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90" r:id="rId12"/>
    <p:sldId id="266" r:id="rId13"/>
    <p:sldId id="268" r:id="rId14"/>
    <p:sldId id="267" r:id="rId15"/>
    <p:sldId id="269" r:id="rId16"/>
    <p:sldId id="291" r:id="rId17"/>
    <p:sldId id="270" r:id="rId18"/>
    <p:sldId id="271" r:id="rId19"/>
    <p:sldId id="272" r:id="rId20"/>
    <p:sldId id="273" r:id="rId21"/>
    <p:sldId id="275" r:id="rId22"/>
    <p:sldId id="276" r:id="rId23"/>
    <p:sldId id="274" r:id="rId24"/>
    <p:sldId id="277" r:id="rId25"/>
    <p:sldId id="279" r:id="rId26"/>
    <p:sldId id="278" r:id="rId27"/>
    <p:sldId id="293" r:id="rId28"/>
    <p:sldId id="280" r:id="rId29"/>
    <p:sldId id="288" r:id="rId30"/>
    <p:sldId id="281" r:id="rId31"/>
    <p:sldId id="282" r:id="rId32"/>
    <p:sldId id="283" r:id="rId33"/>
    <p:sldId id="289" r:id="rId34"/>
    <p:sldId id="284" r:id="rId35"/>
    <p:sldId id="285"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66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2BC9B-FA9A-45F7-BB2D-661946CB25BA}" type="doc">
      <dgm:prSet loTypeId="urn:microsoft.com/office/officeart/2009/3/layout/HorizontalOrganizationChart" loCatId="hierarchy" qsTypeId="urn:microsoft.com/office/officeart/2005/8/quickstyle/3d1" qsCatId="3D" csTypeId="urn:microsoft.com/office/officeart/2005/8/colors/accent0_3" csCatId="mainScheme" phldr="1"/>
      <dgm:spPr/>
      <dgm:t>
        <a:bodyPr/>
        <a:lstStyle/>
        <a:p>
          <a:endParaRPr lang="es-CL"/>
        </a:p>
      </dgm:t>
    </dgm:pt>
    <dgm:pt modelId="{00651A55-E714-449A-8F61-D8BD36D9B14D}">
      <dgm:prSet phldrT="[Text]"/>
      <dgm:spPr/>
      <dgm:t>
        <a:bodyPr/>
        <a:lstStyle/>
        <a:p>
          <a:r>
            <a:rPr lang="es-CL" dirty="0"/>
            <a:t>Sustancias</a:t>
          </a:r>
        </a:p>
      </dgm:t>
    </dgm:pt>
    <dgm:pt modelId="{95FA9195-04D3-4593-A2F6-CB9678E53BF5}" type="parTrans" cxnId="{CB0D729C-A176-4D78-A2C5-9965A4E317BA}">
      <dgm:prSet/>
      <dgm:spPr/>
      <dgm:t>
        <a:bodyPr/>
        <a:lstStyle/>
        <a:p>
          <a:endParaRPr lang="es-CL"/>
        </a:p>
      </dgm:t>
    </dgm:pt>
    <dgm:pt modelId="{D66123B4-B799-4BFB-B171-6211C44927EA}" type="sibTrans" cxnId="{CB0D729C-A176-4D78-A2C5-9965A4E317BA}">
      <dgm:prSet/>
      <dgm:spPr/>
      <dgm:t>
        <a:bodyPr/>
        <a:lstStyle/>
        <a:p>
          <a:endParaRPr lang="es-CL"/>
        </a:p>
      </dgm:t>
    </dgm:pt>
    <dgm:pt modelId="{EA80B499-C6BD-47F7-8108-F83A6C158663}">
      <dgm:prSet phldrT="[Text]"/>
      <dgm:spPr/>
      <dgm:t>
        <a:bodyPr/>
        <a:lstStyle/>
        <a:p>
          <a:r>
            <a:rPr lang="es-CL" dirty="0"/>
            <a:t>Elementos</a:t>
          </a:r>
        </a:p>
      </dgm:t>
    </dgm:pt>
    <dgm:pt modelId="{FBA8C9A0-0F94-4F11-B2FF-34557302B37F}" type="parTrans" cxnId="{CA689BFA-E3F0-47E7-80C4-DF91F1DA7154}">
      <dgm:prSet/>
      <dgm:spPr/>
      <dgm:t>
        <a:bodyPr/>
        <a:lstStyle/>
        <a:p>
          <a:endParaRPr lang="es-CL"/>
        </a:p>
      </dgm:t>
    </dgm:pt>
    <dgm:pt modelId="{82001DA2-DECD-47D5-98BE-67A4DB0163EB}" type="sibTrans" cxnId="{CA689BFA-E3F0-47E7-80C4-DF91F1DA7154}">
      <dgm:prSet/>
      <dgm:spPr/>
      <dgm:t>
        <a:bodyPr/>
        <a:lstStyle/>
        <a:p>
          <a:endParaRPr lang="es-CL"/>
        </a:p>
      </dgm:t>
    </dgm:pt>
    <dgm:pt modelId="{D2C6EAD1-E352-40C5-9A44-20C1CA2FCEE0}">
      <dgm:prSet phldrT="[Text]"/>
      <dgm:spPr/>
      <dgm:t>
        <a:bodyPr/>
        <a:lstStyle/>
        <a:p>
          <a:r>
            <a:rPr lang="es-CL" dirty="0"/>
            <a:t>Compuestos</a:t>
          </a:r>
        </a:p>
      </dgm:t>
    </dgm:pt>
    <dgm:pt modelId="{7C035E8B-34F5-4F14-8E02-F8CC364AB58B}" type="parTrans" cxnId="{1C7FCAFE-1BA8-4D8E-AD51-C7B215E2794D}">
      <dgm:prSet/>
      <dgm:spPr/>
      <dgm:t>
        <a:bodyPr/>
        <a:lstStyle/>
        <a:p>
          <a:endParaRPr lang="es-CL"/>
        </a:p>
      </dgm:t>
    </dgm:pt>
    <dgm:pt modelId="{93F716D0-45A4-48F7-85DF-B17DCF489681}" type="sibTrans" cxnId="{1C7FCAFE-1BA8-4D8E-AD51-C7B215E2794D}">
      <dgm:prSet/>
      <dgm:spPr/>
      <dgm:t>
        <a:bodyPr/>
        <a:lstStyle/>
        <a:p>
          <a:endParaRPr lang="es-CL"/>
        </a:p>
      </dgm:t>
    </dgm:pt>
    <dgm:pt modelId="{A5E4F331-DF7F-4108-AAD2-0657DCFD9BBA}">
      <dgm:prSet/>
      <dgm:spPr/>
      <dgm:t>
        <a:bodyPr/>
        <a:lstStyle/>
        <a:p>
          <a:r>
            <a:rPr lang="es-CL" dirty="0"/>
            <a:t>Átomos</a:t>
          </a:r>
        </a:p>
      </dgm:t>
    </dgm:pt>
    <dgm:pt modelId="{ACB434FA-85AA-4813-B22D-0E517E2C455F}" type="parTrans" cxnId="{ACD02210-F3E8-4180-B4F7-F949BB4D3B6E}">
      <dgm:prSet/>
      <dgm:spPr/>
      <dgm:t>
        <a:bodyPr/>
        <a:lstStyle/>
        <a:p>
          <a:endParaRPr lang="es-CL"/>
        </a:p>
      </dgm:t>
    </dgm:pt>
    <dgm:pt modelId="{AC320102-124A-499F-AA60-F77824A920E6}" type="sibTrans" cxnId="{ACD02210-F3E8-4180-B4F7-F949BB4D3B6E}">
      <dgm:prSet/>
      <dgm:spPr/>
      <dgm:t>
        <a:bodyPr/>
        <a:lstStyle/>
        <a:p>
          <a:endParaRPr lang="es-CL"/>
        </a:p>
      </dgm:t>
    </dgm:pt>
    <dgm:pt modelId="{A8C37711-F28B-448F-827A-4A9C6D75CA04}">
      <dgm:prSet/>
      <dgm:spPr/>
      <dgm:t>
        <a:bodyPr/>
        <a:lstStyle/>
        <a:p>
          <a:r>
            <a:rPr lang="es-CL" dirty="0"/>
            <a:t>Agrupaciones</a:t>
          </a:r>
        </a:p>
      </dgm:t>
    </dgm:pt>
    <dgm:pt modelId="{D9FCAE61-64B1-4E1C-BF0E-390A8660C548}" type="parTrans" cxnId="{010CF308-1033-46EF-8925-F1F9CD6A43FB}">
      <dgm:prSet/>
      <dgm:spPr/>
      <dgm:t>
        <a:bodyPr/>
        <a:lstStyle/>
        <a:p>
          <a:endParaRPr lang="es-CL"/>
        </a:p>
      </dgm:t>
    </dgm:pt>
    <dgm:pt modelId="{D1B6D890-3EDA-4C44-B047-22C563D8F4ED}" type="sibTrans" cxnId="{010CF308-1033-46EF-8925-F1F9CD6A43FB}">
      <dgm:prSet/>
      <dgm:spPr/>
      <dgm:t>
        <a:bodyPr/>
        <a:lstStyle/>
        <a:p>
          <a:endParaRPr lang="es-CL"/>
        </a:p>
      </dgm:t>
    </dgm:pt>
    <dgm:pt modelId="{A75B52C7-3BEB-4651-AE37-25D840A002D0}">
      <dgm:prSet/>
      <dgm:spPr/>
      <dgm:t>
        <a:bodyPr/>
        <a:lstStyle/>
        <a:p>
          <a:r>
            <a:rPr lang="es-CL"/>
            <a:t>Moléculas</a:t>
          </a:r>
        </a:p>
      </dgm:t>
    </dgm:pt>
    <dgm:pt modelId="{35D5BEC2-F694-44B1-B6C0-3CD992ACC8AD}" type="parTrans" cxnId="{990B6004-6C6A-4BB4-9755-B000763DEF5D}">
      <dgm:prSet/>
      <dgm:spPr/>
      <dgm:t>
        <a:bodyPr/>
        <a:lstStyle/>
        <a:p>
          <a:endParaRPr lang="es-CL"/>
        </a:p>
      </dgm:t>
    </dgm:pt>
    <dgm:pt modelId="{D4E89623-88B1-45D3-BEAA-3E4207FB70B8}" type="sibTrans" cxnId="{990B6004-6C6A-4BB4-9755-B000763DEF5D}">
      <dgm:prSet/>
      <dgm:spPr/>
      <dgm:t>
        <a:bodyPr/>
        <a:lstStyle/>
        <a:p>
          <a:endParaRPr lang="es-CL"/>
        </a:p>
      </dgm:t>
    </dgm:pt>
    <dgm:pt modelId="{F493D922-F5AE-47B0-B4C1-4E053499A828}">
      <dgm:prSet/>
      <dgm:spPr/>
      <dgm:t>
        <a:bodyPr/>
        <a:lstStyle/>
        <a:p>
          <a:r>
            <a:rPr lang="es-CL" dirty="0"/>
            <a:t>Iónicos</a:t>
          </a:r>
        </a:p>
      </dgm:t>
    </dgm:pt>
    <dgm:pt modelId="{338FDFB8-B270-460D-9AA3-C632FABA3A37}" type="parTrans" cxnId="{61977AE4-C0B4-4DD6-8108-C1ECEF30AD57}">
      <dgm:prSet/>
      <dgm:spPr/>
      <dgm:t>
        <a:bodyPr/>
        <a:lstStyle/>
        <a:p>
          <a:endParaRPr lang="es-CL"/>
        </a:p>
      </dgm:t>
    </dgm:pt>
    <dgm:pt modelId="{F492A270-BE47-4BB6-A7D6-C5F650A40B9C}" type="sibTrans" cxnId="{61977AE4-C0B4-4DD6-8108-C1ECEF30AD57}">
      <dgm:prSet/>
      <dgm:spPr/>
      <dgm:t>
        <a:bodyPr/>
        <a:lstStyle/>
        <a:p>
          <a:endParaRPr lang="es-CL"/>
        </a:p>
      </dgm:t>
    </dgm:pt>
    <dgm:pt modelId="{94B835CA-EBB0-48E5-885A-877478926CB8}">
      <dgm:prSet/>
      <dgm:spPr/>
      <dgm:t>
        <a:bodyPr/>
        <a:lstStyle/>
        <a:p>
          <a:r>
            <a:rPr lang="es-CL" dirty="0"/>
            <a:t>Covalentes</a:t>
          </a:r>
        </a:p>
      </dgm:t>
    </dgm:pt>
    <dgm:pt modelId="{ABE3EB7F-0B72-4312-82BB-D4B26B66D3CE}" type="parTrans" cxnId="{F9BC9BAF-E51F-447B-8AA7-A3941BC2C385}">
      <dgm:prSet/>
      <dgm:spPr/>
      <dgm:t>
        <a:bodyPr/>
        <a:lstStyle/>
        <a:p>
          <a:endParaRPr lang="es-CL"/>
        </a:p>
      </dgm:t>
    </dgm:pt>
    <dgm:pt modelId="{3C113AFD-7AA3-4833-A735-D22953E9FF6C}" type="sibTrans" cxnId="{F9BC9BAF-E51F-447B-8AA7-A3941BC2C385}">
      <dgm:prSet/>
      <dgm:spPr/>
      <dgm:t>
        <a:bodyPr/>
        <a:lstStyle/>
        <a:p>
          <a:endParaRPr lang="es-CL"/>
        </a:p>
      </dgm:t>
    </dgm:pt>
    <dgm:pt modelId="{77532FBF-ADCE-4DA5-9C26-6ED0556BB8E7}" type="pres">
      <dgm:prSet presAssocID="{0762BC9B-FA9A-45F7-BB2D-661946CB25BA}" presName="hierChild1" presStyleCnt="0">
        <dgm:presLayoutVars>
          <dgm:orgChart val="1"/>
          <dgm:chPref val="1"/>
          <dgm:dir/>
          <dgm:animOne val="branch"/>
          <dgm:animLvl val="lvl"/>
          <dgm:resizeHandles/>
        </dgm:presLayoutVars>
      </dgm:prSet>
      <dgm:spPr/>
    </dgm:pt>
    <dgm:pt modelId="{345BCF21-1C07-4642-8C10-B5CA59CCAF4E}" type="pres">
      <dgm:prSet presAssocID="{00651A55-E714-449A-8F61-D8BD36D9B14D}" presName="hierRoot1" presStyleCnt="0">
        <dgm:presLayoutVars>
          <dgm:hierBranch val="init"/>
        </dgm:presLayoutVars>
      </dgm:prSet>
      <dgm:spPr/>
    </dgm:pt>
    <dgm:pt modelId="{05388CDE-C372-4C9C-BB1C-543D691328FB}" type="pres">
      <dgm:prSet presAssocID="{00651A55-E714-449A-8F61-D8BD36D9B14D}" presName="rootComposite1" presStyleCnt="0"/>
      <dgm:spPr/>
    </dgm:pt>
    <dgm:pt modelId="{8EA01220-660E-4E19-B94F-8C778BDCE90D}" type="pres">
      <dgm:prSet presAssocID="{00651A55-E714-449A-8F61-D8BD36D9B14D}" presName="rootText1" presStyleLbl="node0" presStyleIdx="0" presStyleCnt="1">
        <dgm:presLayoutVars>
          <dgm:chPref val="3"/>
        </dgm:presLayoutVars>
      </dgm:prSet>
      <dgm:spPr/>
    </dgm:pt>
    <dgm:pt modelId="{310DBE2F-E797-44F7-962D-75054FD7F401}" type="pres">
      <dgm:prSet presAssocID="{00651A55-E714-449A-8F61-D8BD36D9B14D}" presName="rootConnector1" presStyleLbl="node1" presStyleIdx="0" presStyleCnt="0"/>
      <dgm:spPr/>
    </dgm:pt>
    <dgm:pt modelId="{ECF77D53-215B-456A-BA0C-12A7E8316236}" type="pres">
      <dgm:prSet presAssocID="{00651A55-E714-449A-8F61-D8BD36D9B14D}" presName="hierChild2" presStyleCnt="0"/>
      <dgm:spPr/>
    </dgm:pt>
    <dgm:pt modelId="{A46B553E-4241-4D78-AE89-379064B191C0}" type="pres">
      <dgm:prSet presAssocID="{FBA8C9A0-0F94-4F11-B2FF-34557302B37F}" presName="Name64" presStyleLbl="parChTrans1D2" presStyleIdx="0" presStyleCnt="2"/>
      <dgm:spPr/>
    </dgm:pt>
    <dgm:pt modelId="{D909B953-376B-4114-97B8-0065BC7356D4}" type="pres">
      <dgm:prSet presAssocID="{EA80B499-C6BD-47F7-8108-F83A6C158663}" presName="hierRoot2" presStyleCnt="0">
        <dgm:presLayoutVars>
          <dgm:hierBranch val="init"/>
        </dgm:presLayoutVars>
      </dgm:prSet>
      <dgm:spPr/>
    </dgm:pt>
    <dgm:pt modelId="{6D97A6EB-727A-4037-BA5E-5FFCD6A09E94}" type="pres">
      <dgm:prSet presAssocID="{EA80B499-C6BD-47F7-8108-F83A6C158663}" presName="rootComposite" presStyleCnt="0"/>
      <dgm:spPr/>
    </dgm:pt>
    <dgm:pt modelId="{9CCBD583-E722-4D1E-81F3-215575E10B21}" type="pres">
      <dgm:prSet presAssocID="{EA80B499-C6BD-47F7-8108-F83A6C158663}" presName="rootText" presStyleLbl="node2" presStyleIdx="0" presStyleCnt="2">
        <dgm:presLayoutVars>
          <dgm:chPref val="3"/>
        </dgm:presLayoutVars>
      </dgm:prSet>
      <dgm:spPr/>
    </dgm:pt>
    <dgm:pt modelId="{BAF8BD28-4835-479A-9881-4F1627DC5A59}" type="pres">
      <dgm:prSet presAssocID="{EA80B499-C6BD-47F7-8108-F83A6C158663}" presName="rootConnector" presStyleLbl="node2" presStyleIdx="0" presStyleCnt="2"/>
      <dgm:spPr/>
    </dgm:pt>
    <dgm:pt modelId="{4F32DD1E-671C-497C-B67A-1ADB6FA5F3AE}" type="pres">
      <dgm:prSet presAssocID="{EA80B499-C6BD-47F7-8108-F83A6C158663}" presName="hierChild4" presStyleCnt="0"/>
      <dgm:spPr/>
    </dgm:pt>
    <dgm:pt modelId="{E9EA4E80-3D0E-4780-860B-40CABB8BA3CF}" type="pres">
      <dgm:prSet presAssocID="{ACB434FA-85AA-4813-B22D-0E517E2C455F}" presName="Name64" presStyleLbl="parChTrans1D3" presStyleIdx="0" presStyleCnt="5"/>
      <dgm:spPr/>
    </dgm:pt>
    <dgm:pt modelId="{A1F403BA-5BCC-49F6-8FB6-EB2BC2BB9022}" type="pres">
      <dgm:prSet presAssocID="{A5E4F331-DF7F-4108-AAD2-0657DCFD9BBA}" presName="hierRoot2" presStyleCnt="0">
        <dgm:presLayoutVars>
          <dgm:hierBranch val="init"/>
        </dgm:presLayoutVars>
      </dgm:prSet>
      <dgm:spPr/>
    </dgm:pt>
    <dgm:pt modelId="{F8F937F9-64CC-4A1C-BEAC-D235CF816601}" type="pres">
      <dgm:prSet presAssocID="{A5E4F331-DF7F-4108-AAD2-0657DCFD9BBA}" presName="rootComposite" presStyleCnt="0"/>
      <dgm:spPr/>
    </dgm:pt>
    <dgm:pt modelId="{9EDA5121-D159-4137-A314-7134C6DF9066}" type="pres">
      <dgm:prSet presAssocID="{A5E4F331-DF7F-4108-AAD2-0657DCFD9BBA}" presName="rootText" presStyleLbl="node3" presStyleIdx="0" presStyleCnt="5">
        <dgm:presLayoutVars>
          <dgm:chPref val="3"/>
        </dgm:presLayoutVars>
      </dgm:prSet>
      <dgm:spPr/>
    </dgm:pt>
    <dgm:pt modelId="{88CAF812-AB30-42D5-9FB3-F379D182BDE1}" type="pres">
      <dgm:prSet presAssocID="{A5E4F331-DF7F-4108-AAD2-0657DCFD9BBA}" presName="rootConnector" presStyleLbl="node3" presStyleIdx="0" presStyleCnt="5"/>
      <dgm:spPr/>
    </dgm:pt>
    <dgm:pt modelId="{B63B04E4-EB9B-4B98-9102-7FF3E5557CFB}" type="pres">
      <dgm:prSet presAssocID="{A5E4F331-DF7F-4108-AAD2-0657DCFD9BBA}" presName="hierChild4" presStyleCnt="0"/>
      <dgm:spPr/>
    </dgm:pt>
    <dgm:pt modelId="{0D988539-D1CA-464C-ACB2-E886080139C7}" type="pres">
      <dgm:prSet presAssocID="{A5E4F331-DF7F-4108-AAD2-0657DCFD9BBA}" presName="hierChild5" presStyleCnt="0"/>
      <dgm:spPr/>
    </dgm:pt>
    <dgm:pt modelId="{3427CFAA-8FE0-47C1-A732-755AFC6045A8}" type="pres">
      <dgm:prSet presAssocID="{D9FCAE61-64B1-4E1C-BF0E-390A8660C548}" presName="Name64" presStyleLbl="parChTrans1D3" presStyleIdx="1" presStyleCnt="5"/>
      <dgm:spPr/>
    </dgm:pt>
    <dgm:pt modelId="{CF70A2A4-12CE-425B-93EB-8A7E9E884AC9}" type="pres">
      <dgm:prSet presAssocID="{A8C37711-F28B-448F-827A-4A9C6D75CA04}" presName="hierRoot2" presStyleCnt="0">
        <dgm:presLayoutVars>
          <dgm:hierBranch val="init"/>
        </dgm:presLayoutVars>
      </dgm:prSet>
      <dgm:spPr/>
    </dgm:pt>
    <dgm:pt modelId="{6491EA79-5D19-451F-9DC7-DCABD49E32D6}" type="pres">
      <dgm:prSet presAssocID="{A8C37711-F28B-448F-827A-4A9C6D75CA04}" presName="rootComposite" presStyleCnt="0"/>
      <dgm:spPr/>
    </dgm:pt>
    <dgm:pt modelId="{081874C4-459A-4E52-8AD5-1DE907FDC7B3}" type="pres">
      <dgm:prSet presAssocID="{A8C37711-F28B-448F-827A-4A9C6D75CA04}" presName="rootText" presStyleLbl="node3" presStyleIdx="1" presStyleCnt="5">
        <dgm:presLayoutVars>
          <dgm:chPref val="3"/>
        </dgm:presLayoutVars>
      </dgm:prSet>
      <dgm:spPr/>
    </dgm:pt>
    <dgm:pt modelId="{096F7326-EA5E-40C9-876D-F696E9D1A918}" type="pres">
      <dgm:prSet presAssocID="{A8C37711-F28B-448F-827A-4A9C6D75CA04}" presName="rootConnector" presStyleLbl="node3" presStyleIdx="1" presStyleCnt="5"/>
      <dgm:spPr/>
    </dgm:pt>
    <dgm:pt modelId="{D70480F8-7059-4B3C-99EC-D7131E4027B0}" type="pres">
      <dgm:prSet presAssocID="{A8C37711-F28B-448F-827A-4A9C6D75CA04}" presName="hierChild4" presStyleCnt="0"/>
      <dgm:spPr/>
    </dgm:pt>
    <dgm:pt modelId="{C6EA318D-9068-4163-A003-02CA2C290C4F}" type="pres">
      <dgm:prSet presAssocID="{A8C37711-F28B-448F-827A-4A9C6D75CA04}" presName="hierChild5" presStyleCnt="0"/>
      <dgm:spPr/>
    </dgm:pt>
    <dgm:pt modelId="{262D81AA-1B32-47E2-8EDF-C6DA5709628E}" type="pres">
      <dgm:prSet presAssocID="{35D5BEC2-F694-44B1-B6C0-3CD992ACC8AD}" presName="Name64" presStyleLbl="parChTrans1D3" presStyleIdx="2" presStyleCnt="5"/>
      <dgm:spPr/>
    </dgm:pt>
    <dgm:pt modelId="{9848A874-EDEC-4CCA-8C39-8563FAA732D5}" type="pres">
      <dgm:prSet presAssocID="{A75B52C7-3BEB-4651-AE37-25D840A002D0}" presName="hierRoot2" presStyleCnt="0">
        <dgm:presLayoutVars>
          <dgm:hierBranch val="init"/>
        </dgm:presLayoutVars>
      </dgm:prSet>
      <dgm:spPr/>
    </dgm:pt>
    <dgm:pt modelId="{2168BBA3-D475-4999-964E-DF14E92EFFAE}" type="pres">
      <dgm:prSet presAssocID="{A75B52C7-3BEB-4651-AE37-25D840A002D0}" presName="rootComposite" presStyleCnt="0"/>
      <dgm:spPr/>
    </dgm:pt>
    <dgm:pt modelId="{E398AAEC-818B-4364-9CFF-05E23E6E462A}" type="pres">
      <dgm:prSet presAssocID="{A75B52C7-3BEB-4651-AE37-25D840A002D0}" presName="rootText" presStyleLbl="node3" presStyleIdx="2" presStyleCnt="5">
        <dgm:presLayoutVars>
          <dgm:chPref val="3"/>
        </dgm:presLayoutVars>
      </dgm:prSet>
      <dgm:spPr/>
    </dgm:pt>
    <dgm:pt modelId="{33B7ECA2-D729-4B13-A034-32BB644CDD80}" type="pres">
      <dgm:prSet presAssocID="{A75B52C7-3BEB-4651-AE37-25D840A002D0}" presName="rootConnector" presStyleLbl="node3" presStyleIdx="2" presStyleCnt="5"/>
      <dgm:spPr/>
    </dgm:pt>
    <dgm:pt modelId="{4DDFD768-E715-4FDB-AD37-7AD2965BBA05}" type="pres">
      <dgm:prSet presAssocID="{A75B52C7-3BEB-4651-AE37-25D840A002D0}" presName="hierChild4" presStyleCnt="0"/>
      <dgm:spPr/>
    </dgm:pt>
    <dgm:pt modelId="{3A4FBB8C-E9CF-4EA7-B9A1-3570DA352FC8}" type="pres">
      <dgm:prSet presAssocID="{A75B52C7-3BEB-4651-AE37-25D840A002D0}" presName="hierChild5" presStyleCnt="0"/>
      <dgm:spPr/>
    </dgm:pt>
    <dgm:pt modelId="{8065CFFD-F016-499E-A1EF-54BCEED44D7B}" type="pres">
      <dgm:prSet presAssocID="{EA80B499-C6BD-47F7-8108-F83A6C158663}" presName="hierChild5" presStyleCnt="0"/>
      <dgm:spPr/>
    </dgm:pt>
    <dgm:pt modelId="{45307418-10E6-4021-8180-8E0644661FC3}" type="pres">
      <dgm:prSet presAssocID="{7C035E8B-34F5-4F14-8E02-F8CC364AB58B}" presName="Name64" presStyleLbl="parChTrans1D2" presStyleIdx="1" presStyleCnt="2"/>
      <dgm:spPr/>
    </dgm:pt>
    <dgm:pt modelId="{85320DEE-4074-4BD1-BF29-CFA6A7282BCD}" type="pres">
      <dgm:prSet presAssocID="{D2C6EAD1-E352-40C5-9A44-20C1CA2FCEE0}" presName="hierRoot2" presStyleCnt="0">
        <dgm:presLayoutVars>
          <dgm:hierBranch val="init"/>
        </dgm:presLayoutVars>
      </dgm:prSet>
      <dgm:spPr/>
    </dgm:pt>
    <dgm:pt modelId="{DF5037A0-86ED-4EC4-BAE8-52542D092EDE}" type="pres">
      <dgm:prSet presAssocID="{D2C6EAD1-E352-40C5-9A44-20C1CA2FCEE0}" presName="rootComposite" presStyleCnt="0"/>
      <dgm:spPr/>
    </dgm:pt>
    <dgm:pt modelId="{2F55F904-E16F-4DAB-9C21-2F9C932D464C}" type="pres">
      <dgm:prSet presAssocID="{D2C6EAD1-E352-40C5-9A44-20C1CA2FCEE0}" presName="rootText" presStyleLbl="node2" presStyleIdx="1" presStyleCnt="2">
        <dgm:presLayoutVars>
          <dgm:chPref val="3"/>
        </dgm:presLayoutVars>
      </dgm:prSet>
      <dgm:spPr/>
    </dgm:pt>
    <dgm:pt modelId="{789FA716-2F35-4807-85EA-5D7A3D1F5522}" type="pres">
      <dgm:prSet presAssocID="{D2C6EAD1-E352-40C5-9A44-20C1CA2FCEE0}" presName="rootConnector" presStyleLbl="node2" presStyleIdx="1" presStyleCnt="2"/>
      <dgm:spPr/>
    </dgm:pt>
    <dgm:pt modelId="{B99E2BA6-5D0E-4595-A032-350A4154429E}" type="pres">
      <dgm:prSet presAssocID="{D2C6EAD1-E352-40C5-9A44-20C1CA2FCEE0}" presName="hierChild4" presStyleCnt="0"/>
      <dgm:spPr/>
    </dgm:pt>
    <dgm:pt modelId="{90381AD6-8B35-462E-A4A9-FFF102DD81B7}" type="pres">
      <dgm:prSet presAssocID="{338FDFB8-B270-460D-9AA3-C632FABA3A37}" presName="Name64" presStyleLbl="parChTrans1D3" presStyleIdx="3" presStyleCnt="5"/>
      <dgm:spPr/>
    </dgm:pt>
    <dgm:pt modelId="{609CB8A7-A4E8-4910-9C70-04AA399BA8BE}" type="pres">
      <dgm:prSet presAssocID="{F493D922-F5AE-47B0-B4C1-4E053499A828}" presName="hierRoot2" presStyleCnt="0">
        <dgm:presLayoutVars>
          <dgm:hierBranch val="init"/>
        </dgm:presLayoutVars>
      </dgm:prSet>
      <dgm:spPr/>
    </dgm:pt>
    <dgm:pt modelId="{BA052704-91B8-4F91-ACF0-CAF07A2CAEBA}" type="pres">
      <dgm:prSet presAssocID="{F493D922-F5AE-47B0-B4C1-4E053499A828}" presName="rootComposite" presStyleCnt="0"/>
      <dgm:spPr/>
    </dgm:pt>
    <dgm:pt modelId="{AC12470D-3BB7-4D70-9209-1D2A6FA357C7}" type="pres">
      <dgm:prSet presAssocID="{F493D922-F5AE-47B0-B4C1-4E053499A828}" presName="rootText" presStyleLbl="node3" presStyleIdx="3" presStyleCnt="5">
        <dgm:presLayoutVars>
          <dgm:chPref val="3"/>
        </dgm:presLayoutVars>
      </dgm:prSet>
      <dgm:spPr/>
    </dgm:pt>
    <dgm:pt modelId="{F32F984A-A114-4E96-87E5-E6E9BD34DF73}" type="pres">
      <dgm:prSet presAssocID="{F493D922-F5AE-47B0-B4C1-4E053499A828}" presName="rootConnector" presStyleLbl="node3" presStyleIdx="3" presStyleCnt="5"/>
      <dgm:spPr/>
    </dgm:pt>
    <dgm:pt modelId="{FC3B3DBD-67D4-4221-9353-730DD326D5A5}" type="pres">
      <dgm:prSet presAssocID="{F493D922-F5AE-47B0-B4C1-4E053499A828}" presName="hierChild4" presStyleCnt="0"/>
      <dgm:spPr/>
    </dgm:pt>
    <dgm:pt modelId="{D8BFA5D6-BCAE-488D-842E-3027B7496375}" type="pres">
      <dgm:prSet presAssocID="{F493D922-F5AE-47B0-B4C1-4E053499A828}" presName="hierChild5" presStyleCnt="0"/>
      <dgm:spPr/>
    </dgm:pt>
    <dgm:pt modelId="{C6359EBB-7E27-424C-A91C-2DDACC867305}" type="pres">
      <dgm:prSet presAssocID="{ABE3EB7F-0B72-4312-82BB-D4B26B66D3CE}" presName="Name64" presStyleLbl="parChTrans1D3" presStyleIdx="4" presStyleCnt="5"/>
      <dgm:spPr/>
    </dgm:pt>
    <dgm:pt modelId="{F27E4A43-5040-4F66-BFB1-A023D31A0392}" type="pres">
      <dgm:prSet presAssocID="{94B835CA-EBB0-48E5-885A-877478926CB8}" presName="hierRoot2" presStyleCnt="0">
        <dgm:presLayoutVars>
          <dgm:hierBranch val="init"/>
        </dgm:presLayoutVars>
      </dgm:prSet>
      <dgm:spPr/>
    </dgm:pt>
    <dgm:pt modelId="{AA77E522-72FF-4618-A939-E40D10D2C80D}" type="pres">
      <dgm:prSet presAssocID="{94B835CA-EBB0-48E5-885A-877478926CB8}" presName="rootComposite" presStyleCnt="0"/>
      <dgm:spPr/>
    </dgm:pt>
    <dgm:pt modelId="{0B7F603A-492C-40D8-9681-C9A211521775}" type="pres">
      <dgm:prSet presAssocID="{94B835CA-EBB0-48E5-885A-877478926CB8}" presName="rootText" presStyleLbl="node3" presStyleIdx="4" presStyleCnt="5">
        <dgm:presLayoutVars>
          <dgm:chPref val="3"/>
        </dgm:presLayoutVars>
      </dgm:prSet>
      <dgm:spPr/>
    </dgm:pt>
    <dgm:pt modelId="{0542BA70-6B36-41D8-ABF4-6604210225A6}" type="pres">
      <dgm:prSet presAssocID="{94B835CA-EBB0-48E5-885A-877478926CB8}" presName="rootConnector" presStyleLbl="node3" presStyleIdx="4" presStyleCnt="5"/>
      <dgm:spPr/>
    </dgm:pt>
    <dgm:pt modelId="{1A76B58E-972D-4B6C-9C2E-853767F16238}" type="pres">
      <dgm:prSet presAssocID="{94B835CA-EBB0-48E5-885A-877478926CB8}" presName="hierChild4" presStyleCnt="0"/>
      <dgm:spPr/>
    </dgm:pt>
    <dgm:pt modelId="{92C18E84-B190-47CB-AAAF-F8EE4589D9A1}" type="pres">
      <dgm:prSet presAssocID="{94B835CA-EBB0-48E5-885A-877478926CB8}" presName="hierChild5" presStyleCnt="0"/>
      <dgm:spPr/>
    </dgm:pt>
    <dgm:pt modelId="{D3601D98-C931-4303-889B-58450659D495}" type="pres">
      <dgm:prSet presAssocID="{D2C6EAD1-E352-40C5-9A44-20C1CA2FCEE0}" presName="hierChild5" presStyleCnt="0"/>
      <dgm:spPr/>
    </dgm:pt>
    <dgm:pt modelId="{E9BB4725-5DB5-4586-9894-907E5B2567C5}" type="pres">
      <dgm:prSet presAssocID="{00651A55-E714-449A-8F61-D8BD36D9B14D}" presName="hierChild3" presStyleCnt="0"/>
      <dgm:spPr/>
    </dgm:pt>
  </dgm:ptLst>
  <dgm:cxnLst>
    <dgm:cxn modelId="{990B6004-6C6A-4BB4-9755-B000763DEF5D}" srcId="{EA80B499-C6BD-47F7-8108-F83A6C158663}" destId="{A75B52C7-3BEB-4651-AE37-25D840A002D0}" srcOrd="2" destOrd="0" parTransId="{35D5BEC2-F694-44B1-B6C0-3CD992ACC8AD}" sibTransId="{D4E89623-88B1-45D3-BEAA-3E4207FB70B8}"/>
    <dgm:cxn modelId="{010CF308-1033-46EF-8925-F1F9CD6A43FB}" srcId="{EA80B499-C6BD-47F7-8108-F83A6C158663}" destId="{A8C37711-F28B-448F-827A-4A9C6D75CA04}" srcOrd="1" destOrd="0" parTransId="{D9FCAE61-64B1-4E1C-BF0E-390A8660C548}" sibTransId="{D1B6D890-3EDA-4C44-B047-22C563D8F4ED}"/>
    <dgm:cxn modelId="{2F1AC60D-5C24-4EA3-A89B-97D227116F57}" type="presOf" srcId="{F493D922-F5AE-47B0-B4C1-4E053499A828}" destId="{AC12470D-3BB7-4D70-9209-1D2A6FA357C7}" srcOrd="0" destOrd="0" presId="urn:microsoft.com/office/officeart/2009/3/layout/HorizontalOrganizationChart"/>
    <dgm:cxn modelId="{ACD02210-F3E8-4180-B4F7-F949BB4D3B6E}" srcId="{EA80B499-C6BD-47F7-8108-F83A6C158663}" destId="{A5E4F331-DF7F-4108-AAD2-0657DCFD9BBA}" srcOrd="0" destOrd="0" parTransId="{ACB434FA-85AA-4813-B22D-0E517E2C455F}" sibTransId="{AC320102-124A-499F-AA60-F77824A920E6}"/>
    <dgm:cxn modelId="{F2D0A412-9EBB-4B7D-AAD1-0A61CE368C42}" type="presOf" srcId="{A5E4F331-DF7F-4108-AAD2-0657DCFD9BBA}" destId="{9EDA5121-D159-4137-A314-7134C6DF9066}" srcOrd="0" destOrd="0" presId="urn:microsoft.com/office/officeart/2009/3/layout/HorizontalOrganizationChart"/>
    <dgm:cxn modelId="{FD22C018-9869-4805-BF64-923FCAD4BBCA}" type="presOf" srcId="{F493D922-F5AE-47B0-B4C1-4E053499A828}" destId="{F32F984A-A114-4E96-87E5-E6E9BD34DF73}" srcOrd="1" destOrd="0" presId="urn:microsoft.com/office/officeart/2009/3/layout/HorizontalOrganizationChart"/>
    <dgm:cxn modelId="{AD653120-EC62-4A32-84C1-8088508CF326}" type="presOf" srcId="{A8C37711-F28B-448F-827A-4A9C6D75CA04}" destId="{096F7326-EA5E-40C9-876D-F696E9D1A918}" srcOrd="1" destOrd="0" presId="urn:microsoft.com/office/officeart/2009/3/layout/HorizontalOrganizationChart"/>
    <dgm:cxn modelId="{DBB49220-ACD9-4BB1-897A-B7C3855006C4}" type="presOf" srcId="{338FDFB8-B270-460D-9AA3-C632FABA3A37}" destId="{90381AD6-8B35-462E-A4A9-FFF102DD81B7}" srcOrd="0" destOrd="0" presId="urn:microsoft.com/office/officeart/2009/3/layout/HorizontalOrganizationChart"/>
    <dgm:cxn modelId="{43C25531-AEB7-463F-94AE-E9DC015D730B}" type="presOf" srcId="{EA80B499-C6BD-47F7-8108-F83A6C158663}" destId="{BAF8BD28-4835-479A-9881-4F1627DC5A59}" srcOrd="1" destOrd="0" presId="urn:microsoft.com/office/officeart/2009/3/layout/HorizontalOrganizationChart"/>
    <dgm:cxn modelId="{65493935-7603-4B04-B6E4-7690758689D3}" type="presOf" srcId="{94B835CA-EBB0-48E5-885A-877478926CB8}" destId="{0542BA70-6B36-41D8-ABF4-6604210225A6}" srcOrd="1" destOrd="0" presId="urn:microsoft.com/office/officeart/2009/3/layout/HorizontalOrganizationChart"/>
    <dgm:cxn modelId="{A8CF283F-00A0-4E6F-8544-8F5228EB7409}" type="presOf" srcId="{A5E4F331-DF7F-4108-AAD2-0657DCFD9BBA}" destId="{88CAF812-AB30-42D5-9FB3-F379D182BDE1}" srcOrd="1" destOrd="0" presId="urn:microsoft.com/office/officeart/2009/3/layout/HorizontalOrganizationChart"/>
    <dgm:cxn modelId="{56093A5E-30A5-41A8-85D7-42E3FFCEE93B}" type="presOf" srcId="{EA80B499-C6BD-47F7-8108-F83A6C158663}" destId="{9CCBD583-E722-4D1E-81F3-215575E10B21}" srcOrd="0" destOrd="0" presId="urn:microsoft.com/office/officeart/2009/3/layout/HorizontalOrganizationChart"/>
    <dgm:cxn modelId="{A8A12F44-39FD-48C0-8C12-FD631E3CAAB3}" type="presOf" srcId="{ABE3EB7F-0B72-4312-82BB-D4B26B66D3CE}" destId="{C6359EBB-7E27-424C-A91C-2DDACC867305}" srcOrd="0" destOrd="0" presId="urn:microsoft.com/office/officeart/2009/3/layout/HorizontalOrganizationChart"/>
    <dgm:cxn modelId="{91D96B4E-8523-49DB-8CB3-53FABCB883E9}" type="presOf" srcId="{D2C6EAD1-E352-40C5-9A44-20C1CA2FCEE0}" destId="{2F55F904-E16F-4DAB-9C21-2F9C932D464C}" srcOrd="0" destOrd="0" presId="urn:microsoft.com/office/officeart/2009/3/layout/HorizontalOrganizationChart"/>
    <dgm:cxn modelId="{054DBA70-7940-41A9-A9AE-59F060271436}" type="presOf" srcId="{A8C37711-F28B-448F-827A-4A9C6D75CA04}" destId="{081874C4-459A-4E52-8AD5-1DE907FDC7B3}" srcOrd="0" destOrd="0" presId="urn:microsoft.com/office/officeart/2009/3/layout/HorizontalOrganizationChart"/>
    <dgm:cxn modelId="{E91C5A56-C50B-421A-98B9-F7327ECE0968}" type="presOf" srcId="{ACB434FA-85AA-4813-B22D-0E517E2C455F}" destId="{E9EA4E80-3D0E-4780-860B-40CABB8BA3CF}" srcOrd="0" destOrd="0" presId="urn:microsoft.com/office/officeart/2009/3/layout/HorizontalOrganizationChart"/>
    <dgm:cxn modelId="{CDA4C378-348F-4CD1-A184-63F75D193506}" type="presOf" srcId="{D2C6EAD1-E352-40C5-9A44-20C1CA2FCEE0}" destId="{789FA716-2F35-4807-85EA-5D7A3D1F5522}" srcOrd="1" destOrd="0" presId="urn:microsoft.com/office/officeart/2009/3/layout/HorizontalOrganizationChart"/>
    <dgm:cxn modelId="{0329EF7B-8D92-4C88-B165-1F30533B9E6E}" type="presOf" srcId="{FBA8C9A0-0F94-4F11-B2FF-34557302B37F}" destId="{A46B553E-4241-4D78-AE89-379064B191C0}" srcOrd="0" destOrd="0" presId="urn:microsoft.com/office/officeart/2009/3/layout/HorizontalOrganizationChart"/>
    <dgm:cxn modelId="{1C21B286-8B11-44BF-81DD-B5AEF95E6EDB}" type="presOf" srcId="{00651A55-E714-449A-8F61-D8BD36D9B14D}" destId="{310DBE2F-E797-44F7-962D-75054FD7F401}" srcOrd="1" destOrd="0" presId="urn:microsoft.com/office/officeart/2009/3/layout/HorizontalOrganizationChart"/>
    <dgm:cxn modelId="{1F617498-419C-4002-BA59-2AE3DE4F3C46}" type="presOf" srcId="{7C035E8B-34F5-4F14-8E02-F8CC364AB58B}" destId="{45307418-10E6-4021-8180-8E0644661FC3}" srcOrd="0" destOrd="0" presId="urn:microsoft.com/office/officeart/2009/3/layout/HorizontalOrganizationChart"/>
    <dgm:cxn modelId="{CB0D729C-A176-4D78-A2C5-9965A4E317BA}" srcId="{0762BC9B-FA9A-45F7-BB2D-661946CB25BA}" destId="{00651A55-E714-449A-8F61-D8BD36D9B14D}" srcOrd="0" destOrd="0" parTransId="{95FA9195-04D3-4593-A2F6-CB9678E53BF5}" sibTransId="{D66123B4-B799-4BFB-B171-6211C44927EA}"/>
    <dgm:cxn modelId="{9BEC72A9-1D79-4C47-8271-CE3176DD7581}" type="presOf" srcId="{35D5BEC2-F694-44B1-B6C0-3CD992ACC8AD}" destId="{262D81AA-1B32-47E2-8EDF-C6DA5709628E}" srcOrd="0" destOrd="0" presId="urn:microsoft.com/office/officeart/2009/3/layout/HorizontalOrganizationChart"/>
    <dgm:cxn modelId="{832EC3AA-724B-4415-A6C5-DF4029D485CD}" type="presOf" srcId="{00651A55-E714-449A-8F61-D8BD36D9B14D}" destId="{8EA01220-660E-4E19-B94F-8C778BDCE90D}" srcOrd="0" destOrd="0" presId="urn:microsoft.com/office/officeart/2009/3/layout/HorizontalOrganizationChart"/>
    <dgm:cxn modelId="{F9BC9BAF-E51F-447B-8AA7-A3941BC2C385}" srcId="{D2C6EAD1-E352-40C5-9A44-20C1CA2FCEE0}" destId="{94B835CA-EBB0-48E5-885A-877478926CB8}" srcOrd="1" destOrd="0" parTransId="{ABE3EB7F-0B72-4312-82BB-D4B26B66D3CE}" sibTransId="{3C113AFD-7AA3-4833-A735-D22953E9FF6C}"/>
    <dgm:cxn modelId="{101C17D1-5C1C-457F-8ADF-845AD4D0F304}" type="presOf" srcId="{D9FCAE61-64B1-4E1C-BF0E-390A8660C548}" destId="{3427CFAA-8FE0-47C1-A732-755AFC6045A8}" srcOrd="0" destOrd="0" presId="urn:microsoft.com/office/officeart/2009/3/layout/HorizontalOrganizationChart"/>
    <dgm:cxn modelId="{3E7285D5-D3F7-48B0-9EC3-6A3A79CBE385}" type="presOf" srcId="{A75B52C7-3BEB-4651-AE37-25D840A002D0}" destId="{33B7ECA2-D729-4B13-A034-32BB644CDD80}" srcOrd="1" destOrd="0" presId="urn:microsoft.com/office/officeart/2009/3/layout/HorizontalOrganizationChart"/>
    <dgm:cxn modelId="{FF570ADD-4CB4-422D-BF1E-E91CCA7590DF}" type="presOf" srcId="{A75B52C7-3BEB-4651-AE37-25D840A002D0}" destId="{E398AAEC-818B-4364-9CFF-05E23E6E462A}" srcOrd="0" destOrd="0" presId="urn:microsoft.com/office/officeart/2009/3/layout/HorizontalOrganizationChart"/>
    <dgm:cxn modelId="{F9D55EDF-D734-4A88-B9E3-BF6BDE184558}" type="presOf" srcId="{94B835CA-EBB0-48E5-885A-877478926CB8}" destId="{0B7F603A-492C-40D8-9681-C9A211521775}" srcOrd="0" destOrd="0" presId="urn:microsoft.com/office/officeart/2009/3/layout/HorizontalOrganizationChart"/>
    <dgm:cxn modelId="{61977AE4-C0B4-4DD6-8108-C1ECEF30AD57}" srcId="{D2C6EAD1-E352-40C5-9A44-20C1CA2FCEE0}" destId="{F493D922-F5AE-47B0-B4C1-4E053499A828}" srcOrd="0" destOrd="0" parTransId="{338FDFB8-B270-460D-9AA3-C632FABA3A37}" sibTransId="{F492A270-BE47-4BB6-A7D6-C5F650A40B9C}"/>
    <dgm:cxn modelId="{CFEBBCF2-7346-4AEF-A53C-6B768B0363AC}" type="presOf" srcId="{0762BC9B-FA9A-45F7-BB2D-661946CB25BA}" destId="{77532FBF-ADCE-4DA5-9C26-6ED0556BB8E7}" srcOrd="0" destOrd="0" presId="urn:microsoft.com/office/officeart/2009/3/layout/HorizontalOrganizationChart"/>
    <dgm:cxn modelId="{CA689BFA-E3F0-47E7-80C4-DF91F1DA7154}" srcId="{00651A55-E714-449A-8F61-D8BD36D9B14D}" destId="{EA80B499-C6BD-47F7-8108-F83A6C158663}" srcOrd="0" destOrd="0" parTransId="{FBA8C9A0-0F94-4F11-B2FF-34557302B37F}" sibTransId="{82001DA2-DECD-47D5-98BE-67A4DB0163EB}"/>
    <dgm:cxn modelId="{1C7FCAFE-1BA8-4D8E-AD51-C7B215E2794D}" srcId="{00651A55-E714-449A-8F61-D8BD36D9B14D}" destId="{D2C6EAD1-E352-40C5-9A44-20C1CA2FCEE0}" srcOrd="1" destOrd="0" parTransId="{7C035E8B-34F5-4F14-8E02-F8CC364AB58B}" sibTransId="{93F716D0-45A4-48F7-85DF-B17DCF489681}"/>
    <dgm:cxn modelId="{928CE94C-FF9B-4731-95ED-34A5FF9C6F8A}" type="presParOf" srcId="{77532FBF-ADCE-4DA5-9C26-6ED0556BB8E7}" destId="{345BCF21-1C07-4642-8C10-B5CA59CCAF4E}" srcOrd="0" destOrd="0" presId="urn:microsoft.com/office/officeart/2009/3/layout/HorizontalOrganizationChart"/>
    <dgm:cxn modelId="{138E9C48-EC2A-4DC0-B8C5-ADEDA18CC4F9}" type="presParOf" srcId="{345BCF21-1C07-4642-8C10-B5CA59CCAF4E}" destId="{05388CDE-C372-4C9C-BB1C-543D691328FB}" srcOrd="0" destOrd="0" presId="urn:microsoft.com/office/officeart/2009/3/layout/HorizontalOrganizationChart"/>
    <dgm:cxn modelId="{F5CE0242-2EA7-4DD0-A6AE-429D2F7E7FF8}" type="presParOf" srcId="{05388CDE-C372-4C9C-BB1C-543D691328FB}" destId="{8EA01220-660E-4E19-B94F-8C778BDCE90D}" srcOrd="0" destOrd="0" presId="urn:microsoft.com/office/officeart/2009/3/layout/HorizontalOrganizationChart"/>
    <dgm:cxn modelId="{93B94FC6-A998-4797-B7A0-ABFBC4C72713}" type="presParOf" srcId="{05388CDE-C372-4C9C-BB1C-543D691328FB}" destId="{310DBE2F-E797-44F7-962D-75054FD7F401}" srcOrd="1" destOrd="0" presId="urn:microsoft.com/office/officeart/2009/3/layout/HorizontalOrganizationChart"/>
    <dgm:cxn modelId="{8B0DA962-C5DD-408C-9E80-11E2C5297804}" type="presParOf" srcId="{345BCF21-1C07-4642-8C10-B5CA59CCAF4E}" destId="{ECF77D53-215B-456A-BA0C-12A7E8316236}" srcOrd="1" destOrd="0" presId="urn:microsoft.com/office/officeart/2009/3/layout/HorizontalOrganizationChart"/>
    <dgm:cxn modelId="{F91C9E9E-F908-45EC-813A-224F9C6AA13B}" type="presParOf" srcId="{ECF77D53-215B-456A-BA0C-12A7E8316236}" destId="{A46B553E-4241-4D78-AE89-379064B191C0}" srcOrd="0" destOrd="0" presId="urn:microsoft.com/office/officeart/2009/3/layout/HorizontalOrganizationChart"/>
    <dgm:cxn modelId="{BB2554F4-E6A6-476E-9EAD-5C0EDA5C989C}" type="presParOf" srcId="{ECF77D53-215B-456A-BA0C-12A7E8316236}" destId="{D909B953-376B-4114-97B8-0065BC7356D4}" srcOrd="1" destOrd="0" presId="urn:microsoft.com/office/officeart/2009/3/layout/HorizontalOrganizationChart"/>
    <dgm:cxn modelId="{A00D6954-680C-407F-A54B-540A888BDC9A}" type="presParOf" srcId="{D909B953-376B-4114-97B8-0065BC7356D4}" destId="{6D97A6EB-727A-4037-BA5E-5FFCD6A09E94}" srcOrd="0" destOrd="0" presId="urn:microsoft.com/office/officeart/2009/3/layout/HorizontalOrganizationChart"/>
    <dgm:cxn modelId="{3274FA59-F673-483E-A81E-98CB03748BB3}" type="presParOf" srcId="{6D97A6EB-727A-4037-BA5E-5FFCD6A09E94}" destId="{9CCBD583-E722-4D1E-81F3-215575E10B21}" srcOrd="0" destOrd="0" presId="urn:microsoft.com/office/officeart/2009/3/layout/HorizontalOrganizationChart"/>
    <dgm:cxn modelId="{16315565-64BA-430A-A8BB-4366ED61D2EE}" type="presParOf" srcId="{6D97A6EB-727A-4037-BA5E-5FFCD6A09E94}" destId="{BAF8BD28-4835-479A-9881-4F1627DC5A59}" srcOrd="1" destOrd="0" presId="urn:microsoft.com/office/officeart/2009/3/layout/HorizontalOrganizationChart"/>
    <dgm:cxn modelId="{97D73EE2-A92C-45C9-8662-AC827FF750F7}" type="presParOf" srcId="{D909B953-376B-4114-97B8-0065BC7356D4}" destId="{4F32DD1E-671C-497C-B67A-1ADB6FA5F3AE}" srcOrd="1" destOrd="0" presId="urn:microsoft.com/office/officeart/2009/3/layout/HorizontalOrganizationChart"/>
    <dgm:cxn modelId="{3A655E32-FE06-4F20-B3CC-18473CF10CBA}" type="presParOf" srcId="{4F32DD1E-671C-497C-B67A-1ADB6FA5F3AE}" destId="{E9EA4E80-3D0E-4780-860B-40CABB8BA3CF}" srcOrd="0" destOrd="0" presId="urn:microsoft.com/office/officeart/2009/3/layout/HorizontalOrganizationChart"/>
    <dgm:cxn modelId="{94C5F6CF-C33E-4DEE-B57B-C6A0E5D90630}" type="presParOf" srcId="{4F32DD1E-671C-497C-B67A-1ADB6FA5F3AE}" destId="{A1F403BA-5BCC-49F6-8FB6-EB2BC2BB9022}" srcOrd="1" destOrd="0" presId="urn:microsoft.com/office/officeart/2009/3/layout/HorizontalOrganizationChart"/>
    <dgm:cxn modelId="{4EA7C49F-8FC4-4E89-B92C-5DBD361C9A7E}" type="presParOf" srcId="{A1F403BA-5BCC-49F6-8FB6-EB2BC2BB9022}" destId="{F8F937F9-64CC-4A1C-BEAC-D235CF816601}" srcOrd="0" destOrd="0" presId="urn:microsoft.com/office/officeart/2009/3/layout/HorizontalOrganizationChart"/>
    <dgm:cxn modelId="{7EC0BF9D-EB9B-4427-8849-94279B26427D}" type="presParOf" srcId="{F8F937F9-64CC-4A1C-BEAC-D235CF816601}" destId="{9EDA5121-D159-4137-A314-7134C6DF9066}" srcOrd="0" destOrd="0" presId="urn:microsoft.com/office/officeart/2009/3/layout/HorizontalOrganizationChart"/>
    <dgm:cxn modelId="{18966132-BF10-449B-BC90-04B48C10DC14}" type="presParOf" srcId="{F8F937F9-64CC-4A1C-BEAC-D235CF816601}" destId="{88CAF812-AB30-42D5-9FB3-F379D182BDE1}" srcOrd="1" destOrd="0" presId="urn:microsoft.com/office/officeart/2009/3/layout/HorizontalOrganizationChart"/>
    <dgm:cxn modelId="{E340A217-D224-414E-ADF9-2D4C0EE9CC20}" type="presParOf" srcId="{A1F403BA-5BCC-49F6-8FB6-EB2BC2BB9022}" destId="{B63B04E4-EB9B-4B98-9102-7FF3E5557CFB}" srcOrd="1" destOrd="0" presId="urn:microsoft.com/office/officeart/2009/3/layout/HorizontalOrganizationChart"/>
    <dgm:cxn modelId="{E26E3D83-AB12-4DB6-9141-EB519E0EA22F}" type="presParOf" srcId="{A1F403BA-5BCC-49F6-8FB6-EB2BC2BB9022}" destId="{0D988539-D1CA-464C-ACB2-E886080139C7}" srcOrd="2" destOrd="0" presId="urn:microsoft.com/office/officeart/2009/3/layout/HorizontalOrganizationChart"/>
    <dgm:cxn modelId="{6556ACD9-D16F-42C0-A68F-A2159F56C35D}" type="presParOf" srcId="{4F32DD1E-671C-497C-B67A-1ADB6FA5F3AE}" destId="{3427CFAA-8FE0-47C1-A732-755AFC6045A8}" srcOrd="2" destOrd="0" presId="urn:microsoft.com/office/officeart/2009/3/layout/HorizontalOrganizationChart"/>
    <dgm:cxn modelId="{39FE6EB7-FC27-4EC9-9583-6867FE6A1970}" type="presParOf" srcId="{4F32DD1E-671C-497C-B67A-1ADB6FA5F3AE}" destId="{CF70A2A4-12CE-425B-93EB-8A7E9E884AC9}" srcOrd="3" destOrd="0" presId="urn:microsoft.com/office/officeart/2009/3/layout/HorizontalOrganizationChart"/>
    <dgm:cxn modelId="{8057EDBA-F5C5-49B2-8D01-3623C591A328}" type="presParOf" srcId="{CF70A2A4-12CE-425B-93EB-8A7E9E884AC9}" destId="{6491EA79-5D19-451F-9DC7-DCABD49E32D6}" srcOrd="0" destOrd="0" presId="urn:microsoft.com/office/officeart/2009/3/layout/HorizontalOrganizationChart"/>
    <dgm:cxn modelId="{5B06A26B-2E21-4897-A870-5E0E5A1FBAE1}" type="presParOf" srcId="{6491EA79-5D19-451F-9DC7-DCABD49E32D6}" destId="{081874C4-459A-4E52-8AD5-1DE907FDC7B3}" srcOrd="0" destOrd="0" presId="urn:microsoft.com/office/officeart/2009/3/layout/HorizontalOrganizationChart"/>
    <dgm:cxn modelId="{C2885BB2-0957-4B9A-B18C-712F875E640B}" type="presParOf" srcId="{6491EA79-5D19-451F-9DC7-DCABD49E32D6}" destId="{096F7326-EA5E-40C9-876D-F696E9D1A918}" srcOrd="1" destOrd="0" presId="urn:microsoft.com/office/officeart/2009/3/layout/HorizontalOrganizationChart"/>
    <dgm:cxn modelId="{D690CFE7-0516-4327-9F07-CFB9CF6D20B0}" type="presParOf" srcId="{CF70A2A4-12CE-425B-93EB-8A7E9E884AC9}" destId="{D70480F8-7059-4B3C-99EC-D7131E4027B0}" srcOrd="1" destOrd="0" presId="urn:microsoft.com/office/officeart/2009/3/layout/HorizontalOrganizationChart"/>
    <dgm:cxn modelId="{1A134424-5E70-4135-97AF-CE396C8B344C}" type="presParOf" srcId="{CF70A2A4-12CE-425B-93EB-8A7E9E884AC9}" destId="{C6EA318D-9068-4163-A003-02CA2C290C4F}" srcOrd="2" destOrd="0" presId="urn:microsoft.com/office/officeart/2009/3/layout/HorizontalOrganizationChart"/>
    <dgm:cxn modelId="{A99B6067-739B-483B-9816-CB8644264F73}" type="presParOf" srcId="{4F32DD1E-671C-497C-B67A-1ADB6FA5F3AE}" destId="{262D81AA-1B32-47E2-8EDF-C6DA5709628E}" srcOrd="4" destOrd="0" presId="urn:microsoft.com/office/officeart/2009/3/layout/HorizontalOrganizationChart"/>
    <dgm:cxn modelId="{F5175DF8-DD62-4757-A858-065128A58CC3}" type="presParOf" srcId="{4F32DD1E-671C-497C-B67A-1ADB6FA5F3AE}" destId="{9848A874-EDEC-4CCA-8C39-8563FAA732D5}" srcOrd="5" destOrd="0" presId="urn:microsoft.com/office/officeart/2009/3/layout/HorizontalOrganizationChart"/>
    <dgm:cxn modelId="{79A904EC-4706-4B0C-952B-74B1991E51C1}" type="presParOf" srcId="{9848A874-EDEC-4CCA-8C39-8563FAA732D5}" destId="{2168BBA3-D475-4999-964E-DF14E92EFFAE}" srcOrd="0" destOrd="0" presId="urn:microsoft.com/office/officeart/2009/3/layout/HorizontalOrganizationChart"/>
    <dgm:cxn modelId="{8114F9D4-998A-46F2-B89C-834C8BF71915}" type="presParOf" srcId="{2168BBA3-D475-4999-964E-DF14E92EFFAE}" destId="{E398AAEC-818B-4364-9CFF-05E23E6E462A}" srcOrd="0" destOrd="0" presId="urn:microsoft.com/office/officeart/2009/3/layout/HorizontalOrganizationChart"/>
    <dgm:cxn modelId="{15C7DFB4-2248-46D4-A86A-BFE6C8B7614B}" type="presParOf" srcId="{2168BBA3-D475-4999-964E-DF14E92EFFAE}" destId="{33B7ECA2-D729-4B13-A034-32BB644CDD80}" srcOrd="1" destOrd="0" presId="urn:microsoft.com/office/officeart/2009/3/layout/HorizontalOrganizationChart"/>
    <dgm:cxn modelId="{228801CD-9ED0-4CB8-B1F7-05A976EEDEC2}" type="presParOf" srcId="{9848A874-EDEC-4CCA-8C39-8563FAA732D5}" destId="{4DDFD768-E715-4FDB-AD37-7AD2965BBA05}" srcOrd="1" destOrd="0" presId="urn:microsoft.com/office/officeart/2009/3/layout/HorizontalOrganizationChart"/>
    <dgm:cxn modelId="{A8FC6525-5D24-4341-92A5-846FA1B6BC96}" type="presParOf" srcId="{9848A874-EDEC-4CCA-8C39-8563FAA732D5}" destId="{3A4FBB8C-E9CF-4EA7-B9A1-3570DA352FC8}" srcOrd="2" destOrd="0" presId="urn:microsoft.com/office/officeart/2009/3/layout/HorizontalOrganizationChart"/>
    <dgm:cxn modelId="{C1ADED41-A026-4549-8A6B-6D6C45382568}" type="presParOf" srcId="{D909B953-376B-4114-97B8-0065BC7356D4}" destId="{8065CFFD-F016-499E-A1EF-54BCEED44D7B}" srcOrd="2" destOrd="0" presId="urn:microsoft.com/office/officeart/2009/3/layout/HorizontalOrganizationChart"/>
    <dgm:cxn modelId="{84054304-AB21-4775-86C8-32E555E04B1E}" type="presParOf" srcId="{ECF77D53-215B-456A-BA0C-12A7E8316236}" destId="{45307418-10E6-4021-8180-8E0644661FC3}" srcOrd="2" destOrd="0" presId="urn:microsoft.com/office/officeart/2009/3/layout/HorizontalOrganizationChart"/>
    <dgm:cxn modelId="{0BDCA5EE-D926-4385-A982-ABADF795B018}" type="presParOf" srcId="{ECF77D53-215B-456A-BA0C-12A7E8316236}" destId="{85320DEE-4074-4BD1-BF29-CFA6A7282BCD}" srcOrd="3" destOrd="0" presId="urn:microsoft.com/office/officeart/2009/3/layout/HorizontalOrganizationChart"/>
    <dgm:cxn modelId="{6BC6626D-EDF0-4D25-91C3-857BC875C76F}" type="presParOf" srcId="{85320DEE-4074-4BD1-BF29-CFA6A7282BCD}" destId="{DF5037A0-86ED-4EC4-BAE8-52542D092EDE}" srcOrd="0" destOrd="0" presId="urn:microsoft.com/office/officeart/2009/3/layout/HorizontalOrganizationChart"/>
    <dgm:cxn modelId="{A8A38149-1639-4EB1-8FE1-91B67DA7C0E6}" type="presParOf" srcId="{DF5037A0-86ED-4EC4-BAE8-52542D092EDE}" destId="{2F55F904-E16F-4DAB-9C21-2F9C932D464C}" srcOrd="0" destOrd="0" presId="urn:microsoft.com/office/officeart/2009/3/layout/HorizontalOrganizationChart"/>
    <dgm:cxn modelId="{4C815AAA-19A5-4836-BD0A-46C44A8D1229}" type="presParOf" srcId="{DF5037A0-86ED-4EC4-BAE8-52542D092EDE}" destId="{789FA716-2F35-4807-85EA-5D7A3D1F5522}" srcOrd="1" destOrd="0" presId="urn:microsoft.com/office/officeart/2009/3/layout/HorizontalOrganizationChart"/>
    <dgm:cxn modelId="{5D46F2F2-40A6-4A6D-B4E9-4DE4B9668C0E}" type="presParOf" srcId="{85320DEE-4074-4BD1-BF29-CFA6A7282BCD}" destId="{B99E2BA6-5D0E-4595-A032-350A4154429E}" srcOrd="1" destOrd="0" presId="urn:microsoft.com/office/officeart/2009/3/layout/HorizontalOrganizationChart"/>
    <dgm:cxn modelId="{B4194455-98C9-4A8E-8678-59641377E122}" type="presParOf" srcId="{B99E2BA6-5D0E-4595-A032-350A4154429E}" destId="{90381AD6-8B35-462E-A4A9-FFF102DD81B7}" srcOrd="0" destOrd="0" presId="urn:microsoft.com/office/officeart/2009/3/layout/HorizontalOrganizationChart"/>
    <dgm:cxn modelId="{DC3D8DA5-31D3-439B-A26B-95F96F3A4851}" type="presParOf" srcId="{B99E2BA6-5D0E-4595-A032-350A4154429E}" destId="{609CB8A7-A4E8-4910-9C70-04AA399BA8BE}" srcOrd="1" destOrd="0" presId="urn:microsoft.com/office/officeart/2009/3/layout/HorizontalOrganizationChart"/>
    <dgm:cxn modelId="{50B5A8F5-161D-4D36-8AC9-5C03B70231B8}" type="presParOf" srcId="{609CB8A7-A4E8-4910-9C70-04AA399BA8BE}" destId="{BA052704-91B8-4F91-ACF0-CAF07A2CAEBA}" srcOrd="0" destOrd="0" presId="urn:microsoft.com/office/officeart/2009/3/layout/HorizontalOrganizationChart"/>
    <dgm:cxn modelId="{7A8CD910-F98C-4DB6-A24F-5E87BBE22396}" type="presParOf" srcId="{BA052704-91B8-4F91-ACF0-CAF07A2CAEBA}" destId="{AC12470D-3BB7-4D70-9209-1D2A6FA357C7}" srcOrd="0" destOrd="0" presId="urn:microsoft.com/office/officeart/2009/3/layout/HorizontalOrganizationChart"/>
    <dgm:cxn modelId="{F44609E0-7151-4B09-8D65-EC0B4B26D950}" type="presParOf" srcId="{BA052704-91B8-4F91-ACF0-CAF07A2CAEBA}" destId="{F32F984A-A114-4E96-87E5-E6E9BD34DF73}" srcOrd="1" destOrd="0" presId="urn:microsoft.com/office/officeart/2009/3/layout/HorizontalOrganizationChart"/>
    <dgm:cxn modelId="{0EA153A2-BCC1-481C-93D9-4D4EAED3D774}" type="presParOf" srcId="{609CB8A7-A4E8-4910-9C70-04AA399BA8BE}" destId="{FC3B3DBD-67D4-4221-9353-730DD326D5A5}" srcOrd="1" destOrd="0" presId="urn:microsoft.com/office/officeart/2009/3/layout/HorizontalOrganizationChart"/>
    <dgm:cxn modelId="{6C4FE190-D61F-4DC3-876E-D32125CDC452}" type="presParOf" srcId="{609CB8A7-A4E8-4910-9C70-04AA399BA8BE}" destId="{D8BFA5D6-BCAE-488D-842E-3027B7496375}" srcOrd="2" destOrd="0" presId="urn:microsoft.com/office/officeart/2009/3/layout/HorizontalOrganizationChart"/>
    <dgm:cxn modelId="{A4230733-BB6F-443A-95D2-137DF3D7C446}" type="presParOf" srcId="{B99E2BA6-5D0E-4595-A032-350A4154429E}" destId="{C6359EBB-7E27-424C-A91C-2DDACC867305}" srcOrd="2" destOrd="0" presId="urn:microsoft.com/office/officeart/2009/3/layout/HorizontalOrganizationChart"/>
    <dgm:cxn modelId="{7D94817F-2E19-4BC7-AFC5-ECDF51582119}" type="presParOf" srcId="{B99E2BA6-5D0E-4595-A032-350A4154429E}" destId="{F27E4A43-5040-4F66-BFB1-A023D31A0392}" srcOrd="3" destOrd="0" presId="urn:microsoft.com/office/officeart/2009/3/layout/HorizontalOrganizationChart"/>
    <dgm:cxn modelId="{4F7B26D7-D8F9-4859-B70C-C68E06115024}" type="presParOf" srcId="{F27E4A43-5040-4F66-BFB1-A023D31A0392}" destId="{AA77E522-72FF-4618-A939-E40D10D2C80D}" srcOrd="0" destOrd="0" presId="urn:microsoft.com/office/officeart/2009/3/layout/HorizontalOrganizationChart"/>
    <dgm:cxn modelId="{12EC07FE-61E4-4C97-A53C-B577090FF29F}" type="presParOf" srcId="{AA77E522-72FF-4618-A939-E40D10D2C80D}" destId="{0B7F603A-492C-40D8-9681-C9A211521775}" srcOrd="0" destOrd="0" presId="urn:microsoft.com/office/officeart/2009/3/layout/HorizontalOrganizationChart"/>
    <dgm:cxn modelId="{F42DC515-B2A8-4483-8CC7-A1BEFD25A584}" type="presParOf" srcId="{AA77E522-72FF-4618-A939-E40D10D2C80D}" destId="{0542BA70-6B36-41D8-ABF4-6604210225A6}" srcOrd="1" destOrd="0" presId="urn:microsoft.com/office/officeart/2009/3/layout/HorizontalOrganizationChart"/>
    <dgm:cxn modelId="{C406AF56-1370-40B3-A3F1-0435D0C26DAA}" type="presParOf" srcId="{F27E4A43-5040-4F66-BFB1-A023D31A0392}" destId="{1A76B58E-972D-4B6C-9C2E-853767F16238}" srcOrd="1" destOrd="0" presId="urn:microsoft.com/office/officeart/2009/3/layout/HorizontalOrganizationChart"/>
    <dgm:cxn modelId="{BE18DEE4-709F-4DA4-8409-D9DC189B535D}" type="presParOf" srcId="{F27E4A43-5040-4F66-BFB1-A023D31A0392}" destId="{92C18E84-B190-47CB-AAAF-F8EE4589D9A1}" srcOrd="2" destOrd="0" presId="urn:microsoft.com/office/officeart/2009/3/layout/HorizontalOrganizationChart"/>
    <dgm:cxn modelId="{B5806305-C51A-4921-8D46-A040C65034BB}" type="presParOf" srcId="{85320DEE-4074-4BD1-BF29-CFA6A7282BCD}" destId="{D3601D98-C931-4303-889B-58450659D495}" srcOrd="2" destOrd="0" presId="urn:microsoft.com/office/officeart/2009/3/layout/HorizontalOrganizationChart"/>
    <dgm:cxn modelId="{0F2B4BC3-2D39-483F-AB13-AE19E9DC9CB8}" type="presParOf" srcId="{345BCF21-1C07-4642-8C10-B5CA59CCAF4E}" destId="{E9BB4725-5DB5-4586-9894-907E5B2567C5}"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59EBB-7E27-424C-A91C-2DDACC867305}">
      <dsp:nvSpPr>
        <dsp:cNvPr id="0" name=""/>
        <dsp:cNvSpPr/>
      </dsp:nvSpPr>
      <dsp:spPr>
        <a:xfrm>
          <a:off x="7382720" y="5192056"/>
          <a:ext cx="626292" cy="673264"/>
        </a:xfrm>
        <a:custGeom>
          <a:avLst/>
          <a:gdLst/>
          <a:ahLst/>
          <a:cxnLst/>
          <a:rect l="0" t="0" r="0" b="0"/>
          <a:pathLst>
            <a:path>
              <a:moveTo>
                <a:pt x="0" y="0"/>
              </a:moveTo>
              <a:lnTo>
                <a:pt x="313146" y="0"/>
              </a:lnTo>
              <a:lnTo>
                <a:pt x="313146" y="673264"/>
              </a:lnTo>
              <a:lnTo>
                <a:pt x="626292" y="673264"/>
              </a:lnTo>
            </a:path>
          </a:pathLst>
        </a:custGeom>
        <a:noFill/>
        <a:ln w="15875" cap="flat"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381AD6-8B35-462E-A4A9-FFF102DD81B7}">
      <dsp:nvSpPr>
        <dsp:cNvPr id="0" name=""/>
        <dsp:cNvSpPr/>
      </dsp:nvSpPr>
      <dsp:spPr>
        <a:xfrm>
          <a:off x="7382720" y="4518792"/>
          <a:ext cx="626292" cy="673264"/>
        </a:xfrm>
        <a:custGeom>
          <a:avLst/>
          <a:gdLst/>
          <a:ahLst/>
          <a:cxnLst/>
          <a:rect l="0" t="0" r="0" b="0"/>
          <a:pathLst>
            <a:path>
              <a:moveTo>
                <a:pt x="0" y="673264"/>
              </a:moveTo>
              <a:lnTo>
                <a:pt x="313146" y="673264"/>
              </a:lnTo>
              <a:lnTo>
                <a:pt x="313146" y="0"/>
              </a:lnTo>
              <a:lnTo>
                <a:pt x="626292" y="0"/>
              </a:lnTo>
            </a:path>
          </a:pathLst>
        </a:custGeom>
        <a:noFill/>
        <a:ln w="15875" cap="flat"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5307418-10E6-4021-8180-8E0644661FC3}">
      <dsp:nvSpPr>
        <dsp:cNvPr id="0" name=""/>
        <dsp:cNvSpPr/>
      </dsp:nvSpPr>
      <dsp:spPr>
        <a:xfrm>
          <a:off x="3624967" y="3508896"/>
          <a:ext cx="626292" cy="1683160"/>
        </a:xfrm>
        <a:custGeom>
          <a:avLst/>
          <a:gdLst/>
          <a:ahLst/>
          <a:cxnLst/>
          <a:rect l="0" t="0" r="0" b="0"/>
          <a:pathLst>
            <a:path>
              <a:moveTo>
                <a:pt x="0" y="0"/>
              </a:moveTo>
              <a:lnTo>
                <a:pt x="313146" y="0"/>
              </a:lnTo>
              <a:lnTo>
                <a:pt x="313146" y="1683160"/>
              </a:lnTo>
              <a:lnTo>
                <a:pt x="626292" y="1683160"/>
              </a:lnTo>
            </a:path>
          </a:pathLst>
        </a:custGeom>
        <a:noFill/>
        <a:ln w="158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2D81AA-1B32-47E2-8EDF-C6DA5709628E}">
      <dsp:nvSpPr>
        <dsp:cNvPr id="0" name=""/>
        <dsp:cNvSpPr/>
      </dsp:nvSpPr>
      <dsp:spPr>
        <a:xfrm>
          <a:off x="7382720" y="1825735"/>
          <a:ext cx="626292" cy="1346528"/>
        </a:xfrm>
        <a:custGeom>
          <a:avLst/>
          <a:gdLst/>
          <a:ahLst/>
          <a:cxnLst/>
          <a:rect l="0" t="0" r="0" b="0"/>
          <a:pathLst>
            <a:path>
              <a:moveTo>
                <a:pt x="0" y="0"/>
              </a:moveTo>
              <a:lnTo>
                <a:pt x="313146" y="0"/>
              </a:lnTo>
              <a:lnTo>
                <a:pt x="313146" y="1346528"/>
              </a:lnTo>
              <a:lnTo>
                <a:pt x="626292" y="1346528"/>
              </a:lnTo>
            </a:path>
          </a:pathLst>
        </a:custGeom>
        <a:noFill/>
        <a:ln w="15875" cap="flat"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427CFAA-8FE0-47C1-A732-755AFC6045A8}">
      <dsp:nvSpPr>
        <dsp:cNvPr id="0" name=""/>
        <dsp:cNvSpPr/>
      </dsp:nvSpPr>
      <dsp:spPr>
        <a:xfrm>
          <a:off x="7382720" y="1780015"/>
          <a:ext cx="626292" cy="91440"/>
        </a:xfrm>
        <a:custGeom>
          <a:avLst/>
          <a:gdLst/>
          <a:ahLst/>
          <a:cxnLst/>
          <a:rect l="0" t="0" r="0" b="0"/>
          <a:pathLst>
            <a:path>
              <a:moveTo>
                <a:pt x="0" y="45720"/>
              </a:moveTo>
              <a:lnTo>
                <a:pt x="626292" y="45720"/>
              </a:lnTo>
            </a:path>
          </a:pathLst>
        </a:custGeom>
        <a:noFill/>
        <a:ln w="15875" cap="flat"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EA4E80-3D0E-4780-860B-40CABB8BA3CF}">
      <dsp:nvSpPr>
        <dsp:cNvPr id="0" name=""/>
        <dsp:cNvSpPr/>
      </dsp:nvSpPr>
      <dsp:spPr>
        <a:xfrm>
          <a:off x="7382720" y="479207"/>
          <a:ext cx="626292" cy="1346528"/>
        </a:xfrm>
        <a:custGeom>
          <a:avLst/>
          <a:gdLst/>
          <a:ahLst/>
          <a:cxnLst/>
          <a:rect l="0" t="0" r="0" b="0"/>
          <a:pathLst>
            <a:path>
              <a:moveTo>
                <a:pt x="0" y="1346528"/>
              </a:moveTo>
              <a:lnTo>
                <a:pt x="313146" y="1346528"/>
              </a:lnTo>
              <a:lnTo>
                <a:pt x="313146" y="0"/>
              </a:lnTo>
              <a:lnTo>
                <a:pt x="626292" y="0"/>
              </a:lnTo>
            </a:path>
          </a:pathLst>
        </a:custGeom>
        <a:noFill/>
        <a:ln w="15875" cap="flat"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6B553E-4241-4D78-AE89-379064B191C0}">
      <dsp:nvSpPr>
        <dsp:cNvPr id="0" name=""/>
        <dsp:cNvSpPr/>
      </dsp:nvSpPr>
      <dsp:spPr>
        <a:xfrm>
          <a:off x="3624967" y="1825735"/>
          <a:ext cx="626292" cy="1683160"/>
        </a:xfrm>
        <a:custGeom>
          <a:avLst/>
          <a:gdLst/>
          <a:ahLst/>
          <a:cxnLst/>
          <a:rect l="0" t="0" r="0" b="0"/>
          <a:pathLst>
            <a:path>
              <a:moveTo>
                <a:pt x="0" y="1683160"/>
              </a:moveTo>
              <a:lnTo>
                <a:pt x="313146" y="1683160"/>
              </a:lnTo>
              <a:lnTo>
                <a:pt x="313146" y="0"/>
              </a:lnTo>
              <a:lnTo>
                <a:pt x="626292" y="0"/>
              </a:lnTo>
            </a:path>
          </a:pathLst>
        </a:custGeom>
        <a:noFill/>
        <a:ln w="158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EA01220-660E-4E19-B94F-8C778BDCE90D}">
      <dsp:nvSpPr>
        <dsp:cNvPr id="0" name=""/>
        <dsp:cNvSpPr/>
      </dsp:nvSpPr>
      <dsp:spPr>
        <a:xfrm>
          <a:off x="493506" y="3031348"/>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Sustancias</a:t>
          </a:r>
        </a:p>
      </dsp:txBody>
      <dsp:txXfrm>
        <a:off x="493506" y="3031348"/>
        <a:ext cx="3131460" cy="955095"/>
      </dsp:txXfrm>
    </dsp:sp>
    <dsp:sp modelId="{9CCBD583-E722-4D1E-81F3-215575E10B21}">
      <dsp:nvSpPr>
        <dsp:cNvPr id="0" name=""/>
        <dsp:cNvSpPr/>
      </dsp:nvSpPr>
      <dsp:spPr>
        <a:xfrm>
          <a:off x="4251259" y="1348188"/>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Elementos</a:t>
          </a:r>
        </a:p>
      </dsp:txBody>
      <dsp:txXfrm>
        <a:off x="4251259" y="1348188"/>
        <a:ext cx="3131460" cy="955095"/>
      </dsp:txXfrm>
    </dsp:sp>
    <dsp:sp modelId="{9EDA5121-D159-4137-A314-7134C6DF9066}">
      <dsp:nvSpPr>
        <dsp:cNvPr id="0" name=""/>
        <dsp:cNvSpPr/>
      </dsp:nvSpPr>
      <dsp:spPr>
        <a:xfrm>
          <a:off x="8009012" y="1660"/>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Átomos</a:t>
          </a:r>
        </a:p>
      </dsp:txBody>
      <dsp:txXfrm>
        <a:off x="8009012" y="1660"/>
        <a:ext cx="3131460" cy="955095"/>
      </dsp:txXfrm>
    </dsp:sp>
    <dsp:sp modelId="{081874C4-459A-4E52-8AD5-1DE907FDC7B3}">
      <dsp:nvSpPr>
        <dsp:cNvPr id="0" name=""/>
        <dsp:cNvSpPr/>
      </dsp:nvSpPr>
      <dsp:spPr>
        <a:xfrm>
          <a:off x="8009012" y="1348188"/>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Agrupaciones</a:t>
          </a:r>
        </a:p>
      </dsp:txBody>
      <dsp:txXfrm>
        <a:off x="8009012" y="1348188"/>
        <a:ext cx="3131460" cy="955095"/>
      </dsp:txXfrm>
    </dsp:sp>
    <dsp:sp modelId="{E398AAEC-818B-4364-9CFF-05E23E6E462A}">
      <dsp:nvSpPr>
        <dsp:cNvPr id="0" name=""/>
        <dsp:cNvSpPr/>
      </dsp:nvSpPr>
      <dsp:spPr>
        <a:xfrm>
          <a:off x="8009012" y="2694716"/>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a:t>Moléculas</a:t>
          </a:r>
        </a:p>
      </dsp:txBody>
      <dsp:txXfrm>
        <a:off x="8009012" y="2694716"/>
        <a:ext cx="3131460" cy="955095"/>
      </dsp:txXfrm>
    </dsp:sp>
    <dsp:sp modelId="{2F55F904-E16F-4DAB-9C21-2F9C932D464C}">
      <dsp:nvSpPr>
        <dsp:cNvPr id="0" name=""/>
        <dsp:cNvSpPr/>
      </dsp:nvSpPr>
      <dsp:spPr>
        <a:xfrm>
          <a:off x="4251259" y="4714508"/>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Compuestos</a:t>
          </a:r>
        </a:p>
      </dsp:txBody>
      <dsp:txXfrm>
        <a:off x="4251259" y="4714508"/>
        <a:ext cx="3131460" cy="955095"/>
      </dsp:txXfrm>
    </dsp:sp>
    <dsp:sp modelId="{AC12470D-3BB7-4D70-9209-1D2A6FA357C7}">
      <dsp:nvSpPr>
        <dsp:cNvPr id="0" name=""/>
        <dsp:cNvSpPr/>
      </dsp:nvSpPr>
      <dsp:spPr>
        <a:xfrm>
          <a:off x="8009012" y="4041244"/>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Iónicos</a:t>
          </a:r>
        </a:p>
      </dsp:txBody>
      <dsp:txXfrm>
        <a:off x="8009012" y="4041244"/>
        <a:ext cx="3131460" cy="955095"/>
      </dsp:txXfrm>
    </dsp:sp>
    <dsp:sp modelId="{0B7F603A-492C-40D8-9681-C9A211521775}">
      <dsp:nvSpPr>
        <dsp:cNvPr id="0" name=""/>
        <dsp:cNvSpPr/>
      </dsp:nvSpPr>
      <dsp:spPr>
        <a:xfrm>
          <a:off x="8009012" y="5387772"/>
          <a:ext cx="3131460" cy="95509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s-CL" sz="4400" kern="1200" dirty="0"/>
            <a:t>Covalentes</a:t>
          </a:r>
        </a:p>
      </dsp:txBody>
      <dsp:txXfrm>
        <a:off x="8009012" y="5387772"/>
        <a:ext cx="3131460" cy="95509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7T12:40:52.194"/>
    </inkml:context>
    <inkml:brush xml:id="br0">
      <inkml:brushProperty name="width" value="0.1" units="cm"/>
      <inkml:brushProperty name="height" value="0.1" units="cm"/>
      <inkml:brushProperty name="color" value="#E71224"/>
    </inkml:brush>
  </inkml:definitions>
  <inkml:trace contextRef="#ctx0" brushRef="#br0">1 1 496,'0'0'1459,"0"0"-237,0 0-161,0 0-90,0 0-125,0 0-117,0 0-105,0 0-84,0 0-17,0 0-59,0 0-70,0 0 27,0 0-29,0 0 0,0 0-30,0 0-85,0 0-41,0 0-21,0 0-40,0 0 5,0 0 1,0 0-9,0 0-4,0 0-21,0 0 6,0 0-4,0 0 11,0 0 18,0 0 1,0 0-55,0 0 14,0 0-30,0 0-13,0 0-39,0 0-28,0 0 28,0 0-29,0 0 7,0 0-19,0 0 1,0 0 24,0 0-24,0 0-8,0 0 7,0 0 19,0 0-19,0 0-7,0 0 9,0 0 29,0 0-32,0 0-16,0 0 7,0 0 3,0 0 9,0 0 29,0 0-29,0 0-6,0 0 14,0 0 12,0 0-22,0 0-2,0 0 17,0 0-17,0 0-5,0 0 5,0 0 17,0 0-16,0 0 4,0 0 7,0 0-16,0 0-11,0 0 7,0 0-10,0 0-51,0 0-143,0 0-850,0 0-2111,0 0-3477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2:28:50.046"/>
    </inkml:context>
    <inkml:brush xml:id="br0">
      <inkml:brushProperty name="width" value="0.1" units="cm"/>
      <inkml:brushProperty name="height" value="0.1" units="cm"/>
      <inkml:brushProperty name="color" value="#E71224"/>
    </inkml:brush>
  </inkml:definitions>
  <inkml:trace contextRef="#ctx0" brushRef="#br0">7462 2142 12519,'0'-1'1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2:29:08.181"/>
    </inkml:context>
    <inkml:brush xml:id="br0">
      <inkml:brushProperty name="width" value="0.1" units="cm"/>
      <inkml:brushProperty name="height" value="0.1" units="cm"/>
    </inkml:brush>
  </inkml:definitions>
  <inkml:trace contextRef="#ctx0" brushRef="#br0">288 277 7415,'-3'10'-32,"-14"32"-1598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59:06.91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16271 7607 317 0,'0'0'812'0,"0"0"-663"15,0 0-72-15,0 0 59 0,0 0 1 16,0 0-23-1,-30-31-12-15,21 22-33 0,-2 1-27 16,-3-1 3-16,-4 1-37 16,-1 2 15-16,-7-1-18 15,-2 5 2-15,-5 2-7 16,-3 0 0-16,-2 1 0 16,-1 11-1-16,0 6 1 15,-2 6 0-15,-1 4 0 16,0 7-6-16,2 2 6 15,4 8 0-15,5 6 0 16,5 14 4-16,11 17-4 16,14 18-1-16,1 4 1 15,19-19-6-15,8-22 5 0,-3-23 1 16,1-10 0-16,9 1-1 16,7-2 12-16,9-4-11 15,3-8 23-15,2-8-1 16,2-6 30-16,2-3-29 15,0 0 7-15,-3 0 7 16,-2-3-36-16,-7-2-1 16,-5 3 0-16,-6-2 3 15,-5-2-4-15,-4 1 1 16,0-4-1-16,-2-3-32 16,13-13-171-16,-7 3-183 15,-3 1-553-15</inkml:trace>
  <inkml:trace contextRef="#ctx0" brushRef="#br0" timeOffset="653.3">17186 7744 1061 0,'0'0'213'15,"0"0"-126"-15,0 0-60 16,0 0 69-16,0 0 13 16,0 0-61-16,0 0 24 15,52 0-29-15,-19 0-15 16,5 0 7-16,8 0-35 15,6 0 27-15,4 0-3 16,4 0-24-16,-1 0 24 16,1 0-24-16,-5-3 2 15,-3 0 7-15,-4 0-8 0,-5-4-1 16,-5 3 0 0,-7-2-14-16,-4 3 13 0,-7-2-65 15,-6 2-73-15,-11 3-46 16,-3 0-122-16,0 0-284 0</inkml:trace>
  <inkml:trace contextRef="#ctx0" brushRef="#br0" timeOffset="1035.95">17344 8102 788 0,'0'0'139'16,"0"0"-112"-16,0 0 48 16,0 0 105-16,0 0-8 15,113 5-11-15,-67-5-65 16,2 0-30-16,6 0-12 15,1-3-18-15,1 0 13 16,0 0-16-16,2 0-5 16,-1 1 13-16,-2-1-39 15,-2 0 34-15,-5 1-12 16,-2-1-24-16,-8 2 23 0,-5 1-23 16,-7-3 0-1,-5-1 5-15,-6 1-5 0,-6-1-42 16,-9-7-141-16,0 2-180 15,-10-2-679-15</inkml:trace>
  <inkml:trace contextRef="#ctx0" brushRef="#br0" timeOffset="8763.43">13679 7811 1039 0,'0'0'223'0,"0"0"-75"15,0 0-59-15,0 0 5 16,0 0-6-16,0 0-27 16,0 0 9-16,12 0-48 15,1 0 12-15,8 0 5 16,6 0-24-16,12 0 29 16,8 0-10-16,5 0-7 15,4-1 19-15,2-2-46 16,2-2 11-16,-4 0-11 15,3 1 11-15,-6 1-11 16,-1-2 0-16,-4 1 1 16,-3-2 2-16,-8 3-3 15,-6 0 0-15,-5 2 0 0,-10 1-12 16,-2 0 3-16,-7 0-23 16,-5 0-113-16,-2 9-99 15,-12 4-161-15,-6 0-298 0</inkml:trace>
  <inkml:trace contextRef="#ctx0" brushRef="#br0" timeOffset="9161.84">13737 8186 757 0,'0'0'157'16,"0"0"-112"-16,0 0-6 0,0 0-16 16,0 0 78-16,0 0-7 15,0 0-65-15,1 8 58 16,16-5 48-16,8 3-24 16,7-2 14-16,8-1-59 15,9-3 15-15,6 0-18 16,5 0-49-16,4 0 30 15,3-4-24-15,2-3-14 16,1 4 18-16,-5 1-16 16,-3 2-8-16,-7 0 0 15,-7 0 9-15,-5 0-8 16,-10 0-1-16,-7-1 0 0,-7-1 2 16,-6 1-2-16,-6-1 0 15,-4 1 0-15,-3-1-36 16,-4-9-44-16,-14 2-287 15,-2-2-522-15</inkml:trace>
  <inkml:trace contextRef="#ctx0" brushRef="#br0" timeOffset="9993.24">12380 7814 601 0,'0'0'162'15,"0"0"-103"-15,0 0 55 16,0 0-23-16,0 0-17 16,0 0 0-16,0 0-15 15,-73 71-17-15,62-53 13 16,1 7-39-16,-2 1 3 16,4 3 10-16,1 8-17 15,1 0 30-15,4 4-19 16,2 4-1-16,0 0 14 15,11 3-35-15,10 1 6 16,4-5-7-16,9-1 9 16,7-8-8-16,4-6 2 0,7-8 4 15,3-8 56-15,4-6-41 16,1-7 4-16,0 0 9 16,-2-12 0-16,-3-11 16 15,-4-7-26-15,-2-6-9 16,-4-7 35-16,-4-4-38 15,-6-4 9-15,-5-2-9 16,-8 2-12-16,-5-2 41 16,-8 4 5-16,-5 2-4 15,-4 4 6-15,0 1-40 0,-12 3-1 16,-9 2-5 0,-3 2 8-16,-7 1-1 0,-8 3 0 15,-1 5-10-15,-5 2 6 16,-4 7-6-16,-3 8 0 15,-2 2 0-15,-1 7-2 16,-2 0 1-16,0 8 1 16,5 8 0-16,7 5-12 15,7 9-7-15,7 6-24 16,5 11-30-16,1 25-101 16,5-9-134-16,5-12-479 0</inkml:trace>
  <inkml:trace contextRef="#ctx0" brushRef="#br0" timeOffset="10497.97">12029 7342 819 0,'0'0'158'0,"0"0"-115"16,0 0-36-16,0 0 12 16,0 0 27-16,0 0 67 15,0 0-4-15,85 7-26 16,-44-7-1-16,8 0-15 16,7 0 6-16,4-7 41 15,3-3-65-15,-2-3-11 16,-3 0-6-16,-6 1-21 15,-7 0 27-15,-9 0-18 0,-9 2-4 16,-11 3 20 0,-6 3-35-16,-8 1-1 0,1 3 0 15,-3 0 10-15,0 0-20 16,0 0 4-16,-28 8-196 16,-1 6-127-16,-2 3-361 0</inkml:trace>
  <inkml:trace contextRef="#ctx0" brushRef="#br0" timeOffset="10955.91">11765 7674 836 0,'0'0'110'0,"0"0"-70"15,0 0 15-15,0 0 38 16,0 0 28-16,0 0-44 15,-21 75-30-15,21-41 24 16,9 13-22-16,12 20 19 16,6 18-12-16,-3-3 8 15,-3-7 6-15,-5-11-10 0,-5-18-18 16,-2 4 27-16,1 0-37 16,-3-6 1-16,-4-9-5 15,-1-5-28-15,-2-6 28 16,0-6-11-16,0-4-11 15,0-2 10-15,0-5-16 16,0-2 0-16,0 2-1 16,0-1-21-16,12 0-94 15,0 1-441-15</inkml:trace>
  <inkml:trace contextRef="#ctx0" brushRef="#br0" timeOffset="12081.95">18861 7539 902 0,'0'0'210'15,"0"0"-168"-15,0 0-18 16,0 0-22-16,0 0-2 16,0 0 21-16,-61 90-12 15,50-59 20-15,0 4 10 16,1 5-17-16,6 2 27 16,4 5-11-16,0 3 10 15,7 1 20-15,13-1-43 16,5 1-2-16,5-4-11 15,7-2-4-15,3-6-2 0,6-6-5 16,5-5 0 0,3-8 13-16,3-8-13 15,2-8-1-15,-2-4 2 0,0-4 6 16,-5-17 0-16,-3-9 18 16,-4-6-1-16,-5-5 17 15,-6-3-33-15,-7-3-1 16,-6-2-2-16,-10 0 6 15,-10 1 46-15,-1-1-31 16,-6 3-16-16,-15 1 41 16,-7 2-30-16,-5 3 4 15,-6 3 2-15,-4 5-27 16,-5 2 19-16,-4 6-15 0,0 7-4 16,-3 5 4-1,-2 6-5-15,0 5 0 0,2 1-1 16,2 3-8-16,8 10 8 15,6 1 1-15,7 6-17 16,12 3-20-16,8 3-118 16,12 8-110-16,0-5-229 15,4-5-461-15</inkml:trace>
  <inkml:trace contextRef="#ctx0" brushRef="#br0" timeOffset="13200.31">18680 6928 662 0,'0'0'156'16,"0"0"-98"-16,0 0 82 16,0 0 25-16,0 0-52 15,111 0-6-15,-73 0-49 0,5 0-14 16,4 0 0-16,3 0-28 16,1 0 17-16,0-1-5 15,1-2-14-15,0 0 24 16,-1-1-36-16,0-1 12 15,-5 2 2-15,-4-2-16 16,-5 3 11-16,-6-1-2 16,-5 1-8-16,-4 2 34 15,-7 0-24-15,0 0 16 16,-6 0 5-16,-3 0-32 16,-3 0 19-16,0 0-12 15,1 0-6-15,1 0 24 0,-1 0-24 16,4-2-1-16,1 2 2 15,3-3 8-15,-3 3-11 16,0-2 1-16,4-2-34 16,-3 1-153-16,1 0-570 0</inkml:trace>
  <inkml:trace contextRef="#ctx0" brushRef="#br0" timeOffset="22443.22">19963 7386 552 0,'0'0'242'15,"0"0"-53"-15,0 0-31 16,0 0-25-16,0 0-30 0,0 0-30 15,0 0 7-15,0-19-19 16,0 16 3-16,1 2 20 16,-1 1-46-16,0 0 2 15,0 0-11-15,0 0-20 16,0 0 30-16,0 0-20 16,0 0-5-16,0 0 20 15,0 0-33-15,0 0-1 16,0 0 0-16,0 0 4 15,0 1-4-15,2 10 1 16,-1 7 5-16,2 6 5 16,2 8-10-16,1 8-1 15,0 7 0-15,1 9 1 0,-2 6 5 16,1 2-6-16,0 3 0 16,-2-3 6-16,2-8-6 15,-2-5 0-15,1-9 0 16,0-8-3-16,-1-5 3 15,1-9 1-15,-2-3 14 16,1-4 9-16,-1-3-18 16,0-3-6-16,0-2 0 15,-2-2 6-15,-1 0 10 16,2-2-5-16,-2 0 2 16,0-1 21-16,0 0-34 15,0 0 16-15,0 0-1 16,0 0-5-16,0 0 28 15,0 0-25-15,0 0-12 16,3 0-2-16,9-6-73 0,0-5-83 16,0 1-445-16</inkml:trace>
  <inkml:trace contextRef="#ctx0" brushRef="#br0" timeOffset="70851.17">1959 11831 234 0,'0'0'727'0,"0"0"-597"15,0 0-102-15,0 0 43 16,0 0 24-16,0 0-18 16,8 82 10-16,-2-58-34 15,0 9 8-15,2 5 30 16,2 9-41-16,-1 18-5 16,0 19-11-16,-2 14-28 15,-1-7 10-15,0-17-15 16,-4-25 0-16,-1-15 10 0,2 2-10 15,0-2-2 1,2-3 1-16,0-9-1 0,-2-8-9 16,-1-7 10-16,1-4-12 15,0-3-6-15,0 0-56 16,0 0 37-16,5-4 26 16,0-2 11-16,3 1 14 15,5 0-13-15,2 4 20 16,3 1 23-16,7 0-21 15,-1 0 13-15,3 0-17 16,-2 0-18-16,-2-2 21 16,2-4-21-16,-4-2-1 15,1-3-9-15,-4-13-111 16,-4 4-191-16,-7-1-409 0</inkml:trace>
  <inkml:trace contextRef="#ctx0" brushRef="#br0" timeOffset="71249.33">2425 12451 901 0,'0'0'282'0,"0"0"-200"15,0 0-30-15,0 0 35 16,0 0-21-16,0 0-39 16,94 40 2-16,-67-40-19 15,-2 0 2-15,0-2 13 0,-5-12-25 16,-1-3 9-1,-5-2-2-15,-6-3-4 0,-6 2-1 16,-2-2-2 0,0 3 0-16,-15 2 0 0,-7 7-3 15,2 3 3-15,-5 7 0 16,-2 0 1-16,2 5 45 16,1 12-21-16,6 5 0 15,2 5 14-15,7 8-27 16,3 1 16-16,6 1 14 15,0 4-29-15,6-3 47 16,9-1-33-16,6-5-19 16,2-4 3-16,6-5-10 15,-1-5-1-15,5-7 0 16,0-5-10-16,-2-6-16 0,11-2-142 16,-9-13-128-1,-8-2-385-15</inkml:trace>
  <inkml:trace contextRef="#ctx0" brushRef="#br0" timeOffset="72112.12">2898 12392 1045 0,'0'0'243'0,"0"0"-210"15,0 0-31-15,0 0 57 16,0 0 66-16,61 108 12 15,-37-51 7-15,10 23-90 16,8 29-23-16,-2 6-3 16,-1-1-27-16,-6-11 11 0,-9-30-11 15,-8-16 0-15,-7-18 6 16,-3-11-5-16,0 1-2 16,0-5 0-16,-2-5-2 15,-2-8 2-15,-2-9 2 16,0-2 33-16,0-7 86 15,-15-18-68-15,-5-13-39 16,-3-12-14-16,-7-19 1 16,-3-18 1-16,0-14-1 15,8-6-1-15,7 18 0 16,9 24-8-16,9 23 7 16,0 9-5-16,0-2-21 15,11 3 27-15,5 0-6 0,3 12 6 16,2 10-1-1,3 10-14-15,3 0 15 0,-2 17 0 16,2 10 1-16,-6 4 3 16,-6 6-3-16,-8 1 0 15,-7 3 12-15,0-2-7 16,-12-4-6-16,-10-4 0 16,-5-6 0-16,-3-6 2 15,-1-8-2-15,0-8 1 16,1-3-1-16,3-6-12 15,9-10-16-15,5-4-22 16,8 3-15-16,5 1 49 0,3 5 4 16,18 5 12-1,7 3 1-15,8 3 7 0,3 0-8 16,4 0 0-16,2 0 0 16,-3 0 8-16,1-8-8 15,-3-6 10-15,-5-2 12 16,-4-8-16-16,-7-4-3 15,-8-5-3-15,-4-6 1 16,-7 0-4-16,-5-2 3 16,0 3-7-16,-3 3 5 15,-8 11-23-15,-1 7 14 16,3 8 3-16,2 9-14 16,-1 0 15-16,1 18 7 0,4 13-1 15,3 9 1 1,0 9-5-16,0 2 5 0,9-3 28 15,4-3 2-15,5-7 7 16,3-8-25-16,3-9-11 16,6-10-1-16,1-11-14 15,-1 0-25-15,4-19-84 16,2-30-125-16,-6 6-62 16,-9-1-424-16</inkml:trace>
  <inkml:trace contextRef="#ctx0" brushRef="#br0" timeOffset="72427.31">3724 12446 841 0,'0'0'318'0,"0"0"-212"16,0 0 52-16,48 92-58 15,-29-46 6-15,-2-3 25 0,-4-2-53 16,1-5-18-16,-4-8-40 16,-4-7-9-16,-2-8-1 15,-2-7-9-15,-2-6 6 16,0 0-7-16,0-17 4 15,-6-9-11-15,-6-13-20 16,0-5 10-16,3-2 9 16,4 2-10-16,5 6 17 15,0 5-5-15,14 9 4 16,10 10-5-16,7 8 14 16,5 6 3-16,3 0 17 15,4 14-26-15,-1 1 3 0,-6-4-4 16,-8-3-47-1,-1-5-86-15,-3-4-150 0,-8-15-98 16,-6-1-252-16</inkml:trace>
  <inkml:trace contextRef="#ctx0" brushRef="#br0" timeOffset="72653.7">4161 11967 195 0,'0'0'1215'15,"0"0"-1097"-15,0 0-83 16,19 99-3-16,1-18-2 16,7 24 74-16,3 9-9 0,-8-20-27 15,-3-24-36 1,-8-26-32-16,-5-9 0 0,-2 2-11 16,-2 0-27-16,1-4-27 15,-3-10-135-15,0-19-104 16,-11-4-79-16,-1-5-32 0</inkml:trace>
  <inkml:trace contextRef="#ctx0" brushRef="#br0" timeOffset="73514.25">4267 12613 439 0,'0'0'183'0,"0"0"-63"15,0 0 104-15,0 0-43 16,82-22-57-16,-46 22-35 16,4-1 14-16,2-5 44 15,-3-5-54-15,2-6-23 0,-6-7 21 16,-4-4-53-1,-6-4-12-15,-8 1-23 0,-5-2-3 16,-11 1 0-16,-1 4 6 16,-13 5-5-16,-7 8 8 15,-2 4-3-15,0 11-6 16,4 0 0-16,3 18-4 16,7 12 3-16,8 11 2 15,0 7-1-15,8 3 23 16,13 0-5-16,4-2 19 15,3-6-34-15,2-7 8 16,0-9-13-16,-4-8 2 16,-1-13 0-16,-3-6 0 15,-4-3-6-15,-3-19-13 16,-3-12 0-16,0-7-12 16,-5-7 30-16,1-1-21 15,-1 3 19-15,2 5-7 0,3 10 10 16,3 13-1-16,6 13-17 15,3 5 18-15,3 21 30 16,1 12-5-16,0 11 5 16,-2 4 4-16,-7 2-20 15,-4-5 6-15,-1-7-15 16,-6-10-4-16,-2-8 11 16,-3-11-12-16,-1-9 7 15,-2 0-7-15,0-18-6 16,0-14-19-16,0-11-3 15,0-4-20-15,0-1 25 16,0 5-8-16,0 6 2 0,3 12 27 16,6 11-23-16,7 13 2 15,3 1 23-15,3 22 0 16,4 12 23-16,0 6-5 16,-1 4-1-16,2-1 14 15,-2-4-22-15,-4-6 10 16,3-9-12-16,-2-10-5 15,-2-8 6-15,2-6-7 16,0-7-2-16,-1-17 1 16,-3-9-30-16,0-6 6 15,-4-6-1-15,-3-3-3 16,-3-2 27-16,-7 3 2 16,-1 6 17-16,0 7 8 0,0 7-5 15,-3 11 18-15,-3 11 14 16,-2 5-8-16,0 11-14 15,2 17-31-15,3 11 0 16,3 8 6-16,0 4 22 16,3-2 12-16,12-1-3 15,6-8-9-15,3-7-18 16,1-8-10-16,8-8-41 16,1-9-25-16,2-8-87 15,15-11-40-15,-11-11-211 16,-7-7-615-16</inkml:trace>
  <inkml:trace contextRef="#ctx0" brushRef="#br0" timeOffset="74438.88">5940 12305 978 0,'0'0'792'0,"0"0"-779"16,0 0-13-16,0 0-12 15,0 0 12-15,0 0 61 16,0 0-9-16,-58 63-42 15,58-29 2-15,0 3-5 16,6 1-7-16,12 3 34 16,8 0-6-16,2-4-4 15,5-3-17-15,5-10-7 16,0-7-18-16,1-11-18 16,-3-6-10-16,-1-6-4 15,-5-16-21-15,-7-7 6 0,-6-10 16 16,-8-2 27-16,-7-2 22 15,-2 1 7-15,0 1 6 16,-8 10 34-16,-2 7-8 16,0 12-3-16,-1 7 7 15,6 5-24-15,-1 8-14 16,2 11-5-16,1 9-5 16,3 4 5-16,0 3 1 15,0 1 8-15,12-1 7 16,3-3-6-16,4-1 9 15,5-6-19-15,-1-3-12 0,-1-7 12 16,5-4-1 0,-5-2 1-16,3-4-2 0,-2-2-5 15,-2 1 7-15,-2-3 0 16,-5-1 1-16,-4 0-1 16,-1 0 0-16,-5 0 0 15,-2 0 0-15,-2 0-22 16,0 0 8-16,0 0 1 15,0 0-4-15,0 0 17 16,0 0-1-16,0 0 1 16,0 0-1-16,0 0-11 15,3 0 11-15,-3 0-5 16,3 0-43-16,0-10-8 16,0-5 1-16,3-4-62 15,-2-7 11-15,1-4-31 0,2-1-174 16,1 1 66-16,2 3 196 15,-1 7 50-15,2 5 150 16,-1 5-43-16,0 5 3 16,1 5 66-16,2 0 15 15,2 15-70-15,3 12 1 16,3 8-17-16,-3 7-45 16,3 4-9-16,-5-2 2 15,-4-3-15-15,0-7-4 16,-4-7-24-16,-3-10-10 15,0-9 9-15,-4-8-9 16,2 0-1-16,0-20-29 16,0-15-22-16,2-8 11 0,1-7-38 15,3 0-45-15,-2 8 114 16,2 9 10-16,3 15 66 16,2 12 42-16,2 6 27 15,2 15-26-15,1 14-14 16,-2 9-35-16,-1 6-14 15,-4-2-45-15,0-2-2 16,6 4-15-16,-3-15-101 16,0-5-263-16</inkml:trace>
  <inkml:trace contextRef="#ctx0" brushRef="#br0" timeOffset="75182.98">7717 12462 601 0,'0'0'823'15,"0"0"-717"-15,0 0-82 16,-6 81 7-16,6-48 74 16,11 0-28-16,8-2-8 15,3-5-44-15,2-5-14 16,0-8-10-16,0-8 0 16,0-5 6-16,-2-1-7 15,-5-16 0-15,-6-7-1 16,-6-7-13-16,-5-3 8 0,0-2 0 15,-18 0-2 1,-6 2 8-16,-4 4 0 0,-5 9 1 16,0 6 24-16,-1 10-24 15,6 5 18-15,2 10 11 16,10 19-29-16,6 11 14 16,8 7-14-16,2 2 15 15,7 2 7-15,11-5-23 16,5-8 0-16,2-9 0 15,0-10-9-15,-1-11 7 16,0-8-8-16,-2-4-59 16,-4-19 5-16,-6-8-11 0,-4-5 40 15,-5-1 19 1,-3 6 16-16,0 7 12 0,0 10 62 16,0 10 23-16,0 4-18 15,1 7-66-15,11 15 0 16,8 6-13-16,3 3-4 15,6-2-6-15,15-3-135 16,-6-9-173-16,-7-8-406 0</inkml:trace>
  <inkml:trace contextRef="#ctx0" brushRef="#br0" timeOffset="75739.02">8433 12431 1288 0,'0'0'256'16,"0"0"-163"-16,0 0-41 15,0 0 14-15,-43 95 70 16,43-53-47-16,4 5-38 16,13 0-42-16,6-5 4 15,4-5-14-15,3-10 1 16,1-9-15-16,2-12-3 15,0-6-75-15,0-3-31 16,-5-21-102-16,-4-10-30 16,-4-5-126-16,-7-6 56 15,-4 5 143-15,-6 4 183 16,0 12 137-16,-3 10 195 16,3 14-91-16,3 3-118 0,1 25-20 15,5 11-9-15,3 4-9 16,8 3 8-16,2-7-38 15,3-8-15-15,2-10-25 16,0-10-14-16,-2-11 9 16,-4 0-10-16,-2-22-31 15,-11-7 16-15,-8-10-45 16,-3-3 23-16,-8-3 26 16,-17 1 11-16,-8 3 40 15,-7 6-2-15,-3 10 48 16,1 13 45-16,4 12-69 15,5 4-33-15,8 21-29 0,9 11 2 16,10 6 57 0,6 3 15-16,3-1-39 0,18-4-12 15,6-7-23-15,4-10 0 16,32-15-56-16,-9-5-135 16,-4-3-359-16</inkml:trace>
  <inkml:trace contextRef="#ctx0" brushRef="#br0" timeOffset="76497.53">9404 12401 1185 0,'0'0'328'0,"0"0"-210"0,0 0-32 15,-101 29 10-15,71-8 35 16,9 8-8-16,6 3-76 15,11 3-37-15,4 5 8 16,6 0-18-16,14-1 0 16,9-4-13-16,2-7 9 15,6-11-38-15,-1-12-35 16,1-5-38-16,-2-12-28 16,-6-18-64-16,-6-11 50 15,-5-9 111-15,-9-18 21 16,-9-17 18-16,-17-14-2 15,-22-3 9-15,-5 18 38 16,2 24 71-16,12 25 93 0,6 14-27 16,7 3-49-16,3 11-28 15,8 7-52-15,6 23-45 16,15 46 23-16,21 30-9 16,8 15 9-16,3-3 9 15,-3-29-32-15,-14-26 8 16,-6-20-9-16,0-9 5 15,5-3-11-15,0-6-21 16,6-7-33-16,-4-11-32 16,-4-12-73-16,-6-17-49 15,-7-13-25-15,-5-1-16 16,-4 0 102-16,-4 11 153 16,1 13 81-16,1 17-6 0,5 6-8 15,3 26 47-15,6 13-12 16,4 5-40-16,7-1 27 15,3-6-25-15,5-9 3 16,0-11-42-16,4-12-16 16,-3-9-11-16,-5-9 2 15,-7-18-49-15,-11-9-4 16,-10-8-37-16,-4-4 17 16,-18 0 73-16,-13 2 45 15,-14 4 32-15,-1 13 46 16,-3 15-27-16,4 14-28 15,6 7-61-15,11 25 8 16,13 11 55-16,10 9-9 16,5 0 13-16,11-3-9 0,16-5-27 15,5-11-4-15,7-12-34 16,4-11 0 0,28-10-50-16,-13-11-110 0,-3-8-332 0</inkml:trace>
  <inkml:trace contextRef="#ctx0" brushRef="#br0" timeOffset="77359.35">10706 12530 1350 0,'0'0'244'15,"0"0"-162"-15,0 95-50 16,0-54 31-16,14-5 37 15,3-6-29-15,5-10-18 0,1-9-40 16,4-11-1-16,0 0-9 16,-2-22-3-16,-4-10-1 15,-4-9 0-15,-10-5-21 16,-7 0 2-16,0-1-12 16,-18 5 19-16,-7 10 10 15,-7 8 6-15,-2 14-3 16,1 10 10-16,3 9 8 15,8 19 2-15,6 12-12 16,8 5 12-16,8 2 15 16,0-3-26-16,8-7 0 15,11-11-9-15,3-9 0 0,5-12-8 16,0-5 7-16,3-7-49 16,-3-12-17-16,-2-6-55 15,-7 3 48-15,-3 3 45 16,-3 10 17-16,-3 9 12 15,0 0 38-15,6 19 13 16,1 10 0-16,7 5-17 16,0 1 11-16,1-5-26 15,-1-6-10-15,-2-10-9 16,1-14-53-16,-9-3-188 16,-2-14-522-16</inkml:trace>
  <inkml:trace contextRef="#ctx0" brushRef="#br0" timeOffset="77549.2">10809 12114 1580 0,'0'0'396'0,"0"0"-201"16,-30-95-44-16,24 57-90 16,5 0-46-16,1 6 2 15,0 4-17-15,0 5-28 16,9 6-28-16,4 7-70 15,14 5-48-15,-3 2-144 16,0 3-453-16</inkml:trace>
  <inkml:trace contextRef="#ctx0" brushRef="#br0" timeOffset="77734.8">11079 11923 1545 0,'0'0'317'16,"39"91"-216"-16,-2-4-34 15,11 30-29-15,-1 9 11 16,-8-9 11-16,-10-27-33 16,-14-31-26-16,-4-15-1 15,-3-10-4-15,4 2-71 16,1 5-88-16,-2-7-242 16,-5-14-689-16</inkml:trace>
  <inkml:trace contextRef="#ctx0" brushRef="#br0" timeOffset="78890.95">11279 12545 1215 0,'0'0'515'0,"0"0"-461"16,0 0-43-16,0 0 7 16,88-15-17-16,-48 8 16 15,2-2 10-15,1-4-27 16,-1 1 13-16,-3-2-13 15,-8 1 1-15,-7 6-13 16,-8 3 8-16,-8 4-18 16,-4 13-35-16,-4 15 36 15,0 10 21-15,2 6 0 16,2 3 0-16,5-2 10 0,6-9-10 16,4-7 1-16,3-14-1 15,3-10-6-15,3-5-20 16,0-19-31-16,-2-11-15 15,-4-8 21-15,-8-3-17 16,-10-1 32-16,-4 1 35 16,-7 5 1-16,-19 4 24 15,-5 10 94-15,-5 8 15 16,-3 8-15-16,1 6-61 16,2 0-39-16,6 8-10 15,6 1-7-15,11-1-1 16,7-5 0-16,6-3-34 15,0 0-40-15,18-10-4 16,9-7 30-16,5 0 37 16,8 0-16-16,2 5 14 0,3 5 7 15,3 7 6-15,1 2 45 16,-4 20 35-16,-5 10-7 16,-6 9-29-16,-10 5-30 15,-6 1 10-15,-10-3-15 16,-4-7 5-16,-4-9 23 15,0-9-35-15,0-13 10 16,0-6-12-16,2-5-46 16,3-21 1-16,1-15-69 15,2-5-31-15,1-6 35 16,1 0 30-16,2 6 71 16,0 12 9-16,3 10 105 15,0 17 29-15,3 7-41 0,0 16-13 16,-2 18-8-1,2 8-48-15,-3 5 14 0,3-1-13 16,-3-4-8-16,3-9 23 16,-2-8-26-16,4-11-8 15,-3-9-6-15,1-5-32 16,3-11-16-16,-3-14-26 16,-1-9-75-16,-4-5-11 15,-3-7 35-15,-5 3 74 16,-2 1 32-16,-2 11 19 15,-1 12 97-15,5 16 4 16,2 3-33-16,4 26 21 0,2 11-35 16,5 4-7-16,1 1 15 15,2-4-26-15,2-9 4 16,0-9-40-16,1-11 8 16,-3-9-16-16,2-2 1 15,-3-22-46-15,-3-8-44 16,-4-11-102-16,-2 0 41 15,-7 1 95-15,-1 7 28 16,-1 12 33-16,1 16-4 16,1 7-19-16,7 29 25 15,2 12 52-15,6 5 50 16,5 2 10-16,3-4-29 16,4-10-5-16,2-8-39 15,0-11-4-15,0-9-9 16,-3-6-25-16,-5-6 5 0,-1-18 17 15,-9-6-23-15,-9-6 37 16,-6-7 6-16,-2 2 25 16,-20 0 33-16,-11 7-16 15,-7 7 10-15,-5 12-24 16,-3 13-59-16,2 2-12 16,6 24-15-16,9 7-47 15,4 18-45-15,10-6-149 16,7-8-793-16</inkml:trace>
  <inkml:trace contextRef="#ctx0" brushRef="#br0" timeOffset="79537.28">14077 12441 1335 0,'0'0'497'0,"0"0"-371"0,0 0-30 16,0 0-47-16,0 0-11 16,0 0 12-16,0 0 36 15,66 0-16-15,-26 0-35 16,9 0 14-16,8 0-25 15,5 3 4-15,3-1 3 16,-3 0-31-16,-2-2 16 16,-5 0-16-16,-11 0 0 15,-10 0 32-15,-10 0-17 16,-10 2 28-16,-9-1-13 16,-4-1-10-16,-1 2 24 15,0-2-26-15,0 2-18 16,0-2 0-16,2 0-91 15,1 0-118-15,0 0-143 0</inkml:trace>
  <inkml:trace contextRef="#ctx0" brushRef="#br0" timeOffset="80250.89">15549 11664 1083 0,'0'0'307'0,"0"0"-201"16,0 0 3-16,0 0-9 0,0 0-34 15,0 0 0 1,-12 75-22-16,12 0-8 0,11 32 16 15,7 9-13-15,1-5 8 16,-1-26 13-16,-7-29-36 16,-1-16-4-16,-4-5-20 15,1 2 1-15,1 0-2 16,1 0 1-16,-3-14-59 16,-5-9-63-16,-1-8-180 15,0-6-237-15</inkml:trace>
  <inkml:trace contextRef="#ctx0" brushRef="#br0" timeOffset="80770.27">15381 12286 849 0,'0'0'217'16,"0"0"-159"-16,0 0 33 15,0 0 3-15,0 0 3 16,0 0 28-16,0 0-55 15,15-13-13-15,10 12-12 16,9 0 3-16,12-3 2 16,11 1 2-16,6-4-27 15,1-3 6-15,0 3-30 16,-6-3 7-16,-11 3-8 0,-9 0-1 16,-15 1-6-1,-7 3 7-15,-11 3 0 0,-4 0 9 16,-1 0-8-16,0 16 5 15,0 8-6-15,-1 9 6 16,1 7-12-16,0 3 6 16,15-1 0-16,7-3-7 15,5-6 7-15,3-9 0 16,1-9 0-16,0-13-14 16,1-2 14-16,-3-18-9 15,-5-14 9-15,-5-7 19 16,-9-7-18-16,-9-1 5 15,-1 2 19-15,-9 5 16 16,-15 7 38-16,-6 5-7 16,-4 10 4-16,-4 6 5 0,-3 12-59 15,4 0-11-15,2 10-11 16,6 11-28-16,3 6 6 16,9 2-55-16,6 4-58 15,9 7-59-15,2-7-310 16,0-8-656-16</inkml:trace>
  <inkml:trace contextRef="#ctx0" brushRef="#br0" timeOffset="81557.61">16677 12201 1250 0,'0'0'264'0,"0"0"-182"15,0 0 21-15,0 0 2 16,0 0 17-16,-92-39-34 16,62 37-64-16,-2 2-5 15,3 0-19-15,2 16 1 16,4 9 7-16,2 4-8 16,6 13 0-16,7 3 6 15,6 4 4-15,2 1-10 16,6-5 0-16,15-6 1 15,6-10 1-15,4-11-2 16,0-12 0-16,2-6 2 16,-3-15-2-16,-3-17 0 0,-6-12-8 15,-8-9-8 1,-8-17 15-16,-5-19 1 0,-14-20 0 16,-11 9 5-16,-2 21-5 15,6 25 0-15,8 26 0 16,1 3 0-16,3 9 4 15,3 10-3-15,6 7 0 16,0 44 9-16,18 36-4 16,14 31-6-16,4-2 0 15,-1-20 6-15,-4-29-5 16,-4-28-1-16,7 2 0 16,7-5 7-16,5-6-6 15,-3-14-1-15,-1-10 0 16,-8-14 0-16,-4-16 6 0,-10-13-6 15,-7-5 0-15,-9-2 6 16,-4 5-6-16,0 11 0 16,-1 10-23-16,-5 18-14 15,1 7 10-15,5 28 4 16,0 13 23-16,0 8-1 16,11 4 0-16,9-4 1 15,7-8-1-15,3-13-3 16,1-10 4-16,2-14 0 15,0-5 8-15,-3-15 48 16,-5-15-37-16,-8-6 18 16,-8-9 8-16,-9 1-6 15,-3 0 27-15,-18 4-15 0,-12 8 0 16,-4 10 26 0,-2 10-75-16,3 12 13 0,6 3-15 15,5 20-21-15,10 12 20 16,8 4-42-16,7 4-15 15,0-4-32-15,37 4-81 16,-3-9-212-16,2-12-621 0</inkml:trace>
  <inkml:trace contextRef="#ctx0" brushRef="#br0" timeOffset="81881.27">17620 12102 1476 0,'0'0'318'15,"0"0"-167"1,0 0-53-16,0 0-45 0,0 0 3 16,-106 18-11-16,76 5-45 15,3 1-1-15,12-1 1 16,11-2-46-16,4-2 9 16,22-2 5-16,17-2 29 15,15-1-12-15,5-1 11 16,4 0-2-16,-5 0 6 15,-9-1 0-15,-15 3 15 16,-13 4 37-16,-18 3 29 16,-3 1 41-16,-28 5-55 15,-15 0-2-15,-8-1-30 0,-7-2-34 16,1-9-1-16,5-8-23 16,7-8-81-1,14-2-83-15,10-13-462 0</inkml:trace>
  <inkml:trace contextRef="#ctx0" brushRef="#br0" timeOffset="82316.58">17911 11746 62 0,'0'0'1179'16,"0"0"-906"-16,0 0-101 16,0 0-55-16,0 0-21 0,0 0 14 15,0 0-6 1,98 95-42-16,-56-13-16 0,-5 20-6 16,-6-5-31-1,-13-21 7-15,-7-23-16 0,-7-18 1 16,2 1-7-16,0-2 6 15,3-2-35-15,-2-14-47 16,9-18-119-16,-2 0-314 16,0-18-428-16</inkml:trace>
  <inkml:trace contextRef="#ctx0" brushRef="#br0" timeOffset="82653.85">18425 12180 1134 0,'0'0'178'0,"3"77"-123"16,3-29-13-16,7 0 105 0,6-6 23 15,4-9-98-15,6-13-37 16,3-8-4-16,4-12-21 16,3-2-4-16,-5-18 8 15,-3-10-14-15,-8-5 26 16,-8-2-20-16,-11 0 6 15,-4 0 23-15,-3 5 12 16,-16 6 39-16,-5 6 1 16,-6 7-26-16,-7 5-2 15,0 8-22-15,-4 0-19 0,1 12-18 16,6 7-5 0,6 5-8-16,10 4-18 0,7-1-49 15,11 0-28-15,11 2-82 16,12-8-306-16,2-7-481 0</inkml:trace>
  <inkml:trace contextRef="#ctx0" brushRef="#br0" timeOffset="82983.86">19051 12093 1348 0,'0'0'365'0,"0"0"-258"16,0 0 8-16,0 0-54 15,0 0-3-15,-102-20 13 16,72 32-48-16,3 1-21 0,9 1 14 16,5-3-16-16,11 1-8 15,2 0-2-15,18-1 1 16,13 4 9-16,13 3 0 16,8 4 0-16,1 0 0 15,-2 4 7-15,-8-2-7 16,-11 1 27-16,-13-3 7 15,-14 0 59-15,-5 0-6 16,-14 2-17-16,-15-1-12 16,-12-2-57-16,-6-3-1 15,-1-5-1-15,2-10-91 16,-1-3-17-16,14-11-107 16,11-6-461-16</inkml:trace>
  <inkml:trace contextRef="#ctx0" brushRef="#br0" timeOffset="83389.17">20070 11688 1164 0,'0'0'306'0,"0"0"-126"15,0 0-24-15,0 0-75 16,0 0 20-16,0 0-61 15,0 0 13-15,23 33 17 16,-17 40-20-16,1 34-9 16,2 14-14-16,-5 0-26 15,-1-27 30-15,-1-31-24 16,-2-19-5-16,1-15-2 16,1 0-14-16,1-6-51 15,0-17-82-15,0-6-199 0,-3-5-623 16</inkml:trace>
  <inkml:trace contextRef="#ctx0" brushRef="#br0" timeOffset="83609.72">20069 11853 1192 0,'0'0'306'15,"0"0"-162"-15,0 0 55 16,77 91-73-16,-32-41-11 15,6 7-16-15,4-1-55 16,-3-3 2-16,0-3-25 16,-6-9-20-16,-8-7-1 15,-8-9-24-15,-7-8-85 0,-9-15-82 16,-5-2-369 0,-7-2-538-16</inkml:trace>
  <inkml:trace contextRef="#ctx0" brushRef="#br0" timeOffset="83839.39">20482 11696 1618 0,'0'0'334'16,"0"0"-203"-16,0 0-89 15,6 79 25-15,5-3 13 16,6 30-16-16,1 8-17 15,3-9-45-15,-6-23 7 0,-5-32-9 16,-2-17-33 0,2-8-32-16,2-3-79 0,9-10-37 15,-3-6-165-15,1-6-518 0</inkml:trace>
  <inkml:trace contextRef="#ctx0" brushRef="#br0" timeOffset="84208.83">20904 11896 1151 0,'0'0'404'0,"0"0"-302"0,0 0-13 16,0 0-46-16,-28 98 69 16,25-48 3-16,3 3-78 15,0 4-13-15,15-4-24 16,9-3 9-16,4-8-8 15,5-11-1-15,3-10 1 16,2-11 1-16,4-10-2 16,0-7 0-16,-2-21 0 15,-3-13 1-15,-4-9 8 16,-12-8-6-16,-6-4 9 16,-15-2 28-16,0 4-20 15,-25 6 26-15,-13 11 26 16,-12 12-23-16,-7 12 6 0,-3 15-12 15,1 4-22-15,3 20-21 16,4 7-40-16,9 8-46 16,4 16-77-16,14-9-162 15,8-9-859-15</inkml:trace>
  <inkml:trace contextRef="#ctx0" brushRef="#br0" timeOffset="84741.99">21736 12233 879 0,'0'0'328'0,"0"0"-202"16,0 0-21-16,0 0 18 15,27 72 64-15,-1-58-75 0,6-4-30 16,6-9-17-16,2-1-35 16,0-8 16-16,-5-14-36 15,-6-2 0-15,-8-6 1 16,-9-3-10-16,-7-3-1 16,-5 2 0-16,-6 1 2 15,-17 3 2-15,-3 5-3 16,-4 7 7-16,2 6 9 15,3 12-17-15,6 0 0 16,3 14 0-16,7 15-3 16,4 10 3-16,5 6 0 15,3 4 0-15,16-4 0 16,10-5-33-16,22-4-99 0,-5-12-131 16,-4-12-291-16</inkml:trace>
  <inkml:trace contextRef="#ctx0" brushRef="#br0" timeOffset="85109.24">22353 12012 1467 0,'0'0'211'0,"0"0"-67"16,0 0-57-16,71 117 34 15,-46-61-37-15,-4 2-46 16,-3-4 2-16,-4-5-39 15,-4-12 11-15,-4-9-12 0,-3-13 1 16,-3-8 5 0,1-7-6-16,-1-8 0 0,2-20 0 15,1-11-18-15,2-9 10 16,1-10-9-16,2-3-18 16,3 4 17-16,3 8-16 15,3 9 34-15,5 17-1 16,1 18 2-16,-1 5 23 15,2 27 50-15,0 14-30 16,-2 9-3-16,-2 2-39 16,-2-1 10-16,-5-7-12 15,0-13-6-15,-2-9-22 16,5-22-92-16,-4-2-120 16,-1-18-311-16</inkml:trace>
  <inkml:trace contextRef="#ctx0" brushRef="#br0" timeOffset="85333.96">22921 11501 960 0,'0'0'788'16,"0"0"-657"-16,19 104 33 16,-4-8-62-16,4 17 14 15,-2 6-19-15,-2-13-59 16,-5-24 17-16,0-21-45 15,0-19-9-15,0-11-1 16,5-1-23-16,1-7-52 0,5-9-24 16,14-17-92-16,-7-19-82 15,-3-9-495-15</inkml:trace>
  <inkml:trace contextRef="#ctx0" brushRef="#br0" timeOffset="85670.88">23311 12037 1204 0,'0'0'400'15,"0"0"-271"-15,2 106-72 16,4-53 7-16,4-3 65 16,4-8-38-16,7-8-25 15,1-14-43-15,8-8-3 16,1-12 0-16,3-6-14 16,-2-22 6-16,-3-10-12 15,-7-7-9-15,-6-7 8 0,-12-2-17 16,-4 2 18-16,-6 5 3 15,-16 9 5 1,-8 11-8-16,-4 15 0 0,-5 12 0 16,-1 4-2-16,4 23 4 15,6 12 4-15,10 4 20 16,11 7-17-16,9 0 19 16,0-2 3-16,20-7-23 15,12-9 5-15,8-8-13 16,6-11-12-16,5-12-46 15,17-9-107-15,-14-14-170 16,-11-3-1155-16</inkml:trace>
  <inkml:trace contextRef="#ctx0" brushRef="#br0" timeOffset="86033.21">23750 11797 1008 0,'0'0'269'16,"0"0"-61"-16,0 0-59 15,0 0-19-15,0 0-79 16,0 0-5-16,0 0 27 16,123 0-42-16,-71 3-3 15,-3 2-14-15,-6 4 26 0,-5 7 30 16,-9 5-12-16,-9 7-8 15,-11 7-12-15,-9 6-18 16,0 7 17-16,-12 4-26 16,-6 0 0-16,4-1 6 15,7-5-15-15,5-4 6 16,2-12-8-16,11-7 0 16,9-10-13-16,6-10-3 15,4-3-43-15,2-12-49 16,-4-29-63-16,-8 5-303 15,-9-1-504-15</inkml:trace>
  <inkml:trace contextRef="#ctx0" brushRef="#br0" timeOffset="87069.09">24014 11972 314 0,'0'0'1203'0,"0"0"-986"16,0 0-165-16,0 0-39 15,0 0 59-15,0 0 19 16,0 0-4-16,-3 56-45 15,33-45-20-15,9-4 4 16,7-5-26-16,2-2 0 16,4 0 0-16,-2-9-26 15,-2-8 10-15,-3-4-16 16,-6-1-25-16,-6-1 33 16,-10 2-12-16,-7 4 36 15,-8 5-2-15,-6 10 4 16,-2 2 42-16,-2 12-24 15,-8 15-1-15,1 9 13 0,4 7 4 16,5-1-4 0,0-2-23-16,10-4 0 0,9-8-3 15,5-9-6-15,4-5 2 16,-1-11 7-16,5-3-9 16,-3-6-2-16,0-13-9 15,-4-8 2-15,-4-5 9 16,-9-3 1-16,-5-2 13 15,-7-3 19-15,-4 2-21 16,-16 1 2-16,-7 8 16 16,-3 6-20-16,1 9 14 15,0 11-12-15,4 3-12 16,1 13 0-16,6 14 1 16,2 6-1-16,5 6 0 15,7 7 1-15,4-4 3 0,0-1-4 16,10 1-7-16,8-9 7 15,3-3-31-15,5-10 0 16,-1-6-21-16,3-11-11 16,-1-3 29-16,0-7-1 15,-4-15 13-15,0-9 22 16,-1-5-13-16,-2-6 13 16,-5-3 20-16,0-2 11 15,-6 2 21-15,-2 8-33 16,-1 10-4-16,0 15-15 0,-2 12 8 15,-1 7-8 1,2 25 17-16,-2 12-17 0,2 8 26 16,2 0-20-16,2-3-5 15,1-8 6-15,2-8-5 16,3-9-3-16,-1-10 1 16,-1-8-19-16,-2-6 0 15,0-3-15-15,1-16 23 16,-1-5 3-16,2-10 8 15,-2-5 0-15,-1 0 0 16,2 1 0-16,-3 6 23 16,-1 11-15-16,0 14-8 15,-2 7 12-15,0 18-11 0,-1 16 20 16,-1 12 0 0,-1 2-21-16,3-3 23 0,-1-4-5 15,-1-10-2-15,2-10-7 16,-1-8-7-16,2-8-2 15,0-5 0-15,1 0-5 16,3-20 4-16,3-6 1 16,1-8 0-16,0-6 0 15,-1-1-2-15,0 3 2 16,-2 7 0-16,2 13-13 16,-4 15 12-16,1 4 1 15,0 26 0-15,0 9 9 16,1 5-2-16,3-1-7 15,-1-4 0-15,-1-10-20 16,0-7-16-16,3-18-100 16,-2-1-123-16,-2-5-396 0</inkml:trace>
  <inkml:trace contextRef="#ctx0" brushRef="#br0" timeOffset="87287.78">25421 11322 1582 0,'0'0'342'0,"0"0"-282"15,13 103-19-15,1-2-3 16,2 17 57-16,-1-2-25 0,-3-16-69 16,-6-30 13-1,-3-19-14-15,-2-13-46 16,-1-9-12-16,0 8-91 0,0-4-161 15,0-8-438-15</inkml:trace>
  <inkml:trace contextRef="#ctx0" brushRef="#br0" timeOffset="87758.8">25608 12093 1190 0,'0'0'219'15,"0"0"-197"-15,94-8 11 16,-52-1 11-16,0-3 101 15,-2-7-60-15,-1-4-76 16,-1-6-1-16,-4-5 7 16,-7-2-6-16,-10-1 26 0,-11-2-18 15,-6 3 14-15,-6 2 22 16,-16 11-5-16,-3 8 4 16,1 15-1-16,-2 4-25 15,4 26 21-15,3 14-19 16,7 8 3-16,7 7 11 15,5-1-26-15,2-3-7 16,16-11-9-16,4-7-13 16,2-8 11-16,3-12-9 15,-2-10-6-15,-2-7 16 16,1-4-54-16,1-17 20 16,3-11-2-16,0-7 5 15,4-5 32-15,1-1 0 0,-1 5 1 16,-2 8 21-16,2 15-10 15,-3 16 43-15,1 4 18 16,0 24 3-16,-2 10 20 16,-5 6-41-16,-10 1-13 15,-7-4 7-15,-6-3-49 16,0-8 0-16,-10-7-4 16,-11-6-87-16,-24-10-22 15,5-6-167-15,-3 0-1003 0</inkml:trace>
  <inkml:trace contextRef="#ctx0" brushRef="#br0" timeOffset="88505.93">14216 13551 1147 0,'0'0'338'0,"0"0"-261"16,0 0-36-16,0 0 52 15,0 0 66-15,104 5-8 16,-50-5-58-16,3 0-11 0,4-2-13 15,-1-4-49-15,-7-5 17 16,-5 3-22-16,-14 1-14 16,-7 3 17-16,-12 0-17 15,-7 4 6-15,-4-2 2 16,-4 2-8-16,0 0-2 16,0 0-44-16,0 0-103 15,0 0-226-15</inkml:trace>
  <inkml:trace contextRef="#ctx0" brushRef="#br0" timeOffset="89802.02">15569 13620 939 0,'0'0'224'15,"0"0"-153"-15,0 0-31 16,0 0 47-16,40-79 29 15,-21 60 1-15,4 5-34 0,-1 6-50 16,4 8-4 0,0 0 1-16,1 25 3 0,-2 14 43 15,-3 9-48-15,-5 10-10 16,-9 1-2-16,-7-2-7 16,-1-4-1-16,0-7 19 15,-10-10-15-15,1-13 21 16,0-7-23-16,2-11 5 15,2-5 17-15,0 0-30 16,1-18-2-16,1-12-19 16,1-11-28-16,2-8 32 15,0-6-13-15,8-1-29 16,9 2 15-16,5 7 1 16,5 12 40-16,1 13 0 0,3 13-9 15,-1 9 10-15,0 22 7 16,-2 16 36-16,-4 11-5 15,-6 4-31-15,-5-2 18 16,-4-8-4-16,-4-7-11 16,-2-11 12-16,-1-11-13 15,-2-9-3-15,1-5 9 16,-1-9-14-16,0-16-2 16,2-10-15-16,1-9-31 15,2-4 31-15,3 1 1 16,1 4-18-16,4 9 11 15,-1 10-8-15,4 16 23 16,-1 8-2-16,3 14 9 0,-1 18 0 16,0 11 12-16,0 1-3 15,1 3 0-15,-1-7-2 16,2-8-6-16,0-8-1 16,-1-10 1-16,-2-8 1 15,0-6-2-15,-2-8-12 16,-2-15-11-16,1-10-53 15,-2-6-29-15,-3-4-55 16,-5 0 30-16,-2 3 46 16,-1 5-30-16,0 11 53 15,0 12 61-15,-3 12 51 16,3 12-9-16,0 24 26 16,0 12 4-16,9 8 1 15,7 2-15-15,7-5-25 16,3-11-7-16,4-11-26 0,-1-17 0 15,3-14 0-15,-5-19-127 16,-10-10-202-16</inkml:trace>
  <inkml:trace contextRef="#ctx0" brushRef="#br0" timeOffset="89947.21">16346 13199 1560 0,'0'0'210'0,"0"0"-210"16,0 0-41-16,0 0-216 16,0 0 33-16,0 0-308 0</inkml:trace>
  <inkml:trace contextRef="#ctx0" brushRef="#br0" timeOffset="90138.95">16671 13041 1313 0,'0'0'268'0,"0"0"-92"16,30 143-110-16,-6-20-37 16,-1 15 22-16,0 0-39 15,-4-17 25-15,-5-40-21 16,-5-22-15-16,-3-20-1 16,0-13-18-16,-2-2-68 15,-4-9-142-15,0-3-158 0,0-12-683 16</inkml:trace>
  <inkml:trace contextRef="#ctx0" brushRef="#br0" timeOffset="90582.84">16695 13697 1378 0,'0'0'386'16,"0"0"-267"-16,0 0-118 16,0 0 11-16,0 0 12 15,97 24-7-15,-51-24 20 16,5 0-15-16,3-8-1 15,1-9 0-15,-6-3-20 16,-7 1-1-16,-10 2 0 16,-9 3-22-16,-10 9 16 0,-7 5-8 15,-4 12-3 1,0 20 6-16,1 13 15 0,4 10-4 16,5 2 0-16,8-3 1 15,7-9 19-15,8-15-18 16,2-13 6-16,6-15 11 15,-3-2-17-15,-2-26 10 16,-7-10-12-16,-9-8-32 16,-13-5 11-16,-9-2 10 15,-7 3 11-15,-21 7 5 16,-11 7 6-16,-7 13-4 16,-1 13-1-16,1 8 4 15,6 17-4-15,7 17-5 16,8 10 1-16,10 6 17 15,12-2-18-15,3-4 14 0,19-10-15 16,15-9 6 0,16-12-17-16,34-13-50 0,-10-5-160 15,-6-11-395-15</inkml:trace>
  <inkml:trace contextRef="#ctx0" brushRef="#br0" timeOffset="90988.9">17893 13654 1358 0,'0'0'373'0,"0"0"-211"16,0 0-74-16,0 0-17 16,0 0 9-16,-86-30-21 15,54 30-7-15,-4 14-42 0,5 13 0 16,7 5-10-16,6 9-1 16,9 3 1-16,9-1 0 15,0 0 0-15,19-6 0 16,10-12-3-16,7-9-5 15,5-15-34-15,3-1-38 16,-1-25 36-16,-3-14-35 16,-4-10-9-16,-8-9 9 15,-6-14-18-15,-12-18 58 16,-10-15 23-16,-21-2 16 16,-11 19 3-16,0 23 4 15,9 26 69-15,4 16 56 16,4 4-37-16,3 13-9 0,6 11-15 15,6 54-59 1,15 45 32-16,18 24-29 0,8 2 22 16,4-14-3-16,-10-38-33 15,-3-21 9-15,-3-24-10 16,27-5-8-16,-4-9-97 16,1-7-370-16</inkml:trace>
  <inkml:trace contextRef="#ctx0" brushRef="#br0" timeOffset="91739.23">19013 13618 1154 0,'0'0'331'0,"0"0"-131"0,-82-30-80 16,49 26-25-1,6 4-13-15,3 4-49 16,5 17-4-16,5 13-13 0,8 10-10 16,6 10 23-16,0 3-16 15,20-1-2-15,11-6-4 16,9-13-6-16,5-14-1 16,6-15 0-16,1-8-37 15,0-17 23-15,-1-19-30 16,-6-25-7-16,-5-18 16 15,-13-21-37-15,-15-4 20 16,-12 2 31-16,-11 8 21 16,-13 20 2-16,-1 16-1 15,4 19 12-15,5 15 18 16,1 8-5-16,1 12 36 16,3 4-17-16,3 46-44 15,8 44 17-15,5 33-15 0,22 13 21 16,5-20 10-16,0-34-32 15,-7-39-2-15,0-11 0 16,5-5 0-16,6-6-11 16,3-7 4-16,-1-14-42 15,-3-20-17-15,-4-21-16 16,-6-12-19-16,-5-18 48 16,-10-15 43-16,-7 8 10 15,-3 12 7-15,0 20 40 16,-6 27 23-16,1 10 31 15,2 9-6-15,3 40-61 16,8 40-14-16,23 28 16 16,11 6-30-16,2-20 5 0,-3-29-8 15,-8-30-3-15,5-15-6 16,30-6-95-16,-7-2-245 16,-2-12-577-16</inkml:trace>
  <inkml:trace contextRef="#ctx0" brushRef="#br0" timeOffset="92437.45">20090 13215 1538 0,'0'0'323'0,"0"0"-254"16,0 102-17-16,15-1-43 15,5 18 73-15,4-1-1 0,3-12-56 16,-6-31 21-16,0-22-37 15,-3-18-9-15,0-15 0 16,6-3-3-16,4-10-25 16,5-7-40-16,0-13-65 15,-2-21 13-15,-3-16-110 16,-4-8-7-16,-7 0 155 16,-6 4 82-16,-5 13 19 15,-3 19 31-15,-1 22-50 16,1 10 45-16,3 41 83 15,3 4-34-15,4 8-13 16,8 0-33-16,4-16 19 0,5-3-16 16,3-14-42-16,3-15 28 15,0-13-28-15,-2-5 20 16,-3-25 28-16,-4-12-57 16,-8-11 19-16,-8-6-1 15,-11-3-5-15,0-3 42 16,-22 6-12-16,-8 10 11 15,-4 10 40-15,-2 13-43 16,1 18-21-16,6 6-30 16,3 14-10-16,7 15 8 15,7 9-18-15,9-1 3 16,3-1 16-16,9-6-53 16,15-9-14-16,7-12-20 0,5-9-30 15,5 0-27 1,3-16-61-16,0-9-31 0,-2-2 166 15,0 3 71-15,0 3 11 16,-3 4 206-16,0 11 0 16,2 6-5-16,1 8-80 15,0 19-48-15,-2 9-12 16,-9 7-47-16,-10 2 5 16,-9-2-12-16,-12 0-11 15,-4-6 32-15,-20-4-15 16,-6-10-14-16,-4-6-1 15,-1-11-9-15,1-6-61 16,-2-14-77-16,12-9-96 16,7 0-428-16</inkml:trace>
  <inkml:trace contextRef="#ctx0" brushRef="#br0" timeOffset="93128.24">21577 13629 927 0,'0'0'266'0,"0"0"-182"16,0 0 71-16,0 0 27 15,89 28 0-15,-51-28-48 16,1 0-83-16,2-2 13 16,-5-12-17-16,-5-3-37 15,-6-4 23-15,-9-3-21 16,-7-1-6-16,-9-3 2 16,0 2 0-16,-8 1-8 15,-12 2 0-15,-6 6-9 16,-4 8 9-16,0 9 0 15,-1 7 0-15,2 22-1 0,3 14-6 16,6 8 5 0,10 10 2-16,10 4 0 0,0-1 4 15,22-5-4-15,9-9 1 16,10-11-1-16,6-12-89 16,20-21-136-16,-10-6-258 15,-12 0-551-15</inkml:trace>
  <inkml:trace contextRef="#ctx0" brushRef="#br0" timeOffset="93494.93">22191 13500 1483 0,'0'0'370'16,"0"0"-254"-16,0 0-69 0,0 0 22 16,88 54 37-16,-61-5-54 15,-2 8-7-15,-2 7-24 16,-5-2-5-16,-6-2-7 15,-5-12-1-15,-4-11-8 16,-3-10 0-16,0-15 0 16,0-7 0-16,0-5 0 15,2-15-1-15,2-15-5 16,4-14-21-16,3-9 17 16,3-8-6-16,0 0-5 15,2 7 21-15,-1 11-2 16,3 14 2-16,1 20 0 0,1 9 1 15,2 20 43 1,2 19-6-16,-1 10-37 0,-3 5 21 16,-1-1-22-16,-5-5 0 15,-2-9 0-15,-2-12-66 16,1-11-51-16,8-16-125 16,-1-15-375-16,-3-8-539 0</inkml:trace>
  <inkml:trace contextRef="#ctx0" brushRef="#br0" timeOffset="94051.2">22727 13095 1215 0,'0'0'504'0,"0"0"-413"0,0 0-46 16,0 0 65-16,24 115 18 15,6-3-12-15,2 16-52 16,1 0-47-16,-3-19 19 15,-7-35-3-15,-4-19-22 16,-2-19 6-16,0-12-17 16,4 0-2-16,3-10-14 15,3-9-61-15,1-5-4 16,-1-27-37-16,-2-15-11 16,-3-10-26-16,-6-6-28 15,-6-3 84-15,-7 6 77 16,-2 10 22-16,-1 15 92 15,0 18 0-15,0 12-35 16,0 19-2-16,0 21 2 0,0 12-10 16,0 6 4-16,12 0-37 15,6-7 18-15,6-12-23 16,4-10 0-16,0-12 11 16,1-12-10-16,1-5-10 15,-2-11 0-15,-2-17 0 16,-7-9-4-16,-5-6 5 15,-10-3-1-15,-4-1 16 16,-3 4-9-16,-17 2-7 16,-8 11 22-16,-3 12 34 15,-2 11 8-15,-2 7-38 16,3 17-24-16,8 15 21 16,5 8-15-16,8 7 18 0,11 0-26 15,0-2 11 1,18-8-17-16,14-7 6 0,5-10-39 15,21-9-60-15,-7-6-135 16,-5-5-720-16</inkml:trace>
  <inkml:trace contextRef="#ctx0" brushRef="#br0" timeOffset="94509.9">23696 13372 1333 0,'0'0'334'16,"0"0"-268"-16,0 0-65 16,0 0 6-16,0 0 57 15,0 0 12-15,87-10-10 16,-52 10-32-16,1 10-5 16,0 9-6-16,-3 6-4 15,-6 9 36-15,-12 9-26 0,-8 6-15 16,-7 6-4-16,-1 5-10 15,-14-4 0-15,3-3 0 16,3-6 2-16,9-8 5 16,0-6-6-16,21-10 7 15,9-7 3-15,6-11-5 16,4-5-12-16,0-7-25 16,-1-15-72-16,-5-19-63 15,-10 4-208-15,-12 4-559 0</inkml:trace>
  <inkml:trace contextRef="#ctx0" brushRef="#br0" timeOffset="95545.43">23904 13624 712 0,'0'0'826'16,"0"0"-670"-16,0 0-116 0,0 0-40 16,0 0 69-16,0 0-8 15,0 0-2-15,-23 58-2 16,56-47-47-16,9 0 15 15,12-4-24-15,5-4-1 16,5-3 0-16,1 0-25 16,-3-10-9-16,-4-7-3 15,-7-2-42-15,-12-1 57 16,-11 1 2-16,-10 2 20 16,-12 5 1-16,-6 5 24 0,0 7 75 15,-3 0-20 1,-9 16-68-16,2 12 24 0,2 11-15 15,8 6-5-15,0 3 8 16,12-1-23-16,15-5-1 16,4-8 0-16,7-10-9 15,2-10-1-15,-1-11 3 16,0-3-5-16,-5-14 5 16,-4-13-11-16,-8-10 18 15,-8-6 0-15,-10-7 1 16,-4-3 11-16,-12-1 7 15,-16 2 27-15,-7 3 23 16,-5 12-35-16,-3 9-13 0,3 15-21 16,2 13 1-1,5 12 4-15,5 22-5 0,4 12 0 16,8 12-3-16,8 0 4 16,8 1-2-16,0-6 1 15,17-10-31-15,5-7 14 16,5-11-41-16,3-9-32 15,1-13-6-15,1-3-57 16,-3-10-36-16,-3-14 42 16,-3-7 103-16,-2-6 44 15,-6-1 61-15,-3-8 63 16,-4 2 22-16,-4 1-28 16,-2 9-30-16,-1 9-50 15,2 17-38-15,3 8 0 16,3 19 24-16,1 20 4 0,3 11 9 15,4 3-35-15,3 0 17 16,-1-5-16-16,3-9 4 16,1-8 0-16,-4-12-7 15,2-8 0-15,-3-11 0 16,-3-2-25-16,1-20 10 16,-2-7 15-16,0-10 0 15,-1-8 0-15,-4-3 1 16,-1 2 13-16,0 4 26 15,-2 13-30-15,2 16-10 16,0 15-16-16,3 12 16 16,-1 22 12-16,5 15-10 15,-1 4 4-15,0-2 2 0,1-5-1 16,3-9-7 0,-1-11 0-16,1-10 6 0,-3-11-15 15,1-5 9-15,-1-9-26 16,3-16 25-16,-2-9-21 15,-2-8 5-15,-2-5 10 16,-2-4 7-16,-3 3 1 16,-2 7 17-16,-1 13 10 15,5 17-15-15,0 11 2 16,8 22-7-16,5 22 3 16,8 9 1-16,4 3 27 15,5-5-39-15,1-9 3 16,-1-12-3-16,0-14-53 15,5-16-64-15,-11-19-168 0,-9-9-598 0</inkml:trace>
  <inkml:trace contextRef="#ctx0" brushRef="#br0" timeOffset="95771.22">25556 12939 814 0,'0'0'753'16,"0"0"-564"-16,0 0-26 15,0 0-94-15,0 0 13 16,-1 83 55-16,25 16-75 16,5 14-3-16,4 3-35 15,-1-13-23-15,-13-27 15 16,-3-18-16-16,-5-14 0 16,-2-8-6-16,-2-2-92 15,-1 2-45-15,-6-4-116 0,0-12-234 16,0-11-278-16</inkml:trace>
  <inkml:trace contextRef="#ctx0" brushRef="#br0" timeOffset="96350.01">25670 13697 537 0,'0'0'818'16,"0"0"-687"-16,0 0-91 16,91 21-28-16,-51-13-8 15,2-5 85-15,2-3-13 16,-3 0-28-16,-4-16-36 15,-4-4 1-15,-6-5 28 16,-8-5-31-16,-10-4 35 16,-7-2 4-16,-2-4-16 0,-12 0 45 15,-14-1 0-15,-4 10-2 16,1 7 13-16,2 13-67 16,2 11-17-16,5 11-5 15,4 22-12-15,4 15 11 16,4 10 1-16,8 6-21 15,0-2-8-15,12-5-20 16,12-9 12-16,3-8-9 16,4-12-13-16,0-9 13 15,2-13-11-15,0-6 4 16,-2-4 28-16,1-17-44 16,-4-9 50-16,-1-5 19 0,-3-6 0 15,-5-4 6-15,-4 0-5 16,-3 1 21-16,-3 5 39 15,1 8 1-15,-2 12-8 16,1 11-16-16,1 8-20 16,2 12 40-16,3 17-37 15,5 12-6-15,2 1 0 16,-1 1-14-16,0 1-1 16,-2-5 3-16,-5-3 3 15,-4-5 1-15,-7-4 8 16,-3-5-2-16,-9-3 14 15,-9-6-26-15,-7-4 11 16,-2-1-12-16,0-4 1 0,3-2-7 16,6 0-10-16,2-1-61 15,1 7-68-15,2-2-353 16,4 1-528-16</inkml:trace>
  <inkml:trace contextRef="#ctx0" brushRef="#br1" timeOffset="122982.21">12659 8809 578 0,'0'0'149'16,"0"0"-74"-16,0 0-7 0,0 0 4 15,0 0 31-15,4-34-28 16,-2 27-27-16,-1-3 15 15,1 2-41-15,-2-1 4 16,1 1 3-16,-1-1-16 16,0 1 28-16,2-1-27 15,-2 3-5-15,0 1 26 16,0 2-34-16,0 0 23 16,0 3-3-16,0 0-20 15,0 0 37-15,0 0-37 0,0 0 1 16,0 8 2-1,0 7-3-15,0 5-1 0,5 7 0 16,0 1-3-16,1 3 3 16,0-2 0-16,0 0 0 15,1-3 6-15,-2-2-4 16,-2-4-2-16,0-3 0 16,-2-3-1-16,1-3 0 15,-2-5 1-15,0 1 0 16,0-3 8-16,0-2-2 15,0 1-6-15,0 0 0 16,-8-3 0-16,1 0 79 16,-5 0-55-16,1 0-23 15,-3 0 12-15,2 0-10 16,-3 0-3-16,1-3 0 0,2 0 0 16,1 2 2-1,3 1-1-15,2-1 0 0,3 1 25 16,1 0-17-16,1 0-5 15,1 0-4-15,0 0 2 16,0 0 1-16,0 0-3 16,0 0 0-16,0 0 5 15,0 0-4-15,6 0-2 16,3 2 1-16,2 0 0 16,3-2 38-16,3 0-10 15,-1 0 3-15,2 0 6 16,-3 0-36-16,-3-3 4 15,0 0-5-15,-5 1 10 0,-1 0-7 16,-1 0-2-16,-4 1-1 16,2 1 2-16,-3 0-2 15,0 0-13-15,3-4-91 16,-3 1-155-16,3-3-245 0</inkml:trace>
  <inkml:trace contextRef="#ctx0" brushRef="#br1" timeOffset="124265.93">12654 8612 464 0,'0'0'147'0,"0"0"-46"16,0 0 18-16,0 0 2 16,0 0 15-16,0 0-19 15,0 0-52-15,-70-13 12 16,58 13-6-16,2 0-18 15,-4 0 28-15,2 0-32 16,0 0-3-16,-2 2-3 0,0 4-42 16,1 5 23-16,-1-2-19 15,1 3-3-15,1 1 32 16,3 1-33-16,-1 1 4 16,-1 2-4-16,6 0 12 15,-1 1-11-15,1 0-2 16,0 1 0-16,4 0 7 15,-1 1-1-15,2 2-6 16,0 0 0-16,0-1 12 16,0 2-13-16,0-2 1 15,0 1 0-15,5-1 6 16,-1 1 1-16,2-1-7 16,1-1 0-16,1-2 0 0,4-1 0 15,0 0 0-15,1 0 0 16,2-1 12-16,0-1-11 15,3-1-1-15,0-1 0 16,-2-2 7-16,2-1-4 16,-1-3 3-16,0 0 4 15,0-3 31-15,2-1-41 16,-1-2 22-16,0-1-10 16,1 0-5-16,0 0 13 15,1 0-19-15,-2 0 0 16,2-1 9-16,-1-3-2 15,2 1-8-15,-3-1 0 16,1 1 0-16,-2-2 6 16,-1 2-6-16,-4-3 0 15,1 1 10-15,-1-3-8 0,0 1-2 16,-1 0 0-16,-1-2-3 16,3 1 3-16,-2-3 2 15,0 0 8-15,-1-1 0 16,-3 1-4-16,-1-2-6 15,0-1 0-15,-3 1 0 16,1-1-2-16,-2-1 2 16,-1 1 0-16,-1-1 5 15,0-2-4-15,0 0-1 16,0 1 0-16,0-1-3 16,0 0-3-16,0 1 6 15,0 1 0-15,-3 0 7 0,-4 2 2 16,1 0-18-1,2 2 9-15,-2-1 0 0,0 1 4 16,0 1-2-16,-3 0-2 16,4 0 3-16,-2 0-2 15,-2 0-1-15,0-2 0 16,0 2 0-16,-3 1 0 16,2 0 0-16,-1 1 6 15,0 0 3-15,1 2-2 16,0 1-8-16,0-1 1 15,1 0 0-15,-2-1 3 16,-2 2-3-16,2 0 6 16,-1-1 14-16,-1 0-14 15,2 2 3-15,0 0-3 16,0 0-5-16,-1-1 17 0,-1 1-18 16,1 1 9-16,-1 0 0 15,0 1-3-15,0 0-6 16,-2 1 0-16,0 1 0 15,-1 0-2-15,-2 0 2 16,1 0 0-16,1 6 1 16,1 2 0-16,0 0-1 15,2 2 0-15,1 3-4 16,-1 1-2-16,0 3 6 16,2 2 0-16,3 6 0 15,4 27-98-15,2-7-124 16,2 3-511-16</inkml:trace>
  <inkml:trace contextRef="#ctx0" brushRef="#br1" timeOffset="133905.21">11907 7045 209 0,'0'0'241'15,"0"0"-140"-15,0 0-24 16,0 0 22-16,0 0 27 15,0 0-42-15,-6-3-15 0,4 3-20 16,1 0-18-16,1 0 18 16,-2 0-23-16,1 0 0 15,-1 0 6-15,-1 0-31 16,2 0 15-16,-1 0-9 16,1 3-6-16,-3 3 11 15,2 0-10-15,-1-1 4 16,2 3 14-16,-1 0-19 15,1 0-1-15,-1 4 2 16,1-1 4-16,1 0 5 16,-2 1-10-16,1 2 0 15,-1 1 9-15,2-1-2 16,-1-1-8-16,1 1 0 16,0 0 0-16,0 0 13 15,0 2-13-15,0-2 1 0,0 1 14 16,0-1-8-1,0 1-1-15,0-1 8 0,0 0-7 16,4-1 27-16,1-1-11 16,-1 1 18-16,2 0 14 15,1-2-42-15,-1 1 9 16,0-1-6-16,-1 0-5 16,5 0 20-16,-2 0-25 15,-1 0 8-15,2-1 14 16,0 2-28-16,0-5 15 15,-1 4-15-15,2-4 1 16,0 0 15-16,1 0-15 16,2-1 14-16,-1 2 8 15,0-4-20-15,3 2 25 16,0 1-8-16,1-2-8 0,1-1 33 16,-2 1-33-16,2 0 7 15,-1-1 4-15,1-1-15 16,-2 3 5-16,3-2-7 15,-1-1-5-15,-1 0 38 16,2-2-38-16,-2-1 5 16,1 3-6-16,-2-3 9 15,1 3-9-15,-1-1 1 16,1 0 0-16,-1-1 17 16,2 0-17-16,-4 1-1 15,2-2 0-15,0 1 7 16,1-1-3-16,1 0-4 0,1 0 1 15,-2 0 12-15,2 0-6 16,0 0-7-16,0 0 0 16,1 0 1-16,-2-3-1 15,0 2 0-15,0 0 0 16,1-1 9-16,-3 1-8 16,0 0-1-16,-2-2 0 15,2 0-1-15,-3 3 1 16,3-3 0-16,-3-1 0 15,1 1 6-15,1-1 0 16,-2 1-6-16,1-1 0 0,-1-1-3 16,1 0 2-1,-1 2 2-15,-1-3-1 0,1 0 3 16,-2 1 4-16,-1-1-7 16,3-1 0-16,-3 0-6 15,3 1 5-15,-3-2 1 16,-2 1 0-16,1 0 4 15,0 0-2-15,-1 1-2 16,0 0 0-16,1-2 0 16,-1-1 0-16,-1 2 0 15,0-1 0-15,-2-2 3 16,1 2-2-16,1-3-1 16,1 2 0-16,-2-1 1 15,-1 2-2-15,-1-1 1 16,2-1 0-16,-2 2 5 0,0-2 1 15,-2 0-6 1,3-1 0-16,-2-2-2 0,-1-1 2 16,1 1 0-16,-2-2 0 15,3 1 4-15,-1 0-3 16,-2 0-1-16,0-2 0 16,0 1 1-16,0 1-1 15,0 1 0-15,0-1 0 16,0 0 6-16,-5-1 0 15,2 1-7-15,-4 1 1 16,1 1 0-16,-2-1-1 16,1 1 1-16,-3-1 0 15,0 1 9-15,1 1-2 16,-1 0-5-16,0-1-2 0,-1 3 7 16,-1-2 3-16,0 1-9 15,0-1 7-15,-1 3 3 16,1-1-5-16,-1 0-6 15,-2 1 0-15,0-1 0 16,0 1-1-16,-1 0 1 16,0 1 0-16,2 2 2 15,0-2 6-15,-1 4-9 16,2-1 1-16,-2-1 0 16,1 3 0-16,1-3 1 15,-3 2-1-15,-2-1 0 16,1 1 8-16,0-1-9 15,-2 1 1-15,0-1 0 0,0 2 0 16,1 1 0-16,-1-2 0 16,-1 3 0-16,-1 0-1 15,2 0 0-15,1 0 1 16,-3 0 0-16,3 0 2 16,2 0-1-16,-5 0-1 15,3 4 0-15,-3 1-2 16,2-1 1-16,-1 3 1 15,-2-1 0-15,0 0 2 16,-1 2-1-16,4-2-1 16,-2-1 0-16,2 2-2 15,-1-2 1-15,1 0 1 16,1 1 0-16,-3-1 6 0,0 1-6 16,0-1 0-1,2 1 0-15,-2 0-6 0,6-1 6 16,0 0 0-16,3 1 0 15,0-3 1-15,3 4 0 16,2-3-1-16,1 0 0 16,0-2-3-16,3 1-3 15,0-1 6-15,3 0 0 16,-3-1 4-16,3-1-4 16,0 2 0-16,0-2-2 15,0 1-36-15,0 0-15 16,0 5-76-16,0 1-104 15,0-1-271-15</inkml:trace>
  <inkml:trace contextRef="#ctx0" brushRef="#br1" timeOffset="135775.7">11731 7562 232 0,'0'0'290'0,"0"0"-161"16,0 0-17-16,0 0 10 16,0 0 34-16,0 0-75 15,0 0-20-15,-31-4 1 0,25 4-32 16,0 0 17-16,-2 0-29 15,-1 0-3-15,0 2 30 16,2 5-39-16,-2 2 17 16,-1 0-17-16,2 1 4 15,0-1 10-15,1 1-4 16,0 1-3-16,1 0 8 16,1 1-14-16,1 1-1 15,-1-3 5-15,-2 2-10 16,4 1 27-16,-2 1-27 15,2 1 7-15,-1 1 9 16,1 1-8-16,0 3-9 16,-2-2 0-16,1 3 6 0,0-2-5 15,1 2-1-15,-2-1 1 16,2-2 9-16,1 1-2 16,1-2-8-16,-1 1 0 15,1-2 0-15,1 2 0 16,0-1 1-16,0 3-1 15,0-3 5-15,0 2-4 16,0 0-1-16,0 3 0 16,0 1 1-16,0 0-2 15,0 2 2-15,1-2 0 16,1 2 31-16,-1 2-31 16,1-3 12-16,-2 2-13 15,3-2 1-15,2 1 10 0,-2-1-11 16,1-1 1-16,2-2 23 15,0-1-23-15,0-1 17 16,1-1 7-16,-2-2-17 16,5 1 25-16,-2-1-11 15,-1-1-2-15,3-1 8 16,-1 1-28-16,1-3 16 16,0 1-16-16,-1 0 6 15,0-1 11-15,1 1-16 16,4 0 6-16,-2 0 17 15,1-1-23-15,-1 1 6 16,6-2-1-16,-3-1-4 16,1 0 26-16,-1-2-14 15,3 1-2-15,-3-4 14 16,1 1-24-16,1 0 12 0,-1-2-14 16,-1-1 0-16,1 0 14 15,-2-2-14-15,2-1 7 16,-2 0-1-16,-1 0 6 15,1 0-12-15,-1-4 0 16,-1-3 1-16,3-2 4 16,-3 1 1-16,0-2-6 15,1 0 0-15,-1-2 3 16,1 1-3-16,-2-2 0 16,-2-1 1-16,3 1 0 15,-3-2 0-15,-2-2-1 16,2 0 0-16,-3 1 6 15,0-2-6-15,0-4 0 0,-1 2 1 16,-2-4 1-16,1-1-2 16,-1-1 0-16,-2 1-1 15,1-1 0-15,-2-1-1 16,0-1 2-16,0 3 0 16,0-1 2-16,0 1-2 15,0-3-1-15,0 2 0 16,-3 0-23-16,-3 0 15 15,2 1 9-15,-2 1 0 16,1 0-9-16,-3-3-4 16,1 2 12-16,0-2-9 15,-2 0-6-15,0 0 15 0,-3-1 1 16,4 0 0 0,-1 2 2-16,-2-1-1 0,2 2-1 15,-2 2 0-15,-2 0-3 16,2 0 2-16,-2 1 1 15,1 2 0-15,0 1 4 16,-1-1-4-16,-1 4 0 16,-1-2 0-16,2 2 1 15,-5 1-2-15,1 1 1 16,-2 2 0-16,0-2 11 16,-1 3 2-16,-2 2-10 15,3-2-3-15,-1 5 6 16,-1-1 10-16,1 5-15 0,0-1-1 15,1 3 9 1,2 0-7-16,-1 0-2 0,5 0 0 16,1 0 2-16,1 4 5 15,4 4-7-15,-2 1 0 16,2 3-1-16,1 1-2 16,-2 4 2-16,2 0-29 15,2 0-53-15,-2 11-66 16,3-6-174-16,-2-2-434 0</inkml:trace>
  <inkml:trace contextRef="#ctx0" brushRef="#br1" timeOffset="136880.04">10891 9573 702 0,'0'0'271'15,"0"0"-146"-15,0 0-43 16,0 0 5-16,0 0-4 0,0 0 4 16,0 0-23-16,0-2-34 15,0 2 18-15,0 0-13 16,0 7 9-16,0 8 11 16,0 6-36-16,0 4 12 15,0 4-15-15,0 4-15 16,0 2 20-16,0 1-20 15,0-2 5-15,0 1 1 16,0-2-6-16,0-4-1 16,0-1 0-16,0-3 1 15,0-6-1-15,0-2 0 16,0-5 0-16,0-2 2 16,0-5-1-16,0-3-1 15,0 0 0-15,0-2-7 0,0 0-5 16,0 0 12-16,0 0 0 15,3 0-1-15,2 0 2 16,2 0-1-16,2-6 0 16,0 3 2-16,0-4-1 15,3 1 0-15,-2 2-1 16,2 1 0-16,0-1 5 16,0 3-5-16,0 1 0 15,1 0 0-15,1 0-5 16,1 0 12-16,0 3-7 15,-2 2 8-15,4 2-2 16,-3 0-7-16,-2-1 1 0,0 0-1 16,-3-1 0-16,-1-2 1 15,-4 0 0-15,1-3-1 16,-4 0-21-16,2 0-97 16,-3 0-111-16,1-10-121 15,-1-3-225-15</inkml:trace>
  <inkml:trace contextRef="#ctx0" brushRef="#br1" timeOffset="137201.19">11054 9679 717 0,'0'0'325'0,"0"0"-228"15,0 0-15-15,0 0-38 16,0 0-5-16,0 0 27 16,0 0-31-16,0 37 36 15,6-7-36-15,4 7-22 16,-4 7 57-16,5 3-10 16,-5 1-9-16,2 2 6 15,-3-3-50-15,1-6 18 16,-2-5-18-16,1-6 1 15,2-7 3-15,-4-6-11 16,2-5 0-16,-4-5-2 16,4-6-119-16,-2-1-157 15,0 0-400-15</inkml:trace>
  <inkml:trace contextRef="#ctx0" brushRef="#br1" timeOffset="137757.37">11288 10142 570 0,'0'0'224'0,"0"0"-47"16,0 0-44-1,0 0-10-15,0 0-1 0,0 0-12 16,91 10-1-16,-76-16-21 15,0-3-15-15,-3-1-13 16,-2 1-36-16,-3-2 9 16,-2 2-14-16,-2-3-19 15,-3 1 29-15,0 0-16 16,0-2-1-16,0 2 7 16,-6-3-13-16,-7 5-5 15,1 1-1-15,-6 0-1 16,6 4 0-16,-3 4 1 15,0 0 0-15,3 0-2 16,-1 2-8-16,2 10 9 16,2 1-9-16,0 3 0 0,3 1 9 15,3 1 1 1,3 0 0-16,0 1-2 0,0-1 4 16,3 1-3-16,5-4 1 15,7 0-2-15,-2-1 1 16,5-5 1-16,-1-1 0 15,2-2 9-15,0-1-3 16,-1-4-2-16,0-1-2 16,-1 0 4-16,-3 0 2 15,-3 0-8-15,-1 0 1 16,-1-6-1-16,-3-4-18 16,-3-1-84-16,-3-13-174 15,0 2-262-15,-4 2-423 0</inkml:trace>
  <inkml:trace contextRef="#ctx0" brushRef="#br1" timeOffset="138052.47">11275 9871 618 0,'0'0'183'0,"0"0"-122"16,0 0 76-16,0 0 29 16,0 0-5-16,0 0-36 15,0 0 10-15,92-3-42 16,-67 1-17-16,-1 0 10 0,-3 2-45 16,-6 0-19-16,-2-3 5 15,-4 3-27-15,-3 0 0 16,-3-2 0-16,2 2-24 15,-1 0-62-15,-1 0-249 16,-1 0-642-16</inkml:trace>
  <inkml:trace contextRef="#ctx0" brushRef="#br1" timeOffset="147211.21">13986 7408 324 0,'0'0'130'15,"0"0"-58"-15,0 0 42 16,0 0 0-16,0 0 16 16,0 0-10-16,-3 2-41 15,3-2 4-15,0 0-24 16,0 0 2-16,0 0 16 16,0 0-22-16,0 0 20 15,0 0-9-15,0 0-20 16,0 0 20-16,0 0-31 15,0 0-2-15,0 0 6 16,0 0-38-16,0 0 10 0,0 0-11 16,0 0 1-16,0 0-1 15,0 0 0-15,0 0 0 16,0 0-3-16,6 0 12 16,2 0-10-16,1 3 1 15,1-1-1-15,-1 0 0 16,2 3 2-16,-1 0-1 15,-1-1 6-15,-2 0-5 16,-1 0-1-16,1 1 0 16,-5-3 0-16,3 2 3 15,-2-1-2-15,-3 0 0 16,0 2 12-16,0-2-12 0,0 2-1 16,0 0 0-16,0 4 0 15,0-2 2-15,-5 3-2 16,-1 0 0-16,-1 0 5 15,1-2-2-15,-2 3-3 16,1-1 0-16,-2 0-4 16,1 1-4-16,2-4 8 15,0 2 0-15,2-2 2 16,1-1-1-16,-1-1-1 16,2-2 0-16,2 1-6 15,0-1 4-15,0 1 2 16,0-1 0-16,0 1 0 15,0 0-7-15,0 1 7 16,0-3-1-16,2 2-6 16,2 1 1-16,0-1 6 0,1 1 0 15,1-2 6-15,0 4-4 16,2-3-2-16,-1 2 0 16,0-1 0-16,-1 1-1 15,2 0 1-15,-1 1 0 16,-1-1 2-16,2 0 4 15,-4-1-7-15,2 2 1 16,0-1 0-16,-3-2 0 16,0 2 1-16,0 0-1 15,-2-1 5-15,-1 1 1 16,0 0-6-16,0 4 0 0,0 0 0 16,-1 1 1-1,-5 0-1-15,-3 2 0 0,2 0 4 16,1-2 3-16,-2-1-7 15,5 0 0-15,0-2-4 16,-1-2-2-16,2-2 7 16,2 0-1-16,0-1 0 15,0 1 1-15,0 1-1 16,0-2 0-16,0 3-2 16,0-1 1-16,0 2 1 15,6-2 0-15,-2 0 3 16,3 2 3-16,-1-2-8 15,0 0 2-15,2 0 0 16,0 0 1-16,-1 0 0 16,1-1-1-16,1 2 7 0,-2-1-5 15,1 1-2 1,-2-1 0-16,2 1 0 0,-3 1 8 16,1 0-8-16,-3 1 0 15,0-4 5-15,0 3 1 16,-1 0-6-16,-1-4 0 15,1 4 0-15,-1-1-2 16,-1-1 3-16,0 1-1 16,0 2 4-16,0-1 2 15,0 3-7-15,0-1 1 16,0 1 0-16,-3 1-1 16,-1 0 2-16,1 0-1 0,-2 0 6 15,-1-1 0 1,4 1-6-16,-1-3 0 0,2 1 0 15,-2-3-2-15,2 2 3 16,1 0-1-16,0-1 0 16,0 0 4-16,0-1-5 15,0-1 1-15,0-1 0 16,0 1-4-16,0 0 5 16,0-2-1-16,7 3 4 15,-1-1 5-15,2-2 0 16,1 0-4-16,1 0-4 15,-1 1 24-15,-2 2-24 16,2-2 11-16,-1 1-12 16,-2-1 16-16,1 1-16 15,-2 1 0-15,2 0 0 0,-4-1 13 16,0 1-12-16,-3-1-1 16,3 1 0-16,-3 1 7 15,0 0-7-15,0 2 1 16,0-2-1-16,-5 3 22 15,-1-3-20-15,1 0-2 16,-1 0 0-16,1-1 12 16,1 2-9-16,1-1-3 15,0-2 0-15,0 2 8 16,-1 1-8-16,1 1 0 16,1-3 0-16,2 2-6 15,0 0 6-15,0 1 0 16,0-1 0-16,0 1 4 0,0 3-4 15,7-4 0 1,1 2 0-16,-1-3-7 0,2 0 7 16,1-1 0-16,1 2 0 15,0-2 9-15,-1 0-8 16,-1 1-2-16,-2 0 1 16,0-1 0-16,-2 2 1 15,0-1-1-15,-2 0 0 16,-2 1 6-16,-1 0-6 15,0 1 0-15,0 2 0 16,0-2 1-16,0-1 0 16,-4 1-1-16,-2-2 0 15,-3-1 11-15,1-2-9 16,2 0-2-16,-1 0 0 16,0 0 0-16,2-1-2 0,1-1 2 15,1-1 0-15,-2 1 8 16,5-1-7-16,-2-1-1 15,2 2 0-15,0-2-4 16,0 0-3-16,0 0 7 16,0 0 0-16,0 0-1 15,0 0-10-15,0 1-3 16,0-1-14-16,0 0-17 16,0 0 33-16,0 0-17 15,0 0 2-15,0 0 27 16,0 0-31-16,0 0 30 15,0 0-6-15,0 0 4 0,0 0 2 16,0 0 1-16,0 0 0 16,0 0 6-16,0 0-5 15,0 0-1-15,0 0 0 16,0 0 1-16,0 0 3 16,0 0-4-16,0 0 0 15,0 0 7-15,0 0-5 16,0 0-2-16,0 0 0 15,0 0-5-15,0 0-2 16,-1 0 7-16,-1 3-7 16,1 2-84-16,-2 1-97 15,0 0-47-15,2-2-433 0</inkml:trace>
  <inkml:trace contextRef="#ctx0" brushRef="#br1" timeOffset="153316.44">11846 10074 492 0,'0'0'303'0,"0"0"-154"15,0 0-42-15,0 0-81 16,0 0 6-16,0 0 53 15,0 0-27-15,0 0-10 16,6-2-10-16,1 2-11 16,4 0 30-16,1 0-2 15,2 0-12-15,3 0 11 0,2 0-36 16,2 0 2-16,-3 0-20 16,1 0 10-16,-2 0-6 15,-2 0-4-15,-5 0 0 16,0 0 3-16,-3 0-3 15,-3-3-20-15,-2 1-89 16,-2-5-61-16,0 4-159 16,-2-1-350-16</inkml:trace>
  <inkml:trace contextRef="#ctx0" brushRef="#br1" timeOffset="153630.73">11904 9951 461 0,'0'0'151'0,"0"0"-107"16,0 0 31-16,0 0 66 15,0 0 38-15,0 0-35 16,0 0-86-16,40 82-24 15,-31-53-15-15,2-1-18 16,-5 0 32-16,1-2-25 16,-4-5-1-16,0-3 2 0,0-3-8 15,-2-3-1 1,1-4 0-16,-2-4-33 16,1 0-19-16,4-4-141 0,-2 0-216 15,3-5-237-15</inkml:trace>
  <inkml:trace contextRef="#ctx0" brushRef="#br1" timeOffset="154351.87">12274 9958 423 0,'0'0'617'15,"0"0"-513"-15,0 0-6 16,0 0-27-16,0 0-2 15,0 0 45-15,0 0-41 16,-27-43-37-16,27 34-12 16,0-2-17-16,0-1-4 15,0 1-3-15,7-2 1 16,2 1 15-16,2 3-15 0,1 1 8 16,1 3-2-1,3 4-6-15,0 1-1 0,1 0 0 16,0 4 2-16,4 10 3 15,-4 3-4-15,-1 5 1 16,-3 4 8-16,-4 6-1 16,-5 1-8-16,-2 4-1 15,-2 1 0-15,0 1 0 16,-8-5 0-16,-5 0 0 16,-1-2 4-16,0-3-2 15,-1-3-4-15,-3-4-9 16,6-5-40-16,-3-6 5 15,3-5-47-15,1-6-7 0,1 0 0 16,3 0-6 0,1-10-11-16,1-3 32 0,4-3 31 15,1 1 44-15,0 1 10 16,0 1 0-16,0 3 10 16,4 3 15-16,4 6 66 15,-1 1-29-15,6 0-20 16,0 1 41-16,3 7-38 15,0 3 0-15,4-2 37 16,-4-1-38-16,2-2-6 16,-2-1-28-16,-1-2-4 15,2-1-12-15,2-2-4 0,-1 0-144 16,-4 0-357-16</inkml:trace>
  <inkml:trace contextRef="#ctx0" brushRef="#br1" timeOffset="154772.21">12698 10201 428 0,'0'0'501'0,"0"0"-449"16,0 0 39-16,0 0 32 15,0 0-25-15,0 0 28 16,80-22-31-16,-69 4-30 15,-1-1-18-15,-6-1-47 16,-4 1 15-16,0 2-11 0,0 0-2 16,-11 2 12-16,-5 4-14 15,0 2 2-15,0 6 8 16,-2 3-4-16,3 0-12 16,0 0 6-16,1 12-6 15,1 5-4-15,3 7 10 16,1 1 0-16,1 1 1 15,7 4 0-15,1-2-1 16,0-2 0-16,10-4 1 16,7-3 5-16,2-5-5 15,5-3-1-15,1-8 6 16,1-3 0-16,1 0-6 16,-1-3 0-16,0-14-12 0,-6 0 12 15,-3-12-157 1,-7 5-133-16,-5 2-501 0</inkml:trace>
  <inkml:trace contextRef="#ctx0" brushRef="#br1" timeOffset="154998.73">12709 9960 914 0,'0'0'271'0,"0"0"-210"0,0 0-42 16,0 0 87 0,0 0 45-16,0 0-42 15,90-26-36-15,-66 19-63 0,0 2 1 16,-1 2-11-16,4 3-102 16,-6 0-209-16,-6 0-822 0</inkml:trace>
  <inkml:trace contextRef="#ctx0" brushRef="#br1" timeOffset="155577.47">13139 10106 753 0,'0'0'288'16,"0"0"-226"-16,0 0-11 15,0 0 43-15,0 0 1 16,0 0 36-16,100 6-19 16,-70-6-29-16,1-3-32 15,0-3-42-15,-2 2 14 0,-4 0-23 16,0 1 7-1,-8 0-2-15,-4 1-5 0,-5 2-8 16,-5 0-11-16,-3 0-129 16,0 0-64-16,-3 5-399 0</inkml:trace>
  <inkml:trace contextRef="#ctx0" brushRef="#br1" timeOffset="155875.87">13264 10222 827 0,'0'0'232'0,"0"0"-169"0,0 0-16 16,0 0 54-16,0 0 93 15,0 0-38-15,0 0-64 16,93 11-3-16,-68-11-50 15,3 0 8-15,-4 0 3 16,-3 0-49-16,0 0 30 16,-6 0-24-16,0 0-4 15,-6 0 9-15,-3 0-12 16,0 0 0-16,-3 0 0 16,-2-1-65-16,1 0-144 15,-2-3-529-15</inkml:trace>
  <inkml:trace contextRef="#ctx0" brushRef="#br1" timeOffset="159352.1">13804 9755 84 0,'0'0'538'16,"0"0"-390"-16,0 0-34 16,0 0 1-16,0 0 27 15,0 0-58-15,0 0-20 16,-12-3-6-16,12 3-34 15,0 0 37-15,-1 0-11 16,-2 0-11-16,0 1 3 16,0 8-42-16,-2 1 14 15,1 7-4-15,-1 0-2 16,-2 5 5-16,3 1-12 16,-1 2 0-16,0 2 27 0,2 1-21 15,2 2-5 1,-1-1-2-16,2 2 2 0,0 2 12 15,3-1-7-15,8 0 0 16,5-4 29-16,4-1-35 16,2-4-1-16,5-1 3 15,0-7 4-15,1-2 21 16,0-5-6-16,-1-2 9 16,0-3 34-16,0-3-56 15,-3 0 7-15,-2-3-16 16,-4-9 11-16,-1-3 2 15,-7-3-6-15,-1-2 2 0,-6-2 11 16,-3-2-11 0,0 1-9-16,0 3 5 0,-5 0 2 15,-5 2 12-15,-2 4-17 16,-1 0 6-16,-2 5 18 16,-1 2-18-16,-1 2-8 15,-2 3 0-15,0 2-1 16,-1 0-1-16,-4 4 2 15,3 8 0-15,0 3-6 16,2 2-27-16,4 2 5 16,0 0-13-16,10 3-41 15,2-1 3-15,3 6-93 16,6-7-65-16,8-3-379 0</inkml:trace>
  <inkml:trace contextRef="#ctx0" brushRef="#br1" timeOffset="160169.9">14332 10106 690 0,'0'0'265'0,"0"0"-205"0,0 0-41 16,0 0 43-16,0 0 38 15,0 0 48-15,0 0-58 16,75 9-52-16,-59-9 20 16,0-2-34-16,-2-5-3 15,-3-3 18-15,-3 0-30 16,-3 0 13-16,-2-1-3 16,-3 0-19-16,0-3 28 15,0 2-27-15,-11 1 8 16,0 0 3-16,-3 2-11 15,-2-1-2-15,1 4 1 16,-2 3-17-16,1 2 15 16,0 1-12-16,0 0-7 15,2 0 20-15,2 6-31 0,0 5 18 16,3 6-1-16,3-2 8 16,0 6 1-16,4 0 6 15,2 0 0-15,0 2 3 16,0-3-2-16,2 2-1 15,8-2 0-15,3-4 2 16,1 0 17-16,4-1-3 16,0-4 14-16,3-2 17 15,-1-2-25-15,2-4 32 16,0-3-2-16,0 0-25 16,1 0 9-16,-1 0-28 15,-1 0-1-15,-1-5-1 16,-3-1-6-16,1-1-9 15,-1 1-115-15,-3 1-150 0,-5 2-298 16</inkml:trace>
  <inkml:trace contextRef="#ctx0" brushRef="#br1" timeOffset="168121.97">16067 8903 403 0,'0'0'126'15,"0"0"-37"-15,0 0-14 0,0 0-7 16,0 0 53-16,0 0-5 15,7-12-50-15,-7 10 10 16,2-1-10-16,-1 0-24 16,-1 0 25-16,2 0-22 15,-2 0-5-15,1-2-2 16,1 0-31-16,1-1 9 16,0 1-16-16,3-1 6 15,0-1-5-15,2-2 0 16,2 2-1-16,0-2 6 15,2-1-5-15,0 2-1 0,3 0 0 16,-2 1-2-16,-1 3 0 16,3 3 2-16,-3 1 0 15,0 0 9 1,-2 0-8-16,-2 8-1 0,1 1 0 16,-3 1 1-16,-2 2 6 15,-2 3-6-15,-2 0 8 16,0 0 2-16,0 1-5 15,-3 0-6-15,-6 2 0 16,-2-1-2-16,1-1 1 16,-3 1 1-16,1 0 0 15,-1-3 0-15,0-3-24 16,1 0 8-16,1-3-13 16,0-1 0-16,3-2 22 0,4-3 7 15,-1 1 0-15,3-3 1 16,0 0-1-16,2 0 0 15,0 0-52-15,0 0-8 16,0-3 39-16,0-4 10 16,0 3 11-16,6-2 7 15,1 2-1-15,4 0-6 16,1 0 0-16,-2 3 0 16,2 1 23-16,1 0-12 15,0 0 5-15,1 2 16 16,0 4-23-16,1-1 13 15,0-2 7-15,1 0-10 16,-1-2 18-16,0-1-15 0,-2 0-4 16,0 0 3-1,-2 0-20-15,0 0-2 0,-2 0 1 16,1-1-25-16,-1-10-92 16,-3 0-241-16,-1 0-573 0</inkml:trace>
  <inkml:trace contextRef="#ctx0" brushRef="#br1" timeOffset="169126.74">16298 8671 264 0,'0'0'186'16,"0"0"-44"-16,0 0 31 15,0 0 13-15,0 0-67 16,-92 27-9-16,72-20-26 0,1 1-37 16,-2 0 19-1,-1 0-24-15,1 1 1 0,1 1 13 16,1-1-30-16,-1 2 0 16,3 1-10-16,-3 0-15 15,5 1 26-15,1 1-24 16,1 0 3-16,3 1 7 15,-2 3-12-15,5-1-1 16,-1 1 0-16,3 0 0 16,1 2 0-16,4 2 0 15,0 0 1-15,0 1 3 16,0 0 3-16,6 1-7 16,2-1 0-16,4 0 0 15,1-1 2-15,4 1-2 0,0-3 6 16,1 1 23-16,3-3-29 15,1 0 20-15,2-2 1 16,-1-2-21-16,2-2 31 16,2-2-24-16,0-4 8 15,1 0 19-15,-1-3-33 16,1-1 19-16,0-2 19 16,-1 0-39-16,1 0 22 15,-2 0-21-15,1-5 0 16,-2-1 14-16,1-2-14 15,-3 0-1-15,-1-4 0 16,0 1 0-16,-3-2 0 16,-1-1 0-16,0-1 1 0,-4-2 9 15,0-2-9-15,-2 1-1 16,0 0 0-16,-4-2 0 16,-2-1-3-16,-2 1 3 15,-1 0-5-15,-1-1 4 16,-2 0-27-16,0-1 13 15,0 2-1-15,-2 1-6 16,-5-1 21-16,-2 1 1 16,-3 2 0-16,0 0 5 15,-2 1-4-15,-2-1-1 16,0 0 0-16,-1 0 1 16,-2 2-1-16,1 0 0 15,-1 3 1-15,-2 1 10 16,1 2-5-16,-2 2-6 15,0 3 0-15,0 2 1 0,-1 2 11 16,-3 0-11-16,0 0 0 16,-3 9 15-16,1 3-16 15,0 5 0-15,-1 0-7 16,3 6-25-16,3 3-24 16,-5 12-158-16,5-4-66 15,4-2-379-15</inkml:trace>
  <inkml:trace contextRef="#ctx0" brushRef="#br1" timeOffset="180623.36">17487 7229 354 0,'0'0'111'16,"0"0"-77"-16,0 0 2 15,0 0 24-15,0 0 80 16,0 0-5-16,0 4-16 15,0-4-14-15,0 0-48 16,0 0 2-16,0 0-14 0,0 0-25 16,0 0 14-16,0 0-20 15,0 2 3-15,0 1 1 16,1-1-11-16,5 4-7 16,3 0 0-16,-1-1 1 15,1 1 0-15,0 1-1 16,1 1 0-16,-1 0 9 15,2 1-8-15,-3 1-1 16,1 0 0-16,-1 0 0 16,-2-2 5-16,1 2-5 15,-2 0 2-15,-2-2 11 16,-2 2-6-16,-1 2 8 16,0-1 1-16,0 2-16 15,-1 0 20-15,-7 3-19 0,-2 1 2 16,1 0 9-16,-2 0-11 15,1 0-1-15,1 0 0 16,1-2-2-16,2-1 2 16,1 1 0-16,0-3 0 15,4 0 5-15,1-2-5 16,0-2 0-16,0 0 0 16,0 0-6-16,0-3 5 15,6 2 1-15,1-2 0 16,1 1 7-16,1 0-1 15,1 2-6-15,-1-2 11 16,1 2-10-16,4-1 43 16,-2 1-28-16,0 1 0 15,1-1 9-15,-2 1-24 16,2-2 7-16,-4 3-8 0,0-2 1 16,1 1 15-16,-4-1-15 15,0-1 12-15,-1 1 14 16,-2-1-26-16,0 0 9 15,-3 2-7-15,0 0 3 16,0 1 9-16,0 3-15 16,0 1 1-16,-6 1 12 15,-2-1-7-15,2 2-6 16,-1 0 0-16,2-2-1 16,2 1 0-16,0-3 1 15,2-1 0-15,1 0 7 16,0 1-6-16,0-3-2 15,0 0 1-15,4-1-4 0,3 2 4 16,3-1 0-16,-1 0 2 16,1-1 23-16,3-1-24 15,0 0 21-15,1 1-3 16,-2-1-19-16,3 3 32 16,-1-3-19-16,-1 5-2 15,2-2 5-15,-4 3-9 16,0-2-7-16,-2-1 1 15,-3 2 0-15,0 0 20 16,0 0-14-16,-3-1-6 16,-1 2 11-16,-2 1-5 15,0-1-7-15,0 2 0 0,-2-4-1 16,-5 4 1-16,2-2 0 16,-1-1 1-16,2 0 7 15,-1-3-2-15,2 1-6 16,0 0 0-16,-1-1-5 15,3-1 4-15,-1-2 1 16,2 2 0-16,0 1 2 16,0-1-1-16,0 2-1 15,2 0 0-15,5 1-3 16,0-1 2-16,1 2 1 16,1-3 0-16,3 2 3 15,0-3-2-15,-1 0-1 16,0-1 0-16,1-1 0 15,0-1-3-15,-2 2 3 16,-1-4 0-16,2 1 9 0,-5 0-7 16,0 2-4-16,-2-4 2 15,-1 2 0-15,0 0 0 16,0 3 0-16,-2-1 2 16,-1 4 9-16,0 0-5 15,0 4-6-15,0 0 0 16,0 4 0-16,-1-1 19 15,-5-1-11-15,3 0 6 16,2 1 2-16,-1-1-9 16,1-3-7-16,1-1 0 15,0-3-6-15,0-2-5 16,0-3 6-16,0 2-70 16,0 2-124-16,-3 1-163 0,-5 1-604 0</inkml:trace>
  <inkml:trace contextRef="#ctx0" brushRef="#br1" timeOffset="187995.9">15290 6607 557 0,'0'0'239'0,"0"0"-89"16,0 0-17-16,0 0-21 15,0 0-9-15,0 0 17 16,1-3-42-16,-1 3-12 16,0 0-11-16,0 0-29 15,2 0 8-15,1 3 10 16,0 11 23-16,1 6-3 15,1 9-24-15,-2 5-14 16,2 5 2-16,-3 4-27 16,1-1 0-16,-3 0-1 15,0-1 0-15,0-5 3 16,0-4-3-16,0-7 0 0,0-6 4 16,0-7-3-1,0-5-1-15,0-4 0 0,0-3 0 16,0 0 0-16,0 0 0 15,0 0-5-15,0 0 4 16,0-5 2-16,0-1 2 16,0 0-3-16,3-2 1 15,5 1-1-15,-1 2 1 16,3-1-1-16,1 1 1 16,3 3 2-16,3 1-3 15,2-1 0-15,0 1 0 16,3 1 2-16,-1 0-2 15,-3-2 0-15,-1 2 2 0,-1-2-2 16,-5 1 0 0,-2-1-1-16,-4 2-28 0,-2-2-13 15,-3-2-70-15,0 0-25 16,0-5-10-16,0-8-99 16,0 0-126-16,0 0-155 0</inkml:trace>
  <inkml:trace contextRef="#ctx0" brushRef="#br1" timeOffset="188267.81">15478 6679 740 0,'0'0'277'0,"0"0"-131"0,0 0-30 16,0 0-13-1,0 0-20-15,0 0-8 0,0 0-38 16,-2 34 21-16,8-1 5 15,2 7-34-15,-2 6 17 16,1 2-10-16,-3 1-13 16,1 0 12-16,0-6-35 15,-2-7 1-15,0-4-1 16,2-6-4-16,-2-9 3 16,0-5-43-16,0-4-88 15,0-7-77-15,2-1-151 16,-2 0-242-16</inkml:trace>
  <inkml:trace contextRef="#ctx0" brushRef="#br1" timeOffset="188785.26">15716 7028 506 0,'0'0'251'16,"0"0"-107"-16,0 0-7 15,0 0 12-15,0 0-43 16,83 12-28-16,-60-12 15 16,1 0-55-16,0-5-6 15,-2-5-1-15,-2-2-31 16,-1-2 22-16,-7-1-9 16,0-2-6-16,-6-1 22 0,-3 3-27 15,-3 0 2 1,0 2-4-16,-2-1 12 0,-9 5-5 15,-3 1-5-15,-2 1-2 16,1 2 17-16,-3 5-17 16,0 0 0-16,0 0 0 15,2 12-25-15,-2 3 25 16,4 4-14-16,1 0 4 16,4 2-1-16,3 0 1 15,3 1 10-15,3-1 0 16,0 0-9-16,6-1 8 15,6-2 1-15,6-1 0 16,0-2 1-16,6 1 6 16,-1-7-7-16,3-1 19 15,1-5-19-15,-1-3 47 0,2 0-18 16,-2 0-9-16,0-6 1 16,-4-4-21-16,-3 1 0 15,-4 1 0-15,-6 0-42 16,-2-2-112-16,-4 3-162 15,-3-1-475-15</inkml:trace>
  <inkml:trace contextRef="#ctx0" brushRef="#br1" timeOffset="190714.45">15728 6619 497 0,'0'0'261'0,"0"0"-98"15,0 0-44-15,0 0-14 16,0 0 7-16,0 0-48 16,0 0-8-16,0 2-24 15,5-2 3-15,4 0 45 16,0-2-25-16,0 0-14 15,2-3 17-15,0 2-33 16,1 1-3-16,0-1-18 16,0 0 2-16,0 1 7 15,1 2-13-15,-1-1 2 16,1 1 8-16,0-1-9 16,-4 1-1-16,-1 0 0 15,-2-2 1-15,-3 2 3 0,-1 0-3 16,-1 0 5-16,-1 0 21 15,0 0-27-15,0 0 15 16,0 0-15-16,0 0 4 16,0 0-15-16,2 0-23 15,-1 6-206-15,1 2-142 0</inkml:trace>
  <inkml:trace contextRef="#ctx0" brushRef="#br1" timeOffset="199600.5">19529 8678 651 0,'0'0'242'0,"0"0"-65"15,0 0-43-15,0 0 0 16,0 0 27-16,0 0-62 16,-8-22-12-16,8 18-20 15,0 1-39-15,0 1 14 16,0-1-32-16,0-2-1 16,2 1 13-16,6-4-21 15,5 3-1-15,-1-2 0 16,4 2 1-16,1 1-2 0,-1 2 1 15,1 2 0-15,-3 0 2 16,-2 0 5-16,-2 11-8 16,-5 1 1-16,-2 3-4 15,-3 0-3-15,0 2 7 16,-3-1 0-16,-9 4 5 16,2-3-4-16,-2-1-1 15,0-3 0-15,3-4-1 16,3-6 0-16,1 0 1 15,4-3 0-15,1 0 0 16,0-1-63-16,0-8 16 16,0-3 21-16,4 1 5 15,7-3 20-15,1 5 1 0,4 1 0 16,3 2-5 0,4 6 6-16,2 0-1 0,2 0 2 15,0 9-1-15,-2 5 36 16,-6 1-36-16,-6 2 7 15,-9 1 16-15,-4 2-22 16,0 1 34-16,-3-1-9 16,-13 0-27-16,-2-1 29 15,-4-7-14-15,-4 0 25 16,-2-4-3-16,0-6-36 16,-1-2 23-16,4 0-13 15,1-2-10-15,6-4 31 16,6-1-25-16,3 3 2 15,5 1 4-15,2 1-12 16,2 2-2-16,0 0-13 0,0 0-27 16,5 0 15-16,8 7-53 15,11 0-111-15,-3 1-151 16,-3-6-485-16</inkml:trace>
  <inkml:trace contextRef="#ctx0" brushRef="#br1" timeOffset="200365.87">19723 8481 479 0,'0'0'310'0,"0"0"-185"16,0 0-31-16,0 0 40 15,-88-3 4-15,65 3-53 16,-2 0 9-16,0 0-31 16,1 8-38-16,-3 3 14 15,-1 3-27-15,-1 6 5 16,2 2 7-16,1 2-23 15,0 5 14-15,5 1-3 0,3 0-11 16,5 2 24 0,4-1-24-16,5 0-1 0,4 1 2 15,0 2 6-15,1 0-8 16,14 1 0-16,3 0 1 16,4-1 6-16,5-3-6 15,3 0-1-15,4-1 13 16,4-4-12-16,5 1 73 15,0-7-40-15,6-1-27 16,2-7 15-16,1-1-13 16,3-8-9-16,0-3 0 15,1 0 7-15,-5-3-2 16,-1-11 15-16,-5-3-19 16,-5 0 15-16,-4-5-15 15,-5 0-1-15,-4-4 0 0,-3-1 9 16,-7-2-9-16,-4-2 0 15,-4-2 2-15,-6 1 8 16,-3-2-2-16,0 0-8 16,0 2 0-16,-11 2 1 15,-3 2 18-15,-2 1 0 16,-6 4 2-16,-2 1 24 16,-2 2-45-16,-6 4 21 15,-2 1-17-15,-4 4 4 16,-6 3 17-16,-1 5-18 15,-6 3 3-15,-1 0-4 16,3 5-5-16,1 7-2 0,5 5 1 16,1 2-50-16,8 3 31 15,6 1-60 1,5 5-40-16,-4 22-96 0,8-8-326 16,2-1-574-16</inkml:trace>
  <inkml:trace contextRef="#ctx0" brushRef="#br1" timeOffset="207346.98">18560 9590 71 0,'0'0'549'0,"0"0"-386"16,0 0-91-16,0 0 58 16,0 0 4-16,0 0-28 15,5-6-18-15,-5 6-79 16,2 0 1-16,-1 0-10 15,2 0 10-15,0 9 57 16,0 8 7-16,2 7-19 16,-2 3 1-16,-2 5-56 0,2 1 19 15,0 1-9 1,0 0 0-16,-2-4 1 0,1-2-11 16,-1-4 1-16,2-3 11 15,1-4-12-15,-1-4 0 16,0-4 0-16,0-3-3 15,0-3 1-15,0-1 2 16,2-2 0-16,3 0 5 16,1 0 4-16,4 0-9 15,2-6 0-15,4-1 6 16,1 0 22-16,2-1-17 16,2 3-2-16,0 2 4 0,-3 2-4 15,0 1-9 1,-2 0 0-16,-2 0-2 0,-1 2 2 15,-4 3 0-15,-3 0 0 16,0-3-1-16,-3-1-9 16,-3-1-83-16,0 0-103 15,-2 0-62-15,-1-6-131 16,0-6-368-16</inkml:trace>
  <inkml:trace contextRef="#ctx0" brushRef="#br1" timeOffset="207616.75">18841 9665 770 0,'0'0'312'0,"0"0"-194"16,0 0-68-16,0 0-20 16,0 0-17-16,0 0 51 15,0 0 43-15,8 75-66 16,-2-35 11-16,0 4 2 15,-2 0-6-15,2-2 16 16,-3-2-56-16,-2-5 9 16,2-4-17-16,1-4-6 15,0-6-3-15,1-4-48 16,-1-3-141-16,5-6-38 16,-3-4-261-16,-2-2 102 0</inkml:trace>
  <inkml:trace contextRef="#ctx0" brushRef="#br1" timeOffset="208067.67">19008 10045 28 0,'0'0'533'15,"0"0"-386"-15,0 0 29 16,0 0-1-16,0 0-53 16,0 0-25-16,96 30-42 15,-74-30-36-15,0 0 30 16,-2-6-26-16,-2-6-8 15,-5-2 14-15,-1-3-28 16,-4 2 5-16,-7-4-6 16,-1 0 6-16,0 2 0 0,-3 0-4 15,-9 2 4 1,-3 3-3-16,2 5-2 0,-3 2-1 16,2 2 0-16,-1 3-4 15,3 0-2-15,-1 0-4 16,2 9-16-16,2 4 16 15,2 4-13-15,-2 3 23 16,6 2-1-16,2 0-5 16,1 2 4-16,0 0 2 15,1-3 0-15,11-1 13 16,1-3-6-16,2-5-2 16,5-3-4-16,0-1 0 15,3-4 29-15,-2-3-5 16,0-1 14-16,1 0-16 15,-4 0-23-15,-2-5-27 0,-2-3-79 16,-4-9-116-16,-5 5-137 16,-4-2-328-16</inkml:trace>
  <inkml:trace contextRef="#ctx0" brushRef="#br1" timeOffset="208340.13">19070 9772 624 0,'0'0'314'0,"0"0"-206"15,0 0-89-15,0 0 36 0,0 0 95 16,0 0-35-16,0 0-16 15,105-7-44-15,-76 5-41 16,-1 2 14-16,-5 0-28 16,-3 0 0-16,3 0-17 15,-8 4-190-15,-4 1-389 0</inkml:trace>
  <inkml:trace contextRef="#ctx0" brushRef="#br1" timeOffset="208835.08">19609 10057 662 0,'0'0'562'0,"0"0"-481"16,0 0-65-16,0 0 38 15,0 0-8-15,0 0 34 16,0 0 16-16,48-10-52 16,-28 3-5-16,3 3-16 15,4-1-23-15,0 0 26 16,-2 0-24-16,0 3 5 15,-5-1-3-15,-2 1-3 16,-6 2-2-16,-4 0-26 0,-5 0-101 16,-3 0-87-1,0 0-283-15,0 0-112 0</inkml:trace>
  <inkml:trace contextRef="#ctx0" brushRef="#br1" timeOffset="209103.16">19654 9965 831 0,'0'0'215'16,"0"0"-161"-16,0 0-37 0,0 0 107 15,0 0 8-15,15 82-14 16,-4-55 17-16,2 0-63 15,-1-1 1-15,1-4-24 16,-2-2-41-16,-2-4 15 16,-3-5-23-16,-1-4 0 15,-3-4-13-15,-2-3-171 16,0 0-147-16,-6-11-683 0</inkml:trace>
  <inkml:trace contextRef="#ctx0" brushRef="#br1" timeOffset="213210.84">20109 9980 599 0,'0'0'149'0,"0"0"-62"0,0 0 48 16,0 0 53-16,0 0-79 16,0 0-25-16,0 0 0 15,-54-53-34-15,47 40 34 16,1 2-19-16,0-2-14 16,1-1-3-16,2-1-47 15,2-2 13-15,-1 3-14 16,2-1 11-16,0 0-10 15,2 1-1-15,7 0 0 16,2 2-1-16,3 1 2 16,1 2-1-16,3-2 0 15,1 5-9-15,0 1 8 0,1 3 1 16,1 2 0 0,-3 0-1-16,1 5-3 0,0 7 4 15,-3 5-6-15,-4 2 2 16,0 8 2-16,-5 2 3 15,-4 5-1-15,-3 2 5 16,0 3-4-16,0 0-2 16,-7 2-5-16,-7-2-13 15,1-2 18-15,-3-2-19 16,2-4 6-16,-2-5 14 16,1-5-24-16,0-2 10 15,1-5-14-15,4-6-11 16,-2-4-5-16,3-4-27 15,1 0 7-15,1-5 3 16,3-7-49-16,1-3 58 0,3 0 33 16,0 0-3-1,0 5 22-15,0 0 1 0,6 5 12 16,2 4 50-16,3 1-5 16,4 0 27-16,0 6 4 15,3 6-24-15,0 0 15 16,2-1-15-16,0-2-9 15,-1-1-9-15,1-4-47 16,-2-4 9-16,1 0-9 16,0 0-40-16,4-24-123 15,-4 2-115-15,-3 0-474 0</inkml:trace>
  <inkml:trace contextRef="#ctx0" brushRef="#br1" timeOffset="213623.46">20443 10016 922 0,'0'0'324'0,"0"0"-247"16,0 0-30-16,0 0-20 15,0 0 81-15,0 0 10 16,0 0-68-16,78 35-14 16,-59-35-31-16,-2-3-4 15,0-8 21-15,-5-3-22 16,-1-2 0-16,-7-1 0 15,-4 0-22-15,0 2 10 0,0-1-10 16,-11 5-14-16,-3 2 28 16,-4 4-37-16,-2 5 28 15,0 0 9-15,-2 5-35 16,3 12 33-16,2 4 1 16,3 4 9-16,5 4 6 15,5-3 5-15,4 6 11 16,0-3 28-16,9 0-18 15,10-2 23-15,5-6-14 16,6-6 1-16,1-3 31 16,2-7-72-16,0-3 12 15,0-2-13-15,-5 0-7 16,-3-9-5-16,-7-1-61 16,-4-17-84-16,-8 7-97 15,-6-3-500-15</inkml:trace>
  <inkml:trace contextRef="#ctx0" brushRef="#br1" timeOffset="213896.56">20425 9804 689 0,'0'0'276'0,"0"0"-182"16,0 0-16-16,0 0 65 0,0 0 14 15,0 0-25-15,0 0-77 16,88-25-21-16,-64 18-7 16,-1 2-21-16,-1 1-12 15,5 1-21-15,-7 3-251 16,-4-3-643-16</inkml:trace>
  <inkml:trace contextRef="#ctx0" brushRef="#br1" timeOffset="-214301.13">20889 9945 479 0,'0'0'523'0,"0"0"-442"16,0 0-42-16,0 0-28 16,0 0 107-16,0 0 9 15,100-6-60-15,-74 1 3 16,0-1-46-16,1 0-9 15,-3 3-6-15,-3-2-9 0,-8 3-8 16,-5 2-127-16,-5 0-181 16,-3 0-354-16</inkml:trace>
  <inkml:trace contextRef="#ctx0" brushRef="#br1" timeOffset="-214115.77">20973 10098 1026 0,'0'0'219'0,"0"0"-170"15,0 0-26-15,0 0 29 16,88-14-17-16,-59 4-14 16,1-2-21-16,9-5-82 0,-7 3-271 15,-6-3-414-15</inkml:trace>
  <inkml:trace contextRef="#ctx0" brushRef="#br1" timeOffset="-213566.7">21561 9476 510 0,'0'0'347'0,"0"0"-258"0,0 0-42 16,0 0 28-16,0 0 16 16,0 0-23-16,0 0-49 15,-81 95-8-15,61-61 5 16,3 2 9-16,2 8 30 15,1 0 9-15,7 6-28 16,4 3 25-16,3 1-29 16,3-1-6-16,16 0-11 15,6-7-9-15,5-5-7 16,3-7 1-16,1-10-8 16,2-5 1-16,0-10 9 0,-1-8-2 15,-4-1 19-15,-3-4-17 16,-6-15 6-16,-2-6 19 15,-10-6-12-15,-4-3 11 16,-6-2-14-16,0 2-5 16,-1 4 35-16,-14 4-1 15,-6 6 22-15,-4 6-9 16,-4 6-11-16,-4 6 35 16,-1 2-33-16,-2 7-29 15,2 13-13-15,3 4-2 16,4 3-2-16,6 1-28 15,7 0-66-15,7 5-71 16,6-7-185-16,1-6-500 0</inkml:trace>
  <inkml:trace contextRef="#ctx0" brushRef="#br1" timeOffset="-213027.67">21951 10014 335 0,'0'0'282'0,"0"0"-223"0,0 0-33 16,0 0 65-16,0 0 88 16,0 0-66-16,99 2-63 15,-72-15 2-15,-1-3 3 16,1-2-24-16,-5-1 18 16,-5-1-11-16,-4 0-21 15,-5 0 41-15,-7 2-17 16,-1 1 16-16,0 1 14 15,-6 4-25-15,-8 0 19 16,-5 5-4-16,-3 3-33 16,-3 4 27-16,-2 0-36 0,-1 2-8 15,2 13 0 1,1 3-10-16,4 4-2 0,7 6 0 16,4 0-3-16,9 2-3 15,1 0 7-15,0-3 0 16,17 0 8-16,5-4-8 15,4-6 0-15,6-4-7 16,5-7 0-16,-1-4-1 16,0-2 8-16,-2 0-13 15,5-21-41-15,-8 0-221 16,-9 2-279-16</inkml:trace>
  <inkml:trace contextRef="#ctx0" brushRef="#br1" timeOffset="-212471.67">21829 9537 522 0,'0'0'250'0,"0"0"-151"16,0 0-12-16,0 0 73 15,0 0-12-15,0 0-80 16,0 0 9-16,61 2 13 0,-40-2-27 15,3 0 9 1,0 0-32-16,4 0-5 0,2-4 14 16,1 1-34-16,-1-3 14 15,0-2 0-15,-2 2-21 16,-1-3 15-16,-2 2-22 16,-2 0 1-16,-4 4-2 15,-3 1-8-15,-3 2-135 16,-7 0-261-16,-2 7-888 0</inkml:trace>
  <inkml:trace contextRef="#ctx0" brushRef="#br1" timeOffset="-206479.67">14307 9851 347 0,'0'0'195'0,"0"0"-83"15,0 0 24-15,0 0-18 16,0 0 2-16,0 0 16 15,0-10-79-15,0 8-18 0,0 2 1 16,0 0-25-16,0 0 46 16,0 0 11-16,-2 0-12 15,2 0 30-15,0 0-52 16,0 0-5-16,0 0-18 16,0 0 0-16,0-1-15 15,0 1 0-15,0 0 0 16,0 0-8-16,9 0 10 15,2-2-2-15,4 1 0 16,4-4 6-16,5-1-6 16,1 0 0-16,3-1 0 15,0-1 5-15,0 1-4 16,3 0-1-16,-4 1 0 16,-5 2 2-16,-1 2-2 15,-7 1 0-15,-3 1 0 0,-3 0 21 16,-4 0-14-16,-2 0 19 15,-2 0 34-15,0 0-29 16,0 0 44-16,0 0-37 16,0 0-13-16,0 0 14 15,0 0-33-15,0 0-6 16,0 0 0-16,0 0-1 16,0 0-24-16,0 0 5 15,0 0-117-15,0 7-263 16,-6 1-913-16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2:41:03.10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C000"/>
    </inkml:brush>
  </inkml:definitions>
  <inkml:trace contextRef="#ctx0" brushRef="#br0">15372 11367 785 0,'0'0'258'0,"0"0"-109"16,0 0-40-16,0 0-16 16,0 0 45-16,0 0-21 15,0 0-25-15,0-56-30 16,0 46-2-16,-5-2 20 15,-2 0-31-15,-2-2-6 16,-4-1-9-16,-3-1-27 16,-1 1 9-16,-3-1-16 15,-2 4 0-15,-2-1-6 0,-3 2 12 16,-3 5-2 0,-1 3-4-16,-3 1-5 0,-2 2 4 15,0 0-15-15,-1 8 16 16,4 4 4-16,2 6-3 15,1 4-1-15,3 4 0 16,3 6-5-16,2 4 4 16,4 7-10-16,6 3 11 15,3 7 0-15,7 1 1 16,2 2 9-16,0 2-10 16,17-7-1-16,7-2 1 15,4-7-9-15,5-5 9 16,3-8-1-16,4-4 2 15,3-4 7-15,2-6-7 16,1-2-1-16,-1-5 10 0,0-2-10 16,-2-4 12-16,-3 0 5 15,-4-2-3-15,-5 0 6 16,-5 0-2-16,-8 0 0 16,-5 0 10-16,-7 0-14 15,-1 0-2-15,-5 0 0 16,0 0-11-16,0 0 7 15,0 0-8-15,0 0-1 16,1 0-10-16,10 0-71 16,0-4-111-16,1-4-333 0</inkml:trace>
  <inkml:trace contextRef="#ctx0" brushRef="#br0" timeOffset="742.55">16511 11321 874 0,'0'0'246'16,"0"0"-158"-16,0 0-46 15,0 0 68-15,0 0 86 16,0 0-40-16,0 0-21 15,-7 0-81-15,10 0-25 16,10 0 11-16,11 0-39 16,8-3 17-16,8 0-18 0,9 1 1 15,3-3 16 1,2 0-17-16,1 0 11 0,0 0-11 16,-1 1-2-16,-2 0 1 15,-4 2-7-15,0 1 8 16,-7 1-1-16,-5 0-10 15,-6 0-17-15,-8 0-91 16,-12 4-120-16,-6-1-94 16,-4 4-514-16</inkml:trace>
  <inkml:trace contextRef="#ctx0" brushRef="#br0" timeOffset="1149.16">16444 11686 783 0,'0'0'198'16,"0"0"-147"-16,0 0-24 15,0 0 77-15,0 0 56 16,114 7 4-16,-64-7-38 0,10 0-27 16,6 0-29-16,5-5-26 15,-2 1-6-15,0-1-4 16,-5 2-6-16,-5 0 8 16,-7 2-18-16,-7 1-2 15,-8-1-3-15,-12 1-4 16,-8 0 8-16,-9 0-8 15,-5 0-7-15,-3 0 6 16,0 0-7-16,0 0 0 16,0 0-1-16,0 0-52 15,0 0-118-15,-2 0-202 16,-5-2-889-16</inkml:trace>
  <inkml:trace contextRef="#ctx0" brushRef="#br0" timeOffset="2155.69">13308 11425 639 0,'0'0'181'16,"0"0"-138"-16,0 0-23 0,0 0 77 15,0 0 110-15,92 10-67 16,-47-9-53-16,7-1-1 16,6 0-19-16,3 0-23 15,6-1-12-15,-1-4-21 16,-3-3 1-16,-2 3-11 15,-3-2 0-15,-6 2 8 16,-4-3-9-16,-7 3 0 16,-8-1 0-16,-6 1 0 15,-10 3-22-15,-8 1-88 0,-4 1-65 16,-5 0-407-16</inkml:trace>
  <inkml:trace contextRef="#ctx0" brushRef="#br0" timeOffset="2523.17">13330 11844 1001 0,'0'0'177'16,"0"0"-141"-16,0 0-22 15,113 0 17-15,-62 0 62 16,4-4 23-16,3 2 7 16,4-2-41-16,-1 1-34 15,-2 2-7-15,-4 0-8 16,-2 1 1-16,-8 0-12 15,-4 0-9-15,-7 0 2 16,-4 1-1-16,-5 2-14 16,-6-2 0-16,-5-1-1 15,-6 0-24-15,-5 0-220 16,-3 0-326-16</inkml:trace>
  <inkml:trace contextRef="#ctx0" brushRef="#br0" timeOffset="3461.35">12177 11393 728 0,'0'0'218'0,"0"0"-125"15,0 0-41-15,0 0-26 16,0 0 29-16,0 0 0 15,0 0-19-15,-21 35 12 16,14-15-15-16,-1 4 8 16,0 5 24-16,-2 9 11 0,3 3 4 15,1 7-23-15,4 0-18 16,2 2-7-16,0-3-7 16,11-3-3-16,5-6-12 15,8-6 0-15,3-3 2 16,4-8-12-16,8-5 1 15,3-5 13-15,4-6-14 16,2-5 1-16,2 0 14 16,2-13-14-16,-2-7 24 15,-3-3-7-15,-2-6-1 16,-2-5-11-16,-7-4 17 16,-4-1-15-16,-7-5 1 15,-8 0-8-15,-9 1 18 0,-6-1-12 16,-2 3-6-1,-10 1 8-15,-12 3-3 0,-9 2 17 16,-7 3-1-16,-9 2-22 16,-8 3 11-16,-6 6-10 15,-5 1-1-15,0 8 13 16,1 7-12-16,8 5 7 16,2 5-8-16,6 17-9 15,5 11 8-15,3 6-28 16,2 25-117-16,8-11-196 15,7-7-651-15</inkml:trace>
  <inkml:trace contextRef="#ctx0" brushRef="#br0" timeOffset="3957.66">11944 11014 1084 0,'0'0'188'0,"0"0"-89"16,0 0-38-16,0 0-44 16,0 0 81-16,0 0-7 15,0 0-25-15,91-17-18 16,-42 15-23-16,2 1 19 15,7-1-12-15,-4 2-17 16,1-3 4-16,-4-2-19 16,-5-1 2-16,-3 3 11 15,-7-4-13-15,-9 3 7 0,-5 0-7 16,-10 1-1 0,-4 3 0-16,-5 0-21 0,-3 0-22 15,0 0-32-15,0 4-141 16,-3 7 9-16,-9-1-403 0</inkml:trace>
  <inkml:trace contextRef="#ctx0" brushRef="#br0" timeOffset="4399.38">11677 11236 916 0,'0'0'240'0,"0"0"-120"16,0 0-39-16,0 0-45 15,0 0 48-15,0 0 12 16,0 0-16-16,-3 49 8 16,3 4-22-16,11 37 2 0,9 39-9 15,2 10-6 1,-3-10-2-16,-4-35-37 0,-5-37 1 16,-5-21 3-16,-2-11-8 15,0-4 28-15,0-3 8 16,-2-6-15-16,1-6 6 15,-2-4-21-15,1-2 2 16,-1 0 9-16,2 0-27 16,-1 0-1-16,3 0-17 15,10-6-100-15,4-5-220 16,-2 0-763-16</inkml:trace>
  <inkml:trace contextRef="#ctx0" brushRef="#br0" timeOffset="5422.18">17785 11304 637 0,'0'0'185'15,"0"0"-56"-15,0 0-5 16,0 0 15-16,0 0-10 16,0 0 4-16,0 0-34 0,-7-4-16 15,5 4-27-15,1 0-24 16,-5 0-19-16,0 3-7 15,-2 9-5-15,1 8 0 16,-3 9 0-16,5 5 1 16,4 11 18-16,1 5-5 15,6 5-7-15,14 2 4 16,7-5-2-16,6-7-4 16,6-7 0-16,4-10 6 15,3-9-12-15,5-9 0 16,-2-7 0-16,2-3-3 15,-2-13 3-15,-4-13 28 16,-2-6 1-16,-9-7 30 0,-4-5-52 16,-9-4 11-16,-4 0-18 15,-11-1 1-15,-6 2 10 16,0 0-3-16,-9 4-7 16,-12 3-1-16,-6 3-4 15,-6 5 4-15,-4 3-6 16,-5 3 6-16,-6 6 0 15,-2 5 0-15,-1 9 0 16,-1 4-13-16,0 2 2 16,5 7 5-16,4 14-11 15,7 1-39-15,5 3-32 16,9 3-26-16,10 9-50 16,7-6-45-16,5-3-348 0</inkml:trace>
  <inkml:trace contextRef="#ctx0" brushRef="#br0" timeOffset="5946.62">17725 10885 791 0,'0'0'200'0,"0"0"-93"16,0 0-42-16,0 0 13 15,0 0 44-15,0 0-31 16,0 0-15-16,62-7-11 16,-20 7 6-16,13 0-18 15,19 0-19-15,20 0-13 0,17 0 7 16,-9 0-6-16,-19 0-12 15,-25 0-2-15,-14-7-8 16,1 0 0-16,4-4 1 16,-2 2 6-16,-12 1-5 15,-10 2-1-15,-11 3 8 16,-8 0-8-16,-4 3-1 16,-2 0 0-16,0 0-1 15,0 0-154-15,0 0-89 16,0 3-617-16</inkml:trace>
  <inkml:trace contextRef="#ctx0" brushRef="#br0" timeOffset="6503.19">18916 11044 595 0,'0'0'379'16,"0"0"-208"-16,0 0-49 15,0 0-15-15,0 0 19 16,0 0 11-16,0 0-39 16,-8-11-53-16,8 11-29 15,0 0-16-15,0 17-17 16,0 13 17-16,5 25 28 15,11 25-6-15,2 30 1 16,6 12-8-16,-3-7-3 16,-5-23 8-16,-1-30-9 15,-6-20 2-15,-1-10 13 16,-1-1 18-16,2-1 4 16,-2 0 7-16,-2-8 4 0,-2-9-18 15,-1-7-18-15,-1-3-3 16,1-2-3-16,-2-1 0 15,0 0-7-15,1 0-7 16,-1 0 3-16,6 0-6 16,0-1-61-16,0-6-266 0</inkml:trace>
  <inkml:trace contextRef="#ctx0" brushRef="#br1" timeOffset="13613.51">12486 12545 327 0,'0'0'544'15,"0"0"-355"-15,0 0-67 16,0 0-21-16,0 0 27 16,0 0 40-16,0 0-31 15,-2 0-32-15,1 0-18 0,1 0-1 16,0-3-13-16,-2-6-33 15,1-3-30-15,-1 0-2 16,1 0 3-16,1-1-11 16,0 1 0-16,0-2 5 15,-2 3-5-15,2 2-1 16,0 1 0-16,-1 3 1 16,1 1 0-16,-2 2 5 15,2 2-5-15,0 0-8 16,-1 0-5-16,1 0 7 15,-2 2-4-15,1 13 3 16,-1 7 7-16,2 9 0 16,0 6 0-16,0 8 0 0,0 2 2 15,0-1-1 1,0-3 0-16,0-7 0 0,3-8-1 16,-1-10-1-1,1-6 1-15,-2-6 1 0,1-4 0 16,-2-2 0-16,1 0-1 15,1 0 0-15,2-17-166 16,1 0-237-16,0-5-454 0</inkml:trace>
  <inkml:trace contextRef="#ctx0" brushRef="#br1" timeOffset="14490.59">12463 12302 717 0,'0'0'173'16,"0"0"-82"-16,0 0-46 16,0 0-10-16,-80 6 89 15,57 3-50-15,0 1-31 0,1 2-11 16,-1 2-7-16,0 1 5 16,1 0-1-16,2 2-1 15,0-1-3-15,3 2-12 16,2 1 1-16,2 0 2 15,1 3-3-15,5 2 5 16,2 1-2-16,2 2 0 16,3 4 3-16,0 0 0 15,0 5-3-15,8-2 2 16,2 3-9-16,5-1 10 16,-3 0 18-16,6-3 12 15,-3-3-2-15,1-3-16 16,5-1-8-16,-2-3-1 0,2-4-10 15,3-4-5 1,-1 1 3-16,2-7-8 0,2-4 13 16,1 0-2-16,2-5 13 15,4 0 24-15,1 0-9 16,-1-10-18-16,6 1-8 16,-6-7-6-16,1 0 3 15,-6-2-11-15,0-4 0 16,-4-1 8-16,-4-1-8 15,-3 0-1-15,-3-5 6 16,-8 1-5-16,-4-3 1 16,-3-2 7-16,0-1-9 15,0 0 0-15,-10-2 0 16,-5 0-1-16,1 4 1 16,-3-2 1-16,-1 5 0 0,-2 3-1 15,-2 2 0-15,-2 3-7 16,-1 2 6-16,-2 1 1 15,-3 3 1-15,0 1-1 16,0 1 6-16,-1 3-6 16,1 4-6-16,-1 1 4 15,-2 5-10-15,-1 0 4 16,0 6 8-16,-1 5 0 16,2 5 0-16,4-1 0 15,2 4-11-15,3-2-2 16,7 5-10-16,4 2 3 15,4 3-15-15,3 7-31 0,6 21-70 16,5-5-128 0,7-5-460-16</inkml:trace>
  <inkml:trace contextRef="#ctx0" brushRef="#br1" timeOffset="15518.35">15187 12383 804 0,'0'0'140'0,"0"0"-93"0,0 0-24 16,0 0 59-16,0 0 82 16,0 0-42-16,0 0-72 15,13-58-28-15,-4 49-7 16,2 3 6-16,2-1 6 16,1 4-7-16,2 3-6 15,2 0-5-15,1 3-2 16,2 10-1-16,-3 7-5 15,-2 2 5-15,-5 6 10 16,-8 3 8-16,-3 5 0 16,0 2 11-16,-17 1-5 15,-5 1-17-15,-3-2-7 0,-2-4-5 16,2-8 5-16,3-2 1 16,3-9-6-16,4-6 0 15,5-4 0-15,4-4 1 16,4-1 6-16,2 0-8 15,0-10-27-15,0-8-37 16,5 1 34-16,7-1-39 16,-2 2 60-16,2 3 9 15,1 5 9-15,1 4 7 16,1 4 5-16,1 0 4 16,4 8 4-16,0 8 3 15,0 2 18-15,2 1-3 16,-1-2-8-16,-1-4-20 0,1-4 6 15,-1-3-9-15,-2-4 0 16,3-2-14-16,1-4-2 16,-2-13-11-16,5-26-63 15,-4 2-205-15,-6-4-615 0</inkml:trace>
  <inkml:trace contextRef="#ctx0" brushRef="#br1" timeOffset="16126.98">15318 12005 983 0,'0'0'176'0,"0"0"-122"16,-87 0-44-16,50 5 45 15,2 7 32-15,3 7-33 16,1 2-21-16,3 4-8 15,3 5-11-15,0 4 11 16,3 4 13-16,1 3 22 16,3 5-5-16,3 0-4 15,3 3-3-15,6 3-19 16,6 0 5-16,0 2-19 16,9 1 9-16,12-2 20 15,9-5 3-15,4-2-13 16,5-5-6-16,3-6-8 15,4-5 1-15,1-6-14 16,2-6 0-16,1-4-6 0,1-6 5 16,4-4 0-16,2-4 0 15,-2-2-5-15,0-15 14 16,-4-5-14-16,-2-9 0 16,-5-6 5-16,-4-6-5 15,-8-3 6-15,-5-5 1 16,-7-1-8-16,-8-1 11 15,-8 0-4-15,-4-1-5 16,-3-1-1-16,-16 2 0 16,-6-1 8-16,-8 5 3 15,-5 3-4-15,-2 9 7 16,-6 2-9-16,-2 10 0 0,-4 7-3 16,-2 8-3-16,1 7-2 15,0 3 2-15,3 13 0 16,2 12-1-16,6 10-5 15,6 10-3-15,8 19-5 16,12 17-29-16,16 18-111 16,0-19-200-16,19-15-614 0</inkml:trace>
  <inkml:trace contextRef="#ctx0" brushRef="#br1" timeOffset="17192.45">18193 12312 658 0,'0'0'504'16,"0"0"-418"-16,0 0-62 15,0 0-18-15,0 0 38 16,0 0 56-16,0 0-28 16,4 0-38-16,9-4-17 15,4-1-4-15,5-1 5 16,5 2-1-16,1 4-1 16,4 0-1-16,-3 0-10 0,0 3-5 15,-7 9 0-15,-7 2 2 16,-7 6 5-16,-8 4 2 15,0 1 1-15,-15 1-4 16,-9 0-6-16,-6-4 9 16,2-2-2-16,1-5 3 15,4-4-2-15,7-4 5 16,5-7 0-16,7 0-6 16,1 0 3-16,3-4-10 15,4-9-64-15,11-4-16 16,6 0 40-16,3 3 16 15,2 2 9-15,1 4 14 16,-1 6 1-16,4 2 13 0,0 0 0 16,-2 10 21-16,-2 7-12 15,-7 2 2-15,-7 4 30 16,-6 0 5-16,-6 2 11 16,0 3-25-16,-12-3-7 15,-13 0-1-15,-7-2-18 16,-7-4-2-16,-5-8-8 15,-4-5-8-15,0-6 14 16,5 0-14-16,4 0 23 16,10-3 11-16,10-3-18 15,6 1-2-15,7 2-12 16,5-1-3-16,1 3-9 16,0 0-67-16,6-1-62 15,20-4-6-15,1 1-18 16,0-2-243-16</inkml:trace>
  <inkml:trace contextRef="#ctx0" brushRef="#br1" timeOffset="17862.16">18382 12088 1270 0,'0'0'177'0,"0"0"-128"0,0 0-34 15,-109 0-5-15,79 0 58 16,3 5 37-16,1 3-51 16,0 6-32-16,3 5-13 15,0 4-2-15,-3 7-5 16,3 4 8-16,-1 6 13 15,4 4 9-15,3 4 6 16,4 1-2-16,6 4-3 16,4-2-5-16,3 0-7 15,0 0-1-15,18-2 0 16,3-2 4-16,4-3-5 16,2-3-7-16,6-6-6 15,-1-4 3-15,4-6-9 0,0-4 6 16,3-2-5-16,4-5 0 15,1-4 1-15,2-3 6 16,3-4-8-16,3-3 8 16,2 0-8-16,4-4 1 15,-1-10 0-15,-2-2 0 16,-1-4 0-16,-7-1 1 16,-3-4 5-16,-7-5-7 15,-4-3 0-15,-8-3 1 16,-7-4 10-16,-9-4-10 15,-9-4 23-15,0-2 5 16,-3-2-5-16,-15-2-3 16,-1 3-6-16,-5 1-8 15,-4 4 8-15,-5 2 13 16,-6 5-9-16,-9 3-1 0,-4 6-17 16,-5 5 11-16,-4 5-12 15,0 12-1-15,-3 8-5 16,1 5-8-16,-1 20-24 15,-2 9-64-15,-21 25-84 16,16-7-175-16,9-3-478 0</inkml:trace>
  <inkml:trace contextRef="#ctx0" brushRef="#br0" timeOffset="22705.21">4349 14715 831 0,'0'0'351'15,"0"0"-196"-15,0 0-30 16,0 0 70-16,0 0-20 16,0 0-80-16,0 0-19 0,-49-61-11 15,34 52-33-15,0 1 8 16,-3 3 0-16,-4 3-24 16,1 2-9-16,-5 0-7 15,0 6-6-15,-3 8-3 16,1 7 2-16,1 6-8 15,-1 5 15-15,8 6-1 16,1 3 1-16,8 4 0 16,6 2 0-16,5 2-1 15,4-2 0-15,14-2-4 16,15-3 4-16,3-3 2 16,7-5 4-16,2-8-1 15,4-5-3-15,0-12-2 0,-1-6 0 16,-2-3-5-1,-7-4-1-15,-3-16 6 0,-8-7-6 16,-6-3-23-16,-7-4-13 16,-6 1 43-16,-3-1 0 15,-6 1 2-15,0 8 11 16,0 7-6-16,0 5 6 16,0 10-13-16,0 3-14 15,0 10-30-15,0 17 22 16,3 6 18-16,11 9 4 15,6-1 2-15,6-4-2 16,5-7 0-16,2-8 0 0,1-9-2 16,1-9-16-16,-4-4-36 15,-1-11 13-15,-8-13-73 16,-3-5-9-16,-7-8 34 16,-7-1 44-16,-5-2 35 15,0 4 10-15,-17 2 38 16,-5 4 42-16,-5 7-6 15,-3 4-12-15,-1 9 20 16,-2 7-60-16,0 3-11 16,-1 10-6-16,3 14-5 15,2 8 0-15,4 1-2 16,7 4 2-16,9-3 0 16,6-3-2-16,3-4 1 15,6-5-9-15,15-5 1 16,7-7 8-16,5-6-12 0,0-4-18 15,3-3-19 1,-3-13-49-16,-5-7 58 0,-4-5 11 16,-9-2 11-16,1-3 3 15,-7 2 7-15,-3 3 9 16,-4 5 32-16,-2 3 2 16,0 9-14-16,0 10-20 15,1 1-14-15,5 17 5 16,0 15 9-16,6 8 23 15,4 7 14-15,4-2-23 16,5-7 1-16,4-8-8 16,-1-12 3-16,0-11 4 15,-1-7-7-15,1-7-4 0,-7-18-3 16,0-6-63 0,-6-8-43-16,-6-3 2 0,-6-2 39 15,-3 2 51-15,0 4 14 16,0 6 4-16,-3 9 18 15,-3 10-5-15,3 10 30 16,3 3-11-16,0 17-11 16,0 17 15-16,0 8 7 15,6 8-18-15,6 0-28 16,4-1-1-16,1-7 12 16,-1-7-11-16,-4-7 10 15,0-7-11-15,-6-12 1 16,-3-2-1-16,-3-7 1 0,0 0 75 15,0-13 100 1,-6-14-129-16,-3-7-14 0,0-6-15 16,3-3-18-16,5 0 10 15,1 2-10-15,0 9-8 16,12 6 8-16,4 9 0 16,3 9-1-16,4 4-5 15,4 4-28-15,17 5-47 16,-5 5-200-16,-3-1-373 0</inkml:trace>
  <inkml:trace contextRef="#ctx0" brushRef="#br0" timeOffset="23171.69">5642 14892 1298 0,'0'0'375'0,"0"0"-300"15,0 0-43-15,0 0-19 16,0 0 114-16,0 0-14 15,0 0-78-15,-67-8-20 16,43 14-11-16,-3 8-3 16,1 4-2-16,-1 3-6 15,0 5 7-15,7-2 0 16,3-2 1-16,3 0 0 16,11-5-1-16,3-5-10 15,0-2 10-15,6-3-25 16,11-4 12-16,2-3-6 15,6 0-88-15,-1-10 38 0,-3-5-8 16,1-4 2-16,-2-3 40 16,-5 2 12-16,1-1 22 15,-4 4 1-15,-1 5 0 16,0 7 0-16,-3 5 0 16,1 14 9-16,3 20 96 15,1 27 19-15,5 29-51 16,6 28-27-16,-6 3-12 15,-3-21 2-15,-8-30 12 16,-4-30 41-16,-1-10-40 16,1 1-32-16,0-4-16 15,0-4 8-15,-2-12-9 16,1-11-7-16,2-20-95 0,-3-10-384 16,1-9-627-16</inkml:trace>
  <inkml:trace contextRef="#ctx0" brushRef="#br0" timeOffset="23733.58">5818 15018 1448 0,'0'0'337'16,"0"0"-280"-16,0 0-46 15,0 0-2-15,-7 91 29 16,7-56-23-16,4-3-2 0,10-1-13 15,5-8 0 1,2-3 8-16,3-8-7 0,0-9 10 16,-1-3-3-16,-1-3 0 15,-2-16-16-15,-2-11-9 16,-6-4 2-16,-4-5 2 16,-7-4 13-16,-1 0 0 15,0 0-12-15,-15 4-12 16,-4 5 16-16,-1 7-11 15,-5 8 10-15,4 13 7 16,-4 6-11-16,0 8 12 16,-4 17-14-16,2 9-2 15,2 6 17-15,4-1-8 16,7 0 8-16,7-2 3 16,7-4-3-16,0-4 1 0,15-9-1 15,12-6-3-15,3-8 2 16,4-6-52-16,0-1-30 15,-1-16 15-15,-3-5-33 16,-2-4-8-16,-5-2 12 16,-5-1 55-16,-2 4 42 15,-4 5 171-15,-2 9-110 16,-4 7-30-16,0 4-24 16,2 5 11-16,5 14 73 15,1 8 30-15,6-1-43 16,6-1-52-16,5-4-14 15,8-10-12-15,28-11-34 16,-10-4-313-16,-7-12-946 0</inkml:trace>
  <inkml:trace contextRef="#ctx0" brushRef="#br0" timeOffset="24041.76">6776 14629 1592 0,'0'0'296'0,"0"0"-262"15,0 0-34-15,0 0-16 16,0 0 16-16,-91-4 22 16,76 24-21-16,2 14 0 15,5 19 1-15,8 31 18 16,2 33 21-16,21 15-11 0,9 0-9 15,-1-7-8-15,-3-25-5 16,-5-21-8-16,-8-23 2 16,-5-19-2-16,-1-11 2 15,2-1-2-15,-2-2 0 16,-2-11 0-16,-4-8-132 16,-3-4-373-16</inkml:trace>
  <inkml:trace contextRef="#ctx0" brushRef="#br0" timeOffset="24515.28">6522 15141 1480 0,'0'0'266'0,"0"0"-266"16,0 0-46-16,0 0 46 15,0 0 116-15,99-23-50 16,-56 9-53-16,2-6 2 15,5-2-15-15,-3-3 0 16,-1-4 5-16,-9 0-5 16,-7 0-26-16,-9 7-42 15,-8 6 27-15,-8 8 35 16,-2 8-4-16,-3 0-54 16,0 18 45-16,0 10 19 15,-3 6 9-15,3 4-4 0,3-2-4 16,16-6-2-1,5-6-1-15,6-11 2 0,3-9 10 16,1-4-1-16,-1-6 29 16,-2-16-8-16,-4-8 7 15,-5-7 11-15,-7-3-22 16,-10-4-11-16,-5 5 14 16,0 3 10-16,-8 7 54 15,-15 7-15-15,-7 7-32 16,-8 14-34-16,-4 1-12 15,-2 21-14-15,-1 13-18 16,5 8-48-16,9 3-9 16,6 0-2-16,14 8-90 15,6-15-165-15,5-9-695 0</inkml:trace>
  <inkml:trace contextRef="#ctx0" brushRef="#br0" timeOffset="24896.62">7380 14841 1778 0,'0'0'0'16,"0"0"-123"-16,0 0-27 16,0 0 150-16,-18 104 201 15,18-65-65-15,0-1-95 16,3-2-28-16,9-8-4 0,6-7-8 15,-3-8 0-15,-2-9 7 16,1-4-7-16,-7-6-1 16,-4-17-12-16,-3-7-108 15,0-8-73-15,-7-2 41 16,-10 0 40-16,4 4 112 16,1 5 49-16,2 9 66 15,5 7 6-15,2 6-5 16,3 8-46-16,0 1-58 15,13 0-10-15,7 6 5 16,8 4-7-16,5-1 0 16,4-1-50-16,5-2-80 15,13 1-46-15,-13-3-231 0,-5 0-649 16</inkml:trace>
  <inkml:trace contextRef="#ctx0" brushRef="#br0" timeOffset="26232.68">7868 14809 851 0,'0'0'325'15,"0"0"-242"-15,0 0-64 16,0 0 2-16,0 0 98 0,0 0 3 15,39 73-37 1,-25-34-23-16,0 6 35 0,4 0-15 16,-6-5-16-16,-2-5-22 15,-1-9-34-15,-3-12 0 16,-4-5-10-16,-2-7 0 16,0-2 29-16,0-2 46 15,0-16 8-15,0-9-70 16,0-9-12-16,0-6-2 15,0-1-4-15,0 0-9 16,0 7 13-16,10 9-7 16,-1 7 8-16,0 11 0 15,6 9-15-15,-2 0 15 16,2 19-11-16,-3 12 11 16,2 10 19-16,-3 3-9 0,-2 1 11 15,-4-5-6-15,2-8-8 16,1-10-1-16,-5-7-6 15,0-9 0-15,-2-3 7 16,2-3-6-16,0-9 14 16,3-14-15-16,3-8-3 15,0-7-6-15,0-2-28 16,1 1-28-16,-1 8 27 16,2 9 19-16,-1 11 11 15,1 11-2-15,-2 9 10 16,1 17 10-16,-1 10 37 15,-3 0-16-15,3-2-13 0,1-5-17 16,-1-8 9 0,0-9-9-16,5-6-1 0,-2-6 0 15,4 0-6-15,1-10-60 16,0-11-78-16,0-5-112 16,1-2 46-16,-3 2-35 15,-2 6 216-15,1 9 29 16,-1 9 21-16,-1 2-8 15,-2 18 50-15,2 6 88 16,-3 3 5-16,3-1-45 16,0-5-41-16,0-7-40 15,4-4-19-15,-1-8 3 16,3-2 2-16,0 0-8 0,-3-15 3 16,-2-6-11-16,-4-4 0 15,-6-4-10-15,-3-1-56 16,0-4 36-16,-14 2 9 15,-6 6-14-15,-5 6 35 16,-2 9 18-16,0 11-18 16,0 0-61-16,3 18 61 15,5 11 30-15,3 5 9 16,5 2 0-16,8-1-8 16,3-5-13-16,3-3-10 15,13-10-6-15,4-7-2 16,2-7 0-16,3-3-5 15,1-1-79-15,-4-14-37 16,1-6 48-16,-4-1 25 16,-7-1 48-16,1 2 0 0,-4 5 35 15,-4 6 9 1,-2 7-37-16,0 3-5 0,0 12-1 16,1 11 95-16,5 5 31 15,5 1-74-15,3 0-27 16,7-8-11-16,3-5-14 15,5-9-2-15,2-7 0 16,-3 0-17-16,0-12 8 16,-1-10-18-16,0-9 2 15,-4-3 20-15,-4-9-9 16,-4-6 14-16,-8-4 1 16,-10-16 0-16,0-19 0 0,-16 8-47 15,-8 7-57-15,-3 12 43 16,2 22 60-16,1 5 1 15,1 3 78-15,4 15 105 16,8 11-182-16,0 5 22 16,0 14-23-16,0 18 49 15,6 25-17-15,5 34 9 16,19 27 1-16,20 7 20 16,6-23 31-16,-5-34-29 15,-7-34-11-15,1-12-15 16,11-4-24-16,3-5-4 15,8-7-10-15,10-8-2 16,-12-15-88-16,-14-3-604 0</inkml:trace>
  <inkml:trace contextRef="#ctx0" brushRef="#br0" timeOffset="27434.51">10348 14997 965 0,'0'0'347'16,"0"0"-249"-16,0 0-46 15,0 0 79-15,0 0 29 16,0-81-52-16,0 62-11 16,-1 2-40-16,-1 0-15 0,2 1-5 15,-1 2-10 1,-1 0-12-16,1 3-15 0,1 3 0 16,0 3 9-16,0 3-8 15,0 0 4-15,0 2-5 16,0 0-9-16,0 0 1 15,0 11-23-15,0 12 26 16,0 13 4-16,7 5 2 16,1 9-1-16,1-2 0 15,1-4 7-15,-1-6-14 16,2-8 4-16,-3-8 3 16,-2-3 0-16,-1-9 0 15,-2-1 8-15,-3-6-8 16,0-2-8-16,0-1 2 15,0 0-63-15,-3 0 38 0,-8 0 12 16,-2 0 18-16,-1 0 1 16,0 0 1-16,2 0-1 15,3 0 5-15,0 0-4 16,4 0 8-16,4 0 10 16,1 0-10-16,0 0 8 15,0 0-10-15,0 0-7 16,0 0-2-16,6 0 2 15,10 0 11-15,5 0 15 16,2-3-2-16,5 0 5 16,3-1-5-16,1 0-10 15,-3 1-2-15,-2 2-12 16,-5 0 0-16,-5 1 0 16,-2-2-22-16,-3-5-124 0,-2 2-184 15,-5-3-583-15</inkml:trace>
  <inkml:trace contextRef="#ctx0" brushRef="#br0" timeOffset="28154.62">10262 14634 978 0,'0'0'194'15,"0"0"-142"-15,0 0-14 16,-81 54 59-16,60-35 15 16,0-1-57-16,1 1-36 15,1 3 13-15,0 0 3 16,3 5 35-16,-2 1 10 15,0 4-17-15,3 2 1 16,6 2 14-16,0 2-33 16,5 1 2-16,4 1-19 15,0 1 16-15,0 1-6 16,13 0-19-16,4 3 15 16,5-3-10-16,2-3-11 0,2 0 15 15,6-3-20 1,1-5 8-16,1-2 2 0,6-4-18 15,-1-6 9-15,4-4-8 16,2-7-1-16,1-4 13 16,1-4-4-16,2-3 25 15,-3-13 0-15,0-7-20 16,-2-6 11-16,-4-3-25 16,-4-4 0-16,-8 1 9 15,-4-2-8-15,-6 1 6 16,-5-3-3-16,-5 2 4 15,-5-1-10-15,-3-3 2 16,0 0 0-16,0-1 8 16,-11 2-8-16,-2-1 0 0,-2 4-1 15,-8 0-6-15,-2 2 6 16,-6 5-1-16,-4-1 2 16,-5 2-1-16,2 2 9 15,-3 5-6-15,1 4-2 16,0 5-8-16,4 7 6 15,-3 6-10-15,3 2-6 16,-1 15 9-16,-3 9-22 16,2 8 5-16,4 9-7 15,0 16-41-15,-1 25-112 16,7-12-375-16,6-7-615 0</inkml:trace>
  <inkml:trace contextRef="#ctx0" brushRef="#br0" timeOffset="29087.59">10496 16174 1064 0,'0'0'329'16,"0"0"-226"-16,0 0-42 16,0 0 40-16,0 0 21 15,0 0-18-15,0 0-3 16,-26-53-48-16,26 43-23 15,0-2-29-15,0 0 14 16,8 0-15-16,4-4-7 0,1 5 0 16,1 1 8-16,4 6-1 15,-1 4 0-15,-3 0-10 16,5 10 9-16,-2 11-7 16,-1 6 8-16,-4 2 8 15,-4 4-7-15,-4 0 8 16,-4 0-9-16,0 1 1 15,-16-2-2-15,-5-2 1 16,-3-1-1-16,-5-5 1 16,1-5-8-16,0-5 8 15,2-8-21-15,6-5-37 16,5-1 18-16,1 0 1 16,8-9-24-16,3-4-6 0,3 1-30 15,0-2 41 1,8 2 52-16,2 0 6 0,4 5 1 15,-2 4 28-15,4 0 57 16,-1 3 6-16,4 0-35 16,2 0 5-16,3 9-24 15,-1 3 0-15,3 1-9 16,0 1-23-16,-1-3-5 16,-1-2 12-16,-2 1-7 15,1-6-1-15,-3-1-5 16,4-3-52-16,-6-4-154 15,-6-7-342-15</inkml:trace>
  <inkml:trace contextRef="#ctx0" brushRef="#br0" timeOffset="29703.1">10597 15833 973 0,'0'0'220'16,"0"0"-110"-16,0 0-5 15,0 0-18-15,-92 22-28 16,68 0-21-16,-3 7-16 16,-1 6-13-16,-2 7 8 15,3 0 23-15,0 1 35 16,0 2 12-16,2-3-32 15,4 1 23-15,5-4-8 16,1 1-17-16,7-2-9 16,5 0-5-16,3 0-19 0,0-1 7 15,14 0 2-15,8-4 5 16,5 0-7-16,10-2 6 16,6-5-13-16,5 1 0 15,4-6-20-15,5-3 9 16,1-6-8-16,2-5 0 15,1-7 11-15,0 0-3 16,-1-14 1-16,-6-7-10 16,-5-5 0-16,-7-5 5 0,-5-5-4 15,-9-5 6 1,-5-2-4-16,-7-6 3 0,-7-2 0 16,-4 1-6-1,-5-1 0-15,0 2-1 0,-3 6 1 16,-11 1 0-16,-2 1 0 15,-4 4 0-15,-7 5-8 16,-4 4 7-16,-6 3 1 16,-6 11 11-16,-6 3-11 15,-4 11 0-15,2 0 0 16,-1 11-7-16,4 12 1 16,1 5-16-16,5 6-32 15,2 5-24-15,-2 16-124 16,9-9-322-16,6-4-633 0</inkml:trace>
  <inkml:trace contextRef="#ctx0" brushRef="#br0" timeOffset="30620.06">10632 17283 960 0,'0'0'389'0,"0"0"-267"16,0 0-65-16,0 0-30 15,0 0 65-15,0 0 19 16,0 0-53-16,50-35-8 16,-31 28-13-16,1 4 5 15,2 3-15-15,2 0-10 16,-3 6 1-16,-1 11-11 15,-4 2-6-15,-7 3 24 16,-5 3-12-16,-4 0 3 16,0-3-3-16,-9 1-4 15,-5-4 0-15,0-2-9 16,1-8 0-16,2-4 2 16,2-3 7-16,2-2-9 0,3 0 0 15,2-4-65-15,2-7-8 16,0-3-16-16,3-2 32 15,10 6 13-15,1-5-16 16,2 6 37-16,2 4 15 16,1 3-3-16,4 2 11 15,3 11 1-15,3 9 60 16,1 6-33-16,-3 5 4 16,-2 1 17-16,-4 0-15 15,-6 1 12-15,-5-8-14 16,-7 1-7-16,-3-4 3 15,0-3 11-15,-16-5-5 16,-5-3-5-16,-9-5 2 16,-4-3 5-16,-8-3 2 15,-3-3-4-15,1-8 31 0,3-4-6 16,7 4-14-16,10 0-1 16,8 3-7-16,7 4-24 15,6 2-13-15,3 0-10 16,0 2 4-16,0 0-22 15,0 0-42-15,7 0-9 16,17 0-55-16,-3-1-160 16,-1-6-556-16</inkml:trace>
  <inkml:trace contextRef="#ctx0" brushRef="#br0" timeOffset="31398.1">10714 17028 894 0,'0'0'691'15,"0"0"-583"-15,0 0-76 16,-102 25 3-16,72-5 49 15,2 3 12-15,1 4-60 16,2 2-23-16,1 3 13 16,2 2-7-16,1 2 15 0,0 1 4 15,0 3-20-15,3 3 20 16,-1-1-25-16,5 1 6 16,1 0 18-16,5-1-13 15,4-2 8-15,4-1-6 16,0-1-20-16,6-1 8 15,13 0-13-15,5-1 8 16,6-2 23-16,4 0-18 16,6-4-2-16,4-2-5 15,5 0-7-15,0-8 1 16,4 0-1-16,0-4 0 16,1-3 8-16,1-3-8 15,-1-8 1-15,-2-2 5 16,2 0-6-16,-4-5-1 0,-3-10 1 15,-4-6 0-15,-6-3 1 16,-3-5 1-16,-2-3 7 16,-6-2-8-16,-2-2-1 15,-4-8-2-15,-2 1 1 16,-6-1-12-16,-2 1 11 16,-3-1 2-16,-2 3 2 15,-5 0-2-15,0 3-7 16,0 2 7-16,0-1-9 15,-11 3 9-15,-5 2 0 16,-3 1 1-16,-4 2 11 16,-2 0 3-16,-2 4 13 15,-3 4 13-15,-4-1-15 16,-2 2 3-16,-8 4-8 0,-3 1-7 16,-6 5 2-16,-1 7-5 15,-1 3-11-15,2 0 0 16,3 11-7-16,4 11-2 15,2 7-9-15,4 5-15 16,0 2-7-16,1 5-42 16,6-1-57-16,2 1-99 15,-2 16-117-15,8-10-262 16,4-5-114-16</inkml:trace>
  <inkml:trace contextRef="#ctx0" brushRef="#br0" timeOffset="73025.27">11883 14687 649 0,'0'0'326'0,"0"0"-120"15,0 0-66-15,0 0-28 16,0 0 48-16,0 0-15 16,0 0-42-16,0 0-39 15,0 0-18-15,0 0 9 16,0 0 4-16,0 0-11 16,0 0-8-16,0 0-10 15,0 0 1-15,0 0-2 16,0 0 2-16,0 0-15 15,-4 0-10-15,-4 0-6 16,-1 0 0-16,-3 4 1 16,0 4-1-16,0 1 2 15,-4 2-2-15,5 0 1 16,-3 2-1-16,2 2 2 16,-2 3-2-16,2 0 0 0,2 2 0 15,-2 0 2-15,3 0-1 16,1 1-2-16,1 3 1 15,1-1 0-15,2 5 1 16,1-1 0-16,1 4-1 16,2-2 19-16,0 2-18 15,0-1 18-15,6 1 3 16,6-5-10-16,1 1 19 16,5-2-19-16,2-5 2 15,4 0 12-15,1-4-18 16,3 0 4-16,2-4-12 15,1-4 0-15,2-4 15 16,0-2-15-16,-2-2 14 0,1 0-5 16,-4-5-3-16,-1-4-12 15,-5 0 5-15,-4-1 1 16,-2 0 2-16,-2-4 6 16,-2-1 1-16,-5 1-9 15,-2-4 3-15,-2 0-9 16,-3-2 3-16,0 1 3 15,0 0 5-15,-5 1-4 16,-5 2 17-16,-3 1-18 16,-3 2 1-16,-3 1-2 15,-3 3 0-15,1 4-1 16,-5 2 2-16,-2 3 0 16,-2 0 7-16,2 0-7 15,0 6-3-15,2 3 2 0,4 4-8 16,1 1 9-16,5 3-1 15,2 2-1-15,1 2 1 16,4 1-18-16,3-1-42 16,3-1-13-16,3 0-71 15,0 4-83-15,6-7-271 16,3-4-427-16</inkml:trace>
  <inkml:trace contextRef="#ctx0" brushRef="#br0" timeOffset="73716.85">12442 15082 1448 0,'0'0'338'0,"0"0"-279"16,0 0-59-16,0 0 0 15,0 0 56-15,0 0-5 16,0 0-28-16,82 4-22 16,-56-4 13-16,-2-7 12 15,-2-3-3-15,-4-2-5 16,-5-3-12-16,-4 0-6 16,-3-4 9-16,-3 1-2 15,-3 0 5-15,0-1 5 16,-6 4-15-16,-6 2 18 15,-4 4 0-15,-2 2-6 16,-4 6 6-16,-4 1-20 0,0 0 11 16,0 10-11-16,2 5 0 15,3 4-1-15,2 2-8 16,4 1 9-16,4 0 1 16,3 1 1-16,5-1 19 15,3 0 0-15,0 1-21 16,6-1 30-16,8-1-4 15,6-1-2-15,4-3 12 16,6-5-11-16,4-2 9 16,5-3-7-16,-2-4-5 15,3-3 17-15,-4 0-22 16,-2 0-6-16,-7 0 2 16,0-3-12-16,-6-1 11 15,0-1-12-15,-8-2-15 16,-1-1-40-16,-11-9-92 0,-1 1-129 15,0 2-560-15</inkml:trace>
  <inkml:trace contextRef="#ctx0" brushRef="#br0" timeOffset="74100.67">12269 14723 1192 0,'0'0'245'0,"0"0"-191"15,0 0-29-15,0 0 76 16,0 0 85-16,84 0-79 15,-45-3-36-15,8-2-11 16,1-2-5-16,3 3-5 16,-4-1 9-16,-3 2-12 15,-7 2-9-15,-5 1 13 16,-10 0-8-16,-6 0-20 16,-5 0-5-16,-5 0 0 15,-5 0 6-15,1 0-18 16,-2 0-6-16,0 0 0 0,0 0-55 15,-6 3-164 1,-5 0-847-16</inkml:trace>
  <inkml:trace contextRef="#ctx0" brushRef="#br0" timeOffset="77094.81">13576 15045 124 0,'0'0'1010'0,"0"0"-817"16,0 0-92-16,0 0-12 15,0 0 73-15,0 0 19 16,0 0-61-16,-1-4-50 16,1 3-2-16,0 1-20 0,0 0 1 15,0 0-3-15,0 0-24 16,0 0 5-16,0 0-14 15,1 0-12-15,9 0 20 16,4 0-9-16,7 0 3 16,7 0 3-16,5-3-17 15,6-3 10-15,3 0-3 16,5-2-8-16,2 2 1 16,-1 3-1-16,0-1 1 15,-6 3 17-15,-3 1-10 16,-7 0 9-16,-5 0-6 15,-6 0 2-15,-9 0 2 0,-3 0-15 16,-5 0 21-16,-4 0 13 16,2 0-4-16,-2 0 9 15,0 0-2-15,0 0-16 16,0 0-1-16,1 0-14 16,-1 0-5-16,0 0 7 15,0 0-8-15,0 0 0 16,0 0-21-16,0 0-73 15,-7 0-138-15,-3 0-1022 0</inkml:trace>
  <inkml:trace contextRef="#ctx0" brushRef="#br2" timeOffset="96180.63">13490 11022 1277 0,'0'0'200'0,"0"0"-135"16,0 0-53-16,0 0-11 15,0 0 29-15,0 0 59 0,-8 0 12 16,8 0-43 0,0 0-39-16,0 0-3 0,0 0-14 15,0 0-2-15,0 0 4 16,0 1-4-16,3 5 0 16,9 4 0-16,3 1 0 15,4 3 0-15,-1-2-2 16,3 5 2-16,-3-3 7 15,-2 0-6-15,-4-1 4 16,0-3-5-16,-6 3 1 16,-4 1-7-16,-2 0 6 15,0 3-1-15,-11 2-5 16,-8 3 5-16,-2 1 1 16,-3 0-2-16,2-2 2 15,1-1-2-15,6-3-4 0,2-5 6 16,7-3 1-16,6-2-1 15,0-2-41-15,0 0-15 16,13 0 2-16,0 1 15 16,5 1 10-16,-1 1 23 15,0 0 6-15,2 3-1 16,-2 1 1-16,-2-1 0 16,2 0 1-16,-5 1-1 15,-1 1 1-15,-3 1 10 16,0 0 32-16,-1 2-7 15,-4 1-8-15,-2 1-16 16,-1 3-2-16,0-2-2 16,0 2-7-16,0 0-1 0,0-3 7 15,0-1-7 1,0-1 0-16,5-3-1 0,2-1 0 16,4 2-1-16,1 0-4 15,0 3 5-15,-1-1 1 16,0 2 0-16,-2 3 1 15,-3 2-1-15,0 3 0 16,-3 0 1-16,-3 3-1 16,0 3 2-16,0 0 4 15,0-1-5-15,0-5-1 16,0-4 0-16,0-5 0 16,3-6 0-16,3-2-1 0,1-4 1 15,2 1-1 1,0 3 1-16,-3 2-2 0,-1 8 2 15,-2 3 0-15,-3 7 35 16,0 4 42-16,0 1 23 16,0-2-24-16,1-1-51 15,5-1-6-15,-2 1-19 16,1 5-10-16,1 1-58 16,-6 24-132-16,0-7-147 15,0-7-706-15</inkml:trace>
  <inkml:trace contextRef="#ctx0" brushRef="#br2" timeOffset="99762.98">11838 10800 110 0,'0'0'332'0,"0"0"-240"15,0 0-62-15,0 0 24 0,0 0 47 16,0 0-26-16,0 0-45 15,-19 17 3-15,16-12 15 16,-3 0 5-16,3 1 14 16,-2 0-25-16,1 5-15 15,-3 0 7-15,2 0-8 16,-1 3 11-16,2-1 1 16,-1 2-21-16,2-3 2 15,0 1-18-15,3-2 0 16,0 0 15-16,0 0-15 15,0-1 22-15,0 2 0 16,0 0-3-16,0 3 12 16,3-1-17-16,3 1 5 0,0-1 6 15,0 0-9-15,3 1 7 16,0-1-10-16,0-3-13 16,3 0 9-16,-2-3-9 15,2 2 12-15,0-3 1 16,2 1-6-16,0-2 6 15,0 2-4-15,2-2-9 16,1 1 15-16,2 0 17 16,-1-1 5-16,1 2-6 15,1-4-8-15,-2 1 15 16,1-2-8-16,-1 1-18 16,0-1 9-16,1-2-12 15,-2 1 0-15,-1-1 2 16,2-1 1-16,1 2 5 0,1-2-5 15,-1 0-3-15,2 0 5 16,0 0-14-16,-2 0 7 16,2 0 2-16,-2 0-4 15,1 0 3-15,1 0-7 16,0 0 4-16,-2-5 1 16,2 1-6-16,1-1 6 15,-2-1 3-15,-1 1-4 16,0-3 4-16,0 2-9 15,-2-1 5-15,-2-2-5 16,2 1-1-16,-4-1 1 16,2-1 7-16,-1-1-8 15,-1 0 10-15,-1-1-10 0,0 0 1 16,0 1 1 0,-3-2-2-16,0 0 0 0,-1 0 10 15,-2 0-10-15,-1 1 12 16,3-2-12-16,-5 2-5 15,2 1 5-15,-2-3 15 16,0 0-7-16,-1 0-7 16,-1 0-1-16,1 0 9 15,-1-1-8-15,-1 2-1 16,0 1-1-16,0 0 1 16,0 3 6-16,0-2 0 15,0 2-6-15,0-1 0 0,0-2 1 16,-1 3-1-16,-4-4 9 15,-1 2-9 1,1 0 0-16,-1 0 5 0,-1 1-4 16,1 0-2-1,-4 3 1-15,1-3 0 0,0 3-1 16,-4-1 2-16,1 1 4 16,-3 2-3-16,-3 0-2 15,3-1 0-15,-1 0-6 16,-1 2 6-16,1-1 6 15,0 2-5-15,-1-2 21 16,-2 1-15-16,-2-1-5 16,4 2-4-16,-3 0-2 0,0 0 4 15,-2 0 4 1,-1 0-4-16,1 1 9 0,1 2-9 16,-3 0 2-16,2 0-4 15,0 0-4-15,-1 0 6 16,-1 0 6-16,2 0-4 15,-2 0 6-15,3 0-8 16,-3 0-1-16,0 0 0 16,2 2-8-16,-1 2 9 15,1 1-4-15,-2 3 5 16,1 1-1-16,0 4 0 16,-2-1 1-16,1 2-2 15,2-1-7-15,3-1 7 16,2 0-1-16,3-1 4 15,1-2 2-15,7-2-4 0,1-2-30 16,4 1-35 0,1-2-78-16,0 3-120 0,0 0-321 15,1-3-322-15</inkml:trace>
  <inkml:trace contextRef="#ctx0" brushRef="#br2" timeOffset="101068.82">11670 11078 629 0,'0'0'119'15,"0"0"-60"-15,0 0 0 16,0 0 88-16,0 0-47 16,0 0-36-16,0 0 15 15,-60-13-12-15,50 13 10 16,-2 0-45-16,-2 8-25 15,2 3 6-15,-1 1-13 16,1 2 9-16,1 2-8 16,-2 1-1-16,3 3 6 15,-5-1-5-15,6 3-1 16,0-3 1-16,0 1-1 16,-1 2 0-16,2-1-1 0,0 3 2 15,0 1 0-15,0 1 4 16,1 2-4-16,-1 2-2 15,1 4 1-15,1-1 0 16,1 2 4-16,1 1-3 16,1 0-1-16,1 3 1 15,2-2 0-15,0 2 15 16,0-1 1-16,0 1 8 16,6-3 10-16,2 1-27 15,2-1 6-15,-1 0-3 16,2 0-5-16,0-2 39 15,3 0-19-15,1-2 4 16,1-1 6-16,5 1-24 16,3-3 7-16,0 0-5 15,4 0 2-15,2-4 18 0,0-1-16 16,0-6 8-16,-2-2 3 16,2-5-28-16,-3-2 15 15,0-3-16-15,-2-4 0 16,-1 0 22-16,-2-2-16 15,1 0 16-15,0-3 16 16,1-8-19-16,-1-4 11 16,1-2-19-16,-1-2-3 15,0-2 14-15,-2-1-22 16,-2-3 15-16,-1 0-15 16,-3-3 3-16,0 2-10 0,-5-1 5 15,-2-2 2 1,-4-3 8-16,-2-1-7 0,-2-3 9 15,0-1-10-15,0 1 7 16,0-2-16-16,-6 0 8 16,0-2 1-16,-2 3 4 15,-2-4-4-15,1 2 7 16,-2 0-4-16,-2 3 4 16,1 0-14-16,-3 3 7 15,0-1 0-15,-1 2 11 16,1-1-10-16,-3 3 6 15,3 1-1-15,-3 1-5 16,3 1-2-16,-1 2 1 16,-1 2 0-16,1 0 4 0,1 3-4 15,-1-1 7-15,1 4 0 16,0-3-5-16,1 6-4 16,0-1 2-16,-3 3 0 15,2 3 17-15,-1 1 0 16,-5 1 8-16,-1 2-9 15,-2 0-15-15,0 5 7 16,-3 0-8-16,0 0 0 16,2 3 0-16,-2 9 1 15,3 4-1-15,3 2 0 16,-1 2-6-16,4 2 4 16,4 3-44-16,7 0-19 15,7 10-58-15,0-4-133 0,1-4-297 16</inkml:trace>
  <inkml:trace contextRef="#ctx0" brushRef="#br2" timeOffset="102255.19">13167 11325 573 0,'0'0'107'16,"0"0"-70"-16,0 0-30 16,0 0 4-16,0 0 95 15,0 0 36-15,0 0 4 16,-27 71-37-16,26-57-47 16,1 1-11-16,0-1-14 15,0 5 16-15,1 3 12 16,8-1-27-16,5 1-9 0,-1 3-13 15,3-4-16 1,0 0 16-16,1-2-7 0,1-3 11 16,3-6-4-16,0 1-14 15,0-3 18-15,3-3-15 16,0-3-4-16,-1-2 0 16,3 0-1-16,-4 0 0 15,2-2 12-15,-3-7-6 16,-1-1 20-16,-4-1 16 15,-3 0-8-15,-1-1 4 16,-3-1-12-16,-1-1-7 16,-1-1-1-16,-3-2-11 15,-2-1 5-15,-2-4 4 16,0 0-16-16,0 0 12 16,0-2-2-16,0 0-4 0,-3 1 4 15,-4 0-9-15,1 1 8 16,0 0-3-16,-2 2-6 15,-2 2 22-15,1 0-2 16,-2 4-1-16,0 2 8 16,-3-2-17-16,-1 6 8 15,-1 1-8-15,-4 3 8 16,-1 3 8-16,-4 1-14 16,0 0-1-16,-1 1 3 15,1 8-13-15,1 2 9 16,5 2-10-16,-1 4-7 15,5-2 7-15,1 2-7 0,3 1-12 16,3 2-46 0,4 14-88-16,4-8-149 0,0 1-472 0</inkml:trace>
  <inkml:trace contextRef="#ctx0" brushRef="#br2" timeOffset="103118.38">13476 11723 485 0,'0'0'290'15,"0"0"-168"-15,0 0-41 16,0 0 10-16,0 0 4 15,0 0 25-15,0 0 11 16,-88 7-67-16,76-2-12 16,0 0-23-16,0 2-10 0,2 3 15 15,-4 1-23-15,2 1 8 16,-1 2 13-16,1 3-17 16,4 0 8-16,-2 1-15 15,4 2-7-15,0 1 28 16,2 1-16-16,2 2 23 15,2 2 14-15,0 1-35 16,2-1 1-16,10 1-6 16,2 2-10-16,3-4 22 15,4-3-22-15,1-2 16 16,1-3-13-16,4-2 4 16,2-5-4-16,3 0-3 0,1-7 1 15,1-2 8-15,1-1-9 16,0 0 13-16,-1-4-6 15,-1-7 2-15,0-3-9 16,-2-2 0-16,-3-4 13 16,-2-2 23-16,-4 0-9 15,-4-4 18-15,-2 1 4 16,-4-1-24-16,-2 0 3 16,-3 0-12-16,-4 3 2 15,-3-2 16-15,0 3-9 16,0-1 3-16,-12-1-11 15,-2 2-17-15,-5-1 11 16,-6 0-3-16,-5 3 1 16,-3 1 18-16,-1 4 3 15,-4 2 22-15,3 5-2 0,-3 3-22 16,-2 5-13-16,3 0-6 16,-2 2-9-16,-4 13 2 15,1 6-2-15,-1 4-1 16,-2 1-26-16,3 5-34 15,1 1-13-15,3 4-37 16,-7 13-87-16,7-7-190 16,5-6-613-16</inkml:trace>
  <inkml:trace contextRef="#ctx0" brushRef="#br0" timeOffset="106888.18">14569 14570 808 0,'0'0'287'16,"0"0"-178"-16,0 0-32 15,0 0 2-15,0 0 21 16,0 0 5-16,0-2 1 15,0 2-11-15,0 0-10 0,0-1-16 16,0 1 1-16,0 0-14 16,0 0-3-16,-4 0 11 15,-6 0-33-15,-1 5-16 16,-3 7-5-16,1 5-10 16,0 3 7-16,-1 6-7 15,2 6 0-15,2 4 0 16,1 6-6-16,3 1 6 15,3 7 0-15,3 0 0 16,0 0 1-16,9-5-1 16,9 2 0-16,7-3 0 15,6-1-6-15,5-4 6 16,3-3 0-16,3-7 0 16,-3-8 0-16,1-9 0 15,-3-8-1-15,0-4 1 0,-4-2-5 16,-4-16 5-16,-8-8 0 15,-5-5 5-15,-7-3-5 16,-9-1 1-16,0 1 9 16,-5 1-5-16,-14 3-4 15,-2 3 0-15,-7 3 0 16,-4 6 1-16,0 5 15 16,-3 7-16-16,-2 6 8 15,1 0-9-15,0 13 0 16,2 10-1-16,3 5-1 15,1 1 1-15,6 1-11 16,3-1-16-16,9-3-33 0,8-2-65 16,4-3-120-16,15-6-122 15,6-5-340-15</inkml:trace>
  <inkml:trace contextRef="#ctx0" brushRef="#br0" timeOffset="107368.65">15066 14986 1267 0,'0'0'293'16,"0"0"-211"-16,0 0-71 0,0 0 0 15,0 0 3-15,0 0 23 16,0 0 6-16,94 8 17 15,-65-8-16-15,-1-7-19 16,-1-7 3-16,-4-4-9 16,-3-1 16-16,-7-5-8 15,-4 2-20-15,-4 1 3 16,-5-2-10-16,0 3 0 16,-5 2 0-16,-10 1 1 15,-7 4 1-15,-3 6-2 16,-2 6-37-16,-1 1 22 15,0 8-4-15,1 16 19 16,1 6-6-16,2 5 12 0,5 5 0 16,10 0-6-1,9 1 0-15,1 0-1 0,21-4-6 16,10-6 7-16,5-4 16 16,6-8-10-16,2-9 12 15,3-5-8-15,-2-5-10 16,-3 0 0-16,-4-1-5 15,-8-10 4-15,-5 0 0 16,-7-9-125-16,-7 2-195 16,-8 1-715-16</inkml:trace>
  <inkml:trace contextRef="#ctx0" brushRef="#br0" timeOffset="107653.29">15010 14562 1132 0,'0'0'199'16,"0"0"-144"-16,0 0 49 15,85 11 40-15,-47-9 26 16,2-2-43-16,-1 0-37 16,0 0-34-16,-3 0-29 0,-4 0-27 15,0 0 0-15,-9 1-133 16,-7 6-844-16</inkml:trace>
  <inkml:trace contextRef="#ctx0" brushRef="#br0" timeOffset="108832.37">16040 14795 373 0,'0'0'612'0,"0"0"-398"15,0 0-72-15,0 0-48 0,0 0 15 16,0 0 50-16,0 0-42 16,0 0-41-16,0 0-34 15,0 0-18-15,7 0-8 16,2 0-6-16,7 0 24 16,4 0-4-16,7 0-9 15,4 0 8-15,5 0 14 16,0-1-9-16,3-3-13 15,-5 0-6-15,-3-2-1 16,-2 2-13-16,-8 1 0 16,-5 1 8-16,-5 1-9 15,-4 1 0-15,-6-2 0 16,1 2 2-16,-2 0 9 16,0 0-11-16,0 0 1 0,0 0-2 15,0 0-16-15,0 0-101 16,-7 0-187-16,-4 3-474 0</inkml:trace>
  <inkml:trace contextRef="#ctx0" brushRef="#br0" timeOffset="109223.07">16030 15011 1026 0,'0'0'283'16,"0"0"-195"-16,0 0-44 0,0 0-10 15,0 0 16-15,0 0 21 16,0 0 35-16,44 0 36 16,-18 0-36-16,7 0-20 15,4-3 15-15,3-4-18 16,1 0-24-16,-2 0-25 15,-3-1-10-15,-6 4 7 16,-5 0-12-16,-8 0-13 16,-5 3 13-16,-6 0-8 15,-3 1-4-15,-2 0 14 16,-1 0-2-16,0 0 14 0,0 0-15 16,0 0-17-16,0 0-1 15,2 0 0-15,1 0-3 16,3 0-46-16,15-4-62 15,-1 1-155-15,0-2-632 0</inkml:trace>
  <inkml:trace contextRef="#ctx0" brushRef="#br0" timeOffset="110588.63">17229 14536 884 0,'0'0'228'0,"0"0"-167"15,0 0-41-15,0 0 31 0,0 0 47 16,0 0-31-16,0 0-36 16,-43 19-8-16,37-13 13 15,-2 1-2-15,-2 3 14 16,2 1-18-16,-2 1-11 15,0 5-3-15,0-2-3 16,1 3 12-16,3-1 0 16,-1 3 16-16,3 0 10 15,2 2-12-15,2 2-15 16,0-1 3-16,0 5-5 16,8 0 8-16,6 3 2 15,2 2 3-15,4-1-4 16,3 0 0-16,-1-3-14 0,1-2 7 15,2-3-11 1,2-2 6-16,-1-2 3 0,4-2-14 16,-1-2 5-16,0-1-7 15,1-3 1-15,2-2 14 16,-1-3-8-16,3-3 5 16,-1-3-3-16,1-1-5 15,-1 0 12-15,0 0-11 16,0-4 0-16,-2-5 6 15,3-3-10-15,-2-3 1 16,-3 1-1-16,3-1-7 16,-4 1 5-16,-2 0-5 15,-2 2 0-15,-2-3 6 16,-3 1-6-16,-2-2 0 16,-1-1 2-16,-4 1-2 0,-1-4 6 15,-1-3 0-15,-4-1-6 16,-2-1 1-16,-1-4-1 15,-3 1 0-15,0-2 1 16,0 0-1-16,-4-1 7 16,-7 0-7-16,-3 5-3 15,-3-4 2-15,1 4 1 16,-3 1 0-16,0-1 1 16,-1 1-1-16,-3 1 2 15,4 4-1-15,-4 1 8 0,1 2-18 16,1 2 2-16,0 2 7 15,0 1 0-15,0 0 0 16,-1 2 11-16,-3 2-11 16,-1 1-4-16,-2 0 3 15,0 3-9-15,0 2 10 16,-4 2 2-16,1 0-1 16,-1 0 10-16,0 4-11 15,-1 5-3-15,0 2 3 16,0 2-12-16,2 0 12 15,1-1 5-15,2 3-4 16,-1-2 17-16,4 3-18 16,-2 1-8-16,4 2 7 15,0 2-15-15,-1 3 16 16,0 1 3-16,4 1-2 0,0 1-2 16,2 0-9-16,3 0-64 15,4 0-44-15,3-2-93 16,2 4-118-16,3-4-348 15,1-8-180-15</inkml:trace>
  <inkml:trace contextRef="#ctx0" brushRef="#br0" timeOffset="111303.4">17733 14466 601 0,'0'0'244'0,"0"0"-156"16,0 0-43-16,0 0 1 15,0 0 76-15,0 0-2 16,0 0-43-16,-31 43-10 15,22-26-6-15,-3 0 5 16,0 3 3-16,-2 4-12 0,0 2 14 16,-2 6-1-16,-3-1-36 15,0 6-8-15,-1 4-8 16,0-1-4-16,-3 0 5 16,2 1-8-16,2 0 8 15,0-5 19-15,5-5-18 16,3-5 0-16,0-4-20 15,3-5 2-15,1-2 9 16,-3 1-11-16,0 0 0 16,-2 1 0-16,-2 4-11 15,0-3-5-15,1-1-8 16,4-3 1-16,3-4 11 16,4-6-77-16,2-3-138 0,0-1-504 0</inkml:trace>
  <inkml:trace contextRef="#ctx0" brushRef="#br0" timeOffset="124636.62">11940 15852 461 0,'0'0'277'16,"0"0"-127"-16,0 0-72 15,0 0-27-15,0 0 31 16,0 0 32-16,-5 39-27 16,4-26-13-16,1 8-7 0,0 3 1 15,-2 5-2-15,2 5 2 16,-1 3-15-16,-1 4-29 16,1-2-10-16,-1 0-3 15,-1-2-1-15,2-2 1 16,-2-5-10-16,1-3 8 15,1-8-2-15,1-3-7 16,0-7 0-16,0-1 5 16,0-5-5-16,0-2 0 15,0-1 0-15,0 0 2 16,0 0 8-16,0 0-4 16,0 0-6-16,0-1 22 15,3-6 4-15,3-3-13 0,1 0-3 16,2 0 1-16,0 2-10 15,3-1 2-15,-1 2-2 16,2 2 0-16,-4 2 0 16,7 1 0-16,-1 2 6 15,3 0-6-15,0 0-1 16,3 2 0-16,0 3 0 16,-2 1 1-16,1 0-1 15,-1 1 2-15,-3-2 4 16,1-1-6-16,-4 2 0 15,0-1 0-15,-5-3-2 16,3 1 1-16,-5-2 1 0,2-1 0 16,-2 0-195-16,0-4-150 15,-3-6-494-15</inkml:trace>
  <inkml:trace contextRef="#ctx0" brushRef="#br0" timeOffset="124945.51">12143 15887 1161 0,'0'0'147'0,"0"0"-104"16,0 0-36-16,0 0 11 0,0 0 46 15,0 0-21-15,-8 99 8 16,8-53-28-16,3 12 62 15,2 2 39-15,-4 1-45 16,-1 2-9-16,0-4-36 16,0-5-33-16,2-8 11 15,-1-6-12-15,1-9 0 16,1-8 4-16,0-10-4 16,2-9-15-16,1-4-115 15,5-7-77-15,1-7-317 16,-3-5-87-16</inkml:trace>
  <inkml:trace contextRef="#ctx0" brushRef="#br0" timeOffset="125449.13">12338 16355 734 0,'0'0'137'15,"0"0"-42"-15,0 0-40 16,0 0 87-16,0 0-34 15,81 53-57-15,-58-50 17 16,1-2-11-16,3-1-25 16,-3 0-3-16,0-8 3 15,-5-5 0-15,-2-3-6 16,-4-1-13-16,-7-2 2 16,-3 0-2-16,-3 1-12 0,0 2 11 15,-11-1 0-15,-8 2 1 16,-5-2-2-16,-1 6-10 15,-1 3 26-15,-2 3-16 16,3 5-10-16,-2 0-1 16,5 5-1-16,2 10-1 15,1 6 1-15,0 2-11 16,3 5 11-16,5 2-5 16,3 1 5-16,5 0 1 15,3 1-1-15,0 0 1 16,9-2 0-16,9-3 0 15,7-1 1-15,4-6 10 16,3-5-10-16,3-6 12 16,2-4 10-16,2-5 84 0,0 0-31 15,-5 0-23 1,-1-9-4-16,-5 1-24 0,-3 0-15 16,-3 1-9-16,-2 2-2 15,10 1-26-15,-5 1-156 16,-2 2-484-16</inkml:trace>
  <inkml:trace contextRef="#ctx0" brushRef="#br0" timeOffset="126446.39">13659 16240 1280 0,'0'0'314'16,"0"0"-177"-16,0 0-51 15,0 0-19-15,0 0 70 16,0 0-36-16,0 0-25 16,-6 0-21-16,6 0-43 15,0 0-8-15,0 0-3 16,0 1-1-16,0 2 1 15,8 2 5-15,10 0-4 16,6 1 2-16,11 0 3 16,6-1-14-16,4 1 7 15,2-2 0-15,-3 1 13 16,-1-3-11-16,-4 3 16 16,-5-4-4-16,-1 2-6 0,-9-2 0 15,-5-1-8-15,-9 2 0 16,-5-2 20-16,0 0-3 15,-4 2 24-15,-1-2 7 16,0 0-13-16,0 1 3 16,0-1-22-16,0 0-4 15,0 0 0-15,0 0-3 16,0 0 9-16,0 0-15 16,0 0-3-16,0 0-1 15,0 0-8-15,0 0 9 16,0 0 2-16,0 0 4 15,0 0-6-15,0 0 0 16,0 0 4-16,0 0-11 0,0 0-7 16,0 0 4-16,0 0-17 15,0 0-35-15,0 0-22 16,0 0-18-16,0 0-40 16,0 0-65-16,4 0-73 15,1 0 99-15,1 0-174 16,-2 0-142-16</inkml:trace>
  <inkml:trace contextRef="#ctx0" brushRef="#br2" timeOffset="133701.22">16662 10786 522 0,'0'0'144'0,"0"0"-83"0,0 0 21 15,0 0 48-15,0 0 2 16,0 0-38-16,-21-19 64 15,20 16-61-15,1 3-10 16,0 0-42-16,0 0-7 16,0 0 26-16,0 0-44 15,0 0 1-15,0 0-21 16,0 0-21-16,6 0 21 16,7 5-11-16,2 4 11 15,4 1 4-15,1-1-3 16,-1 1 6-16,0 0-7 15,-2-1 4-15,-2 1-11 16,-5 1 2-16,-4 0 5 0,-1 2 4 16,-5-1-3-16,0 4 7 15,-6 2-1-15,-6 1 2 16,-6 3-18-16,1 1 9 16,0 2 0-16,2-1 3 15,0 0-2-15,6-2 5 16,4-5-6-16,4-3-5 15,1 1 4-15,0-3-12 16,3-2 5-16,7-1 7 16,4 0-14-16,-1-3 15 15,0 2 0-15,-1-2-8 16,-2 4 7-16,-3-2-5 0,-3 2 6 16,-4 3 6-16,0 4-5 15,0 3 8-15,-13 3-7 16,-2 2 5-16,-1 2-14 15,2-1 5-15,1-1 1 16,5-3 0-16,4 1 2 16,4-3 0-16,0-2 0 15,0-1 7-15,12 0-16 16,4-1 5-16,1-1 3 16,2-1 1-16,2 2 0 15,-3 0 4-15,0 2-5 16,-5 2 3-16,-3 1-9 15,-4 2 5-15,-4 4 1 16,-2 2 7-16,0-3-7 0,0 1 8 16,0-1-8-16,0-4 2 15,3 0-4-15,8 0-5 16,3-2 7-16,4 0-1 16,2-2 9-16,0-2-6 15,0 3-2-15,1-2 3 16,0 1-11-16,-2 2 7 15,2 0 1-15,0 0 1 16,-5 4-1-16,-2-1 1 16,-7 2 5-16,-4 4-4 15,-3-1 9-15,0 2 10 16,-3-2 14-16,-4-1-11 16,-2-1-23-16,4-1-2 15,2 0-59-15,-3 12-262 0,2-6-640 16,-4-2 629-16</inkml:trace>
  <inkml:trace contextRef="#ctx0" brushRef="#br2" timeOffset="137658.59">14019 11159 139 0,'0'0'235'16,"0"0"-85"-16,0 0-68 16,0 0-24-16,0 0 30 15,0 0-30-15,0 0-22 16,-6-15 24-16,4 14-18 15,1-2 55-15,-2 2-6 16,2-2-46-16,-1 2-6 16,1 0-7-16,-1 1 43 15,1 0-14-15,-2 0-32 0,1 0-16 16,-1 0 3 0,0 0-14-16,2 0 1 0,-4 0-3 15,3 0 0-15,-3 0 3 16,2 1-2-16,0 1 10 15,-2 1-10-15,1 1-1 16,1-1 0-16,-2 1 0 16,2-1 0-16,-2 3-3 15,2-2 10-15,-2 0-7 16,3 1 0-16,-1-1 7 16,0-1-14-16,2-1 3 15,-1 1 4-15,1 1 0 0,1-3 0 16,0 1 1-1,0-2 5-15,0 1-5 0,-2-1-2 16,2 0-6-16,0 1 7 16,0-1 5-16,0 0-2 15,0 0-3-15,0 0 0 16,0 0 1-16,0 0-2 16,0 2-3-16,0-2 4 15,0 0-1-15,0 0 2 16,0 0 7-16,0 0-8 15,0 0-2-15,0 0 1 16,0 0-5-16,0 0 6 16,0 0-2-16,0 0 4 0,0 0-2 15,0 0 1 1,0 0 2-16,0 0-3 0,0 0 0 16,0 0 0-16,0 0-2 15,0 0 4-15,0 0 4 16,0 0-6-16,0 0-6 15,0 0-2-15,0 0-33 16,0 1-11-16,0 0-8 16,0 1-38-16,0 0-57 15,0 0-24-15,0-2-35 16,0 0-132-16,0 0 55 0</inkml:trace>
  <inkml:trace contextRef="#ctx0" brushRef="#br2" timeOffset="141020.69">13934 11103 454 0,'0'0'206'0,"0"0"-50"16,0 0-34-16,0 0-15 15,0 0-29-15,0 0 9 0,0 0 17 16,-22-3-36-16,19 3-43 16,0 0-2-16,0 1-16 15,-3 8-6-15,-1 2 13 16,-1 2-14-16,0 0 0 16,2 0 0-16,0 1 13 15,-1-1-14-15,3 0 1 16,-1 1 0-16,2 1-4 15,3-1 11-15,0 3-7 16,0 0 0-16,0 2 9 16,3-1-5-16,9 0-3 15,-2 1 0-15,1 1 19 16,0-1-13-16,0-1-2 16,-2 2-5-16,3-1 1 15,-3-1 8-15,2 0-9 0,0-4 6 16,-2 0 3-16,2 1-3 15,2-1-7-15,-1-3 1 16,1 0 0-16,2-1 8 16,2 0-7-16,-1-3 11 15,2-3 13-15,2 1-24 16,0-5 15-16,3 0-15 16,-4 0 14-16,2 0 30 15,-2 0-28-15,0-3 10 16,-2-3 8-16,-2-4-35 15,0 2 22-15,-3-1-21 16,0-2 6-16,-2 0 23 16,-2-3-20-16,2-1 10 0,-1 1-7 15,-1 0-2-15,-1-4-19 16,2 3 8-16,-6-2 0 16,5 1 6-16,-5-1-4 15,0 2 5-15,0 1-3 16,-2-1 5-16,-1 3-15 15,0-2 6-15,0 2-1 16,0-2 0-16,0 2 2 16,0-3 6-16,-1 3 0 15,-4-3-6-15,1 3-2 16,-4 0-4-16,2 0 5 16,-4 0 2-16,1 3-1 0,-3-2 7 15,-3 1-2-15,0-2 1 16,-3 0-13-16,-1 1 6 15,-1 3 0-15,-2 0 3 16,0 2-1-16,0 1 2 16,-1 5-4-16,-3 0 7 15,0 0-14-15,-1 0 6 16,2 2 1-16,2 5-5 16,-1 3 6-16,3 1-1 15,3 3 0-15,0 3-2 16,2-1 1-16,3 1-7 15,-1 0 5-15,2-2-7 16,2-1-11-16,4 1-49 0,3 0-29 16,3 1-6-1,0 9-161-15,1-4-350 0,5 1-35 0</inkml:trace>
  <inkml:trace contextRef="#ctx0" brushRef="#br2" timeOffset="141988.54">14137 11732 669 0,'0'0'103'16,"0"0"-31"-16,0 0 19 15,0 0-10-15,0 0 40 16,0 0-38-16,0 0 8 16,-66-30-11-16,56 30-38 0,-1 0-22 15,0 0 3-15,-2 2-22 16,1 4 13-16,-2 2-8 16,0 1 0-16,-1 3 2 15,3 0-8-15,3 5 0 16,-1-2 0-16,2 2 0 15,2 2 6-15,3 1-6 16,3 1 7-16,0-1-8 16,0 3 1-16,11-1 0 15,7 0 6-15,1 1 1 16,7-2-2-16,0 2 5 16,3 0-10-16,-1-2 22 15,0-1-13-15,1-1 4 16,-4-1 10-16,-1-2-17 15,-2-1 0-15,-1-7 4 0,-1-2-9 16,1-4 28-16,-1-2 9 16,2 0 15-16,0-8 39 15,0-8-57-15,2-4 12 16,-3-4-27-16,1-2-12 16,-1-3 26-16,-3-2-27 15,0 3 9-15,-6 3-14 16,-2 3 16-16,-5 2-19 15,-4 1 1-15,-1 1 0 16,0 0 35-16,-3-1-17 16,-10 1 29-16,1-1 6 0,-7 2-53 15,-1 0 19 1,-2 0-19-16,-1 1 0 0,1-1 19 16,-2 1-18-16,-3 2 13 15,0 2-11-15,-4 3 6 16,-2 2-18-16,-4 7 8 15,-2 0 1-15,-1 1 0 16,1 14 1-16,1 5 5 16,3 0-6-16,4 3 7 15,4-1-16-15,7 2 4 16,4-4 3-16,7 3-4 16,5 2 12-16,4 1-6 15,0 1 0-15,4 2-1 16,10-2 1-16,6-2-21 15,6 0-28-15,5-2-16 0,26 3-146 16,-9-8-165-16,-4-4-637 16</inkml:trace>
  <inkml:trace contextRef="#ctx0" brushRef="#br2" timeOffset="143025.24">16207 11093 728 0,'0'0'210'0,"0"0"-64"0,0 0-68 15,0 0-33-15,0 0 11 16,0 0-12-16,0 0-5 15,-37 39-15-15,30-20-12 16,2 3 20-16,2 3-16 16,3 6 16-16,0 0 26 15,2 2-45-15,12 2 7 16,4 1-1-16,6-2-18 16,3-2 20-16,3-6-14 15,0-4 2-15,1-7 15 16,-1-5-24-16,0-6 12 15,-2-4 8-15,0 0 18 16,0-3 33-16,-1-9-27 0,-2-5-10 16,1-3 4-16,-2-4-37 15,0 0 14-15,-3-3-15 16,-3 1 0-16,-2-1 14 16,-4 1-13-16,-4 2 12 15,-4 2 1-15,-4-1-4 16,0 1-10-16,-1 2 12 15,-11 1-2-15,-4-1 69 16,-3 3-53-16,-2 0 10 16,-2 3-5-16,0 1-30 15,-4 1 16-15,-3 4-17 16,0 2 0-16,1 2 4 16,-1 4 2-16,0 0-4 15,2 0 1-15,1 0 5 0,0 7-16 16,2 6 3-16,4 3 5 15,-2 3-9-15,4 5 11 16,6 5-2-16,5 1 0 16,6 4-14-16,2 2-75 15,16 18-209-15,6-7-196 16,-2-6-603-16</inkml:trace>
  <inkml:trace contextRef="#ctx0" brushRef="#br2" timeOffset="143656.25">16614 11560 735 0,'0'0'165'16,"0"0"-25"-16,0 0-14 16,0 0 32-16,0 0-38 15,0 0-56-15,0 0 3 16,-89-20-41-16,77 20 7 16,-2 0-5-16,-2 7-21 15,-3 6-1-15,1 7-6 0,-2 4 0 16,2 0 1-16,1 0 0 15,0 3 10-15,5-1-5 16,5-2-4-16,2 1-4 16,5-1 4-16,0 0-2 15,0 2 20-15,8-1-7 16,5 2 11-16,5-1-10 16,3 1-7-16,0-4 7 15,3-3-13-15,4 0-1 16,2-6 19-16,3-2-18 15,1-6 12-15,2-3-6 16,1-3-5-16,-4-3 6 16,0-13-6-16,-4-5 4 15,-2-4 21-15,-6-5 3 0,-1-3 21 16,-8-1-10-16,-5-2 0 16,-6 3 13-16,-1 1-5 15,-7 0-17-15,-11 4-1 16,-7 2 2-16,-7 5 2 15,-2 6-1-15,-6 6-33 16,1 9 4-16,0 0-5 16,0 11-6-16,1 13 6 15,1 6-67-15,-7 22-73 16,8-12-121-16,6 0-453 0</inkml:trace>
  <inkml:trace contextRef="#ctx0" brushRef="#br0" timeOffset="147192.87">14748 15900 430 0,'0'0'163'0,"0"0"3"15,0 0-31-15,0 0 45 16,0 0-23-16,0 0-12 15,-25-45-24-15,25 40-37 16,-2 3 28-16,1 1-17 16,-1 1-54-16,2 0 9 15,-3 0-27-15,0 3-23 16,-1 14 40-16,-5 13-39 16,2 10 21-16,1 9-19 15,-2 5 7-15,4 1-20 16,2-2 4-16,-1-2 6 15,3-6-6-15,-1-6 12 0,1-9 3 16,0-7-9-16,0-7 4 16,0-10-10-16,0-3-10 15,0-3 16-15,4 0-4 16,8-5 11-16,2-6 5 16,5-2-6-16,3 0 5 15,2 1-12-15,5 0 1 16,2 3 0-16,0 6 31 15,1 0-19-15,-2 3 12 16,-4 0-21-16,-2 0 6 16,-3 0-18-16,-3 0 7 15,-2 0 2-15,-2-1-8 16,-3-4 0-16,-1-3-49 16,-4-4-63-16,-2-2-89 15,-4-15-86-15,0 6-242 0,0 0-122 0</inkml:trace>
  <inkml:trace contextRef="#ctx0" brushRef="#br0" timeOffset="147424.2">14991 15956 656 0,'0'0'234'15,"0"0"7"-15,0 0-69 16,0 0-44-16,0 0-32 16,0 0-64-16,0 0-5 15,-32 10 4-15,38 44 90 16,4 4-22-16,2 9-18 15,0-1 7-15,-4-11-24 0,3 4-32 16,-2-9-10 0,2-9-22-16,-1-9 0 0,1-10 0 15,-2-6-3-15,4-11-21 16,-1-5-146-16,6-14-112 16,-5-8-273-16,0-4-458 0</inkml:trace>
  <inkml:trace contextRef="#ctx0" brushRef="#br0" timeOffset="147800.59">15250 16297 660 0,'0'0'198'0,"0"0"45"16,0 0-8-16,0 0-89 16,85 30-15-16,-54-30 37 0,3-2-51 15,1-12-42-15,-1-3-52 16,-9-3 4-16,-4 0-25 15,-10-1 0-15,-7 1 9 16,-4 2-10-16,-9 2-1 16,-11 2 15-16,-6 1-15 15,-4 9 0-15,-2 4 0 16,1 0-8-16,3 7 2 16,3 15 3-16,4 5 3 15,4 4 0-15,6 3 0 16,3 0 0-16,8-1 0 15,0-3 0-15,4-4 4 16,16-2-4-16,6-7 14 0,7-5 0 16,3-5-7-1,3-7-14-15,1 0 7 0,-3-3-3 16,-5-10-9-16,-7-18-96 16,-10 4-209-16,-7 1-432 0</inkml:trace>
  <inkml:trace contextRef="#ctx0" brushRef="#br0" timeOffset="148028.24">15242 15938 811 0,'0'0'173'16,"0"0"-149"-16,0 0 36 0,0 0 136 15,0 0-40-15,99 0-13 16,-58 0 37-16,3 0-96 16,0-10-38-16,0-1-46 15,5-9-8-15,-12 3-152 16,-10-1-592-16</inkml:trace>
  <inkml:trace contextRef="#ctx0" brushRef="#br0" timeOffset="149068.51">12494 15969 570 0,'0'0'276'0,"0"0"-70"15,0 0-35-15,0 0-36 16,0 0-44-16,0 0-22 15,0 0 0-15,-7 0-38 16,7 0 1-16,0 1-8 16,0-1-23-16,0 3-2 15,0 0 0-15,6 2 1 0,6 0 41 16,10-1-20 0,5-1 0-16,6 2 3 0,1-3-5 15,-1-2 6-15,-2 0-25 16,-5 0 7-16,-7 0 15 15,-4 0-12-15,-7 0 34 16,-4 0 6-16,-4-2 10 16,0 2 50-16,0 0-7 15,0 0-14-15,0 0-22 16,0 0-45-16,0 0-4 16,0-3-18-16,0 3-3 15,2 0-31-15,9-2-148 16,0 1-545-16</inkml:trace>
  <inkml:trace contextRef="#ctx0" brushRef="#br0" timeOffset="149924.18">16494 16073 639 0,'0'0'275'0,"0"0"-72"15,0 0-42-15,0 0-38 16,0 0-24-16,0 0-58 16,0 0-15-16,11 0-14 15,7 0 14-15,8 0 67 16,4 2-33-16,2-2-22 15,3 0-6-15,-2 0-14 16,-2 0 1-16,-1 0-6 16,-2 0-13-16,-4-5 3 0,-3 0-3 15,-8 4 0 1,-3 1-1-16,-7 0-39 0,-3 9-150 16,-13 5-131-16,-3-2-492 0</inkml:trace>
  <inkml:trace contextRef="#ctx0" brushRef="#br0" timeOffset="150144.65">16516 16215 1139 0,'0'0'261'0,"0"0"-187"15,0 0-55-15,0 0-18 0,0 0 75 16,0 0 27-16,88 0-53 15,-58 0-24-15,-1-2-14 16,3-2-11-16,2 1-1 16,2-2-10-16,24-5-114 15,-10 0-487-15,-5-1-406 0</inkml:trace>
  <inkml:trace contextRef="#ctx0" brushRef="#br0" timeOffset="150781.31">17494 15819 955 0,'0'0'191'16,"0"0"-130"-16,0 0-22 15,0 0-16-15,0 0 61 16,-92 43-7-16,77-24-48 16,-1 3-1-16,4 3 1 15,2 2-5-15,3 4 29 16,7 3 8-16,0 2 28 16,3-1-10-16,15-2-46 15,9-3-5-15,4-2 4 16,7-4-31-16,5-3 12 0,2-2-13 15,4-5 1-15,-1-4 10 16,2-4-10-16,-3-5 9 16,-1-1-2-16,-6 0-7 15,0-4-2-15,-4-8 0 16,-3-2 1-16,-5-3-1 16,-1-2 10-16,-3-4-2 15,-2-3 16-15,-2 0-22 16,-2-4-2-16,-4-1-10 15,-4-3 11-15,-4 2 5 16,-5-1-4-16,-1 2 16 16,-1 2-7-16,-13 0 4 15,-5 3-26-15,-7 1 12 0,-1 0 0 16,-8 4-3 0,-3 0 14-16,-4 4-5 0,-1 1-6 15,2 5 3-15,-1 5-11 16,0 5-9-16,2 1 17 15,-1 1-7-15,0 12-3 16,0 4-15-16,-3 4-5 16,2 2-65-16,1 0-20 15,7 1 2-15,4 3-16 16,10-6-160-16,7-3-242 0</inkml:trace>
  <inkml:trace contextRef="#ctx0" brushRef="#br0" timeOffset="151246.1">17758 15772 449 0,'0'0'127'0,"0"0"-95"15,0 0 10-15,0 0 33 16,0 0 25-16,0 0-25 0,0 0-26 16,-9 33 16-16,8-22 35 15,-2 3-28-15,-4 3 2 16,1 1 19-16,-2 4-35 15,-4 5 0-15,0 4-26 16,-1 7-19-16,-5-1 6 16,0 1-11-16,2-1 23 15,-2-3 33-15,3-3 20 16,-2-4 0-16,5-3-29 16,2-2-18-16,1-5-6 15,3-4-24-15,2-5 6 16,2-2 1-16,0-3-13 15,2-3 7-15,0 0-8 0,0 0-8 16,0 0-58-16,0 0-331 16,0 0-573-16</inkml:trace>
  <inkml:trace contextRef="#ctx0" brushRef="#br0" timeOffset="158874.53">12281 17261 778 0,'0'0'215'16,"0"0"-57"-16,0 0-22 16,0 0-26-16,0 0-14 15,0 0-38-15,-15 0-25 16,12 0-2-16,0 0 4 0,-3 0-7 15,-1 7 7 1,0-2-19-16,-4 5 16 0,-1 4-4 16,0 0-14-16,-1 5-5 15,-2 0-8-15,1 1-1 16,0 2 7-16,-2 0-7 16,2 1 1-16,0 0 0 15,1 1 0-15,1 2 0 16,1-1-1-16,1 2 0 15,1-1 1-15,3 3-1 16,3 0 2-16,1-3-2 16,2 2 0-16,0 0 0 15,10 2 0-15,5-1 0 16,5-3 0-16,6 1-1 16,-1-8 1-16,5-3-1 0,-2-4 1 15,0-6-1-15,2-3 2 16,-4-3-1-16,1 0 2 15,-3-4-1-15,-4-7 0 16,-3-3 13-16,-2-3-1 16,-6-2-2-16,-3 0-1 15,-5-1 13-15,-1 2 4 16,0-3-19-16,0 5 10 16,-6 0-2-16,-1 1-15 15,-2 4 14-15,0 1-8 16,0 0 5-16,0 4 0 15,-3 3-11-15,-3-1-2 16,-1 4-8-16,-2 0-7 0,-3 0 14 16,-1 4-4-16,-4 5 6 15,4 1 0-15,-4 2-3 16,3 1 3-16,0-2-7 16,5 2 7-16,0-3 2 15,5 1-1-15,0 1 5 16,5-4-6-16,4 1-10 15,4 1 2-15,0 2-17 16,0 2-74-16,12 11-44 16,4-8-10-16,-1 2-467 0</inkml:trace>
  <inkml:trace contextRef="#ctx0" brushRef="#br0" timeOffset="159605.6">12594 17763 687 0,'0'0'195'15,"0"0"-143"-15,0 0-32 16,0 0-13-16,0 0 37 16,0 0-8-16,0 0-19 15,62 42 5-15,-46-40-11 16,2-2 26-16,-2 0 115 16,-4-5-36-16,0-3-44 15,-3-3-30-15,0-1-11 0,-3 1-2 16,-3-2-15-1,-1 2 4-15,-2-2 8 0,0 3-11 16,0 1 14-16,-8-1-16 16,-4 0-4-16,2 0 2 15,-2 1-11-15,-3 4 0 16,-2 3-9-16,-2 2-8 16,-2 0-7-16,-3 7-8 15,2 5 16-15,1 5 5 16,5 2-1-16,1 1 10 15,7 4 2-15,4 0 0 16,4 0 2-16,0 1-2 16,13 0 0-16,11-2-2 15,6-2 4-15,4-1-2 16,1-4 8-16,0-6-8 0,-2-3 14 16,1-4-5-16,-1-3 3 15,0 0 37-15,-3-3-2 16,-2-8-14-16,-4-5-15 15,3-19-18-15,-9 3-127 16,-2-2-432-16</inkml:trace>
  <inkml:trace contextRef="#ctx0" brushRef="#br0" timeOffset="160026.18">12571 17413 462 0,'0'0'106'16,"0"0"8"-16,0 0-8 15,0 0 22-15,95 21 9 16,-60-15-8-16,3-2 31 16,-1-1 52-16,1-1-27 15,-4 1-60-15,-4-1-68 0,-8-1 0 16,-4 0-22-16,-7 1 6 16,-5-1 21-16,-3 1-25 15,-3-1 38-15,0 1 3 16,0-2-45-16,0 0 8 15,0 0-34-15,0 0-6 16,0 0 21-16,0 0-21 16,0 0 7-16,0 0-8 15,4 2-80-15,2 1-146 16,-2-3-502-16</inkml:trace>
  <inkml:trace contextRef="#ctx0" brushRef="#br0" timeOffset="160962.26">13868 17685 1035 0,'0'0'292'15,"0"0"-148"-15,0 0-62 0,0 0-51 16,0 0 49-16,0 0 24 15,0 0-47-15,-7 2-28 16,7-2-29-16,13 0-1 16,13 3 1-16,8 1 4 15,9 0 31-15,9 2-18 16,5-6 59-16,1 0-34 16,-4 0-42-16,-6 0 25 15,-10 0-13-15,-10 0 16 16,-8-3 44-16,-11 1-36 15,-2 2 8-15,-7 0 21 16,0 0 9-16,0 0 24 16,0 0-41-16,0 0-14 0,0 0 1 15,0 0-36-15,0 0-14 16,0 0 6-16,0 0-5 16,0 0-9-16,0 0 14 15,2 0-27-15,1 0-65 16,12-1-184-16,-2-3-238 15,1-3-609-15</inkml:trace>
  <inkml:trace contextRef="#ctx0" brushRef="#br2" timeOffset="166082.6">17891 10469 423 0,'0'0'147'0,"0"0"-81"15,0 0 27-15,0 0-37 16,0 0 0-16,0 0 92 16,-76 35-98-16,64-24-19 15,0 0-31-15,0 5 1 16,-3 1 26-16,2 0-16 16,-2 1 25-16,1 2 11 0,0-2-46 15,0 4 22-15,1-2-17 16,1 0-4-16,1 0 32 15,3 1-32-15,0 0 12 16,4-2-5-16,-1 0 0 16,3 1-15-16,2 0 6 15,0-1 0-15,0 3 13 16,0 0-12-16,4 0 25 16,3 2 12-16,2 0-38 15,3 1 25-15,0-3-25 16,1 1 0-16,1 0 28 15,3 0-27-15,2-1 28 16,3 0 32-16,2-1-31 16,4 2 5-16,2-7-22 0,1-2-1 15,5-3 40-15,1-2-18 16,5-4 10-16,0-2 11 16,3-3-34-16,2 0 36 15,2 0-34-15,1 0-16 16,-1-3 29-16,-3-2-28 15,3-2 10-15,-4 0-5 16,0 0 2-16,-3-1-24 16,-2 1 9-16,-3-2 0 15,-1 1 13-15,-3-3-11 16,0 2 11-16,0 0-3 0,-2-3 1 16,0 2-19-1,1-4 8-15,2-1 0 16,-3 0 0-16,0-4 8 0,-1 2-7 15,0-2-1 1,-3 0 13-16,-2 1-26 0,-4-1 12 16,-3 3 1-16,-5 0 1 15,-3 0 7-15,-3 3-3 16,-4-2 4-16,-3 0-1 16,0-3-11-16,0 1 3 15,0-5 0-15,-9 1 0 16,-3-1 6-16,-3-2-3 15,-3 1-1-15,-3 0 7 16,-2-1-18-16,-3 1 9 16,-1-2 0-16,-3 2-3 0,-1 2 10 15,-2-1-7 1,-2 5 0-16,-4 2 8 0,-5 1-16 16,-3 2 5-16,-4 2 3 15,-1 2-1-15,-2-3 7 16,0 4-3-16,6-2-3 15,2 2 1-15,6 3-2 16,4 2-4-16,2 2 5 16,4 0-1-16,3 0 8 15,-3 9-7-15,2 4 0 16,0 1-9-16,1 1 3 16,3 2 2-16,5 0-9 15,7 2 12-15,4 5-106 0,8 11-99 16,0-5-104-16,8-3-586 15</inkml:trace>
  <inkml:trace contextRef="#ctx0" brushRef="#br2" timeOffset="167182.91">19253 11107 176 0,'0'0'111'0,"0"0"-1"16,0 0 28-16,0 0-18 16,0 0 26-16,-91-46 17 15,73 39-7-15,0 0-46 16,0 0-43-16,0 2 3 0,-1-1-33 15,1 2 4-15,-3 1-5 16,0 2-35-16,2 1 25 16,-2 0-26-16,0 0 0 15,2 6 19-15,-2 4-19 16,0 6 6-16,1 2-5 16,0 4 9-16,0 2-17 15,2-1 7-15,1 2 0 16,0 0-6-16,2-3 13 15,3 2-4-15,-1 2 0 16,2 1 4-16,1 3-14 16,0 3 3-16,2 4 4 15,2 1 3-15,3 4-2 0,1 0-1 16,2 2 3 0,0-1 4-16,0-1-9 0,10-3 2 15,0 0 0-15,5-3 15 16,0-3-15-16,1-2 13 15,1 0 4-15,2-3-16 16,2-1 22-16,-2-1-14 16,5-4 10-16,1-2 17 15,4-3-21-15,2-5 16 16,2-2-2-16,1-3-29 16,4-6 38-16,0-1 10 15,0 0-1-15,-3-5 3 16,1-6-27-16,-3-3 8 15,-3-2 1-15,-2-4-16 16,-1 0 6-16,0-5-16 0,-2 1 1 16,-1 0 10-16,-3-2-16 15,-2 2 13-15,1-1-11 16,-7-2 3-16,-1-1-12 16,-3-1 4-16,-3-4 2 15,-3 0 13-15,-3-1-12 16,0 0 5-16,0 0-5 15,0-2 5-15,-6 2-12 16,-3-1 6-16,-1 3 0 16,-4 0 14-16,-2 3-12 15,-1-2 6-15,-3 3-8 16,-3 1 11-16,0 1 4 16,-2 3 4-16,-1 0-10 0,-3 2 17 15,-1 1-20-15,1 2 4 16,0 3-8-16,1 2 8 15,-2 6-8-15,0 4-2 16,-3 3 0-16,-1 0 8 16,-2 5-8-16,1 10 0 15,2 4-1-15,3 6-17 16,6 7 9-16,0 4-53 16,-3 21-149-16,8-8-129 15,1-9-861-15</inkml:trace>
  <inkml:trace contextRef="#ctx0" brushRef="#br2" timeOffset="168149.04">17023 11078 454 0,'0'0'131'0,"0"0"-93"16,0 0-3-16,0 0-15 16,0 0 26-16,0 0 22 15,0 0-32-15,-49 85 33 16,46-71 34-16,0 2-37 16,1 0 37-16,2 1-22 0,0 5-24 15,2-1 9-15,8 4-42 16,7-1 0-16,-2 2-8 15,4-3-14-15,2-2 5 16,-2-4-7-16,5 0 0 16,1-4 2-16,2-4-1 15,-2-2-1-15,0-5 7 16,0-2-5-16,-3 0-2 16,-1-6 1-16,-4-8 17 15,-3-5 65-15,-3-2-51 16,-5-1-6-16,-1-2 2 15,-4-1-7-15,-1 1 42 16,0-2-25-16,0 3-17 0,0 0 12 16,-6 1-14-1,-2 0 10-15,-2 3 7 0,-2 0-35 16,-1 1 21-16,-2 2-15 16,-2 3 0-16,0 1 21 15,0 3-28-15,-4 4 29 16,2 4-25-16,-1 1 10 15,-1 0-23-15,2 8 9 16,3 10 0-16,-1 3-9 16,5 2-4-16,6 5-31 15,6 21-155-15,0-9-15 16,0-1-393-16</inkml:trace>
  <inkml:trace contextRef="#ctx0" brushRef="#br2" timeOffset="168876.54">17277 11612 578 0,'0'0'126'16,"0"0"27"-16,0 0 30 15,0 0-16-15,0 0-21 0,0 0-66 16,0 0 23 0,-72-37-42-16,60 35-36 0,2 2 33 15,-3 0-48-15,-1 3-4 16,-1 10 13-16,-2-1-19 15,2 2 10-15,2 1-4 16,1 2 7-16,0-2-13 16,5 2 0-16,1 0 0 15,3 2 16-15,0 0-16 16,3 1 13-16,0 0-5 16,1 0 1-16,10 4-11 15,3-3 2-15,2 1 0 16,3-2-1-16,2 0 2 15,0-3 5-15,3-2-2 0,-1-4 4 16,0 0-10-16,2-6 2 16,2-1 0-16,1-4 10 15,1 0-10-15,-1 0 13 16,-1-7 6-16,-2-3-12 16,-4-7 40-16,0 0 3 15,-5-3-7-15,-2-1-4 16,-5-2-26-16,-2-1 24 15,-4-1 10-15,-3-2-31 16,0-4 14-16,0-1-2 16,-8 1-6-16,-5-1 12 15,0 3-21-15,-5 3 27 16,-1 3 0-16,-1 5-9 0,-4 4 12 16,-1 3-18-16,0 8-23 15,-3 3 8-15,-1 0-8 16,1 13-2-16,-2 6 0 15,3 8-34-15,2 4-6 16,-1 2-71-16,-4 10-103 16,5-7-145-16,1-7-448 0</inkml:trace>
  <inkml:trace contextRef="#ctx0" brushRef="#br0" timeOffset="172488.48">14978 17384 327 0,'0'0'118'0,"0"0"-44"15,0 0 14-15,0 0 104 16,0 0 122-16,0 0-103 16,10-14-96-16,-10 5-47 15,0-3-29-15,0 1 22 16,0 3-19-16,0 1-7 16,0 3 9-16,0 1 35 15,-1 1 44-15,-1 2-21 16,-3 0-66-16,-1 2-19 15,-3 12-17-15,-5 8 0 16,-4 6-7-16,1 8 8 0,0 2-2 16,1 3 1-1,5 4 0-15,5 2-8 0,5 0 16 16,1 4-5-16,1 0 0 16,14-1-3-16,9-4 0 15,6-5-16-15,4-9 13 16,4-8-6-16,3-11 18 15,-1-10-9-15,-1-3 0 16,-2-7-15-16,-7-19 12 16,-6-8-45-16,-6-9 48 15,-7-2 12-15,-8-4-11 16,-3 6 4-16,-5 3 15 16,-13 6-4-16,-7 6-23 15,-7 7 7-15,-4 7 0 16,-3 9-3-16,-5 5 3 0,3 0-24 15,5 17-73-15,6 11-128 16,12-3-92-16,8-3-464 0</inkml:trace>
  <inkml:trace contextRef="#ctx0" brushRef="#br0" timeOffset="172909.36">15473 17578 732 0,'0'0'105'15,"0"0"-62"-15,0 0-22 16,0 0-20-16,0 0 123 16,99 7-11-16,-80-22-22 15,-2-4 31-15,-3-1-64 16,-5 1 25-16,-6-1-32 15,-3 1-50-15,0 4 22 16,-4 2-12-16,-12 2 3 16,-4 4 27-16,-5 5-40 15,-5 2-1-15,-2 5-1 16,1 14-24-16,1 8 24 16,5 6-13-16,7 3 14 15,8 3 0-15,10 0 1 0,0-2 37 16,14-3 1-16,14-5-14 15,9-5 26-15,3-5-23 16,6-8-21-16,-3-7 14 16,-1-4-21-16,-3 0 19 15,-11-15-19-15,-11-24-44 16,-10 6-176-16,-7-6-309 0</inkml:trace>
  <inkml:trace contextRef="#ctx0" brushRef="#br0" timeOffset="173074.91">15429 17268 914 0,'0'0'127'0,"0"0"-88"16,0 0 7-16,102 2-13 15,-32-2-9-15,-7-1-24 16,-8-7-268-16</inkml:trace>
  <inkml:trace contextRef="#ctx0" brushRef="#br0" timeOffset="173540.28">16617 17461 960 0,'0'0'157'0,"0"0"7"16,0 0 20-16,99 0-2 15,-57 0-4-15,5 0-115 16,0-3-7-16,-3-3-25 16,-4 1-31-16,-5 0 21 15,-7 3-21-15,-9 0-11 16,-10 2-71-16,-7 0-232 16,-2 7-468-16</inkml:trace>
  <inkml:trace contextRef="#ctx0" brushRef="#br0" timeOffset="173720.56">16768 17604 1365 0,'0'0'322'16,"0"0"-322"-16,0 0-1 16,0 0-14-16,0 0 15 15,88 5 40-15,-45-5-34 16,8 0-6-16,29-3-31 15,-12-7-370-15,-9-2-736 0</inkml:trace>
  <inkml:trace contextRef="#ctx0" brushRef="#br0" timeOffset="174484.17">17800 17081 682 0,'0'0'101'16,"0"0"-66"-16,0 0 8 15,-52 78 152-15,37-46 56 16,3 4-105-16,3 6-69 16,5 0 12-16,4 5-21 15,0 1 10-15,3 1-1 0,15 1-37 16,5-1 4-16,10-4-21 15,9-6-8-15,7-6 4 16,8-8-19-16,4-6 19 16,3-8-6-16,2-7-12 15,0-4 5-15,-4 0-6 16,-1-10 0-16,-6-12-5 16,-6-6 19-16,-8-8-11 15,-8-8 18-15,-8-7-11 16,-10-5 15-16,-5-4-25 15,-7 0 0-15,-3-1 7 16,-1 3 0-16,-17 4-7 16,-7 1 6-16,-8 3-5 0,-9 6-2 15,-8 8 1-15,-7 9 0 16,-4 8 8-16,-3 9-7 16,-4 10 12-16,1 0-13 15,3 13-7-15,3 10 6 16,6 9-16-16,10 2-30 15,9 2-72-15,15 8-161 16,8-8-289-16,10-7-363 0</inkml:trace>
  <inkml:trace contextRef="#ctx0" brushRef="#br0" timeOffset="174997.47">18355 17089 515 0,'0'0'160'0,"0"0"-72"16,0 0 5-16,0 0-37 15,0 0 63-15,0 0-4 16,-30 71-38-16,21-51 29 16,-1 2-45-16,-2 5-3 15,-5 5 10-15,-3 4-46 16,-1 3 27-16,-6 4-9 16,0 1 28-16,2 3 68 15,1-2-64-15,3-2-17 16,5-6-6-16,2-6-48 0,5-7 0 15,5-6-1-15,2-2-15 16,2-2 14-16,0-1-196 16,0-1-473-16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2:44:33.645"/>
    </inkml:context>
    <inkml:brush xml:id="br0">
      <inkml:brushProperty name="width" value="0.1" units="cm"/>
      <inkml:brushProperty name="height" value="0.1" units="cm"/>
    </inkml:brush>
  </inkml:definitions>
  <inkml:trace contextRef="#ctx0" brushRef="#br0">1 0 2761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12:48:39.858"/>
    </inkml:context>
    <inkml:brush xml:id="br0">
      <inkml:brushProperty name="width" value="0.1" units="cm"/>
      <inkml:brushProperty name="height" value="0.1" units="cm"/>
      <inkml:brushProperty name="color" value="#FFC114"/>
    </inkml:brush>
  </inkml:definitions>
  <inkml:trace contextRef="#ctx0" brushRef="#br0">0 135 5337</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2:51:37.80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2255 6911 894 0,'0'0'279'0,"0"0"-179"15,0 0-25-15,0 0-21 16,0 0 29-16,0 0 10 16,0 1-37-16,0-1 14 15,0 0-19-15,-3 2 31 16,0 1 6-16,-3 0-67 15,1 1 2-15,-5 3-23 16,1 0 12-16,0 4-14 16,-4 1 3-16,4 4-1 15,-2 1 9-15,-2 2 1 16,4 2-20-16,1 2 7 16,-2 2 3-16,4 2 3 15,0 1 4-15,0 1-7 16,3 1 0-16,3 1 9 0,-3-2-16 15,3 0 7-15,0-6 0 16,0 2 22-16,0-2-21 16,6-2 14-16,3-1 7 15,2 0-21-15,2 2 14 16,2-3-15-16,1 1 2 16,1-1 6-16,1-1-7 15,1-1-1-15,-1-3 18 16,3-1-17-16,1-5 28 15,1 0-13-15,-1-4-15 16,3-1 30-16,-1-3-18 16,1 0 13-16,-2 0 10 15,1-5-36-15,-2-5 21 0,5-4-11 16,-6 0-9 0,4-5 20-16,-4-1-20 0,3 1 12 15,-3-4-1-15,-2 2-6 16,-1-1-6-16,-3 1 0 15,-2-2 0-15,-1 1-1 16,-1-2 2-16,-1-2 10 16,-4-2 2-16,-1 0-7 15,-2-2-6-15,-3 0 0 16,0 0 0-16,0 1-1 16,0 0 2-16,0-1-1 15,-5 3 5-15,-1 0 1 16,0 3-7-16,-4 4 1 15,2 0 0-15,-1 1 0 0,-4 3 1 16,-2 1 4-16,0 0 1 16,0 1-5-1,-1-1-2-15,-1 1 1 0,1 2 0 16,1 0-4-16,-3 2 4 16,-1 2 0-16,2-1-8 15,-3 4 16-15,-4-1-8 16,4 0 0-16,-2 5-20 15,3 0 19-15,-1 1-22 16,-2 0 23-16,-2 10 0 16,4 5 0-16,-2 3-7 0,0 2 6 15,4 1-36 1,0 1 18-16,4 5-20 0,3-2 1 16,0 1-49-16,5 13-170 15,2-7-219-15,1-5-679 0</inkml:trace>
  <inkml:trace contextRef="#ctx0" brushRef="#br0" timeOffset="1140.76">2804 7321 841 0,'0'0'276'0,"0"0"-150"16,0 0 0-16,0 0-36 16,0 0 25-16,0 0-26 15,0 0-37-15,0-8-2 16,3 3-28-16,4-1 0 0,2 0 11 15,0 2-27 1,3 1 9-16,0 2-15 0,6 1 0 16,0 0 8-16,1 0-8 15,0 7 9-15,-2 3 6 16,-2 1-14-16,-6 1 9 16,-2 5-10-16,-2-2 0 15,-5 2 35-15,0 1 2 16,0 1-16-16,-2-1-14 15,-7-1 0-15,0 0-7 16,-1-2 6-16,1-6 2 16,0 2 6-16,4-5-14 15,0-3 6-15,2-2-6 16,1 0 0-16,2-1 14 16,0 0-14-16,0 0-3 0,0 0 3 15,0-4-27-15,0-4 19 16,0-2-1-16,0 1-16 15,0-2-4-15,10-1 11 16,1 1 2-16,1 1 15 16,3 2-8-16,0 3 9 15,4 1-1-15,0 4 0 16,-2 0 1-16,7 7 0 16,-2 7 0-16,-2 3 2 15,-1 6-1-15,3 0 6 16,-7 4 5-16,0 1-11 15,-3 2 22-15,-4-1-4 16,-4 1-7-16,-4-1 25 16,0-4-10-16,0-3 23 0,-9-2-9 15,-6-3-41-15,-4 0 28 16,-5-2 12-16,-3 2-25 16,-1-6 37-16,1-2 2 15,-2-3-24-15,1-3-30 16,0-3 10-16,-2 0-10 15,8 0 23-15,-2-3-15 16,7-2 27-16,1-2-4 16,4 0-12-16,2 1 6 15,2 2-19-15,5 1 9 16,0 1-15-16,3 2 1 0,0 0-7 16,0 0 3-1,0 0-19-15,0 0-52 0,0 0-89 16,0 0-183-16,5 5-744 15</inkml:trace>
  <inkml:trace contextRef="#ctx0" brushRef="#br0" timeOffset="27092.23">3936 7263 669 0,'0'0'576'15,"0"0"-477"-15,0 0-48 16,0 0 14-16,0 0 57 16,0 0-5-16,-21-9-30 15,21 9 1-15,0-1-46 16,0 1-11-16,0 0 10 16,0 0-39-16,0 0 17 0,11 0-19 15,8 0 0-15,8 3 4 16,7 4-2-16,5-3-2 15,5 0 15-15,0-3-13 16,0-1 1-16,-3 0-3 16,-4 0-8-16,-7 0-3 15,0-4-39-15,0-1-106 16,-7-1-129-16,-9 1-460 0</inkml:trace>
  <inkml:trace contextRef="#ctx0" brushRef="#br0" timeOffset="27676.96">4530 7156 743 0,'0'0'208'15,"0"0"-120"-15,0 0 37 16,0 82-34-16,0-50-8 15,1 2-44-15,5 0 9 16,1-3-18-16,1-3-18 16,-2-5 8-16,0-6-18 15,1-5 5-15,-4-7 8 16,-1-3-14-16,-2-2 47 16,0 0 83-16,0-12-23 15,0-10-59-15,-3-5-39 16,-9-5 4-16,4-6-3 0,-2-5-11 15,-3 1 0-15,2-2-1 16,2 2-5-16,2 5-2 16,2 5 10-16,2 9-2 15,3 6 0-15,0 7-7 16,0 8 6-16,0 2-18 16,5 0-4-16,8 2 23 15,5 13 0-15,6 3 7 16,4 4-1-16,2 3 1 15,3 0-8-15,0-2 1 16,-5 1 0-16,-4-4-1 16,-9 1 2-16,-3-1-1 0,-11 0 3 15,-1 1 6-15,-13 1-10 16,-7 0 1-16,-8-1 0 16,0-1 4-16,1-4-3 15,3-3 8-15,9-3 20 16,3-3-28-16,6 0-2 15,6-2-9-15,0 2-37 16,15-1-140-16,3-2-196 16,1-3-700-16</inkml:trace>
  <inkml:trace contextRef="#ctx0" brushRef="#br0" timeOffset="29156.09">5032 7023 1054 0,'0'0'126'0,"0"0"-72"16,0 0-41-16,0 0 39 15,78 97 15-15,-54-58 34 16,-2 4 29-16,2 5-39 15,-5 1-37-15,-4-1-8 16,-6-4-38-16,-4-7 1 16,-5-9-9-16,0-6 10 15,0-10-5-15,0-7 1 16,-5-5 11-16,-4 0 26 0,-4-17-43 16,1-8-14-16,1-8-2 15,1-10-28-15,4-6 8 16,6-5-30-16,0-1-27 15,9 6 39-15,10 8 13 16,5 11 40-16,3 13 0 16,1 9 1-16,2 8 13 15,0 11 41-15,-3 16 17 16,0 10 31-16,-3 7-36 16,-7 8 7-16,-6-2-13 15,-5-2-46-15,-3-8 15 16,0-10-29-16,0-11 9 15,-3-7 3-15,0-10 4 0,0-2-16 16,0-9 0 0,0-13-60-16,-3-10 38 0,0-6-30 15,0-5 6-15,3-2-24 16,0 3-74-16,0 6 72 16,0 6 42-16,10 13 20 15,4 8 8-15,2 9 4 16,1 6 9-16,2 21 65 15,-1 10 4-15,4 11-4 16,-4 3-19-16,2 2-12 16,-3-8 11-16,0-8-38 15,1-11-1-15,-2-8-4 16,-1-8-12-16,0-8-2 16,0-2-12-16,1-9-39 0,1-12 38 15,-1-7 9-15,-1-4 4 16,-3-3-56-16,-3 5 20 15,-3 6-125-15,-3 6 66 16,0 14 57-16,0 4 32 16,0 17 7-16,6 12 59 15,0 10 17-15,4 2-21 16,10-2 55-16,2-5-68 16,6-5-17-16,2-10 16 15,0-9-28-15,3-10-2 16,-1-3-10-16,-5-19 15 15,0-9 14-15,-12-8-27 16,-3-7 5-16,-12-2-7 0,-3 0 8 16,-12 3-9-16,-12 6 21 15,-10 4-20-15,1 12-2 16,-1 7 1-16,-1 11-23 16,4 5 23-16,3 7-9 15,4 15 2-15,10 9-15 16,5 6-41-16,9 1 29 15,0 1 8-15,6-2 21 16,14-6-2-16,7-5 7 16,7-8 0-16,5-8 0 15,1-9-28-15,2-1-24 16,1-16-4-16,-3-13 26 16,-2-9 22-16,-3-10 8 0,-9-7 12 15,-4-5-12-15,-6-4-58 16,-8-3 48-16,-8 3-5 15,0 0-4-15,-9 3 19 16,-10 9 1-16,-2 8 24 16,4 12-4-16,1 13-20 15,7 9 9-15,4 10 31 16,5 11-40-16,0 22 18 16,2 13-19-16,16 21 10 15,16 24 16-15,14 13-17 16,6-6 29-16,-5-23 1 15,-12-28-7-15,-1-19 27 0,4-2-37 16,6-7 4 0,5-3 1-16,-3-15-11 0,-1-1 9 15,-8-18-10-15,-7-11 16 16,-10-11 21-16,-5-8-39 16,-10-4 5-16,-7-4-6 15,0 5-4-15,-6 4-5 16,-6 9-3-16,-1 12-5 15,2 14 5-15,2 12 0 16,5 9 2-16,2 23-2 16,2 26 4-16,0 0-4 15,14 9 11-15,8-3-1 16,8-18 36-16,6-2-28 16,4-14 17-16,3-15-8 15,2-13-26-15,-2-2-2 0,-4-19-7 16,-3-10-13-16,-9-28-59 15,-11 7-209-15,-9 3-765 0</inkml:trace>
  <inkml:trace contextRef="#ctx0" brushRef="#br0" timeOffset="29328.87">6913 6679 1759 0,'0'0'284'0,"0"0"-213"15,-10-80-61-15,10 48 2 16,0 4-8-16,1 6-3 16,11 10-2-16,2 10-114 0,11 16-166 15,-3 14-12-15,-1 5-305 16</inkml:trace>
  <inkml:trace contextRef="#ctx0" brushRef="#br0" timeOffset="29958.93">7468 7098 1345 0,'0'0'397'16,"0"0"-266"-16,0 0-59 16,0 0-48-16,0 0 57 15,0 0 27-15,0 0-43 0,-88-37-30 16,73 37-33-16,-3 18 7 15,6 9-9-15,2 10 6 16,7 7-8-16,3 5 2 16,3 1 0-16,16-3 2 15,6-5-2-15,5-9 0 16,6-10-1-16,0-10-14 16,7-13 8-16,-1-5-15 15,-2-21 16-15,-5-13-21 16,-7-10 10-16,-4-8 17 15,-10-1 0-15,-9 0-1 16,-5 6 1-16,0 11 0 0,0 15 10 16,-3 11 24-1,-4 15-6-15,2 10-11 0,2 21-17 16,3 17 4-16,0 8-5 16,2 1 1-16,14-3 0 15,2-9 0-15,4-12 0 16,2-11 0-16,0-13-1 15,2-9-11-15,-1 0 12 16,0-19-13-16,-4-9 13 16,-3-6 0-16,-3-10-23 15,-8-2 7-15,-5 0 1 16,-2 6 1-16,0 7 13 16,0 14 2-16,0 10-1 0,0 9 17 15,0 16-17 1,0 16 8-16,15 11 18 0,3 3 2 15,4 1 11-15,9-8-26 16,1-5-4-16,1-11-2 16,-1-8-7-16,0-11-13 15,1-12-63-15,-8-13-126 16,-7-8-371-16</inkml:trace>
  <inkml:trace contextRef="#ctx0" brushRef="#br0" timeOffset="30228.74">8136 6553 1713 0,'0'0'262'16,"0"0"-197"0,0 0-49-16,8 107 23 0,11-24 27 15,12 30 18-15,4 13-26 16,4-4-33-16,-4-14 0 15,-6-35-19-15,-5-22-3 16,-5-18 6-16,-4-12-9 16,4-1-6-16,2-6-18 15,4-6-50-15,-4-8-29 16,0-10-106-16,3-37-116 16,-9 4-231-16,0-3 36 0</inkml:trace>
  <inkml:trace contextRef="#ctx0" brushRef="#br0" timeOffset="30747.02">8570 7178 392 0,'0'0'565'0,"0"0"-238"15,0 0-95-15,0 0-53 16,0 0-49-16,26 93-11 16,-12-48-29-16,3-3-37 15,5-3 8-15,2-9-30 16,4-8-5-16,2-10 8 16,0-7-26-16,1-5 9 15,1-8-16-15,-4-13 0 16,0-5 5-16,-5-5 2 15,-5-4-7-15,-9-2 24 16,-9-1-23-16,0 0 4 16,-14 1-5-16,-13 3-1 15,-7 7 29-15,-6 5-7 16,-3 9-4-16,1 7-16 0,3 6-2 16,5 11-1-16,9 19-8 15,6 13-10-15,8 9 18 16,9 5 1-16,2 2 0 15,12-6 0-15,9-10 0 16,7-13-9-16,7-11-26 16,3-17-14-16,1-2 30 15,0-19-21-15,-1-15 6 16,-5-7 23-16,-6-5 10 16,-9-4 1-16,-5 0 0 15,-8 2 1-15,-2 9 40 16,-3 11 14-16,0 13 10 15,0 15-18-15,0 2-27 0,0 28-1 16,12 14-13-16,7 8 4 16,5 2 42-16,6-6-19 15,3-10-3-15,3-11-23 16,-2-9-7-16,8-12-15 16,1-6-105-16,17-17-41 15,-11-9-311-15,-6 2-901 0</inkml:trace>
  <inkml:trace contextRef="#ctx0" brushRef="#br0" timeOffset="53885.21">717 8385 322 0,'0'0'400'15,"0"0"-149"-15,0 0-57 16,0 0-68-16,0 0-13 16,0 0 1-16,0-47-28 15,0 37-23-15,0 0-18 16,0-1-14-16,0 1 30 15,0 2-24-15,0-2-21 16,0 1 7-16,0-1-14 16,0 2-2-16,0-1 5 15,0-1-9-15,0 3 1 0,0 0-4 16,0 3 1-16,0 2 21 16,0 0-22-16,0 2 0 15,0 0-6-15,0 0 4 16,0 0 1-16,0 0-11 15,0 0-9-15,0 0 20 16,0 4-18-16,0 7 11 16,0 6 8-16,3 2 0 15,3 5 30-15,-3 3-21 16,3 2-8-16,0 4 18 16,1-2-19-16,-2-1 7 15,-1-1-7-15,-1-4-1 16,-1-4 1-16,1-1 0 15,-3-6 1-15,0-2 12 0,0-1-12 16,0-3-1-16,0-2-14 16,0-2 0-16,0 0 14 15,0-2 17-15,-3 0-11 16,-3 2 18-16,-2-3-17 16,-2-1 6-16,1 2 2 15,0-2-14-15,-1 0 3 16,1 0-4-16,-2 0 0 15,5 0 8-15,-1 0-8 16,1 0 11-16,1 0-3 16,2 0-8-16,0 0 0 0,2 0 0 15,-1 0 0 1,1 0 25-16,1 0-9 0,0 0-2 16,0 0-11-16,0 0-3 15,0 0-2-15,0-2-27 16,4 2 29-16,7-1 10 15,2-1 6-15,4 0 14 16,-1 2-2-16,-1-1-22 16,1 1 8-16,-5 0-13 15,-2 0 0-15,-6 0 0 16,4 0-1-16,-7 0 0 16,3 0-1-16,-3 0-15 15,3 0-42-15,0-5-68 16,-1-2-198-16,-1-4-549 0</inkml:trace>
  <inkml:trace contextRef="#ctx0" brushRef="#br0" timeOffset="55205.05">605 8035 557 0,'0'0'114'0,"0"0"-74"15,0 0-24-15,0 0 37 16,0 0 24-16,0 0 8 16,0 0-21-16,-58 63-5 15,52-50-17-15,0 0 0 16,-1 1 13-16,-1 1 22 0,1 2-21 15,-1 1-31-15,1 4 15 16,1-3-19-16,3 4-8 16,0 1 20-16,1 3-1 15,2-1 7-15,0 3 6 16,0 1-26-16,0-1 10 16,5 1-17-16,1-2-5 15,1-3 11-15,2 1 1 16,0-1 25-16,0-2 1 15,0-3-23-15,0 1-5 16,2-1-15-16,-1-1 14 16,-1 0 12-16,3-2-18 15,0 3 12-15,0-4-6 16,1 1 7-16,-1-3 11 16,0 0-19-16,1-3-14 0,-2 1 23 15,2-4-9 1,2 1 12-16,0-1-5 0,0 1-15 15,3-4 10-15,-3 1-10 16,1-3 5-16,4-1 22 16,-4-2-12-16,5 0 3 15,-3 0-2-15,1 0-3 16,3 0 15-16,-2-5-5 16,-1-3-15-16,-2 1 10 15,-1-2-25-15,-1-2 9 16,0 1-6-16,-3-2-2 15,3 1-1-15,-3 1 0 16,1-2 0-16,-2-1 7 0,-1-1-5 16,2-1 4-1,-3-2-6-15,3 0-5 0,-2 0 5 16,-2-2 0-16,-1 2 2 16,-2-2-3-16,-1 0 2 15,-1 1 5-15,0-1-6 16,-3-2-3-16,3 0-3 15,-3 0 6-15,0-2-1 16,0 0-6-16,0 1 5 16,0-2 2-16,0 2 0 15,0-1-15-15,0 0 15 16,0 4-11-16,0-1 5 16,-6 0-4-16,-1 0 0 15,-1 1 10-15,-1-1 4 0,-4-2 2 16,1 3-6-16,3-1 0 15,-6 1 0-15,3 2-1 16,-4 0 1-16,5 2 0 16,-1 1 5-16,-1 0 2 15,1 3-13-15,-1 1 6 16,-1-1 0-16,-2 4-1 16,2-1 1-16,-5 2 0 15,4 1 2-15,-6-1 0 16,-1 2-4-16,2 3-3 15,-2 1 5-15,-2 0-8 16,-1 0 9-16,4 1-1 16,-3 6 0-16,5-1 3 0,-1 1-9 15,2 2 6-15,2-2-1 16,1 3-5-16,0 0 1 16,2 1 5-16,-1 4 0 15,1-1-14-15,1 6-4 16,0-1-9-16,3-1 4 15,0 1 11-15,3 1-12 16,2-1-4-16,1-1-28 16,1 0-51-16,2 3-14 15,0 17-141-15,0-8-242 16,2 0-552-16</inkml:trace>
  <inkml:trace contextRef="#ctx0" brushRef="#br0" timeOffset="58787.55">1728 8235 768 0,'0'0'350'16,"0"0"-239"-16,0 0 65 16,0 0 0-16,0 0-58 0,0 0-18 15,-70-9-62 1,54 9-14-16,2 9-14 0,-2 6-4 15,-1 5-3-15,1 6-3 16,1 5 1 0,5 6 9-16,4 4-9 0,4 5-1 15,2 2 23-15,0-2-23 16,11-3 22-16,5-5-22 16,4-7 1-16,2-9 16 15,2-5-17-15,0-10 0 16,-1-7 3-16,-1 0-3 15,0-15 22-15,0-8-12 16,-4-6-9-16,-3-3 15 16,0 2-16-16,-6 4-7 15,-5 6 6-15,-2 6-31 0,-1 11 31 16,-1 3-48-16,0 3 12 16,5 19 36-16,1 9 2 15,7 3-1-15,7 2 6 16,5-2 3-16,3-7-18 15,4-9 6-15,-1-8-7 16,2-9-24-16,-3-1-81 16,-5-15 38-16,-4-12-31 15,-6-4-72-15,-9-5 67 16,-6 0 74-16,0 1 29 16,-12 4 10-16,-9 4 13 15,0 6 24-15,-6 6 60 16,5 7 11-16,-2 8-12 15,4 0-51-15,0 16-34 16,2 8 5-16,3 5-14 0,3 2 12 16,6-1 17-16,3-4-25 15,3-4 10-15,0-5-8 16,9-8-7-16,4-2-2 16,1-7-5-16,5 0 6 15,-2-14 23-15,-1-5-23 16,-2-5-16-16,-3 0-9 15,-3 0 20-15,-2 4 5 16,-3 6 0-16,-3 5 9 16,3 9-9-16,-3 0-25 15,4 12 25-15,5 13 30 16,3 6 22-16,6 5 12 16,6-2-5-16,0-4-30 0,8-13-4 15,0-7-25-15,-5-10-6 16,3-1 6-16,-5-20 0 15,-3-25-79-15,-8 4-246 16,-7 2-625-16</inkml:trace>
  <inkml:trace contextRef="#ctx0" brushRef="#br0" timeOffset="59028.28">2291 8141 506 0,'0'0'964'0,"0"0"-820"0,0 0-30 16,0 0-79-16,0 0-13 16,0 0 48-16,0 80 21 15,0-21-15-15,0 2 6 16,0 5-42-16,0 2-2 16,0-12 1-16,7 1-38 15,-1-9-2-15,0-10-5 16,3-11-57-16,6-13-80 15,-3-10-152-15,1-4-292 0</inkml:trace>
  <inkml:trace contextRef="#ctx0" brushRef="#br0" timeOffset="59674.78">2550 8449 1303 0,'0'0'374'0,"0"0"-228"15,0 0-25-15,0 0-2 16,0 0-43-16,0 0-20 16,0 0-47-16,0 0 3 15,-4 8-8-15,-8 8-4 16,3 6 7-16,-3 6-1 16,2 3-4-16,5 4-2 15,4 2 0-15,1-2 1 16,1-1 14-16,15-5-15 15,4-5 1-15,7-11-1 16,1-6-10-16,-1-7-22 16,4-3 31-16,-4-16-8 0,-5-8 7 15,-5-7-20-15,-4-5 13 16,-7-1-4-16,-6 2 6 16,0 1 5-16,0 9 2 15,-3 6 0-15,-3 6 2 16,-1 10-1-16,4 6-1 15,0 2 0-15,3 22-8 16,0 8 8-16,0 11 1 16,6 0 0-16,10 0 20 15,5-7-20-15,3-6 9 16,0-10 11-16,3-9-21 16,-2-10-7-16,-3-1 5 0,-5-8 2 15,-1-13 14 1,-7-8-13-16,-3-3 9 15,-3-2-10-15,-3-2-1 0,0 3-7 16,0 6 7-16,-3 9 1 16,0 9-12-16,0 9-6 15,3 3 1-15,0 25 9 16,0 9 16-16,6 7-7 16,6 3-1-16,6-4 2 15,3-6 2-15,1-8-2 16,1-12-2-16,2-12 0 15,2-5-49-15,-2-12-7 16,5-34-99-16,-5 0-175 16,-5 3-492-16</inkml:trace>
  <inkml:trace contextRef="#ctx0" brushRef="#br0" timeOffset="60695.18">3162 8131 1101 0,'0'0'198'15,"0"0"-25"-15,0 0 32 16,0 0-111-16,0 0-27 16,0 0 3-16,-6 97 17 15,6-39-10-15,7 5-25 16,5 0 1-16,-1-2-21 16,2-6-14-16,2-7 10 0,2-9-21 15,0-7 1 1,-3-11-8-16,4-7 0 0,-2-10-17 15,-1-4-105-15,0-8 12 16,0-14-29-16,-3-7-174 16,-2-2 59-16,-2 3-8 15,-4 7 229-15,-1 10 33 16,-3 9 129-16,2 2-18 16,-1 20 65-16,5 11 30 15,1 8-32-15,4 3-31 16,7-1-68-16,3-5-18 15,4-11-19-15,2-6-12 16,3-12-9-16,-5-7-16 16,3-6-1-16,-2-17 28 15,-8-13-28-15,-5-8-10 0,-10-4-20 16,-3-3 2 0,-6 3 19-16,-15 5 9 0,-7 5 13 15,1 9-6-15,-1 9 2 16,1 14-18-16,4 6 5 15,1 10-9-15,1 19 12 16,5 8 2-16,4 6 7 16,6 4 14-16,6 0-21 15,0-5 19-15,9-4-15 16,13-7-4-16,2-9 9 16,4-12-9-16,-1-8-2 15,0-2-25-15,-3-12 26 0,-3-14-6 16,-3-6-2-16,-5-4-10 15,-5 0 17-15,-4 0 2 16,-1 8-1-16,-3 5 7 16,0 12-7-16,0 11-1 15,0 1-55-15,0 25 44 16,3 9 12-16,6 7 12 16,3 3 11-16,6-2 3 15,1-9-25-15,5-8 16 16,2-10-4-16,0-10-13 15,1-6-1-15,-3-3 1 16,1-18 3-16,-5-9-3 16,-5-3-28-16,-6-6 21 15,-3 0-12-15,-6 2 13 16,0 5 4-16,0 6 2 0,0 10-1 16,1 14-8-16,2 2-54 15,3 21 52-15,0 13 11 16,0 10 10-16,5 4 28 15,-3-1-20-15,0-3 14 16,-2-9 8-16,-2-8-39 16,-2-12 12-16,-2-11-12 15,0-4 7-15,0-20-8 16,0-15-14-16,0-10-18 16,0-7 30-16,0 1 4 15,0 3 24-15,13 9-15 16,2 8 3-16,3 12 25 15,6 10-24-15,-3 8-4 0,6 1 34 16,-2 2-39 0,2 8-6-16,9 1-24 0,-8-2-106 15,-1-3-378-15</inkml:trace>
  <inkml:trace contextRef="#ctx0" brushRef="#br0" timeOffset="61594.38">4774 8568 1313 0,'0'0'231'0,"0"0"-183"16,0 0-11-16,0 0-21 16,88 8 94-16,-64-10-4 15,1-11-45-15,-5-3-21 16,-4-1-9-16,-7 0-30 15,-4-4 7-15,-5 3-8 16,0-1 0-16,-11 2 3 0,-8 3 5 16,1 2 2-16,-6 5-10 15,-1 6-11-15,-2 1 10 16,3 5-14-16,-3 12 13 16,8 7 1-16,1 5 2 15,7 1 0-15,8 6 19 16,3 0-12-16,2 0 31 15,19 0-16-15,7-4-4 16,6-3 15-16,8-8-26 16,6-8 5-16,1-8-13 15,2-5-30-15,-2 0-18 16,2-27-71-16,-8-1-182 0,-13 0-512 16</inkml:trace>
  <inkml:trace contextRef="#ctx0" brushRef="#br0" timeOffset="61817.81">5192 8375 1177 0,'0'0'630'16,"0"0"-561"-16,0 0-19 16,0 0-33-16,0 0 116 15,0 0-7-15,47 92-92 16,-18-59 4-16,2 3-38 15,0-2 8-15,-1-3-19 16,-4-8-39-16,-1-4-53 16,2-15-94-16,-8-4-338 0,-5 0-437 0</inkml:trace>
  <inkml:trace contextRef="#ctx0" brushRef="#br0" timeOffset="62017.12">5511 8325 1400 0,'0'0'380'0,"0"0"-269"16,0 0-61-16,0 0 13 15,-39 75 35-15,27-30-11 16,-1 7 8-16,4-1-54 16,3-1-16-16,3-9-25 15,1-12-7-15,2-9-38 0,0-15-68 16,0-5-188-16,0 0-526 15</inkml:trace>
  <inkml:trace contextRef="#ctx0" brushRef="#br0" timeOffset="62445.18">4500 8168 1232 0,'0'0'374'0,"0"0"-286"15,0 0-59-15,0 0-12 16,0 0 77-16,0 0 33 16,116 19-46-16,-64-16-9 0,5 0-24 15,1-3-15 1,-4 0 24-16,-8 0-18 0,-7 0 8 15,-11 0-41-15,-9 0 6 16,-8 0-19-16,-8 0 7 16,-3 0-85-16,0 0-81 15,-6 1-392-15</inkml:trace>
  <inkml:trace contextRef="#ctx0" brushRef="#br0" timeOffset="74657.56">6122 8104 644 0,'0'0'351'0,"0"0"-179"0,0 0-63 16,0 0-25-16,0 0 30 15,0 0 19-15,-22-23 7 16,21 20 9-16,-1 3-77 15,1 0-15-15,1 0-49 16,-2 0 8-16,-1 9-18 16,0 18 4-16,3 24 9 15,0 27 23-15,0 23-32 16,0 6 14-16,9-18-16 16,-1-25 1-16,-5-25 1 0,0-8-2 15,0 0 0 1,1-4-30-16,-1-3-129 0,-3-19-74 15,0-5-127-15,-10 0-394 16</inkml:trace>
  <inkml:trace contextRef="#ctx0" brushRef="#br0" timeOffset="75114.95">5942 8560 1181 0,'0'0'194'16,"0"0"-177"-16,0 0-8 15,0 0-9-15,0 0 10 16,0 0 93-16,0 0-11 16,112-3-43-16,-67 3-9 15,-2 0-39-15,2-3 1 16,-8-3-2-16,-4 1 0 16,-8 0-3-16,-7 1 3 0,-8 3-1 15,-5 1-5-15,-5 0-74 16,0 1 59-16,0 13 20 15,3 8 2-15,0 4 16 16,6 5-16-16,3-1 6 16,3-2 1-16,6-6 0 15,2-5-8-15,1-8 8 16,-1-4-7-16,2-5 54 16,-4 0-39-16,1-17 6 15,-5-5 16-15,-4-4-25 16,-7-3 22-16,-6 0-19 15,0-1 5-15,-12 5 13 16,-9 1-4-16,-9 4-11 0,-4 5-19 16,0 9-1-16,-2 6-2 15,5 2-16-15,4 18-13 16,9 8 8-16,5 8-59 16,13 10-86-16,0-7-130 15,7-10-571-15</inkml:trace>
  <inkml:trace contextRef="#ctx0" brushRef="#br0" timeOffset="75356.53">6661 8084 1290 0,'0'0'283'16,"0"0"-210"-16,0 0-63 0,0 0 59 15,0 134 35-15,0-62-2 16,3-1-23-16,1-5-64 16,1-15 9-16,-1 5-24 15,1 3-5-15,-2-8 4 16,0-7-73-16,-3-8-185 16,-3-11-290-16,-5-13-510 0</inkml:trace>
  <inkml:trace contextRef="#ctx0" brushRef="#br0" timeOffset="76519.84">6631 8489 962 0,'0'0'205'0,"0"0"-115"16,0 0 4-16,82 17-32 15,-49-12-8-15,0-2 7 16,1-3 31-16,-1 0-46 15,-9 0-31-15,-2 0-15 16,-11 0-7-16,-4 0-47 16,-7 0-45-16,0 10 71 15,0 6 28-15,-2 8 1 16,-2 4 5-16,4 2 7 0,0-3-12 16,9-2 23-1,11-6-24-15,3-9 0 0,4-6 0 16,0-4 23-16,1-12-5 15,-1-14-7-15,-6-7-11 16,-6-5-1-16,-4-3-24 16,-11 0 3-16,0 6 14 15,-14 3 16-15,-8 11 11 16,-5 8 28-16,-1 12-24 16,-2 2 24-16,0 25-21 15,7 11-16-15,1 8 46 16,6 6-21-16,8-2 10 15,7-3-6-15,1-8-37 16,7-12 12-16,14-11-14 16,7-14 1-16,4-1 1 0,2-23-2 15,-1-8-25 1,-3-5-41-16,-8-3-41 0,-1 3 72 16,-11 5 28-16,-4 6 7 15,-6 11 51-15,0 8-4 16,0 6 5-16,0 9-15 15,-4 17-37-15,1 7 41 16,3 6-8-16,0-2 8 16,15 1 7-16,10-7-32 15,2-9-4-15,7-8-12 16,1-10 7-16,1-4-7 16,-1-12 0-16,1-16-14 0,-6-10-27 15,-8-8 19-15,-4-5-53 16,-9-4 58-16,-9-4 1 15,0-2 16-15,-10-1 0 16,-7 7 0-16,-2 8 11 16,1 14-5-16,6 13 31 15,1 16-8-15,4 4-19 16,0 38-8-16,4 30 5 16,3 22 5-16,0 1 34 15,4-20-37-15,8-21 10 16,-2-19-19-16,6 0 14 15,6-1-14-15,3-1 0 16,3-13-7-16,2-11 7 16,0-5-25-16,-2-16-17 0,-4-12 17 15,-4-9-63-15,-7-7 46 16,-4 0 29-16,-7 1 13 16,-2 4 0-16,0 11 1 15,-2 11-1-15,-4 14 25 16,-3 3-13-16,0 26-11 15,0 10 9-15,3 11 30 16,5 4 42-16,1-1-53 16,3-2-6-16,12-7-20 15,4-10 12-15,5-10-3 16,-3-9-12-16,6-11 0 16,-2-1-1-16,-1-17 1 15,-2-10-9-15,-2-8-16 16,-1-8-41-16,-1-1 50 15,3 1-17-15,0 4 21 0,1 13 2 16,-1 11 2-16,0 13 8 16,0 2 28-16,-3 23 7 15,-4 10 63-15,-6 6-23 16,-8 1 14-16,0 4 10 16,-8-7-80-16,-11-2 3 15,0-9-22-15,1-8-42 16,-9-13-16-16,6-5-215 15,3 0-1349-15</inkml:trace>
  <inkml:trace contextRef="#ctx0" brushRef="#br0" timeOffset="77239.05">8417 8507 705 0,'0'0'575'0,"0"0"-378"16,0 0 16-16,0 0-74 15,0 0-3-15,0 0-16 0,0 0-61 16,-80-37-28-16,60 37-12 15,-1 13-18-15,1 11-1 16,4 7 0-16,5 6 0 16,7 6 15-16,4-1-15 15,0-3 9-15,12-5-8 16,10-9 1-16,2-9-4 16,5-12-21-16,3-4-11 15,-2-13 21-15,3-17-14 16,-5-12 9-16,-4-9 2 15,-3-7-21-15,-5-15 18 16,-10 9-21-16,-6-2-15 16,0 0 55-16,-4 18-16 15,-9 5 16-15,2 12 30 16,-1 14-30-16,3 17 13 0,3 6-13 16,-3 36 0-16,2 30 31 15,7 24 12-15,0-3 10 16,2-18 19-16,11-25-71 15,0-17 12-15,7-3-13 16,3-2 6-16,6-5 0 16,2-12-6-16,0-11 0 15,2-11 4-15,-3-18-4 16,-3-10-14-16,-9-11-35 16,-2-3-13-16,-10-3 55 15,-6 3-12-15,0 4 19 16,-9 10-6-16,-4 15 20 15,2 14-8-15,4 10-6 0,0 29 0 16,4 15 13 0,3 14 25-16,0 5 17 0,8-2-24 15,12-6-22-15,5-8-11 16,4-11 2-16,2-13-57 16,11-22-32-16,-5-1-231 15,-7-13-584-15</inkml:trace>
  <inkml:trace contextRef="#ctx0" brushRef="#br0" timeOffset="77450.89">8958 8128 1498 0,'0'0'243'0,"0"0"-187"0,0 0-27 15,0 129 107-15,6-42 1 16,7-4-15-16,1-9-73 15,1-11-49-15,-2-23 2 16,3 2-2-16,3-5-33 16,0-13-23-16,8-21-152 15,-6-3-307-15,-5-14-579 0</inkml:trace>
  <inkml:trace contextRef="#ctx0" brushRef="#br0" timeOffset="77764.69">9204 8574 823 0,'0'0'224'0,"0"0"-13"16,18 92-137-16,-1-63-15 15,5-11 33-15,6-10-1 16,2-8 21-16,4-9-66 16,-2-15-46-16,-4-5-107 15,-9-8 36-15,-8-1 53 16,-11-1 8-16,0 2 10 15,-21 6 64-15,-7 5 21 16,-7 8 24-16,-2 15 8 16,1 3-68-16,2 17-7 15,4 13-17-15,9 7 38 16,11 9 37-16,8 0-13 16,2-1-31-16,15-6-20 0,15-5-29 15,9-14-14-15,31-14-23 16,-9-6-119-16,-6 0-245 0</inkml:trace>
  <inkml:trace contextRef="#ctx0" brushRef="#br0" timeOffset="79446.84">9697 8403 894 0,'0'0'240'0,"0"0"-166"15,0 0 11-15,0 0 73 16,0 0 18-16,0 0-12 15,0 0-27-15,68 97-74 16,-59-63 9-16,-3 3-30 16,-3-2-21-16,-3-2 31 0,0-6-51 15,0-3 14-15,0-11-15 16,0-4 10-16,0-5-10 16,0-4 0-16,0 0-1 15,0-17 1-15,0-8-56 16,0-9 33-16,3-7 21 15,7-2-33-15,1-5 22 16,5 7-36-16,1 2 32 16,2 11-4-16,-1 11 22 15,1 12-1-15,0 5 0 16,-3 17 2-16,-2 12 21 16,0 8 3-16,-5 2-10 15,3 1 26-15,-5-5-26 0,1-6 15 16,0-6-31-16,-3-7 9 15,4-8-23-15,-1-7 14 16,2-1-23-16,0-6 2 16,4-14-11-16,4-7-46 15,-1-5-26-15,-1-4-19 16,0 2 58-16,-3 1 22 16,-2 8 43-16,2 8 5 15,-2 14-5-15,-5 3 0 16,1 22 16-16,-3 12 46 15,-2 5 24-15,4 3-22 16,-1-5 27-16,4-6 6 16,2-8-78-16,3-10 9 0,4-9-28 15,2-4 9-15,2-8-6 16,0-13-3-16,0-8-31 16,-4-3-1-16,-2-2-49 15,-8 2 33-15,0 7 14 16,-7 7-11-16,-1 10 45 15,0 8-45-15,0 7 19 16,-3 18 14-16,-3 7 15 16,6 4-3-16,0 1 33 15,0-4-18-15,15-6 29 16,3-10-37-16,4-7 12 16,2-10-19-16,0 0 2 15,0-13 12-15,-2-11-14 16,-7-5-61-16,-5-2 21 0,-7-2 1 15,-3 0 5 1,-3 2-2-16,-14 3-9 0,-7 8 27 16,0 6 4-16,-2 11 2 15,1 3 5-15,1 10 7 16,8 16 0-16,1 5 32 16,6 3-11-16,9 0 34 15,0 1-5-15,6-7-30 16,15-8 23-16,0-9-26 15,10-6 9-15,5-5 4 16,0-12-29-16,-2-12-1 16,5-10-19-16,-5-7-29 15,-1-7 47-15,-3-7 2 0,-5-14 4 16,-7 4 23-16,-9-3-21 16,-9 4 15-16,0 12-4 15,-5 2-12-15,-7 11 54 16,-1 13-42-16,1 16 10 15,-1 10-8-15,1 14-7 16,-4 34-13-16,5 24 6 16,9 28 5-16,2 8 65 15,14-18-29-15,8-22-4 16,1-29-23-16,2-7-8 16,5-3-13-16,7-4 1 15,7-5-24-15,2-15 21 0,-3-5-37 16,0-17 40-16,-7-16-1 15,-5-9-44-15,-9-4 29 16,-8-7 3-16,-8-2 13 16,-6 1-7-16,0 6 14 15,-9 10-3-15,-3 13 13 16,2 16-16-16,1 9-2 16,3 21-4-16,4 32 5 15,2 2 56-15,0 9-14 16,12 3-5-16,14-16-11 15,3 1-17-15,6-12-18 16,2-15 9-16,3-13-34 16,-1-12-7-16,12-20-126 0,-14-9-174 15,-4-6-843-15</inkml:trace>
  <inkml:trace contextRef="#ctx0" brushRef="#br0" timeOffset="80100.14">11553 8272 548 0,'0'0'709'0,"0"0"-512"15,0 0-34-15,0 0-103 16,0 0 18-16,0 0-18 15,0 0 49-15,-88 86-24 0,74-54-30 16,1 3 19-16,7 4-30 16,2 0 15-16,4-2-6 15,3-1-52-15,12-6 5 16,9-7-6-16,6-9-5 16,2-8-2-16,3-6-34 15,-1-3-10-15,-1-17 1 16,-3-7-50-16,-3-4 12 15,-7-4 15-15,-4-3 26 16,-8 0 47-16,-5 3 0 16,-3 5 22-16,0 7 47 15,-3 10-28-15,-4 12 13 16,-2 1-54-16,4 21 3 0,1 13 32 16,1 7 14-1,3 5 11-15,0 2-17 0,6-7-40 16,11-5-2-16,3-12-1 15,7-10 0-15,1-11-13 16,2-3-40-16,0-14 22 16,0-11-26-16,-2-7-68 15,-4-4 61-15,-4-4 26 16,-6 1 7-16,-6-2 30 16,-5 2 2-16,-3 6 8 15,0 7 34-15,-6 11-20 16,-3 15 31-16,-1 2-46 0,2 25-8 15,2 11 60 1,3 8 7-16,3 1 1 0,0-2-43 16,3-5-15-16,14-9-5 15,0-7-5-15,4-10-41 16,13-14-11-16,-5 0-191 16,-2-5-471-16</inkml:trace>
  <inkml:trace contextRef="#ctx0" brushRef="#br0" timeOffset="80349.13">12234 7949 1388 0,'0'0'323'15,"0"0"-212"-15,0 0-80 16,-5 83-19-16,5-20 117 15,17 21-30-15,5 22 12 16,-1-10-70-16,-5-20-31 16,-6-29-17-16,-2-18 7 15,3-1-52-15,2-5 4 16,8-11-89-16,1-9-109 16,-3-3-466-16</inkml:trace>
  <inkml:trace contextRef="#ctx0" brushRef="#br0" timeOffset="80770.11">12557 8439 629 0,'0'0'988'0,"0"0"-817"0,12 75-43 15,-3-44-63-15,6-2-10 16,2-9 23-16,2-5-7 16,3-9-71-16,-1-6 27 15,2 0-27-15,-3-16-61 16,-3-8 10-16,-2-8-99 15,-8-5 29-15,-7-4-11 16,0-2 7-16,-10-1 61 16,-11 4 64-16,-3 8 55 15,0 11 148-15,0 12-61 16,2 9-54-16,1 15-66 0,3 17-22 16,2 11 71-1,5 3-10-15,7 1-1 16,4-3-14-16,0-9-39 0,10-8-14 15,9-10 5-15,4-10-39 16,5-7-6-16,2-5-75 16,2-17-60-16,-4-3-178 15,-1-1-246-15,-4 2 606 16,1 12 92-16,0 10 231 16,2 2-46-16,2 24-125 15,3 7-91-15,1 5-36 16,3 7-25-16,-11-7-171 15,-6-11-60-15</inkml:trace>
  <inkml:trace contextRef="#ctx0" brushRef="#br0" timeOffset="81204.23">11215 7897 1505 0,'0'0'277'16,"0"0"-84"-16,0 0-45 15,98-95-68-15,-62 61 20 16,3-2-33-16,-3 4-37 15,-6 3 24-15,-5 6-39 16,-7 7 0-16,-9 7-10 16,-6 7-5-16,-3 2-82 15,-23 19-69-15,-8 9-92 16,-5-1-480-16</inkml:trace>
  <inkml:trace contextRef="#ctx0" brushRef="#br0" timeOffset="86151.25">2179 9903 59 0,'0'0'126'0,"0"0"-48"0,0 0-6 16,0 0-3-16,0 0 12 16,0 0-9-16,0 0-17 15,0 0 23-15,0 0-20 16,0 0 12-16,0 0 49 15,0 0-14-15,0 0 2 16,0 0 13-16,0 0-28 16,0 0 2-16,0 0 5 15,0 0-9-15,0-1-2 16,0-1-36-16,-2 0 11 16,2 2 6-16,-1 0-43 15,1 0 23-15,-2 0-13 0,2 0-24 16,0 0 29-16,-1 0-34 15,-1 0 5-15,-2 0 7 16,1 0-18-16,0 0-2 16,-3 2 1-16,0 5-2 15,1 3 2-15,-3 0 0 16,0 2 1-16,-1 0 7 16,3 4 0-16,-1-1-9 15,2 0 1-15,-1 2-6 16,2 2 6-16,-1 1 0 15,1-1 7-15,0 2-7 16,-1 1 6-16,5 2-8 16,0-1 2-16,0 3 0 0,0-2 4 15,0 0-3-15,0 0 4 16,0-3 2-16,0 0-6 16,5-1-1-16,2 1 0 15,-1-3 0-15,1 1 18 16,1-1-18-16,2-2 9 15,1-2 19-15,-1 0-27 16,2-1 8-16,-3-2-9 16,7 1 0-16,-4-1 10 15,2-3-8-15,-1 0 10 16,4-2-2-16,-4 0-1 16,-1-1-10-16,4-3 1 15,-2 0 0-15,-1 1 4 0,-2-3-3 16,-1 0 0-1,3 0 26-15,-2 0-26 0,2 0 3 16,-2 0-4-16,1 0 0 16,1-3 15-16,1-1-5 15,0-3 4-15,0 0-1 16,1 1-7-16,-3-3-7 16,0 0 1-16,4-1 0 15,-2 0 10-15,0 1-10 16,-3-2 6-16,5-1 3 15,-4 0-3-15,0 2-7 16,3-2 1-16,-4 0-2 16,0 2 1-16,-3 0 1 0,1 1 0 15,1-1-1-15,-2 1 3 16,-1-3-2-16,3 0 0 16,-2-1 0-16,1-3 2 15,-1 2-2-15,0 0 0 16,-2 0-6-16,0 0 15 15,-1 1-9-15,1 0 0 16,-3 3 6-16,1-2 10 16,-4 2-15-16,0-2 13 15,3-1-14-15,-3-1 6 16,0-3-6-16,0 0 0 16,0 0 1-16,0 0 10 15,0-2-11-15,0 0 1 16,0 2-1-16,0-3 6 0,0 1-6 15,0 0 0-15,0 4 0 16,-3-2-2-16,3 0 4 16,-7 0-2-16,4 0 1 15,0 0 0-15,-2 1-2 16,-1 0 1-16,2 3-5 16,-3 1 3-16,-1 1 2 15,2 0 0-15,-3 2-1 16,2-2 6-16,-2 2-6 15,0-2 1-15,-3 2-4 16,3-2 3-16,1 3 2 16,-1 1-1-16,-1 0 0 15,1-1 0-15,0 2-1 16,-1 0-11-16,-1 1 5 0,1-1 6 16,-5 0 2-16,4 1-1 15,-3 0 6-15,0-1 2 16,-1 3-9-16,3 0 1 15,0-1 0-15,-1 3-1 16,2-1 2-16,-3 2 0 16,0 0 6-16,1 0 0 15,1 0-8-15,1 0 1 16,-2 0 0-16,4 0-6 16,0 0 8-16,-4 0-2 15,-1 3 8-15,-1 2-2 0,0-1-8 16,-1 0 2-16,1 2-4 15,0 1-4 1,0 1 9-16,2 1-1 0,-1 3 0 16,2 0-3-16,-4 3 2 15,5 0 1-15,-2 1-6 16,1 1 4-16,-1-2 2 16,5 2-1-16,1 0 1 15,-1 5-25-15,3 2 1 16,0 2-37-16,5 23-60 15,0-7-193-15,0-4-754 0</inkml:trace>
  <inkml:trace contextRef="#ctx0" brushRef="#br0" timeOffset="98879.22">3617 9961 459 0,'0'0'680'0,"0"0"-558"16,0 0 14-16,0 0 38 16,0 0-10-16,0 0-21 15,0-5-58-15,0 0-21 16,0 4-21-16,0-2-18 16,0-2 22-16,0 2-25 15,0-5-10-15,1-1-2 0,7-2-7 16,2-3-3-16,7 2 0 15,3 1-4-15,4 1-8 16,6 4 21-16,4 4-9 16,2 2 0-16,-1 0 2 15,-4 13-10-15,-7 3 7 16,-5 4-11-16,-10 2 10 16,-9 4 4-16,0 6 2 15,-9 2-2-15,-10 1 10 16,-8-2-4-16,-3-2-8 15,2-5 1-15,1-8 12 16,6-4-12-16,3-8-1 16,6-3 0-16,5-3-10 0,2 0-6 15,2-6-32 1,3-5 3-16,0-1-37 0,0-1 7 16,8-1 53-16,8 0-1 15,3 5 23-15,4-1 0 16,8 6 0-16,5 2 0 15,0 2 28-15,-2 0-25 16,-1 9 10-16,-3 7 19 16,-8 4-7-16,-7 6 19 15,-3 3-37-15,-9 3 12 16,-3 2 12-16,-6-2-31 16,-12-1 1-16,-1-3 4 15,-5-3 4-15,-2-8 11 0,-4-3-7 16,-1-7 23-16,0-7 22 15,-5 0-58-15,2-10 0 16,3-9 12-16,4-1-6 16,4 1 16-16,7 1-13 15,5 4-3-15,4 1-6 16,6 7 0-16,-1 2-1 16,2 2-36-16,0 2-71 15,19 0-48-15,5 0-92 16,0 0-378-16</inkml:trace>
  <inkml:trace contextRef="#ctx0" brushRef="#br0" timeOffset="99411.73">4194 10343 179 0,'0'0'982'15,"0"0"-854"-15,0 0-93 16,0 0-18-16,43 87 90 16,-19-75-9-16,3-7-62 15,1-5 3-15,4 0-39 16,-1-11 14-16,-3-8-12 16,-4-5-2-16,-6-5 35 0,-8-2 8 15,-8-1 15 1,-2-1-8-16,0 4-39 0,-18 2 22 15,-6 5 13 1,-3 1 1-16,-3 9 11 0,-4 4-57 16,4 6 20-16,0 2-6 15,2 10-15-15,4 11 0 16,2 7-22-16,8 3-14 16,1 3 28-16,7-1-3 15,5-2 11-15,1-6 1 16,1-4-1-16,15-5-26 15,4-8-66-15,4-7 32 16,3-1-19-16,-1-5-32 16,0-10-17-16,-7-2 6 15,-4 1 63-15,0 2 59 0,-5 5 24 16,-2 5 26 0,-2 4 22-16,3 0-6 0,6 13 70 15,-2 3-42-15,5 5-45 16,0-4-22-16,-3-5-27 15,4-6-53-15,-7-6-274 16,-4 0-570-16</inkml:trace>
  <inkml:trace contextRef="#ctx0" brushRef="#br0" timeOffset="99630.12">4346 9906 1088 0,'0'0'653'0,"0"0"-582"16,-9-93-44-16,9 52 23 15,0 4 2-15,0 3 11 16,6 7 10-16,-1 7-43 16,1 6-17-16,-1 8-13 15,4 6-117-15,-4 0-263 16,1 2-542-16</inkml:trace>
  <inkml:trace contextRef="#ctx0" brushRef="#br0" timeOffset="99877.23">4628 9607 1326 0,'0'0'345'15,"0"0"-258"-15,0 0-33 16,27 125 28-16,-9-35 28 16,1 32-14-16,1 6-35 15,-6-19-37-15,-5-32 4 16,-4-36-28-16,-2-9 7 16,3 4-7-16,-2-3 0 15,2-3-47-15,-3-11-159 16,-3-13-459-16</inkml:trace>
  <inkml:trace contextRef="#ctx0" brushRef="#br0" timeOffset="100110.54">4558 10213 1527 0,'0'0'288'16,"0"0"-196"-16,0 0-91 15,0 0 70-15,0 0-8 16,0 0-6-16,94 27 21 16,-54-24-19-16,5-2-32 15,-2 1 8-15,-1-2-33 16,-5 0-4-16,-2 0-15 16,-1-2-113-16,-4-3-234 15,-8-1-960-15</inkml:trace>
  <inkml:trace contextRef="#ctx0" brushRef="#br0" timeOffset="101229.27">5374 10135 22 0,'0'0'967'15,"0"0"-766"-15,0 0-135 16,0 0-9-16,0 0 2 15,0 0 23-15,0 0-10 16,0-3-47-16,0 3-2 16,0 0-13-16,0 0 1 0,3 0 54 15,3 0 7-15,4 11 36 16,2 5 24-16,3 1-73 16,0 8-9-16,1 1-29 15,-1 1-6-15,0 0 13 16,-3-3-11-16,-1-3-3 15,-3-3-1-15,0-2-13 16,-4-4 0-16,-2-6-1 16,1 0-6-16,-3-4 7 15,0 1-49-15,3-3-54 16,-3 0-48-16,0-8-66 16,0-4-307-16,0-4-195 0</inkml:trace>
  <inkml:trace contextRef="#ctx0" brushRef="#br0" timeOffset="101611.9">5568 10125 90 0,'0'0'614'0,"0"0"-510"16,0 0-71-16,0 0-15 15,0 0 32-15,0 0 73 16,0 0 7-16,-53 51-25 16,40-32-3-16,-2 1-20 15,2 4 8-15,-1 0-1 16,-2 1-43-16,2 1-1 0,1-2-5 16,1-2-23-16,0-4 13 15,2-2-13-15,1-2 11 16,3-3 4-16,0 0-19 15,3-4 15-15,0 0-6 16,3-4-6-16,0 0 15 16,0-1-31-16,0-2 10 15,0 0-10-15,0 0-5 16,0 0-15-16,0 0-10 16,0 0-150-16,0 0-312 15,3-3-775-15</inkml:trace>
  <inkml:trace contextRef="#ctx0" brushRef="#br0" timeOffset="104533.82">6066 9793 522 0,'0'0'384'0,"0"0"-185"16,0 0-63-16,0 0-2 15,0 0 5-15,0 0 24 16,0 0-72-16,-2 0-56 15,-4 0 32-15,-1 0-41 0,-2 6-4 16,-2 5 4-16,-2 3-25 16,0 3 9-16,-2 3-1 15,0 0-3-15,0 4 15 16,3-1-15-16,3 2 2 16,-1 4-6-16,5 3 10 15,4 1-13-15,1 4 1 16,0 1 0-16,4 1 5 15,11 1-3-15,3-1 17 16,3-2 19-16,1-3-38 16,3-5 24-16,1-6-18 15,-2-8-5-15,4-7 8 0,-4-8-2 16,1 0-5 0,-1-9 17-16,-4-13-18 0,-3-5 26 15,-3-4-14-15,-4-3-4 16,-5 0 11-16,-5 1-19 15,0 3 0-15,-3 6 16 16,-12 2-11-16,-3 8-6 16,-4 1 0-16,-2 7-2 15,0 6 2-15,-1 0 1 16,2 6 8-16,-1 13-9 16,2 1-12-16,7 5 11 15,0-1-8-15,8-2-31 16,2-1 2-16,5-1-49 0,8 1-107 15,9-5-331 1,0-6-325-16</inkml:trace>
  <inkml:trace contextRef="#ctx0" brushRef="#br0" timeOffset="105073.92">6388 10181 468 0,'0'0'386'16,"0"0"-273"-16,0 0-83 16,0 0-6-16,0 0 80 0,0 0 61 15,0 0-7-15,15 31-24 16,-3-25-57-16,3-2-31 15,3 1-28-15,1-3 14 16,2-2 16-16,-3 0-10 16,1-8 19-16,-1-7-30 15,-6-3-7-15,-1-1-15 16,-4 1 12-16,-4-1-14 16,-3 5-1-16,0-3-1 15,0 5 16-15,-13-1-17 16,-4 2-1-16,1 3-14 15,-8 2 7-15,3 3 7 16,-3 3-25-16,0 0-21 16,4 2 27-16,1 10-9 15,3 3 14-15,6 6 9 0,2 3-8 16,1 3 13-16,7 2 1 16,0 0 0-16,4 3 10 15,10-1 13-15,8-2 1 16,3-3 15-16,5-7-37 15,1-5 18-15,2-5-19 16,-3-7-1-16,0-2 9 16,-6-2-9-16,1-23-92 15,-7-1-130-15,-4 1-341 0</inkml:trace>
  <inkml:trace contextRef="#ctx0" brushRef="#br0" timeOffset="105345.77">6631 10028 461 0,'0'0'522'16,"0"0"-433"-16,0 0-53 16,0 0 7-16,0 0 105 15,0 0 55-15,0 0-24 16,23 68-59-16,-9-39 0 15,0 0-25-15,2-1-31 16,1 0-12-16,2-5-51 16,-2-3 15-16,-1-5-16 0,-1-6-13 15,0-5-42-15,1-4-144 16,-4 0-168-16,-1-7-405 0</inkml:trace>
  <inkml:trace contextRef="#ctx0" brushRef="#br0" timeOffset="105576.48">6919 9994 899 0,'0'0'546'0,"0"0"-437"16,0 0-99-16,0 0 10 15,0 0 65-15,0 0 32 0,-27 98 26 16,20-63-75-16,-1 2-10 15,1-3-14-15,1-3-37 16,3-6-7-16,1-5 0 16,1-6-25-16,-1 0-45 15,-1-5-218-15,0-1-493 0</inkml:trace>
  <inkml:trace contextRef="#ctx0" brushRef="#br0" timeOffset="106079.83">5973 10422 530 0,'0'0'169'0,"0"0"-108"16,0 0 131-16,0 0-16 0,0 0-44 15,0 0 10-15,94 6 21 16,-56 1-76-16,11 0 5 16,9 1-53-16,18-1 9 15,20-3-8-15,14-4-31 16,5 0 17-16,-23 0-13 16,-22-2-12-16,-22-4 30 15,-5 0-24-15,5-4 5 16,0 3-4-16,1-1 0 15,-9 3-16-15,-8 1 6 16,-10 1 2-16,-7 1-3 16,-5 2 3-16,-7 0-18 15,-3 0-92-15,-1 0-387 0,-11 0-454 16</inkml:trace>
  <inkml:trace contextRef="#ctx0" brushRef="#br0" timeOffset="106980.17">6301 10730 920 0,'0'0'240'16,"0"0"-161"-16,0 0-69 15,0 0 1-15,-47 87 34 16,44-62 42-16,3-2 35 16,0 1-36-16,6-2-19 15,10-2 29-15,4-5-20 16,2-6-35-16,6-7-34 15,-1-2-6-15,0-2 17 16,-2-13-8-16,-4-5 9 16,-6-3-18-16,-4-3 15 0,-7-1 19 15,-4 0-35 1,0 3 0-16,-15 2 12 0,-7 5-12 16,-2 6 0-1,3 5-3-15,0 6 3 0,3 0-1 16,5 12-11-16,1 10 12 15,3 4 0-15,6 3 0 16,3 0 7-16,0-4-2 16,0-4-4-16,11-8-2 15,3-4-12-15,3-9 13 16,7 0-7-16,1-5 7 16,0-12-28-16,-1-4 5 15,-3-1-10-15,-3 0 25 16,0 5-13-16,-8 5 21 15,-2 5 6-15,-4 7-4 0,2 0 11 16,0 12 63-16,5 9-26 16,-1 6-8-16,3-1-28 15,1-1-14-15,4-3 33 16,0-5-25-16,3-9 0 16,2-5-2-16,1-3-6 15,0-8 0-15,2-14-9 16,-3-4-30-16,1-7 19 15,-3-3 0-15,-6 0 10 16,-3-2 9-16,-3-1 2 16,-6 1-2-16,-3 0 2 15,0 0-1-15,-6 2 27 16,-7 5-6-16,-1 4 11 0,-2 9-8 16,2 5-14-1,1 9-10-15,4 4-14 0,1 9 5 16,2 21 9-16,2 10 0 15,3 12 19-15,1 8 16 16,4-1-26-16,9 4 7 16,5-9-16-16,-1-7-16 15,-1-8 10-15,-2-12-44 16,-5-9-61-16,-8-10-110 16,-1-5-293-16,0-3-155 0</inkml:trace>
  <inkml:trace contextRef="#ctx0" brushRef="#br0" timeOffset="107192.69">6621 10847 1295 0,'0'0'260'0,"0"0"-190"16,0 0-56-16,0 0 23 16,0 0 123-16,0 0 0 15,116-8-59-15,-71 5-21 16,1 1-46-16,-1-2-11 15,-5 0-15-15,-9 0-8 16,-7-2-18-16,-7 0-79 16,-7-7-145-16,-3 4-371 15,-5-4-646-15</inkml:trace>
  <inkml:trace contextRef="#ctx0" brushRef="#br0" timeOffset="107573.05">7141 10413 517 0,'0'0'561'15,"0"0"-376"-15,0 0-22 16,0 0 31-16,0 0-30 15,0 0-6-15,0 0-38 16,-29 19-67-16,9-1-24 16,-7 6 18-16,-4 7-23 0,-12 6-8 15,-7 6-5-15,-9 6-1 16,-20 11-11-16,-17 10 1 16,8-4 0-16,9-8 3 15,17-11 6-15,18-13-8 16,1 0 2-16,1-1 9 15,14-9-18-15,13-11 6 16,6-5-15-16,8-6-16 16,1-2-94-16,0-15-70 15,0-4-138-15,0-1-476 0</inkml:trace>
  <inkml:trace contextRef="#ctx0" brushRef="#br0" timeOffset="108091.08">5187 9793 1088 0,'0'0'283'0,"0"0"-207"15,0 0-76-15,0 0 35 16,0 0 76-16,0 0-40 16,0 0-53-16,-85 68-4 15,51-29-2-15,-12 11-6 16,-14 17-6-16,-19 19 59 16,-15 17-58-16,6-7 24 15,15-20 8-15,24-24-12 16,14-16 57-16,-3 1-33 15,2-1-17-15,5-2 28 0,7-11-55 16,15-12 7-16,4-6-8 16,5-5-16-16,0 0 6 15,12-3-24-15,31-24-104 16,-2 6-126-16,-2-4-598 0</inkml:trace>
  <inkml:trace contextRef="#ctx0" brushRef="#br0" timeOffset="108581.17">7349 10227 611 0,'0'0'644'0,"0"0"-567"16,0 0 8-16,0 0 29 16,0 0 52-16,0 0-26 15,0 0-46-15,3 0-23 16,10 0-18-16,2 0-53 15,9 0 27-15,-2 2-27 16,5 4 0-16,-3-1 3 16,0 1-3-16,-5-1-57 15,-10 5-82-15,-4-1-234 0,-5 1-465 16</inkml:trace>
  <inkml:trace contextRef="#ctx0" brushRef="#br0" timeOffset="108775.12">7298 10455 1428 0,'0'0'249'16,"0"0"-185"-16,0 0-57 16,97-11 62-16,-55 6 57 15,3 1-39-15,1 1-15 16,-6 3-72-16,0 0-10 0,-12 3-145 15,-14 6-580-15</inkml:trace>
  <inkml:trace contextRef="#ctx0" brushRef="#br0" timeOffset="109803.23">8197 10043 234 0,'0'0'672'15,"0"0"-543"-15,0 0-22 16,0 0 28-16,0-78 8 16,0 54-3-16,0 0-107 0,0-1 4 15,0 1-29-15,0 0 20 16,0 2-8-16,0 6-12 16,0 3 12-16,0 3 1 15,0 4-19-15,0 1 16 16,0 5-17-16,0 0-1 15,0 0 0-15,0 0-28 16,0 14 11-16,0 8 17 16,0 11 1-16,0 11 43 15,0 19-13-15,0 0 15 16,3 2 42-16,-1 2-63 16,-2-12-3-16,0 1-6 15,0-9-15-15,0-9 30 16,0-11-30-16,0-10 16 0,0-7-9 15,0-7-8-15,0-3-1 16,0-10-62-16,1-7-177 16,1-4-703-16</inkml:trace>
  <inkml:trace contextRef="#ctx0" brushRef="#br0" timeOffset="110231.32">8524 9950 768 0,'0'0'399'0,"0"0"-282"16,0 0-79-16,0 0 17 15,0 0 37-15,0 0 25 16,0 0 9-16,0 76-80 15,6-55 8-15,8-4-30 16,3-5-15-16,4-2 10 16,2-7-19-16,-1-3 11 15,3 0 7-15,-1-12-9 16,-4-8-5-16,-3-3-4 16,-2-4 1-16,-7-2 16 15,-7-1-4-15,-1 1 9 16,0 3 22-16,-9 2-24 0,-7 4 22 15,-5 6-4-15,-4 1-12 16,2 6 13-16,-5 5-38 16,1 2 1-16,-1 2-2 15,1 15 0-15,5 6-30 16,2 7-46-16,7 19-60 16,5-8-116-16,4-5-354 0</inkml:trace>
  <inkml:trace contextRef="#ctx0" brushRef="#br0" timeOffset="110621.34">8575 10092 869 0,'0'0'221'15,"0"0"-149"-15,0 0-62 16,-34 77-2-16,29-47 105 15,5 4 59-15,0 3 30 16,6 3-92-16,15-4-40 16,6-2-25-16,2-6-34 15,4-9 2-15,0-10-13 16,0-8 0-16,-3-1 6 16,-2-12-5-16,-4-10 0 15,-7-9 24-15,-6-1-25 0,-8-3 19 16,-3 1-3-1,-4 0 12-15,-17 3 48 0,-3 3-31 16,-4 4-2-16,-5 5 13 16,2 9-42-16,-2 7 12 15,3 3-20-15,2 7 3 16,2 15-18-16,7 5-10 16,1 5-43-16,9 15-25 15,6-10-115-15,3-3-305 0</inkml:trace>
  <inkml:trace contextRef="#ctx0" brushRef="#br0" timeOffset="111102.02">9098 10314 712 0,'0'0'266'0,"0"0"-165"15,0 0-16-15,0 0 48 16,0 0 24-16,88 38 12 16,-67-38-28-16,0-8-81 15,-2-6-9-15,-5-2-21 16,-5-1-5-16,0-2 8 15,-8-1-24-15,-1 1 4 0,0 1 8 16,-10-1-20 0,-4 5 4-16,-6 2-5 0,-6 1 1 15,-2 7-4-15,-3 4 3 16,-1 0 0-16,1 12-1 16,7 5-26-16,3 8 5 15,5 3 22-15,8 1 0 16,8 4 14-16,0-2 24 15,11 2 20-15,13-5 22 16,5-3-49-16,9-5-3 16,2-6-24-16,2-9-2 15,1-5-4-15,-3 0-7 0,-4-6-53 16,1-24-87 0,-8 3-243-16,-10 1-668 0</inkml:trace>
  <inkml:trace contextRef="#ctx0" brushRef="#br0" timeOffset="111350.03">9470 10129 1211 0,'0'0'198'0,"0"0"-73"16,0 0-25-16,0 0 81 0,56 93 3 15,-29-62-98-15,6-3-26 16,1-1-26-16,-1-4-33 16,-2-1 13-16,-2-6-14 15,-4-5 0-15,-5-5-10 16,-1-6-97-16,-7 0-130 16,-2-3-396-16</inkml:trace>
  <inkml:trace contextRef="#ctx0" brushRef="#br0" timeOffset="111575.95">9788 10123 1360 0,'0'0'280'16,"0"0"-163"-16,0 0-56 0,0 0 39 15,-47 83 29 1,36-46-10-16,1 5-23 0,3 1-64 15,1-2-4-15,1-5-28 16,0-5 1-16,2-6-11 16,1-8-24-16,-4-2-77 15,4-6-147-15,-4-7-548 0</inkml:trace>
  <inkml:trace contextRef="#ctx0" brushRef="#br0" timeOffset="111959.04">8925 9997 29 0,'0'0'1272'0,"0"0"-1082"16,0 0-109-16,0 0-69 0,0 0 7 15,0 0 109-15,0 0 21 16,63 0-11-16,-30 7-53 15,4 0-29-15,6 1 0 16,-2-3-4-16,-4-3-20 16,0 3-32-16,-9-5 0 15,-11 6-75-15,-8-3-244 16,-9 2-988-16</inkml:trace>
  <inkml:trace contextRef="#ctx0" brushRef="#br0" timeOffset="127851.09">920 11385 663 0,'0'0'164'16,"0"0"65"-16,0 0-32 15,0 0-105-15,0 0 32 16,0 0 31-16,-12 0-32 16,12 0-20-16,-3 0-16 15,0 0-34-15,3 0 6 16,-3-2-14-16,0-1-23 16,0-2 10-16,2 1-11 15,-1-3-21-15,1 2 9 16,-1-2-8-16,2 2-2 15,0-3 1-15,0-1-12 16,0 1 11-16,5 0 1 16,3-1 0-16,3 1-1 15,-2 0-10-15,6 5-1 0,-3 0-7 16,4 3-8-16,1 0 26 16,-1 0-7-16,4 9 7 15,0 3-5-15,-2 2 4 16,-4 5 2-16,-5 2 0 15,-2 6 1-15,-6 2-1 16,-1 5 0-16,0 1 0 16,-6 1 1-16,-7-1-1 15,-2 0 0-15,-4-3-11 16,-2-5-34-16,0-2-4 16,-3-2-14-16,5-7 15 15,-1-3 18-15,1-4-21 16,4-6 0-16,3-3 22 0,3 0 3 15,3 0 26-15,-1-3-51 16,4-8 51-16,3-2-6 16,0 1-9-16,0-2 15 15,0 2 13-15,3 1 1 16,7 4 25-16,2 1 2 16,-1 5-9-16,2 1-2 15,-1 0-19-15,6 3 12 16,-3 7 14-16,6 3-18 15,-2 0 14-15,-1 0-8 16,1 0-14-16,2-3 14 16,-1-3-24-16,-1-1 7 15,5-2-8-15,-3-3 0 16,1-1-9-16,11-3-94 0,-6-11-107 16,-5-4-317-16</inkml:trace>
  <inkml:trace contextRef="#ctx0" brushRef="#br0" timeOffset="128699.77">1066 11140 1035 0,'0'0'204'0,"0"0"-142"0,0 0-7 16,0 0-4-16,-86 0-8 16,63 0-2-16,-1 8-34 15,-1 7 10-15,-2 2-17 16,-1 5 0-16,-2 5 0 16,3 4 1-16,2 5-1 15,1-2 0-15,0 5 0 16,5-3 1-16,2 2 2 15,4-3 33-15,7 1 34 16,1 1-23-16,5 1-6 16,0-2-21-16,3-1-19 15,11 1 13-15,7-2-14 16,1 0 0-16,3-1 10 0,2-1-8 16,4-1-2-16,2-2 0 15,0-2 0-15,0-4 19 16,4 0-8-16,-2-4 29 15,-1-2 1-15,3-5 3 16,2-4 19-16,-3-4-12 16,1-4-5-16,-1 0 38 15,-2-10-60-15,0-6-2 16,-1-4-2-16,-3-3-20 16,1-2 14-16,-4 0-13 15,-3-3-1-15,-1-1 15 16,-3 0-15-16,-6-1 0 15,2-3 2-15,-7 0 8 0,-1-3-10 16,-5 1 0-16,1-2 0 16,-4 3 11-16,0 1-10 15,-4 1-1-15,-4 3 0 16,-2 0 13-16,-5 3-13 16,1 1 0-16,-2 1 1 15,-2 4 17-15,-1 0-17 16,-1 1 6-16,1 2 12 15,-3 1-18-15,-2 2 30 16,1-1-17-16,-2 3-14 16,-2-1 22-16,-1 4-21 15,-2-2-1-15,5 5 0 0,-5 1 4 16,0 2-4-16,2 3 0 16,-4 0 0-16,-2 0-3 15,0 11 3-15,-2 6-1 16,1 0 0-16,1 6-24 15,6 5 23-15,1 3-39 16,8 5-21-16,2 3-2 16,4 5-77-16,5 18-121 15,4-11-290-15,4-6-642 0</inkml:trace>
  <inkml:trace contextRef="#ctx0" brushRef="#br0" timeOffset="129345.56">2332 11308 87 0,'0'0'1161'0,"0"0"-976"16,0 0-102-16,0 0-19 16,0 0-9-16,0 0-11 15,0 0-15-15,-16 99 15 16,16-52-29-16,0 5-5 15,0 2 2-15,0 1-11 16,0-2-1-16,0-5 0 16,0-6 1-16,0-9 6 15,0-7-7-15,0-12-67 16,0-11-84-16,0-3-57 16,0 0-321-16</inkml:trace>
  <inkml:trace contextRef="#ctx0" brushRef="#br0" timeOffset="129722.61">2042 11246 958 0,'0'0'259'15,"0"0"-178"-15,0 0-63 16,0 0-5-16,0 0 39 15,92-53 42-15,-46 42-5 16,6 6-18-16,4 4 4 16,-1 1 1-16,0 6-46 0,-4 13-9 15,-11 6 18-15,-10 6-24 16,-8 6 20-16,-11 4-4 16,-11 2-3-16,0 1 33 15,-21 2-12-15,-7-4-17 16,-5-5 0-16,-3-5-32 15,5-7 12-15,-2-11-12 16,6-3-3-16,5-7-3 16,5-4-36-16,8 0-17 15,5-1-17-15,4-9-128 16,16-11-61-16,8 4-45 16,1 0-283-16</inkml:trace>
  <inkml:trace contextRef="#ctx0" brushRef="#br0" timeOffset="130283.85">2759 11562 1128 0,'0'0'198'16,"0"0"-136"-16,0 106-21 16,0-60 68-16,0-9-26 15,0-3-19-15,0-12-16 16,3-10-47-16,0-5 9 15,0-7-10-15,-3 0 6 16,0-8 50-16,0-13-39 0,-3-5-11 16,-6-9-6-1,-3-3-4-15,5-1 4 0,1 1-7 16,3 2 2-16,3 6-2 16,0 5 7-16,6 5 0 15,8 7-1-15,0 3-6 16,7 8 6-16,-3 2 1 15,6 0 0-15,-5 12 16 16,-1 10-4-16,-3 5-2 16,-3 5 7-16,-6 3-16 15,4 0-2-15,-2-1 1 16,1-6 0-16,2-9 2 16,3-6-2-16,4-8-1 0,0-5 1 15,6-3-29 1,-2-14 29-16,2-8 3 0,-5-6 4 15,-1-5 3-15,-4-1-8 16,-6 1 9-16,-6 5 11 16,-2 4-21-16,0 8 35 15,-16 5 33-15,-8 7-10 16,-1 7-21-16,-8 0-31 16,-2 14-5-16,1 9 9 15,3 7-11-15,4 4 0 16,9 2-26-16,6 2-76 15,12 4-64-15,5-8-141 16,11-10-566-16</inkml:trace>
  <inkml:trace contextRef="#ctx0" brushRef="#br0" timeOffset="130794.84">3269 11378 1255 0,'0'0'366'15,"0"0"-266"-15,0 0-69 16,0 0-21-16,0 0 37 16,0 0 29-16,23 100 8 15,-1-16-55-15,9 33 1 16,1 12-28-16,-7-2 7 16,-7-18-3-16,-9-35-6 15,-3-20 0-15,-3-17-1 16,-2-11-1-16,1 0 1 15,-2-5 2-15,0-4-1 16,0-11 19-16,0-6-10 0,-12-14 23 16,-6-19-32-16,-3-21-17 15,-9-28 17-15,2-22 6 16,1-10-6-16,15 4-25 16,12 12 3-16,0 28 12 15,7 17-18-15,7 19 17 16,4 12 11-16,3 2 0 15,7 6 0-15,8 7 0 16,-2 7-2-16,2 11 2 16,-3 16 10-16,-8 5-9 0,-5 6 25 15,-10 3 13 1,-10 1-4-16,0 1 2 0,-18-5-28 16,-9-1-1-1,-4-8-8-15,-5-9 0 0,0-5 9 16,2-9-9-16,4-6-1 15,8 0-24-15,10-17-103 16,9-4-185-16,3-2-262 0</inkml:trace>
  <inkml:trace contextRef="#ctx0" brushRef="#br0" timeOffset="132079.07">3727 11712 1211 0,'0'0'269'0,"0"0"-179"16,14 79-30-16,-3-51-28 16,3-8 37-16,5-8-30 15,1-5 47-15,2-7 8 16,5-5-38-16,-2-15-23 16,-4-6-18-16,-6-6 0 15,-6-3 11-15,-9-3-24 16,0 1 12-16,-12 4 8 15,-9 5-16-15,-7 3 12 16,-5 11-13-16,0 9-4 16,-3 5 4-16,2 4-5 15,3 17-6-15,4 4-4 16,5 5-34-16,5-2-12 0,8-3-21 16,8-8-35-1,1-6-38-15,3-11-50 0,13 0 30 16,9-19 117-16,5-7 14 15,3-2-3-15,3 1 20 16,-2 4 22-16,1 5 84 16,-4 11 68-16,2 7 59 15,-5 5-24-15,0 18-80 16,-1 8-47-16,-3 6-11 16,-2 4 19-16,-4 0 4 15,-3-5-50-15,-3-4-8 16,-4-8-3-16,-4-6-9 15,0-7-3-15,-2-11 1 16,-1 0-16-16,1-6 4 0,-2-16 6 16,3-8-15-16,-3-9 5 15,3 0-34-15,3-1 18 16,-3 8 15-16,6 7 14 16,-2 9 2-16,2 11 1 15,2 5 0-15,-1 11 16 16,5 15-7-16,0 9 4 15,0 7-5-15,3-1-7 16,-3-4 17-16,6-8-18 16,-1-7 9-16,0-8-9 15,2-10 7-15,-1-4-14 16,0-12 6-16,0-14 1 16,-2-7 7-16,-4-7-7 0,-3-7-14 15,-3 2 3 1,-6 1-8-16,-1 8 19 0,-2 11-6 15,0 11 6-15,0 12 7 16,0 2-7-16,0 23-7 16,-2 14 5-16,2 8 3 15,0 7-1-15,5-1 0 16,12-3 0-16,7-9 10 16,6-6-10-16,4-13 1 15,4-10-1-15,1-10 0 16,-2-4-1-16,0-18-28 15,-7-10-36-15,-6-9 29 16,-6-5-16-16,-9-4-4 0,-5-1 25 16,-4 5 9-1,0 4 21-15,-1 11-11 0,-5 12 12 16,1 11-1-16,2 8-21 16,2 15-1-16,1 16 22 15,0 11-7-15,0 8 8 16,9 3 8-16,7-2 16 15,2-3 8-15,4-9-32 16,2-8 7-16,-2-8 10 16,0-11-16-16,-3-12 7 15,-7 0-7-15,0-12 56 16,-9-12-57-16,-3-6-11 16,0-2-27-16,-15 1-10 15,0-1 14-15,-3 7 32 16,3 3-7-16,5 3-12 0,2 3-17 15,4 5-20-15,2 1 22 16,1 1-38-16,1-2-51 16,0 1-111-16,0-2-46 15,7 0 175-15,5 3 78 16,-3-1 29-16,8 3 45 16,-1-1 53-16,3 2-14 15,5 3 62-15,3 3 0 16,3 0-36-16,1 5 19 15,1 13 65-15,-4 5-51 16,-3 5-46-16,-6 0-11 16,-8-3-22-16,-2-3-37 0,-6-16-26 15,0-2-1-15,-3-4-237 16</inkml:trace>
  <inkml:trace contextRef="#ctx0" brushRef="#br0" timeOffset="132838.62">5906 11572 170 0,'0'0'1250'0,"0"0"-1077"16,0 0-103-16,0 0-9 15,0 0-33-15,0 0-6 16,0 0-12-16,-4 54 44 16,19-13-19-16,4 4-8 0,4 0 5 15,3-5-29 1,3-9 10-16,-4-10-13 0,3-9 1 15,-4-7-2-15,-1-5 2 16,-4-8 6-16,-1-14 31 16,-6-4-28-16,-5-9-2 15,-5-1 1-15,-2-4-8 16,-2 3 12-16,-8 4-13 16,-5 5 6-16,3 11 10 15,6 8-14-15,4 9 21 16,2 5-23-16,0 24-2 15,8 10 1-15,10 9 1 16,3 0 0-16,6-2 0 16,1-11-3-16,2-10 1 15,-2-12-38-15,2-13-151 0,-9-14-307 16,-8-9-404-16</inkml:trace>
  <inkml:trace contextRef="#ctx0" brushRef="#br0" timeOffset="133821.51">6433 11453 1091 0,'0'0'233'15,"0"0"-117"-15,46 107 18 16,-25-54-32-16,1-1 51 16,-5-3-34-16,-4-8-47 15,-1-6-14-15,-3-8-36 16,-3-11-22-16,-2-8 13 15,-2-8-12-15,-2 0 6 16,0-8-7-16,0-14-4 0,0-9-51 16,0-7-35-16,0-5-31 15,0 3 21-15,0 2-33 16,0 7 96-16,6 12 36 16,9 13 2-16,1 6 38 15,2 19 84-15,6 15-50 16,-3 9 6-16,4 4-29 15,-4-1-19-15,-3-9 47 16,0-7-32-16,-3-11-22 16,0-9-24-16,-3-10 7 15,1-1-7-15,-1-22 0 16,0-9-9-16,-5-8-50 16,-1-4-87-16,-4-2 11 0,-2 7 56 15,0 6 51 1,0 12 28-16,0 14 21 0,0 7 15 15,0 15-20-15,3 19 0 16,10 8 24-16,1 7-18 16,3-2-3-16,3-7 32 15,4-8-19-15,1-8 14 16,2-11-8-16,0-10-32 16,-3-3 5-16,0-8-4 15,-5-13-7-15,-2-3-13 16,-6-3-35-16,-6-1-17 15,-5 7 18-15,0 3-26 0,0 7 44 16,0 11-5-16,0 0-17 16,0 10 32-16,0 10 18 15,9 2 1-15,4-1 15 16,1-5-9-16,0-2-6 16,-3-10 0-16,3-4 1 15,-4 0 35-15,-3-7 15 16,-4-10-25-16,-3-7-26 15,0-1-10-15,0-4-14 16,-10 3 10-16,-3 1-5 16,-1 5 17-16,-1 3-5 15,0 5 7-15,-1 3 13 16,-1 4-13-16,-2 1 0 16,-2 2-6-16,0 2-11 15,0 0 17-15,1 0-21 0,0 2 13 16,1 7-11-16,-2 0-34 15,4 3 26-15,-2-2-8 16,1 0 0-16,0-2 34 16,5-1-6-16,-2 0 6 15,9 0-5-15,0 3-18 16,3-1 23-16,3 6-1 16,0 1 2-16,0 0 3 15,0 1-3-15,4-3 15 16,4-4-11-16,1 0-1 15,1-1-4-15,1-4 1 16,1 1 0-16,1-3-7 16,-1-3-4-16,4 0-61 0,-4-4-281 15,-4-6-269-15</inkml:trace>
  <inkml:trace contextRef="#ctx0" brushRef="#br0" timeOffset="134459.37">6986 11652 481 0,'0'0'230'0,"0"0"-117"15,0 0 34-15,0 0-31 16,0 0 4-16,0 0-40 16,0 0-2-16,-53 53-39 0,48-32-4 15,5 0 35 1,0 3 14-16,0-1-5 0,9 4-31 15,7-2-28-15,7 1 14 16,3-4-28-16,4-2 4 16,2-8 0-16,-1-8-8 15,-3-4-2-15,-5 0 1 16,1-17 43-16,-7-7 0 16,-6-4-28-16,-3-4-1 15,-7-3 18-15,-1-4-33 16,0 2 18-16,-15 0-2 15,-4 3-6-15,-8 2 23 16,0 10-21-16,-7 7 1 0,-2 8-5 16,5 7-7-16,1 5-2 15,0 20 1-15,10 9-9 16,1 4 3-16,8 7 7 16,7 1-1-16,4-2 8 15,6-3-7-15,14-6-1 16,6-10 0-16,7-9-3 15,3-13-5-15,1-3 4 16,-3-10-26-16,-4-12 2 16,-6-7 6-16,-4-4 4 15,-6-1-29-15,-9-2 0 16,-5-1 37-16,0 6 10 16,-5 0 24-16,-11 9 56 0,4 7-45 15,-1 8 22 1,7 7-5-16,3 12-51 0,3 19 21 15,0 10 1-15,16 8 26 16,10-1 16-16,7-6-55 16,7-9 9-16,3-13-19 15,28-20-7-15,-11-10-109 16,-6-13-508-16</inkml:trace>
  <inkml:trace contextRef="#ctx0" brushRef="#br0" timeOffset="135284.81">8009 11501 1362 0,'0'0'193'16,"0"0"-160"-16,0 0-6 15,-80-9-27-15,55 9 12 16,5 1 21-16,1 16-24 16,5 10 7-16,4 8-11 15,7 8-4-15,3 7 76 16,6 0-17-16,13-7-22 15,8-7-6-15,3-9-23 16,3-12 5-16,1-12-6 16,-1-3 5-16,-3-17 56 0,-5-17-49 15,-4-10-20 1,-9-10-19-16,-8-4-24 0,-4-6 42 16,0-1-15-16,-13 1 13 15,-6 3-4-15,-4 5 10 16,5 14-3-16,2 15 16 15,8 17-16-15,7 10 9 16,1 33-9-16,9 38 0 16,19 29 0-16,7 11 6 15,-4-17-1-15,-3-28 16 16,-10-33-20-16,1-16 11 16,1-2-10-16,2-7-2 15,2-5 29-15,-3-3-7 16,-2-21 9-16,-1-12-31 15,-6-8-57-15,-6-6-24 0,-3 0-33 16,-3 0 13-16,0 9 41 16,-1 8 1-16,-4 15 59 15,4 15 29-15,1 5-16 16,0 29-13-16,9 9 45 16,10 8 8-16,5 1 45 15,4-4-49-15,2-9-27 16,1-11-7-16,-4-13-15 15,9-15-20-15,-9-7-159 16,-9-13-312-16</inkml:trace>
  <inkml:trace contextRef="#ctx0" brushRef="#br0" timeOffset="135405.53">8339 11352 1086 0,'0'0'741'15,"0"0"-741"-15,0 0-305 0</inkml:trace>
  <inkml:trace contextRef="#ctx0" brushRef="#br0" timeOffset="135812.29">8824 11489 1677 0,'0'0'260'16,"0"0"-230"-16,0 0-30 15,-96 18 0-15,62-8 16 16,3 2 12-16,1 2 6 16,6 1-27-16,3 2-7 15,6-2-7-15,6-1-30 16,8-5 2-16,1 0-19 15,7-5-18-15,20 0 52 16,9-1-21-16,10-1 30 16,6 3 11-16,-1-1 0 15,-3 3 0-15,-9 1 6 16,-11 0 21-16,-10 1 41 16,-12 0-13-16,-6-1 34 0,-6 3 2 15,-23-1-62 1,-11-2 2-16,-8-3-25 0,-4 0-5 15,4-5 2-15,7 0-3 16,11 0-29-16,15 0-39 16,8 0-158-16,7-2-316 0</inkml:trace>
  <inkml:trace contextRef="#ctx0" brushRef="#br0" timeOffset="136523">9034 11015 1515 0,'0'0'374'0,"0"0"-251"16,0 0-74-16,0 0-41 16,0 0 20-16,-15 139 5 15,28-36 26-15,12 12-39 16,1-2-20-16,-3-26 19 15,-11-26-19-15,-2-22-1 16,-4-10 1-16,2-4-37 16,-2-3-8-16,1-2-102 15,-7-14-112-15,0-6-2 16,0 0-409-16,-12-11 141 16,-3-6 350-16,-6-2 179 0,-1 0 387 15,5-1-71-15,0 0 5 16,3 2-103-16,5 1-49 15,6-1-35-15,3-1-22 16,0-2-105-16,12 0-7 16,8 0-35-16,3 2-20 15,4 5 45-15,3 4 10 16,6 7 32-16,-2 3 22 16,1 5 8-16,-4 14 4 15,1 9-26-15,-9 2-8 16,-4 6 31-16,-5-1 16 15,-4 1-21-15,-5-4-33 16,-5-4-24-16,0-6 13 16,0-3-14-16,0-6 0 0,0-6-7 15,0-3 7-15,0-4 0 16,0 0-39-16,0-10-84 16,0-10-35-16,0-7-23 15,6-2 13-15,0-2 87 16,2 1-40-16,0 5 121 15,1 8 35-15,-1 6 41 16,0 11 41-16,0 0 52 16,-1 5-50-16,1 14-36 15,2 6-21-15,-1 4-24 16,-1 4 10-16,2-2-22 16,-1-3-1-16,0-5-17 15,0-3-7-15,0-5 2 16,-2-10-3-16,-2-5-72 15,-2-13-215-15,-3-8-522 0</inkml:trace>
  <inkml:trace contextRef="#ctx0" brushRef="#br0" timeOffset="136698.23">9289 11298 1028 0,'0'0'1144'0,"0"0"-1008"16,0 0-136-16,0 0-124 16,0 0-28-16,0 0 52 0,0 0-13 15,70-18-211-15</inkml:trace>
  <inkml:trace contextRef="#ctx0" brushRef="#br0" timeOffset="137123.01">9544 11153 851 0,'0'0'840'16,"0"0"-745"-16,0 0-59 15,24 80-5-15,-8-15-24 16,6 27 103-16,3 19-12 16,-1-6-55-16,-4-23-14 0,-6-30-27 15,-5-24 7 1,1-4-2-16,-1-2-1 0,-1-5-7 15,-3-9 1-15,0-8 0 16,-2-3 21-16,0-19 1 16,0-12-10-16,0-7-12 15,3-8-33-15,4 2 12 16,2 5 1-16,6 6-9 16,2 14 28-16,5 16-5 15,3 6 6-15,2 16 24 16,0 13-12-16,-3 7 42 15,-5 5-21-15,-10-1-7 16,-7-2 19-16,-5-2-13 16,-5-5-2-16,-17-5-8 15,-5-6-21-15,-4-6 8 0,-5-9-9 16,3-5-18-16,2 0-15 16,7-9-82-16,10-18-104 15,7 5-268-15,7-1-494 0</inkml:trace>
  <inkml:trace contextRef="#ctx0" brushRef="#br0" timeOffset="137486.03">10008 11595 1275 0,'0'0'545'16,"0"0"-480"-16,24 73-24 15,-12-33-24-15,-2-2 4 16,2-4 52-16,-1-4 8 15,1-10-39-15,1-7-6 0,4-7-30 16,0-6 1-16,0-6-7 16,2-15-16-16,-3-7-9 15,-2-6-25-15,-3-4 0 16,-4 0 29-16,-6 2 9 16,-1 9 12-16,0 4 17 15,0 14 16-15,0 9 5 16,0 6-23-16,0 21-14 15,0 10 24-15,5 5 21 16,5 0 30-16,5-5-19 16,5-6-26-16,4-8 4 0,2-8-34 15,3-9 1 1,-1-6-2-16,3-5-40 0,7-35-108 16,-7 1-331-16,-6-2-712 0</inkml:trace>
  <inkml:trace contextRef="#ctx0" brushRef="#br0" timeOffset="138499.16">10591 11448 1428 0,'0'0'554'0,"0"0"-472"16,0 0-66-16,0 0-2 16,-55 92-3-16,49-48 6 15,5 4 71-15,1-1-36 16,1-1-31-16,14-8-7 15,6-7-12-15,4-11-2 0,2-5 0 16,1-11-22 0,-1-4-32-16,-1-10-44 0,-1-16-45 15,-4-8-46-15,-3-8-61 16,-5-3 84-16,-4-3 60 16,-3 0 106-16,-3 8 69 15,-3 9-17-15,3 9 41 16,-3 15 47-16,6 7-70 15,0 23-38-15,3 14 50 16,4 15 7-16,4 2-14 16,5-2-16-16,4-7-25 15,2-10 19-15,2-11-29 16,3-9-1-16,-2-11-21 16,0-4-2-16,-4-11-16 15,0-16-45-15,-9-9-41 0,0-6-27 16,-6-2 21-16,-4-2 67 15,-6 4 26-15,-2 8 15 16,0 12 2-16,0 11-2 16,0 11-9-16,0 17 9 15,0 18 9-15,0 11 10 16,0 2 38-16,0 1-4 16,6-8 8-16,6-8-39 15,3-11-21-15,-2-9 22 16,4-11-21-16,-1-2 17 15,2-11-13-15,-1-15-6 16,-1-5-1-16,-4-5-9 0,3-4 10 16,-8 2 0-16,-4 3 0 15,-3 2 0-15,0 7 11 16,-13 4-3-16,-11 5 42 16,-6 7-7-16,-4 8-7 15,-1 2-13-15,1 8-21 16,3 10 8-16,7 4-10 15,6-2-2-15,6-4 2 16,10-3 0-16,2-6-15 16,2-7 15-16,16 0-12 15,9-11-3-15,4-7-5 16,5-5-22-16,3 0 21 16,-2 6 6-16,2 3 15 0,-3 7 52 15,1 7-1-15,-3 4 24 16,-4 16 1-16,-5 9-47 15,-7 6 13-15,-6 5-25 16,-6-1-6-16,-6-3 16 16,0-5-26-16,0-6 4 15,-1-12-5-15,-1-7-6 16,2-6 4-16,0-8-49 16,8-19-25-16,7-8-35 15,4-6-60-15,6-1-12 16,1 5 65-16,0 10 118 15,0 11 108-15,-1 14 76 16,-1 2-40-16,-3 14-9 16,-3 8-58-16,-2 5-7 15,-5 0-35-15,-5-1-27 0,-6-2 21 16,0-4-29-16,0-6-37 16,-8-5-41-16,-11-9-132 15,-1 0-172-15,1-6-555 0</inkml:trace>
  <inkml:trace contextRef="#ctx0" brushRef="#br0" timeOffset="138694.64">11352 10953 1709 0,'0'0'311'16,"0"0"-212"-16,11-78-37 0,-3 49-54 15,1 5-7-15,-3 5-2 16,-3 6-10-16,-1 6-79 16,-2 6-155-16,-9 1-307 15,-7 0-414-15</inkml:trace>
  <inkml:trace contextRef="#ctx0" brushRef="#br0" timeOffset="138896.1">10734 11051 1633 0,'0'0'313'0,"0"0"-165"16,0 0-56-16,0 0-65 15,0 0-26-15,0 0-2 16,0 0-40-16,0 0-291 15,0 0-820-15</inkml:trace>
  <inkml:trace contextRef="#ctx0" brushRef="#br0" timeOffset="146044">5811 13554 538 0,'0'0'158'0,"0"0"-106"16,0 0 54-16,0 0 11 15,0 0-1-15,0 0 3 16,-26 31-21-16,21-23-33 15,2 2 14-15,-2-1-18 16,-1 3 4-16,3 1 15 16,0 3-40-16,0-1 3 0,0 1-13 15,3 4-17-15,0 2 25 16,0 2-25-16,0 2 13 16,6 3 12-16,6 0-19 15,6 1 11-15,3-2 1 16,6 1-6-16,3-6 36 15,1 0-41-15,7-3 4 16,0-3-9-16,-1-3-14 16,2-4-1-16,1-5 0 15,-1-4 8-15,-2-1 1 16,1-1-3-16,0-11 13 16,-5-5 14-16,3-3-33 15,-6-3 20-15,-2-2-20 16,-3-3 8-16,-3-5 3 15,-3 0-2-15,-3-1-8 0,-5 0 14 16,-2 0-3-16,-5 0-9 16,-1 0-3-16,-3 2 0 15,0-1 6-15,0 2 3 16,-4 1 6-16,-7 1-8 16,-1 2 3-16,-6 3-10 15,1 1 0-15,-3 3 0 16,-4 2 8-16,-1 2-8 15,-5 2 0-15,-1 2 6 16,-5 2-4-16,-2 3-2 16,-3 4 0-16,2 3 1 15,-3 0 7-15,1 3-8 16,-1 9 8-16,0 2-5 0,3 3-3 16,3 7-1-16,5 1-11 15,4 9 0-15,2 6 4 16,8 10 5-16,4 5-19 15,10 4-6-15,13 26-77 16,13-16-99-16,10-11-338 0</inkml:trace>
  <inkml:trace contextRef="#ctx0" brushRef="#br0" timeOffset="147493.75">8676 13473 1041 0,'0'0'239'0,"0"0"-181"16,0 0-26-16,0 0 17 15,0 0 21-15,0 0 51 16,0 0-37-16,-12 4-28 15,12 0-4-15,0 5-44 16,0 4 2-16,0 6 4 16,0 7-5-16,2 5 37 15,5 5-7-15,4 4-11 16,-1 1 12-16,6 1-14 16,2 0-1-16,2-2-3 0,5-2-21 15,3-5 16-15,7-2-8 16,2-6 1-16,5-2 7 15,0-4-16-15,-2-4 15 16,3-1-5-16,-3-6-10 16,-2-4-1-16,0-2 0 15,-3-2 0-15,-1 0 11 16,-3-11-10-16,-2-4 0 16,-4-4-1-16,-4-7 1 15,0-2 7-15,-5-3-8 16,-1-3-2-16,-2-2 2 15,-4 0 6-15,-1-1 2 16,-3-1 1-16,-4-1-8 16,-1 3 7-16,0-1-6 0,0 1 7 15,-9 2 10 1,-3 0-18-16,-6 4 14 0,-4 0-2 16,-5 1-7-16,-4 4 9 15,-5 3-12-15,-6 2 9 16,-1 4 13-16,-5 4-15 15,0 3 24-15,-1 2-5 16,-3 4-18-16,0 3 6 16,2 0-17-16,3 12 0 15,5 10-2-15,3 12 4 16,5 10-10-16,6 8 7 16,4 7-66-16,3 25-47 15,3-13-161-15,7-10-480 0</inkml:trace>
  <inkml:trace contextRef="#ctx0" brushRef="#br0" timeOffset="148814.7">2756 13479 451 0,'0'0'329'16,"0"0"-234"-16,0 0-63 15,0 0 53-15,0 0 28 16,0 0 1-16,-36 72-38 15,32-52-55-15,1 2 21 16,3 6-11-16,0 4-4 16,3 4 17-16,12 5 1 15,4 5-12-15,11 3-9 16,1 1 37-16,8 0 47 0,6-5-10 16,1-7-62-16,2-7-5 15,4-8-24-15,3-9 17 16,3-4-7-16,0-10-16 15,2 0 21-15,-2-7-9 16,-1-13 5-16,-3-3 16 16,-5-7-22-16,-7-4 22 15,-5-2-6-15,-10-6-22 16,-8-1 25-16,-7-3-17 16,-9 2 12-16,-3-1 12 15,0 2-31-15,-10 3 17 16,-7-1-11-16,-5 3-12 15,-3-1 25-15,-4 3-8 0,-2 4-9 16,-5 3 12 0,2 2-20-16,-5 3-2 0,-4 6 1 15,-2 3 0-15,-4 9 13 16,0 3-12-16,-1 3 8 16,1 4 6-16,3 13-6 15,1 9-10-15,6 6 1 16,2 9-15-16,7 7 14 15,5 8-14-15,4 16-6 16,18 16-1-16,9 16-68 16,27 8-28-16,2-28-141 15,-2-17-476-15</inkml:trace>
  <inkml:trace contextRef="#ctx0" brushRef="#br0" timeOffset="154693.51">1036 15187 836 0,'0'0'260'0,"0"0"-153"15,0 0 6-15,0 0-14 16,0 0-9-16,0 0-3 15,-1 0-15-15,1 0-23 16,0 0-7-16,0 0 10 16,0-3-25-16,0 2-2 15,0 0-25-15,0-1-27 16,0 1 20-16,4-2 7 16,8-1 0-16,5-2 16 15,2 1-16-15,5 1 26 0,-3 1-26 16,1 3 3-1,-3 0-5-15,-2 0 4 0,1 9-2 16,-6 4 0-16,-6 3-6 16,1 2 0-16,-7 2 6 15,0 2-6-15,0 1 6 16,-7-3 0-16,-2-4 1 16,1-5 13-16,2-4-13 15,-1-4-1-15,4-2 6 16,0-1-5-16,3 0 17 15,-6 0-12-15,3 0 0 16,0 0-6-16,0-6-8 16,0-1-15-16,1-1-33 15,2-1-34-15,0 1 47 0,0-1 16 16,11 2-14-16,4 3 15 16,3 4-21-16,1 0 18 15,4 1 3-15,2 14-2 16,-1 6 28-16,-2 3 1 15,-1 1 0-15,-6 1 18 16,-6 0-18-16,-6-1 10 16,-3 1 18-16,-3 1-20 15,-11-2 16-15,-8 1-15 16,-3-6 9-16,-5-5 16 16,-1-5-3-16,-4-6-4 15,1-4-7-15,4 0 0 16,5-1 27-16,4-7-10 0,9-1-13 15,6 3-25-15,3 1-9 16,1 2 9-16,2 1-54 16,0-3-130-16,0-2-145 15,5 2-484-15</inkml:trace>
  <inkml:trace contextRef="#ctx0" brushRef="#br0" timeOffset="155294.76">991 14971 1024 0,'0'0'186'0,"0"0"-185"16,0 0 1-16,-77 99 8 15,56-60-9-15,3 5-1 16,5-1 0-16,2 4 0 16,4 1 0-16,4 2 1 15,3 1 6-15,0 1 16 16,6-4-3-16,13 2 21 16,5-1 27-16,9-3-22 15,7 1 71-15,8-4-11 16,7-5-20-16,3-6-47 15,2-6-31-15,-2-11 8 0,-1-9-5 16,-4-6-9-16,-5-3 37 16,-2-17-2-16,-5-8 36 15,-10-4-4-15,-1-8-57 16,-8-2 27-16,-8-5-26 16,-5-2-12-16,-5-1 24 15,-4 0-23-15,0 0-2 16,-9 4 6-16,-7 1-5 15,-8 2 0-15,-3 3 3 16,-6 1-2-16,-4 1 14 16,-6 4-9-16,-2 2-5 15,-3 3 16-15,2 7-11 16,-2 5 12-16,3 6-3 0,-2 5-10 16,-3 6 16-16,-2 0-22 15,2 16-2-15,2 8-5 16,5 12-30-16,7 8-9 15,9 9-43-15,21 31-45 16,6-11-105-16,0-7-509 0</inkml:trace>
  <inkml:trace contextRef="#ctx0" brushRef="#br0" timeOffset="156023.09">2197 15037 1292 0,'0'0'329'0,"0"0"-259"15,0 0-46-15,0 0-7 16,0 0 17-16,-91 4-1 16,79 4 5-16,1 5-8 15,-2 4-30-15,1 8 0 16,4 8 0-16,1 5 1 0,4 7 4 15,3 3-4 1,0 3-1-16,12 2 0 0,9-1 1 16,7-3-2-16,7-4 1 15,6-9 0-15,4-7 3 16,3-13-2-16,-3-8-1 16,-1-8 3-16,-5-11 3 15,-3-11-2-15,-9-7-4 16,-8-4 0-16,-10-2 17 15,-6-1-17-15,-3-1 11 16,-12 2 11-16,-10 4 5 16,-5 4 30-16,-3 2-16 15,-1 8 4-15,1 6 16 16,2 7-51-16,-1 4 0 16,4 1-10-16,1 16-18 0,3 9 9 15,3 5-45 1,9 3-37-16,9 15-15 0,0-11-196 15,8-8-322-15</inkml:trace>
  <inkml:trace contextRef="#ctx0" brushRef="#br0" timeOffset="156404.79">2638 15388 1341 0,'0'0'127'16,"0"0"-116"-16,0 0 17 16,0 0-9-16,82 17 17 0,-67-17 63 15,-2-13-4-15,-5-2-25 16,-2-4-41-16,-3-2-28 16,-3 2 22-16,0-1-14 15,-9 1 0-15,-7 5 14 16,-4 1-21-16,1 6 39 15,-2 3-17-15,0 4-23 16,2 2-1-16,1 14 0 16,3 10 0-16,4 8-6 15,4 5 0-15,7 3 6 16,0 2 0-16,10-1 2 16,10-2 19-16,8-7-11 15,4-6 12-15,2-9 13 0,6-8-35 16,-3-11-6-16,5-8-63 15,-10-13-145-15,-10-3-310 0</inkml:trace>
  <inkml:trace contextRef="#ctx0" brushRef="#br0" timeOffset="157719.93">2938 15259 502 0,'0'0'856'0,"0"0"-814"15,0 0-31-15,0 0 32 16,100 66-12-16,-73-33 79 16,-5 4 27-16,-5 4-64 0,-4 3-23 15,-7-4-25-15,-3-1-18 16,-3-5 25-16,0-9-8 16,0-6-1-16,-3-10 2 15,-2-9-25-15,-1 0 0 16,-2-12-19-16,0-11-62 15,2-6 27-15,3-8-18 16,3 3-14-16,0-2-19 16,3 5 8-16,9 2 61 15,4 8 27-15,1 6 9 16,4 10 38-16,-2 5-5 16,1 1 12-16,-1 18 47 15,2 7-28-15,-3 7 16 16,1 1-11-16,1 3-27 0,2-2-5 15,0-6-27-15,2-5 6 16,3-8-16-16,-3-10 0 16,0-6-10-16,-2-11-34 15,2-18-96-15,-6-9-24 16,-2-9 0-16,-4-4-143 16,-6 1 92-16,-4 1-38 15,-2 8 253-15,0 6 22 16,-6 10 188-16,-3 11 94 15,0 11-52-15,0 3-93 16,0 13-88-16,3 15-52 16,1 10-1-16,5 8-7 0,0 4 5 15,3-1 69 1,14-2-25-16,5-6-25 0,5-10-16 16,4-10-19-16,2-11 0 15,2-10-1-15,-1-4-10 16,-1-19 9-16,-5-9-78 15,-6-8-39-15,-4-3-54 16,-9-5 10-16,-6 1 8 16,-3 6 83-16,0 6 72 15,0 12 84-15,-1 7-29 16,-1 15-28-16,2 1-22 16,0 24 5-16,0 12 0 0,6 8 6 15,2 6 0 1,2-1 40-16,-4-5-9 0,3-5-9 15,-3-11-8-15,-2-10-21 16,-2-11 0-16,-2-7 10 16,0-8-19-16,-6-18-48 15,-3-8-47-15,0-8 43 16,3-2 8-16,6 2-61 16,0 0-7-16,0 9-15 15,15 5 39-15,3 6 67 16,3 11 21-16,1 8 19 15,2 3 68-15,0 9 34 16,-3 14 18-16,3 9-33 16,-2 7-20-16,-1 1-3 15,-3 1-27-15,1-4-15 16,-1-4 3-16,0-8-34 16,1-11 3-16,-1-8 2 0,0-6-8 15,-1-11 12-15,-4-14-19 16,-1-9-20-16,-2-6 5 15,-7 0-1-15,-3-1 16 16,0 3-1-16,-8 5 1 16,-9 5 24-16,-4 7 16 15,-1 7 12-15,-1 7-17 16,-2 7-35-16,3 7 0 16,-2 16 0-16,4 13-9 15,4 5 8-15,4 6 1 16,7-2 0-16,5-2 0 15,0-7 6-15,11-8-12 16,7-8 4-16,3-9-20 0,4-11 5 16,2-1-5-16,-2-20-70 15,-5-8-90-15,-1-3-73 16,-7-4-46-16,-5 2 126 16,-2 3 175-16,-5 4 29 15,0 9 204-15,0 7-19 16,0 11-85-16,0 0-80 15,0 22-20-15,6 12 9 16,5 5 14-16,6 3 38 16,1-1 2-16,6-7-23 15,0-6-37-15,3-10-32 16,3-12-27-16,-7-6-205 0,-6 0-572 16</inkml:trace>
  <inkml:trace contextRef="#ctx0" brushRef="#br0" timeOffset="158523.18">4495 15216 1104 0,'0'0'214'0,"0"0"-146"16,0 0-49-16,0 0-10 15,0 0 13-15,0 0-3 16,0 0 18-16,-9 109 45 16,21-63-12-16,3 0-6 0,-1 0-31 15,0-7-6-15,-3-8 9 16,-5-10-14-16,0-8 13 16,-3-7-16-16,-3-6-18 15,0 0 86-15,0-3-37 16,0-13-19-16,-3-4-22 15,-8-3-7-15,2-4-2 16,1 4 0-16,5-4-11 16,3 4 11-16,0 1-8 15,8 5 8-15,12 3 0 16,8 7 13-16,7 3-1 16,6 4 13-16,4 0 1 0,3 2 4 15,-2 3-29-15,-1 2-1 16,1-2-57-16,-13 0-256 15,-8-1-634-15</inkml:trace>
  <inkml:trace contextRef="#ctx0" brushRef="#br0" timeOffset="159207.19">5150 15395 1200 0,'0'0'160'0,"0"0"-134"16,0 0-12-16,0 0 20 0,85 17 34 16,-73-27 41-1,-6-9-40-15,0-5-53 0,-6-1-16 16,0 2-50-16,-3 0-24 16,-11 7 56-16,-3 3 18 15,-4 9 25-15,1 4-8 16,1 2-16-16,5 17 9 15,1 10 18-15,9 7 11 16,4 10 33-16,0 3-9 16,7 2 27-16,11-1 4 15,4-4-31-15,1-6-28 16,4-11-21-16,-2-8-13 16,5-10 3-16,-5-11-4 15,0 0-11-15,-1-18-12 16,-4-11-94-16,-1-5-22 0,-4-7 15 15,0 2 9-15,-3 0 95 16,3 5 20-16,-3 8 84 16,-3 6 44-16,4 10-48 15,-2 8-31-15,2 2-14 16,-1 20 16-16,4 12 41 16,-1 11-37-16,0 3-17 15,-6 0 2-15,2-2-12 16,-1-8-3-16,-4-11-17 15,0-8-7-15,0-9-1 16,0-8-4-16,1-2 4 16,1-21-17-16,-1-9-46 0,2-9-2 15,-3-3-67-15,3 1-36 16,-1 6 68-16,-1 8 90 16,3 12 10-16,-1 9 73 15,2 8 35-15,2 11-30 16,2 15 14-16,0 8-30 15,2 7-12-15,-3 1-23 16,-3-6-5-16,-2-7-15 16,3-10-7-16,-3-10-32 15,4-15-107-15,-4-14-231 16,2-9-506-16</inkml:trace>
  <inkml:trace contextRef="#ctx0" brushRef="#br0" timeOffset="159440.1">5896 15022 1829 0,'0'0'232'16,"0"0"-204"-16,0 90-17 16,0-29-11-16,3 23 2 15,0 13 13-15,4-7 18 16,1-21-4-16,-1-23-4 15,1-22-24-15,2-2-1 16,5-4-37-16,4-8-111 16,13-11-130-16,-7-15-246 0,0-5-676 15</inkml:trace>
  <inkml:trace contextRef="#ctx0" brushRef="#br0" timeOffset="159936.18">6197 15596 1652 0,'0'0'314'16,"0"0"-229"-16,0 0-72 16,87 84-4-16,-56-73-9 15,2-9 18-15,-2-2-2 16,-4-14-7-16,-2-15-2 16,-8-9-7-16,-2-7-57 15,-9-4-28-15,-6-2 51 16,0 3 34-16,-17 4 6 15,-5 7 14-15,-5 10-5 0,-1 4-6 16,-2 14 34 0,3 9-9-16,0 4-25 0,6 21-9 15,2 12-1-15,7 9 1 16,6 4 7-16,6-1 1 16,0-5 12-16,10-5-8 15,7-13-11-15,4-10-1 16,4-11-20-16,2-5-2 15,1-7-50-15,-4-15-115 16,0-4-56-16,-5-6 12 16,-7 3-73-16,-4 2 244 15,-4 4 60-15,-4 10 198 0,0 5-17 16,0 8 51-16,3 1-73 16,3 19-86-16,3 9-5 15,9 4 27-15,3 4-54 16,9-4-12-16,4-8-7 15,5-10-22-15,1-11-58 16,5-4-75-16,6-22-112 16,-8-7-92-16,-12-2-571 0</inkml:trace>
  <inkml:trace contextRef="#ctx0" brushRef="#br0" timeOffset="160491.97">6807 15295 639 0,'0'0'1119'15,"0"0"-961"-15,0 0-105 16,0 0-40-16,-49 94-12 0,49-51 43 16,0 0 32-16,15 1-8 15,7-4-29-15,5-5-26 16,4-9 6-16,2-9-19 16,0-8-9-16,1-9-55 15,-1-1-5-15,-3-19-19 16,-6-9-41-16,-5-2-39 15,-10-4 12-15,-6 0 97 16,-3 1 59-16,0 3 53 16,-12 5 36-16,-1 5 15 15,1 9 77-15,0 10-109 16,3 2 3-16,6 14-52 16,3 14-4-16,0 9 27 0,3 7-24 15,12 3 16 1,3-4-15-16,4-5-12 0,0-6 10 15,1-10-21-15,1-6 0 16,-2-8-7-16,-4-8-73 16,-3 0-2-16,-1-11-35 15,-3-8-36-15,-5-9 41 16,0-4-76-16,-1-2-59 16,2-1 65-16,1 3 182 15,2 5 74-15,6 8 120 16,3 6 18-16,3 13-11 15,3 0-38-15,0 15-29 16,2 9-16-16,-4 2-45 0,-5 4-22 16,-6 1-8-16,-8 0-14 15,-4 1 5-15,0-6-29 16,-4-2-5-16,-7-4-82 16,-1-12-110-16,5-5-318 15,1-3-687-15</inkml:trace>
  <inkml:trace contextRef="#ctx0" brushRef="#br0" timeOffset="161196.66">8370 15369 918 0,'0'0'358'0,"0"0"-257"15,0 0-14-15,-95-18 27 16,61 12-26-16,5 2-22 15,7 1-34-15,3 2 3 16,5 1-16-16,5 0-10 16,3 0-9-16,2 4-6 15,4 6 6-15,0 1 5 16,0 2-5-16,4 1 0 16,14 2-22-16,2-1-35 15,8 2 57-15,3 0 1 0,6 2 7 16,-1-2-3-1,-3 0-4-15,-2 0-1 0,-7 1 2 16,-6-1 28-16,-6-2 11 16,-8 1 19-16,-4-1 17 15,0 0-27-15,-16 5-35 16,-5-4 12-16,-7-1-2 16,-4-2-3-16,-2-2-6 15,-3-6 5-15,1-3 2 16,3-2-2-16,7 0-20 15,7 0 10-15,8 0-11 16,8-1-28-16,3-2-33 0,1 0-90 16,29-12-153-1,-2 3-36-15,2-2-618 0</inkml:trace>
  <inkml:trace contextRef="#ctx0" brushRef="#br0" timeOffset="161378.25">8528 15478 1527 0,'0'0'372'16,"0"0"-264"-16,18 79-64 15,-6-41-29-15,2-1-9 16,2-4 8-16,-2-8 2 16,-3-7-13-16,0-7-3 15,-2-11-108-15,-3-7-134 16,-5-10-378-16</inkml:trace>
  <inkml:trace contextRef="#ctx0" brushRef="#br0" timeOffset="161519.41">8423 15295 1594 0,'0'0'584'16,"0"0"-515"-16,0 0-69 15,0 0-13-15,0 0-126 16,0 0-98-16,0 0-110 15,35 18-484-15</inkml:trace>
  <inkml:trace contextRef="#ctx0" brushRef="#br0" timeOffset="162097.6">8658 15444 1438 0,'0'0'338'16,"0"0"-307"-16,0 0-24 15,0 0 12-15,0 0 6 16,0 0 55-16,103 75 37 16,-75-46-37-16,0 5-36 15,-3 0-16-15,-6 0-3 16,-4-1-7-16,-5-7-17 16,-5-4 14-16,-4-8-7 15,1-7-2-15,-2-5 1 0,0-2-7 16,0-2 0-16,0-16 0 15,-5-11-8-15,-2-6-4 16,0-6-10-16,4 0-4 16,1 5 26-16,2 7-3 15,0 13 3-15,5 9-6 16,8 7 7-16,2 7-1 16,6 19 13-16,-2 6 1 15,-1 4 2-15,-2 0-9 16,-2-3 7-16,-2-8 7 15,-5-5-20-15,-1-8-2 16,-1-8 1-16,-1-4-13 16,1-4 12-16,2-18-16 0,-1-7-5 15,0-7-10 1,-1-5-20-16,-1 1 6 0,3 9 27 16,-2 7 19-16,1 11 43 15,0 13-3-15,3 1 4 16,4 23 27-16,1 12-29 15,2 6-10-15,1 4-24 16,-1 1-7-16,-1-5 2 16,3-10-3-16,-2-10-35 15,-4-11-38-15,2-11-71 16,3-22-125-16,-6-12-218 16,1 0-191-16</inkml:trace>
  <inkml:trace contextRef="#ctx0" brushRef="#br0" timeOffset="163103.84">9288 15434 72 0,'0'0'1195'0,"0"0"-709"16,0 0-309-16,0 0-104 16,0 0-16-16,37 78 16 15,-9-2-9-15,8 24-1 16,3 11-12-16,-5-6-14 16,-7-9-3-16,-12-23-25 15,-6-15-8-15,-2-18-1 16,-2-9-2-16,-1-3 1 15,-1-2-14-15,-1-6 14 16,-2-15 1-16,0-5-36 16,0-15-1-16,-14-18 11 15,-7-23 8-15,-7-27 17 16,-3-28-14-16,1-11 3 16,14 6-2-16,8 27-4 15,8 29 16-15,0 20 2 0,3 8-11 16,10 5 10-16,4 3-4 15,2 6 5-15,2 16 5 16,3 2-4-16,-3 20 29 16,-5 11-5-16,-7 5-11 15,-9 3 13-15,0-2-9 16,-10-4-5-16,-11-6 2 16,-3-8-9-16,-1-6-5 15,2-9 8-15,2-4-9 16,7 0-8-16,5-4-13 15,6-4-23-15,3 3 36 16,4 0-14-16,17 3 4 0,7 2-8 16,4 0-20-16,2 0 9 15,0-4-27-15,1-7-34 16,-1-12 26-16,0-9 22 16,2-10 50-16,-5-10 0 15,-3-4-2-15,-8-5-4 16,-5-4 4-16,-8 2 2 15,-7 0 25-15,0 6 4 16,-10 10 22-16,-8 14 5 16,0 15-24-16,3 18-12 15,2 7-20-15,4 40 2 16,6 30 24-16,3 22-4 16,8-1 15-16,9-19 7 0,2-28-29 15,-2-17-1 1,7-1-14-16,3-4-10 0,4-4-9 15,-1-16-46-15,0-9 12 16,-5-7-15-16,-4-22-29 16,-5-7-4-16,-7-8 13 15,-7-5 78-15,-2 1 10 16,0 1 80-16,-2 8 39 16,-5 8-40-16,-1 12-29 15,4 17-4-15,3 4-37 16,1 39-1-16,0 6 0 15,10 12 7-15,5 3 22 16,1-9 1-16,6-2-20 16,0-10-5-16,0-12-13 0,0-11 0 15,-1-12-6-15,-1-6-41 16,-3-9 24-16,-3-18-44 16,-2-7-72-16,0-8 31 15,-2-1 22-15,3 0 86 16,3 9 20-16,3 6 116 15,-1 14 25-15,4 14-24 16,-1 3-19-16,-4 22-41 16,-4 9-20-16,-7 7-25 15,-6 2-9-15,0-2-17 16,-11-1-6-16,-11-2-64 0,6-9-124 16,1-10-465-16</inkml:trace>
  <inkml:trace contextRef="#ctx0" brushRef="#br0" timeOffset="163644.21">10536 15487 1136 0,'0'0'324'16,"0"0"-213"-16,0 0-56 15,0 0 63-15,79-50-27 16,-61 25-28-16,-5 0-24 16,-7-1-21-16,-6 2-9 15,0 5-6-15,-1 1 3 0,-11 6-3 16,0 6 8-16,-3 6-5 15,3 0 7-15,2 23-12 16,1 10 0-16,3 15 26 16,6 7-16-16,0 4 30 15,12 0 25-15,7-3-5 16,5-9-8-16,1-9-28 16,-1-11-16-16,0-13-9 15,-1-9-55-15,-3-5-16 16,-2-27-143-16,-7-2-278 15,-5-5-513-15</inkml:trace>
  <inkml:trace contextRef="#ctx0" brushRef="#br0" timeOffset="163989.65">10827 15411 674 0,'0'0'1041'16,"0"0"-815"-16,0 0-126 15,64 86-24-15,-34-43-32 16,-5 4 17-16,-5-4 13 15,-7-2-34-15,-4-8 1 16,-4-8-6-16,-2-10-34 16,-3-8-2-16,0-7-14 15,0-6-25-15,0-17-9 16,0-12-22-16,0-7-2 16,0-7-19-16,0 3-49 15,0 4 66-15,0 11 75 16,7 12 12-16,3 11 63 0,4 8 0 15,4 18 37-15,4 16-10 16,1 9-41-16,0 3 0 16,0 0-35-16,-5-4-25 15,-2-6 12-15,-4-13-13 16,0-7-1-16,-3-14-57 16,6-17-78-16,-5-17-126 15,-1-4-452-15</inkml:trace>
  <inkml:trace contextRef="#ctx0" brushRef="#br0" timeOffset="164199.44">11225 15011 1570 0,'0'0'481'0,"8"115"-410"0,4-11-51 15,4 11-12-15,3-6 17 16,-4-26 22-16,-4-27-6 15,-1-19-24-15,-2-9-17 16,-2-5-18-16,0-4-65 16,-1-4-77-16,-5-15-89 15,0 0-229-15,-11-15-282 0</inkml:trace>
  <inkml:trace contextRef="#ctx0" brushRef="#br0" timeOffset="164807.07">11239 15524 1132 0,'0'0'532'0,"0"0"-428"15,0 0-69 1,0 0-12-16,0 0-14 0,0 0 27 16,101-40 13-16,-74 33-11 15,3-2 6-15,0 2-2 16,-3-3-27-16,-4 3 8 16,-3-1 4-16,-5 6-12 15,-2 2 29-15,-1 10-31 16,3 16 6-16,1 12 3 15,-1 8-20-15,0 4 6 16,-4-4-8-16,-4-5-12 16,-6-10 5-16,1-8 7 15,-2-10-1-15,0-9-28 16,0-4-27-16,-3-11 11 0,-6-16-3 16,2-7 9-16,-1-6 11 15,2-5-16 1,-1 2 10-16,5 0 2 0,2 8 2 15,0 12 29-15,2 6 1 16,14 6 0-16,-1 10 8 16,3 1 3-16,3 1 15 15,0 11 5-15,3 4 8 16,-1-2-8-16,0-5-29 16,-2-3-1-16,0-6 12 15,-2 0-13-15,-2-6 1 16,-1-11-1-16,-4-5-13 15,-2-3 13-15,-7 0 0 0,-3-1 7 16,0 1 21 0,-3 4-10-16,-12 9 18 0,2 6 2 15,-5 6-17-15,3 20 5 16,-1 14-7-16,5 14-2 16,5 8 31-16,6 1 14 15,6 0 14-15,12-8-11 16,6-10-29-16,9-14-5 15,0-11-31-15,3-13 0 16,0-1-44-16,2-29-36 16,-8-4-86-16,-11 1-403 0</inkml:trace>
  <inkml:trace contextRef="#ctx0" brushRef="#br0" timeOffset="165965.9">1712 16445 912 0,'0'0'139'15,"0"0"-93"-15,0 0 50 16,0 0 14-16,82-17 30 16,-57-3 29-16,-1-3-58 15,-3-6-44-15,-3 0-39 16,-6 0-8-16,-3 2-7 16,-9 3-11-16,0 6 13 15,-2 2-7-15,-11 7-2 16,-4 3-6-16,-2 6 0 0,0 0-1 15,2 4 1-15,3 12-16 16,3 6 16-16,5 4-10 16,6 5 10-16,0 4 4 15,6 3 4-15,16-2 9 16,5-1 48-16,6-9-39 16,3-6 5-16,3-10-30 15,2-10 10-15,-2 0-2 16,-3-18-1-16,-3-11-8 15,-8-7 0-15,-8-6-12 16,-7-6 11-16,-7-3-33 16,-3-2-4-16,0 3 19 0,-13-1-12 15,-4 5 29 1,-2 4 1-16,1 11 1 16,0 7 19-16,7 11 25 0,3 11 10 15,5 2-4-15,3 15-49 16,0 19 0-16,1 14 0 15,14 13 0-15,6 5 34 16,0 1-18-16,6-6 2 16,-2-7 1-16,3-9-20 15,-1-8-1-15,12-12-102 16,-5-8-142-16,-5-14-472 0</inkml:trace>
  <inkml:trace contextRef="#ctx0" brushRef="#br0" timeOffset="166361.96">2455 16333 205 0,'0'0'866'0,"0"0"-717"15,18 98-21-15,1-56 42 16,5-4-32-16,6-7-33 15,1-8-53-15,5-9-38 16,-2-10-6-16,-4-4 1 16,-6 0-9-16,-5-15-1 0,-10-6-21 15,-6-3 22 1,-3-5 13-16,-1 0-12 0,-14 3 0 16,-5 3 19-16,-5 4-14 15,0 7 20-15,-5 4 18 16,5 8-34-16,2 0-5 15,2 11-5-15,5 9 0 16,7 5-3-16,9 0 9 16,0-2 5-16,3-1 3 15,16-7 0-15,3-3 12 16,4-10-26-16,7-2-16 16,10-20-89-16,-7-3-268 15,-6-4-609-15</inkml:trace>
  <inkml:trace contextRef="#ctx0" brushRef="#br0" timeOffset="166529.84">2616 15928 1813 0,'0'0'207'15,"0"0"-207"-15,0 0-123 16,-5-78-96-16,19 52-5 15,7 6-131-15,-5 6-566 0</inkml:trace>
  <inkml:trace contextRef="#ctx0" brushRef="#br0" timeOffset="166706.41">2801 15888 1467 0,'0'0'227'15,"28"115"-77"-15,-4-20 20 16,6 9-70-16,-2-6-18 15,-7-20-34-15,-6-25-41 16,-6-17-7-16,0-8-4 16,-3 1-58-16,-3-1-36 15,-3-2-107-15,-2-13-133 16,-12-6-621-16</inkml:trace>
  <inkml:trace contextRef="#ctx0" brushRef="#br0" timeOffset="166858.88">2804 16470 1101 0,'0'0'756'0,"0"0"-647"0,0 0-68 16,0 0 16-16,0 0-19 15,0 0 9-15,112 0-32 16,-78 0-15-16,15-1-18 16,-10-3-230-16,-3 1-752 0</inkml:trace>
  <inkml:trace contextRef="#ctx0" brushRef="#br0" timeOffset="167008.1">3360 16487 1947 0,'0'0'261'0,"0"0"-178"16,0 0-68-16,0 0-15 0,0 0-24 15,0 0-82-15,0 0-163 16,23 10-723-16</inkml:trace>
  <inkml:trace contextRef="#ctx0" brushRef="#br0" timeOffset="167855.16">3812 16240 1594 0,'0'0'242'16,"0"0"-196"-16,0 0-26 16,0 0-4-16,-95 10-14 15,75 4 21-15,1 5-18 16,4 10-4-16,5 6 22 15,7 6-15-15,3 7 12 16,0-3 16-16,16 1-22 16,5-8 17-16,10-8-7 15,5-13-3-15,4-8 2 16,4-9-21-16,0-9 8 16,-2-16-10-16,-2-10-34 15,-10-6-6-15,-9-5-30 0,-6 0-30 16,-12 2 27-16,-3 1 45 15,-2 6 28-15,-11 8 16 16,-2 7-3-16,2 10 31 16,4 9-15-16,1 3-28 15,2 14-1-15,6 16-5 16,0 8 5-16,6 7 18 16,11 1-16-16,2 0 14 15,3-7-7-15,2-9-8 16,-1-10-2-16,-1-8-3 15,-3-12 2-15,-1 0-7 16,-3-18-75-16,-3-10-65 16,-3-6-10-16,0-2 62 0,-3-2 97 15,0 6 6-15,-3 6 58 16,6 11 6-16,-2 10-43 16,2 5-15-16,2 19 7 15,5 15 49-15,2 10 1 16,-3 4 4-16,3-2-33 15,-5-3 26-15,-2-11-18 16,2-9 0-16,-5-11-39 16,-1-7-7-16,0-5 4 15,-1-15-6-15,-1-12-31 16,1-10-67-16,0-6-91 16,0 0-8-16,-3 1 80 15,0 11 117-15,0 7 3 0,3 13 125 16,1 11-6-1,5 8-43-15,2 19 7 0,2 10 8 16,-1 6-41-16,3 0-11 16,-2-2 8-16,-1-9-32 15,2-7 3-15,-3-11-21 16,0-13-59-16,5-15-24 16,-4-14-219-16,0-4-414 0</inkml:trace>
  <inkml:trace contextRef="#ctx0" brushRef="#br0" timeOffset="168067.13">4594 16040 1495 0,'0'0'396'16,"0"0"-284"-16,0 78-85 16,7-25-13-16,8 8 6 15,1 4 7-15,1 1 27 16,4-3-45-16,-2-2-8 15,-1-11-2-15,-3-8-54 16,-6-13-49-16,-5-11-43 16,-4-18-123-16,0 0-4 15,-6-6-321-15</inkml:trace>
  <inkml:trace contextRef="#ctx0" brushRef="#br0" timeOffset="168958.87">4649 16442 1069 0,'0'0'300'0,"0"0"-219"0,0 0-81 15,0-89-6-15,15 63-56 16,1 4 36-16,5 5-13 16,1 8 39-16,1 4 14 15,5 5 5-15,-1 7 23 16,1 15 25-16,-2 8 65 16,-4 6 1-16,-5 1-79 15,-4 2-15-15,-7-4-14 16,-3-7-16-16,-2-6 7 15,1-8-15-15,-2-10 6 16,0-4-7-16,0-8-80 16,0-14-22-16,0-7-50 15,-3-7 65-15,3-1 19 16,0 3 35-16,0 4-46 16,4 5 79-16,7 8 5 0,5 7 21 15,3 10 91-15,1 0-17 16,2 22 8-16,2 8 23 15,0 6-49-15,-3 5-20 16,1 0-29-16,-1-3 13 16,-1-6-33-16,-1-8-11 15,2-10 12-15,-5-11-14 16,-1-3 10-16,-1-10-10 16,-5-14-53-16,-2-9-23 15,-6-5 17-15,-1-2 30 16,0-2 29-16,-14 6 1 15,-6 5 20-15,2 6 15 16,-1 14-4-16,2 11-6 0,0 0-26 16,0 25-9-16,1 8 9 15,1 6-16-15,0 2 10 16,9-5 6-16,3-6-2 16,3-7 2-16,0-9-1 15,3-11-73-15,11-3-69 16,2-11-7-16,3-13 1 15,-1-2-160-15,1 2-7 16,-2 7 293-16,1 10 23 16,1 7 295-16,1 10-78 15,2 13-75-15,-1 9-4 16,0 1-25-16,0-3-20 0,-2-5-2 16,-1-9-28-16,3-11-35 15,-2-5 0-15,-1-2-28 16,3-15-14-16,-3-10-54 15,-2-4-56-15,-2-5-26 16,-7-2 67-16,-4-5 6 16,-3-2 24-16,0-5 43 15,-15-5-8-15,-6-2 24 16,-6-1-6-16,-1 4 54 16,3 10-4-16,1 10 46 15,10 18 5-15,6 16-47 16,8 26-25-16,0 45 16 15,30 29 40-15,8 10 45 0,-1-15-18 16,-2-28-27-16,-13-31-11 16,-1-10-33-16,6-2-20 15,24-8-21-15,-4-6-121 16,-5-10-418-16</inkml:trace>
  <inkml:trace contextRef="#ctx0" brushRef="#br0" timeOffset="169545.16">5985 16269 1252 0,'0'0'363'0,"0"0"-248"15,0 0-20-15,0 0-28 16,84 55 8-16,-62-54 16 16,5-1-23-16,-3-5-4 15,1-10-28-15,-4-4-18 16,-6-1-1-16,-3-2-15 15,-9 3 8-15,-3 0 3 16,0 4-12-16,0 3 6 16,-3 7-6-16,-3 5-1 15,2 8 0-15,2 30 0 16,2 32 0-16,13 26 10 16,11 11-9-16,-1-14 13 0,-1-25-14 15,-7-26 10-15,-3-9 1 16,0 0-11-16,1-6-6 15,-1-5-38-15,6-22-77 16,0 0-117-16,-5-12-487 0</inkml:trace>
  <inkml:trace contextRef="#ctx0" brushRef="#br0" timeOffset="170025.12">6439 16087 1309 0,'0'0'264'0,"0"0"-180"16,55 138 18-16,-28-63 12 15,-2-6-14-15,-5-12 5 16,-3-14-43-16,3-1-29 16,1-5-27-16,-2-14-6 15,3-11 0-15,-5-12-6 16,1-9-31-16,-3-18-59 15,-2-12-79-15,-4-2-49 16,-3-1 63-16,-4 5 58 16,-2 10 81-16,0 10 22 15,0 14 8-15,3 3-7 16,1 28 7-16,6 11 22 0,4 8-12 16,5 1 14-1,5-4 5-15,6-10 3 16,0-9 76-16,-2-13-49 0,-1-12-42 15,0-3-25-15,-6-21 0 16,-4-11-13-16,-9-7-12 16,-8-5 8-16,0 1 17 15,-8 3 27-15,-12 6 33 16,-6 7 28-16,-2 9 19 16,0 11-11-16,-2 10-46 15,6 3-50-15,3 21-41 16,5 6-86-16,13 19-52 15,3-7-71-15,0-8-378 0</inkml:trace>
  <inkml:trace contextRef="#ctx0" brushRef="#br0" timeOffset="170348.97">7164 16254 1056 0,'0'0'830'15,"0"0"-708"-15,0 0-80 16,0 0-26-16,0 0-16 16,0 0 10-16,-96 5-10 15,80 19 0-15,11 1-2 16,5 2-3-16,12-1-6 16,21 0-18-16,4-4-9 15,5-2 38-15,0-4 19 0,-6-2-8 16,-7-3 19-16,-7 0 4 15,-9 1 26-15,-9-1 5 16,-4 2 5-16,-6 2-25 16,-19 4-27-16,-8 0-16 15,-9-1-1-15,-2-2-1 16,-4-5-62-16,12-8-99 16,12-3-387-16</inkml:trace>
  <inkml:trace contextRef="#ctx0" brushRef="#br0" timeOffset="171483.94">7675 16213 1478 0,'0'0'337'16,"0"0"-236"-16,0 0-41 0,0 0-23 15,0 0-30-15,27 134 26 16,7-29-2-16,4 14-12 16,-4 0-2-16,-7-15-17 15,-8-29 10-15,-8-22-10 16,-7-17 0-16,-2-7-7 16,-1-9-6-16,-1-3-11 15,0-5 1-15,0-12-44 16,0-3-49-16,-4-24 27 15,-7-9 32-15,-5-10 35 16,1-21 14-16,-6-19 8 16,0-17 6-16,6 6-6 15,8 21 0-15,7 26-10 16,0 24 10-16,10 2 17 0,11 6-10 16,4 7 33-16,5 11 8 15,1 1-9-15,-3 19 7 16,-3 4-7-16,-9 4 17 15,-7 0 14-15,-9 0-27 16,0 1-12-16,-16-4-9 16,-13-3-15-16,-4-5 4 15,-8-4-7-15,2-7-4 16,2-6-1-16,4 0-14 16,9 0 5-16,9-1 9 15,12-2-33-15,3 3 25 16,12 0-10-16,16 0 11 15,11 9 7-15,9 0 1 16,6-1 0-16,1-3 3 0,-3-5-1 16,-1 0-4-16,-5-16-9 15,-4-7-17-15,-2-7 10 16,-10-5-7-16,-11-4-93 16,-7-3 69-16,-6 2 27 15,-6 6 22-15,0 5 29 16,-6 8 46-16,-4 9 20 15,5 9-35-15,-2 3-29 16,2 7-21-16,2 21-10 16,3 12 6-16,0 8-6 15,2 10 1-15,13-1 4 16,3-2-5-16,1-7-1 16,-1-12 0-16,4-10 1 0,-5-12-29 15,1-14 18 1,-3 0 5-16,-4-21-45 0,-3-12-40 15,-2-6-2-15,-6-4-5 16,0 0 6-16,0 1 92 16,-6-2 14-16,0 8-13 15,3 4-1-15,3 7-12 16,0 6 10-16,0 8-31 16,12 7 33-16,6 4 0 15,3 0 19-15,10 9 38 16,3 12-3-16,-1 5-31 15,3 9 22-15,-5 6-2 16,-4 3 5-16,-2 2 14 16,-8-3-12-16,-1-5-29 0,-7-8-6 15,-4-11-15-15,-2-10 0 16,-2-9-27-16,-1-23-128 16,0-9-173-16,-7-5-680 0</inkml:trace>
  <inkml:trace contextRef="#ctx0" brushRef="#br0" timeOffset="171604.75">8494 16244 1847 0,'0'0'326'16,"0"0"-326"-16,0 0-27 0,0 0-357 16,0 0-425-16</inkml:trace>
  <inkml:trace contextRef="#ctx0" brushRef="#br0" timeOffset="171866.29">8985 16283 1639 0,'0'0'519'0,"0"0"-448"15,0 0-43-15,0 0-19 16,0 0-8-16,0 0 11 15,0 0-10-15,-79 80-4 16,73-39 2-16,6 17 0 16,16 24 1-16,17 18 0 0,4 7 0 15,-2-17-1-15,-8-23-8 16,-11-27-27-16,-4-4-41 16,9 13-52-16,-5-10-84 15,-1-5-376-15</inkml:trace>
  <inkml:trace contextRef="#ctx0" brushRef="#br0" timeOffset="172250.51">8876 16644 1048 0,'0'0'259'0,"0"0"-178"15,81-23-52-15,-41 10 37 16,6-4 30-16,-1-1-31 16,-2-4-30-16,0-4-16 15,-7-1-19-15,-6 1-20 16,-9-1-37-16,-12 7-33 16,-6 0 61-16,-3 5 29 15,-3 7 18-15,-11 1 73 16,-2 7-27-16,-2 3-23 15,5 18-22-15,4 9-11 16,3 10 13-16,6 5 1 16,0 3 27-16,13-3 4 15,8-7-25-15,4-10-15 0,1-9-13 16,2-12 0-16,0-7-6 16,1-2-33-16,6-25-145 15,-6 1-96-15,-10-1-522 0</inkml:trace>
  <inkml:trace contextRef="#ctx0" brushRef="#br0" timeOffset="172670.25">9346 16263 1898 0,'0'0'552'16,"0"0"-457"-16,0 0-56 16,0-73-32-16,9 48-1 15,0 3-6-15,3 7 0 16,-3 5-7-16,-2 4 6 15,3 6-58-15,7 1-66 16,-1 12-150-16,-4 4-387 0</inkml:trace>
  <inkml:trace contextRef="#ctx0" brushRef="#br0" timeOffset="173105.91">9565 16500 758 0,'0'0'373'15,"0"0"-254"-15,30 112-98 16,-15-66-3-16,-2-8 15 16,-1-10 29-16,0-9 23 15,-3-10-27-15,-1-6-12 16,-3-3-34-16,-2-6-12 15,-3-12-13-15,0-6-6 16,0-4 4-16,-5-5 4 16,-3-1 11-16,2-2 61 0,2 2 25 15,4 3-53 1,0 1-32-16,0 10-1 0,12 4-17 16,1 7-4-16,2 9 21 15,1 0 11-15,1 2 21 16,2 16 34-16,0 8 49 15,-2 9-16-15,4 5-34 16,-5 3-9-16,-1 1-32 16,0-5-14-16,-2-6 8 15,-1-6-18-15,-1-13-1 16,2-13-46-16,2-11-80 16,0-14-237-16,-6-4-697 0</inkml:trace>
  <inkml:trace contextRef="#ctx0" brushRef="#br0" timeOffset="173248.19">9783 16313 1689 0,'0'0'383'0,"0"0"-305"16,0 0-78-16,0 0-213 15,0 0-86-15,0 0-87 0</inkml:trace>
  <inkml:trace contextRef="#ctx0" brushRef="#br0" timeOffset="173487.03">10117 16472 477 0,'0'0'1273'0,"0"0"-1032"15,0 0-166-15,0 0-46 16,0 0-14-16,-66 79-15 15,59-49 19-15,5 4-9 16,2 4-2-16,2-4 4 16,13 0-11-16,7-4 0 15,2-7-1-15,7-6-43 16,1-7-25-16,2-10-122 16,5-10-58-16,-4-9-35 15,-10-5-418-15</inkml:trace>
  <inkml:trace contextRef="#ctx0" brushRef="#br0" timeOffset="173787.86">10335 16595 479 0,'0'0'494'0,"0"0"-245"0,0 0-66 16,0 0-119-16,0 0-32 15,0 0-31-15,0 0 17 16,-3 85-7-16,21-49-10 16,4-9 3-16,5-5-4 15,-3-8-61-15,4-10 10 16,-1-4 19-16,-3-1 22 15,-5-19 20-15,-1-6-7 16,-3-4 7-16,-8-6 22 16,-5 0 42-16,-2 0 41 15,-2 2-22-15,-17 2 10 16,-6 6-2-16,-5 2 5 16,-1 11 11-16,1 9-64 0,3 4-52 15,4 12-1 1,7 17-22-16,9 5 6 0,5 7-47 15,4 10-65-15,14-8-207 16,-1-12-651-16</inkml:trace>
  <inkml:trace contextRef="#ctx0" brushRef="#br0" timeOffset="174231.48">10915 16356 725 0,'0'0'1156'0,"0"0"-972"15,-84 21-184-15,44-4-16 16,6 3-82-16,10 2 50 16,8-3 47-16,13-1 1 15,3-4 6-15,6-4 13 16,14-1-19-16,10-4-12 15,6-4 3-15,3 1-11 16,4-1 14-16,-3 2-10 16,-5 4 11-16,-4 3 4 15,-6 3 2-15,-5 1 8 16,-10 3 57-16,-4-1 0 16,-6 1 11-16,0 0-31 0,-10-2-11 15,-13-3 17-15,-5 2-9 16,-6-7 6-16,-5-1 4 15,-1-2-13-15,1-4 8 16,8 0-31-16,4 0-16 16,7 0 11-16,7 0-12 15,4 0-16-15,6 0-30 16,1-2-64-16,2-1-52 16,0 1-353-16,3 1-897 0</inkml:trace>
  <inkml:trace contextRef="#ctx0" brushRef="#br0" timeOffset="178397.83">24485 8663 687 0,'0'0'303'0,"0"0"-164"16,0 0-6-16,0 0-43 0,0 0 55 16,0 0 12-16,0-2-41 15,0 2-14-15,-1 0-27 16,-2 0 0-16,0 0 2 16,0 0-53-16,-3 0-4 15,-2 4-15-15,-5 4 8 16,0 2-10-16,-5 3-2 15,0 3 6-15,0 2 14 16,0 1-11-16,-1 3-4 16,1 1-6-16,1 5 1 15,1 5 4-15,2 2-5 16,3 3 7-16,3 4-4 16,5 3 12-16,3 5-15 0,0 3 0 15,8 3 0 1,13 5 16-16,4-6-10 0,5 1 12 15,4-5 17-15,5-8-25 16,4-5 13-16,0-8-23 16,6-7 1-16,2-10 18 15,3-4-3-15,3-8 6 16,1-1 7-16,-2-3-28 16,-1-13-1-16,-5-5 0 15,-2-7 0-15,-8-3-6 16,-4-4 14-16,-5-3-7 15,-6-1-1-15,-5-1 3 0,-7 0-3 16,-1 0 0-16,-4 1 0 16,-2 0 4-16,-5 1-2 15,-1 3 3-15,0-1-2 16,-4 4 6-16,-10 0-17 16,-8-3 8-16,-5 1 0 15,-4-2 2-15,-7 0-2 16,-3-1 0-16,0 3 1 15,-1 4 7-15,2 7-9 16,3 4 1-16,1 7-6 16,0 9-2-16,-2 3 8 15,-3 0 0-15,1 8 0 16,-5 10-7-16,3 7 6 16,4 5-10-16,1 7-19 15,7 7 22-15,4 4-43 0,5 4-29 16,11 19-131-16,4-14-318 15,6-10-279-15</inkml:trace>
  <inkml:trace contextRef="#ctx0" brushRef="#br0" timeOffset="179779.1">28511 8707 831 0,'0'0'0'15,"0"0"-280"-15,0 0 125 0,0 0 155 16,0 0 146-16,0 0 11 16,0 0-57-16,-51-28-41 15,46 27 11-15,-3 1 47 16,-1 0 29-16,-6 0-62 15,0 0-25-15,-6 7-7 16,-1 7-12-16,1 5 26 16,-3 6 16-16,2 6 5 15,2 6 1-15,3 12-39 16,8 18-8-16,7-4-12 16,2 6-27-16,12 1 9 15,13-11-11-15,10 4 0 0,5-4 5 16,11-11-4-1,4-4 19-15,4-10 9 0,6-10-3 16,2-10 49-16,3-10-44 16,1-4 11-16,-3-13 5 15,-6-13-46-15,-4-11 22 16,-7-9-8-16,-7-3-14 16,-10-7-1-16,-7-2 0 15,-10 0 0-15,-8 1 6 16,-6-2-4-16,-3 4 23 15,-4-1-7-15,-14 5-18 16,-4 2 10-16,-7 6 25 16,-6 2 5-16,-7 7 0 15,-9 5-31-15,-6 4 3 16,-10 4-9-16,-1 9 6 0,-6 8-18 16,2 4 6-16,-2 13-3 15,2 19-1-15,-11 25-10 16,-6 27-18-16,1 21-63 15,17-14-212-15,24-19-565 0</inkml:trace>
  <inkml:trace contextRef="#ctx0" brushRef="#br0" timeOffset="181229.21">20460 8791 58 0,'0'0'845'0,"0"0"-720"15,0 0-19-15,0 0-19 16,0 0 33-16,0 0 25 15,-78 76-55-15,66-53-26 16,2 4-1-16,-2 5-19 16,3 8 17-16,1 5-10 15,5 6-11-15,3 9 13 16,0 2-27-16,17 4-10 0,8-3 5 16,8-5-15-1,4-2 15-15,8-8 7 0,4-9-10 16,8-8 16-16,4-9-14 15,7-7 22-15,1-10 2 16,3-3-43-16,1-2 24 16,-5-5-25-16,0-9 0 15,-7-3 12-15,-8-5-12 16,-5-4 6-16,-8-7 3 16,-8-2 3-16,-8-5-12 15,-8-2 0-15,-3-2 1 16,-5-2 6-16,-5-4-7 15,-3 0 1-15,0-1 17 0,-8-1-8 16,-8 1-6 0,-5 4-3-16,-3 2 0 0,-7 4 25 15,-6 3-25-15,-5 3 6 16,-9 6 2-16,-1 1 0 16,-5 5-9-16,1 1 0 15,-2 6 0-15,-1 5 1 16,1 5 0-16,-1 6 4 15,-1 0-4-15,0 9 8 16,4 11-18-16,5 11 5 16,2 8-7-16,-2 24 4 15,2 21 8-15,3 25-2 16,8 11-22-16,14-6-113 16,12-32-186-16,6-26-766 0</inkml:trace>
  <inkml:trace contextRef="#ctx0" brushRef="#br0" timeOffset="184809.66">22215 9193 469 0,'0'0'731'0,"0"0"-557"0,0 0-4 16,0 0-27-16,0 0 28 16,0 0-11-16,0 0-31 15,-6 0-41-15,5 0-26 16,1 0-14-16,0 0 5 15,-2 0-5-15,2 0-7 16,0 0 5-16,0 1-34 16,-2-1 25-16,2 0-25 15,0 2-11-15,0-2 17 16,0 0-18-16,0 0 11 16,0 0-11-16,0 0 0 15,0 0-1-15,8 2 2 16,9-1-1-16,7 1 17 0,4 0-17 15,5 1 8 1,6-1-8-16,5 1 7 0,4 1-8 16,7-1 1-16,3-1 0 15,-1 2 0-15,0-1 5 16,-5 2-4-16,-6-2 1 16,-5 2 0-16,-6-1-2 15,-5-1 0-15,-6-1 0 16,-5-2 0-16,-5 0 11 15,-1 2-2-15,-5-2-8 16,-4 0 8-16,-1 0 0 16,1 1-3-16,-4-1-5 15,0 2 16-15,0-2-8 0,0 1 3 16,0-1 9 0,0 0-11-16,0 2 12 0,0-2-11 15,0 0-5 1,0 0 8-16,0 0-13 0,0 0-1 15,0 1 0-15,0-1-13 16,2 2-77-16,16-1-118 16,1-1-130-16,5 0-1148 0</inkml:trace>
  <inkml:trace contextRef="#ctx0" brushRef="#br0" timeOffset="185725.14">26176 9089 1205 0,'0'0'480'0,"0"0"-405"15,0 0-49-15,0 0 38 16,0 0 92-16,0 0-49 16,0 0-50-16,-7 0-23 15,7 0-22-15,0 1 9 0,0 1-2 16,0-1 5 0,10 3 10-16,7 0 4 0,5 1 2 15,8-1-1-15,6-1-29 16,8-2 6-16,8-1-16 15,4 0 8-15,6 0-2 16,3 0-5-16,1-5 9 16,1-3-7-16,-2 0-3 15,-2 0 0-15,-6 2-1 16,-5 2-5-16,-4 1 4 16,-9 3 3-16,-5 0-1 15,-7 0 0-15,-8 0 0 16,-5 0-1-16,-7 3 1 15,-1-2 0-15,-5-1 16 16,-1 0-4-16,0 0 9 16,0 0 4-16,0 0-24 15,0 0 4-15,0 0-5 0,0 0-8 16,0 0-16-16,-1 3-131 16,-12 0-214-16</inkml:trace>
  <inkml:trace contextRef="#ctx0" brushRef="#br0" timeOffset="190861.99">5967 17379 887 0,'0'0'294'16,"0"0"-200"-16,0 0-22 15,0 0 60-15,0 0 50 16,0-75-83-16,0 56-12 16,0-3 31-16,0-2-72 15,0-3-7-15,0-2-13 16,0-2-18-16,0 2 8 15,0-1-16-15,0 2 2 16,0 2 3-16,-1 5-4 16,-2 4-2-16,0 3 1 0,2 4 0 15,1 3 11-15,-2 7-11 16,2 0-1-16,0 0-13 16,-1 3-36-16,1 16 42 15,0 22 6-15,0 3 2 16,0 12 3-16,0 6 0 15,0-9 3-15,0 1-6 16,1-8 6-16,1-10-12 16,-1-7 6-16,1-14 0 15,-2-3 3-15,1-8-3 16,3-3-1-16,-1-1-132 16,6 0-150-16,-1-9 1 15,2-4-561-15</inkml:trace>
  <inkml:trace contextRef="#ctx0" brushRef="#br0" timeOffset="191207.51">6155 17180 884 0,'0'0'201'0,"0"0"-116"16,0 0 8-16,0 0 4 15,8 72-17-15,1-59-46 16,1-4 14-16,5-3 25 16,0-1 38-16,0-5 7 15,4 0-80-15,-4-2-9 0,0-12-5 16,0-3-17-16,-5-3 20 16,-4-4-8-16,-6 0-8 15,0 0 28-15,0 4-8 16,-7 3 33-16,-6 2-24 15,-1 5-27-15,-2 3-3 16,-1 3-10-16,-2 4-10 16,3 0 4-16,1 11-84 15,-5 19-99-15,5-2-177 16,4-1-802-16</inkml:trace>
  <inkml:trace contextRef="#ctx0" brushRef="#br0" timeOffset="191583.24">6144 17361 1013 0,'0'0'178'16,"0"0"-126"-16,0 0 36 15,-8 100 36-15,13-71 2 16,14 1-53-16,8-2-40 15,2-8 23-15,4-4-11 16,2-10 18-16,-1-6-15 16,-3 0-40-16,-4-11 9 15,-6-7 11-15,-9-4 7 16,-3-5 31-16,-9 1-28 16,0 1 15-16,-3 1 5 0,-11 1-30 15,-3 6 28 1,-3 3-25-16,1 5-22 0,-2 4 19 15,0 5-26-15,0 0-1 16,0 5-1-16,3 5-9 16,2 9-20-16,7 1-47 15,9 6-108-15,0-3-150 16,3-3-472-16</inkml:trace>
  <inkml:trace contextRef="#ctx0" brushRef="#br0" timeOffset="191965.12">6564 17445 1536 0,'0'0'124'0,"0"0"-112"16,0 0-12-16,0 0 98 15,0 0-8-15,0 0-65 16,85-29 0-16,-69 16-13 15,-5-3-11-15,-5 3 14 16,-6-3-9-16,0 2-4 16,0 0-2-16,-9 3 0 15,-4 0 24-15,-4 5-23 16,2 6 6-16,-1 0-4 0,-2 6-2 16,3 13-2-1,2 6 1-15,2 6 0 0,5 0 6 16,3 4-5-1,3-1 17-15,3-2-3 0,15-6-7 16,3-5-15-16,9-8 7 16,3-7-13-16,1-6 12 15,0 0-40-15,2-27-110 16,-12 2-121-16,-6 1-399 0</inkml:trace>
  <inkml:trace contextRef="#ctx0" brushRef="#br0" timeOffset="192184.53">6509 17180 662 0,'0'0'708'16,"0"0"-634"-16,0 0-73 15,0 0 51-15,0 0 143 16,0 0-67-16,0 0-65 15,109 0-41-15,-75 0 2 16,-1 0-24-16,16 3-46 16,-10 5-192-16,-6 2-370 0</inkml:trace>
  <inkml:trace contextRef="#ctx0" brushRef="#br0" timeOffset="192418.1">6892 17251 515 0,'0'0'855'0,"0"0"-732"15,0 0-78-15,0 0-43 16,-3 73 132-16,17-48-32 16,5 3-66-16,3-1-5 15,2-1-13-15,0-2 7 16,-3-6-6-16,3-4-19 15,-9-2-16-15,7-8-93 16,-7-1-146-16,-6-3-452 0</inkml:trace>
  <inkml:trace contextRef="#ctx0" brushRef="#br0" timeOffset="192656.28">7143 17251 690 0,'0'0'666'16,"0"0"-567"-16,0 0-61 15,0 0-19-15,-39 72 174 16,28-38-32-16,0 3-79 16,2-3 7-16,1 2-52 0,2-7 1 15,-1-3 2 1,7-6-40-16,0-8 0 0,0-2-52 15,0-6-318-15,0-1-934 16</inkml:trace>
  <inkml:trace contextRef="#ctx0" brushRef="#br0" timeOffset="197971.42">5110 17780 856 0,'0'0'312'16,"0"0"-199"-16,0 0-87 15,0 0 19-15,0 0 102 16,0 0-15-16,0-3-33 16,0 3-43-16,0 0-5 15,0 0 32-15,0 0-31 16,0-1-2-16,0 1-10 15,0 0-31-15,0-2 31 16,0 2-9-16,13 0-2 16,2-1 8-16,9 1-35 15,6-4 11-15,3 1-13 0,1 0 10 16,-1 0-7-16,-3 0-2 16,-5 0-1-16,-4 3 9 15,-8 0 0-15,-4 0-9 16,-6 0 7-16,-3 0-5 15,0 0 29-15,0 0-15 16,0 0 3-16,0 2 2 16,0-2-15-16,0 0-4 15,0 0-2-15,6 0-40 16,16 0-48-16,1 0-134 16,2 1-317-16</inkml:trace>
  <inkml:trace contextRef="#ctx0" brushRef="#br0" timeOffset="199120.92">6175 17740 499 0,'0'0'294'0,"0"0"-113"16,0 0 0-16,0 0-42 0,0 0 3 15,0 0 6-15,0 0-83 16,-3-3-16-16,3 3-25 16,0 0-24-16,0 0 9 15,-2 12-7-15,1 5 3 16,-2 7-3-16,0 2 5 15,0 2-7-15,-2 0 0 16,2-1-2-16,0-1 2 16,2-6 0-16,-2 0 2 15,2-8 4-15,1-5-6 16,0-2 0-16,0-4-8 16,0-1-3-16,0 0 5 0,4 0 1 15,3 0 5 1,5 0 22-16,3 0-22 0,5 0 22 15,-1-1-7-15,5-4 1 16,1 2 20-16,1 1 4 16,2 2-9-16,-1 0-8 15,-2 0-22-15,-3 0 4 16,-3 0-5-16,-5 0-8 16,0 0-1-16,2 0-92 15,-2-5-150-15,-4-4-389 0</inkml:trace>
  <inkml:trace contextRef="#ctx0" brushRef="#br0" timeOffset="199342.05">6382 17749 1001 0,'0'0'271'0,"0"0"-206"16,0 0-36-16,0 0-9 15,-4 100 66-15,4-63 17 16,0-1-59-16,4 0-9 16,2-4-7-16,1-4-26 15,1-6-2-15,7-8-56 16,0-6-149-16,-2-6-490 0</inkml:trace>
  <inkml:trace contextRef="#ctx0" brushRef="#br0" timeOffset="199677.01">6594 17948 1091 0,'0'0'284'15,"0"0"-219"-15,0 0-43 16,0 0 62-16,0 0 24 16,0 0-45-16,0 0-33 15,94-13-24-15,-79 4 6 16,-8-1-11-16,-4-1 9 15,-3 0 9-15,0-1-19 16,-4 2 0-16,-10 3-1 16,-2 3-10-16,-2 4 4 15,0 2-3-15,3 13-3 0,3 6 13 16,2 5-8-16,1 4 8 16,6 2 6-16,3-1-4 15,0 2 14-15,0-8 8 16,16-3-23-16,4-5 15 15,7-8-16-15,4-6-51 16,18-9-28-16,-10-12-252 16,-3-4-826-16</inkml:trace>
  <inkml:trace contextRef="#ctx0" brushRef="#br0" timeOffset="199864.89">6873 17840 1132 0,'0'0'373'16,"0"0"-280"-16,0 0-55 16,0 0-37-16,19 89 60 15,-4-70 34-15,3-2-64 16,3-8-31-16,-3-4-2 16,13-5-112-16,-5 0-78 15,-6-3-456-15</inkml:trace>
  <inkml:trace contextRef="#ctx0" brushRef="#br0" timeOffset="200037.14">7071 17790 1205 0,'0'0'248'0,"0"0"-162"0,0 0-3 16,-12 80 63-16,5-39-32 15,4 3-57-15,1-2-23 16,1-2-33-16,1-7-1 15,0-3-3-15,0-13-226 16,0-5-469-16</inkml:trace>
  <inkml:trace contextRef="#ctx0" brushRef="#br0" timeOffset="202696.2">2777 17812 905 0,'0'0'106'0,"0"0"-106"0,0 0-61 15,0 0 61-15,0 0 36 16,0 0 9-16,0 0 29 15,70-18 39-15,-53 4-10 16,-3-2-21-16,-3-1-15 16,-2 0 1-16,-5 2-36 15,-1 1 12-15,-3 0 27 16,0 1-50-16,0-1-21 16,-10 2 0-16,1 2-19 15,-3 3-11-15,-6 5-8 16,6 2 6-16,-4 0 31 0,2 16-31 15,4 4 25 1,7 13-1-16,3 5 8 0,0 6 0 16,10-4 0-16,11 1 1 15,3-8 22-15,1-6-23 16,-1-9 10-16,-1-9-10 16,-1-5 8-16,-3-4-14 15,-2-7 13-15,2-13-13 16,-5-6 6-16,-4-4-13 15,-4 0 4-15,0-4-11 16,-3 3-35-16,-3 3 55 16,0 6 1-16,0 9 18 15,3 7-13-15,0 6-6 16,3 1-2-16,1 20 2 0,4 9 2 16,2 12 47-16,-1 0-25 15,-1 4-5-15,-1-8 11 16,-4-7-20-16,0-10 0 15,0-9-10-15,-3-7-9 16,3-5 7-16,1 0-3 16,1-18 5-16,1-6-1 15,1-3-66-15,-2-7 29 16,-1 1 12-16,-1 5-2 16,1 8 28-16,-2 5 27 15,-2 13-26-15,3 2-2 16,2 10 8-16,3 16 58 15,1 6 8-15,3 1-50 0,2-1 8 16,-1-3-31 0,-1-8 0-16,9-13-61 0,-5-5-122 15,-2-3-428-15</inkml:trace>
  <inkml:trace contextRef="#ctx0" brushRef="#br0" timeOffset="203175">3460 17584 1277 0,'0'0'217'0,"0"0"-153"16,14 110-19-16,-7-64 66 0,2 0 3 16,0-3-38-16,6-9-38 15,-2-9-38-15,2-8-26 16,2-10 13-16,-1-7-27 15,-4 0-8-15,-3-10-53 16,1-10 33-16,-4-1 6 16,-3 1-54-16,-1 3 116 15,-2 8 3-15,0 6 5 16,1 3-8-16,4 1-15 16,5 18 15-16,4 4 6 15,3 4-6-15,3-4 13 16,5-3-13-16,-1-9 1 15,1-6 9-15,-1-5-9 16,-6-3 9-16,-3-14-1 0,-9-5 4 16,-6-4-3-16,0-3 53 15,-6 1-32-15,-13 5-10 16,-5 3-15-16,3 7 23 16,-3 7 30-16,5 6-43 15,2 0-12-15,4 17-4 16,10 11-20-16,3 3 2 15,0 4-107-15,9-3-45 16,16-3-143-16,-1-7-175 16,0-11-144-16</inkml:trace>
  <inkml:trace contextRef="#ctx0" brushRef="#br0" timeOffset="203693.03">3893 17790 29 0,'0'0'1053'16,"0"0"-862"-16,0 0-136 15,0 0-13-15,0 0 54 16,0 0-60-16,0 0-8 16,-17 79-16-16,17-40-11 15,12-2 40-15,6-3-34 16,2-7 11-16,3-10-18 16,6-8 1-16,-1-9-2 15,-1 0-55-15,-5-18-15 16,-2-9-45-16,-9-5-81 15,-6-4-40-15,-5 2 146 16,0 2 66-16,-6 8 25 0,-7 7 229 16,2 5-35-1,1 11-26-15,2 1-123 0,4 3-29 16,1 19-7-16,1 6-8 16,2 5 13-16,0 1-7 15,2-5-6-15,7-1 17 16,1-10-16-16,2-6-1 15,2-7 21-15,-1-5-22 16,4-3 0-16,-1-15-1 16,-1-7-33-16,3-4 23 15,-5-2-79-15,2 1 78 16,0 7 12-16,-2 7 35 16,-1 10 43-16,0 6-21 15,-1 6 83-15,-2 16-4 16,-1 2-21-16,-3 2-17 0,-2 1-31 15,-3-3-31-15,0-2-5 16,0-5-26-16,-6-1-5 16,-4-7-80-16,2-1-314 15,-1-5-781-15</inkml:trace>
  <inkml:trace contextRef="#ctx0" brushRef="#br0" timeOffset="207139.78">7841 17048 1101 0,'0'0'371'16,"0"0"-247"-16,0 0-85 16,0 0-14-16,0 0 42 15,0 0 1-15,-54 121-34 16,14-16-18-16,-2 24 28 15,-1 9 7-15,4-5-11 16,5-17 15-16,1-11-22 16,2-11-10-16,5-22-15 15,7-23-7-15,7-14 2 0,3-11-3 16,0-3 0-16,5-4 5 16,2-5-5-16,2-8-32 15,0-4-52-15,21 0-98 16,1-10-80-16,1-4-377 15</inkml:trace>
  <inkml:trace contextRef="#ctx0" brushRef="#br0" timeOffset="209175.75">7995 17906 198 0,'0'0'306'16,"0"0"-133"-16,0 0-69 15,0 0-10-15,0 0 34 16,0 0-9-16,0 0-47 16,0 2-20-16,0-2-26 15,0 0 11-15,0 0-10 16,0 0-4-16,0 0 11 0,0 0-11 15,0 0 10-15,0 0-4 16,0 0-16-16,0 0 8 16,0 0-10-16,0 0-2 15,0 0 10-15,0 0-13 16,0 0 14-16,0 0-2 16,0 0-5-16,0 0 10 15,0 0-10-15,0 0 0 16,0 0 9-16,0 0-7 15,0 0 2-15,0 0-3 16,0 0-13-16,0 0 0 16,0 0-1-16,0 0 0 15,0 0 0-15,0 0 1 0,0 0 0 16,0 0 8-16,0 0-3 16,0 0-7-16,0 0 1 15,0 0-6-15,0 0 6 16,0 0 2-16,0 0 8 15,0 0 5-15,5-3-9 16,1-7 26-16,2-3-15 16,1-8-11-16,4-5 10 15,-1-6-15-15,0-5 5 16,-3-3-4-16,-3-1-1 16,2 1 3-16,-5 7-4 15,0 5 0-15,-3 3 12 16,0 7-11-16,0 6 1 0,0-2 4 15,0 5-6 1,0 1 9-16,0 5 10 0,0 3-2 16,0 0-12-16,0 0-5 15,0 17-8-15,0 25 8 16,0 28 1-16,0 24 23 16,0-1-23-16,-2-18 0 15,-1-26 0-15,2-22-1 16,-1-3 6-16,1-4-6 15,1-6 0-15,0-9 0 16,1-5-59-16,11-14-274 16,0-6-371-16</inkml:trace>
  <inkml:trace contextRef="#ctx0" brushRef="#br0" timeOffset="209791.9">8285 17665 902 0,'0'0'331'0,"0"0"-234"16,0 0-56-16,0 0-18 15,0 0 51-15,0 0-61 0,0 0-7 16,27-14 9-16,-9 11-14 16,3 0 18-16,1-1 7 15,-1 4-7-15,0 0-2 16,-2 0-3-16,-2 0-6 16,-4 4 7-16,-4 6-14 15,-3 6 13-15,-4 4 18 16,-2 2-16-16,-3 5-4 15,-15 2 1-15,-6 1-12 16,0 0 5-16,-3-3-3 16,4-5-2-16,1-5 0 15,6-6-1-15,6-2 6 16,2-8-5-16,5-1-1 0,3 0-1 16,0 0-79-1,3-1-60-15,9-9 48 0,6 2 33 16,0 2 24-16,4 3 35 15,2 3 0-15,1 0 19 16,0 0 19-16,0 9 15 16,-3 0 3-16,-1 1-1 15,-6-1-13-15,-4-3-6 16,-6-2-4-16,-2-4 38 16,-1 0 2-16,-2 0-6 15,1 0 1-15,2 0-1 16,3-9-13-16,3-2-53 15,3 1 0-15,2-3-81 0,-3 4-160 16,-2 1-268-16</inkml:trace>
  <inkml:trace contextRef="#ctx0" brushRef="#br0" timeOffset="211225.84">8420 17650 818 0,'0'0'318'0,"0"0"-143"16,0 0-36-16,0 0-41 16,0 0-11-16,0 0-43 15,0 0-37-15,0 0 12 16,0 0 20-16,0 0-1 15,0 0 3-15,0 0-23 16,0 1 2-16,-3 2 5 16,1 1-25-16,-2 3 10 0,1-2-10 15,0 2 0 1,-2 3 4-16,-1 2-3 0,-1 5 4 16,-2 4-2-16,1 6-2 15,-2 4-2-15,1 4 1 16,3 1 0-16,3-3 2 15,0-4 0-15,1-7-2 16,2-7 4-16,0-4-4 16,0-6 0-16,0-2-1 15,5-3 1-15,4 0 9 16,9-4-9-16,0-6 9 16,1 0 5-16,3-2-13 0,1 3 17 15,1 1-5 1,3 5 13-16,-1 0 18 15,1 3-16-15,-3 0 0 16,-1 0 4-16,-4 0-26 0,-3 0 7 16,-2 1-13-16,-4 2 1 15,-1-3-4-15,2 0 0 16,-1 0-75-16,0-7-174 16,-4-3-563-16</inkml:trace>
  <inkml:trace contextRef="#ctx0" brushRef="#br0" timeOffset="211466.59">8599 17584 1322 0,'0'0'495'0,"0"0"-426"16,0 0-18-16,0 0-14 15,0 0 28-15,0 97 40 16,0-19-52-16,0-1-10 15,0-7-6-15,0-9-8 16,0-18 8-16,0 1-31 16,-2-3-6-16,2-9 0 15,0-14-58-15,10-16-131 16,7-2-130-16,2-3-609 0</inkml:trace>
  <inkml:trace contextRef="#ctx0" brushRef="#br0" timeOffset="211824.74">8839 17915 1430 0,'0'0'240'0,"0"0"-164"16,0 0-62-16,0 0 2 16,98 21 44-16,-64-21-23 15,-2-10-15-15,-3-7-21 16,-6-2 13-16,-5-2-14 15,-9-2-22-15,-8 1-31 16,-1-3-4-16,-7 6-4 16,-14 0 40-16,-6 5 10 15,-1 7 11-15,-3 7 9 16,1 0-8-16,4 14 16 16,2 15 9-16,5 7 13 0,4 8 34 15,10 2 23-15,5 0-7 16,0-7-24-16,11-3-42 15,14-9 27-15,5-3-39 16,3-14-11-16,6-1-1 16,0-9-53-16,5-13-95 15,-8-7-218-15,-9-3-791 0</inkml:trace>
  <inkml:trace contextRef="#ctx0" brushRef="#br0" timeOffset="212712.81">8973 17594 1101 0,'0'0'284'0,"0"0"-207"15,0 0-39-15,0 0-14 16,0 0 24-16,0 0 8 15,0 0-26-15,34-2 40 16,-13 2 0-16,5 0-32 0,-1 3-4 16,0-2-34-1,0 1-13-15,8-1-66 0,-6 2-188 16,-4-3-412-16</inkml:trace>
  <inkml:trace contextRef="#ctx0" brushRef="#br0" timeOffset="212921.01">9322 17636 436 0,'0'0'686'16,"0"0"-560"-16,11 100-81 15,2-50-7-15,-1 3 34 16,3-6-24-16,-3-8-35 0,-1-9 2 15,0-11-15-15,0-7-38 16,-1-7-115-16,-4-5-513 0</inkml:trace>
  <inkml:trace contextRef="#ctx0" brushRef="#br0" timeOffset="213148.83">9513 17685 616 0,'0'0'772'0,"0"0"-629"16,-36 101-104-16,18-51-23 16,3 0 65-16,3-5 22 15,1 0-61-15,3-6-42 16,5-2-108-16,3-8-134 15,0-15-745-15</inkml:trace>
  <inkml:trace contextRef="#ctx0" brushRef="#br0" timeOffset="-208609.65">17748 6384 310 0,'0'0'101'0,"0"0"-34"16,0 0 2-16,0 0 0 15,0 0 18-15,0 0-22 16,4 0 1-16,-2 0 15 15,-2 0-7-15,0 0-5 16,1 0-2-16,-1 1-15 16,0 0 1-16,0 2-21 15,0 2-9-15,0 1 8 16,0 3-17-16,0 4 15 0,0 1-14 16,0 3-4-1,-3 0 11-15,2-1-10 0,-1 1-2 16,-1-3 10-16,2 1-19 15,-3-2 12-15,2-2-13 16,1-2 1-16,-1-1 7 16,2-3-8-16,0-4 0 15,0 1 10-15,0-2-9 16,0 0-1-16,0 0 0 16,0 0 0-16,0 0 3 15,9 0-3-15,1 0 7 16,2 0 5-16,2-2-11 0,-2-2 6 15,2 2-2 1,0-1-3-16,2 0 9 0,-2 1-11 16,1 1 1-1,-3 1 9-15,0 0-9 0,-1 0-2 16,-1 0 1-16,-3 0-3 16,-1 0 2-16,-2 0 1 15,-1 0-12-15,0 0-39 16,-1-3-173-16,-1 0-267 0</inkml:trace>
  <inkml:trace contextRef="#ctx0" brushRef="#br0" timeOffset="-208329.92">17918 6399 340 0,'0'0'375'0,"0"0"-158"15,0 0-136-15,0 0-35 16,0 0 8-16,0 0-2 16,0 0-9-16,0 24 43 15,0-2 2-15,-1 5-27 16,-1 1-36-16,1 1-1 16,-2-2-18-16,1-4 1 15,2-1-1-15,0-5-6 16,0-3 0-16,0-3-22 15,0-4-28-15,0-5-90 16,0-2-272-16,0 0-460 0</inkml:trace>
  <inkml:trace contextRef="#ctx0" brushRef="#br0" timeOffset="-207982.32">17639 6296 107 0,'0'0'125'0,"0"0"-71"15,0 0-20-15,0 0 27 16,0 0-2-16,0 0-27 16,0 0-13-16,-19 35-19 15,19-33 7-15,0 1-7 16,0-3-22-16,4 2-109 0</inkml:trace>
  <inkml:trace contextRef="#ctx0" brushRef="#br0" timeOffset="-207711.52">17639 6296 71 0</inkml:trace>
  <inkml:trace contextRef="#ctx0" brushRef="#br0" timeOffset="-207160.1">17639 6296 71 0,'-14'83'117'0,"9"-77"-58"0,-1 1 23 0,0 3 28 0,-2 1-37 0,1 1-1 16,-4 3-7-16,4 1-18 16,-2 2 22-16,0 1 46 15,3 3-9-15,0 2-1 16,1 1-24-16,4 1-28 15,1 1 2-15,0 1-16 16,1 1 6-16,12 1-2 16,4 1-18-16,3 0 2 0,2-1-9 15,1-2 4 1,0-6 5-16,3-2-14 0,-2-6 2 16,3-4-5-16,1-5-7 15,0-5 6-15,2 0-3 16,1-3 5-16,-1-14 9 15,0-2-19-15,1-5 10 16,-1-5-10-16,-2 0 12 16,-1-5 9-16,-3-2-6 15,-4 0-1-15,-3 2 15 16,-4 1-22-16,-3 2 15 16,-6 2 8-16,-2 0-14 15,-2 3 27-15,0-1-10 16,0 2-9-16,-5 0 0 0,-3 1-24 15,-1 2 5-15,-4 0-6 16,-1 5-1-16,-4-3 0 16,-5 5 1-16,-5 1 0 15,-3 0 0-15,-5 7-2 16,-4-1 2-16,-2 6-1 16,-2 2-6-16,-2 0 5 15,3 7 2-15,-2 8 0 16,3 2-1-16,4 7-5 15,1-3 6-15,2 4-11 16,7 3-20-16,4 2 29 16,6 4-14-16,5 2-19 15,7 6-6-15,6 23-97 0,0-12-102 16,0-4-567-16</inkml:trace>
  <inkml:trace contextRef="#ctx0" brushRef="#br0" timeOffset="-204367.96">18674 6442 713 0,'0'0'179'16,"0"0"-99"-16,0 0 23 15,0 0 17-15,0 0 0 16,0 0-59-16,0 0-5 15,0 0-27-15,-79-50-4 16,67 50-19-16,0 0-5 16,-2 0-1-16,-2 14 1 15,-1 8-1-15,0 7 11 16,2 7-10-16,5 10 4 16,5 3 9-16,5 1-1 15,0 2 3-15,14-4-16 0,7-6 8 16,7-8-8-1,3-7-2-15,5-10-33 0,1-10 27 16,1-7 8-16,-1-2 3 16,-7-16-3-16,-5-3 0 15,-5-4 2-15,-7-3-2 16,-6 2 10-16,-5 1-10 16,-2 4 0-16,0 4 7 15,0 5 11-15,-2 4 30 16,-2 6-22-16,1 2-26 15,0 2-14-15,3 13-11 16,0 7 13-16,3 3 11 16,9-2-21-16,7 0-19 0,2-7-20 15,5-5-110 1,-3-8 54-16,0-3 101 0,-5-1 16 16,-4-15 0-16,-4-5-22 15,-6-4 22-15,-4-5 26 16,0 0-7-16,0 1-12 15,-14 0 19-15,-3 5 19 16,-4 3 3-16,0 5 8 16,-3 5-12-16,0 10-21 15,2 1-22-15,2 5 6 16,3 15-7-16,3 4-13 16,4 2 2-16,5-4-14 15,5-3 5-15,0-7-9 16,6-4-54-16,11-4-79 15,3-4 109-15,3 0 25 0,2-13-44 16,2-6-12 0,1 0 10-16,1-4 41 0,-4 1 7 15,0 5 26-15,-4 5 26 16,-3 9 24-16,-4 3 44 16,-1 13 68-16,-4 15 19 15,0 11-52-15,-2 2-68 16,1 4 19-16,-1-7-27 15,2-7-25-15,2-10 8 16,-2-8 1-16,-2-8 23 16,2-5-17-16,-3 0-32 15,2-15 25-15,2-9-36 16,2-6-17-16,-2-3-40 0,-1-1-25 16,2 3 5-16,-4 4 45 15,-2 7 4-15,1 9 22 16,-1 11-7-16,1 0-3 15,0 17 16-15,2 13 20 16,1 9 51-16,0 0-15 16,1-2-46-16,3-6-3 15,1-7-6-15,2-10 0 16,-2-7 18-16,1-7-3 16,-5 0 6-16,-1-11 5 15,-1-10-17-15,-1-8-10 16,-2-1-10-16,-2-4 4 15,-2 0-1-15,-1 1 3 16,0 6 4-16,0 8 1 0,2 10-1 16,1 9-1-16,1 6-35 15,2 21 36-15,3 7 25 16,-2 0-16-16,4 2-9 16,4-8 0-16,0-7-80 15,9-14-56-15,-4-4-230 16,-3-3-212-16</inkml:trace>
  <inkml:trace contextRef="#ctx0" brushRef="#br0" timeOffset="-203464.25">19592 6503 715 0,'0'0'239'16,"0"0"-174"-16,0 0-51 0,0 0 14 15,5 111 113 1,1-30-44-16,5 26-50 0,4 3-36 15,1-16 2-15,-1-26-13 16,-4-30-29-16,-4-7-17 16,3-3 0-16,-4-4 20 15,0-4 26-15,-4-15 0 16,-2-5 64-16,0-13 2 16,0-19-39-16,-2-11-15 15,-4-21 2-15,-1-20 15 16,1-22-11-16,6 11-18 15,0 20 1-15,3 29 6 0,12 22-6 16,0 10-1 0,4 7-1-16,0 7 1 0,-2 12 5 15,-2 21 60-15,-8 8 11 16,-7 2-3-16,0-1-30 16,-7-3-15-16,-14-8-13 15,-3-9-15-15,-6-7 12 16,1-11-12-16,-1-4-20 15,2-7-15-15,6-12 10 16,6 1 25-16,10 2-30 16,6 5-26-16,2 5 45 15,17 5-5-15,5 1 16 16,7 0 11-16,8 1-10 0,1-1 10 16,2 0 3-16,4-5-5 15,-2-16 30-15,-1-8-23 16,-7-5 3-16,-5-4-19 15,-7-4-5-15,-9-4 4 16,-5-1-20-16,-9-2-31 16,-1 0 2-16,0 7 20 15,-7 7 30-15,-2 10 24 16,3 12 75-16,-1 13 47 16,-2 0-86-16,0 27-51 15,-2 13 13-15,0 13 13 16,5 8-5-16,4-1-9 15,2-2-20-15,6-9 4 16,16-7-5-16,4-13 0 16,3-11 4-16,4-6 11 15,-1-12 0-15,-3 0 3 0,-2-14-18 16,-3-11-1-16,-4-8-23 16,-3-4-22-16,-4-2 4 15,-5 3-8-15,-3 8 20 16,-4 8 29-16,-1 16-10 15,0 4-27-15,0 19 0 16,-1 17 38-16,-1 6 13 16,2 4 24-16,0-4-8 15,8-5-3-15,11-9-1 16,5-9 31-16,3-7-8 16,1-12-31-16,1 0-6 15,-3-20-11-15,1-11-17 16,-1-9-140-16,-8-6-120 15,-1-32-224-15,-6 12 111 0,-6 6-244 0</inkml:trace>
  <inkml:trace contextRef="#ctx0" brushRef="#br0" timeOffset="-203278.36">20503 6331 464 0,'0'0'374'15,"0"0"-21"-15,0 0-172 16,0 0-16-16,0 0 28 16,0 0-116-16,0 0-55 15,-24 0 1-15,18 56 33 16,5 2-12-16,1 6-9 15,0 0-27-15,11-13-8 16,5 1 11-16,1-8-11 16,-3-10-2-16,-3-11-52 0,-4-6-84 15,-4-8-102 1,-3-9 16-16,0-1 50 0,-8-13-438 0</inkml:trace>
  <inkml:trace contextRef="#ctx0" brushRef="#br0" timeOffset="-202415.63">20472 6677 692 0,'0'0'522'0,"0"0"-300"15,0 0 6-15,0 0-102 16,0 0-91-16,0 0-19 16,0 0 10-16,98-43-11 15,-62 41-15-15,3 1 0 16,1-2 1-16,0-1 10 16,-3-1-10-16,-4 0-1 0,-4 3 0 15,-10 2-1 1,-7 0-40-16,-5 19-4 0,-3 4 45 15,-1 9 8-15,4 0 1 16,0-1-2-16,5-6-5 16,5-6-2-16,2-9 0 15,2-6-22-15,0-4 6 16,-1-10 15-16,-1-13-8 16,-6-8-27-16,-7-1-52 15,-6-2 11-15,-3 0 32 16,-19 3 29-16,-8 6 16 15,-6 6 23-15,-6 12-3 16,2 7-1-16,-1 10 1 16,4 17-12-16,3 6 15 15,8 1 40-15,9 0 5 16,11-4-18-16,6-9-31 0,4-5-6 16,20-8 5-16,6-5 12 15,7-3 8-15,4-3-37 16,0-14-1-16,0-5 0 15,-6-2-6-15,-5 1 6 16,-8 2 7-16,-6 6-6 16,-8 8-2-16,-5 7-14 15,-3 1-37-15,0 18 52 16,0 7 12-16,0 4 1 16,0-4 15-16,0-2-18 15,12-5 7-15,9-7 8 16,3-7-6-16,3-5 4 15,0 0-23-15,0-17 0 0,-5-4-10 16,-1-6-34-16,-6-4-9 16,-3-3 19-16,-3-2-5 15,-5 2 1-15,-1 5-24 16,-3 5 46-16,0 9 16 16,0 12 24-16,0 3-21 15,0 17-3-15,-3 14 0 16,2 6 13-16,1 4 19 15,0-4 0-15,0-1 3 16,10-8-1-16,2-7 3 16,-3-6-8-16,-3-9-19 0,-3-4 12 15,-3-2 17 1,0-7 47-16,0-13-55 0,0-6-31 16,0-4-10-16,0-1 10 15,0 0 0-15,0 4 24 16,3 6 5-16,10 4 5 15,2 8-25-15,6 6-9 16,3 3-1-16,1 0-36 16,5 3-41-16,1 4-79 15,16-1-20-15,-6-3-108 16,-5-3-522-16</inkml:trace>
  <inkml:trace contextRef="#ctx0" brushRef="#br0" timeOffset="-201903.59">21696 6299 646 0,'0'0'913'0,"0"0"-779"15,0 0-42-15,0 0-92 16,0 0 1-16,0 0 52 16,-28 118 61-16,25-57-34 15,3 4-18-15,0-1-35 16,1-8-16-16,14-6-1 15,6-14-9-15,4-8-1 16,2-12 4-16,1-10-2 16,0-6 6-16,2-9-8 15,-2-15-15-15,-1-9-16 16,-2-4-19-16,-6-2 16 0,-4 1-6 16,-5 7 20-16,-4 10 20 15,-2 13 0-15,-4 8-38 16,0 12-18-16,0 18 56 15,0 7 22-15,0 2 3 16,0-3-23-16,6-6 21 16,13-6-5-16,4-8 24 15,3-8-1-15,4-8-23 16,0 0 21-16,-3-14-18 16,-3-9-14-16,-5-7-1 15,-9-4-5-15,-7-2 0 16,-3 0 10-16,-6 2-10 15,-16 4-1-15,-5 8 0 16,-4 10 1-16,0 7-1 0,1 5 0 16,3 13-27-16,7 10-1 15,7 4-70-15,13 12-107 16,0-8-134-16,15-8-454 0</inkml:trace>
  <inkml:trace contextRef="#ctx0" brushRef="#br0" timeOffset="-201589.73">22428 6506 1243 0,'0'0'638'16,"0"0"-521"-16,0 0-57 16,0 0-37-16,0 0-23 0,0 0 0 15,-86-35 5 1,67 47-5-16,7 1-1 0,6 6-5 15,6 0-18-15,7 1 13 16,18 4-3-16,10-4-17 16,5 1 22-16,2 0-2 15,-5-3 10-15,-6 0 1 16,-10-4 0-16,-10-2 9 16,-11-3 6-16,0 3 11 15,-25-2 34-15,-10 3-38 16,-5-2-10-16,-3 1-12 15,2-4-16-15,11-3-175 16,14-4-543-16</inkml:trace>
  <inkml:trace contextRef="#ctx0" brushRef="#br0" timeOffset="-200949.78">23070 6597 773 0,'0'0'308'0,"0"0"-153"15,0 0-74 1,0 0-55-16,0 0 12 0,-22 77 43 16,23-55 57-16,15 2-23 15,4-4-45-15,5-1-23 16,4-8 1-16,2-4 27 15,2-7-46-15,-3-3 5 16,-5-14-18-16,-4-7 1 16,-8-4-2-16,-6-3-13 15,-7-2 11-15,0 3-7 16,-11 1 7-16,-7 6 3 16,-5 3-16-16,-2 9 2 15,-2 8-2-15,2 3 0 16,0 9 0-16,5 16 0 15,4 4-11-15,8 4-20 0,11 8-109 16,16-9-206-16,7-6-506 0</inkml:trace>
  <inkml:trace contextRef="#ctx0" brushRef="#br0" timeOffset="-200536.37">23669 6565 1450 0,'0'0'189'16,"0"0"-172"-16,0 0-17 0,0 0-7 15,-55 76 7 1,55-49 9-16,3-1 1 0,20-4 4 16,9-5-14-16,6-7 10 15,2-7 23-15,2-3-18 16,-5-6-14-16,-4-16-1 15,-5-6-1-15,-5-6-14 16,-8-5-12-16,-4-5 5 16,-6-4 13-16,-5-3 9 15,0-4 8-15,-3 0 37 16,-10 7-20-16,1 9 7 16,2 13 31-16,2 16 5 15,3 10-42-15,-1 14-26 16,-1 23 0-16,0 21 8 0,4 3 5 15,3 3-1-15,0 3 3 16,10-14-14-16,3 1-2 16,3-10-19-16,-5-10-109 15,-3-12-74-15,-5-9-11 16,-3-12-347-16</inkml:trace>
  <inkml:trace contextRef="#ctx0" brushRef="#br0" timeOffset="-200190.91">23793 6581 1393 0,'0'0'243'0,"0"0"-170"16,0 0-56-16,0 0 26 15,0 0 44-15,108 55-18 0,-64-45 0 16,4-6-12-16,6-4-50 16,-2 0 5-16,-1-12-12 15,-6-7-1-15,-3-5 1 16,-6-3-6-16,-7 0 0 15,-10-2-20-15,-5 3 1 16,-8 4 25-16,-6 8 19 16,0 9-17-16,0 5-2 15,-12 16-4-15,-2 14 4 16,2 5 17-16,5 2 3 16,7-3 14-16,0-5-16 15,10-6-12-15,12-7 9 16,3-7-15-16,3-7-1 0,3-2 0 15,1-9-52 1,1-10-137-16,5-14-127 0,-8 5-69 16,-9 1-129-16</inkml:trace>
  <inkml:trace contextRef="#ctx0" brushRef="#br0" timeOffset="-199965.75">24555 6222 654 0,'0'0'658'16,"0"0"-568"-16,0 0-63 16,0 0-12-16,0 0-1 15,-35 89 189-15,26-28-28 16,6 0-87-16,1 6-47 0,2-3-28 16,0-11-12-16,8-2 2 15,2-11-3-15,1-11-41 16,-4-12-119-16,3-17-66 15,-5-5-42-15,-2-14-471 0</inkml:trace>
  <inkml:trace contextRef="#ctx0" brushRef="#br0" timeOffset="-199583.94">24559 6534 472 0,'0'0'770'0,"0"0"-590"16,0 0-18-16,0 0-136 15,0 0-25-15,0 0 7 16,0 0-8-16,100 19-6 15,-64-13-55-15,3-4 33 0,2 0 17 16,-4-2-20-16,-4 0 1 16,-9 0 11-16,-9 0 18 15,-9 4-9-15,-6 7 2 16,0 8 8-16,-8 5 6 16,-4 1 7-16,5 2-11 15,5-4 6-15,2-3 1 16,8-7 32-16,14-4 5 15,5-9 4-15,3 0 17 16,1-10 3-16,-3-10-47 16,-5-6-13-16,-8 0 0 15,-9-6-9-15,-6 3 6 16,-3-1-6-16,-19 6 22 16,-8 3 72-16,-6 9-32 0,-3 7-47 15,2 5-10-15,4 8-6 16,6 10 0-16,6 4-46 15,18 11-109-15,3-8-156 16,0-5-565-16</inkml:trace>
  <inkml:trace contextRef="#ctx0" brushRef="#br0" timeOffset="-199214.75">25239 6472 1194 0,'0'0'490'0,"0"0"-324"16,0 0-76-16,0 0-51 16,0 0-13-16,0 0-25 0,-81-38-1 15,62 38 1-15,4 11 0 16,3 1-2-16,6 1-27 16,6 1 9-16,0 2 0 15,15 1-27-15,9 2 2 16,7 1 15-16,6 2 11 15,-3-5 17-15,-2 2-7 16,-7-4 8-16,-10-3 21 16,-7 0 10-16,-8-3 36 15,0-3-1-15,-18 3 41 16,-12 0-29-16,-6-1-52 16,-2 1 1-16,0-1-8 0,7-1-17 15,4 0-2 1,9-2-8-16,6 2-89 0,12-4-123 15,0-3-260-15,12 0-487 0</inkml:trace>
  <inkml:trace contextRef="#ctx0" brushRef="#br0" timeOffset="-198119.59">26134 6645 899 0,'0'0'322'0,"0"0"-216"16,0 0-73-16,0 0 27 15,0 0 72-15,0 0 8 16,0 0 3-16,62 4-52 15,-23-4-36-15,15-4-4 16,23-12-37-16,22-9-7 16,20-9 9-16,3-4-16 15,-23 9 0-15,-29 2-1 16,-25 12-42-16,-10 1 29 16,1 0-10-16,-1-2 17 15,-5 3-2-15,-11 5 18 0,-12 4-5 16,-4 1 7-16,-3 3 0 15,0 0 17-15,0 0-28 16,0 2-5-16,-7 9-3 16,-1 7 1-16,-2 4 7 15,4 5 0-15,1-1-9 16,5-1 2-16,0-8-24 16,0-5-10-16,0-3 7 15,0-7-11-15,0-2 45 16,0 0 0-16,0-11 7 15,0-7-14-15,0-4-2 16,0-3 9-16,0-2-2 16,0 0 11-16,0 0-2 0,4 2-7 15,6 0 3 1,0 6-13-16,4 2-2 0,2 7-11 16,1 2 17-16,2 5-7 15,2 3 12-15,1 1-8 16,1 12 9-16,0 4 3 15,-3 3 17-15,-7 3 17 16,-4-1 29-16,-7 2 20 16,-2-1-3-16,-9-3-44 15,-13 0-17-15,-4-4 31 16,-4-3-29-16,2-4-10 16,4-1-14-16,5-2-6 15,8 0-89-15,7 0-248 16,4-3-748-16</inkml:trace>
  <inkml:trace contextRef="#ctx0" brushRef="#br0" timeOffset="-195760.94">27836 6313 540 0,'0'0'123'15,"0"0"-80"-15,0 0 34 16,0 0 60-16,0 0 23 16,6 82-63-16,0-41-10 0,4 6-45 15,5 4-35 1,3 2 85-16,-2-5-56 0,0-7-16 15,-5-9-11-15,-3-10-8 16,-3-7-2-16,-2-6-14 16,-3-6-9-16,0-3 23 15,0 0 1-15,0 0 0 16,0-17 0-16,0-3 0 16,-4-9-1-16,-5-6 1 15,3-6 11-15,0-4 12 16,1-3-3-16,1 0 3 15,2 6-5-15,1 4 14 16,1 8 1-16,0 9 14 16,0 4-47-16,4 7-1 15,4 3-22-15,0 5-2 0,1 2 17 16,2 0-4 0,1 0 12-16,0 10-9 0,-1 1 9 15,-2 4 3-15,-2-3-2 16,-6 0 1-16,-1-1 9 15,0-2 2-15,-8 0 9 16,-9-2-12-16,-4-1-10 16,-1-2 0-16,1-3-9 15,3-1 9-15,5 0-4 16,4 0 10-16,4 0-6 16,5 0 0-16,0 0-22 15,0 0-7-15,15 5 29 0,2 1 23 16,8 1 12-1,5-5-9-15,6-2-1 0,3 0-12 16,2-6-13-16,0-9 22 16,-7-2-11-16,-4-4-3 15,-7-1-3-15,-6 0-4 16,-7 0-1-16,-5 1 1 16,-5 4 0-16,0 3 10 15,0 6 7-15,-9 5 7 16,-4 3-15-16,-1 3-10 15,-2 14-1-15,2 6 1 16,5 4 1-16,3 0 18 16,6 0-7-16,0-5 0 0,12-3 1 15,6-5-12 1,5-6-1-16,3-5-11 0,9-5-51 16,-7-12-130-16,-4-4-424 15</inkml:trace>
  <inkml:trace contextRef="#ctx0" brushRef="#br0" timeOffset="-195604.09">28289 6043 1104 0,'0'0'592'16,"0"0"-515"-16,0 0-43 16,0 0 9-16,0 0-25 15,0 0-18-15,0 0-6 16,6-68-178-16,2 77-98 15,-1 2-267-15</inkml:trace>
  <inkml:trace contextRef="#ctx0" brushRef="#br0" timeOffset="-194523.85">28411 6269 202 0,'0'0'885'0,"0"0"-761"16,0 0-89-16,0 0-18 15,0 0 3-15,0 0 20 16,0 0-1-16,-30 38-2 15,27-12 10-15,2-1 1 16,1-1-3-16,0-4 6 0,1-5 0 16,8-4-2-1,3-6 2-15,0-5-32 0,0 0 3 16,2-10 5-16,-4-7-17 16,1-4-1-16,-4-3-4 15,-3 1-5-15,-4 1-1 16,0 3 1-16,0 5 2 15,0 5 21-15,0 3-14 16,0 4-9-16,0 2-6 16,3 0-58-16,10 0-19 15,4 0-3-15,8 0-10 16,2 0-41-16,0 2-64 0,-3 2 130 16,-4 2 52-16,-7 4 12 15,-3 4 7-15,-7 4 27 16,-3 3 86-16,0 1 31 15,0-1-31-15,0-3 8 16,0-1-54-16,0-6-25 16,5-5 24-16,9-5-28 15,2-1-18-15,0-1-20 16,1-24-41-16,-5 1-170 16,-4 1-342-16</inkml:trace>
  <inkml:trace contextRef="#ctx0" brushRef="#br0" timeOffset="-194350.48">28680 6070 1288 0,'0'0'514'15,"0"0"-413"1,0 0-49-16,0 0-24 0,0 0-19 16,0 0-8-16,0 0-1 15,-5-8-7-15,5 16-39 16,3 4-88-16,5-2-171 15,-1-3-594-15</inkml:trace>
  <inkml:trace contextRef="#ctx0" brushRef="#br0" timeOffset="-194019.6">29078 6249 1141 0,'0'0'281'16,"0"0"-167"-16,0 0-31 15,0 0 18-15,0 0 60 16,0 0-100-16,0 0-39 16,-61-42-19-16,32 43-3 15,-2 18 0-15,3 6-1 16,3 10-5-16,6 6 5 15,9 8 1-15,10 2 0 16,0 4-1-16,15-6-6 16,8-3 6-16,0-6-8 0,0-9-11 15,-4-4-23 1,-5-8-50-16,-8-3-114 0,-3-6-189 16,-3-6-666-16</inkml:trace>
  <inkml:trace contextRef="#ctx0" brushRef="#br0" timeOffset="-193645.96">28784 6430 1066 0,'0'0'734'16,"0"0"-709"-16,0 0-25 0,0 0 0 15,90 0 1 1,-43-5 16-16,4-6-16 0,1-1 1 15,-1-6-2-15,-8-2-63 16,-8-3-63-16,-10-2 1 16,-9 2 38-16,-10 2 62 15,-6 4 25-15,0 3 6 16,-4 7 90-16,-11 5-13 16,0 2-28-16,-4 9-37 15,2 11-10-15,2 8 19 16,5 2 11-16,7 1 14 15,3-3-2-15,6-3-21 16,16-5 18-16,8-7 19 16,4-7-44-16,4-6 1 15,-1 0-11-15,-3-20 1 0,-2-7-13 16,-1-18-20-16,-9 8-121 16,-7 4-235-16</inkml:trace>
  <inkml:trace contextRef="#ctx0" brushRef="#br0" timeOffset="-193351.48">29352 5941 1776 0,'0'0'377'0,"0"0"-232"16,26-96-67-16,-8 47 13 0,4-2-12 15,3 1-8 1,-2 4-19-16,-4 6-7 0,-2 12-2 16,-7 9-31-16,-5 9 9 15,-4 6 10-15,-1 3-31 16,0 1-6-16,0 0-18 16,0 0-41-16,0 3-19 15,0 9-17-15,0 4-16 16,0 15-54-16,-6-4-331 15,-3-4-645-15</inkml:trace>
  <inkml:trace contextRef="#ctx0" brushRef="#br0" timeOffset="-192345.69">29646 6324 152 0,'0'0'321'0,"0"0"-124"16,0 0-73-16,0 92-42 0,2-63-11 15,5-3-39 1,1-8-14-16,-2-4-5 0,-1-8 11 16,-2-6 91-16,-3 0 20 15,0-4 30-15,0-10-112 16,0-5-53-16,-3-1-7 15,-8-4-5-15,-3 0 12 16,-1 2 2-16,3 0-1 16,1 3 14-16,3-1 9 15,4 6-16-15,2 2 13 16,2 2-21-16,0 3-21 16,12 1-14-16,7 2 6 0,5-1-3 15,3 5 8 1,0 0 16-16,0 0 8 0,-2 5 0 15,-2 5 28-15,-4 4 2 16,-7 1-18-16,-3-1-3 16,-3 3-8-16,-3 3-1 15,1 0 10-15,1 1-10 16,4-1 1-16,2-3 8 16,5-3 4-16,3-3 15 15,-1-2-9-15,3-7 7 16,-1-2-7-16,4 0-19 15,-6-13-94-15,-1-1-754 0</inkml:trace>
  <inkml:trace contextRef="#ctx0" brushRef="#br0" timeOffset="-192164.73">29958 6132 1091 0,'0'0'654'0,"0"0"-571"16,0 0-59-16,0 0-24 16,0 0-14-16,0 0-36 15,0 0-35-15,36 46-139 16,-17-39-446-16</inkml:trace>
  <inkml:trace contextRef="#ctx0" brushRef="#br0" timeOffset="-191693.5">30185 6268 1092 0,'0'0'222'16,"0"0"-167"-16,0 0-35 16,-56 79-19-16,52-54 15 15,4-1 18-15,13-6 19 16,13-2-22-16,7-7-21 15,4-6-10-15,2-3-23 16,-3-5-32-16,-1-12-8 16,-5-6-75-16,-7-2-80 0,-4-1-26 15,-7 0 169-15,-5 3 75 16,-4 6 39 0,-3 8 140-16,0 7 64 0,0 2-164 15,-1 8-66-15,-2 8-4 16,0 5 3-16,3 1-12 15,0-1 9-15,12-4-2 16,8-6 31-16,3-4 36 16,2-5-45-16,1-2-16 15,-2-2 1-15,-6-11-12 16,-5-3 15-16,-6-3 24 16,-7-1 19-16,0 0-23 15,-4-1-10-15,-14 4 8 16,-5 5 0-16,-3 4-8 0,-7 8-14 15,-3 0-13-15,2 9-12 16,0 21 0-16,8-2-104 16,11-5-236-16</inkml:trace>
  <inkml:trace contextRef="#ctx0" brushRef="#br0" timeOffset="-191330.64">30881 6159 1182 0,'0'0'339'16,"0"0"-254"-16,0 0-68 0,0 0-4 16,-95-2-7-16,71 14 12 15,8 2-1-15,4 3-17 16,10 1 0-16,2-1-6 15,14 3-54-15,14 0-5 16,9 1 9-16,5 0 43 16,6 3 3-16,-6-5-6 15,-5-1 16-15,-13-2 0 16,-11-4 34-16,-12-2 78 16,-1-1 14-16,-25 0 7 15,-9-1-14-15,-11-1-52 16,-1 0-24-16,-3-1-30 15,4 2-13-15,-9 5-13 16,14-3-193-16,5 0-536 0</inkml:trace>
  <inkml:trace contextRef="#ctx0" brushRef="#br0" timeOffset="-188419.61">26369 6686 590 0,'0'0'150'0,"0"0"-95"16,0 0-22-1,0 0 46-15,0 0 80 0,0 0-28 16,0 0-52-16,-1 1 4 15,1 0-37-15,7 4-2 16,5 1 15-16,6 6-28 16,6 4 30-16,6 3-20 15,7 4-14-15,10 2 30 16,9 1-35-16,7-2-6 16,4-2 3-16,0-3-19 15,-3-7 0-15,-3-2 0 16,-7-5 0-16,-11-1-1 15,-8-3 1-15,-12-1 0 16,-9 2 0-16,-5-2-24 0,-6 0-41 16,-2 0-69-16,-1 0-10 15,0 0-201-15,0 0-290 0</inkml:trace>
  <inkml:trace contextRef="#ctx0" brushRef="#br0" timeOffset="-187661.69">27249 6777 720 0,'0'0'337'0,"0"0"-214"15,0 0-81-15,0 0-18 16,0 0 30-16,0 0 1 16,0 0-13-16,-50 35 9 15,42-15 3-15,-2 9 18 16,1 2 21-16,1 5-25 15,4 0-20-15,1-4-41 16,1-5 5-16,2-8-12 16,0-7 0-16,0-4 8 0,0-5-8 15,0-3 17-15,0 0 33 16,0 0 10-16,0-3-23 16,0-9-20-16,2-7-16 15,2-6 12-15,1-3-12 16,-2-5 10-16,1 0 0 15,-1-1-10-15,2 5-1 16,-1-2 0-16,-1 7 0 16,-1 4 2-16,-2 8-2 15,1 4 0-15,-1 3-1 16,0 3 0-16,0 2 1 16,0 0-12-16,2 0-32 0,4 7 33 15,3 5-11 1,5 2-11-16,5 2-10 0,3 0-2 15,3 0 35 1,0 1-2-16,-1 1 2 0,-4 1 9 16,-4-1 2-16,-5-1 7 15,-5 0-8-15,-5-3 0 16,-1 0 0-16,0 1 24 16,-15-3-17-16,-6 2 15 15,-5-3-6-15,-4-1 6 16,-2-1 6-16,3-4-5 15,0-1 18-15,8-1-13 16,5-3-16-16,7 0 8 16,4 0-18-16,5 0-2 0,0 0-8 15,17 0-147-15,5-5-164 16,2 2-678-16</inkml:trace>
  <inkml:trace contextRef="#ctx0" brushRef="#br0" timeOffset="-186685.62">27931 6916 783 0,'0'0'250'0,"0"0"-186"15,0 0-41-15,0 0-14 16,0 0 11-16,0 0 12 15,-85 25-21-15,81-8 5 16,2 6 3-16,2 0 23 16,2 4 23-16,14-1-21 15,5-1-18-15,7-4-6 16,5-9 28-16,3-3-28 16,-1-7-12-16,0-2-8 0,-4-3 10 15,-3-13 5-15,-2-2-4 16,-7-3 11-16,-4-2-7 15,-6-4 5-15,-4 4 1 16,-5-2 8-16,0 4 9 16,-2 3-14-16,-7 4-5 15,-2 6 32-15,1 3-36 16,1 5-9-16,2 3-6 16,-2 17-20-16,3 6 20 15,5 8 0-15,1 2 6 16,0-2 2-16,14-2-7 15,6-6-2-15,4-9-10 16,1-6-49-16,2-8 38 0,4-6-87 16,-7-13-135-16,-6-5-609 15</inkml:trace>
  <inkml:trace contextRef="#ctx0" brushRef="#br0" timeOffset="-186287.73">28313 6904 1106 0,'0'0'301'0,"0"0"-301"16,0 0-42-16,0 0 20 16,0 0 22-16,0 0 67 0,0 0-10 15,49 88 10 1,-37-59-9-16,-3 4-31 16,-1-3 10-16,-4-4-15 0,0-7-14 15,-2-2-2-15,-1-9 0 16,-1-5 1-16,2-3 5 15,-2 0 3-15,0-13-15 16,1-5-8-16,1-5-46 16,4-6 18-16,1 0 4 15,3-2-28-15,4 4 5 16,0 4 11-16,2 6 15 16,0 8 11-16,-1 7 7 15,0 2 4-15,-1 11 7 16,-4 9 21-16,2 5 23 15,-2 0 5-15,-2-2 12 0,2-1-33 16,-1-5-13 0,-1-6-5-16,2-2-10 0,-3-5-48 15,6-4-45-15,-4-11-458 16,1-3-302-16</inkml:trace>
  <inkml:trace contextRef="#ctx0" brushRef="#br0" timeOffset="-186037.78">28725 6657 851 0,'0'0'369'0,"0"0"-366"0,0 0-3 16,0 0 0-1,0 0 36-15,0 105 45 0,3-60 4 16,8 6-17-16,6 0-38 15,1-2-24-15,0-5-6 16,0-6-7-16,-2-10-19 16,-7-7-18-16,-5-7-34 15,-4-13-145-15,-1-1-33 16,-11 0-26-16</inkml:trace>
  <inkml:trace contextRef="#ctx0" brushRef="#br0" timeOffset="-184948.88">28699 7003 810 0,'0'0'373'15,"0"0"-194"-15,0 0-67 16,0 0-35-16,0 0-47 16,0 0-29-16,0 0 23 0,15-12-10 15,4 13-12-15,4 1 39 16,2-2-25-16,4 0-6 16,-1-7-9-16,0-2-1 15,-3-2-3-15,-5 1-13 16,-2 1 5-16,-6 5 9 15,-3 2-4-15,-3 2-36 16,0 6-16-16,0 11 42 16,2 5 13-16,1 2 2 15,-1 0 0-15,1-2 0 16,1-5-17-16,-5-6 4 16,-2-7-14-16,-3-3-13 0,0-1 2 15,0-2-9-15,-8-12-17 16,0-6 6-16,0 1 59 15,4-3 27-15,2-2 17 16,2 2-17-16,0 0 17 16,2 2-37-16,12 4-7 15,1 6-4-15,3 3-85 16,-1 4 52-16,-1 3 15 16,-2 0 7-16,-1 8 15 15,-3 7 5-15,-2 4 50 16,-1 3 30-16,-1 3 1 15,0-1-28-15,2-2-19 16,1-1-20-16,2-9 9 16,3 1 8-16,1-9 33 0,0-4-10 15,3 0-34-15,-3 0-3 16,1-15-7-16,-2-2-10 16,-3-4-5-16,-3 0-1 15,-4-2 0-15,-4-1-8 16,0 2 8-16,0 3 1 15,-6 2-29-15,-7 7 10 16,-1 5 4-16,-5 5-5 16,0 2 4-16,-5 16 8 15,-2 6 7-15,4 2 1 16,6 3-7-16,5-4 7 16,10-1 0-16,1-7 1 15,6-5-2-15,10-2-31 16,8-9-14-16,3-1 45 0,3-3-11 15,-1-11-36-15,0-4 15 16,-1-4 18-16,-5 0 15 16,-1 0 34-16,-6 4-11 15,-5 5 32-15,-5 5-47 16,-5 7-8-16,-1 1-2 16,0 6-30-16,0 14 32 15,-1 4 15-15,-2 1 1 16,3 1 1-16,0-6-8 15,4-3 16-15,16-4 29 16,5-6 0-16,6-6-24 16,4-1-9-16,-1-7-20 15,2-15 12-15,-3-4-13 16,-2-6-10-16,-3-5 9 16,-4-4-1-16,-6-2-4 0,-8-1 5 15,-7-4 1-15,-3 2 0 16,-1 2 8-16,-15 6-8 15,2 9 7-15,0 9-7 16,1 12 0-16,4 8-11 16,0 0-12-16,-1 20 16 15,2 8 7-15,5 9 9 16,3 5 32-16,2 7 7 16,19 2 8-16,8 3 5 15,7-3-10-15,6-5-21 0,3-5-17 16,0-7-10-1,1-4-3-15,-4-8-54 0,8-8-116 16,-12-7-142-16,-10-7-1096 16</inkml:trace>
  <inkml:trace contextRef="#ctx0" brushRef="#br0" timeOffset="-178162.03">20138 8365 489 0,'0'0'251'15,"0"0"-105"-15,0 0 5 16,0 0 14-16,0 0 8 16,0 0-2-16,-5-4-9 0,4 4-29 15,1 0-48-15,0-3 0 16,-2 3-28-16,2 0-6 15,0 0 13-15,0 0-20 16,-1 0 0-16,1 0 5 16,0 0-16-16,-2 0 2 15,2 0-16-15,0 0-7 16,0 0 11-16,0 0-16 16,0 0 0-16,0 0-7 15,0 0 1-15,0 0 2 16,0 0-3-16,0 0 0 15,0 0 13-15,0 0-13 16,0 0 0-16,0 0 0 16,0 0 1-16,0 0-1 15,0 0 1-15,0 0-1 0,0 0 0 16,0 0-1 0,0 0 1-16,0 0 0 0,0 0 9 15,0 0-10-15,0 0 1 16,0 0 0-16,0 0-5 15,0 0 14-15,0 0-9 16,0 0 0-16,0 0-6 16,0 0 6-16,0 0 0 15,0 0 1-15,0 0 5 16,0 0-5-16,0 0-1 16,0 0 0-16,0 0-11 15,0 0 11-15,0 0 0 16,0 0 1-16,0 0 1 0,0 0-2 15,0 0 0-15,0 0-20 16,0 0-15-16,0 0 4 16,0 0-54-16,0 0-21 15,0 0-39-15,0 0-139 16,5 3-234-16</inkml:trace>
  <inkml:trace contextRef="#ctx0" brushRef="#br0" timeOffset="-168928.51">20169 8406 107 0,'0'0'59'16,"0"0"-10"-16,0 0 6 16,0 0 17-16,0 0 15 15,0 0-28-15,0-1-3 16,0-1 2-16,0 2-9 0,0-1 7 15,0-1-8 1,0 0 12-16,0 1 31 0,0-1-7 16,0 0-6-16,0 1-7 15,0-1-13-15,0 2 4 16,0 0-24-16,0 0-9 16,0-1 25-16,0 1-17 15,-2 0 7-15,2 0-3 16,0 0-15-16,0 0 23 15,0 0-7-15,0 0 8 16,-1 0 14-16,1 0-23 16,0 0 3-16,-2 0 0 0,2 0-25 15,0 0 20 1,0 0-14-16,-1 0-3 0,1 0 19 16,0 0-40-16,0 0 34 15,0 0-10-15,0 0-24 16,0 0 33-16,0 0-21 15,-2 0 0-15,2 0 11 16,0 0-14-16,0 0 14 16,0 0-15-16,0 0-2 15,0 0 5-15,0 0 0 16,0 0-11-16,0 0 27 16,0 0-28-16,0 0 0 15,0 0 0-15,0 0 9 16,0 0-2-16,0 0-6 15,0 0 1-15,0 0 2 0,0 0 6 16,0 0-10 0,0 0 0-16,0 0 1 0,0 0-8 15,0 0 9-15,0 0-2 16,0 0 5-16,0 0 2 16,0 0-7-16,0 0 0 15,0 0 0-15,0 0 0 16,5 0 0-16,2 0 1 15,-1 0 5-15,0 1-6 16,2 1 0-16,-1-1-1 16,2 1-2-16,-2-2 3 15,3 0 1-15,-2 0 5 16,1 0 0-16,0 0-5 16,3 0-2-16,-1 0-4 15,-1 0 5-15,5 0 3 0,-1 0-2 16,2 0 0-16,-1 0 5 15,1 0-4-15,-1 0-4 16,1 0 2-16,0 0-4 16,0 0 4-16,0 0 0 15,2-2 1-15,0 2-1 16,0-1 10-16,1-1-10 16,-1 1 0-16,2 0-7 15,0-1 6-15,-1 1 1 16,1-1 0-16,2 1 8 15,0-3-2-15,0 2-12 16,2-1 1-16,-1-2 3 16,3-2 0-16,-2 2 2 0,1 0 0 15,2-1 2 1,-3 0 0-16,0 2-2 0,-6 1 0 16,-1 0-4-16,-3 2 2 15,-2 1 4-15,-3 0-2 16,-3 0 0-16,0 0 1 15,1 0-2-15,-2 0 1 16,-1 0 0-16,2 0-1 16,2 0 2-16,0 0 0 15,1 0 14-15,2 0-14 16,1 0-1-16,-3 0 0 16,0 0-6-16,-1 0 5 0,-3 0 1 15,0 0 0-15,-2 0 2 16,-2 0-1-16,-1 0-1 15,0 0 0-15,0 0-8 16,0 0 1-16,0 1-105 16,-21 23-120-16,-4-1-263 15,-6 1-646-15</inkml:trace>
  <inkml:trace contextRef="#ctx0" brushRef="#br0" timeOffset="-168199.59">19759 8772 667 0,'0'0'227'0,"0"0"-81"16,0 0 3-16,0 0-19 16,0 0 4-16,0 0-9 15,0 0-58-15,0-7-13 16,0 7-15-16,-2 0-14 15,2 0 26-15,0 0-7 16,0 0-18-16,0 0-7 16,0 12-6-16,0 5 28 15,0 5-23-15,0 8-3 0,0 8 16 16,2 10-19-16,-1 15-1 16,1 22 3-16,-1 20-14 15,2 0 0-15,-1-15-2 16,1-26 2-16,-2-26 14 15,1-6 14-15,-1 1 14 16,2 1 10-16,0 0-20 16,0-6 14-16,1-6-21 15,1-5-17-15,-2-2 17 16,0-6-25-16,-2-4 7 16,1-1 7-16,0-3-14 15,-2-1 0-15,1 0 1 16,-1 0 0-16,0 0-2 0,3 0 1 15,1 0-21-15,13-4-83 16,0-2-163-16,2-3-425 0</inkml:trace>
  <inkml:trace contextRef="#ctx0" brushRef="#br0" timeOffset="-167321.79">20276 10156 1307 0,'0'0'284'0,"0"0"-198"16,0 0-46-16,0 0-27 15,0 0 39-15,0 0 11 0,0 0-35 16,0 0 7 0,8 3-26-16,5-1 26 0,2 1 22 15,6 1-34-15,4-1 5 16,5 2-4-16,6-3-23 15,4 2 25-15,8-1-17 16,1 2 1-16,6 0-1 16,2-1-9-16,1 2-1 15,3-1-5-15,2-5 6 16,0 0 1-16,-1 0 0 16,2 0-1-16,-1 0 5 15,-5-4-4-15,-3 0-1 16,-7 0 0-16,-8 4 0 0,-8 0 2 15,-6 0-2 1,-7 0 8-16,-5 1 2 0,-5 5-9 16,-3 1 30-16,-2-3 17 15,0 2-16-15,-3-4 10 16,-1 1-14-16,2 1-6 16,-2-3 5-16,0 0-27 15,0-1 14-15,0 2-14 16,0-2-8-16,1 0 8 15,-1 0-21-15,2 0-38 16,-1 0-80-16,-1-3-352 16,0-7-933-16</inkml:trace>
  <inkml:trace contextRef="#ctx0" brushRef="#br0" timeOffset="-157928.52">28209 8124 360 0,'0'0'203'0,"0"0"-92"16,0 0-18-16,0 0 35 15,0 0 23-15,0 0-20 16,-5 0-37-16,5 0-23 16,-2 0 15-16,2 0-2 15,-1 0 15-15,1 0-11 16,-2 0-21-16,2 0 1 16,-1 0-8-16,-1 0-4 15,2 0 16-15,0 0-34 16,0 0-6-16,0 0 5 0,0 0-37 15,0 0 21 1,0 0-13-16,0 0 3 0,0 0 1 16,3 0-12-16,13 0 0 15,9 0 1-15,12 0 0 16,6 0 6-16,11 0-7 16,4 0 0-16,5 0 3 15,-1 0-2-15,-1 0-1 16,-2 0 1-16,-3 0-1 15,-5 0 7-15,-5 0-5 16,-5 0-1-16,-10 0 9 16,-7-2-1-16,-8 0-9 15,-5 0 15-15,-5 1 8 16,-2 1 22-16,-2 0-14 16,-2 0-12-16,0 0 20 0,0 0-38 15,0 0 17-15,0 0-18 16,0 0 3-16,0 0-3 15,0 0 2-15,0 0-2 16,0 0 0-16,0 0-68 16,9 0-78-16,1 0-227 15,1 0-476-15</inkml:trace>
  <inkml:trace contextRef="#ctx0" brushRef="#br0" timeOffset="-156592.05">29560 8293 553 0,'0'0'251'0,"0"0"-157"16,0 0 25-16,0 0 25 0,0 0-13 16,0 0-33-16,0 0-38 15,0 0-12-15,0 0-3 16,0 0-12-16,0 0 15 15,0 0-16-15,0 0-8 16,0 0 11-16,0 0-9 16,0 0 6-16,0 0-4 15,0 0-17-15,0 0 6 16,0 0-17-16,0 0 0 16,0 0 7-16,0 0-7 15,0 0 0-15,0 1 6 16,0 6-4-16,0 2-2 0,0 3 0 15,0 7 0-15,0 5 14 16,0 8 8-16,0 7 6 16,0 10-2-16,0 17-26 15,4 19 10-15,2 17-10 16,0-9 0-16,1-16 0 16,-1-24 6-16,-1-19-6 15,3 7 7-15,-2 2-6 16,2 2 15-16,0-3 5 15,-2-2 1-15,-2-3 5 16,1-2-5-16,-1-3 9 16,-4-3-3-16,0-3-12 15,0-3-5-15,0-8 3 16,0-4-6-16,0-3-7 16,0-7 6-16,0 1 3 0,0-2-3 15,0 0-6-15,2 0-2 16,-2 0-29-16,1 0-61 15,1-3-127-15,-2-1-338 0</inkml:trace>
  <inkml:trace contextRef="#ctx0" brushRef="#br0" timeOffset="-155774.15">28168 10207 1071 0,'0'0'272'0,"0"0"-204"15,0 0-68-15,0 0 0 16,0 0 34-16,0 0 17 15,0 0 32-15,24 0 4 0,-4 0-43 16,6 3-6-16,9-1-15 16,8 1-5-16,6-2 8 15,9 2-26-15,5-3 9 16,5 0 0-16,1 0-8 16,0 0 0-16,-2 0-1 15,0 2 0-15,-3-1 10 16,-3 1-9-16,-4 1 12 15,-8 1-4-15,-3-2-9 16,-7 0 3-16,-4-1-3 16,-7 0 0-16,-6 1 28 15,-5 0 0-15,-6 0-9 16,-5-1 13-16,-1 1 5 0,-3 0-5 16,-1-2-14-1,-1 1-9-15,0-1 16 0,0 0-11 16,0 2-8-16,0-2 0 15,0 2-5-15,2-1 12 16,-1 1-12-16,-1-1-1 16,0 0-1-16,0-1 1 15,0 2-2-15,0-2-43 16,0 0-111-16,-3 0-130 16,-5 0-247-16</inkml:trace>
  <inkml:trace contextRef="#ctx0" brushRef="#br0" timeOffset="-146326.78">24159 8128 401 0,'0'0'227'16,"0"0"-60"-16,0 0 12 15,0 0 6-15,0 0-17 16,-3-6-44-16,1 6-21 0,2 0-11 15,0 0-22 1,0-1 11-16,-1 1-15 0,1 0-3 16,-2 0 15-16,2 0-24 15,-1 0-1-15,-2 0 12 16,2 0-14-16,-1 0-2 16,2 0-16-16,-1 0-19 15,-1 0 19-15,2 0-14 16,-2 0 2-16,2 0 9 15,0 0-24-15,0 0 14 16,0 0-20-16,0 0 0 16,0 0 14-16,0 0-14 15,0 0 9-15,0 0 4 16,0 0-11-16,0 0 3 16,0 0-5-16,0 0 0 0,0 0 0 15,0 0 1-15,0 0-1 16,0 0 3-16,0 0 7 15,7 0-11-15,3 0 1 16,-1 0 0-16,0 0 6 16,1 0-5-16,-1 0 11 15,3 0-3-15,1 0-2 16,2 0-7-16,3 0 0 16,3 0 0-16,-1 0 10 15,2-1-8-15,0-1-2 16,1 1 6-16,2-1-5 15,2-1-1-15,0 2 0 16,-1 1 0-16,0 0 2 16,-1 0-1-16,-1 0-1 0,3 0 2 15,0 0-1-15,1 0-1 16,0 0 0-16,2 0 0 16,-3 1-1-16,1 2 1 15,1-1 0-15,-1-1 0 16,-1 1 6-16,0-2-7 15,0 1 1-15,-2-1-2 16,0 0 1-16,-1 0 1 16,-3 0 0-16,2 0 0 15,-3 0 1-15,0 1-2 16,-5 1 1-16,-3-2-1 0,0 2 0 16,-3 0 2-1,-2-2-1-15,0 1 1 0,-4-1 5 16,0 0-6-16,-1 0 0 15,-2 0 1-15,1 0-7 16,-1 0 8-16,2 0-2 16,-2 0 3-16,1 0-2 15,1 0-1-15,-2 0 0 16,1 0 0-16,1 0-5 16,1 2 7-16,0-2-2 15,-1 1 0-15,2-1 1 16,-1 1-1-16,0 1 0 15,0-2 0-15,0 1 0 16,0-1 1-16,-2 2-1 16,1-2 0-16,-1 0 8 0,1 0-14 15,-1 0 6-15,1 1 0 16,-2-1-3-16,1 0 9 16,-1 0-6-16,0 0 0 15,2 0 4-15,-2 0-13 16,0 1 6-16,0 0-13 15,0 2-27-15,0 10-100 16,-11 1-102-16,-5 0-805 0</inkml:trace>
  <inkml:trace contextRef="#ctx0" brushRef="#br0" timeOffset="-76646.86">17306 14816 469 0,'0'0'491'0,"0"0"-322"15,0 0-27-15,0 0-57 16,0 0 13-16,0 0 24 15,3 0-44-15,-3 0 1 16,0 0-28-16,2 0-3 16,0 0 12-16,-1 0-35 15,6 0 11-15,1 0-9 16,4 3-18-16,4 2 16 16,2-4-24-16,4 0 12 15,2-1-13-15,-2 0 19 16,0 0-19-16,-2 0 0 15,-2 0 7-15,-3 0 2 16,-4 0-7-16,-1 0-2 0,-5 0 0 16,-4 0-54-16,1 0-43 15,-2 0-89-15,0 1-95 16,-8 8-26-16,-5-4-181 16,-1 3-43-16</inkml:trace>
  <inkml:trace contextRef="#ctx0" brushRef="#br0" timeOffset="-76069.63">17400 14858 424 0,'0'0'322'16,"0"0"-84"-16,0 0-100 15,0 0 1-15,0 0 19 16,0 0 28-16,0 0-81 16,-37 0-41-16,34 0-23 0,-2 5-35 15,2 7 16-15,0 1 1 16,-1 4-8-16,3 1 20 15,-1 1-34-15,2-2 22 16,0-3-8-16,0-1-8 16,0-5-14-16,0-2 4 15,0-3 0-15,0-2-7 16,0-1 7-16,0 0-29 16,3 0-18-16,6-1 10 15,-1-7 29-15,2 0 11 16,3 0 7-16,1 0 19 15,1 2-25-15,0 0 15 0,2 3-16 16,0 3-6-16,-1 0 6 16,-1 0 15-16,2 11-15 15,-5 1 34-15,-1 4-33 16,-3 3 28-16,-3-1 11 16,-2 1-27-16,-3 0 3 15,0 1-15-15,0-2 0 16,0 0 18-16,-8-1-19 15,-5-5 14-15,-4-2 20 16,-4-3-15-16,-2-3 11 16,-3-4-21-16,-2 0 8 15,-1 0 33-15,4-6-29 16,4-5 9-16,6 2-30 0,2 0-11 16,5 3 11-1,4 3 0-15,2 0 0 0,2 3 0 16,0 0-2-16,0 0-30 15,0 0-27-15,5 0-75 16,14 3-31-16,-4-1-144 16,0-1-339-16</inkml:trace>
  <inkml:trace contextRef="#ctx0" brushRef="#br0" timeOffset="-75025.54">17296 14664 575 0,'0'0'489'0,"0"0"-337"16,0 0-46-16,0 0-13 16,0 0 35-16,0 0 1 15,-94 12-43-15,78 0-36 16,0 2-35-16,0 2 7 16,3 3-8-16,0 1-1 15,0 3 8-15,3 4-21 0,3-1 1 16,2 4 11-16,2 1-3 15,2 1-16-15,1 1 7 16,0-1 0-16,0-1-6 16,4 1 15-16,7-2-2 15,0 2 5-15,3-3-5 16,2 2 5-16,1 0-5 16,2-5 6-16,0 0 6 15,1-2-18-15,1-2 15 16,-1-2 0-16,0-4-15 15,1 0 20-15,0-4-12 16,-3-3-9-16,3-1 31 16,-1-5-24-16,2 2 8 15,1-4-14-15,4-1-1 0,0 0-17 16,3 0 17-16,1-7 6 16,-1-3 2-16,1-2 6 15,-1 0-1-15,0-4-13 16,-2 1 10-16,-1-3-7 15,-4 4-3-15,-1-2 0 16,-4 3-5-16,-5 1 5 16,0 0 6-16,-4 3 3 15,1-4-9-15,-4 4 0 16,2-5 0-16,-3-2 0 16,1 0-1-16,-2-4 2 15,-1-3-1-15,-1 0 0 16,-2-2-26-16,0 2 14 0,0 1-16 15,0-2 14 1,-5 2 14-16,-2 4 0 0,-4-1 1 16,0 2 17-16,0 1-18 15,-4-1 22-15,3 2-15 16,-1-1-7-16,-2-2 20 16,1 2-19-16,-2 1 4 15,1 0-5-15,-3-2 6 16,-1 1-11-16,1 1 5 15,-3 0 0-15,2 3-1 16,-1 1 7-16,-1 1 3 16,-1 2 4-16,-1 3-5 15,0 1-3-15,-4 2-4 16,2 2 11-16,-1 0 15 0,1 0-26 16,-1 5 21-16,-1 3-4 15,1 4-17-15,0-1 21 16,1 1-11-16,1 2-11 15,3 2 26-15,0 2-25 16,2 1-1-16,1 6 0 16,-1 2-32-16,2 3 16 15,1 2-45-15,4 2-36 16,2 26-42-16,5-11-104 16,2 0-311-16</inkml:trace>
  <inkml:trace contextRef="#ctx0" brushRef="#br0" timeOffset="-47778.75">18439 14743 485 0,'0'0'298'0,"0"0"-109"16,0 0-66-16,-5-17-19 15,4 13 25-15,1-1-6 16,-2 0-31-16,1 1 17 15,-1 4-29-15,2-1 2 16,-1 1 7-16,-1 0-55 16,1 0-22-16,-2 0 7 15,-1 8-12-15,-3 11 24 16,3 13-30-16,1 7 12 16,1 9-5-16,2 3-8 0,0 3 0 15,6-4-9 1,8-7 9-16,1-3-3 0,2-7 9 15,4-4 2 1,-1-9-8-16,1-3-3 0,-1-7-1 16,0-6-22-16,-1-4 26 15,-1 0 28-15,-1-17-28 16,-4-8 34-16,-1-4 7 16,-6-9-32-16,-5 0 11 15,-1-7-9-15,-1 2-11 16,-11-1 1-16,-3 6 1 15,0 4 10-15,2 6-12 16,1 5 0-16,3 7-1 16,2 4-32-16,3 4-14 15,4 8 9-15,0 0-145 16,5 7-171-16,10 7-180 0,-3-4-138 0</inkml:trace>
  <inkml:trace contextRef="#ctx0" brushRef="#br0" timeOffset="-47542.3">18844 14634 1205 0,'0'0'271'0,"0"0"-218"15,0 0-52-15,2 88 50 16,2-36 54-16,5 18 15 15,4-2-31-15,1 2-48 0,2-5-13 16,-2-17-28-16,1 1-9 16,-5-14-22-16,-5-17-125 15,-4-8-246-15,-1-10-441 0</inkml:trace>
  <inkml:trace contextRef="#ctx0" brushRef="#br0" timeOffset="-47214.75">18687 15018 1053 0,'0'0'192'0,"0"0"-134"15,0 0-56 1,80 43 22-16,-37-42-12 0,3-1 50 16,5-5-11-1,-5-12-10-15,-3-5-31 0,-7-1-4 16,-8 3-6-16,-7 0-71 15,-9 4-29-15,-6 5 48 16,-3 6 52-16,-3 5 67 16,0 0 41-16,0 19 10 15,2 8-3-15,5 7-23 16,2 7-27-16,2-1-40 16,3-1-19-16,-1-7 7 15,-3-10-13-15,0-6 0 16,-5-10-36-16,-4-6-102 0,-1-9-38 15,-3-13-8 1,-10-2-539-16</inkml:trace>
  <inkml:trace contextRef="#ctx0" brushRef="#br0" timeOffset="-47085.65">18995 14872 1228 0,'0'0'491'15,"0"0"-422"-15,0 0-69 16,0 0-49-16,0 0-9 15,0 0-77-15,0 0-166 16,61-8-498-16</inkml:trace>
  <inkml:trace contextRef="#ctx0" brushRef="#br0" timeOffset="-46720.53">19268 14715 1207 0,'0'0'196'15,"10"92"-144"-15,-2-35-23 16,4 12-17-16,1-2 84 16,3-16-44-16,1 1-17 15,1-14 12-15,0-9-30 16,-2-12-16-16,-2-10-1 16,-3-5-4-16,-2-2 4 15,-1-9 25-15,-5-12-25 16,0-4 10-16,-3-8-10 15,0-4-4-15,0 3-5 16,-3 2 9-16,0 9 0 16,2 10 0-16,1 11-5 0,0 2-49 15,0 21 54-15,13 11 9 16,2 5 52-16,6 1-49 16,1 0 12-16,2-6-16 15,1-10 1-15,-1-5-18 16,-2-11-8-16,-3-6-88 15,-5-9-125-15,-8-8-297 0</inkml:trace>
  <inkml:trace contextRef="#ctx0" brushRef="#br0" timeOffset="-46573.47">19423 14797 1594 0,'0'0'293'0,"0"0"-293"0,0 0-37 15,0 0-104-15,0 0-6 16,0 0-336-16,0 0-311 0</inkml:trace>
  <inkml:trace contextRef="#ctx0" brushRef="#br0" timeOffset="-46291.4">19772 14902 1275 0,'0'0'163'0,"0"0"-99"16,0 0-22-16,0 0 55 16,82 43 42-16,-70-27-69 0,-5 2 3 15,-4 7-8-15,-3 3-65 16,0 2 6-16,-10 3-6 16,0-3 0-16,0-1 4 15,4-3-3-15,6-5 14 16,0-6-8-16,5-2-6 15,10-9-2-15,7-4-10 16,5 0 11-16,3-17 6 16,0-3-6-16,-3-6-94 15,-11-12-79-15,-6 4-330 16,-8 7-372-16</inkml:trace>
  <inkml:trace contextRef="#ctx0" brushRef="#br0" timeOffset="-45381.58">19793 15029 628 0,'0'0'899'0,"0"0"-796"16,0 0-103-16,0 0-4 15,0 0-8-15,69 72 12 16,-32-72 0-16,1-3 9 16,4-13-30-16,0-4 0 15,-6-5-129-15,-6 2 60 16,-8 0-98-16,-6 4 11 15,-6 6 75-15,-7 6 102 16,-3 7 180-16,0 0-2 16,0 20-5-16,0 8 19 0,0 4-115 15,10 5-29 1,5-2-29-16,6-2-10 0,4-8 21 16,6-8-19-1,4-9 15-15,0-8 34 0,1-4-46 16,-3-20-8-16,-4-6-12 15,-10-9-8-15,-10-2-7 16,-9 0-25-16,-2 4 29 16,-20 4 17-16,-9 8 5 15,-4 11 47-15,-1 9 17 16,2 5-29-16,3 10 4 16,4 19-43-16,6 10 0 0,5 7 14 15,4 4-4-15,6-2-12 16,6-7 1-16,0-8-12 15,10-13 6-15,7-9-7 16,5-11-2-16,5-1-10 16,3-19-41-16,-2-8-10 15,-1-4-41-15,-6-5 51 16,-3 3 21-16,-9 2 45 16,-3 7 16-16,-5 10 76 15,1 9-12-15,-1 6-43 16,3 12-12-16,4 16-18 15,3 7 43-15,5 6-19 16,2-2 20-16,6-5-17 16,1-7-28-16,2-10-11 15,1-11 5-15,-3-6-32 0,-3-6 31 16,-5-17-58-16,-5-6 18 16,-3-6 6-16,-8-5-35 15,-1 1 22-15,0-1 24 16,-5 8 23-16,0 8 1 15,2 9 1-15,3 15-1 16,0 3-26-16,3 23 26 16,10 10 58-16,3 6-13 15,1-1-24-15,0-2 52 16,1-8-39-16,-5-9-2 16,0-5-13-16,-5-9-13 15,-5-8-6-15,-3 0 1 16,0-16 0-16,-6-10-1 0,-6-6-18 15,-1-3 18-15,2-3 18 16,5 1-18-16,6 4 0 16,0 9-6-16,12 6 23 15,10 10-34-15,7 8 29 16,5 5-24-16,2 11-44 16,16 9-144-16,-10-2-148 15,-6-3-833-15</inkml:trace>
  <inkml:trace contextRef="#ctx0" brushRef="#br0" timeOffset="-44887.9">21299 14795 1570 0,'0'0'381'15,"0"0"-304"-15,0 0-77 16,0 0-37-16,0 0 37 15,30 77 92-15,-15-30-32 16,9 21-21-16,9 20-39 16,7 19 7-16,2 2-17 15,-9-21 2-15,-10-23 7 16,-11-26-16-16,1-11-19 16,-2 0 23-16,-2-1-2 15,-1-3 15-15,-4-13 1 16,-4-11 0-16,0 0 20 15,-1-22 15-15,-13-12-13 0,-3-13 20 16,-6-22-25-16,-5-24-11 16,2-17 1-16,9-1-8 15,10 21-14-15,7 30-14 16,2 31-19-16,13 11 26 16,1 8-4-16,8 7 22 15,4 3 2-15,2 14 2 16,-3 14 30-16,-6 7 9 15,-5 1-39-15,-11 0 26 16,-5-3-27-16,-9-2-6 16,-15-3 6-16,-7-6 1 0,-4-8 11 15,0-9-12 1,0-5-34-16,5 0-52 0,7-28-100 16,8 2-198-16,10 0-586 15</inkml:trace>
  <inkml:trace contextRef="#ctx0" brushRef="#br0" timeOffset="-43759.94">21756 15011 1607 0,'0'0'301'0,"0"0"-298"16,0 0-3-16,0 0-25 15,0 0 20-15,0 0 5 16,0 0 1-16,70 50 12 15,-56-71-13-15,2-7-64 0,-6-5-34 16,-3-1 35 0,-5 0 53-16,-2 3 10 0,-2 5 22 15,-12 6 7-15,-1 11 24 16,-3 9-1-16,-1 0 16 16,1 24-26-16,-2 13-27 15,4 10-14-15,1 8 18 16,7 1-8-16,7-5 50 15,1-6-32-15,0-12-27 16,10-9 12-16,8-12-14 16,2-12-8-16,5-2-35 15,0-23 16-15,1-7-34 0,-6-9-46 16,-3-2 65-16,-6-3 42 16,-3 3 11-16,-6 5 24 15,-2 10 6-15,0 9-25 16,0 17-16-16,0 2 4 15,1 26-4-15,4 10 55 16,2 7-32-16,5 3 8 16,3-5 1-16,4-7-26 15,3-10 13-15,3-9-19 16,2-11-16-16,1-4 10 16,0-9-48-16,-2-16 13 15,-4-5-13-15,-5-7-29 16,-4-4 48-16,-4-1 35 15,-3 3 17-15,-2 8 12 16,-1 10-23-16,3 12-6 0,-3 9-2 16,2 19 2-16,-1 15 16 15,-1 11 11-15,2 2-5 16,-1 3 23-16,1-4-20 16,0-8-9-16,1-9-6 15,-1-8-9-15,-2-9-2 16,0-8-21-16,-1-4-19 15,-2-13 32-15,0-15-9 16,0-7 17-16,0-5-8 16,0-2 5-16,1 2 2 15,9 5-31-15,4 9-8 16,5 8 41-16,1 11-9 16,2 7 9-16,3 0 0 0,1 6 1 15,-1 5 29 1,-1-2-16-16,1-2-13 0,-2-7 8 15,-1 0 0-15,-5-3-6 16,-3-11 4-16,-3-5-6 16,-7-1-1-16,-4-1 0 15,0 1 0-15,-1 1 5 16,-11 7-5-16,-1 5 1 16,2 7 14-16,2 7-9 15,0 18-5-15,6 10-1 16,3 7 0-16,0 5 41 15,5 0-40-15,9-5-1 16,6-4-1-16,1-9-64 16,1-9-30-16,2-10-56 15,0-9-11-15,-3-1-126 0,0-16 49 16,-2-11 199-16,-3-7 40 16,1-5 114-16,-1-5 83 15,2-1-28-15,2 3-48 16,2 9-43-16,0 13 14 15,2 15 11-15,-4 5 4 16,-4 18-48-16,-6 14 26 16,-6 8-8-16,-4 6-28 15,-4-3 28-15,-9-1-33 16,-2-9-22-16,3-6-22 16,8-18-47-16,2-8-181 15,2-1-522-15</inkml:trace>
  <inkml:trace contextRef="#ctx0" brushRef="#br0" timeOffset="-43152.86">23470 14945 605 0,'0'0'246'0,"0"0"-246"16,0 0-148-16,-90 24 50 15,60-24 98-15,-1 0 0 0,0-7-125 16,-1 4-76 0,4 3 110-16,4 0 91 0,8 17 254 15,7 8-32 1,6 5-1-16,3 2-53 0,0 0 21 16,16-4-2-16,5-7-18 15,4-6-57-15,1-8-61 16,4-7-16-16,1-1-35 15,0-19 17-15,-2-7-3 16,-2-8-14-16,-7-7 0 16,-3-5 17-16,-5-5-2 15,-6-6 48-15,-6-1 1 16,0 0-10-16,-5 4 12 16,-8 8 4-16,-1 13-17 15,5 16-1-15,2 17-52 0,4 5 0 16,3 40 15-1,0 29-14-15,0 2 10 0,10-3 8 16,4-10-12 0,2-19 10-16,4-2-17 0,7-3-1 15,1-14-7-15,3-13-54 16,2-11 28-16,0-3-69 16,-2-22 14-16,-2-11 13 15,-6-5-10-15,-6-10 36 16,-8-1 27-16,-8 3 23 15,-1 5 28-15,0 17 65 16,0 14 46-16,-1 13-43 0,-1 11-69 16,2 23-2-1,0 10-25-15,2 4-8 0,11 11-18 16,2-12-161-16,-1-13-547 0</inkml:trace>
  <inkml:trace contextRef="#ctx0" brushRef="#br0" timeOffset="-42822.59">24201 14950 1684 0,'0'0'234'0,"0"0"-233"16,0 0 15-16,0 0-16 15,0 0 148-15,0 0-36 16,62-75-87-16,-62 53 17 0,0 3-42 15,-3 6 0-15,-10 7 25 16,-5 6-5-16,-3 7 14 16,3 18-25-16,0 10 8 15,6 5-2-15,5 4 13 16,7-2 4-16,0-2-1 16,6-8-31-16,12-6 0 15,4-8-19-15,3-7-15 16,4-6 7-16,-3-5-44 15,0 0-47-15,-5-15 0 16,-3-17-81-16,-6 4-160 16,-5-3-509-16</inkml:trace>
  <inkml:trace contextRef="#ctx0" brushRef="#br0" timeOffset="-42625.11">24026 14688 1898 0,'0'0'329'16,"0"0"-239"-16,0 0-40 15,0 0-24-15,84-17 51 16,-44 17-39-16,2 0-38 16,-4 0-43-16,8 0-105 15,-11 0-155-15,-11 0-1045 0</inkml:trace>
  <inkml:trace contextRef="#ctx0" brushRef="#br0" timeOffset="-41559.57">24827 14904 958 0,'0'0'307'0,"0"0"-201"16,0 0-105-16,0 0 21 15,0 0 32-15,0 0-12 16,0 0 35-16,25-24-17 16,-10 40 46-16,6 13 31 15,1 12-87-15,-2 7 2 16,-1 4-37-16,-5-2-14 0,-4-8 25 16,-4-8-26-16,-1-10 7 15,-4-8 7-15,-1-10 2 16,0-6-24-16,0-1 8 15,0-20-50-15,0-5 35 16,0-11-18-16,-1-4 33 16,-1-2-15-16,2 5 16 15,0 8-2-15,2 8-12 16,8 10-3-16,3 12 3 16,1 0 13-16,2 21 0 15,1 8 55-15,1 5-40 16,1-2 6-16,-1-3-21 0,1-3 0 15,-1-9-1 1,2-7 1-16,-1-9 0 0,-3-1 0 16,4-12-38-16,-5-13 4 15,-2-4-29-15,-2-5-14 16,-5 2 31-16,-2 3 11 16,-1 10 35-16,-2 12 0 15,2 7-21-15,2 7-81 16,2 16 102-16,4 9 14 15,5 2 63-15,3-5-40 16,3-4 15-16,3-11 16 16,0-11-52-16,-1-3 44 15,-3-8-33-15,-3-14 3 16,-8-11 15-16,-5-5-36 16,-5-3 10-16,-5-1 11 0,-11 2-29 15,-6 5 44-15,-2 11-26 16,0 10-10-16,1 14-2 15,3 6-7-15,3 26-16 16,5 11-6-16,12 25-92 16,0-9-99-16,5-10-588 0</inkml:trace>
  <inkml:trace contextRef="#ctx0" brushRef="#br0" timeOffset="-40929.72">25881 14955 755 0,'0'0'869'0,"0"0"-805"15,0 0-58-15,0 0-5 16,96-76 33-16,-84 52 32 16,-4 2-47-16,-7 0 41 15,-1-2-43-15,0 1-16 16,-6 5 14-16,-6 5-8 15,-4 10 36-15,1 3-25 16,-2 16-7-16,2 16-12 16,2 12 1-16,4 9 0 15,4 2 28-15,5 1 14 16,0-8-7-16,10-7-4 16,7-12-31-16,7-10 0 15,3-10-13-15,3-9 13 16,0-8-2-16,0-16-8 15,-3-8-16-15,-5-9-5 0,-3-4-8 16,-5-1 31-16,-5 1-1 16,1 9-21-16,-3 11 22 15,1 14-11-15,1 11 12 16,0 13-46-16,0 21 53 16,1 8 48-16,1 8-18 15,-1-4 6-15,3-5 29 16,-1-8-23-16,1-11-8 15,0-10-34-15,-1-12 0 16,1 0 0-16,-1-12 13 16,3-15-12-16,-3-6-1 0,-2-9 5 15,2-1-5-15,-4 1 1 16,-1 11 5-16,1 10-12 16,0 13 2-16,0 8-29 15,0 24 33-15,2 15 7 16,-1 6 11-16,1 2-9 15,4-7-2-15,-2-9-11 16,4-12 4-16,-2-10-39 16,6-15-92-16,-6-13-92 15,-1-9-376-15</inkml:trace>
  <inkml:trace contextRef="#ctx0" brushRef="#br0" timeOffset="-40411.47">26518 14472 834 0,'0'0'784'16,"0"0"-664"-16,8 71-51 16,7 2-26-16,6 24 113 15,-1 6-27-15,-3-15-64 16,-2-25-27-16,-6-26-37 16,0-12-1-16,4-3-9 15,1-3-38-15,3-7-12 16,0-12-67-16,1-7-49 15,0-21-61-15,-3-11-62 16,-2-3-69-16,0 2 244 16,-3 10 123-16,-3 11 113 15,2 17 2-15,-3 7-37 16,1 24 125-16,5 14-40 0,-1 3-19 16,4 1-29-1,6-9-13-15,1-9-14 0,3-9-27 16,-1-14-33-16,3-6-26 15,-2-6 16-15,-2-19-17 16,-7-9 23-16,-4-7-17 16,-9-3 4-16,-3-2-10 15,-3 0 14-15,-16 4-15 16,-5 10 17-16,-2 10-17 16,-1 19-16-16,2 3 16 0,4 24 17 15,5 13-3 1,4 7-8-16,8 6 39 0,4-2-21 15,0-6-18-15,14-6 4 16,6-10-10-16,4-9-10 16,1-9-46-16,0-8-89 15,8-14-155-15,-8-11-249 16,-6-4-328-16</inkml:trace>
  <inkml:trace contextRef="#ctx0" brushRef="#br0" timeOffset="-40178.7">27211 14723 925 0,'0'0'751'16,"0"0"-661"-16,0 0-59 16,0 0-11-16,0 0 86 15,98 64 12-15,-85-26-66 0,1 4-27 16,-7 3 0-16,-1 2-19 16,-3-3 11-16,-1-5-5 15,1-3-10-15,3-8-4 16,4-8-2-16,4-6 4 15,3-9-1-15,3-5-26 16,2 0-1-16,-1-12-27 16,-3-20-72-16,-3 6-107 15,-9-1-469-15</inkml:trace>
  <inkml:trace contextRef="#ctx0" brushRef="#br0" timeOffset="-39368.81">27228 14894 882 0,'0'0'844'16,"0"0"-715"-16,0 0-129 0,0 0 23 16,0 0-4-16,0 0 111 15,102 49-55-15,-56-47-35 16,2-2-32-16,0 0-7 16,-3-9 12-16,-2-9-13 15,-6-1-16-15,-3-5-14 16,-5 2 17-16,-7 2 1 15,-7 4 12-15,-5 6 13 16,-7 5-12-16,-3 5 16 16,0 10-17-16,-3 17 0 15,-3 11 0-15,2 4 24 16,4 5-14-16,0-4 15 16,16-5 2-16,5-7-19 15,3-11 4-15,4-9-12 16,1-5 0-16,-1-6-9 0,-1-9-1 15,-5-13 10-15,-4-4 18 16,-6-5-18-16,-8-3 9 16,-4-3-9-16,-1 0 0 15,-18 2 12-15,-4 4-2 16,-5 7 21-16,1 7-31 16,3 13-8-16,2 4 8 15,5 14-10-15,3 16 10 16,3 8 8-16,6 2-7 15,5 2 9-15,0-6-10 0,3-10-23 16,13-6 23 0,1-11-22-16,4-7-23 0,0-2 5 15,2-11-85-15,-1-9 85 16,-3-9 4-16,-1 0 17 16,-3-2 19-16,0 5 13 15,-4 7 30-15,-1 9 48 16,-1 10-68-16,-2 4-4 15,1 23 4-15,1 7-16 16,-2 2 12-16,1-2-1 16,2-5-18-16,-3-10 14 15,4-9-7-15,0-9-14 16,2-1-11-16,-1-11-32 0,3-13 26 16,-3-5-13-1,1-7 12-15,-3-1 24 0,0 2 2 16,0 5 21-16,-4 6 36 15,1 13-27-15,-1 11-15 16,3 8-16-16,0 23 8 16,0 8 32-16,3 3-22 15,-2-1 3-15,3-9-21 16,0-10-6-16,-1-11-21 16,2-9-58-16,2-2-93 15,3-41-106-15,-6 2-297 16,1-3-9-16</inkml:trace>
  <inkml:trace contextRef="#ctx0" brushRef="#br0" timeOffset="-38731.15">28273 14437 347 0,'0'0'414'0,"-18"-80"176"16,11 47-314-16,3 9-85 0,4 21-78 16,0 8-62-16,15 43 78 15,10 30-58-15,5 26-12 16,-2-7-16-16,-5-18-41 15,-8-23 0-15,-4-20-2 16,0 5-12-16,1-2-1 16,-3-3-46-16,0-7-15 15,-8-12-51-15,-1-7-138 16,-1-9 12-16,-14-1-290 16,0 0 53-16,0-6 488 15,8 1 105-15,4 1 308 16,3 2-134-16,1 2-154 0,16 0-76 15,7 0-41-15,4 0 0 16,5 0-8-16,1-1-1 16,-1-11 1-16,1-3 0 15,-7-5-18-15,-1-2 17 16,-6-3 1-16,-4-3 21 16,-8 0 60-16,-8 0 37 15,0 1 12-15,-6 2 13 16,-10 5-52-16,-2 8 12 15,2 10-52-15,-1 2-39 16,5 22 12-16,2 12-17 0,3 12 8 16,5 2-12-1,2 1 6-15,3-6-18 0,12-9-19 16,4-11-40-16,2-10 53 16,1-11-57-16,2-2-67 15,-3-14-28-15,2-11-38 16,-3-8 84-16,1-3 71 15,-3-3 50-15,1 3 74 16,1 4 37-16,2 8 27 16,1 15-17-16,0 9-21 15,0 9-14-15,-1 20-11 16,-2 9-39-16,-7 1 32 16,-3 2-15-16,-8-4-1 15,-2-3-52-15,-7-7-4 16,-22-6-107-16,5-6-159 0,0-11-535 15</inkml:trace>
  <inkml:trace contextRef="#ctx0" brushRef="#br0" timeOffset="-38152.4">29399 14704 916 0,'0'0'733'0,"0"0"-629"16,0 0-91-16,0 0-13 15,16 135 74-15,8-32 30 16,3 12 7-16,-5-6-71 15,-4-27-10-15,-10-27-30 16,-4-18 10-16,-2-8-20 16,0-4-1-16,0-4-43 0,-2-7-12 15,0-14-114 1,-6-21-29-16,-4-13-336 0,-3-6-190 16</inkml:trace>
  <inkml:trace contextRef="#ctx0" brushRef="#br0" timeOffset="-36936.36">29457 14849 880 0,'0'0'385'0,"0"0"-276"16,0 0-90-16,0 0 24 15,95-25 132-15,-64 44 23 16,-1 10-81-16,-4 4-82 16,-5 3 15-16,-11-1-27 15,-8-3 2-15,-2-8 11 16,-12-5-36-16,-12-4-9 15,-3-6-18-15,-1-8 27 0,2-1-6 16,2-5-40 0,5-9-63-16,10-6-15 0,6 3-138 15,3 0 90-15,3 4 52 16,16 5 19-16,4 5 85 16,5 3 16-16,5 0 1 15,4 8 101-15,0 2-34 16,4 1 27-16,-2-5-39 15,-2-5-23-15,-6-1 16 16,-5 0 4-16,-4-14 12 16,-4-4 1-16,-5-6-65 15,-2-5 15-15,-7 0-16 0,-4-2 9 16,0 2 4-16,-1 2-12 16,-13 7 0-16,-1 6 17 15,-4 10-2-15,-2 4-16 16,0 4 0-16,-1 18 0 15,1 8 7-15,3 5-5 16,3 3 4-16,8 0 14 16,4-2-14-16,3-7-7 15,4-6 1-15,14-9-38 16,5-8 7-16,3-6-28 16,4-2-52-16,0-18 47 15,-2-6-61-15,-4-8-30 16,-7-2-47-16,-4-3 34 0,-5 6 123 15,-5 2 45-15,-3 10 52 16,0 9-7-16,0 10-23 16,0 2 31-16,-2 17 27 15,1 12 5-15,1 10 55 16,0 2-37-16,3 0-13 16,13-6-17-16,3-7-72 15,5-9-1-15,5-9-19 16,-3-10-30-16,1 0 28 15,-3-13-63-15,-4-13-29 16,-3-7 16-16,-5-6-40 16,-1 0 107-16,-5-1 29 15,-3 6 2-15,-2 8 23 16,1 12-24-16,-2 12 0 16,0 2 7-16,1 23 25 15,-1 10 66-15,3 7-11 0,0 4-9 16,2-3 41-16,2-6-46 15,-1-10-3-15,-2-6-8 16,1-10-62-16,-3-9 16 16,-1 0-2-16,-1-12-12 15,2-13 10-15,-2-7-12 16,1-4-63-16,2-3 51 16,4 3-164-16,1 3-113 15,4 10-53-15,4 6 100 16,-1 10 170-16,3 7 66 15,-3 0 6-15,3 11 152 16,-4 10 74-16,2 5-45 16,-4 6-103-16,1-1-61 15,-1-2 11-15,3-4-28 0,0-7 12 16,6-7-12-16,1-9-48 16,1-2-21-16,0-8-5 15,0-11 41-15,-4-7 33 16,-3-5 10-16,-5 0 64 15,-5 1 11-15,-6-2-36 16,0 6 47-16,-12 6-54 16,-8 6-26-16,-3 14 5 15,-6 0-9-15,-2 17 11 16,1 15 16-16,5 6-15 0,6 6 140 16,10-2-10-16,9-2-86 15,6-4-2-15,23-6-33 16,14-9 35-16,14-8-59 15,6-6 12-15,1-7-42 16,-1 0-13-16,1 0-167 16,-18-8-102-16,-13 0-554 0</inkml:trace>
  <inkml:trace contextRef="#ctx0" brushRef="#br0" timeOffset="-35838.93">18625 15969 530 0,'0'0'159'16,"0"0"-139"-16,0 0-20 16,0 0 0-16,0 0 3 15,-88-81-3-15,75 72 0 16,2 0 13-16,2 5 74 16,-1 0 37-16,1 3 44 0,0 1-64 15,0 0-31-15,1 0 22 16,5 9-56-16,3 5-38 15,0 5 22-15,6 1-22 16,12-1 12-16,6-3 11 16,0-5-23-16,3-8 24 15,0-3 29-15,-3-3-34 16,-4-16 17-16,-3-6-30 16,-4-6 7-16,-5-4-8 15,-8 0 4-15,0 1-11 16,-6 2 1-16,-11 8 0 15,-3 5-7-15,0 5 7 16,-1 11 0-16,1 3 28 16,4 21-18-16,2 15-17 15,5 9 7-15,4 7 0 0,5 2 14 16,0-6-12-16,12-10 2 16,6-13-4-16,3-10-10 15,0-9-2-15,4-6 12 16,0 0 0-16,1-11 19 15,-7 0-19-15,1 4 9 16,-3 7-9-16,-3 0 16 16,2 23 11-16,-4 13 51 15,0 9-39-15,-2 4 5 16,-3 0-35-16,-1-6 3 16,-2-7-9-16,2-13-3 15,-3-9-1-15,0-8-80 16,-2-6-115-16,-1-6-80 0,0-30 36 15,0-1-129 1,0-1-4-16</inkml:trace>
  <inkml:trace contextRef="#ctx0" brushRef="#br0" timeOffset="-34038.24">18829 15877 474 0,'0'0'245'0,"0"0"-134"15,0 0 99-15,0 0-19 16,0 0-29-16,81 36-54 15,-62-32-20-15,-1-4-28 16,0 0-48-16,-1-6 20 16,-3-9-29-16,-3-6 4 15,-7-4-14-15,-2-1 5 0,-2 1-12 16,0 1-8-16,-12 5-26 16,0 7 35-16,-3 6-12 15,1 6-17-15,3 8 42 16,3 19 0-16,4 11 4 15,2 8 41-15,2 0 6 16,0 0 18-16,12-9-26 16,4-7-19-16,6-12 14 15,1-8-37-15,3-10 14 16,-1 0 1-16,-1-17-10 16,-5-8-12-16,-1-8-15 15,-4-3-41-15,-3-3-6 16,-3 2 29-16,-3 3 27 15,-1 8 12-15,-1 9-24 0,0 10-5 16,4 7-24-16,-1 11 2 16,5 18 51-16,1 10 45 15,0 5 1-15,-2 0 0 16,3-6-14-16,0-9 10 16,-2-9-36-16,0-10-6 15,-2-10 0-15,1 0 1 16,-1-12 33-16,-1-13-34 15,-2-5-74-15,-2-4-25 16,2-2 35-16,-3 2 37 16,-2 6 27-16,1 6-22 15,1 11-24-15,0 11 16 16,3 0-20-16,0 23 50 0,6 8 12 16,0 4 30-1,4 2 12-15,1-5-27 0,3-6 12 16,3-9-28-16,-1-11 2 15,2-6 16-15,-2 0-29 16,-1-14-2-16,-7-11-17 16,-1-4-88-16,-9-4 17 15,-2 1 26-15,-2 3 18 16,0 2 46-16,-10 8-1 16,1 8 1-16,0 9 33 15,3 2 3-15,3 22-11 16,3 13 9-16,0 8-8 15,10 6 27-15,8-3-10 16,8-3-27-16,4-10 0 0,2-8-16 16,1-13 0-16,1-9 24 15,-3-3-24-15,-5-17-43 16,-4-12-69-16,-5-7-37 16,-8-8 24-16,-6 1 40 15,-3 1 85-15,0 3 3 16,0 10 26-16,-5 10 1 15,4 10-17-15,1 9 36 16,0 18 73-16,3 16-5 16,10 10-21-16,5 5-39 15,1 1-50-15,1-3 5 16,1-6-12-16,-5-7 0 16,-6-10 1-16,-2-9 0 15,-8-8-1-15,0-7 13 0,0-1-13 16,-11-18-97-16,-5-7 19 15,1-7 78-15,0-2 20 16,5-2-20-16,4 3 0 16,4 5-32-16,2 5-9 15,5 8 33-15,11 6-24 16,4 7-12-16,3 0 43 16,1 3 1-16,-1 3 5 15,2 9 24-15,-3 5-16 16,1 4 30-16,-5 4-25 15,3 2-5-15,-2 3 24 16,1-2-29-16,0-1 5 16,4-6 10-16,-1-5 28 0,1-10-28 15,-2-6 2-15,-3-1-12 16,-7-18 20-16,-3-7-24 16,-4-9-8-16,-5-3 0 15,0-1 5-15,-2 3 0 16,-11 3 3-16,-7 6 42 15,1 10 38-15,-2 5-88 16,0 10 26-16,2 2-25 16,-1 12 4-16,3 15-12 15,3 9 1-15,3 7 5 16,4 3 3-16,7-5-1 16,0-4 4-16,7-8-6 0,12-8-10 15,4-11 9 1,3-7-59-16,2-3 41 15,-1-8 13-15,-6-13-42 16,-2-6 15-16,-5-4-8 0,-3-3 3 16,-5 0 38-16,-1 0 38 15,-2 7-23-15,-3 5-15 16,2 10-8-16,-1 12-8 16,5 0-45-16,0 20-28 15,1 14 89-15,4 4 1 16,4 5 8-16,0-5 62 15,5-7 18-15,4-8-40 0,1-10-49 16,0-11 16 0,-1-2 0-16,-4-14-8 0,-3-14-8 15,-2-7-17-15,-8-4-43 16,-4-3 60-16,-3 0-1 16,0 0 2-16,0 8 44 15,-4 7-21-15,-2 10-15 16,3 12-9-16,1 5-30 15,2 20 30-15,0 17-1 16,0 9 7-16,3 6 26 16,3 2-12-16,0-6 2 15,0-7 12-15,1-11-26 16,-4-11-5-16,0-9 4 16,-3-8-6-16,0-2 83 15,0-16-51-15,0-12 4 16,0-10-6-16,2-7-17 0,1-2-11 15,5 3 30-15,5 3-22 16,0 8 14-16,8 8-25 16,3 12 0-16,2 9-10 15,15 8-119-15,-5 12-146 16,-3 5-381-16</inkml:trace>
  <inkml:trace contextRef="#ctx0" brushRef="#br0" timeOffset="-33452.57">21114 16006 1523 0,'0'0'393'0,"0"0"-257"0,0 0-136 15,0 0-16 1,0 0 2-16,54-98 14 0,-54 71 1 16,0 5 1-16,-4 1 9 15,-8 6-11-15,-3 5-24 16,3 10 12-16,0 3-72 15,0 24 84-15,4 10 0 16,4 10 1-16,4 5 14 16,0-2 13-16,9-3-27 15,10-8 11-15,2-13-12 16,5-7 1-16,2-12-17 16,2-7 17-16,-3-2-1 15,-1-18 27-15,-3-7-18 16,-7-7-18-16,1-4 7 0,-5-2 2 15,-3 3 9-15,1 4-8 16,-1 8-1-16,0 11 0 16,1 14-6-16,1 6-36 15,1 22 42-15,1 11 1 16,-1 7 54-16,1-1-27 16,-1-4 25-16,1-9 16 15,1-8-56-15,-2-10 7 16,0-7-20-16,-1-7-15 15,-1-2 15-15,0-18 9 16,-1-8 11-16,-1-6-20 16,-1-5-5-16,-1-1 4 15,-1 2-8-15,1 9 9 0,0 8-14 16,2 13 5-16,0 8-11 16,1 20-1-16,2 12 17 15,0 8 2-15,0 1 2 16,2-4-14-16,1-9 8 15,0-9-85-15,5-16-95 16,-3-3-318-16,-4-2-409 0</inkml:trace>
  <inkml:trace contextRef="#ctx0" brushRef="#br0" timeOffset="-32843.52">21726 15576 1300 0,'0'0'483'15,"0"0"-477"-15,0 0 22 0,12 83 10 16,-1-7 16-16,2 22 43 16,-1-6-33-16,-2-22-12 15,1-24-2-15,-2-19-43 16,4-4-5-16,0-5-2 16,7-7-49-16,-2-11-38 15,0-9 5-15,-1-21-22 16,-2-8 21-16,-2-5-67 15,-2 5 68-15,-5 6 76 16,-1 13-12-16,-1 12 16 16,2 7-36-16,0 21 38 15,2 8 99-15,2 6-25 16,3 1-25-16,1-8-12 16,4-6-36-16,0-13 9 15,0-8 2-15,-1-1-12 0,-2-15 35 16,-2-10-29-16,-3-8 8 15,-6-4-8-15,-4-2 6 16,0 2-9-16,-3 3 19 16,-13 7 7-16,-2 12 6 15,-3 8-35-15,-1 7 0 16,1 22-1-16,1 15 2 16,6 7 5-16,6 6 23 15,8-3-1-15,0-4 10 16,10-6-38-16,10-12 12 15,4-8-12-15,1-10-66 16,2-7-17-16,-2-8-10 0,-2-16-89 16,-2-8-46-16,-4-5-88 15,-6-4 282-15,-2-1 34 16,-5 4 114-16,0 6-29 16,-2 4-85-16,0 13-67 15,-2 8 34-15,0 7-31 16,0 3-31-16,0 23 83 15,0 0-35-15,0-3-203 0</inkml:trace>
  <inkml:trace contextRef="#ctx0" brushRef="#br0" timeOffset="-32189.69">22454 15770 514 0,'0'0'1043'0,"0"0"-836"16,0 0-207-16,0 0 4 15,0 0-4-15,0 0 44 16,0 0 1-16,-88 82 59 16,82-43-28-16,6 1-33 0,0 4-21 15,7-3-16-15,16-6-12 16,4-8 6-16,7-10-38 16,2-11-9-16,-2-6-38 15,-3-10 0-15,-4-15 46 16,-5-4-10-16,-7-8 36 15,-4-2 6-15,-5-2 7 16,-6 4 28-16,0 4 10 16,-4 6 18-16,-5 11 2 15,1 13-58-15,0 3 11 16,1 21-3-16,4 15-6 16,3 7 30-16,0 5-10 0,7-5 2 15,10-6-13-15,4-8-11 16,2-12-1-16,0-11-24 15,1-6-39-15,0-8 7 16,-2-14-47-16,-1-9 50 16,0-6 4-16,-2 0-7 15,-1-1 49-15,0 7 8 16,-1 9 82-16,2 12-12 16,-1 10-19-16,0 5 53 15,-2 21-15-15,-5 6-5 16,-7 8 9-16,-4 2-15 15,-1-1-71-15,-13 0-5 16,-4-9-2-16,2-1-92 0,1-9-209 16,6-8-654-16</inkml:trace>
  <inkml:trace contextRef="#ctx0" brushRef="#br0" timeOffset="-31739.51">23259 15990 955 0,'0'0'672'0,"0"0"-557"16,0 0-50-16,0 0-64 16,85 59 101-16,-52-49-23 15,2-5-57-15,-4-5 70 16,-3 0-59-16,-4-8-32 16,-5-10 26-16,-7-4-17 15,-4-6-10-15,-4-2-20 16,-2 2 2-16,-2 2 12 15,0 8 7-15,0 9-2 16,0 9-6-16,0 10 7 16,0 39 1-16,0 31 18 15,7 28 5-15,4 8 25 16,3-19-38-16,-2-30 3 0,-2-30-14 16,3-13-31-16,2-7-33 15,12-8-144-15,-2-9-374 16,-1 0-613-16</inkml:trace>
  <inkml:trace contextRef="#ctx0" brushRef="#br0" timeOffset="-31295.64">24141 15950 1483 0,'0'0'267'0,"0"0"-182"16,0 0-85-16,0 0 0 15,0 0 58-15,0 0 23 16,0 0 24-16,10 4-80 16,-17-27-16-16,-4 0-10 15,-1-1 2-15,-5 6 10 16,-3 7-11-16,-1 11-70 16,-1 2 56-16,1 21 6 15,3 13 8-15,5 6-4 16,4 3 4-16,7-3 0 15,2-8 0-15,0-9 0 16,15-13-17-16,5-10-46 16,5-2-37-16,3-22-11 0,2-6-109 15,0-4 21 1,-3 1 134-16,-5 5 65 0,-2 13 200 16,-7 13-14-16,0 10-24 15,-1 39 10-15,3 27-46 16,0 27-60-16,-2 6-23 15,-3-16-27-15,-7-25 21 16,-3-28-37-16,0-14-3 16,1 0-18-16,-1-11-89 15,0-5-165-15,0-10-362 0</inkml:trace>
  <inkml:trace contextRef="#ctx0" brushRef="#br0" timeOffset="-30674.63">24192 16244 1714 0,'0'0'294'16,"0"0"-221"-16,0 0-55 15,0 0-11-15,87-7-7 16,-58-10 27-16,1-8-17 16,-2-8-8-16,-4-1-2 15,-3-7-37-15,-5 0-16 16,-8 2 31-16,-5 2 5 15,-3 5 8-15,0 5-16 16,-3 12 9-16,-5 13 16 16,4 2 0-16,-1 29 22 15,5 11-5-15,0 9-2 0,5 4 33 16,8-2-24-16,6-9-14 16,3-9 15-16,3-13-10 15,2-11 2-15,-1-9-17 16,3-9 0-16,-4-15 9 15,-2-12-9-15,-2-4-10 16,-5-9 7-16,-6 2 6 16,-1 1 6-16,-4 8-9 15,-3 11-6-15,-2 17 4 16,2 10-48-16,-2 19 50 16,3 22 3-16,3 11-1 15,2 3-2-15,5-3 29 16,2-11-28-16,7-11 17 15,2-12-18-15,0-14-7 16,3-4 6-16,0-15 1 0,-3-11 0 16,-2-11 0-1,-5-7-3-15,-4-3 3 0,-7-2 0 16,-6 3 0-16,0 7 21 16,0 10-20-16,-9 14 51 15,0 15-43-15,1 8 5 16,5 25 30-16,0 12-22 15,3 5 3-15,0 4 8 16,3-5-33-16,13-7-15 16,4-8-40-16,26-6-82 15,-7-8-338-15,2-7-1065 0</inkml:trace>
  <inkml:trace contextRef="#ctx0" brushRef="#br0" timeOffset="-29976.34">25583 16075 502 0,'0'0'179'0,"0"0"-107"16,0 0-64-16,0 0 25 16,0 0 191-16,0 0 52 15,0 0-29-15,-27 36-49 16,39-18-36-16,6-2-32 15,3-3-87-15,0-6 10 16,4-4-49-16,1-3 4 16,-1-6-4-16,-5-15 14 15,-3-4 4-15,-8-4-22 16,-6-2-15-16,-3 0-5 0,-6 1-35 16,-12 5 4-1,-4 5 50-15,-3 7 1 0,1 7 14 16,4 6-14-16,4 10 2 15,7 19-2-15,7 11 13 16,2 8 2-16,6 3 41 16,15-2-31-16,8-8-3 15,3-10-19-15,6-12-3 16,2-14-19-16,2-5-5 16,-3-17-24-16,-5-16 39 15,-7-9-33-15,-8-11 2 16,-5-5 15-16,-10-4-22 15,-4-2 46-15,0-2-8 16,-14 4 9-16,-3 6 9 16,-1 13-8-16,4 15 51 0,5 18-4 15,6 10-48-15,3 42 27 16,6 34 20-16,17 29-15 16,2-5 46-16,1-19-55 15,-1-29-3-15,-1-23-20 16,21 7-38-16,-4-8-98 15,-2-4-461-15</inkml:trace>
  <inkml:trace contextRef="#ctx0" brushRef="#br0" timeOffset="-29525">26672 15993 933 0,'0'0'618'15,"0"0"-511"-15,0 0-107 16,-24 83 59-16,24-52 46 15,0-2-9-15,14-3-8 16,3-7-51-16,6-6-4 0,1-8-33 16,3-5 0-16,1-3-7 15,-4-14 7-15,-3-10 0 16,-9-2-15-16,-8-3 14 16,-4-3-1-16,-4 4-9 15,-17 1-15-15,-3 10 26 16,-8 6 7-16,1 8-5 15,1 6 38-15,3 11-40 16,8 12 30-16,7 8 9 16,5 5-39-16,7-1 9 15,3-5-9-15,13-6-61 16,20-7-67-16,-5-7-406 16,-1-8-554-16</inkml:trace>
  <inkml:trace contextRef="#ctx0" brushRef="#br0" timeOffset="-29366.55">26830 15582 1577 0,'0'0'221'0,"0"0"-221"16,0 0-207-16,0 0 23 15,30-78 150-15,-9 72-226 16,-3 2-853-16</inkml:trace>
  <inkml:trace contextRef="#ctx0" brushRef="#br0" timeOffset="-29186.84">27085 15511 1627 0,'0'0'335'0,"23"85"-267"0,-6-7-25 15,2 25 34-15,-3-6-18 16,-7-20-5-16,-3-25-46 15,-2-18-8-15,2-1-14 16,-1-4-104-16,-2-5-64 16,-2-13-186-16,-1-11-325 0</inkml:trace>
  <inkml:trace contextRef="#ctx0" brushRef="#br0" timeOffset="-28384.35">27158 16012 1377 0,'0'0'382'0,"0"0"-276"15,0 0-61-15,0 0-11 0,0 0-25 16,91 8 13-16,-58-8-22 16,1-10 10-16,1-5-1 15,-2-4-9-15,-4 1 0 16,-6 2 12-16,-7 5-6 16,-4 7-12-16,-4 4 3 15,-2 14-44-15,1 18 47 16,3 7 6-16,1 5 6 15,4-2-2-15,0-9-4 16,1-13-12-16,-1-6-6 16,0-14-63-16,-5 0 33 15,-4-15-31-15,-6-12-35 16,0-5-61-16,-4-3-88 0,-15 1 66 16,-4 1 191-16,-5 3 83 15,-1 7 141-15,3 3-92 16,5 4-81-16,9 7-25 15,9 1-26-15,3 2-45 16,1-4-25-16,14 2-17 16,8-1 50-16,0 2 22 15,3 1 15-15,-1 6 19 16,1 0 21-16,2 15 127 16,0 12-21-16,1 5-32 15,-1 7 16-15,-3 1-68 16,-3-1 3-16,-5-7 0 15,-2-6-63-15,-6-9 14 0,-3-9-16 16,-2-8-22 0,1 0-23-16,4-13 16 0,-2-11 11 15,2-8-8-15,1-6-63 16,-1-5 35-16,1 1 14 16,1 3-31-16,-2 10-36 15,3 13 47-15,2 16 58 16,-4 4 2-16,1 25 39 15,-1 10 51-15,-1 7-37 16,-1 0 15-16,0-6 35 16,3-7-58-16,-2-12-18 15,4-9-27-15,1-12 0 16,0 0-10-16,3-16-21 16,1-12-56-16,0-5-3 0,0-7-29 15,-5 1 84-15,0 0 21 16,-5 3-95-16,-2 8-10 15,-3 11-49-15,-1 14-3 16,-1 4-72-16,1 24 243 16,0 10 186-16,3 8-6 15,1 1-105-15,4-3-8 16,4-8-67-16,1-7-18 16,11-20-93-16,-3-5-144 15,-4-1-88-15</inkml:trace>
  <inkml:trace contextRef="#ctx0" brushRef="#br0" timeOffset="-28137.03">28483 16041 426 0,'0'0'388'0,"0"0"-161"15,0 0-117-15,0 0-61 16,0 0 34-16,16-96 10 15,-16 67-22-15,-6-3 57 16,-10 3-45-16,-8 4 35 16,-4 8-8-16,-3 11-105 15,-4 6-5-15,-1 9-36 16,3 13-15-16,2 5-53 16,4 12-130-16,8-7-256 0,10-6-272 15</inkml:trace>
  <inkml:trace contextRef="#ctx0" brushRef="#br0" timeOffset="-27197.81">28281 15913 933 0,'0'0'163'16,"0"0"-108"-16,0 0-29 16,0 0 83-16,0 0 39 15,0 0-90-15,0 0 3 16,-10 32 36-16,10-8-24 16,0 7 49-16,0 3-21 15,12 2-29-15,3-2 8 0,4-4-59 16,3-9 4-16,3-6-25 15,2-8-31-15,1-7 31 16,-1-3 9-16,1-19 14 16,-4-7 13-16,-6-7-29 15,-3-8-10-15,-11-1 3 16,-4 1 0-16,0 6 3 16,-8 5 12-16,-8 11 20 15,0 9 51-15,-2 8-71 16,-1 5-6-16,1 2-6 15,-3 15 7-15,4 5-20 16,6 14-51-16,6-6-119 16,5-5-311-16</inkml:trace>
  <inkml:trace contextRef="#ctx0" brushRef="#br0" timeOffset="-26357.22">29001 15805 447 0,'0'0'1036'0,"0"0"-960"15,0 0-60-15,0 0-16 16,0 0 154-16,0 0-50 16,0 0-57-16,-56 11-40 15,44 13 0-15,5 5 59 16,1 6-22-16,4 3 15 16,2 3 1-16,6-5-50 15,12-7 11-15,8-7-21 16,5-10-37-16,3-12 28 15,6 0-29-15,-2-21 38 16,-4-11-17-16,-4-7-50 16,-9-6 34-16,-8-3 2 15,-7 1 26-15,-6 1 5 0,0 8 6 16,-1 7 19-16,-8 11 12 16,1 10-37-16,2 10-6 15,1 7 6-15,0 22 2 16,5 14 62-16,0 6-23 15,0 5 2-15,16-4 3 16,5-6-36-16,2-10-17 16,4-12 7-16,-2-11-42 15,0-10 13-15,-3-1-34 16,0-13 34-16,-3-14 29 16,-3-4-85-16,-1-5 54 15,-4 2 15-15,-1 3 16 16,-3 6-15-16,-1 13 15 15,1 10-29-15,-1 5 11 16,-1 23 18-16,1 15 34 0,2 3 38 16,1 4-31-16,1-8 33 15,4-5-33-15,0-12 5 16,0-10-46-16,1-11-4 16,-3-2-33-16,1-11 37 15,4-13-54-15,-4-9-6 16,2-2-26-16,-3-3 68 15,1 2 11-15,-1 4 14 16,1 9-6-16,0 14-1 16,0 9 0-16,0 9 11 15,1 23 62-15,2 7 16 16,-2 7-1-16,2-3-52 16,-2-6-1-16,0-11-35 0,0-10-20 15,-2-15-19-15,4-13-147 16,-1-16-73-16,-3-5-442 0</inkml:trace>
  <inkml:trace contextRef="#ctx0" brushRef="#br0" timeOffset="-26144.92">29918 15444 962 0,'0'0'280'15,"0"0"-191"-15,0 72 24 16,3 8 166-16,13 25-33 15,8 5-170-15,0-20-27 0,-5-28-49 16,-7-25 8-16,-4-8-21 16,1-2-31-16,-1-4-60 15,-2-4-38-15,-6-11-117 16,0-8-95-16,-14-10-177 16,0-5-120-16</inkml:trace>
  <inkml:trace contextRef="#ctx0" brushRef="#br0" timeOffset="-25222.93">29958 15998 360 0,'0'0'349'0,"0"0"24"15,0 0-236-15,0 0-125 16,0 0-12-16,15-73 0 16,6 59-11-16,3 3-105 15,1-1-92-15,0 3-7 16,1 2 215-16,-1 5 20 0,-1 2 233 16,-5 5-12-16,-2 17-39 15,-2 9 5-15,-6 7-64 16,0-1-84-1,-1-3 20-15,-2-6-43 0,-1-8-28 16,-4-10 8-16,1-7-15 16,-2-3-2-16,0-11-16 15,0-12-78-15,0-10-42 16,-3-5 77-16,1-4-3 16,2-1 23-16,0 0-97 15,0 5-124-15,14 8-52 16,4 10 53-16,0 11 108 15,1 7 113-15,0 2 39 16,-2 12 192-16,-2 14 218 16,-5 3-119-16,-1 10-65 0,0 0-50 15,-1 2-56-15,1-4-54 16,4-6-35-16,2-8 2 16,4-10-33-16,3-8 1 15,4-5 2-15,3-5 3 16,-1-15 18-16,0-9-24 15,-4-3 0-15,-9-3 31 16,-3-1-30-16,-12 2 27 16,0 4 28-16,-8 6-56 15,-13 10-48-15,-2 11 27 16,-6 3 21-16,3 17 1 16,-1 15 0-16,7 4 6 0,5 3 22 15,8-1-27 1,7-6-4-16,0-5-15 0,4-9-27 15,13-8-13-15,1-9-133 16,2-1-143-16,1-11-29 16,-1-10-27-16,-2-1 157 15,-3 2 232-15,-2 3 275 16,-4 6 120-16,-1 6-211 16,-1 5-128-16,-3 3-12 15,2 15 43-15,2 7 33 16,0-1-37-16,5 1-64 15,2-6 10-15,5-5-29 16,3-9 1-16,2-5 15 16,-1-5 3-16,3-14 0 15,0-9 2-15,-2-6 15 0,-1-5 38 16,-2-5-6-16,-4-4 30 16,-2-5 17-16,-8-4-65 15,-8-17 17-15,0 5-49 16,-18-2-11-16,-7 5-14 15,-2 20 4-15,2 7-22 16,5 25 19-16,11 14 0 16,5 38 6-16,4 39 35 15,12 34 2-15,19 9 42 16,2-22-49-16,-2-27 8 16,-8-28 8-16,-1-11-40 0,3 1-12 15,3-2-32 1,0-6-57-16,-6-17-45 0,-6-8-208 15,-13 0-1010-15</inkml:trace>
  <inkml:trace contextRef="#ctx0" brushRef="#br0" timeOffset="-22926.59">18856 16690 502 0,'0'0'277'0,"0"0"-1"0,0 0-44 16,0 0-12-16,0 0-1 15,0 0-54-15,0 0-71 16,-65-28-61-16,45 28-32 16,1 8 24-16,-2 7-25 15,3 9 8-15,5 7-8 16,6 8 2-16,7 4-4 16,0 4 2-16,17-3-7 15,11-4 0-15,5-6 7 16,6-14-1-16,1-8 0 15,-1-12 1-15,1-1-8 16,-6-20 8-16,-5-9-15 16,-8-6 13-16,-6-1-36 15,-9-3 26-15,-6 1 11 0,0 5-15 16,-3 4 16-16,-8 8-1 16,-1 9-4-16,5 6-5 15,4 7 19-15,3 7-9 16,0 18 3-16,1 11 6 15,11 5-11-15,5-1 2 16,-1-4-4-16,3-10-8 16,1-10 9-16,-2-8-20 15,0-8 17-15,-3-5-50 16,-1-17 42-16,-1-4 3 16,-3-7 1-16,-6-1 3 0,-2 1 8 15,-2 2-1-15,0 7 6 16,0 9 4-16,0 10-20 15,0 5-4-15,0 20-5 16,4 15 19-16,8 9 34 16,8 2 13-16,0-2 3 15,3-8-49-15,1-10 12 16,-2-12-13-16,-4-11 0 16,0-3 14-16,-3-7-6 15,-5-19 15-15,-2-3-18 16,-4-7-5-16,-2-3-11 15,-2 0-9-15,0 3 18 16,0 5-6-16,0 6 16 16,0 13-5-16,0 7-3 0,0 8-42 15,7 22 42 1,5 11 9-16,3 12 23 0,1-1 19 16,-2 0-24-16,1-8 18 15,-5-13 8-15,0-9-52 16,-2-7-1-16,-2-10-22 15,-1 0 22-15,-1-10 11 16,2-13 1-16,-2-7-12 16,-1-4-3-16,-1-4-34 15,-1 3 23-15,1 4-16 16,-1 9-16-16,4 10 30 16,4 12-28-16,4 6 10 15,4 24 18-15,5 9 16 16,0 7 8-16,2-2-8 15,-3-7 0-15,2-9-4 0,-4-11 4 16,-4-10-10-16,-2-7 9 16,-4-4-7-16,-3-18 7 15,-1-10-14-15,-4-2-17 16,-1-7 32-16,0 3 0 16,0 4 6-16,0 4 13 15,0 9-19-15,0 12 20 16,0 9-20-16,0 11 0 15,13 18 47-15,1 12-23 16,2-2-8-16,-1 1-16 16,2-10-5-16,6-8-53 0,-4-8-192 15,-2-13-460-15</inkml:trace>
  <inkml:trace contextRef="#ctx0" brushRef="#br0" timeOffset="-22489.31">19918 16659 1132 0,'0'0'225'0,"0"0"-164"15,30 82 1-15,6-17 135 16,11 26-57-16,9 23-46 16,-1 7-33-16,-10-9-52 0,-16-23 7 15,-9-28-16 1,-10-22-6-16,-4-8 6 0,0-2 0 15,-3-3 0 1,0-6 8-16,-3-17-7 0,0-3-2 16,-9-22-14-16,-7-17 15 15,-10-19 18-15,-11-32-17 16,-4-31 14-16,5-7-15 16,12 17-63-16,18 35-60 15,6 40 21-15,6 16 99 16,13 14 3-16,6 6 1 15,4 2 22-15,1 27 53 16,-5 7-23-16,-7 9 24 16,-6 2-30-16,-12 1-7 15,0-4 23-15,-18-7-28 0,-7-4-7 16,-5-10-9-16,-3-11-19 16,3-8-7-16,2-4-84 15,1-38-119-15,9 4-364 16,6-10-429-16</inkml:trace>
  <inkml:trace contextRef="#ctx0" brushRef="#br0" timeOffset="-21851.76">20196 16683 222 0,'0'0'1405'16,"0"0"-1246"-16,0 0-142 15,0 0 21-15,92 108 62 16,-63-54-2-16,0 4-1 15,1 0-51-15,-3-8-45 16,-3-9 9-16,-5-14-10 0,-2-13-22 16,-4-13-42-16,-4-1 3 15,-2-20 20-15,-2-9 0 16,-3-9-2-16,-2-1 15 16,0 2 9-16,0 6 19 15,0 9-3-15,0 13 3 16,0 9 0-16,0 8-113 15,0 23 113-15,3 11 22 16,10 6 19-16,2-1 0 16,6-2 28-16,2-10-32 15,4-8-11-15,4-14-26 16,-1-12 1-16,-3-1 9 0,-3-18-9 16,-6-12 1-16,-6-9 30 15,-5-1-31-15,-7-1-1 16,0 4 0-16,-13 3 8 15,-8 5-19-15,-4 12-15 16,-7 7 13-16,-5 10 4 16,0 0-38-16,4 18 18 15,5 13 28-15,11 7 2 16,9 5 2-16,8 1-2 16,0-7 11-16,17-6 7 15,10-11-19-15,3-11-18 16,4-9 17-16,2-5-40 15,-2-17 5-15,-4-7-82 16,-6-7 71-16,-5 2 40 16,-5 5 14-16,-5 3 33 0,-2 9 59 15,-2 12-42-15,2 5-35 16,2 9-10-16,6 16 39 16,2 8-2-16,5-2-49 15,5-3-2-15,3-6-90 16,13-14-68-16,-6-8-196 15,-7 0-414-15</inkml:trace>
  <inkml:trace contextRef="#ctx0" brushRef="#br0" timeOffset="-21078.53">21116 16774 1169 0,'0'0'601'16,"0"0"-547"-16,0 0-42 15,0 0-2-15,-13 71 16 16,13-19 70-16,1 4-7 15,15 2-4-15,4-7-15 16,7-9-63-16,4-11-3 16,2-14-4-16,2-10-14 15,0-7 0-15,-2-16 14 16,-5-15-51-16,-3-7-2 16,-7-7-20-16,-6-3 39 15,-7 3-10-15,-5 6 44 16,0 8-6-16,-4 14 6 0,-3 13-7 15,3 8-62 1,2 22 69-16,2 14 1 0,0 6 26 16,9 0 6-16,11-5 29 15,2-7-39-15,5-10 6 16,3-10-29-16,-1-11 12 16,-2-3-12-16,-4-11 0 15,-5-14-8-15,-11-8 7 16,-5-2-24-16,-2-1 7 15,-14-1 8-15,-11 4-27 16,-5 6-23-16,-3 10-16 16,-1 5-19-16,4 10 38 15,3 2-14-15,6 9 71 16,9 6 42-16,8 3-30 16,4-4 18-16,0-3-30 0,7-6-16 15,11-5-13-15,6 0-26 16,3-10-72-16,3-5-39 15,0-1-66-15,1 1 96 16,2 6 136-16,0 8 218 16,3 1 104-16,0 20-40 15,0 12-128-15,-1 8-47 16,-5 5-65-16,-5-1 20 16,-7-5-43-16,-2-8-9 15,-7-8 24-15,-3-12-34 16,0-11 0-16,-3 0-5 15,0-18 3-15,0-12-5 16,0-8-24-16,0-3-19 0,0 0 50 16,0 4 0-16,2 11 3 15,3 11 5-15,3 15 3 16,5 9-8-16,2 23 41 16,3 11-18-16,1 4 5 15,-1-5-31-15,3-7 9 16,-2-10-9-16,1-10-85 15,-2-11-101-15,4-19-101 16,-4-9-203-16,-7-5-119 0</inkml:trace>
  <inkml:trace contextRef="#ctx0" brushRef="#br0" timeOffset="-20612.95">22204 16912 825 0,'0'0'492'16,"0"0"-378"-16,0 0 46 15,0 0 11-15,0 0-12 16,84 66-62-16,-58-47-72 0,4-9 16 15,-1-3-40-15,0-7 16 16,-4-2 7-16,-5-13-24 16,-6-9 10-16,-6-3-10 15,-7-3-5-15,-1 0 4 16,-9-1-37-16,-13 8-13 16,-6 6 6-16,-4 10-38 15,3 7-82-15,3 16 40 16,11 21 84-16,9 9 41 15,6 8 115-15,8 3-14 16,17-3 23-16,8-8-58 16,6-12-24-16,5-8-30 0,3-17-5 15,0-9-7-15,-3-7 0 16,-5-21-10-16,-6-11 2 16,-8-9-3-16,-8-3-1 15,-7-7 6-15,-10-3 9 16,0 1-4-16,-11 2 1 15,-10 7 0-15,-1 12 0 16,4 20 31-16,7 19-12 16,4 19 22-16,7 42 12 15,16 27 8-15,9 0 4 16,5-14-11-16,-3-24 10 16,-3-21-36-16,8-2-11 15,5-2-17-15,20-8-113 0,-8-11-150 16,-9-6-629-16</inkml:trace>
  <inkml:trace contextRef="#ctx0" brushRef="#br0" timeOffset="-20012.67">23757 16883 1210 0,'0'0'187'0,"0"0"-135"0,0 0-42 15,-28 87 133-15,28-56 71 16,2 1-107-16,16 2-17 16,9-2-20-16,7-3-35 15,7-8 9-15,1-8-44 16,0-10-5-16,-2-3-9 16,-5-13 18-16,-9-13-4 15,-10-7 15-15,-8-7-14 16,-8-2 21-16,-4-2-22 15,-17 4 1-15,-7 2 18 16,-7 10-19-16,-2 5 31 16,4 12-14-16,2 11-15 15,7 1 7-15,3 23-9 0,10 10 0 16,7 4-18-16,16 16-99 16,13-9-123-16,5-9-487 0</inkml:trace>
  <inkml:trace contextRef="#ctx0" brushRef="#br0" timeOffset="-19598.45">24493 16823 1739 0,'0'0'220'16,"0"0"-217"-16,0 0 3 15,0 0 38-15,0 0 63 16,0 0-97-16,-87-32 12 0,70 61-7 15,6 8-3 1,10 4-2-16,1 2-1 0,12-3-9 16,16-6 12-16,9-12-12 15,6-9-6-15,6-13 5 16,-1 0-39-16,1-22 15 16,-7-9-31-16,-6-10 31 15,-7-4 13-15,-9-5 21 16,-11-5-9-16,-7 0 4 15,-2 1 5-15,-12 2 21 16,-12 5-30-16,-4 3 0 16,-2 10 0-16,3 15 0 15,9 16 0-15,8 9-22 16,8 41 22-16,2 29 23 16,19 26-21-16,7-6-2 0,-2-14 0 15,-6-28-21 1,-5-18-97-16,-4 3-150 0,-3-6-270 15,-1-7-136-15</inkml:trace>
  <inkml:trace contextRef="#ctx0" brushRef="#br0" timeOffset="-19268.93">24663 16854 712 0,'0'0'334'0,"0"0"-130"16,0 0 4-16,104 35-46 15,-62-21 0-15,4-5-98 0,2-6-21 16,0-3 27-16,-3-6-38 16,-5-12-1-16,-6-4-31 15,-9-6-7-15,-6-2 5 16,-9 4 3-16,-7 1-1 16,-3 3 0-16,0 10-4 15,-6 9 3-15,-3 3-66 16,1 21 67-16,5 16 30 15,3 14 31-15,0 0 11 16,8 3 25-16,11-4-73 16,5-14-3-16,2-9-21 15,2-12-26-15,2-15 12 16,-2 0-34-16,5-43-68 0,-6 1-168 16,-6-4-565-16</inkml:trace>
  <inkml:trace contextRef="#ctx0" brushRef="#br0" timeOffset="-18661.11">25288 16416 519 0,'0'0'921'0,"0"0"-813"16,-21 111-71-16,12-15 33 16,1 12 130-16,4-12-23 15,4-25-135-15,0-28-35 16,0-16-14-16,0-3-32 15,6-5-38-15,3-10 17 16,4-9-178-16,1-11-59 16,2-17-88-16,1-6 99 0,0-5 171 15,2 0 115-15,0 2 46 16,2 3-20-16,0 5-17 16,0 8-7-16,-1 6 43 15,-2 9 62-15,2 6 94 16,-4 0 33-16,2 18-12 15,0 8-24-15,-3 6-108 16,1 3 13-16,-4 4-40 16,0-1-25-16,1-5 13 15,1-1-43-15,4-6 6 16,0-6-7-16,0-7-6 16,2-9-2-16,3-4-40 0,-2-4-21 15,1-16 40-15,2-5 2 16,-3-8 20-16,1-1 6 15,-4-1 3-15,-6 4 2 16,-4 3 11-16,-8 6 2 16,0 2 17-16,-2 8-10 15,-13 2-30-15,-6 6 9 16,-4 2 1-16,-3 2-17 16,-4 3 6-16,1 12-10 15,1 2-1-15,2 3-29 16,5-1 7-16,1 1 10 15,3 0-27-15,4-3-60 16,1-2-72-16,5-2 86 0,3-4 87 16,3 1 8-16,3-4 1 15,0 0 0-15,0-1-74 16,8-5-525-16</inkml:trace>
  <inkml:trace contextRef="#ctx0" brushRef="#br0" timeOffset="-18312.37">25064 16670 1373 0,'0'0'368'16,"0"0"-273"-16,0 0-76 16,106-34 81-16,-49 27 30 15,20 5-47-15,-4 2-27 16,6 0-41-16,-1 9 22 15,-15 0-18-15,-1 2-18 16,-13 1-2-16,-13 3-66 16,-12-2-123-16,-15-3-444 0</inkml:trace>
  <inkml:trace contextRef="#ctx0" brushRef="#br1" timeOffset="30092.07">20356 9900 542 0,'0'0'254'16,"0"0"-160"-16,0 0 31 15,0 0 5-15,0 0-8 16,-28-10-12-16,24 8-21 16,-2-1 27-16,3-1-24 15,-2 1-50-15,1 0 16 16,-1 2-24-16,1-1 14 0,-3 2 23 15,1 0-60 1,-3 0 3-16,0 2 2 0,-3 5-9 16,1 1 9-16,1 1-14 15,-2 3 5-15,3 0 6 16,0 2-13-16,-1 0-10 16,1 1 7-16,0 1 6 15,0 0 0-15,3 3-3 16,0 1 7-16,1 0 2 15,2 0-6-15,0 2-5 16,2-2 2-16,1 2 0 16,0-1 0-16,0 0 2 15,0 0 16-15,7 0-15 16,5 3 5-16,2-1-9 0,2 0 1 16,2 4 0-16,2-4 30 15,2 2-17-15,0 0 18 16,2-2 5-16,0-1-35 15,1-2 29-15,2-3-21 16,1 0 0-16,1-5 30 16,1 0-30-16,1-1 12 15,3-3 16-15,2 1-36 16,3-1 27-16,3-2-28 16,0 0 1-16,0-1 18 15,2-2-18-15,-1 2 24 16,-3-4-19-16,2 0 6 15,0-1-14-15,-2 0 2 16,1 0 0-16,2-1 12 16,-3-5-12-16,1-2 18 0,0-1-18 15,-4 1-4-15,1-1-4 16,-4-4 8-16,2 4 0 16,-5-4 13-16,0 1-12 15,-1-4 0-15,-2 1 3 16,0-2-4-16,-2 0 0 15,0-4-6-15,-3 4 6 16,0-3 3-16,-5 1-2 16,0-1 8-16,-3 1-9 15,-1-2 4-15,-1-1-5 16,-2 0 1-16,-2-2 0 16,0 0-6-16,1-1 13 0,-3 1-2 15,-1 1-5-15,-3 0 6 16,-2 2-12-16,-1 1 6 15,0-2 0-15,0 3-12 16,0-2 24-16,-9 1-12 16,-4-2 0-16,-2 0-10 15,-3 1 9-15,-3 1 1 16,-1 0-6-16,-5 1 0 16,0 1 12-16,-3-1-3 15,-1 4-3-15,-2 0-2 16,-4 0 2-16,-3 3-12 15,-2-1 11-15,-3 2-11 16,-1 1 19-16,-1 3-7 0,0 1 3 16,2 2 3-16,0 3-12 15,3 0 0-15,-1 1 6 16,3 0-1-16,-2 0 1 16,-1 7 0-16,1 5-2 15,-1 3 4-15,1 2-2 16,0-1 0-16,4 2-11 15,2 3 11-15,4-4-13 16,6 2 4-16,3-2-3 16,5 0-22-16,2-2 7 15,5 2-68-15,4 7-42 16,2-4-112-16,4-1-456 0</inkml:trace>
  <inkml:trace contextRef="#ctx0" brushRef="#br1" timeOffset="31479.81">21784 9950 1428 0,'0'0'238'0,"0"0"-159"15,0 0-63-15,0 0-10 16,0 0 99-16,0 0-36 16,0 0-22-16,5 0-25 15,-4 0-11-15,2 1-11 16,3 4 15-16,0 0-2 16,4 1 42-16,1 2-27 15,3 0 9-15,2 1 1 16,1-1-32-16,3 1 17 15,2-2-23-15,4 0 0 16,0 1 10-16,3-3-9 16,1-1 11-16,-1-4-9 0,-1 0 4 15,2 0-14 1,-1-2 4-16,3-10 3 0,-2 0 9 16,-2-2-8-16,0-1 9 15,0-1-7-15,-2 0-2 16,-1-1-2-16,0 0-7 15,-1-4 8-15,-1 1 6 16,1 0-6-16,-2-3 8 16,-1 3-8-16,0-4 6 15,-2 0-12-15,-1 2-1 16,0-2 7-16,-1 0-3 16,-1 1 12-16,-2 0-6 15,0-1-3-15,-2 2 10 16,0 2-17-16,-3 0 7 0,-2 4-6 15,0 0 6-15,0 1 0 16,-3 3 7-16,-1 4-4 16,0 2 3-16,-3 3-12 15,0 3 2-15,0 0-1 16,0 0-3-16,0 0 6 16,0 0 1-16,0 0-6 15,0 9-5-15,0 4 6 16,0 1 6-16,0 1 0 15,-1 4 0-15,-2 0 0 16,0 0 0-16,-4 1 2 16,0-1-2-16,1-2-2 15,-1-2-34-15,2-1 22 16,1-6 13-16,1-2-16 0,1-5 17 16,2-1 14-16,0 0-13 15,0-6 11-15,0-9-12 16,0-7 0-16,0-1 11 15,2-4-11-15,2-1 6 16,1-2-6-16,-2 2 3 16,-2 2-4-16,1 3 1 15,-2 7 0-15,0 3 3 16,0 6-2-16,0 2 4 16,0 5-3-16,0 0-1 15,0 0-2-15,1 0-10 16,2 0-1-16,2 8 12 0,3 3 1 15,3 2 6 1,3-1-1-16,3 2-6 0,3-1-1 16,-2-1 0-16,3-1 1 15,-2 0-1-15,-3 0 2 16,-1-4-1-16,-4 3 5 16,-4-4-5-16,-4 0-2 15,-3 2 1-15,0 1 1 16,-6 1 0-16,-9 4 6 15,-6-1 40-15,-2 1 1 16,-3 1-16-16,5-1-2 16,2-2-20-16,3-3-8 15,5-1-2-15,4-3-10 16,2 0-47-16,-2 0-73 16,2 0-265-16,-1-1-714 0</inkml:trace>
  <inkml:trace contextRef="#ctx0" brushRef="#br0" timeOffset="35527.05">24750 10115 696 0,'0'0'213'0,"0"0"-117"15,0 0-28-15,0 0 26 16,0 0 40-16,0 0-25 16,10 17-3-16,-7-3 40 15,-2 6-75-15,1 7 42 16,-1 7-40-16,2 10-23 15,2 9 21-15,-1 6-15 16,1 2 19-16,2 2-22 16,-1-8-51-16,0-7 20 15,0-10-22-15,0-7 7 16,0-9 9-16,0-5-15 16,-3-5 4-16,0-5-2 15,-2-3 8-15,-1-1-22 16,0-3-1-16,0 0-92 0,0 0-88 15,-3-3-402-15</inkml:trace>
  <inkml:trace contextRef="#ctx0" brushRef="#br0" timeOffset="35865.4">24645 10578 869 0,'0'0'369'16,"0"0"-227"-16,0 0-86 15,0 0 26-15,0 0 75 16,0 0-58-16,0 0-45 0,6-6 15 16,5 6-6-16,3 6 8 15,0 5-28-15,4 1-19 16,1 4 24-16,1 1-26 15,2 1 2-15,2-1-12 16,1 0-5-16,1-2 12 16,-3-3-14-16,0-2-4 15,-7-3 8-15,-1 1-8 16,-6-3-2-16,0-2-62 16,-5-3-138-16,1 0-140 15,-2 0-455-15</inkml:trace>
  <inkml:trace contextRef="#ctx0" brushRef="#br0" timeOffset="36383.49">25081 10497 371 0,'0'0'823'16,"0"0"-716"-16,0 0-48 15,0 0-5-15,0 0 1 16,0 0 18-16,0 0-43 16,-71 97 8-16,52-65 45 15,1-1-30-15,0-4 5 16,5-4-20-16,0-4-32 0,5-5 35 16,2-5-39-16,3-2 10 15,1-6 1-15,2-1-4 16,0 0-10-16,0 0 1 15,2-10 0-15,8-5 24 16,3-6-23-16,3-5 5 16,0-2-6-16,4-5 6 15,-1 2-7-15,-2 0 1 16,0 5-2-16,-5 5 1 16,-3 9 2-16,-5 4 6 15,-4 8 22-15,0 0-5 16,-7 10 19-16,-11 14-33 15,-4 9-9-15,-5 5 29 16,0 1-29-16,5-2 20 0,2-5 6 16,7-5-19-16,3-6-2 15,4-9-6-15,4-5-4 16,2-3-17-16,0-4 17 16,0 0-12-16,0 0-36 15,0 0-129-15,0 0-199 16,0 0-525-16</inkml:trace>
  <inkml:trace contextRef="#ctx0" brushRef="#br0" timeOffset="37758.82">21393 12227 887 0,'0'0'214'0,"0"0"-98"15,0 0-54-15,0 0 28 16,0 0 42-16,0 0-20 15,-47 75-16-15,44-57-37 16,1 6-7-16,2 4 20 16,0 3-30-16,0 4 16 0,6 2 4 15,9 2-12-15,5 0 12 16,8 1-16-16,6-4-25 16,8-2 10-16,3-4-31 15,7-8 1-15,3-5 7 16,3-8-1-16,0-7-7 15,0-2 9-15,-2-14 1 16,-4-14 14-16,-5-9-24 16,-6-6 13-16,-7-7-1 15,-8-3-11-15,-11-4 29 16,-7-1-18-16,-8 2 10 16,0 2 11-16,-13-1-33 15,-12 6 0-15,-8 6 0 0,-10 6 10 16,-8 8-6-16,-7 10-4 15,-8 9 2-15,-4 10 13 16,0 0-5-16,1 7-10 16,8 10 0-16,10 5 2 15,7 7-3-15,11 5 1 16,6 3-9-16,9 6 8 16,5 3-65-16,10 3-18 15,9 22-62-15,16-12-246 16,6-6-630-16</inkml:trace>
  <inkml:trace contextRef="#ctx0" brushRef="#br0" timeOffset="38553.17">22789 12230 856 0,'0'0'208'0,"0"0"-33"15,0 0 5-15,90 0 26 16,-48 0-23-16,8 0-44 0,7 0-12 15,4 0-50 1,0 0-43-16,0 0 11 0,-2 0-24 16,-5-7 10-16,-5 0 13 15,-9 1-30-15,-7 2 24 16,-11 2-27-16,-7 2-10 16,-9-3 31-16,-3 3-20 15,-3 0 16-15,0 0-5 16,0 0-16-16,0 0-14 15,1 0 4-15,4 0-26 16,16-3-63-16,-3-1-122 16,6-1-509-16</inkml:trace>
  <inkml:trace contextRef="#ctx0" brushRef="#br0" timeOffset="39393.48">24678 12041 897 0,'0'0'223'15,"0"0"-107"-15,0 0-60 16,0 0 18-16,0 0 23 16,0 0-24-16,-87 24-16 15,72-4 21-15,1 4-38 16,1 7-7-16,5 6 39 15,6 7-21-15,2 1 8 16,12 4-26-16,16-1-27 16,10-5-6-16,11-5 0 0,6-7-1 15,8-11 1 1,2-9 0-16,2-9 12 0,-1-2-3 16,-3-14-9-16,-5-12 15 15,-6-8-15-15,-9-3 15 16,-10-7 15-16,-9-4-11 15,-12-2 37-15,-12-1 21 16,0-1-20-16,-23 2-9 16,-9 6-14-16,-13 3-22 15,-8 7 10-15,-7 10-21 16,-4 8 13-16,-2 12-14 16,0 4-19-16,4 13 19 0,8 11-1 15,11 10-32 1,13 22-55-16,12-7-116 15,13-4-415-15</inkml:trace>
  <inkml:trace contextRef="#ctx0" brushRef="#br0" timeOffset="39792.08">25984 12257 1510 0,'0'0'524'15,"0"0"-468"-15,0 0-40 16,0 0-15-16,0 0 33 16,120 0 47-16,-67-5-44 15,4 0 21-15,3 4-4 16,1-4-28-16,-4 2 14 16,-1 0-27-16,-5-2-1 15,-7 2 18-15,-5 0-30 16,-7 0 0-16,-5 3 0 0,-5-3-40 15,5-2-62-15,-8 1-243 16,-5-1-1205-16</inkml:trace>
  <inkml:trace contextRef="#ctx0" brushRef="#br0" timeOffset="40550.21">27238 11990 988 0,'0'0'184'16,"0"0"-107"-16,0 0-18 15,-33 78 72-15,33-48 17 16,0 4-59-16,20 4-2 16,7-4-30-16,9 2-26 0,8-5 0 15,6-6-31 1,5-6 16-16,5-8 28 0,3-7-38 16,-2-4 19-16,-3-4-11 15,-6-12 14-15,-9-6 25 16,-7-2-17-16,-7-3 28 15,-9-3-4-15,-9-1-29 16,-7-2 21-16,-4-3-27 16,0 0-16-16,-15-1 25 15,-10 1-33-15,-6 4 26 16,-7 2 7-16,-6 7-34 16,-3 4 0-16,-3 8-9 15,-1 7-5-15,3 4 2 16,1 4 13-16,3 14-2 15,4 4-22-15,7 5-52 0,5 16-41 16,10-8-107-16,5-5-429 16</inkml:trace>
  <inkml:trace contextRef="#ctx0" brushRef="#br0" timeOffset="40933.87">27218 11540 933 0,'0'0'310'0,"0"0"-238"16,0 0-41-16,0 0 152 16,0 0 35-16,81 6-48 15,-40-6-18-15,6 0-61 16,8 0-5-16,3 0-34 16,5 0-18-16,-1 0 16 15,1 0-32-15,-2 0 4 16,-4 0-16-16,-5 0-6 0,-9 0-1 15,-4 0-71 1,-2 7-53-16,2 8-98 0,-9-1-339 16,-6-3-496-16</inkml:trace>
  <inkml:trace contextRef="#ctx0" brushRef="#br0" timeOffset="41240.44">28240 11669 1175 0,'0'0'407'0,"0"0"-297"16,0 0-81 0,0 0 33-16,0 0 15 0,0 0 10 15,3 79-4-15,6-42-23 16,-2 9 1-16,2 10-11 15,1 4 27-15,-1 5-5 16,-1 1-21-16,-2-6-13 16,3-5-13-16,-3-5-25 15,-2-8 3-15,1-5-3 16,-1-5-12-16,-2-6-17 16,-2 2-94-16,0-10-140 15,-9-3-563-15</inkml:trace>
  <inkml:trace contextRef="#ctx0" brushRef="#br0" timeOffset="41631.9">27433 12758 1525 0,'0'0'388'16,"0"0"-329"-16,0 0-59 16,0 0 0-16,0 0 41 0,0 0 20 15,0 0 33-15,49 0-17 16,-16 1-22-16,7 0 0 15,6-1-27-15,8 2 10 16,4-2-4-16,5 0-10 16,1 0 12-16,0 0-23 15,-4-4-13-15,-7-2 9 16,-9 0-3-16,-10-2-12 16,-11 1-9-16,-9 2-59 15,-14-9-12-15,0 0-102 16,-16 1-416-16</inkml:trace>
  <inkml:trace contextRef="#ctx0" brushRef="#br0" timeOffset="42450.12">24681 11431 1122 0,'0'0'406'0,"0"0"-259"16,0 0-55-16,0 0 13 16,0 0 8-16,0 0-10 15,0 0-13-15,-3 0-64 16,18 0 23-16,7 0-8 0,8 0-18 15,6 2 25-15,8-1-25 16,4-1 9-16,4 0 17 16,5 0-49-16,3 0 34 15,-1 0-20-15,-2 0-13 16,-6-3 41-16,-5 0-33 16,-9 0 11-16,-10 3 19 15,-8-3-38-15,-6 3 10 16,-7 0-11-16,-5 0 0 15,1 0-4-15,-2 0 11 16,0 0-10-16,0 0 3 16,0 0-105-16,-2-3-29 15,-10 2-159-15,-7-2-824 0</inkml:trace>
  <inkml:trace contextRef="#ctx0" brushRef="#br0" timeOffset="43224.55">21087 11736 909 0,'0'0'235'0,"0"0"-162"0,0 0-4 16,0 0 56 0,0 0 51-16,0 0-38 0,0 0-54 15,93-9 14-15,-66 8-10 16,4 1-52-16,5 0 17 16,3 0 4-16,5 0 4 15,1 0-10-15,3 0-24 16,-5 0 3-16,-1 0 2 15,-3 0-31-15,-6-1 6 16,-10-3-7-16,-6-1 0 16,-6 1 13-16,-4 0-12 15,-6 1-2-15,-1-3-14 16,-4 3-63-16,-13 0-154 0,-2 3-487 16</inkml:trace>
  <inkml:trace contextRef="#ctx0" brushRef="#br0" timeOffset="43660.11">20922 12078 970 0,'0'0'305'16,"0"0"-158"-16,0 0-63 15,0 0 54-15,-1 79 18 16,5-22-86-16,17 29 33 15,7 30 7-15,-1 5-44 16,-5-18 3-16,-8-28-48 16,-8-32 29-16,-2-7 8 15,2 0-25-15,-3-2 26 16,-1-4-26-16,-1-11-1 16,-1-10 13-16,2-4-45 0,-2-5 0 15,1 0-4-15,2-2-32 16,3-12-24-16,24-13-119 15,0 4-213-15,3-1-1170 0</inkml:trace>
  <inkml:trace contextRef="#ctx0" brushRef="#br0" timeOffset="44516.14">22849 12625 1101 0,'0'0'336'16,"0"0"-173"-16,0 0-65 16,0 0 18-16,0 0 9 0,0 0-23 15,0 0-25-15,0-3-30 16,0 3 10-16,0 0-26 16,0 0-11-16,0 0 26 15,6 0-12-15,8 5 12 16,5 2 4-16,8-4-50 15,7-1 26-15,10-2-7 16,8 0-10-16,9 0 19 16,4-2-27-16,5-6 8 15,4 0-9-15,-1-1 9 16,1 2-16-16,-4 0 7 16,-4 0 0-16,-9 3 3 15,-11 0 7-15,-10 2-10 0,-10 2 21 16,-7 0-21-1,-6 0 32-15,-6 0-16 0,-2 0-7 16,-2 0 28-16,-2 0-29 16,1 0 20-16,0 0-19 15,0 0-8-15,1 0-2 16,0 0 1-16,0 0-10 16,2 0 1-16,-4 0-12 15,2 2-52-15,-3 5-62 16,0-1-173-16,-6 2-993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3:00:52.66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FF0000"/>
    </inkml:brush>
  </inkml:definitions>
  <inkml:trace contextRef="#ctx0" brushRef="#br0">5393 3505 811 0,'0'0'350'0,"0"0"-236"16,0 0-89-16,0 0 13 15,0 0 56-15,0 0 16 16,-25 20-44-16,22-11-36 16,-2 2 4-16,-2 4-12 15,1 5-16-15,0 6 26 16,1 6-19-16,1 2-2 15,1 7 19-15,3 5-17 16,0 3 7-16,7 3-20 16,7 0-3-16,11-5 3 15,2-6 0-15,6-6 0 0,4-6-1 16,6-6 1 0,1-10-2-16,2-7 1 0,0-6-2 15,-1 0 3-15,-5-18 1 16,-1-6 9-16,-6-10 37 15,-3-8-11-15,-8-8 10 16,-4-3-11-16,-9-4-22 16,-8-3 17-16,-1 5 0 15,-3-3-2-15,-13 8 16 16,-5 4-35-16,-1 4 20 16,-5 6-14-16,0 5 15 15,-3 6 4-15,-1 5-18 16,3 4-7-16,-5 4-2 15,-2 5-7-15,1 4-1 0,0 3-17 16,-1 0-9 0,0 17 26-16,2 7-20 0,3 7 20 15,6 8-5-15,5 9-32 16,8 7-21-16,11 31-52 16,2-12-146-16,13-10-341 0</inkml:trace>
  <inkml:trace contextRef="#ctx0" brushRef="#br0" timeOffset="531.66">6743 3710 320 0,'0'0'1102'0,"0"0"-938"15,0 0-103-15,0 0-19 16,0 0 31-16,0 0 15 16,0 0-56-16,12 0-30 15,9 0-2-15,19 0 11 16,8 0 0-16,10 3-10 15,8 2 8-15,1-2 1 16,7-3-8-16,0 0-2 16,0 0 10-16,-4 0 13 15,-4-8 20-15,-11 0-28 16,-9-1 8-16,-12 4-4 16,-14-1-12-16,-5 3-4 15,-9 2-3-15,-5 0-19 0,-1-3-24 16,0-1-279-1,0 1-662-15</inkml:trace>
  <inkml:trace contextRef="#ctx0" brushRef="#br0" timeOffset="1079.32">8224 3362 1104 0,'0'0'352'16,"0"0"-301"-16,0 0-25 16,0 0-6-16,-83 55 47 15,71-33 46-15,0 6-26 16,4 5-22-16,4 6-16 15,2 6-25-15,2 6 11 16,0 5-8-16,11 3-27 16,10 2 23-16,4-2-23 15,8-4-1-15,6-7 1 16,7-7-12-16,5-10 2 16,4-9 4-16,3-8 0 15,6-10-5-15,-3-4 8 16,-1-7 3-16,0-17 0 0,-8-10 10 15,-7-8-11-15,-7-10 1 16,-10-4 0-16,-11-4 19 16,-9-4-9-16,-8-1 10 15,-2 2 5-15,-19 5-11 16,-6 4 40-16,-6 7-23 16,-5 4-9-16,-3 8 48 15,-2 9-36-15,-6 5-19 16,0 8-15-16,-2 8 14 15,-4 5-18-15,1 1 4 16,2 17-28-16,6 7-15 16,-5 20-100-16,15-5-84 15,12-2-466-15</inkml:trace>
  <inkml:trace contextRef="#ctx0" brushRef="#br0" timeOffset="1605.84">9265 3700 1428 0,'0'0'282'0,"0"0"-257"15,0 0-14-15,0 0-10 16,0 0 17-16,120 13 55 0,-65-9 3 16,6-1 6-16,6-2-40 15,0-1-27-15,0 0 14 16,-6 0-14-16,-5 0 1 15,-6 0 8-15,-5-4-24 16,-9 0 22-16,-9 4-22 16,-8-3 1-16,-4 3-13 15,-9-2 12-15,-6-2-91 16,0 1-382-16,0-2-511 0</inkml:trace>
  <inkml:trace contextRef="#ctx0" brushRef="#br0" timeOffset="2453.37">10591 3488 720 0,'0'0'672'16,"0"0"-550"-16,0 0-114 15,0 0 8-15,0 0 34 16,-22 74 28-16,19-41 16 15,3 6-21-15,0 4-17 16,8 7-19-16,11-1-36 16,8 0-1-16,5-4 0 15,7-6-1-15,7-7-17 0,2-11 17 16,6-8 1 0,3-12 0-16,-1-1 2 0,1-12-2 15,-6-11 0-15,-4-9 0 16,-8-5 15-16,-9-7-15 15,-8-4 15-15,-11 0 8 16,-8 0-21-16,-3 2 32 16,-6 4 3-16,-16 5-7 15,-7 3 34-15,-8 2-24 16,-5 6 0-16,-4 1-1 16,-2 8-29-16,-3 4 14 15,1 7-16-15,2 5 12 16,2 1-7-16,4 4-13 15,3 10-12-15,2 2-6 16,7 7-79-16,6-1-25 16,5 11-100-16,8-4-258 15,4-5-382-15</inkml:trace>
  <inkml:trace contextRef="#ctx0" brushRef="#br0" timeOffset="2821.41">10845 3055 1101 0,'0'0'201'0,"0"0"-166"15,0 0-22-15,0 0 3 16,0 0 49-16,0 0 94 16,94-15-59-16,-51 10-43 15,2 1-4-15,10 1-53 16,3 1 8-16,0 2-8 15,0 0 11-15,1 0-10 16,-8 0-1-16,4 9-16 16,-14-2-242-16,-15 1-758 0</inkml:trace>
  <inkml:trace contextRef="#ctx0" brushRef="#br0" timeOffset="3167.05">11609 3280 988 0,'0'0'327'0,"0"0"-218"0,0 0-74 16,0 84 16-1,0-42 112-15,1 6-49 0,9 15-25 16,3 22-14-16,0 18-59 16,-4-6 28-16,-2-17-5 15,-4-25-4-15,0-17 21 16,-1 1-25-16,2 4 5 16,-1-1-9-16,2-7-26 15,-2-9 11-15,0-3-12 16,0-7-11-16,0-8-20 15,0-8-146-15,-3 0-404 0</inkml:trace>
  <inkml:trace contextRef="#ctx0" brushRef="#br0" timeOffset="3873.14">8332 2941 459 0,'0'0'642'0,"0"0"-515"16,0 0 66-16,0 0 27 15,0 0-25-15,0 0-14 16,0 0-36-16,-14-3-79 16,14 3-14-16,0-1-51 15,0 1-1-15,0 0 0 16,6 0-21-16,13 0 21 16,11 0-1-16,11 4 2 15,12 1-2-15,5-1 1 16,5-3 0-16,-3-1 0 15,-5 0 14-15,-9 0-13 16,-6 0 0-16,-10 2-1 0,-9 0 25 16,-6-1-25-16,-9-1 0 15,-1 2 0-15,-5-2 0 16,0 0 3-16,0 0-3 16,-11-7-170-16,-5-2-433 0</inkml:trace>
  <inkml:trace contextRef="#ctx0" brushRef="#br0" timeOffset="4700.12">5332 2919 821 0,'0'0'185'0,"0"0"-123"16,0 0 18-16,0 0 31 16,0 0 2-16,0 0-23 15,0 0-27-15,0 0-11 16,0 0-31-16,1 0-13 15,13 0 4-15,7 0-12 16,7 2 38-16,8 2-22 16,3-1-15-16,2 0 13 0,0-3-8 15,-2 0 3-15,-5 0-5 16,-3 0-2-16,-7 0-2 16,-8 0 0-16,-5 0 1 15,-8 0 3-15,0 0-4 16,-3 0 1-16,0 0-1 15,0 0 8-15,0 0-8 16,0 0 0-16,0 0-23 16,0 0-216-16,0 3-534 0</inkml:trace>
  <inkml:trace contextRef="#ctx0" brushRef="#br0" timeOffset="5135.1">5065 3246 1051 0,'0'0'385'16,"0"0"-267"-16,0 0-67 15,0 0 3-15,0 0-28 0,0 0 16 16,0 0-30-16,0 55 14 16,6-15 62-16,-3 13-56 15,5 4-8-15,-1 5-8 16,-3 5-15-16,-1-1 19 15,-3-2-14-15,0-3-6 16,0-5 10-16,0-10-1 16,-6-10-9-16,2-8 1 15,0-9-1-15,1-4 15 16,-2-8-15-16,5-1 0 16,0-3 4-16,0-2-4 15,0-1-195-15,0 0-474 0</inkml:trace>
  <inkml:trace contextRef="#ctx0" brushRef="#br0" timeOffset="5555.15">5283 4280 886 0,'0'0'316'0,"0"0"-230"15,0 0-60-15,0 0 46 16,0 0 95-16,0 0-50 15,113 8-25-15,-68-4-56 16,13-3 21-16,5-1 93 16,1 0-67-16,3 0-8 15,-6-4-29-15,-7-1-21 16,-8 1 6-16,-9-1-30 16,-11 4 8-16,-11-1-4 15,-5 2 3-15,-7 0 3 0,-3 0-1 16,0 0 3-16,0 0-11 15,9 0-2-15,0-2-160 16,6-2-610-16</inkml:trace>
  <inkml:trace contextRef="#ctx0" brushRef="#br0" timeOffset="6462.55">10572 4400 1121 0,'0'0'406'0,"0"0"-245"16,0 0-53-16,0 0-37 16,0 0-13-16,0 0 11 15,0 0-27-15,-1 0-24 16,5 0-7-16,12 0-10 15,8 0 11-15,12 0 6 0,7 0-18 16,9 0 10-16,7 0-10 16,2 0 1-16,1 5 0 15,1-2 0-15,-2 3-1 16,-3 0 2-16,-4 1-1 16,-9-2-1-16,-8 0 0 15,-4 0 0-15,-12-2 12 16,-5 0 15-16,-7-2 32 15,-3 0 1-15,-4-1-36 16,-1 1-9-16,-1-1-15 16,0 0-6-16,0 0-18 15,0-2-162-15,0-8-601 0</inkml:trace>
  <inkml:trace contextRef="#ctx0" brushRef="#br0" timeOffset="7678.7">10718 3048 485 0,'0'0'332'0,"0"0"-177"16,0 0-67-16,0 0 12 16,0 0 6-16,0 0-22 15,0 0 4-15,0 0-20 16,0 0-14-16,0 0 0 16,0 0-19-16,0 0-3 15,0 0-19-15,0 0-12 0,3 0 19 16,3 0-5-1,6 0 2-15,-3 0 15 0,6 0-10 16,-3 0 0-16,1 0-6 16,2 0-16-16,0-1 25 15,3-1-6-15,0 0 1 16,-2 2 4-16,0 0-23 16,0 0-1-16,0 0 0 15,-1 0 1-15,3 0 7 16,-3 0-2-16,1 0-4 15,4 2 9-15,-3 0-11 16,1-1 11-16,-1 1-5 0,-1-2-6 16,1 0 10-16,0 2-8 15,0-2 4-15,-1 0 12 16,-1 0-17-16,0 0-2 16,-1 0 1-16,-1 0 0 15,-3 0 0-15,1 0 0 16,-2 0 2-16,0 0 1 15,-2 0 3-15,3 0-3 16,-2 0-3-16,4 0 0 16,1 0-1-16,-1 0 0 15,3 0 1-15,-3 0 13 16,0 0-13-16,0 0-1 16,-3-2-4-16,-1 2 5 0,0-2 8 15,0 1-8 1,-1-1 0-16,1 0-1 0,1 1-6 15,0 1-72-15,-3 0-267 16,-5 0-615-16</inkml:trace>
  <inkml:trace contextRef="#ctx0" brushRef="#br1" timeOffset="21944.65">5524 4137 147 0,'0'0'322'0,"0"0"-212"16,0 0-64-1,0 0 16-15,0 0 12 0,0 0-2 16,0 0 9-16,-26 0 28 16,21 0 23-16,-1 0-36 15,0 0-38-15,0 1-9 16,-1 2-23-16,-2-1 7 15,1 1 25-15,-5 1-30 16,5-1 10-16,-2 0 5 16,-2 1-9-16,0 2-1 15,-3 1-33-15,2 0 9 16,-2 1 6-16,1 0-9 16,0 1-6-16,0-1 0 15,2 3 1-15,-3-1-1 16,3 2 0-16,-1 0 2 0,-1 1 8 15,3 1-10 1,0 0 0-16,2 0-6 0,-1 1 3 16,4-1 2-16,0 0 1 15,3-2 0-15,1 3-2 16,2-1-20-16,0 0 20 16,0 0-5-16,0 0-6 15,6 0 12-15,2 1 1 16,2 1 0-16,4-2 8 15,0 2-8-15,3-2 0 16,2 0 0-16,1 0 1 16,1 0-3-16,1-2 2 15,0-1 0-15,2 0 14 0,3-2-14 16,0-2 0 0,3-2 0-16,-2 1 2 0,0-4 8 15,2 2-9-15,0-3 6 16,1-1 14-16,-1 2-20 15,0-2 11-15,-3 0-12 16,0 0 7-16,-5 0-1 16,2 0-5-16,-2 0 6 15,2-2 11-15,0-4-17 16,0-1-1-16,0 0 0 16,3-2 1-16,-2-1 7 15,3 0 0-15,-4-2 6 16,2 2 9-16,-7-2-22 15,2-1 8-15,-6 0-6 0,3 1 3 16,-6-1 6-16,-1 1-6 16,-3-2 4-16,1 2 13 15,-1-3-17-15,0-2 12 16,-3 0-18-16,1 0 7 16,-2 0 0-16,1 0-7 15,-2 0 0-15,-3 0 8 16,0 1-7-16,0 1-1 15,0-1 0-15,-3 2 6 16,-6-2 1-16,-3-1-7 16,-6 0 6-16,3 0-2 15,-4 0 5-15,-2 1-9 16,4 1 0-16,-5 2 0 0,4 2 2 16,-3 0-1-16,0 2-1 15,-2 0 9-15,0 2 0 16,1-1-6-16,-5 4-3 15,0 1 6-15,-1 0-2 16,-4 3-4-16,1 0 0 16,-2 0 7-16,0 0 3 15,-1 6-10-15,4 2 0 16,0 0 0-16,2 1-16 16,3 0 7-16,1 3 9 15,0 1-7-15,3 1 19 16,3 0-22-16,3 2 10 15,-1-3-40-15,8 3 11 0,2 0-99 16,6 5-118 0,0-4-347-16,2-2 34 0</inkml:trace>
  <inkml:trace contextRef="#ctx0" brushRef="#br1" timeOffset="23177.82">6039 4509 80 0,'0'0'603'15,"0"0"-404"-15,0 0-79 16,0 0-29-16,0 0-16 15,0 0-34-15,0 0-1 16,0 16-15-16,0-7-24 0,9 3 35 16,3 2-18-16,1 2-1 15,5 1 18-15,5 3-34 16,4-2 37-16,4 0 55 16,2-2-58-16,5-3 1 15,3-5-24-15,-1-3-2 16,3-1 18-16,2-4-27 15,1 0 17-15,-4 0-9 16,-2-7-7-16,-1-5 11 16,-5-4-12-16,-4-2 15 15,1-7 24-15,-2-3-16 16,-4-4 7-16,-2-1-12 16,-1-3-19-16,0-1 18 15,-4-2-18-15,2 0 2 16,-3-1 8-16,-3 3-4 0,-1-1-5 15,-4 4-1-15,-3 2 0 16,-1 3 1-16,-2 4-1 16,0 4 0-16,-3 3 7 15,0 3-6-15,0 2-1 16,0 4 0-16,0 2 1 16,0 3 3-16,0 3-4 15,0-1 1-15,0 2 2 16,0 0-2-16,0 0-2 15,0 0-16-15,0 0-2 16,0 9 19-16,0 2 1 0,0 5 0 16,0-1-1-1,0 3-3-15,0-1-11 0,-5 0-18 16,-4 0-29-16,-3 0 30 16,-4-3-33-16,1-3-11 15,-3 0 50-15,6-5 2 16,-3-1 23-16,5-4 23 15,1-1 42-15,3 0-2 16,1 0-30-16,4 0 11 16,1 0-44-16,0-4-3 15,0-4-10-15,1-1 7 16,10-4 6-16,7-3 0 0,1-1 0 16,4-3 1-1,-1-3 3-15,0-1 6 0,0-1-17 16,-5 1 7-16,-2 2 0 15,-5 3 1-15,-4 3 0 16,-4 4-1-16,1 4 22 16,-3 5-21-16,0 0 17 15,0 3-8-15,0 0-10 16,3 3 0-16,9 14-6 16,1 8 6-16,8 5 1 15,3 4 1-15,1-1-2 16,1-5 0-16,-4-7 0 15,-3-4-2-15,-7-5 3 16,-7-6-1-16,-5-2 10 16,0-1-10-16,-6-1-51 0,-12 0 19 15,-5-1-31 1,0 1 63-16,-1 1 102 0,4 2-43 16,-2 1-23-16,6 3-36 15,-1 4-10-15,-1 2-21 16,2 4-49-16,1 3-48 15,-2 4 26-15,6-5-134 16,2-4-155-16</inkml:trace>
  <inkml:trace contextRef="#ctx0" brushRef="#br0" timeOffset="27839.44">8268 5028 948 0,'0'0'219'0,"0"0"-166"16,0 0-22-16,0 0 6 0,0 0 36 15,-3 84 11-15,9-28-9 16,14 28 35-16,7 32-40 16,0 14 7-16,0-2 11 15,-11-9-50-15,-4-22-9 16,-4-11-10-16,-1-17-17 15,-2-18-2-15,2-13 0 16,-3-8 0-16,1-1-11 16,1-3-14-16,-3-4-217 15,0-11-383-15,-3-8-335 0</inkml:trace>
  <inkml:trace contextRef="#ctx0" brushRef="#br0" timeOffset="28090.08">8191 5988 674 0,'0'0'360'0,"0"0"-281"16,0 0-43-16,0 0 18 15,0 0 49-15,105 23-34 16,-64-10-31-16,1-1 14 15,2 0 44-15,-3-4-57 16,-5-2-11-16,-6-3-27 16,-2-3-1-16,-1-8-34 15,-7-8-171-15,-4-4-443 0</inkml:trace>
  <inkml:trace contextRef="#ctx0" brushRef="#br0" timeOffset="28260.92">8651 5830 1167 0,'0'0'239'16,"0"117"-136"-16,-9-25-45 15,0 0 55-15,3-21-8 16,3-27-47-16,3-21-12 16,0 1-38-16,0-3-8 15,0-5-141-15,0-12-875 0</inkml:trace>
  <inkml:trace contextRef="#ctx0" brushRef="#br0" timeOffset="29581.08">9217 5802 1200 0,'0'0'106'0,"0"0"-94"0,3-73-9 16,-1 37 18-16,4 0 26 16,-6-1 12-16,3 1-14 15,-1 3 18-15,-2 3-22 16,0 4-4-16,0 1 35 16,0 5-4-16,0 6-13 15,0 2-17-15,-2 4-25 16,-1 3 18-16,3 3-7 15,0 2-22-15,0 0-2 16,0 17-7-16,0 15 7 16,5 21 10-16,8 24-4 15,2 17-11-15,-3-6 5 16,1-20-1-16,-7-25-5 16,-1-19 12-16,-1 0-6 0,3 0 3 15,-2 1-2 1,-2-8-2-16,0-5 1 0,0-3 0 15,0-3-7-15,-3 0 7 16,0 0-12-16,0-2-27 16,0 1-14-16,-6 2 28 15,-5-4 15-15,-5 3 10 16,-3-2 4-16,1 0-4 16,-3-1 6-16,3 2-4 15,0-1-1-15,2 1-2 16,4 0 1-16,1-1 0 15,5-1 3-15,4 0-2 16,2-3 7-16,0 0-8 0,5 0-11 16,10 0 11-16,9 0 2 15,3 0-1-15,6 0 17 16,0 0-12-16,-2 0 7 16,3 0 2-16,-5 0-15 15,-4 0 23-15,-4 0-2 16,-8 0-7-16,-4 0 11 15,-4 0-16-15,-5 0 0 16,0 0 0-16,0 0-8 16,0 5-2-16,0 1-80 15,0 0-275-15</inkml:trace>
  <inkml:trace contextRef="#ctx0" brushRef="#br0" timeOffset="30611.03">9234 5458 942 0,'0'0'240'0,"0"0"-162"16,0 0-47-16,0 0 12 16,0 0 49-16,0 0-18 15,0 0-13-15,-1-10-18 16,1 10-28-16,-2 0 17 16,2 0-13-16,-3 2 0 15,3 15 38-15,-3 7-44 16,0 6 3-16,1 10-6 15,-2 8-8-15,-2 6 14 16,0 7-15-16,-3-1 0 16,-4-2 17-16,4-8-12 15,-3-5 27-15,0-11 13 16,5-7-14-16,2-9 27 0,2-8-40 16,0-3-2-16,3-6-1 15,0 1-15-15,0-2-1 16,0 0 0-16,0 0 0 15,0 0 4-15,0 0-3 16,0 0 4-16,0-7 13 16,3-6-17-16,5-8 24 15,3-8-20-15,3-8-4 16,-2-6 13-16,4-7-14 16,-1-2 1-16,0-5 12 15,-3 3-13-15,-2 1-1 16,-2 4-8-16,-4 9 8 0,-2 8-1 15,-2 8 4-15,0 8-2 16,0 7 9-16,0 3-3 16,0 4-3-16,0 2-3 15,0 0-18-15,0 4 18 16,0 17-15-16,3 11 15 16,6 14 6-16,9 18 1 15,1 1-7-15,2 2 0 16,4 0-3-16,-2-15-3 15,0 3 12-15,-3-9-6 16,-1-10 0-16,-5-8 0 16,-2-5-1-16,-3-8 1 15,-3-5-7-15,-3-4 7 16,-3-6-120-16,0 0-174 0,0 0-318 16</inkml:trace>
  <inkml:trace contextRef="#ctx0" brushRef="#br0" timeOffset="31061.65">9164 5950 1237 0,'0'0'280'15,"0"0"-226"-15,0 0-54 16,0 0 18-16,0 0-11 0,109-33 8 15,-60 27 0 1,0 0-14-16,-4 1 7 0,-6 3-8 16,-4-1 0-16,-10 3 22 15,-8 0-11-15,-6 0 14 16,-8 0 12-16,-3 0 58 16,0 0 54-16,-6 0-29 15,-15 0-65-15,-9 0-44 16,-10 0-11-16,-5 0 8 15,-4 8-5-15,4 0 3 16,3-2-4-16,10 4-2 16,8-5 0-16,9-1 3 0,9-1-3 15,6-1 0 1,0-2-8-16,10 0-23 16,17-4 31-16,9-5-1 0,7-4 1 15,3-2 4 1,0 1-4-16,-5 0 6 0,-8 2-6 15,-10 2-2-15,-12 1-52 16,-3 0-273-16,-8 2-580 0</inkml:trace>
  <inkml:trace contextRef="#ctx0" brushRef="#br0" timeOffset="31767.9">9233 5484 831 0,'0'0'519'0,"0"0"-429"15,0 0-75-15,0 0-7 16,0 0 4-16,0 0 21 15,-24 92 68-15,21-41-47 16,0 19 7-16,-2 19 0 16,-2 16-23-16,-2-13 5 15,3-22-14-15,3-24-16 16,1-20 21-16,1 1-28 0,-1-3 8 16,2-4 9-16,0-8-22 15,0-5-1-15,0-5 0 16,0-2 1-16,0 0 12 15,-1 0-4-15,1 0 15 16,0 0 10-16,-2-4-6 16,1-9-4-16,1-6-23 15,0-10-1-15,0-7 7 16,0-7-5-16,1-6-2 16,7-7 3-16,1-1-2 15,3-2-1-15,-2-2 0 16,2 3-2-16,-6 4 2 15,0 4-7-15,0 7 7 16,-3 5 5-16,-1 6-3 16,-2 3-3-16,1 6 1 0,-1 3 0 15,0 5 5-15,0 6-4 16,0 1-1-16,0 7 0 16,0 1-1-16,7 0-8 15,4 10-7-15,8 14 16 16,9 13 3-16,7 11-2 15,4 10 0-15,0 7 18 16,2 1-19-16,-5-1-1 16,-3-7-6-16,-5-3 7 15,-6-11-1-15,-5-7 1 16,-2-11 0-16,-6-6 4 16,-5-8-3-16,-1-3-2 15,-3-9-14-15,0 0-257 0,-4 0-649 16</inkml:trace>
  <inkml:trace contextRef="#ctx0" brushRef="#br0" timeOffset="32195.14">9182 5975 1468 0,'0'0'303'0,"0"0"-208"15,0 0-83-15,0 0-3 16,0 0-9-16,0 0 13 0,0 0-4 16,129-33 10-16,-76 32-19 15,5-1 10-15,-4 2-7 16,-7 0 3-16,-6 0-7 16,-13 0 1-16,-6 0 0 15,-11 0-1-15,-8 0 2 16,-3 0 14-16,-6 0 32 15,-21 5-28-15,-6 1-14 16,-9-2-5-16,-4-2 0 16,1-2 22-16,5 0-20 15,10 0 13-15,9 0 4 16,10 0-6-16,6 0 9 16,5 0-22-16,6-2-19 0,19 2 19 15,11-1 0 1,13-3 7-16,8 0-7 0,-2-4 6 15,-1 0-12-15,-6-1 6 16,-5 4-53-16,-13 1-321 16,-12 4-1112-16</inkml:trace>
  <inkml:trace contextRef="#ctx0" brushRef="#br0" timeOffset="35980.49">6081 8572 823 0,'0'0'358'0,"0"0"-233"16,0 0-101-16,0 0 2 0,0 0 22 15,0 0-1-15,-45 72 9 16,42-51-34-16,3 7 0 15,0 3 11-15,0 6-27 16,0 4 31-16,15 1-5 16,6 3-22-16,7-4 10 15,8-4-14-15,10-4 9 16,5-7-2-16,4-7-7 16,2-8-7-16,-2-9 1 15,-6-2-2-15,-4-12 2 16,-9-15 0-16,-8-8 15 15,-9-7 52-15,-8-6-32 16,-10-4 15-16,-1-1-25 0,-4 2 0 16,-17 1 20-16,-6 1-27 15,-7 3 8-15,-3 3 2 16,-8 4-28-16,-1 5 14 16,-2 5-8-16,3 8-5 15,2 6 23-15,4 11-18 16,3 4-4-16,2 4-2 15,1 16 3-15,3 12-3 16,2 5 0-16,6 9-16 16,1 3 5-16,10 4-60 15,7-3-58-15,4 14-105 16,12-16-93-16,7-9-475 0</inkml:trace>
  <inkml:trace contextRef="#ctx0" brushRef="#br0" timeOffset="36356.72">6916 8649 1612 0,'0'0'231'0,"0"0"-170"16,0 0-61-16,0 0 1 16,0 0-1-16,0 0 19 15,0 0 31-15,103 2 1 16,-67 4-32-16,7-3 6 15,-1-2-16-15,1-1-9 16,-4 0 9-16,0 0-8 16,-5 0 0-16,-4 0-1 15,-5 0-6-15,-7 0-67 16,-9 0-208-16,-3 7-381 0</inkml:trace>
  <inkml:trace contextRef="#ctx0" brushRef="#br0" timeOffset="36618.03">6968 8930 1416 0,'0'0'271'15,"0"0"-218"-15,0 0-52 16,0 0 20-16,0 0 62 15,96 1 36-15,-53-1-9 16,6 0-55-16,-1 0-1 16,0 0-23-16,-3-1-24 0,-4-6 17 15,-2 3-24-15,-3-2 8 16,7-6-8-16,-10 2-135 16,-8-1-428-16</inkml:trace>
  <inkml:trace contextRef="#ctx0" brushRef="#br0" timeOffset="37119.89">8114 8565 1640 0,'0'0'203'0,"0"0"-203"16,0 0-45-16,-27 103 45 16,27-66 57-16,4-1 10 15,16 3-5-15,11-3-39 16,11-4-5-16,6-2-5 15,8-8-12-15,4-7 5 16,0-10-6-16,-4-5-12 16,-6-2 6-16,-4-19 11 0,-9-10-5 15,-10-7 9 1,-5-5-8-16,-11-4 6 0,-8-1 2 16,-3 2 50-16,-3 3 31 15,-14 3-20-15,-7 5 8 16,-5 3-17-16,-9 5-24 15,-6 5 5-15,-6 8-35 16,-3 8-6-16,-4 6-2 16,3 6-7-16,4 16-7 15,5 6-5-15,6 7-18 16,9 2-33-16,8 14-54 16,10-9-177-16,6-7-326 0</inkml:trace>
  <inkml:trace contextRef="#ctx0" brushRef="#br0" timeOffset="37857.24">9228 8660 1320 0,'0'0'371'0,"0"0"-285"16,0 0-66-16,0 0-18 0,0 0 52 15,86 1 63-15,-44 1-16 16,9 0-21-16,1-2-21 15,4 0-22-15,-4 0 0 16,-5 0-27-16,-6 0-10 16,-7 0 9-16,-7 0-9 15,-5 0 0-15,5-4-49 16,-9-6-262-16,-2 1-739 0</inkml:trace>
  <inkml:trace contextRef="#ctx0" brushRef="#br0" timeOffset="38442.01">10150 8553 1367 0,'0'0'293'0,"0"0"-216"16,-5 73-53-16,5-36-23 16,14 2 20-16,7 0 17 15,9-2 3-15,4-4-9 16,9-6-22-16,2-8-4 16,1-7 3-16,-1-9-9 15,-1-3 1-15,-5-6 8 16,-6-13-8-16,-3-4 20 15,-6-7 21-15,-9-4 3 16,0-2 8-16,-11-3 8 16,-4-2-7-16,0 0-15 15,-6 0-19-15,-10 2 2 0,-7 1-16 16,-4 4-5-16,-4 5 16 16,-7 7-17-16,-1 8-9 15,-3 11 9-15,-6 3-2 16,-1 14-5-16,-2 13-73 15,2 6 48-15,4 2-27 16,1 10-59-16,12-10-148 16,11-8-446-16</inkml:trace>
  <inkml:trace contextRef="#ctx0" brushRef="#br0" timeOffset="38712.49">10135 8090 1220 0,'0'0'264'15,"0"0"-194"-15,0 0 3 16,82 10 8-16,-42-8 27 15,5 0-1-15,4-2-28 16,2 0-22-16,-2 0-42 0,0-2-13 16,12-3-2-1,-14-2-44-15,-6 5-477 0</inkml:trace>
  <inkml:trace contextRef="#ctx0" brushRef="#br0" timeOffset="38967.11">10866 8297 988 0,'0'0'216'0,"6"79"-26"16,3-13-16-16,6 25 45 15,4 12-33-15,-3-9-83 16,-1-22-16-16,-6-24-5 0,-3-17-34 15,0 2-8-15,0 0-34 16,3 1-4-16,-1-8-4 16,-5-8-5-16,-3 0-85 15,0-3-150-15,0-5-372 0</inkml:trace>
  <inkml:trace contextRef="#ctx0" brushRef="#br0" timeOffset="39283.72">10344 9283 1476 0,'0'0'315'15,"0"0"-199"-15,0 0-47 16,0 0-33-16,0 0-17 16,0 0 112-16,86 2 9 15,-35-8-72-15,10-4-16 16,2 1-32-16,0-4-19 16,-8 1 17-16,-9 2-18 15,-12 0 0-15,-13 1-45 0,-21-9-81 16,0 2-177-16,-18 1-891 15</inkml:trace>
  <inkml:trace contextRef="#ctx0" brushRef="#br0" timeOffset="39777.06">8223 8111 986 0,'0'0'251'16,"0"0"-133"-16,0 0 16 15,0 0 68-15,0 0-67 0,0 0-37 16,0 0-53-16,18 0-23 16,10 0 53-16,9 0-15 15,13 0-11-15,5-4 30 16,3 1-49-16,-2-4 1 16,-2 0-31-16,-9-2 1 15,-6 3-7-15,-18 4-37 16,-14 2-286-16,-7 0-767 0</inkml:trace>
  <inkml:trace contextRef="#ctx0" brushRef="#br0" timeOffset="40468.74">5902 8073 1207 0,'0'0'334'15,"0"0"-159"-15,0 0 13 16,0 0-61-16,0 0-37 16,0 0-29-16,0 0-54 15,-11-2-7-15,29 2-9 16,10 0 9-16,13 0 9 16,9 4-9-16,6-1 1 15,2-3-1-15,-1 0 8 16,-5 0-9-16,-7 0 1 15,-8 0 0-15,-13 0 11 16,-3-3-11-16,-12 3-1 16,-5 0-29-16,-4 0-136 15,-13 15-135-15,-10 2-306 0,-2 4-408 16</inkml:trace>
  <inkml:trace contextRef="#ctx0" brushRef="#br0" timeOffset="40906.6">5501 8349 1167 0,'0'0'363'0,"0"0"-205"16,0 0-17-16,0 0-64 15,0 0-9-15,0 0 5 16,0 0-41-16,-2 84 6 16,2-36-13-16,8 18-23 15,-3 22 29-15,-2 18-11 16,-3 5 10-16,0-21 5 15,0-25-33-15,0-29 5 0,0-4-7 16,0 2 1 0,-1-3 5-16,-2 1-6 0,-1-8 0 15,2-9 5-15,1-3-5 16,-1-7 0-16,2-1-1 16,0-4-23-16,0 0 5 15,0 0-102-15,0 0-197 16,6 0-60-16,1 0-519 0</inkml:trace>
  <inkml:trace contextRef="#ctx0" brushRef="#br2" timeOffset="57881.95">10415 4213 650 0,'0'0'192'0,"0"0"-35"15,0 0-18-15,0 0 0 0,0 0-16 16,0 0-28-16,0 0 17 15,-15-8-20-15,14 8-21 16,-2 0 20-16,2 0-47 16,-2 0-19-16,-5 7-9 15,2 5-10-15,-2 2-6 16,-2 5 0-16,1 1 0 16,2 2-1-16,-2 1 2 15,1 0-1-15,2 2 5 16,2 0-4-16,1 4-1 15,1 0 0-15,2 2-5 16,0 2 5-16,0 0 0 16,2-3 2-16,8 3-2 15,5-3-2-15,3 3 1 16,3-1 1-16,3 1-1 16,0-3 0-16,3-4 2 0,3-2-1 15,-1-2 0-15,4-5 1 16,3-3-1-16,-2-4 0 15,3 1 0-15,1-3 0 16,1 0 1-16,1-3 10 16,0 1-6-16,-1-3-4 15,1-3-1-15,0 3 0 16,1-3 0-16,0 0 2 16,0 0-1-16,1-8-1 15,-1 1 7-15,0-6-7 16,-4 4 0-16,1-4 0 15,-3 2 0-15,-4-3 3 0,-3-1-2 16,-2-2 0 0,-2 1 2-16,0-4 3 0,-4-2-7 15,0 0 1-15,-2-1 0 16,-6 3 4-16,3-2-3 16,-3 1-1-16,-2-1 6 15,-3 0 1-15,1 0-4 16,-3-2-2-16,-2 0 0 15,1 1 38-15,-4 1-26 16,0-1 14-16,0 3-1 16,0 1-26-16,0-1 30 15,-9 0-11-15,0 1-7 0,-3 3 17 16,-4-1-13 0,-2 0 1-16,-2 0-7 0,-5 1-9 15,3 1 13-15,-5 1-14 16,-1 0 1-16,-1-1 23 15,-2 2-18-15,4 2 10 16,-6 0-6-16,2 3-4 16,-2-1 9-16,-1 2-13 15,-2 3 11-15,-3 0 11 16,3 0-17-16,-5 4-4 16,0 0-3-16,-3 0 1 15,0 0 15-15,-3 0-10 16,0 10 3-16,-2-1-2 15,3 4 9-15,1-1-16 16,3 2 0-16,5 3 1 0,0-2-11 16,10 3 11-16,0 0-1 15,5 4 0-15,4 0-27 16,4 1-40-16,5-1-84 16,8 7-132-16,1-5-330 15,0-6-448-15</inkml:trace>
  <inkml:trace contextRef="#ctx0" brushRef="#br2" timeOffset="59442.61">10323 4442 912 0,'0'0'360'16,"0"0"-260"-16,0 0-46 15,0 0-21-15,0 0 23 0,0 0 63 16,0 0-36-16,-3-1-29 16,3 1-4-16,-2 0-31 15,1 0 23-15,-2 0 4 16,-3 12-24-16,-4 5 1 16,-3 5-21-16,0 1 8 15,0 3 2-15,-5 0-12 16,3-1 0-16,-4-1 0 15,0-3 1-15,-3 1 1 16,1-5 0-16,-1 0-2 16,1-2 17-16,3-2-16 15,-1-2 16-15,-2-2-12 16,-1-1-4-16,-2 0 12 0,-3-2-7 16,0-3 6-16,-3-1 10 15,-4-1-21-15,-2 1 10 16,0-1-6-16,-1 2-4 15,-2 0 16-15,4-1-17 16,0 0 9-16,2-1 6 16,2-1-13-16,3 0-2 15,1 0 0-15,4-1 0 16,1-4 12-16,1-4-1 16,-1 0-1-16,5-1-4 15,0 0-5-15,1 3-1 16,3-3 0-16,1 1 1 15,0-1 2-15,-1-2-3 16,-1 0 0-16,1-1 3 16,1-1-1-16,6 0-4 0,3-3 2 15,1-1-7-15,2-6 6 16,0-2 1-16,9-3 0 16,2-3 3-16,4 1 5 15,0-5-9-15,-2-1 1 16,2 2 0-16,0 3-15 15,-6 0 15-15,0 6 0 16,-1 1-1-16,-3 3 9 16,-2 2-9-16,0 4 1 15,-1 3 0-15,-2 0 6 16,1 0-6-16,-1 2 0 16,0-1 0-16,0 4-8 15,0 0 8-15,2 1 0 0,-2 3 0 16,0 1-5-1,1 0 5-15,1-1 0 0,-1-1 0 16,4-3-7-16,-2-1 7 16,4-2 0-16,-2 1 0 15,-2 3-9-15,-2 4 6 16,1 0 3-16,-2 3-1 16,0 0-19-16,0 0 19 15,0 0 1-15,0 0 0 16,0 0-9-16,0 0 0 15,0 0-13-15,0 0-3 16,0 3-24-16,0 4 26 0,-2 3-27 16,-4-3-24-1,-4 3 21-15,1-2-11 0,-3-2 20 16,-3 2-29-16,0-1-7 16,-3-2 33-16,-1 1-15 15,2-1 11-15,0 0 51 16,3-3-11-16,5 1 11 15,-1 0 0-15,5-2 1 16,2-1 18-16,0 0-5 16,3 2 1-16,0-2 17 15,0 0-32-15,0 0 13 16,0 0-12-16,0 0 0 16,11 0 14-16,8 0-7 15,2 0 7-15,3-6 20 16,0-6-15-16,-2-1 28 0,0-1 8 15,-7 0-33-15,0 2 16 16,-6 2-30-16,-4 3 1 16,-2 3 12-16,-2 3-21 15,-1 1 18-15,0 0 10 16,0 0 18-16,0 0-6 16,5 0-41-16,2 5-4 15,3 7-4-15,4 3 11 16,4 2-3-16,1 0 0 15,-2 0 0-15,-3-1-1 16,-3-2 1-16,-2-3 0 16,-3-2 1-16,-6-1 0 15,0 1-2-15,0-2-8 16,-15 1 9-16,-6-3 17 0,-4 2-5 16,1-4 12-16,1 0 18 15,4 0-25-15,6-3 10 16,1 1-15-16,9 0-11 15,3 2-2-15,0 6-72 16,0 19-251-16,7 2-257 16,-1 3-475-16</inkml:trace>
  <inkml:trace contextRef="#ctx0" brushRef="#br0" timeOffset="62589.14">13575 3724 1031 0,'0'0'207'0,"0"0"-150"15,0 0-49-15,0 0 8 16,0 0 35-16,81 1 17 16,-24-1 118-16,24 0-60 15,28 0-45-15,11 0-38 16,0-3-42-16,-6 1 19 15,-9-1-19-15,-3-1 0 16,-4 1 11-16,-19 3-12 16,-16 0-1-16,8 0-55 15,-21 0-265-15,-6-3-363 0</inkml:trace>
  <inkml:trace contextRef="#ctx0" brushRef="#br0" timeOffset="63024.08">15030 3582 1144 0,'0'0'325'16,"0"0"-229"-16,0 0-54 16,0 0-42-16,0 0 0 15,0 0 3-15,-28 92 9 16,28-49-1-16,0-1 11 16,0-3-20-16,0-5-2 15,0-10 0-15,0-7 1 16,3-8 1-16,-1-6-1 15,-2-3 6-15,1-3 44 0,-1-16 18 16,2-9-33 0,0-7-26-16,0-5-4 0,-2-2 0 15,0 1-4-15,0 6 5 16,0 5 3-16,0 6-10 16,0 11 0-16,0 6-1 15,1 7-24-15,8 0 10 16,3 16 14-16,6 5 1 15,1 5-3-15,1 0 4 16,-1 2-1-16,-2-3 0 16,-2 0 1-16,-5-4-1 15,-5 0 0-15,-4-1 2 16,-1 0 28-16,-3 1 16 16,-15 1-5-16,-3 0-40 0,-9-4-1 15,-22-1-101-15,9-6-185 16,-2-8-654-16</inkml:trace>
  <inkml:trace contextRef="#ctx0" brushRef="#br0" timeOffset="63340.81">13968 2832 423 0,'0'0'843'0,"0"0"-733"15,0 0-96-15,0 0 2 16,35 113 48-16,-24-54 3 15,-3 6 19-15,-2-4-18 16,-3 0-46-16,-3-13 6 16,0-7-28-16,0-12-1 15,-2-13-155-15,-8-11-411 0</inkml:trace>
  <inkml:trace contextRef="#ctx0" brushRef="#br0" timeOffset="63866.47">13832 2772 67 0,'0'0'536'16,"0"0"-472"-16,81-25-38 16,-38 18 85-16,4 2-14 15,0 5 27-15,-2 0-1 16,-2 12-41-16,-7 5 28 15,-9 4-41-15,-9 0-30 16,-12 5 57-16,-6-1 93 16,-11 6-72-16,-14-5-53 0,-6 4-56 15,0-7-2-15,1-5 21 16,8-5-7-16,6-5 5 16,7-5-25-16,6 0 0 15,3-3 0-15,0 0-53 16,9-3-97-16,12-5 121 15,6-1 29-15,6 1 6 16,3 5-6-16,2 3 0 16,1 0 0-16,-2 14 0 15,-2 5 0-15,-7 4 1 16,-8 2 21-16,-7 2 39 16,-12 1 2-16,-1 1 34 15,-20 1-16-15,-13 1-59 0,-9-3 9 16,-6-3-28-1,0-5 4-15,-1-6 31 0,3-7-38 16,7-4 13-16,8-3-13 16,6 0 7-16,8 0 0 15,8 0-7-15,8-3-34 16,8 3-100-16,14 0-434 16,4 0-268-16</inkml:trace>
  <inkml:trace contextRef="#ctx0" brushRef="#br0" timeOffset="64781.81">17861 3649 1024 0,'0'0'229'0,"0"0"-125"15,0 0-21-15,0 0 10 16,0 0 31-16,0 0-40 16,0 0-16-16,-61-11-16 15,46 18-51-15,-3 7 12 16,3 6-13-16,-2 6 1 16,3 8 2-16,4 7-2 15,7 6-1-15,3 1 0 16,0 2 6-16,19-3-12 0,8-6 6 15,4-7 0 1,8-10-4-16,6-10 5 0,3-11-1 16,2-3 0-16,4-12 7 15,-3-14-5-15,-1-8-2 16,-6-9 1-16,-6-2 19 16,-8-3-19-16,-12-2 11 15,-6 1 6-15,-12 2-12 16,0 1 26-16,-13 3-14 15,-13 2-2-15,-6 3 48 16,-7 6-27-16,-6 4 4 16,-6 9-1-16,-2 8-24 15,-3 10 0-15,1 1-14 16,1 16-2-16,4 10 13 16,6 8-13-16,7 4-1 0,12 5-30 15,5 4-89-15,20 19-22 16,0-11-185-16,8-7-586 0</inkml:trace>
  <inkml:trace contextRef="#ctx0" brushRef="#br0" timeOffset="65209.16">18973 3750 1224 0,'0'0'368'16,"0"0"-272"-16,0 0-75 0,0 0-11 16,0 0 6-16,114 0 38 15,-69 0-4-15,7 0-8 16,3 0 14-16,0 5-27 15,-2-4 8-15,-2 0-18 16,-4-1-9-16,-3 0-6 16,11 0-4-16,-10-8-76 15,-7-2-573-15</inkml:trace>
  <inkml:trace contextRef="#ctx0" brushRef="#br0" timeOffset="65855.77">20194 3545 582 0,'0'0'330'0,"0"0"-64"0,0 0-104 15,0 0-85-15,0 0-1 16,0 0-24-16,0 0 24 16,-3 3-6-16,-1 8-38 15,-2 3 7-15,-2 8-12 16,-1 7-7-16,3 4 17 16,3 6-36-16,3 3 9 15,0 0-10-15,12 2 10 16,12-2-10-16,8-6 0 15,5-4 1-15,9-7 8 16,3-8-8-16,2-6-1 0,3-11 0 16,-4 0 6-16,-3-17-6 15,-6-11 0-15,-5-5 1 16,-9-4 44-16,-9-4 15 16,-6-2 26-16,-11-2 7 15,-1 3-37-15,-8 1 23 16,-14 5-19-16,-8 1 10 15,-5 6 10-15,-7 3-66 16,-1 5-14-16,-6 6-15 16,1 6-38-16,-3 9-1 15,2 2-29-15,-8 30-26 16,14 0-59-16,10-2-458 0</inkml:trace>
  <inkml:trace contextRef="#ctx0" brushRef="#br0" timeOffset="66484.48">21423 3606 35 0,'0'0'1237'15,"0"0"-1057"-15,0 0-145 0,0 0-27 16,0 0-5-16,0 0 15 16,0 0 94-16,44 3 29 15,-15-3-56-15,9 0-7 16,6 0-21-16,4 0-21 16,6-4 23-16,1 0-33 15,2-2 1-15,-4 0 2 16,-2-1-27-16,-5 2 5 15,-5-1-7-15,-9 2 1 16,-6 0 0-16,-6 0-1 16,-7 2 0-16,-6 1 0 15,-3 0-2-15,-4 1-29 16,-2 0-189-16,-12 0-275 0,-5 0-727 16</inkml:trace>
  <inkml:trace contextRef="#ctx0" brushRef="#br0" timeOffset="66815.95">21523 3788 15 0,'0'0'1182'0,"0"0"-1020"15,0 0-125-15,0 0 3 0,0 0 84 16,0 0 48-16,105 14-44 16,-64-11-38-16,3-1 24 15,5-2-47-15,1 1-22 16,-2-1 27-16,-3 0-50 16,-5 0 23-16,-5 0-18 15,-7 0-26-15,-6 0 27 16,-5-3-19-16,-3 3-8 15,-3 0 7-15,2-3-8 16,10-5-30-16,-2-1-133 16,-2 0-523-16</inkml:trace>
  <inkml:trace contextRef="#ctx0" brushRef="#br0" timeOffset="67604.03">22664 3530 886 0,'0'0'251'16,"0"0"-151"-16,0 0 16 0,0 0-14 15,0 0 49-15,0 0-8 16,0 0-78-16,-16-10-34 15,10 10-31-15,-2 10 0 16,-5 6 7-16,1 6-6 16,-3 8 6-16,3 4 9 15,5 6-16-15,3 5 12 16,4 0-12-16,5 0 3 16,15-4-6-16,8-4 3 15,6-6 0-15,6-9-1 16,5-7 3-16,4-12-2 15,5-3 0-15,0-10 2 16,0-13 3-16,-2-11-4 16,-7-2 8-16,-7-7 45 15,-8-1 19-15,-9-2-15 0,-8 2-16 16,-10 3 3-16,-3 5 30 16,0 4-10-16,-17 2-12 15,-9 3 19-15,-8 4-53 16,-9 2-3-16,-8 4-16 15,-6 4-27-15,1 4 20 16,2 7-20-16,5 2-20 16,8 0 26-16,5 17-81 15,9 8-59-15,5 25-80 16,8-7-89-16,9-4-556 0</inkml:trace>
  <inkml:trace contextRef="#ctx0" brushRef="#br0" timeOffset="68355.53">22766 3156 758 0,'0'0'254'0,"0"0"-199"0,0 0-37 16,0 0 8-16,0 0 66 16,0 0 27-16,103-7-10 15,-65 2 19-15,4-4-23 16,3 2-46-16,3 0-12 15,-2 2-9-15,-4-1-31 16,-5 6 15-16,-1 0-21 16,-1 0 5-16,0 0 0 15,-3 0-6-15,12-1-42 16,-10-1-280-16,-5 2-553 0</inkml:trace>
  <inkml:trace contextRef="#ctx0" brushRef="#br0" timeOffset="68648.8">23605 3232 918 0,'0'0'359'0,"0"0"-275"16,0 0-53-16,0 0-15 15,2 93 10-15,1-51 51 16,1 11 23-16,2 3 21 16,2 2-22-16,1-5-34 15,-2-5-12-15,1-7 14 0,-2-7-13 16,1-6-8-16,-3-6-40 16,-1-5 1-16,0-6-7 15,-1-5-4-15,-2-4-162 16,0-2-599-16</inkml:trace>
  <inkml:trace contextRef="#ctx0" brushRef="#br0" timeOffset="69345.62">20084 3200 662 0,'0'0'788'0,"0"0"-657"0,0 0-127 15,0 0-2-15,0 0-2 16,0 0 38-16,0 0-2 16,115 17 37-16,-60-10 29 15,6 0-34-15,5-1 17 16,0-2-34-16,-3-1-9 15,-9-3-20-15,-5 0-21 16,-8 0 9-16,-10 0-10 16,-7 0 1-16,-8 0-1 15,-15 0-9-15,-1 0-230 16,-3 0-604-16</inkml:trace>
  <inkml:trace contextRef="#ctx0" brushRef="#br0" timeOffset="70050.78">17678 3103 882 0,'0'0'334'0,"0"0"-199"16,0 0-84-16,0 0-32 15,0 0 32-15,0 0-12 16,0 0-6-16,3 0 41 15,12 0-7-15,4-3 6 16,7-1-21-16,5-2-31 0,9 3 16 16,3 0-3-16,5 0-2 15,-2 3-1-15,-1 0-30 16,-6 0 1-16,-8 0-2 16,-6 0 1-16,-8 0 8 15,-4 0-8-15,-8 0 0 16,-2 0 8-16,-3 0-9 15,-5 0-53-15,-11 0-257 16,-4 0-1007-16</inkml:trace>
  <inkml:trace contextRef="#ctx0" brushRef="#br0" timeOffset="70569.95">17316 3439 613 0,'0'0'309'0,"0"0"-153"15,0 0-32-15,0 0 4 16,0 0-30-16,0 0-19 16,0 0-25-16,0 0-11 15,0 0 10-15,0 0-18 16,0 0 13-16,0 7-6 15,0 9-10-15,5 10 25 16,4 13-27-16,5 23-17 16,5 21 4-16,0 16-16 15,-2-7 12-15,-4-20-8 16,-8-26-4-16,-4-15 12 16,1 2-12-16,-2-2 23 15,0 2 12-15,0-8-26 0,0-8 11 16,0-5-20-16,0-5 0 15,0-4 7-15,0-2-8 16,0 3-41-16,0 0-284 16,0 2-424-16</inkml:trace>
  <inkml:trace contextRef="#ctx0" brushRef="#br0" timeOffset="71163.73">17645 4518 804 0,'0'0'401'0,"0"0"-229"16,0 0-67-16,0 0-25 15,0 0 51-15,0 0-7 16,0 0-45-16,-1 0-4 16,1 0-14-16,0 0-32 15,0 0 10-15,0 0-23 16,0 0-2-16,0 0 6 15,0 0-19-15,0 0-1 0,0 2 0 16,0-2 0-16,7 1 0 16,5-1 1-16,3 0 11 15,7 0-3-15,8 0-8 16,7 0-1-16,9-3 0 16,7-3 6-16,2 1 4 15,2-1-10-15,1 2 0 16,-5 2 11-16,-6-1-5 15,-7 3-6-15,-10 0 0 16,-11 0 1-16,-5 0 31 16,-10 0-2-16,-1 0 13 15,-3 0 26-15,0 0-30 0,2 0 1 16,-2 0-24 0,0 0-16-16,0 0 13 0,0 0-13 15,0 0-2-15,0 0-13 16,0 3-111-16,1 5-248 15,-1 1-724-15</inkml:trace>
  <inkml:trace contextRef="#ctx0" brushRef="#br0" timeOffset="127617.78">17384 12230 228 0,'0'0'189'0,"0"0"-117"15,0 0-4-15,0 0-10 16,0 0 18-16,0 0 74 15,0-34-43-15,0 31-34 0,0 0-42 16,0 2-30-16,0 1 58 16,0 0-5-16,0 0-15 15,0 0-22-15,0 0-17 16,0 0-75-16,0 1-307 16,0 3-379-16</inkml:trace>
  <inkml:trace contextRef="#ctx0" brushRef="#br0" timeOffset="127836.53">17384 12230 41 0</inkml:trace>
  <inkml:trace contextRef="#ctx0" brushRef="#br0" timeOffset="128425.86">17384 12230 41 0,'18'-12'550'0,"-21"12"-403"0,1 0-52 0,-1 0 24 0,0 0-20 15,2 0 10-15,-1 0-19 16,-1 0-60-16,0 0 5 0,-2 6-20 15,-1 5-14-15,0 4 31 16,-2 4-10-16,2 5 17 16,-3 5 26-16,3 2-44 15,2 2 41-15,1 2-22 16,3-1-17-16,0 2 28 16,0-1-20-16,10-1 4 15,6-1 14-15,3-3-48 16,7 1 31-16,7 0-4 15,6-4-22-15,1-3 35 16,4-5-32-16,2-3 11 16,-1-7 14-16,-1-5-25 15,1-4 4-15,1 0-8 0,-2-9 5 16,0-7 4-16,-3-5-12 16,-4-5 9-16,-1-4-1 15,-5-3 2-15,-4-3-12 16,-2-1 0-16,-6-1 0 15,-2 1-6-15,-5-2 12 16,-6 2-6-16,-6-2 1 16,0 4 1-16,-3-1-2 15,-10 1 0-15,-4 2 0 16,-4 2-8-16,-1 2 16 16,-4 2-8-16,-2 1 12 15,-2 4-5-15,-3 2-14 16,-2 3 4-16,-3 4 3 15,-2 2-5-15,-5 6 11 16,-3 3-6-16,-4 2 0 0,-4 0 9 16,-2 4-11-16,0 10 2 15,0 3-4-15,3 2 3 16,6 5 2-16,7 4-1 16,8 1 0-16,6 5 4 15,8 3-11-15,10 4 5 16,10 3-29-16,0 4 5 15,31 19-104-15,4-12-199 16,2-9-368-16</inkml:trace>
  <inkml:trace contextRef="#ctx0" brushRef="#br0" timeOffset="129010.96">18713 12335 1213 0,'0'0'314'0,"0"0"-167"16,0 0-124-16,0 0 66 15,0 0 53-15,0 0-79 16,0 0 25-16,0 0-57 16,-18 2-31-16,36-2 30 15,9 0-20-15,11 0-10 16,9 0 0-16,10 0 7 0,7 0-3 16,16 0-4-1,16-2 0-15,-7-3 55 0,-10 1-55 16,-10 0 14-16,-18 2-14 15,1-1 1-15,1-1-2 16,-11 1 7-16,-12 1-6 16,-11-1 4-16,-10 3-3 15,-5 0-2-15,-4 0 1 16,0 0-36-16,-4 0 26 16,-5 10-89-16,0 2-105 15,1 0-297-15,3-4-866 0</inkml:trace>
  <inkml:trace contextRef="#ctx0" brushRef="#br0" timeOffset="129671.32">20209 12110 1228 0,'0'0'270'0,"0"0"-149"0,0 0-86 16,0 0-29-16,0 0 81 15,0 0-36-15,0 0-2 16,-60 45 8-16,49-21-51 16,0 6 21-16,0 4-19 15,3 3-7-15,3 5 38 16,5 0-29-16,0 0 9 16,10 2-6-16,12-2-6 15,6-2-8-15,8-5 1 16,7-6-29-16,2-3 28 15,7-8-21-15,1-7 9 16,4-5-3-16,1-6-20 16,-2-1 35-16,-1-18 0 15,-2-8 1-15,-1-4 4 0,-5-10-4 16,-4-2 12-16,-6-5 37 16,-8 1-48-16,-10-3 29 15,-5 0-7-15,-10 2-23 16,-4 5 38-16,0 1-31 15,-14 5 7-15,-8 3 27 16,-8 6-40-16,-6 2 10 16,-10 6-11-16,-19 1 0 15,-20 5 5-15,0 6-5 16,9 6 0-16,5 2 0 16,16 2-3-16,-4 13 2 15,-4 4-4-15,6 7-74 16,10 1 0-16,9 6-25 0,10 12-31 15,11-9-146-15,9-5-569 0</inkml:trace>
  <inkml:trace contextRef="#ctx0" brushRef="#br0" timeOffset="130144.93">20213 11469 993 0,'0'0'728'0,"0"0"-592"16,0 0-129-16,0 0-6 16,0 0-1-16,0 0 10 15,0 0 40-15,-6-21-36 0,33 18 22 16,12 2-9-1,9 0-13-15,23 1-2 0,19 0-12 16,-4 0 0-16,-8 1 15 16,-9 3-13-16,-14-2-2 15,8 1 0-15,1-3 7 16,-6 0-9-16,-11 0 2 16,-9 0-31-16,-10 0-43 15,-12 0-167-15,-10 0-128 16,-6 3-638-16</inkml:trace>
  <inkml:trace contextRef="#ctx0" brushRef="#br0" timeOffset="130543.16">21360 11825 1121 0,'0'0'256'16,"0"0"-148"-16,0 0-95 0,0 0 123 15,0 0-9 1,0 0-61-16,-3 98 31 0,18-42-22 15,8 29-2-15,8 27 19 16,-1 12-56-16,-5-3 26 16,-8-14-53-16,-7-32 25 15,-2-16 44-15,-4-17-38 16,-1-7 5-16,0 1 1 16,2 0-39-16,-4-2-10 15,1-10 3-15,-1-10-37 16,-1-6-7-16,0-8-124 15,0-2-223-15,-9-9-1292 0</inkml:trace>
  <inkml:trace contextRef="#ctx0" brushRef="#br0" timeOffset="131587.15">20284 13176 1185 0,'0'0'550'16,"0"0"-453"-16,0 0-51 16,0 0-29-16,0 0-15 15,0 0 83-15,135-12-5 16,-48-2-27-16,20-3 17 16,6-1-63-16,-17 4 12 15,-27 3-9-15,-22 5 10 16,-6 1-16-16,5-1-3 15,2 3-1-15,-1-2 10 16,-9 3-10-16,-10 2-16 16,-11 0-46-16,-17 0-85 0,0 0-81 15,-6 5-548-15</inkml:trace>
  <inkml:trace contextRef="#ctx0" brushRef="#br0" timeOffset="132472.87">17050 11413 738 0,'0'0'320'15,"0"0"-155"-15,0 0-3 16,0 0-4-16,0 0-22 16,0 0 8-16,0 0-69 15,-10 0-22-15,10 0-18 16,8 0-18-16,13 0-15 15,14 0 7-15,26 0-2 16,28 0 48-16,26-3-43 16,4 1-1-16,-5 1 0 15,-29 1-3-15,-27 0-9 16,-15 0 1-16,-7 0-2 16,3 0 1-16,-2 0 1 0,-3 4 0 15,-12 2 3-15,-11 2 17 16,-6-3-15-16,-5 1 38 15,0 3-12-15,0-3 23 16,0-1-43-16,-2 0-10 16,1-3-1-16,-1-2-19 15,-1 0-113-15,0 0-244 16,-2-5-936-16</inkml:trace>
  <inkml:trace contextRef="#ctx0" brushRef="#br0" timeOffset="133252.71">15667 12332 1215 0,'0'0'341'0,"0"0"-240"0,0 0-100 16,0 0 37-16,0 0-20 15,0 0 33-15,0 0 70 16,70-24-43-16,-25 19 1 15,9 1-50-15,5 4-20 16,5 0 14-16,1 0-23 16,-1 0 1-16,-3 0 11 15,-4 0-10-15,-9 0-4 16,-7 0-11-16,-11 0-84 16,-12 0-45-16,-8 3-177 15,-10 3-417-15</inkml:trace>
  <inkml:trace contextRef="#ctx0" brushRef="#br0" timeOffset="133538.57">15601 12657 1160 0,'0'0'203'0,"0"0"-151"16,0 0-31-16,0 0 51 16,124 0 110-16,-53 0-87 15,21 0 30-15,20 0-36 16,6 0-51-16,-23 0 12 16,-26 2-43-16,-25-1 3 0,-11 1 2 15,0 0-12 1,-2 2 0-16,-1-1-65 0,-12 2-141 15,-12-1-288-15</inkml:trace>
  <inkml:trace contextRef="#ctx0" brushRef="#br0" timeOffset="134394.78">14059 12339 629 0,'0'0'198'15,"0"0"-137"-15,0 0-30 16,0 0 21-16,-45 95 155 16,37-62-59-16,6 1-49 0,2 10 28 15,0 1-64-15,16 2 7 16,10 4-13-16,5-3-38 16,11-2 29-16,7-7-19 15,2-6-16-15,4-8 18 16,3-10-25-16,2-8-6 15,1-7 0-15,0-1 16 16,0-18 6-16,-4-7-10 16,-3-8 1-16,-9-8 24 15,-4-6-28-15,-10-4 2 16,-8-4-11-16,-8 0 12 16,-9 0 17-16,-6 3 0 15,-3 0 20-15,-16 4 28 16,-6 3-71-16,-9 2 22 0,-3 4-22 15,-6 4 4-15,-8 6 22 16,-6 7-24-16,-5 6 4 16,-9 7 5-16,0 9-8 15,-4 1-16-15,7 6 7 16,3 17-6-16,7 7-10 16,11 6 16-16,8 10-59 15,9 30-36-15,11-10-153 16,11-5-336-16</inkml:trace>
  <inkml:trace contextRef="#ctx0" brushRef="#br0" timeOffset="134935.01">13763 11598 854 0,'0'0'288'0,"0"0"-173"16,0 0-73-16,0 0-36 15,0 0-6-15,0 0 18 16,0 0 31-16,16-5 50 15,12 5 10-15,11 0-21 16,10 0 1-16,8 0-42 0,4 0 22 16,6-3-21-1,2-3-20-15,1-6 28 16,-2 0-38-16,-2-1 5 16,-8 0-7-16,-8 5-6 0,-9 2-16 15,-11 5 6-15,-9 1-7 16,-6 0-6-16,-9 2-10 15,-6 11-33-15,-8 11-83 16,-14-2-163-16,-3-1-321 0</inkml:trace>
  <inkml:trace contextRef="#ctx0" brushRef="#br0" timeOffset="135414.87">13101 12058 914 0,'0'0'222'0,"0"0"-168"16,0 0-25-16,0 0 46 16,0 0 57-16,0 0 35 0,0 0-44 15,5-10-40 1,-5 23-31-16,0 6-46 0,0 13 47 16,0 21-22-16,3 26-8 15,6 30 35-15,3 13-38 16,-3 1 8-16,-3-12-25 15,-3-30 13-15,-3-24-16 16,0-20 1-16,0-10 0 16,0 1 31-16,0-3-30 15,0-3 9-15,0-8-11 16,0-8 9-16,0-3-7 16,0-3-2-16,0 0 0 15,0 0 0-15,0 0-9 16,1 0-78-16,4 0-78 15,2 0-100-15,-2 0-263 0</inkml:trace>
  <inkml:trace contextRef="#ctx0" brushRef="#br3" timeOffset="142856.9">14414 13912 586 0,'0'0'298'0,"0"0"-158"16,0 0-76-16,0 0-41 15,0 0 69-15,0 0-3 16,0 0-17-16,8-12 60 16,-4 4-7-16,1-1-30 15,2-2-20-15,-1-3-56 16,0-2 10-16,0-1-22 0,-1-3-5 16,0 1 14-1,0 1-9-15,-4 0-7 0,1 1 0 16,-1 2 3-16,-1 4-4 15,0 5 1-15,0 1 0 16,0 3 1-16,0 2 0 16,0 0-2-16,0 0 1 15,0 0-35-15,0 0 34 16,0 0-8-16,0 0 9 16,0 2 3-16,0 6-2 15,0-3-1-15,0 0 0 16,0-1 1-16,0-1-6 0,0 0 12 15,0-1-7-15,0-2 7 16,0 0 2-16,0 0-10 16,0 0 1-16,0 0 0 15,0 0-10-15,0 0 12 16,0 0-2-16,0 0 3 16,0 0-2-16,0 0-2 15,0 0-4-15,0 0 4 16,0 0-5-16,0 0 12 15,0 0-6-15,0 0 4 16,0 0-2-16,0 0-4 16,0 0-2-16,0 1-11 15,0 5 6-15,0 9 2 16,0 11 7-16,3 5 5 16,3 11 3-16,2 3-16 0,4 1 4 15,-3-4-28 1,-2-4 16-16,0-9-27 0,-1-6 43 15,-3-6-13-15,-1-8 5 16,-2-2 6-16,0-5-4 16,0 0 6-16,3-2-13 15,-3 0 13-15,0-4-115 16,0-6-91-16,0 0-381 0</inkml:trace>
  <inkml:trace contextRef="#ctx0" brushRef="#br3" timeOffset="143623.4">14378 13562 496 0,'0'0'101'16,"0"0"-31"-16,0 0-36 15,0 0 17-15,0 0 14 16,0 0 13-16,0 0 14 16,-83 75-22-16,72-61-15 15,0 3 26-15,0 2-18 16,2 0 3-16,-1 2-1 0,2 2-38 15,1 3 27-15,2 0-12 16,1 2 2-16,4 3 13 16,0 0-24-16,0 1 5 15,9-1 3-15,4 1-29 16,6-1 27-16,4 1-4 16,-1-3-17-16,7 0 21 15,-1 0-26-15,5-4 18 16,1-4 7-16,1-4-37 15,2-5 24-15,-2-3-18 16,1-5-7-16,-1-4 28 16,-2 0-18-16,-2-6-10 0,-1-6 0 15,-3-3 16 1,-2-6-9-16,-3-1-7 0,-2-5 0 16,-1-2 16-16,-5-2-14 15,-3-3-2-15,-3-2 0 16,-5 2 4-16,-3-2-5 15,0 2 2-15,0 1 0 16,-5 3 15-16,-5 1-1 16,-5 1-15-16,0 3 0 15,-6-2 0-15,0 4 12 16,-1 1-11-16,-2 1 5 16,-1 0-1-16,-2 4 5 15,-1 3-19-15,-1 4 9 0,-2 2-6 16,0 4-3-1,-2 3 11-15,1 1-2 0,4 0 6 16,0 3 0-16,4 12-12 16,3 4 0-16,0 10-18 15,3 5 17-15,3 5-33 16,3 6-33-16,3 21-50 16,6-13-176-16,2-5-390 0</inkml:trace>
  <inkml:trace contextRef="#ctx0" brushRef="#br3" timeOffset="144794.09">17839 13735 529 0,'0'0'309'15,"0"0"-164"-15,0 0-7 16,0 0-40-16,0 0-5 16,0 0 20-16,0 0-69 15,0-11 1-15,0 10-34 16,0-1-2-16,4-3 8 15,5-2-9-15,6-1 21 16,2-2 13-16,2 1-42 16,5 0 29-16,-2 1-29 15,2 2 13-15,-2 5-10 16,-3 1 3-16,-2 0-6 16,-5 10 0-16,-1 6 0 0,-7 4 0 15,-4 3 0-15,0 4 1 16,-13 2 11-16,-7 4-11 15,-5 0-1-15,-2 1 10 16,-3-3-2-16,2-4-10 16,3-4 2-16,4-5-16 15,3-5 7-15,6-7-4 16,3-3 13-16,5-3-1 16,2 0 1-16,2 0-53 15,0-3 10-15,0-7 14 16,2 0 23-16,8 0 7 15,0 1-1-15,2 2 23 0,3-1-16 16,0 4 40-16,4 2-9 16,2 2-16-16,-1 0 20 15,1 0-41-15,1 6 23 16,-1 2 25-16,3-1-47 16,-2 1 21-16,0-3-23 15,0-2 1-15,-3-3-7 16,0 0 6-16,1-6-60 15,-3-8-132-15,-4-3-414 0</inkml:trace>
  <inkml:trace contextRef="#ctx0" brushRef="#br3" timeOffset="145365.34">17882 13421 598 0,'0'0'104'16,"0"0"-59"-16,0 0-35 15,0 0 63-15,-101 18 70 16,77-4-57-16,0 3-4 16,3 4-37-16,2 3-12 15,-1 3 19-15,2 2-30 16,2 3 17-16,2 0 19 15,1 4-27-15,7 0 43 16,3 4-13-16,3 2-15 16,0 2 40-16,12 3-64 0,12-2 15 15,6 0 12-15,4-3-38 16,8-1 40-16,1-4-34 16,5-5-6-16,1-4 24 15,3-5-28-15,2-6-1 16,-3-6-6-16,1-8 13 15,-1-3 5-15,-6 0-11 16,-3-17-6-16,-4-5 21 16,-7-9-12-16,-4-5-10 15,-6-8 0-15,-6-6 0 16,-6-3 4-16,-9-4-3 16,0-3 27-16,-8 2 34 0,-14 3-62 15,-6 2 29 1,-6 6-27-16,-5 6 8 15,-3 9 23-15,-3 6-19 0,2 9 0 16,-2 8-2-16,2 7-11 16,1 2-2-16,3 6-4 15,7 11-40-15,3 7 7 16,2 27-100-16,9-5-93 16,5 0-335-16</inkml:trace>
  <inkml:trace contextRef="#ctx0" brushRef="#br3" timeOffset="146378.13">20821 13676 965 0,'0'0'285'0,"0"0"-189"16,0 0-95-16,0 0 0 16,0 0 35-16,0 0-35 15,0 0 28-15,53-18 28 16,-26 13-25-16,4 0 27 16,1 5-20-16,-3 0-12 15,0 5-19-15,-8 9 11 0,-3 3-19 16,-9 3 9-16,-8 0 1 15,-1 4 2-15,-6-1-12 16,-15 2 1-16,-4-5 15 16,-2-2-14-16,0-3-2 15,2-6 0-15,4-4 1 16,4-5 6-16,6 0-7 16,5-5-13-16,6-7-16 15,0-5-44-15,3-2 28 16,14 0 6-16,6 2-19 15,4 2 52-15,4 3-9 16,5 5 15-16,0 5 23 16,-1 2-23-16,1 2 25 15,-3 12-10-15,-6 4-15 16,-5 3 57-16,-8 3-15 0,-7 0 12 16,-7 1-3-16,0 1-51 15,-9-1 38-15,-13-1-22 16,-9-3-15-16,-5-3 32 15,-5-4-23-15,-1-7 8 16,-2-2 17-16,5-5-34 16,2 0 34-16,7 0-28 15,5-6 5-15,4-2-24 16,9 0 12-16,3 4-79 16,8-4-99-16,1 4-153 15,0-2-532-15</inkml:trace>
  <inkml:trace contextRef="#ctx0" brushRef="#br3" timeOffset="146981.07">20964 13469 1008 0,'0'0'240'16,"0"0"-167"-16,0 0-20 16,-102 0 24-16,74 0-14 15,1 8 1-15,2 5-44 0,-2 5-1 16,-2 3-12 0,-2 6 2-16,0 2-9 0,-1 3 0 15,1 4 17-15,3 1 53 16,4 3-24-16,6 6-4 15,9 0 11-15,9 4-42 16,0 2 16-16,19-1-13 16,14-3-13-16,11-1 41 15,6-4-25-15,7-2 6 16,4-7-2-16,5-6-10 16,3-5-8-16,3-9-3 15,2-5 0-15,-3-9 15 16,1 0-14-16,-5-9 12 15,-4-10-6-15,-8-6 3 16,-6-8-10-16,-6-3 0 0,-8-4 6 16,-9-4 4-16,-5-6-9 15,-10-3 5-15,-8-4 32 16,-3 0-16-16,-5-3 27 16,-17 2-28-16,-6 4-21 15,-7 2 43-15,-7 5-43 16,-4 7 9-16,-3 6 7 15,-5 10-6-15,-2 10 0 16,-3 11-10-16,-3 3 0 16,-1 13-10-16,-1 14-30 15,3 12-52-15,-15 36-63 16,16-7-395-16,12-3-585 0</inkml:trace>
  <inkml:trace contextRef="#ctx0" brushRef="#br3" timeOffset="148376.23">10332 15352 952 0,'0'0'224'0,"0"0"-152"0,0 0 25 16,-12-73 22-1,6 45 46-15,1 0-41 16,-2-2-69-16,3 2 18 0,-1 3-33 16,-1 1 2-16,3 3 13 15,0 6-48-15,0 5 4 16,1 6-11-16,0 4-9 15,2 0 7-15,0 7-1 16,0 17 3-16,0 12 20 16,0 8-11-16,7 9-10 15,2 3 1-15,2 0 0 16,-1 0-7-16,-3-7 15 16,-1-4-8-16,-1-7 5 0,-4-6 4 15,1-7-17 1,-2-5 8-16,0-4 0 0,0-6-3 15,0-3 5-15,0-1-2 16,-3-3 7-16,-5 0 1 16,-4-1-16-16,-2-2 1 15,-2 0-9-15,2 0 5 16,2 0 20-16,0 0-9 16,6 0 5-16,3 0 5 15,3 0-20-15,0-2-2 16,0 0 12-16,3-2-6 15,12 1 13-15,3 0 1 16,4-3 3-16,5 1 3 16,1-1-22-16,0-1 8 15,1 0 0-15,-5 1-11 0,0-3 11 16,-4-1-68 0,4-12-100-16,-6 3-221 0,-4-2-538 0</inkml:trace>
  <inkml:trace contextRef="#ctx0" brushRef="#br3" timeOffset="148902.14">10183 14870 662 0,'0'0'116'0,"0"0"-73"16,-87 12-42-16,47 5 41 0,3 5 10 16,2 4-18-16,5 6 8 15,5 4-19-15,3 6 19 16,5 2 19-16,4 6-23 16,5 6 67-16,7 0-34 15,1 6 13-15,6 5 25 16,21-1-43-16,9 4-4 15,10-4-9-15,7-4-44 16,8-6 14-16,5-10-16 16,1-7-5-16,2-11 8 0,1-10-10 15,-6-14 9 1,-1-4-6-16,-5-20 8 0,-7-17 2 16,-4-21-2-16,-11-24-5 15,-13-23 23-15,-17-8-28 16,-6 1 45-16,-26 8 11 15,-8 17-47-15,0 12 8 16,-1 15-18-16,5 18 0 16,-2 9 22-16,-10 4-5 15,-6 5 20-15,-10 5-14 16,0 19-14-16,0 6-15 16,0 28 6-16,-1 22-16 15,6 28 15-15,12 23-164 16,13-14-158-16,16-15-783 0</inkml:trace>
  <inkml:trace contextRef="#ctx0" brushRef="#br3" timeOffset="149681.93">10301 16286 1247 0,'0'0'300'0,"0"0"-298"0,0 0 35 15,0 0-37-15,0 0 24 16,0 0-5-16,0 0-9 16,16-71-3-16,2 60-7 15,6 5 0-15,1 4 1 16,0 2 44-16,1 12-45 15,-4 12 37-15,-4 8-15 16,-3 6-12-16,-11 5-6 16,-4 0-4-16,0 5 1 15,-19-4 7-15,-3-4-7 16,-8-3 10-16,3-4 1 16,-3-8-11-16,-1-6-2 0,7-7-7 15,0-5 8-15,5-6-10 16,5-1-12-16,4-1-64 15,4-9 60-15,6-1-17 16,0 0 27-16,3 2 5 16,13 0 11-16,5 4 4 15,3 0 46-15,6 5 15 16,1 0-18-16,2 0-21 16,1 2 15-16,-3 3-12 15,-2-1-21-15,-4-2 12 16,-1-2-19-16,-3 0-1 15,-4-5-49-15,0-18-171 16,-6-1-336-16,-4 1-374 0</inkml:trace>
  <inkml:trace contextRef="#ctx0" brushRef="#br3" timeOffset="150177.53">10290 15955 899 0,'0'0'230'0,"0"0"-168"16,-91 20-32-16,51 0-28 15,-2 8 64-15,3 3 30 16,3 5-13-16,5 0-24 16,7 5-24-16,5 0-23 0,7 3 20 15,7 1-15 1,5 3 37-16,0 2 0 0,14 4-26 15,13 3 13-15,10-2 1 16,12-1-14-16,8-6 20 16,4-4-14-16,5-7 1 15,-1-9-13-15,1-9-22 16,1-5 13-16,-6-11-13 16,2-3 0-16,-11-6 23 15,-3-14-22-15,-8-7 21 16,-8-7-4-16,-8-7-17 15,-9-5 10-15,-5-7-10 16,-11-4-1-16,0-5 11 16,-14-1-3-16,-8-3-8 0,-8 6 14 15,-4 5-8-15,-4 8 42 16,-5 9-28-16,0 9-14 16,-3 12 25-16,-1 8-31 15,0 9 0-15,3 7 0 16,1 20-27-16,4 9-13 15,-4 32-84-15,6-8-113 16,13-4-402-16</inkml:trace>
  <inkml:trace contextRef="#ctx0" brushRef="#br3" timeOffset="150815.28">10244 17086 1407 0,'0'0'292'0,"0"0"-244"16,0 0-39-16,0 0 22 16,0 0 53-16,91-62-13 15,-54 57 24-15,-1 5-66 16,-2 0 5-16,-4 9-19 0,-8 11-5 16,-7 4 3-16,-9 7-13 15,-6 1 1-15,0 2 4 16,-15-1-4-16,-5-1 14 15,-3-8-12-15,1-2 8 16,2-9-22-16,7-4 1 16,3-6-16-16,5-3 20 15,5 0-36-15,0-6-94 16,2-10 81-16,14 1 6 16,2-2 42-16,7 4 7 0,2 2-3 15,6 8-12 1,-2 3 30-16,1 0-8 15,-3 17 23-15,-2 3-14 0,-6 4 17 16,-9 2-14 0,-4 4-5-16,-8 3 24 0,0 6-21 15,-17-3 15-15,-10 3-4 16,-6-4-26-16,-6-4 29 16,-4-7-23-16,1-7 6 15,-2-8 27-15,10-4-35 16,5-5 1-16,11 0-7 15,6 0-19-15,6-5-65 16,6-12-111-16,0 3-147 16,8-3-344-16</inkml:trace>
  <inkml:trace contextRef="#ctx0" brushRef="#br3" timeOffset="151380.07">10111 16861 684 0,'0'0'552'16,"0"0"-481"-16,-69 75-42 15,41-34-28-15,6 5 12 16,1 4 21-16,7 3-3 0,7 5 15 15,5 2-2 1,2 1 43-16,2 3 24 0,13 0-21 16,12-5-21-16,6 2-16 15,8-5-41-15,3-4 10 16,8-2-14-16,3-7 4 16,4-6 16-16,6-6-16 15,2-9 12-15,0-8-19 16,5-7 4-16,-4-7-11 15,2-7 2-15,-4-16 0 16,-2-10 22-16,-4-6-21 16,-5-11 7-16,-9-6 5 15,-6-14-12-15,-11-17 18 16,-19-10-18-16,-10 5 0 16,0 20 24-16,-15 20-17 0,-7 17 12 15,-6-9 11-15,-11-2-6 16,-10 0 43-16,-11 7-39 15,-15-1-4-15,1 14 30 16,-4 4-48-16,-2 11 12 16,12 11-19-16,-7 0-26 15,6 22 26-15,6 14-46 16,2 22-17-16,12 27-6 16,15 19-81-16,8-13-130 15,17-16-596-15</inkml:trace>
  <inkml:trace contextRef="#ctx0" brushRef="#br3" timeOffset="153195.97">4489 13869 1015 0,'0'0'198'0,"0"0"-124"0,0 0-52 15,0 0 44-15,-86-20 79 16,65 20-104-16,1 0 7 16,3 2-46-16,0 13 5 15,5 7 0-15,3 7 2 16,5 12-9-16,4 16 0 15,3 21 0-15,15-5 1 16,9-3-1-16,4-14 0 16,9-15 3-16,5-3 5 15,10-5-16-15,0-12 4 16,0-15-12-16,-2-6 13 16,-1-14-67-16,-6-14 22 15,-7-9 19-15,-8-5-23 16,-7-3 43-16,-9-2-13 0,-6 4 22 15,-5 5 15 1,-4 6-14-16,0 11 13 0,0 10-4 16,-4 11 3-16,1 3-14 15,3 26 1-15,0 9 0 16,10 9 12-16,13 2-11 16,7-5 14-16,7-7-5 15,3-13-4-15,1-10-6 16,0-13 0-16,-5-1 0 15,-8-18 16-15,-8-12-16 16,-10-9-1-16,-10-1-8 16,0-4-17-16,-21 2 26 15,-10 4 16-15,-11 6 33 16,-4 7 34-16,-2 10-17 16,2 12-28-16,4 3-21 0,5 18 2 15,7 15-19-15,11 8 0 16,7 7 0-16,9 0 11 15,3-1-10-15,15-8-1 16,8-9 0-16,7-12-29 16,5-12 29-16,2-6 0 15,2-9-8-15,-2-16 1 16,-3-10-56-16,-8-2 42 16,-4 1 21-16,-7 2 0 15,-6 6 22-15,-6 10 31 0,0 9 17 16,0 9-39-1,0 2-30-15,4 23-1 0,4 13 61 16,8 6-21-16,2 4 5 16,6-5-31-16,4-9-3 15,-1-10-2-15,0-12-9 16,0-11-1-16,-5-1-17 16,-1-15-51-16,-6-13 5 15,-5-9-110-15,-4-7 10 16,-6-2 5-16,-3-3-51 15,0 1 108-15,0 7 102 16,0 7 17-16,-1 8 55 16,-1 14-1-16,2 10 5 15,0 2-66-15,0 23 4 16,8 11 78-16,5 10-27 0,2 2-42 16,3 3 40-16,-3-6-20 15,3-4 27-15,-6-9-7 16,-2-7-62-16,-4-9 16 15,-3-9-11-15,-3-5 35 16,0 0 82-16,-3-15-28 16,-6-12-67-16,-3-10-3 15,2-8-25-15,4-3 0 16,4-2-1-16,2 6-2 16,3 8-6-16,12 11 9 15,6 11 0-15,4 14-1 16,4 0-23-16,2 18 17 15,5 9 6-15,1 4-23 0,1-1-29 16,17 2-108-16,-11-6-532 16,-6-13-27-16</inkml:trace>
  <inkml:trace contextRef="#ctx0" brushRef="#br3" timeOffset="153611.1">6072 14001 1365 0,'0'0'378'0,"0"0"-264"16,0 0-113-16,0 0 5 16,0 0 55-16,-102-12-26 15,71 24-1-15,-2 8-21 16,5 6-2-16,1 6-4 0,6 6-7 16,8 1 0-1,4 0 3-15,9-3-2 0,0-7-2 16,9-6 1-16,12-10-55 15,9-10 11-15,1-3 18 16,7-13 4-16,-2-11 3 16,-3-6-22-16,-6-1 32 15,0 1 7-15,-9 6 2 16,-2 6 16-16,-5 9-6 16,-2 9 1-16,1 14 8 15,-1 31 42-15,12 31 47 16,4 31-50-16,-1 4-45 15,0-17 19-15,-6-29-31 16,-9-30 13-16,-2-9-6 0,2-2-6 16,2-7-4-16,-2-5-8 15,-2-12-134-15,0-24-59 16,-2-11-397-16,-2-7-364 0</inkml:trace>
  <inkml:trace contextRef="#ctx0" brushRef="#br3" timeOffset="154103.01">6370 13995 1222 0,'0'0'212'0,"0"0"-151"16,0 101-26-16,2-57-22 0,7-2 58 15,7-10 38-15,4-7-30 16,5-9 1-16,3-13-79 15,2-3 15-15,1-12-11 16,-2-16 12-16,-6-7-34 16,-9-8-7-16,-2-1-12 15,-12-2 24-15,0 2-3 16,-9 5-20-16,-11 6 22 16,-5 8 13-16,-2 11 10 15,-4 13-4-15,3 2 9 16,-1 25-5-16,6 11-10 15,3 9 0-15,7 6 9 16,7-3-8-16,6-4 46 16,0-10-37-16,13-8-4 0,8-15 20 15,4-12-25-15,5 0 5 16,3-20-6-16,-3-9-36 16,-2-9 21-16,-6 1-23 15,-8-1 38-15,-1 6 18 16,-5 6-18-16,-4 11 60 15,-1 10 16-15,2 5-26 16,2 11-13-16,7 17-5 16,2 11 12-16,5 3-19 15,9-1-25-15,25-3-19 16,-6-12-180-16,-4-14-364 0</inkml:trace>
  <inkml:trace contextRef="#ctx0" brushRef="#br3" timeOffset="154548.07">7577 13646 864 0,'0'0'743'16,"0"0"-644"-16,0 0-61 15,0 0 20-15,0 0-18 16,0 0-17-16,-78 94 23 16,78-4 25-16,2 40 10 15,23 23-50-15,8 4-31 16,4-9 27-16,-2-21-27 16,-4-14 9-16,-4-27-9 15,-6-22-6-15,-11-25-73 0,-1-14-56 16,-3-6 30-1,-6-19-37-15,0 0-131 0,-10-14-437 0</inkml:trace>
  <inkml:trace contextRef="#ctx0" brushRef="#br3" timeOffset="155018.84">7314 14098 1007 0,'0'0'225'16,"0"0"-174"-16,0 0-5 15,0 0 57-15,118 25 46 16,-63-8-42-16,8-3-50 16,4-8 19-16,0-6-39 0,-1-3-20 15,-2-17 19-15,-9-9-29 16,-7-6 2-16,-12-1-9 16,-11 0-12-16,-11 6-14 15,-8 6 24-15,-6 10 2 16,0 12 16-16,-6 2-8 15,-5 24 3-15,5 16-2 16,4 11 1-16,2 6-9 16,5-3-1-16,19-6 0 15,4-10-4-15,6-12 4 16,2-15 0-16,2-11 15 16,-1 0-8-16,-4-25 7 15,-2-11-13-15,-10-8-1 16,-8-8 11-16,-13-2-5 0,0-1-4 15,-19 2 9 1,-9 9-5-16,-8 10 41 0,-2 14-21 16,-2 13-26-16,3 7 9 15,3 24-9-15,1 12-20 16,6 10-16-16,11 4-10 16,8 0-3-16,8-4-100 15,12-7-167-15,11-11-212 16,5-15 142-16</inkml:trace>
  <inkml:trace contextRef="#ctx0" brushRef="#br3" timeOffset="156423.9">8327 13955 1520 0,'0'0'240'16,"0"0"-172"-16,0 0-68 0,0 0 1 15,21 104 44-15,-15-55-45 16,2 0 25-16,0-5-13 15,1-7-1-15,2-10 2 16,-4-13-11-16,2-10 4 16,-4-4 3-16,-4-14-9 15,-1-14-15-15,0-12-16 16,-6-4-25-16,-6-3 46 16,0 1 1-16,2 5 9 15,0 5 21-15,7 10-15 16,1 6-12-16,2 4 4 15,0 5-6-15,12 6-5 16,1 4 13-16,5 1 0 0,3 0-2 16,3 6-7-16,1 10 9 15,5 4 1-15,0 7 0 16,3 5 38-16,-3 6-26 16,-2 5 1-16,-3 1 2 15,-7-3-7-15,-6-4-10 16,-1-11 1-16,-7-6 0 15,-1-10 8-15,-3-9-7 16,0-1 68-16,0-16 29 16,0-12-98-16,0-12 17 15,0-8-17-15,0-5 0 16,6-1-5-16,0 5 5 0,1 9 0 16,4 13-2-16,1 15-7 15,1 12-1-15,2 12-15 16,2 22 25-16,-1 9 9 15,-1 6-9-15,0-2 16 16,0-7 16-16,1-7-21 16,1-10 9-16,0-11-20 15,3-12 1-15,-2 0 16 16,1-16-16-16,-1-13 12 16,1-8-13-16,-5-3-6 15,-1-3 6-15,-4 4-16 16,-1 6-3-16,-1 13 18 15,-1 13-17-15,3 7-16 16,1 24 32-16,1 13-17 0,1 11 18 16,3 3 1-16,-2-3 0 15,5-8 24-15,2-10-15 16,2-10 8-16,0-13-11 16,0-7-5-16,-2-5-2 15,-1-17-27-15,-2-8-21 16,-4-3 13-16,-5-1-34 15,-4 6 52-15,-4 6 18 16,0 10-82-16,0 12-22 16,0 3-45-16,2 20 117 15,3 11 32-15,3 2 13 16,6 0 40-16,3-6 9 16,3-8-38-16,4-8-4 15,-2-10-20-15,3-4-16 0,-8-7-3 16,1-16-54-16,-11-6 19 15,-4-7 41-15,-3-1 13 16,-7-4 13-16,-16 5 19 16,-5 4 4-16,-3 5 27 15,-2 14-51-15,3 10-1 16,5 3-11-16,5 16 12 16,7 14-9-16,8 3 30 15,5 3 4-15,0-6 10 16,15-3-21-16,6-7-4 15,5-10-22-15,2-7-22 16,2-3-3-16,-2-8-55 16,0-12-53-16,-2-3 28 0,-4-3 12 15,-4 3 77 1,-5 4 16-16,-4 8 35 0,-1 8 12 16,-2 3-21-16,1 10 26 15,2 13 49-15,2 5-65 16,3 0 18-16,3-3-17 15,4-8-37-15,1-6 40 16,5-10-18-16,-1-1-11 16,-1-17 22-16,-1-9-25 15,-4-6-6-15,-6-7-2 16,1-4 6-16,-11-6 26 16,-4-14 9-16,-10-21 14 0,-24-23 41 15,-11-7-66-15,-1 17-30 16,8 28-18-16,13 31-53 15,5 16 64-15,-2 6-8 16,1 11 0-16,2 5-4 16,1 35-43-16,15 40 60 15,6 38 2-15,28 23 19 16,15-3 85-16,4-16-43 16,-7-35 8-16,-7-23 2 15,-8-20-70-15,2-7 7 16,3 0-8-16,3 1-28 15,4 6-43-15,-12-12-168 16,-10-6-745-16</inkml:trace>
  <inkml:trace contextRef="#ctx0" brushRef="#br0" timeOffset="191520.79">11701 14959 588 0,'0'0'365'15,"0"0"-219"-15,0 0-98 16,0 0 46-16,0 0 38 16,0 0 38-16,-3-1-54 15,3 1-76-15,0 0 27 16,-3 0 1-16,0 0-15 15,0 0 22-15,-3 0-40 0,-3 0 9 16,0 0-18 0,-1 4-14-16,-1 5-21 0,-2 2 9 15,-1 2 0-15,0 6-1 16,2 1 2-16,-2 4-1 16,4 0 9-16,1 2 0 15,-1 4-18-15,5 2 9 16,-1-1 0-16,6 5-7 15,0 1 15-15,0 1-3 16,0 1 2-16,12-2 5 16,1 0-21-16,1-4 9 15,5-4 0-15,2-1 5 16,2-4-3-16,5-4 3 16,3-5 1-16,5-3 3 0,1-8-10 15,0-4 1-15,2 0 0 16,1-7 8-16,-4-10-8 15,-6-4 0-15,-2-5 12 16,-8-1-12-16,-7-1 8 16,-5 0-8-16,-8 0 0 15,0-1 19-15,-6 4-17 16,-12 1 13-16,-3 2 7 16,-6 2-13-16,2 4 2 15,-5 3-10-15,-1 4-1 16,-1 3 30-16,-1 5-29 15,-1 1 7-15,0 0-7 16,1 11 8-16,3 3-18 16,2 4 5-16,4 4-1 15,5 0-6-15,5 5 16 0,4 2-5 16,5 1 0-16,5-1-35 16,0 1-12-16,9-7-52 15,24 2-107-15,0-5-355 16,-2-9-589-16</inkml:trace>
  <inkml:trace contextRef="#ctx0" brushRef="#br0" timeOffset="192046.71">12107 15404 230 0,'0'0'926'0,"0"0"-803"15,0 0-74-15,0 0-17 16,0 0 27-16,0 0 60 16,100 8-53-16,-72-8-11 15,3-8-1-15,-2-2-28 16,-1-4 11-16,-3 0 18 15,-5-2-24-15,-2-1 1 16,-8 0-26-16,-1 0-6 16,-8-2 23-16,-1 1-23 15,0 0 17-15,-14 0-12 0,-4 1 2 16,-6 2-8 0,-6 3 1-16,0 5-4 0,0 5-5 15,-1 2 10-15,4 4-1 16,5 13 0-16,2 5 3 15,6 9-4-15,6 2 1 16,5 5 0-16,3 1 25 16,6-1-11-16,16 0 45 15,7-4-33-15,6-6-13 16,7-7-6-16,4-8-7 16,-1-6 0-16,1-7 11 15,-2 0-11-15,-7-8 0 0,-5-8-13 16,-7-2-103-1,-12-15-27-15,-7 4-359 0,-6 2-612 0</inkml:trace>
  <inkml:trace contextRef="#ctx0" brushRef="#br0" timeOffset="192396.99">11983 14987 637 0,'0'0'356'0,"0"0"-212"15,0 0 4-15,82 0-22 16,-43 0 96-16,4 0-55 15,3 0-27-15,-1 0-18 16,0-1-88-16,-8 1 13 16,0 0-21-16,-7 0-9 15,-8 0 33-15,-5 0-34 16,-5 0 2-16,-6 1-15 16,-2 3-3-16,-2 0-15 15,-2 2-41-15,0-2-160 16,0-1-591-16</inkml:trace>
  <inkml:trace contextRef="#ctx0" brushRef="#br0" timeOffset="195718.61">13212 15366 831 0,'0'0'366'0,"0"0"-229"15,0 0-67-15,0 0 23 16,0 0 27-16,0 0-7 16,0 0-49-16,-1 0-52 15,1 0 33-15,0 0-22 16,0 0 2-16,3 3 25 15,7-1-29-15,2 2 14 16,4 0-29-16,2 0 3 16,6 1 11-16,3-1-20 15,1 1 10-15,3-2-3 16,1-3-1-16,-1 0-12 0,-1 0 6 16,0 0 0-16,-2 0 8 15,-3 0-7-15,-3 0 5 16,-3 0 15-16,-4 0-8 15,-3 0-11-15,-5 0-2 16,-4 0 0-16,-1 0 8 16,-2 0-8-16,0 0 20 15,0 0 23-15,0 0-43 16,-3 0 25-16,-9 4-25 16,-9-3 7-16,-6 2 7 15,-4 0-13-15,-5-2 5 16,-3 0-4-16,-3-1-1 15,-1 2-2-15,4-2-7 16,1 0 8-16,2 1-13 0,4-1 28 16,6 0-15-16,3 0 1 15,7 0 10-15,1 0-22 16,7 0 11-16,4 0 0 16,1 0-3-16,3 0 11 15,0 0-7-15,0 0-1 16,0 0-2-16,0 0 1 15,6 0-13-15,10 0 14 16,7 0 14-16,5 0-14 16,9 0 13-16,2 0-7 15,6 0 6-15,4 0-20 16,0 0 8-16,-1-1 0 0,-2-3 15 16,-7 1-15-1,0 0 13-15,-6 2-4 0,-5 1 7 16,-6 0-16-16,-4 0 0 15,-4 0 0-15,-8 0-4 16,-3 0 11-16,-2 0-2 16,-1 1 9-16,0-1-5 15,0 2-4-15,-10 0-5 16,-10 0 1-16,-4 0 17 16,-7-2-17-16,-6 0 7 15,-5 0-8-15,-4 0-3 16,1 0-4-16,-1 0 7 15,4 0 0-15,3 0-4 16,3 0 12-16,6 0-6 16,7 0-2-16,5 0 7 0,7 0-14 15,5 0 7-15,3 0 0 16,2 0-12-16,1 0 13 16,0-1-1-16,0 1 0 15,0 0-11-15,0-1 10 16,0-1-10-16,7 1 11 15,8 1-7-15,9 0 16 16,6 0-8-16,6 0 2 16,5 0 6-16,3 0-16 15,2 0 7-15,-3 0 0 16,-1 0 3-16,-2 0-2 16,-4 0 8-16,-5 0-3 0,-5 0 4 15,-5-1-7 1,-6 1-3-16,-6 0 0 0,-3 0 3 15,-2 0 3-15,-4 0 1 16,0 0 22-16,0 0-28 16,0 0 23-16,0 0-15 15,0 0-8-15,0 0 29 16,0 0-29-16,0 0 18 16,0 0-12-16,0 0 2 15,0 0-12-15,0 0 3 16,0 0 0-16,0 0-4 15,0 0 13-15,0 0-9 16,0 0 0-16,0 0-24 16,0 0-24-16,-3 0-69 0,-6 9-70 15,0 1-298-15,-3-2-736 0</inkml:trace>
  <inkml:trace contextRef="#ctx0" brushRef="#br2" timeOffset="200975.84">13683 11257 426 0,'0'0'90'0,"0"0"-2"16,0 0-12-16,0 0-1 15,0 0 73-15,0 0-36 16,0 0-26-16,-33 12-5 0,25-9-25 16,2 4 22-16,-2 0-31 15,-1 0-34-15,-1 1 27 16,1 2-28-16,0 1 7 16,-1-1 1-16,2 2-11 15,0-1-4-15,2 2-5 16,-1 0 0-16,3 2 10 15,1 0-9-15,1 2 15 16,1 0 17-16,1 2-32 16,0 0 30-16,0-1-12 15,0 2-19-15,0-1 35 16,0 1-26-16,7 2 13 0,2-3-3 16,0 2-12-1,5-1 3-15,-1-2-10 0,0 1 1 16,2-5 20-16,0 3-20 15,3-5 15-15,-1 1 26 16,2-1-42-16,2-1 29 16,-2 2-19-16,2-4-9 15,1 1 27-15,-1 0-27 16,3-3 18-16,1 0 16 16,-1 1-4-16,0-2 12 15,3-1-29-15,-3 1-14 16,1-2 36-16,1-1-21 15,0 0 15-15,3-1 9 16,-3 0-31-16,1-2 15 16,-1 0-23-16,-1 0 1 0,1 0 23 15,-4 0-23-15,0 0 13 16,-2 0-3-16,-1-2 0 16,-2 0-19-16,-1-3 8 15,1 2 0-15,-1 0 0 16,0-2 6-16,1 1-6 15,2-2 3-15,-3 0 5 16,5-1-16-16,-2-3 8 16,1 0 0-16,1 0 2 15,-2-2 4-15,-1 1-6 16,0-2 0-16,-1-1 7 16,-1 2-13-16,-3-2 6 15,2-1 0-15,-4 2-7 16,2-3 8-16,-4 2-1 15,2-2 3-15,-4-1 10 0,3 0-20 16,-2 0 7-16,-1 0 0 16,2-2 3-16,-3-1-2 15,2 3-1-15,-2 0 0 16,0 1 7-16,1 1-15 16,-3 2 8-16,1 1 0 15,-2 1 4-15,-3-1-3 16,0 2-1-16,0-1 0 15,0 0 8-15,0 0-10 16,0-2 2-16,-2-2 0 16,-4 3-1-16,0-1 2 15,-4 0-1-15,1 1 0 16,-3 0 0-16,-1 0-6 0,-2 0 6 16,-3 2 0-16,-3-1 3 15,0 2-3-15,-4 1 0 16,-4 0 0-16,-2 1-7 15,0 1-2-15,-4 2 9 16,1 1 0-16,-1 1 5 16,-1 2-4-16,0-3-1 15,0 3 0-15,2 0-9 16,-1 0-1-16,-2 0 10 16,1 3 0-16,2 1 6 15,0 3-5-15,2-2-2 16,4 3 1-16,3-3-8 0,3 0-6 15,2 2 14 1,4-3 0-16,2 2-2 0,1 1-60 16,4 0-7-16,0 3-70 15,-3 6-80-15,3-3-142 16,1 1-475-16</inkml:trace>
  <inkml:trace contextRef="#ctx0" brushRef="#br2" timeOffset="202229.78">13148 11771 332 0,'0'0'273'0,"0"0"-146"15,0 0-2-15,0 0-15 16,0 0 1-16,0 0 1 16,0 0-41-16,-17-3-2 15,10 3-35-15,-2 5 6 16,0 2-1-16,-3 3-15 0,0 1 12 16,0 2-17-16,-1 2-18 15,-1 2 27-15,0 1-27 16,0 2 17-16,1 1 12 15,1 0-30-15,1 3 19 16,-2 1-19-16,2 1 1 16,0 1 5-16,-1 1-5 15,1 1 10-15,-1 0 10 16,3 0-20-16,2 0 9 16,-2 0-9-16,5 3-1 15,-1 0 19-15,0 2-19 16,4 2 9-16,-2 0-5 15,3 1 7-15,0 1-12 0,0 0 1 16,0-1 0 0,0 4 4-16,7-2-4 0,7-1 12 15,2 0 5-15,5-1-15 16,4-3 9-16,5 0 0 16,1-3 2-16,4-3 16 15,-2-3-14-15,1-2 18 16,-3-4 3-16,1 0-35 15,-4-4 13-15,2-3-14 16,-2-2 2-16,0-5 29 16,-1-2-9-16,0-3 3 15,-3 0 4-15,2-1-29 16,-4-12 30-16,0-4-16 0,-1-6-14 16,-3-6 22-16,3-5-22 15,-5-3 8-15,-1-9-7 16,-3 0 9-16,-1-1-18 15,-3-2 8-15,-2 2 0 16,-4 1 11-16,-2 4-11 16,0 0 7-16,-2 0-7 15,-11-3 9-15,-3 1-18 16,-4-2 9-16,-1 0-1 16,0 3-1-16,-1 2 4 15,0 5 2-15,5 4-4 16,-3 2 6-16,1 7-7 15,-3-1 1-15,0 3 0 16,-3 1-5-16,-2 3 13 16,0 0-8-16,-3 4 0 0,0 1 4 15,-1 2-13-15,1 3-1 16,1 3 10-16,3 3-3 16,-1 1 3-16,2 0 0 15,-1 0 0-15,1 5 2 16,2 7-12-16,0 3 5 15,-1 4 5-15,0 6-1 16,0 6 1-16,5 5-11 16,-2 3-9-16,6 5-58 15,3 8-4-15,9 21-79 16,3-7-109-16,0-11-348 0</inkml:trace>
  <inkml:trace contextRef="#ctx0" brushRef="#br2" timeOffset="203655.86">15887 11471 872 0,'0'0'231'0,"0"0"-118"0,0 0-49 16,0 0 81-16,0 0 9 15,0 0-55-15,0 0-22 16,1 5-66-16,3-1 19 15,-1 3 8-15,2 3-19 16,1 0 39-16,1 2-50 16,3 0 8-16,1 0 6 15,1 5-10-15,3 1-10 16,-1 0-2-16,-1 4 1 16,-3-1 7-16,-2 1-8 15,-5 3 9-15,-3 1 12 16,0 2-11-16,-9 3-16 15,-8-1 6-15,-5 2 0 0,0-1 16 16,-1 1-16-16,5-5 21 16,2 0 8-16,4-4-21 15,4-3-8-15,4-2 0 16,3-1-3-16,1 0-3 16,0-1 7-16,10-1-1 15,4-1 3-15,2 0 5 16,2 0-16-16,3-2 8 15,-1 1 0-15,2-2-4 16,-2 2 10-16,1-3-5 16,-4 3 5-16,-1 1 4 0,-6 0-12 15,0 3 2 1,-6 2 0-16,-4 3 18 0,0-1-18 16,-4 4 15-16,-10 1 13 15,-2-1-27-15,1 2 29 16,0-2-13-16,4-3-17 15,2 1 27-15,5-4-26 16,1 3-1-16,3-4 5 16,0 0-4-16,0-1-2 15,3-1-5-15,7-3 0 16,4-1-2-16,2 0 14 16,3-4-6-16,0 1 0 15,1-3 9-15,1 3-15 16,-3 1 6-16,1 2 0 15,-3 1-6-15,-3 5 12 0,-4 6-6 16,-6 5 2 0,-3 5 10-16,0 4-14 0,0 4 2 15,-8 0 0-15,-2 1-3 16,0 0 5-16,2-3-2 16,3-2 3-16,4-4 5 15,1-6-16-15,0-6 8 16,6-7-24-16,6-7 11 15,3-1-24-15,1-3 29 16,1 4-5-16,-2 6 13 16,-2 7 0-16,-6 11 0 15,-5 5 15-15,-2 5 50 0,-3 2-43 16,-9-5 9-16,-3-7-19 16,5-5-12-16,2-11-15 15,1-6-68-15,1-10-94 16,1-7-198-16,-1-12-765 0</inkml:trace>
  <inkml:trace contextRef="#ctx0" brushRef="#br2" timeOffset="204390.81">15542 12193 806 0,'0'0'152'0,"0"0"-100"16,0 0-9-16,0 0 27 15,0 0 85-15,-16 79-32 16,16-55-74-16,0 0 28 16,8 3-23-16,6 1 25 15,5 2 14-15,5-2-62 16,4-3 2-16,5-3-33 15,3-5 1-15,1-8 6 0,1-3-6 16,0-6 5 0,-2-1 9-16,-2-15-1 0,-5-7 7 15,-6-6 1-15,-6-2-8 16,-6-5 52-16,-6 1-10 16,-5-1 11-16,0 3 16 15,0 2-65-15,-5 1 32 16,-7 6-21-16,-2-1-18 15,-4 6 42-15,-4 2-31 16,-1 5 11-16,-2 3-2 16,-2 5-25-16,-1 4-7 15,1 0 1-15,2 6-12 16,0 10-4-16,0 4-20 0,3 4-24 16,1 2-10-1,3 14-111-15,5-7-87 0,4-2-478 0</inkml:trace>
  <inkml:trace contextRef="#ctx0" brushRef="#br2" timeOffset="204999.68">15639 12562 841 0,'0'0'264'16,"0"0"-191"-16,0 0 15 15,0 0-8-15,-70 75 69 16,61-53 29-16,-2-1-73 15,5 3-16-15,3 1-20 16,2 1-35-16,1 2 31 16,0-2-24-16,0 3-27 15,6-1 25-15,7-1-30 16,5 2 3-16,7-4 1 16,4-1-2-16,5-3-11 15,5-4 0-15,3-3 0 0,3-6-4 16,1-3 5-1,0-5-1-15,2 0 3 0,-5-12 6 16,-2-8-18-16,-5-6 9 16,-6-8 0-16,-9-7 8 15,-6-5-7-15,-10-4 25 16,-5-2 31-16,-2 6-45 16,-17 0 25-16,-5 8-15 15,-6 4-2-15,-6 7 49 16,-3 6-24-16,-4 6 8 15,-3 5 8-15,-2 10-40 16,-1 0 4-16,-2 8-25 16,3 13-19-16,2 3 18 0,4 8-34 15,5 2-11-15,4 8-30 16,6 1-68-16,-1 18-24 16,7-10-305-16,4-9-772 0</inkml:trace>
  <inkml:trace contextRef="#ctx0" brushRef="#br0" timeOffset="208979.08">14337 14959 909 0,'0'0'264'0,"0"0"-114"16,0 0-8-16,0 0 19 16,0 0-47-16,0 0-41 0,-45-14 18 15,36 14-66-15,-4 0 8 16,-1 0-31-16,-2 14 7 15,-1 6 2-15,-5 6-11 16,-2 10 8-16,0 3-1 16,3 6 2-16,3 2-11 15,6 1 2-15,7 0-1 16,5 0-6-16,0-2 14 16,13 0-7-16,11-3 1 15,8-2 5-15,6-4-7 16,4-7 1-16,1-7-3 15,-3-9-6-15,1-6 12 16,-3-8-3-16,-5 0 16 16,-3-14-5-16,-9-7-11 15,-2-6 1-15,-11-3 0 0,-8-4 45 16,0-3-31-16,-9 3-1 16,-14-1-6-16,-2 7 5 15,-2 6-13-15,-3 5 0 16,-4 8 0-16,1 7-6 15,2 2 6-15,3 2 0 16,2 17 0-16,5 8-10 16,3 9 9-16,6 3-40 15,6 5-90-15,6 2-47 16,2-11-154-16,10-8-307 0</inkml:trace>
  <inkml:trace contextRef="#ctx0" brushRef="#br0" timeOffset="209458.84">14741 15363 1016 0,'0'0'211'15,"0"0"-158"-15,0 0-52 16,0 0 37-16,0 0-12 15,0 0 55-15,0 0 18 16,106 62-47-16,-67-62 22 16,2-6-25-16,-3-8-19 15,-4-3 39-15,-4-2-68 0,-8 0 21 16,-8-2 2-16,-8-3-23 16,-4-1 36-16,-2 3-30 15,-10 0-6-15,-10-1 30 16,-9 7-23-16,-7 1-10 15,-4 3 2-15,-4 5-13 16,1 7 1-16,3 0 12 16,4 10 0-16,3 13 0 15,5 7-1-15,6 6 1 16,5 4 0-16,11 2 0 16,6 1 0-16,3-3 2 0,20-3 23 15,5-6 17 1,11-6-35-16,7-8 10 0,2-4-17 15,4-9 7-15,-1-4-10 16,-3 0 3-16,-5-2-43 16,-5-20-50-16,-9 3-250 15,-10-5-379-15</inkml:trace>
  <inkml:trace contextRef="#ctx0" brushRef="#br0" timeOffset="209716.86">14806 14983 1217 0,'0'0'187'0,"0"0"-157"15,0 0 27-15,0 0 49 16,117-22 21-16,-75 14-31 16,3 0-83-16,20-1-13 15,-13-1-36-15,-7 5-357 0</inkml:trace>
  <inkml:trace contextRef="#ctx0" brushRef="#br0" timeOffset="210510.98">15692 15291 766 0,'0'0'263'15,"0"0"-83"-15,0 0-44 16,0 0 31-16,0 0-36 0,0 0-29 16,0 0-67-16,2 0-29 15,16 4 39-15,6 1 25 16,9 0-8-16,5 2 2 15,1-3-64-15,2-1 45 16,0-2-19-16,-4 1-19 16,-2-2 11-16,-8 0-17 15,-5 0-1-15,-9 0 0 16,-3 0-35-16,-5 0-18 16,-5 0-89-16,-1 0-38 15,-16 0-91-15,-2 0-744 0</inkml:trace>
  <inkml:trace contextRef="#ctx0" brushRef="#br0" timeOffset="210761.71">15685 15516 696 0,'0'0'294'0,"0"0"-211"16,0 0-31-16,0 0 94 15,86 2 74-15,-44-1-60 16,5 2-44-16,3-2 31 16,-1 2-82-16,-5-1-14 15,-3-1-51-15,-6 0 16 16,-6 2-7-16,-6-3-9 16,-4 0-22-16,-8 0-74 0,-4-3-231 15,-7-5-419-15</inkml:trace>
  <inkml:trace contextRef="#ctx0" brushRef="#br0" timeOffset="-212739.35">16708 15223 684 0,'0'0'250'16,"0"0"-133"-16,0 0-58 15,0 0-8-15,0 0 66 16,0 0-36-16,-10 0-30 16,5 3 1-16,2 4-28 15,0 3 45-15,-1 2-2 16,0 3-22-16,2 3 23 15,1 2-35-15,1 5 11 16,0 0 1-16,0 3-27 16,11-1 20-16,1 1-22 15,5-5-9-15,-1 0 13 16,3-3-19-16,1-4 7 0,2-2-2 16,2-1 8-16,3-4-15 15,3-3 1-15,3-2 0 16,1-2 15-16,5-2 30 15,1 0-12-15,-1 0-5 16,0-9-20-16,-2 0 8 16,-2-4-16-16,-3-1 1 15,-5-3 23-15,-5-1-15 16,-2-3 26-16,-7-4 8 16,-3-1-43-16,-4-2 23 15,-3-4-23-15,-3 2 6 16,0-4 6-16,0 1-5 0,-1-2-7 15,-8 1 5-15,-3 3 4 16,0 2-11-16,-6 2 2 16,0 4-1-16,-4 1-7 15,-3 3 9-15,-4 2-1 16,-2 4 0-16,-2 2 9 16,-3 3-15-16,-1 3 6 15,-5 3 0-15,3 2-4 16,-1 0 11-16,0 7-7 15,3 8 0-15,1 2-6 16,3 2 5-16,2 2-9 16,4 1 7-16,2 3-14 15,2 0 13-15,4 0-40 16,2 0-2-16,4 0-63 0,3 0-40 16,7 4-158-1,3-7-50-15,0-2-219 0</inkml:trace>
  <inkml:trace contextRef="#ctx0" brushRef="#br0" timeOffset="-212025.46">17117 15040 227 0,'0'0'680'0,"0"0"-516"15,0 0-82-15,0 0 22 16,0 0 20-16,0 0-5 16,0 0-38-16,-9 4-72 15,0 6 14-15,0 7-3 16,-2 5 2-16,-3 5 48 15,-3 6-48-15,-2 4 15 16,-2 3 23-16,0 4-53 0,-3 0 21 16,2-1-8-16,1-2-19 15,3-5 68-15,2-4-42 16,4-5-1-16,3-8 25 16,2-2-51-16,1-7 32 15,2-1-29-15,3-5 8 16,-1-1 12-16,2-3-22 15,0 3 15-15,-1 0-9 16,-1-2 1-16,1 0-14 16,-1 1 6-16,1-1-36 15,-6 8-18-15,2-2-189 16,-4 1-690-16</inkml:trace>
  <inkml:trace contextRef="#ctx0" brushRef="#br0" timeOffset="-200185.22">11835 16054 329 0,'0'0'365'16,"0"0"-169"-16,0 0-43 16,0 0 8-16,0 0-24 15,0 0 36-15,0 0-38 16,0 0-41-16,0 0 14 0,0 0-38 16,0 0-4-16,0 0-3 15,-1 0-48-15,-8 0-1 16,-6 4-14-16,1 4 0 15,-5 4 1-15,-2 2 10 16,0 5-11-16,-3 1 0 16,1 1-5-16,-3 6 4 15,3 0-15-15,0 4 4 16,2 2 2-16,2 0 7 16,5 3 3-16,4 0 2 15,3 3 6-15,5-1-16 16,2-1 6-16,3-1 2 15,15 0 5-15,7-2-4 16,6-3 5-16,7-4 0 16,4-4 3-16,4-3-16 0,-1-6 7 15,1-5 0 1,-4-4 0-16,-4-5 6 0,-5-1-5 16,-3-15-1-16,-9-8 2 15,-5-3-2-15,-8-5 0 16,-8-2 11-16,0 1 11 15,-9 3-10-15,-12 3 18 16,-6 1-23-16,-6 7-4 16,-1 2 4-16,-2 5-7 15,0 8 0-15,-1 4-7 16,6 3 8-16,1 14-1 16,4 6 3-16,4 3-2 15,4 3-2-15,8-2-14 0,5-1-41 16,5-4-8-1,6 0-92-15,20-7-3 0,27-6-79 16,-3-5-290-16,-3-4-228 0</inkml:trace>
  <inkml:trace contextRef="#ctx0" brushRef="#br0" timeOffset="-199718.58">12155 16450 1060 0,'0'0'320'0,"0"0"-201"16,0 0-106-16,0 0 0 0,0 0 77 15,0 0-54 1,0 0 13-16,83 45-7 0,-55-36-41 16,5-2 16-16,0-7-16 15,0 0 18-15,-2 0 35 16,-1-13-25-16,-5-4-8 15,-5-3-14-15,-7-5-7 16,-7-5 31-16,-3 1-22 16,-3 1-8-16,-6 1 23 15,-10 5-23-15,-5 5 10 16,-3 8 36-16,-4 6-47 16,-5 3-9-16,0 3-10 15,-3 16 19-15,2 4 19 16,4 8-18-16,8 5 7 0,8 0 2 15,10 4 0 1,4 1-3-16,4-1-5 0,16 1 21 16,8-5 10-16,8-4-31 15,2-5 5-15,7-7-7 16,1-10-5-16,2-9-3 16,0-1-1-16,-6-14-49 15,-5-11-35-15,-7-25-126 16,-14 5-93-16,-8 2-558 0</inkml:trace>
  <inkml:trace contextRef="#ctx0" brushRef="#br0" timeOffset="-199469.63">12138 16131 1285 0,'0'0'362'15,"0"0"-247"-15,0 0-115 16,0 0 16-16,0 0-6 16,0 0 47-16,0 0 44 15,113 0-16-15,-68 0-60 16,0 2 26-16,-2-1-43 16,-4 1-7-16,-3 0 5 15,1 1-6-15,5 4-75 16,-8-4-185-16,-7 1-552 0</inkml:trace>
  <inkml:trace contextRef="#ctx0" brushRef="#br0" timeOffset="-198953.48">13545 16341 1104 0,'0'0'513'0,"0"0"-395"16,0 0-10-16,0 0-4 16,0 0-16-16,0 0 3 15,0 0-79-15,-11 3 1 16,28 2-3-16,11 2 1 15,12 2 26-15,11-1 8 0,10-1-45 16,7-2 13-16,0-4-13 16,-3-1 0-16,-3 0-3 15,-12 0 11-15,-11 0-4 16,-11-3 4-16,-11 0-1 16,-8 1-8-16,-8 2 1 15,-1 0 0-15,0 0-19 16,-4 0 16-16,-14 0-75 15,3 0-123-15,-1 0-683 0</inkml:trace>
  <inkml:trace contextRef="#ctx0" brushRef="#br2" timeOffset="-192826.07">18998 11747 1101 0,'0'0'274'0,"0"0"-216"16,0 0-32-16,0 0-6 16,0 0 69-16,0 0 7 15,0 0-70-15,0 0-14 0,0 0-8 16,6 0 9-16,1 1-13 15,7 5 13-15,1-2-12 16,4 2 26-16,-1 3-27 16,4-2 13-16,-2 5-4 15,-1 0 3-15,-1-2-13 16,-3 4 1-16,-5-2 0 16,-2 1 10-16,-5 3-4 15,-3 1 29-15,0 1 8 16,-15 4-20-16,-6 2 6 15,-3 2-29-15,-1 3 1 16,2-3 12-16,2-2-13 16,4-3 23-16,5-4-4 15,6-5-19-15,4-3-1 16,2-2-12-16,0-2 4 0,11 1 3 16,6-1 7-16,5-1-1 15,1 2 12-15,1 1-3 16,1 1-9-16,-2 2 0 15,-4 3 0-15,-1 0 22 16,-4 3-21-16,-3 3 25 16,-3 0 17-16,-2 2-42 15,-3 3 14-15,-3 1-15 16,0 1 0-16,0 1 12 16,0-1-6-16,-2-4-6 0,1-2 0 15,1-2 3 1,0-2-11-16,0-4 7 0,11 0-4 15,2-1-14 1,3-2 19-16,2 0 0 0,0 1 0 16,-3-3-3-16,0 2-6 15,-5-1 9-15,-4-1 0 16,-1 5 4-16,-5 3 2 16,0 5-6-16,0 5 3 15,-9 5 18-15,0 1-21 16,-1 0 0-16,3-3 0 15,6-4 5-15,1-3-5 16,0-5-6-16,3-5-21 16,6-4-54-16,6-2 16 15,-2 0 9-15,2 0 42 0,-1 0 2 16,-1 4 18 0,-4 3-6-16,2 2 23 0,-1 3-22 15,0 2 33-15,1 2-34 16,4 8-10-16,0 28-2 15,-2-7-196-15,-7 5-381 0</inkml:trace>
  <inkml:trace contextRef="#ctx0" brushRef="#br2" timeOffset="-190340.9">17284 11119 468 0,'0'0'174'0,"0"0"-94"15,0 0-33-15,0 0 43 16,0 0 67-16,0 0-80 15,0 0 37-15,-51-18 22 16,41 18-88-16,1 0-7 16,-2 0-18-16,-2 0-14 15,0 0 23-15,-4 6-21 16,1 2 5-16,-4 2 15 16,4 1-25-16,-3 1 5 15,1 2-11-15,1-2 1 16,3 1 17-16,0-2-18 15,3 1 10-15,1-1 0 16,1 1 2-16,2 1-13 16,-4 3 1-16,4-1 0 15,-1 2 10-15,1 2-10 0,0-2 8 16,1 0 8-16,-1 0-4 16,3 2-9-16,-1 1 17 15,4-1-14-15,-1 3 35 16,2 1-12-16,0-3 12 15,3 3-15-15,8 0-17 16,3-1-7-16,2 1-2 16,3 0 0-16,1-1 3 15,2 1 0-15,2-2 1 16,-1 0 15-16,0 1-11 16,2-3 3-16,4 0 4 0,1 1-5 15,-1-3 40 1,4 2-34-16,-3-2 6 0,1-2 23 15,-1-1-44 1,0-1 27-16,0-1-14 0,1-4-14 16,-1 0 39-16,1-1-31 15,-2 1 14-15,-2 0 6 16,-2-1-19-16,-1-2-6 16,-2 2-3-16,2-4 0 15,1 1 10-15,-1 0-10 16,0-1 13-16,2 0 4 15,0-1-7-15,0-2-4 16,0 1-6-16,0-1 0 16,-1 0 8-16,-1 0-7 0,-1 0-1 15,-1 0 3 1,-2-3 7-16,-1-4-17 16,0 3 7-16,-2-2 0 0,-1 1-6 15,0-1 15-15,2 0-9 16,0-2 4-16,0 0 5 15,1-1-16-15,-2-2 7 16,2 0 0-16,-1-3-3 16,-3 0 3-16,1 2 0 15,-1-3 0-15,0 3 1 16,-3 1-2-16,-1-2-7 16,-1 3 8-16,-1-3 9 15,-3 2 1-15,0 2-10 0,-3-1 3 16,3 0 9-1,-3-3-18-15,0 0 6 0,0-3 0 16,0 0 0-16,0-1 0 16,0-2 0-16,0-1-1 15,-2 1 3-15,-1-1-2 16,0 1 0-16,0-3 0 16,0 2 2-16,-1-1-2 15,-5 1 0-15,-2-1 0 16,1-3 9-16,-3 3-15 15,-1 2 6-15,-1-1 0 16,-1 0 6-16,-1 0-5 16,-1 1-1-16,2 0 0 15,-2 2 6-15,0-3-6 16,-1 3 0-16,-1 1 0 0,-1-1 0 16,-2 3 1-16,-2 0-1 15,0 0 0-15,0 3 3 16,-2 1-6-16,1 2 3 15,0-1 0-15,-1 3-1 16,2-1 2-16,0 0-1 16,3 2 0-16,-2 1 10 15,3-1-6-15,-1 0-4 16,1 1 0-16,-3 1 11 16,0 0-10-16,-1 1-1 15,2 0 0-15,-3 2-10 16,0 0 10-16,2 0 0 15,-3 0 1-15,1 0 10 0,-1 0-5 16,0 0-6 0,3 0 0-16,-3 2-6 0,0 0-3 15,2 2 9-15,-1-1 0 16,0 2 8-16,-3 3-7 16,3 1-1-16,0-1 0 15,-1 1-6-15,2 1 5 16,1-2 1-16,2 2 0 15,-1-1 7-15,0 1-6 16,1 0-2-16,-1-1 1 16,3 0-15-16,-1 1 5 15,2-2 10-15,4-1 0 0,3-2-7 16,3 0 2 0,0-3-11-16,5 1-36 0,-1-2-50 15,2 5 7-15,0 5-134 16,6 2-352-16,1-1-171 0</inkml:trace>
  <inkml:trace contextRef="#ctx0" brushRef="#br2" timeOffset="-188958.68">16352 11991 68 0,'0'0'257'0,"0"0"-123"16,0 0-45-16,0 0 5 16,0 0-19-16,0 0 15 15,0 0 8-15,-37 20-45 16,29-14 12-16,1 2-28 15,-3 2-19-15,0 0 43 16,0 0-13-16,1 1 13 16,-3 1 0-16,1-2-53 15,2 3 18-15,-1 0-14 16,1-1-12-16,1 0 38 0,2 0-30 16,-1 0 8-16,4 1 6 15,-1 1-20-15,2 1 8 16,-1 2-10-16,2 0 0 15,1 0 9-15,0 1-9 16,-2 0 16-16,2-4-3 16,0 3-3-16,0-3 3 15,0 0 9-15,0 0 11 16,5 0 42-16,5 0-29 16,3 0-14-16,3 1-8 15,1-2-18-15,3 0 17 16,1-2-10-16,0 1 0 15,-1-2 22-15,-2-3-21 16,2 0 22-16,-2-1-1 16,0-5-35-16,-1 3 25 0,1-4-11 15,-1 0-8-15,-1 0 25 16,0 0-24-16,0 0 13 16,-2-4 14-16,0 0-34 15,-1-4 24-15,-2 1-17 16,-2 0-7-16,1-1 31 15,-3-1-31-15,0-1 15 16,-1 1-2-16,-2-2 0 16,2 0-20-16,-3 0 7 15,0 0 0-15,-2 1 9 16,1-2-8-16,-2 3-1 16,0-1 14-16,0-2-4 15,0 3-10-15,0-2 0 0,-2-1 0 16,-1 2 21-1,-1-1-20-15,-3 0 12 0,1 0 1 16,0 2-4-16,-1-2-10 16,-1 4 0-16,0-3 0 15,1 4 16-15,-1 0-15 16,0-2 14-16,0 2 1 16,0 0-6-16,1 1-10 15,-2-1 0-15,0 3 0 16,0-2 4-16,-3 1-2 15,2 1 7-15,-2 1-2 16,-2-1 3-16,2-1-17 16,-1 4 7-16,0 0-13 15,0 0 5-15,-1 0 9 0,-4 0-1 16,1 7 0-16,-2 2-17 16,1 2-9-16,2 3-29 15,2 0-32-15,4 1-17 16,5 12-89-16,2-4-128 15,3-1-323-15</inkml:trace>
  <inkml:trace contextRef="#ctx0" brushRef="#br2" timeOffset="-188089.72">16386 12535 479 0,'0'0'166'0,"0"0"-35"16,0 0-21-16,0 0 42 15,0 0-20-15,0 0 9 16,0 0-42-16,-44-7-31 16,37 7 8-16,-2 0-41 15,0 7 3-15,-4 1-2 0,1 3-27 16,-3 3 11-16,2 2-18 16,-4 3-1-16,4 0 45 15,0 2-35-15,2 0 10 16,0-1-15-16,3 1 9 15,2 0-15-15,3-1 0 16,3-1 0-16,0 0 69 16,0 1-55-16,3-2 4 15,8-1-18-15,2 2 16 16,4-3-17-16,0-1 1 16,4-1 0-16,-2-1 19 15,2-2-12-15,1-1-2 16,-2-2-5-16,2 0 10 0,1-5-10 15,-1 2 1-15,-1-3 0 16,3-2 28-16,0 0-22 16,-1 0-7-16,-3 0 0 15,1-7 9-15,-4-1 3 16,-1-3-6-16,-3-1 6 16,-3-3 43-16,-1-1-55 15,-1 0 7-15,1-1-7 16,-5-2 9-16,-1 1 12 15,-1-1-5-15,-2 0 6 16,0 1 33-16,0-1-48 16,0 1 3-16,0 1-10 15,-3 0 12-15,-3 2-2 16,0-1-9-16,-3 1 7 0,-2 1 24 16,1 0-21-16,-3 1-7 15,-3 3-4-15,2 0 11 16,-1 1-3-16,-2 4-7 15,4 0 5-15,-5 4 9 16,3 1-14-16,-4 0-2 16,1 0-4-16,1 4-24 15,0 6 21-15,3 2 8 16,1-1 0-16,2 3-6 16,4-1-43-16,1 0 10 15,3 2-25-15,3 0-57 16,6 5-4-16,7-5-163 15,5 2-364-15</inkml:trace>
  <inkml:trace contextRef="#ctx0" brushRef="#br2" timeOffset="-186977.78">18632 12189 1030 0,'0'0'223'0,"0"0"-187"15,0 0-12-15,0 0-9 16,0 0 21-16,0 0 32 16,0 0-24-16,-47 84 11 15,44-61 15-15,1 3-60 16,1 5 40-16,1 1-15 16,0 2-21-16,0 2 39 0,10 0-31 15,5-1-2-15,2-4 6 16,5-2-14-16,3-5-12 15,2-2 0-15,3-3 0 16,1-4 2-16,-1-2-2 16,1-4 13-16,-1 0 0 15,0-5 1-15,-2-1-14 16,2-3 8-16,-2 0-6 16,2 0 32-16,0-3-24 15,-3-5-9-15,-1-5 19 16,-1-1-8-16,-3-3 13 15,0-2-10-15,0-2-8 16,-3 0 15-16,-1-1-22 16,-3-1 1-16,-5 1 25 15,-1 1-17-15,-3-4 10 0,-5 3-1 16,-1-3-17-16,0-1 39 16,0 0-27-16,0 0-1 15,-9-2 16-15,-1 2-21 16,0 1-1-16,-2 1-6 15,-3 3 6-15,0-1 20 16,-3 5-20-16,-1 0 8 16,-1 1-1-16,-2 3 0 15,-2 1-13-15,0 1 0 16,3 2 0-16,-1 2 9 16,1 2-8-16,-2 2 6 0,0 2 5 15,-4 1-11-15,0 0-1 16,-1 0 0-16,-1 0 2 15,1 3 5-15,3 3-7 16,1 2 0-16,0 0 0 16,3 4-3-16,0-1-4 15,3 5 7-15,-1 0-29 16,2 2 28-16,1 4-44 16,1 0-31-16,0 0-17 15,-1 12-95-15,2-8-118 16,2-2-452-16</inkml:trace>
  <inkml:trace contextRef="#ctx0" brushRef="#br0" timeOffset="-182906.79">14401 16025 451 0,'0'0'277'16,"0"0"-45"-16,0 0-32 15,0 0-36-15,0 0-53 16,0 0 7-16,-37-13-29 15,34 11-8-15,1 2 35 0,2-1-66 16,0 1-4-16,0 0-18 16,0 0-19-16,0 0 0 15,3 0-9-15,10 0 0 16,7 0 12-16,5 0-6 16,5-2-6-16,3-3 0 15,0-2 18-15,0 0-13 16,-2-2-5-16,-4 2 0 15,-5 1 5-15,-5 3-5 16,-7 1-2-16,-6 2-32 16,-2 0-114-16,-2 0-17 15,-9 5-110-15,-6 1-421 0</inkml:trace>
  <inkml:trace contextRef="#ctx0" brushRef="#br0" timeOffset="-182254.75">14375 16000 911 0,'0'0'201'16,"0"0"-159"-16,0 0-7 16,0 0 21-16,0 0-21 15,0 0 4-15,0 0-24 16,-8 70 11-16,8-33 43 15,0 4-45-15,0-1 35 0,1-1-8 16,2-3-38 0,3-6 25-16,-3-7-37 0,1-4 1 15,1-7 10-15,-1-4-12 16,1-5-7-16,0-3-18 16,0 0 25-16,1 0 16 15,3-6-16-15,-1-7 1 16,3-1-1-16,2-1-7 15,3 0-14-15,2 3 14 16,4 6 1-16,3 3 5 16,5 3 2-16,2 0-1 15,2 12 53-15,-1 5-33 16,-2 7 40-16,-4 1-21 16,-3 3-21-16,-8 4 45 15,-4 1-30-15,-6 1 1 16,-6 1 1-16,0-1-25 15,-3-1-7-15,-13-4-3 0,-1-2 1 16,-7-2-2-16,-4-4 7 16,-5-2-6-16,-4-5 17 15,-5-9-8-15,2-5-15 16,0 0 6-16,1-2 0 16,6-11 18-16,3-3-3 15,8-1 25-15,-2 0 12 16,8-1-42-16,1 0-6 15,0 1-4-15,6 2 1 16,1 5-5-16,4 2 4 16,1 2-1-16,3 3-11 15,0-1-103-15,3 4 31 0,10-1-20 16,22-1-77-16,-2 2-90 16,-2-3-361-16</inkml:trace>
  <inkml:trace contextRef="#ctx0" brushRef="#br0" timeOffset="-181767.22">14887 16512 527 0,'0'0'212'0,"0"0"-120"0,0 0 31 15,0 0-19-15,90 39-27 16,-62-39 1-16,3 0 49 16,-1-3-24-16,0-11 17 15,-3-2-49-15,-3-1-52 16,-7-2 25-16,-3 2-24 16,-7 1 3-16,-3 3 2 15,-4-2-13-15,0 3 4 16,-14 5 0-16,-7-1-16 15,-6 5 35-15,-4 3-34 16,-3 0 0-16,-4 4-1 16,1 12-5-16,4 4 4 15,3 2-11-15,5 5 12 16,7 1-6-16,6-1 8 16,9 2-2-16,3-5 26 0,0 3-20 15,18-1 20-15,9-2 6 16,6-2-4-16,5-3 21 15,6-9-48-15,-1-2 20 16,0-3-1-16,-2-5-10 16,-5 0-20-16,-4-3 10 15,-5-11-63-15,1-16-35 16,-8 2-172-16,-8 0-393 0</inkml:trace>
  <inkml:trace contextRef="#ctx0" brushRef="#br0" timeOffset="-181344">14820 16124 740 0,'0'0'222'16,"0"0"-151"-16,0 0 45 0,0 0 30 16,0 0 35-16,86 5-19 15,-48-5-41-15,5-8 0 16,2 2-43-16,-2-3-13 15,-4 2 25-15,-5 2-44 16,-6 1 29-16,-5 1-19 16,-7 1-45-16,-3 2 35 15,-3 0-27-15,-6 0 3 16,1 0-10-16,-4 0 1 16,1 0-26-16,-1 0 12 15,1 0-71-15,2 0-15 16,0 0-144-16,-2-6-518 0</inkml:trace>
  <inkml:trace contextRef="#ctx0" brushRef="#br0" timeOffset="-180271.63">15915 16450 538 0,'0'0'360'0,"0"0"-172"0,0 0-31 16,0 0 30-16,0 0-12 16,0 0-25-16,0 0-37 15,-3 0-75-15,3 0 1 16,0 0-24-16,0 0-14 15,4 5 34-15,13 2 4 16,6 0 11-16,4 0-13 16,4-4-37-16,1-2 19 15,2-1-19-15,1 0 0 16,-1 0 22-16,-1-7-21 16,0 1 11-16,-2 1-6 15,-6 1 3-15,-6 2-11 16,-6 1 2-16,-6 1 0 0,-4 0-5 15,-1 0 5-15,0 0 0 16,-2 0 0-16,0 0-10 16,0 0-26-16,0 0-65 15,0 0-129-15,-4 4-99 16,-5 2-590-16</inkml:trace>
  <inkml:trace contextRef="#ctx0" brushRef="#br0" timeOffset="-179813.91">15986 16654 544 0,'0'0'577'0,"0"0"-431"15,0 0-71-15,0 0-30 16,0 0 13-16,0 0 92 16,0 0 3-16,39 11-37 15,-9-6 8-15,4-2-71 16,4 0 4-16,5 0 14 16,0-2-48-16,2-1 68 15,-5 2-43-15,-4-2-25 0,-5 0 30 16,-7 1-52-1,-5 1 8-15,-7 0-1 0,-4 1 10 16,-4-1-1-16,-2-1 0 16,0 2 2-16,-2-3 42 15,0 0-61-15,0 0 26 16,0 0-26-16,0 0 18 16,0 0-13-16,0 0-5 15,0 0 0-15,0 0-8 16,0 0-14-16,4 1-42 15,2 1-56-15,15-2-87 16,1 3-118-16,0-3-919 0</inkml:trace>
  <inkml:trace contextRef="#ctx0" brushRef="#br0" timeOffset="-177523.88">16975 16449 637 0,'0'0'373'0,"0"0"-165"16,0 0-37-16,0 0 4 15,0 0-27-15,0 0 1 16,0 0-49-16,-6 0-38 15,6 0 25-15,0 0-26 16,0 0 4-16,0 0 6 16,0 0-59-16,0 0 26 15,0 0-14-15,0 0-24 16,0 0 36-16,0 0-29 16,0 0 2-16,0 0 0 15,0 0 0-15,0 0-16 16,0 0 7-16,0 0-11 0,0 0 1 15,0 0 10-15,5 0 0 16,11 0 11-16,2 0-2 16,8 0-10-16,6 1 1 15,10 1 0-15,4-1 16 16,5-1-16-16,0 0 11 16,-2 0-7-16,-5 0-2 15,-3 0-2-15,-5 0 0 16,-6-4 0-16,-7 0 1 15,-6 2 1-15,-4 0 10 16,-4 0 26-16,-1 2-37 16,-1 0 27-16,-1 0-28 15,-1 0 1-15,-1 0 23 16,-1 0-24-16,2 0 10 16,-2 0-7-16,1 0 8 0,-3 0-17 15,1 0 6-15,-1 0-2 16,-1 0-13-16,0 0 15 15,0 0-24-15,0 0-13 16,0 0-61-16,0 0 3 16,0 0-33-16,-1 0-81 15,-18-6-159-15,1-5-370 16,0 1-148-16</inkml:trace>
  <inkml:trace contextRef="#ctx0" brushRef="#br0" timeOffset="-176495.31">17239 16106 514 0,'0'0'371'16,"0"0"-162"-16,0 0-87 0,0 0-5 16,0 0 36-16,0 0-27 15,0 0-17-15,-1 1-63 16,1 10 19-16,0 2 13 15,0 4-22-15,0 3 14 16,0 3-17-16,1 6-15 16,2 5 21-16,2 0-34 15,-1 5 5-15,5 3 8 16,-1 0-29-16,-1 0 15 16,2-1-12-16,0-4-11 15,-2-2 39-15,1-6-20 16,-2-1 5-16,1-6 13 15,-1-4-37-15,-3-2 29 0,0-5-21 16,-1-5-7-16,-2-3 28 16,1 2-29-16,-1-5 10 15,0 2 12-15,0-2-15 16,0 0 20-16,0 0-10 16,0 0-17-16,0 0 38 15,0 0-33-15,0 0 0 16,0 0-6-16,0 0 13 15,0 0-19-15,0 0 6 16,0 0 0-16,0 0 2 16,0 0-1-16,0 0-1 15,0 0 0-15,0 0 11 0,0 0-12 16,0 0 1-16,0 0 0 16,0 0-2-16,0 0 3 15,0 0-1-15,0 0 0 16,0 0 8-16,0 0-10 15,0 0 2-15,0 0 0 16,0 0 3-16,0 0-2 16,0 0-1-16,0 1 0 15,0 4-1-15,0-1-5 16,0 4 6-16,0-3 0 16,0-1 3-16,0-1-3 15,0-3 0-15,-1 0 0 16,1 2 2-16,0-2-8 15,0 0 6-15,0 0 0 16,0 0 3-16,0 0-2 0,0 0-1 16,0 0 0-16,0 0 2 15,0 0-8-15,0 0 6 16,0 0 0-16,0 0 4 16,0 0-3-16,0 0-1 15,0 0 0-15,0 0-3 16,0 0-6-16,0 0 9 15,0 0 0-15,0 0-2 16,0 0-1-16,0 0 2 16,0 0-7-16,0 0-44 15,0 0 36-15,0 0-50 0,0 0-21 16,0 0-1 0,16-2-103-16,2-8-67 0,0 0-526 0</inkml:trace>
  <inkml:trace contextRef="#ctx0" brushRef="#br0" timeOffset="-174985.61">17992 16295 110 0,'0'0'1005'0,"0"0"-792"16,0 0-130-16,0 0-12 0,0 0 76 15,0 0-41-15,-3-87-24 16,-1 58-32-16,1-2-26 16,0 2 32-16,0 1-28 15,0-1 13-15,2 4 12 16,-1 4-53-16,2 5 25 15,0 2-25-15,0 6 1 16,-1 5 14-16,1 1-14 16,0 2 4-16,-2 0-5 15,2 0-9-15,0 0-7 16,0 3 14-16,0 9 2 16,0 3 3-16,0 4-1 15,2 3 6-15,1 2 0 0,1 2 1 16,2 0-15-1,1 4 6-15,-1 2 0 0,4 6 1 16,0 6 1-16,2 4 2 16,0 3 5-16,3 2 3 15,-2-4-14-15,2 0 2 16,-3-2 0-16,3-7 24 16,-5-4-24-16,2-5 15 15,-2-9 7-15,0-5-10 16,-4-8-12-16,-2-2 0 15,-2-4 1-15,-1-3 32 16,-1 1-23-16,0-1 24 0,0 0 22 16,0 0-50-1,0 0 28-15,-4 0-32 0,-7-1 15 16,-5-4-21-16,-2 0 5 16,-3-1-1-16,-3 3 0 15,-3 2-3-15,2-1-6 16,-5 2-13-16,2 0-3 15,1 0 16-15,1 2 9 16,4 1 0-16,6 4 0 16,2-7 2-16,5 3-11 15,3-1 7-15,5 0 2 16,-1-2-7-16,2 0 16 16,0 0-9-16,0 0 0 15,0 0-5-15,0 0 5 16,0 0-14-16,0 0 8 0,6 1 4 15,6 1 4-15,5-1 2 16,2 1 4-16,7-1 6 16,2-1-20-16,3 0 6 15,2 0 0-15,1 0 2 16,-1 0 4-16,1 0 1 16,-4 0 13-16,-3 0-6 15,-1 0-11-15,-4 0-3 16,-5 0 0-16,0 1 12 15,-2 1-12-15,-3 1 14 16,0-3 3-16,0 2-2 16,-5 0-21-16,1-1 6 15,-1 1 0-15,-2-1 9 0,-1 0-9 16,-1 1 18-16,0-2 4 16,-1 1-13-16,-1-1 3 15,1 0-12-15,-2 1 2 16,1-1 20-16,-1 0-22 15,0 0 12-15,0 0 3 16,0 0-2-16,2 0-13 16,-2 0 0-16,0 0 0 15,0 0-2-15,0 0 3 16,0 0-2-16,0 0 1 16,0 0-91-16,-3 0-17 15,-8 0-83-15,-7 3-588 0</inkml:trace>
  <inkml:trace contextRef="#ctx0" brushRef="#br0" timeOffset="-157843.74">11834 17123 431 0,'0'0'388'0,"0"0"-219"0,0 0-92 16,0 0-35 0,0 0 79-16,0 0 1 0,-51 14-51 15,42-9-27-15,-3 2-20 16,2 1 51-16,-2 4-10 15,-1 0-31-15,-3 5 1 16,2 0-28-16,-1 6 3 16,-2 0 3-16,4 3-4 15,1 0-9-15,3 4 0 16,1 1 0-16,5-1 8 16,3 2-7-16,0 1 21 15,0-2-8-15,5 3-13 0,7 2 16 16,4-2-8-16,2-1-2 15,6 1 22-15,0-1-27 16,6-4 30-16,-2-2 0 16,2-4-29-16,0-6-3 15,0-4 0-15,-1-6-19 16,3-3 19-16,-2-4 7 16,-2 0 9-16,-1-12 5 15,-2-1 1-15,-5-5 23 16,-3-2-34-16,-3-1-10 15,-2-3 24-15,-8 2-24 16,-2 2 8-16,-2 0 12 16,0 0-19-16,-9 1 13 15,-6 0-9-15,-3 2-5 16,-3 2 30-16,-3 2-22 0,-1 2 10 16,0 3 8-16,-1 5-11 15,1 0 35-15,-2 3-49 16,0 0 5-16,-1 0-7 15,-1 5 6-15,3 5-6 16,2 3 0-16,4 1-5 16,4 2 4-16,4 1-7 15,3 1-8-15,6 1 15 16,3 1-31-16,0 1-16 16,6-1-16-16,7 1-51 15,7-1-47-15,16-3-131 16,-7-1-245-16,1-8-74 0</inkml:trace>
  <inkml:trace contextRef="#ctx0" brushRef="#br0" timeOffset="-157282.87">12372 17598 1235 0,'0'0'279'15,"0"0"-279"-15,0 0-92 16,0 0 69-16,0 0 1 16,0 0 22-16,96 22 20 15,-65-33-18-15,-1-6 8 16,-2-5 2-16,-5-3-5 16,-7 2-2-16,-4-1-5 15,-9 4 0-15,-3 1 48 16,0 4-20-16,-15 1 26 0,-7 1 34 15,-8 2-53 1,-6 8 16-16,-3 0-39 0,-1 3-11 16,3 3 12-16,2 13-7 15,6 5 4-15,5 5-10 16,7 3-3-16,10 5 3 16,7-1 0-16,0 3 0 15,18 0-9-15,15 1 16 16,8-2-7-16,7-5 0 15,6-6-7-15,-1-10 7 16,-2-7-14-16,-2-5 14 16,-8-2-6-16,-4-7-88 15,-12-8-154-15,-8 1-242 0</inkml:trace>
  <inkml:trace contextRef="#ctx0" brushRef="#br0" timeOffset="-156959.05">12165 17248 872 0,'0'0'266'16,"0"0"-199"-16,0 0-8 16,0 0 30-16,103 30 63 0,-63-20-2 15,3-1-76-15,1-7 4 16,0 1-32-16,-3-3-16 16,-4 0 5-16,-4 0-34 15,-5 0 18-15,-4 0-19 16,0 0-58-16,-8 0-182 15,-4 0-584-15</inkml:trace>
  <inkml:trace contextRef="#ctx0" brushRef="#br0" timeOffset="-156464">13376 17449 1631 0,'0'0'268'16,"0"0"-177"-16,0 0-78 16,0 0-7-16,0 0-6 15,0 0-3-15,0 0 3 16,48 7 9-16,-8-1 4 15,5-2 16-15,4-1-29 16,-3-2 10-16,-1-1 31 16,-5 0-17-16,-7 0 1 15,-5 0-19-15,-7 0 0 16,-7 0 25-16,-5 0-31 16,0 2 13-16,-5-2-13 15,1 1 12-15,-4-1-24 0,-1 0-40 16,0 0-147-16,0 0-388 15</inkml:trace>
  <inkml:trace contextRef="#ctx0" brushRef="#br2" timeOffset="-150508.66">20598 11087 335 0,'0'0'137'15,"0"0"-33"-15,0 0-40 16,0 0 34-16,0 0 28 16,0 0-27-16,-13-14-21 15,8 11-40-15,-1 0 21 16,0 0 11-16,-4 0-34 16,0 1-4-16,-4 0-16 15,-1 2-16-15,-2 0 23 0,0 0-22 16,-2 0 15-16,-1 0 8 15,1 0-23-15,-2 2 11 16,3 3-12-16,-1-4 0 16,1 4 17-16,1 1-16 15,3-2-1-15,0 1 15 16,2 0-14-16,-3 3-1 16,3-1 0-16,-1 3 1 15,-1 1-5-15,-2 2 5 16,2-1-1-16,-2 5 6 15,3-3-4-15,-1 0-2 16,4-1 0-16,1-1-3 16,3 0-6-16,-1 1 16 15,1-2-7-15,2 1 5 16,3 2-4-16,1-1-2 0,0 1 1 16,0 0-1-16,0 1 0 15,0 1 2-15,6 1 8 16,0 0 19-16,3-1-21 15,-2 1 18-15,2 0-18 16,0 0-5-16,2 2 48 16,-2-4-18-16,1 1-8 15,5-2 5-15,0-1-23 16,4-3 13-16,4 2 5 16,2-3-9-16,3-1 26 15,3-1-27-15,2-1 8 16,0-1 6-16,0 0-25 15,0-2 10-15,-2 0-4 0,2 0-8 16,-3-1 22-16,1 0-14 16,-1-1 14-16,1 0 1 15,-1-1-23-15,2 0 7 16,0 0 3-16,4 0-10 16,1-2 26-16,-1-5-20 15,2 4 6-15,-3-2 14 16,1 1-26-16,0-3 12 15,-2 1-13-15,-3 1 1 16,-1-2 4-16,-3-2-4 16,-3 1-1-16,0-2 4 15,-3-1 4-15,-3 2-9 16,-2-4 1-16,-1 1 0 0,1-2 3 16,-2 1-3-16,-2 1 0 15,-2-2 5-15,-1 3-3 16,0 0-2-16,-4-1 0 15,-1 0 0-15,-1-2 6 16,-1-1-6-16,-2 2 1 16,0-3 5-16,0 0 2 15,0 0-9-15,0-2 1 16,-6-1 0-16,-3 1-6 16,-3-1 13-16,0 0-5 15,-4 2 2-15,-3 0-3 16,-1 1-1-16,-4 0 0 15,-3 4 0-15,0 1 7 16,-3 0-7-16,-5 4 0 0,0 0 6 16,-2 1-5-16,-4 0-1 15,0 0 0-15,-2 1 2 16,0 2 0-16,-1 0-1 16,2 1 9-16,-1 2 12 15,3 0-16-15,-1 0-2 16,3 0-4-16,0 0 1 15,6 8 3-15,3 0-4 16,4 1 0-16,5-1 0 16,4 1-3-16,6 1 3 15,5 2-9-15,5 2-56 16,5 15-37-16,11-5-104 16,5-1-507-16</inkml:trace>
  <inkml:trace contextRef="#ctx0" brushRef="#br2" timeOffset="-149314.25">21305 11657 631 0,'0'0'166'0,"0"0"-114"16,0 0 49-16,0 0 41 0,0 0-16 16,0 0-18-1,0 0-64-15,-52 22-28 0,43-8 7 16,0 7-21-16,-4 1 9 15,1 2 11-15,-1 4-16 16,-1 2 21-16,-1 3-14 16,2 5-7-16,0 1 7 15,2 2-7-15,0 1-4 16,5 1-2-16,-1-1 1 16,6-1 9-16,1-1-4 15,0 1 8-15,0 1 18 16,4-2-32-16,8 2 12 15,0 1-12-15,3 1 1 16,1-1 8-16,2 1-9 16,0-1 1-16,3-2 15 0,0-2-10 15,1-2-6 1,1-4 0-16,0-1 1 0,4-2 22 16,0-5-22-16,3-2 7 15,1-1-2-15,0-4-4 16,1-2-2-16,1-3 0 15,-1-3 1-15,0-3 2 16,-1-2 35-16,0-5 15 16,1 0 32-16,-4 0-75 15,0-12 12-15,-1-3-21 16,-1-1 7-16,-1-4 4 16,-1 1-11-16,-2-4 0 15,1-2 9-15,-5-2-1 0,-1-2-10 16,1-3 1-16,-4-4 0 15,0 0 4-15,-1-3-4 16,-4 1 1-16,-1-1 6 16,0 0 3-16,-4 3-11 15,-2-2 1-15,-1 1 0 16,-1 0 3-16,0 2-3 16,-1-1 9-16,-8 0 7 15,-4 1-10-15,-1 0 3 16,-4 0 4-16,0 3-1 15,-1 3 26-15,-2-1-27 16,0 3 0-16,-1 0 18 16,-2 3-27-16,2 2 24 15,-1 1-11-15,1 3-14 16,-2 1 18-16,0-1-18 0,0 3 0 16,-3 2 9-16,-1-2-2 15,0 3-9-15,-4 1 1 16,2 0-2-16,1 2 1 15,0-1 1-15,1 3 0 16,1 4 0-16,0 1-3 16,-1 2 2-16,1 0 1 15,0 0-6-15,2 3-9 16,-1 6 15-16,3 2-3 16,-3 5-9-16,1 3 5 15,1 3-3-15,-3 2-21 16,2 4-50-16,0 4-24 0,1 0-42 15,2 2-48-15,-1 14-41 16,5-10-300-16</inkml:trace>
  <inkml:trace contextRef="#ctx0" brushRef="#br2" timeOffset="-148249.21">21237 12784 909 0,'0'0'212'0,"0"0"-126"16,0 0-21-16,0 0 97 15,0 0 8-15,0 0-75 16,0 0-28-16,-62-51-43 16,48 44 11-16,-3 2 6 15,-4-1-12-15,-4 3 18 16,-3 0-30-16,-2 1-2 0,-1 2 4 15,-2 0-13 1,1 0 0-16,0 2-6 0,-1 7 0 16,0 2 0-16,-2-1 0 15,2 2 2-15,-2 2 4 16,1 0 0-16,-1-1-8 16,0 2 2-16,-1 0-10 15,0 1 3-15,-1 3 5 16,4-1 2-16,2 3-9 15,1 0 8-15,2 1-1 16,1 3-29-16,2-2 14 16,3 2 15-16,3-1 2 15,2-2 0-15,4 1-7 16,4 0 4-16,3 1 2 0,3 0-4 16,2 5 5-16,1 0-5 15,0 2 5-15,9 2 0 16,4 0 0-16,3-2 1 15,1-2-1-15,4 0 0 16,1-6-6-16,2 0 5 16,3-3 2-16,-2-3-1 15,4 0 7-15,2-5 0 16,0 2-7-16,6-5 0 16,-1-3 0-16,2 1 6 15,1-3-6-15,2-3 8 16,-1-1 0-16,2 0 2 15,1 0-7-15,-1-5-3 0,1-5 1 16,-2 4 19 0,-1-4-20-16,0 0 6 0,-3 0-1 15,1 0 1-15,-4-3-7 16,-1-3 1-16,-3 4 0 16,-3-5 3-16,-4 3-2 15,0-3-1-15,-4-1 0 16,1 1 7-16,-1-1-8 15,-4 0 1-15,1-2 0 16,-2 0-6-16,-4 0 9 16,1-4-3-16,-5 1 3 15,-2-2 4-15,-2 0-7 16,-2 1 0-16,0 2 0 16,0-2 3-16,0 2-2 15,-3 0-1-15,-5-1 0 0,-1 1 6 16,0-3-6-16,0 2 0 15,-4 0 0-15,1-1 4 16,-2 1-3-16,-2 3-1 16,-3 0 0-16,-2 4 3 15,-6 5-4-15,-4 3 1 16,-5 5-25-16,-29 3-42 16,9 0-209-16,1 0-476 0</inkml:trace>
  <inkml:trace contextRef="#ctx0" brushRef="#br2" timeOffset="-147417.15">19633 12109 499 0,'0'0'164'16,"0"0"-93"-16,0 0-48 15,0 0-10-15,0 0 71 16,0 0-29-16,0 0 3 16,-55 9 2-16,44-1 5 15,-3 0 24-15,-3 5-52 16,-2 0-12-16,0 3 18 15,2 1-24-15,-1 1 12 16,3 1-7-16,0 2-24 0,5 0 22 16,-2 3-22-1,5-3 2-15,-1 1 17 0,5 5-11 16,3-2-1-16,0 0 9 16,12 3-10-16,10 0 30 15,8 1-4-15,5-2-3 16,4-2 7-16,2-5-35 15,1-3 7-15,-2-6-8 16,0-4 0-16,-4-5 29 16,-1-2-7-16,-4 0 22 15,-1 0 24-15,-5-7-31 16,-3-3 21-16,-5-3-15 16,-1-3-30-16,-2-1 35 15,-4-7-10-15,-4 1-10 16,-3-5 9-16,-3 0-35 0,0-2 8 15,0 2-10-15,-6 1 6 16,-6 1 1-16,0 3-5 16,-6-1 8-16,0 3 19 15,-4 0-27-15,-5 3 2 16,-3 1-4-16,1 4 1 16,-3 4 5-16,1 4-6 15,1 5 0-15,0 0 1 16,0 5-1-16,2 6-33 15,0 7 18-15,0 1-47 16,2 0-25-16,2 0-67 16,-14 7-66-16,6-8-89 0,2-2-297 15</inkml:trace>
  <inkml:trace contextRef="#ctx0" brushRef="#br0" timeOffset="-144015.66">14408 17287 166 0,'0'0'571'0,"0"0"-380"15,0 0-2-15,0 0 1 16,0 0-48-16,0 0-5 15,-80-26 12-15,77 23-31 0,3 3-24 16,0 0-88-16,0 0-6 16,19 0-36-16,8 3 36 15,13 8 3-15,5 0-2 16,6-1 8-16,-3-4-3 16,-2-6-5-16,-6 0-1 15,-6 0 0-15,-4-9 1 16,-6-3 1-16,-6 2-2 15,-8 0 0-15,-7 0 15 16,-3 0-6-16,0-1-9 16,-6-1 0-16,-7 1 6 15,-5 0 4-15,-3 4-10 16,3 2 0-16,0 5 0 16,5 5-23-16,-2 19-21 0,6 14 9 15,1 24 22-15,4 2 7 16,0 7 6-16,4 3 0 15,-2-15 9-15,2 0 5 16,-1-2-14-16,-1-11 0 16,2-6 2-16,0-9-8 15,0-6 6-15,0-8-44 16,0-7-238-16,0-7-430 0</inkml:trace>
  <inkml:trace contextRef="#ctx0" brushRef="#br0" timeOffset="-143803.92">14361 17704 1056 0,'0'0'227'16,"0"0"-174"-16,0 0-52 15,94-34 94-15,-50 18 32 16,3-4-47-16,2 1-33 15,0 0-46-15,2 1-2 16,16-4-8-16,-12 6-208 16,-9 5-364-16</inkml:trace>
  <inkml:trace contextRef="#ctx0" brushRef="#br0" timeOffset="-143437.42">15082 17558 902 0,'0'0'253'15,"0"0"-175"-15,0 0-68 16,0 0 2-16,0 0-3 16,0 0 7-16,0 0 5 15,87 70 16-15,-71-70-27 16,1-4 23-16,-4-6 2 16,-3-5 24-16,-7 0-18 15,-3-1-29-15,0-1-2 16,-4 2-1-16,-12 1-2 15,-5 4-14-15,-2 4 1 16,-2 6-33-16,0 0 27 0,-2 17-1 16,5 9 13-16,5 10-2 15,5 5 3-15,9 4-1 16,3 4 29-16,9-3 25 16,14-2 18-16,7-10-27 15,4-8-12-15,4-9-25 16,3-12 5-16,-1-5-14 15,0-4 1-15,-4-29-59 16,-8 0-140-16,-13 1-293 0</inkml:trace>
  <inkml:trace contextRef="#ctx0" brushRef="#br0" timeOffset="-143217.78">15043 17366 1330 0,'0'0'308'0,"0"0"-294"16,0 0-14-16,0 0-3 15,0 0 3-15,0 0 72 16,102-3-8-16,-58-5 22 16,2-3-53-16,2 0-26 15,-1 2-7-15,16 1-41 16,-13 0-238-16,-8 5-630 0</inkml:trace>
  <inkml:trace contextRef="#ctx0" brushRef="#br0" timeOffset="-142700.04">16064 17631 950 0,'0'0'298'0,"0"0"-218"16,0 0-38-16,0 0-12 16,0 0 129-16,0 0-44 0,107 17-44 15,-74-17 27 1,3 0-50-16,-2 0-14 0,-2-3-10 16,-3-2-16-16,-5 1-7 15,-2-1-1-15,-6 3-20 16,-2 1-17-16,-6 1-129 15,-5 0-162-15,-3 0-424 0</inkml:trace>
  <inkml:trace contextRef="#ctx0" brushRef="#br0" timeOffset="-142413.65">16153 17815 542 0,'0'0'594'16,"0"0"-483"-16,0 0-96 16,0 0-15-16,0 0 241 15,0 0-22-15,0 0-83 16,112-12-21-16,-74 8-56 16,-1 0 22-16,-3 0-34 15,-4-1-33-15,-3 2 30 16,-6 3-25-16,-4 0 5 15,-6 0-9-15,-2 0-9 16,-1 0-12-16,-1-2 0 16,6 1-27-16,1-5-86 15,-2 1-501-15</inkml:trace>
  <inkml:trace contextRef="#ctx0" brushRef="#br0" timeOffset="-140492.89">17165 17638 1045 0,'0'0'402'15,"0"0"-163"-15,0 0-20 16,0 0-93-16,0 0 12 0,0 0-43 16,0 0-55-16,-11 0 17 15,11 0-33-15,0 0 6 16,0 0 5-16,0 0-29 16,0 0-12-16,3 0 6 15,9 0-10-15,6 2 10 16,6 3 0-16,7-5 13 15,4 3-13-15,4 0 6 16,4 0-8-16,-3-3 2 16,1 1-1-16,-5-1-1 15,-4 0 2-15,-9 0 0 16,-7 0 5-16,-9 0-4 16,-4 0-1-16,-3 0 0 15,0 0 0-15,0 0 12 16,0 0-11-16,0 0 20 0,-4 2 8 15,-12-1-18-15,-9 1-20 16,-6-1 9-16,-7 3-2 16,-6-4 1-16,-1 0 1 15,-3 0 0-15,5 0 2 16,3 0-1-16,9 0-1 16,6 0 0-16,8 0 2 15,6 0-8-15,4 0 15 16,4 0-9-16,3 0 0 15,0 0-15-15,0 0 9 16,0 0-4-16,0 0-11 16,12 0 13-16,7 0 6 15,11 5 2-15,6-1 9 16,6 1-8-16,1 1-1 16,1-3 0-16,3-3 2 0,-3 0-2 15,-3 0 1-15,-8 0-1 16,-9 0 6-16,-12 0-5 15,-5 0-1-15,-6 0 1 16,-1 0 0-16,0 0 61 16,0 0-29-16,0 0-8 15,0 0-6-15,0 0-19 16,0 0-13-16,0 0-61 16,0-1-75-16,0-7-64 15,5 0-586-15</inkml:trace>
  <inkml:trace contextRef="#ctx0" brushRef="#br0" timeOffset="-139540.25">18021 17534 1382 0,'0'0'268'15,"0"0"-199"-15,0 0-19 16,0 0 39-16,0-83-3 0,0 57-21 16,0 0-52-16,0 1 1 15,0-1 33-15,-2 3-38 16,2 2 18-16,-1 4-10 15,1 0-15-15,-3 5 11 16,3 2-13-16,0 1 0 16,-1 5 25-16,1 1-24 15,0 3-1-15,-2 0 0 16,2 0 1-16,0 0 12 16,0 0-13-16,0 6 0 15,0 4-2-15,0 3 10 16,7 6-9-16,2 5 1 15,0 5 0-15,3 1-6 0,0 7 7 16,2 5-1-16,0 2 16 16,2 1-10-16,-3 2-6 15,-1-4 0-15,-1 1-3 16,-1-8 3-16,-3-1 0 16,1-5 1-16,-3-5 10 15,0-5-5-15,-4-7-6 16,2-4 0-16,-3-2-4 15,2-3 3-15,-2-2 1 16,0 1 0-16,0-3 20 16,0 0-10-16,0 0 8 15,-3 0 23-15,-9 1-39 0,-4 1 17 16,-5-1-19 0,0 1 1-16,-5 1-1 0,3 0 6 15,-3 5-12-15,4-3 5 16,2 1-4-16,4 0 4 15,6-2 1-15,2-2 0 16,2 0 6-16,3-1-6 16,3 1 0-16,0-2-1 15,0 2-15-15,0-2 16 16,0 0 0-16,0 0-7 16,14 0 5-16,2 0-13 15,8-2 15-15,7-1 0 16,4-1 12-16,5-1 2 0,-1 0-13 15,-2-1 9 1,-1 2-4-16,-3 0 8 0,-2 1-14 16,-4 1 0-16,-5-1 0 15,-4 3 2-15,-5 0-2 16,0 0 0-16,-5 0 26 16,-2 0-24-16,-1 0 13 15,-2 0 4-15,-2 0-18 16,-1 0 33-16,2 0-23 15,-2 0-4-15,0 0 5 16,0 0-12-16,0 0-41 16,-3 0-60-16,-9 0-220 15,-9 0-1152-15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3:08:52.01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C000"/>
    </inkml:brush>
  </inkml:definitions>
  <inkml:trace contextRef="#ctx0" brushRef="#br0">5353 6471 335 0,'0'0'186'16,"0"0"-43"-16,0 0-24 15,0 0-4-15,46 0-22 16,-32 0-2-16,0 0 3 16,0 0-9-16,7 0-30 15,-2 1-8-15,5 1-21 16,0-1 14-16,3 0-16 16,-2-1-8-16,-1 0 17 15,-3 0-23-15,1 0 3 16,-4 0-5-16,2 0-1 15,-1-1 0-15,-4-3 0 16,1 2-6-16,-4-3 8 16,0 0-9-16,-1 2 0 0,-1-4 0 15,5-6-79 1,-3 0-146-16,-2 1-385 0</inkml:trace>
  <inkml:trace contextRef="#ctx0" brushRef="#br0" timeOffset="570.23">5854 6324 530 0,'0'0'375'0,"0"0"-278"16,0 0-55-16,0 0-41 0,3 75 34 15,0-46 37 1,0 2-21-16,0 2 18 0,0 1-37 15,0 0-17-15,0-4 4 16,-2-2-17-16,1-10-2 16,-1-5 0-16,-1-6 8 15,2-5-8-15,-2-2 1 16,0 0 23-16,0-9 33 16,0-12-57-16,0-8 0 15,0-6 0-15,0-6-11 16,-3-1 3-16,-3 0 5 15,2 2-6-15,-1 4 2 16,2 4-6-16,0 8 12 0,0 6 0 16,3 7-2-1,0 5 2-15,0 6 1 0,0 0-8 16,3 3 2-16,9 14 10 16,6 5-4-16,4 5 0 15,1 2 7-15,2 0-4 16,-1 0-2-16,-2-4 7 15,-5-3 19-15,-4-4-26 16,-4 0 10-16,-6-4-2 16,-3-2-2-16,0 0 48 15,-9 2-27-15,-13-4-11 16,-5-1 11-16,-3-1-28 16,2-3 7-16,1-3 6 15,9 0-12-15,5 1 15 16,7-1-16-16,1 3-1 0,5 7-8 15,6-2-77 1,6-3-131-16</inkml:trace>
  <inkml:trace contextRef="#ctx0" brushRef="#br0" timeOffset="1682.28">6467 6461 740 0,'0'0'240'0,"0"0"-196"16,0 0-29-16,0 0-9 15,0 0 27-15,0 0 51 16,0 0-12-16,73 27-18 15,-56-27-31-15,-5 0-23 16,-2-9 20-16,-4-1-10 16,-5-3 1-16,-1-1 52 15,0-3-41-15,-4 3-10 16,-11-1-12-16,0 4 7 0,-4 1-7 16,-2 2 0-16,0 8-6 15,0 0 5-15,3 0-17 16,2 17 17-16,7 5-12 15,4 6 7-15,5 8 6 16,0 2 10-16,17 1 16 16,7 1 18-16,2-3-12 15,4-8 6-15,0-5-19 16,1-8-18-16,-1-7 18 16,-6-9-19-16,0 0 1 15,-5-8-1-15,-5-12-29 16,-2-6-76-16,-8-7-98 15,-1-3-143-15,-1-1 16 16,-2-2 18-16,1 3 210 0,2 5 102 16,2 6 127-16,2 6-12 15,-1 8 3-15,5 4-34 16,0 3 29-16,1 4 83 16,2 0-33-16,7 11-28 15,-2 7-44-15,2 6 27 16,0 2-18-16,-3 1-59 15,-5 0 27-15,-1 1-21 16,-6-3-11-16,-3-3 4 16,-3-5-40-16,3-8 13 15,-3-2-13-15,0-6 0 0,0-1 6 16,0 0 0-16,0-15-6 16,0-9-36-16,0-4-64 15,0-6 4-15,0 1 29 16,0 4 15-16,12 3 23 15,3 6 5-15,0 8 24 16,7 6-7-16,-1 6 14 16,0 4-7-16,1 18 22 15,-1 12 14-15,0 5 56 16,-6 5-15-16,-3-1-14 16,-2-2-21-16,-2-10-42 15,-2-9 12-15,-3-10-12 16,4-12-37-16,-1-10-108 15,-1-9-374-15</inkml:trace>
  <inkml:trace contextRef="#ctx0" brushRef="#br0" timeOffset="2095.71">7189 6050 107 0,'0'0'1015'16,"0"99"-899"-16,3-32-49 16,3-1-9-16,9-4 23 15,1-15 22-15,8 2-40 0,6 0-33 16,1-12-1 0,2-12-28-16,0-9-2 0,0-10-8 15,-2-6-13-15,-4-2-1 16,-2-15-81-16,-7-6 33 15,-4-5-57-15,-7 0-5 16,-5 0 85-16,-2 6 35 16,0 5 13-16,-2 8 45 15,-1 9 68-15,2 4-43 16,1 21-34-16,0 13-36 16,3 5 9-16,11 2 8 15,3-1-16-15,8-7 23 16,4-9-18-16,-1-9-6 15,0-11-7-15,-1-8-32 0,-4-8-18 16,-1-36-143-16,-6 1-144 16,-8-1-153-16</inkml:trace>
  <inkml:trace contextRef="#ctx0" brushRef="#br0" timeOffset="2418.52">7644 6336 591 0,'0'0'215'15,"0"0"-37"-15,0 0-103 16,0 0-43-16,-93 89 17 15,82-40 29-15,5 0-1 16,6-1-20-16,0-7-33 16,7-7 2-16,11-10-14 15,3-12-6-15,1-8 17 16,5-4-23-16,0-19-2 0,-2-10-18 16,-4-7-67-16,-4-3-28 15,-4-4 5-15,-6 7 91 16,-4 5 19-16,-3 8 55 15,0 10 44-15,0 10 8 16,0 3-42-16,0 18-12 16,2 12-14-16,4 11 7 15,6 3 30-15,0-1-51 16,4-5-11-16,5-12-14 16,3-6-42-16,1-12-68 15,11-8 24-15,-6-14-104 16,-5-6-345-16</inkml:trace>
  <inkml:trace contextRef="#ctx0" brushRef="#br0" timeOffset="3297.25">8087 6299 51 0,'0'0'1114'16,"0"0"-1089"-16,0 0-25 15,0 0-143-15,0 0 88 16,0 0 40-16,-57 88 15 15,45-62 33-15,3 0-20 16,3-3 6-16,3 1-7 16,3 1 34-16,0 1 29 15,0 1-18-15,14 1 17 16,5 1-22-16,4-4-41 16,4-3 16-16,4-3-16 15,0-4 5-15,4-9 22 16,0-3-38-16,-1-3 1 15,-1-7-1-15,-3-11-33 0,-6-8 33 16,-4-5-33-16,-7-3 1 16,-6 2 32-16,-4 1-15 15,-3 2 15-15,0 9 7 16,0 3-7-16,-7 5 41 16,-1 3-7-16,0 6 19 15,0 3 16-15,2 0-34 16,0 0-17-16,0 0-18 15,2 0 6-15,2 0-5 16,1 0 0-16,-1 0 0 16,1 0 3-16,-1 0-4 15,-1-2-38-15,0-2 12 0,0 1 16 16,-3 0 10-16,2 1 8 16,2 2 0-16,-1 0 18 15,0 0-12-15,0 0 8 16,2 0-22-16,-2 0 5 15,0 8-7-15,1 6 2 16,2 7 0-16,0 4 0 16,0 4 1-16,12 4-1 15,8-1 0-15,5-1 2 16,3-4 18-16,2-5-20 16,1-5 1-16,1-5 8 15,-4-7-8-15,1-2-1 16,-4-3 0-16,-1 0-10 0,-5-3 1 15,-2-10-6-15,-6-4 15 16,-2-5 18-16,-4-6-17 16,-2-6 5-16,-3-2-6 15,0 2-6-15,3 0 6 16,0 7 0-16,3 7 0 16,1 9-1-16,2 5-13 15,2 6 12-15,5 0 1 16,5 6 1-16,-3 6 60 15,6 5-4-15,-5 0-17 16,1 2 27-16,-6 3-9 16,-6 0 25-16,-5 4-16 15,-3 1-34-15,-5 1 24 0,-14-3-29 16,-2-3-7 0,-6-5 1-16,0-8-21 0,2-6-43 15,4-3-88-15,8-8-266 16,7-5-814-16</inkml:trace>
  <inkml:trace contextRef="#ctx0" brushRef="#br0" timeOffset="4137.64">9143 6400 901 0,'0'0'180'16,"0"0"-123"-16,0 0-12 15,0 0 8-15,0 0 37 16,0 0-12-16,0 0-41 16,-85 45-3-16,81-29-19 15,4 2-6-15,0 6 10 16,0 4-11-16,11 2 27 16,9 1 18-16,5-2-32 15,7-1 5-15,0-10-26 16,4-6 0-16,1-9-36 15,-4-3 11-15,-2-11-1 0,-4-11-5 16,-6-9-31 0,-3-3-18-16,-9-4-107 0,-4 0-16 15,-5 5 85-15,0 5 53 16,0 9 52-16,-2 8 12 16,-2 11-2-16,2 0 2 15,2 17-12-15,0 10 13 16,0 8 26-16,6 5 62 15,10-2 29-15,3-3-30 16,4-6-41-16,4-7-11 16,0-9-21-16,3-9 9 15,-5-4 11-15,-1-7-32 16,-6-13 7-16,-2-6-9 0,-8-3 1 16,-7-3 12-1,-1 1-4-15,-4 2 62 0,-14 4 94 16,-5 4 3-16,-5 6-26 15,-2 5-13-15,-5 3-51 16,-1 7 8-16,0 0-64 16,6 3-12-16,5 14-10 15,10 5-25-15,7 9-16 16,8 16-75-16,12-8-194 16,5-6-346-16</inkml:trace>
  <inkml:trace contextRef="#ctx0" brushRef="#br0" timeOffset="4371.75">9750 6377 1435 0,'0'0'386'16,"0"0"-326"-16,0 0-60 15,0 0-24-15,0 0 24 16,0 0 65-16,51 93-8 15,-29-58-39-15,-1 1 15 16,3-4-33-16,-3-6-10 16,-3-7-15-16,0-6-61 15,-3-13-27-15,-2 0-135 16,-6-5-342-16</inkml:trace>
  <inkml:trace contextRef="#ctx0" brushRef="#br0" timeOffset="4553.08">9996 6395 1330 0,'0'0'531'16,"0"0"-483"-16,0 0-20 15,0 0-19-15,0 81-8 16,-4-46 14-16,-4 0-14 16,2-3-1-16,-1-8 0 15,4-5-16-15,3-8-148 16,0-7-154-16,0-4-440 0</inkml:trace>
  <inkml:trace contextRef="#ctx0" brushRef="#br0" timeOffset="4746.22">10111 6433 1350 0,'0'0'275'15,"0"0"-201"-15,0 0-74 16,19 78-9-16,-13-50 3 15,0-3 6-15,2-2 0 16,4-8-2-16,0-6-33 16,4-9-94-16,-1 0 40 15,6-23-88-15,-6-4-125 16,-3-2-66-16</inkml:trace>
  <inkml:trace contextRef="#ctx0" brushRef="#br0" timeOffset="4906.35">10193 6372 603 0,'0'0'186'15,"0"0"-121"-15,0 0-33 16,0 0-32-16,-70 104 60 16,63-67 69-16,4-1 13 15,3-7-36-15,0-9-73 16,6-7-33-16,10-10-9 16,14-10-102-16,-5-13-43 15,-1-4-195-15</inkml:trace>
  <inkml:trace contextRef="#ctx0" brushRef="#br0" timeOffset="5791.04">10332 6403 605 0,'0'0'215'0,"0"0"-75"0,15 78-14 16,-9-39-24-16,3-5-21 16,2-3 35-16,3-9-40 15,4-5-43-15,3-13 28 16,3-4-61-16,1-10-4 15,2-18-50-15,-3-6-33 16,-5-10-3-16,-4-4-91 16,-9-5 54-16,-1-1 98 15,-5-1 29-15,-2 2 12 16,-13 7 126-16,-4 6-9 16,-1 9 10-16,2 12 14 15,1 12-16-15,3 7-31 0,1 7-88 16,1 23-12-1,1 12-6-15,4 7 6 0,4 6 23 16,3 3 25-16,1-3-22 16,17-3 11-16,4-6-42 15,4-9 10-15,4-11-6 16,4-10 4-16,0-10-7 16,-1-6-2-16,0-4-24 15,-2-14 18-15,-7-8-68 16,-1-3-188-16,-9-5 217 15,-6 0 20-15,-8 0 25 16,0 3 2-16,0 9-1 16,-3 7 57-16,-2 13 26 15,2 2-21-15,2 22-41 16,1 12-21-16,0 10 51 0,3 4 2 16,6 0-8-16,9-6 14 15,-2-7-41-15,-1-8-6 16,3-10-13-16,-2-8-24 15,-2-9 7-15,-1 0-30 16,-4-21-73-16,-1-8-89 16,-1-8 4-16,-6-6-32 15,-1 0 11-15,0 3 226 16,2 4 51-16,1 10 138 16,2 11-45-16,2 10-49 15,2 5-63-15,3 15 86 16,0 14 31-16,0 5-76 0,-2 7 0 15,-2-2-23-15,-2-4-24 16,-1-7 7-16,-3-7-31 16,1-6-2-16,-3-10 0 15,0-5-14-15,3 0 1 16,-3-18-3-16,2-12-27 16,-1-6 10-16,4-6-19 15,1-2-5-15,2 7 3 16,3 7 38-16,1 12 16 15,3 10 9-15,1 8-2 16,2 4 40-16,1 22 34 16,-1 6 1-16,0 6-27 15,-3-1-31-15,0-4 19 0,-3-8-29 16,1-7-14 0,-2-10 0-16,1-8-72 0,6-23-76 15,-3-9-173-15,-2-5-492 0</inkml:trace>
  <inkml:trace contextRef="#ctx0" brushRef="#br0" timeOffset="6003.46">11224 5995 1482 0,'0'0'203'15,"0"0"-178"-15,-3 125-24 16,3-63-1-16,0 5 37 0,10-3 46 15,4-3-11-15,2-7-65 16,2-10-7-16,-5-8-15 16,-2-12-58-16,-2-7-12 15,-9-13-104-15,0-4-85 16,0 0-354-16</inkml:trace>
  <inkml:trace contextRef="#ctx0" brushRef="#br0" timeOffset="6487.77">11250 6486 882 0,'0'0'515'15,"0"0"-320"-15,0 0-96 16,0 0-22-16,0 0 2 16,93 0-29-16,-59 0-6 0,2-10-24 15,0-4-6 1,-3-3 9-16,-5-5-22 0,-4-4-1 16,-3-1 0-16,-8 1-23 15,-5-1 17-15,-8 2-22 16,0 2-1-16,-3 8 22 15,-11 7-7-15,0 8 14 16,0 0 0-16,1 15-9 16,5 13 8-16,5 4 1 15,3 4 0-15,0-1 10 16,6-4-9-16,9-5-1 16,2-6 0-16,3-10-14 15,1-3-5-15,0-7-12 16,0 0 0-16,-2-16-10 15,1-7-106-15,1-4 38 16,-1 1 55-16,2-1 35 16,0 8 19-16,2 9 24 0,1 10 98 15,3 0 50-15,-1 19-52 16,-4 9-35-16,-3 4 46 16,-7 5-45-16,-8 0 13 15,-5-2-33-15,0-2-3 16,-5-5 2-16,-9-8-32 15,-5-3 17-15,-3-7-20 16,-3-6-29-16,-2-4-2 16,2-3-18-16,-5-25-82 15,7-1-92-15,4-2-558 0</inkml:trace>
  <inkml:trace contextRef="#ctx0" brushRef="#br0" timeOffset="50211.65">1879 7400 753 0,'0'0'354'16,"0"0"-245"-16,0 0-51 15,0 0 30-15,0 0 40 16,0 0 19-16,0 0-47 16,0 0-13-16,0 0 5 15,0 0-14-15,0 0 8 16,0 0-18-16,0 0-12 15,0 0 18-15,0 0-20 0,-3 0-8 16,-3 0-19-16,-7 0-27 16,-4 0-7-16,-1 3-5 15,-4 2 10-15,-3 4 2 16,-1 2 0-16,-2 3 1 16,1 1-1-16,0 3-9 15,2 2 8-15,6 0-11 16,-1 4-19-16,2 0 29 15,5 5 2-15,-2 3-3 16,6 1-4-16,3 6 1 16,4 0 5-16,2 3-8 15,0 0 5-15,8 2 3 16,8-2 1-16,4 0 0 0,5 0-1 16,5-6-3-1,4-5 2-15,4-9-9 0,8-10-7 16,2-9 16-16,5-3 2 15,1-5 0-15,1-9 0 16,-4-3 6-16,-5-1-6 16,-1 1 0-16,-5 3 1 15,-3 1-2-15,-10 4 2 16,-3 1-1-16,-9 5 6 16,-6 2-5-16,-3 1-1 15,-3 0 0-15,-3 0 7 16,1 0 6-16,-1 0-13 15,0 0 6-15,0 0-6 16,0-2 0-16,-7 2-130 16,-5 0-500-16</inkml:trace>
  <inkml:trace contextRef="#ctx0" brushRef="#br0" timeOffset="51383.82">1694 8741 725 0,'0'0'269'0,"0"0"-204"0,0 0-16 15,0 0 51-15,0 0 4 16,0 0-21-16,0 0-53 16,-21 46-10-16,20-32 5 15,-2 3-5-15,0 4 41 16,1 3-20-16,1 2-10 16,1 3 30-16,0 2-35 15,0 1-1-15,0 2-9 16,4 0 3-16,4-1 19 15,3 0-17-15,0-1-19 16,3-3 29-16,-1-2-31 16,2-2 8-16,1-2-8 0,-1-1 2 15,3-5 7-15,3 0-3 16,-3-2-6 0,6-3 19-16,1-2-18 0,2-4-1 15,1-3 0-15,5-3 1 16,-2 0 9-16,2-7-8 15,0-9 5-15,0-4 28 16,-3-2-21-16,-2-5 25 16,-1-2-4-16,-6-2-22 15,0-1 8-15,-4 0-6 16,-6-4 11-16,1 0-2 16,-3 0-23-16,-6-1 7 15,-3-3-8-15,0 2 1 0,0-1 12 16,-6 2-12-1,-9 1 0-15,4 4 23 0,-6 1-23 16,0 4-1-16,-4 3 5 16,-1 4 4-16,-1 1 32 15,-2 7-16-15,-3 1 2 16,-4 3 13-16,-2 2-31 16,-1 4 1-16,-3 2-10 15,1 0 0-15,-2 5-10 16,2 10 17-16,6 4-7 15,1 5 9-15,1 5-9 16,5 8-4-16,2 6-6 16,4 6 17-16,9 4-22 15,6 7 6-15,3 2-48 16,16 29-73-16,7-16-365 0,-1-10-537 16</inkml:trace>
  <inkml:trace contextRef="#ctx0" brushRef="#br0" timeOffset="52774.14">3038 7646 879 0,'0'0'185'0,"0"0"-134"16,0 0 53-16,0 0 22 15,0-87-23-15,0 64-23 16,0-1-37-16,0 1-16 15,0-2 18-15,0 3-26 0,0 2 16 16,0 4 8-16,0 1-28 16,0 2 1-16,0 2-3 15,0 1-11-15,0 5 9 16,0 0-11-16,0 3 0 16,0 2 0-16,0 0-13 15,0 4 13-15,6 13-1 16,4 11 1-16,1 10 0 15,1 20 1-15,7 22-1 16,0 19 0-16,-2-7 10 16,-4-20-11-16,-5-20 2 15,-4-21-1-15,-1-2 4 16,-1 0-4-16,-1-3 0 16,1-8-1-16,-2-8 12 0,0-6-11 15,0-1 0-15,0-3 7 16,0 0 24-16,-5 0-31 15,-5 0 10-15,-5-7-8 16,0-1 5-16,2-1-1 16,-1 1-6-16,1 1 0 15,2 2 0-15,5 0 11 16,3 5-11-16,2-3 0 16,1 3-6-16,0-1 6 15,0 1-1-15,0 0-9 16,0 0 4-16,0-1-5 15,12 1 10-15,4-2 1 0,5 2-4 16,3-1 4 0,3 1 0-16,0 0 1 0,-1 0 5 15,0 0-4-15,-5 0-2 16,0 0 0-16,4-4-13 16,-1 0-176-16,-8-4-551 0</inkml:trace>
  <inkml:trace contextRef="#ctx0" brushRef="#br0" timeOffset="53194.62">3457 7804 515 0,'0'0'807'0,"0"0"-723"15,0 0-57-15,0 0-6 0,9 86-20 16,3-68 11-16,0-1 3 15,9 0-14-15,0-7 12 16,3-4-13-16,-2-4 1 16,0-2 14-16,-4-3-14 15,-3-12 24-15,-6-7 93 16,-6-3-67-16,-3-3-5 16,0-3 3-16,-15 5 14 15,-6-2-13-15,-6 6-43 16,1 4 6-16,-1 8-13 15,0 5 3-15,7 5-13 16,1 0 3-16,4 10 7 0,5 10-10 16,4 4 1-1,4 2 8-15,2 0 0 0,5-3-21 16,11-2 21-16,7-4 0 16,2-4 1-16,6-3-1 15,-1-2-4-15,-3-8 5 16,3 0 0-16,3 0-50 15,-8-10-186-15,-6-3-376 0</inkml:trace>
  <inkml:trace contextRef="#ctx0" brushRef="#br0" timeOffset="53413.18">3575 7506 1685 0,'0'0'336'0,"0"0"-263"16,0 0-45-16,0 0-17 15,-3-89-10-15,7 69 29 16,4-2-24-16,1 4-6 16,4 3-17-16,8-2-132 15,-1 5-221-15,-3 4-465 0</inkml:trace>
  <inkml:trace contextRef="#ctx0" brushRef="#br0" timeOffset="53647.09">3802 7229 1088 0,'0'0'618'0,"0"0"-533"15,0 0-64-15,0 0-13 16,22 104 37-16,-4-37 3 15,0 28 1-15,7 23 1 16,-4 4-44-16,-3-24 6 16,-8-28-12-16,-4-31 1 15,-3-9-12-15,2-2-13 16,1 0-87-16,-3-6-129 16,-3-16-153-16,0-6-493 15</inkml:trace>
  <inkml:trace contextRef="#ctx0" brushRef="#br0" timeOffset="53900.75">3808 7715 793 0,'0'0'222'16,"0"0"-171"-16,0 0-19 15,0 0 49-15,0 0 48 16,88 3-22-16,-45-3 22 15,2 0 23-15,1 0-47 16,-1 0 22-16,-4 0-28 16,-5 0-35-16,-8-3-5 0,-6 1-31 15,-6 2-14 1,-6 0-5-16,-1 0-9 0,-6 0-17 16,0 0-214-16,-3 0-832 15</inkml:trace>
  <inkml:trace contextRef="#ctx0" brushRef="#br0" timeOffset="54942.18">2977 8771 590 0,'0'0'134'16,"0"0"-104"-16,0 0-4 16,0 0 23-16,82-22 136 15,-48 21-23-15,2 1-86 16,0 0-13-16,-5 8-32 15,-4 4-21-15,-9 5 36 16,-8 6 24-16,-7 2 23 16,-3 3-23-16,-6 4-38 15,-13-2 3-15,-5 0-21 16,-3-2-13-16,-1-9 2 16,1-5-2-16,6-6-2 0,3-8-28 15,5 0-40 1,4-3-19-16,4-9-11 0,5-5-43 15,0 0 68-15,3-2 32 16,11 4 30-16,10 1 12 16,1 4-6-16,11 5 6 15,1 1 1-15,6 4 68 16,-2 2 7-16,-4 12-33 16,-3 4 14-16,-5 6 1 15,-10 4 32-15,-10 1-1 16,-6 6 16-16,-3 1-31 15,-6 0-6-15,-15-2-51 16,-3-2 4-16,-6-5-5 0,-4-5-15 16,-3-10 61-1,1-4-29-15,3-8 5 0,3 0 5 16,5-8-33-16,5-3-8 16,7-3-2-16,6 2-25 15,2-2 16-15,5 1-26 16,0 3-35-16,27-5-49 15,-4 4-199-15,2 0-471 0</inkml:trace>
  <inkml:trace contextRef="#ctx0" brushRef="#br0" timeOffset="55416.17">3493 9123 1334 0,'0'0'130'0,"0"0"-120"0,0 0 12 16,31 90-21-16,-10-76 0 15,6-9 14-15,4-5-14 16,-1-2 5-16,3-17-1 16,-5-6-4-16,-7-4-1 15,-6 0 16-15,-9 0 12 16,-6 2 0-16,0 3-18 15,-15 4 74-15,-9 4-5 16,-4 7-9-16,-5 3 3 16,-1 6-49-16,2 0-15 0,1 13-9 15,9 6-9-15,1 8 7 16,9-3-9-16,3 3-6 16,8-3 16-16,1-4-8 15,0-5-19-15,13-5-17 16,2-5-15-16,7-5 19 15,2 0 4-15,1-7-1 16,2-2 36-16,-3 1-6 16,0 0 8-16,-3 4 13 15,-3 3-12-15,1 1 6 16,-1 0 3-16,-1 4-9 16,0 3 8-16,-3 0-8 15,5-4-1-15,-5-3-124 0,-4 0-587 16</inkml:trace>
  <inkml:trace contextRef="#ctx0" brushRef="#br0" timeOffset="55628.62">3702 8660 1602 0,'0'0'489'15,"0"0"-480"-15,0-88 7 16,7 47-15-16,8 0 6 16,2 2-1-16,0 3-6 15,0 4-15-15,11 0-197 16,-7 8-391-16,-3 7-252 0</inkml:trace>
  <inkml:trace contextRef="#ctx0" brushRef="#br0" timeOffset="55829.27">3940 8352 1217 0,'0'0'377'0,"0"0"-259"15,12 127-32-15,0-39-4 16,5 26 41-16,0 7-52 16,-3-20-29-16,-2-26-14 0,-5-32-27 15,-1-8-1 1,2 1 0-16,-2 0-26 0,1-4-50 15,-2-8-147 1,-5-10-150-16,0-11-396 0</inkml:trace>
  <inkml:trace contextRef="#ctx0" brushRef="#br0" timeOffset="56047.35">3899 9025 1540 0,'0'0'310'15,"0"0"-236"-15,0 0-58 16,0 0-16-16,0 0 6 16,0 0 22-16,0 0 11 15,119-13-10-15,-73 9-1 0,-1 0-12 16,-5 0-15-16,-1-1 11 16,-5 3-11-16,-5 2-2 15,-1 0-17-15,-9 11-295 16,-8 4-940-16</inkml:trace>
  <inkml:trace contextRef="#ctx0" brushRef="#br0" timeOffset="58263.33">4558 7616 712 0,'0'0'316'0,"0"0"-190"16,0 0-55-16,0 0 46 16,0 0 1-16,0 0-6 15,0 0-7-15,0 0-48 16,0 0 7-16,0 0-17 15,0 0-20-15,0 0 10 16,0 0-22-16,0 0-1 16,0 0-11-16,3 12 5 0,10 5-8 15,2 6 0 1,6 5 1-16,4 4 13 0,4 4-13 16,-4-1 6-16,2-1-7 15,-3-2-5-15,-3-3 5 16,-5-7 0-16,-4-5 1 15,-3-5 1-15,-4-7-2 16,-2-1 0-16,-2-2 0 16,-1-2 1-16,0 0-1 15,0 0 0-15,0 0-14 16,2 0-55-16,-1-3-216 16,-1-7-358-16</inkml:trace>
  <inkml:trace contextRef="#ctx0" brushRef="#br0" timeOffset="58787.85">4789 7607 633 0,'0'0'345'0,"0"0"-198"0,0 0-22 16,0 0-40-16,0 0 41 15,0 0-12-15,0 0-12 16,-30 27-28-16,20-16-27 15,-1 5 7-15,-1 2-10 16,-5 6-13-16,-3 2 17 16,-1 6-23-16,-1 2-4 15,0 0 1-15,-1 1-21 16,5 0 5-16,-1-2-6 16,5-4 1-16,1-4-1 15,3-3 0-15,2-7 1 16,2-3 11-16,3-5-6 0,-1-4-6 15,4-2 1 1,0-1 0-16,0 0 27 0,0 0 22 16,0 0-17-16,0 0-1 15,0 0-32-15,0 0 0 16,0 0-1-16,0 0-33 16,0-4-43-16,10-7-147 15,-1 0-417-15,-3 2-527 0</inkml:trace>
  <inkml:trace contextRef="#ctx0" brushRef="#br0" timeOffset="62676.28">5271 7321 646 0,'0'0'357'0,"0"0"-246"16,0 0-43-16,0 0-3 15,0 0 21-15,0 0 4 16,1-2-54-16,-1 2 5 15,0 0-20-15,0 0-20 16,0 0 46-16,0 3 2 16,2 10 17-16,-2 5 0 15,1 6-49-15,-1 5 9 16,0 4-25-16,0 3 0 0,0 6 21 16,0 1-22-16,0 1 6 15,0-3-6-15,-1-1 3 16,-1-7-3-16,1-6 0 15,1-7 0-15,0-7 6 16,0-6-6-16,0-4-7 16,0-3 6-16,0 0 2 15,4 0-1-15,4-3 0 16,1-7 0-16,1-1 15 16,2-1-15-16,-1-3-1 15,3 3 0-15,3 2 2 16,4 1-4-16,1 2 3 0,2 4 0 15,3 0 11-15,-3 1-3 16,1 2-8-16,-1 0 0 16,-5 0 6-16,-2 0-1 15,-4 0-5-15,-4 0 0 16,0 0 15-16,-4 4-14 16,-2-3-2-16,-2-1 0 15,2 0-28-15,-3 0-123 16,0-8-152-16,0-2-379 0</inkml:trace>
  <inkml:trace contextRef="#ctx0" brushRef="#br0" timeOffset="62948">5453 7322 763 0,'0'0'595'15,"0"0"-531"-15,0 0-42 16,0 0-22-16,0 0 1 16,0 0 38-16,0 0 21 15,0 98-17-15,7-35 10 16,2 19-18-16,-3-4-3 16,0-10 3-16,-3-14-22 15,0-20 13-15,0-2-24 16,0-3 5-16,2-11-7 0,-1-15-7 15,1-3-253-15,0 0-512 16</inkml:trace>
  <inkml:trace contextRef="#ctx0" brushRef="#br0" timeOffset="63398.64">5705 7807 664 0,'0'0'150'15,"0"0"35"-15,0 0-4 16,0 0-47-16,89 0-35 16,-66-15-25-16,-4-2 9 0,-1-1-35 15,-4-4-15-15,-4 2 7 16,-4 3-39-16,-6 0 24 15,0 2-2-15,0 1 35 16,-9 2 17-16,-6 1-38 16,0 2 8-16,-3 3-14 15,-1 3-31-15,1 3-62 16,-1 0 37-16,-1 12-10 16,5 8 18-16,-1 5-4 15,4 3-21-15,6 3 20 16,3-1 0-16,3-1 22 15,0-1 0-15,9-1 0 16,13-4 12-16,2-2-11 16,3-6 10-16,3-1 4 0,5-8-14 15,-2-4 7-15,-3-2-8 16,-6 0-6-16,-3-20-7 16,-6 0-226-16,-9-1-446 0</inkml:trace>
  <inkml:trace contextRef="#ctx0" brushRef="#br0" timeOffset="63653.6">5732 7504 971 0,'0'0'151'16,"0"0"-73"-16,0 0 74 16,0 0-53-16,0 0-14 15,89-33 0-15,-64 26-34 16,1 0-16-16,-2 2-35 16,-2 2-38-16,-4 0-264 15,-9 3-745-15</inkml:trace>
  <inkml:trace contextRef="#ctx0" brushRef="#br0" timeOffset="63909.15">6011 7621 111 0,'0'0'1212'15,"0"0"-1067"-15,0 0-92 16,10 72 19-16,0-37 14 16,1 3 39-16,4 3-44 15,-2-2-30-15,1-4-9 16,5-9-40-16,-3-5-2 16,-2-12 0-16,4-9-77 0,-5-9-156 15,-5-11-394-15</inkml:trace>
  <inkml:trace contextRef="#ctx0" brushRef="#br0" timeOffset="64081.99">6164 7693 1453 0,'0'0'315'16,"0"0"-241"-16,-1 97-30 15,1-54-7-15,0-2 39 16,0-7-35-16,0-3-41 15,3-12 0-15,3-13-159 16,1-6-321-16,-4 0-493 0</inkml:trace>
  <inkml:trace contextRef="#ctx0" brushRef="#br0" timeOffset="64375.16">6475 7182 1132 0,'0'0'192'16,"0"0"-140"-16,0 0-7 16,0 0 128-16,17 109-22 0,-12-40-21 15,-5 24-15 1,0 24-66-16,0 3 10 0,-5-18-22 15,-1-27-25 1,-1-34 30-16,4-4-30 0,2-4-12 16,-1-2 3-16,2-3-3 15,0-19-60-15,0-8-209 16,3-1-390-16</inkml:trace>
  <inkml:trace contextRef="#ctx0" brushRef="#br0" timeOffset="64916.31">6658 7732 1091 0,'0'0'625'0,"0"0"-561"16,0 0-20-16,12 85-37 16,-5-52 36-16,7 0 29 15,4-2-33-15,1-8-6 16,8-4-33-16,-6-10 14 15,6-4-16-15,-5-5 8 16,-1-1-6-16,-5-16 0 16,-1-7-45-16,-6-2-28 15,-6-6-31-15,-3 1-16 16,0-1 46-16,-16 4 1 16,-4 4 73-16,-5 4 22 15,-2 7 55-15,-1 9 34 16,6 4-86-16,-1 0-19 0,2 10 14 15,2 14-20-15,5 6-3 16,4 5 3-16,1 1 10 16,8-2 33-16,1-4-35 15,0-7-7-15,6-9-1 16,10-7 0-16,3-7-7 16,1-1-14-16,2-16-49 15,-1-4-54-15,-3-4 35 16,-2 6 62-16,-2 2 25 15,-3 9 4-15,0 5 43 16,0 3-4-16,0 8 11 16,0 13 85-16,1 5-53 0,1 2-5 15,1-1-15 1,-1-5-63-16,5-5 16 0,0-7-17 16,1-8-18-16,7-14 17 15,-2-12-158-15,-4-6-403 0</inkml:trace>
  <inkml:trace contextRef="#ctx0" brushRef="#br0" timeOffset="65163.06">7059 7250 1196 0,'0'0'291'15,"0"0"-230"-15,0 0-60 0,0 0 17 16,0 113 92-16,8-47-2 16,8 20-16-16,5 15-19 15,0-6-66-15,-6-20 10 16,-5-25-17-16,-2-19 1 16,-2 2-10-16,1 7-16 15,-1-8-181-15,-2-9-355 0</inkml:trace>
  <inkml:trace contextRef="#ctx0" brushRef="#br0" timeOffset="65403.77">6991 7738 1465 0,'0'0'273'16,"0"0"-207"-16,0 0-61 15,0 0 2-15,0 0 35 16,83-1 17-16,-45 1-12 16,3-2-13-16,-2 2-33 15,0 0 7-15,-5 0-8 16,-2 0 0-16,-6 0-12 16,-6 3 12-16,-8 4-190 15,-8 0-556-15</inkml:trace>
  <inkml:trace contextRef="#ctx0" brushRef="#br0" timeOffset="67730.98">6855 7311 785 0,'0'0'313'15,"0"0"-126"-15,0 0-32 0,0 0 44 16,0 0-19-16,0 0-81 16,0 0-19-16,0 0-27 15,0 0-30-15,0 0 25 16,0 8-23-16,0 8-15 16,-5 6 10-16,-3 4-20 15,-1 6 0-15,-2-3 0 16,5-6 1-16,0-3 11 15,3-6-12-15,2-5 0 16,1-5-1-16,0-1-27 16,0 1-103-16,4 0-261 15,2 0-728-15</inkml:trace>
  <inkml:trace contextRef="#ctx0" brushRef="#br0" timeOffset="70508.2">4530 8987 39 0,'0'0'896'0,"0"0"-705"16,0 0-138-16,0 0-1 15,0 0 38-15,0 0-25 16,0 0 1-16,7 0-36 16,0 5-2-16,4 6 34 15,1 5-15-15,7 4 14 16,2-1-29-16,0 2-30 15,3-1 15-15,0-1-16 16,-2 0 0-16,-1-4 15 16,-2-2-16-16,-1-4 0 0,-6-2-1 15,-1-3-44-15,-4-4-173 16,-4 0-413-16,-3-8 9 0</inkml:trace>
  <inkml:trace contextRef="#ctx0" brushRef="#br0" timeOffset="70766.39">4695 8950 1099 0,'0'0'274'0,"0"0"-202"0,0 0-53 15,0 0 12-15,0 0-12 16,0 0 58-16,-43 72-47 15,32-41-9-15,-2 1-1 16,1 2-20-16,0 1 23 16,0-4-3-16,3-6-19 15,3-3 9-15,3-7-10 16,3-4-108-16,0-5-87 16,0-6-643-16</inkml:trace>
  <inkml:trace contextRef="#ctx0" brushRef="#br0" timeOffset="71716.98">5365 8679 1087 0,'0'0'118'0,"0"0"-105"16,0 0 58-16,0 0-13 15,0 0 12-15,-57 74 5 16,48-55-41-16,-4 3-7 16,2 3-19-16,-2 0 21 15,1 3-4-15,1 0 11 0,1 3-11 16,3 2-24-1,-1 5 12-15,5-1-13 0,3 2 0 16,0-2 6 0,3 2-5-16,12-2-1 0,3-1 6 15,7-2 0-15,2-5-6 16,4-9 0-16,2-4 0 16,0-8 3-16,1-6-3 15,1-2 0-15,-4-6 0 16,-3-13 7-16,-5-2-4 15,-7-6-3-15,-7-4 0 16,-3 0 20-16,-6-2-19 16,0 2 16-16,-9 3 10 15,-6 4-26-15,-4 4 43 16,-1 8 31-16,-2 7 38 0,-2 2-15 16,-1 3-79-16,1 0-19 15,0 6 0-15,2 8-12 16,1 6-34-16,6 4-13 15,0 1-43-15,6 1 9 16,6 4-142-16,2-5-156 16,1-8-295-16</inkml:trace>
  <inkml:trace contextRef="#ctx0" brushRef="#br0" timeOffset="72325.36">5717 9056 742 0,'0'0'221'0,"0"0"-130"15,0 0-52-15,0 0 16 0,0 0 33 16,0 0-40 0,83 65-5-16,-59-65-21 0,0 0-21 15,0-3 24-15,-3-8-15 16,0-4 9-16,-6-1 1 15,-4-1-20-15,-6 0 10 16,-2 1 5-16,-3 1-4 16,0 2 84-16,-6 1-31 15,-9 2-47-15,-3 1-9 16,-4 6 27-16,-2 0-35 16,-1 3-28-16,2 0-26 15,-1 11 10-15,4 4-14 16,-1 6-40-16,6 5-123 15,0 0 207-15,6 6 14 16,6 0 17-16,3 1 6 0,0 0 25 16,0 0 0-16,18 1-2 15,3-5-8-15,4-1-31 16,3-6 5-16,2-7-12 16,0-6 6-16,3-8 2 15,-3-1-7-15,-2-5 8 16,0-7-4-16,-4-3-5 15,-3-7-1-15,-6 1-258 16,-4 4-530-16</inkml:trace>
  <inkml:trace contextRef="#ctx0" brushRef="#br0" timeOffset="72717.82">5663 8788 705 0,'0'0'227'0,"0"0"-156"16,0 0-3-16,0 0 63 15,0 0 3-15,87 4-36 16,-59-4-22-16,2 0-21 15,1-4-32-15,-1-2 8 16,0-6-31-16,-3 3-45 16,-11 4-266-16</inkml:trace>
  <inkml:trace contextRef="#ctx0" brushRef="#br0" timeOffset="73177.64">6048 8961 1438 0,'0'0'367'0,"0"0"-343"16,0 0-24-16,0 0-21 16,0 0 21-16,25 88 57 15,-7-52-1-15,2 0 1 16,-1 0-44-16,3-4 0 16,-5-6-13-16,-4-6 9 15,1-11-25-15,-1-9-21 0,-4-4-254 16,-3-12-441-16</inkml:trace>
  <inkml:trace contextRef="#ctx0" brushRef="#br0" timeOffset="73362.03">6254 8957 1162 0,'0'0'519'15,"0"0"-475"-15,0 0-19 16,0 101 1-16,0-60 2 15,-3 0 57-15,0 1-34 16,1-4-50-16,2-7-1 16,0-7-16-16,0-9-141 0,0-9-182 15,0-6-802-15</inkml:trace>
  <inkml:trace contextRef="#ctx0" brushRef="#br0" timeOffset="73744.07">6558 8511 1152 0,'0'0'235'15,"0"0"-212"-15,0 0-23 16,0 0 0-16,0 0 39 16,0 88 40-16,0-27 15 15,0 27-3-15,0 25-58 16,-9 12 34-16,-4-7-7 15,1-14-32-15,3-30 6 16,0-17-28-16,3-18 0 16,3-9-6-16,3-2-24 15,0-7-94-15,0-6-184 0,0-15-762 16</inkml:trace>
  <inkml:trace contextRef="#ctx0" brushRef="#br0" timeOffset="74600.52">6712 9213 848 0,'0'0'156'0,"0"0"-96"16,0 0-13-16,0 0 45 16,0 0 24-16,80 70-51 15,-56-68-43-15,0-2 0 16,0-3-21-16,-2-11 0 16,-7-5 16-16,-3-2-15 15,-6-3 12-15,-3 1 8 16,-3-3 4-16,0 2 35 15,-12 3-16-15,-4 1 14 16,-5 5-13-16,0 5-6 16,-3 4 17-16,0 6-57 0,2 0 25 15,4 16-7 1,0 6-18-16,6 9-1 0,4 1-10 16,4 1 9-16,4-1 2 15,0-3 7-15,3-8 2 16,6-6 7-16,8-9-9 15,0-6-7-15,4 0 0 16,0-14-24-16,0-8-14 16,-2-3-48-16,-5 1 6 15,1 3 71-15,-5 7 3 16,-2 7 6-16,-1 6 7 16,2 1-6-16,0 14 70 15,6 10-18-15,-2 5 16 16,1 0-21-16,4 0-39 15,-2-6 4-15,-1-9-13 0,4-8 1 16,-2-6 10 0,4 0-10-16,-2-12 7 0,2-9-8 15,0-4-58-15,-2-6-46 16,-1-6-42-16,0-5 8 16,-1-7-3-16,0-5 101 15,-5-5 40-15,-3-3 21 16,-6-2-13-16,-3-2-8 15,0 2 47-15,-7 4 9 16,-1 9 71-16,-1 10 10 16,2 13 23-16,0 11-14 15,2 9-67-15,-1 8-32 16,0 3-2-16,0 21-44 0,-1 24 17 16,2 25-17-16,5 31 4 15,3 5 17-15,12-13-14 16,-3-28-1-16,0-27-7 15,-3-8-17-15,1-3 16 16,2-3-81-16,-1-5-133 16,-4-10-137-16,-5-12-507 0</inkml:trace>
  <inkml:trace contextRef="#ctx0" brushRef="#br0" timeOffset="74828.14">7001 8972 1128 0,'0'0'797'0,"0"0"-704"16,0 0-93-16,0 0 0 15,0 0 1-15,125 21 0 16,-68-11 36-16,4-1-23 16,-1-2-6-16,-5-1 6 15,-4 0-8-15,-8-1-7 16,-10-1 1-16,-9 2-13 15,-9 1-54-15,-9-4-435 16,-6 0-691-16</inkml:trace>
  <inkml:trace contextRef="#ctx0" brushRef="#br0" timeOffset="75262">6907 8846 1348 0,'0'0'356'0,"0"0"-243"16,0 0-104-16,0 0 13 16,49-81-9-16,-31 60 23 15,-1 3 14-15,-1 4-50 16,-1 7-13-16,-3 4-201 16,-6 3-575-16</inkml:trace>
  <inkml:trace contextRef="#ctx0" brushRef="#br0" timeOffset="76867.82">7316 8528 464 0,'0'0'783'0,"0"0"-625"16,-97 121-72-16,31-35-22 15,-14 19 12-15,-2 7 23 16,10-8 38-16,17-28-31 16,24-23-25-16,7-15-8 15,6-6-45-15,0 3-5 16,1-1-23-16,-2 0 8 15,10-11-3-15,2-7-5 0,4-7-34 16,1-1-10-16,2-4-60 16,0-2-31-16,-1-2-129 15,-1 0-143-15,-1 0-498 0</inkml:trace>
  <inkml:trace contextRef="#ctx0" brushRef="#br0" timeOffset="77537.64">4425 8436 1141 0,'0'0'223'16,"0"0"-155"-16,0 0-61 0,-82 81 2 15,36-19 36-15,-24 27 1 16,-24 25 2-1,-11 5 11-15,3-10-30 0,18-29 48 16,24-30-5 0,17-9-20-16,6-11 10 0,-1 3-52 15,4-3 2-15,4-5 1 16,12-11-13-16,12-10-17 16,6-4-125-16,17-36-87 15,7-4 10-15,1-8-505 0</inkml:trace>
  <inkml:trace contextRef="#ctx0" brushRef="#br0" timeOffset="77994.05">4103 7122 143 0,'0'0'371'0,"0"0"-28"0,0 0-51 16,0 0-135-16,0 0-43 15,-37 77-41-15,8-33 18 16,-10 9-32-16,-16 18-24 16,-19 19 30-16,-13 16-50 15,-4 5 2-15,18-24 24 16,21-21-10-16,21-28 53 15,11-9-55-15,-2-1-17 16,7-5 4-16,0-1-16 16,12-10-25-16,3-9-183 15,42-7-32-15,4-13-65 0,2-5-717 16</inkml:trace>
  <inkml:trace contextRef="#ctx0" brushRef="#br0" timeOffset="78551.33">7206 7403 1114 0,'0'0'209'0,"0"0"-133"15,0 0-42-15,0 0 104 16,0 0 24-16,0 0-85 16,0 0 1-16,-96 140-48 15,48-38 3-15,-10 5 14 16,7-15-34-16,9-22 16 16,14-28-7-16,7-7-16 15,1 2-6-15,0 2-17 16,4-6-341-16,8-18-665 0</inkml:trace>
  <inkml:trace contextRef="#ctx0" brushRef="#br0" timeOffset="79076.73">7771 7841 1122 0,'0'0'310'0,"0"0"-220"16,0 0-78-16,0 0 0 15,0 0 14-15,0 0 45 16,0 0-7-16,100 0 17 16,-66-1-62-16,3-3-5 15,-4 1-12-15,3-3 11 16,-6 0-12-16,-7 1-1 15,-9 3-78-15,-6 2-172 16,-8 0-477-16</inkml:trace>
  <inkml:trace contextRef="#ctx0" brushRef="#br0" timeOffset="79362">7826 7979 735 0,'0'0'211'0,"0"0"-124"15,0 0 44-15,0 0 21 16,86 16-52-16,-56-13-21 15,1-2 34-15,4-1-47 16,-2 0-27-16,-5 0-21 0,0-7-11 16,-4 1-14-16,-6-1-68 15,-9 5-304-15</inkml:trace>
  <inkml:trace contextRef="#ctx0" brushRef="#br0" timeOffset="81500.14">8781 7325 1066 0,'0'0'236'15,"0"0"-151"-15,0 0-61 16,0 0-17-16,0 0 15 16,0 0-15-16,0 0 102 15,16 58 7-15,-12-17-69 16,-2 6-16-16,-2 6-15 0,0 0-6 16,0 1 13-16,-3-3-23 15,0-8 10-15,0-7-10 16,3-7 1-16,0-12 3 15,0-5-4-15,0-10-11 16,9-2 10-16,5 0-40 16,2-4 12-16,1-6-3 15,0-2 0-15,1-1 25 16,-3 3 4-16,4 3 3 16,1 3 0-16,1 3 10 15,2 1-9-15,3 0 11 16,0 5 7-16,3 4 69 0,-5-1-52 15,1 0-8-15,-4-3-16 16,-2-4-2-16,-5-1-3 16,-5 0-7-16,-3 0-7 15,-6-21-126-15,0-2-193 16,-3-1-718-16</inkml:trace>
  <inkml:trace contextRef="#ctx0" brushRef="#br0" timeOffset="81727.56">9015 7328 1239 0,'0'0'319'15,"0"0"-175"-15,0 0-129 0,0 0 8 16,0 0 19 0,1 87 9-16,8-36 14 0,3 16-39 15,-1-1-2-15,-4 1 21 16,-2 2-45-16,-1-18 12 15,-1 4-12-15,-2-10-15 16,1-8 13-16,-1-8-146 16,1-11-136-16,-1-11-372 0</inkml:trace>
  <inkml:trace contextRef="#ctx0" brushRef="#br0" timeOffset="82108.8">9307 7840 814 0,'0'0'161'15,"0"0"-83"-15,0 0 38 0,100 18-24 16,-67-18-34-16,-2-14 23 16,-1-6-37-16,-5-5-22 15,-5-2-3-15,-5 0-18 16,-9 0 6-16,-6 4-7 15,0 2-1-15,-14 1 1 16,-7 9 7-16,-7 4 34 16,-3 7 29-16,-1 0-50 15,-2 18-20-15,6 7-6 16,1 7 0-16,6 6 6 16,6 1 6-16,10 0 20 0,5-1 24 15,0-4-38-15,19-2 4 16,7-9-16-16,9-5 7 15,6-4 0-15,3-6-7 16,2-6 6-16,-3-2-6 16,8-2-6-16,-14-10-131 15,-9-1-397-15</inkml:trace>
  <inkml:trace contextRef="#ctx0" brushRef="#br0" timeOffset="82458.09">9741 7645 1520 0,'0'0'259'0,"0"0"-199"15,0 0-58-15,0 0 14 16,0 0 13-16,54 87 53 16,-28-44-4-16,6 3-61 0,2 0-1 15,-1-7-16-15,1-6 1 16,-4-10-12-1,-6-7-19-15,-1-16-156 0,-10 0-178 16,-6-1-493-16</inkml:trace>
  <inkml:trace contextRef="#ctx0" brushRef="#br0" timeOffset="82650.97">10008 7643 557 0,'0'0'925'15,"0"0"-767"-15,0 0-105 16,0 0-18-16,-9 86 64 16,9-41-2-16,0 1-18 0,0-1-9 15,0-3-58 1,0-4-12-16,0-9 0 0,0-7-107 16,-4-7-202-16,-5-8-540 15</inkml:trace>
  <inkml:trace contextRef="#ctx0" brushRef="#br0" timeOffset="82951.5">9294 7338 1644 0,'0'0'327'0,"0"0"-263"16,0 0-46-16,0 0-17 16,0 0 1-16,92 14 18 15,-44-5 23-15,7 0-43 16,0-2 16-16,4-1-16 15,5 2-21-15,-14-1-80 16,-15 2-443-16</inkml:trace>
  <inkml:trace contextRef="#ctx0" brushRef="#br0" timeOffset="83515.14">7755 9152 962 0,'0'0'183'0,"0"0"-128"0,0 0-14 16,0 0 89-16,101 5-43 15,-70-5 14-15,2 0 11 16,-3 0-64-16,-2 0-14 16,-4-6-23-16,-6 0-1 15,-3 1-8-15,-6 3-2 16,-8 2-110-16,-1 0-189 16,0 0-368-16</inkml:trace>
  <inkml:trace contextRef="#ctx0" brushRef="#br0" timeOffset="83740.5">7838 9327 1303 0,'0'0'359'15,"0"0"-282"-15,0 0-40 16,0 0-9-16,0 0 43 15,112 24 53-15,-73-19-79 16,-2-5-6-16,6 0-31 16,-6 0-8-16,11 0 0 15,-11 0-193-15,-7-5-564 0</inkml:trace>
  <inkml:trace contextRef="#ctx0" brushRef="#br0" timeOffset="85321.96">8648 9045 355 0,'0'0'807'0,"0"0"-678"0,0 0-77 15,0 0-24 1,12-81 92-16,-6 50-22 0,1-2-12 16,-1-1-10-16,0-1-43 15,2 3-12-15,-1 3-1 16,-1 5-19-16,-2 7 21 15,-2 7-8-15,1 6-13 16,-3 4 8-16,3 6-7 16,3 19-2-16,0 23 26 15,1 25-20-15,1 0 19 16,-2-5-24-16,-2-11 1 16,-2-15 15-16,0 0-16 15,0-2-1-15,-2-9 0 16,0-11 0-16,0-8-6 15,0-12-74-15,3-3-209 0,-3-11-502 16</inkml:trace>
  <inkml:trace contextRef="#ctx0" brushRef="#br0" timeOffset="85638.3">9027 8815 887 0,'0'0'255'0,"0"0"-160"16,0 0-80-16,16 99 5 0,-5-74 48 16,2-8-29-16,2-9 0 15,6-8-33-15,1 0 1 16,1-17 6-16,-1-10-13 16,-1-3 0-16,-6-3 0 15,-5-2-1-15,-7 4-1 16,-3 5 4-16,0 4 18 15,-9 5 131-15,-7 6-1 16,-5 6-52-16,-3 5-25 16,-2 3-67-16,-2 20-12 15,1 9-64-15,2 5-182 16,7 18-19-16,6-9-83 16,6-8-514-16</inkml:trace>
  <inkml:trace contextRef="#ctx0" brushRef="#br0" timeOffset="85960.79">9115 9126 992 0,'0'0'182'16,"0"0"-121"-16,0 0-60 15,59 77 19-15,-35-72-14 16,3-5 4-16,-2-7 46 15,-5-17-31-15,1-2 36 16,-11-4-4-16,-4-1 33 16,-6 3 74-16,-4 2-51 15,-13 2-56-15,-8 6 56 0,-3 5-43 16,-5 6-44 0,-3 7 38-16,1 0-58 0,1 18 29 15,4 9-35 1,5 7-1-16,6 3-16 0,8 4-37 15,7-1-43-15,4 2-111 16,10-11-349-16,6-6-507 0</inkml:trace>
  <inkml:trace contextRef="#ctx0" brushRef="#br0" timeOffset="86319.09">9428 9137 1413 0,'0'0'164'0,"0"0"-103"0,0 0-48 16,0 0-5-16,95 34 12 15,-72-34-10-15,4-3 53 16,-2-16-40-16,-1-4-22 16,-5-4 24-16,-7-2-19 15,-6 1 1-15,-6 3 14 16,0 3-20-16,-7 5-1 15,-13 6-19-15,-5 8 19 16,-2 3 12-16,-7 0-12 16,0 20-12-16,1 8-24 15,3 8-33-15,9 5 69 16,6 2 51-16,9 2-27 0,6-4 8 16,3-4-26-16,18-9 4 15,7-9-3-15,6-11 3 16,5-8-20-16,13-17-69 15,-10-12-197-15,-10-3-600 0</inkml:trace>
  <inkml:trace contextRef="#ctx0" brushRef="#br0" timeOffset="86578.13">9507 8750 1224 0,'0'0'171'0,"0"0"-97"15,0 0 0-15,94-6-4 16,-60 5-31-16,0-1-39 15,7 2 0-15,-10 0-93 16,-9 0-633-16</inkml:trace>
  <inkml:trace contextRef="#ctx0" brushRef="#br0" timeOffset="86876.13">9823 8983 1446 0,'0'0'264'0,"0"0"-162"0,0 0-82 15,31 90-1 1,-14-61 27-16,5 0-18 0,2-5 13 16,0-5-31-16,0-7-10 15,9-12-42 1,-8 0-251-16,-6-7-356 0</inkml:trace>
  <inkml:trace contextRef="#ctx0" brushRef="#br0" timeOffset="87066.65">10126 8866 1620 0,'0'0'338'16,"0"0"-212"-16,0 0-67 16,-13 98-49-16,13-54 65 15,0 4-30-15,0 2-39 0,0-1-6 16,-2 14-40-16,1-12-260 15,-4-9-672-15</inkml:trace>
  <inkml:trace contextRef="#ctx0" brushRef="#br0" timeOffset="97011.57">3465 9919 1041 0,'0'0'297'0,"0"0"-191"16,0 0-6-16,0 0 25 15,0 0 23-15,0 0-60 0,-36-17 16 16,27 17-22-1,-3 0-81-15,3 0 38 0,-2 8-39 16,0 6 1-16,-3 6 8 16,4 6-8-16,4 5-1 15,3 5 0-15,3-1-15 16,0-1 9-16,6 0 6 16,10-5 0-16,8 0-1 15,3-6-2-15,4-7 3 16,2-4-1-16,0-10-12 15,-2-2 12-15,2-2 1 16,-6-14 0-16,-6-5 7 16,-5-5-6-16,-7 0-1 15,-4-2 0-15,-5 2-1 0,0 1-9 16,0 4 5-16,-5 4 5 16,-1 10-1-16,0 4 1 15,6 3-40-15,0 5-134 16,0 17 82-16,3 5 80 15,16 4 2-15,1 2 10 16,8-3 0-16,4-9 1 16,-1-8-2-16,3-9 1 15,-1-4-7-15,-3-7 0 16,-6-15 7-16,-8-6-21 16,-7-5-66-16,-6-6 2 15,-3 0 40-15,-9 2 10 16,-12 3 31-16,-7 5 4 0,-2 6 33 15,-4 7-18-15,-2 9 11 16,0 5 16-16,3 2 30 16,3 5-72-16,5 14-83 15,6 7 83-15,5 7 1 16,4 4 15-16,10 0-10 16,0-1-6-16,6-2 0 15,9-5-10-15,4-7 10 16,8-7-1-16,1-6 2 15,2-9-1-15,1 0 11 16,-1-15-11-16,0-7-8 16,-7-3-8-16,-4-5-19 15,-7 1 25-15,-5-2-10 0,-2 4 20 16,-5 4 8 0,0 6-6-16,0 8 5 0,0 5 38 15,0 4-8-15,0 7-37 16,0 14 9-16,4 11 10 15,5 6 7-15,4 1-25 16,1 0 30-16,5-2-4 16,-2-5-9-16,5-9 4 15,0-7-22-15,-2-8 0 16,7-10-124-16,-8-15-242 16,-4-3-772-16</inkml:trace>
  <inkml:trace contextRef="#ctx0" brushRef="#br0" timeOffset="97351.04">4166 10047 806 0,'0'0'412'16,"0"0"-307"-16,13 100-55 16,-7-57 16-16,3-4-13 15,4-10 43-15,-4-7-59 16,-1-8-5-16,-2-7-25 15,1-7 5-15,-4 0-4 16,-3-14-8-16,0-12-5 16,0-8-25-16,0-7-55 15,0-3 63-15,0 0 12 16,0 3-11-16,8 7 20 0,4 8 1 16,4 11 0-16,5 11 18 15,0 4-18-15,6 7 27 16,-2 11 24-16,3 3-43 15,-1 0 16-15,1-2-24 16,-1-6-15-16,12-1-74 16,-6-6-418-16,-3-3-222 0</inkml:trace>
  <inkml:trace contextRef="#ctx0" brushRef="#br0" timeOffset="97776.82">4704 10031 1237 0,'0'0'385'0,"0"0"-251"0,0 0 28 16,0 0-55-16,0 0-39 16,-83-20 11-16,63 20-45 15,-4 3-34-15,2 11-2 16,0 6-18-16,5 4-25 16,2 5 32-16,8-1 8 15,5 0 4-15,2-2 1 16,2-3-12-16,10-5 1 15,9-5 11-15,2-9-28 16,3-4-8-16,-1-1-47 16,1-17-3-16,-4-3-33 15,0-4-53-15,-7-2 97 16,-3 4 37-16,-3 3 38 0,-3 7 30 16,-1 7 14-1,0 6-3-15,1 5-3 0,2 18 96 16,1 16-4-16,6 20-29 15,0 20-38-15,-5-4-15 16,-1-7-46-16,-3-10 20 16,-4-17 7-16,-1 1-29 15,1-1 18-15,1-13-18 16,-2-11 0-16,2-11-22 16,-2-14-161-16,-1-15-98 15,0-7-436-15</inkml:trace>
  <inkml:trace contextRef="#ctx0" brushRef="#br0" timeOffset="98347.04">4904 10106 1239 0,'0'0'492'16,"0"0"-436"-16,0 0-46 15,21 79-9-15,-8-45 15 16,4-4-10-16,2-7 21 15,3-5-13-15,1-9-5 16,2-9-9-16,-1 0 0 16,-3-11 0-16,-3-12 2 15,-5-7-2-15,-4-7-22 16,-6-1-45-16,-3 0 34 16,-1 2 33-16,-13 6 1 0,-4 2 25 15,-1 9 9 1,-2 4 19-16,-3 7 27 0,-1 8 5 15,-2 0-74-15,5 8-24 16,4 14-7-16,0 7-3 16,12 7 22-16,4 5 0 15,2-1 6-15,2-1-6 16,14-5-4-16,2-9 3 16,6-8 1-16,1-9-34 15,2-8 32-15,4-8-31 16,-4-15-33-16,-4-9-92 15,-5-5-72-15,-6-4-96 16,-8 3 173-16,-4-3 153 0,0 7 280 16,-1 4-193-1,-10 9 50-15,-1 6 45 0,2 8-61 16,7 7 2-16,1 6-51 16,2 20-56-16,0 12 20 15,12 10-24-15,8 3 16 16,8-2 13-16,3-6-31 15,4-8 15-15,-1-11-19 16,-4-11-6-16,14-13 0 16,-12-19-65-16,-7-5-440 0</inkml:trace>
  <inkml:trace contextRef="#ctx0" brushRef="#br0" timeOffset="100127.22">9100 9953 1000 0,'0'0'210'16,"0"0"-89"-16,0 0-9 15,0 0-26-15,0 0 21 16,0 0-34-16,0 0-3 16,-29-78-21-16,29 61-13 0,0-3 18 15,0 0-35 1,2-2-7-16,7 0-3 0,4 1-3 16,1 3-8-16,3 2 2 15,3 4-4-15,4 4-3 16,1 8 14-16,2 0-4 15,1 10-3-15,-5 12 0 16,2 7 0-16,-7 8 4 16,-9 5-2-16,-7 5-2 15,-2 3 6-15,-8 3-5 16,-10-2 9-16,-6-1-10 16,-4-1-1-16,-1-7 0 15,0-5-6-15,3-7 7 16,3-10 0-16,6-7 0 15,2-6 11-15,5-5-10 0,-2-2-2 16,7-2-57-16,1-12-25 16,2-4-18-16,2-3-52 15,0-1 54-15,8 4 58 16,10 5 11-16,0 7 30 16,9 6 0-16,1 0 0 15,12 22 12-15,-1 6 26 16,1 7 31-16,-2 1 4 15,-3-5 0-15,-4-6 0 16,-4-9-22-16,-4-9-19 16,-1-7 3-16,-1-9-23 15,-1-18 4-15,2-35-16 16,-6 5-235-16,-7 0-689 0</inkml:trace>
  <inkml:trace contextRef="#ctx0" brushRef="#br0" timeOffset="100639.2">7975 10033 755 0,'0'0'293'0,"0"0"-224"16,0 0-16-16,0 0 83 15,0 0 4-15,0 0 38 16,103 7-94-16,-67-7-37 16,2 0 16-16,-3 0-38 15,-2 0 4-15,-8-2-29 16,-7 2 0-16,-5 0-219 16,-11 0-584-16</inkml:trace>
  <inkml:trace contextRef="#ctx0" brushRef="#br0" timeOffset="100820.87">8061 10199 140 0,'0'0'1140'16,"0"0"-985"-16,0 0-126 16,0 0-7-16,0 0 7 15,96-6-20-15,-56 3 14 16,6-1-22-16,23-1-1 15,-11 0-80-15,-10-2-1258 0</inkml:trace>
  <inkml:trace contextRef="#ctx0" brushRef="#br0" timeOffset="101976.16">8229 10529 1189 0,'0'0'230'0,"0"0"-151"16,0 0 2-16,0 0 43 16,0 0-22-16,0 0 11 15,0 0-25-15,-2 0-61 16,2 0 9-16,0 0-28 15,0 0-7-15,5 0 11 0,12 5-6 16,13 0-6-16,12 2 10 16,24 3-9-16,29-1 12 15,33-2-13-15,16-7 0 16,0 0 3-16,-5-7-2 16,-12-7-1-16,3-1 0 15,5 3 1-15,1 3-1 16,0 2 0-16,-5 3 7 15,-7 0-7-15,-6 1-7 16,-15-1 7-16,-20 3-1 16,-22-1-6-16,-17 1 6 15,-7-1 1-15,3 2 0 16,-1 0 3-16,1 0-2 16,-7 0-1-16,-9 0 0 0,-5 0 1 15,-4 0-1-15,-3-1 1 16,-4 1 6-16,-2-2-2 15,-2 1 1-15,-1 1-12 16,0-2 6-16,-3 2-27 16,1 0-150-16,-1 0-576 0</inkml:trace>
  <inkml:trace contextRef="#ctx0" brushRef="#br0" timeOffset="104865.98">9669 10183 1098 0,'0'0'259'16,"0"0"-162"-16,0 0-36 16,0 0-32-16,0 0 5 15,0 0 31-15,0 0-28 16,23 2-11-16,-13-5 10 15,-1-3-25-15,-1-1 32 0,1-1-15 16,-2-4-12-16,1 2 30 16,-4-3-46-16,-1 0 11 15,-1 1 3-15,-2 0-4 16,0 0 3-16,0 2-2 16,-9 0-10-16,-4 4 10 15,-1 2-11-15,-4 2-37 16,1 2-8-16,-2 0 8 15,1 5 36-15,3 5 1 16,2 5-6-16,1 2 3 16,3 3-38-16,6 0 16 15,1 2 14-15,2 0 22 16,0 3-3-16,8-2-7 16,8 2 1-16,2-4 31 0,5-3-32 15,0-2-1-15,4-4 0 16,0-4 15-16,-1-6-9 15,2-2-6-15,-1 0 0 16,1-8 8-16,-1-6-8 16,0-5-7-16,3-10-222 15,-10 4-385-15,-5 1-164 0</inkml:trace>
  <inkml:trace contextRef="#ctx0" brushRef="#br0" timeOffset="105137.19">9971 9972 1030 0,'0'0'192'16,"0"0"-164"-16,0 0-8 15,0 0 57-15,0 0 30 16,0 0 36-16,80 93-49 15,-48-62-21-15,1 0-4 16,-2-2-50-16,-1-3-4 16,-2-5-15-16,-6-2 1 15,-1-8-15-15,-6-4 14 16,-2-7-124-16,-5-4-119 0,-5-10-468 16</inkml:trace>
  <inkml:trace contextRef="#ctx0" brushRef="#br0" timeOffset="105372.46">10265 9956 1154 0,'0'0'485'16,"0"0"-348"-16,0 0-115 16,0 0 30-16,0 0 20 15,-12 95-15-15,9-53 18 16,-3 4-31-16,3-3 0 15,0-1 6-15,3-3-44 16,0-8-4-16,0-4-2 16,0-8-12-16,0-4-6 0,0-4-156 15,0-5-173-15,0 0-401 0</inkml:trace>
  <inkml:trace contextRef="#ctx0" brushRef="#br0" timeOffset="121003.38">9522 10023 1007 0,'0'0'201'0,"0"0"-129"15,0 0-44-15,0 0 17 16,0 0 30-16,0 0-20 15,7 0 53-15,4 0-11 16,2-3-41-16,8 2-11 16,3 1-29-16,9 0-4 0,5 0 4 15,23 0-16 1,-8 0-10-16,-7 0-276 0</inkml:trace>
  <inkml:trace contextRef="#ctx0" brushRef="#br0" timeOffset="124275.51">8731 11081 212 0,'0'0'709'15,"0"0"-561"-15,0 0-102 16,0 0 32-16,0 0-7 15,0 0-27-15,-3-34 11 16,3 23-22-16,0 2-20 16,2-1 12-16,4-2-24 15,0 1 12-15,0-1 7 16,1 2-19-16,2-4-1 16,3 3 0-16,1 2 0 0,2-1 17 15,3 5-17-15,-1 1 10 16,-1 4 3-16,4 0-13 15,-1 7 7-15,-1 10 13 16,-3 5 37-16,-3 7-3 16,-5 5-41-16,-4 3 5 15,-3 5 1-15,-5 2-18 16,-11 1 5-16,-2-2-6 16,-6 0-4-16,-1-6 4 15,0-4 2-15,-2-6-2 16,7-9 12-16,3-7-12 15,0-5 0-15,7-6 0 16,-1 0 0-16,5-11-2 16,-1-6-14-16,7-5 15 0,0 0 0 15,0-1 2 1,0 4-1-16,7 1 13 0,2 4 7 16,3 1 17-16,3 8-23 15,0 3-2-15,1 2 20 16,1 0-11-16,4 5 21 15,-2 8 4-15,4-2 3 16,-3 1 23-16,1-1-46 16,0-3-8-16,0-1 9 15,1-4-26-15,1-2-2 16,-1-1-1-16,1-1-38 16,5-25-97-16,-4 2-182 15,-6-1-482-15</inkml:trace>
  <inkml:trace contextRef="#ctx0" brushRef="#br0" timeOffset="124613.89">9195 10856 1367 0,'0'0'384'0,"0"0"-272"15,0 0-59-15,0 0-52 16,0 0 11-16,0 0 20 15,0 0-13-15,5 50 14 16,-5-21-24-16,0 3 5 0,0-1 9 16,0-4-11-1,1-3 22-15,2-5-27 0,2-4 2 16,3-5-3-16,3 1-6 16,3-5 2-16,3 1 9 15,6-2-10-15,2-1-1 16,1-1 0-16,2-1 8 15,-1-2-9-15,-2 0 1 16,-3 0 0-16,-5-6-27 16,-1-5-127-16,-5-10-132 15,-5-1-291-15,-6 2-499 0</inkml:trace>
  <inkml:trace contextRef="#ctx0" brushRef="#br0" timeOffset="124818.9">9418 10836 1033 0,'0'0'598'16,"0"0"-502"-16,0 0-54 15,-16 100 9-15,15-51 74 16,1 3-29-16,0 4-28 16,0-3-14-16,0-3-48 15,6-7-6-15,3-7-12 16,1-8-60-16,2-13-98 15,-1-8-317-15,-5-7-543 0</inkml:trace>
  <inkml:trace contextRef="#ctx0" brushRef="#br0" timeOffset="125177.78">9589 11204 1378 0,'0'0'204'16,"0"0"-129"-16,0 0-47 15,0 0 71-15,89 13 11 16,-65-24-43-16,-1-8-18 16,-1-4-45-16,-3-2 4 15,-8-2-13-15,-5 2 5 16,-6-2-7-16,0 4 6 16,-12 4-23-16,-7 2 24 15,-3 11-9-15,-3 5 2 0,0 1 7 16,1 7 11-16,2 14 0 15,5 7-4-15,4 5 3 16,7 2-4-16,6 3 30 16,0-1-3-16,5-1 20 15,12-5-27-15,4-6 1 16,7-5-5-16,1-4-21 16,3-7-2-16,1-7-8 15,-1-2-64-15,5-11-83 16,-7-9-236-16,-6-1-553 0</inkml:trace>
  <inkml:trace contextRef="#ctx0" brushRef="#br0" timeOffset="125411.12">9915 11018 1315 0,'0'0'539'16,"0"0"-447"-16,0 0-43 15,0 0-38-15,0 0 67 16,0 0-15-16,69 87-22 16,-39-53 10-16,4 1-28 15,-1 1-17-15,-4-3 2 16,-3-7-8-16,-3-2-11 16,-7-10-51-16,0-13-79 15,-8-1-187-15,0-1-513 0</inkml:trace>
  <inkml:trace contextRef="#ctx0" brushRef="#br0" timeOffset="125620.9">10218 10923 1579 0,'0'0'280'0,"0"0"-173"16,0 0-34-16,6 83-4 15,-1-40 6-15,1 1-31 16,0 2-29-16,-3-3-3 16,6-6-12-16,-6-6-47 15,-2-1-37-15,-1-9-160 16,0-7-324-16</inkml:trace>
  <inkml:trace contextRef="#ctx0" brushRef="#br0" timeOffset="125928.61">9598 10853 1392 0,'0'0'225'15,"0"0"-146"-15,0 0 37 16,83 0-7-16,-41 0 0 16,9 0-45-16,1 0-19 15,-1 0-34-15,10 0-11 16,-15 3-223-16,-13 6-894 0</inkml:trace>
  <inkml:trace contextRef="#ctx0" brushRef="#br0" timeOffset="-183143.46">20604 7795 864 0,'0'0'302'0,"0"0"-76"16,0 0-105-16,0 0-11 0,0 0 48 15,0 0 1 1,0 0-34-16,0 0-49 0,0 0-24 15,-1 0-9-15,-4 0-6 16,-2-5 1-16,-1 0 10 16,-1-1-32-16,-4 1-1 15,0-1-8-15,-4-1-7 16,-1 3 14-16,-3-1-13 16,-1 2 0-16,1 0 0 15,-3 3 0-15,0 0-2 16,1 0 1-16,-3 3-6 15,1 6 5-15,-1 1 2 0,1 3-1 16,1 2 0 0,1 2-4-16,0 3 2 0,-1 0 2 15,2 5 0-15,1-1-2 16,4 2 2-16,1-1 0 16,4 3 0-16,3 3-7 15,2 2 7-15,4 3 0 16,3 0-6-16,0 0 5 15,1 2 2-15,10-1-1 16,2 0 5-16,2-5-4 16,2-1 0-16,3-4-1 15,3-1 0-15,1-7 0 16,4-2 0-16,2-3 1 0,4-3 17 16,3 0-11-1,2-5 7-15,3 2-13 0,1-3-1 16,-1-2 13-16,2-1-12 15,-2-2-1-15,0 0 7 16,-2 0-7-16,-4 0 0 16,-3-5-1-16,-5 1 1 15,-1-2 0-15,-6 2 0 16,-1-1 1-16,-6 1 7 16,-3 2-7-16,-4-1 6 15,-4 1-6-15,-1 2 0 16,-2 0 14-16,0 0-14 15,0 0 5-15,0 0-6 16,0 0-2-16,0 0 1 16,0 3-91-16,-6 5-135 0,-5 3-553 15</inkml:trace>
  <inkml:trace contextRef="#ctx0" brushRef="#br0" timeOffset="-179688.72">17534 6154 29 0,'0'0'1196'0,"0"0"-1057"0,0 0-90 15,0 0-49 1,0 0 18-16,0 0 40 0,-78-2-9 15,65 7-12-15,0 7-21 16,0 2-3-16,-2 6 6 16,1 4-13-16,0 3 17 15,2 4-6-15,2 3-8 16,7 4 23-16,3 4-11 16,5 1-2-16,18 4-1 15,11 0-17-15,8-5 6 16,8-5-7-16,7-7 0 15,3-10 1-15,4-12 0 16,-2-8-1-16,-1-5 13 16,-1-18-10-16,-4-13 36 15,-6-9 8-15,-5-6-16 0,-9-6 0 16,-10-5-2-16,-9-4-13 16,-11-10 14-16,-6-11-18 15,-12 6 2-15,-10 13-14 16,-7 10 1-16,-2 17 6 15,-9 1-7-15,-12-1 15 16,-5 11 7-16,-3 12-22 16,-4 9 0-16,0 9-1 15,-2 13-6-15,-13 31 0 16,-8 30 7-16,-4 34 0 16,10 16-1-16,25 8-2 15,36-9-7-15,20-14-87 16,31-6-58-16,4-28-131 0,4-19-433 15</inkml:trace>
  <inkml:trace contextRef="#ctx0" brushRef="#br0" timeOffset="-178712.4">22772 5964 1005 0,'0'0'144'16,"0"0"-92"-16,0 0-46 15,-38 108 33-15,34-67 22 16,4 3 7-16,0 6 25 16,16 4 2-16,14 4-1 15,13 0-27-15,21 5-43 16,24 2-4-16,22-5-12 16,7-8-7-16,-4-19 8 15,-9-16-9-15,-10-14 0 16,-2-3 1-16,-2-21 6 0,-13-7-7 15,-17-5 0 1,-15 1 0-16,-5-4 1 0,1-10 0 16,4-8-1-16,-2-11 62 15,-4-10-29-15,-9 7 20 16,-9-2 21-16,-10 0-26 16,-11 12 2-16,0-6-3 15,-22 6 12-15,-15 5 3 16,-9 5-43-16,-12 6 6 15,-20 2-25-15,-19 9 2 16,-22 16 11-16,-11 13-12 16,3 4 0-16,3 26 5 15,11 5-5-15,3 10-2 16,7 6 1-16,18 1-27 16,0 18-53-16,13 14-94 0,22-19-149 15,3 1-551-15</inkml:trace>
  <inkml:trace contextRef="#ctx0" brushRef="#br0" timeOffset="-177460.02">20472 10237 1041 0,'0'0'236'0,"0"0"-136"0,0 0-48 16,0 0-27-16,0 0 68 15,0 0 6-15,-77 84-51 16,64-62-3-16,1 4-11 16,0 2-14-16,-1 5 35 15,1 7-16-15,-1 4-7 16,2 5 6-16,2 5-32 16,3 3 22-16,6 13-6 15,0-4-16-15,4 2 20 16,15 1-17-16,6-10-3 15,9 6 12-15,11-4-17 16,4-6 4-16,11-7-5 16,3-7 0-16,5-9-12 0,2-5 13 15,0-11-1 1,3-8 5-16,0-8-4 0,2 0-2 16,-5-9 1-16,-1-11-28 15,-5-6 13-15,-7-6-18 16,-7-2 33-16,-10-10 3 15,-7-7 3-15,-6-19-6 16,-8-14 0-16,-11-19 0 16,-8-1 8-16,-8 7-7 15,-14 21 11-15,0 22 18 16,0 13-29-16,-1 7 24 16,-8-2 2-16,-11-3-17 15,-7 0 31-15,-10 8-21 16,-19 6-1-16,-23 6 7 0,-19 13-24 15,-6 6 8-15,12 2 5 16,27 16-5-16,29 1 38 16,18 1-38-16,8 5-9 15,-2 12 8-15,-6 21-9 16,-1 24-1-16,10 26-19 16,16 12-47-16,15 7-76 15,5-31-135-15,13-25-548 0</inkml:trace>
  <inkml:trace contextRef="#ctx0" brushRef="#br0" timeOffset="-160925.79">22402 6880 155 0,'0'0'161'0,"0"0"-73"16,0 0 19-16,0 0 26 0,0 0 7 16,0 0 8-16,-2 0 3 15,2 0-37-15,0 0 3 16,0 0-53-16,0 0 20 15,0 0 40-15,0 0-21 16,0 0 10-16,0 0-17 16,-1 0-19-16,1 0 12 15,0 0-27-15,-2 0-2 16,2 0 8-16,0 0-44 16,-1 0 11-16,-1 0-10 15,1 0-24-15,-2 0 29 16,-6 0-20-16,-5 10 2 0,-6 7 6 15,-12 7-12-15,-5 6-7 16,-11 6 1-16,-3 4 0 16,-7 5 1-16,-6 5-1 15,-4 1 0-15,-3 4 4 16,3-5-2-16,3-2-2 16,6-6 0-16,4-3 0 15,4-2 1-15,8-4-1 16,7-5 0-16,6-4 4 15,6-5-3-15,7-2-1 16,3-5 0-16,2 0 0 16,5-5-6-16,4-5 7 15,1 0-1-15,2-2 7 16,0 0-1-16,0 0-6 16,0 0 0-16,0 0-2 0,0 0 1 15,0 0 1-15,0 0-8 16,6 0-7-16,18 1-100 15,0 1-118-15,-5-2-763 0</inkml:trace>
  <inkml:trace contextRef="#ctx0" brushRef="#br0" timeOffset="-159798.78">18561 6953 892 0,'0'0'221'0,"0"0"-134"16,0 0 14-16,0 0 62 15,0 0 4-15,0 0-23 0,0 0-47 16,-30-36-40-16,27 33 25 15,2 0-19-15,-1 1 0 16,1 2 14-16,1 0-43 16,-2 0 12-16,2 0-17 15,0 0-18-15,0 0 18 16,0 0-20-16,-1 0 6 16,1 0 0-16,0 0-8 15,0 0-8-15,0 0 1 16,0 0-11-16,0 0 5 15,0 0 3-15,4 11 3 16,17 10 0-16,7 10 1 16,13 10-1-16,8 8 0 15,9 9 1-15,3 0-1 16,3 0 0-16,0-3 0 0,-1-7 7 16,-2-9 0-16,-4-6-9 15,-8-9 2-15,-9-6 0 16,-10-4 2-16,-8-6 7 15,-11-2 12-15,-7-1 18 16,-4-2-1-16,0-2 26 16,0-1-3-16,0 0-10 15,0 0 21-15,0 0-32 16,0 0-4-16,0 2-6 16,0-2-29-16,0 0-1 0,0 0 0 15,0 0-14-15,0 0 13 16,0 0-53-16,-3 8-103 15,-1 0-106-15,-4 1-894 16</inkml:trace>
  <inkml:trace contextRef="#ctx0" brushRef="#br0" timeOffset="-158907.39">20586 9068 770 0,'0'0'248'0,"0"0"-141"0,0 0-21 16,0 0 47-16,0 0 28 15,0 0 0-15,0 0-26 16,0-25-49-16,0 25-10 15,0 0-21-15,0 0-18 16,0 0 13-16,0 0-17 16,0 0-2-16,0 0-3 15,0 0-27-15,0 0 9 16,0 0-10-16,0 0 0 16,0 8-2-16,0 13 3 15,0 22-1-15,8 35 6 16,7 36 3-16,-2 12-11 15,2-3 2-15,-6-30 0 0,-4-35 10 16,-2-19-2-16,-2-8 11 16,2-2 39-16,-2 0-18 15,1-3 4-15,-2-12-17 16,1-8-17-16,-1-4 24 16,0-2-13-16,0 0 22 15,0 0 2-15,0 0-35 16,0 0 2-16,0-2-12 15,2-4-14-15,-1 2 1 16,1 4-72-16,-1 0-63 16,-1 7-248-16</inkml:trace>
  <inkml:trace contextRef="#ctx0" brushRef="#br0" timeOffset="-150660.08">8488 11801 980 0,'0'0'310'16,"0"0"-228"-16,0 0-53 16,0 0-21-16,0 0-7 15,0 0 43-15,-3 0 23 16,3 0-6-16,0 0-9 15,3 0-44-15,11 0 38 16,3 0 27-16,3 0-24 16,5 0 5-16,2 0-32 0,1 0 0 15,2 0 7 1,-3 0-28-16,0 0 9 0,-6 0-10 16,-5 0 0-16,-4-1 4 15,-3 1-4-15,-3 0 0 16,-1 0 0-16,-2 0 0 15,4 0-9-15,11 0-143 16,-3 0-189-16,3 4-559 0</inkml:trace>
  <inkml:trace contextRef="#ctx0" brushRef="#br0" timeOffset="-150099.86">9335 11567 1066 0,'0'0'231'15,"0"0"-180"-15,0 0-23 0,0 0-27 16,0 0 31-16,0 0 29 16,-58 76-22-16,51-51-20 15,1 5 4-15,3 6-22 16,3 1 17-16,0 6-6 15,0 3-10-15,12-2 17 16,9-1-19-16,1-3 2 16,6-8 8-16,2-7-3 15,1-10-14-15,-1-10 6 16,0-5-15-16,-3-9 16 16,-4-14 11-16,-3-4 2 15,-9-6 27-15,-1 0-11 16,-10 0 12-16,0 7 13 15,-10 4-25-15,-7 3 24 16,-5 6-23-16,-6 6 27 0,-1 7 7 16,0 0-55-16,0 4 1 15,5 12-10-15,8 5-18 16,7-2-3-16,9 10-136 16,0-7-126-16,3-2-497 0</inkml:trace>
  <inkml:trace contextRef="#ctx0" brushRef="#br0" timeOffset="-149777.08">9723 11901 1159 0,'0'0'161'0,"0"0"-124"15,0 0-12-15,0 0 36 16,0 0 16-16,0 0 13 15,30-89-29-15,-30 71-34 16,-7 1-2-16,-7 3-24 16,-4 5 10-16,-1 6-4 15,-1 3 11-15,1 6 4 16,0 15-21-16,8 6 5 16,2 6 14-16,6 1-10 15,3 2 22-15,2-1-15 16,13-3-9-16,9-6 14 15,2-5-16-15,6-9 0 0,4-7-6 16,14-9-85 0,-9-9-156-16,-7-8-362 0</inkml:trace>
  <inkml:trace contextRef="#ctx0" brushRef="#br0" timeOffset="-149572.03">10011 11690 1380 0,'0'0'326'0,"0"0"-233"16,0 0-68-16,30 73-25 15,-9-42 34-15,6 0-24 16,3-3 5-16,1-5-15 0,4-6-3 16,-6-7-126-16,-2-8-100 15,3-3-61-15,-11-14-109 16,-1-2-182-16</inkml:trace>
  <inkml:trace contextRef="#ctx0" brushRef="#br0" timeOffset="-149421.93">10311 11696 1026 0,'0'0'336'0,"0"0"-57"16,0 0-82-16,0 0-99 16,0 0-4-16,-30 84-32 15,25-38-37-15,3 0 10 16,0 0-26-16,2-4-9 15,0 8-21-15,0-12-164 0,0-4-391 16</inkml:trace>
  <inkml:trace contextRef="#ctx0" brushRef="#br0" timeOffset="-148822.79">8163 12358 924 0,'0'0'406'0,"0"0"-256"16,0 0-120-16,0 0 31 16,0 0 126-16,0 0-69 15,0 0-53-15,-39 0-39 16,39 0 1-16,0 0-19 16,0 0 0-16,11 6 1 15,11 2 5-15,11 5 12 16,10 2 5-16,27 4-30 15,33 3 28-15,42-3-5 16,22-4-23-16,9-8 24 16,-3-7-24-16,-15 0 0 15,-1-7 11-15,1-6-5 0,-1 1-5 16,0 3-2-16,-3-2 0 16,-9 3 3-16,-5 2-3 15,-19 4 15-15,-18 2 30 16,-20 0-31-16,-26 0 14 15,-15 0-16-15,-14 5-11 16,1 2 17-16,-3 1-17 16,-2 1 15-16,-10-1 29 15,-4-1-25-15,-6-4 7 16,-2-2-27-16,-2-1 10 16,0 0-4-16,0 0-6 0,0 0-32 15,-8-12-68 1,-8-4-177-16,-2 1-585 0</inkml:trace>
  <inkml:trace contextRef="#ctx0" brushRef="#br0" timeOffset="-148071.48">8784 12864 1179 0,'0'0'200'0,"0"0"-148"16,0 0-7-16,17-92 60 16,-3 52 13-16,4-2-47 15,1-3-33-15,-2 3 13 16,-1 1-30-16,-3 4-4 0,-1 6 5 16,-4 7-20-16,-4 7 5 15,-2 7-7-15,-2 6 14 16,0 4 49-16,0 0-16 15,0 19-28-15,0 12-10 16,0 10-8-16,0 15-1 16,-2 4 0-16,2 3 1 15,0-4 4-15,0-6-4 16,0-7-1-16,2-8 5 16,4-7-5-16,0-13-1 15,2-4-66-15,8-14-141 16,-2 0-101-16,0-14-431 0</inkml:trace>
  <inkml:trace contextRef="#ctx0" brushRef="#br0" timeOffset="-147778.86">9295 12714 980 0,'0'0'155'0,"0"0"-103"15,19 78-26-15,-5-54-10 16,4-12 46-16,0-10-13 16,9-2-1-16,0-12-7 15,-2-14-32-15,-3-3-8 16,-7-2 1-16,-6 0 7 0,-8 4-3 16,-1 4 4-16,-11 6-2 15,-9 4 71-15,-5 7 21 16,-5 6-24-16,-1 0-17 15,1 11-49-15,3 10-10 16,2 19-59-16,7-5-133 16,7-2-295-16</inkml:trace>
  <inkml:trace contextRef="#ctx0" brushRef="#br0" timeOffset="-147448.78">9330 12920 1200 0,'0'0'193'0,"0"0"-136"15,0 0-30-15,8 96-25 16,9-78 5-16,5-6-4 16,5-10-2-16,3-2 18 15,-2-14 11-15,0-11-6 16,-6-9 11-16,-8-4-19 15,-9-1 45-15,-5 3-34 16,-3 2-26-16,-21 6 69 16,-3 7-2-16,-7 7 2 15,-4 9-7-15,-3 5-44 16,7 8 13-16,4 13-22 16,3 8-4-16,15 5-12 0,6 5-1 15,9 9-87-15,18-7-144 16,0-7-164-16</inkml:trace>
  <inkml:trace contextRef="#ctx0" brushRef="#br0" timeOffset="-147125.75">9774 12944 1264 0,'0'0'194'16,"0"0"-156"-16,0 0-19 15,0 0 2-15,0 0 67 16,86-50 21-16,-80 30-46 0,-6-4-34 16,0 1 2-1,-3 1-30-15,-13 7 0 0,-5 5-1 16,-3 7 9-16,-1 3-8 16,1 7 2-16,3 13 9 15,5 9 21-15,7 2-15 16,6 2 13-16,3 3-12 15,3-4-18-15,12-4 19 16,7-4-20-16,5-5 8 16,3-9-8-16,1-5-15 15,11-6-98-15,-8-15-177 16,-5-2-450-16</inkml:trace>
  <inkml:trace contextRef="#ctx0" brushRef="#br0" timeOffset="-146912.56">10035 12746 1528 0,'0'0'309'0,"0"0"-231"16,0 0-40-16,0 0-23 16,19 84 35-16,4-50-4 15,2 2-34-15,5 0 0 16,0-3-12-16,-1-2-11 15,-2-7-44-15,5-7-168 16,-11-5-109-16,-5-11-517 0</inkml:trace>
  <inkml:trace contextRef="#ctx0" brushRef="#br0" timeOffset="-146709.99">10269 12787 1476 0,'0'0'308'16,"0"0"-207"-16,-12 79-76 16,11-34 26-16,1 5 32 15,0 1-46-15,0-2 1 16,4-6-30-16,5-4-8 16,0-8-32-16,0-6-196 15,-3-7-127-15,-1-9-747 0</inkml:trace>
  <inkml:trace contextRef="#ctx0" brushRef="#br0" timeOffset="-144924.65">9683 12600 340 0,'0'0'152'0,"0"0"-66"16,0 0 14-16,0 0 8 0,0 0 16 15,0 0 60-15,0 0-21 16,-8 5-21-16,8-5-9 16,0 0-56-16,0 0-15 15,0 0-19-15,0 0-19 16,0 0 16-16,0 0-31 15,5 0 4-15,13 0 7 16,6 3-1-16,4-2 8 16,5-1-20-16,0 0-6 15,0 0 20-15,-3 0-20 16,-5-2 9-16,-9-1-1 16,-2 2-2-16,-7-1-8 0,-4 2 1 15,-3 0 0-15,0 0 9 16,0 0-9-16,-4 0-27 15,-5 0-123-15,-2 0-237 0</inkml:trace>
  <inkml:trace contextRef="#ctx0" brushRef="#br0" timeOffset="-144277.87">9570 11605 510 0,'0'0'260'16,"0"0"-50"-16,0 0-50 0,0 0-40 15,0 0-59 1,0 0-3-16,0 0-19 0,13-1 107 16,5 1 40-16,4 0-95 15,-1 0-31-15,0 0-9 16,0 0-50-16,-2 0 13 15,-4 1-14-15,0 4-16 16,2 13 8-16,-4-2-309 16,-7 1-838-16</inkml:trace>
  <inkml:trace contextRef="#ctx0" brushRef="#br0" timeOffset="-122176.89">17816 5350 727 0,'0'0'258'0,"0"0"-123"16,0 0-51-16,0 0 19 15,0 0 11-15,-3-1-28 16,3 1-8-16,0 0-16 15,0-3 5-15,0 3 23 16,0 0-18-16,0 0-5 16,0 0-1-16,-1 0-29 0,1 0 20 15,0 0-13-15,-2 0-7 16,2 0 15-16,0 0-35 16,-1 0 7-16,1 0 0 15,0 0-24-15,0 0 25 16,0 0-12-16,0 0-5 15,0 0 15-15,0 0-22 16,0 0 11-16,0 0-12 16,0 0 7-16,0 0-5 15,0 0-2-15,0 0 0 16,0 0-1-16,12 0 1 16,6 7 0-16,3 6 0 15,6 6 9-15,4 5-8 16,3 6-1-16,5 7 3 15,0 4 8-15,1 4-10 0,3 3-1 16,-1 3 9-16,3 1-8 16,-5-2 5-16,-3-4 6 15,-4-5-10-15,-1-5 23 16,-6-8-19-16,1-6 10 16,-3-4 8-16,0-2-12 15,-3-3 10-15,-2-1-9 16,-1-1-4-16,-3-3 11 15,-3 0-20-15,-3-1 8 16,-3 0-1-16,-2-4-5 16,-2 0 8-16,-2-2-1 15,0 1 1-15,0-2 17 16,0 1-21-16,0-1 9 0,0 0-2 16,0 0-11-16,0 0 3 15,0 0-5-15,0 0-31 16,0 0-66-16,-2-15-77 15,-10-2-158-15,-5-2-980 0</inkml:trace>
  <inkml:trace contextRef="#ctx0" brushRef="#br0" timeOffset="-121321.8">17381 5406 988 0,'0'0'245'15,"0"0"-100"-15,0 0-41 16,0 0 52-16,0 0 25 0,0 0-70 15,0 0-24 1,0-4-28-16,0 4-17 0,0 0 15 16,0 0-13-16,0 0 7 15,0 0 6-15,-3 0-23 16,-3 4-8-16,-6 9-11 16,-4 4-8-16,-4 8 11 15,-5 1-12-15,-3 5 4 16,-4 5 2-16,-2 1-12 15,-6 4 0-15,1 0-1 16,0-1 1-16,0 2 1 16,1-1 0-16,2-1-1 15,3-2 4-15,0 2-3 16,2-3-1-16,-1-1 0 16,6-2-3-16,2-5-5 0,4-7 16 15,4-2-8-15,1-2 6 16,2-3-5-16,2-2-1 15,4-5 6-15,1-2 0 16,4-4 21-16,2-2-12 16,0 0 12-16,0 0-1 15,0 0-25-15,0 0 1 16,0 0-2-16,0 0-15 16,0 0 15-16,0 0-53 15,5 0-57-15,16 5-66 16,-4 5-105-16,0 2-483 0</inkml:trace>
  <inkml:trace contextRef="#ctx0" brushRef="#br0" timeOffset="-120405.77">16765 6791 472 0,'0'0'166'0,"0"0"26"16,0 0 6-16,0 0 9 0,0 0-29 15,0 0-9 1,0 0-16-16,-7-17-35 0,7 17-14 16,0 0-4-16,0 0-35 15,0 0 1-15,0 0-22 16,0 0-16-16,-2 0 14 15,2 0-13-15,0 0-9 16,0 0 9-16,0 0-28 16,0 0 14-16,0 0-15 15,0 0 1-15,3 0 16 16,8 6-16-16,3 0 10 16,3 5-10-16,5 0 8 15,3 5-4-15,7 4-5 0,4 4 0 16,5 5 4-1,3 7-4-15,3 3 0 0,3 3 0 16,2 1 9-16,-2-1-9 16,-3-2 22-16,-3-5-11 15,-6-6 21-15,-7-3-12 16,-6-6 3-16,-5-4 9 16,-5-6-23-16,-8-3 22 15,-1-1-7-15,-4-3-9 16,-1-2 20-16,-1-1-9 15,0 2 1-15,0-2 8 16,0 0-21-16,0 0 4 0,0 0-6 16,0 0-5-16,0 0 20 15,0 0-18-15,0 0 4 16,0 0-7-16,0 0-4 16,0 0-2-16,0 0 0 15,0 0-2-15,0 0-7 16,0 0 6-16,0 0-35 15,0 0-31-15,0 0-82 16,0 1-43-16,0 3-186 16,0-4-1070-16</inkml:trace>
  <inkml:trace contextRef="#ctx0" brushRef="#br0" timeOffset="-119053.55">19759 10430 757 0,'0'0'283'0,"0"0"-136"16,0 0-39-16,0 0 8 15,0 0 30-15,0 0-28 16,0 0-35-16,-2 0-23 16,2 0-4-16,0 0 0 0,0 0-11 15,-2 0 15-15,2 0-9 16,-1 0-18-16,1 0-5 15,0 0-9-15,-2 0-6 16,2 2 3-16,-1 8-15 16,-1 9 17-16,2 12 14 15,0 20-22-15,0 32 4 16,8 38-13-16,7 25 0 16,1 8 11-16,-4-8-10 15,-1-24 9-15,-7-10-5 16,-4-16 1-16,0-18-5 0,0-24 26 15,0-16 3 1,0-8 22-16,0-2-23 0,0-5-2 16,0-3 6-16,0-10-23 15,0-4 17-15,0-6-16 16,0 0-11-16,0 0 14 16,0 0-15-16,0 0-1 15,0 0-5-15,0 0-39 16,0 0-38-16,21 4-83 15,-1 0-73-15,0 0-693 0</inkml:trace>
  <inkml:trace contextRef="#ctx0" brushRef="#br0" timeOffset="-118393">20091 11926 1213 0,'0'0'320'0,"0"0"-178"0,0 0 6 16,0 0-19-16,0 0 27 16,0 0-36-16,0 0-64 15,2-12-12-15,-2 11-21 16,1-3 2-16,1 1 21 15,-1 1-17-15,1 1 0 16,1-1-2-16,3 1-26 16,2-2 4-16,5 2-5 15,3 1 0-15,5 0 8 16,7 0-8-16,5 0 1 0,9 0 8 16,7 0-1-1,24 4-14-15,32-1 6 0,31-3 0 16,15 0 7-16,0 0-7 15,-12-9 8-15,-21 1-4 16,-8-1 3-16,-21 4-8 16,-23-1 1-16,-21 4 0 15,-12 1 0-15,-3 1 1 16,-4 0-1-16,-3 0 12 16,-13 0-12-16,-7 1 30 15,-3 2 5-15,0-1-8 16,0-2 12-16,0 3-32 15,0-3 1-15,0 0-8 16,0 3-36-16,0-3-40 16,0 0-53-16,0-3-77 0,0-5-395 15</inkml:trace>
  <inkml:trace contextRef="#ctx0" brushRef="#br0" timeOffset="-117761.89">21732 10572 104 0,'0'0'782'0,"0"0"-622"16,0 0-73-16,0 0 10 15,0 0 3-15,0 0 16 16,0 0-16-16,-3-4-42 16,3 4-13-16,0 0-26 0,0 0 6 15,0 0 13-15,0 0-28 16,0 2 24-16,0 7 5 16,0 4-17-16,3 1 15 15,1 6-24-15,4 5 0 16,4 10 15-16,7 23-26 15,8 32 20-15,6 38 0 16,-2 15-12-16,-4-2 22 16,-6-23-16-16,-9-35-1 15,-2-23 30-15,-1-17-1 16,-3-11 21-16,2 1-3 16,0-4-20-16,-1-2 24 15,-3-10-18-15,-2-9-4 16,-1-3 19-16,-1-5-29 0,2 0 8 15,-2 0-13-15,1 0-29 16,-1 0 0-16,2 0-20 16,4-5-61-16,-1-7-113 15,-2-4-783-15</inkml:trace>
  <inkml:trace contextRef="#ctx0" brushRef="#br0" timeOffset="-116711.29">23881 7149 1084 0,'0'0'309'0,"0"0"-174"0,0 0-7 15,0 0 28-15,0 0-11 16,0 0-68-16,0 0-9 16,0-8-33-16,8-1-7 15,1 0 11-15,2-1-14 16,0 0 6-16,3-3-16 15,0 2-2-15,6-1 6 16,1-5-11-16,6-2 3 16,7-6 1-16,10-3-10 15,8-6-2-15,20-13 1 16,21-12-1-16,14-15 17 0,5-3-16 16,-19 11-1-16,-25 19 4 15,-22 16-3-15,-10 8-2 16,0-2-8-16,-3 2 9 15,-3 5 10-15,-12 6-10 16,-11 6 1-16,-2 3 8 16,-5 2 12-16,1 1 10 15,-1 0-16-15,0 0-15 16,0 0 10-16,0 0-10 16,0 0-14-16,0-4-86 15,0 4-146-15,-9-6-664 0</inkml:trace>
  <inkml:trace contextRef="#ctx0" brushRef="#br0" timeOffset="-116103.79">23983 5138 1154 0,'0'0'242'16,"0"0"-82"-16,0 0-26 15,0 0-9-15,0 0 4 16,0 0-85-16,0 0 4 16,0-7-14-16,9 14-33 0,13 12 30 15,11 9-10-15,10 15 2 16,17 20 4-16,14 21-26 16,-2-3 4-16,-5-7 14 15,-13-15-17-15,-11-19 21 16,0 2-12-16,2-3 30 15,-12-8 1-15,-8-7-32 16,-11-10 8-16,-5-5-18 16,-6-5 1-16,-3-2 12 15,0-2-11-15,-5 0 3 16,-13-8-5-16,-26-18-145 16,3 1-172-16,2-3-581 0</inkml:trace>
  <inkml:trace contextRef="#ctx0" brushRef="#br0" timeOffset="-115568.85">23255 4934 945 0,'0'0'246'16,"0"0"-145"-16,0 0-5 15,0 0 62-15,0 0 36 16,0 0-51-16,0 0-94 16,-66 45-47-16,8 5 39 15,-30 22 5-15,-31 21-6 0,-13 6 6 16,4-3-30-16,13-10 58 15,20-16-48-15,19-15-20 16,16-16 28-16,18-12-4 16,11-6-15-16,4-4 20 15,5-2-35-15,5-5 16 16,10-6-16-16,7-4-27 16,0 0 19-16,4 0-27 15,10-4 35-15,13-8-2 16,-4 2-181-16,-4 0-487 0</inkml:trace>
  <inkml:trace contextRef="#ctx0" brushRef="#br1" timeOffset="-44422.32">16723 6534 575 0,'0'0'203'15,"0"0"-91"-15,0 0 36 16,0 0-13-16,0 0-15 16,0 0-14-16,0 0-44 15,-13 0 8-15,10 0-22 16,-3 2-7-16,-2 3 1 0,-1 0-14 15,-1 2 2 1,-2 3-6-16,1 0-18 16,-2 2 18-16,0 1-15 0,-1 3-7 15,2-1 17-15,-1 1-19 16,3 2 0-16,-1 1 0 16,-1 1 2-16,2 2 5 15,1 3-7-15,-2 3 1 16,4 5 16-16,1 2-17 15,1 3 14-15,2 3 6 16,3 2-20-16,0 3 18 16,0 2-4-16,3 1 0 15,8 1 16-15,1-3-19 16,6-1 9-16,2-3-5 16,2-3-15-16,4-2 21 0,4-5-11 15,3-1-3-15,4-4 19 16,0 0-25-16,5-4 10 15,1-4 3-15,2-1-12 16,3-2 11-16,-2-5-7 16,5 0-6-16,-1-3 13 15,2-1-11-15,-2-1-2 16,-2-5 6-16,-2-2-5 16,-2 0-1-16,-3 0 0 15,-4-2 1-15,-2-8 5 16,-1-4-4-16,-4 0 9 15,-2-4-6-15,-2-3 1 16,-3-1-3-16,0-2-3 0,-4-2-15 16,0 1 14-1,-2-2-10-15,-2 0 11 0,-3 1 0 16,-2-3-2-16,-2 0 2 16,-2-4 0-16,-2 0 0 15,-1-2 7-15,-3-1-6 16,0 1-1-16,0-4 4 15,-4 1 2-15,-8 0-3 16,-6-2-3-16,-3 1 1 16,-3 3 10-16,-3-1-11 15,-3 4 1-15,-1 1 11 16,-3 2-11-16,-6-1-1 16,-1 3 0-16,-5 0 0 0,0 1 7 15,-3 2-7 1,-2 1 0-16,-1 2 0 0,1 3 0 15,1 2 0-15,0 2 0 16,2 2 0-16,0 0 2 16,1 6-2-16,0 2 0 15,0 2 0-15,2 3-3 16,-1 0 3-16,2 9 0 16,-2 13-9-16,3 6 7 15,0 8 2-15,1 7-1 16,3 9 0-16,-1 18-74 15,4 31-20-15,8-14-154 16,10-4-458-16</inkml:trace>
  <inkml:trace contextRef="#ctx0" brushRef="#br1" timeOffset="-42837.71">17502 7550 208 0,'0'0'180'0,"0"0"-79"0,0 0-8 15,0 0 44-15,0 0 23 16,0 0-33-16,0 0-8 16,-8 0-12-16,8 0-26 15,-1 0 3-15,1 0-10 16,0 0-27-16,-2 6-18 15,1 5-22-15,-1 8 2 16,1 5 14-16,1 4-11 16,0 3 8-16,0 3-7 15,6 3 3-15,10 1 16 0,4 0-6 16,4-1 6 0,5-3 18-16,4-4-32 0,3-5 11 15,6-7 13-15,1-4-2 16,6-7 20-16,5-5-19 15,0-2-3-15,4 0-3 16,0-13-2-16,0-7-20 16,-1-5-7-16,-2-3-5 15,-2-2 3-15,-3-6-3 16,-1 1-1-16,-4 0 0 16,-2-1-2-16,-7 7 1 15,-5 2-6-15,-4 4 1 16,-5 5 4-16,-5 4 2 0,-1 3 0 15,-4 3 0 1,-3 0-4-16,0 3 4 0,-1 0 0 16,-1 1-8-16,2 1 7 15,1-2-5-15,-1 0-9 16,2 1 15-16,-2-2-22 16,0 4 16-16,-3-1-8 15,-2 1-6-15,-1 1 20 16,-3 1-6-16,0 0 6 15,0 0 0-15,0 0-29 16,0 0 11-16,0 6 6 16,-7 6 9-16,-2 7 2 15,0 1 1-15,-2 2 0 16,4 2-1-16,-1 0-5 16,4-3 6-16,1-3-9 0,-1-5-4 15,4-6 12-15,0-3-15 16,0-4 3-16,0 0 0 15,0-3-30-15,4-11 43 16,2-5 0-16,1-6 0 16,-1-3 13-16,-1-4-13 15,-2 0 10-15,0 1 12 16,-2 3-16-16,-1 3 7 16,0 4-13-16,0 5 0 15,0 7 11-15,0 4-10 16,-1 2 0-16,-2 3 1 15,3 0-2-15,0 0 0 0,0 0-18 16,0 11 14-16,0 1 3 16,9 5 1-16,6 1-1 15,6-2-10-15,4 1-12 16,2 0 16-16,-2-3-2 16,1 0-1-16,-3-2 9 15,-3-5 1-15,-8 0 0 16,-5-3 0-16,-4-1 8 15,-3 1-3-15,-4 2 31 16,-17 5 14-16,-11 3-7 16,-8 3-30-16,-2 0 8 15,2 0 10-15,3-3-31 16,4 1 5-16,5 1-5 16,1 3-31-16,-7 14-43 15,4-2-162-15,3-5-624 0</inkml:trace>
  <inkml:trace contextRef="#ctx0" brushRef="#br1" timeOffset="-38611.69">24439 8607 838 0,'0'0'241'16,"0"0"-120"-16,0 0-19 15,0 0 21-15,0 0 25 16,0 0-50-16,0 0-41 16,-3 0 17-16,3 0-15 15,0 0-1-15,0 0 1 0,0 0-40 16,0 0 5-16,15 0-10 16,9 0 17-16,9-3 1 15,11 2-32-15,8-4 1 16,6 0 0-16,7 2 8 15,2 1-15-15,-1 0 6 16,-4 1-15-16,-6 1 9 16,-8 0-23-16,-9 0 5 15,-6 0 15-15,-7 0-19 16,-8 0 16-16,-4 0-1 16,-6 0-2-16,-2 0 14 15,-3 0-4-15,-1 0 5 16,-2 0 0-16,0 0 3 0,0 0-3 15,0 0 0 1,0 0 1-16,0 0-3 0,0 0 2 16,0 0-7-16,1 9-2 15,1 9 3-15,-2 2 6 16,0 5 0-16,0 0 1 16,0 0 6-16,0-6-7 15,0-4 0-15,0-2-2 16,1-6 1-16,2-3 1 15,-2-1 0-15,-1-3 0 16,2 0 6-16,1-3-5 16,0-11 30-16,1-8-16 15,-1-6-9-15,0-7-6 16,-3-1 0-16,0-1 1 0,0 1 14 16,0 2-15-16,-1 6 0 15,-7 3 0-15,2 8 1 16,-2 3-1-16,3 3 0 15,1 5 1-15,1-1 8 16,1 6-8-16,1-1 4 16,1 2-5-16,0 0-10 15,0 0 8-15,0 0-14 16,0 0 9-16,0 3-1 16,9 6 9-16,2-1-1 15,4 1 0-15,6 3 1 16,3-3-1-16,2 2 0 15,4 1 1-15,1 0 1 0,-1-2-2 16,-2 1 0-16,-1 2-1 16,-6-4-2-16,-5 4 3 15,-1-4 0-15,-6 1 0 16,-5-1-10-16,-4 0 6 16,0 4 4-16,-16-1 4 15,-12 5 3-15,-8 0-7 16,-6-1 0-16,2 1 0 15,-1 0 4-15,4-1-3 16,5-2-1-16,6-2 19 16,5-2-17-16,6-3 2 15,8 0-4-15,4-4-11 16,3 3 10-16,0-2-141 0,7 0-242 16</inkml:trace>
  <inkml:trace contextRef="#ctx0" brushRef="#br0" timeOffset="-34232.46">29950 8197 1048 0,'0'0'321'0,"0"0"-200"16,0 0-80-16,0 0 98 16,0 0 12-16,0 0-37 15,0 0-45-15,-5-4-56 16,-1-2 41-16,-2 1-27 16,-4-1-13-16,-3 0 8 15,-5 1-22-15,-3 0 0 16,-4 3 0-16,-3 2 5 15,-1 0-5-15,1 0 0 16,0 5 0-16,2 5-1 0,1 4-1 16,3 5 2-16,1 4 0 15,3 5-7-15,1 8 5 16,4 3 2-16,-2 4 0 16,5 1-2-16,1 1 3 15,3-3-1-15,4-1 0 16,4-3-2-16,0-3 2 15,3-4 0-15,13-6 0 16,5-2-5-16,7-4 6 16,7-7-1-16,8-2 0 15,5-6 6-15,7-4-6 16,4 0 1-16,1 0 1 16,-2-8 5-16,-1-1 4 15,-5 0-11-15,-6 1 10 0,-7 1-10 16,-6 2 27-16,-9 2-2 15,-8 1 6-15,-7 2 13 16,-4 0-34-16,-4 0 1 16,-1 0-11-16,0 0 1 15,2 0-10-15,3 0 8 16,9-12-88-16,1 2-150 16,1-7-982-16</inkml:trace>
  <inkml:trace contextRef="#ctx0" brushRef="#br0" timeOffset="-33648.4">30529 7437 1144 0,'0'0'175'0,"0"0"-105"15,0 0 116-15,0 0 13 16,0 0-52-16,0 0-47 15,91-74-61-15,-50 43 5 16,6-7 15-16,3-4-53 0,2-3 25 16,-3 1 0-16,-4 1-9 15,-8 7 3-15,-6 5-24 16,-8 9 9-16,-11 4 2 16,-4 9 6-16,-5 5 13 15,-3 3-22-15,0 1-9 16,0 0 0-16,0 0-2 15,0 0 1-15,0 3-31 16,0 4-102-16,2-5-60 16,6 1-205-16,1-3-821 0</inkml:trace>
  <inkml:trace contextRef="#ctx0" brushRef="#br0" timeOffset="-33069.71">31360 6486 633 0,'0'0'272'16,"0"0"-143"-16,0 0 20 0,0 0-43 15,0 0-24-15,0 0-32 16,0 0-30-16,-27 19 28 16,15-1-15-16,-2 6-1 15,1 7 6-15,3 6-25 16,1 4 11-16,6 2 2 15,3 0-26-15,0-1 18 16,16-2-17-16,10-5-1 16,5-5 6-16,6-5-5 15,8-8-1-15,7-9 0 16,5-8 7-16,0 0 15 16,-1-17 10-16,-2-6 0 15,-6-7-16-15,-6-4 28 0,-8-5 19 16,-7-3 6-16,-9-1-50 15,-9-3 48-15,-9 2-55 16,0-2 8-16,-11 3 10 16,-11 3-23-16,-5 4-5 15,-3 5-2-15,-3 5 7 16,-2 8-14-16,-4 7 7 16,-6 11-6-16,-3 0 4 15,-4 19-49-15,-20 20-96 16,13-3-149-16,7-4-596 0</inkml:trace>
  <inkml:trace contextRef="#ctx0" brushRef="#br0" timeOffset="-32626.84">31399 5928 995 0,'0'0'252'0,"0"0"-171"16,0 0 16-16,0 0 59 15,0 0-37-15,0 0-72 16,0 0-28-16,-63 31 17 16,32 0-14-16,-6 8 28 15,-7 7-8-15,-5 3-27 16,-3 1 25-16,3-4-30 15,0-3-9-15,5-6 11 16,7-4-11-16,9-8-2 16,11-6 1-16,11-9-31 15,17-10-158-15,16 0-133 0,7-8-505 16</inkml:trace>
  <inkml:trace contextRef="#ctx0" brushRef="#br0" timeOffset="-32288">31887 5860 697 0,'0'0'191'0,"0"0"-145"16,0 0 135-16,0 0-27 15,28 106-39-15,-6-66 59 16,7 2-24-16,7 2-24 16,4-4-34-16,2-1-54 15,-1-7-4-15,1-6-24 16,-6-4-4-16,-6-5 10 15,-7-5-16-15,0 3-19 16,-5-6-95-16,-8 0-280 0</inkml:trace>
  <inkml:trace contextRef="#ctx0" brushRef="#br0" timeOffset="-31911.61">32275 6800 1453 0,'0'0'192'0,"0"0"-147"0,-56 72-8 15,24-30 17-15,-7 6 48 16,-2 5-2-16,-5 4-55 16,3-2-2-16,0-3-33 15,4-7-4-15,6-6 11 16,3-11-16-16,5-6-1 15,4-7 0-15,0-1-23 16,5-6-78-16,4-2-460 0</inkml:trace>
  <inkml:trace contextRef="#ctx0" brushRef="#br0" timeOffset="-31111.51">29821 9369 1392 0,'0'0'526'0,"0"0"-439"15,0 0-69-15,0 0 22 0,0 0 12 16,0 0 16-16,0 0-33 16,0-4-35-16,0 17 0 15,0 14-13-15,2 24 13 16,2 28 4-16,0 25-3 15,2 7 8-15,-1-17 4 16,-1-26-7-16,1-27-4 16,-2-7-2-16,2 2 0 15,1 1-6-15,1-1 6 16,-1 0-63-16,-2-9-163 16,-2-8-413-16</inkml:trace>
  <inkml:trace contextRef="#ctx0" brushRef="#br0" timeOffset="-30502.29">29754 10853 1207 0,'0'0'252'0,"0"0"-221"16,0 0-22-16,-42 89 55 15,32-54 52-15,5 5-20 16,4 0-68-16,1 6-28 16,0-2 24-16,14 2-24 15,8-1 0-15,6-1 7 16,5-5 1-16,4-4-10 16,0-8 2-16,3-9-6 15,2-8 5-15,0-10 1 16,-3-1 0-16,-1-19 23 15,-5-6-15-15,-3-8 37 0,-7 1 39 16,-3-4-8-16,-3-1-23 16,-7-2-28-16,-2-2-3 15,-5 0-18-15,-3-2-3 16,-2 2-2-16,-16-1-17 16,-9 4-21-16,-7 1 38 15,-8 6-14-15,-3 4 15 16,-4 3 2-16,3 7 4 15,1 4-6-15,5 3 0 16,4 7-18-16,5 2 5 16,5 2-62-16,4 4-26 0,3 24-45 15,7-2-126 1,4 0-415-16</inkml:trace>
  <inkml:trace contextRef="#ctx0" brushRef="#br0" timeOffset="-30194.79">30394 10718 1403 0,'0'0'239'0,"0"0"-181"16,0 0-27-16,0 0 77 15,0 0-28-15,0 0-30 0,20 87-1 16,-9-37-35-16,1 6 21 16,-3 8 14-16,-2-2-32 15,-1 2 16-15,0-2-29 16,-3-4 2-16,-3-4-6 16,2-8 0-16,-2-6-1 15,0-3-42-15,0 10-147 16,0-9-294-16,0-2-890 0</inkml:trace>
  <inkml:trace contextRef="#ctx0" brushRef="#br0" timeOffset="-29849.04">30525 11908 613 0,'0'0'811'16,"0"0"-622"-16,0 0-102 15,-87 10-18-15,47-10 70 16,-8 0-12-16,-7 0-65 0,-8 0-24 15,-2-2-37 1,-2-3 10-16,0 3 8 0,9 2-12 16,8 0 1-16,7 0-8 15,10 0 8-15,7 5-18 16,6-3-5-16,4-2-69 16,7 0-119-16,1-5-333 0</inkml:trace>
  <inkml:trace contextRef="#ctx0" brushRef="#br0" timeOffset="-29480.94">29305 10940 157 0,'0'0'964'0,"0"0"-799"15,0 0-73-15,0 0 92 16,0 0 27-16,0 0-73 16,0 0-84-16,-21-17-13 15,18 55-22-15,-3 30 2 16,5 29 48-16,1 13-22 15,0-2 6-15,0-25 0 0,3-27-35 16,2-19 7-16,0-7-19 16,1-1 3-16,1-2 0 15,-1-1-9-15,2-12-16 16,-1-13-51-16,-1-1-213 16,-1-1-510-16</inkml:trace>
  <inkml:trace contextRef="#ctx0" brushRef="#br0" timeOffset="-28556.37">28728 7610 732 0,'0'0'413'0,"0"0"-289"0,0 0-92 16,0 0-6-16,0 0 112 16,0 0-1-16,0 0-51 15,22 19-9-15,-4-2-26 16,4 6 27-16,5 6-6 15,4 2-21-15,2 5 10 16,4-2-41-16,-1 0-7 16,2-2 16-16,-4-2-27 15,-3-5 8-15,-2 0-10 16,-4-6 1-16,-4-4 1 16,-5 0-2-16,-3-3 0 0,-2-5 0 15,-5 0-2 1,-3-4-39-16,-3 0-72 0,0 0-181 15,-11 0-301-15</inkml:trace>
  <inkml:trace contextRef="#ctx0" brushRef="#br0" timeOffset="-28175.74">28598 7915 1081 0,'0'0'271'16,"0"0"-199"-16,0 0-40 0,0 0-10 15,0 0 71-15,0 0 15 16,0 0-22-16,64 47 20 15,-30-20-38-15,8 6-1 16,3 6 11-16,4 4-41 16,2 4 11-16,-1 1-20 15,-1-4-13-15,-4-1 21 16,-3-4-5-16,-8-6-8 16,-5-8-1-16,-10-8-14 15,-4-6-4-15,-8-5-4 0,-3-3 0 16,-3-3-9-16,-1 0-3 15,0-5-122-15,0-5-482 0</inkml:trace>
  <inkml:trace contextRef="#ctx0" brushRef="#br0" timeOffset="-26949.93">28076 6949 421 0,'0'0'831'16,"0"0"-735"-16,0 0-50 16,0 0-15-16,0 0 115 15,0 0-28-15,0 0-90 16,-39-2-8-16,30 4-8 16,-3 8-10-16,-3 3 50 15,0 1 5-15,-3 4-10 16,2 1-3-16,-3 3-35 15,3 0 7-15,0 1-10 16,3 7 0-16,-1-1 10 0,4 4-15 16,2 5 13-16,4 4 13 15,4-2-24-15,0 3 1 16,0-2-4-16,10 1 2 16,5-3 8-16,3 0-9 15,3-5 0-15,0 1 9 16,4-4-1-16,2-3-9 15,3-5 0-15,1-1 1 16,1-5 21-16,1-5 0 16,-1-5 4-16,3-4 23 15,0-3-22-15,1 0 20 16,1-8-20-16,-1-7-26 16,-1-3 17-16,-1-5-18 0,-3-3 1 15,-1 0 8 1,-4-3-2-16,-4-1-7 0,-3-1 0 15,-4 0-3-15,0-4 2 16,-5 0 1-16,-2 1 0 16,-3 0 9-16,-2-1-8 15,-1 4-1-15,-2 0 0 16,0 0 1-16,0-2 5 16,-5 3 3-16,-6 0 9 15,-5-2 13-15,-2 4-30 16,-3 0 18-16,-3 3-7 15,0 0-10-15,-5 3 21 16,-2 2-22-16,-6 2-1 16,0 1 6-16,-2 2-5 0,-2 6-1 15,2 4 0-15,0 5-17 16,0 0 1-16,0 2-28 16,2 13-19-16,3 1-15 15,-2 7-89-15,7-4-151 16,9-5-488-16</inkml:trace>
  <inkml:trace contextRef="#ctx0" brushRef="#br0" timeOffset="-26117.17">28381 6479 728 0,'0'0'702'15,"0"0"-580"-15,0 0-100 16,0 0 29-16,0 0 67 16,0 0-29-16,0 0-32 0,-9 0-42 15,9 7-15 1,11 10 41-16,5 5-6 0,8 9 5 16,9 5-13-16,9 6-17 15,1 1 23-15,3 0-24 16,-2-6-8-16,-1-3 12 15,-8-5-12-15,-3-5-1 16,-8-7 0-16,-8-3 1 16,-5-6-1-16,-4-2 0 15,-6-5-9-15,-1 1-38 16,0-2-181-16,-4 3-352 0</inkml:trace>
  <inkml:trace contextRef="#ctx0" brushRef="#br0" timeOffset="-25509.15">27925 6489 974 0,'0'0'180'16,"0"0"-114"-16,0 0-1 16,0 0 72-16,0 0 31 15,0 0-82-15,0 0-22 16,-12 16-27-16,-1 1 14 0,-4 4 28 15,-7 7-38-15,-4 8 2 16,-6 5-23-16,-8 4-9 16,0 5 22-16,-4 3-24 15,0 0 0-15,1-2-4 16,2-2 4-16,5-4-9 16,5-11 0-16,10-5 1 15,5-12 7-15,7-6-7 16,7-7 8-16,4-3 18 15,0-1-27-15,0 0 21 16,0 0-9-16,0 0-11 16,4 0-2-16,10 2-52 15,-1 4-167-15,-5 2-622 0</inkml:trace>
  <inkml:trace contextRef="#ctx0" brushRef="#br0" timeOffset="-2045.56">25864 5165 466 0,'0'0'287'15,"0"0"-101"-15,0 0-33 0,0 0-9 16,0 0-11-16,0 0 3 16,-5 0 1-16,4 0-33 15,1 0-14-15,0 0-21 16,-2 0-19-16,2 0 29 16,-1 0-32-16,1 0-9 15,0 0 5-15,0 0-36 16,0 0 5-16,0 0-12 15,0 0 7-15,0 0 0 16,0 0-6-16,0 0-1 16,0 0 4-16,0 0 4 15,0 0-9-15,0 0 1 16,0 0-3-16,0 0 2 0,0 0 1 16,0 0 0-16,7 0 29 15,2 2-23-15,3 1 15 16,2 0-6-16,0-1-14 15,3 0 16-15,2 0-17 16,1 1 1-16,4-3 12 16,2 0-7-16,3 0-4 15,-3 0-2-15,1 0 1 16,-3 0-2-16,-1 0 1 16,-1 0 0-16,0 0 4 15,-1 0-3-15,2 0-2 16,0 0 1-16,4 0 0 15,-2 0 2-15,2-5-2 16,-4 1 0-16,-4-1 2 16,-4 2-2-16,-1 1 0 0,-7 1-2 15,-2-1 2-15,-2 2-1 16,-2 0 1-16,2 0 0 16,-3 0 3-16,0 0-3 15,1 0-2-15,-1 0-4 16,0 0-46-16,0 0-26 15,0 0-122-15,-10 3-156 16,-2 4-285-16</inkml:trace>
  <inkml:trace contextRef="#ctx0" brushRef="#br0" timeOffset="-1616.78">25846 5242 575 0,'0'0'176'16,"0"0"-94"-16,0 0-33 16,0 0 55-16,0 0 8 15,0 0-63-15,0 0-17 16,0 0-15-16,0 0 5 15,0 0 33-15,0 0-26 16,0 0-9-16,0 0-13 16,0 0 1-16,0 0-9 15,0 0 1-15,0 0-62 16,0 0-330-16,0 3-344 0</inkml:trace>
  <inkml:trace contextRef="#ctx0" brushRef="#br0" timeOffset="-1456.87">25846 5242 614 0</inkml:trace>
  <inkml:trace contextRef="#ctx0" brushRef="#br0" timeOffset="236.93">25846 5242 614 0,'46'-55'218'0,"-45"55"-147"0,-1 0-51 0,0 0 45 0,0 0 76 0,2 0-71 16,0 0-12-16,1 0 13 15,0 4-24-15,0 4 30 0,1 6 4 16,0 1-8-16,1 4-11 16,-1 8-34-16,1-1 20 15,-2 6-24-15,0 2-23 16,-3 0 30-16,0 2-30 15,0 4 8-15,0 1 10 16,0 1-3-16,0 1 22 16,0 1-5-16,0 2-6 15,0 0-4-15,0 5-17 16,0 2 6-16,1 5-2 16,5 5-4-16,-3 2-2 15,0 2-4-15,2-3 1 0,-1 1 11 16,1-6-11-16,-1-1 10 15,-1-2 10-15,3 0-21 16,-3-1 18-16,-2 2-8 16,2 2-8-16,0 1 23 15,-1 2-18-15,-1 2 5 16,3 11 0-16,0 10-6 16,2 15-7-16,-2-9 1 15,1-17 0-15,-4-21 4 16,1-13-3-16,-1 6-1 15,1 7 3-15,-2 9 3 16,1-2-6-16,-1 4 0 16,0 2 0-16,0 0 12 15,0 3-12-15,2 12 6 16,-2 10 3-16,1 18-1 0,1-1-8 16,-1-8 0-16,-1-10 0 15,0-13 2-15,0-2-2 16,0 0 0-16,0-13 2 15,0-8 0-15,0-10-3 16,0-3 1-16,0 10 0 16,0 5 5-16,0 9-5 15,3 0 0-15,0 1 5 16,1 0-4-16,0 1-1 16,0 0 0-16,1-1 0 15,-1-1-2-15,-1-2 3 16,2-3-1-16,0-1 1 15,-2 1 1-15,0 0-2 0,0 2 0 16,0 0 0 0,-1 4 0-16,-1 1 0 0,1-2 6 15,0 2-6-15,-1-1 2 16,2-1-4-16,0 0 2 16,1-1-3-16,1 0 2 15,1-2 1-15,-2 2 0 16,1-3 0-16,-2 0 1 15,0-1-1-15,1 1 0 16,-1-3-1-16,-2 0 0 16,3-2 2-16,-3-2 4 15,2 0-5-15,-1-1 6 0,-1-4-15 16,1-1 9-16,-2 2 0 16,0 0-3-16,0 3 5 15,0 0-2-15,0 3 4 16,-2 2-3-16,-2-1-1 15,-1 2 0-15,0 1 0 16,-2 0-2-16,1-1 3 16,0 0-1-16,0-1 0 15,0 2 1-15,-1-1-2 16,3 0 1-16,-1-1 0 16,2-2-3-16,0-1 4 15,3-3-1-15,0-5 3 16,0 0-3-16,0-4 0 15,0 1 0-15,0-4-1 16,0-2 0-16,0-3 1 0,0-3 0 16,0-5 0-16,0-3 1 15,0-5-1-15,0-6 0 16,0-4 1-16,0-3-7 16,0-5 6-16,0-1-8 15,0 0 7-15,0 0-23 16,0 0-5-16,0 0 14 15,0 0 12-15,0 0 2 16,0 0 1-16,0 0 0 16,0 0 1-16,0 0 0 15,0 0-1-15,0 0 0 16,0 0-4-16,0 0-4 16,1 0 9-16,2 0-1 0,0 0 4 15,2 0-2-15,1 0-2 16,1 0 0-16,-1 0 0 15,2 0 3-15,1 0-3 16,1-1 1-16,1-2 16 16,2 0-16-16,0 1 18 15,4-3-7-15,-1 1-11 16,5 0 29-16,-1 0-17 16,3-1-6-16,3 1 14 15,2 0-20-15,-1 1 7 16,1 0-8-16,-1 2 0 15,0-1 3-15,0 0-2 16,0 2 1-16,1-3 1 16,2 2 7-16,0-2-10 15,1-2 0-15,0 1 0 0,2 0-1 16,3 1 1-16,-2-1 0 16,0 2 0-16,2-3-2 15,-1 0 2-15,-1 0 0 16,-3 0 0-16,-1 1 3 15,-1 0-3-15,-4 0 1 16,-1 2 9-16,-6 2-2 16,-4 0-4-16,-3 0 5 15,-5 0-7-15,-2 0 30 16,-2 0-16-16,-1 0 5 16,-1 0 18-16,0 0-24 15,0 0 13-15,0 0-13 0,0 0-14 16,0 0 22-16,0 0-22 15,0 2 0-15,0 2 1 16,0-1-2-16,0-2-34 16,6-1-80-16,2-1-135 15,-2-8-822-15</inkml:trace>
  <inkml:trace contextRef="#ctx0" brushRef="#br0" timeOffset="3331.1">31645 4861 580 0,'0'0'127'0,"0"0"-48"15,0 0 86-15,0 0-28 16,0 0-47-16,0 0 2 0,0 0-19 15,0 0-12 1,72 14-9-16,-57-12 6 0,2-2 35 16,4 0-32-16,0 0-27 15,6 0 30-15,3 0-27 16,4 0 15-16,5 0-30 16,1-2-7-16,4 1 12 15,2-1-26-15,0 2 7 16,2 0-8-16,-3 0 1 15,-1 0 4-15,-2 0-3 16,-2 0-1-16,-3-2 13 16,-1-1-13-16,-3-1-1 15,-3-1 0-15,-3 2 10 16,-3-2-10-16,-5 2 1 0,-1-1-1 16,-4 2 12-16,-4-1-11 15,-4 3-1-15,-5 0 0 16,1 0 2-16,-2 0 1 15,0 0-3-15,0 0 0 16,0 0 9-16,0 0-9 16,0 0 0-16,0 0 0 15,0 0 0-15,0 0-11 16,0 0 10-16,0 0-17 16,0 0 17-16,0 0-38 15,0 6 39-15,1 7 6 16,2 4-5-16,2 4 16 15,-2 6-16-15,2 5-1 0,2 5 13 16,-1 1-5-16,1 4-4 16,-1 2 21-16,3-1-18 15,0 4 33-15,0 2-21 16,0 0-13-16,0 1 7 16,-3 4-12-16,0 0-1 15,1 2 11-15,-2 1-10 16,-2 1 13-16,0 2-5 15,-2-2-2-15,1-2 21 16,1 2-27-16,-2-2 0 16,2 2 5-16,2 0 0 15,-1 1 13-15,-1 3-18 16,1-1-1-16,-2 1 12 16,1 4-5-16,0 1-5 15,2 12-2-15,-1-7 7 0,2 2 0 16,0 1 45-16,1-11-30 15,1 8 15-15,3 6-20 16,2 12 3-16,-3 13 3 16,2-13-22-16,-5-15 13 15,-1-20 1-15,1-2-6 16,1 20 14-16,-3 20-23 16,1 9 11-16,-3-9-1 15,-2-20-10-15,1-19 10 16,-1-10-8-16,2 1-2 15,-1 7 24-15,2 10-23 16,-1 17-1-16,0-9 0 0,-1 0 1 16,2 2 5-16,-1-11-6 15,2 6 0-15,-1 1 3 16,3 0-1-16,-2-2-2 16,1 0 0-16,0-1 7 15,-1-3-7-15,-1-1 0 16,0-1 0-16,1-4 2 15,-1 0-2-15,2 2 0 16,2 0-1-16,0 2-5 16,3-2 6-16,-2 0 0 15,3-2 0-15,-3 0 0 16,0-3 0-16,1 2 0 16,-1 1 3-16,0 0 3 0,-1 0-6 15,-1 2 0-15,-1 0 0 16,0 0 0-16,-1-3 0 15,-2 3 0-15,0-2-1 16,2 0 9-16,0 2-8 16,-1-2 0-16,1 3 0 15,-1 0-5-15,-1 1 5 16,1 0 0-16,0 1-6 16,-1-2 17-16,-2-1-12 15,1-2 1-15,1-1 0 16,0-1-3-16,1-2 3 15,1 2 0-15,-2-4 0 16,-2-1 6-16,-1 1-6 0,0-3 0 16,0-4 0-16,0 0 2 15,-3-1-2-15,-1-4 0 16,1 2-1-16,1-2-2 16,1 0 3-16,-1-1 0 15,2-1 1-15,0 0-6 16,0 1 5-16,0 0 0 15,0 1-1-15,0-1-15 16,0 1 16-16,3-1 0 16,2 1 0-16,1 0-6 15,2 1 6-15,2 0 0 16,-1 0-6-16,1 1 9 16,-1-2-3-16,0 0 0 15,0-1-1-15,0-1-8 16,-2 1-1-16,1 0-14 0,-2 0 22 15,2-1-8-15,2-1 10 16,-3-2 0-16,2-2-7 16,-3-3 5-16,-2-2 2 15,1-4 0-15,-4-1 0 16,2-4 0-16,-1-2 0 16,-1-3 0-16,-1-2-3 15,2-2-4-15,-1 0 7 16,-1 0 0-16,0 1-1 15,0-1-3-15,0-1 4 16,0 0-1-16,0 0-2 16,0-2 1-16,0-2 2 0,0-1 0 15,0-1 7-15,0-1-7 16,0 2-19-16,0-2-17 16,0 0 30-16,0 0 5 15,0 0 1-15,0 0 0 16,0 0-1-16,0 0-14 15,-1 0 15-15,-5 0 0 16,0 0 0-16,-6 0 12 16,-4 0-11-16,-2 0 0 15,-3 0 8-15,-2 0-3 16,-2 0-6-16,1 0 0 16,0 0 1-16,-1 0 10 15,1 0-10-15,0 0 8 0,1 0-2 16,0 0-6-16,-2 0-2 15,1-2 1-15,-3 2-6 16,2 0 6-16,-2 0 0 16,1 0 0-16,-2 0 5 15,-2 0 1-15,0 0-6 16,-1 3 0-16,-1-1 0 16,0-1-1-16,-1-1 1 15,0 0 0-15,4 2 1 16,3-2 0-16,2 2-1 15,5-1 0-15,4 2 0 16,3-1 4-16,4 1-3 16,2-2-1-16,3 1 20 15,0-2-19-15,3 1-1 16,0-1 0-16,0 0 1 0,0 1-7 16,0-1-21-16,0 2 4 15,0 0 21-15,0 1-17 16,0 1 4-16,0-1-29 15,0 0-73-15,0-2-117 16,0 1-432-16</inkml:trace>
  <inkml:trace contextRef="#ctx0" brushRef="#br0" timeOffset="11026.94">32819 4951 517 0,'0'0'250'16,"0"0"-181"-16,0 0 42 16,0 0 89-16,0 0-50 15,0 0-44-15,-6-6-32 0,6 6 19 16,-2-3-20-16,2 3-28 16,-1 0 24-16,1 0-27 15,0-2-1-15,0-1 19 16,0-1-23-16,0-1 1 15,0-1-32-15,0-3 7 16,1 0-7-16,2 1-4 16,2-1-1-16,3 0 11 15,0-2-11-15,1 4-2 16,0-3-4-16,3 3-3 16,0-2-2-16,3 2 11 15,0 1-1-15,1-1 2 16,1 4-1-16,0 1-1 0,-3 2 0 15,1 0-9 1,-3 0 3-16,-1 2 6 0,0 8 0 16,-3-1-1-16,-2 2-5 15,-2 3 5-15,-1 1 1 16,0-1-3-16,-3 1 2 16,0 0 1-16,0 3 0 15,0-3 4-15,-9 2-3 16,-4-2-1-16,-2-1 0 15,-3 1 1-15,-1-3 6 16,-2-3-5-16,1 4-2 16,1-2 11-16,1 0-11 15,0 0-1-15,3-2 1 16,3-1-4-16,2-1 3 16,1 1 1-16,3-3 0 0,1 2 6 15,2-1-6-15,2 0-1 16,-1-1 0-16,2-3-16 15,0 1 11-15,0 1 6 16,0-3 0-16,0 1 0 16,3-1 1-16,5 0-2 15,2-1 1-15,1 0-19 16,2 0 13-16,4 0 12 16,-1 0-6-16,2 0 7 15,0 0-1-15,-2 0-6 16,0 0 0-16,-2 2 1 15,1 1-1-15,-2 5 0 0,2-3 0 16,-1 1 13-16,-2-1-13 16,-1 0 0-16,-1-5 0 15,-4 1-3-15,2-1 3 16,0 0 0-16,9 0-69 16,-1 0-266-16,-3 0-498 0</inkml:trace>
  <inkml:trace contextRef="#ctx0" brushRef="#br0" timeOffset="11746.16">33341 5009 1075 0,'0'0'161'16,"0"0"-92"-16,0 0 30 15,0 0 26-15,0 0 20 16,0 0-72-16,0 0-19 16,27 0 9-16,-9 0-44 0,0 0 2 15,4 3-1-15,-1 0-18 16,1-1 23-16,-2 3-25 16,-1-2 10-16,-5-2-5 15,-3 1-4-15,-3-1-1 16,-5-1 0-16,-2 0 0 15,-1 0 18-15,0 0-9 16,0 0 26-16,-10 0 34 16,-8 0-59-16,-7 0 0 15,-7-4-10-15,1-1 0 16,0 2-6-16,-1-2 12 16,7 3-6-16,4 0 6 0,3 0-5 15,9 1-2-15,3 1 1 16,2 0 0-16,2 0-1 15,2 0 1-15,0 0 0 16,0 0-1-16,0 0-14 16,0 0 15-16,8 0-14 15,5 0 12-15,6 0 2 16,4 0 1-16,5 0-1 16,2 0 10-16,0 0-4 15,-2 0-6-15,-2 0 0 16,-7 0 0-16,-5 0 1 15,-7 0 0-15,-3 0-1 16,-2 0 6-16,-2 0 0 16,0 0-2-16,0 0-4 15,0 0-13-15,-12 4-144 0,0-1-397 0</inkml:trace>
  <inkml:trace contextRef="#ctx0" brushRef="#br0" timeOffset="31223.74">15931 12852 869 0,'0'0'160'16,"0"0"-89"-16,0 0 42 15,0 0-13-15,0 0-12 0,0 0 10 16,-64-55-58 0,52 44 11-16,0 0-7 0,-3 4-25 15,0-2 26-15,-4 2-26 16,-1 1-19-16,-3 3 16 16,-1 3-15-16,-3 0-1 15,0 0 0-15,0 10-4 16,2 8 3-16,1 3 1 15,2 5 0-15,1 6-3 16,9 2 3-16,4 7 0 16,7 7-1-16,1 5 3 15,9 5-2-15,15 1 0 0,7-3 0 16,5-6 3 0,6-8-3-16,4-11 0 0,2-10-6 15,2-12 12-15,2-9-7 16,-4-6 1-16,-2-18 0 15,-5-8 6-15,-8-7-6 16,-5-4 0-16,-7-1 0 16,-8 3 7-16,-4 5-8 15,-7 6 1-15,-2 10 0 16,0 9-11-16,-2 11 2 16,-5 0-19-16,1 22 28 15,4 14-7-15,2 6 6 16,3 4 1-16,17 0 0 0,8-9-13 15,8-7 13-15,3-10 0 16,2-11-1-16,0-9-11 16,-6 0 11-16,-5-14-4 15,-4-11-37-15,-10-4 40 16,-10-7-11-16,-6-2 13 16,0-2 10-16,-21 0-1 15,-9 2-11-15,-6 6 2 16,-6 3 0-16,-2 11-4 15,2 7 5-15,1 10-1 16,6 1 3-16,4 17-2 16,7 12-2-16,6 8 1 15,5 4 0-15,8 2-6 16,5-1 6-16,2-4 0 16,17-7 0-16,5-4-6 0,4-10 6 15,3-7-3 1,4-8-1-16,-1-2-8 0,-3-7 14 15,-2-12-2-15,-7-8 6 16,-7-2 7-16,-4-1-13 16,-4 2 0-16,-6 3 1 15,-1 6-1-15,0 7 1 16,0 10 3-16,0 2-4 16,0 14-23-16,0 15 23 15,6 8 0-15,3 2 0 16,6 0 6-16,2-5-6 15,4-9 0-15,1-7-1 0,1-9-9 16,10-9-44-16,-7-17-245 16,-2-4-527-16</inkml:trace>
  <inkml:trace contextRef="#ctx0" brushRef="#br0" timeOffset="31568.97">16601 13125 818 0,'0'0'114'0,"-2"76"-56"15,2-34-25-15,5-2 2 16,7-7 40-16,0-13-29 16,-3-7-1-16,-2-7-26 0,-4-6-19 15,-1 0 42-15,-2-9 119 16,0-13-98-16,0-7-25 15,-8-5-37-15,1-4 14 16,4 0 17-16,3 0-18 16,0 4 14-16,4 5-15 15,12 8-4-15,3 8 12 16,4 6-20-16,6 7-2 16,2 0 0-16,6 5-6 15,4 6-2-15,3 2 0 16,5-3-68-16,16-3-25 15,-13-3-261-15,-6-2-329 0</inkml:trace>
  <inkml:trace contextRef="#ctx0" brushRef="#br0" timeOffset="31983.17">17263 13026 1028 0,'0'0'162'0,"0"0"-109"16,0 0-22-16,0 0-30 15,-101-7 47-15,70 10-6 16,-4 12-26-16,4 5 7 16,0 7-22-16,4 2 5 15,5 4 15-15,5 0-20 0,8 0-1 16,6-4 0 0,3-4 0-16,0-8 0 15,13-5 0-15,8-7 2 16,2-5 4-16,5-3 2 0,0-11-8 15,1-8 0-15,-3-3-35 16,0-3 35-16,-6 2 0 16,-3 1 23-16,-1 3 16 15,-5 8-38-15,-3 9 6 16,-4 5-7-16,0 14 0 16,-1 21 23-16,0 26 41 15,2 27-8-15,1 24 17 16,5 3-52-16,-1-22 3 15,-1-26-24-15,-2-28 0 16,0-8 1-16,2-2-1 0,7-4-17 16,0-3-103-1,-4-15-254-15</inkml:trace>
  <inkml:trace contextRef="#ctx0" brushRef="#br0" timeOffset="32500.05">17457 13169 430 0,'0'0'696'16,"0"0"-609"-16,0 0-49 16,0 0-27-16,2 82-1 0,11-60 19 15,3-5-29 1,8-7 15-16,4-5-15 0,2-5 6 15,0-5 1-15,0-17-6 16,-5-5 0-16,-4-5 11 16,-6-3-3-16,-6-3-9 15,-9 1 0-15,0 3 0 16,-9 2 4-16,-13 8 12 16,-5 5 0-16,-6 11 6 15,-3 8-15-15,-1 5 5 16,0 21-12-16,6 9 1 15,8 8 9-15,7 6-7 16,10-3-2-16,6-5 7 16,6-7-8-16,19-14 0 15,6-11 0-15,5-9-16 0,2 0-16 16,-1-20-126-16,-3-9-82 16,-6-3-124-16,-5-3 133 15,-5 2 231-15,-9 7 276 16,-5 5 42-16,-4 15-25 15,0 6-85-15,0 11-128 16,0 20-9-16,0 11-18 16,9 3-4-16,9-1-37 15,30-8-12-15,-3-14-34 16,1-15-844-16</inkml:trace>
  <inkml:trace contextRef="#ctx0" brushRef="#br0" timeOffset="33342.92">18392 12950 646 0,'0'0'110'16,"0"0"-86"-16,0 0 14 15,0 0 106-15,-80 6-32 0,68 3-55 16,4-1-23-16,0 2-26 16,5-4 21-16,-1 2-17 15,4-1 10-15,0 1 54 16,0-3-45-16,0 1 1 16,0 0-6-16,0-2-20 15,0-1 24-15,0 0-20 16,0-3 2-16,0 1 1 15,0-1-11-15,0 0-2 16,0 0 1-16,0 0 8 16,0 0-9-16,0 0 7 15,0 0-6-15,0 0 12 16,0 0-13-16,0 0 0 0,0 0-2 16,0 0 10-16,0 0-8 15,0 0 0-15,0 0 1 16,0 0 7-16,0 0-8 15,0 0 0-15,0 0 0 16,0 0 3-16,0 0-4 16,0 0 1-16,0 0 0 15,0 0 8-15,0 0-8 16,0 0 0-16,0 0 2 16,0 0 8-16,0 0-6 15,0 0 11-15,0 0-7 16,0 0 27-16,0 0-22 0,0 0-13 15,2 0-5 1,7 0-107-16,1-7 67 0,-5 3-755 0</inkml:trace>
  <inkml:trace contextRef="#ctx0" brushRef="#br0" timeOffset="34144.43">18456 12937 879 0,'0'0'227'16,"0"0"-66"-16,0 0-56 16,0 0-28-16,0 0 15 15,0 0-38-15,0 0-6 16,-97-24 3-16,80 24-43 16,2 9 19-16,-2 10-27 15,5 12 1-15,-1 23 6 16,5 38 1-16,8 41-9 15,5 17 1-15,19 8 0 16,4-13-4-16,0-24 4 16,-1-17 0-16,-6-29-1 0,-3-23-6 15,-3-21-8 1,-6-11-99-16,3-5-70 0,-3-5-222 16,-5-5-285-16</inkml:trace>
  <inkml:trace contextRef="#ctx0" brushRef="#br0" timeOffset="34646.45">18201 13443 682 0,'0'0'114'0,"87"-10"-69"0,-5-7 124 16,1-7-6-1,-5-1-74-15,-8-6-36 0,-19 0-45 16,1-3-8-16,-1-8-54 16,-17 2-57-16,-16 5-89 15,-15 4 137-15,-3 6 63 16,-16 6 186-16,-10 10-9 16,-2 7-58-16,0 2-21 15,5 16-31-15,4 13-9 16,7 10-20-16,9 7-20 15,3 2 15-15,9-4-12 16,17-6-7-16,7-11 4 16,3-10-11-16,2-9-1 15,-3-8 0-15,-3-10-5 16,-5-16 26-16,-8-7-14 0,-9-7 13 16,-10-6 0-16,0-3-25 15,-13 3 24-15,-14 3-1 16,-6 2-11-16,-4 9 6 15,-3 10-12-15,2 10 2 16,3 12 0-16,2 3-8 16,6 20-2-16,6 12-4 15,12 6-36-15,9 3-50 16,2-3-160-16,47-6-117 16,-1-11-10-16,1-11-304 0</inkml:trace>
  <inkml:trace contextRef="#ctx0" brushRef="#br0" timeOffset="34984.38">19051 13059 973 0,'0'0'261'0,"0"0"-138"15,0 0-81-15,0 0-10 16,0 0-15-16,-22 105 18 16,19-54-22-16,3-2 2 15,0-6-15-15,6-9 1 16,5-15 4-16,-1-10-5 15,-3-9 9-15,-4-11 87 16,-3-17-57-16,0-11-23 16,-4-9-16-16,-11-4 7 15,-3 1 5-15,-1 3 0 0,2 7 55 16,4 10 54-16,5 8-30 16,4 9-18-16,4 7-49 15,0 6-24-15,0 1 0 16,14 0 1-16,9 0-1 15,7 3 6-15,6 2-6 16,3 1-44-16,4 0-80 16,11-1-119-16,-11-3-154 15,-9-1-420-15</inkml:trace>
  <inkml:trace contextRef="#ctx0" brushRef="#br0" timeOffset="36208.3">19368 12966 948 0,'0'0'130'0,"0"0"-66"0,0 0-2 16,33 104 50-16,-16-64 4 16,0 1-17-16,1-3-24 15,-5-5-19-15,0-6-46 16,-3-8-1-16,-6-10-2 15,-1-6-1-15,-1-3 5 16,-2-3 14-16,0-17-25 16,0-10 20-16,0-4-19 0,0-9 7 15,0-1-8 1,3 1-22-16,4 9-1 0,2 7 0 16,3 14-17-16,3 13 30 15,1 3-2-15,2 25 12 16,1 11 32-16,-2 8-20 15,-1 2 5-15,-1-2 26 16,0-8-26-16,-3-7 8 16,-1-11-18-16,0-11 1 15,-2-10 12-15,-1 0-20 16,1-21 15-16,-2-11-15 16,-1-11-39-16,-3-6 4 15,-3-1-25-15,0 3 25 16,0 8 34-16,0 13-21 15,0 15 11-15,0 11-24 0,3 18 35 16,6 21 9 0,2 7 10-16,4 3 1 0,2 0-1 15,6-10-18-15,3-8 6 16,3-13-7-16,2-8 1 16,0-10 7-16,1-2-8 15,-4-18-156-15,-7-9 133 16,-3-7-45-16,-7 0 53 15,-4 3-1-15,-1 8-194 16,-5 14-44-16,-1 11 98 16,2 8 131-16,-2 21 25 15,3 6 20-15,3 1 16 16,4-5 78-16,10-6 126 16,2-11-153-16,5-10-61 0,3-4-14 15,-1-11 10-15,-3-13-22 16,-2-8-1-16,-5-5-25 15,-10-1 26-15,-6 1 7 16,-3 2 22-16,-6 3 45 16,-13 9-3-16,-7 6-35 15,-8 8 17-15,-2 9-22 16,-3 0-30-16,2 20 8 16,4 6-9-16,6 5 1 15,8 1 6-15,9 2-7 16,8-5 0-16,2-2-6 15,9-8-7-15,13-9 6 16,8-6 1-16,5-4-39 16,1-5-16-16,1-13-151 0,-4-2-28 15,-3 1 123-15,-5 4 117 16,-6 9 20-16,-5 6 47 16,-1 5-34-16,-3 20 45 15,1 5 55-15,1 6 19 16,0-3-91-16,4-1-16 15,2-8 19-15,4-8-33 16,5-5-11-16,3-9 4 16,1-2-23-16,1-11-1 15,-2-14 0-15,-4-11-50 16,-2-8 49-16,-6-7 1 16,-6-16-22-16,-12-18 12 0,-15-23-31 15,-19-5 27-15,-3 22 1 16,5 22-11-16,15 35 24 15,4 15 1-15,2 3 8 16,2 6 22-16,-2 6 5 16,1 4-13-16,4 27-23 15,1 26 2-15,5 33 14 16,21 30 7-16,18 11 32 16,13-7 55-16,-4-28-64 15,-8-32-2-15,-6-21-28 16,1-5-16-16,7-2 25 15,4 1-25-15,15-3-120 16,-15-9-50-16,-10-13-948 0</inkml:trace>
  <inkml:trace contextRef="#ctx0" brushRef="#br1" timeOffset="42425.87">27703 6007 1016 0,'0'0'193'0,"0"0"-117"15,0 0 1-15,0 0 28 16,0 0 26-16,0 0-70 15,-4-56 3-15,4 39-16 16,0-2-29-16,4-2 22 16,-1 1-18-16,-2-1-5 15,1 1 16-15,-1 0-33 16,-1 3 9-16,0 3 10 0,0 2-19 16,0 4-2-16,0 1 1 15,0 4 0-15,0 3-3 16,0 0 3-16,0 0-12 15,0 6 11-15,0 15-10 16,0 9 11-16,0 10 0 16,0 5-2-16,2 3 1 15,5-2 1-15,1-1 0 16,0-8 0-16,-3-6 1 16,-2-5-1-16,-3-7 0 15,0-4-12-15,0-5 5 16,0-5 9-16,-11 0-2 15,-3-5 7-15,-3 0-1 0,-2 0-3 16,-3 0-3-16,2-7 0 16,-1-2 1-16,3 1-1 15,5 2 2-15,4 0 9 16,2 3-5-16,4 2-1 16,3 1-5-16,0 0 2 15,0 0-8-15,0 0 6 16,3 0 0-16,13 0-9 15,6 0 20-15,5 0-1 16,9 0 16-16,1 0-7 16,1-6 23-16,-6-1-25 15,-2 2-4-15,-6-2 6 16,-6 4-18-16,-6-1-2 0,-5 1-5 16,-2-2 6-1,2 0-2-15,2-14-78 0,0 2-251 16,0-2-444-16</inkml:trace>
  <inkml:trace contextRef="#ctx0" brushRef="#br1" timeOffset="43034.23">27773 5431 348 0,'0'0'129'15,"0"0"-56"-15,0 0-1 16,0 0-27-16,-97 3-22 16,67 11 3-16,-1 3 33 15,-2 2 45-15,-3 3 48 16,0 0-6-16,4 2-11 15,0 0 32-15,2 4-124 16,5 4-14-16,2 3-21 16,4 4 14-16,3 5-2 15,7 1-19-15,4 3 10 16,5 0 2-16,0 3-12 16,18 0 26-16,5 0-19 0,7-3 6 15,4-1 2-15,6-7-10 16,2-6 1-16,4-7-7 15,2-10 1-15,6-7 23 16,1-9 14-16,0-1 26 16,-3-14 0-16,-1-12-36 15,-5-7-6-15,-6-9-11 16,-5-9-10-16,-9-5 8 16,-7-7-9-16,-9-2 15 15,-9-3-3-15,-1-1-2 16,-6 5-9-16,-13 3-1 15,-5 7 0-15,-4 10 15 16,-3 10 19-16,-4 10-10 0,-4 14-5 16,-4 10-12-16,-3 1-8 15,-6 21 1-15,-2 11-10 16,3 8 2-16,4 5-6 16,8 29-125-16,13-12-203 15,13-8-794-15</inkml:trace>
  <inkml:trace contextRef="#ctx0" brushRef="#br1" timeOffset="43830.52">30516 5735 829 0,'0'0'132'0,"0"0"-73"16,0 0 41-16,0 0 26 15,0 0-61-15,0 0-55 16,0 0 10-16,58-11-9 16,-39 11-11-16,1 0 25 15,-1 9-17-15,-3 3 3 16,-3 1 7-16,-9 3-16 16,-4 2 11-16,-1 3 16 15,-18 1 7-15,-6 0 11 16,-5 1-37-16,1-3 6 15,2-3-7-15,6-3-8 16,7-3 4-16,8-2-5 16,6 1-9-16,0-1 3 0,3-1 12 15,14 0-6 1,5-4 20-16,7-2-1 0,0-2 74 16,4 0-21-16,-3 0-33 15,0-9 1-15,-3-3-33 16,-1 2 0-16,-3-5-7 15,2-11-156-15,-5 1-164 16,-7 1-563-16</inkml:trace>
  <inkml:trace contextRef="#ctx0" brushRef="#br1" timeOffset="44243.35">30681 5530 658 0,'0'0'127'15,"0"0"-70"-15,-82-13 40 0,40 13-43 16,0 3 11-16,0 14 0 16,3 5-22-16,0 7 19 15,8 6 37-15,4 8-37 16,9 6-5-16,5 7-24 16,8 5-5-16,5 2 1 15,5 0-28-15,19-5 20 16,8-9 0-16,10-8-20 15,7-12 9-15,8-13-10 16,3-13 0-16,4-3 73 16,-2-21 19-16,0-9-6 15,-4-11-23-15,-9-4-28 0,-9-4 28 16,-13-2-29 0,-12-2-24-16,-15-2 33 0,0 3-36 15,-20 2 9-15,-12 6 34 16,-8 8-29-16,-5 12 31 15,-7 12-52-15,-3 12 10 16,-3 4-19-16,-4 22 9 16,0 16-10-16,-13 47-62 15,14-11-187-15,12 0-471 0</inkml:trace>
  <inkml:trace contextRef="#ctx0" brushRef="#br1" timeOffset="45264.2">30940 11017 1154 0,'0'0'259'0,"0"0"-192"15,0 0-38-15,0 0 2 0,0 0 24 16,82-12 16-16,-57 12-43 15,0 0-7-15,-1 7-1 16,-1 8-11-16,-6 0-3 16,-6 2 2-16,-5 0-7 15,-6 4 37-15,-2-1-7 16,-14-2 12-16,-10 0-7 16,-2-3-35-16,-2-3 9 15,4-3-10-15,3-5 6 16,7-3 7-16,4-1-12 15,7 0-2-15,5-4-15 16,2-7-82-16,17-3-102 16,6 5 70-16,7 4 50 0,1 5 51 15,1 0-26 1,-1 17 55-16,-3 4 32 0,-8 4 18 16,-7 1 83-16,-9 2 10 15,-6-3-28-15,-1 0 40 16,-18-5-65-16,-7-2-29 15,-9-6 9-15,-6-5-48 16,-4-7 25-16,1 0-4 16,4-3-42-16,9-8 28 15,7 0-29-15,12 0-30 16,12-7-50-16,0 2-230 16,8 0-389-16</inkml:trace>
  <inkml:trace contextRef="#ctx0" brushRef="#br1" timeOffset="45692.13">31012 10724 1200 0,'0'0'302'15,"0"0"-199"-15,0 0-85 16,-108 73-11-16,76-27 19 15,0 17 22-15,5 23 31 16,12 15-7-16,11 6-44 0,4-20 13 16,11-20-40-16,7-27 15 15,6-4-5-15,7 2-1 16,12-2-10-16,8 0 0 16,8-11 0-16,5-14 6 15,3-11-5-15,-3-1-1 16,-3-24 10-16,-9-11-9 15,-3-13 39-15,-8-8 2 16,-8 0 26-16,-9-1 12 16,-10 4-27-16,-12 7-3 15,-2 1 14-15,-21 5-54 16,-16 1 35-16,-12 5-21 16,-11 4-23-16,-19 7 12 15,-20 11-13-15,-11 12-31 16,9 1-27-16,7 11-140 0,34 2-121 15,26-4-580-15</inkml:trace>
  <inkml:trace contextRef="#ctx0" brushRef="#br1" timeOffset="46374.4">30671 8914 935 0,'0'0'235'0,"0"0"-170"15,0 0-31-15,0 0 62 16,0 0 1-16,0 0-36 15,0 0-23-15,-10 5-28 16,2 20 17-16,-5 5 6 16,2 6-5-16,-1-3 7 15,4-1-21-15,5-8-6 16,3-5 6-16,0-5-13 0,3-6 6 16,11-4 23-16,3-4 24 15,4 0 51-15,4-6-36 16,0-6-45-16,2-3 27 15,-3 1-50-15,0 2 11 16,-2 3-12-16,-1 1-3 16,-1 2-13-16,-1 0-65 15,3-2-151-15,-7-1-112 16,-4-1-785-16</inkml:trace>
  <inkml:trace contextRef="#ctx0" brushRef="#br1" timeOffset="46618.56">30849 8843 1239 0,'0'0'365'16,"0"0"-302"-16,0 0-53 15,0 0 2-15,0 90 49 16,0-42 72-16,0 2-65 15,0 1-33-15,0 2-15 16,-2-7-14-16,2-9-7 16,0-6 1-16,0-16-154 15,0-6-150-15,0-9-473 0</inkml:trace>
  <inkml:trace contextRef="#ctx0" brushRef="#br1" timeOffset="47208.41">30641 8572 529 0,'0'0'78'0,"0"0"-54"0,0 0 21 16,-109 16 59-16,79-3-42 15,2 1 1-15,-2 8 43 16,3 2-8-16,-1 5-7 16,3 7 11-16,1 6-37 15,4 8-4-15,4 6-44 16,6 7 15-16,5 4 40 15,5 2-29-15,6-2-1 16,18-3-8-16,9-4-11 16,9-5 24-16,7-7-37 15,4-7 5-15,5-9-11 16,4-10 9-16,0-9-13 16,2-12 76-16,-1-1-8 0,-2-18 35 15,-1-12-69-15,-5-6 7 16,-7-7-17-16,-3-6-14 15,-11-2 21-15,-4-7-22 16,-9-12-1-16,-6 5 12 16,-11-4-18-16,-4 1 2 15,-1 12 5-15,-17-5-2 16,-3 7 1-16,-6 4 8 16,-6 6 0-16,-4 8 8 15,-8 7-18-15,-4 11-5 16,-5 12-1-16,-4 6-9 15,-6 25-3-15,-33 46-54 16,18-5-159-16,3 1-414 0</inkml:trace>
  <inkml:trace contextRef="#ctx0" brushRef="#br1" timeOffset="48359.08">14150 14420 713 0,'0'0'784'16,"0"0"-784"-16,0 0-5 15,-4-79 5-15,4 52 5 16,0 2 54-16,0-1-40 0,0 2 0 15,0 1 18-15,3 4-5 16,-3 1 46-16,0 4-25 16,0 3-34-16,0 2 15 15,0 4-5-15,0 2 10 16,0 3 1-16,0 0-40 16,0 10-7-16,0 14 5 15,0 9 2-15,0 8 2 16,0 4-1-16,3 0-1 15,0-4 14-15,4-6-12 16,-1-9-4-16,0-5-5 16,3-13-103-16,0-8-154 15,-3 0-393-15</inkml:trace>
  <inkml:trace contextRef="#ctx0" brushRef="#br1" timeOffset="48823.97">14011 13908 932 0,'0'0'140'16,"0"0"-121"-16,0 0-9 15,-85 33-1-15,57-12 63 16,1 4 22-16,2 7-1 0,7 6-22 15,3 5 2 1,9 7 5-16,6 7-27 0,8 4 29 16,18 1-15-16,10 2-29 15,10-3-8-15,5-9-22 16,4-8-8-16,7-12 2 16,0-11-7-16,3-13 7 15,-3-8 0-15,-5-8 2 16,-7-15 5-16,-8-12-7 15,-10-5-10-15,-13-7 9 16,-12-7 1-16,-7-4 8 16,-7-5-6-16,-20 0 20 15,-9 1 10-15,-3 7 2 0,-5 8 56 16,0 11-1-16,1 10-26 16,3 15-7-16,1 11-41 15,1 10-15-15,0 24 0 16,1 27-10-16,7 45-27 15,8-10-115-15,11-3-493 0</inkml:trace>
  <inkml:trace contextRef="#ctx0" brushRef="#br1" timeOffset="49340.31">14113 15282 134 0,'0'0'511'0,"0"0"-447"15,0 0 12-15,80-37 126 16,-47 36 2-16,1 1-78 16,1 10-34-16,-5 12-43 15,-5 7 19-15,-8 4 12 16,-10 4-32-16,-7 0 25 0,-3-1 21 16,-18-1-6-16,-7-3-8 15,-7-2-55-15,-3-6 3 16,0-6-28-16,3-9 7 15,5-2 5-15,6-7-5 16,7 0 3-16,7-7-7 16,9-5-3-16,1-1-20 15,4 4-7-15,12 1 15 16,7 7 1-16,3 1 19 16,7 6-8-16,3 11 49 15,5 1-15-15,0-1 22 16,1-3-10-16,-2-6-45 15,0-4 21-15,-2-4-22 16,-1-29-2-16,-7-3-111 16,-11-5-453-16</inkml:trace>
  <inkml:trace contextRef="#ctx0" brushRef="#br1" timeOffset="49768.38">14198 14947 1415 0,'0'0'285'0,"0"0"-199"16,-100 20-54-16,57 10-30 16,1 10 11-16,3 11-13 15,5 18 7-15,10 17 3 16,12-6-8-16,11-6 39 16,2-8 48-16,23-13-29 0,12 8-14 15,10 4-30 1,6-5-10-16,8-7 2 0,4-11-8 15,6-11 0-15,0-12 12 16,0-14-6-16,-2-5-6 16,-5-16 0-16,-10-18 11 15,-7-12 67-15,-9-19-40 16,-10-21 4-16,-15-17 7 16,-12-1-32-16,0 18 37 15,-15 22-22-15,-6 23-14 16,-2 2 16-16,-10 0-10 15,-6-2-10-15,-10 7 16 16,-1 14-30-16,-2 14 0 16,-1 6-12-16,2 21-16 0,2 17 22 15,0 21-46-15,7 25-46 16,9 20-55-16,10-14-224 16,14-17-601-16</inkml:trace>
  <inkml:trace contextRef="#ctx0" brushRef="#br1" timeOffset="50401.01">14231 16307 491 0,'0'0'731'0,"0"0"-627"16,0 0-75-16,83-14 27 15,-47 11 151-15,3 3-72 16,0 0-54-16,-3 3-2 15,-2 9-27-15,-10 7-10 16,-8 4-33-16,-10 5-3 16,-6 1 19-16,-1 0-8 0,-20 0-1 15,-2-5 7-15,-4-4-22 16,2-6-1-16,1-6 0 16,8-2 1-16,2-5 8 15,7-1-9-15,5 0-1 16,2-8-36-16,2-5-110 15,13 0 41-15,7 3 67 16,7 3 39-16,2 7 14 16,3 0 43-16,2 7-14 15,0 13 8-15,-5 3-8 16,-7 4 8-16,-8-1-15 16,-8 2 16-16,-8-2 42 15,0-2-32-15,-9-4-11 0,-13-3 5 16,-8-6-38-16,-6-5 7 15,-6-6-19-15,-6-3 3 16,5-14 5-16,3-3-13 16,10 2-1-16,10 1 0 15,7 4-22-15,9 2-30 16,4 1-47-16,6-5-131 16,10 3-174-16,5-1-534 0</inkml:trace>
  <inkml:trace contextRef="#ctx0" brushRef="#br1" timeOffset="50893.86">14444 16058 1305 0,'0'0'291'0,"0"0"-156"0,-86-9-56 16,51 11 53-16,4 17-15 15,4 9-72-15,0 7-9 16,3 9-35-16,5 8 7 16,1 16 16-16,4 17-23 15,7 13 14-15,7 5-9 16,0-20-4-16,17-19 15 16,-2-23-16-16,4-4-1 15,8 2 4-15,7 2-2 16,10 1-2-16,6-5 0 15,7-14 1-15,4-4 4 0,6-10-5 16,3-9 0 0,-1-3 6-16,-4-20-4 0,-5-13-2 15,-5-22 0-15,-8-18 0 16,-12-20 1-16,-12 4 0 16,-14 19 5-16,-9 20 35 15,0 15 5-15,-9-1 12 16,-10-1-6-16,-9-1-12 15,-9 7 24-15,-9 8-35 16,-12 6-11-16,-10 7-10 16,-6 10-7-16,-1 3-2 15,1 12-22-15,4 17-66 0,9 8-27 16,-2 30-138 0,18-11-326-16,11 0-712 0</inkml:trace>
  <inkml:trace contextRef="#ctx0" brushRef="#br1" timeOffset="51352.6">14456 17274 1530 0,'0'0'371'0,"0"0"-251"16,0 0-98-16,0 0 20 15,24 76 69-15,-20-42-54 16,-1 5-12-16,-1 2-38 15,-2-2 1-15,0 0 15 16,0-3-22-16,0-5 13 16,-2-4-14-16,2-6 1 15,0-4 2-15,0-7-3 16,3-3 0-16,11-4 7 16,5-1-6-16,7-2-1 0,3 0 0 15,7 0 1-15,3 0 0 16,1 0-1-16,2 0 0 15,3 0 0-15,-2 3-12 16,-1-1-41-16,-1-2-71 16,-8-2-173-16,-10-6-295 0</inkml:trace>
  <inkml:trace contextRef="#ctx0" brushRef="#br1" timeOffset="51558.75">14759 17433 1540 0,'0'0'554'0,"0"0"-464"16,-11 91-21-16,11-34-44 15,0 17 34-15,0-6 41 16,0 2-65-16,0-7-13 16,5-14-22-16,1-2-16 15,0-10-14-15,9-16-136 16,-5-11-418-16,2-10-1049 0</inkml:trace>
  <inkml:trace contextRef="#ctx0" brushRef="#br1" timeOffset="52119.41">14535 17235 1704 0,'0'0'265'15,"0"0"-166"-15,-127 6-89 16,72 11 2-16,1 8 7 16,4 6 43-16,3 8-31 15,4 11-6-15,3 5-23 16,1 18-2-16,3 20 0 16,12 20 0-16,17 3 6 15,7-9-6-15,23-23 0 16,5-27 9-16,2-13-7 15,8-4-2-15,10 6 0 16,10 2 1-16,14 0-9 16,2-6 8-16,4-10-34 0,3-10 12 15,-1-5-22-15,-1-7 26 16,-1-10 3-16,-4 0-4 16,-1-6-155-16,-7-18 107 15,-3-5 67-15,-5-10 2 16,-3-11 0-16,-7-5-2 15,-5-2 0-15,-9-7 0 16,-10-11 4-16,-15-14-4 16,-9-17 0-16,-30-3 12 15,-14 10-10-15,-3 21-2 16,5 23 2-16,2 16 15 16,0 5 98-16,-12-2-6 15,-12-1-21-15,-21 1 10 0,-18 14-27 16,-17 19-19-16,10 3-31 15,22 20-20-15,29 9 12 16,7 14-13-16,-7 29-24 16,-5 29 2-16,4 22-85 15,22-24-164-15,19-16-709 0</inkml:trace>
  <inkml:trace contextRef="#ctx0" brushRef="#br0" timeOffset="65032.83">15352 13929 431 0,'0'0'312'0,"0"0"-165"16,0 0-50-16,0 0-32 16,0 0 69-16,0 0-44 15,-1 0-36-15,-1 0-3 16,1 0-28-16,-1 0 23 16,-2 0 27-16,1 0-35 0,-1 0 5 15,-2 2-34-15,-1 3 0 16,-1 0 10-16,0 0-18 15,1 0 4-15,-1 2-5 16,-2 2-2-16,1-1 2 16,0 1 0-16,-3 2 0 15,3 0 13-15,-2 2-13 16,1 1 0-16,1 0 0 16,0 3 2-16,0 2 1 15,2 1-3-15,2-1 0 16,2 4 13-16,3-2-13 15,0 3 0-15,0-2-1 16,11 0 1-16,7-1 2 16,4-1 5-16,3-1-3 0,3-5 8 15,3-1 1-15,1-6-11 16,1-2-2-16,-3-5 1 16,-6 0 7-16,0 0-7 15,-3-9 6-15,-6-5 30 16,-1-2-8-16,-3-1 78 15,-5 0-59-15,-4-2-39 16,-2 0 11-16,0-2-14 16,0 2 0-16,-8 0 13 15,-3 1-10-15,-5 3-2 16,0 2-7-16,-5 1 6 16,-4 5 16-16,-2 2-7 15,-3 3-7-15,-1 2 3 16,-1 0-10-16,3 13-1 0,2 5 0 15,4 2-9-15,4 4 9 16,4-2 0-16,3 2 0 16,4-5-1-16,5-2 1 15,3-3-1-15,0-1-38 16,9-2-106-16,9-3 18 16,12-1-98-16,-3-3-290 15,-3-2-327-15</inkml:trace>
  <inkml:trace contextRef="#ctx0" brushRef="#br0" timeOffset="65902.6">15672 14289 620 0,'0'0'251'15,"0"0"-137"-15,0 0-62 16,0 0-9-16,0 0 64 15,0 0-52-15,0 0-27 16,1 10 39-16,9-5-41 16,1 1 36-16,3-2-2 0,2 0-15 15,2-2 14 1,-2-2-27-16,3 0-10 0,-2 0 7 16,-2-2-29-16,-2-3 26 15,-1-1-9-15,-3-1-16 16,-3-1 21-16,-1 2-20 15,-2-3 7-15,-2 1 7 16,-1-1-10-16,0 0-2 16,0-1-4-16,0 3 1 15,-4-1 6-15,-4 1-6 16,1 0 0-16,-4 2 15 16,1 0-7-16,-2 1-9 15,-1 1 0-15,-1 3-2 16,-1 0 1-16,0 0 1 15,-3 3 0-15,2 8-1 0,-3 2-3 16,-1 3 4-16,4 1 0 16,-1 0-2-16,5 0 0 15,3-2 3-15,2 1-1 16,6-3 0-16,1 4-1 16,0-3 1-16,5 1-1 15,7-1-3-15,6 1 1 16,2-3 3-16,2-2 0 15,3-4 10-15,4-5-9 16,-1-1-1-16,0 0 0 16,-1-1 6-16,0-10 7 15,-5 2-13-15,-2-2 1 16,-5 2-1-16,-2 2-3 16,-1-3-169-16,-4 3-361 0,-4-1-522 15</inkml:trace>
  <inkml:trace contextRef="#ctx0" brushRef="#br0" timeOffset="66445.7">15667 14039 649 0,'0'0'513'16,"0"0"-385"-16,0 0-76 16,0 0-43-16,0 0 53 0,0 0-17 15,0 0-7-15,19 0 72 16,0 0-35-16,3 0-16 15,2 0-10-15,1 0-36 16,-2 0 26-16,-1 0-21 16,0 0 4-16,-3 0 16 15,-2 0-38-15,-6 0 10 16,-1 0-10-16,-6 0 7 16,-2 0 0-16,-1 0-6 15,-1 0-1-15,0 0 0 16,0 0-2-16,0 6-146 15,0 5-341-15,-9 2-480 0</inkml:trace>
  <inkml:trace contextRef="#ctx0" brushRef="#br0" timeOffset="67255.83">15451 15180 316 0,'0'0'512'0,"0"0"-372"16,0 0-16-16,0 0-38 15,0 0-1-15,-66 72-18 16,51-48-19-16,3 3-27 16,2 4 16-16,1 4-4 15,3 1-10-15,5 4 33 16,1 5 29-16,0 2-1 16,12 2-19-16,10-2-47 15,6 0 7-15,4-6-21 0,2-6 6 16,0-8 5-16,2-8-8 15,-2-10 2-15,-3-9 17 16,-2 0-1-16,-4-11 65 16,-5-12-33-16,-4-5-26 15,-5-6 13-15,-7-1-34 16,-4 0-3-16,0 2 11 16,-11 4-10-16,-8 5-3 15,-5 5-5-15,-1 7-11 16,-4 4 11-16,1 8 0 15,1 0 0-15,2 13-2 16,3 8 1-16,4 7-5 16,3 1-3-16,7 0-54 15,5 0-28-15,3 2-111 0,14-6-123 16,5-6-368-16</inkml:trace>
  <inkml:trace contextRef="#ctx0" brushRef="#br0" timeOffset="67674.14">15927 15533 1160 0,'0'0'226'0,"0"0"-182"0,0 0-35 15,0 0-1 1,0 0 1-16,0 0 17 0,87 23 9 15,-55-22-26-15,1-1 40 16,-2 0 25-16,-4-12-41 16,-4 0 10-16,-6-5-2 15,-8 1-6-15,-4-4 9 16,-5 1-28-16,0 2 2 16,-15-2 11-16,-9 5-5 15,-4 1 11-15,-5 6-28 16,0 4 2-16,-1 3 4 15,2 3-3-15,5 14-11 16,4 4 1-16,6 4-14 16,5 4 14-16,9 0 0 15,3 2 0-15,5 0 2 0,14-1-2 16,9-2 0-16,4-6-10 16,5-3 0-16,1-9 4 15,11-10-47-15,-12-2-96 16,-7-11-259-16</inkml:trace>
  <inkml:trace contextRef="#ctx0" brushRef="#br0" timeOffset="67992.2">15890 15262 375 0,'0'0'202'0,"0"0"-130"0,0 0-17 16,0 0 154-16,0 0 38 15,99 0-116-15,-55 0-17 16,5 0 26-16,0 0-25 16,0 0-15-16,-3-4-31 15,-7 0-15-15,-6 2 18 16,-9 1-47-16,-11 0 1 15,-3 1-26-15,-6 0 1 16,-3 0 19-16,-1 0-20 16,0 0-11-16,0 15-87 0,-4 0-223 15,-7 4-590-15</inkml:trace>
  <inkml:trace contextRef="#ctx0" brushRef="#br0" timeOffset="68800.78">15761 16320 920 0,'0'0'233'0,"0"0"-142"15,0 0-46-15,0 0 12 16,0 0 31-16,0 0-51 16,0 0-8-16,-92 19-16 15,77-5-13-15,-2 5 20 16,1 3-17-16,0 6 7 16,0 3 0-16,3 3-4 15,4 4-5-15,5 2-1 16,4 2 0-16,0 4 7 15,16 0-6-15,10 0-1 16,5-2 24-16,5-6-23 0,5-7 13 16,3-8-6-16,0-9-6 15,0-9 11-15,-2-5-12 16,-4-2 17-16,-7-17 50 16,-8-3-8-16,-7-3 27 15,-10-8-17-15,-6 0-44 16,0 0 30-16,-16 4-26 15,-7-2 12-15,-3 6 9 16,-3 6-50-16,1 5 10 16,-2 6-11-16,2 7 1 15,-2 1-2-15,2 11 1 16,1 12 0-16,3 3-12 16,3 7-3-16,5-2-3 0,7-1-69 15,9 1-98-15,0-11-63 16,10-6-447-16</inkml:trace>
  <inkml:trace contextRef="#ctx0" brushRef="#br0" timeOffset="69214.22">16206 16673 783 0,'0'0'137'0,"0"0"-98"16,0 0 3-16,87 4 71 16,-55-4-3-16,1-7-19 0,-5-7-34 15,-3-2-25-15,-7 0-2 16,-6-1-29-16,-6 1 15 16,-6 1 10-16,0 1-13 15,-6 0 41-15,-12 3 39 16,-5 2-10-16,-6 5-5 15,-4 3-50-15,-1 1-1 16,0 4-27-16,-1 14 12 16,6 7-7-16,3 3-5 15,6 6 0-15,6 2 2 16,8-2-1-16,6 0-1 16,0-2 0-16,15-4-3 15,12-2 3-15,6-7 0 16,7-6 0-16,3-6 14 0,-1-7-14 15,-1 0 0-15,3-23-40 16,-11 0-225-16,-11-3-519 0</inkml:trace>
  <inkml:trace contextRef="#ctx0" brushRef="#br0" timeOffset="69469.28">16098 16373 914 0,'0'0'154'0,"0"0"-73"15,88 14 54-15,-34-14 58 16,6 0-1-16,2 0-58 15,-2-4-79-15,-4-1-55 16,4 5-6-16,-15 0-252 16,-15 5-582-16</inkml:trace>
  <inkml:trace contextRef="#ctx0" brushRef="#br0" timeOffset="74103.7">16444 14374 1182 0,'0'0'254'15,"0"0"-77"-15,0 0-33 0,0 0-27 16,0 0 14-16,0 0-74 16,0 0 0-16,72-17 7 15,-33 10-36-15,2 1 9 16,0-1-21-16,-1 3-15 15,-1-1 10-15,-4 4-11 16,0 1 0-16,4 6-40 16,-8 8-216-16,-9 5-496 0</inkml:trace>
  <inkml:trace contextRef="#ctx0" brushRef="#br0" timeOffset="74546.37">16898 15596 215 0,'0'0'1613'16,"0"0"-1409"-16,0 0-154 16,0 0-35-16,0 0-12 15,0 0 65-15,92-22-56 16,-47 14 5-16,4 4-17 16,1 4-13-16,-1 0-8 15,4 8-92-15,-12 8-234 16,-12 1-466-16</inkml:trace>
  <inkml:trace contextRef="#ctx0" brushRef="#br0" timeOffset="74960.38">17078 16723 1420 0,'0'0'292'16,"0"0"-248"-16,0 0-24 16,0 0-6-16,89 13 51 15,-41-8 45-15,6-2-73 16,6-2-16-16,-2 1-15 15,-2-1-6-15,3 2-51 16,-16-1-162-16,-13 3-532 0</inkml:trace>
  <inkml:trace contextRef="#ctx0" brushRef="#br2" timeOffset="83201.61">29118 7456 453 0,'0'0'171'0,"0"0"-44"15,0 0 8-15,0 0 19 0,0 0-32 16,0 0-56-16,-6 0 1 16,6 0-5-16,0 0-1 15,0 0 34-15,0 0-23 16,-1 0 0-16,1 0-8 16,0 0-29-16,0 0 16 15,0 0-20-15,0 0-14 16,0 0 17-16,0 0-32 15,0 0 8-15,0 0-1 16,0 0 3-16,0 0-13 16,0 0 1-16,0 0 0 15,0 0-2-15,0 0 2 16,0 0 0-16,0 0 0 16,0 0-1-16,0 0 0 0,0 5 1 15,0-2 0-15,3 2 0 16,-2-3 9-16,2 2-9 15,0 2 0-15,-1-4 2 16,2 1-3-16,-2-2 1 16,1 2 0-16,-2-1-6 15,1 1 7-15,-1-3-1 16,-1 2 0-16,2-2 6 16,-1 2-7-16,-1-1 1 15,0 0 0-15,2 1-3 16,-2-2 5-16,0 1-2 0,0-1 1 15,0 0 8 1,0 0-10-16,0 0 1 0,0 0 0 16,0 0 0-16,0 0 1 15,0 0-1-15,0 2 5 16,0-2 2-16,0 0-7 16,0 0 0-16,0 1 0 15,0-1 0-15,0 1 1 16,-6 3 5-16,-2 1-6 15,-4-1 0-15,2 0 0 16,-2 0 0-16,3-1 0 16,0 1 3-16,-1 0-3 15,1 1 0-15,1-1 0 16,2 0 2-16,0-1-3 16,0 0 1-16,2 1 0 15,1 0-7-15,1 1 8 0,2 0-1 16,0 3 0-16,0-1-3 15,0 0 3-15,0 2-1 16,0-1 1-16,0 1-6 16,0 0 7-16,3 2-1 15,2-2 3-15,2 2-2 16,-2-2-1-16,1 2 0 16,-2-3 0-16,1 1 0 15,-2-3 1-15,-2 1-1 16,1-2 1-16,-2-1 6 15,1-1-8-15,-1-2 1 16,0 0 0-16,0 2 1 16,0 0 0-16,0 0 9 0,-6 3 22 15,-3-1 6-15,-1 0-7 16,-2-1-17-16,3-1-12 16,1 1 20-16,1 0-21 15,1-1 8-15,0 0-5 16,1 1-3-16,1 2-1 15,1-1 0-15,-1 1 0 16,1 1-2-16,1 0 3 16,1 2-1-16,1-1 0 15,0 1 2-15,0 4-3 16,0-1 1-16,3 1 0 16,4 0 4-16,0 2-3 15,0-1-1-15,-1 2 8 16,0-3-2-16,-2-1-5 0,-3 0-1 15,-1-3 0-15,0-1 6 16,0-2-6-16,0 1 7 16,-1 0 18-16,-8-1 5 15,-2 2 2-15,-1-2-22 16,-2 3-8-16,0-1 10 16,1-1-12-16,2-1 1 15,0 1 4-15,2-2-4 16,1 2-1-16,2 2 0 15,1 0-3-15,0-1-3 0,3 2 7 16,2 0-1 0,0 1 1-16,0 1 1 0,0 2-3 15,3 4 1-15,6-3 0 16,-1 4 0-16,-2-3 2 16,0 1 2-16,-3 2-2 15,1-2 4-15,-4 0-7 16,0 1 1-16,0 0 0 15,-6 2 4-15,-6-1-4 16,-4 0 9-16,-2-2 5 16,-2-2-13-16,4-1 14 15,0-5-14-15,2-1 0 16,4 0 7-16,4-4-7 16,1-1 0-16,4-1-1 15,1-2 0-15,0 0 0 16,0 3-6-16,0 2 6 0,0 4-6 15,0 4 7-15,0 3-1 16,0 4 6-16,-2 1-5 16,1 4-1-16,-4-1 0 15,-1-1 1-15,-1-5 2 16,1-1 4-16,-2-5-7 16,1-2 19-16,0-1-19 15,1-2 12-15,1 1-12 16,0-2-3-16,2 2-6 15,3 6-12-15,0-3-214 16,5-6-955-16</inkml:trace>
  <inkml:trace contextRef="#ctx0" brushRef="#br2" timeOffset="84516.39">30552 7025 235 0,'0'0'367'0,"0"0"-120"16,0 0-15-16,0 0-10 15,0 0-23-15,0 0-55 16,0 0-41-16,0 0-34 16,0 0-33-16,0 0 13 0,0 0-39 15,5 0-3 1,2 3-4-16,2 3 3 0,4 7-6 15,0 5 0-15,1 5 0 16,-1 4 0-16,-5 4 1 16,-2 0 0-16,-5-4 12 15,1-1-2-15,-2-3-13 16,0-6 2-16,0-5-6 16,2-5 6-16,0-1 0 15,1-5 1-15,2-1 2 16,1 0 7-16,3 0-10 15,1 0 0-15,0-5 1 0,-2 0 7 16,-2 1-7-16,0 1-1 16,-3 3 10-16,-2 0-10 15,2 0 0-15,0 6-11 16,3 5 11-16,0 6-5 16,1-2 6-16,1 2-1 15,1-4 4-15,0-1 6 16,1-4-10-16,1 0 0 15,1-3-2-15,0-1-6 16,-2 1 14-16,2-5-6 16,-1 0 8-16,-2 3-8 15,-1-3 0-15,-2 0 0 16,-1 3-1-16,-2-1-7 0,0 4 15 16,-2 4-7-16,1 1 3 15,1 3 3-15,3 1-7 16,-2-1 1-16,5-2 0 15,0-2-2-15,6 0 3 16,-1-1-1-16,2-3 3 16,-1 1 5-16,1 0-10 15,-1 0 2-15,1 3-4 16,8 6-8-16,-6-1-54 16,-4-3-842-16</inkml:trace>
  <inkml:trace contextRef="#ctx0" brushRef="#br2" timeOffset="85783.75">29469 9763 542 0,'0'0'154'0,"0"0"-69"0,0 0 41 16,0 0 26-16,0 0-31 15,0 0-35-15,0 0-18 16,6 2-18-16,-3-2 3 16,1 0-1-16,2 1-16 15,5-1 31-15,-1 0-23 16,6 0-2-16,-1 0 9 15,5 0-51-15,-1 0 5 16,2-1-5-16,0-1 0 16,-1 2-1-16,0 0 1 15,-1 0 0-15,-2 6 7 0,1 7-6 16,-4-1-2 0,-1 2 1-16,-3-3 0 0,-1 0 2 15,1-3-2-15,0-2 1 16,-1-3 11-16,2-3-2 15,1 0-10-15,5 0 0 16,-1-5 6-16,3-5 1 16,0-3-6-16,-2 2-1 15,3-1 10-15,-4 2-3 16,0 1-14-16,-3 4 4 16,-2 2 3-16,-3 3-10 15,-1 0 7-15,-2 0 3 0,1 3 1 16,1 4 9-1,-2 0-10-15,2 0 0 0,1 0-2 16,2-1-7-16,-1 1 10 16,2-3-1-16,2-3 14 15,-1-1-7-15,3 0-8 16,0 0 1-16,-3 0-4 16,2-3-4-16,-3-2 9 15,-1 3-1-15,1 0 7 16,-2 2-6-16,3 0-2 15,-2 0 0-15,2 0 1 16,1 0-4-16,1 0 12 16,1 0-8-16,-2 0 3 15,2 0-3-15,0 0 0 16,3 0 0-16,2 2 2 0,0-2 7 16,6 0-9-16,-7-2-149 15,-6-4-676-15</inkml:trace>
  <inkml:trace contextRef="#ctx0" brushRef="#br2" timeOffset="95103.2">28314 6181 373 0,'0'0'116'0,"0"0"-35"0,0 0 25 15,0 0 7-15,0 0 39 16,0 0-38-16,0 0-17 16,0 0-6-16,0 0-39 15,-1 0 12-15,1 0-22 16,-2 0-13-16,2 0 22 15,0 0-29-15,-1 0 5 16,-1 0 1-16,-2 0-27 16,1 0 5-16,-2 0-6 15,-1 0-1-15,-1 0 0 16,-2 4 1-16,0 2 0 0,0 1 2 16,0-1 0-16,0 2-4 15,3-3 2-15,0 2 0 16,0-2-6-16,-1 3 7 15,3-1-1-15,-1 1 4 16,0 1-3-16,-1 1-1 16,2 1 0-16,-3 0-2 15,1 3 1-15,1-2 2 16,1 0-1-16,-1 3 4 16,0 0-3-16,1 1-1 15,1-1 0-15,0 2-3 16,3-1 2-16,0 1 2 15,0 2-1-15,0-1 4 0,0 3 2 16,0-1-7 0,0-1 1-16,0 1-2 0,5-1 2 15,0 1 0 1,0-1 6-16,0-2 2 0,1 1 0 16,0-2-8-16,1 3 0 15,-1-2 0-15,1 0 11 16,3 2 2-16,0-2 40 15,0-3-2-15,2 3-20 16,2-2 15-16,-1 2-22 16,3-3-24-16,0 1 32 15,0 1-13-15,0-3 15 16,2 1 2-16,-1 1-36 16,0-2 18-16,0 0-10 15,-2-2-7-15,2 2 23 0,-1-3-17 16,0 1 14-16,-1 0-1 15,3-1-12-15,-3 0-3 16,-1-1-5-16,0 1 0 16,1-3 9-16,-5 3-9 15,3-4 8-15,0 0 5 16,-1 2-4-16,2-1-9 16,0 0 0-16,2-1 0 15,-1 1 11-15,2-3-5 16,-4 3 8-16,3-4 2 15,0 0-10-15,-2 0 0 16,-2 0-6-16,3-1 1 16,-4 1 17-16,1-3-18 0,-1 0 16 15,-1 0 9-15,0 0-24 16,0 0 12-16,-1 0-7 16,2 0-4-16,1 0 30 15,0 0-23-15,1-5 7 16,-1 0-7-16,2 1 0 15,-1-2-15-15,-3 2 6 16,2-2 0-16,-1 2 3 16,-1-3-3-16,2 2 6 15,-1-2-2-15,-2-1-2 16,2 0-3-16,1-1 1 16,0 0 0-16,0-3 3 15,-1 2-2-15,0-2 6 16,0-1 0-16,-2 1 2 0,0-3-8 15,-2 1-1-15,-1 0 0 16,-1-1 16-16,-1-1-14 16,-1-1 14-16,2-3-5 15,-1 2-10-15,-2-2-1 16,1 2 0-16,-2-1 0 16,-1 1 1-16,2 0 0 15,-2-1 6-15,0 1-5 16,0-1 4-16,0 2-7 15,0-2 1-15,0-1-4 16,-5 1 3-16,1 2 1 16,-5 1 0-16,1-1 6 15,1 2-6-15,-1-2-6 0,-2 1 6 16,3 2 0 0,-3 0-2-16,0 2 9 0,0-2-7 15,-1 1 4-15,-2-1-4 16,1 2-1-16,-1 1 1 15,1 0-3-15,-2-1 2 16,-1 1 2-16,2 1-1 16,-4-1 3-16,4 0-2 15,0 4-1-15,2-3 0 16,2 1 0-16,-1 2 0 16,-1-2 0-16,2 2 0 15,-3-1 3-15,2 0-3 16,-3-2 0-16,1 3 0 0,-2-3-6 15,-1 3 5 1,2-1 1-16,-4 0 0 0,2 2 0 16,1-2 0-16,-2 2 0 15,0 0 0-15,1-2-8 16,-1 3 7-16,-1-1 1 16,0 1 0-16,-1 2 0 15,0 0 1-15,-2 2-1 16,-2 1 0-16,-1 0-9 15,0 0 8-15,-3 0 1 16,3 0 0-16,1 2-3 16,3 3 4-16,2-2-1 15,4 1 0-15,1-1-3 16,2-1 3-16,3 0 0 0,-1-1 0 16,2 0-3-1,-1 0 3-15,1 2-6 0,0 1-2 16,0-3-32-16,3 2 23 15,-3-1-23-15,5 0-12 16,-2 2-35-16,-2 1-170 16,2-2-245-16,-3-1-513 0</inkml:trace>
  <inkml:trace contextRef="#ctx0" brushRef="#br2" timeOffset="96476.9">27903 6285 613 0,'0'0'140'0,"0"0"4"16,0 0 2-16,0 0-53 16,0 0-18-16,0 0-21 15,0 0-24-15,-23 0 6 16,16 0-14-16,-4 0 3 0,-3 3 18 15,-2 2-17-15,-1 2-8 16,-3 2 1-16,-2 1-19 16,-2 1 10-16,0 0-9 15,0 1 0-15,2 2 12 16,0-3-13-16,1 2 11 16,3 0 7-16,-2 2-17 15,4 0 4-15,-5 1-5 16,2 3 0-16,-1-2 2 15,-2 5-2-15,1-1 1 16,1 1 14-16,0 1-14 16,0 1 7-16,2-1-7 15,1 1 0-15,0-1 27 16,-1 2-27-16,5-2 26 16,-1 3 5-16,4 1-16 0,1 1-1 15,5 0-15 1,2 0 0-16,1 1 4 0,1-2-3 15,0-2 5-15,0 2 0 16,0-2 0-16,0 0 3 16,0 1-3-16,4-4 4 15,5 1 19-15,0-2-13 16,3-2 16-16,3-2 39 16,0-2-35-16,1-3-5 15,2 1-19-15,1-4-5 16,1-1 17-16,-1-2-14 15,1-1 5-15,0-2 9 16,0 0-12-16,2-3 11 0,-1 0-9 16,0 0 3-1,1 0 19-15,2-3-25 0,0-7 13 16,3-2 1-16,1-2-25 16,-2-3 12-16,1 0-12 15,-2 0 0-15,-1 0 5 16,-4 1-4-16,-3-2 5 15,1 0-4-15,-5-2-1 16,4 0-1-16,-4-2 0 16,3 0 0-16,0-3 2 15,0 1-2-15,0 0 0 16,2-1 2-16,-3 2-1 16,1-2-2-16,-2 0 1 15,1 0 0-15,-3-2 0 16,-1 0 0-16,0 0 0 0,-2-1 0 15,1-1 6-15,-4 4-7 16,0-1 1-16,-3 4-8 16,1 1 8-16,-4-1 0 15,0 0 8-15,0 0-5 16,0 0 4-16,0 0-8 16,-4-1 1-16,0 3 0 15,-2 1 0-15,0 4 0 16,-1 3 0-16,1-1 6 15,-2 3 3-15,-4 0-10 16,2 0 1-16,-4 3 0 16,-3 1-4-16,-3 2 5 0,-2 1-1 15,-5 3 0-15,-3 0-6 16,-4 0 6-16,-2 8-1 16,-3 3-3-16,3 0-3 15,4 0 7-15,2 1 0 16,6-1-1-16,6-2-23 15,5 2-4-15,3 0-17 16,6 3-73-16,4 13-43 16,0-1-99-16,0-1-336 0</inkml:trace>
  <inkml:trace contextRef="#ctx0" brushRef="#br2" timeOffset="97626.79">28696 7371 929 0,'0'0'217'0,"0"0"-65"15,0 0-39-15,0 0-1 16,0 0 0-16,0 0-60 16,0 0-15-16,-9 0-1 15,0 6-20-15,-1 0 5 16,-1 5-20-16,1 2-1 15,0 0 19-15,-1 0-13 16,2 4 17-16,-1 0-2 16,2 2-20-16,1 1 24 15,1 1-25-15,1 0 0 0,3 1 12 16,0 3-12 0,2-2 8-16,0 2 3 0,0-4-11 15,0 0 0-15,6-2-6 16,1-2 6-16,2 0 6 15,0-1-6-15,3-4 11 16,0 1 12-16,1-2-22 16,-1-4 20-16,3 3 11 15,0-6-7-15,3 2 22 16,-3-2-24-16,3-1 2 16,-3-3 9-16,1 0-12 15,-1 0 18-15,1 0-16 16,-2-3-18-16,1-4 19 0,-3 0-22 15,1 0 16 1,-1-3-10-16,-1 2-3 0,0-3 4 16,-1 0-10-16,-1-3 0 15,1 0 18-15,-4 0-9 16,0-4 15-16,-2 3 2 16,-1-2-26-16,-1 0 15 15,-2 0-15-15,0-1 0 16,0 4 9-16,0-1-8 15,0 3 11-15,-6 0 11 16,-2 2-22-16,-1-4 15 16,-2 3-16-16,-3 0 0 15,-2 1-9-15,-1 0 10 16,-2 3-1-16,0 3 0 16,-1 1-7-16,-1 3-1 0,2 0-1 15,1 0 2 1,-1 0-5-16,3 1 11 0,2 4-7 15,2-4 7-15,4 4-36 16,-1-1 8-16,5 0-38 16,1 1-23-16,0 4-2 15,1 7-105-15,1 0-138 16,-1 0-459-16</inkml:trace>
  <inkml:trace contextRef="#ctx0" brushRef="#br2" timeOffset="98414.03">28632 7897 232 0,'0'0'903'15,"0"0"-771"-15,0 0-81 16,0 0-18-16,0 0 56 16,0 0-21-16,-88 57-48 0,78-44 8 15,0 1-8-15,0 1 38 16,1 2-4-16,3 2-8 15,0 0 5-15,3 3-28 16,3 0-8-16,0 0 33 16,0 0-19-16,5 2 9 15,5 0 5-15,5 0-43 16,0-2 14-16,3-1-14 16,0-1 0-16,3-3 13 15,-1-2-13-15,3-4 10 16,1-5 22-16,1-2-25 15,-1-4 29-15,-1 0-16 16,0 0-6-16,0-9 24 16,-3-3-29-16,-1-3 22 0,-2-2 1 15,-2 0-16 1,-1-2 8-16,-4 0 4 0,-1 1-6 16,-2-1 39-16,-1 2-45 15,-1-2 8-15,-2 1 3 16,-1 0-26-16,-1 1-1 15,-1-2 0-15,0 2 0 16,0 0 11-16,0 2-11 16,-4-2 17-16,-6 0-10 15,-1 1 1-15,-3-1-9 16,2 2 1-16,-3 0 0 16,2 2-3-16,-3-2 3 0,-2 1 0 15,1 3 0-15,-4 0-3 16,2 3 3-1,-4 2-7-15,1 3-11 0,-1 3 16 16,0 0-2-16,-3 0 4 16,1 13-1-16,-2 1 0 15,2 2-10-15,0 0-27 16,4 0-48-16,1-2 19 16,7-3-58-16,-3 3-99 15,5-3-147-15,-1-1-664 0</inkml:trace>
  <inkml:trace contextRef="#ctx0" brushRef="#br0" timeOffset="103993.42">17488 13922 205 0,'0'0'565'16,"0"0"-364"-16,0 0-54 15,0 0-32-15,0 0 14 16,0 0-48-16,0 0 34 16,-20-51 19-16,15 46-58 15,2 2 1-15,-1 1-26 16,-2 2 27-16,-4 0-14 15,-6 0-45-15,-1 11-10 0,-6 6-9 16,-2 6 1 0,-1 6-2-16,-1 5 1 0,2 0 0 15,4 7 0-15,2-1-5 16,3 2 4-16,8 2 1 16,8-1-1-16,0 1-5 15,15-2 12-15,13-2-5 16,8-2-1-16,7-4-2 15,5-7 2-15,1-7 0 16,0-9 0-16,-1-8 0 16,-5-3 0-16,-7-6 0 15,-4-12 12-15,-9-5-3 0,-6-4-9 16,-10-2 0 0,-7-1 0-16,0-1 9 0,-16 3-3 15,-8 0-5-15,-6 6 15 16,-1 4-10-16,-2 7-6 15,2 6 0-15,-1 5-19 16,4 5 18-16,4 12-29 16,5 4-85-16,10 9-105 15,6-6-97-15,3-7-355 0</inkml:trace>
  <inkml:trace contextRef="#ctx0" brushRef="#br0" timeOffset="104377.58">17979 14198 1071 0,'0'0'146'16,"0"0"-117"-16,0 0-3 16,0 0-20-16,0 0 3 15,85 2 40-15,-70-12 32 16,-2-7-18-16,0-2-34 15,-3-3-29-15,-6 0 17 16,-4 2-16-16,0 1 9 16,-7 4 12-16,-9 5-21 15,-7 6 27-15,1 4-28 16,-5 1-2-16,0 18 1 16,0 9 1-16,3 5 0 15,6 7 6-15,7 2 1 16,6 1 0-16,5 0 31 0,6-4-12 15,16-5 11-15,10-5-28 16,5-11 2-16,8-9 2 16,0-9-13-16,-1 0-8 15,-1-32-126-15,-10-2-413 16,-13-2-414-16</inkml:trace>
  <inkml:trace contextRef="#ctx0" brushRef="#br0" timeOffset="104580.82">17857 13914 16 0,'0'0'1164'0,"0"0"-1029"16,0 0-70-16,0 0-13 15,0 0 88-15,116 24-32 16,-61-24-72-16,6 0 5 15,29 0-41-15,-15-5-64 16,-14-1-743-16</inkml:trace>
  <inkml:trace contextRef="#ctx0" brushRef="#br0" timeOffset="105234.03">18795 14311 1037 0,'0'0'208'0,"0"0"-95"15,0 0-60-15,0 0-1 16,0 0-13-16,0 0 5 16,0 0 84-16,57 0-38 15,-20 0 35-15,8 0-65 16,1-1-27-16,2-2 0 15,-5 1-33-15,-1 1 0 16,-8-1-1-16,-6 1-33 16,-10 1-76-16,-6 0-228 0,-10 0-348 15</inkml:trace>
  <inkml:trace contextRef="#ctx0" brushRef="#br0" timeOffset="105444.45">18869 14420 967 0,'0'0'198'16,"0"0"-162"-16,0 0-23 15,0 0 48-15,0 0 69 16,0 0 29-16,104 21-9 16,-66-20-83-16,5 3-12 15,1-2-43-15,-1 0-5 16,-1-1-7-16,16-1-32 0,-12 0-232 15,-3-9-591-15</inkml:trace>
  <inkml:trace contextRef="#ctx0" brushRef="#br0" timeOffset="106238.51">20090 13955 871 0,'0'0'228'0,"0"0"-157"15,0 0 10-15,0 0-16 16,0 0 3-16,0 0-11 16,0 0-40-16,-85 43 7 15,73-26-4-15,-3 4-7 16,3 5 45-16,0 3-14 16,3 5 10-16,3 1 6 15,6 3-38-15,0 0 16 16,6 1-17-16,16 0-19 15,7-3 30-15,3-4-31 16,6-4 17-16,4-5 1 16,4-5-18-16,3-5-1 15,2-7 0-15,2-3 9 16,1-3-5-16,0-4-3 0,-3-11 5 16,-2-6 28-16,-6-4-11 15,-3-3 20-15,-7-2-2 16,-5-4-27-16,-6 0 22 15,-6-5-14-15,-6-2 1 16,-4-1 10-16,-6 0-32 16,0 3 7-16,-6 0-8 15,-10 3 12-15,-8 7-3 16,-7-3-8-16,-5 3 0 16,-6 6 5-16,-1 1-6 15,-6 7-6-15,-2 7 4 16,-3 6-26-16,-3 2 0 15,1 8-29-15,2 11 1 0,8 4 50 16,4 2-54-16,11 2-23 16,8 7-141-16,9-6-72 15,7-6-590-15</inkml:trace>
  <inkml:trace contextRef="#ctx0" brushRef="#br0" timeOffset="106847.08">20499 13984 441 0,'0'0'140'16,"0"0"-82"-16,0 0 8 15,0 0-34-15,0 0 92 16,0 0-24-16,0 0 2 0,-19 20 21 15,18-18-36 1,-2 1-3-16,0-1-20 0,0 1-39 16,2-1 5-16,-2 3-15 15,0-1-5-15,0 1 37 16,0-1-24-16,-2 4 23 16,-1 0 8-16,-1 1-45 15,-1 1 22-15,1 2-15 16,-5 3-3-16,1-1 20 15,-2 6-31-15,-3 1 8 16,-4 5 14-16,-1 4-17 16,-3 1 19-16,-1 3-14 15,0 1 7-15,2-1 59 16,1-3-21-16,1-3 6 16,5-6 9-16,-1-2-55 0,2-3 29 15,2-1-24-15,1-4-16 16,-1 1 12-16,4-4-18 15,0-1 0-15,0 0 0 16,-2 1-55-16,2-2-111 16,-1 0-357-16</inkml:trace>
  <inkml:trace contextRef="#ctx0" brushRef="#br2" timeOffset="117130.32">31415 5695 629 0,'0'0'328'16,"0"0"-185"-16,0 0-14 16,0 0-7-16,0 0-63 15,0 0-23-15,-27-10 24 16,23 8-21-16,-2 2 5 16,-3 0-14-16,0 0 4 0,-1 0 7 15,-7 0-28 1,1 0 3-16,-4 8-2 0,-2-2-8 15,0 4-1-15,-2-1-5 16,0 1 1-16,0 0 6 16,2 0-6-16,4-2 8 15,0 3 11-15,1-2-20 16,0 1 13-16,2 2-13 16,-5 0 6-16,3 1 7 15,-2 1-12-15,-1 0 9 16,2 1 5-16,-5 2-8 15,1 0-7-15,1 2 0 16,0-2 1-16,2 0 4 16,0 2-4-16,1-1-1 15,-2 1 9-15,4 2-2 0,-1 1-8 16,4-2 1-16,-2 2 0 16,3-1 4-16,0 3-3 15,2 0-1-15,1 1 9 16,0 2-2-16,3-2-7 15,0 0 0-15,1 0 0 16,1-2 9-16,2 2-9 16,1 0 17-16,1 0 9 15,0 0-25-15,0 0 19 16,0-2-3-16,6-3-8 16,1 1 10-16,3-6-11 15,0 1-7-15,0-2 15 16,3-3-10-16,1 0 2 15,0 0-2-15,2-4-6 0,-1 0 25 16,3-2-3-16,1-1 13 16,2-3 17-16,1-1-24 15,2 0-6-15,0 0-21 16,0 0-1-16,0-3 14 16,1-1-13-16,-3-1 8 15,2-1-3-15,-3 0 1 16,3-2-2-16,0-1-5 15,-2 1 0-15,1-2-1 16,-1-1 2-16,0 1 1 16,4-3 4-16,-2-1-6 15,1 2 0-15,1-2 0 0,-1-1 0 16,-3 1 0-16,-1-1 0 16,-2 1 2-16,1 0 4 15,-2-1 0-15,0 0-7 16,-2-2 1-16,0 0-1 15,1-3 0-15,1 0 1 16,-1-1 0-16,-1-2 1 16,0-1 1-16,-3-1-2 15,-2-1 0-15,1-2 0 16,-5 2 0-16,-2 1 0 16,-1 0 0-16,-2 1 3 15,-2 2-2-15,1-1-1 16,-1 0 0-16,0 1 0 15,0 0 0-15,0 2 0 0,0-2 1 16,-4 2-2 0,-5 1-10-16,0 1 11 0,-4 1-6 15,0 0 1-15,-1 1 4 16,-1 2 1-16,-2 0 0 16,1 3 0-16,-3 0-7 15,-4 0-4-15,1 3-7 16,-4 2-17-16,-1 3 29 15,-1 3-20-15,1 0-29 16,2 0 30-16,2 0-10 16,4 5-24-16,3 0-1 15,4 2-72-15,6 7-59 16,3 0-157-16,3-3-490 0</inkml:trace>
  <inkml:trace contextRef="#ctx0" brushRef="#br2" timeOffset="118218.98">32133 5666 793 0,'0'0'127'15,"0"0"-81"-15,0 0-26 16,0 0 6-16,0 0-1 16,0 0-15-16,-99-7 6 15,80 9-15-15,-3 5-1 16,-2 2 13-16,2-1-12 16,0 3 5-16,-1 0 6 0,0 3-1 15,-2 0 11-15,2 1-13 16,0 3 20-16,0 2 0 15,3 1-29-15,1 3 15 16,3 0-15-16,3 3 0 16,1 0 10-16,3 1-9 15,4 0 12-15,2 2 12 16,3 1-1-16,0 3 4 16,0 0 2-16,3-1-5 15,6 1 17-15,3-2-17 16,2-2-8-16,2-3 4 15,0-1-19-15,7 0 14 16,2-4 7-16,2-1 11 16,1-1 15-16,2-5-24 0,1-1 21 15,-1-1 22-15,0-3-29 16,0-1 6-16,-4-3-21 16,-3-1-14-16,0-4 19 15,-4-1 9-15,-1 0 28 16,1 0-15-16,-1 0-38 15,0-4-7-15,0-2 7 16,-2-1-12-16,2-2 12 16,-3 1-12-16,1-2 0 15,-2 1 6-15,-1 0-7 16,1-2 0-16,-4 2 0 0,4-1 1 16,-4 0 8-1,2 0-9-15,-2 1 0 0,0-3 7 16,1 1-1-16,0-2-6 15,-1-1 0 1,2 2 0-16,-1-3 0 0,-2 2 0 16,1-1 0-16,-3 1 3 15,0-3-1-15,-1 1-2 16,-2 1 0-16,0-3 1 16,-2 0 3-16,-2-3-4 15,0-1 7-15,0 1 1 16,0 0-2-16,-7-1-6 15,-2 1 0-15,-4-1 0 16,-3-1 6-16,0-2-5 16,-4 2 1-16,-2 1 9 0,1-3-3 15,-1 4-10 1,-4 3 2-16,0 3 0 0,-3-1 0 16,-2 3 0-16,-3 2 0 15,1 3 0-15,1 3 0 16,3 3 0-16,3 1-2 15,2 0-45-15,5 4-35 16,-5 24-78-16,5-2-98 16,5 1-308-16</inkml:trace>
  <inkml:trace contextRef="#ctx0" brushRef="#br2" timeOffset="119248.99">32346 6628 970 0,'0'0'218'15,"0"0"-147"-15,0 0-33 16,0 0 40-16,0 0 22 15,0 0-31-15,0 0-24 16,-64-31-6-16,54 31-26 16,-4 0-7-16,-4 0-4 15,-4 7-2-15,-2 7 6 16,-2 2-5-16,-2 2 5 16,0 3-6-16,1 2 7 0,-1 5-7 15,1 0 0 1,0 2 1-16,0-2 1 0,2 1-1 15,-2 2-1-15,0 2 0 16,2 0 9-16,-1 3-15 16,3 3 6-16,1-2 0 15,3 3 0-15,3-2 6 16,4-1-6-16,4-2 10 16,4-1-8-16,2-3 12 15,2 0 7-15,0-3 18 16,9 0 12-16,5-1-32 15,5-1-6-15,3-1 2 16,4-4-6-16,1 0-3 16,4-2-6-16,3-2 1 15,2-3 16-15,0-2 4 0,0-4 17 16,-2 0 16 0,2-6-32-16,0-2 15 0,-1 0-11 15,1-1-10-15,2-9 24 16,-2-7-27-16,-1 1 7 15,-1-3 2-15,-2-1-22 16,-2-1 8-16,-4 0-6 16,0-1-2-16,-2 0 18 15,-3-1-12-15,-1 0 5 16,-3-4 16-16,-1 1-27 16,-4-3 15-16,-1-3-15 15,-1 1-1-15,-2 1-5 16,-2-1 6-16,-3 0 0 15,-2 1 0-15,-1 2-4 0,0 1 4 16,0 3 0-16,0 2 2 16,-3-1-2-16,-4 1 0 15,-4 2 0-15,-1-2 8 16,-3 1-1-16,-2-3 1 16,-3 1-8-16,-2-3 0 15,-4 3-5-15,3 2 5 16,-4 3-28-16,0 4 27 15,-3 3-10-15,-3 2 11 16,-4 3-6-16,-2 4-8 16,-4 2-31-16,-2 0-76 15,-19 9-101-15,10 5-143 16,4 2-934-16</inkml:trace>
  <inkml:trace contextRef="#ctx0" brushRef="#br2" timeOffset="120456.23">30993 6815 383 0,'0'0'69'16,"0"0"-50"-16,0 0 49 16,0 0 47-16,0 0-12 15,0 0-27-15,0 0-2 16,-73 58 2-16,64-45-15 15,2 0-12-15,-2 2 2 16,-3 2-25-16,0 1 13 16,-3 3-1-16,3-4-28 0,0 4 3 15,0-1-6-15,2-1 13 16,-1 2 24-16,1-1-30 16,4 1 1-16,0-1 3 15,3 4-17-15,3-2 13 16,0 1-14-16,0 0 0 15,0 1 16-15,6-4-9 16,1 1 10-16,5-1 6 16,-1-1-22-16,1-2 24 15,1-2-14-15,1-1-4 16,0 1 4-16,0-3-10 16,2 1 20-16,-1-2 14 0,1 0-18 15,1-2 38-15,1-2-9 16,-1-2 0-16,-1-2 24 15,1-2-10-15,-1-1 8 16,1 0-4-16,0 0-35 16,1 0 10-16,-3-4-11 15,1-1-20-15,-1 0 19 16,1-3-26-16,-2 0 14 16,2 0-1-16,-2-1-14 15,0 1 1-15,0-2-1 16,-1 0 0-16,-1 1 0 15,0-4 1-15,0 2 6 16,-3-3 3-16,-1-1-3 16,0-1-14-16,-2-3 4 15,2 1 3-15,-2 0 0 0,0 0 0 16,1-1 0-16,-2-1 1 16,-2 1 9-16,0-1-20 15,-3-2 7-15,0 5 3 16,0-3 2-16,0 3-1 15,-2 0 0-15,-5 1 11 16,-3-1-11-16,-3-2 13 16,1 2-13-16,-5 0 6 15,-1 0 15-15,0 0-9 16,-4 1 8-16,-1 2-5 16,-1 2-15-16,-3 2-2 0,-3 4-7 15,-2 6-7 1,-5 0 14-16,-4 2-31 0,-1 10-34 15,-14 12-65-15,10-3-116 16,5-2-315-16</inkml:trace>
  <inkml:trace contextRef="#ctx0" brushRef="#br0" timeOffset="123911.55">17505 14966 337 0,'0'0'564'0,"0"0"-430"16,0 0 50-16,0 0-22 16,0 0 33-16,0 0 32 15,0 0-66-15,-18-28-51 16,18 28-39-16,0 0-68 16,4 0-3-16,19 7-9 15,11 10 9-15,12 3 6 16,8-2-5-16,6-1 5 15,-2-5 4-15,-4-4-9 0,-7-3-1 16,-10-3 0 0,-7-2 1-16,-10 0 1 0,-8 0-1 15,-8 0-1-15,-4 0 26 16,0 0-25-16,-4-4-2 16,-11-2-14-16,-2 4-36 15,-3 2-4-15,-1 0-41 16,0 19 34-16,0 14 55 15,-1 24-7-15,2 25 14 16,2 20 0-16,8-10 1 16,4-18 9-16,6-28-8 15,0-21 9-15,0 1-6 16,0-1-5-16,4-1 0 0,1-7-1 16,-1-11-21-16,-1-3-269 15,-3-3-458-15</inkml:trace>
  <inkml:trace contextRef="#ctx0" brushRef="#br0" timeOffset="124108.67">17635 15369 669 0,'0'0'121'16,"0"0"95"-16,0 0-21 15,84 23-20-15,-46-18-9 16,4-4-79-16,4-1-40 0,13 0-47 16,-14-4-118-16,-6-7-544 0</inkml:trace>
  <inkml:trace contextRef="#ctx0" brushRef="#br0" timeOffset="124466.74">18128 15409 593 0,'0'0'649'0,"0"0"-571"16,0 0-39-16,0 0-1 15,49 75 20-15,-26-68 21 16,-1-7-4-16,5 0 13 16,1-4-29-16,-2-10-44 0,-6-4-3 15,-6 1 7-15,-8-2-18 16,-6 0 3-16,0 2-4 15,-12 0-22-15,-12 3 10 16,-2 6-4-16,-4 6 16 16,0 2-8-16,5 8 3 15,3 13 5-15,6 5 0 16,7 4 0-16,8 4 3 16,1 2 10-16,9-4 10 15,13-4 15-15,6-6-25 16,5-5 1-16,3-6-14 15,3-9 7-15,-1-2-12 16,6-13 5-16,-11-4-166 0,-10-5-331 16</inkml:trace>
  <inkml:trace contextRef="#ctx0" brushRef="#br0" timeOffset="124685.02">18155 15170 1317 0,'0'0'216'15,"0"0"-187"-15,0 0-11 16,0 0-17-16,0 0 116 0,0 0-21 16,90-22-27-16,-48 17-61 15,4 0 1 1,21 5-9-16,-11 0-82 0,-4 0-488 15</inkml:trace>
  <inkml:trace contextRef="#ctx0" brushRef="#br0" timeOffset="125054.49">19080 15338 1624 0,'0'0'282'0,"0"0"-212"16,0 0-63-16,0 0-7 16,0 0 15-16,0 0 23 15,92 4 3-15,-59-4-31 16,1 0-2-16,-1 0 0 16,-4-2-7-16,-7 0-2 15,-7 2-41-15,-12 0-220 0,-3 0-347 16,0 0-372-16</inkml:trace>
  <inkml:trace contextRef="#ctx0" brushRef="#br0" timeOffset="125232.06">19092 15483 1277 0,'0'0'254'0,"0"0"-180"16,0 0-57-16,0 0 5 15,0 0 140-15,0 0-93 16,94 17-37-16,-63-13-32 16,14 4-1-16,-11-1-21 15,-6-3-533-15</inkml:trace>
  <inkml:trace contextRef="#ctx0" brushRef="#br0" timeOffset="127257.81">19966 15347 871 0,'0'0'295'0,"0"0"-162"16,0 0-48-16,0 0-3 15,0 0 56-15,0 0-29 16,0 0-58-16,6 0-35 15,7 0 46-15,4 0 15 0,3 2-18 16,2-1-2-16,1 0-43 16,3 0 13-16,0-1 1 15,0 0-28-15,-2 0 21 16,0 0-20-16,-5 0 18 16,-4 0 12-16,-3 0-31 15,-6 0 0-15,-5 0 0 16,-1 0 6-16,0 0 0 15,0 0 6-15,0 0 3 16,-3 2 64-16,-11-1-48 16,-8 2-10-16,-6-2-21 15,-3-1 11-15,-4 0-6 16,1 0-5-16,2 0 1 0,3 0 8 16,4 0-9-1,4-1 0-15,3 0 0 0,4-1 8 16,7 1-7-16,1-1 1 15,3 1 7-15,3 1 23 16,0 0-30-16,0 0 2 16,0 0-4-16,2 0-19 15,14 0 19-15,11 0 1 16,7 0-1-16,5 0 12 16,4 0-11-16,-3 0-1 15,1 0 0-15,-3 0 3 16,-3-2-3-16,-4 0 0 15,-6 0 0-15,-8 1 7 16,-8-1-7-16,-3 2 0 16,-6 0 0-16,0 0 10 0,0 0-3 15,-3 0 20 1,-12 0 0-16,-9 0-3 0,-7 0-24 16,-8 0 0-16,-6 0 0 15,-3 0 5-15,1 0-5 16,2 2 0-16,5 3 0 15,7-3 1-15,10 1-1 16,9 0 0-16,6-3 0 16,5 1-3-16,3-1 1 15,0 0 2-15,2 0-21 16,14 0 12-16,10 0 15 16,11 0-6-16,6 0 0 0,3 0 8 15,5 0-8-15,1 0 0 16,-4 0 0-16,-3-1 6 15,-10 1-5-15,-8-2-1 16,-8 2 0-16,-9 0 3 16,-6 0-3-16,-4 0 0 15,0 0 1-15,-6 0 22 16,-15 0-14-16,-10 0 0 16,-8 0-9-16,-7 0 9 15,0-1-9-15,-2-2 0 16,6 1 1-16,5 0 3 15,7 0-4-15,9 2 0 16,8 0 0-16,5 0-3 0,7-1 3 16,1 1 0-1,0 0-18-15,3 0 18 0,15 0-14 16,8 0 14-16,9 1 0 16,5 4 6-16,5-3-6 15,0 0 0-15,1-2 1 16,-3 0 8-16,-7 0-9 15,-6 0 0-15,-11 0 0 16,-10 0 6-16,-6 0-6 16,-3 0 0-16,0 0 0 15,-18 0 11-15,-10 0-11 16,-11 0 0-16,-7 0 5 16,1-3 4-16,0-1-10 15,9 1 1-15,8 0 0 16,9 0 8-16,8 2-7 0,5 0 0 15,5 1-1-15,1 0-1 16,0 0 0-16,0 0-8 16,0 0-23-16,10 0-2 15,11 0-56-15,20 0-91 16,-4 0-369-16,0-3-642 0</inkml:trace>
  <inkml:trace contextRef="#ctx0" brushRef="#br0" timeOffset="128206.36">20864 15226 18 0,'0'0'1545'0,"0"0"-1359"16,0 0-127-16,0 0-27 15,-23-82 97-15,19 58-34 16,3-1-53-16,-1 0-9 15,-1 3-23-15,2 1 37 0,-2 2 4 16,0 1-25-16,1 4 5 16,-1 3-23-16,1 2 6 15,1 3 16-15,-1 1-21 16,2 5 3-16,0-2-12 16,0 2 1-16,0 0-7 15,0 0 6-15,-1 0-4 16,1 10-2-16,0 8-2 15,-2 5 8-15,2 8 0 16,0 5 1-16,0 6-1 16,0 8 0-16,0 4 0 15,3 8 3-15,4 5-3 16,-3 1 0-16,4-4 0 0,-1-2-2 16,0-8 1-16,1-8 1 15,-2-10 0-15,0-9 0 16,0-11 1-16,-2-4-1 15,-2-6 0-15,-2-4 0 16,0-2 6-16,0 0-5 16,0 0 9-16,0 0 17 15,-2-4-25-15,-9-5-4 16,-3 0 2-16,-4 0 0 16,-2 1-6-16,-2 2 6 15,-2 2 0-15,1 2 2 16,1 2-1-16,0 0-1 15,3 0 0-15,5 0 0 0,4 0 0 16,3 0 0 0,4 0 0-16,3 1 2 0,0-1-2 15,0 0-1-15,0 0-5 16,0 1-15-16,0 0 20 16,14 1 2-16,6 1 0 15,8-3 14-15,7 0-9 16,6 0 0-16,4-2-6 15,3-4 1-15,-3-1 17 16,-1 2-17-16,-8 1 11 16,-6 1 13-16,-9 2-24 15,-8 1 19-15,-7 0 1 16,-3 0-11-16,-1 0 33 16,-2 0-6-16,0 0-4 0,0 0-6 15,0 0-21-15,0 0-12 16,0 0 6-16,0 0-34 15,0 1-48-15,-2 6-150 16,-8 0-640-16</inkml:trace>
  <inkml:trace contextRef="#ctx0" brushRef="#br2" timeOffset="136023.88">29199 10942 373 0,'0'0'381'16,"0"0"-197"-16,0 0-18 15,0 0 15-15,0 0-30 16,0 0-38-16,0 0-8 16,0-19 3-16,0 19-23 15,0 0-21-15,0 0-13 16,0 0-40-16,-3 0 14 15,-3 0-17-15,-3 0-8 16,-2 5 9-16,-3 6-3 16,0 2-6-16,-1 2 0 15,-3 3 7-15,-1 3-10 16,-1 3 3-16,1 3 0 16,-2 3-2-16,3 2 10 0,1 2-8 15,3 2 0 1,2 1 4-16,5 2-10 0,1 0 6 15,4 1 0-15,2 2-11 16,0-1 11-16,0 0 0 16,8-2 7-16,2-3-5 15,5 0-2-15,-1-5 0 16,2-2 0-16,-1-6 3 16,3-1-2-16,-1-5-1 15,2-3 12-15,0-3-11 16,-1-2 9-16,3-4 4 15,-1 1 14-15,0-4 19 16,2 1-25-16,-1-3 9 0,-1 0-3 16,-1 0-19-1,2 0 13-15,-3 0-21 0,1-4 0 16,-1-1 15-16,-3-1-16 16,1-3 6-16,-1 1 1 15,0-3 2-15,-1-1-10 16,-2-2 1-16,2-1 0 15,-1-2 2-15,1-3-1 16,0-1 6-16,-1 1-6 16,-1-4 5-16,1 2-12 15,-1 2 6-15,-1-2 0 16,-1 1 2-16,-2 1-1 16,-2-1-1-16,-2-3 1 15,-1 2 1-15,-3-2-2 0,2-1 0 16,-2-4 0-16,0 3 1 15,0-3-1-15,1-1 0 16,-1 2 2-16,0 0 4 16,0 1-12-16,0 2 6 15,0-1-2-15,0 1 1 16,0 1 1-16,-4-1 0 16,-2 1 0-16,-3 1-2 15,-1 0 1-15,-1-1 1 16,-1 4-6-16,-3 1-3 15,0 2 9-15,-3 1 0 16,0 3-1-16,-1 2-3 16,-3-2 2-16,-1 4-3 0,2 2 2 15,-3 0-8-15,-1 4 11 16,0 0 0-16,-2 2 0 16,1 1-20-16,0 0 20 15,0 0-17-15,4 0-3 16,1 5 20-16,2 4-7 15,-4 1 6-15,1 1 1 16,-1 4-23-16,-2 1 9 16,1 1-17-16,2 4-8 15,2 4 8-15,3 4-48 16,3 6-63-16,5 30-76 16,6-12-280-16,3-2-415 0</inkml:trace>
  <inkml:trace contextRef="#ctx0" brushRef="#br2" timeOffset="137230.82">29882 11644 770 0,'0'0'280'16,"0"0"-206"-16,0 0-43 0,0 0-30 15,0 0 8-15,0 0-9 16,0 0 0-16,-72 61 12 16,60-41 2-16,-2-2 14 15,1 2 34-15,0-3-27 16,1 5 8-16,2-1-6 16,-1 3-16-16,4 1 13 15,2 0-24-15,1 1 10 16,2 3 14-16,2 0-26 15,0 2 16-15,0-1-7 16,6 1 6-16,8 0 25 16,4-1-26-16,2-1 6 15,2-1-2-15,4 2-26 0,3-5 16 16,1-2-10-16,1-1 7 16,0-3 19-16,2-4-16 15,1-1 21-15,1-2 17 16,3 0-36-16,1-2 5 15,0 0-23-15,3-4 6 16,-5 0 9-16,-3-4-1 16,-1 1 25-16,-1-3 16 15,-1 0-32-15,-1 0 8 16,-2-7-14-16,0-1-16 16,1-1 27-16,-4-1-28 15,0-1 12-15,-2-2 6 16,1 1-10-16,-1-2-5 15,0-2-3-15,-4 1 0 16,-1-1 5-16,-4 1-4 0,-1-2 7 16,-3 1 3-16,0-4-2 15,-2 1-9-15,-2 0 0 16,-1-1 0-16,-2 0-6 16,-2 1 6-16,-1-2 0 15,0 2 0-15,0-3-8 16,0 2 8-16,-3-2-9 15,-4 1 3-15,-1-1 6 16,-2 4 0-16,-2-2 1 16,0 4 5-16,-1-1-5 15,-3 0-1-15,0-1 0 16,-1 1-3-16,-2 2-8 0,0 0 12 16,1 1-1-16,-3-2 8 15,-1 3-7-15,0 0-2 16,-1 2-4-16,-4 0-11 15,-1 1 14-15,-2 2 2 16,-3 1 0-16,2 2 3 16,-2 2-2-16,0 3-1 15,-2 0 0-15,0 0-3 16,0 3 2-16,-1 6 1 16,0 2 0-16,-2 0 0 15,1 2 1-15,5 1-2 16,0 0 0-16,5-2-20 15,5 5 10-15,3 0-39 0,4 5-50 16,4 0-10 0,10 9-134-16,1-6-89 0,0-4-474 0</inkml:trace>
  <inkml:trace contextRef="#ctx0" brushRef="#br2" timeOffset="138462.46">30502 10773 360 0,'0'0'187'15,"0"0"-119"-15,0 0 22 16,0 0-9-16,0 0 7 15,0 0 53-15,0 0-60 16,-65 59-19-16,55-45 1 16,-3 1-10-16,-1 4 17 15,0 3-35-15,0 4-5 16,-2 1 27-16,3 2-43 16,0 2 8-16,2 1-2 0,1-1-19 15,2 1 33-15,2 1-20 16,2-2 4-16,1 1 20 15,1-2-19-15,1 0 17 16,1-2-5-16,-2 2-31 16,2-3 29-16,0 1-21 15,0 0-7-15,0-1 27 16,0-1-27-16,0-1-1 16,8-1 9-16,-1 0-8 15,4-3 18-15,2 0-16 16,1-1 6-16,2-3 20 15,0 0-28-15,5-2 41 16,1-2 29-16,1-2-40 16,-4 0 31-16,4-5-23 15,-3-2-6-15,0 0 12 0,-1-1-45 16,0 0 11-16,0-3 2 16,0 0-12-16,-1 0 23 15,1-3-7-15,0-7-4 16,0-3 18-16,1-3-28 15,0-2-3-15,-2 0 4 16,-1-5 4-16,0 3 1 16,-2-3 1-16,0 1-8 15,-2-2 24-15,-1 0-26 16,-3 0 22-16,1-1-6 16,-3 0-10-16,-1 0 12 15,-2-2-11-15,1-2-7 16,-4 0 14-16,3 0-13 0,-2-3-1 15,-2 2 0-15,0 0 2 16,0 1-3-16,0-1 1 16,-2-1 0-16,-6 2-5 15,-3 0 5-15,2-2 0 16,-3 2 0-16,2 3 5 16,-1-1-5-16,-1 1 0 15,2 4 0-15,-3 0-2 16,1 2 2-16,-4 1 0 15,-1-1 0-15,-1 4-8 16,-2-1 8-16,-2 3 0 16,0-1 0-16,1 2-6 0,-2 5 6 15,1 2 0-15,-2 1-2 16,-2 3-9-16,-2 2 11 16,-6 0-14-16,-1 7-6 15,-3 10 19-15,-2 3-14 16,-2 6 4-16,5 3-4 15,2 2-70-15,3 12-69 16,8-8-156-16,10-9-404 0</inkml:trace>
  <inkml:trace contextRef="#ctx0" brushRef="#br2" timeOffset="139581.24">29963 9905 626 0,'0'0'170'16,"0"0"8"-16,0 0-8 0,0 0-33 15,0 0-68-15,0 0-9 16,0 0-37-16,-60-24 0 16,46 24 2-16,-2 0-25 15,-1 0 5-15,-2 5-5 16,1 3 0-16,-1 3 8 16,0-2-8-16,-1 2 2 15,2 3 9-15,2-2-5 16,1 2-6-16,0 1 0 15,5-1 0-15,0 3-1 16,3 0 2-16,1 3-1 16,3 1 15-16,3 2-14 15,0 3 30-15,0-1-9 16,6 1-12-16,6 0 15 16,2-2-25-16,3-2 11 0,0-2 10 15,2 0-13-15,2-4 47 16,-3-2 42-16,1 0-40 15,0-4-13-15,-2-2-27 16,2-3 12-16,-2 0 26 16,1-3-10-16,-2 0 2 15,2-2-26-15,-1 0-13 16,1 0 20-16,-1-4-26 16,0-5 11-16,2 1-4 15,-2-3 0-15,0 0-9 16,-1-1 0-16,1 0 0 15,0-1 1-15,-4 1 0 16,1-2-1-16,0-1 6 0,-3 1 3 16,-1-2-9-16,-1 3 0 15,-1-4 0-15,-2 1 4 16,1-1-3-16,-1 0 0 16,-3 0 12-16,0 0-7 15,-1 0-8-15,-2-1 2 16,0 1 0-16,0 0 12 15,0-2 0-15,-5 1 4 16,-4 1-3-16,-1-1-4 16,-2 6-18-16,-4-3 7 15,-4 5-7-15,-5 2 1 16,-5 2 9-16,-5 3-1 16,0 1 7-16,-5 2-6 0,4 0-2 15,1 0-4 1,2 10-17-16,2 0-3 0,3 6-61 15,-8 11-81-15,8-4-184 16,2-1-750-16</inkml:trace>
  <inkml:trace contextRef="#ctx0" brushRef="#br0" timeOffset="143004.27">17597 16168 1217 0,'0'0'239'0,"0"0"-127"16,0 0-86-16,0 0-26 16,0 0 10-16,0 0-10 15,0 0 43-15,81 19-10 0,-40-12 12 16,4-3-26-1,3-3 13-15,-3-1 30 0,-2 0-48 16,-7 0-3-16,-8-5-1 16,-10 1-9-16,-6-1-1 15,-8 4 1-15,-4 1-1 16,0 0 16-16,0 0-16 16,-9 12-13-16,-8 17 13 15,-7 23-23-15,-3 32 22 16,3 29 1-16,5 6 0 15,10-20 2-15,7-29-2 16,2-33 0-16,0-9-6 16,0 2 6-16,5-1 0 0,1-4 0 15,0-9-91-15,0-10-136 16,-5-6-611-16</inkml:trace>
  <inkml:trace contextRef="#ctx0" brushRef="#br0" timeOffset="143194.29">17782 16621 728 0,'0'0'127'16,"0"0"-49"-16,79-1 45 0,-29-1-55 15,6 1-37 1,4-1-31-16,16-1-8 0,-13-1-249 15,-13-1-604-15</inkml:trace>
  <inkml:trace contextRef="#ctx0" brushRef="#br0" timeOffset="143523.01">18300 16590 652 0,'0'0'779'0,"0"0"-648"16,0 0-106-16,0 0-9 15,0 0 16-15,0 0 22 16,48 80-21-16,-21-75-6 15,4-5-20-15,-1 0 21 16,-2-5-28-16,-4-9 9 16,-8-4 6-16,-7 0-14 15,-7-1 4-15,-2-1-5 0,-10 4 0 16,-13 0 0-16,-6 7 0 16,-3 4 6-16,-4 5-5 15,3 2-1-15,3 18-1 16,5 7-7-16,5 6 8 15,10 6 5-15,8 1-4 16,2 0 21-16,11-2 5 16,14-4-16-16,8-7 2 15,3-7-13-15,1-6 8 16,2-11-16-16,3-6 0 16,-9-11-226-16,-11-5-141 0</inkml:trace>
  <inkml:trace contextRef="#ctx0" brushRef="#br0" timeOffset="143725.7">18323 16361 1309 0,'0'0'155'15,"0"0"-116"-15,0 0-36 16,0 0 27-16,94 2 112 15,-50 1-80-15,7 0-27 16,2 1-35-16,20 1-8 16,-11-1-256-16,-12-1-1086 0</inkml:trace>
  <inkml:trace contextRef="#ctx0" brushRef="#br0" timeOffset="144049.44">19311 16591 1279 0,'0'0'312'0,"0"0"-229"0,0 0-75 16,0 0-6-16,0 0 95 15,0 0-38-15,100 7-29 16,-70-7-9-16,-2 0-15 16,-1 0-12-16,-3 0-4 15,-6 3-195-15,-8-1-312 16,-7 1-609-16</inkml:trace>
  <inkml:trace contextRef="#ctx0" brushRef="#br0" timeOffset="144206.67">19349 16757 1273 0,'0'0'551'0,"0"0"-461"16,0 0-81-16,0 0 3 15,0 0 0-15,0 0-6 16,0 0-6-1,102 0 0-15,-42 0-28 0,-9 0-216 16,-4 0-575-16</inkml:trace>
  <inkml:trace contextRef="#ctx0" brushRef="#br0" timeOffset="145039.44">20269 16631 1139 0,'0'0'488'16,"0"0"-411"-16,0 0-15 0,0 0-42 15,0 0 100 1,0 0 6-16,0 0-95 0,-23 0-8 15,23 0-23-15,0 0 1 16,2 0 3-16,8 0-3 16,8 1 14-16,4-1 14 15,1 0-17-15,2 0 9 16,-1 0-21-16,-3 0 1 16,-6 0 14-16,-5 0-14 15,-5 0 6-15,-5 0 22 16,0 0-11-16,-12 0 10 15,-11 0-28-15,-8 0 8 16,-4 0-9-16,-1 0 1 0,3 0 0 16,3 0 6-1,5 2 1-15,7 0-7 0,4-1 0 16,5-1 0-16,5 1-1 16,2-1 1-16,2 0 0 15,0 2 5-15,0-2-5 16,0 1-1-16,0 1-10 15,2 0 3-15,11 2 8 16,5 1 0-16,6 0 0 16,3-1 8-16,0-1 2 15,1-1-11-15,1-2 1 16,-7 0-3-16,-3 0 3 16,-8 0 1-16,-5 0-1 15,-3 0 30-15,-3 0-28 16,0 0 40-16,0 0 1 0,-8 0-41 15,-7 0 17-15,-9-3-19 16,-6-1 0-16,1-1 3 16,-1 2-3-16,4 1-1 15,6-1-5-15,5 3-18 16,4-2 23-16,7 2-30 16,4-1-53-16,1 0-115 15,14-2-373-15,2-1-851 0</inkml:trace>
  <inkml:trace contextRef="#ctx0" brushRef="#br0" timeOffset="145790.29">20819 16465 1091 0,'0'0'256'16,"0"0"-108"-16,0 0 44 15,3-96 0-15,-3 68-2 16,0 3-53-16,0 4-32 16,0 5-12-16,-1 3-47 15,-3 4-1-15,3 6-8 0,-1 1-29 16,2 2-11-16,-1 0 3 15,1 0-15-15,-2 2 9 16,-2 14 2-16,3 7 4 16,-1 8 0-16,2 6 6 15,0 10-6-15,0 4 0 16,0 5 0-16,10 0 1 16,1 2 5-16,0-8-6 15,2-3 0-15,-1-8-12 16,0-3 12-16,0-9 0 15,-2-3 0-15,0-4-4 16,-3-6 5-16,-3-5-1 16,-2-4 0-16,-2-2-3 15,0-3-3-15,0 2-16 16,-13-2-7-16,-6 0 28 0,-6 2-5 16,-3 0 6-16,-1 1-6 15,1 1 7-15,4 0-2 16,2 3 1-16,4-4 0 15,6 3-1-15,3-1 1 16,3-2-1-16,3-3 1 16,3 2-10-16,0-2-2 15,5 0-12-15,12 0 20 16,5 0-4-16,7 0 9 16,2 0-1-16,2-2 9 15,0-5-1-15,-2 3-4 16,-1 1 2-16,-5 2-5 0,-5 1 44 15,-5 0-18-15,-6 0 7 16,-2 0 4-16,-1 0-25 16,-2 0 3-16,-1 2-16 15,2 3 2-15,0-2-5 16,-1-1 9-16,2 1-12 16,-3 0 3-16,-2-3-131 15,-1 0-162-15,0 0-725 0</inkml:trace>
  <inkml:trace contextRef="#ctx0" brushRef="#br0" timeOffset="152510.26">15737 17578 530 0,'0'0'328'0,"0"0"-146"15,0 0-43-15,0 0-16 16,0 0-12-16,0 0 30 16,2 0-21-16,-2 0-49 15,0 0 11-15,0 0-22 16,0 0-3-16,0 0 6 15,0 1-61-15,0 7 18 16,0 6-8-16,0 2-12 16,0 5 17-16,0 6-15 15,0 6 4-15,0 4 1 16,0 8-6-16,-5-1-1 0,1 2 0 16,-2-4 6-16,0-6-7 15,3-7 1-15,0-9 0 16,-1-7 0-16,4-6 2 15,0-4-2-15,0-3 0 16,0 0-8-16,0 0 7 16,2 0-8-16,7 0 9 15,5-2 17-15,2-2-16 16,2 0 0-16,5 0 2 16,2 2 3-16,6 2-5 0,2 0-1 15,0 0 0 1,0 0 12-16,-5 0-12 0,-6 2 0 15,-3 2 0 1,-6 0 0-16,-4-3 0 16,-5 1 0-16,0-1 1 0,-4 1-8 15,2-2 7-15,-2 0-101 16,0-6-240-16,0-4-581 0</inkml:trace>
  <inkml:trace contextRef="#ctx0" brushRef="#br0" timeOffset="152818.81">15858 17526 494 0,'0'0'261'0,"0"0"-193"16,0 0-33-16,0 0 73 15,2 75 74-15,8-31-18 16,1 19-44-16,0 26 20 16,-2 23 46-16,-3-7-67 15,-3-19-47-15,-3-30-24 16,0-22-32-16,0-1 3 16,0-1-19-16,0-2 1 15,2-10 5-15,-1-7-6 16,2-9-11-16,9-4-152 0,-3-7-206 15,2-7-388-15</inkml:trace>
  <inkml:trace contextRef="#ctx0" brushRef="#br0" timeOffset="153328.94">16199 18185 739 0,'0'0'125'0,"0"0"45"15,0 0-17-15,0 0 8 16,0 0-4-16,80 14-29 16,-59-16-8-16,1-10-42 0,-2-4 6 15,-1-4-39-15,-4-3-6 16,-2-3-20-16,-4-1-4 15,-4 2-15-15,-5 0 1 16,0-1 15-16,0 3-16 16,-12 1 9-16,-5 1 1 15,-2 5-10-15,-4 0 1 16,1 8-1-16,2 5-23 16,0 3 22-16,-1 2-34 15,4 13 13-15,0 6 12 16,1 5-5-16,3 3 15 15,4 4 0-15,3 0 0 0,5 1 1 16,1 0-1 0,1-2 0-16,11-2 11 0,7 0-9 15,5-4 5-15,2-4-6 16,4-8 7-16,1-6 12 16,5-3-1-16,-4-5 7 15,0 0-5-15,-5 0-15 16,-6-10-6-16,-4-2 0 15,-3-13-116-15,-4 6-208 16,-7-5-552-16</inkml:trace>
  <inkml:trace contextRef="#ctx0" brushRef="#br0" timeOffset="153857.47">16140 17648 897 0,'0'0'164'16,"0"0"-92"-16,0 0 31 15,0 0 62-15,0 0 19 16,0 0-26-16,86 19-44 16,-51-18-39-16,4-1 1 0,-1 0-21 15,4 0-9-15,-6 0 10 16,-5 0-10-16,-6-3 4 16,-6 3 8-16,-6 0-14 15,-6 0 6-15,-4 0-8 16,-1 0-12-16,-2 0 29 15,0 0-13-15,0 0 2 16,0 0 4-16,0 0-28 16,0 0 3-16,0 0-8 15,0 0-17-15,0 0 23 16,0 0-24-16,0 0 5 16,0 0-5-16,0 0 1 0,0 0-3 15,0 0 1-15,0 0-6 16,0 0-3-1,0 0 9-15,0 0-16 0,0 0-35 16,0 0-64-16,1 0-28 16,2 0-113-16,0 0-503 0</inkml:trace>
  <inkml:trace contextRef="#ctx0" brushRef="#br0" timeOffset="154726.2">17162 18034 1016 0,'0'0'340'16,"0"0"-189"-16,0 0-52 16,0 0-54-16,0 0 63 15,0 0-27-15,0 0-20 0,63 3-2 16,-37 0-36-16,4-3 24 15,0 4 10-15,0-1-26 16,-2-2 15-16,-3 2-17 16,-2 0 5-16,-7-3 6 15,-3 3-21-15,-5 1 5 16,-3-4-3-16,-4 0-15 16,-1 0 20-16,2 0-17 15,-2 0 3-15,0 1-7 16,0-1-4-16,0 2-1 15,0-2 0-15,0 0-12 16,0 0-7-16,0-3-97 16,0-7-209-16,-5-6-590 0</inkml:trace>
  <inkml:trace contextRef="#ctx0" brushRef="#br0" timeOffset="155896.64">14578 12679 1162 0,'0'0'219'16,"0"0"-62"-16,0 0-35 15,0 0-15-15,0 0-9 16,0 0-46-16,0 0-21 15,32-62 13-15,-19 62-43 16,10 15 12-16,20 26 15 0,16 25 9 16,13 25 33-16,-1 12-30 15,-11-5-28-15,-18-19 17 16,-15-22-21-16,-8-16 10 16,-2-3 4-16,-2-1-21 15,1 2 14-15,-4 1-10 16,-2-11-4-16,-7-6 8 15,-1-7-3-15,-1-3-6 16,-1-4 3-16,0-3 3 16,0-5-7-16,0 2 1 15,0-3-16-15,0 0-17 16,0 0-157-16,-3 0-97 0,-10-9-347 16,-1-2-466-16</inkml:trace>
  <inkml:trace contextRef="#ctx0" brushRef="#br0" timeOffset="156646.25">14899 13283 217 0,'0'0'898'0,"0"0"-691"16,0 0-36-16,0 0-2 15,0 0-35-15,0 0-30 16,0 0-34-16,17-23-36 15,8 27 11-15,6 12-2 16,5 6-23-16,2 4 14 16,-3-1-22-16,-4-1-11 0,-6-2 16 15,-5-7-17-15,-5-4 1 16,-5-3 2-16,-3-5 6 16,-2-1-9-16,0-2 0 15,-1 0 0-15,2-12 13 16,0-6-12-16,3-6 0 15,-2-5-1-15,0-1 2 16,-1-1-2-16,-3-2 0 16,0 2 0-16,-2 5 3 15,-1 3-3-15,2 4 0 16,-2 7 6-16,0 4 1 16,0 3 2-16,0 3 10 15,0 2-19-15,0 0 1 0,0 8 1 16,0 8-2-1,0 10 9-15,0 7-2 0,0 4-5 16,-3 5-1-16,-6 2-1 16,-4-2 17-16,0-3-17 15,1-5 1-15,3-7 7 16,0-9-7-16,5-5-1 16,2-7 0-16,1-4 0 15,1-2 4-15,0 0-2 16,0-13 17-16,3-6-10 15,8-9-3-15,0-4-6 16,3-2 0-16,0-4 0 0,-1-4-2 16,0 3 2-16,-4 2 0 15,-3 4 0 1,-2 2 12-16,0 9-14 0,-3 5 2 16,1 8 0-16,-2 4 31 15,0 5-22-15,0 0-3 16,0 14-6-16,0 13 5 15,-7 11-6-15,1 4 1 16,-1 2 0-16,2-4-6 16,0-6 12-16,2-7-6 15,1-10 0-15,1-4-6 16,1-4-80-16,-5-4-165 16,1-5-245-16,-4 0-272 0</inkml:trace>
  <inkml:trace contextRef="#ctx0" brushRef="#br0" timeOffset="156897.34">14871 13241 909 0,'0'0'178'15,"0"0"-47"-15,0 0-44 16,0 0-33-16,0 0 18 15,0 0-9-15,106 27 24 16,-69-7 14-16,-3 4-43 16,-4-3-13-16,-7 1-16 15,-6-5-29-15,-2 0 9 0,-4-4-9 16,-1 1-11-16,-2-5-34 16,-1-4-456-16</inkml:trace>
  <inkml:trace contextRef="#ctx0" brushRef="#br0" timeOffset="159478.81">13567 12386 446 0,'0'0'185'0,"0"0"-128"0,0 0 3 15,0 0 65 1,0 0 46-16,0 0-22 15,102 7-44-15,-80-17-29 0,0-5-11 16,-4-2-17-16,-2 1 12 16,-3-3-27-16,-3-1 14 15,-7 2-20-15,-3 1-19 16,0 0 16-16,0 1-16 16,-15 4 6-16,-3 0 10 15,-6 2 3-15,-1 5 4 16,-2 1-31-16,2 3 7 15,2 1-10-15,2 1 3 16,2 12 0-16,2 7 0 16,4 2-3-16,4 2 2 15,6 1 0-15,3 2-3 0,0-1 3 16,12 3 2 0,9 0 0-16,7-4 6 0,2-4-7 15,4-5 0-15,1-6 0 16,-1-4-4-16,-2-6 4 15,-3 0 1-15,-3 0-1 16,-3-11-96-16,4-6-115 16,-9 1-324-16,-1 4-45 0</inkml:trace>
  <inkml:trace contextRef="#ctx0" brushRef="#br0" timeOffset="160349.96">13245 12071 694 0,'0'0'312'0,"0"0"-66"16,0 0-35-16,98-46-4 15,-64 32-70-15,1 1-40 16,-2 4-34-16,-2 1-56 15,-3 6 3-15,-4 2-10 0,-4 0-27 16,5 8-80 0,-4 6-254-16,-5-1-581 0</inkml:trace>
  <inkml:trace contextRef="#ctx0" brushRef="#br0" timeOffset="160696.82">13967 12093 1139 0,'0'0'155'0,"0"0"-106"16,0 0-21-16,0 0-15 15,0 0 116-15,0 0 8 16,55 84-76-16,-31-50-1 16,1 1-34-16,-2-3-17 15,-3-5 0-15,-2-3-9 16,-4-9-1-16,-5-11-93 15,-1-2-247-15,-5-2-430 0</inkml:trace>
  <inkml:trace contextRef="#ctx0" brushRef="#br0" timeOffset="160884.01">14173 12090 1185 0,'0'0'237'16,"0"0"-146"-16,0 0-75 15,0 0 28-15,0 73 42 16,0-38-8-16,1 0 4 16,2-3-67-16,0-4 1 15,5-8-16-15,5-8-56 16,-1-7-161-16,0-5-475 0</inkml:trace>
  <inkml:trace contextRef="#ctx0" brushRef="#br0" timeOffset="162390.47">14319 12122 1039 0,'0'0'194'15,"0"0"-133"-15,0 0 3 16,18 91-22-16,-5-67-7 16,2-7 0-16,6-6-34 15,1-9 14-15,1-2-5 16,-2-3-4-16,-2-15-12 15,-9-5 4-15,-5-6-30 16,-5 2-1-16,0 0-61 16,-15 1-12-16,-4 5 54 15,-4 7 52-15,1 7 8 0,-2 7 21 16,2 0-20 0,1 15 7-16,4 10-16 0,1 6 7 15,8-1 21-15,4 1 7 16,4-5 4-16,0-4-9 15,3-5-14-15,9-7 9 16,4-7-24-16,2-3 10 16,0 0 4-16,1-10-15 15,-2-4 7-15,-1-1 0 16,-5 0-6-16,-1 5 34 16,-1 5 12-16,-1 5 8 15,1 0-19-15,2 5-28 0,4 12 18 16,3 0 37-1,-1 0-25-15,4-1-3 0,-2-5-34 16,2-8 11-16,1-3 6 16,-1-3-17-16,-3-15 17 15,0-9-8-15,-6-6-9 16,-3-6 11-16,-5-5-12 16,-2-3 0-16,-2-2 3 15,0-4-3-15,-6 0 0 16,-8 4-9-16,-1 5 9 15,-1 11 5-15,1 6-5 16,2 15 1-16,5 7-1 16,1 5-16-16,2 10 7 15,2 17 2-15,3 9 7 16,0 11 3-16,0 5 7 0,6 3 20 16,11-3 3-16,5-4-32 15,5-8 14-15,4-10-15 16,0-10 1-16,2-10 12 15,-1-9-13-15,-4-1 2 16,-3-11 15-16,-4-11-16 16,-6-7 15-16,-6-4-16 15,-2-2 6-15,-7-1-4 16,0 2-2-16,0 5-1 16,-5 6 1-16,-3 7-25 15,2 9 9-15,2 7-21 16,4 14-14-16,0 15 51 15,0 13 0-15,0 8 0 16,13 1 32-16,6-1-20 16,5-9 7-16,3-11-11 0,0-10-8 15,0-12 19-15,0-8-10 16,-5 0 14-16,-5-13 55 16,-3-12-46-16,-6-6-4 15,-2-8-28-15,-2-2 1 16,-4 0-4-16,0 2 3 15,0 6-7-15,0 6-4 16,0 12-17-16,2 10 18 16,1 5-13-16,1 14-11 15,2 16 34-15,0 9 0 0,3 1 1 16,0-1 16-16,2-8-11 16,0-8 0-1,0-9-6-15,-1-9 1 0,1-5 14 16,-2-1 7-16,1-17 14 15,-1-9-17-15,-2-4-12 16,-2-4-7-16,0 1 0 16,-4 1-2-16,-1 8 1 15,0 7 1-15,0 10 0 16,2 8 0-16,-1 9-25 16,4 18 20-16,2 8 4 15,2 3 0-15,1-2 1 16,7-8 0-16,-1-7 0 0,4-10-2 15,0-9-11 1,-3-2-98-16,-1-13-82 0,-4-10-65 16,-6-7-50-16,-3-2-3 15,-3-2 265-15,0-1 46 16,-1 4 123-16,-8 5 10 16,0 9 42-16,3 8-40 15,2 9 31-15,4 10-131 16,0 18-19-16,0 11 16 15,0 5 13-15,8-1 12 16,6-4-25-16,5-9-20 16,1-9 15-16,0-8-19 15,3-11 3-15,-5-2 11 16,0-8 2-16,-4-14 2 16,-5-6-26-16,-1-4 1 0,-7-3-2 15,-1 2-5-15,0 4 6 16,-1 5-1-16,-5 9-9 15,3 11 9-15,3 4-45 16,0 16 2-16,0 12 44 16,6 7-2-16,6-3 2 15,4-3 2-15,3-7-2 16,6-12-32-16,-5-7-188 16,-2-3-400-16</inkml:trace>
  <inkml:trace contextRef="#ctx0" brushRef="#br0" timeOffset="162543.27">15394 11716 1800 0,'0'0'231'16,"0"0"-147"-16,0 0-83 16,0 0-2-16,0 0-15 15,0 0-107-15,97 59-249 0</inkml:trace>
  <inkml:trace contextRef="#ctx0" brushRef="#br0" timeOffset="163001.06">15777 11936 897 0,'0'0'310'15,"0"0"-222"-15,8 110-34 0,4-71-53 16,6-9 18-16,4-11 7 15,1-12 28-15,2-7 18 16,0-3-16-16,-4-17-30 16,-4-6 16-16,-6-5-3 15,-8-4 5-15,-3 2 7 16,0 0 40-16,-14 6 26 16,-3 5 27-16,-5 7-70 15,-2 6-37-15,-1 9-36 16,2 0-1-16,-1 18 0 15,2 12-4-15,5 7 3 16,6 1 1-16,6-2 0 16,5-4-1-16,0-8 0 0,16-6-7 15,6-12 7-15,4-6-29 16,4 0-17-16,0-14-108 16,-2-6-26-16,-2-1 0 15,-7 1 109-15,-7 8 72 16,-3 8 109-16,0 4-6 15,0 6 54-15,3 15 13 16,7 5-74-16,3 4-37 16,5 0-59-16,2-2 8 15,20-3-8-15,-7-8-90 16,-4-7-459-16</inkml:trace>
  <inkml:trace contextRef="#ctx0" brushRef="#br2" timeOffset="170762.79">30662 7380 55 0,'0'0'638'16,"0"0"-488"-16,0 0-29 15,0 0 24-15,0 0-16 0,0 0-48 16,0 0-15-16,0-26-3 15,0 24-9-15,0-3-8 16,-1 0 53-16,-2 1 15 16,1-1-59-16,-1 0-15 15,0 2-11-15,0-1 3 16,-3-1 14-16,0 0-34 16,0 0 1-16,-1 1-3 15,-2-2-3-15,2 2-6 16,-4 1-1-16,2 0 0 15,-4 2 0-15,1 1 0 16,-2 0 1-16,2 0 4 16,-2 0-4-16,1 0-1 15,1 0 0-15,-1 0 0 16,3 4 1-16,-2 1-1 0,3 0 0 16,0 1-1-16,-3 0 3 15,0 4-3-15,1 0 1 16,-2 1 0-16,3 0-1 15,-3 0 2-15,2 2-1 16,2 0 2-16,0 0 5 16,0 1-7-16,3 1 0 15,1-1 0-15,2 1-1 16,2 2 2-16,1 0 1 16,0 2 5-16,0 0-1 15,0 1-8-15,0-1 2 16,4-1 0-16,4 0 6 0,0-1-4 15,2-2 11-15,-1-1 2 16,0 0-14-16,4-3 7 16,-1 0-8-16,3 1 0 15,0-3 14-15,3 1-4 16,0-2 8-16,0 1 13 16,1-3-21-16,-3-1 9 15,2 0-7-15,-1-2-3 16,-1 0 19-16,-1-3-12 15,0 0 6-15,0 0 6 16,0 0-22-16,0 0 13 16,-1-3-8-16,2-2-11 15,0-3 15-15,-3 1-3 0,4-2-3 16,-4 1-3-16,2-2 0 16,-3 0-12-16,3 0 4 15,-5-1 2-15,3 0 10 16,0-3-9-16,-3 0 4 15,1 1 0-15,1-1-4 16,-3 0-2-16,0 0 1 16,-1-1 0-16,-2 3 0 15,-1-1 2-15,-2 1 9 16,-2 0-2-16,-1-1-3 16,0 0-3-16,0 2 5 15,0 0-8-15,0-1 24 16,0 0-23-16,0 0 11 0,-6 0 8 15,0 0-19 1,-1-1 0-16,0-1-1 0,-1 3 0 16,2 0 4-16,-2 1-2 15,-2 1-2-15,1 2 5 16,-1-3-4-16,-2 3-1 16,0-3 0-16,-3 3 1 15,0-1 12-15,-1 1-12 16,-1 3 4-16,-2 4-5 15,-2-3 1-15,0 3-8 16,-3 0 7-16,-1 0-3 16,0 4-3-16,-2 5 6 15,0 1-1-15,0 3-49 16,-10 7-63-16,10-4-91 0,0-1-375 0</inkml:trace>
  <inkml:trace contextRef="#ctx0" brushRef="#br2" timeOffset="171814.37">29193 7792 590 0,'0'0'203'16,"0"0"-110"-16,0 0-17 15,0 0 36-15,0 0 13 16,0 0-68-16,0 0-24 16,-35 0-21-16,28 0 2 15,-2 5 18-15,0 5-14 16,-3-3 22-16,2 6-6 15,-1-4-14-15,0 5 15 16,0-1-16-16,2 1 4 16,0-1 2-16,5 2-15 0,-1 0 29 15,5 2 28-15,0 0-30 16,0 1-7-16,0-1-21 16,6 2 6-16,2-1 2 15,3-1-17-15,-1 1 6 16,3-4-6-16,-1 1 0 15,0-1 18-15,4-3-15 16,-1 0 16-16,3-2 13 16,-2-1-8-16,1-2 18 15,1-4-10-15,0-2 15 16,2 0 35-16,3 0-29 16,-2-5-13-16,1-6-2 0,-3-2-30 15,0 1 8 1,-3-3-9-16,-4 1-7 0,-1-2 23 15,-1 1-17-15,-3 1 8 16,-1-2 0-16,0 2-13 16,-3-1 4-16,-2-1 2 15,-1 1-6-15,0-2 21 16,0-1-6-16,0-1 14 16,-4 2 0-16,-5 0-30 15,0 2 19-15,2-1-19 16,-5 5 6-16,1 0 12 15,-1 2-17-15,-4 3 8 16,-5 2-9-16,0 1-1 16,-4 3 0-16,-2 0 1 0,0 0-8 15,2 3 1-15,2 7 7 16,1 0 0-16,1 3 0 16,5 1-40-16,1 0-9 15,1 0-39-15,4 0-53 16,1 8-142-16,3-2-344 15,1-4-453-15</inkml:trace>
  <inkml:trace contextRef="#ctx0" brushRef="#br2" timeOffset="172730.37">29160 8311 373 0,'0'0'368'0,"0"0"-164"0,0 0 27 16,0 0-84-16,0 0-47 15,0 0-23-15,0 0-21 16,-45-25-12-16,36 25-3 15,-2 0-21-15,-1 0 11 16,-2 0-20-16,-2 4 1 16,2 2 29-16,-2 1-31 15,1 3 2-15,0-2 5 16,1 3-16-16,3 2-2 16,3 0 1-16,2 2-1 15,2 1 0-15,1 2 2 0,3 0 0 16,0 1 3-1,0 1 2-15,0-1-6 0,4 2 0 16,5-1 0-16,0 1-1 16,4 1 2-16,1-1 7 15,4 0 5-15,0-3-11 16,4 1 6-16,2-4-6 16,3-2 4-16,0-4 26 15,-1-2-7-15,0-7 38 16,-2 0-7-16,0 0-42 15,-4-2 23-15,-1-7-12 16,-2-4-3-16,-5 1 20 16,2-2-31-16,-4-2 6 0,-2-2 20 15,0 0-35 1,-2-3 21-16,-3-1-6 0,0 1-4 16,-3 0 26-16,0 1-26 15,0 1 12-15,0 0 22 16,0 1-36-16,-1-2 11 15,-5 1-7-15,-4-1-14 16,1 1 24-16,-2-1-16 16,-2 4 0-16,1 0-6 15,-3 2 6-15,0 3-18 16,-3 1 9-16,-1 5-4 16,-2 0-2-16,-1 5 7 15,-2 0-1-15,1 0 0 16,-1 8-5-16,2 4-1 15,2 2-22-15,1 3-30 0,3 2-3 16,5 3-70 0,7 12-88-16,2-2-103 0,2-3-297 0</inkml:trace>
  <inkml:trace contextRef="#ctx0" brushRef="#br2" timeOffset="173686.13">29622 9240 557 0,'0'0'93'16,"0"0"-67"-16,0 0 71 15,0 0 50-15,-44 73-11 16,38-47-23-16,1 4-30 16,4 4 22-16,1 3-39 15,0 2-39-15,1 0 12 16,10-3-25-16,5-2 3 16,3-3 11-16,1-4-12 0,4-3 14 15,3-4 14-15,1-3 13 16,0-3 0-16,3-4-19 15,-2-5 10-15,1-3 21 16,-4-2-18-16,-1 0 26 16,0-12-12-16,-1-2-18 15,-1-1 14-15,1-3-38 16,-3-1-8-16,0-2 13 16,-2 1-26-16,-2-1 2 15,-2 1 11-15,-3-2-15 16,-3-1 46-16,1-1-6 15,-4 1-9-15,-1-2 20 0,-2 0-45 16,-2 0 4 0,-1 0-7-16,0 0 6 0,0 3-1 15,-1-1-6-15,-10 1 10 16,-5 1 12-16,-4-1-18 16,-2 3-6-16,-3 2 0 15,-4 0 5-15,1 4-5 16,-2 0 0-16,-1 3 0 15,0 0 4-15,-2 1-3 16,0 1-1-16,0 1 0 16,2 3-1-16,2 3 0 15,3 1 1-15,2 0 0 16,2 0-12-16,2 0 5 16,2 5-17-16,1 5-40 0,1 3-46 15,3 1-12-15,-2 10-109 16,3-3-116-16,2-3-477 15</inkml:trace>
  <inkml:trace contextRef="#ctx0" brushRef="#br2" timeOffset="177191.33">17809 17565 785 0,'0'0'286'16,"0"0"-94"-16,0 0-73 0,0 0-7 16,0 0 38-16,0 0-56 15,0 0-26-15,0-7-30 16,0 7-30-16,0 0 17 15,0 0-23-15,0 0 4 16,0 0 4-16,0 0-10 16,0 0 0-16,0 0 0 15,0 0 1-15,0 0 0 16,0 0 0-16,0 0 0 16,0 0 5-16,0 0-6 15,0 0 0-15,0 0 0 16,0 0-3-16,0 0 2 0,0 0 1 15,0 0 0-15,0 0 4 16,0 0-3-16,0 0-1 16,0 0 0-16,0 0-8 15,0 0 6-15,0 0 2 16,0 0 0-16,0 0-3 16,0 0 3-16,0 0 0 15,0 0 0-15,0 0 1 16,0 0-2-16,0 0 1 15,0 0 0-15,0 0 4 16,0 0-4-16,0 0-1 16,0 0 1-16,0 0-8 15,0 0 6-15,0 0 2 0,0 0 0 16,0 0 0-16,0 0 1 16,0 0-1-16,0 0 0 15,0 0 0-15,0 0-6 16,0 0-89-16,0 0-300 15,0 0-808-15</inkml:trace>
  <inkml:trace contextRef="#ctx0" brushRef="#br0" timeOffset="180464.19">17872 17562 854 0,'0'0'266'16,"0"0"-158"-16,0 0-45 15,0 0 61-15,0 0 38 16,0 0-25-16,0 0-57 15,0 8-35-15,1 0 59 0,1-1-7 16,1 6-44-16,-2 6 7 16,-1 9-44-16,0 6-2 15,0 10 0-15,-1 7-12 16,-11 4 10-16,-2-2-12 16,2 0 0-16,2-7 4 15,3-4-4-15,2-8 0 16,3-7 0-16,2-7-7 15,0-9 1-15,0-3 5 16,11-7 1-16,4-1-8 16,4 0 8-16,8-7 0 15,5-4-1-15,-1-1 8 16,3 4-4-16,0 3-3 0,-2 0 1 16,-4 3 2-16,-2 2 3 15,-3 0-6-15,-2 0 0 16,-6 2-5-16,-2 3-1 15,-2-5 0-15,-3 0-198 16,-1 0-145-16,-4 0-484 0</inkml:trace>
  <inkml:trace contextRef="#ctx0" brushRef="#br0" timeOffset="180704.44">18055 17570 1691 0,'0'0'292'0,"0"0"-209"0,0 0-82 15,0 0 9-15,-1 124-9 16,8-35 0-16,5 27 27 16,-2 5-20-16,-4-21 2 15,-3-35-1-15,1-27-3 16,-1-6-8-16,3-2 2 15,8-4-79-15,0-5-278 16,-2-15-554-16</inkml:trace>
  <inkml:trace contextRef="#ctx0" brushRef="#br0" timeOffset="181073.19">18306 18185 500 0,'0'0'652'0,"0"0"-561"15,0 0-30-15,0 0-9 16,80 34 91-16,-56-34 12 16,2-12-96-16,0-10-24 15,-2-4-21-15,-5-4-13 16,-6-4 65-16,-9 1-40 16,-4-1-10-16,0 1 8 15,-15 5-17-15,-7 3 1 16,-4 8 2-16,0 8-4 15,-3 9-9-15,3 5 3 16,1 19 0-16,5 11-1 16,2 8-10-16,9 1 11 15,9 4 0-15,0 0 0 0,10-2 4 16,16-6 2-16,7-4 7 16,5-13-1-16,2-6-6 15,2-9-6-15,0-8 0 16,-3 0-6-16,0-31-47 15,-10 1-236-15,-11-2-532 0</inkml:trace>
  <inkml:trace contextRef="#ctx0" brushRef="#br0" timeOffset="181297.4">18301 17650 1084 0,'0'0'207'16,"0"0"-136"-16,0 0 60 15,0 0 121-15,103 5-55 16,-57-3-52-16,5-2-61 16,5 0-62-16,-3 0-14 15,16-6-8-15,-16 0-142 16,-8-1-689-16</inkml:trace>
  <inkml:trace contextRef="#ctx0" brushRef="#br0" timeOffset="181900.02">19654 17908 1443 0,'0'0'307'0,"0"0"-250"15,0 0-45-15,0 0-6 16,0 0 2-16,101 17 70 16,-59-14-34-16,3-2-19 15,-3 1-3-15,-6 2-22 16,-8-1-7-16,-9 4-90 16,-8-4-240-16,-10 1-690 0</inkml:trace>
  <inkml:trace contextRef="#ctx0" brushRef="#br0" timeOffset="182093.99">19684 18115 1320 0,'0'0'375'0,"0"0"-262"15,0 0-77-15,0 0 55 16,87 2 52-16,-47-2-44 15,2 0-66-15,1 0-32 16,14 6-2-16,-11-2-83 16,-10 0-494-16</inkml:trace>
  <inkml:trace contextRef="#ctx0" brushRef="#br0" timeOffset="183175.12">20761 17681 954 0,'0'0'196'15,"0"0"-115"-15,0 0 11 0,0 0-21 16,0 0 43-16,-82-4-3 16,64 6-40-16,-1 9-24 15,-1 4-27-15,2 3-18 16,0 5 29-16,3 4-18 15,2 3 1-15,4 7 8 16,6 5-20-16,3 5 11 16,0 8 6-16,17 3 4 15,11 1 23-15,6 0-30 16,9-3-3-16,5-6 12 0,4-8-23 16,7-9 8-1,0-13-9-15,5-9 7 0,2-9 7 16,-2-2-13-16,-2-16 11 15,-4-10 72-15,-6-15-43 16,-6-5-8-16,-7-6-17 16,-7-4-15-16,-6-5 17 15,-10 2-17-15,-2-2 9 16,-8 4 7-16,-6-1-12 16,0 3 13-16,-14 5 2 15,-8 4-20-15,-7 4 46 16,-6 5-24-16,-7 4-7 15,-3 3-3-15,-8 6-7 16,-6 6-6-16,-2 5 0 16,-1 6-6-16,-1 7 5 0,3 2 1 15,5 15 0-15,6 9-2 16,6 7-4-16,5 5-7 16,8 5-73-16,8 6-87 15,15 17-97-15,5-11-285 16,2-9-306-16</inkml:trace>
  <inkml:trace contextRef="#ctx0" brushRef="#br0" timeOffset="183707.76">21266 17529 801 0,'0'0'277'0,"0"0"-201"15,0 0-47-15,0 0-9 16,0 0-20-16,0 0 19 16,0 0-9-16,-35 25 6 0,27-18 68 15,1 2-5 1,-1 0-5-16,0-1 14 0,0 3-35 16,0-3-4-16,4 1-18 15,-2 0-17-15,0 1 14 16,3 1-26-16,-3-1 9 15,0 6 10-15,-3 4-5 16,-4 4 39-16,-2 8 0 16,-6 7-16-16,-1 7 24 15,-10 17-26-15,-7 16 11 16,2-2-1-16,3-8-29 16,0-7 20-16,10-13-14 15,-6 5-18-15,0 2 13 16,6-9-18-16,6-8-1 0,8-3 0 15,2 2-51-15,5-8-304 16,-2-8-898-16</inkml:trace>
  <inkml:trace contextRef="#ctx0" brushRef="#br0" timeOffset="190538.41">21383 13759 1129 0,'0'0'190'0,"0"0"-122"16,0 0-30-16,0 0 28 15,0 0-6-15,0 0 40 16,0-2-3-16,6-5-75 16,4-2 10-16,2 1-26 15,5-1 1-15,2 3 3 16,2 1-8-16,4 2-2 15,4 3 0-15,0 0 0 16,4 3 0-16,0 14 0 16,3 14 0-16,7 23 7 15,2 33-6-15,1 39-1 16,-9 26 0-16,-11 13-1 16,-13 6-7-16,-4-2 8 0,-3-1 0 15,0-6-1-15,2-15-8 16,3-26 9-16,0-29-1 15,1-26-7-15,0-24 7 16,0-12 1-16,5-1 0 16,3-4 7-16,4-5 1 15,1-13-8-15,0-7 0 16,1-8 1-16,-2-19 25 16,-2-6-17-16,-1-6-2 15,-6-3 6-15,-5 1-11 16,-4 0-2-16,-4 7 0 15,-2 4-2-15,0 10 2 0,0 9 0 16,0 9 2 0,0 4-4-16,0 35-14 0,0 38 16 15,12 43-1-15,18 27 1 16,11 16 1-16,6 4-1 16,-3-14 0-16,-2-1 0 15,-3-4 4-15,-5-5-4 16,-4 1 0-16,-6 1-3 15,-3 2 3-15,-6-9 0 16,-2-8 0-16,-5-16 26 16,-4-13-10-16,-1-22 27 15,-3-18-1-15,0-19-21 16,0-4 28-16,-3-2-12 0,-7 2-9 16,-10 3 2-1,-3-7-23-15,-7-3-6 0,-8-3-1 16,-7-2 0-16,-5-3 11 15,-7-5-10-15,-1-2 24 16,-2-1 27-16,1-4-51 16,6 0 8-16,4-1-8 15,12 2 7-15,9-6 9 16,11-1-16-16,8 0-1 16,9-3 0-16,5 0-148 15,14 0-387-15,1-7-634 0</inkml:trace>
  <inkml:trace contextRef="#ctx0" brushRef="#br0" timeOffset="191269.49">23051 15170 1207 0,'0'0'209'0,"0"0"-134"15,0 0-32 1,0 0 85-16,88 0 31 0,-44 0-61 15,7-9-4-15,4 1-23 16,0-1-69-16,-3 0 21 16,-7 0-15-16,-5 3-7 15,-11-2 2-15,-7 4-3 16,-16 4-84-16,-6 0-258 16,-1 4-516-16</inkml:trace>
  <inkml:trace contextRef="#ctx0" brushRef="#br0" timeOffset="191844.61">23091 15327 914 0,'0'0'271'15,"0"0"-175"-15,0 0-8 16,0 0 5-16,0 0 2 15,0 0-47-15,-9 75-42 16,30-66 11-16,6-3 1 16,7-3 8-16,6-3 37 15,6 0 7-15,5 0-5 16,-2-1-13-16,2-3-43 16,-6 2 13-16,-5 2-22 15,-6 0 10-15,-8 0-6 0,-7 11-4 16,-7 1 0-1,-6 2 18-15,-6 3-18 16,0 3 32-16,-11 4 10 0,-11 2-24 16,-8 4 17-16,-6 2-27 15,-8 3-2-15,-3 2 2 16,-2 1-6-16,2-1-2 16,6-1 0-16,9-5 1 15,5-1 0-15,9-7-1 16,6-5 0-16,6-2 0 15,6-3-2-15,0-1 2 16,9-1 0-16,15-5-2 16,10 1 2-16,14-7 6 0,10 0 37 15,9-2 15 1,3-9-45-16,1-5 12 0,-5 4 0 16,-6-2-24-16,-12 3 19 15,-12 5-19-15,-11 1 0 16,-10 3 8-16,-8 1-9 15,-4 1 0-15,-1 0-6 16,5 0-71-16,2 0-151 16,0 0-352-16</inkml:trace>
  <inkml:trace contextRef="#ctx0" brushRef="#br0" timeOffset="192208.3">24090 15628 1400 0,'0'0'302'0,"0"0"-173"15,0 0-56-15,0 0 72 16,0 0-46-16,84-8-68 16,-53 3-2-16,1-1-27 0,-6 4 6 15,-3-1-3-15,-7 2-5 16,-6 1-18-16,-4 0-72 15,-6 13-175-15,-6 4-34 16,-8 0-475-16</inkml:trace>
  <inkml:trace contextRef="#ctx0" brushRef="#br0" timeOffset="192391.83">24116 15847 584 0,'0'0'1058'15,"0"0"-840"-15,0 0-64 16,0 0-44-16,91-24-6 0,-56 14 0 16,1 4-85-16,-2 3-5 15,-4 1-14-15,-2 2-29 16,1 2-63-16,-10 7-252 16,-2 5-753-16</inkml:trace>
  <inkml:trace contextRef="#ctx0" brushRef="#br0" timeOffset="199248.94">24811 15559 960 0,'0'0'207'15,"0"0"-99"-15,0 0-54 16,0 0 37-16,0 0 95 16,0 0-44-16,-27 3-20 15,25-3-19-15,2 0-24 16,0 0 18-16,-1 3-30 15,1-3-26-15,0 1 1 0,0 0-41 16,3 2 7-16,15-3 2 16,7 0 26-16,5 0 18 15,4 0-39-15,-1 0-6 16,1-4 0-16,-1 0 0 16,-3 1-9-16,-3 1 0 15,-6 1 0-15,-6 1 0 16,-5 0 0-16,-7 0 0 15,-2 0 1-15,-1 0 0 16,0 0-1-16,0 0 0 16,0 3-27-16,0 4 27 15,6 1-105-15,2-3-159 16,4-1-464-16</inkml:trace>
  <inkml:trace contextRef="#ctx0" brushRef="#br0" timeOffset="199885.8">25443 15338 1458 0,'0'0'262'0,"0"0"-195"0,0 0-20 15,0 0 117-15,0 0-42 16,0 0-59-16,0 0-40 16,0-22-22-16,15 11 25 15,4 2-26-15,5-2 1 16,5 1 18-16,0 1-18 15,1 2-1-15,0 3 0 16,-3 1-1-16,-2 2 0 16,-4 1 1-16,-3 0 0 15,-6 7-9-15,-2 7 11 16,-7 5-2-16,-3 5 0 0,-1 3 0 16,-20 6 2-16,-9 3-2 15,-4 1 1 1,-7 2 11-16,-2 2-12 0,3-3 0 15,3-3 0-15,4-3-1 16,7-2 0-16,7-5 1 16,7-5 0-16,8-3-1 15,4-4 0-15,0-2 0 16,13-2 0-16,12-4-12 16,8-2 11-16,11-3 3 15,6 0-1-15,4 0 5 16,3 0-4-16,-5-1-1 15,-3-1 0-15,-5 2 0 16,-4 0 4-16,-9 0-4 16,-1-1 12-16,-8 1-3 0,1-1-7 15,-3 1-4-15,3 0-2 16,-8 4-108-16,-8 6-462 0</inkml:trace>
  <inkml:trace contextRef="#ctx0" brushRef="#br0" timeOffset="213326.7">26562 15366 235 0,'0'0'248'16,"0"0"-54"-16,0 0 31 16,0 0-10-16,0 0-58 15,0 0-22-15,-18-29-48 16,17 29 45-16,1 0-27 16,0 0-17-16,0 0 4 0,-2 0-39 15,2 0-8-15,-2 0 0 16,-1 7-39-16,0 8 12 15,0 9-8-15,0 2-2 16,2 3 30-16,1-2-26 16,0-1 7-16,0-6 35 15,0-7-23-15,4-4 3 16,14-9-22-16,19-35 46 16,34-59 79-16,43-74-63 15,30-43-38-15,12-23-17 16,-1 2-19-16,-20 32-10 15,-13 18-86-15,-35 51-142 16,-28 36-363-16</inkml:trace>
  <inkml:trace contextRef="#ctx0" brushRef="#br0" timeOffset="213716.39">26881 15840 1793 0,'0'0'489'15,"49"-104"-407"-15,36-44-22 16,44-42-7-16,37-38-32 15,25-9 5-15,0 6-26 16,-6-12-28-16,-48 59-242 16,-35 29-1511-16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11:42:55.076"/>
    </inkml:context>
    <inkml:brush xml:id="br0">
      <inkml:brushProperty name="width" value="0.1" units="cm"/>
      <inkml:brushProperty name="height" value="0.1" units="cm"/>
    </inkml:brush>
  </inkml:definitions>
  <inkml:trace contextRef="#ctx0" brushRef="#br0">0 0 1176,'0'0'1064,"0"0"-727,0 0-233,0 0-96,0 0 8,0 0-16,0 0-1137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2:45:43.273"/>
    </inkml:context>
    <inkml:brush xml:id="br0">
      <inkml:brushProperty name="width" value="0.05292" units="cm"/>
      <inkml:brushProperty name="height" value="0.05292" units="cm"/>
    </inkml:brush>
  </inkml:definitions>
  <inkml:trace contextRef="#ctx0" brushRef="#br0">19399 16182 522 0,'0'0'202'0,"0"0"-84"16,0 0-5-16,0 0 45 15,0 0-41-15,-3-17-74 16,3 12-2-16,-1 0 4 0,1 2 4 15,0 2 35-15,0 0 14 16,0 1-21-16,0 0-11 16,0 0-20-16,0 0-8 15,0 0 11-15,0 0-5 16,0 0-11-16,-2 0-3 16,2 0-19-16,0 0 4 15,0 1-15-15,0 13 1 16,0 9 10-16,0 11-10 15,8 10 8-15,2 7 21 16,3 10-18-16,1 4 11 16,-1 0-12-16,-2 0-10 15,-1-4 22-15,-1-5-17 0,-4-10 13 16,-1-8 7 0,-1-4-25-16,0-10 9 0,-1-7-10 15,-1-5 0-15,-1-7 9 16,2-2-8-16,-2-1 9 15,0-2-10-15,1 0 0 16,-1 0-2-16,0 0-7 16,0 0-11-16,0 0-39 15,0-9-72-15,3-6-9 16,-3-21-143-16,0 2-261 16,0 0-321-16</inkml:trace>
  <inkml:trace contextRef="#ctx0" brushRef="#br0" timeOffset="578.33">19311 16133 595 0,'0'0'255'16,"0"0"-131"-16,0 0-54 15,0 0 60-15,0 0-32 16,0 0-41-16,0 0-27 16,0-2-11-16,0 2 10 15,0 0-3-15,6 0-1 16,7 0 103-16,4 0-68 16,5 0-11-16,5 5-18 15,4-1-6-15,4 1 24 16,4 0 8-16,2-1-27 15,3-1-10-15,2-3-19 0,-1 0 9 16,-2 0-1 0,-1 0-7-16,-5 0 9 0,-4 0-5 15,-3 0-6-15,-8 0 1 16,-1 0-1-16,-8-2 0 16,-1 1 6-16,-5-1-6 15,-2 1 9-15,-2 1-9 16,-3-1 0-16,2 1 0 15,-1-2-1-15,2 2-9 16,-1-7-79-16,-1 2-168 16,-1 0-402-16</inkml:trace>
  <inkml:trace contextRef="#ctx0" brushRef="#br0" timeOffset="1306.9">19456 16537 669 0,'0'0'530'0,"0"0"-388"15,0 0-70-15,0 0-16 16,0 0 83-16,0 0-59 16,0 0-56-16,-3 3-1 15,3-3-14-15,0 0 26 16,0 0 7-16,0 0-15 16,0 0 19-16,0 0-12 0,0 0 4 15,0 0 3 1,0 0-21-16,0 0 7 0,0 0-8 15,0 0-18-15,0 0 19 16,0 0-20-16,4 0 2 16,7 0 2-16,7 0-2 15,7 0 15-15,6 0-11 16,8 0-6-16,3 0 13 16,6 0-13-16,-1-3 1 15,-2-2 11-15,-3 1-11 16,-4 1 10-16,-8 2-10 15,-7 0-1-15,-8 1 4 16,-8 0-2-16,-2 0 4 16,-4 0 36-16,-1 0-5 15,0 0 6-15,0 0-9 0,0 0-25 16,0 0-1-16,0 0-8 16,0 0 0-16,0 0 3 15,0 0-2-15,0 0-2 16,0 0-37-16,0-3-74 15,0-3-101-15,0 0-381 0</inkml:trace>
  <inkml:trace contextRef="#ctx0" brushRef="#br0" timeOffset="2277.08">19281 15748 307 0,'0'0'723'0,"0"0"-515"16,0 0-111-16,0 0-13 15,0 0 67-15,0 0 5 0,0 0-75 16,0 0-54-16,0 0 3 16,0 0-7-16,0 0 1 15,0 0 8-15,0 0-26 16,8 0 7-16,7 0-1 15,5-2-11-15,9-3 14 16,8-2-15-16,10-3 0 16,6-2 13-16,7 0-12 15,4-2 10-15,0-1-7 16,-1 3 4-16,-4 1-14 16,-3 0 6-16,-10 2 0 15,-9 1 8-15,-10 0-7 16,-9 4 8-16,-6 1 32 15,-6 2-1-15,-5 0 18 0,-1 1-20 16,0 0-11-16,0 0 11 16,0 0-37-16,0 0 9 15,0 0-10-15,2 0-6 16,-1 0-6-16,1 0-1 16,4 0-67-16,5 0-70 15,0 0-341-15,-3 2-430 0</inkml:trace>
  <inkml:trace contextRef="#ctx0" brushRef="#br0" timeOffset="3049.27">18941 16247 561 0,'0'0'269'0,"0"0"-146"15,0 0-25-15,0 0 42 16,0 0 5-16,0 0-40 15,0 0-39-15,0-4-35 16,0 4 29-16,0 0 4 16,0 0-16-16,0 0-3 15,0 11-36-15,2 12 11 16,7 11 24-16,2 11-22 16,3 18 7-16,4 21-16 15,0 16 5-15,-2-6 25 16,-5-17-26-16,-5-26 2 15,-1-14-6-15,0 3-13 0,-1 2 15 16,1-3-4 0,0-7-10-16,-4-8 24 0,1-6-25 15,-1-6 9-15,-1-4-9 16,0-4 6-16,0-3-7 16,0-1 1-16,0 0 0 15,0 0 0-15,3 0-45 16,12 0-213-16,-2 2-48 15,2 3-442-15</inkml:trace>
  <inkml:trace contextRef="#ctx0" brushRef="#br0" timeOffset="3762.94">19538 17529 248 0,'0'0'163'16,"0"0"13"-16,0 0 5 15,0 0 53-15,0 0-33 16,0 0-64-16,0 0-39 15,-2-9-18-15,2 9-8 16,0 0-28-16,0 0-24 16,0 0-2-16,0 0-9 15,0 0-8-15,0 0 30 16,0 0-1-16,0 0 17 16,0 0-9-16,0 0-9 0,0 0 9 15,0 0-27 1,0-1 0-16,3 1 0 0,9-7-11 15,12 4 19-15,7-8 10 16,13 1-16-16,9-3 12 16,9-3-5-16,5 2-5 15,3 2-1-15,-3 2-13 16,-1 3 0-16,-7 4-1 16,-5 1 1-16,-9-1 0 15,-5 3-1-15,-9 0 1 16,-7 0 13-16,-3-2 13 15,-5 0 14-15,-4 1-8 16,-3-2-19-16,-4 2-3 16,0 1-11-16,-1 0 10 15,-3 0-10-15,2 0 1 0,-1-2-4 16,1 1-6-16,0-11-118 16,-2 2-221-16,1-7-653 0</inkml:trace>
  <inkml:trace contextRef="#ctx0" brushRef="#br0" timeOffset="4837.42">20482 16429 494 0,'0'0'316'16,"0"0"-210"-16,0 0-69 15,0 0 11-15,0 0 70 16,-2 75-29-16,8-61-50 15,2-1-13-15,-2-4-19 0,0-1 26 16,-2-4-5-16,-1-2-6 16,2-2 10-16,-2 0-8 15,0 0 7-15,-2 0-7 16,2-6-13-16,-3-2 10 16,0 0-6-16,0-1-6 15,0 0 12-15,-3 1-20 16,-4 0 0-16,1 3 15 15,-3 3-16-15,3 2 0 16,-2 0-10-16,2 0-2 16,0 3 6-16,2 7-4 15,1 3-6-15,2 1 16 16,1 0 0-16,0-2 6 0,0 1-5 16,4-7-1-16,5-1-10 15,-2-5-6-15,3 0 7 16,-2 0 0-16,-2-3-8 15,-1-7 15-15,-4-1 1 16,-1 1-6-16,0-2 7 16,0 2 0-16,-4 0 8 15,-5 3 13-15,0 0-1 16,1 3 25-16,2 4-26 16,0 0-9-16,1 0 38 15,2 6-48-15,1 5 24 16,2 2-20-16,0 0-3 0,0-4-2 15,0-2-6 1,2-2-11-16,5-4 17 0,-1-1-13 16,0 0 14-16,0-1 0 15,-1-11-14-15,-2 3 13 16,-2-3-21-16,-1 2 22 16,0 0-4-16,-3 3 10 15,-5 3-2-15,-1 1 25 16,-1 3 3-16,3 0 8 15,1 6-23-15,1 6-1 16,4 4 6-16,1 4-20 16,6-3-2-16,4-3-272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11:45:26.351"/>
    </inkml:context>
    <inkml:brush xml:id="br0">
      <inkml:brushProperty name="width" value="0.1" units="cm"/>
      <inkml:brushProperty name="height" value="0.1" units="cm"/>
    </inkml:brush>
  </inkml:definitions>
  <inkml:trace contextRef="#ctx0" brushRef="#br0">1 1 2617,'0'0'496,"0"0"-344,0 0-104,0 0-48,0 0-592</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3:20:21.56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definitions>
  <inkml:trace contextRef="#ctx0" brushRef="#br0">2720 3020 895 0,'0'0'136'0,"0"0"-135"0,0 0 20 15,0 0 37-15,0 0 84 16,-4 78-55-16,8-42-23 16,11 21-34-16,9 24 5 15,9 28 9-15,0 8-36 16,-8-6 14-16,-4-24-22 16,-11-33 10-16,-4-16-7 15,-4-9-3-15,1 0 6 16,0-6-6-16,-3-3 9 15,0-10-8-15,0-9 7 16,0-1 15-16,0-8 76 16,0-14-73-16,0-10-4 15,0-10 4-15,0-8-26 0,3-3 1 16,12 3-1 0,2 3-22-16,8 8 5 0,3 8-15 15,8 12 25-15,2 12 5 16,3 7-15-16,-1 12 15 15,-3 15 2-15,-6 9 0 16,-14 4 2-16,-8 2-1 16,-9 5 18-16,-18-1 25 15,-18 1-35-15,-13-3 18 16,-8-5-6-16,-4-13-14 16,0-7 22-16,3-11-28 15,10-8-1-15,5-3-30 16,10-38-64-16,9 4-114 15,12-8-466-15</inkml:trace>
  <inkml:trace contextRef="#ctx0" brushRef="#br0" timeOffset="308.94">2983 2643 857 0,'0'0'133'16,"0"0"-123"-16,0 0-2 16,0 0 15-16,85 41 4 0,-36-4 35 15,21 26 5 1,24 24-2-16,12 34-1 0,-3 17-31 16,-18 9-10-16,-30 1 14 15,-34-13-37-15,-19 1 7 16,-13-8 1-16,-26-10-4 15,-12-12 63-15,-2-24-13 16,9-23-8-16,8-18-1 16,4-9-21-16,-6 5-24 15,9-6-3-15,2-6-394 0</inkml:trace>
  <inkml:trace contextRef="#ctx0" brushRef="#br0" timeOffset="917.08">4676 3144 998 0,'0'0'268'15,"0"0"-183"-15,0 0-7 16,0 0 44-16,-87-48-60 0,62 43-11 15,-2 5 27 1,0 0-63-16,-1 7 19 0,-2 18-34 16,0 11 0-16,3 18-2 15,5 27 14-15,16 20-5 16,6 6-7-16,6-14 26 16,16-26-24-16,-2-24-2 15,5-3 1-15,5 0 30 16,6 3-21-16,10-4 7 15,0-10-8-15,2-12-3 16,4-13-12-16,18-19-20 16,-13-15-224-16,-11-5-523 0</inkml:trace>
  <inkml:trace contextRef="#ctx0" brushRef="#br0" timeOffset="1128.87">5047 3252 1220 0,'0'0'196'15,"6"115"-118"-15,-2-23-27 16,-1 0 6-16,-1-19 22 16,1-25-1-16,0-13-54 15,0 3 9-15,0 0-33 16,-3 4-83-16,3-12-182 15,-3-13-384-15</inkml:trace>
  <inkml:trace contextRef="#ctx0" brushRef="#br0" timeOffset="1346.09">4992 3596 995 0,'0'0'230'16,"0"0"-155"-16,0 0-2 15,0 0 43-15,118-4 25 16,-69 1 24-16,3 1-23 16,1-1-85-16,-1 0-21 15,-5-3-15-15,-5 1-21 16,-6-3-1-16,-6-1-82 0,-6-13-109 16,-7 4-169-16,-9 0-588 15</inkml:trace>
  <inkml:trace contextRef="#ctx0" brushRef="#br0" timeOffset="1576.07">5363 3120 1322 0,'0'0'385'16,"0"0"-239"-16,0 0-83 15,0 0-41-15,0 0-5 16,0 0 0-16,0 0-3 15,11 99 64-15,5-17-39 16,2 18 20-16,-2 11-32 16,-5-21-26-16,-5-22 4 0,3-25-5 15,-2-6-44-15,11 13-79 16,0-9-377-16,-3-7-386 0</inkml:trace>
  <inkml:trace contextRef="#ctx0" brushRef="#br0" timeOffset="1996.91">5754 3670 933 0,'0'0'161'15,"0"0"-109"-15,0 0-25 0,0 0 57 16,91 22 61-16,-67-4-33 15,0 7-25-15,-6 3-31 16,-8 5-24-16,-8 3 17 16,-2 4-35-16,-11 1 0 15,-14-1-7-15,-8-2-4 16,0-4 21-16,-3-8-24 16,1-9 6-16,5-7 11 15,6-9-16-15,3-1 13 16,6-8-2-16,8-9-12 15,5-3 24-15,2 0 10 16,8 2 2-16,13 3 27 16,5 7-12-16,4 6 16 15,3 2 11-15,0 0-44 16,3 5 6-16,-3 6-39 0,-2-2-1 16,3-1 8-16,-4-4-8 15,1-4-31-15,17-15-69 16,-9-7-179-16,1-8-479 0</inkml:trace>
  <inkml:trace contextRef="#ctx0" brushRef="#br0" timeOffset="2547.05">6300 3217 1264 0,'0'0'243'15,"0"0"-179"-15,0 0 32 16,0 0-14-16,0 0 29 16,0 0 11-16,0 0-58 15,-51-32-64-15,45 49 16 16,-4 10-11-16,-2 10 33 16,4 7-25-16,0 7 30 15,5 2 1-15,3 3-38 16,0 0 4-16,11-2-10 15,9 0 0-15,10-6 6 16,4 0-4-16,9-7-2 16,4-7 1-16,5-9 5 15,3-7-12-15,0-8 5 0,5-9-4 16,-4-1-9 0,0-9 20-16,-4-10-6 0,-3-7 0 15,-7-8 11-15,-8-2-11 16,-7-6 0-16,-9-1 1 15,-8-6 15-15,-7-6-16 16,-3-3 15-16,-3-5-6 16,-13 2 0-16,-8 1-5 15,0 4 2-15,-6 7-5 16,-1 5 20-16,-3 9-13 16,-4 6 27-16,-6 8 11 15,-8 7-46-15,-5 8 32 16,-9 6-24-16,-1 0-7 0,0 21 2 15,4 12-3 1,5 12-9-16,0 23-58 0,6 48-97 16,10-15-187-16,12 2-1301 0</inkml:trace>
  <inkml:trace contextRef="#ctx0" brushRef="#br0" timeOffset="36576.35">7372 3398 494 0,'0'0'196'16,"0"0"-76"-16,0 0-46 15,0 0 128-15,0 0-80 16,0 0-28-16,-6-7-14 15,5 7-6-15,1-2 10 16,0 2-27-16,0 0-15 16,0 0 0-16,0 0-26 15,0 0 13-15,0 0-16 16,0 0-13-16,0 0 12 16,0 0-12-16,0 0 0 0,1 0-1 15,13 0-4-15,10 0 5 16,9 0 0-16,9 0 0 15,7 0 1-15,3 0-1 16,0 0 1-16,-1-1 3 16,-5-3-4-16,-7 1 0 15,-8 2 0-15,-6-2-5 16,-8 1 4-16,-2 1 1 16,-6 1 0-16,-3-2 0 15,-5 2-10-15,1 0 10 16,-2 0 0-16,0 0 9 15,1 0-10-15,-1 0 1 0,0 0-1 16,3 0 1 0,-2 9-31-16,1 9 30 0,1 5 1 15,-3 5 0-15,3 2 4 16,-3-3-4-16,0-3 0 16,0-4 0-16,0-4 0 15,0-8 0-15,0-2 0 16,0-5 0-16,0-1 3 15,0 0 7-15,0-4-9 16,0-11 14-16,-5-8-15 16,-3-5 0-16,2-3-1 15,0-1-11-15,0-3 12 16,1 5 0-16,2-2 0 0,-1 5 0 16,4 6-3-16,0 2 1 15,0 6 2-15,0 4-22 16,0 4 15-16,0 3-12 15,12 2-1-15,0 0 19 16,4 3-9-16,5 10 10 16,3 3-1-16,1 1 1 15,-1 1 2-15,0 2-2 16,-6-2 0-16,1 2 6 16,-5-1-6-16,-4 0 0 15,-7-1 0-15,-3 1-15 16,-2 0-11-16,-15 1 25 15,-7-1-41-15,-1 1 24 16,-3-3 16-16,0-2 1 16,6-4 1-16,3-3-2 0,5-1-5 15,9-4 4-15,5-2-71 16,0 1-97-16,0-2-517 16</inkml:trace>
  <inkml:trace contextRef="#ctx0" brushRef="#br0" timeOffset="38416.47">8637 3357 859 0,'0'0'135'16,"0"0"-102"-16,0 0-17 16,0 0 14-16,0 0-15 15,0 0 15-15,0 0-4 16,-82 10-26-16,73 4 11 16,-1 6-4-16,4 6 13 15,3 3 16-15,3 7-17 16,0 1 25-16,6 1-21 15,10-3-15-15,5-2 23 16,5-5-17-16,2-9 15 16,5-2 8-16,0-11 9 15,1-3 33-15,1-3-8 16,-3-4 6-16,-2-13-2 16,-5-6-39-16,-2-3-18 0,-4 0 1 15,-7-5-12-15,-6 3-4 16,-6 0-3-16,0 3-3 15,0 5-4-15,0 4-2 16,-3 6-10-16,-2 6 18 16,4 4-53-16,-1 4-11 15,2 17 49-15,0 7 16 16,3 6 1-16,12 2-1 16,5-4 0-16,5-3-1 15,3-8-5-15,2-8 0 16,2-9 6-16,-3-4 0 0,0-8 8 15,-4-14-2 1,-7-6 2-16,-3-8 29 0,-8-2-7 16,-5-2 14-16,-2-1-28 15,-3 1-10-15,-12 5 7 16,-6 6 11-16,-1 8-4 16,-5 8-2-16,-4 11 2 15,-4 2-20-15,-4 14 0 16,-4 14 1-16,1 7-13 15,2 5 12-15,6 0-15 16,8 1-84-16,13 9-131 16,10-11-20-16,3-10-466 0</inkml:trace>
  <inkml:trace contextRef="#ctx0" brushRef="#br0" timeOffset="38822.56">9256 3331 821 0,'0'0'252'16,"0"0"-163"-16,0 0-32 15,0 0-56-15,0 0 21 16,0 0 21-16,17 92 14 15,4-44 42-15,1 3-56 16,3 0-25-16,2-3-2 16,-3-7-14-16,0-10-4 15,-5-6-5-15,1-21-58 16,-5-4-179-16,-8-2-406 0</inkml:trace>
  <inkml:trace contextRef="#ctx0" brushRef="#br0" timeOffset="39025.68">9522 3338 1104 0,'0'0'203'16,"0"0"-141"-16,0 0-30 16,0 101 7-16,-6-59-4 15,3 3-12-15,2-1-15 16,-1-2-7-16,2-6-2 15,0-7-19-15,6-14-95 16,6-7-384-16,-2-8-30 0</inkml:trace>
  <inkml:trace contextRef="#ctx0" brushRef="#br0" timeOffset="39985.15">9678 3410 841 0,'0'0'233'15,"0"0"-145"-15,0 0-26 16,-6 100-16-16,6-59 15 16,0 0-30-16,3-7-30 15,16-8 16-15,6-6-15 16,6-10 5-16,2-10 9 16,3 0-16-16,1-20 8 15,-6-10-8-15,-4-6 0 0,-7-3-20 16,-9-4 3-16,-6 2 14 15,-5 2-6-15,-6 4-13 16,-13 6 2-16,-7 6 14 16,-2 10 6-16,1 10 14 15,-1 3 12-15,0 19-13 16,3 15 8-16,0 7-15 16,7 5 5-16,6 3-1 15,6-6-10-15,6-4 1 16,0-7 0-16,15-11-1 15,9-8 1-15,4-10 0 16,4-3 3-16,-1-12-4 0,0-13-3 16,-4-7-5-16,-3-2-21 15,-9-3 8-15,-4 2 15 16,-6 5 6-16,-3 3 0 16,-2 7 1-16,0 10 9 15,0 10 51-15,-2 0-61 16,-5 24 10-16,3 11 17 15,2 7-26-15,2 4 13 16,5-3-14-16,17-4 1 16,5-9 3-16,6-8-4 15,4-13 0-15,3-9 13 16,-1-6-12-16,-2-19 28 16,-2-11-18-16,-7-9-5 0,-3-8-12 15,-7-17-2 1,-9-14-30-16,-3 5 17 0,-6 7-42 15,0 11-6-15,-12 16 48 16,-4 2 21-16,-1 2 26 16,1 15 33-16,4 10 18 15,0 13 54-15,0 3-106 16,4 18 8-16,-2 15-20 16,1 25-13-16,9 24 18 15,0 24-12-15,18-5 5 16,5-20-2-16,0-24-9 15,1-20-1-15,6 0 1 16,9-6-2-16,4 0 2 16,2-17 0-16,-2-13 1 15,0-2 16-15,-4-24-16 0,-6-12 9 16,-8-10-10-16,-7-7-46 16,-6-1-21-16,-9-4-28 15,-3 4 44-15,0 11 13 16,-1 9-12-16,-5 15 50 15,-2 15 27-15,5 5-27 16,-3 27 16-16,2 15 10 16,1 12 27-16,3 4 11 15,0 4-40-15,6-6-3 16,10-7-21-16,5-9 1 16,0-10-3-16,4-12-22 15,7-18-99-15,-6 0-139 16,-5-13-440-16</inkml:trace>
  <inkml:trace contextRef="#ctx0" brushRef="#br0" timeOffset="40350.94">10924 3348 836 0,'0'0'210'0,"0"0"-69"15,28 97 10-15,-13-53 55 16,3-2-86-16,0-3-61 15,0-4-21-15,-3-6 2 16,-2-8-33-16,-4-5-5 16,0-10 12-16,-5-6-7 0,1-5-2 15,0-17-5 1,-1-10-13-16,-1-11-5 0,0-3-23 16,3-5-36-16,0 3-5 15,1 7 21-15,4 12 60 16,2 12-8-16,1 12 9 15,2 5 4-15,-1 26 37 16,3 10 65-16,-3 11-8 16,6 4-13-16,-4-1-22 15,-1-2-47-15,1-6-14 16,-3-10 9-16,2-11-11 16,-2-11-56-16,2-12-109 15,-7-16-196-15,2-6-593 0</inkml:trace>
  <inkml:trace contextRef="#ctx0" brushRef="#br0" timeOffset="40586.94">11377 2842 907 0,'0'0'558'0,"0"0"-494"16,0 0-64-16,0 0 19 15,11 106 5-15,4-41 49 16,3 18 15-16,4-3-27 16,-1-7-29-16,-3-12-20 15,-3-14-5-15,0 1-14 16,-1 3-9-16,-11-5-196 16,-3-11-286-16,0-13-291 0</inkml:trace>
  <inkml:trace contextRef="#ctx0" brushRef="#br0" timeOffset="40915.68">11461 3446 1026 0,'0'0'316'15,"0"0"-223"-15,0 0-41 16,100 10-33-16,-58-7 14 16,2-3-14-16,3-3 58 15,0-11 2-15,-2-3-50 16,-5-8-7-16,-9-1-20 15,-9-4-2-15,-11-2-24 16,-11-5 2-16,0 4 14 0,-16 1-1 16,-5 5-97-16,0 10 106 15,-1 10 5-15,4 7 32 16,2 12-11-16,-1 19-14 16,5 11 4-16,6 10 38 15,6 7-5-15,0-2 5 16,14-3-11-16,11-6-12 15,5-5 2-15,4-8-27 16,4-11-4-16,14-9-2 16,-9-8-81-16,-7-7-265 0</inkml:trace>
  <inkml:trace contextRef="#ctx0" brushRef="#br0" timeOffset="57681.5">4655 4919 1081 0,'0'0'224'0,"0"0"-141"15,0 0 68-15,0 0 6 16,0 0-14-16,0 0-26 15,0 0-56-15,0 0 0 16,0 0-4-16,0 0-8 16,0 0 19-16,0 0-25 15,0-3-19-15,-6-5 5 16,0-1-21-16,-3 1 18 16,-3-1-6-16,-3 1-18 15,0 1 9-15,-3 0-11 16,-3 2 0-16,-2-2-1 15,-1 4 0-15,3 3 1 16,-3 0-6-16,3 0-16 0,0 5 22 16,-3 6 7-16,-1 3-5 15,1 3 2-15,-1 4-3 16,4-1-2-16,0 1-9 16,0 3 0-16,3 1 8 15,2 0 2-15,1 1 0 16,0-1-1-16,6 3-6 15,0-3 7-15,2 1 0 16,4 1-12-16,1 4 12 16,2-1 0-16,0 3 0 15,2-1 0-15,9-1 0 16,3 0-1-16,2 2 1 16,-1-3-3-16,3-1 2 15,2-2 1-15,-1-3 0 0,5-2-1 16,-3-1 1-16,6-6 0 15,-2 0 0-15,2-4-1 16,-2-1 0-16,6-3 1 16,-1-3 0-16,3-4 9 15,0 0-8-15,3 0-1 16,-2 0 0-16,-1-4 1 16,1-4 4-16,-1-1-4 15,-5 2-1-15,-4 2 4 16,-3 1-4-16,-2-1-7 15,-5 4 7-15,-1-1-3 16,-4 2 3-16,-1 0 0 16,-2 0 0-16,-2 0 10 0,0 0-8 15,-2 0-2 1,1 0 0-16,-3 0 1 0,3 0 10 16,-3 0-11-16,0 0 6 15,0 0 5-15,0 0-10 16,3 0-1-16,-3 0 0 15,0 0 0-15,0 0 0 16,0 0 0-16,0 0-8 16,0 0-7-16,0 2-186 15,0 6-399-15,0 4-546 0</inkml:trace>
  <inkml:trace contextRef="#ctx0" brushRef="#br0" timeOffset="58702.81">4309 6293 1181 0,'0'0'224'16,"0"0"-106"-16,0 0 16 15,0 0 7-15,0 0-13 16,0 0-49-16,0 0-44 15,0 0-7-15,0 4-14 16,0 8-5-16,0 5 4 0,0 10-12 16,0 7 19-16,0 12-9 15,0 7-10-15,0 3 14 16,0 6-15-16,-2-1 0 16,2 3 3-16,-1-3 0 15,-2-6-3-15,0-5 0 16,1-9-1-16,-2-10-1 15,3-3 2-15,-1-10 0 16,2-3 6-16,0-6-6 16,0-1-1-16,0-3 0 15,0-2-79-15,0-2-91 16,0-1-131-16,0 0-269 0,0 0-366 0</inkml:trace>
  <inkml:trace contextRef="#ctx0" brushRef="#br0" timeOffset="59031.74">4273 6878 1061 0,'0'0'245'0,"0"0"-157"16,0 0 49-16,0 0-30 15,0 0-8-15,0 0-30 0,0 0-40 16,40-29-11-16,-16 29-13 16,7 0-4-16,5 0 13 15,3 0-14-15,6 0 11 16,0 0 37-16,-1 0-39 16,-2 0 5-16,-3 0-14 15,-2 0 2-15,-7 0 5 16,-9 0-7-16,0 0 0 15,-8-4-1-15,-4 1-30 16,-3-7-168-16,-3-2-342 16,-3 0-410-16</inkml:trace>
  <inkml:trace contextRef="#ctx0" brushRef="#br0" timeOffset="59348.09">4686 6413 456 0,'0'0'1141'0,"0"0"-995"16,0 0-118-16,0 0-9 16,0 0-3-16,0 0 19 15,0 0 6-15,-6 10-35 16,15 20 35-16,3 12 42 0,-3 21-41 15,-1-3 1 1,-1 6-13-16,-4 0-14 0,-3-13 13 16,1 5-20-16,-1-10-9 15,2-7 9-15,-1-7-9 16,2-5 0-16,0-5-1 16,2-2-51-16,5-7-212 15,-5-3-336-15</inkml:trace>
  <inkml:trace contextRef="#ctx0" brushRef="#br0" timeOffset="60378.03">4519 7788 628 0,'0'0'281'16,"0"0"-200"-16,0 0 36 16,0 0 37-16,0 0-30 15,0 0-16-15,0 0-56 16,-34 9-34-16,28 1 15 16,-3 3-14-16,0 3-4 0,0 4 14 15,-3 1-19 1,3 1 3-16,0 2 1 0,0 2-13 15,2-3 19-15,-1 4-13 16,4 0-1-16,2 3 23 16,1 1-19-16,1 2 30 15,0 0 5-15,0 2-20 16,9 1 4-16,3-3-14 16,1 0-1-16,5-3 1 15,0-1-14-15,3-3-1 16,1-4 0-16,2 0 9 15,3-5-9-15,3-2 7 16,-2-5-6-16,3-4 12 16,1-5-7-16,1-1-6 0,-2-1 0 15,3-13 1 1,-2-7-1-16,-4-4 0 0,0-4 9 16,-4-5 1-16,-2-2-4 15,-8-2-7-15,2 0 1 16,-8-1 0-16,-4 0 6 15,-4-1-5-15,0 0 13 16,0-2 23-16,-10 2-27 16,-5 0 10-16,3 2-3 15,-4 2-7-15,-1 4 21 16,-1 0-21-16,0 8 2 16,0 0 7-16,1 7-18 15,-3 0 17-15,1 6 1 0,-5 3-3 16,-3 2 13-1,0 3-27-15,-7 3 5 0,3 0 2 16,-2 0-7-16,0 9-3 16,2 3 1-16,1 3-4 15,3 2 2-15,3 3 2 16,0 2 0-16,5 3-1 16,4 1-15-16,0 5 2 15,9 4-33-15,1 6-40 16,5 27-7-16,0-8-146 15,0-5-565-15</inkml:trace>
  <inkml:trace contextRef="#ctx0" brushRef="#br0" timeOffset="61826.74">5633 5242 743 0,'0'0'680'0,"0"0"-561"16,0 0-10-16,0 0 23 15,0-72-27-15,0 43-45 16,0-1 9-16,0-3-46 0,0-3-11 16,2 2 3-16,-1 0-9 15,-1 0 2-15,2 5 10 16,-2 0-18-16,0 8 1 15,0 4-1-15,0 4 2 16,0 7 4-16,0 2-6 16,0 4 0-16,0 0-1 15,0 0-9-15,0 0-8 16,3 17-23-16,3 10 38 16,3 24 3-16,-2 6 1 15,2 7 5-15,0 8 4 16,-4-13-9-16,-1 8-1 15,0-9 0-15,-2-9 1 0,-2-8 1 16,1-10-1 0,-1-9-1-16,0-8 2 0,0-8-2 15,2-3-24-15,2-3-157 16,1 0-61-16,1-9-113 0</inkml:trace>
  <inkml:trace contextRef="#ctx0" brushRef="#br0" timeOffset="62352.17">5887 5288 340 0,'0'0'804'0,"0"0"-700"15,0 0-78-15,19 71-13 16,-5-52-11-16,2-7 9 15,-1-5 10-15,6-5-8 16,-3-2 3-16,3-2 0 16,-4-13 40-16,-3-4 43 15,-2-6-34-15,-5 0-41 16,-4-4-5-16,-3 2-5 16,0 2 2-16,-11 3 9 15,-6 2-25-15,-1 4 8 16,-3 5-7-16,-1 3 6 15,-2 6 4-15,6 2-3 16,0 1-7-16,2 13-2 0,7 6-9 16,1 3 4-1,5 3 6-15,3 0-10 0,0 2 10 16,2-3-13-16,10-3-59 16,1-2-27-16,5-5 30 15,0-2 22-15,-1-4-2 16,0-4 18-16,-3-1 24 15,4-1 7-15,-6-1 0 16,1 0 26-16,-1 1 8 16,0-1 47-16,0-1 13 15,0 1-18-15,1-2-8 16,1 0-24-16,2 0-25 16,-1-2-19-16,3-16-6 15,-3 2-273-15,-5-1-796 0</inkml:trace>
  <inkml:trace contextRef="#ctx0" brushRef="#br0" timeOffset="62548.07">6078 4957 1423 0,'0'0'291'0,"0"0"-246"15,0 0-26-15,-2-90-3 16,7 64-7-16,8 2-9 16,4-4-7-16,-3 7-171 15,-3 4-658-15</inkml:trace>
  <inkml:trace contextRef="#ctx0" brushRef="#br0" timeOffset="62786.39">6270 4688 871 0,'0'0'156'16,"0"0"-85"-16,21 84 94 16,-6-23-70-16,0 25-42 15,3 24 10-15,-3 4-15 16,-5-16-32-16,-4-29-7 15,-3-29 8-15,2-5-17 0,-1 1 0 16,2 8 0-16,1-6-68 16,-2-16-280-16</inkml:trace>
  <inkml:trace contextRef="#ctx0" brushRef="#br0" timeOffset="63051.78">6224 5235 1230 0,'0'0'333'0,"0"0"-236"16,0 0-87-16,0 0-10 0,0 0 1 16,0 0 47-16,0 0 46 15,94-2-27-15,-57 1-32 16,3-1-1-16,-1 2-22 15,-4 0-2-15,-4 0 2 16,-1 0-12-16,-8 0-1 16,0 5-8-16,-8 2-174 15,-8-2-769-15</inkml:trace>
  <inkml:trace contextRef="#ctx0" brushRef="#br0" timeOffset="64378.89">5739 6713 854 0,'0'0'395'0,"0"0"-266"0,0 0-31 16,0 0 19-16,-34-75-18 16,31 54-28-16,3-6-34 15,0 4-21-15,0-2-16 16,6 0 15-16,6 3-14 15,4 3-1-15,2 4 0 16,0 6-6-16,6 4 6 16,3 5-1-16,1 0-3 15,2 15 4-15,-2 9 0 16,-4 3 7-16,-6 9-7 0,-7 5 12 16,-7 4-11-1,-4 4 4-15,-3 2-4 0,-15 0 5 16,-1 2-6-16,-5-4 0 15,0-4 3-15,0-8-2 16,3-7-1-16,5-9 0 16,1-8 1-16,4-7 0 15,0-6-1-15,0 0-13 16,2-12-29-16,3-3-23 16,2-3 17-16,1 0-9 15,3-1 28-15,0 3 28 16,0 1 2-16,3 4 7 15,4 1 29-15,2 4-6 0,5 5 1 16,2 1-7 0,3 0-25-16,2 5 26 0,0 8-2 15,4 3 19-15,-5-2-9 16,2 0-32-16,-1-3 5 16,-3-2-7-16,1-6-14 15,2-3-24-15,0 0-116 16,9-10-62-16,-6-8-369 15,-3-2-186-15</inkml:trace>
  <inkml:trace contextRef="#ctx0" brushRef="#br0" timeOffset="64745.82">6142 6805 901 0,'0'0'318'0,"0"0"-240"15,0 0-43-15,0 0-21 0,3 98 59 16,7-70 24-1,4-2-65-15,5-8-6 0,3-6-7 16,1-5-17-16,1-7 8 16,-2 0 0-16,0-17-10 15,-5-7 4-15,-4-2-4 16,-4-2-31-16,-7-1-12 16,-2 4 5-16,-5 1 37 15,-14 5 0-15,-3 5 1 16,-4 8 26-16,2 6 4 15,-1 1 12-15,4 16-24 16,0 7-17-16,6 5 7 0,3 4-8 16,5 0 0-16,7-3 24 15,0-2-23-15,9-6 20 16,9-7 8-16,4-4-20 16,5-5 5-16,3-6-12 15,-2 0-2-15,5-20-10 16,-8-2-224-16,-7-2-736 0</inkml:trace>
  <inkml:trace contextRef="#ctx0" brushRef="#br0" timeOffset="64927.61">6310 6537 1670 0,'0'0'291'0,"0"0"-229"15,0 0-60-15,11-98 10 16,7 67-12-16,0 0-9 16,12-10-63-16,-5 12-251 15,-4 4-547-15</inkml:trace>
  <inkml:trace contextRef="#ctx0" brushRef="#br0" timeOffset="65168.07">6549 6123 214 0,'0'0'1117'15,"0"0"-968"-15,0 0-69 0,18 98 22 16,-3-34 44-16,0 25-32 16,4 29-52-16,-1 8-16 15,-4-9-38-15,-5-28-7 16,-5-33 4-16,2-16 2 15,-3-7-14-15,1 0 7 16,1-1-31-16,1 1-47 16,-3-12-214-16,4-11-317 0</inkml:trace>
  <inkml:trace contextRef="#ctx0" brushRef="#br0" timeOffset="65431.06">6546 6732 1260 0,'0'0'347'0,"0"0"-255"16,0 0-85-16,0 0-1 16,0 0 9-16,0 0 20 15,0 0 7-15,100 14 15 16,-64-13-11-16,1 1-19 15,0-2-11-15,-4 0-15 16,-5 0 14-16,-3 0-15 16,-3-3 0-16,-4 0-6 0,-8 3-304 15,-5 0-969-15</inkml:trace>
  <inkml:trace contextRef="#ctx0" brushRef="#br0" timeOffset="67539.63">5871 7975 342 0,'0'0'1018'0,"0"0"-858"16,0 0-95-16,0 0 27 15,1-72 26-15,3 43-17 16,-2-2-26-16,1-2-47 16,0-3-7-16,-2 0 1 15,2 4-21-15,-1 4 6 16,-1 4-7-16,-1 4 0 0,0 7 3 15,0 5-3-15,0 5 1 16,0 3-1-16,0 0-9 16,0 14-7-16,2 27 16 15,4 29 0-15,1 25 7 16,1 11-6-16,-2-16 14 16,-3-23-11-16,0-25-3 15,-3-9-1-15,1 2 11 16,1-3-11-16,-1-2 17 15,1-12-16-15,2-7-1 16,-3-6 0-16,7-5-133 16,-5 0-138-16,5-10-346 0</inkml:trace>
  <inkml:trace contextRef="#ctx0" brushRef="#br0" timeOffset="68089">6139 8090 380 0,'0'0'627'0,"0"0"-544"16,0 0-29-16,12 96 39 16,-2-69-37-16,4-5-4 15,7-5-22-15,1-7-29 16,2-9 17-16,-3-1-17 0,3-6 6 15,-4-15 12-15,-1-5-17 16,-5-6 11-16,-5-2-3 16,-6 1-4-16,-3 0 5 15,0 1-2-15,-12 6 0 16,-4 5 26-16,-2 5 49 16,-3 10 9-16,-1 4-43 15,-1 2-40-15,-1 6 13 16,2 13-22-16,3 7-1 15,8 4 0-15,4 2-4 16,5 2 4-16,2 1-2 16,0-2-1-16,9-4 2 15,9-3 1-15,0-5-9 16,3-7-28-16,4-4-120 16,-1-6-52-16,2-4-189 0,-1 0 125 15,0-9 90 1,-4-4 106-16,3 3 77 0,-6 1 119 15,4 6 26-15,-1 3 95 16,-1 0-58-16,-1 0-63 16,-1 7-31-16,0-1-34 15,-2 0-35-15,2-5 0 16,-2-1-19-16,1-8-17 16,1-8-264-16,-8-2-830 0</inkml:trace>
  <inkml:trace contextRef="#ctx0" brushRef="#br0" timeOffset="68329.84">6364 7711 1283 0,'0'0'231'16,"0"0"-202"-16,0 0-7 16,0 0-6-16,23-80-9 15,-9 64 2-15,2 4-9 16,6-2-52-16,-3 2-123 16,-2 5-623-16</inkml:trace>
  <inkml:trace contextRef="#ctx0" brushRef="#br0" timeOffset="68529.93">6612 7490 1137 0,'0'0'318'0,"0"0"-236"16,7 80-35-16,-1-19 24 15,3 29 58-15,3 25-46 16,0 6-58-16,0-21-15 15,-5-28-10-15,-2-31-9 16,1 4-135-16,3-8-100 16,-5-3-287-16</inkml:trace>
  <inkml:trace contextRef="#ctx0" brushRef="#br0" timeOffset="68765.33">6579 8087 1363 0,'0'0'397'0,"0"0"-286"16,0 0-94-16,0 0-9 16,0 0 36-16,0 0 22 0,100 8 2 15,-57-8-45-15,2 0-10 16,-3 0-13-16,7 0-1 15,-13 3-115-15,-11 1-528 0</inkml:trace>
  <inkml:trace contextRef="#ctx0" brushRef="#br0" timeOffset="69621.58">7110 5208 1187 0,'0'0'335'0,"0"0"-227"0,0 0-34 16,0 0-19-16,0 0 18 15,0 0-20-15,0 0-24 16,6-1-13-16,7 10-15 16,1 5 73-16,7 6-17 15,-1 4-38-15,-1-2 3 16,0 0-21-16,-4-4 7 16,-2-1 1-16,-2-4-9 15,-4-4-34-15,3-4-122 16,-5-2-160-16,-2-3-257 0</inkml:trace>
  <inkml:trace contextRef="#ctx0" brushRef="#br0" timeOffset="69904.06">7295 5157 1128 0,'0'0'175'0,"0"0"-114"16,0 0-40-16,0 0 8 16,0 0 38-16,0 0-32 15,0 0-7-15,-39 37-21 16,30-18 3-16,-4 1 22 16,1 4 3-16,1-1 16 15,-2 1-17-15,1 1-26 16,0-2 11-16,0 0-18 15,3-3 0-15,-1-1-1 0,2 3-39 16,4-8-226-16,-2 0-911 16</inkml:trace>
  <inkml:trace contextRef="#ctx0" brushRef="#br0" timeOffset="70327.1">7289 6723 614 0,'0'0'1058'16,"0"0"-899"-16,0 0-101 0,0 0-50 15,0 0 29 1,0 0 19-16,0 0-34 0,73 65 8 16,-52-46-20-16,4-2-4 15,-4 0-6-15,10 1-11 16,-7-4-181-16,-6-5-347 0</inkml:trace>
  <inkml:trace contextRef="#ctx0" brushRef="#br0" timeOffset="70537">7450 6673 1527 0,'0'0'266'0,"0"0"-198"15,-51 81-40 1,29-44-1-16,7 0-6 0,2-4 8 15,2-2-27-15,5-2 4 16,0 6-12-16,5-10-169 16,1-3-525-16</inkml:trace>
  <inkml:trace contextRef="#ctx0" brushRef="#br0" timeOffset="70988.14">7391 8097 1410 0,'0'0'406'16,"0"0"-281"-16,0 0-102 15,0 0-4-15,0 0-19 16,0 0 17-16,0 0 22 16,28 44-39-16,-9-20 13 15,2 2-12-15,-1-1 0 16,2-1-1-16,-3-4 0 16,-1-3 0-16,0-5-54 15,1-11-160-15,-5-1-111 16,-5 0-427-16</inkml:trace>
  <inkml:trace contextRef="#ctx0" brushRef="#br0" timeOffset="71217.53">7541 8139 487 0,'0'0'837'15,"0"0"-717"-15,0 0-82 16,0 0-37-16,0 0 79 15,-70 90 55-15,59-62-20 16,-3 0-37-16,2 2-53 16,-3 0-16-16,6-4 9 15,0-4-17-15,3-3 5 16,-3-3-6-16,3-3-39 16,0-9-103-16,3-2-134 15,-3-2-550-15</inkml:trace>
  <inkml:trace contextRef="#ctx0" brushRef="#br0" timeOffset="72052.36">7848 4792 1043 0,'0'0'246'0,"0"0"-175"16,0 0-42-16,0 0-19 16,0 0 38-16,0 0 20 15,3 92-20-15,-1-56-6 0,-1 6-8 16,-1 6-11-16,0 6 0 16,0 1-9-16,0 0 3 15,0-1-4-15,0-8-12 16,0-7 14-16,0-13-15 15,0-7 1-15,0-11-1 16,0-6-2-16,0-2 2 16,5 0-62-16,1-5 62 15,3-8 5-15,1 2-5 16,2 1 0-16,1 1 8 16,1 3-8-16,4 0 0 15,1 5 30-15,5 1-21 16,3 0 7-16,1 0-7 0,-3 7-2 15,-2-1 8 1,-2-1-15-16,-3-1 0 0,-6-4 0 16,-2 0-59-16,-3-4-178 15,-2-7-453-15</inkml:trace>
  <inkml:trace contextRef="#ctx0" brushRef="#br0" timeOffset="72293.66">8050 4917 1172 0,'0'0'402'15,"0"0"-284"-15,0 0-82 16,0 0-27-16,0 0 25 0,1 86 52 16,8-35-41-16,-3 9-13 15,-3 3 18-15,0 2-17 16,-3-2-4-16,0-5-6 15,0-4-23-15,0-10 1 16,0-9-1-16,0-6-76 16,3-12-240-16,0-7-442 0</inkml:trace>
  <inkml:trace contextRef="#ctx0" brushRef="#br0" timeOffset="72653.22">8249 5464 808 0,'0'0'486'0,"0"0"-405"16,0 0-48-16,0 0 54 15,94 18 65-15,-65-19-9 16,-1-13-19-16,-1-9-54 16,-1-2-49-16,-4-5-1 15,-3-1-8-15,-8 0-12 16,-7 1-1-16,-4 4-8 15,0 1-5-15,-13 6 5 16,-5 5 9-16,0 5 2 16,-6 8-2-16,5 1 0 15,-1 5 0-15,1 14 0 16,3 6-2-16,2 6-3 16,8 6 3-16,6 2 1 15,0 1 2-15,6-1 5 0,12-3-1 16,6-9-5-16,6-3 0 15,5-12-2-15,16-12-43 16,-8 0-118-16,-10-12-317 0</inkml:trace>
  <inkml:trace contextRef="#ctx0" brushRef="#br0" timeOffset="72888.31">8257 5101 1723 0,'0'0'211'16,"0"0"-202"-16,0 0 11 16,0 0-12-16,0 0 15 15,63-88-5-15,-35 68-18 16,2 3-15-16,10 10-139 15,-7 4-238-15,-8 3-614 0</inkml:trace>
  <inkml:trace contextRef="#ctx0" brushRef="#br0" timeOffset="73125.57">8624 5205 1213 0,'0'0'360'0,"0"0"-252"16,0 0-80-16,33 83-2 15,-14-51 89-15,5 6-31 16,2-4-18-16,2 0-47 16,-1-2-3-16,-2-4-1 15,-1-6-15-15,-6-7-9 16,1-10-111-16,-6-5-200 15,-4 0-383-15</inkml:trace>
  <inkml:trace contextRef="#ctx0" brushRef="#br0" timeOffset="73308.53">8891 5269 1292 0,'0'0'537'0,"0"0"-458"16,0 0-57-16,-22 97 7 15,14-54 25-15,2-2 15 16,-3 3-19-16,3-4-49 16,3-6-1-16,3-4-19 15,0-11-280-15,0-10-736 0</inkml:trace>
  <inkml:trace contextRef="#ctx0" brushRef="#br0" timeOffset="73755.55">9291 4685 1587 0,'0'0'242'0,"0"0"-160"16,0 0-76-16,0 0 7 15,0 0-4-15,-3 93 16 16,3-10 28-16,0 31 11 16,0 13-35-16,0 0-1 15,-2-12-20-15,-11-23-8 16,5-17 11-16,1-19-10 16,2-19-1-16,2-9 0 15,0-1-3-15,2-6-4 0,1-2-119 16,0-18-189-1,1-1-209-15,8-1-272 0</inkml:trace>
  <inkml:trace contextRef="#ctx0" brushRef="#br0" timeOffset="74521.95">9490 5409 1203 0,'0'0'197'16,"0"0"-134"-16,0 0-46 16,8 77 100-16,1-52-2 0,9-6-69 15,0-4 1 1,3-8-28-16,1-5-4 0,-1-2 2 16,0-7-17-16,-2-12 10 15,-5-8-9-15,-4 0-1 16,-7-5 15-16,-3 1-15 15,0 3-12-15,-13 3 12 16,-4 5 0-16,-4 9 0 16,-4 6 17-16,3 5-16 15,-1 7 10-15,1 13-11 16,6 6 0-16,2 3-1 16,9 0 2-16,2-4-2 0,3-4 1 15,0-5-6 1,8-7-3-16,6-4 3 0,3-5-24 15,4 0-7-15,-1 0-43 16,-1-1-27 0,2-4 64-16,-5 5 30 0,-1 0 13 15,-1 0 0-15,-1 8 1 16,-3 9 55-16,1 0 5 16,2 2 18-16,-1-2-24 15,3-3-33-15,2-6 3 16,2-4-16-16,5-4 0 15,0 0 4-15,3-7-13 16,1-12 0-16,-1-8 0 16,0-6-26-16,-1-7-40 15,-2-8-67-15,-3-7-25 0,-6-3 72 16,-3-1 29 0,-6-3 57-16,-6 1 2 0,0-2 43 15,0-2 39-15,-6 4 41 16,-6 4-17-16,0 8 3 15,0 11-22-15,3 10 14 16,-1 10-41-16,7 11-23 16,0 7 0-16,1 0-26 15,1 25-12-15,1 25-2 16,0 36-2-16,1 27 3 16,14 15 1-16,3-8 0 15,0-28 13-15,-4-32-14 16,-3-19 0-16,-3-9 0 0,1-3-43 15,0-3-87 1,0-2-216-16,-6-14-331 0</inkml:trace>
  <inkml:trace contextRef="#ctx0" brushRef="#br0" timeOffset="74712.06">9859 5283 339 0,'0'0'1041'0,"0"0"-929"16,0 0-95-16,0 0 14 16,89 16-1-16,-41-12 27 15,6-3 3-15,-2-1-48 0,-4 0 3 16,-2 0-15 0,-10 0-167-16,-17-4-405 0</inkml:trace>
  <inkml:trace contextRef="#ctx0" brushRef="#br0" timeOffset="74944.35">9652 4989 1205 0,'0'0'735'15,"0"0"-659"-15,34-85-53 0,-9 48 8 16,-1 3 6-16,3 5-2 16,-6 5-17-16,1 7-18 15,-6 12-69-15,-8 4-245 16,-5 1-768-16</inkml:trace>
  <inkml:trace contextRef="#ctx0" brushRef="#br0" timeOffset="76439.09">8011 6691 1136 0,'0'0'214'16,"0"0"-163"-16,0 0-5 15,0-84 10-15,0 55 44 0,0 0-14 16,0 0-61-16,0 4 2 15,0 4-9-15,1 3-2 16,-1 4 15-16,0 6-15 16,0 6 6-16,0 2 9 15,0 0-31-15,0 10 0 16,0 19 16-16,0 11-15 16,5 23 15-16,-2 20-15 15,3-3 1-15,1-10 11 16,-2-12-7-16,-2-16-6 15,1 1 0-15,1 1 0 16,-1-14 0-16,-1-9 1 16,1-9 0-16,-2-5-2 0,1-7-91 15,3-5-180 1,-3-7-281-16</inkml:trace>
  <inkml:trace contextRef="#ctx0" brushRef="#br0" timeOffset="76843.05">8208 6878 1124 0,'0'0'232'16,"0"0"-171"-16,0 0-22 16,0 0 64-16,0 0 1 15,0 0-10-15,83 17-7 16,-63-29 6-16,-5-2-37 15,-2-3-46-15,-4 0 15 0,-6-1-16 16,-3 1-9-16,0-1 0 16,0 2 0-16,-12 4-23 15,-4 1 23-15,-4 8-16 16,2 3 4-16,-1 0 6 16,1 9 2-16,2 11-2 15,4 4 3-15,4 4 3 16,4 1 0-16,4 4 0 15,0 0-1-15,7-1 1 16,11-1 0-16,3-4 0 16,7-2 1-16,1-6-1 15,2-5 3-15,0-6-3 0,-2-6 0 16,-3-2-1-16,-3-17-131 16,-5-5-225-16,-9-2-940 15</inkml:trace>
  <inkml:trace contextRef="#ctx0" brushRef="#br0" timeOffset="77108.25">8202 6663 669 0,'0'0'246'16,"0"0"-15"-16,0 0-50 15,0 0-62-15,0 0-45 16,97-17-39-16,-70 14-15 16,-2 1-20-16,11 2-39 15,-9 0-269-15,-5 2-818 0</inkml:trace>
  <inkml:trace contextRef="#ctx0" brushRef="#br0" timeOffset="77338.62">8599 6845 1213 0,'0'0'266'0,"0"0"-194"16,0 0-44-16,46 100 1 16,-28-61 48-16,1-3-4 15,2-2-42-15,-3-4-22 16,3-8-9-16,-2-13-18 16,-2-4-213-16,-6-5-326 0</inkml:trace>
  <inkml:trace contextRef="#ctx0" brushRef="#br0" timeOffset="77510.67">8795 6895 573 0,'0'0'1069'0,"0"0"-911"16,0 0-119-16,-19 72-20 16,16-36 59-16,0 1-22 15,0 0-16-15,3-4-37 16,0-3-3-16,0-9-61 15,9-7-320-15,-3-10-612 0</inkml:trace>
  <inkml:trace contextRef="#ctx0" brushRef="#br0" timeOffset="77803.75">9025 6486 1174 0,'0'0'204'0,"0"0"-166"15,0 0-24-15,0 0 15 16,0 0 143-16,15 82-3 16,-9-35-93-16,2 20-24 15,-2 22-23-15,-4 28-20 16,-2 6 20-16,-4-8-28 15,-5-28 6-15,0-32 6 16,6-19-13-16,3-12 0 16,0 0-10-16,0-5-82 0,0-4-197 15,6-11-290-15</inkml:trace>
  <inkml:trace contextRef="#ctx0" brushRef="#br0" timeOffset="78352.81">9316 7048 1227 0,'0'0'177'16,"0"0"-119"-16,0 0-51 16,12 92 22-16,-2-69 92 15,1-4-45-15,4-6-25 0,4-8-29 16,2-5-8-1,-3 0 4-15,1-12-17 0,-1-10 5 16,-4-4-6-16,-5-4-20 16,-2-2 20-16,-6 1-9 15,-1 2 9-15,0 6 4 16,-11 5 3-16,-3 5-3 16,-2 8-4-16,-1 5 1 15,-2 2 3-15,-3 16-3 16,2 9-1-16,1 5 8 15,4 4-8-15,3-1 0 16,6-5-1-16,6-6-3 0,0-6 4 16,0-9 0-1,16-7 0-15,-1-2-1 16,3-10-36-16,2-9-47 0,2-4-63 16,-3 0 14-16,-1 4 78 15,0 5 55-15,-3 4 50 16,0 10 2-16,-3 0-34 15,4 12 41-15,-1 8 39 16,5 6-40-16,-2-2 12 16,4-1 3-16,0-4-7 15,2-7-37-15,1-6-21 16,1-6-7-16,1 0-1 16,1-12-27-16,2-21-66 15,-5 2-163-15,-7 0-403 0</inkml:trace>
  <inkml:trace contextRef="#ctx0" brushRef="#br0" timeOffset="78576.33">9747 6387 846 0,'0'0'831'0,"0"0"-680"15,0 0-86-15,0 0-57 16,0 0 2-16,-12 101 8 15,12-11 48-15,20 26-10 16,2 11 5-16,2-12-44 16,-8-26-6-16,-4-33-4 15,-4-17-7-15,-2-10-22 16,-2 5-105-16,2-7-213 16,-5-4-297-16</inkml:trace>
  <inkml:trace contextRef="#ctx0" brushRef="#br0" timeOffset="78796.19">9708 6909 1350 0,'0'0'301'0,"0"0"-215"16,0 0-79-16,0 0 17 15,0 0 59-15,87 0-20 16,-47 0-31-16,5 0-30 15,0 0 6-15,-2 0-3 0,-6-3-5 16,-7-3-53-16,-9 1-98 16,-8 0-231-16,-7 3-759 0</inkml:trace>
  <inkml:trace contextRef="#ctx0" brushRef="#br0" timeOffset="79104.07">9419 6750 38 0,'0'0'1696'0,"0"0"-1462"15,0 0-168-15,0 0-35 16,0 0 42-16,16-80 13 16,1 50-5-16,8-3-25 15,-1 0-41-15,4-2 13 16,-1 2-23-16,-2 3-5 16,-3 8-1-16,-8 10-101 15,-5 7-162-15,-9 5-920 0</inkml:trace>
  <inkml:trace contextRef="#ctx0" brushRef="#br0" timeOffset="80214.89">8147 7752 1081 0,'0'0'184'16,"0"0"-134"-16,0 0-24 15,0 0-14-15,0 0 29 16,0 0-7-16,-58 84-26 16,44-43 2-16,2 7-4 15,0 8 20-15,5 3 23 16,4 2 28-16,3-2-10 15,0 0-21-15,12-6-38 16,7-7 1-16,9-8-6 16,4-11 4-16,-1-8 20 15,5-11-25-15,-3-8 12 16,-5 0 16-16,0-20 41 16,-5-6-3-16,-10-6-7 15,-3-9-44-15,-10 2 14 16,0-2-22-16,-10 6 21 0,-11 3 12 15,-6 9-17-15,-6 4-5 16,-2 10-6-16,5 4 0 16,2 5 20-16,8 2-20 15,2 18-13-15,6 6-1 16,5 6-36-16,7 13-70 16,0-9-146-16,1-6-417 0</inkml:trace>
  <inkml:trace contextRef="#ctx0" brushRef="#br0" timeOffset="80574.66">8508 8246 1460 0,'0'0'198'0,"0"0"-131"15,0 0-50-15,0 0-4 16,0 0 42-16,0 0 53 15,80-50-27-15,-74 30-50 16,-3-2-22-16,-3 1 10 16,0 2-17-16,0 3 5 15,-10 3 4-15,-4 6-11 16,-1 3-9-16,-1 4 8 16,-1 4-7-16,0 18 7 15,0 7 0-15,-1 7-12 0,5 7 12 16,3 1-8-1,5-2 9-15,5-3 0 0,0-6-1 16,10-6-1-16,8-8 2 16,8-6 0-16,3-10-1 15,6-3-2-15,9-17-77 16,-9-6-192-16,-11-4-404 0</inkml:trace>
  <inkml:trace contextRef="#ctx0" brushRef="#br0" timeOffset="80808.06">8418 7928 1189 0,'0'0'267'0,"0"0"-206"16,0 0-32-16,0 0 67 15,0 0 38-15,0 0-24 16,81-51-71-16,-55 44-20 16,3 5-19-16,4 1-38 15,-7 1-207-15,-7 0-468 0</inkml:trace>
  <inkml:trace contextRef="#ctx0" brushRef="#br0" timeOffset="81108.52">8757 8073 411 0,'0'0'1094'16,"0"0"-956"-16,22 71-77 16,-7-30-53-16,0 2 92 15,3 1 35-15,-2-1-83 0,-1-3-9 16,0-6-33 0,0-9-4-16,-5-7-6 0,2-14-105 15,-4-4-186-15,-2 0-411 0</inkml:trace>
  <inkml:trace contextRef="#ctx0" brushRef="#br0" timeOffset="81296.19">8913 8154 1607 0,'0'0'233'16,"0"0"-176"-16,-13 109-23 0,11-61 9 15,2-1 30 1,0-7-10-16,0-7-62 0,8-5-1 16,8-10-98-16,-4-9-410 15</inkml:trace>
  <inkml:trace contextRef="#ctx0" brushRef="#br0" timeOffset="81648.86">9164 7632 124 0,'0'0'1100'16,"0"0"-965"-16,0 0-92 15,0 0-25-15,4 78 65 16,-1-20 120-16,0 27-45 16,2 27-42-16,-2 13-40 15,3-2-42-15,-6-14-2 16,0-26-7-16,0-21-25 15,0-18 0-15,0 5-6 0,1-8-154 16,1-6-350-16</inkml:trace>
  <inkml:trace contextRef="#ctx0" brushRef="#br0" timeOffset="82975.67">9632 8240 831 0,'0'0'296'16,"0"0"-218"-16,0 0-39 16,-29 77 32-16,29-53 0 15,0 0 22-15,1-1 31 16,15-3-47-16,1-1-30 15,7-5-40-15,1-6 6 16,0-6-5-16,-1-2-7 16,1-12 13-16,-8-13 2 0,-1-6 19 15,-7-5 6-15,-9-5-31 16,0 0 2-16,-7 0-11 16,-13 5 0-16,-6 5 18 15,-4 9-17-15,-3 5 6 16,5 10 4-16,-1 7-2 15,4 0 2-15,7 15-12 16,3 12-4-16,6 6-2 16,5 5 6-16,4-2 0 15,0 0 0-15,9-9 0 16,7-5-1-16,-1-9 0 16,7-10-20-16,-1-3 11 0,2-9-50 15,-1-11 16 1,2-9 24-16,-4-2-23 0,-1-3 30 15,-3 3 13 1,-4 6 0-16,-3 6 9 0,0 9-9 16,-3 8 3-16,0 2-3 15,3 20 3-15,1 12-3 16,4 10 16-16,3 4 1 16,5 2-3-16,3-6-14 15,3-9 0-15,2-11 7 16,1-13-6-16,1-9-1 15,-1-6 0-15,3-21-1 16,-5-9-12-16,-3-8-7 16,-6-8-2-16,-7-4 13 15,-4-3-3-15,-9-2 12 0,0-11 6 16,-9 5-5 0,-9-1 13-16,-7 1-14 0,-2 14 9 15,-3-3 32-15,3 13-4 16,7 13 8-16,6 16-19 15,5 12 1-15,6 6-12 16,3 39-14-16,0 33 7 16,15 32 12-16,12 11 1 15,4-4 10-15,-4-26-31 16,-9-30 1-16,-5-18-2 16,-4-7-18-16,-1 11-101 15,1-7-173-15,-8-5-683 0</inkml:trace>
  <inkml:trace contextRef="#ctx0" brushRef="#br0" timeOffset="83166.48">9957 8160 1592 0,'0'0'314'0,"0"0"-231"16,0 0-58-16,91 0-25 15,-43 1 20-15,1 1-20 16,2-2 1-16,13 0-1 16,-15 0-129-16,-13 0-779 0</inkml:trace>
  <inkml:trace contextRef="#ctx0" brushRef="#br0" timeOffset="83690.98">10751 5274 618 0,'0'0'170'0,"0"0"-30"16,0 0 51-16,0 0-61 16,91 19-91-16,-64-16-13 15,4 1-26-15,-7-1-65 16,-12 1-597-16</inkml:trace>
  <inkml:trace contextRef="#ctx0" brushRef="#br0" timeOffset="83869.62">10766 5407 1637 0,'0'0'286'0,"0"0"-187"0,0 0-53 15,0 0 10-15,0 0 44 16,0 0-36-16,0 0-46 16,42-7-9-16,-17 4-9 15,2 3-2-15,10 0-57 16,-6 12-93-16,-7 4-444 0</inkml:trace>
  <inkml:trace contextRef="#ctx0" brushRef="#br0" timeOffset="84302.12">10672 6967 1167 0,'0'0'697'0,"0"0"-600"16,0 0-96-16,0 0-1 15,0 0 11-15,100-3-10 16,-72 3-2-16,-1 0 1 16,-4 1-146-16,-7 4-198 15,-10 3-666-15</inkml:trace>
  <inkml:trace contextRef="#ctx0" brushRef="#br0" timeOffset="84456.7">10748 7020 781 0,'0'0'871'16,"0"0"-753"-16,0 0-102 16,0 0 3-16,0 0-9 15,0 0-10-15,0 0 0 16,94 15-20-16,-70 0-234 16,-5 2-726-16</inkml:trace>
  <inkml:trace contextRef="#ctx0" brushRef="#br0" timeOffset="84795.9">10763 7992 1706 0,'0'0'254'0,"0"0"-178"15,0 0-61-15,0 0-8 0,0 0 23 16,98-1-29-1,-71 1 12-15,3 0-13 0,-6 0-11 16,-5 1-21-16,-10 13-169 16,-6 0-124-16,-3-2-331 0</inkml:trace>
  <inkml:trace contextRef="#ctx0" brushRef="#br0" timeOffset="84944.34">10797 8207 1243 0,'0'0'579'0,"0"0"-506"16,0 0-45-16,0 0-17 16,0 0 3-16,0 0-6 0,103 0-6 15,-55-17-4 1,-8 0-100-16,-7-2-709 0</inkml:trace>
  <inkml:trace contextRef="#ctx0" brushRef="#br0" timeOffset="86062.45">11747 4668 674 0,'0'0'515'0,"0"0"-412"15,0 0-42-15,0 0-18 16,0 0 76-16,0 0-14 16,0 87-41-16,0-49 7 15,0 19-11-15,0 18-30 16,0 0 3-16,0-9-32 16,0-11 6-16,0-19-7 15,0 0 9-15,0-1-9 16,0-9 1-16,-1-9 1 15,-1-8 4-15,2-5-6 0,0-2 0 16,0-2 9 0,0 0-8-16,0 0 4 0,0 0-5 15,0 0 0-15,8-2 11 16,5-2-11-16,1 0 7 16,3 2 2-16,5-1-3 15,3 3-2-15,5 0 11 16,1 0 1-16,5 0 13 15,-3 0-27-15,-2 0-1 16,-6 0 7-16,-4 0-8 16,-7 0 0-16,-3-2-70 15,-8-13-242-15,-3 1-43 16,0-3-532-16</inkml:trace>
  <inkml:trace contextRef="#ctx0" brushRef="#br0" timeOffset="86306.83">11907 4805 905 0,'0'0'587'15,"0"0"-469"-15,0 0-76 16,0 0-42-16,0 0 47 16,-3 87 24-16,16-23 7 15,1 20-15-15,3 17-21 16,-3-7 15-16,-3-21-42 0,-4-23 4 15,-3-18-2 1,2 2-17-16,-1 0 0 16,3-3-17-16,2-9-207 0,-3-13-127 15,-1-6-568-15</inkml:trace>
  <inkml:trace contextRef="#ctx0" brushRef="#br0" timeOffset="86694.01">12205 5329 705 0,'0'0'585'0,"0"0"-509"16,0 0-37-16,0 0-4 16,107 6 56-16,-72-17-5 0,-2-6-34 15,-2-2 7-15,-3-5-39 16,-8 2-2-16,-5 1 7 15,-8 1-25-15,-7 3 16 16,0 0 10-16,-4 3-25 16,-14 2 52-16,1 5-2 15,-3 5-33-15,-6 2-4 16,2 2-14-16,0 14-1 16,4 8-1-16,3 6-4 15,5 4 6-15,6 4 0 16,6 2 0-16,0 0 14 15,8-1-14-15,11-5 1 16,9-4-1-16,4-5 2 16,2-10 5-16,2-8-7 0,-2-7-26 15,8-7-80-15,-11-13-171 16,-8-4-437-16</inkml:trace>
  <inkml:trace contextRef="#ctx0" brushRef="#br0" timeOffset="87041.38">12241 4930 738 0,'0'0'165'0,"0"0"81"15,0 0-68-15,0 0-23 16,0 0 24-16,97-5-71 16,-70 3-14-16,1-1-30 15,2 2-21-15,-3-2 2 16,-2 0-44-16,-1 1 18 15,-6-1-19-15,-3 1 6 16,-3-1-17-16,-2 2-22 16,-1-1-156-16,-4 1-396 0</inkml:trace>
  <inkml:trace contextRef="#ctx0" brushRef="#br0" timeOffset="88923.9">12702 5199 646 0,'0'0'165'15,"0"0"-60"-15,0 0 77 16,0 0-7-16,0 0-37 16,0 0 48-16,0 0-50 0,-12-15-31 15,12 15-17-15,0 0-55 16,0 0-17-16,0 10-16 16,0 12 0-16,12 7 46 15,1 7-15-15,-1 5-17 16,3 0 0-16,-3-1-13 15,3-7-1-15,-3-2 0 16,-1-11-12-16,-3-6 10 16,-2-4-137-16,-3-7-187 15,0-1-310-15</inkml:trace>
  <inkml:trace contextRef="#ctx0" brushRef="#br0" timeOffset="89187.08">12823 5220 894 0,'0'0'160'0,"0"0"-105"16,0 0-24-16,0 0-1 16,0 0 53-16,0 0-44 15,0 0 6-15,0 37 55 16,0-3-12-16,0 4 1 15,0 3-4-15,0 6-33 16,0-3-14-16,0-1-22 16,-2-5-14-16,-1-4-2 15,-4 0-65-15,-1-10-236 0,1-9-768 0</inkml:trace>
  <inkml:trace contextRef="#ctx0" brushRef="#br0" timeOffset="91521.74">11837 6693 1178 0,'0'0'222'0,"0"0"-81"15,0 0 7-15,0 0-5 16,0 0 5-16,0 0-70 16,-85-58-53-16,79 41 6 15,3 0-22-15,3-2-2 16,0 1-7-16,6-1 0 16,10 2-10-16,5 2-5 15,3 7-11-15,9 6 26 16,3 2 0-16,4 9 0 15,-1 13 11-15,-2 9-9 16,-6 6-2-16,-7 7 0 16,-10 4 0-16,-13 3 1 0,-1 3 0 15,-12 0-1-15,-13 2 2 16,-8-4-2-16,0-2 0 16,-1-7-1-16,1-9 1 15,6-9 0-15,5-11 0 16,5-12 0-16,1-2 0 15,10-12-61-15,1-12-38 16,5-4 5-16,0 0 28 16,6 2 39-16,8 4 14 15,2 7 13-15,-1 5 18 16,3 8-10-16,0 2 19 16,3 8 8-16,1 9 7 15,5 7 42-15,0-2-61 16,0-1-5-16,1-4 0 15,0-7-18-15,11-10-24 0,-9 0-213 16,-5-7-498-16</inkml:trace>
  <inkml:trace contextRef="#ctx0" brushRef="#br0" timeOffset="91868.01">12260 6936 1463 0,'0'0'268'0,"0"0"-209"15,0 0-42-15,0 0-5 16,0 0-12-16,0 0 17 16,97 13 10-16,-76-24-4 15,-1-3 6-15,-6-4-29 16,-6 0 1-16,-6-2-1 0,-2 1-38 16,-5 5 10-16,-14 3-36 15,-5 5-29-15,-6 6 40 16,-2 0 26-16,3 11 27 15,0 9 1-15,7 6 25 16,4 6-2-16,6 0-7 16,8 4 36-16,4-3 33 15,0-4-44-15,9-5 15 16,8-4-24-16,5-6-32 16,4-6 17-16,4-8-18 15,0 0-18-15,6-19-137 16,-9-4-198-16,-8-3-1029 0</inkml:trace>
  <inkml:trace contextRef="#ctx0" brushRef="#br0" timeOffset="92102.4">12269 6653 844 0,'0'0'142'15,"0"0"-103"-15,0 0-9 0,0 0 34 16,88 0 36-16,-58 3-41 16,12-1-34-16,-6 2-25 15,-8-4-255-15</inkml:trace>
  <inkml:trace contextRef="#ctx0" brushRef="#br0" timeOffset="92370.01">12645 6838 1279 0,'0'0'188'0,"0"0"-114"0,30 78-23 15,-18-41 26-15,2 1 62 16,0-1-50-16,-2-4-45 16,0-4-3-16,2-4-33 15,0-8-8-15,0-15-39 16,2-2-238-16,-7 0-214 0</inkml:trace>
  <inkml:trace contextRef="#ctx0" brushRef="#br0" timeOffset="92550.85">12858 6821 1676 0,'0'0'261'0,"0"0"-199"16,0 0-24-16,0 93-15 15,0-54 35-15,0 3 7 16,0-3-39-16,0-1-20 16,-1 5-6-16,-8-12-193 15,0-7-608-15</inkml:trace>
  <inkml:trace contextRef="#ctx0" brushRef="#br0" timeOffset="94223.95">12025 7796 1101 0,'0'0'242'15,"0"0"-126"-15,0 0-32 16,0 0 8-16,0 0-28 16,0 0 28-16,0 0-16 15,-24 8-32-15,15 15-10 0,-5 8-33 16,0 11 9-16,-2 8 1 15,2 18-5-15,5 18-5 16,4-5-1-16,5-9 1 16,0-9 11-16,14-19-11 15,5 0-1-15,8-1 0 16,1-12 1-16,2-13-1 16,1-11 0-16,-1-7 8 15,1-6-3-15,-2-17 1 16,-8-8 20-16,1-6 5 15,-10-2-31-15,-9 0 9 16,-3 1-3-16,-4 6-5 16,-14 6 13-16,-6 8-13 15,-3 8 11-15,2 8 6 16,4 2-8-16,1 1-19 0,7 11 9 16,13 9-62-16,0-1-248 15,3-4-365-15</inkml:trace>
  <inkml:trace contextRef="#ctx0" brushRef="#br0" timeOffset="94570.92">12445 8221 1493 0,'0'0'219'15,"0"0"-164"-15,0 0-26 16,0 0 17-16,0 0 8 15,79-81-9-15,-73 56-18 0,-4 0-27 16,-2-2 0 0,0 3-11-16,-13 5-33 0,-4 5 25 15,-5 8-22-15,-4 6 5 16,1 9 5-16,-1 18 8 16,3 10 22-16,3 8-1 15,5 5 2-15,4 6 11 16,8 0-8-16,3-4 16 15,1-6 44-15,17-7-22 16,6-9 3-16,5-12-34 16,7-10 2-16,3-8 1 15,3 0-13-15,10-24-75 0,-9-1-247 16,-13-4-635-16</inkml:trace>
  <inkml:trace contextRef="#ctx0" brushRef="#br0" timeOffset="94811.06">12414 7817 1341 0,'0'0'301'0,"0"0"-231"0,0 0-54 15,0 0 21-15,0 0 11 16,97-52 6-16,-61 39-20 16,2-2-34-16,4 3-66 15,-10 5-319-15,-9 4-977 0</inkml:trace>
  <inkml:trace contextRef="#ctx0" brushRef="#br0" timeOffset="95178.89">12830 8022 1460 0,'0'0'186'16,"0"0"-139"-16,45 111-17 15,-21-65-19-15,-2-2 6 0,2-7 1 16,0-8-10 0,-2-8-16-16,5-10-39 0,-9-5-225 15,-2-6-433-15</inkml:trace>
  <inkml:trace contextRef="#ctx0" brushRef="#br0" timeOffset="95406.43">13057 7947 1528 0,'0'0'394'15,"0"0"-269"-15,0 0-86 16,0 0-31-16,-3 99 24 0,3-47 15 16,0 6 21-16,0 4-21 15,0 0-39-15,1-4 13 16,4-7-21-16,-2-8 3 15,0-8-11-15,-3-5-67 16,0-10-193-16,0-6-454 0</inkml:trace>
  <inkml:trace contextRef="#ctx0" brushRef="#br0" timeOffset="96025.83">10426 9087 995 0,'0'0'597'0,"0"0"-572"15,0 0-25-15,0 0-36 0,0 0 31 16,0 0 5-16,0 0 21 15,101 9 31-15,-43-4 19 16,30 1-33-16,30-2 9 16,24-2 16-16,13-2-13 15,9 0 13-15,-1-12-5 16,14-2-15-16,11-4-2 16,12-6-39-16,9-2 12 15,1-6-9-15,2 1 1 16,-6 3-12-16,-8 6 2 15,-13 2 4-15,-11 8 0 16,-18 4-21-16,-22 3 20 16,-16 5-8-16,-30 0 6 15,-24 2-4-15,-24 2 7 0,-8 1 0 16,-2 0 12-16,-2 1-12 16,-1 0-1-16,-10-1 0 15,-6-1-5-15,-2-1 6 16,-2 2 1-16,-2-5 6 15,-1 2-7-15,-4-2-180 16,0 0-207-16,0 0-780 0</inkml:trace>
  <inkml:trace contextRef="#ctx0" brushRef="#br0" timeOffset="97009.56">11694 9499 1235 0,'0'0'235'16,"0"0"-180"-16,0 0-27 16,0 0 104-16,0 0 22 15,40-88-33-15,-30 46-39 16,2-3-58-16,0-6 5 16,-3-1-13-16,-1 5-16 15,-2 2 12-15,-2 10-11 16,-3 10-1-16,1 9 0 15,-2 11 8-15,0 5-25 0,1 12 11 16,2 34 6-16,3 32 7 16,5 31-6-16,2 16-1 15,-1-8 0-15,-4-23 2 16,-4-33 5-16,-3-19-4 16,1-9 4-16,1-1 8 15,0-1-14-15,3-4-1 16,2-13 0-16,5-14-161 15,-3-13-226-15,0-8-715 0</inkml:trace>
  <inkml:trace contextRef="#ctx0" brushRef="#br0" timeOffset="97490.43">12050 9403 1650 0,'0'0'249'16,"0"0"-246"-16,0 0-3 16,0 0-2-16,0 0 2 15,48-74 49-15,-23 50 8 16,7 0-30-16,3 4-26 16,2 8 18-16,2 7-18 15,0 5-1-15,-2 11 15 16,-4 17-14-16,-6 11 6 0,-9 8 13 15,-6 9-10 1,-12 5 15-16,0 3-25 0,-15 0 1 16,-10-1 9-16,-8-2-2 15,-6-3-5-15,-4-7-3 16,3-6 0-16,1-12 4 16,6-11-4-16,6-13-21 15,8-9-13-15,7-8-65 16,7-15 1-16,5-5-44 15,3 0 3-15,15 3 133 16,8 6 6-16,3 11 81 16,6 8 6-16,2 0-28 15,0 15 23-15,-1 4-2 16,0 2-27-16,-3 0-2 16,-3-2-36-16,-4-4-8 15,0-6-1-15,2-9-6 0,-4-5-154 16,-6-9-338-16</inkml:trace>
  <inkml:trace contextRef="#ctx0" brushRef="#br0" timeOffset="97828.04">12702 9718 1610 0,'0'0'257'0,"0"0"-181"16,0 0-54-16,0 0-21 15,0 0 18-15,0 0-9 16,90 39 44-16,-79-51 14 16,-2-7-54-16,-3-5-2 0,-6-1-12 15,0 2-28-15,-7 3 27 16,-12 7-27-16,-4 6 9 16,-4 7 19-16,-3 4-13 15,0 17 13-15,1 8 15 16,3 5-14-16,7 4 19 15,10-1 7-15,9 1-1 16,0-6 13-16,15-3-32 16,9-5 0-16,7-7-5 15,8-6 7-15,1-8-18 16,17-4-16-16,-11-15-185 0,-7-4-347 16</inkml:trace>
  <inkml:trace contextRef="#ctx0" brushRef="#br0" timeOffset="98033.53">12988 9578 1850 0,'0'0'282'16,"0"0"-217"-16,0 0-27 16,0 0-38-16,58 95 26 15,-34-56 47-15,2-1-36 16,4 1-7-16,0-7-29 15,-2-6-1-15,-1-9-29 16,1-15-92-16,-7-2-125 16,-6-2-360-16</inkml:trace>
  <inkml:trace contextRef="#ctx0" brushRef="#br0" timeOffset="98205.39">13282 9550 750 0,'0'0'1236'0,"0"0"-1065"16,0 0-67-16,-4 82-57 16,1-37-4-16,0 6 22 15,1 1-36-15,1 0-22 16,-5 11-7-16,0-11-113 16,-6-10-555-16</inkml:trace>
  <inkml:trace contextRef="#ctx0" brushRef="#br0" timeOffset="100164.78">12714 9443 383 0,'0'0'170'0,"0"0"-77"16,0 0 6-16,0 0-8 15,0 0 62-15,0 0 27 16,0 0-43-16,-3-3 2 15,3 3-9-15,0 0-14 16,0 0-5-16,0 0-51 16,0 0-6-16,0 0-23 15,0 0-30-15,0 0 26 0,0 0-26 16,0 0-1 0,0 0 0-16,3 0 6 0,7 0-6 15,5 0 8-15,2 0-7 16,2 3 23-16,-2-1-1 15,2 0 3-15,-3-1 21 16,-4-1-35-16,-1 2 3 16,-4-2-12-16,-4 0 3 15,-2 0 19-15,1 0 7 16,-2 0 4-16,0 2 27 16,0-1-30-16,0-1-12 15,0 0-1-15,0 0-12 16,0 0-5-16,0 0-3 15,0 0 0-15,0 0 4 16,0 2-4-16,1 1-7 0,1 3-91 16,-1-3-396-16</inkml:trace>
  <inkml:trace contextRef="#ctx0" brushRef="#br0" timeOffset="181162.52">22597 5617 327 0,'0'0'280'0,"0"0"-43"15,0 0-93-15,0 0-9 0,0 0-38 16,0 0-44-16,0 0-8 15,0 0-35-15,0 0-1 16,0 0 0-16,0 0-2 16,0 0-7-16,0 0 0 15,0 0 2-15,0 0 35 16,0 0 14-16,0 0 20 16,0 0 9-16,0 0-32 15,0 0 18-15,0 0-6 16,0 0-2-16,0 0 31 0,0 0-28 15,0 0 6 1,0 0 12-16,0 0-27 0,-1 0 11 16,-7-2-38-16,-1-3-23 15,-6-1 20-15,0 2-21 16,-4 0 5-16,-3 1 1 16,1 1-1-16,-3 2-7 15,0 0 1-15,-1 0-4 16,1 0 3-16,-2 0 2 15,-1 0 0-15,1 5 5 16,-1 3-5-16,0 5-2 16,2-1 0-16,2 2-6 15,-1 3 6-15,4 1 1 16,1 4 0-16,2 4-1 16,1 1 2-16,2-1-1 15,3 3 0-15,1-1-4 0,3 0 3 16,2 0 1-16,3 2 0 15,2-1 5-15,0 0 1 16,0-2-6-16,0 0 0 16,7-4 1-16,2-1 18 15,2 2-13-15,1-3-6 16,3 0 18-16,3-1-6 16,1 0-8-16,4-2 10 15,-2-3-13-15,1-1 14 16,2 0-15-16,-2-3 0 15,2-2 11-15,2 0-11 16,1-1 0-16,1 1 0 16,0-4 8-16,2 2-1 15,1-2-7-15,-1-1 6 0,3-1 6 16,0-2-12-16,1-1 0 16,2 0 0-16,-1 0 7 15,0 0-7-15,-1-3 0 16,-1-4 0-16,0-1-3 15,-3 0 4-15,-2-1-1 16,-3 2 4-16,-6 0 2 16,-2 0-6-16,-6 4 0 15,-3 0 0-15,-2 2 3 16,-4 1-3-16,-2 0 0 16,0 0 15-16,0 0-14 15,0 0 22-15,0 0-10 16,0 0-12-16,0 0 15 0,0 0-16 15,0 0 0-15,0 0 0 16,0 3-63-16,-6 6-92 16,-6 2-244-16</inkml:trace>
  <inkml:trace contextRef="#ctx0" brushRef="#br0" timeOffset="194798.95">24778 5654 864 0,'0'0'214'0,"0"0"-136"0,0 0-20 15,0 0 45-15,0 0 43 16,0 0-83-16,0 0-28 16,-34 16-5-16,21-8 7 15,-1 5 41-15,-4 3-35 16,-3 1-11-16,0 5 15 15,0 0-20-15,0 4 6 16,2 1 3-16,5 2-17 16,3 4 22-16,6 1-16 15,4 0-14-15,1 3 22 16,6 3-26-16,14-1 14 16,6-3-7-16,6-2-13 15,4-2 20-15,7-5-15 16,1-6-5-16,3-6 19 0,0-6-18 15,0-4 7-15,-3-5 1 16,-1-4-9-16,-4-14 7 16,-2-8 1-16,-3-9 13 15,-4-7 31-15,-3-3-24 16,-5-3 7-16,-5-2-5 16,-4 1-31-16,-7 3 19 15,-4 1-19-15,-2 3 1 16,0 3 6-16,-11 3-6 15,-5 6-1-15,-5 2 1 16,-3 2 5-16,-6 6-12 16,-1 3 6-16,-6 2 0 15,-2 6-6-15,-1 4 8 0,-3 2-2 16,1 3 0-16,0 0 4 16,2 2-11-16,5 10 4 15,4 8-5-15,3 7 7 16,2 5-9-16,4 6 9 15,1 4-11-15,2-1-37 16,7 0-29-16,6 0-49 16,6 10-106-16,4-10-162 15,11-9-515-15</inkml:trace>
  <inkml:trace contextRef="#ctx0" brushRef="#br0" timeOffset="195594.69">26579 5482 993 0,'0'0'594'16,"0"0"-540"-16,0 0-54 0,0 0 10 16,0 0 15-16,0 0 36 15,0 0 3-15,5 60-18 16,-2-21 50-16,2 9-10 15,1 19-9-15,0-3 7 16,1 4-44-16,-1-1-3 16,-2-12-22-16,1 4-5 15,1-6-20-15,-3-8 8 16,1-7-12-16,-4-7 13 16,0-2-85-16,-9-7-86 15,-3-9-359-15</inkml:trace>
  <inkml:trace contextRef="#ctx0" brushRef="#br0" timeOffset="195901.92">26490 5934 195 0,'0'0'1112'0,"0"0"-990"15,0 0-68-15,0 0 33 16,0 0 139-16,97-29-53 16,-61 24-106-16,1 2 9 15,5 1-21-15,-2-1-12 0,-1 2 11 16,-3 1-40-16,-1 0 5 16,-2 0-12-16,-3 0-5 15,-2 0-4-15,-3-3-2 16,-5 1-27-16,-2 0 1 15,-6-1-55-15,-3-4-56 16,-2 2-111-16,-5-4-445 0</inkml:trace>
  <inkml:trace contextRef="#ctx0" brushRef="#br0" timeOffset="196196.64">26914 5538 1077 0,'0'0'225'16,"0"0"-157"-16,0 0-9 15,0 0 103-15,0 0-19 16,0 0-78-16,0 0-27 16,4 21-4-16,5 11 52 15,2 13 21-15,3 18-46 16,-1-2 30-16,-2 4-11 15,-2 1-21-15,-1-11-9 16,-1 2-49-16,1-10 5 16,-2-5-6-16,0-10-3 15,-3-7 2-15,-3-3-63 16,0-10-116-16,0-7-476 0</inkml:trace>
  <inkml:trace contextRef="#ctx0" brushRef="#br0" timeOffset="197652.41">19775 5884 916 0,'0'0'292'0,"0"0"-92"15,0 0-57-15,0 0 5 16,0 0-40-16,0 0-21 15,0 0-38-15,0-3-43 16,0 3 23-16,0 13-22 16,0 10 18-16,3 10 51 15,-3 24-57-15,0 1 11 0,0 8-7 16,0 2-23 0,0-13 18-16,0 4-18 0,-4-6 0 15,1-10 3-15,0-7-1 16,1-10-4-16,2-8 2 15,0-7-74-15,0-6-100 16,0-5-188-16,0 0-250 0</inkml:trace>
  <inkml:trace contextRef="#ctx0" brushRef="#br0" timeOffset="197951.99">19709 6310 920 0,'0'0'211'0,"0"0"-63"0,0 0-32 16,0 0-8-16,0 0 34 15,0 0-62-15,0 0-8 16,45-14 14-16,-11 10-21 16,8 0-29-16,9-1 5 15,7 0 19-15,5-1 1 16,1 0-23-16,-1-2-28 15,-2-1 4-15,-3 1-14 16,-8-1 0-16,-9 1 3 16,-11 2-3-16,-11 1 0 15,-10 2-21-15,-8 1-57 16,-4 1-78-16,-13-1-236 0,-2 1-544 0</inkml:trace>
  <inkml:trace contextRef="#ctx0" brushRef="#br0" timeOffset="198289.99">20155 5785 462 0,'0'0'705'16,"0"0"-621"-16,0 0-57 15,0 0-26-15,0 0 82 0,0 0 112 16,32 98-38-16,-10-23-14 16,2 23 4-16,-5-3-73 15,-4-17-12-15,-9-25-17 16,-1-18-14-16,-2 1 20 16,0 6-27-16,-2-1 4 15,-1-7-3-15,0-4-25 16,0-8 5-16,0-5-5 15,0-3 0-15,0-6-8 16,0-2-21-16,0-6-101 16,0 0-240-16,0 0-1259 0</inkml:trace>
  <inkml:trace contextRef="#ctx0" brushRef="#br0" timeOffset="199867.31">23514 11405 947 0,'0'0'299'0,"0"0"-154"16,0 0 19-16,0 0 8 15,0 0-20-15,0 0-58 0,0 0 11 16,-31-55-53-1,19 46-11-15,-1 0 2 0,-4 2-43 16,-1 0 16-16,-7 4-16 16,-3 3 0-16,-7 0-2 15,-3 6 3-15,-3 10-1 16,-1 3 1-16,1 3 7 16,2 1-10-16,3 4 2 15,2 1-4-15,4 5-4 16,3 4 10-16,2 4-2 15,4 2 4-15,6 6 2 16,6-3-12-16,3 4 5 16,6 0 1-16,0-2-6 15,17 0 7-15,8-2-1 16,6-4 14-16,8-3-1 0,7-3-13 16,5-7 0-16,6-5 0 15,4-6 8-15,5-6-8 16,2-7 9-16,1-5 0 15,-2 0 7-15,-4-5-16 16,-5-10 21-16,-6-2-2 16,-9-2 39-16,-5 2-33 15,-7 0 12-15,-7 3 18 16,-8 7-53-16,-7 3 17 16,-4 1-19-16,-5 3-11 15,0 0 2-15,0 0-43 16,0 0-74-16,-2 0-257 0</inkml:trace>
  <inkml:trace contextRef="#ctx0" brushRef="#br0" timeOffset="212812.25">25828 9230 466 0,'0'0'391'0,"0"0"-167"16,0 0-59-16,0 0 12 16,0 0-6-16,0 0-89 15,0 0-27-15,6-23-29 16,-6 23-8-16,0 16-9 16,1 24 17-16,1 36 44 15,-2 35-10-15,0 17-39 16,0-2 5-16,0-27-26 15,0-34 1-15,-2-21 13 16,2-11-13-16,0-1-1 16,0-3 0-16,0-4-107 0,-3-16-211 15,-1-4-318-15,-2-5-230 16</inkml:trace>
  <inkml:trace contextRef="#ctx0" brushRef="#br0" timeOffset="213023.98">25698 9847 675 0,'0'0'619'16,"0"0"-535"-16,0 0-47 15,0 0-28-15,0 0 56 16,95-30 81-16,-30 23-38 16,24-2-19-16,17-1-16 15,-5 2-55-15,-21-1 1 0,-25 4-19 16,-16-1-15-1,4 0-11-15,9-11-137 0,-4 1-119 16,-17 1-473-16</inkml:trace>
  <inkml:trace contextRef="#ctx0" brushRef="#br0" timeOffset="213269.79">26372 9247 1020 0,'0'0'382'16,"0"0"-250"-16,0 0-97 15,0 0-22-15,0 0-10 16,0 0 81-16,-4 145 51 0,5-39-9 16,4 11-57-16,-1-1-8 15,-2-11-42-15,-2-10-18 16,0-2 11-16,0 1-12 15,0 3-53-15,-5-22-190 16,-2-10-669-16</inkml:trace>
  <inkml:trace contextRef="#ctx0" brushRef="#br0" timeOffset="213937.77">25143 13851 918 0,'0'0'366'0,"0"0"-218"15,0 0-58-15,0 0 33 16,0 0 47-16,0 0-29 16,0 0-90-16,2-48 0 15,6 84-39-15,3 29 28 16,1 26 12-16,1 10-51 15,-5-14 9-15,-4-22-10 16,0-24 0-16,-1-5-3 16,1 6 3-16,-1 4-57 15,1 13-106-15,-1-14-196 16,-3-12-473-16</inkml:trace>
  <inkml:trace contextRef="#ctx0" brushRef="#br0" timeOffset="214208.72">25160 14222 1079 0,'0'0'216'0,"0"0"-165"16,0 0-18-16,0 0 38 15,0 0 107-15,84-39-18 16,-45 31-75-16,8-1-6 15,8 0-28-15,6 2-40 0,5 2 26 16,1 0-35-16,-2 2 7 16,-2-2-9-16,-3 2-8 15,-7-1-40-15,-9-1-132 16,-7-6-146-16,-12 3-156 16,-10-3-436-16</inkml:trace>
  <inkml:trace contextRef="#ctx0" brushRef="#br0" timeOffset="214449.06">25756 13740 55 0,'0'0'1279'0,"0"0"-1050"0,-18 106-137 15,17-9-44-15,1 16 108 16,0-3-33-16,7-8-58 15,1-30 24-15,-4-18-44 16,2-14-6-16,-3-8-15 16,0 2-24-16,2-1-1 15,-1-3-57-15,-1-6-83 16,-1-10-140-16,-2-8-648 0</inkml:trace>
  <inkml:trace contextRef="#ctx0" brushRef="#br0" timeOffset="-214026.8">19202 11159 833 0,'0'0'112'0,"0"0"-77"16,0 0-12-16,-55 84-8 16,40-52 50-16,5 0-20 15,4 3 17-15,4 3 15 16,2 4-8-16,3 3-5 16,17 2-3-16,8 3-36 15,6-2 1-15,9-5-15 16,2-5-9-16,6-10 20 15,1-12-21-15,2-10 15 16,-2-6 7-16,3-14-23 16,-1-19 25-16,-5-15 13 15,2-18-22-15,-12 3 15 16,-9-6-30-16,-10-1 15 16,-14 11 0-16,-6-7-9 0,0 4-1 15,-26 5-5-15,-15 8 1 16,-24 6 36-16,-25 11-22 15,-19 12 26-15,9 7 27 16,18 13-29-16,27 0 20 16,15 13-33-16,-2 7-27 15,-3 11 13-15,2 9-12 16,7 8-2-16,5 19-5 16,12 36-116-16,8-11-66 15,8-2-186-15</inkml:trace>
  <inkml:trace contextRef="#ctx0" brushRef="#br0" timeOffset="-211366.95">16319 5666 681 0,'0'0'239'0,"0"0"-132"16,0 0-43-16,0 0 46 16,0 0 12-16,0 0-25 15,0 0 26-15,-45 53-38 16,35-31-17-16,-3 5 23 15,0 10-40-15,-3 8 6 16,3 8-34-16,-4 3-14 0,4 3 34 16,-1-1-37-16,1-3 11 15,2-4-2-15,1-6-8 16,1-6-14-16,3-8 7 16,0-4 0-16,3-10-12 15,1-8 12-15,2-6-56 16,0-3-80-16,0-12-145 15,0-5-330-15</inkml:trace>
  <inkml:trace contextRef="#ctx0" brushRef="#br0" timeOffset="-211059.14">16168 5736 707 0,'0'0'247'16,"0"0"-124"-16,0 0-87 16,0 0-23-16,0 0 49 15,0 0 5-15,0 0 21 16,33 5-8-16,-16 12 15 16,3 11 79-16,3 11-66 15,-2 11-38-15,0 9 15 16,-2 2-74-16,-6-1 8 15,1-5-19-15,-4-8 9 16,-4-8-8-16,-1-13-1 16,-2-7-7-16,-3-8-40 0,0-5-148 15,-5-3-70-15,-5-3-316 0</inkml:trace>
  <inkml:trace contextRef="#ctx0" brushRef="#br0" timeOffset="-210818.45">16042 6215 768 0,'0'0'363'16,"0"0"-215"-16,0 0-25 0,0 0-36 16,0 0 54-16,0 0 20 15,118-41-71-15,-71 32-3 16,1 1-14-16,-2-1-57 15,-7 3 9-15,-8 1-25 16,-4-1 0-16,-8 0-8 16,-2-3-67-16,-5 0-127 15,-6-2-358-15</inkml:trace>
  <inkml:trace contextRef="#ctx0" brushRef="#br0" timeOffset="-210309.62">16235 5229 842 0,'0'0'287'0,"0"0"-186"16,0 0-58-16,0 0-15 15,0 0 23-15,0 0 49 16,0 0-10-16,52 25-3 16,-20-8-13-16,5 6-39 0,8 12 21 15,15 21 30 1,11 29 4-16,1 34-20 0,-8 16-38 15,-22 5-17-15,-23-9 8 16,-19-20-23-16,-1-9 10 16,-26-8-1-16,-9-10 0 15,2-14 25-15,1-15 4 16,6-15-16-16,-1-3 20 16,-2 3-22-16,-3-1 11 15,2-2-7-15,7-11-18 16,7-9 5-16,6-7-11 15,6-4 0-15,2-5 15 16,3-1-13-16,0 0 4 0,0 0-6 16,0 0-57-1,5 2-57-15,7 2-153 0,2 3-350 0</inkml:trace>
  <inkml:trace contextRef="#ctx0" brushRef="#br0" timeOffset="-209514.28">15680 11468 225 0,'0'0'208'0,"0"0"-71"15,0 0 26-15,0 0-24 16,0 0 57-16,0 0-51 16,0 0-3-16,3-43 2 15,-3 43-34-15,0 0-24 16,0 20-33-16,2 11 24 15,1 13 27-15,0 11-66 16,-2 5 0-16,3 3-12 16,-3-4-20-16,-1-4 19 15,0-7-25-15,0-7 0 16,0-7 12-16,0-5-12 0,0-9-12 16,0-7-88-16,0-13-234 15,0 0-163-15,0-1-156 0</inkml:trace>
  <inkml:trace contextRef="#ctx0" brushRef="#br0" timeOffset="-208919.41">15539 11469 745 0,'0'0'191'15,"0"0"-128"-15,0 0-32 16,0 0-15-16,0 0 82 16,0 0-4-16,85-36-27 15,-51 34 4-15,4 2-23 16,2 0 33-16,0 8 0 16,-4 9-33-16,-6 3 24 15,-5 4-30-15,-10-1-20 16,-7 8 37-16,-8 0-43 15,0 2 0-15,-16 1 6 16,-6-1-16-16,-6-4 1 16,0-7-7-16,1-4 0 15,3-7 5-15,1-3-4 0,9-6-1 16,3-2 0 0,6 0-7-16,5 0-12 0,0-4-9 15,4-7-13-15,12 2 40 16,3 0-4-16,7 1 5 15,5 3 0-15,3 5 6 16,2 0-7-16,3 1 1 16,-3 12 0-16,-5 4 26 15,-6 3-6-15,-8 1 21 16,-9 3 24-16,-8 2-50 16,-2 2 17-16,-19-1-3 15,-12 2-28-15,-9-4 48 16,-1-4-17-16,-6-4 9 15,4-8 11-15,2-6-40 16,6-3 22-16,8 0-34 0,8-5 6 16,8-2-9-16,7 0 3 15,4-3-40-15,2-12-54 16,8 2-198-16,5-3-499 0</inkml:trace>
  <inkml:trace contextRef="#ctx0" brushRef="#br0" timeOffset="-208494.48">15715 10985 428 0,'0'0'96'16,"0"0"0"-16,0 0 111 15,94 30 16-15,-49-9-26 16,8 7-73-16,5 5-45 16,4 7 17-16,3 21 8 15,3 26-47-15,-4 29-7 16,-11 17 19-16,-21 0-47 15,-22-6 21-15,-10-17-15 0,-16-6-7 16,-14-7 29-16,-6-9-4 16,5-16 35-16,2-15 12 15,5-16-59-15,4-7 6 16,-3 0-30-16,1 2-2 16,-2-2 7-16,9-6-15 15,2-7-8-15,7-5-38 16,-2 1-132-16,3-4-319 15,-3-4-679-15</inkml:trace>
  <inkml:trace contextRef="#ctx0" brushRef="#br0" timeOffset="-134303.49">20837 6205 567 0,'0'0'0'0,"0"0"115"16,0 0 100-16,0 0 47 15,0 0-114-15,0 0-29 16,-4 2 1-16,4-2 2 16,0 1-5-16,0-1-31 15,0 0-30-15,0 2 16 16,0-2-12-16,0 0-7 16,0 0 10-16,0 0-33 15,0 2 8-15,0-2-8 16,0 0-17-16,0 1 21 15,0-1-18-15,0 0 2 0,0 0 6 16,0 0-24 0,0 0 10-16,0 0-8 0,0 0 5 15,0 0 3-15,0 0-10 16,0 0 1-16,0 0 2 16,4 0-2-16,6 0-1 15,5 2 0-15,5-1 0 16,5-1 6-16,2 1-6 15,3-1 2-15,1 1 5 16,2 1-5-16,4 0-2 16,2 3 0-16,4 0 0 15,1 1 3-15,-3 0-3 0,2-1 0 16,-5 0 5 0,-4-2-4-16,-4-2-1 0,-2 0 0 15,-5-1 1 1,-4 0 9-16,-6 0 5 0,-3 0 12 15,-6 0 9-15,0 0-35 16,-4 0 23-16,2 0-8 16,-2 0-15-16,0 0 24 15,0 0-24-15,0 0 8 16,0 0 2-16,0 0-10 16,0 0-1-16,0 0 0 15,0 0-1-15,0 0 0 16,0 0 1-16,0 0 0 15,0 0 6-15,0 0-5 16,0 0-1-16,0 0 0 0,0 0-21 16,0 0 20-16,0 0-63 15,0-10-42-15,3 1-60 16,3-6-468-16</inkml:trace>
  <inkml:trace contextRef="#ctx0" brushRef="#br0" timeOffset="-132884.91">23337 5967 183 0,'0'0'678'0,"0"0"-515"16,0 0-37-16,0 0-19 15,0 0 51-15,0 0-8 16,0 0-47-16,-3 1-34 16,3-1-22-16,0 0 24 15,0 0-19-15,0 2-4 16,0-2-1-16,0 0-20 15,0 0 23-15,0 0-14 0,0 0-13 16,0 0 19-16,0 1-22 16,0-1 2-16,0 0 15 15,0 0-36-15,0 0 12 16,0 0-2-16,0 0-9 16,0 0 8-16,0 2-9 15,0-2 8-15,0 0 2 16,0 0-4-16,0 0-8 15,0 0 1-15,0 0 0 16,0 0 2-16,0 0-2 0,0 0 0 16,0 0 5-1,1 2-4-15,4-2-1 0,1 0 0 16,1 0 1-16,2 0 5 16,0 0-5-16,3 0 0 15,1 0 13-15,4 0-13 16,1 0-2-16,4 0 1 15,1 0 0-15,2 0 4 16,3-2-4-16,1 0 0 16,2 1 4-16,2-1-3 15,0 1-1-15,0 0 0 16,-4 1 0-16,1 0-2 16,-5 0 4-16,1 0-2 15,-6 0 0-15,-1 0 1 16,-3 2-1-16,-4 1 0 0,-3-1 0 15,-2 0 0 1,-2-2 0-16,-4 0 0 0,1 0 8 16,-2 0-2-16,1 0 9 15,-1 0 11-15,0 0-17 16,2 0 15-16,-2 0-17 16,0 0-7-16,0 0 0 15,0 0-80-15,0 0-85 16,0 0-481-16</inkml:trace>
  <inkml:trace contextRef="#ctx0" brushRef="#br0" timeOffset="-131946.09">25655 5961 166 0,'0'0'965'0,"0"0"-785"16,0 0-94-16,0 0 20 15,0 0 70-15,0 0-54 0,0 0-47 16,0 0-33 0,4 0-28-16,10 0 12 0,-1 0-17 15,6 0 19-15,5 0 0 16,3 0-28-16,9 0 16 16,4 0-16-16,8 0 1 15,3 0 10-15,4 0-10 16,-3 0 8-16,-1 0 0 15,-5 0-2-15,-7 2-5 16,-8-1-2-16,-5 1 0 16,-10-1 21-16,-6-1-3 15,-4 1 16-15,-4-1 11 16,0 0-15-16,-2 0 22 16,0 0-17-16,0 2-14 15,0-2 20-15,0 0-33 0,0 0 8 16,0 0-14-1,0 0-2-15,0 0 0 0,0 0-1 16,0 0-21-16,0 0-23 16,0 0-79-16,-5 0-170 15,-4 0-547-15</inkml:trace>
  <inkml:trace contextRef="#ctx0" brushRef="#br0" timeOffset="-130248.13">29244 4156 1030 0,'0'0'237'16,"0"0"-140"-16,0 0-61 0,0-74 11 15,0 42 40 1,1-5-56-16,5-6 1 0,0-4-19 15,-2-1 14-15,-1 7 17 16,1 1 3-16,-1 6-8 16,-3 4-26-16,1 5 5 15,-1 2-1-15,0 5-1 16,0 3 5-16,2 1 11 16,-2 7-19-16,1 0-2 15,-1 4-11-15,0 3-6 16,2 0 5-16,0 3-12 15,3 18-4-15,-1 14 16 16,5 25 2-16,0 24-1 16,-1-2 0-16,-2-9 1 15,-5-11 6-15,1-19-7 16,-2 2 0-16,0 0 6 16,0-9-5-16,0-11-1 0,0-8 0 15,0-11-41-15,0-6-71 16,3-13-165-16,3-8-846 0</inkml:trace>
  <inkml:trace contextRef="#ctx0" brushRef="#br0" timeOffset="-129551.7">29576 3798 1071 0,'0'0'214'16,"0"0"-151"-16,0 0-11 16,0 0 96-16,0 0-42 0,0 0-71 15,0 0-14 1,48-57-21-16,-29 46 7 16,-1 5-7-16,0 0 2 0,0 4-1 15,1 2 0 1,-2 0 0-16,2 1-1 0,-1 9 2 15,-4 8-2-15,-1 1 0 16,-6 8-11-16,-7 3 10 16,0 7-30-16,-9 5-9 15,-15 3-38-15,-4 2-11 16,-5-4 25-16,-1-4 54 16,4-7 10-16,2-4 4 15,6-5-2-15,5-3 11 16,7-6 3-16,4-1-15 15,4-4-2-15,2-1 0 16,0-5 1-16,0-3 4 16,5 0-3-16,7 0 15 0,4-6 7 15,5-5-23-15,0-1 6 16,1 0 4-16,0 3 2 16,-2 3 14-16,-2 5-3 15,-3 1-2-15,0 0 8 16,-3 6-22-16,3 4 32 15,-3 3-17-15,-1-2-21 16,0-2 24-16,1-1-18 16,0-3-1-16,0-2 5 15,2-3-11-15,11-6-27 16,-5-8-180-16,0-3-525 0</inkml:trace>
  <inkml:trace contextRef="#ctx0" brushRef="#br0" timeOffset="-129107.14">30050 4085 218 0,'0'0'590'0,"0"0"-525"16,0 0 30-16,0 0 99 15,0 0-81-15,0 0-10 16,0 0-21-16,93 24 13 16,-75-24-14-16,-3-6-35 0,1-4 5 15,-4-2-11 1,-3-2-28-16,-4-2 32 0,-3-1-16 16,-2-1-9-16,0 0-18 15,-8 1-1-15,-7 3-35 16,-6 2 7-16,-4 7-10 15,-2 5 12-15,0 0 7 16,1 6 2-16,2 13 6 16,4 2 11-16,3 6-1 15,2 1-7-15,8 2 8 16,5-1 1-16,2 1 0 16,5 0 9-16,16-5 62 0,5-3-52 15,6-5-5 1,2-5-15-16,0-9-8 0,7-5-59 15,-8-12-166-15,-8-6-553 16</inkml:trace>
  <inkml:trace contextRef="#ctx0" brushRef="#br0" timeOffset="-128872.9">30089 3791 633 0,'0'0'293'15,"0"0"-202"-15,0 0 23 0,0 0 60 16,0 0-12-16,0 0-40 16,103 0-68-16,-73 0-29 15,-3 0-25-15,10 0-6 16,-9 0-195-16,-9 0-542 0</inkml:trace>
  <inkml:trace contextRef="#ctx0" brushRef="#br0" timeOffset="-128649.14">30372 3892 914 0,'0'0'173'16,"0"0"-47"-16,0 0 38 0,52 83-45 16,-32-57-12-16,2 1 4 15,-2-4-57-15,1 0-39 16,-3-5-1-16,-5-3-14 16,-2-2-128-16,-3-6-266 15,-3-4-382-15</inkml:trace>
  <inkml:trace contextRef="#ctx0" brushRef="#br0" timeOffset="-128429.73">30678 3869 977 0,'0'0'518'0,"0"0"-477"15,0 0 20-15,0 0-48 16,0 0 54-16,0 0 25 15,-62 84-51-15,38-46-9 16,2-1 14-16,1 0-38 16,3-4 7-16,0-4-15 15,1 1-20-15,4-7-212 16,3-8-522-16</inkml:trace>
  <inkml:trace contextRef="#ctx0" brushRef="#br0" timeOffset="-123754.77">29770 4535 530 0,'0'0'165'0,"0"0"-108"15,0 0-48-15,0 0 44 0,0 0 64 16,0 0-53-16,0 0-16 16,0 0-16-16,0 4 1 15,-3 7 51-15,-6 2-3 16,-1 6-7-16,-1 3-25 16,-2 5-32-16,2 4 10 15,2 3-20-15,2 2-1 16,4 3-6-16,3-1-9 15,0-3 3-15,2-1 5 16,11-3 2-16,2-6 8 16,4-6-9-16,1-5 0 15,2-7 16-15,2-6-16 16,0-1 19-16,-1-1-9 0,0-14-4 16,-2-2 20-16,-3-2 3 15,-6-1 25-15,-5-1 36 16,-2 0-52-16,-5 1 3 15,0 0 1-15,0 3-10 16,-11 2 10-16,-2 4-41 16,-5 2 17-16,-1 6-6 15,-3 3-12-15,0 0-12 16,-2 0-13-16,2 14-13 16,1 3 18-16,2 3-26 0,7 1-40 15,3 8-84 1,8-4-120-16,1-6-315 0</inkml:trace>
  <inkml:trace contextRef="#ctx0" brushRef="#br0" timeOffset="-123205.08">30198 4867 620 0,'0'0'216'0,"0"0"-152"15,0 0-41-15,0 0 55 16,0 0 66-16,0 0-54 16,0 0-22-16,45-7 37 15,-29-3-23-15,-2 1-13 16,-2-2-30-16,-5 0-20 15,-1-1 22-15,-6 0-15 0,0 0 2 16,0 1 2-16,-6 2 4 16,-7 3-34-16,-4 3 0 15,-3 3-15-15,-2 0 7 16,0 4-10-16,1 9-8 16,5 4 20-16,1 4-1 15,7 3 7-15,7 3 0 16,1 0 0-16,1 3-2 15,16-2 2-15,7-6-7 16,4-3-53-16,20-14-2 16,-8-5-137-16,-4 0-433 0</inkml:trace>
  <inkml:trace contextRef="#ctx0" brushRef="#br0" timeOffset="-122950.02">30474 4717 763 0,'0'0'169'0,"0"0"6"15,0 0-3-15,28 89-30 16,-11-57-27-16,5-5-13 15,4-1-50-15,-1-4-20 16,0-7-32-16,-2-6-3 0,5-9-90 16,-7-4-164-16,-3-9-373 0</inkml:trace>
  <inkml:trace contextRef="#ctx0" brushRef="#br0" timeOffset="-122797.97">30738 4703 593 0,'0'0'664'0,"0"0"-467"15,0 0 11-15,0 0-135 16,0 0-39-16,0 0 45 16,-60 103-14-16,41-56-21 15,0 0-39-15,7 10-5 16,4-14-110-16,7-14-479 0</inkml:trace>
  <inkml:trace contextRef="#ctx0" brushRef="#br0" timeOffset="-121831.1">31216 4853 841 0,'0'0'305'0,"0"0"-234"15,0 0-5 1,0 0 111-16,0 0-22 0,0 0-39 15,105 38-41-15,-73-42-43 16,-3-9-3-16,-3-4-14 16,-5-4-15-16,-6-4 20 15,-8 1-11-15,-5-2 3 16,-2 2-12-16,0 3-22 16,-6 3 21-16,-3 5-40 15,-2 7 41-15,2 6 5 16,0 0-5-16,-4 9 0 15,1 16-6-15,0 8 3 16,8 6 2-16,4 4-7 16,0 4 8-16,8-5 4 15,12-3-4-15,2-11 9 0,4-9 4 16,-1-7-7-16,-1-12-1 16,-2 0-5-16,1-12-6 15,-3-12 5-15,-1-5-9 16,-2-5 9-16,-2-4 0 15,-1 1-25-15,-2 5 13 16,-2 5 11-16,0 8-12 16,-2 11 14-16,-3 8-13 15,-1 3 13-15,-1 19 6 16,0 8-5-16,0 3 28 16,0 1-26-16,4-5 4 15,4-3-3-15,2-9-4 16,2-7 0-16,3-8 15 0,-1-2-13 15,3-4 14 1,1-14-16-16,0-7-13 0,1-3 13 16,-2-1-6-16,-5 2 6 15,-2 4-1-15,-4 8-15 16,-3 10 14-16,-1 5-15 16,-4 12 12-16,2 16 5 15,-2 9 24-15,2 3 6 16,5 1-12-16,6-7-17 15,3-8-2-15,5-14 1 16,4-12-46-16,10-22-89 16,-7-12-410-16,-6-7-320 0</inkml:trace>
  <inkml:trace contextRef="#ctx0" brushRef="#br0" timeOffset="-121350.89">32145 4451 1134 0,'0'0'562'15,"0"0"-562"-15,0 0 1 16,0 0-1-16,-6 78 7 16,4-37 49-16,2 2 4 15,0 3-12-15,9 0 6 16,6-2-34-16,5-4-19 16,0-8 17-16,3-8-18 15,-2-8 0-15,1-7 0 16,2-9-43-16,-3 0 20 0,0-15-15 15,-4-2-7-15,-3 0 43 16,-6 6 2 0,-3 6-21-16,-3 5 14 0,-2 2-133 15,0 19 140-15,0 8 0 16,0 1 1-16,3 3 19 16,7-6-11-16,5-4-3 15,3-7 14-15,3-10-4 16,1-6 64-16,-1 0-6 15,0-16-50-15,-2-7 10 16,-8-8-12-16,-8-5 2 16,-3 0-7-16,0-1-17 15,-14 6-1-15,-2 8-12 16,1 13-10-16,-4 7 17 0,0 3 0 16,-3 22-7-16,3 7 7 15,3 7-4-15,10 1 4 16,6-3 6-16,4-2-20 15,33-4-86-15,-4-9-146 16,2-10-356-16</inkml:trace>
  <inkml:trace contextRef="#ctx0" brushRef="#br0" timeOffset="-120983.03">32850 4763 1474 0,'0'0'181'0,"0"0"-108"0,0 0-18 16,0 0-26 0,0 0-29-16,-92-4 14 0,68 25 12 15,3 8-25-15,3 5 16 16,9 1-17-16,8 1 1 16,1 0-2-16,12-5-12 15,10-7 11-15,6-7-5 16,4-10 0-16,0-7 5 15,3 0-4-15,-2-16-8 16,-5-11 12-16,-1-5-20 16,-8-8 22-16,-5 0-7 15,-7-3 7-15,-4 3-1 0,-3 6-27 16,0 7 2 0,0 12 16-16,-7 8-37 0,-4 7-78 15,-1 8 52-15,2 13 25 16,4 5-47-16,6 6-150 15,3-6-245-15,10-6-60 0</inkml:trace>
  <inkml:trace contextRef="#ctx0" brushRef="#br0" timeOffset="-120822.33">33184 4850 1227 0,'0'0'225'0,"0"0"-49"15,0 0 69-15,0 0-77 16,20 87-3-16,-22-51-44 15,-14-1-78-15,-4-1-11 16,-2-5-25-16,1-5-7 0,-15-5-29 16,8-8-147-16,-2-5-515 15</inkml:trace>
  <inkml:trace contextRef="#ctx0" brushRef="#br0" timeOffset="-120126.8">28450 5481 522 0,'0'0'652'0,"0"0"-577"15,0 0-34-15,0 0 155 16,0 0-52-16,101 28-25 16,-38-26-40-16,29-2 7 15,37 0-24-15,23-8-33 16,9-1 3-16,3-1 8 16,-9 2-25-16,2 2 5 0,-5-3 11 15,-10 1-16-15,-16-3 12 16,-18 2-20-16,-25 0 0 15,-23 4 8-15,-22 0-8 16,-13 2 1-16,-4 1 4 16,-5 2-11-16,-1-2 8 15,-9 1-9-15,-1 1 0 16,-2 0 2-16,3 0-1 16,1-2-2-16,-1 2 1 15,3-1-55-15,4-3-82 16,-4 0-338-16,-4 4-543 0</inkml:trace>
  <inkml:trace contextRef="#ctx0" brushRef="#br0" timeOffset="-119406.18">29964 5717 924 0,'0'0'322'0,"0"0"-248"15,0 0-39-15,0 0-23 0,0 0 67 16,0 0-41-16,0 0-31 16,-3 21 5-16,-6 3-2 15,-4 2 41-15,1 9 80 16,0 8-93-16,4 5-10 15,7 6-25-15,1 3 4 16,1-3 0-16,16-4-7 16,4-8 0-16,4-9 9 15,5-12 1-15,1-9-10 16,1-11 0-16,-1-1 2 16,-1-11 23-16,-5-11-11 15,-3-5-12-15,-8-6 30 16,-4-2-22-16,-8 1 15 0,-2 1 21 15,-9 6-2 1,-11 1 39-16,-8 7-57 0,-5 7 10 16,-1 7-20-16,-3 5-16 15,1 9 0-15,3 14-28 16,5 5-46-16,4 14-53 16,9-5-181-16,9-6-351 0</inkml:trace>
  <inkml:trace contextRef="#ctx0" brushRef="#br0" timeOffset="-117882.9">32795 4766 525 0,'0'0'270'16,"0"0"-82"-16,0 0-12 15,0 0 0-15,0 0-52 16,0 0-25-16,0 0-11 16,-1 0-23-16,-1 0 21 15,1 0-36-15,-4 0-22 16,-1 0-3-16,-3 6-24 0,-4 5 5 16,-1 5 10-1,-2 2-15-15,4 6-1 0,0-1 0 16,5 2-10-16,2-1 10 15,5 0 0-15,0-2 0 16,0-6 0-16,9-2 34 16,7-5-10-16,4-4-13 15,4-5-10-15,3 0 22 16,2-14-12-16,3-2-2 16,-2-4 5-16,-2-3-8 15,-1 1-1-15,-5-4-5 16,-4 2 1-16,-5-1 13 15,-4 1-13-15,-4 0 24 16,-5 2 3-16,0 5-28 0,0 0 18 16,-2 4-11-16,-4 2-6 15,0 6 0-15,2 3 27 16,0 0-15-16,2 2-13 16,-2 0-10-16,-1 2-11 15,-6 12-6-15,-2 8 3 16,0 7 24-16,-5 10 0 15,3 7 0-15,2 6 1 16,5 1 5-16,7-6-6 16,1-7 0-16,6-9 0 15,11-10 3-15,6-9-2 16,2-7 12-16,5-5 21 16,6 0-33-16,1-17 21 0,2-9-15 15,1-6-5-15,-3-7 8 16,-2 0-9-16,-4-4 0 15,-6 4 10-15,-4 3-9 16,-3 4-2-16,-6 9 0 16,-3 6 0-16,-6 9 3 15,0 4-3-15,-2 4 0 16,1 0 0-16,1 7-31 16,3 10 30-16,3 5 0 15,3 8-3-15,1 3 2 16,4-1 4-16,-4 1-2 15,-1-4 4-15,-6-2 4 16,-5-5-7-16,-1-2 44 16,-3-4-23-16,-17-2 22 15,-9-4-29-15,-5-3 0 16,-5-5 1-16,-2-2-7 0,3 0-9 16,5 0 0-16,7-7-33 15,-1-3-61-15,9 0-190 16,3-1-632-16</inkml:trace>
  <inkml:trace contextRef="#ctx0" brushRef="#br0" timeOffset="-115360.31">30486 6070 557 0,'0'0'415'0,"0"0"-277"15,0 0-106-15,0 0 5 16,0 0 70-16,0 0-1 15,0 0-13-15,51-17-6 16,-38 5-18-16,2-1 2 16,-3 1-21-16,0-4-12 15,-3-1-5-15,0-2-27 16,-3 2 10-16,-2 1-11 16,-4 0-4-16,0 1 20 15,0 6-21-15,-13-1 17 16,-1 6-8-16,-2 1-8 15,-1 3-2-15,0 0-10 16,-1 7 9-16,1 9 1 0,1 4 1 16,4 2 0-16,3 3 0 15,2 3 1-15,7 0-8 16,0 0 7-16,7-3 0 16,10-2 23-16,5-6 3 15,3-5-10-15,4-5-16 16,-1-7-19-16,8-3-108 15,-8-13-117-15,-4-1-295 0</inkml:trace>
  <inkml:trace contextRef="#ctx0" brushRef="#br0" timeOffset="-115132.89">30749 5874 1220 0,'0'0'205'0,"0"0"-155"15,0 0-39-15,0 0 32 16,0 0 10-16,0 0 92 16,0 0-35-16,49 87-56 15,-33-51-22-15,3 0-29 16,0-6 3-16,0-3-12 16,-1-6-4-16,-3-5-85 15,2-11-155-15,-3-4-78 16,-5-1-307-16</inkml:trace>
  <inkml:trace contextRef="#ctx0" brushRef="#br0" timeOffset="-114951.91">31015 5886 1265 0,'0'0'253'0,"0"0"-179"16,0 0-54-16,0 0 12 15,-101 104 79-15,76-70-66 16,1-2-21-16,-4 7-24 16,5-11-84-16,4-9-488 0</inkml:trace>
  <inkml:trace contextRef="#ctx0" brushRef="#br0" timeOffset="-112086.74">30468 5710 443 0,'0'0'213'15,"0"0"-102"-15,0 0-37 16,0 0 111-16,0 0-6 16,0 0-72-16,0 0-30 15,-10-3 60-15,10 3-5 16,0 0-31-16,0 0 0 16,0 0-29-16,0 0 1 15,0 0-38-15,0 0-22 16,0 0 13-16,0 0-24 15,0 0 17-15,7 0-19 16,5 0-16-16,6 0 16 0,3 0 0 16,4 0 7-16,4-3-1 15,-3-2-5-15,0 2-1 16,-7-1 10-16,-4 3-4 16,-7 0-6-16,-4 1 0 15,-4 0 0-15,0 0 6 16,0 0 20-16,0 0 10 15,-4 0 9-15,-9 0-44 16,-4 2 2-16,-5 3-3 16,-3 0-31-16,-1 0 31 15,-1 0-30-15,3-1 11 16,2-1 18-16,8-1-4 0,5 1 4 16,3-3 1-16,6 0-3 15,0 0-8-15,0 0-9 16,0 0-11-16,12 0 24 15,2 0-11-15,3-5 18 16,10-7-93-16,-6 1-242 16,-1 2-431-16</inkml:trace>
  <inkml:trace contextRef="#ctx0" brushRef="#br0" timeOffset="-111230.08">30209 4610 519 0,'0'0'317'16,"0"0"-107"-16,0 0-93 15,0 0-4-15,0 0 26 16,0 0-77-16,0 0-40 16,-3 3 32-16,3-3 16 15,4 0-3-15,6 0-48 0,4 0-18 16,5 0 40 0,4 0-25-16,2 0 5 0,0-2 14 15,-2-2-34 1,-8 0 21-16,-2 1-22 0,-8 2 0 15,-2 1 4-15,-3 0-3 16,0 0 21-16,0 0 36 16,-6 0-22-16,-8 0 31 15,-4 0-67-15,-1 0 8 16,0 4-6-16,5-1-1 16,7-2 0-16,2-1 10 15,5 0-11-15,0 0-6 16,0 0-24-16,0 0-59 15,6 0-10-15,3-7-192 16,-1 0-365-16</inkml:trace>
  <inkml:trace contextRef="#ctx0" brushRef="#br0" timeOffset="-78913.69">24565 5293 317 0,'0'0'372'15,"0"0"-158"-15,0 0-45 16,0 0-39-16,0 0 8 15,-6-2-12-15,6 2-31 16,0 0-9-16,0 0-12 16,0 0-11-16,0 0 23 0,0 0-17 15,0 0-3-15,0 0 0 16,0 0-33-16,0 0 16 16,0 0-18-16,0 0-13 15,0 0 13-15,0 0-25 16,0 0-6-16,0 0 0 15,0 0-4-15,0 0 4 16,0 0 0-16,0 0 0 16,3 0-2-16,11 0-2 15,4 0 4-15,9 5 0 16,6-1 7-16,3 0-7 16,8 0 0-16,1 1 1 15,6-1 6-15,-1 1-7 0,-1 2 0 16,-3-2 0-1,-5 0 0-15,-2 0 0 0,-2 0 2 16,-2-2 5-16,-6-2-9 16,-2-1 8-16,-4 0-6 15,-2 0 16-15,-4 0-15 16,-3 0 27-16,-5 0-11 16,-2 0-7-16,-4 0 18 15,-1 0-18-15,-1 0 10 16,-1 0 5-16,0 0-13 15,0 0 23-15,0 0-14 16,0 0-12-16,0 0 15 16,0 0-23-16,0 0-1 15,0 0 0-15,0 0-12 0,0 0 4 16,0 0-82-16,0 0-102 16,0 0-446-16</inkml:trace>
  <inkml:trace contextRef="#ctx0" brushRef="#br0" timeOffset="-77711.13">24480 6708 760 0,'0'0'285'16,"0"0"-171"-16,0 0-58 15,0 0 30-15,0 0 46 16,0 0-13-16,0 0-20 16,0 0-39-16,0 2-11 15,0-2 33-15,0 0-25 16,0 0-4-16,0 0-7 16,1 0-35-16,2 1 8 15,3 1-7-15,0-2 8 16,4 3 30-16,4 1-25 15,1-1-5-15,5-2 13 0,6 2-27 16,5-2 14 0,5-1-10-16,7 1-10 0,6-1 22 15,4 0-21-15,5 0-1 16,1 0 9-16,1 0-8 16,1 0-1-16,-5 0 0 15,-3 0 1-15,-5 0 5 16,-8 0-5-16,-7 0 0 15,-6 0-1-15,-5 0 1 16,-5 0-1-16,-3 0 0 16,-4 1 9-16,-3 1 3 15,-4-2-11-15,1 0 16 16,-4 0 6-16,2 0-21 16,-2 0 26-16,0 1-9 15,0-1-18-15,0 0 27 0,0 0-27 16,0 0 0-16,0 0 2 15,0 0-3-15,0 0-1 16,0 0-92-16,0 0-215 16,0 0-806-16</inkml:trace>
  <inkml:trace contextRef="#ctx0" brushRef="#br0" timeOffset="-67557.89">22071 5207 902 0,'0'0'291'16,"0"0"-146"-16,0 0-22 16,0 0-11-16,0 0 36 15,0 0 1-15,-7 0-66 16,7 0 1-16,0 0-35 16,0 0-4-16,0 0 20 15,0 0-28-15,0 0 6 16,-1 0-7-16,1 0-22 15,0 0 23-15,0 0-22 16,0 0 5-16,-2 0 12 0,2 1-32 16,0-1 13-1,0 0-13-15,0 0 9 0,0 0-6 16,0 0-3-16,0 0 7 16,0 0-4-16,0 0-2 15,0 0-1-15,0 0 0 16,0 0-11-16,0 0 1 15,7 0 11-15,10 0-1 16,7 0 24-16,11 0-23 16,8 0-1-16,5-4 0 15,5 1 0-15,4 1 0 16,3-1 0-16,1 3 0 16,0 0 9-16,-1 0-3 15,-4 0-7-15,-4 0 1 16,-5 0-3-16,-6 3 2 0,-6-1 2 15,-7 1 4-15,-7-2 3 16,-3 1-8-16,-8-1-2 16,-3 1 2-16,-2-2-3 15,-5 0 3-15,2 0 1 16,-2 0 12-16,0 0 26 16,0 0-37-16,0 0 11 15,0 0-13-15,0 0 6 16,1 0 9-16,-1 0-15 15,0 0 1-15,0 0 11 16,0 0-11-16,0 0-2 16,0 0-4-16,0 1-18 15,-8 6-20-15,-6-1-176 0,-4-1-567 16</inkml:trace>
  <inkml:trace contextRef="#ctx0" brushRef="#br0" timeOffset="-24315.6">29387 11065 348 0,'0'0'166'0,"0"0"-42"16,0 0 32-16,0 0 78 16,0 0-37-16,0 0-55 15,0 0-11-15,0 0-28 16,0 0-1-16,0 0-23 16,0 0-27-16,0 0 11 15,0 0-19-15,0 0 15 0,0 0 26 16,0-5-29-16,0-6-21 15,0-5-33-15,0-3-1 16,0-6 17-16,0 0-18 16,0-6 0-16,0-3 8 15,0-2-2-15,0-5-7 16,0 1 1-16,0 1-4 16,-3 0 3-16,-2 2 1 15,2 2 0-15,-1 3 7 16,0 7-7-16,1 3 0 15,1 8-1-15,1 7 1 16,1 3 3-16,0 2-3 16,0 2-10-16,0 2 9 15,0 18-25-15,0 14 25 16,0 24-6-16,0 30 7 0,8 20 0 16,1-9 0-16,-1-20 1 15,-2-28 8-15,-5-16-3 16,4-1-7-16,-1 0 1 15,1-1-5-15,-2-11 4 16,0-7 1-16,0-7-1 16,1-8-65-16,11-13-160 15,-3-9-263-15,1-7-524 0</inkml:trace>
  <inkml:trace contextRef="#ctx0" brushRef="#br0" timeOffset="-15177.26">29795 10689 978 0,'0'0'133'16,"0"0"-79"-16,0 0-41 0,0 0 79 15,0 0 0-15,0 0-59 16,-8-57 11-16,18 48 9 16,2 0-32-16,3-1 5 15,6 0-26-15,4 1 0 16,3 3-1-16,2 2 3 15,2 1-3-15,-4 1 1 16,-1 2 0-16,-4 0-8 16,-6 12 8-16,-6 6-1 15,-6 6 1-15,-5 7-35 16,-8 4 35-16,-15 7-2 16,-13 6 2-16,-2 2-7 15,-3 0 8-15,0-2-1 16,6-4 0-16,7-5 4 0,7-6-4 15,6-6 0-15,8-8 0 16,5-2-7-16,2-9 7 16,2-2 0-16,11-5-1 15,5-1 2-15,4 0 5 16,1-7-6-16,1-3 0 16,1-2 26-16,-1 3-13 15,-2 1 17-15,-4 5 8 16,0 3-37-16,-5 0 10 15,1 0-11-15,-2 7 1 16,2 3 3-16,0 0-4 16,5 0 0-16,2-1 0 15,6-3-28-15,19-6-89 16,-8 0-453-16,-4-3-329 0</inkml:trace>
  <inkml:trace contextRef="#ctx0" brushRef="#br0" timeOffset="-14839.36">30470 10969 1129 0,'0'0'261'0,"0"0"-210"15,0 0-40-15,0 0-10 16,0 0 0-16,0 0 31 16,0 0-19-16,64-4 4 15,-48-1 1-15,1-2-16 16,-5-3 4-16,-2-3-5 15,-6-3 0-15,-4 1 8 0,0-2-9 16,0 2-14-16,-14 3-24 16,-4 7-20-16,-6 5 49 15,-2 0 8-15,0 17 1 16,-1 8 0-16,4 8 0 16,5 2 0-16,8 2 14 15,8-2-13-15,2-2 4 16,12-2 0-16,15-6-3 15,6-7 10-15,3-6-12 16,15-12 0-16,-11 0-35 16,-6-15-526-16</inkml:trace>
  <inkml:trace contextRef="#ctx0" brushRef="#br0" timeOffset="-14626.75">30613 10701 899 0,'0'0'159'0,"0"0"-99"16,0 0-2-16,95-22 78 16,-53 15-33-16,2 0-66 15,0 2-21-15,7 5-16 16,-11 0-48-16,-10 0-635 0</inkml:trace>
  <inkml:trace contextRef="#ctx0" brushRef="#br0" timeOffset="-14417.91">31009 10861 829 0,'0'0'120'0,"0"0"-75"16,35 74 13-16,-19-42 30 16,4-4-37-16,-2-1-43 15,0-5 11-15,-5-2-19 16,2-8-74-16,-5-3-272 16,-1-6-452-16</inkml:trace>
  <inkml:trace contextRef="#ctx0" brushRef="#br0" timeOffset="-14224.12">31305 10839 1288 0,'0'0'192'0,"0"0"-157"16,0 0-18-16,0 0 15 15,-91 89 13-15,60-52 8 16,2 3-33-16,3-1-7 15,4-2-1-15,-1 3-12 0,7-10-105 16,3-10-815-16</inkml:trace>
  <inkml:trace contextRef="#ctx0" brushRef="#br0" timeOffset="-13260.25">25289 10456 732 0,'0'0'388'0,"0"0"-188"15,0 0-87-15,0 0 21 16,0 0 1-16,0 0-16 16,0 0-27-16,-12 1-44 15,-5 11-20-15,-10 6-28 0,-11 9 8 16,-8 7-3-16,-9 8-4 16,-9 5-1-16,-18 9 8 15,6-6 4-15,0 0-10 16,3-4-2-16,17-12 2 15,0 2 16-15,11-9-18 16,12-8 21-16,11-6 13 16,10-6-27-16,6-5 8 15,6-2-10-15,0 0-3 16,0 0 18-16,0 0-19 16,0 0 6-16,0 0-7 0,0 1-122 15,3 3-189 1,0 3-442-16</inkml:trace>
  <inkml:trace contextRef="#ctx0" brushRef="#br0" timeOffset="-12428.76">24075 12642 522 0,'0'0'775'0,"0"0"-617"0,0 0-107 16,0 0-21-16,0 0 115 15,0 0-52-15,0 0-51 16,9 3-41-16,5 16 0 16,8 15 29-16,11 23 10 15,15 26 2-15,16 26 23 16,7 7-31-16,-1-3 5 16,-7-11-24-16,-14-28-14 15,-13-18 28-15,-9-12-29 16,-6-8 11-16,1 1 14 15,-1-1-24-15,0-1 14 0,-9-8-1 16,-5-10-4 0,-2-6 22-16,-4-7-31 0,-1-4 11 15,0-9-12-15,0-11-108 16,-10-3-758-16</inkml:trace>
  <inkml:trace contextRef="#ctx0" brushRef="#br0" timeOffset="-11445.5">20743 11507 970 0,'0'0'262'0,"0"0"-156"16,0 0-53-16,0 0-19 16,0 0 41-16,0 0 60 15,0 0-63-15,-7 3-55 0,14 1 5 16,15 3-20-16,11 3 14 16,13 2 7-16,22 5 14 15,26-1 5-15,19 1-23 16,3-2-17-16,-19-5 18 15,-27-2-20-15,-21-1 0 16,-5 0 3-16,5 3 10 16,3 1-13-16,4 1 0 15,-10 0 1-15,-9-1 28 16,-7-2-27-16,-6 1 10 16,-6-2 9-16,-4 1-20 15,-3-2 22-15,-3-2-13 0,-4-2-7 16,-1-2 27-16,-2 2-30 15,1-3 25-15,-1 0 15 16,-1 0-39-16,2 0 18 16,-2 0-19-16,0 0-174 15,0 0-528-15</inkml:trace>
  <inkml:trace contextRef="#ctx0" brushRef="#br0" timeOffset="-6903.14">30064 11537 801 0,'0'0'269'0,"0"0"-178"15,0 0 3-15,0 0 23 16,0 0 34-16,0 0-24 16,0-7-61-16,0 7-7 15,0 0-29-15,0 0-1 16,0 0-9-16,-3 6-18 16,-9 13-2-16,-6 11 0 15,0 13 1-15,-1 5 6 16,7 8-6-16,3 0-1 15,9-1 6-15,0-1-5 16,7-4-1-16,10-8 0 16,7-9-4-16,2-9 4 0,3-8 0 15,2-10 7 1,0-6 12-16,1-4-18 0,-4-16 13 16,-4-7-4-16,-7-4-9 15,-8-5 18-15,-5 2-12 16,-4 1 23-16,0 1 15 15,-12 7-22-15,-2 6 18 16,0 4-10-16,2 8-29 16,-3 2 12-16,0 5-14 15,-1 0 0-15,2 17-1 16,1 4-33-16,7 5-131 16,6 14-120-16,14-6-10 15,5-5-314-15</inkml:trace>
  <inkml:trace contextRef="#ctx0" brushRef="#br0" timeOffset="-6587.24">30616 11925 1538 0,'0'0'276'16,"0"0"-229"-16,0 0-37 15,0 0 2-15,35-76 51 16,-33 60 30-16,-2 2-60 15,0 3 8-15,-12 0-34 16,-1 4-7-16,-6 4 0 16,-3 3-1-16,-3 1 1 0,-2 18 19 15,-1 4-18-15,3 7-1 16,6 4 0-16,6 2 1 16,10-2 1-16,3 0-2 15,2-1 0-15,17-6-1 16,6-5 2-16,4-6 4 15,5-8-5-15,0-7-65 16,13-8-114-16,-7-11-164 16,-7-6-386-16</inkml:trace>
  <inkml:trace contextRef="#ctx0" brushRef="#br0" timeOffset="-6384.21">30859 11797 1151 0,'0'0'242'16,"0"0"-189"-16,0 0-35 16,0 0 2-16,16 72 11 15,1-40 34-15,2 0-17 16,8 2-20-16,1-1-3 16,4-5-24-16,-2-5-1 15,9-6-114-15,-8-7-419 16,-6-9-434-16</inkml:trace>
  <inkml:trace contextRef="#ctx0" brushRef="#br0" timeOffset="-6194.05">31217 11800 1035 0,'0'0'585'0,"0"0"-420"16,0 0-64-16,0 0-67 15,0 0-28-15,0 0-3 16,-51 72 13-16,30-28-16 15,4 2 13-15,5-1-12 16,2-1 0-16,6-8-1 16,-2 3-55-16,5-11-243 15,-4-10-463-15</inkml:trace>
  <inkml:trace contextRef="#ctx0" brushRef="#br0" timeOffset="-5730.99">29312 12371 1182 0,'0'0'184'16,"0"0"-159"-16,0 0-17 0,0 0 21 16,100 37 18-16,-30-26 17 15,33 1-12-15,34-2-10 16,23-5 33-16,12-5-14 15,-1 0 3-15,-10-2 2 16,0-6-42-16,-4 0 2 16,-5 1-26-16,-7 0 7 15,-10 1-2-15,-14 1 20 16,-15 2-5-16,-21 0-5 16,-22 1-4-16,-20 0-10 15,-9 2-1-15,-3 0-14 16,-6 0 13-16,-8 0-121 15,-17 0-190-15,-17 8-41 0,-12 0-141 0</inkml:trace>
  <inkml:trace contextRef="#ctx0" brushRef="#br0" timeOffset="-5093.57">30262 12719 1307 0,'0'0'353'15,"0"0"-353"-15,0 0-66 16,0 0 44-16,0 0 22 0,0 0 18 16,0 0-17-16,-25 61-1 15,11-23 1-15,1 2 9 16,3 5-2-16,5 2 2 16,5 0-9-16,0-1 15 15,9-5-15-15,13-7-1 16,5-6 0-16,5-12 6 15,2-6-1-15,2-8 3 16,-2-2 2-16,-4-9 18 16,-3-9-20-16,-8-6 29 15,-7-4-15-15,-7-4-6 0,-5 0 39 16,-2 1 0 0,-15 3-1-16,-5 4 25 0,-5 6-56 15,-1 6-10-15,0 8-13 16,0 4-28-16,2 3-20 15,7 14-93-15,4 10-95 16,7-4-172-16,7-3-325 0</inkml:trace>
  <inkml:trace contextRef="#ctx0" brushRef="#br0" timeOffset="-4755.42">30717 13057 1517 0,'0'0'331'16,"0"0"-229"-16,0 0-93 0,0 0 19 16,0 0 68-16,0 0-43 15,77-74-17-15,-69 59-27 16,-5 0-1-16,-3-1 18 16,0 4-26-16,-3-2 0 15,-10 6 0-15,-4 3-31 16,-3 5 31-16,-4 0 0 15,0 13 0-15,4 7-1 16,3 3 3-16,6 6-2 16,6 2 0-16,5-4-1 15,2 0-1-15,15-3 2 16,5-3 0-16,6-4 1 16,4-2-1-16,0-9-67 0,1-5-125 15,5-5-141-15,-10-12-287 16,-7-4-135-16</inkml:trace>
  <inkml:trace contextRef="#ctx0" brushRef="#br0" timeOffset="-4551.79">30923 12897 1020 0,'0'0'299'0,"0"0"-228"16,0 0-52-16,0 0-19 15,0 0 1-15,0 0 15 16,0 0 29-16,24 54 29 15,-5-29 18-15,5 2-41 16,3-1 9-16,1 0-37 16,4-3-21-16,-4-2 12 0,0-5-14 15,5-10-87-15,-10-2-154 16,-2-4-530-16</inkml:trace>
  <inkml:trace contextRef="#ctx0" brushRef="#br0" timeOffset="-4356.12">31284 12854 1290 0,'0'0'384'16,"0"0"-300"-16,0 0-54 16,-51 71-17-16,31-32 15 15,1 4 32-15,-1 1-31 0,0 1-19 16,2-1-10-16,-15 12-39 15,4-13-512-15,2-8-773 0</inkml:trace>
  <inkml:trace contextRef="#ctx0" brushRef="#br0" timeOffset="2316.33">19122 10357 390 0,'0'0'189'0,"0"0"-39"0,0 0 29 16,0 0-7-16,0 0-7 15,0 0-41-15,-2 0-28 16,1 0 34-16,-1 0-20 16,2 0 4-16,-1 0-13 15,1 0-36-15,0 0 0 16,0 0-20-16,0 0-22 15,0 0 14-15,0 0-28 16,0 0 0-16,0 0-3 16,0 0 4-16,0 0-6 15,0 0-4-15,0 0 6 16,0 0 0-16,0 0 3 0,6 0 3 16,7 0 17-1,3-2-28-15,1 2 15 16,1 0-10-16,0 0-4 0,-2 0 8 15,2 0-10-15,-1 0 0 16,-1 0 0-16,0 2 5 16,4 5-5-16,2 3 0 15,3 2 0-15,5 0 2 16,4 4-2-16,4 0 0 16,1 1 0-16,2 0-7 15,1-1 7-15,0 1 0 16,1 0 0-16,-3-3 1 15,-1 0-1-15,-3-3 0 16,-6-1 0-16,-5-3 1 16,-1-1-1-16,-6-2 0 0,-6 1 1 15,-3-5 11-15,-3 2-12 16,-5 0 0-16,-1-1-6 16,0 1 14-16,0-1 21 15,0-1 1-15,0 0-15 16,0 0 3-16,0 0-18 15,0 0-5-15,0 0 4 16,0 0-6-16,0 0 6 16,0 3-29-16,0 1-106 15,-9 3-148-15,-4 1-225 16,-5 0-697-16</inkml:trace>
  <inkml:trace contextRef="#ctx0" brushRef="#br0" timeOffset="3052.3">18618 10864 603 0,'0'0'372'15,"0"0"-159"-15,0 0-83 16,0 0-20-16,0 0 63 16,0 0-36-16,0 0-14 15,-3-3-36-15,3 3-37 16,0 0 9-16,-2 0-37 16,1 0-10-16,-2 4-3 15,-5 14 0-15,-4 13-9 16,-4 23 0-16,-8 32 1 15,-4 31 22-15,-4 13-11 16,4 0-3-16,3-15 5 16,5-36-6-16,5-22-8 15,5-20 10-15,1-10 20 0,0-2 36 16,1-5-30-16,2-1 1 16,3-10 2-16,2-3-38 15,1-6 14-15,0 0-5 16,0 0-9-16,0 0 19 15,0 0-19-15,0 0 0 16,0 1-1-16,0 1-19 16,10 3-101-16,10 1-194 15,1 1-379-15</inkml:trace>
  <inkml:trace contextRef="#ctx0" brushRef="#br0" timeOffset="3736.02">18701 12218 1437 0,'0'0'337'0,"0"0"-228"16,0 0-70-16,0 0-17 15,0 0 73-15,0 0 14 16,0 0-54-16,-6 0-33 15,6 0-3-15,0 0-18 0,0 0-1 16,5 3 0-16,8 6 0 16,9 2 32-16,10 3-11 15,11 3-3-15,19 4 17 16,25 5-35-16,24-1 10 16,8-1-10-16,-3-7 1 15,-23-5 3-15,-28-7-3 16,-14 1 6-16,-9 0 18 15,2 1-24-15,0 0 14 16,-5 1 2-16,-13-1-8 16,-9-2 26-16,-11-2-2 15,-3-1 13-15,-3 0 22 16,0-2-32-16,0 0-6 16,0 0-30-16,0 0-10 0,1 0 4 15,1 0-112-15,1 0-196 0</inkml:trace>
  <inkml:trace contextRef="#ctx0" brushRef="#br1" timeOffset="34612.64">24609 6503 542 0,'0'0'158'0,"0"0"-107"16,0 0-18-16,0 0 36 15,0 0 66-15,0 0-48 16,-15 0-47-16,14 0 1 0,-2 0 3 16,0 0 7-1,-2 0 3-15,-1 2-25 0,-1-1-3 16,-2 2-15-16,0 1-10 15,-4 0 20-15,2 2-21 16,-1 2 8-16,-1-3 6 16,2 2-13-16,0 1-1 15,0 1 0-15,0-1 1 16,-2 2 5-16,3-3-6 16,-1 3 1-16,-1-1 11 15,0 4-11-15,1 2 0 16,-1 1-1-16,1 1 0 15,-1 0 3-15,5 3-3 16,-1-1 10-16,2 2 6 0,1 1-15 16,1 0 13-16,4 2-4 15,0-2-10-15,0 2 25 16,5-2-3-16,5 4 13 16,2-1 16-16,3 4-15 15,2 0 25-15,2 2-20 16,3 1-20-16,-1-1 12 15,5-3-21-15,-1-1 6 16,0-2 9-16,2-3-15 16,1-1 19-16,-2-1-9 15,1-3 6-15,0-1 13 0,1-2-24 16,0 0 8 0,2-4 10-16,1-1-24 15,2-2 15-15,0 0-7 0,-2-3-17 16,1-1 21-16,-2 0-17 15,-2-3 8-15,2 0 5 16,-2 0-18-16,0 0 7 16,-1 0-8-16,-2 0 0 15,-1 0 4-15,-3 0-3 16,3 0 6-16,-2-3-4 16,1 0-2-16,-4-3-1 15,4-2 0-15,-1 2 2 16,-3-2 4-16,4-1-6 15,-1-1 6-15,-2 0-3 16,0-2-2-16,0-1-1 0,-2 0 0 16,1-2 0-16,-1 2-1 15,-3-1 2-15,1-1 7 16,-1-1-7-16,0-1 0 16,-1 0 11-16,-2 0-12 15,2-1 1-15,-3 0 1 16,2-1-2-16,-2 2 2 15,-2-3 4-15,2 1 4 16,-1-1-20-16,-3 1 10 16,2-3 0-16,-2 2 9 15,-2 1-8-15,-1 0 4 16,-1 2 0-16,-1-1-5 16,-1 1 0-16,-1 1-1 0,0 1 1 15,0-1-6 1,-4 1 7-16,-4-1-1 0,-1 1 9 15,-4-2-8-15,1 0-1 16,-3 2 0-16,0-2 0 16,0 1 0-16,2-1 0 15,-2 2 0-15,0 0-1 16,-3 0 1-16,0 2-1 16,-1 0-5-16,-3 0 3 15,0 0 2-15,-3 3 1 16,1-1 0-16,-1 0 6 15,1 2-5-15,2-1-2 16,-2 3 1-16,-1 0-1 16,-1 1-5-16,1 2 6 0,-3 1 0 15,-1 2 3-15,2 1-2 16,-4 0-1-16,1 0 0 16,-1 0 6-16,-2 0-6 15,6 4 0-15,-1 1 0 16,-1 2 1-16,4-2 0 15,1 0-2-15,1 2 1 16,3-2-6-16,1 2 5 16,2 0 1-16,1 1 0 15,-2 2-1-15,0 3-29 16,-4 2-10-16,-1 1-32 16,2 1-65-16,-1 3-20 15,-8 8-89-15,6-6-83 0,2 1-500 0</inkml:trace>
  <inkml:trace contextRef="#ctx0" brushRef="#br1" timeOffset="37441.99">24515 6941 217 0,'0'0'357'16,"0"0"-222"-16,0 0-81 16,0 0 26-16,0 0 60 15,0 0-13-15,0 0-36 16,-24 15-43-16,20-13-6 16,-3 4-14-16,1 0-7 15,0 5 14-15,-4 0-19 16,0 1 0-16,1 2 6 15,-1 2-21-15,-4 1 9 16,2 0-1-16,-2 1-9 16,0 0 16-16,-4 1-15 15,3-2 1-15,-1-3 17 16,-1-2-9-16,0 1 10 0,0-2-4 16,-2 1-9-16,1-2 18 15,1-3-6-15,3-2 7 16,2-1 28-16,-1-3 6 15,0-1-6-15,1 0-28 16,-2 0-7-16,0 0 13 16,-2-8-26-16,1 2 37 15,-2-5 9-15,1 2-50 16,-1-1 14-16,1-1-15 16,-2-2 8-16,1 1 4 15,1-3-11-15,-1 1-2 16,3-2 5-16,-1 1 1 15,3 0 16-15,2-5 6 16,-2 3-15-16,3-3 12 16,-2 0-24-16,1 1 7 0,1-2-5 15,0 0 5-15,0 1-5 16,2-1 5-16,-1-1-6 16,1-1 18-16,0 1-19 15,0-1-1-15,1 2 9 16,2 0-8-16,-1-2 10 15,2 1-10-15,0-1 0 16,-1 1 12-16,3 1-13 16,1 1 0-16,0 0 0 15,0 3 9-15,0-3-9 16,0 4 5-16,0-2-4 16,0-3 6-16,0 4-6 0,0-3-1 15,0-1 0-15,0 1-1 16,0 3 1-1,0-2 0-15,0 0 0 0,0 2 3 16,0 2-3-16,0 1 0 16,0 1 0-16,0 2 9 15,0 1-9-15,0 2 0 16,0 1 0-16,0 3 1 16,0 1-1-16,0 1 0 15,0 2 0-15,0 0-8 16,0 0 8-16,0 0 0 15,0 0 0-15,0 0-2 16,0 0-4-16,0 0-3 0,-2 0 3 16,-1 0-22-1,-2 6 28-15,-2 4-9 0,-2 2 0 16,-4 4 8-16,1 1-22 16,-2 0 16-16,2 3 5 15,-1-2-27-15,3 0 29 16,-1-1-8-16,1-1 8 15,2-2-10-15,2-3 7 16,2 0 3-16,1-2 0 16,0-1-6-16,3-5 5 15,0 0 1-15,0-1 0 16,0-2-6-16,0 0 6 16,0 0 0-16,0 0-1 0,0 0 2 15,0-8 4 1,0-6-5-16,3-3 1 0,3-1 8 15,0-3-9-15,1 1 0 16,2-1 0-16,0 1-1 16,0 1 1-16,0 0 0 15,0 2 1-15,-3 4 0 16,0 0 0-16,-2 4-1 16,0 2 0-16,0 3 1 15,-3-1 3-15,1 2-3 16,-2 1 0-16,1 0 14 15,-1 2-14-15,0 0-1 16,0 0 0-16,2 0-3 16,-2 0 2-16,1 0 1 15,4 0-3-15,1 0-6 0,4 0 11 16,2 0-2-16,0 2 0 16,1 3-3-16,1 1 3 15,1 0 0-15,0 1 0 16,1 1 4-16,-1 3-2 15,1-2-3-15,-1 2 1 16,3 1-1-16,-4-1 1 16,2 2 0-16,-2-3 0 15,-1 2 5-15,-4-2-5 16,0-2 0-16,-2 0 0 16,-3-2-2-16,0-1 2 15,-1-2 0-15,-2 0 1 0,-1-3 3 16,2 0-2-16,-2 0-2 15,0 0 0-15,0 0 1 16,0 0 8-16,0 0-2 16,0 0-1-16,0 0 14 15,0 0-19-15,-3 3 8 16,-8-3-9-16,-5 5 0 16,-3-2 9-16,-4 3-8 15,-2 1-1-15,-2 0 7 16,-2 3-6-16,0-1-1 15,2 2 0-15,-1-2-1 16,2 2-1-16,2-2 4 16,0 1-2-16,0-1 2 15,4-1-2-15,3-1 0 16,2 0 0-16,3-3 0 0,5-1-1 16,0-1 2-16,4-2-1 15,3 2 8-15,0-2-7 16,0 0-1-16,0 0 0 15,0 0 1-15,0 0 1 16,0 0-2-16,0 0 0 16,0 0-1-16,0 0-54 15,0 4-156-15,4 3-369 16,2 0-453-16</inkml:trace>
  <inkml:trace contextRef="#ctx0" brushRef="#br1" timeOffset="40957.41">20033 7872 658 0,'0'0'219'16,"0"0"-125"-16,0 0-19 15,0 0-7-15,0 0 54 16,0 0-40-16,-5 0-25 15,5 0-12-15,0 0-12 16,0 0 15-16,-1 0-9 0,1 2-21 16,-2 7 2-16,-1 5-2 15,2 9 33-15,-2 6 7 16,3 8-30-16,0 8 8 16,0 6-5-16,0 6-6 15,3 3 16-15,1 1 8 16,1-4-15-16,-2-6-10 15,2-7-24-15,-2-7 12 16,-2-7-11-16,2-9-1 16,-1-5 7-16,-1-4-7 15,2-6 0-15,-3-3-12 16,1-3-193-16,1 0-101 16,-2-6-399-16</inkml:trace>
  <inkml:trace contextRef="#ctx0" brushRef="#br1" timeOffset="41294.3">19954 8253 988 0,'0'0'214'16,"0"0"-117"-16,0 0-49 15,0 0 31-15,0 0 35 0,0 0-39 16,90-27-11 0,-58 25-21-16,5 1-8 0,4 1 59 15,1 0-28-15,2 0-10 16,0 0-27-16,-3-2-14 16,-3 0 6-16,-3 1-15 15,-5-2 6-15,-6-1-3 16,-6 1-9-16,-6 2 0 15,-5 0-1-15,-5 1-8 16,-1-2 8-16,-1-3-103 16,0-1-99-16,0-1-340 0</inkml:trace>
  <inkml:trace contextRef="#ctx0" brushRef="#br1" timeOffset="41648.12">20373 7853 975 0,'0'0'152'0,"0"0"-93"16,0 0-29-16,0 0 37 15,0 0 16-15,0 0-49 16,0 0 36-16,6 54 3 15,4-11 43-15,-1 18-9 16,1 1-11-16,-2 4-12 16,-2 1-31-16,-3-16-20 15,2 3-1-15,-2-9-8 16,-2-6-12-16,1-12 5 0,-2-4-11 16,1-7 3-16,-1-5-9 15,2-4 4-15,-2-3-10 16,1-2 6-16,5-2-44 15,6 0-126-15,-1-10-141 16,2-1-456-16</inkml:trace>
  <inkml:trace contextRef="#ctx0" brushRef="#br1" timeOffset="42019.06">20824 8238 1132 0,'0'0'284'16,"0"0"-191"-16,0 0-75 15,0 0-4-15,0 0 58 16,0 0 56-16,0 0-16 15,58 5-28-15,-35-5-14 16,0 0-14-16,2 0-17 16,1 0 10-16,-1 0-15 15,-3 0-12-15,-2 0 11 0,-1-3-26 16,-4 1 5 0,-3 0-11-16,-4 2 5 0,-5 0-7 15,-2 0 1-15,-1 0-9 16,0 0 3-16,3 0-101 15,0 0-157-15,1 4-357 0</inkml:trace>
  <inkml:trace contextRef="#ctx0" brushRef="#br1" timeOffset="42879.58">22057 8022 413 0,'0'0'728'0,"0"0"-579"15,0 0-51-15,0 0-48 16,0 0 105-16,0 0 48 16,0 0-71-16,0-16-49 15,-6 13-49-15,0-4-34 16,-1 3 22-16,-5 1-21 15,-3 0 7-15,-6 0-8 0,0 3-20 16,-3 0-15-16,-1 0 19 16,0 6 1-16,-1 5 15 15,4 4 0-15,-1 2-5 16,3 2-2-16,1 4 7 16,5 3 0-16,2 3 2 15,4 2 4-15,4 2-7 16,4 2 1-16,0 0 0 15,4 2 1-15,10-4 0 16,5-1-1-16,4-4 15 16,3-6-14-16,4-4 8 15,5-4 8-15,2-8-3 16,2-1 22-16,1-5-19 0,3 0 2 16,-1 0 7-16,-2-1-26 15,2-7 20-15,-6 0-17 16,-4-1 5-16,-2 2 5 15,-3 1-12-15,-7-1 9 16,-4 3 8-16,-4 2-17 16,-2 2 5-16,-4-1 1 15,-1 1-6-15,-2 0 16 16,0 0-17-16,0 0 7 16,-2 0-2-16,4 0-4 15,-4 0-2-15,1 0 1 16,1 0-119-16,-2 1-390 15,-1-1-616-15</inkml:trace>
  <inkml:trace contextRef="#ctx0" brushRef="#br1" timeOffset="43651.98">21702 7539 889 0,'0'0'262'16,"0"0"-168"-16,0 0-26 0,0 0 44 15,0 0 42 1,0 0-9-16,0 0-25 0,87 0-28 15,-56-6-15-15,2 4-29 16,1-1 5-16,0 2 13 16,1-1-28-16,-4 1-9 15,-1 1-4-15,-3-2-13 16,-2 0 2-16,-4 1-5 16,-6-3-8-16,-3 1 22 15,-6 2-22-15,-2 1 6 16,-2 0-6-16,-1 0 0 15,1 0-2-15,10 0-55 16,1 0-234-16,-1 0-526 0</inkml:trace>
  <inkml:trace contextRef="#ctx0" brushRef="#br1" timeOffset="44215.46">22651 7962 1205 0,'0'0'318'0,"0"0"-237"15,0 0-52-15,0 0-21 16,0 0 62-16,0 0 47 0,0 0-27 16,67 0-15-16,-32 0-31 15,3 0-34-15,1 0 30 16,1 0-21-16,0 0-13 15,-1 0 18-15,-3-1-24 16,-3-2 0-16,-5 2 0 16,-3-2 5-16,-4 2-6 15,-7 0 1-15,-5 1-45 16,-5 0-106-16,-4 0-165 16,-10 2-60-16,-5 5-528 0</inkml:trace>
  <inkml:trace contextRef="#ctx0" brushRef="#br1" timeOffset="44487.18">22811 8153 1077 0,'0'0'273'0,"0"0"-208"15,0 0-30-15,0 0-9 16,0 0 170-16,0 0-28 15,0 0-65-15,95-12-16 16,-63 4-26-16,1 1-33 16,0 2 16-16,-1-1-23 15,-4 2-5-15,-3 0-1 16,-4 4-14-16,0 0-1 0,-3 0 0 16,0 0-52-16,9 0-124 15,-4 0-302-15,1 0-560 16</inkml:trace>
  <inkml:trace contextRef="#ctx0" brushRef="#br1" timeOffset="45146.85">23766 7860 611 0,'0'0'538'0,"0"0"-383"15,0 0-71-15,0 0-46 16,0 0-21-16,0 0 35 15,0 0-5-15,-44 22 18 16,33-7 12-16,2 3-20 16,-2 3 9-16,0 3 0 15,3 2-43-15,2 3 20 0,3 2-15 16,3 1-17 0,2 1 10-16,16-3-20 15,7 0 8-15,8-2 1 16,8-3 0-16,5-4-10 0,4-6 0 15,1-3 0-15,1-7 9 16,0-5-9-16,-4 0 1 16,0-5 19-16,-8-10-19 15,-4-7 13-15,-6-3 27 16,-3-3 15-16,-5-6 19 16,-4-3-26-16,-6-3-14 15,-5 1 26-15,-4 1-48 16,-3 1 11-16,0 3-15 15,-7 1 2-15,-11 4-11 16,-5 4-10-16,-3 2 9 16,-7 7-1-16,-5 4-32 15,-5 5 34-15,-5 4-18 0,-4 3 2 16,-1 0 16-16,1 10 0 16,2 5-8-16,3 4-16 15,8 2-50-15,6 3 35 16,6 1-77-16,9 2-111 15,12 10-75-15,5-7-189 16,1-5-417-16</inkml:trace>
  <inkml:trace contextRef="#ctx0" brushRef="#br1" timeOffset="45552.53">23669 7539 1106 0,'0'0'274'0,"0"0"-183"0,0 0-1 15,0 0 86 1,0 0 31-16,96-6-68 0,-57 4-37 16,7 0-35-16,3 2-1 15,3 0-12-15,0 0-25 16,-2 0 19-16,1 3-22 15,-5 1-8-15,-4-4 1 16,-2 0-18-16,-4 0-2 16,11 0-34-16,-9 0-115 15,-8 0-413-15</inkml:trace>
  <inkml:trace contextRef="#ctx0" brushRef="#br1" timeOffset="46094.13">24942 8107 1362 0,'0'0'276'0,"0"0"-187"15,0 0-72 1,0 0 18-16,0 0 113 0,0 0-58 15,106 3-8-15,-67-3-22 16,4 0-38-16,-1-3 11 16,-1-3-25-16,-4 3-2 15,-4 0-4-15,-4 3-2 16,-4-2-25-16,3-3-151 16,-5 2-228-16,-4-1-516 0</inkml:trace>
  <inkml:trace contextRef="#ctx0" brushRef="#br1" timeOffset="46423.04">26138 7640 1249 0,'0'0'377'0,"0"0"-339"16,0 0-38-16,0 0-11 15,0 0 11-15,0 0 50 16,0 0 30-16,18 82-10 16,-9-36 17-16,-2 6-28 15,1 5 3-15,1 1 0 16,-3-2-34-16,0-4 12 0,-2-5-27 15,-1-4-13-15,-1-8 6 16,-2-9-6-16,0-6-104 16,0-8-275-16,-9-7-512 15</inkml:trace>
  <inkml:trace contextRef="#ctx0" brushRef="#br1" timeOffset="46688.11">26072 8063 1094 0,'0'0'326'0,"0"0"-231"0,0 0-20 15,0 0 52 1,0 0 37-16,90-18-22 0,-51 13-59 16,5 2-19-16,3-2-18 15,2 4-38-15,-4-2 28 16,-1 0-23-16,-3 0-11 15,-5 1 12-15,-5 0-14 16,-4-1 0-16,-7 0-11 16,-4-1-77-16,-5-10-83 15,-3 1-229-15,-7-1-752 0</inkml:trace>
  <inkml:trace contextRef="#ctx0" brushRef="#br1" timeOffset="46978.31">26508 7649 1122 0,'0'0'643'16,"0"0"-575"-16,0 0-46 16,0 0-21-16,0 0 15 15,0 0 17-15,0 0-10 16,9 69 71-16,1-10-2 15,4 22-45-15,-1 18-5 16,-4-6 12-16,-1-19-9 16,-4-21 10-16,3-16-30 15,-1 3-16-15,1 3 10 16,0-1-19-16,-1-8 0 0,0-12 0 16,-3-9-47-1,0-9-163-15,-3-4-693 0</inkml:trace>
  <inkml:trace contextRef="#ctx0" brushRef="#br1" timeOffset="51221">19001 11900 548 0,'0'0'149'0,"0"0"-94"16,0 0 20-16,0 0 30 0,0 0 44 15,0 0-36-15,0 0-56 16,-81-6 12-16,68 6-24 16,-2 0-1-16,1 2 6 15,-2 3-34-15,1 2 3 16,0 1 3-16,0 1-21 15,-1 2 19-15,-1 0-19 16,1 2 1-16,1 2 11 16,-3-1-13-16,3 2 0 15,-1 1 0-15,-1 3 8 16,0 0-8-16,-2 1 0 16,3 0 0-16,0 1 12 0,3-2-12 15,-1 1 0 1,4 1 6-16,-1 2 1 0,4 1 9 15,-2 2-10-15,4 1 0 16,2 1 9-16,2-1-8 16,1 2-1-16,0 2 11 15,1-1-5-15,12 3 23 16,3 0-7-16,3 2 2 16,2-2 33-16,6 2-12 15,1-2-10-15,4-2-7 16,-1-1-25-16,2 1 32 15,0-3-8-15,-1-1-6 16,1-3 10-16,1-3-30 16,-1-3 6-16,1-4 8 15,1-1-21-15,2-1 40 16,2-2-18-16,3-2 5 0,0-1 13 16,2-3-39-16,-2-1 19 15,-2 1-2-15,2-4-16 16,-3 3 15-16,0-3-15 15,-1-1 5-15,0 0 11 16,-3 0-11-16,0 0-4 16,-1-3-3-16,-1-3 2 15,-2-3 14-15,1-2-14 16,-2-1 5-16,-4-1 12 16,0 1-18-16,-3-2-1 15,1 1 0-15,-3-3 8 16,0 3-7-16,0-3-1 0,-5 0 1 15,1 1 7-15,-2-3-8 16,-2 4 0-16,-1-1 0 16,1 1 0-16,-2-1 0 15,-2 1 0-15,0-2 0 16,-3 0 12-16,0-1-11 16,-3-2-1-16,0 0 0 15,-2-1 1-15,-1 1 6 16,0-4-7-16,0 1 1 15,0-2 8-15,-3-1-8 16,-4 0-1-16,-1 1 0 16,-2 1-1-16,-1-2-5 15,1 5 6-15,-3-1 0 16,0 4 0-16,-3-3-1 0,1 3 1 16,-6 0-1-16,-1-2-6 15,-2 2 5-15,0 0 2 16,0-3 0-16,-1 4 6 15,1-3-6-15,2 2 0 16,-2 0 0-16,0 0 1 16,0-1-2-16,-1 3 1 15,1 0 0-15,-3-1 2 16,0 5-1-16,-1-1-1 16,1-1 0-16,-1 2-1 15,-1 0 1-15,1 1 0 16,0 0 0-16,-2 2 0 15,2 1 0-15,-1-1 0 0,1 3 0 16,1 0-3-16,0 3 0 16,2 0 3-16,-1-1 0 15,1 3 2-15,1 0-2 16,0 0 0-16,0 0 0 16,2 0-8-16,-2 5 2 15,2 7 6-15,-4 1 0 16,1 3-1-16,-3 4 7 15,0-1-6-15,1 5 0 16,-2-2-7-16,1 2-3 16,0 1 10-16,0 2-17 15,3-1 1-15,3 1-43 16,6 1-5-16,7-2-57 0,9 12-172 16,0-5-274-16,10-6-372 15</inkml:trace>
  <inkml:trace contextRef="#ctx0" brushRef="#br1" timeOffset="53286.71">20079 12515 377 0,'0'0'249'0,"0"0"-97"15,0 0 10-15,0 0-44 16,0 0 11-16,0 0-23 16,0 0-53-16,-7 13-5 15,7-8 6-15,0 2-22 16,0 1 19-16,3 3-6 15,7 0 1-15,4 0 8 16,3 1-23-16,9 2 2 16,5-3-6-16,5-3-5 0,4-2 36 15,5-4-26-15,1-2-8 16,3 0 8-16,-2 0-22 16,0-8 12-16,-2-5-11 15,0-2-10-15,-2-2 24 16,2-4-17-16,-2-3 13 15,-1-1 5-15,1-1-25 16,-2-1 7-16,-2 0-8 16,0 2 0-16,-3-1 4 15,2 0-3-15,-1-1-1 16,0 0 9-16,-3 0-8 16,1 1-1-16,-5 0 0 15,-2-1 1-15,-4 4-2 0,-3 0 1 16,-3 1 0-1,-5 0 6-15,0 1-5 0,-2 2-2 16,-3-1 1-16,0 1 0 16,-2-1 1-16,0 4 0 15,-3 2-1-15,0 1 3 16,-3 1-2-16,0 4-1 16,0 1 0-16,0 2 1 15,0-2-2-15,0 5 2 16,0-1-1-16,0 3 3 15,0 0-3-15,0 0-1 16,0 0-31-16,0 0-4 16,-1 8 35-16,-7 5 1 15,-1 4 0-15,-1 2 3 16,-1 0-3-16,-1 1-1 0,-2 3-13 16,-1-1-1-16,-2 1 6 15,0-3 6-15,0-1 3 16,2-5-1-16,2-1-6 15,2-4 7-15,4-6 0 16,2 0 0-16,4-1 1 16,1-2 0-16,0 0 4 15,0 0 4-15,0 0-9 16,0-5-6-16,0-5 0 16,1-3-4-16,6-2 9 0,1 0 2 15,3 0-1 1,-1-4 0-16,5 0 0 0,-1-1 0 15,0-2 0-15,-2 1-24 16,2 2 24-16,-4 0 0 16,1 3 1-16,-3 2 5 15,0 4-5-15,-2 1-1 16,-1 1 0-16,-1 1 1 16,0 2-1-16,1 2 1 15,-4 1-1-15,2-1 6 16,-1 3-6-16,-1-1 0 15,2 1-1-15,0 0-8 16,2 0 2-16,2 0 7 16,1 1 0-16,-1 7 6 15,2 4 1-15,1 1-8 0,1 3 1 16,1 2-3-16,1 3 3 16,-1-1 0-16,2 1 1 15,-4 0 3-15,1-1-3 16,0-1-1-16,-3-1 0 15,0-3 0-15,-2-1 0 16,-1 0 1-16,-2-2-1 16,0-2 1-16,-1-1 1 15,-1-3-2-15,-1-1 0 16,0-1 0-16,0-3 8 16,0-1-6-16,0 0 27 15,-9 0 24-15,-7 0-47 16,-2 0 16-16,-4-3 3 15,-2-5-9-15,-3 0 33 16,-3-3-32-16,-1 2 7 0,0-2 10 16,-1 3-21-16,2 2 20 15,4 1 2-15,2 3-20 16,6 2 19-16,1 0-32 16,7 0 5-16,1 0 3 15,2 0-9-15,2 0-1 16,4 0 0-16,1 0-27 15,0 0 2-15,0 3-90 16,0 6-109-16,0-2-267 16,0 1-654-16</inkml:trace>
  <inkml:trace contextRef="#ctx0" brushRef="#br1" timeOffset="54901.33">22270 16005 525 0,'0'0'573'0,"0"0"-401"16,0 0-58-16,0 0 58 16,0 0 36-16,0 0-22 15,0 0-38-15,-30-51-76 16,16 39-22-16,-4 4-29 15,-6-1-21-15,-5 4 14 16,-5 5-13-16,-4 0-1 16,-3 0 6-16,-1 17-6 0,1 4 0 15,2 7 0-15,5 1 0 16,5 4-6-16,5 3 6 16,9 3 0-16,4 3 3 15,8 1-2-15,3 3-1 16,0 0 0-16,16 0-3 15,8-4 2-15,5-5 1 16,7-6 0-16,8-7 12 16,6-7-4-16,5-6 8 15,7-8 18-15,-1-3-18 16,1 0 20-16,-2-11-29 16,-5-2-1-16,-8 0 2 15,-7 1-1-15,-9 3-7 0,-7 1 0 16,-9 4-30-16,-8-1-45 15,-7-3-142-15,0-1-262 16,-14 1-726-16</inkml:trace>
  <inkml:trace contextRef="#ctx0" brushRef="#br1" timeOffset="55612.82">20460 15941 1250 0,'0'0'309'0,"0"0"-204"15,0 0-64-15,0 0-21 0,0 0 40 16,0 0 2-16,0 0-36 16,17 0-10-16,12 1-1 15,10 2 45-15,9-1 1 16,7 0-18-16,6-2-5 15,3 0-31-15,0 0 9 16,1 0-16-16,-5-8 6 16,-7 1-3-16,-7 1-2 15,-12 3 0-15,-7-2 4 16,-12 2-5-16,-6 2-1 16,-6 1-22-16,-3 0-120 15,-11 9-70-15,-8 3-92 16,-3 2-606-16</inkml:trace>
  <inkml:trace contextRef="#ctx0" brushRef="#br1" timeOffset="55906.06">20454 16266 1235 0,'0'0'266'0,"0"0"-198"15,0 0-58-15,0 0-1 16,0 0 96-16,0 0 74 16,91-9-52-16,-35 2-41 15,7 3-26-15,6-2-32 16,-1 3 5-16,0-1-5 16,-6 1-18-16,-8 2 17 0,-10-1-26 15,-8 1 7-15,-11 1-5 16,-8 0-3-16,-8 0 0 15,-8 0-21-15,-2 0-119 16,-14 0-182-16,-7 0-422 0</inkml:trace>
  <inkml:trace contextRef="#ctx0" brushRef="#br1" timeOffset="56560.95">19567 15855 929 0,'0'0'151'15,"0"0"-100"-15,0 0-37 16,0 0 89-16,-89 25 42 0,67-6-72 16,1 2-41-16,1 3-5 15,3 4-8-15,0 5 32 16,5 3-10-16,5 5-21 15,4 3 23-15,3 1-16 16,0 0 4-16,18 0 3 16,9 1-24-16,9-3 15 15,10-1 14-15,6-5-21 16,3-7 5-16,6-8-21 16,3-6 8-16,-1-10 0 15,-2-6-3-15,-3 0-7 16,-4-16 6-16,-8-6 6 15,-8-5 50-15,-10-7-22 16,-9-4-12-16,-7-6 0 16,-6-5-27-16,-6-4 19 0,0-5-5 15,-12-5 15-15,-9 0 18 16,-1-1-5-16,-4 6 0 16,-3 6 2-16,-7 6-31 15,0 10 7-15,-6 7-11 16,-5 7-9-16,-4 5 10 15,-7 7-11-15,-4 9 0 16,0 1 0-16,1 11-16 16,2 13-29-16,-6 27-54 15,14-5-113-15,11-2-306 0</inkml:trace>
  <inkml:trace contextRef="#ctx0" brushRef="#br1" timeOffset="56944.66">19220 15362 992 0,'0'0'157'0,"0"0"-89"16,0 0 103-16,112-1 5 15,-59-1-24-15,7-2 10 16,6 0-40-16,1-3-39 15,-4 0-43-15,-8 0-39 16,-10 2 6-16,-12 0-7 16,-14 3-14-16,-12 2-23 15,-17 0-262-15,-17 7-388 16,-9 6-360-16</inkml:trace>
  <inkml:trace contextRef="#ctx0" brushRef="#br1" timeOffset="57310.78">19034 15709 1160 0,'0'0'228'0,"0"0"-164"16,0 0-41-16,0 0 35 16,0 0 104-16,-48 104-73 15,45-52-12-15,3 24-12 0,0-1-15 16,2-4 24-16,6-7-25 16,-2-16-14-16,0 7 0 15,2 3-11-15,-4-4-9 16,1-8-1-16,-4-6-8 15,1-8-5-15,-1-8-1 16,1-9-3-16,1-6-4 16,1-4 4-16,12-5-90 15,-2 0-257-15,2 0-643 0</inkml:trace>
  <inkml:trace contextRef="#ctx0" brushRef="#br1" timeOffset="58166.85">23126 15954 1099 0,'0'0'209'16,"0"0"-125"-16,0 0 54 15,0 0 82-15,0 0-71 16,0 0-83-16,0 0-43 0,74-66 22 16,-34 41 11-16,3-5-25 15,11-1-4-15,4-6-16 16,3-3-10-16,2 1 23 15,-4 2-23-15,-8 3 6 16,-6 5-1-16,-11 5 3 16,-10 5-6-16,-7 5 11 15,-6 4 13-15,-5 4 26 16,-3 4-20-16,-1-1 2 16,-1 3-4-16,-1 0-29 15,0 0 4-15,0 0-6 16,0 0 0-16,0 0-12 0,2 0 9 15,0 0-12 1,2 0-48-16,6 0-101 0,-1 0-232 16,0 0-465-16</inkml:trace>
  <inkml:trace contextRef="#ctx0" brushRef="#br1" timeOffset="58585.91">24403 15066 1472 0,'0'0'263'16,"0"0"-191"-16,0 0-26 15,0 0-38-15,0 0 50 16,0 0 2-16,0 0-46 16,-6-29-7-16,6 29-7 15,0 17 0-15,3 13 14 16,3 21-13-16,3 26 7 15,3 19 21-15,-4-4-29 16,-2-17 21-16,-3-26-20 0,-3-17 1 16,1 0 8-1,-1 0-10-15,0-2 0 0,0-7-21 16,-4-10-217-16,-5-8-169 16,-5-5-615-16</inkml:trace>
  <inkml:trace contextRef="#ctx0" brushRef="#br1" timeOffset="58791.93">24339 15502 431 0,'0'0'909'16,"0"0"-803"-16,0 0-63 0,0 0-8 16,90-8 130-16,-47 6-21 15,9 0-89-15,3-1-17 16,2 0-12-16,-3 0-19 15,-4-1 2-15,-6-3-9 16,0-5-34-16,-12 2-230 16,-10-1-457-16</inkml:trace>
  <inkml:trace contextRef="#ctx0" brushRef="#br1" timeOffset="59015.01">24784 15120 1069 0,'0'0'578'0,"0"0"-477"16,0 0 14 0,0 0-78-16,0 0 13 0,0 0-9 15,0 0-22-15,-23 87 33 16,23-20-6-16,0 17-21 16,6-5 9-16,0-7-33 15,-1-12-1-15,-4-14 0 16,-1 7-20-16,0 20-65 15,0-15-400-15,-7-10-798 0</inkml:trace>
  <inkml:trace contextRef="#ctx0" brushRef="#br1" timeOffset="59525.04">23361 16719 1167 0,'0'0'210'0,"0"0"-156"16,0 0-34-16,0 0 187 15,122 30-19-15,-71-5-44 16,6 7-27-16,-1 0-39 16,1 1-16-16,-9-4-29 15,-4-2-33-15,-8-1 22 16,-6-6-22-16,-6 1 1 0,-6-4-1 15,1-4-68-15,-3-1-296 16,-7-6-773-16</inkml:trace>
  <inkml:trace contextRef="#ctx0" brushRef="#br1" timeOffset="59864.64">24637 16874 1461 0,'0'0'391'0,"0"0"-294"16,0 0-64-16,0 0-32 15,-8 123 25-15,15-47 25 16,10 20-27-16,0-4 13 16,-5-17-11-16,-3-20 13 15,-3-19 12-15,0 6-36 16,-1 1-8-16,1 3-7 16,-2-8 6-16,1-10-12 15,-4-7-81-15,-1-12-196 16,0-9-426-16</inkml:trace>
  <inkml:trace contextRef="#ctx0" brushRef="#br1" timeOffset="60117.88">24582 17384 1295 0,'0'0'354'15,"0"0"-272"-15,0 0-48 16,0 0-4-16,0 0 86 15,0 0-29-15,100-26-56 16,-52 21 22-16,1 1-14 16,3 2-1-16,1-1 0 0,-5 3-32 15,-2 0-5 1,-6 0-1-16,-3 0 4 0,-5 0-5 16,-5 0 1-16,-5 0-42 15,-9 0-101-15,-2-6-341 16,-10-4-616-16</inkml:trace>
  <inkml:trace contextRef="#ctx0" brushRef="#br1" timeOffset="60396.74">24964 16886 160 0,'0'0'1255'15,"0"0"-1079"-15,0 0-114 0,0 0-12 16,-3 97 74-16,21-20 1 16,6 25-68-16,-1 6 6 15,-4-15-16-15,-9-28-9 16,-4-24 25-16,-3-7-21 16,0 3-7-16,0 1-4 15,0 0-31-15,-3-6 1 16,0-6-1-16,0-6-25 15,0-5-93-15,0-4-227 16,0-8-565-16</inkml:trace>
  <inkml:trace contextRef="#ctx0" brushRef="#br0" timeOffset="163076.68">1111 10181 910 0,'0'0'224'16,"0"0"-163"-16,0 0 23 15,0 0 76-15,0 0-15 16,0 0-61-16,0 0 1 16,-82-32-31-16,69 32-33 15,-4 0 9-15,-2 10-30 16,-4 5-32-16,-1 6 32 15,-4 6 31-15,3 2-31 16,-2 7 17-16,0 5-16 16,9 3-2-16,0 9-5 15,6 3-4-15,9 5 2 0,3-2 10 16,3 0-2-16,15-1 0 16,9-9 0-16,6-4 0 15,4-7 0-15,5-8-8 16,1-9 8-16,3-8 0 15,-1-10 0-15,1-3-1 16,-4-11-4-16,-3-10 5 16,-2-9 0-16,-6-6 1 15,-8-3 0-15,-2-3-1 16,-8 3 0-16,-4 2 8 16,-3 7-8-16,-1 10-1 15,-2 9 0-15,0 10-11 16,5 1-15-16,3 15 9 15,5 10 18-15,5 4 0 16,3 0 0-16,6-6-1 0,3-4 0 16,-2-12-6-16,-1-5 7 15,0-2-2-15,-8-8 2 16,-4-13 3-16,-6-6-3 16,-8-6 1-16,-4-4 8 15,0-4-6-15,-17 2 6 16,-6 3-8-16,-7 5 9 15,2 7 4-15,-5 9-14 16,0 11-15-16,5 4-9 16,1 17-23-16,3 20 29 0,5 11 15 15,7 10 3 1,9 1 0-16,3-3-4 0,0-8 4 16,12-15 0-16,12-10-15 15,-2-13 0-15,6-10-47 16,-1-6-20-16,-1-21-2 15,-1-11-84-15,-4-7-97 16,-6-6 38-16,-3-2 145 16,-5 6 82-16,-1 4 60 15,-3 12 63-15,-1 10-6 16,-1 16-65-16,3 5 32 16,1 23-42-16,1 21 57 15,5 10-12-15,2 8 19 16,-1 1-5-16,9-7-44 15,-2-11-45-15,5-13-1 0,0-11-11 16,-2-12 0-16,1-9 5 16,-4-6-5-16,0-18-11 15,-5-10-23-15,-5-8-31 16,-2-6 18-16,-4-2-11 16,-1-1 26-16,-2 4 26 15,0 10-5-15,0 10 11 16,0 15 10-16,3 12-9 15,0 7-1-15,3 25 34 16,0 11 25-16,1 6 15 16,-1 1-23-16,0-4 2 15,2-5-14-15,0-9-30 16,-2-5 3-16,-1-8-12 0,-2-7 1 16,-2-6 7-16,-1-6-7 15,0 0-1-15,0-11 19 16,0-12-18-16,0-8 13 15,0-7-5-15,0-5-3 16,0-1-6-16,2 3 0 16,11 4-1-16,5 8-15 15,6 11-10-15,15 14-33 16,1 4-120-16,-6 0-321 0</inkml:trace>
  <inkml:trace contextRef="#ctx0" brushRef="#br0" timeOffset="163512.18">2416 10393 1350 0,'0'0'542'16,"0"0"-542"-16,0 0-32 15,-98 43 32-15,68-15 42 16,7 8-21-16,4 6-21 15,5 5 1-15,4 2-11 16,9-2 10-16,1-5 0 16,0-8-1-16,16-10-53 15,5-10 22-15,4-13-14 16,2-1-8-16,0-21-3 16,-2-11-29-16,-5-5 8 0,2-6-19 15,-4-3 68 1,-6 3 29-16,1 4 91 0,-5 11-50 15,-2 10-16-15,-3 18-25 16,1 4 0-16,1 41 53 16,2 25 30-16,7 29 19 15,2 9 17-15,-1-4-60 16,1-26-12-16,-5-26-33 16,-4-17-5-16,2-8-9 15,-3-2 2-15,3-5-12 16,-1-6-21-16,-3-20-120 15,-2-16-85-15,-1-10-441 0</inkml:trace>
  <inkml:trace contextRef="#ctx0" brushRef="#br0" timeOffset="164181.11">2729 10665 988 0,'0'0'219'15,"0"0"-163"-15,24 109-2 16,-3-76-9-16,3-8-12 16,6-14 16-16,1-11-22 15,-1-1-6-15,-2-25 10 16,-4-11-24-16,-7-7 0 16,-6-5-7-16,-11-2 1 0,0 1 21 15,-14 7 41 1,-6 6-33-16,-4 12 36 0,0 15 80 15,1 10 1-15,-2 13-147 16,0 23-21-16,3 13 21 16,3 7 27-16,8 2-3 15,8-5-12-15,3-9-12 16,6-10-2-16,13-11-20 16,4-12-9-16,7-11 31 15,-2-3-25-15,-1-22-44 16,-3-8-16-16,-5-7-60 15,-7-5 17-15,-1-1 58 16,-7 3 49-16,-1 9 20 16,-3 11-5-16,0 14-2 0,0 9 6 15,0 24 4-15,3 17 44 16,3 12 9-16,3 3 1 16,9-5 6-16,2-8-28 15,0-11-15-15,5-11-3 16,-1-13-15-16,0-8 0 15,-3-2 7-15,0-20-8 16,-2-12 17-16,-2-8-16 16,0-10 8-16,-3-4 7 15,5-1-16-15,-2 5-1 16,4 13-9-16,-1 15 1 16,0 21 9-16,4 6 0 15,-2 26 79-15,0 12 40 16,-8 4-6-16,-5 2-15 15,-9-3 6-15,0-1-33 0,-12-5-33 16,-9-6-38-16,-4-7-18 16,-8-17-118-16,5-8-180 15,2 0-904-15</inkml:trace>
  <inkml:trace contextRef="#ctx0" brushRef="#br0" timeOffset="164788.76">4261 10322 975 0,'0'0'933'16,"0"0"-781"-16,0 0-85 16,0 0-65-16,0 0 15 15,-84-14 8-15,62 17 18 0,0 19-43 16,-5 22-3-16,10 35-25 16,13 41 26-16,4 24 1 15,18 8 1-15,18-12-11 16,-3-27 10-16,-8-28-4 15,-3-27-34-15,-11-22-44 16,-1-8-104-16,-1-5-169 16,-6-9-409-16</inkml:trace>
  <inkml:trace contextRef="#ctx0" brushRef="#br0" timeOffset="165254.81">3897 10918 1597 0,'0'0'190'0,"0"0"-190"0,0 0-2 16,0 0 2-16,118-1 16 15,-70-14 30-15,5-9 3 16,1-7-18-16,4-9-21 16,-4-3-10-16,-2-3-6 15,-10-1-36-15,-11 2-81 16,-7 8-33-16,-12 10-7 15,-6 13 100-15,-6 12 34 16,0 5 29-16,0 27 20 16,0 14 18-16,0 7-3 15,0 2 33-15,0-2 3 16,15-7-28-16,9-13-32 16,1-13 1-16,2-14-11 0,-3-4 0 15,1-22 18-15,-4-14-8 16,-6-10-4-16,-6-7-7 15,-9-1 0-15,0 1 0 16,-15 7 32-16,-9 6 25 16,-4 12 65-16,2 12-34 15,-2 15 14-15,3 4-47 16,1 26-55-16,3 15-12 16,9 7 6-16,6 6-26 15,6-6-39-15,8-6-147 16,26-15-172-16,-3-10-257 15,1-17 108-15</inkml:trace>
  <inkml:trace contextRef="#ctx0" brushRef="#br0" timeOffset="167034.15">4740 10493 1438 0,'0'0'323'0,"0"0"-232"15,0 0-65-15,0 107-13 16,3-53 31-16,3 0 15 15,4-4-9-15,4-9-21 16,-1-10-28-16,2-10 12 16,-3-9-13-16,-6-12 0 15,-3 0 1-15,-3-20-1 16,0-13 0-16,-6-6-35 0,-9-8-38 16,0 0 32-1,3 4 6-15,2 3-5 0,4 7 39 16,1 7-9-16,5 10 9 15,0 4-14-15,5 7 7 16,7 1 8-16,4 3-7 16,4 1 7-16,5 0 13 15,5 0-13-15,4 11 8 16,2 7-1-16,4 9 31 16,-1 9 16-16,-3 7-5 15,-3 7-13-15,-7 3 4 16,-6 1-26-16,-7-7 0 15,-4-8-14-15,-5-11 1 16,-2-12 9-16,-2-12-9 16,0-4 13-16,0-17-14 0,0-18-12 15,0-14-9 1,0-9 4-16,0-5-19 0,0 0 16 16,0 7-2-16,0 13 22 15,0 18-1-15,9 18-13 16,3 8 9-16,1 30 5 15,-1 12 32-15,0 13 6 16,-1 2-2-16,1-3 0 16,1-9-4-16,-1-7-26 15,4-15 2-15,-2-11-8 16,2-11-6-16,-1-2 6 16,0-22 0-16,-3-14-17 0,1-6-21 15,-4-6-9-15,-3 2-1 16,-1 4 17-16,-2 10 13 15,-2 17 18-15,1 15-9 16,2 10 3-16,2 27 6 16,3 10 8-16,2 5 9 15,5-2 2-15,3-6 6 16,4-11-2-16,2-10-21 16,5-14-1-16,-2-9 4 15,1-9-5-15,-4-19-44 16,-7-10-81-16,-2-6-16 15,-10-4 12-15,-6 4 80 16,0 5 40-16,0 7 9 0,-6 14 0 16,0 15 10-1,5 3 28-15,1 29-12 0,0 10 25 16,0 7-28-16,12 4 17 16,4-5-13-16,8-6-11 15,0-9 8-15,6-10-14 16,0-10 6-16,-2-10 3 15,-3-5-12-15,-4-20 4 16,-6-8 0-16,-9-9-11 16,-6-4 6-16,-3-2-4 15,-17 0 8-15,-8 5 18 16,-5 9-15-16,-2 12-4 16,2 17-8-16,3 7 5 0,6 27 12 15,5 15-18 1,4 7 1-16,9 2 35 0,6 0 5 15,0-9 8-15,16-8-13 16,4-11-27-16,4-12 5 16,4-12-9-16,0-1-3 15,2-19-4-15,-3-11-15 16,-5-9-14-16,-4-1 4 16,-3 1-2-16,-6 3 28 15,-3 11-1-15,-3 11-7 16,0 14 8-16,1 7-21 15,1 24 22-15,4 9 16 16,3 7-4-16,7-2 16 16,2-4-11-16,7-10-1 15,4-8 8-15,2-13-23 0,2-10 5 16,1-4-2-16,-1-21-4 16,-2-12-6-16,-8-10-22 15,-4-4-4-15,-10-17 30 16,-12-17-3-16,-15-16 5 15,-19-3 0-15,-7 19 5 16,3 25-5-16,11 25 0 16,10 14 2-16,0 2 16 15,0 8-5-15,7 8 21 16,4 6-12-16,6 37-15 16,0 30-13-16,22 32 6 15,14 12 0-15,4-5 3 0,0-25-1 16,-8-29-2-1,-7-22 0-15,2-8-1 0,4 0 1 16,6-9-7-16,4-6-14 16,-4-10 15-16,-1-15-2 15,-9-21 7-15,-2-11 1 16,-9-19-4-16,-8 3-2 16,-8 0 7-16,0 3-1 15,-3 19 25-15,-6 9-24 16,2 17 17-16,1 15 23 15,4 30-30-15,2 39 3 16,6 5-6-16,12 0 15 16,4-10 11-16,1-19-34 15,5-2 6-15,2-4-6 16,3-13 1-16,-3-16-6 0,-5-10 5 16,-1-8 0-16,-5-20 6 15,-4-13-6-15,-3-19-1 16,-3-22 0-16,-2 2-20 15,1 10-1-15,2 14-39 16,2 24 14-16,4 11 46 16,7 13-18-16,4 11 19 15,3 31 14-15,0 12 8 16,-2 11 56-16,-6 3-13 16,-8-1 27-16,-11-6-7 15,-3-6-33-15,-8-9-5 16,-14-11 1-16,-8-10-30 15,-6-10-18-15,-1-7-11 0,-12-24-87 16,10-5-58-16,12-1-175 16</inkml:trace>
  <inkml:trace contextRef="#ctx0" brushRef="#br0" timeOffset="169429.45">1415 11685 993 0,'0'0'504'0,"0"0"-424"16,0 0-50-16,0 0 53 15,0 0 33-15,0 0-11 16,0 0-17-16,3 0-34 15,-3 0-28-15,0 3-6 16,0 10-13-16,0 7 8 16,0 10-4-16,0 7-9 15,0 9 23-15,0 17-16 0,0-1 1 16,0 4-4 0,0 2 1-16,0-11-5 0,0 2-2 15,0-10 0-15,0-10 7 16,0-11-7-16,0-12 0 15,0-7 3-15,0-5-2 16,0-4-2-16,0 0 1 16,0 0 0-16,-3-8 10 15,-1-11-8-15,2-8-2 16,-2-8 10-16,-2-9-10 16,1-5 0-16,1-3 0 15,1-2-12-15,1 2 11 16,2 2 1-16,0 5 0 15,0 6-1-15,3 6-11 16,3 7 12-16,0 5 0 0,0 6-8 16,-1 1 8-16,5 7 0 15,-4 3-11-15,5 1 9 16,0 3-11-16,3 0 3 16,1 0 9-16,1 8-1 15,2 5 2-15,6 3 0 16,-3 7 0-16,6 1 0 15,-5 7 0-15,2 1-1 16,-6 3 0-16,0 1-5 16,-5-1 6-16,-1-1 0 15,0-2 1-15,-1 1 5 16,-1-4-5-16,-3-2-1 0,-2-5 0 16,1-3 1-16,-2-4-2 15,-4-8 2-15,0 0-1 16,0-7 6-16,3 0-5 15,-3 0-1-15,0 0 0 16,0 0-8-16,0 0-28 16,-13-8-134-16,1-3-212 15,-6-1-404-15</inkml:trace>
  <inkml:trace contextRef="#ctx0" brushRef="#br0" timeOffset="169730.94">1360 12198 1258 0,'0'0'276'0,"0"0"-189"15,0 0 2-15,0 0 28 16,0 0-50-16,0 0-39 16,0 0-1-16,30-9-4 15,-2 5 8-15,11-2 45 16,1 2-4-16,2 0-1 15,-3 0-31-15,-5 0-18 16,-1 1 2-16,-8 3-15 16,-4-2-1-16,-3 2 4 15,-6 0-12-15,-5 0 8 16,-4 0-8-16,-1 0-8 0,-2 0 7 16,0-4-66-16,0-3-157 15,3-3-373-15</inkml:trace>
  <inkml:trace contextRef="#ctx0" brushRef="#br0" timeOffset="171680.05">1651 11450 827 0,'0'0'405'0,"0"0"-264"0,0 0-32 16,0 0 51-16,0 0-54 15,0 0-4-15,0 0-46 16,-3-5-28-16,3 5-5 16,0 0-23-16,0 0 0 15,0-1-1-15,0 1-15 16,7-1 16-16,10 1 1 15,5 0-1-15,9 0 12 16,5 1-12-16,8 11 0 16,6 12-1-16,4 10 2 15,10 24-1-15,2 25 2 0,-5 17-2 16,-12 5 14 0,-21-9-14-16,-20-21 0 0,-8-21 0 15,0-9 2-15,-6-4 1 16,-9 4 4-16,-2 3 5 15,-3 1 28-15,-1-8-18 16,3-9 12-16,0-7 0 16,6-10-21-16,4-5 39 15,1-5-18-15,6-3 3 16,-1-1 4-16,2-1-27 16,0 0 2-16,0 0-13 15,0 0 4-15,0 0-13 16,0 0 6-16,0 3 0 0,0 1-1 15,0 3-20 1,0 2 21-16,6 2-6 0,3 0-87 16,0 1-75-16,0 1-354 15,-2-6-904-15</inkml:trace>
  <inkml:trace contextRef="#ctx0" brushRef="#br0" timeOffset="173161.03">1272 15942 494 0,'0'0'166'0,"0"0"-120"15,0 0 47-15,0 0 94 16,0 0-39-16,0 0-38 16,0 0-52-16,-5-9-36 15,5 9 17-15,0 0-13 16,0 0-4-16,0 0-2 16,0 0-14-16,0 0 8 0,0 0 4 15,0 0-8 1,0 0 7-16,0 0-8 0,0 5 0 15,0 4 31-15,0 5 0 16,0 4 22-16,8 8 8 16,1 7-23-16,6 10-5 15,-3 4-7-15,-2 2-8 16,2 1 2-16,-4-3-19 16,-4-4 1-16,-1-5-11 15,1-8 14-15,-2-7-11 16,-1-5-1-16,1-5-2 15,-2-7-8-15,0-3-104 16,0-6-133-16,0-9-1 16,-2-5-475-16</inkml:trace>
  <inkml:trace contextRef="#ctx0" brushRef="#br0" timeOffset="173783.76">1145 15859 831 0,'0'0'183'16,"0"0"-152"-16,0 0-13 16,0 0-16-16,0 0 33 15,0 0 50-15,97-62-31 0,-61 55-14 16,7 1-14-1,2 5-25-15,0 1 12 0,-2 0 0 16,-4 14 0-16,-8 2 19 16,-7 7-12-16,-8 2 12 15,-7 1 59-15,-9 7-8 16,0 1-26-16,-16 2-6 16,-5 3-19-16,-6-6 11 15,-1-3-32-15,2-6 14 16,4-7-25-16,4-5 24 15,8-6-24-15,2-3 14 16,5-3-14-16,2 0-64 16,1 0 10-16,0-6-38 0,4-4 6 15,14 1 34 1,5-1 27-16,8 4 12 0,9 5 2 16,5 1 11-16,1 3 7 15,-4 13-6-15,-5 1 8 16,-7 7-9-16,-9 2 9 15,-12 1 3-15,-9 2 65 16,0-2 49-16,-8 2-35 16,-14-4-5-16,-6-2 14 15,-5-6 11-15,-6-7-45 16,-3-8 2-16,1-2-54 16,-1 0 12-16,6-9-14 15,6 0-2-15,8 1-10 16,4 0-19-16,9 2 4 15,6 5-26-15,3-1-76 0,9-6-87 16,13 1-85-16,2-2-58 16</inkml:trace>
  <inkml:trace contextRef="#ctx0" brushRef="#br0" timeOffset="174361.54">1509 15429 649 0,'0'0'140'16,"0"0"-101"-16,0 0-3 15,0 0 67-15,106 21 4 16,-70-3-3-16,7 6-25 16,5 8-8-16,1 11-14 15,14 19-31-15,4 24-3 16,6 27 15-16,-15 11-2 16,-24-3-11-16,-22-15 3 15,-12-22-28-15,-3-17 48 16,-12-11 80-16,-1-13-34 15,-2-7 0-15,-6 7-11 16,-4-4-10-16,-5-2 7 0,-1-6-14 16,1-12-4-16,3-7 23 15,2-4-35-15,4-6-19 16,3 0-23-16,7-2 19 16,4 0 16-16,4 0-33 15,5 0 14-15,1 0-24 16,0 0-2-16,0 0 1 15,0 1-12-15,0 1-2 16,0-2 6-16,0 1-25 16,0 2 1-16,0 0-4 15,0 2 0-15,3-1 8 16,1-1-50-16,1 0-15 16,2-1-36-16,-1-2-25 0,6-5-83 15,1-5-314-15,-4-4-332 16</inkml:trace>
  <inkml:trace contextRef="#ctx0" brushRef="#br0" timeOffset="176832.33">20440 8930 682 0,'0'0'338'15,"0"0"-182"-15,0 0-44 16,0 0-11-16,0 0 62 15,0 0-16-15,0 0-51 0,-1 1-21 16,1-1-18-16,0-9 3 16,0-2-6-16,0-3-30 15,1-3-5-15,2-2-8 16,1 2-10-16,1 1 5 16,-3-1-6-16,1 5 1 15,-2 2 6-15,-1 6-7 16,2-1 7-16,-2 5-6 15,0 0-1-15,0 0-1 16,0 0-16-16,0 7-3 16,0 11 20-16,0 8 0 15,0 4 2-15,0 6-2 16,0 0 0-16,0 0 5 0,0-3-5 16,0-4 0-1,1-4-1-15,2-5-5 0,0-3 6 16,0-4 0-16,-1-2 2 15,-1-2-3-15,2-4 1 16,-3-1-1-16,0-1 1 16,0-1-1-16,0-2 1 15,0 0 0-15,0 0 0 16,0 0 0-16,0 0-35 16,0 0 35-16,-6 0 13 15,0 0-13-15,-1 0-1 16,-3 0-20-16,-3-5-15 15,3 1 19-15,-2 1 16 16,3 1-6-16,3 0-8 0,1 1 15 16,2 1 13-16,3-2-13 15,0 2 7-15,0 0-5 16,0-2-2-16,0 2-2 16,0 0 2-16,5-1-8 15,4 1 8-15,6 0 0 16,0-1 1-16,3 1 3 15,-2 0 3-15,2 0-7 16,-4 0 9-16,-1 0-8 16,-4 0-1-16,-3 0 0 15,0 0-1-15,-1-3-8 16,0-7-82-16,-2 0-198 16,0-2-253-16</inkml:trace>
  <inkml:trace contextRef="#ctx0" brushRef="#br0" timeOffset="177630.05">20452 8651 694 0,'0'0'248'16,"0"0"-102"-16,0 0-79 16,0 0 43-16,0 0 16 15,0 0-68-15,0 0-36 16,-89 20 18-16,72-9-8 15,2 3 31-15,-1 2 2 16,1 1-12-16,-1 2-20 16,1 1-5-16,0 3 10 15,3 1-17-15,0 1-2 16,5 2 6-16,0 3-24 16,3 1 12-16,4 0-4 15,0 3-7-15,0-1 9 16,6 1-11-16,6 2 2 0,4-3 6 15,2 2-8-15,2-3 0 16,2-1 7-16,2-3-6 16,1-1 12-16,1-2-11 15,4-5 10-15,1-1 4 16,3-2-16-16,2-7 0 16,-2 0 0-16,0-5 1 15,1-5 4-15,-1 0-5 16,-1-6 0-16,0-12 13 15,1-7-13-15,-3-7 0 16,-4-4 0-16,2-3-4 16,-7-3 4-16,-3-1 0 0,-7 0 0 15,-4 1 19-15,-4-1-19 16,-4 2 11-16,0-2 12 16,-10 3-9-16,-7 2 6 15,-4 5-2-15,-4 1-8 16,-2 8 11-16,-3 0-14 15,-1 7 5-15,-2 5-10 16,-1 4 15-16,1 4-17 16,-1 4-9-16,1 0 8 15,1 15-57-15,4 5 58 16,1 3 0-16,5 5-1 16,4 2-46-16,5-1-4 15,5 1-41-15,5 0-53 16,3 6-92-16,14-7-332 15,4-5-331-15</inkml:trace>
  <inkml:trace contextRef="#ctx0" brushRef="#br0" timeOffset="178357.28">21960 8944 879 0,'0'0'886'0,"0"0"-771"16,0 0-115-16,0 0-41 0,0 0 41 15,0 0 57-15,0 0-42 16,26-19-13-16,-7 12 4 16,2 3-6-16,1 1 0 15,4 2 0-15,0 1 2 16,0 0-1-16,-1 4 0 16,-5 4 0-16,-6 3 10 15,-6 0-11-15,-7 2-1 16,-1 3-2-16,-6 1-1 15,-13 3 3-15,-6 1 1 16,-2 1 0-16,-2 1-8 16,-1 0 8-16,5-4-10 15,4-2 10-15,6-4 0 0,5-6 17 16,7-2-17 0,3-3-34-16,0-2 21 0,5 0-4 15,11 0 16-15,5 0 1 16,3 0 0-16,1 0 2 15,3 0-2-15,-1 0 2 16,2 0 21-16,-1 0-11 16,-1 0 7-16,-2 0-11 15,-4 2-7-15,0 0 12 16,-3 0-12-16,-3-2 0 16,-3 0-1-16,-1-11-4 15,-1-3-211-15,-6-5-473 0</inkml:trace>
  <inkml:trace contextRef="#ctx0" brushRef="#br0" timeOffset="178927.02">22091 8671 1315 0,'0'0'171'0,"0"0"-127"15,-95 0-30-15,59 0 62 16,4 10-15-16,2 4-10 16,1 3-13-16,2 6-29 15,0 5-9-15,2 3 14 16,1 6 13-16,2 1 25 16,4 3-24-16,3 1 3 0,6 0-6 15,6 3-16-15,3 1 29 16,0 0-22-16,15-1 14 15,7-3-17-15,7 0-12 16,5-8 6-16,5-2-7 16,6-7-1-16,3-6 0 15,5-4 1-15,4-6 0 16,-1-9 12-16,1 0-12 16,0-8 0-16,-6-10 0 15,-2-6 1-15,-6-6 9 16,-6-1-9-16,-6-3 0 15,-8-4 17-15,-5 1-17 0,-8 0 9 16,-7-1 12-16,-3-1 12 16,0 0 25-16,-7-1-19 15,-10-2 0-15,-2 3 13 16,-3 0-29-16,-1 6 1 16,-2 4-15-16,-1 5-8 15,-2 7-4-15,-2 7-1 16,-4 6-18-16,-3 4 7 15,-5 4-38-15,2 13-9 16,1 10 36-16,0 6-74 16,-1 16-11-16,9-6-177 15,8-7-622-15</inkml:trace>
  <inkml:trace contextRef="#ctx0" brushRef="#br0" timeOffset="179821.07">23956 8696 1348 0,'0'0'321'15,"0"0"-275"-15,0 0-46 16,0 0 0-16,0 0 1 16,0 0 17-16,0 0-7 15,86-37 13-15,-62 37-24 16,0 0 27-16,-3 6-2 15,-3 7-9-15,-4 2 22 16,-6 2-17-16,-6-1-6 0,-2 2 14 16,-6-1-10-16,-11 0-18 15,-5-3 14-15,-2-1-15 16,2-3-6-16,1-4 6 16,5-3 1-16,7-3-1 15,4 0-41-15,5 0 4 16,0-8-46-16,6-4-104 15,15 0 34-15,4 2 66 16,5 5 64-16,3 5 21 16,1 0-3-16,1 3 5 15,-4 11 36-15,-4 3 22 16,-7 3 76-16,-9 2-18 16,-8-1 14-16,-3 2-5 0,-12-2-32 15,-13 0-10 1,-7-1-26-16,-4-3-30 0,0-6 38 15,0-3-43-15,6-1-4 16,6-6-18-16,7-1-33 16,8 0 12-16,4 0-19 15,5-22-106-15,8-3-151 16,4-3-576-16</inkml:trace>
  <inkml:trace contextRef="#ctx0" brushRef="#br0" timeOffset="180278.06">24088 8422 1232 0,'0'0'203'0,"0"0"-176"0,-88 23-2 15,50 0 35-15,4 4 79 16,4 6-44-16,3 7-45 15,7 7-6-15,4 6 6 16,7 8-14-16,9 2 5 16,0 2-16-16,14 0-25 15,13-4 18-15,8-8-17 16,8-9 0-16,7-9-1 16,5-10-7-16,5-11 7 15,4-11-1-15,0-3 1 0,1-17 0 16,-4-10 0-1,-5-13 2-15,-7-7 11 0,-10-6-12 16,-9-6-1-16,-11-2 1 16,-13-1 0-16,-6 4 14 15,-11 4 26-15,-14 7 11 16,-8 9 20-16,-6 11 4 16,-5 7-13-16,-4 9-18 15,-4 11-32-15,-3 0-13 16,3 17-24-16,2 11 8 15,6 6-24-15,5 22-55 16,10-9-101-16,13-7-674 0</inkml:trace>
  <inkml:trace contextRef="#ctx0" brushRef="#br0" timeOffset="181045.03">26917 8537 350 0,'0'0'551'0,"0"0"-424"16,0 0-10-16,0 0 13 0,0 0 8 15,-27 83-45 1,22-57 7-16,2 1-15 0,3-2-6 16,0-4-5-16,0-2-39 15,0-6 9-15,5-3-4 16,8-6-9-16,10-4 31 16,5 0 2-16,6 0-19 15,5-9 4-15,3-4-28 16,-2 2 4-16,-4 0-24 15,-3 0 7-15,-6 3-16 16,-5-1-30-16,-7-2-145 16,-3 2-301-16,-9-1-318 0</inkml:trace>
  <inkml:trace contextRef="#ctx0" brushRef="#br0" timeOffset="181285.2">27163 8482 421 0,'0'0'1184'15,"0"0"-1028"-15,0 0-118 16,0 0-1-16,-13 100 48 16,11-47 27-16,2 5-29 15,0 5-52-15,0-3-5 16,0-7-19-16,0-11-6 15,0-11 4-15,2-12-5 16,6-16-102-16,0-3-297 0,-4-5-545 16</inkml:trace>
  <inkml:trace contextRef="#ctx0" brushRef="#br0" timeOffset="181825.23">26999 8368 1302 0,'0'0'145'16,"0"0"-92"-16,-87 3-40 0,56 8 103 15,-2 4-4-15,3 3-91 16,5 3 4-16,-1 7 8 15,3 3 20-15,0 7 19 16,7 4-3-16,3 9-1 16,10 5-26-16,3 6-28 15,14 2 7-15,18-3-21 16,8 0 1-16,8-10 5 16,4-8 0-16,5-8-12 15,5-12 6-15,4-8-1 16,2-13 0-16,1-2 1 15,-2-14 0-15,-6-12 6 16,-5-11-4-16,-11-7-2 16,-6-3 0-16,-7-6 1 0,-7-1 4 15,-10 0-5-15,-9 0 0 16,-6 2 41-16,0 1-21 16,-18 2 28-16,-10 3 3 15,-7 6-10-15,-4 3 20 16,-3 6-27-16,-3 6-1 15,-6 6-12-15,-3 9-21 16,-4 9-17-16,0 1-21 16,0 16-39-16,0 10 35 15,4 8-79-15,-14 25-72 16,17-6-305-16,6-6-491 0</inkml:trace>
  <inkml:trace contextRef="#ctx0" brushRef="#br0" timeOffset="183875.91">19669 16978 975 0,'0'0'270'0,"0"0"-194"15,0 0-42-15,0 0-5 16,0 0 88-16,0 0 35 16,0 0-85-16,67 0-20 0,-48 0 22 15,0-1-30-15,0-6-9 16,0 4-17-16,-2-3-7 16,-3 3 0-16,-4 1-6 15,-4 2-2-15,-6 0-128 16,0 0-236-16,0 2-446 0</inkml:trace>
  <inkml:trace contextRef="#ctx0" brushRef="#br0" timeOffset="184318.25">19713 16999 995 0,'0'0'250'0,"0"0"-145"16,0 0-89-16,0 0 94 0,0 0 35 15,0 0-53-15,-41 74-47 16,41-68-30-16,0-4 14 16,6-1-2-16,7-1-27 15,1 0 14-15,5 0-14 16,5 0 0-16,2 0 3 16,5 0-3-16,3 0 0 15,-3 4 12-15,1 6-12 16,-8 6 0-16,-3 1 0 15,-5 6 6-15,-9-2 7 16,-4 1 8-16,-3 2 21 16,-1-2 20-16,-15 0-55 0,-3-2 35 15,-3-4-9-15,0-1-27 16,-1-5 63-16,1-6-29 16,-2-4-3-16,-1 0-2 15,0-5-35-15,0-11 0 16,2-1 0-16,3-1-5 15,7 4 5-15,4 0-13 16,5 8 0-16,2 3-4 16,2 2-52-16,0-1-49 15,6-3-81-15,7 2-197 16,-1-4-372-16</inkml:trace>
  <inkml:trace contextRef="#ctx0" brushRef="#br0" timeOffset="184842.36">19748 16802 523 0,'0'0'777'15,"0"0"-708"-15,0 0-45 16,-95-11-7-16,69 11 101 15,-1 14 7-15,1 6-68 16,-1 7-46-16,1 7 7 16,0 7 10-16,2 5-6 0,3 5-6 15,3 7 22 1,6 6 14-16,6 2 6 0,6 2-3 16,7 1-18-16,20-4-2 15,14-4-32-15,8-7 3 16,10-13 0-16,5-10-6 15,17-13 1-15,-5-13 14 16,-1-5-15-16,-1-9 0 16,-16-16-6-16,1-11-8 15,-11-6 13-15,-13-9 0 16,-9-4 1-16,-10-4 8 16,-13-3-7-16,-3-2 8 0,-8 0-1 15,-17 3-1 1,-8 5 36-16,-8 6 10 0,-7 6-1 15,-4 7 23-15,-2 9-38 16,-1 9 14 0,5 11-51-16,1 8 0 0,4 8-24 15,4 19-22-15,5 11 3 16,9 5 15-16,11 29-68 16,7-11-149-16,9-10-870 0</inkml:trace>
  <inkml:trace contextRef="#ctx0" brushRef="#br0" timeOffset="185556.81">22132 16779 1267 0,'0'0'226'15,"0"0"-226"-15,0 0 0 16,0 0 9-16,0 0 148 16,0 0-68-16,-77 73-52 15,60-42 18-15,1 8 13 16,3 6-2-16,4 3-28 16,5 4-20-16,4-1 9 0,0-4-18 15,10-10-8-15,13-8 13 16,3-11-6-16,4-9 6 15,3-9-14-15,0 0 1 16,0-10 2-16,-5-14-3 16,-5-1 0-16,-5-5 10 15,-9 1-8-15,-6-5 12 16,-3 4-2-16,-9 2 6 16,-12 2 17-16,-3 5 4 15,-5 7 11-15,-1 11 21 16,2 3-50-16,-2 13-20 15,0 14-2-15,2 11-6 16,4 4 5-16,8 2 2 0,6 1-53 16,10 3-36-16,6-11-221 15,11-10-575-15</inkml:trace>
  <inkml:trace contextRef="#ctx0" brushRef="#br0" timeOffset="186704.45">22212 16690 392 0,'0'0'709'0,"0"0"-495"16,0 0-185-16,0 0 60 16,0 0-14-16,-92-13 40 15,66 13-40-15,0 0 18 16,-6 5-68-16,1 6-18 15,-2 5-7-15,-1 4 0 16,1 4 28-16,1 6-9 16,1 5-19-16,4 4 8 15,7 2-8-15,7 9 0 16,13 14 0-16,11 15 6 16,22-4 16-16,7-7 1 15,25-3 1-15,-9-24 14 16,12-1-27-16,10 0 0 0,-9-20 4 15,7-8-9-15,-4-12-6 16,-7 0 6-16,-7-24-5 16,-10-10 18-16,-11-7-10 15,-8-8 4-15,-12-6 13 16,-9-6-12-16,-8-4 6 16,-5-1-1-16,-21-1-2 15,-15 1 15-15,-9 3-23 16,-10 5-2-16,-3 13-1 15,-1 14 2-15,3 16-8 16,1 15-2-16,5 9-1 16,2 28 2-16,-4 23 1 15,6 22-12-15,14 22 12 16,22 1-71-16,15-27-121 0,6-24-425 16</inkml:trace>
  <inkml:trace contextRef="#ctx0" brushRef="#br0" timeOffset="187359.21">25322 15312 1079 0,'0'0'274'16,"0"0"-201"-16,0 0-56 15,0 0-8-15,0 0 44 16,0 0-31-16,0 0-7 16,19 7 39-16,-3 1 14 15,4 1-15-15,6-3-4 16,3-3 2-16,1-1 5 16,-1-2-31-16,-4 0-12 15,-8 0 5-15,-4-5-17 16,-7 1 7-16,-3 3-7 15,-3 1 0-15,0 0 18 0,0 5-19 16,-3 16 0 0,-7 14 23-16,-1 8-22 0,2 8 11 15,0 2-12-15,5-2 7 16,1-7-3-16,1-5-4 16,1-11-7-16,-8-6-114 15,1-7-200-15,-2-10-490 0</inkml:trace>
  <inkml:trace contextRef="#ctx0" brushRef="#br0" timeOffset="187547.66">25394 15570 1230 0,'0'0'395'0,"0"0"-287"16,0 0-61-16,0 0-28 15,107-5 95-15,-68 2-36 16,6 3-56-16,-3-6 5 15,-1 0-25-15,-5-4-2 16,-6-2-56-16,-5-14-141 16,-8 2-101-16,-8 0-488 0</inkml:trace>
  <inkml:trace contextRef="#ctx0" brushRef="#br0" timeOffset="187953.13">25679 15197 872 0,'0'0'375'0,"0"0"-198"0,0 0-34 15,-112-71 0-15,76 60 2 16,0 5-119-16,0 6-23 16,-4 11-3-16,-2 17-4 15,-1 11 4-15,0 12 1 16,-1 16 5-16,9 20 9 16,12 16-2-16,17 3 19 15,9-7 9-15,26-22-19 16,2-21 15-16,3-17-18 15,5-5-5-15,12 0 6 16,11-2-20-16,10-4 0 16,4-16 0-16,-3-12 2 15,-4-7-2-15,-5-23 1 16,-9-11 5-16,-7-21 10 16,-11-20-16-16,-16-21 11 15,-18-5 7-15,-9-1 10 0,-31 13 13 16,-2 22-23-16,3 19-5 15,6 19 7-15,5 14-14 16,-3 8 2-16,-3 9-8 16,-5 5-18-16,-9 33 17 15,-7 41-14-15,-3 39-15 16,11-10-68-16,14-8-507 0</inkml:trace>
  <inkml:trace contextRef="#ctx0" brushRef="#br0" timeOffset="188453.99">25617 17313 1053 0,'0'0'297'0,"0"0"-197"16,0 0-54-16,0 0 31 15,0 0 84-15,0 0-34 16,-14 74-85-16,27-55-7 16,4 0-16-16,3-4 27 15,3-6-11-15,2-7-35 16,2-2 12-16,-3-2 0 16,-2-17-12-16,-4-7 37 15,-9-4-17-15,-6-6 2 16,-3-3 14-16,-3 1-23 15,-16 1 18-15,-4 4-4 16,-5 8-5-16,-2 11 10 16,2 10-20-16,1 4-12 0,2 18-15 15,2 11-47 1,4 24-34-16,4-13-131 0,6-3-409 0</inkml:trace>
  <inkml:trace contextRef="#ctx0" brushRef="#br0" timeOffset="188830.7">25568 17490 39 0,'0'0'1414'0,"0"0"-1195"16,-13 91-140-16,13-46-51 15,0 3 123-15,13-4-11 0,11-5-93 16,5-5-26-16,2-9-20 15,2-9 5-15,1-9 3 16,-1-7 4-16,-3 0 9 16,-2-17 18-16,-3-8-22 15,-4-9 4-15,-7-6 0 16,-7-6-1-16,-7 0 21 16,0 2-19-16,-9 5 7 15,-15 3 16-15,-5 12-18 16,-4 6 14-16,-3 14-12 15,-2 4-28-15,1 3 4 16,0 16-6-16,6 5-15 16,5 8 2-16,7 2-39 0,8-3-23 15,7 1-43-15,4 4-92 16,15-5-317-16,3-10-395 0</inkml:trace>
  <inkml:trace contextRef="#ctx0" brushRef="#br0" timeOffset="189678.15">25536 16999 537 0,'0'0'614'16,"0"0"-543"-16,0 0-44 16,-97 23-7-16,68-5 105 15,2 7 15-15,2 6-59 16,4 5-42-16,2 6 7 16,4 6 24-16,0 17-2 15,6 22-14-15,9 15-17 16,3 9 25-16,25-4-22 0,13-11-9 15,2-28-10 1,-5-11-20-16,0-17 4 0,1-9-5 16,8 0 1-16,8 0 2 15,10-3-3-15,-1-11 1 16,-2-10-1-16,0-7-3 16,-3-10 2-16,-4-18 1 15,-1-9 0-15,-6-11 16 16,-2-8 21-16,0-16 3 15,-8 3 4-15,-4-3-37 16,-10 1 1-16,-11 13-8 16,-5-6 1-16,-8 7 3 0,-6 2-1 15,-18-3 6 1,-12 3 22-16,-10-3-6 0,-20-5 11 16,1 14-21-16,-7 5-14 15,-5 11 24-15,9 21 0 16,-8 7-18-16,6 7-7 15,6 26-25-15,-2 24 3 16,-1 26-26-16,12-3-24 16,-2 25-51-16,20-25-252 15,16-25-429-15</inkml:trace>
  <inkml:trace contextRef="#ctx0" brushRef="#br0" timeOffset="192014.16">2965 11565 393 0,'0'0'699'16,"0"0"-528"-16,0 0-40 16,0 0 84-16,0 0-56 0,0 0-35 15,-6-82-45-15,3 66-18 16,0 0-22-1,0 1-14-15,0 1 0 0,3 2-17 16,-3-1 16 0,3 4-14-16,-3-1-4 0,0 3 8 15,3 3-14-15,0 1 0 16,0 0 0-16,0 3 1 16,0 0 5-16,0 0-6 15,0 0-9-15,0 0-3 16,0 3-38-16,0 9 28 15,0 10 13-15,3 8 5 16,6 10-6-16,3 6 4 16,0 2-8-16,-3 0 7 15,4-3-34-15,-4-4 25 16,-1-8 9-16,-2-8 2 16,-1-8 3-16,-3-5 4 0,-1-5-2 15,-1-3 3-15,0-1-3 16,0-3-2-16,0 4 1 15,0-1-26-15,-8 1 27 16,-1-1 0-16,-2 0 10 16,-2 1 4-16,1-1-6 15,1 1-8-15,-2-3 0 16,1 2 1-16,2-2-1 16,4 0 1-16,1-1 8 15,4 2 6-15,1-2-15 16,0 0-1-16,0 0 1 15,0 0 0-15,0 0-1 16,4 0-8-16,8 0 9 0,3 0 7 16,4 0-1-16,1-2-6 15,5 2 0-15,-4 0 0 16,0 0 7-16,-6 0-7 16,-3 0 0-16,-2 0 7 15,-4 0-5-15,-1 0-2 16,-4 0 0-16,1-13-91 15,-2-3-224-15,0-1-686 0</inkml:trace>
  <inkml:trace contextRef="#ctx0" brushRef="#br0" timeOffset="192653.92">2811 11171 958 0,'0'0'216'0,"0"0"-102"15,0 0-62-15,0 0-4 16,-79 25-7-16,63-10 13 15,1 4 11-15,1 1 11 0,-2 5 2 16,4 1-25 0,0 3-2-16,5 5-4 0,1 7-38 15,4 4 36-15,2 2-8 16,0 6-14-16,18 1-10 16,6 2-2-16,12-1-11 15,7-2 13-15,2-3-12 16,1-5 25-16,2-7-18 15,-2-6-2-15,-1-8 10 16,4-6-15-16,-4-7-1 16,4-7 0-16,3-4 2 15,-7 0 5-15,-2-6-5 16,-4-9-2-16,-5-7 21 16,-7-6-21-16,-2-4 13 15,-8-5-1-15,-4-3-12 0,-7-5 22 16,-4-1 0-16,-2-2-5 15,0-1 11-15,-11-1-14 16,-5 4 17-16,-3 0-7 16,-4 1-22-16,-5 3 17 15,-4 1-10-15,-6 4-3 16,-1 5-6-16,3 4-6 16,-1 9-2-16,2 9-8 15,4 5-11-15,0 5 14 16,2 9-18-16,1 14-9 15,4 10-14-15,-1 25-113 16,4-6-100-16,6-3-595 0</inkml:trace>
  <inkml:trace contextRef="#ctx0" brushRef="#br0" timeOffset="193312.55">3065 12286 1053 0,'0'0'326'16,"0"0"-254"-16,0 0-58 16,0 0-13-16,0 0 25 15,0 0 30-15,0 0-3 16,58-46-10-16,-41 44-24 15,-1 2-6-15,-1 3 22 16,1 14 17-16,-2 4 13 16,-1 5-32-16,-7 2-5 15,-3 2 17-15,-3-1-36 0,0 1 12 16,-6-2-21-16,-6-1 9 16,-4-6-9-16,-2-4 1 15,3-6 11-15,-3-4-24 16,3-5 6-16,0-2-35 15,6 0 34-15,0-6 7 16,3-2 12-16,6 3-12 16,0 1 0-16,0 1-1 15,0 0 2-15,0 3-1 16,12 0 2-16,4 0 4 16,1 0 38-16,7 5-13 15,1 5-11-15,-1 4 30 16,0-2-31-16,1 0-6 0,-4-3-13 15,-3-1 8 1,-3-3-4-16,-3-3-3 0,3-2-1 16,-6 0 0-16,1-26-85 15,-1-1-212-15,-6-2-478 0</inkml:trace>
  <inkml:trace contextRef="#ctx0" brushRef="#br0" timeOffset="193869.62">2999 12068 1061 0,'0'0'539'0,"0"0"-514"0,0 0 27 16,-107 24 21-16,80-6-7 15,3 6-8-15,-3 5-30 16,8 6-28-16,1 7 0 15,3 3 2-15,6 5 33 16,6 1-23-16,3 4 29 16,0 2-13-16,6-1 3 15,15-1-6-15,6-4-24 16,8-2 18-16,6-6-6 16,5-4 4-16,5-5 10 15,4-7-26-15,0-4 0 16,6-7-1-16,-1-9 11 15,-2-5-9-15,-1-2 5 0,-3-6-6 16,-4-10 16-16,-6-8-16 16,-6-6-1-16,-8-5 1 15,-7-6-1-15,-9-3 28 16,-6-4-16-16,-5 0-11 16,-3 2 23-16,0 0-23 15,-11 5 12-15,-6 0 3 16,-7 4-8-16,0 4 11 15,-8 2-4-15,-3 6 7 16,-1 3 12-16,2 5-13 16,-2 8 3-16,-2 3-12 15,0 4-12-15,2 2-8 16,3 8 2-16,2 10-47 0,1 9 23 16,3 10-47-16,6 7-3 15,2 34-99-15,4-12-165 16,6-3-462-16</inkml:trace>
  <inkml:trace contextRef="#ctx0" brushRef="#br0" timeOffset="194521.2">3120 13464 1460 0,'0'0'248'0,"0"0"-247"15,0 0 5-15,0 0 1 16,0 0 53-16,55-80 6 16,-28 68-37-16,-3 3-1 15,4 6-13-15,-7 3-14 16,0 2 30-16,-9 13 7 0,-6 5 19 16,-3 4 2-1,-3 2-33-15,0-3 2 0,-9-2-11 16,-6-4-3-16,2-3-3 15,-1-5-11-15,1-3-19 16,4-6 5-16,3 0-17 16,3 0-3-16,3-11 11 15,0-1-43-15,0-4 7 16,13 2 5-16,8 3 41 16,6 4 12-16,3 3 2 15,1 4-1-15,3 4 7 16,-4 11-6-16,-3 7 70 0,-6 1-39 15,-5 5 22-15,-5 0 12 16,-8-1-26-16,-3-1 6 16,0-3 7-16,-14-2-6 15,-5-6 2-15,-8-3-34 16,-4-5 9-16,-5-6-13 16,0-1-10-16,2 0-2 15,7 0 1-15,8-3-12 16,7 1-7-16,7-3-64 15,5-5-60-15,0 0-149 16,0 1-519-16</inkml:trace>
  <inkml:trace contextRef="#ctx0" brushRef="#br0" timeOffset="195039.69">3118 13185 1408 0,'0'0'382'15,"0"0"-296"-15,0 0-58 16,-86 45-3-16,68-15-8 16,5 4 55-16,-2 6-18 15,9 6-35-15,1 4 3 16,4 4-22-16,1 4 28 15,0 1 36-15,12 0-30 16,12 2 0-16,4-3-14 16,11-4-9-16,10-4 15 15,3-4-25-15,11-10-1 0,4-6 3 16,3-9 3-16,3-7-6 16,3-10 0-16,2-4-23 15,-5-8 15-15,-4-18-14 16,-7-12 13-16,-5-18 3 15,-11-23 12-15,-21-18-6 16,-20-7 6-16,-13 4-6 16,-20 24 25-16,-5 23-9 15,5 14 18-15,-8 6 12 16,-9-1-19-16,-10 3 10 16,-6 3 3-16,0 13-21 15,4 10 17-15,6 5-36 0,2 24-1 16,2 23 0-16,8 4-44 15,3 12-22-15,11 2-39 16,4 24-55-16,7-11-331 16,5-10-456-16</inkml:trace>
  <inkml:trace contextRef="#ctx0" brushRef="#br0" timeOffset="195452.3">3330 14205 1528 0,'0'0'642'0,"0"0"-596"16,0 0-44-16,0 0-2 15,-7 82 6-15,4-55 33 16,3 1 20-16,-3 1-37 16,3-3-4-16,0-3-4 15,0-1-13-15,0-5 9 16,0-4-10-16,0-5 0 16,3-3-1-16,10-5 1 15,1 0 0-15,5-2 0 0,8-6-2 16,3-1 2-1,1 0 0-15,3 3-12 0,1 5 12 16,-2 1-26-16,-2 0-19 16,-6 0-27-16,-4 5-20 15,-6-1-66-15,-2-4-133 16,-5 0-81-16,-4 0-370 0</inkml:trace>
  <inkml:trace contextRef="#ctx0" brushRef="#br0" timeOffset="195655.18">3615 14289 1405 0,'0'0'604'0,"0"0"-504"16,0 0-97-16,0 0 16 0,5 77 40 16,8-35 38-16,1 1-8 15,2 3-58-15,-4 0-10 16,4-6-21-16,-4-2 1 15,-1-8-2-15,2-10-59 16,-7-7-131-16,0-10-421 0</inkml:trace>
  <inkml:trace contextRef="#ctx0" brushRef="#br0" timeOffset="196196.25">3236 14171 1512 0,'0'0'204'0,"0"0"-140"16,-91 11-51-16,60 4 16 16,7 7 47-16,6 7-23 15,6 6-20-15,6 6-32 16,2 6-1-16,4 4 40 15,0 6 7-15,12 3 4 16,6 0 7-16,12 3-42 16,8-2 24-16,7-1-24 15,10-2-16-15,8-8 20 16,7-8-20-16,3-9 0 16,3-9 0-16,-1-10-1 0,-5-10-13 15,-1-4-11-15,-4-10-15 16,-1-12 21-16,-10-9-3 15,-5-9 9-15,-13-7 4 16,-6-18-8-16,-17-17 17 16,-13-16 1-16,-7 7 0 15,-11 19 28-15,-3 20-1 16,2 16-8-16,-7-2-6 16,-4-2-7-16,-8 1 30 15,-6 6 0-15,-5 8-10 16,-7 6 10-16,-4 7-6 15,-4 5 6-15,3 7-6 16,1 2-31-16,6 22 0 0,5 10-41 16,3 23-25-16,7 22-4 15,3 18-27-15,9-13-166 16,8-19-690-16</inkml:trace>
  <inkml:trace contextRef="#ctx0" brushRef="#br0" timeOffset="197436.73">3317 15665 567 0,'0'0'301'0,"0"0"-124"16,0 0 14-16,0 0-28 16,0 0 13-16,0 0-18 15,0 0-49-15,0 0-46 0,0 0-6 16,0 0-32-16,0 0-14 16,0 0-10-16,9 0 2 15,0 0-3-15,1 0 0 16,2 1 1-16,2-1 5 15,-1 0-5-15,2 2-1 16,3-2 0-16,-2 1-4 16,-1-1-105-16,-3 0-170 15,-3 0-245-15,-6 0-344 0</inkml:trace>
  <inkml:trace contextRef="#ctx0" brushRef="#br0" timeOffset="197870.3">3253 15751 1185 0,'0'0'167'0,"0"0"-138"16,0 0-4-16,-9 87 30 16,9-60 41-16,0-5-23 15,1-1-43-15,7-9-21 16,1-1 4-16,1-5-11 15,2-6-2-15,4 0 0 16,4 0 0-16,5-10-23 16,5 0-25-16,0 1-5 0,4 2 37 15,-1 7 4 1,-6 0 12-16,0 5 0 0,-8 9 7 16,-7 4 23-16,-4 0 62 15,-7 4 47-15,-1 0 9 16,-1 0-46-16,-13 0-31 15,-5-2-23-15,-1-3-37 16,-4-4 62-16,-1-3-40 16,0-3-32-16,-2-5 19 15,9 0-20-15,0-2 2 16,6 0-2-16,6 0-2 16,2 0-17-16,4 0-53 15,0-3-71-15,4-8-111 0,8 0-506 16,0-1-254-16</inkml:trace>
  <inkml:trace contextRef="#ctx0" brushRef="#br0" timeOffset="198402.53">3163 15609 512 0,'0'0'141'0,"0"0"-118"16,0 0 73-16,-51 106 70 15,40-67 7-15,3 2-14 16,5 7-24-16,3 3-30 15,0 5-6-15,15 3 9 16,12 2-43-16,9-2-12 16,10-3-25-16,6-4-5 15,2-10 5-15,6-10-28 16,1-10 7-16,0-10-7 16,2-11 5-16,-5-1-5 15,-3-21 0-15,-6-9 1 16,-10-9 17-16,-9-8-18 15,-11-8 11-15,-7-7 1 0,-9-3 9 16,-3-4 40-16,-6 2-12 16,-13 6-7-16,-8 3 10 15,0 8-30-15,-7 9 15 16,-5 9-13-16,0 6-4 16,-4 11 1-16,1 8 29 15,-1 7-30-15,-2 4-20 16,5 19-9-16,2 11-82 15,3 8-59-15,8 34-114 16,6-11-350-16,8-4-478 0</inkml:trace>
  <inkml:trace contextRef="#ctx0" brushRef="#br0" timeOffset="198945.18">3499 16679 1375 0,'0'0'331'0,"0"0"-297"16,0 0-27-16,-48 84-7 15,39-53 69-15,3 2 13 16,3 1-24-16,3 0-33 16,0 1 3-16,11 2 28 15,10-2-36-15,2 0-6 16,7-3-3-16,3-7-11 15,0-6 10-15,4-7-10 16,-2-9 1-16,-4-3-1 16,0-8-1-16,-5-14 1 15,-9-4 5-15,-9-6-4 0,-5-1 11 16,-3 3 13 0,-8 0 21-16,-12 3-2 0,-3 5-8 15,-1 10 23-15,-1 4-19 16,3 8 0-16,-2 0-15 15,4 14-25-15,1 11-28 16,2 8 9-16,6 4-36 16,3 0 3-16,8 1-63 15,3-1-79-15,9-8-151 16,4-11-420-16</inkml:trace>
  <inkml:trace contextRef="#ctx0" brushRef="#br0" timeOffset="199447.07">3335 16467 1408 0,'0'0'311'0,"0"0"-245"15,0 0-47-15,-96 65 12 16,74-35 45-16,6 3-39 16,8 9-6-16,5 8-30 15,3 4 16-15,3 16-6 16,24 13 24-16,4-7 43 0,4-4-51 16,6-11-8-16,4-18-19 15,12 4 0-15,10-2 6 16,9-13-6-16,-1-12 0 15,-1-13 0-15,-1-7-4 16,-4-10-7-16,-8-19 1 16,-9-8 4-16,-11-8 6 15,-13-19 2-15,-15-17-1 16,-13-19 18-16,-18-3 9 16,-24 8 24-16,-2 24-14 15,2 21-11-15,6 17 19 16,-2 8-9-16,-3 1-2 15,-2 5-26-15,-3 5-8 16,5 14-2-16,7 7-8 16,9 26-45-16,1 23-8 0,9 21-28 15,9 22-122-15,5-14-306 16,1-15-245-16</inkml:trace>
  <inkml:trace contextRef="#ctx0" brushRef="#br0" timeOffset="199852.31">3699 17509 1220 0,'0'0'567'15,"0"0"-519"-15,0 0-47 16,0 0 54-16,0 0 3 16,0 0-7-16,0 0-2 15,28-60-29-15,-14 60-9 16,2 3 31-16,2 14-16 15,4 7-1-15,-1 12 3 16,0 3 8-16,-2 5-5 16,-4 4-19-16,-3-2-2 15,-4-3 2-15,-1-2-11 0,-1-12-2 16,-6-4-5-16,3-8-65 16,-3-6-198-16,-5-5-268 15,-6-4-609-15</inkml:trace>
  <inkml:trace contextRef="#ctx0" brushRef="#br0" timeOffset="200051.01">3703 17723 1677 0,'0'0'376'16,"0"0"-279"-16,0 0-72 0,0 0-9 15,0 0 32 1,97-56-11-16,-55 44-23 0,3 2-9 15,-2 1-5-15,0 2-2 16,-7-1-57-16,-3 2-101 16,-11 0-225-16,-11 3-485 0</inkml:trace>
  <inkml:trace contextRef="#ctx0" brushRef="#br0" timeOffset="202331.42">3654 17434 831 0,'0'0'237'16,"0"0"-174"-16,0 0-31 15,0 0 0-15,0 0 49 16,-46 95-11-16,43-70-2 15,3 5-23-15,0 2-19 16,6 6 22-16,13 2-7 16,5-1 24-16,9 5-15 15,10 1-27-15,5 2 12 16,9-4-17-16,1-3 4 16,0-8 11-16,-6-10-25 15,-4-11 12-15,-5-11-13 0,-6-2 1 16,-5-19 12-16,-7-13-8 15,-1-5 4-15,-9-8 16 16,-9-5-10-16,-2-4 33 16,-4 1-12-16,-9-2-12 15,-7 5 10-15,-5 4 1 16,-3 6-16-16,-1 6 14 16,1 9-6-16,-5 6 8 15,-2 9-20-15,-7 4-22 16,-1 8 57-16,-3 0-38 15,-1 12-7-15,2 12-12 16,4 5-5-16,1 10-13 16,8 3-23-16,4 3-8 15,6 1 3-15,9 0-39 16,9 9-90-16,0-11-109 0,9-10-517 0</inkml:trace>
  <inkml:trace contextRef="#ctx0" brushRef="#br0" timeOffset="204087.76">4461 17948 408 0,'0'0'270'0,"0"0"-119"16,0 0-54-16,0 0-13 15,0 0-7-15,0 0-17 16,0 0 1-16,0-3 6 16,0 3-27-16,0 0 7 0,0 0-12 15,0 3-15-15,3 4-3 16,0 0-11-16,6 0 9 15,1 0-5-15,1-2-10 16,2-2 1-16,-1-3 1 16,2 0-2-16,0 0 14 15,0-8-14-15,-1-3 2 16,-2-6 10-16,-2-2-12 16,-2 1 0-16,-4-1 0 15,-3 5 0-15,0 2 3 16,0 2 4-16,-3 3 12 15,-6-1 45-15,-1 3-1 16,-2 1-9-16,-3 2-35 16,6 2-19-16,0 0-3 15,0 3-23-15,2 8 1 0,2 6-20 16,2 4-60-16,0-4-229 16,3 0-347-16</inkml:trace>
  <inkml:trace contextRef="#ctx0" brushRef="#br0" timeOffset="204227.36">4461 17948 46 0</inkml:trace>
  <inkml:trace contextRef="#ctx0" brushRef="#br0" timeOffset="204500.91">4461 17948 46 0,'43'29'673'0,"-47"-20"-545"0,1-1-89 0,0 2-32 0,3 1 21 0,0 2 59 16,0 3-11-16,7 1 41 16,5 0-34-16,5-1-19 15,-1 0-25-15,2-3-23 16,0-4-3-16,-3-5 4 16,1-4-7-16,-2 0 9 15,-1-9-3-15,-4-6-1 16,-3-2 2-16,-3 3 5 15,-3-5 38-15,0 2 27 16,0 3 4-16,-12 0 1 16,-2 1-44-16,-5 3-5 0,1 2-1 15,0 6-1-15,2 2-17 16,1 0-24-16,2 13-31 16,2 5-3-16,5 4-59 15,0-3-111-15,6 6-31 16,0-12-159-16,0 0-232 0</inkml:trace>
  <inkml:trace contextRef="#ctx0" brushRef="#br0" timeOffset="205168.84">4467 17733 71 0,'0'0'532'15,"0"0"-394"-15,0 0-68 16,0 0 13-16,0 0-9 15,-66 91-13-15,56-66-2 16,1-2 3-16,3 2-13 16,0 3 22-16,6-3-39 15,0 5-11-15,0 0-10 0,0 0-10 16,0 3 12-16,9-2-11 16,4 1 8-16,2-5 35 15,3 2 20-15,6-5-33 16,0 1-4-16,9-6-9 15,4-2 5-15,2-3-3 16,3-7-8-16,2-3 8 16,-2-4-20-16,1 0 6 15,-4-1-7-15,-2-11-16 16,-4-3 16-16,-6-2 0 16,-5-7 0-16,-5-3 9 15,-4-3-8-15,-7-5-1 16,-4 0 0-16,-2-1 3 15,0-3 10-15,-11 2 3 0,-7 1 10 16,-2-1 21-16,-3 2-34 16,-4 1-4-16,-1 4 14 15,-2 5 18-15,0 5-10 16,-1 4-5-16,1 7 11 16,-1 6 1-16,-1 3-36 15,1 0 60-15,0 10-62 16,-2 4-27-16,0 3 5 15,5 4-9-15,-1 3-20 16,4 2-94-16,1 12-64 16,8-6-82-16,1-1-275 0</inkml:trace>
  <inkml:trace contextRef="#ctx0" brushRef="#br0" timeOffset="-210699.94">4306 11596 1126 0,'0'0'526'16,"0"0"-405"-16,0 0-10 16,0 0 17-16,0 0-36 15,-9-29-8-15,5 17-6 16,2-3-51-16,-1-4-12 15,0-2-14-15,0-1 12 0,0-1 22 16,0-2-18-16,3 0-9 16,-3-4-5-16,1 0-2 15,1 3-1-15,-1 2 0 16,2 3 6-16,-1 5-7 16,1 4 1-16,0 3 0 15,-3 5 2-15,3 2-2 16,-1 2-9-16,1 0-11 15,0 0-28-15,-2 2 14 16,2 13-23-16,0 15 56 16,0 25-9-16,2 24 11 15,11 26-1-15,-1-9 0 0,-2-15 1 16,-2-29-2 0,-5-17 2-16,0-1 5 0,0 0-6 15,0 1 7-15,-2-10-8 16,1-6 1-16,-2-7-2 15,0-4 1-15,0-6 1 16,0-2-56-16,7 0-247 16,-4-10-217-16,0-2-475 0</inkml:trace>
  <inkml:trace contextRef="#ctx0" brushRef="#br0" timeOffset="-210266.86">4464 11788 1156 0,'0'0'179'0,"0"0"-118"16,0 0-38-16,0 0-2 16,0 0 64-16,91 12-21 15,-66-21-1-15,-4-4-40 16,0-2-14-16,-5-2 10 15,-8-2-13-15,-2 2 8 16,-6-4 16-16,0 1-28 16,-3-1 12-16,-8 2-3 15,-3 2 4-15,-3 3 7 16,-2 6-22-16,-2 7 7 16,4 1-5-16,-2 0-2 0,1 12-8 15,2 12-11-15,4 3-4 16,0 6 23-16,12 4-9 15,0-1 9-15,0 0 35 16,13-1-8-16,5-4-1 16,8-5-14-16,2-4-11 15,5-7 24-15,1-5-19 16,-1-7 0-16,1-3-6 16,-3 0-6-16,-1-25-45 15,-9 1-190-15,-6-2-429 0</inkml:trace>
  <inkml:trace contextRef="#ctx0" brushRef="#br0" timeOffset="-210016.45">4455 11380 205 0,'0'0'997'16,"0"0"-866"-16,0 0-95 16,0 0-19-16,0 0 73 15,0 0 31-15,98 0-42 16,-66 0-31-16,1-2-35 16,-2-3-3-16,5 4-10 15,-8 0-130-15,-6 1-369 0</inkml:trace>
  <inkml:trace contextRef="#ctx0" brushRef="#br0" timeOffset="-209123.43">4823 11592 664 0,'0'0'303'0,"0"0"-206"0,0 0-61 15,0 0 100-15,0 0-5 16,5 87-4-16,4-52-7 16,4 2-67-16,-2 0 3 15,2 1-18-15,-4-4-21 16,0-5 8-16,-1-2-24 16,-1-8 5-16,-4-4-6 15,0-3-101-15,0-10-94 16,0-2-346-16,-2 0-145 0</inkml:trace>
  <inkml:trace contextRef="#ctx0" brushRef="#br0" timeOffset="-208895.64">4938 11679 1145 0,'0'0'213'0,"0"0"-160"15,0 0-43-15,0 0 17 16,-18 89 74-16,12-50 11 16,3 3-29-16,-1-2-44 15,2-3-29-15,1-1 11 16,-2-5-21-16,3-6 0 16,0-2-21-16,0-6-276 15,0-9-620-15</inkml:trace>
  <inkml:trace contextRef="#ctx0" brushRef="#br0" timeOffset="-206539.64">20947 7897 172 0,'0'0'173'0,"0"0"-104"16,0 0-20-16,0 0 5 0,0 0 9 15,0 0 18-15,0 0-13 16,0 0 7-16,0 0 6 16,0 0-9-16,0 0-3 15,0 0-25-15,0 0-24 16,0 0 5-16,0 0-7 15,0 0 17-15,0 0 10 16,0 0-7-16,0 0 4 16,0 0-18-16,0 0-18 15,0 0 13-15,0 0-19 16,0 0 0-16,2 0 0 16,5 2 1-16,2 1 3 15,2-2-4-15,-1 2 0 0,2-1 4 16,0 4-3-1,-3-3-1-15,1 2 0 0,-2 1 5 16,-4-1-5-16,-1 1 0 16,-1 0 0-16,-2 3 5 15,0-2-5-15,0 4 0 16,-2-4 0-16,-5 3 0 16,-1 0-6-16,-2-1-2 15,3-2-8-15,-1 3 4 16,2-3-1-16,0 3 13 15,-1-2 0-15,1-1 1 16,3 1-2-16,0 0 1 16,1 0-1-16,2-1 0 15,0 0-7-15,0 2 8 16,3-2 0-16,6 2 1 0,4-1-2 16,1 2 1-16,4 0 0 15,0-1 0-15,0 2 1 16,-2-2-1-16,-1 1 0 15,-4-1 1-15,-3-1-1 16,-3 1 1-16,-4-3 0 16,-1 1 20-16,0 2-11 15,0-1 39-15,-1 1-1 16,-8 1-38-16,0 2 15 16,0 0-14-16,1 2-5 15,0 0 7-15,5-1-13 16,0 1 0-16,3-2 0 0,0 0 1 15,0-1 1-15,0-1-2 16,6-1 0-16,2 1 0 16,3-3 0-16,0 1 0 15,0 0 0-15,-2 0 1 16,0 3 0-16,-2 1-1 16,-2 2 0-16,-3 0 2 15,-2 2-2-15,0-1 0 16,0 3 0-16,0 0 0 15,0 0 0-15,0 3 0 16,0 1 0-16,0-1 8 16,0 3-8-16,0-2-1 15,0 3 1-15,0 0-9 16,3 4 8-16,7-5-107 0,-1-8-454 16</inkml:trace>
  <inkml:trace contextRef="#ctx0" brushRef="#br0" timeOffset="-204527.56">20819 8173 129 0,'0'0'207'0,"0"0"-96"15,0 0-50-15,0 0 1 16,0 0-26-16,0 0 12 15,-48 76 24-15,39-58 3 16,2 1-10-16,-2 3 3 16,3-1 1-16,0 3 2 15,2 1-28-15,0 2 20 0,4 0-21 16,0 0-3-16,2 0 4 16,10-2-31-16,6 0-2 15,0-1 4-15,6-3-13 16,1-3 19-16,3-4-10 15,1-3-9-15,1-5 15 16,-2-6-15-16,-1 0-1 16,-2-4 3-16,-2-12 6 15,-1-4 10-15,-3-5 21 16,-4-6-8-16,-2-2 72 16,-5-1-78-16,-3-5 7 15,-4 3 20-15,-1-3 93 0,0 1-146 16,-5 3 0-16,-5 4 4 15,-3 5 58-15,-1 6-40 16,-4 4 34-16,-2 6-40 16,-6 1 39-16,-10 6-43 15,-2 3-12-15,-6 0-53 16,-3 17-2-16,-18 16-153 16,12-2-9-16,6-3-316 0</inkml:trace>
  <inkml:trace contextRef="#ctx0" brushRef="#br0" timeOffset="-203451.58">5299 11817 462 0,'0'0'900'0,"0"0"-770"16,0 0-79-16,0 0-33 16,0 0-11-16,0 0 18 15,0 0 18-15,45 0 42 16,-23 0-25-16,-2 0-50 15,2 0 12-15,0 0-21 16,2-3-1-16,9-1-63 0,-5-1-458 16,-5 0-641-16</inkml:trace>
  <inkml:trace contextRef="#ctx0" brushRef="#br0" timeOffset="-203093.57">5760 11529 983 0,'0'0'155'0,"0"0"-113"16,0-76-15-16,0 40-26 15,0 2 20-15,0 5 7 0,0 2-12 16,3 7 20-16,-3 6-8 15,0 6 14-15,0 3 51 16,0 5-21-16,0 0-27 16,0 12-39-16,-3 14 3 15,0 23 14-15,3 26-1 16,0 22-9-16,0-6 10 16,3-17-21-16,0-24 2 15,0-24-4-15,3 4 9 16,0-2-13-16,1-2 4 15,-2-6-1-15,2-10 1 0,-2-4-178 16,-2-6-425-16</inkml:trace>
  <inkml:trace contextRef="#ctx0" brushRef="#br0" timeOffset="-202690.3">5990 11761 901 0,'0'0'141'0,"0"0"-77"15,0 0 36-15,0 0 23 16,0 0-14-16,91-1-51 16,-73-11 4-16,-6-1-18 15,-2-3-38-15,-6-2 16 0,-4-1-15 16,0 1-6-16,0 2 31 15,-10 3-31-15,-2 6 21 16,-3 2-6-16,-1 5 1 16,-2 0-17-16,0 14-32 15,-1 8 32-15,-1 4 1 16,8 5 0-16,3 1 9 16,8 0 8-16,1 0 1 15,3-4 25-15,12-1-24 16,12-5-8-16,1-5 4 15,2-2-16-15,4-6 0 16,2-6 0-16,-2-3 6 0,-1 0-16 16,-2-27 3-1,-7 4-209-15,-10 0-498 0</inkml:trace>
  <inkml:trace contextRef="#ctx0" brushRef="#br0" timeOffset="-202402.7">5899 11514 519 0,'0'0'287'0,"0"0"-172"0,0 0-35 16,0 0 114-16,0 0-18 16,0 0-65-16,0 0-34 15,86 0-54-15,-62 0-4 16,0-3-19-16,4-2-6 16,-5-1-120-16,-5 3-804 0</inkml:trace>
  <inkml:trace contextRef="#ctx0" brushRef="#br0" timeOffset="-201861.96">6566 11690 1230 0,'0'0'176'0,"0"0"-133"0,0 0-31 16,0 0 9-16,98 0-20 15,-71 0-1-15,4-1 0 16,-1-2-3-16,-9 2-129 15,-6 1-538-15</inkml:trace>
  <inkml:trace contextRef="#ctx0" brushRef="#br0" timeOffset="-201676.07">6585 11889 1352 0,'0'0'378'15,"0"0"-291"-15,0 0-66 0,0 0 3 16,0 0-23 0,0 0 15-16,94 0 1 0,-58-5-16 15,17-3-2-15,-9 1-64 16,-3-2-516-16</inkml:trace>
  <inkml:trace contextRef="#ctx0" brushRef="#br0" timeOffset="-200871.19">7377 11447 920 0,'0'0'365'16,"0"0"-229"-16,0 0 8 15,0 0-17-15,0 0-28 16,0 0-23-16,0 0-58 16,-11-2 40-16,4 4-58 15,1 9-23-15,-3 7 2 16,0 9 21-16,2 6 0 16,7 7 4-16,0 5 6 0,0 1-10 15,18-1 0-15,8-3-8 16,9-5 7-16,5-7-19 15,6-10 10-15,2-6-5 16,1-8-15-16,-1-6 21 16,-5 0-13-16,-2-17 22 15,-4-8 1-15,-6-6 5 16,-8-6-6-16,-4-6 12 16,-10-4-11-16,-2-2 59 15,-7 1 19-15,0 1-16 16,-10 3 26-16,-5 5-34 15,-9 3-1-15,-1 5 17 16,-7 3-47-16,-5 4 28 0,0 5-39 16,-5 5-13-1,0 4 0-15,-2 7-12 0,2 3-2 16,-2 6-6-16,1 13-67 16,6 11 15-16,4 5 36 15,6 4-40-15,8 16-87 16,7-11-229-16,9-8-362 0</inkml:trace>
  <inkml:trace contextRef="#ctx0" brushRef="#br0" timeOffset="-200563.55">7672 11361 909 0,'0'0'513'0,"0"0"-433"15,0 0-43-15,0 0-3 16,0 0-21-16,0 0 29 16,0 0 21-16,-24 52-19 15,15-21 24-15,-4 5-6 16,-2 7 21-16,-4 6 0 15,0 1-37-15,-1 0-2 0,2-1-31 16,3-5-12 0,3-2-1-16,5 1-14 0,4-7-155 15,0-11-353-15</inkml:trace>
  <inkml:trace contextRef="#ctx0" brushRef="#br0" timeOffset="-195871.83">4183 12221 766 0,'0'0'327'0,"0"0"-175"15,0 0-48-15,0 0-37 16,0 0 14-16,0 0-11 16,0 0-13-16,2 0 16 15,-2 0-31-15,0 0-7 16,0 0-9-16,0 0-25 16,0 7 30-16,0 9-2 15,0 7 6-15,0 7-1 0,0 6-34 16,0 0 7-1,0 4-7-15,0-2 1 0,0-1 7 16,0-3-8-16,0-5 0 16,0-6 6-16,0-6-6 15,0-8 0-15,0-4 0 16,0-3-11-16,0-2 5 16,0 0 6-16,0 0 0 15,6 0 4-15,0-7-4 16,3-1 0-16,0 1 0 15,0 2-1-15,4-1 1 16,4 3 0-16,2 3 1 16,2 0 3-16,4 0-3 0,-1 4-1 15,1 5 0-15,-2-3 0 16,-5-2 0-16,-2-3 0 16,-2-1 0-16,-4 0-1 15,-4-5-144-15,-6-17-86 16,0 0-322-16,0-2-38 0</inkml:trace>
  <inkml:trace contextRef="#ctx0" brushRef="#br0" timeOffset="-195636.48">4328 12278 1000 0,'0'0'260'0,"0"0"-209"15,0 0-31 1,0 0-18-16,0 0-2 0,0 0 48 15,0 0 10-15,0 88-14 16,3-45-4-16,3 8-11 16,2 3 5-16,-2-1-2 15,1-3-25-15,-1-5 14 16,0-9-21-16,0-5 0 16,3-11-1-16,4-9-104 15,-4-5-147-15,-1-6-358 0</inkml:trace>
  <inkml:trace contextRef="#ctx0" brushRef="#br0" timeOffset="-195269.75">4555 12639 836 0,'0'0'152'15,"0"0"-110"-15,0 0-9 16,0 0 32-16,0 0 23 15,0 0-34-15,91-24-3 16,-79 5-43-16,-2-1-8 16,-7-2-23-16,-3 3-51 15,0-1-62-15,-7 3-39 16,-11 4 81-16,4 3 94 16,-5 7 9-16,-2 3 135 15,2 0-144-15,1 9 54 16,0 8 64-16,6 3-40 0,3 5-37 15,6 2 44 1,3 4-19-16,0-2-17 0,9 0-8 16,6-4-15-16,6-4 15 15,3-7-25-15,1-7-3 16,3-4-13-16,1-3-32 16,-1-14-37-16,-8-4-342 15,-6-2-294-15</inkml:trace>
  <inkml:trace contextRef="#ctx0" brushRef="#br0" timeOffset="-195051.7">4473 12335 740 0,'0'0'592'0,"0"0"-507"15,0 0-83-15,0 0 8 16,0 0-10-16,0 0 1 16,0 0 12-16,103-42-12 15,-69 38-1-15,-4 1-69 16,-8 2-639-16</inkml:trace>
  <inkml:trace contextRef="#ctx0" brushRef="#br0" timeOffset="-194827.54">4798 12478 1227 0,'0'0'233'15,"0"0"-170"-15,39 81-38 16,-17-44 1-16,5-6-25 15,-2 1 10-15,2-7-11 16,-4-5-1-16,5-9-25 16,-7-5-201-16,-9-6-374 0</inkml:trace>
  <inkml:trace contextRef="#ctx0" brushRef="#br0" timeOffset="-194624.61">4991 12494 1388 0,'0'0'227'0,"0"0"-161"15,-8 80-52-15,8-39 26 16,0 1 30-16,0-1-28 16,0-4-5-16,12-6-37 15,-2-8-6-15,7-12-168 16,1-7-196-16,-5-4-280 0</inkml:trace>
  <inkml:trace contextRef="#ctx0" brushRef="#br0" timeOffset="-194390.56">5308 12536 1209 0,'0'0'236'16,"0"0"-172"-16,0 0-35 16,0 0-3-16,85 11 12 15,-58-11 3-15,-6 0-24 0,6 0-16 16,-5-4 20 0,-4-1-21-16,0 2-42 0,-2-2-152 15,-7 4-476-15</inkml:trace>
  <inkml:trace contextRef="#ctx0" brushRef="#br0" timeOffset="-192071.65">22921 7576 314 0,'0'0'164'0,"0"0"-86"16,0 0-9-16,0 0 21 16,0 0 14-16,0 0 4 0,0 0-17 15,0 0-1-15,0 0-22 16,0 0-2-16,0 0 27 15,0 0-41-15,0 0-21 16,0 0 1-16,0 0-18 16,0 0 4-16,0 0-18 15,0 3 0-15,4 5 13 16,8 1-7-16,0 1-5 16,4-1 6-16,1 1-6 15,1 1-1-15,-3 1 0 16,-1 1 1-16,-3 0 3 15,-5 2-4-15,-4 0 0 0,-2 1 12 16,0 2-11 0,-8 2 7-16,-8 3-8 0,-2 0 0 15,-5 3 10-15,3-3-10 16,2 3 1-16,1-3 0 16,5-3 0-16,5-3-1 15,2-4 0-15,5-4-5 16,0 0 4-16,0-5 1 15,9 0 0-15,3 0 0 16,4 0-10-16,-2-1 10 16,2 0 0-16,-2 1 1 15,-2 3-2-15,-3 3 2 16,-3 3-1-16,-5 3 9 0,-1 3-9 16,0 1 0-16,-4 3-1 15,-7-1 2-15,1 1 3 16,2-2-4-16,4 0 1 15,4-2-1-15,0-3-1 16,0-2 1-16,6-1 0 16,6-3 0-16,4-3-7 15,0 0 1-15,0-1-3 16,-2 1-1-16,-2 2-36 16,-1 2 21-16,-5 2 13 15,0 8 12-15,-5 3 5 16,1 3 2-16,-1 6 12 15,1 4 4-15,1 2-23 16,0 4 10-16,1 2-10 16,6 22 0-16,-2-14-9 0,0-5-501 15</inkml:trace>
  <inkml:trace contextRef="#ctx0" brushRef="#br0" timeOffset="-190119.4">21821 7332 111 0,'0'0'257'16,"0"0"-137"-16,0 0-91 15,0 0-3-15,0 0 21 0,0 0 12 16,0 0 21-16,-61 21-34 16,52-17 6-16,-3 0 6 15,3 2-35-15,0-2 1 16,-2 3-9-16,0 1-14 16,-1 0 18-16,2 1-18 15,-1 2 8-15,0 2 5 16,1-1-12-16,0 3 18 15,1 4 9-15,2 0-13 16,1 4 23-16,1 1-15 16,4 4 2-16,1 1 15 15,0 4-28-15,1 0 6 0,13 0-15 16,5 0-1 0,3 0 9-16,5-1 2 0,2-1 14 15,6-5 28-15,3-2-31 16,0-6 2-16,5-7-12 15,-1-3-8-15,0-8 28 16,0 0-9-16,-5-3 5 16,-2-8 5-16,-3-4-36 15,-3-3 6-15,-4-3-6 16,-4-2 1-16,-3-2 7 16,-3-2-7-16,-5-1-1 15,1-2 7-15,-3 1-7 16,-2-1 0-16,1 2 0 15,-3-2 0-15,1 4 1 16,-2 2 0-16,2 3-1 0,-3 2 4 16,-1 3 2-16,1 0-6 15,-2 2 0-15,0 1 0 16,0-2 1-16,0 3 0 16,-3-2-1-16,-7 1 13 15,-1 0-12-15,-3 2-1 16,-2-1 0-16,-3 3 1 15,-1-1 22-15,-5 0-16 16,-2 1 2-16,-1 1-6 16,-2 2 4-16,0 3-7 15,2-1 0-15,0 4-6 16,-1 0 6-16,5 0 11 16,-3 9-10-16,2 3-1 0,3 5-5 15,3 3-21-15,8 21-44 16,5-6-197-16,6 0-401 0</inkml:trace>
  <inkml:trace contextRef="#ctx0" brushRef="#br0" timeOffset="-189195.72">22673 7788 362 0,'0'0'173'0,"0"0"-120"15,0 0-17-15,0 0 16 16,0 0 28-16,0 0-20 16,0 0-3-16,-47 65 48 15,44-48-15-15,0-1-12 16,3 1-35-16,0 2-9 15,0-2 6-15,7 0-22 16,5-1 3-16,-2 1-16 16,1-6-4-16,1 1 8 0,-2-4-9 15,2 0 2-15,-2-4 9 16,0 0-5-16,0-1-6 16,-1-3 0-16,0 0 0 15,0 0 2-15,1 0-2 16,-1 0 2-16,0 0 4 15,1 0 0-15,-1 0-7 16,-1 0 1-16,1 0-1 16,-2 0-1-16,-1 0 2 15,2 0 0-15,-2-3 9 16,3-2-3-16,0-1-6 16,0-1 1-16,-1 0 8 15,1-1 18-15,0-3-9 0,0 1-7 16,-1 0 10-1,-2-4-21-15,-2 3 13 0,-1-1 10 16,0 0-16-16,-3 0 15 16,0 3-15-16,0 1 34 15,0-3 13-15,-10 3-53 16,-2 0 16-16,-3-1-17 16,-2 1 0-16,-2 4 0 15,1-1 11-15,0 3 10 16,2-1-21-16,1 3-20 15,-1 0-16-15,2 0-39 16,1 0 25-16,1 5-87 0,-6 7 27 16,6 0-254-1,-1 0 58-15</inkml:trace>
  <inkml:trace contextRef="#ctx0" brushRef="#br0" timeOffset="-188086.45">22781 8240 428 0,'0'0'112'0,"0"0"-67"0,0 0 39 16,0 0 2-16,0 0 7 15,0 0-46-15,0 0-18 16,-47 70 54-16,47-58 9 15,0 2 15-15,0 3-30 16,0 1-45-16,2 0 1 16,7 0-5-16,6-3-27 15,1 2 24-15,6-5-18 16,4-1 6-16,-1-3-1 16,2-3-11-16,-1-3 7 15,-1-2-8-15,-1 0 0 16,-2-13 13-16,-4-4-6 15,0-3 5-15,-6-4 5 0,-1-1 18 16,-4-2 13-16,-4-1 21 16,-3 2-23-16,0-2 40 15,0 2-34-15,-8-2 47 16,-5 3 9-16,-4 0-22 16,-2 4 1-16,-1 3-25 15,-2 3-61-15,-2 5-1 16,-1 4 0-16,-3 6-16 15,-2 0-36-15,-3 9-72 16,-21 16-161-16,9-1-20 16,1-1-445-16</inkml:trace>
  <inkml:trace contextRef="#ctx0" brushRef="#br0" timeOffset="-187183.49">21194 8067 677 0,'0'0'324'15,"0"0"-304"-15,0 0 6 16,0 0 15-16,0 0 24 16,0 0-5-16,0 0-35 15,-41 53-2-15,40-37 15 16,-1 2 0-16,2 5 18 15,0 3 15-15,0 0-34 16,8 2-5-16,5 1-21 0,7 0 2 16,0-3 0-1,0-6-13-15,2 0 2 0,-3-8-2 16,0-2 0-16,-3-7 9 16,-1-3-8-16,0 0 21 15,-2-4-1-15,2-9-20 16,-3-4 8-16,1-2 7 15,-4-2-1-15,0-3 23 16,0-1 14-16,-3-1-8 16,-3 0 6-16,-3 1 1 15,0-2 8-15,0 4 1 16,-4-1-30-16,-8 3 16 16,-2 0-8-16,-2 5-18 0,-2 3 4 15,-6 5-23 1,-3 4-2-16,-4 4-8 0,-2 0 9 15,-3 9 9-15,0 11-9 16,-1 6 0-16,2 9-9 16,3 4-81-16,-1 23-49 15,10-8-174-15,6-4-451 0</inkml:trace>
  <inkml:trace contextRef="#ctx0" brushRef="#br0" timeOffset="-185898.82">5733 12364 765 0,'0'0'169'16,"0"0"-143"-16,0 0-3 15,0 0 67-15,0 0 9 16,0 0 19-16,94 0-14 16,-67-1-15-16,1-4-30 15,-4 0-49-15,-3 0-2 16,-6 3-8-16,-3 0-12 16,-6 2-49-16,-4 0-124 0,-2 0-373 0</inkml:trace>
  <inkml:trace contextRef="#ctx0" brushRef="#br0" timeOffset="-185470.88">5836 12359 773 0,'0'0'240'0,"0"0"-171"16,0 0-50-16,0 0 13 16,0 0 50-16,-37 94 37 15,34-65-25-15,0 1-41 16,3-5-21-16,0-2-22 15,0-7-10-15,0-5 7 0,4-5-6 16,4-3-1-16,5-3 12 16,1 0-11-16,5-3-1 15,1-4 0-15,2-3 1 16,3 4-1-16,-1 3 0 16,3 3 0-16,-3 1 3 15,0 14-2-15,-5 2-1 16,-2 3 7-16,-6 0-1 15,-6 4 87-15,-5 2 2 16,0 0-36-16,-3 1-1 16,-13 1-43-16,-4-2-1 15,-4-2 0-15,-4-4-13 16,-5-4 15-16,2-9-9 16,-4-7-1-16,2 0-6 0,5-3-3 15,4-11-47-15,8-3-38 16,10 0-2-16,6 1-104 15,13-6-141-15,7 6-51 16,4 3-311-16</inkml:trace>
  <inkml:trace contextRef="#ctx0" brushRef="#br0" timeOffset="-185150.41">6200 12700 745 0,'0'0'117'15,"0"0"-79"-15,0 0 63 0,0 0 10 16,81 4 25 0,-66-12-2-16,-2-6-55 0,-4-2-39 15,-6-1-8-15,-3 0-18 16,0 0 1-16,-3 0 5 16,-11 5-17-16,-6 2-2 15,-6 7-1-15,1 3-5 16,-2 0-1-16,6 10-13 15,3 10 19-15,5 3 1 16,7 7 7-16,3 2-8 16,3 1 0-16,4-1 0 15,13-1 9-15,8-4-8 16,2-3 5-16,6-7-2 16,13-10-4-16,-7-4-91 0,-8-3-615 0</inkml:trace>
  <inkml:trace contextRef="#ctx0" brushRef="#br0" timeOffset="-184931.19">6136 12451 1458 0,'0'0'326'0,"0"0"-259"15,0 0-43-15,0 0-24 16,0 0 12-16,107-15-3 0,-63 4-8 16,5 0 10-1,15-2-11-15,-12 1-264 0,-10 3-662 16</inkml:trace>
  <inkml:trace contextRef="#ctx0" brushRef="#br0" timeOffset="-184300.75">6734 12588 1132 0,'0'0'309'0,"0"0"-241"16,0 0-43-16,0 0-12 15,0 0 16-15,83 3 53 16,-60-3-49-16,1 0-12 16,-2 0-2-16,-5 0-19 15,-9 2-74-15,-6 1-469 16,-2 4-357-16</inkml:trace>
  <inkml:trace contextRef="#ctx0" brushRef="#br0" timeOffset="-184127.63">6779 12698 1222 0,'0'0'207'15,"0"0"-147"-15,0 0-44 0,0 0-9 16,0 0 70-16,0 0-21 16,109 9-20-16,-78-9-3 15,18-5-33-15,-7-4-128 16,-6-1-666-16</inkml:trace>
  <inkml:trace contextRef="#ctx0" brushRef="#br0" timeOffset="-183639.75">7405 12523 1051 0,'0'0'762'0,"0"0"-715"15,0 0-39-15,0 0 5 0,0 0 3 16,0 0 44-16,0 0 6 16,-6 0-43-16,12 0-10 15,8 0-4-15,11 2 10 16,2-1 30-16,9-1-34 15,1 2-1-15,0-2 9 16,-4 0-22-16,-2 0 6 16,-7 0-7-16,-6 0 0 15,-6 0 7-15,-6 0-6 16,-3 0-1-16,-3 0 1 16,0 0-1-16,0-5-122 15,0 3-410-15,0-3-953 0</inkml:trace>
  <inkml:trace contextRef="#ctx0" brushRef="#br0" timeOffset="-182888.67">7893 12515 1285 0,'0'0'382'15,"0"0"-284"-15,0 0-62 16,0 0-15-16,0 0-20 16,14-93 43-16,-7 63 6 0,-3 1-38 15,-1-2 26-15,0-1-12 16,-3 3 13-16,0 1 16 15,0 1-38-15,0 4-2 16,0 3-15-16,0 7 2 16,0 1 6-16,-1 7-8 15,1 2 1-15,0 3 1 16,0 0-2-16,0 0-25 16,0 8-31-16,0 12 40 15,0 10 15-15,0 12 1 16,9 17 0-16,10 18 0 15,-1 0-1-15,-3-9 0 16,3-9-17-16,-6-14-1 0,0 1 18 16,1 2 2-16,-4-9 0 15,-3-8 6-15,0-7-6 16,-3-9-2-16,-2-4 1 16,1-6 0-16,-2-2 2 15,0-3-2-15,0 0 1 16,0 0 26-16,0 0-26 15,-10 0 4-15,-4 0-5 16,-5 0-57-16,-1-5 43 16,-2 2 11-16,1 2 3 15,3 1 3-15,2 0 3 16,4 0-7-16,3 0 1 0,3 0 0 16,3 0 1-1,3 0-1-15,0 0 0 0,0 0-21 16,2 0 21-16,9-1-1 15,6-1 0-15,8 0-2 16,5-1 2-16,7 3 1 16,2-2 0-16,3 2 16 15,-2 0-15-15,-5 0 11 16,-7 0-12-16,-6 0 2 16,-7 0-2-16,-6 13 0 15,-6 0-231-15,-3 0-808 0</inkml:trace>
  <inkml:trace contextRef="#ctx0" brushRef="#br0" timeOffset="-178166.09">4436 13317 879 0,'0'0'211'0,"0"0"-153"16,0 0 19-16,0 0 40 16,0 0-26-16,0 0 5 15,0-3-13-15,0 3 0 16,0 0 16-16,0 0-53 15,0 0-13-15,-2 0-23 16,-4 14-9-16,-3 5 20 16,0 6-19-16,2 4 5 15,1 3-10-15,4 5 3 16,2 4 0-16,0 4 0 16,6 2-4-16,12 0 2 15,2-4-4-15,5-6 6 0,6-5 2 16,2-6-2-1,0-9 0-15,1-6-2 0,-2-8-1 16,-4-3 3-16,-6-3 0 16,-4-11 0-16,-4-6 6 15,-7-1-5-15,-5-3 4 16,-2-2 7-16,-5 2-6 16,-13-1-6-16,-3 3 5 15,-7 3-4-15,0 5 15 16,-4 5-3-16,1 7-2 15,3 2-11-15,-1 0-11 16,4 13-21-16,7 7 31 0,2 2-17 16,5 3 17-1,5 3-29-15,6-2-60 0,0 8-93 16,15-10-116-16,1-7-369 0</inkml:trace>
  <inkml:trace contextRef="#ctx0" brushRef="#br0" timeOffset="-177655.14">4988 13687 742 0,'0'0'193'0,"0"0"-128"15,0 0 6-15,0 0 100 16,0 0-9-16,0 0-54 15,0 0 27-15,19-83-45 16,-19 67-47-16,-3-1-4 16,-10 4 5-16,-4-1 29 15,1 2-29-15,-4 5-42 0,1 4 6 16,0 3-8-16,-1 0-38 16,2 7 7-16,0 12-44 15,2 6 31-15,4 3 37 16,0 4 3-16,6-2 3 15,6 0 0-15,0 0-5 16,3-3 6-16,15-1 0 16,3-3 1-16,6-5 9 15,6-5-9-15,2-7-1 16,1-5 0-16,9-1-122 16,-9-12-37-16,-8-1-470 0</inkml:trace>
  <inkml:trace contextRef="#ctx0" brushRef="#br0" timeOffset="-177450.66">5093 13525 1277 0,'0'0'264'0,"0"0"-225"15,0 0-12-15,0 0-26 16,0 0 10-16,72 78-5 15,-44-52-5-15,2-4 9 16,-3-1-10-16,6-3-66 16,-8-4-298-16,-8-9-252 0</inkml:trace>
  <inkml:trace contextRef="#ctx0" brushRef="#br0" timeOffset="-177266.55">5310 13522 814 0,'0'0'858'16,"0"0"-699"-16,0 0-131 16,0 0-7-16,0 0-14 15,-33 104 34-15,27-60-12 16,3-3-5-16,3 0-15 16,0-5-9-16,12-8-19 15,3-11-278-15,4-11-336 0</inkml:trace>
  <inkml:trace contextRef="#ctx0" brushRef="#br0" timeOffset="-177061.93">5614 13593 1340 0,'0'0'266'16,"0"0"-199"-16,0 0-34 15,86 8-24-15,-53-8 3 16,-3 0 8-16,0-1-19 16,-5-6 17-16,-2 1-18 15,-7 3-28-15,-8 2-365 0</inkml:trace>
  <inkml:trace contextRef="#ctx0" brushRef="#br0" timeOffset="-173910.77">23831 7299 393 0,'0'0'123'0,"0"0"-44"15,0 0 16-15,0 0 40 16,0 0 38-16,0 0-37 16,0 0-17-16,-14-17-21 15,12 14-36-15,0 2-3 16,0-2-17-16,1 2-16 0,-1 1 16 16,-2 0-7-16,-1 0-10 15,-2 0 4-15,-5 0-29 16,0 0-1-16,-6 8 0 15,2 2-1-15,-5 3-8 16,0 1 10-16,1 2 0 16,0 2 0-16,3 3-2 15,1-1 1-15,4 3 1 16,3 1-7-16,3-1 7 16,6 3 0-16,0 1 0 15,0-2 2-15,6 3 0 16,9-2-2-16,0-1 0 0,4 0 0 15,2 0-1-15,2 2 1 16,3-4 0 0,3 0 2-16,1-2-1 0,2-3-1 15,7-4 0-15,0-1 0 16,1-4 18-16,5-4-1 16,-2-5 1-16,-1 0 11 15,0 0-26-15,-4-7 4 16,-2-3-2-16,-1-2-4 15,-4-1 12-15,-1-3-12 16,-5 2 5-16,-1-3 8 16,-3-3-8-16,-3 0-6 15,0-4 0-15,-5 4 0 16,2-2 2-16,-5 1-1 16,-2 3-1-16,1 1 6 0,-3 0-6 15,-2 0 0-15,1 0 0 16,-2 1 0-16,0-1 0 15,-3-1 0-15,0 1 1 16,0 2 3-16,0 0-3 16,-9-1-1-16,-2 2 0 15,-4-2-5-15,-3 1 4 16,-2 1 2-16,-4-2-1 16,-3 2 0-16,-1-1-1 15,-5 0 0-15,-2 4 1 16,0 1-18-16,-1 4 13 15,-2 2 5-15,0 4 1 16,2 0-1-16,3 0-6 0,2 10 5 16,4 1 1-1,3 4-13-15,6-1 13 0,6 3-57 16,11 12-73-16,1-3-198 16,0-3-334-16</inkml:trace>
  <inkml:trace contextRef="#ctx0" brushRef="#br0" timeOffset="-173186.75">25046 7632 1156 0,'0'0'221'0,"0"0"-169"15,0 0-33-15,0 0-18 16,0 0 0-16,0 0 25 15,0 0-26-15,72 49 7 16,-50-28 3-16,-1 2-10 16,-3 4 21-16,-3 2-13 15,-9 3 1-15,-5 1 20 16,-1 0-10-16,-6 2 26 16,-10-4 8-16,1-2-24 15,0-3 16-15,8-3-29 0,4-3-15 16,3-2 6-1,0-5-7-15,4 0 0 0,8 0 0 16,0-2 1-16,3 0-2 16,-3 2 1-16,2 0 0 15,-3 2 6-15,1 1-5 16,-3 4-1-16,1 2 0 16,-3 3 6-16,-1 3 2 15,-2 5 4-15,-1 2-3 16,1 1 5-16,-2 3-13 15,-2-3-1-15,0-2 0 16,0-4 6-16,0-7-16 16,0-6 10-16,0-6-141 15,0-8-100-15,0-3-491 0</inkml:trace>
  <inkml:trace contextRef="#ctx0" brushRef="#br0" timeOffset="-172565.34">24919 7964 636 0,'0'0'0'0,"0"0"10"15,0 0-10-15,0 0 191 16,0 0-22-16,0 0-19 15,0 0-83-15,-78-10-4 16,67 16-8-16,0 6-10 16,3-1 5-16,0 9-31 15,2 0 5-15,3 6 5 0,2 3-17 16,1 4 11 0,0 2-11-16,12 4-11 0,8-3 18 15,6 0-18-15,5-3-1 16,3-5 0-16,1-7 6 15,1-4-6-15,-2-8 0 16,0-6 10-16,-2-3 12 16,-4-4-22-16,-4-11 13 15,-3-7 15-15,-6-2 1 16,-4-3 44-16,-6-3 25 16,-5-1-16-16,0-2 23 15,-6 0-36-15,-13 1-2 16,-7 2-30-16,-4 4 4 15,-4 4 0-15,-2 6-30 16,0 6-11-16,-2 9 0 0,1 1-67 16,-19 24-21-16,11 3-193 15,5 0-535-15</inkml:trace>
  <inkml:trace contextRef="#ctx0" brushRef="#br0" timeOffset="-171813.1">23013 7816 449 0,'0'0'119'0,"0"0"-43"0,0 0-7 16,-1 73-2-16,8-47-11 15,10-2-24-15,1-5-19 16,4-2-13-16,0-6 11 15,2-3-10-15,-3-7 27 16,0-1 169-16,0-1-81 16,-6-12-47-16,-4-4 20 15,-3-2-37-15,-6 2 3 16,-2-4 15-16,0 1 46 16,-8 3-13-16,-8 3-39 15,-1 1 18-15,-4 3-20 16,-2 6-13-16,-1 2-12 15,0 2-37-15,0 0 1 16,0 13-1-16,2 4-43 16,5 4-65-16,2 9-144 0,6-2-85 15,8-6-400-15</inkml:trace>
  <inkml:trace contextRef="#ctx0" brushRef="#br0" timeOffset="-171325.83">23171 8042 522 0,'0'0'131'0,"0"0"-76"16,0 0 23-16,0 0 69 16,0 0 25-16,0 0-60 15,0 0-18-15,-58 68-23 16,55-52-7-16,3 2-31 16,0 3-1-16,0 1-17 15,9 1-9-15,3-2 8 16,2 0-13-16,3-4 8 15,3-3 3-15,-1-4-11 16,1-6 10-16,-1-4-1 0,0 0 18 16,-1-11 59-1,-1-5-15-15,-3-5-9 0,-4-4 6 16,-6-2-8-16,-4 0 65 16,0-2-46-16,-17 6-29 15,-5 0-3-15,-6 6 2 16,-3 6-9-16,-5 5-30 15,0 6-11-15,-1 0-1 16,3 6-36-16,-10 25-71 16,10-1-130-16,2-1-378 0</inkml:trace>
  <inkml:trace contextRef="#ctx0" brushRef="#br0" timeOffset="-170236.45">6235 13227 867 0,'0'0'248'0,"0"0"-134"16,0 0-1-16,0 0-38 16,0 0-2-16,0 0-24 15,0 0-33-15,8 0-3 16,10 0-12-16,9 0 15 0,6 2 19 16,1-1-26-16,3-1 4 15,-4 0-13-15,-3 0-5 16,-3-4-4-16,-12-1-215 15,-6 1-407-15</inkml:trace>
  <inkml:trace contextRef="#ctx0" brushRef="#br0" timeOffset="-169757.84">6301 13285 662 0,'0'0'99'15,"0"0"-65"-15,-19 73 63 16,13-40 42-16,3-2 18 0,0-3-68 16,3-6-34-16,0-4-9 15,0-7-31-15,0-3-15 16,6-5 2-16,5-3-1 16,-1 0-1-16,5-7 5 15,0-5-3-15,3-2 4 16,1 1-6-16,1 3 0 15,-1 4 1-15,6 3 0 16,-1 3-1-16,-1 3 0 16,-1 9 0-16,-1 5 9 15,-6 5 4-15,-5 2 32 16,-7 2 47-16,-3 2 10 16,0 0 4-16,-6 0-38 0,-9-3-51 15,-7-1 2-15,-2-2-10 16,-3-7-2-16,-7-6 31 15,0-4-26-15,-4-5 6 16,-1 0-1-16,2-11-9 16,2-4 14-16,9-3-21 15,7 6-1-15,8 1 0 16,7 2-34-16,4 3-51 16,4-1-5-16,16 4-48 15,16 3-6-15,-5-2-416 16,4 2-403-16</inkml:trace>
  <inkml:trace contextRef="#ctx0" brushRef="#br0" timeOffset="-169365.5">6740 13576 1204 0,'0'0'203'16,"0"0"-147"-16,0 0-48 15,0 0 3-15,0 0-4 16,0 0 14-16,0 0 40 16,39-5-19-16,-30-7-8 15,-5-1-9-15,-4-1-24 16,0 0 6-16,0 1-7 16,-3-2-9-16,-10 4-16 0,-2 2-24 15,-4 6 9-15,-1 3-22 16,1 5-28-16,-2 14-39 15,0 7 64-15,3 6 56 16,5 2 9-16,4 1 0 16,4 1 9-16,5-6 67 15,0-1 4-15,6-9-19 16,12-3-29-16,3-6-31 16,3-7 18-16,6-4-13 15,0 0 6-15,-2-3-8 16,0-13-4-16,-7 0-78 15,-6 2-629-15</inkml:trace>
  <inkml:trace contextRef="#ctx0" brushRef="#br0" timeOffset="-168825.43">6577 13332 1126 0,'0'0'224'0,"0"0"-159"0,0 0-56 15,0 0 14-15,0 0 40 16,0 0 1-16,94-13-13 15,-65 8-37-15,-1 2-6 16,6-1-8-16,16 4-6 16,-6-2-150-16,-6 2-504 0</inkml:trace>
  <inkml:trace contextRef="#ctx0" brushRef="#br0" timeOffset="-168583.28">7164 13493 1345 0,'0'0'273'15,"0"0"-206"-15,0 0-54 16,0 0 9-16,88-4-21 15,-63 1 8-15,0 0-6 16,-1 3-3-16,-4 0-89 16,-10 0-429-16</inkml:trace>
  <inkml:trace contextRef="#ctx0" brushRef="#br0" timeOffset="-168414.59">7177 13663 1431 0,'0'0'290'0,"0"0"-266"16,0 0-23-16,0 0 10 15,0 0-11-15,97 0 6 16,-51 0-6-16,-7 0-191 16,-2 0-669-16</inkml:trace>
  <inkml:trace contextRef="#ctx0" brushRef="#br0" timeOffset="-167858.67">7871 13452 1428 0,'0'0'292'15,"0"0"-221"-15,0 0-41 16,0 0-12-16,0 0-1 15,0 0 29-15,0 0-40 0,3 1 1 16,13 1-4-16,6-1 14 16,7 1 48-16,5-2 18 15,3 0-56-15,2 0-4 16,-1 0-17-16,0-5 0 16,-5 2 4-16,-5 0-8 15,-4-2-2-15,-7 2 0 16,-8-1-23-16,-8-1-155 15,-1-2-114-15,0 3-318 0</inkml:trace>
  <inkml:trace contextRef="#ctx0" brushRef="#br0" timeOffset="-167586.37">7989 13308 633 0,'0'0'529'0,"0"0"-488"16,0 0-40-16,0 0-1 16,0 0 97-16,0 0 45 15,0 0-14-15,-14 89-14 16,14-51-10-16,6 6-17 16,0 5-13-16,0 2-10 15,1-1-25-15,-1-6-38 16,0-8 7-16,0-8-8 15,-1-11-16-15,7-10-38 16,3-7-145-16,-2-11-40 16,-1-6-425-16</inkml:trace>
  <inkml:trace contextRef="#ctx0" brushRef="#br0" timeOffset="-166852.15">8445 13411 912 0,'0'0'240'0,"0"0"-123"16,0 0-31-16,0 0 18 15,18-89 7-15,-15 62 30 16,-2 0 2-16,-1-1-91 16,0 5-23-16,0 2-1 15,0 4 7-15,0 6 63 16,0 2-64-16,0 2-19 16,0 3 4-16,0 3-18 15,0 1-2-15,0 0-5 16,0 0-22-16,0 15 27 15,0 4 2-15,0 8 4 16,0 6 0-16,3 6-4 16,5 9-1-16,2 5 0 15,4 2 0-15,0 2-4 0,0-4 4 16,2-3 0-16,-4-6 2 16,0-8 4-16,-3-6-7 15,-1-7 1-15,-2-8-5 16,-5-5 5-16,1-5 0 15,-2-3 2-15,0-1-2 16,0-1 0-16,0 0-27 16,-9 0-38-16,-8 0-16 15,-1 0-167-15,-4 0 196 16,1 0 52-16,3 0-2 16,0 0 2-16,5 3 0 15,3 1 9-15,2-1-8 16,8-3 44-16,0 0-26 0,0 0-6 15,0 0-7-15,6 0-6 16,7-3 0-16,7-2 0 16,5 0 1-16,5-4 41 15,6 5 11-15,2-4 5 16,0 3 4-16,-4 2-31 16,-7 3 12-16,-6 0-20 15,-8 0-12-15,-5 0 13 16,-4 0-24-16,-2 3 9 15,-2 7-9-15,0-1-152 0,0-2-402 16</inkml:trace>
  <inkml:trace contextRef="#ctx0" brushRef="#br0" timeOffset="-162842.13">4588 14596 378 0,'0'0'206'16,"0"0"-55"-16,0 0 35 15,0 0-16-15,0 0 4 16,0 0-13-16,0 0-40 15,0-1-8-15,0-1-22 16,0 2-15-16,0-2 25 0,0-5-13 16,0-1-20-16,-3-6-32 15,-3-3-35-15,1-3 4 16,2-5-5-16,-1-2 1 16,1 0 3-16,3-3-4 15,-3-2-9-15,3 3 8 16,0 2-44-16,-3 4 29 15,3 7 2-15,-3 6 14 16,3 3-6-16,0 7 6 16,0 0-41-16,0 0-18 15,0 0-11-15,0 8 13 16,0 11 35-16,0 10 22 16,12 9-7-16,1 9 8 0,2 4-1 15,0 1 0-15,0-3-15 16,-2-2 0-16,-5-8-6 15,1-3-39-15,-6-10 45 16,3-2-4-16,-5-7 19 16,-1-7-1-16,0-3-16 15,0-1 7-15,0-3-6 16,0 0-11-16,-3 0 26 16,-7-2-21-16,-2-1 3 15,-4 0-15-15,-1 0-34 16,-2 0 46-16,-2 0-33 15,4 0 48-15,3-4 6 16,3 1 1-16,2 0 0 0,6 2 1 16,0-1 6-1,3 1-14-15,0 1 7 0,0 0-10 16,3 0 10-16,12 0 6 16,6 0 31-16,4 0 20 15,5-2-21-15,3-1 28 16,0 1-35-16,-2-3-28 15,-1 1 8-15,4-10-9 16,-7 3-135-16,-6-2-570 0</inkml:trace>
  <inkml:trace contextRef="#ctx0" brushRef="#br0" timeOffset="-162435.46">4943 14587 523 0,'0'0'101'0,"0"0"-56"15,0 0-2-15,0 0 24 16,0 0 14-16,0 0-13 16,91 11-18-16,-81-22-25 15,-2-1 18-15,-4 0 3 16,-4 2-21-16,0 0 14 15,-7 1-32-15,-8 1 25 16,-3 4 1-16,-3-1-18 16,0 5 34-16,0 0 37 0,3 0-60 15,2 12-16-15,4 4-10 16,0 7 0-16,6 4-1 16,3 4 2-16,3 1 14 15,0 1 7-15,12-2-5 16,6-6 17-16,4-4-33 15,1-6-1-15,4-7 0 16,-1-6 3-16,3-2-3 16,-4-3 0-16,-1-24-57 15,-9 1-192-15,-5 0-539 0</inkml:trace>
  <inkml:trace contextRef="#ctx0" brushRef="#br0" timeOffset="-162240.63">4913 14434 1294 0,'0'0'216'0,"0"0"-168"16,0 0-48-16,0 0 0 16,0 0 1-16,0 0 8 15,0 0-2-15,88 0-7 16,-42-3 0-16,-6 0-200 15,-4 2-473-15</inkml:trace>
  <inkml:trace contextRef="#ctx0" brushRef="#br0" timeOffset="-162015.47">5314 14537 1237 0,'0'0'191'0,"0"0"-134"16,0 0-21-16,33 91-36 15,-15-64 11-15,-2 0-4 16,5-5-6-16,3-6 7 16,0-4-8-16,3-11-40 0,-5-1-319 15,-6 0-604-15</inkml:trace>
  <inkml:trace contextRef="#ctx0" brushRef="#br0" timeOffset="-161842.86">5456 14543 1345 0,'0'0'270'16,"0"0"-212"-16,0 0-46 15,-32 102 3-15,29-68-15 16,3-5 0-16,0 0 2 15,3-6-13-15,17-6-23 16,-1-6-175-16,-1-8-519 0</inkml:trace>
  <inkml:trace contextRef="#ctx0" brushRef="#br0" timeOffset="-161269.5">5824 14568 1562 0,'0'0'347'0,"0"0"-265"15,0 0-74-15,0 0-8 16,0 0-37-16,0 0 35 16,0 0 4-16,36 23 15 15,-12-19-17-15,-2-1 6 16,1-3 2-16,2 0-8 16,8 0-14-16,-5 0-199 15,-7 0-408-15</inkml:trace>
  <inkml:trace contextRef="#ctx0" brushRef="#br0" timeOffset="-159418.48">25374 7865 527 0,'0'0'112'0,"0"0"-67"15,0 0 4-15,0 0 61 0,0 0 53 16,0 0-46 0,0 0-24-16,-10 0-12 0,10 0-17 15,-3 0 10-15,3 0-29 16,-1 0-23-16,-1 0 4 16,-2 0-25-16,-2 2 9 15,-2 5-10-15,-2 1 0 16,-1 0 8-16,1 4-7 15,0 1-1-15,-1 0 4 16,2 4-3-16,-1 2-1 16,2 3 0-16,1 0 1 15,0 2 1-15,4 2-1 16,-1 3-1-16,4 1 0 16,0 1 6-16,0 0-6 15,4 3 0-15,9-2 0 0,0-1-2 16,6-4 9-16,5 2-5 15,3-8 18-15,3-1-18 16,3-5 28-16,1-5 21 16,0-2-13-16,1-4 12 15,-2-3-30-15,-1-1 5 16,-2 0 16-16,-1-5-20 16,-3-6 28-16,-2-6-24 15,-2 0-16-15,-3-6 25 16,-3 0-17-16,-4-2 12 15,0-2-10-15,-5-1-10 16,-1-1 2-16,-4-3-3 16,-2 2-2-16,0 0 20 0,0 0-25 15,-3 2 0 1,-8 0-1-16,-2 0 6 0,-2 3-6 16,-1 3 0-16,-3 2 1 15,-1 3-2-15,-3 3-1 16,1 2 2-16,-1 4 0 15,-2 3 0-15,1 2-2 16,-2 3 2-16,-1 0-9 16,-2 0-4-16,0 4 7 15,-1 5 0-15,3 3-2 16,-2 0-24-16,2 2 31 16,2 1 1-16,4-1 0 15,5 2-6-15,1 3 2 16,4 3 4-16,4 2-8 15,1 5 4-15,5 4-2 0,1 2 6 16,0 4 0 0,11 1-1-16,6 2 1 0,5 2-1 15,5-2-22-15,17 14-137 16,-6-12-232-16,-5-10-534 0</inkml:trace>
  <inkml:trace contextRef="#ctx0" brushRef="#br0" timeOffset="-157526.71">6327 14425 1039 0,'0'0'233'0,"0"0"-149"0,0 0 9 15,-37-78 48-15,23 49-27 16,4 1-31-16,1-2-32 16,1 1-24-16,2 3-19 15,2 5-8-15,0 3 20 16,2 8-20-16,1 4 2 16,1 3 5-16,0 3-7 15,0 0-1-15,0 13-23 16,10 17 21-16,9 25 2 15,10 27 2-15,-4 1-1 16,0-7 0-16,-8-12 9 16,-4-22-9-16,-1 3 0 15,1 0 0-15,-5-10-7 0,1-9-30 16,0-8-129-16,0-11 10 16,-2-4-361-16,-1-3-59 0</inkml:trace>
  <inkml:trace contextRef="#ctx0" brushRef="#br0" timeOffset="-157165.41">6660 14638 863 0,'0'0'130'15,"0"0"-93"-15,0 0 38 0,0 0 43 16,0 0-21-16,83-51-9 15,-77 36-9-15,0 0-42 16,-6-1 3-16,0 1 6 16,0-2-31-16,-13 3 9 15,-3 2-18-15,0 4-4 16,-3 2-2-16,4 6-3 16,-1 0 3-16,2 4-1 15,-1 10 0-15,6 6 0 16,2 2-9-16,4 6 10 15,3-2 0-15,0 2 0 16,1-5 6-16,11 0-6 16,6-6 0-16,6-4 13 15,6-7-12-15,4-6-2 0,27-4-31 16,-10-13-210-16,-3-1-647 16</inkml:trace>
  <inkml:trace contextRef="#ctx0" brushRef="#br0" timeOffset="-156917.15">7423 14357 1164 0,'0'0'168'0,"0"0"-107"16,0 0-61-16,87 0 12 15,-59 0-12-15,7 0-17 16,-9-3-109-16,-6 1-372 0</inkml:trace>
  <inkml:trace contextRef="#ctx0" brushRef="#br0" timeOffset="-156730.59">7471 14486 1635 0,'0'0'243'16,"0"0"-207"-16,0 0-30 15,0 0-4-15,0 0-2 0,0 0 0 16,0 0 6-16,100 11-14 15,-70-16-277-15,-3-4-585 0</inkml:trace>
  <inkml:trace contextRef="#ctx0" brushRef="#br0" timeOffset="-156143.82">8108 14239 1234 0,'0'0'220'16,"0"0"-220"-16,0 0 0 15,0 0-64-15,0 0 64 0,-60 79 60 16,60-53 4 0,0 4-3-16,5 0-6 0,11 3-7 15,12 2-16-15,5-4 2 16,9-2-33-16,6-7 9 15,3-6-1-15,2-10-3 16,4-4-6-16,-2-2 0 16,-3-10-21-16,-1-10 21 15,-8-5-12-15,-6-6 8 16,-8-6-2-16,-13-1 12 16,-7-2 27-16,-9 0 48 15,0-1-32-15,-7 0 61 16,-10 5-1-16,-8 5-36 15,-8 3 9-15,-4 5-33 16,-8 6-17-16,0 7-13 16,-4 5-13-16,4 5-6 15,-1 0 0-15,7 15-40 0,3 5 3 16,5 5-110-16,7 0 89 16,5 11-135-16,7-7-175 15,9-5-551-15</inkml:trace>
  <inkml:trace contextRef="#ctx0" brushRef="#br0" timeOffset="-155849.91">8533 14087 1228 0,'0'0'403'0,"0"0"-300"16,0 0-30-16,-73 92-42 15,44-50 5-15,-2 3 39 16,-2 5 14-16,2-2-23 16,1-2-36-16,6-4-1 15,2-8-29-15,8-8 1 16,1-5-1-16,6-8-10 15,2-2-45-15,2-6-283 16,0-2-405-16</inkml:trace>
  <inkml:trace contextRef="#ctx0" brushRef="#br0" timeOffset="-131351.83">20604 15437 745 0,'0'0'158'16,"0"0"-127"-16,0 0 0 0,0 0 86 15,0 0 6-15,0 0-45 16,48 7-49-16,-35-6 6 15,-1 4 0-15,3 0-14 16,-4 4 26-16,1 2-23 16,-2 1-3-16,-1 3 11 15,-3 3-21-15,-1 4 4 16,-4-2-1-16,-1 4-14 16,0-2 14-16,-6 0-13 15,-6 2 10-15,-6 2 3 16,2-2-14-16,-4 1 0 15,4-3 0-15,1-3 0 16,6-2-1-16,4-2 1 16,4-6-1-16,1 1 1 15,0-3-19-15,11 2 12 0,4-2 1 16,2 1 0-16,4 1 6 16,-4 2 0-16,0 0 2 15,-3 0 13-15,-2 3-14 16,-5 3 5-16,1-2 4 15,-2 3-4-15,-1 0 13 16,0 1-7-16,-2 2-1 16,0 0 4-16,-1-2-13 15,-1 0-2-15,1-2 0 16,1-3-6-16,0-1 4 16,0-1 2-16,1-3-1 0,-1 1 1 15,-2 2-7-15,-1 0 7 16,0 2 0-16,0 4-3 15,-8 3 3-15,-4 4 0 16,-3 0 0-16,1 1 15 16,2 1-14-16,2 1 18 15,6 0 10-15,2 2-19 16,2 2 10-16,0 0-1 16,3 0 25-16,9 0 0 15,1-3-16-15,3-4 0 16,3-6-25-16,5-7-3 15,22-10-12-15,-5-2-231 0,1-2-747 16</inkml:trace>
  <inkml:trace contextRef="#ctx0" brushRef="#br0" timeOffset="-130556.94">23067 15465 887 0,'0'0'247'16,"0"0"-195"-16,0 0-43 15,0 0 6-15,0 0 38 16,0 0 17-16,0 0-30 16,95-27 4-16,-69 27 30 15,-1 0-1-15,-2 0 8 16,0 12 1-16,-2 6-43 16,-6 5 2-16,-5 5-4 15,-7 6-18-15,-3 3 20 16,0-1-38-16,-11 1 5 0,2-5-6 15,3-8 7 1,4-5-7-16,2-3 0 0,3-7-21 16,15-3-12-16,2-3-70 15,5-2 71-15,0-1 18 16,0 0-2-16,-5 2 15 16,-2 0 2-16,-5 4-1 15,-2 2 58-15,-2 5 27 16,1-1-15-16,2 2-13 15,0 3-33-15,4-1 13 16,1 1-20-16,4 3-10 16,1 0-7-16,1 2-24 15,5 15-122-15,-6-7-204 16,-6 1-556-16</inkml:trace>
  <inkml:trace contextRef="#ctx0" brushRef="#br0" timeOffset="-129918.36">23732 16638 499 0,'0'0'413'16,"0"0"-189"-16,0 0-98 16,0 0-31-16,0 0 10 15,0 0 7-15,0 0-58 16,-63 32-28-16,44-20 44 15,-2-1 1-15,3 2-25 16,2-3-12-16,2 1-33 16,7-2 0-16,1-1-1 0,6 1-2 15,0 3 1 1,2 2 1-16,11 3 0 0,2 3 3 16,3 2-2-16,-3 2-1 15,0-3 0-15,-5 1 0 16,-3-3 5-16,-2-2 6 15,-5 3 14-15,0-4 9 16,0 1-21-16,-12 1 18 16,-3-1 1-16,-4 2-20 15,-2-5 19-15,3 1-18 16,0-2-3-16,5-4 6 16,1 4-10-16,6-2-6 15,4 3 0-15,1 6-2 16,1 3 2-16,0 1 0 15,0-1 1-15,0 1 3 0,-5-2 2 16,1-2-6 0,-2 0 0-16,-4 0-3 0,-3-3 3 15,-3 0 0-15,-15 0-25 16,3-4-148-16,0-4-448 0</inkml:trace>
  <inkml:trace contextRef="#ctx0" brushRef="#br0" timeOffset="-126891.61">4591 15562 466 0,'0'0'628'0,"0"0"-509"16,0 0-80-16,0 0 45 15,0 0 19-15,0 0 37 16,0 0-8-16,-20 0-91 16,13 0-3-16,1 0-20 15,-2 0-17-15,-1 5 26 16,-4 7-27-16,-2 7 0 16,2 3 0-16,-1 7 6 15,1 2-7-15,4 4 1 16,6 5 0-16,3 2-8 15,3 2 8-15,15-1 0 16,4-2-1-16,7-3-12 16,2-6 12-16,6-7-4 0,-3-11-21 15,1-7-14 1,-1-7-49-16,-3-4 82 0,-4-16-2 16,-5-7 18-16,-8-2 1 15,-6-4 3-15,-8 2-5 16,0 0 24-16,-17 3-22 15,-5 3 15-15,-7 7 23 16,0 5-17-16,-1 6 18 16,-3 5-31-16,8 2-18 15,-1 4 5-15,5 9-5 16,5 5-1-16,8 4 0 16,7 1-44-16,4 12-113 15,12-4-60-15,6-8-588 0</inkml:trace>
  <inkml:trace contextRef="#ctx0" brushRef="#br0" timeOffset="-126531.01">5040 15802 1605 0,'0'0'95'0,"0"0"-95"15,0 0-8-15,0 0 8 16,0 0 47-16,0 0-34 0,0 0-1 16,58-51-6-16,-57 34-6 15,-1-2-40-15,-3 4-31 16,-16 1-6-16,-2 6 36 16,-6 1-3-16,2 7 34 15,1 0 3-15,2 16 2 16,4 9 5-16,0 4 0 15,10 7 1-15,4 0 4 16,4 4 8-16,0-2 0 16,15-4 12-16,10-4-24 15,5-4 6-15,3-7-7 16,1-7-3-16,11-12 0 16,-9 0-54-16,-10-2-526 0</inkml:trace>
  <inkml:trace contextRef="#ctx0" brushRef="#br0" timeOffset="-126312.34">4922 15579 1483 0,'0'0'258'16,"0"0"-258"-16,0 0-101 15,0 0 101-15,0 0 104 16,0 0-50-16,104-8-26 16,-68 6-28-16,12 0-62 15,-7 1-120-15,-11 1-327 0</inkml:trace>
  <inkml:trace contextRef="#ctx0" brushRef="#br0" timeOffset="-126019.63">5299 15707 149 0,'0'0'1019'16,"0"0"-860"-16,0 0-127 0,15 83-9 16,-3-48 44-16,3 2-24 15,0-3-3-15,3-5-19 16,-2-3-9-16,-1-7-12 16,3-10-29-16,-9-5-147 15,0-4-515-15</inkml:trace>
  <inkml:trace contextRef="#ctx0" brushRef="#br0" timeOffset="-125824.24">5405 15678 1215 0,'0'0'582'0,"0"0"-505"15,0 0-77-15,0 0 18 16,-9 97-17-16,9-59 21 15,0 1 9-15,0-3-30 16,0-1-2-16,8-3-8 16,1-9-170-16,2-9-318 0</inkml:trace>
  <inkml:trace contextRef="#ctx0" brushRef="#br0" timeOffset="-125509.49">5815 15816 1197 0,'0'0'170'15,"0"0"-128"-15,0 0 49 16,94 5 50-16,-64-5-21 16,0 0 0-16,-6 0-32 15,1 0-24-15,-4 0-7 16,-3 2-26-16,-5 0 10 0,-2 3-29 16,-1-2-4-1,1 4-16-15,-4-2-86 0,-1 0-428 0</inkml:trace>
  <inkml:trace contextRef="#ctx0" brushRef="#br0" timeOffset="-122800.77">19138 15161 468 0,'0'0'147'16,"0"0"-61"-16,0 0 10 15,0 0 52-15,0 0-22 0,0 0-35 16,0 0-43-16,-7 0-7 16,5 0 8-16,2 0-14 15,-3 0-3-15,0 4-9 16,-1 1-17-16,-2 5 14 16,-3 2-14-16,3 0 2 15,0 3-2-15,0-1 1 16,1 4-7-16,1-3 0 15,0 2 0-15,2-1 1 16,1 0 0-16,1-2-1 16,0-1 8-16,0 3-7 0,0 1-1 15,6 3 2 1,5 2-2-16,3 2 11 16,2 0-2-16,1 2-8 0,2-2 17 15,0 0-17 1,2-4 6-16,2 0 16 0,0-4-3 15,3-2 25-15,-2-3-1 16,3-1 1-16,1 0 3 16,2-5-23-16,0-1 13 15,-1-3 6-15,1-1 14 16,2 0-5-16,-1 0-21 16,0 0-7-16,1-8 1 15,-1-1-26-15,-3-1 7 16,2 0-7-16,-3 0 6 15,1-3 2-15,-1 0-7 0,0-2 5 16,-2 1-1 0,-1-1 1-16,0-3-6 0,-3 3 0 15,-2-1 0-15,-2-1 4 16,-3 1-4-16,0 1 1 16,-3-1 0-16,0 1 6 15,-2-1-7-15,2-1 0 16,-2-1 0-16,0 0 4 15,-3-2-4-15,0-1 0 16,-1 1 5-16,-2-1-5 16,0 0 0-16,-3 4 0 15,0 0 0-15,0 0-1 16,0 1 2-16,-4 1 4 0,-8-1-4 16,-3 1 0-1,-4-2-2-15,-3 1 1 0,-4-1-3 16,-4 1 3-16,0-1 0 15,-4 0 1-15,0 2-1 16,0 3 6-16,-2-2-6 16,0 6 0-16,1-1-2 15,1 6 2-15,-3 2 0 16,3 1 0-16,-4 0 2 16,3 3-2-16,-3 8 0 15,1 1 0-15,3 2-2 16,1 2 1-16,3-1 1 15,3 1 0-15,1 1 0 0,3-1-8 16,2 1-15 0,2 0-46-16,2 0-39 0,3 4-53 15,-3 12-37 1,2-3-397-16,2-2-317 0</inkml:trace>
  <inkml:trace contextRef="#ctx0" brushRef="#br0" timeOffset="-121770.63">19041 15595 494 0,'0'0'368'15,"0"0"-229"-15,0 0-83 16,0 0 14-16,0 0 50 15,0 0-32-15,0 0-49 16,-55-5-20-16,46 5 10 16,-3 3-14-16,-3 5-7 15,0 2 0-15,-3 4-7 16,0 1 0-16,-1 5-1 16,1 4 0-16,0 1 4 0,2 4-4 15,2 1 2 1,0 6-1-16,3 1 0 0,2 6-2 15,2 6 1-15,4 4 0 16,1-1 0-16,2 4 0 16,0-2 0-16,3-1 5 15,10 0-5-15,1-5 0 16,4 0-1-16,0-3 1 16,3-2 2-16,2-7 5 15,1-2 0-15,2-7 11 16,1-1-17-16,4-9 5 15,3-4 9-15,0-4 1 0,1-6 17 16,-1-3-18 0,-3 0 36-16,-1-5-26 15,-4-10-11-15,-3-3 18 0,-3-7 8 16,-2-3-11-16,-5-4 3 16,-1-6-4-16,-3-4 1 15,-3-5 8-15,2-4-27 16,-1-2 9-16,-1-1-19 15,0-3 2-15,-3 0 9 16,-1 1-10-16,-2 0-1 16,0 6 7-16,0 1-4 15,-10 7-3-15,0 2 0 16,-5 7 0-16,0 0 9 16,-3 6 7-16,-2 1-6 15,0 5 11-15,-2 1-20 16,-2 4 21-16,-1 3-7 0,-2 5-14 15,-3 3 6-15,-1 5-7 16,-2 0 0-16,0 0 0 16,3 8-2-16,2 6 1 15,5 3-4-15,2 3-30 16,7 3-10-16,3 2-54 16,11 13-51-16,0-7-10 15,0-3-389-15</inkml:trace>
  <inkml:trace contextRef="#ctx0" brushRef="#br0" timeOffset="-120950.9">20307 15708 1073 0,'0'0'294'16,"0"0"-209"-16,0 0-56 15,0 0 47-15,0 0 39 0,0 0-50 16,0 0-41 0,-62 19-23-16,53-1 8 0,0 5-7 15,3 4-2-15,3 6 25 16,3 2-25-16,0 3 1 15,8 2 2-15,11-2 5 16,3-2-6-16,5-7-2 16,4-5 1-16,2-8 1 15,1-9 6-15,2-7-8 16,-1 0 35-16,-4-13-29 16,-4-7 16-16,-3-4 3 15,-8-4 26-15,-1-3 32 16,-6-2-34-16,-4-1 4 0,-4 3-5 15,-1 1-15-15,0 2 22 16,-3 3-20-16,-6 4-8 16,-2 3 4-16,-3 4-31 15,-3 2 21-15,-1 1-18 16,-4 5 9-16,-2 1-11 16,0 3-1-16,-4 2-16 15,-1 0 8-15,3 2-39 16,2 7-4-16,3 4 4 15,6-1-24-15,3 3-5 16,5 2-86-16,7 15-111 16,0-4-29-16,1 0-356 0</inkml:trace>
  <inkml:trace contextRef="#ctx0" brushRef="#br0" timeOffset="-120201.73">20521 16174 1132 0,'0'0'200'15,"0"0"-140"-15,0 0-43 16,0 0-17-16,0 0 76 15,0 0-43-15,0 0-14 16,-66 41 13-16,57-26 0 16,-1 2 6-16,1 2 1 15,1 1-23-15,4 5 10 16,1-1-8-16,3 2-1 0,0 0 10 16,3 1-26-16,9 0 4 15,4-1-5-15,5-2 13 16,3 0-12-16,3-2 0 15,1-5 0-15,2 0 7 16,1-4-7-16,2-2-1 16,1-5 0-16,1-1 7 15,-2-5 8-15,-2 0 4 16,-3-5 48-16,-2-9-5 16,-4-3-25-16,-4-6 9 15,-2-1 7-15,-5-2-25 16,-1-2 21-16,-6 0-20 15,-1-1 2-15,-3-1 14 0,0-2-32 16,-1 1 20 0,-11 2-13-16,-3 0-3 0,-4 5 30 15,-2 0-26-15,-3 6 7 16,-1 2-4-16,-2 4-23 16,-3 3-1-16,-3 5 0 15,-1 4-1-15,-4 0-11 16,-3 0 12-16,2 13-18 15,2 4-11-15,2 3-60 16,5 2-17-16,1 13-76 16,6-6-202-16,6-4-463 0</inkml:trace>
  <inkml:trace contextRef="#ctx0" brushRef="#br0" timeOffset="-118797.68">6392 15420 654 0,'0'0'306'16,"0"0"-171"-16,0 0-67 15,0 0-7-15,0 0 18 16,0 0-29-16,0 0-4 15,-35 64-27-15,27-40-5 16,-1 1 14-16,0 4-27 16,-1 3 17-16,7 2-18 15,3 4 1-15,0 0 9 16,0 2-10-16,18-1 0 16,3-1 6-16,7-2-5 15,5-5-1-15,4-2 0 16,0-6 1-16,-1-7 0 15,-1-6 0-15,-7-6 0 16,0-4 29-16,-4 0 30 16,-7-11-25-16,-3-4 29 0,-6-4-31 15,-5-2 35-15,-3-2 9 16,0-1-8-16,-3-3 3 16,-11 1-21-16,-5 4-31 15,-5 1 16-15,-1 4-23 16,-2 4 9-16,-3 4-21 15,2 5 18-15,1 4-7 16,2 0-12-16,5 4 0 16,7 12-20-16,4 7-74 15,3 0-67-15,6 12-71 16,9-7-142-16,3-8-455 0</inkml:trace>
  <inkml:trace contextRef="#ctx0" brushRef="#br0" timeOffset="-118391.78">6782 15843 1077 0,'0'0'183'16,"0"0"-155"-16,0 0-27 16,0 0-1-16,0 0 74 15,0 0 35-15,0 0-55 16,71-10-40-16,-63 1 1 15,-2-4 10-15,-3 1-18 16,-3-3 31-16,0 3 17 0,0-2 12 16,-6 2 14-16,-5 0-29 15,-3 2-12-15,0 1-8 16,-4 3-32-16,3 6 0 16,-4 0-8-16,2 9-21 15,-2 11 14-15,1 8-10 16,3 5 25-16,2 1-8 15,7 0 8-15,3 0 0 16,3-2 0-16,6-4-4 16,13-3 3-16,8-6 2 15,9-4-1-15,3-6 25 16,4-2-25-16,2-6 11 16,2-1-11-16,13-14-28 0,-9-7-121 15,-10-3-426-15</inkml:trace>
  <inkml:trace contextRef="#ctx0" brushRef="#br0" timeOffset="-118142.68">7380 15662 1264 0,'0'0'358'0,"0"0"-272"16,0 0-84-16,0 0 5 16,0 0 53-16,0 0 36 15,94 9-28-15,-54-7-49 0,-1-2 13 16,0 1-32-16,-2-1 0 16,2 4-26-16,-11-2-192 15,-11 1-434-15</inkml:trace>
  <inkml:trace contextRef="#ctx0" brushRef="#br0" timeOffset="-117940.69">7453 15831 1568 0,'0'0'335'0,"0"0"-258"16,0 0-71-16,0 0 8 0,0 0 44 15,115 2-38-15,-72-2 0 16,2-5-20-16,-2 0-60 16,8-5-78-16,-11 2-171 15,-9 0-538-15</inkml:trace>
  <inkml:trace contextRef="#ctx0" brushRef="#br0" timeOffset="-117334.4">8144 15426 1443 0,'0'0'285'15,"0"0"-209"-15,0 0-70 16,0 0 16-16,0 0 7 16,0 0-4-16,-51 85 3 15,49-59-21-15,2 4 24 16,0 2 4-16,8 6-26 15,7 1 15-15,12 1-23 0,4 0 0 16,5-6 13-16,4-8-13 16,0-5-1-16,2-8 0 15,3-10-8-15,-2-3 7 16,0 0 1-16,-1-13 0 16,-4-8-3-16,-4-5 10 15,-6-4 2-15,-4-2 4 16,-6-1-11-16,-8-5 30 15,-4 1-2-15,-6 1 20 16,0 1 7-16,-6 1-20 16,-12 0 40-16,-6 5-4 15,-7 4-35-15,-3 2 13 16,-5 4-33-16,-1 3-11 0,-2 6 7 16,0 6-14-16,0 4-1 15,5 1-10-15,-1 18-21 16,5 5 14-16,1 7-49 15,4 6-26-15,3 0 7 16,5 13-62-16,7-9-64 16,7-7-291-16</inkml:trace>
  <inkml:trace contextRef="#ctx0" brushRef="#br0" timeOffset="-116767.68">8478 15424 940 0,'0'0'388'16,"0"0"-278"-16,0 0-74 16,0 0 50-16,0 0 45 15,0 0-65-15,0 0-27 16,-36 51-30-16,19-22 31 16,-5 7 20-16,-2 6 6 15,-1-1 8-15,1 1-22 16,0-6-17-16,6-3 8 15,5-9-29-15,3-7 16 0,5-8-24 16,2-3 1-16,3-5 2 16,0-1-8-16,0 0 5 15,0 0 3-15,0 0-9 16,0 0-2-16,0 0-37 16,3-4-40-16,6 0-160 15,0-2-714-15</inkml:trace>
  <inkml:trace contextRef="#ctx0" brushRef="#br0" timeOffset="-111769.45">4567 16414 821 0,'0'0'385'0,"0"0"-246"15,0 0-93-15,0 0 15 16,0 0 128-16,0 0-17 15,0 0-62-15,-3-23-14 16,3 22-35-16,-3-1 4 16,3 2-12-16,0 0-24 15,0 0-17-15,0 0-12 16,-3 3 0-16,3 8 0 0,0 3 5 16,-3 12-5-16,0 6 0 15,-2 5 1-15,-1 0 7 16,-1-1-7-16,1-3-1 15,-3-2 0-15,3-4 0 16,-1-6-8-16,5-7-12 16,-1-5-8-16,2-4 18 15,1-5-25-15,0 0-30 16,0 0-4-16,0-5 31 16,4-2 36-16,5-6-5 15,3 4 6-15,4-2-1 16,1 2 2-16,8 1 0 0,2 4 1 15,7 2 0 1,2 2 11-16,3 0-12 0,1 7 0 16,-4 5 0-16,-5-4 1 15,-2 1 9-15,-7-5 0 16,-7-1-10-16,-6-3-8 16,0 0-86-16,-6-9-226 15,-3-4-492-15</inkml:trace>
  <inkml:trace contextRef="#ctx0" brushRef="#br0" timeOffset="-111504.4">4784 16373 1532 0,'0'0'272'15,"0"0"-225"-15,0 0-41 16,0 0-12-16,0 0 12 15,0 0-5-15,11 96 6 16,-8-53-6-16,2 6 19 16,-5 2-1-16,0 2 6 15,0-2-8-15,0-2-16 16,0-6-1-16,0-10 0 16,0-12-19-16,0-8-81 15,7-13-155-15,5 0-430 16,-3-14-118-16</inkml:trace>
  <inkml:trace contextRef="#ctx0" brushRef="#br0" timeOffset="-111140.48">5004 16677 1204 0,'0'0'246'16,"0"0"-164"-16,0 0-59 15,0 0-13-15,95 30 60 16,-69-28 36-16,0-2-47 15,0 0-43-15,-5-10-16 16,-2-2 19-16,-8-2-18 16,-5-5 9-16,-6 1 9 15,0-1-19-15,-3 0-5 16,-14 0-7-16,-2 4-27 16,-5 0 38-16,-3 6-16 0,0 6 17 15,2 3 3 1,-2 8 3-16,6 13-4 0,3 8-2 15,5 5-1-15,5 5 1 16,8 0 0-16,0-1 22 16,6-4 6-16,12-2-28 15,9-7 12-15,0-7-11 16,3-6 0-16,1-4-2 16,-4-8-45-16,-3-5-119 15,-8-10 27-15,-5-2-535 0</inkml:trace>
  <inkml:trace contextRef="#ctx0" brushRef="#br0" timeOffset="-110919.98">5004 16518 1530 0,'0'0'309'15,"0"0"-309"-15,0 0-44 16,0 0 44-16,0 0 34 15,0 0 17-15,0 0-28 16,91-48 1-16,-66 40 6 16,-1 1-30-16,2 0 6 15,-4 2-6-15,0 4-59 16,-4 1-145-16,-6 0-449 0</inkml:trace>
  <inkml:trace contextRef="#ctx0" brushRef="#br0" timeOffset="-109966.66">5347 16595 1452 0,'0'0'477'16,"0"0"-477"-16,0 0-49 0,0 0 49 16,0 0 30-16,0 0 4 15,0 0 8-15,49 54-9 16,-24-21 0-16,1 4-14 16,-2-1-18-16,-2 0 18 15,-4-5-17-15,-5-1-1 16,-2-11-1-16,-1-4-51 15,-2-7-81-15,-1-8-153 16,-2-6-379-16,-1-8-170 0</inkml:trace>
  <inkml:trace contextRef="#ctx0" brushRef="#br0" timeOffset="-109795.48">5581 16637 1166 0,'0'0'234'15,"0"0"-188"-15,0 0-45 16,-22 89 16-16,16-60 10 16,3-1 7-16,1-3-11 15,2-1-23-15,0-9 0 16,8-1-55-16,-1-9-452 0</inkml:trace>
  <inkml:trace contextRef="#ctx0" brushRef="#br0" timeOffset="-109507.03">6024 16723 1164 0,'0'0'354'0,"0"0"-263"15,0 0-69-15,0 0 26 16,103 0 73-16,-72 0-30 16,-1 0-37-16,0-2-30 15,-3 0 14-15,-6-1-31 16,-2 3-1-16,-4-3 5 0,-6 3-11 16,-6 0-14-1,-3 3-72-15,0 7-263 0,0-3-522 0</inkml:trace>
  <inkml:trace contextRef="#ctx0" brushRef="#br0" timeOffset="-107272.59">21002 15773 188 0,'0'0'179'15,"0"0"-107"-15,0 0-20 16,0 0 14-16,0 0 19 16,0 0-24-16,0 0-12 15,-7 7 7-15,7-7-1 16,0 0 22-16,-2 0 2 15,2 0-20-15,0 0 1 0,0 2-17 16,-1-2 3-16,1 1 12 16,-3 0-27-16,2 2-1 15,-1 0-4-15,1 0-25 16,-2-1 21-16,0 3-12 16,1-1-9-16,-1-1 19 15,0 3-18-15,0 0-1 16,0-1 10-16,0-1-10 15,-1 1 5-15,2-1-5 16,-1 2-1-16,2-1 10 16,-2 2-10-16,1 1 0 15,-1 1-2-15,2 0 6 0,-1 1-5 16,1-1 1-16,1 2 0 16,-2-2 11-16,2 1-3 15,0 1 8-15,0-1 0 16,0 1-15-16,0 0 12 15,0 2-8-15,2-1-4 16,4 0 12-16,0 1-13 16,2 0 0-16,0-1 0 15,1-1 6-15,0 0-2 16,3-3-4-16,2-1 0 16,0 2 29-16,3-2 46 15,1-1 14-15,0 0-32 16,3 0-39-16,-1-2 14 15,0-1 2-15,-1-1 2 16,0-2 5-16,-2 0-35 0,-1 0 6 16,-1 0 1-16,0-7-6 15,-1-2-2-15,0-2-5 16,2-3 1-16,-2 0 9 16,0-3-9-16,1-2-1 15,-3 1 1-15,0-1 10 16,-2 0-8-16,-3 0-3 15,-2 1 0-15,-2 1 4 16,-3 1-4-16,0 1 0 16,0 2 12-16,0 2-11 15,-6 1 8-15,-5 0-7 16,-2 1-1-16,-2-1 14 16,-3 2-14-16,2 2-1 0,-5 0 0 15,0 0 6-15,2 1-6 16,-4 0 0-16,3 2 0 15,0 0-1-15,2 2 1 16,0-1 0-16,5 2 0 16,1 0 0-16,0 0-1 15,3 0-5-15,0 5-35 16,0 4-9-16,3 2-80 16,-1 9-120-16,2-3-257 15,0 0-431-15</inkml:trace>
  <inkml:trace contextRef="#ctx0" brushRef="#br0" timeOffset="-106326">21098 16140 484 0,'0'0'228'0,"0"0"-133"16,0 0-46-16,0 0-17 16,0 0 65-16,0 0-28 15,0 0-56-15,-21 0 6 16,17 0-6-16,-1 5 44 15,1 1 35-15,-1 5-50 16,1-1-11-16,-2 5-20 16,1-1-10-16,2 3 14 15,0 2-7-15,2 0 1 16,1 1 6-16,0 1-14 16,0-2-1-16,10 1 0 15,4 0 0-15,-1-3 10 0,5 0 0 16,0-3-8-1,3-2 20-15,0-3-8 0,2-3 22 16,0-4 34-16,1-2-7 16,0 0-31-16,-4 0-26 15,0-8 8-15,-1-6 1 16,-4-2-14-16,-1-2 4 16,-4-1 2-16,-4-2-6 15,-3 0 53-15,0 0-8 16,-3-1 2-16,0-1 3 15,0 2-16-15,0 0 15 16,-7 1-29-16,-2 2-20 0,-2 0 16 16,-4 3-16-1,-1 2 22-15,-4 2-7 0,0 2-7 16,-6 4 7-16,2 4-16 16,-4 1 0-16,0 0 0 15,1 6 0-15,2 5 0 16,1 5-1-16,4 1-13 15,2 0-6-15,3 5-34 16,5 2-43-16,10 9-102 16,0-4-148-16,5-4-673 0</inkml:trace>
  <inkml:trace contextRef="#ctx0" brushRef="#br0" timeOffset="-105432.43">23107 15816 401 0,'0'0'68'0,"0"0"-43"0,0 0 51 16,0 0 107-16,0 0 89 15,0 0-109-15,0 0-77 16,-45-60-14-16,39 60-47 16,-2 2-12-16,-3 12-3 15,-2 4-8-15,-1 5 3 16,2 4 4-16,2 3-2 15,2 4 14-15,7 3-13 16,1 3 8-16,0 1 1 16,15-4-16-16,6-1-1 15,4-7 1-15,2-5 0 16,3-4 3-16,1-4-3 0,2-5 5 16,1-5 11-16,-1-6-9 15,1 0 34-15,-1-5 4 16,-1-12 27-16,-1-2 9 15,-3-8-15-15,-2-2-10 16,-6-7 21-16,-5-3-27 16,-4 0 6-16,-7-1 2 15,-4 1-18-15,0 2 8 16,-6 1-22-16,-12 5-4 16,-1 4 17-16,-4 3-7 15,-2 4-13-15,-3 5-15 16,0 2-4-16,-4 6 1 15,-1 7-2-15,0 0-12 0,-2 11-3 16,0 11-32-16,0 5-21 16,5 6-55-16,-4 25-136 15,8-7-60-15,8-2-567 0</inkml:trace>
  <inkml:trace contextRef="#ctx0" brushRef="#br0" timeOffset="-104877.38">23435 16530 1160 0,'0'0'209'16,"0"0"-142"-16,0 0-56 16,0 0 7-16,-88 0 34 15,70 10-20-15,-1 6-6 16,1 6 19-16,3 1 14 0,2 8 15 15,2 3-46-15,4 6-3 16,5-2-25-16,2 0 1 16,2 0 8-16,14-3-3 15,7-4-5-15,5-8-1 16,5-5-9-16,4-8-20 16,5-6 1-16,1-4 18 15,2 0 10-15,-3-12 1 16,-2-8 35-16,-2-6 21 15,-5-5-10-15,-8-2 31 16,-8-7 18-16,-8-3-47 16,-9-1 19-16,0-2-27 15,-16 0 15-15,-16 3 31 16,-6 6-39-16,-7 8 2 16,-6 10-48-16,0 9-2 15,-5 10-15-15,-29 12-67 0,13 11-98 16,4 0-360-16</inkml:trace>
  <inkml:trace contextRef="#ctx0" brushRef="#br0" timeOffset="-103842.73">6445 16472 1267 0,'0'0'255'16,"0"0"-183"-16,0 0-52 15,0 0 75-15,0 0 48 16,0 0-74-16,0 0-30 16,0-10 0-16,0 10-28 15,0 5 30-15,0 9-30 16,0 6-10-16,0 9 17 15,3 3-18-15,1 1 6 16,-1-1 0-16,3-5-4 16,0-6-4-16,2-6-7 15,5-6-23-15,2-1 20 16,9-3-6-16,4-5 18 0,5 0-6 16,1 0 13-16,4-5-2 15,-1-3-5-15,-3 1-6 16,-3 0 0-16,-5 1 6 15,-10 0-58-15,-3-9-98 16,-8 3-207-16,-5 0-487 0</inkml:trace>
  <inkml:trace contextRef="#ctx0" brushRef="#br0" timeOffset="-103628.45">6676 16402 1527 0,'0'0'356'16,"0"0"-261"-16,0 0-79 16,1 75-14-16,7-29 15 15,4 5 3-15,-2 6 1 16,2 2-3-16,0-4-17 16,2-4-2-16,0-6-4 15,6-9-168-15,-1-13-314 16,-4-10-697-16</inkml:trace>
  <inkml:trace contextRef="#ctx0" brushRef="#br0" timeOffset="-103285.42">6974 16740 588 0,'0'0'895'0,"0"0"-805"15,0 0-55-15,0 0 15 16,0 0 34-16,88-13 22 15,-67 2-80-15,-3-6 2 16,0 1-27-16,-9-1 5 16,-6 2 10-16,-3 1-10 15,-2 0 1-15,-14 3 8 16,-7 2-15-16,-5 6-19 16,-2 3 0-16,0 0 9 15,1 15 2-15,5 11 8 16,5 6 0-16,5 4 1 15,8 2 10-15,6-3-7 16,0-2-4-16,12-7 0 0,10-6 2 16,2-7-2-16,7-4 6 15,-1-9-6-15,0 0-35 16,-4-9-57-16,-7-7-197 16,-10-1-689-16</inkml:trace>
  <inkml:trace contextRef="#ctx0" brushRef="#br0" timeOffset="-103103.64">6910 16486 1538 0,'0'0'493'0,"0"0"-471"16,0 0-7-16,0 0-15 0,0 0 1 15,81-17 11-15,-37 13 0 16,7 0-12-16,25 4-21 15,-15 0-175-15,-7 0-579 0</inkml:trace>
  <inkml:trace contextRef="#ctx0" brushRef="#br0" timeOffset="-102841.64">7672 16656 1356 0,'0'0'199'15,"0"0"-133"-15,78 3-53 16,-38-3 4-16,-6 0-17 15,-4 0-1-15,-5 0-15 16,-6 0-119-16,-12 0-435 0</inkml:trace>
  <inkml:trace contextRef="#ctx0" brushRef="#br0" timeOffset="-102663.44">7666 16799 1480 0,'0'0'500'0,"0"0"-440"0,0 0-60 16,0 0 0-16,0 0 43 16,0 0-20-16,81 0-6 15,-47 0-17-15,1-1-30 16,14-1-83-16,-10 0-274 16,-8 2-1126-16</inkml:trace>
  <inkml:trace contextRef="#ctx0" brushRef="#br0" timeOffset="-101986.28">8268 16429 952 0,'0'0'498'0,"0"0"-431"0,0 0-41 15,0 0-9-15,0 0 127 16,0 0-31-16,-83 57-82 15,76-37-15-15,1 5 22 16,3 5 0-16,3-1 9 16,0 7-12-16,0-1-24 15,15 1 13-15,4 0-18 16,10-1 3-16,4-5 2 16,5-4-3-16,2-5-9 15,5-5 1-15,3-11-3 16,-2-2 3-16,2-3 12 15,1-3 3-15,-7-11 4 16,0-6-18-16,-5-7 8 0,-6-1 3 16,-5-6 7-16,-5 0 11 15,-4-2-21-15,-6 0 1 16,-5 0 2-16,-3 5-6 16,-3-2-3-16,0 4 20 15,-9 2 10-15,-6 1 20 16,-9 2-13-16,-1-1-9 15,-7 6 32-15,-5 1-43 16,-1 2 0-16,-7 4-20 16,-3 4 9-16,-3 4 1 15,2 4-4-15,1 0 9 16,2 8-11-16,1 11-4 16,2 7-1-16,4 6-9 15,5 4-15-15,2 5 13 16,7 8-73-16,3 31-60 0,10-10-161 15,2-5-639-15</inkml:trace>
  <inkml:trace contextRef="#ctx0" brushRef="#br0" timeOffset="-100868.32">8558 16458 140 0,'0'0'624'0,"0"0"-525"16,0 0-75-16,0 0 1 16,0 0-15-16,0 0 29 15,0 0 3-15,-6-42-10 0,6 40 30 16,0-1 26-16,0 0-36 16,0 1-14-16,0 1-38 15,0 1 0-15,0 0 0 16,0 0 0-16,0 1 1 15,0 9 57-15,0 7 2 16,0 6-11-16,-3 5-13 16,-7 5 24-16,-4 4 8 15,-2 0-24-15,-2 4 16 16,-1 0-31-16,0-5-10 16,2-2 3-16,4-6-21 15,4-8 4-15,3-3-5 16,6-5-14-16,0-4-32 15,0-1-334-15</inkml:trace>
  <inkml:trace contextRef="#ctx0" brushRef="#br0" timeOffset="-94366.24">4731 17313 127 0,'0'0'615'15,"0"0"-459"-15,0 0-10 16,0 0 88-16,0 0-50 15,0 0-6-15,3-26-76 16,-3 21-57-16,1 0 28 16,1-4-23-16,1-7 12 15,0-1-6-15,3-6-50 16,-2-2-3-16,2-2-3 16,-1 0-14-16,-4 3-15 15,1 4-34-15,-2 1 33 16,0 5 2-16,0 3-29 15,0 3 57-15,0 5 0 0,0 3-19 16,0 0 18-16,0 5-17 16,0 16 18-16,0 13-3 15,0 9 4-15,7 10-1 16,2 5 0-16,0-2 0 16,2-2 3-16,2-8-3 15,-3-5 1-15,1-8-1 16,10-5-38-16,-5-11-118 15,-4-8-247-15</inkml:trace>
  <inkml:trace contextRef="#ctx0" brushRef="#br0" timeOffset="-93975.13">5083 17445 1227 0,'0'0'386'15,"0"0"-386"-15,0 0-76 16,0 0 76-16,0 0 18 16,82 7 18-16,-61-17-26 15,-3-7-10-15,-3 0-5 16,-8-2-38-16,-7 0 42 16,0-1-29-16,-9 3 5 15,-10 0 25-15,-5 5-7 16,-2 5 7-16,1 4 10 15,0 3-9-15,1 0 25 16,9 13-17-16,0 7 0 0,6 2 7 16,6 6-16-16,3-1 20 15,0 2 19-15,3-4-1 16,14 3 34-16,2-5-29 16,9-3 3-16,2-5 33 15,3-3-37-15,0-4-42 16,-2-4-6-16,-4-4-86 15,1-9-80-15,-10-8-142 16,-4-2-630-16</inkml:trace>
  <inkml:trace contextRef="#ctx0" brushRef="#br0" timeOffset="-93748.71">5110 17179 1172 0,'0'0'293'0,"0"0"-271"15,0 0-11-15,0 0-4 16,0 0 65-16,83 0 3 16,-51 0-38-16,-1 0-37 15,2 0 0-15,3 7-77 16,-11 2-180-16,-3 0-695 0</inkml:trace>
  <inkml:trace contextRef="#ctx0" brushRef="#br0" timeOffset="-93493.8">5444 17314 1341 0,'0'0'205'16,"0"0"-154"-16,0 0-14 15,57 90 150-15,-32-58-55 16,2 1-66-16,-2-4-28 0,3-1-38 16,-5-3 0-1,-2-6-8-15,-2-5-84 0,-1-14-174 16,-2 0-287-16,-8-5-162 0</inkml:trace>
  <inkml:trace contextRef="#ctx0" brushRef="#br0" timeOffset="-93342.88">5697 17299 492 0,'0'0'1254'15,"0"0"-1071"-15,0 0-117 16,-25 78-51-16,19-44-6 15,0-3-5-15,6 15-4 16,0-8-145-16,0-6-509 0</inkml:trace>
  <inkml:trace contextRef="#ctx0" brushRef="#br0" timeOffset="-92915.68">5465 17994 1257 0,'0'0'353'15,"0"0"-301"-15,0 0-52 16,-21-89-3-16,18 62 3 16,0-1 26-16,3 7-12 15,0 4 4-15,-3 7-16 16,3 5 16-16,0 3-18 16,0 2-4-16,0 0-9 15,0 7 0-15,0 13 13 16,6 11 49-16,6 10-34 15,0 6 4-15,0 3-16 16,1-1-2-16,-2-2 37 16,-1-5-23-16,-3-6-2 15,1-5-13-15,-2-8 0 16,3-9-65-16,-5-4-171 0,-1-8-423 16</inkml:trace>
  <inkml:trace contextRef="#ctx0" brushRef="#br0" timeOffset="-92534.76">5641 18070 74 0,'0'0'1179'16,"0"0"-1001"-16,0 0-144 16,0 0-10-16,0 0 24 0,0 0-10 15,0 0-7 1,97 16-30-16,-78-16 14 0,1 0-15 15,-6-5 1-15,-3-3 14 16,-5 0-14-16,-6-3 7 16,0-1 14-16,0-2-22 15,-3 1-16-15,-8 2-2 16,-6 1 8-16,-3 6 9 16,1 4 1-16,-2 0-1 15,3 4-5-15,0 16 10 16,6 1-5-16,2 8 2 15,7 0-1-15,3 1 33 16,0 0-12-16,10-4 4 16,11-3-2-16,3-6-16 15,7-5 11-15,2-5-7 16,0-5-11-16,7-4-91 0,-9-10-146 16,-11-4-552-16</inkml:trace>
  <inkml:trace contextRef="#ctx0" brushRef="#br0" timeOffset="-92323.18">5681 17905 1328 0,'0'0'322'15,"0"0"-322"-15,0 0-26 16,0 0 26-16,0 0 88 0,0 0-2 15,109 40-60 1,-76-33-16-16,-2 0-10 0,8-1-43 16,-6-1-141-16,-8-1-341 0</inkml:trace>
  <inkml:trace contextRef="#ctx0" brushRef="#br0" timeOffset="-92038.48">6069 18070 1557 0,'0'0'368'0,"0"0"-273"15,0 0-59-15,34 77-15 16,-18-48-6-16,1-3 7 16,2-2-16-16,-2-2-6 15,1-5-1-15,-5-3-49 16,2-5-89-16,-3-3-160 16,-3-6-505-16</inkml:trace>
  <inkml:trace contextRef="#ctx0" brushRef="#br0" timeOffset="-91833.78">6249 18023 1587 0,'0'0'328'16,"0"0"-257"-16,0 0-71 15,-13 100 0-15,12-64 22 16,1 1 2-16,0-3-9 15,0-6-15-15,0-9-10 16,5-14-60-16,1-5-275 16,-1-5-714-16</inkml:trace>
  <inkml:trace contextRef="#ctx0" brushRef="#br0" timeOffset="-91569.88">6139 17411 1081 0,'0'0'268'16,"0"0"-180"-16,0 0 4 15,0 0 39-15,82 25-22 16,-51-19-52-16,-1 1-28 0,0-1-28 15,-2-2 0 1,-4 1-1-16,-6-3-9 16,0 4-62-16,-9 0-188 0,-1-3-541 0</inkml:trace>
  <inkml:trace contextRef="#ctx0" brushRef="#br0" timeOffset="-89836.51">14734 16158 1776 0,'0'0'271'0,"0"0"-271"0,0 0-152 15,0 0-131-15,0 0 155 16,0 0-26-16,0 0-679 0</inkml:trace>
  <inkml:trace contextRef="#ctx0" brushRef="#br0" timeOffset="-88563.39">23787 15359 575 0,'0'0'180'0,"0"0"-84"16,0 0-37-16,0 0 22 16,0 0 79-16,0 0-69 15,0 0-27-15,-15-32-22 16,12 30-11-16,-1 0-9 16,-4 1-21-16,-3-1 17 15,-3 2-17-15,-4 0 0 0,-4 0 6 16,-1 9-6-16,0 0-1 15,-1 4 0-15,2 2 0 16,3 5 1-16,5 2-1 16,2 6 0-16,6 6 3 15,3 8-3-15,3 3 0 16,0 5 0-16,6-3 2 16,10 1-2-16,5-2 0 15,3-7 0-15,4-5-2 16,3-5 11-16,2-9-3 15,3-6 34-15,2-7-26 16,1-7 23-16,2-7 7 16,1-15 16-16,-2-9 15 15,-3-9-51-15,-5-3 2 0,-9-4-5 16,-8-2-20-16,-10 0 20 16,-5-1 10-16,-6 1 26 15,-18 6 6-15,-9 1-20 16,-7 9-2-16,-6 6-14 15,-5 13-25-15,-4 11 6 16,-3 3-8-16,0 27-22 16,1 11-40-16,-7 46-94 15,16-6-104-15,9-1-452 0</inkml:trace>
  <inkml:trace contextRef="#ctx0" brushRef="#br0" timeOffset="-87779.9">23719 17014 481 0,'0'0'76'0,"13"109"-47"15,9-53-24-15,4-14-5 16,11 2 0-16,5-2-59 15,3-9-80-15,1-10-79 16,3-12 172-16,-4-11 46 16,-1 0 185-16,-2-19-81 15,-3-12-8-15,-6-6 66 16,-5-9 26-16,-5-5 20 0,-11 1-38 16,-7-4-4-16,-5 1 4 15,-8 1 13-15,-17 0-28 16,-8 2-52-16,-8 4-37 15,-8 7-4-15,-5 10-25 16,-4 12-9-16,-3 13-28 16,-2 4 7-16,2 24-17 15,3 14 5-15,4 10-20 16,7 20-47-16,9 21-177 16,13-14-155-16,11-9-669 0</inkml:trace>
  <inkml:trace contextRef="#ctx0" brushRef="#br0" timeOffset="-86302.68">6797 17374 827 0,'0'0'259'16,"0"0"-172"-16,0 0 29 15,0 0-23-15,0 0-14 16,0 0 1-16,0 0-16 15,-26-58 16-15,22 41-7 16,-1-2-45-16,1 0-4 16,-2-1-24-16,3 3 2 15,2 3 15-15,-1 2-15 16,1 4-2-16,-1 2 8 16,2 3-7-16,-1 3-2 15,1 0-4-15,-2 0-16 0,2 10 8 16,0 16 0-16,0 12 13 15,6 11 0-15,6 5 0 16,1 1-1-16,4-7 1 16,-2-4-9-16,1-8 8 15,4-4-139-15,-3-7-66 16,-6-9-451-16</inkml:trace>
  <inkml:trace contextRef="#ctx0" brushRef="#br0" timeOffset="-85912.81">6953 17476 1155 0,'0'0'207'0,"0"0"-151"16,0 0-19-16,0 0 28 0,0 0 8 16,93-1-43-16,-72-5-22 15,-6 1 6-15,-1-1-13 16,-6 0 9-16,-2-1 5 15,-4 2-15-15,-2-2 28 16,0-3-15-16,-8 1-4 16,-6-2 7-16,0 2-16 15,-3 2 9-15,2 3-2 16,3 4-7-16,-1 0 0 16,4 3 0-16,3 11 2 15,3 9 4-15,3-1-6 16,0 2 21-16,0 2 4 0,12-6-25 15,9-3 19-15,0-1-9 16,4-6 8-16,4-4-12 16,0-2-6-16,1-4-50 15,0 0-70-15,-3 0 63 16,4-19-43-16,-7 4-300 16,-7 0-333-16</inkml:trace>
  <inkml:trace contextRef="#ctx0" brushRef="#br0" timeOffset="-85234.36">7492 17374 1315 0,'0'0'325'16,"0"0"-258"-16,0 0-35 15,0 0 41-15,0 0 40 16,91 0-28-16,-60 0-65 16,5 0-3-16,-3 0-9 15,-3 0-8-15,-5 3-8 16,-8 0-92-16,-13 8-181 15,-4-2-239-15,0-1-477 0</inkml:trace>
  <inkml:trace contextRef="#ctx0" brushRef="#br0" timeOffset="-85078.09">7565 17481 1264 0,'0'0'489'0,"0"0"-436"15,0 0-31-15,0 0-12 16,0 0 37-16,0 0-2 15,0 0-27-15,88 2-1 16,-48-2-17-16,22 0-50 16,-10 0-153-16,-6-4-194 0</inkml:trace>
  <inkml:trace contextRef="#ctx0" brushRef="#br0" timeOffset="-84634.84">8281 17249 1560 0,'0'0'233'16,"0"0"-212"-16,0 0-20 16,0 0 11-16,0 0 28 15,0 0-39-15,0 0 9 16,-30 92 3-16,30-53-5 15,12 4 8-15,10 3-16 16,8-6-2-16,3-8 2 16,7-5-56-16,0-13-18 0,1-9 39 15,-2-5 7-15,1-8 20 16,-6-15 7-16,-4-9 2 16,-7-4 6-16,-9-5-7 15,-6-2 7-15,-8 2 65 16,0 2-27-16,-12 2 43 15,-12 4-6-15,-6 3-6 16,-4 8 26-16,-5 6-31 16,-4 9-40-16,1 7-13 15,-1 0-18-15,4 16 0 16,6 10-10-16,3 2-49 16,7 3-9-16,9 2-75 15,9 2-117-15,5-6-46 0,0-10-540 16</inkml:trace>
  <inkml:trace contextRef="#ctx0" brushRef="#br0" timeOffset="-84423.04">8506 17238 1724 0,'0'0'332'0,"0"0"-255"16,0 0-51-16,0 0-14 15,0 0 24-15,-30 106 11 16,15-63-32-16,-1 3 5 0,1-4-8 16,-1-2-12-16,-1-2-9 15,-8 3-97-15,1-11-428 16,2-6-738-16</inkml:trace>
  <inkml:trace contextRef="#ctx0" brushRef="#br0" timeOffset="-83949.91">6679 18034 666 0,'0'0'639'0,"0"0"-526"16,0 0-100-16,0 0-4 15,0 0 14-15,0 0 25 16,0 0 18-16,47-4-30 15,-25 2-7-15,1 1-14 16,3-1-14-16,8-3-2 16,-6 3-108-16,-4-2-538 0</inkml:trace>
  <inkml:trace contextRef="#ctx0" brushRef="#br0" timeOffset="-83628.58">7068 17952 1335 0,'0'0'334'16,"0"0"-312"-16,0 0-21 15,0 0-1-15,0 0 78 16,22-83-32-16,-19 58-44 16,0-3 7-16,-3 3-9 15,0 3 0-15,0 2 5 16,0 7-4-16,0 3 0 15,0 4 2-15,0 6-3 16,0 0-2-16,0 6-25 16,0 17 27-16,5 14 16 15,3 7-9-15,2 6 6 16,-1-1 0-16,-2 1-12 0,4-4 14 16,-1-4-15-16,2-6-11 15,3-7-69-15,-3-7-236 16,-1-13-913-16</inkml:trace>
  <inkml:trace contextRef="#ctx0" brushRef="#br0" timeOffset="-83276.36">7405 18042 1294 0,'0'0'332'16,"0"0"-259"-16,0 0-38 15,0 0-32-15,84-10 58 0,-59-5-34 16,-4-5-26-16,-2 2 18 16,-8-1-19-16,-8 4 7 15,-3-1 16-15,0 3-22 16,-11 5-2-16,-6 2-7 16,-3 3 8-16,1 3 0 15,-2 0 0-15,1 13 0 16,1 11 0-16,4 9-1 15,0 6-1-15,6 5 2 16,6-2 0-16,3 0 3 16,0-8 9-16,8-5-2 15,11-5-4-15,5-9 3 0,8-6-5 16,3-8-4 0,10-4-45-16,-6-12-148 0,-8-2-403 0</inkml:trace>
  <inkml:trace contextRef="#ctx0" brushRef="#br0" timeOffset="-82748.96">7388 17829 1605 0,'0'0'388'0,"0"0"-273"15,0 0-100-15,0 0-14 16,0 0 20-16,92-46-20 16,-55 36 10-16,0 0-11 15,-5-1-7-15,-4 5-89 16,-6 0-148-16,-13 3-305 0</inkml:trace>
  <inkml:trace contextRef="#ctx0" brushRef="#br0" timeOffset="-82485.2">7044 17224 1313 0,'0'0'316'16,"0"0"-257"-16,0 0-59 0,0 0 28 16,87-55 68-16,-50 40-24 15,6 6-60-15,1 6-12 16,20 3-29-16,-12 6-209 15,-7 8-532-15</inkml:trace>
  <inkml:trace contextRef="#ctx0" brushRef="#br0" timeOffset="-82124.33">7951 17919 1307 0,'0'0'407'0,"0"0"-293"15,0 0-104-15,0 0-1 0,0 0 29 16,102-10-9 0,-69 6-9-16,-2-2-20 15,-1 2-7-15,-11 4-123 0,-8 0-237 16,-11 0-574-16</inkml:trace>
  <inkml:trace contextRef="#ctx0" brushRef="#br0" timeOffset="-81975.27">8023 18018 1609 0,'0'0'364'16,"0"0"-306"-16,0 0-58 15,0 0 0-15,0 0 1 16,0 0 11-16,107-4-12 15,-41-2-126-15,-11 4-227 16,-3-4-597-16</inkml:trace>
  <inkml:trace contextRef="#ctx0" brushRef="#br0" timeOffset="-81615.61">8602 17794 1557 0,'0'0'362'0,"0"0"-328"16,0 0-34-16,0 0 0 16,-90 55 9-16,80-24 7 15,4 8-4-15,6 7-5 16,0 3-5-16,9 2-2 16,14-1-2-16,6-6-7 0,7-11-7 15,1-9-69 1,3-11 40-16,-3-12 18 0,-2-1 10 15,-5-17 10 1,-7-13 7-16,-9-6 5 0,-6-8 4 16,-8-3 32-16,-5 2 56 15,-15-1-10-15,-8 7 8 16,-10 5-29-16,-6 11-17 16,-3 12-33-16,-1 11-16 15,0 5-65-15,6 24-71 16,-2 34-115-16,11-8-118 15,10-4-417-15</inkml:trace>
  <inkml:trace contextRef="#ctx0" brushRef="#br0" timeOffset="-81285.26">8715 17883 1227 0,'0'0'390'0,"0"0"-266"16,-8 76-87-16,2-31 7 15,-1 2 36-15,1 3-30 16,-1 25-50-16,2-13-37 16,-1-9-683-16</inkml:trace>
  <inkml:trace contextRef="#ctx0" brushRef="#br0" timeOffset="-38893.86">8053 11039 497 0,'0'0'395'16,"0"0"-173"-16,0 0-150 16,0 0-11-16,0 0-15 15,0 0 27-15,22 0 25 16,-8 0-44-16,3 0 4 15,6 0-24-15,0 1-10 16,2 6 30-16,0 5-48 16,0 5 12-16,-1 7-2 15,1 5-5-15,-4 10-5 16,-1 5-6-16,-3 9 16 16,-3 19-16-16,0 22 7 15,-7 25-4-15,-6 7 19 0,-1-8-13 16,0-8 6-16,0-17-15 15,3-2 0-15,5-4 18 16,-1-16-6-16,5-15-8 16,-1-16-4-16,1-4-3 15,4 3 3-15,3 2 0 16,2-1 3-16,3-8-6 16,0-8 5-16,0-8-2 15,-3-10 0-15,3-6 12 16,-2 0-12-16,0-10 3 15,-2-13 4-15,1-5 1 16,-4-6 1-16,-2 0-9 0,-7 1 0 16,1 2-1-16,-8 4 0 15,-1 10 1-15,0 4 0 16,0 7 26-16,0 6-26 16,-3 0 0-16,-4 6-6 15,1 15 31-15,3 8-29 16,-2 12 4-16,4 9 0 15,1 6 11-15,0 14-11 16,12 19-1-16,15 13 0 16,4 10 1-16,2-2 3 15,4-4-3-15,0-1 1 16,1 0 15-16,-1 3-4 16,-1-4-13-16,-2-3 1 0,0-1 0 15,-5-2-3-15,1-4 4 16,-2-5-1-16,-1-7 3 15,-6-14-2-15,-6-13-1 16,-2-13 0-16,-5-3 1 16,-1 6-5-16,0 1 5 15,-2 5-1-15,-4-6 13 16,-1-5-7-16,0-2-6 16,-11-4 0-16,-6-3-8 15,-7-1-2-15,-4-5 20 16,-11-4-10-16,-4-2 36 15,-5-5-35-15,-4-4 25 16,-3-3-16-16,4-2-4 0,2 0 28 16,5 3-27-1,6-1 3-15,5 1-1 0,6 1-8 16,6-4-2-16,5 1-22 16,8-3-57-16,7-2-63 15,1-1-588-15</inkml:trace>
  <inkml:trace contextRef="#ctx0" brushRef="#br0" timeOffset="-37738.46">8730 15265 778 0,'0'0'219'0,"0"0"-142"16,0 0-54-16,0 0 60 15,0 0 57-15,0 0-40 0,106-41-30 16,-70 41-48-16,5 5-16 15,-2 13 20-15,-3 9-19 16,-3 7 2-16,-6 5 13 16,-4 6-20-16,-6 7 48 15,-2 5-12-15,-6 13-16 16,-5 19 27-16,-2 19-25 16,-2 4-2-16,0-2 13 15,0-8-34-15,0-12 29 16,0-3-11-16,0-15-18 15,1-16 23-15,6-12-12 16,1-6-2-16,4 3-10 16,4 3-3-16,1-2 3 15,4-7 0-15,-1-11-7 16,-1-9-6-16,0-8 10 0,-4-4-10 16,4-3-6-16,-4-3-56 15,-6-8 30-15,0-2-14 16,-6 1 8-16,-3 2 44 15,0 3 1-15,0 5 6 16,0 2 0-16,-6 11 3 16,0 12-9-16,3 10 4 15,0 12 2-15,1 5-6 16,2 8 14-16,0-1-6 16,3 4 8-16,11 14 8 15,1-8-18-15,3 1 0 16,6 13 0-16,-4-18 6 0,4 9-5 15,2-2 4-15,-4-12-5 16,2 8-1-16,-2-8 0 16,-4-1-23-16,-3-5-21 15,-6-4 28-15,-3-1-21 16,-4-4-13-16,-2-2 25 16,-2-3-55-16,-13-2-5 15,-9-4 24-15,-6-3 37 16,-5 0 25-16,-8-5 18 15,-1-1 40-15,-3-1 4 16,2-4-62-16,4 1 116 16,4-6-33-16,6 3-44 15,4-4 59-15,7-4-75 0,3-1-16 16,5-1 4-16,3-2-9 16,6 1-4-16,0-5-38 15,1 4-51-15,1 0-6 16,1-3-64-16,0 2-116 15,0-1-107-15</inkml:trace>
  <inkml:trace contextRef="#ctx0" brushRef="#br0" timeOffset="-33749.96">9704 12279 1015 0,'0'0'149'0,"0"0"-93"16,0 0-38-16,95 3 42 15,-47-3 56-15,6-4-50 16,2-9-21-16,1-2-10 16,0-2-34-16,-6 2 0 0,-7 1-1 15,-11 1-69 1,-9 6-125-16,-17 0-313 0</inkml:trace>
  <inkml:trace contextRef="#ctx0" brushRef="#br0" timeOffset="-33196.32">9741 12327 232 0,'0'0'820'15,"0"0"-708"-15,0 0-102 16,0 0-10-16,0 0 29 16,113 26 49-16,-65-18-17 15,7 2-41-15,2-1 5 0,1-1-6 16,-4-1-12-16,-8 0-4 16,-7 0-3-16,-9 1 0 15,-9 3 0-15,-12 0 0 16,-9 3 0-16,0 1 29 15,-21 4 19-15,-12 2-1 16,-13 3-24-16,-11 4-23 16,-7 5 17-16,-6 3-16 15,-2 3 14-15,5 5 27 16,6-1-7-16,7-1 3 16,12-4-28-16,10-4-10 15,9-7 12-15,13-5-12 16,10-4-1-16,0-9-12 15,12-1 13-15,15-7 23 16,7-1-23-16,9 0 6 0,2-6 6 16,9-3-11-16,-1 0 16 15,-3 4-15-15,-3 2 7 16,-6 3-11-16,-7 0 2 16,-6 0 0-16,-5 6 25 15,-3 5 9-15,0 1 12 16,1 1 22-16,1-1-43 15,5-2-6-15,4-4-19 16,3-5 6-16,7-1-8 16,14-15 2-16,-6-5-105 15,-10-2-460-15</inkml:trace>
  <inkml:trace contextRef="#ctx0" brushRef="#br0" timeOffset="-32893.86">10706 12587 1614 0,'0'0'287'0,"0"0"-247"16,0 0-40 0,0 0-49-16,0 0 49 0,0 0 0 15,97-20 22-15,-55 19-22 16,4-1-4-16,-4 2-2 16,-2 0-157-16,-10 0-196 15,-14 7-301-15</inkml:trace>
  <inkml:trace contextRef="#ctx0" brushRef="#br0" timeOffset="-32728.27">10673 12834 1644 0,'0'0'362'0,"0"0"-362"16,0 0-70-1,0 0 14-15,111-21 56 0,-56 5-10 16,6 1-31-16,29-9-166 15,-17 2-126-15,-9 2-375 0</inkml:trace>
  <inkml:trace contextRef="#ctx0" brushRef="#br0" timeOffset="-32340.13">11503 12380 1440 0,'0'0'290'0,"0"0"-216"15,0 0-56-15,0 0-18 16,0 0 20-16,0 0-14 16,-65 92-7-16,55-39 1 15,9 6-8-15,1 3 2 16,16-6 5-16,18-6-6 16,8-12-2-16,12-10-36 15,6-16 45-15,5-8 0 16,2-4 0-16,2-20 6 15,-5-14-5-15,-6-13 7 16,-11-7 1-16,-11-8 1 16,-17-2-10-16,-18 2 1 15,-7 1 0-15,-33 4 39 16,-27 3 1-16,-29 8 32 16,-21 19-11-16,-8 18-31 0,8 15-17 15,26 23-14-15,30 4 0 16,16-1-7-16,11 2 7 15,3 7-41-15,11 22-73 16,5-6-154-16,14-13-377 0</inkml:trace>
  <inkml:trace contextRef="#ctx0" brushRef="#br0" timeOffset="-32075.29">11810 12224 1066 0,'0'0'648'0,"0"0"-556"15,0 0-71-15,0 0-10 16,0 0 21-16,-25 81-31 16,14-38 45-16,-2 9-8 15,-2 3-6-15,-3 6 25 16,-3-1-48-16,-1 3 7 15,-1-4-16-15,0-2-12 16,3-7-13-16,-5 7-112 16,4-14-222-16,6-14-684 0</inkml:trace>
  <inkml:trace contextRef="#ctx0" brushRef="#br0" timeOffset="-31334.43">10105 16317 793 0,'0'0'208'16,"0"0"-156"-16,0 0-25 0,88-12 164 16,-43 10 2-16,13 2-59 15,3-1-36-15,5 1-68 16,-3-2 11-16,-5 0-32 15,-9 1-8-15,-12-1-1 16,-13 2-124-16,-12 0-130 16,-12 0-348-16</inkml:trace>
  <inkml:trace contextRef="#ctx0" brushRef="#br0" timeOffset="-30762.36">10150 16412 1013 0,'0'0'218'0,"0"0"-218"0,0 0-40 16,0 0 40-16,0 0 85 15,0 0-66-15,0 0 67 16,41 27 4-16,-5-17-31 16,8-1 46-16,6-2-37 15,2-3-47-15,1-1 24 16,2-3-23-16,-4 0 0 15,-8 0-2-15,-6-3-12 16,-11-1-8-16,-10 1 0 16,-10 3 1-16,-6 0-24 15,0 0 48-15,-3 3-25 0,-16 8 61 16,-7 4-61 0,-4 5 13-16,-10 6-13 0,0 5 1 15,-6 4 3-15,-2 3-4 16,-1 1 0-16,2 0 8 15,4-1-7-15,6-4-2 16,4-6 1-16,11-5-4 16,5-4-2-16,7-5 6 15,5-6 0-15,5-5-1 16,0-1-52-16,15-1 21 16,12-1 30-16,9 0 4 15,7 0 11-15,9-6-10 16,5-3 28-16,3-3 17 15,-1 2-47-15,2 2 20 0,-4 1-7 16,-6 5-14-16,-5 2 37 16,-7 0-27-16,-8 0 26 15,-5 6 12-15,-6 0-38 16,-5 1-20-16,-1 0 10 16,-4-2-33-16,11-5-22 15,-4 0-209-15,2 0-315 0</inkml:trace>
  <inkml:trace contextRef="#ctx0" brushRef="#br0" timeOffset="-30528.67">11243 16421 1629 0,'0'0'258'0,"0"0"-236"15,0 0-22-15,0 0 0 16,0 0 94-16,0 0-47 16,98 15-26-16,-66-13-4 15,-2 1-17-15,-8-2-6 16,-7 0-51-16,-15 5-124 16,0 0-303-16,-6 1-399 0</inkml:trace>
  <inkml:trace contextRef="#ctx0" brushRef="#br0" timeOffset="-30388.8">11173 16615 1267 0,'0'0'528'0,"0"0"-455"0,0 0-73 15,0 0 0-15,0 0 14 16,102 9-13-16,-53-9-2 16,4-3-28-16,22-14-216 15,-12 1-288-15,-10-1-199 0</inkml:trace>
  <inkml:trace contextRef="#ctx0" brushRef="#br0" timeOffset="-30003.87">11980 16257 1094 0,'0'0'750'0,"0"0"-647"0,0 0-103 15,0 0-29-15,0 0 29 16,-97 48 40-16,78-7-24 15,5 7 19-15,11 3-35 16,3 4 8-16,20-4 3 16,14-7 1-16,9-8-24 15,8-11-23-15,9-11-24 16,-1-9 59-16,2-5-19 16,-2-10-10-16,-6-15 15 15,-8-11 28-15,-9-7-3 16,-9-10 11-16,-11-5 11 15,-13-1 30-15,-3 0-39 16,-18 4 13-16,-19 4 19 16,-11 6-49-16,-10 9-7 0,-6 10-5 15,-3 13 3-15,1 13-14 16,5 5 4-16,6 22-46 16,8 10-15-16,11 4-64 15,8 16-22-15,12-13-165 16,10-6-470-16</inkml:trace>
  <inkml:trace contextRef="#ctx0" brushRef="#br0" timeOffset="-29793.89">12256 16195 1450 0,'0'0'269'0,"0"0"-206"0,0 0-49 15,0 0 8-15,-40 130 88 16,23-69-42-16,-2 6-9 16,2 0-59-16,1-9 14 15,2 2-28-15,-3 1 8 16,3-17-223-16,1-13-814 0</inkml:trace>
  <inkml:trace contextRef="#ctx0" brushRef="#br0" timeOffset="61746.84">24263 9665 548 0,'112'61'133'16,"19"10"-74"-16,-10-7-31 15,3-6-28-15,-2-8-36 16,-4-10-47-16,-5-11-2 16,-4-10 45-16,-7-9 21 15,-13-10 2-15,-26 0-41 16,-23-5-331-16</inkml:trace>
  <inkml:trace contextRef="#ctx0" brushRef="#br0" timeOffset="62885.53">18431 4518 894 0,'0'0'228'16,"0"0"-108"-16,0 0-120 15,0 0-13-15,0 0-2 16,0 0 15-16,0 0 2 16,57 75-2-16,-20-41 1 15,12 4 6-15,20 14 6 0,23 16-13 16,29 21 0-16,18 11 0 15,11 4 4-15,13 0-2 16,12 2 20-16,25 12 21 16,17 13-24-16,19 14-6 15,20 15-13-15,20 18 9 16,30 15-2-16,22 17-7 16,23 10 0-16,18 9 13 15,8 3-4-15,5 4 2 16,5 3-11-16,-9-5 0 15,-8-2 29-15,-5-11-3 16,-16-10-1-16,-8-12-2 16,-9-15-16-16,-10-13 15 15,-12-12 8-15,-14-10-29 16,-19-9 21-16,-24-7-21 0,-18-10 0 16,-25-11 9-16,-29-9-8 15,-29-13-3-15,-42-20 1 16,-22-7-90-16,-33-21-109 15,-31-17-491-15</inkml:trace>
  <inkml:trace contextRef="#ctx0" brushRef="#br0" timeOffset="63629.54">18414 9367 1139 0,'0'0'188'16,"0"0"-153"-16,0 0-16 16,0 0-19-16,0 0 7 15,81-43-6-15,-33 21 34 16,22-11-35-16,30-16 36 15,43-24 14-15,32-21-21 0,29-15 25 16,29-19-18-16,29-9 2 16,39-24 12-16,41-22-50 15,40-20 28-15,30-23-22 16,32-12 2-16,25-15 3 16,12-1-11-16,10 4 0 15,-8 13 11-15,-10 27-11 16,-27 20-1-16,-34 25 0 15,-35 23 0-15,-38 22 1 16,-41 20 0-16,-38 16 1 16,-38 10 6-16,-37 13-6 15,-37 9-1-15,-26 12 0 16,-33 10 1-16,-29 9-9 16,-20 8 8-16,-16 7 0 0,-3-2 0 15,-6 3-4-15,-15 5-106 16,-7 0-119-16,-16 3-719 0</inkml:trace>
  <inkml:trace contextRef="#ctx0" brushRef="#br0" timeOffset="67661.2">30577 15719 1370 0,'0'0'97'0,"0"0"-97"15,0 0 0-15,0 0 131 16,0 0-14-16,0 0-94 16,-69-24 2-16,56 20-24 15,-5 3 28-15,-1 1-1 16,-1 0-26-16,-2 0 14 16,0 0-3-16,2 5-12 15,-2 2 30-15,1 6-30 16,-1 1 0-16,2 3-1 15,-1 7-2-15,2 3 2 16,1 6 7-16,2 3-7 16,2 4 35-16,4 1-35 15,1 1 1-15,4-2 14 0,5-1-8 16,0-3 17 0,0-6 5-16,15-2-13 0,2-5 4 15,5-3-18-15,8-5-2 16,3-6 0-16,4-3 10 15,6-4 3-15,-1-2-7 16,0 0-5-16,2-5 14 16,-3-4-9-16,-4 2-6 15,-1 0 0-15,-7 3 0 16,-6 3 0-16,-2-1 0 16,-7 2 0-16,-1 0 6 15,-6 0-5-15,-2 0-2 16,-2 0 1-16,0 0-4 0,-1 0-8 15,-2 0-19 1,0 0-168-16,-4 0-282 0,-8 0-456 0</inkml:trace>
  <inkml:trace contextRef="#ctx0" brushRef="#br0" timeOffset="68277.2">29396 15775 993 0,'0'0'313'15,"0"0"-223"-15,0 0-63 16,0 0-17-16,0 0 53 15,0 0 9-15,0 0-32 16,50-5 49-16,-21 4-5 16,5 1-38-16,5 0 14 15,6 0-24-15,1 0-4 16,2 0 4-16,-2 0-36 16,-3 0 11-16,-6 0-11 0,-7 0 0 15,-8 0 2-15,-6 0-2 16,-5 0-38-16,-8 0-86 15,-3 3-143-15,-14 5-2 16,-5 2-433-16</inkml:trace>
  <inkml:trace contextRef="#ctx0" brushRef="#br0" timeOffset="68607.25">29385 16000 976 0,'0'0'180'0,"0"0"-131"15,0 0 9-15,0 0 58 16,0 0 43-16,0 0-83 16,0 0-37-16,52 15 49 15,-20-13-27-15,5 1 11 16,5-1 0-16,3 1-44 15,0-2 10-15,-3 2-20 16,-4-3-12-16,-4 3 13 16,-7-1-18-16,-5-2-1 15,-8 0 0-15,-6 2 4 16,-4-2-4-16,-3 0 0 16,-1 0-32-16,-1 0-82 0,-11 0-229 15,-3 0-750-15</inkml:trace>
  <inkml:trace contextRef="#ctx0" brushRef="#br0" timeOffset="69374.36">28640 15690 449 0,'0'0'404'0,"0"0"-339"15,0 0-11-15,0 0-6 16,0 0 73-16,-54 83-28 16,47-57-61-16,2 3 18 15,5 4-9-15,0 2-5 16,0 3 8-16,3 0-7 16,10 2 35-16,5-4-32 15,5-2-39-15,2-5 25 16,5-9-6-16,3-3 5 15,2-8 25-15,3-8-34 16,3-1 19-16,1-6-3 16,-2-12-20-16,-2-4 18 0,-4-5-22 15,-6-2-2-15,-2-2 15 16,-10-4-19-16,-3 1 19 16,-7 1 27-16,-4-3-4 15,-2 2 31-15,-2 0-34 16,-12-2-7-16,-4 2 7 15,-3 1-30-15,-4 4 8 16,-2 4-5-16,-3 3-14 16,-1 2 0-16,-2 7-4 15,-2 2 4-15,0 10-2 16,-1 1-16-16,0 6 1 16,-1 16-35-16,2 9 3 15,4 6 7-15,-8 23-85 0,9-9-193 16,5-6-466-16</inkml:trace>
  <inkml:trace contextRef="#ctx0" brushRef="#br0" timeOffset="69802.56">28359 15342 960 0,'0'0'282'0,"0"0"-230"16,0 0-35-16,0 0 47 15,0 0 29-15,0 0 37 16,101 0-26-16,-60-1-39 16,2 0 15-16,5-1-40 0,-3 0-7 15,-1-2-25 1,-3 1 5-16,-4-1-7 0,-4-1-6 15,-6 1 1-15,-8 1-1 16,-5 1-68-16,-10-1-95 16,-4 3-105-16,0 0-356 0</inkml:trace>
  <inkml:trace contextRef="#ctx0" brushRef="#br0" timeOffset="70176.31">28240 15633 656 0,'0'0'384'0,"0"0"-254"16,0 0-107-16,0 0 116 15,0 76 28-15,0-31-7 16,7 20-26-16,2 19-60 16,0-4-1-16,-3-9-26 15,-3-13-30-15,1-20 20 16,-2 2-26-16,-1-3-3 15,1-5 14-15,1-10-21 0,0-5-1 16,3-7 0-16,18-10-25 16,-2 0-113-16,2-5-371 0</inkml:trace>
  <inkml:trace contextRef="#ctx0" brushRef="#br0" timeOffset="70921.25">30924 15512 783 0,'0'0'396'0,"0"0"-264"16,0 0-81-16,0 0 42 15,0 0 80-15,77-90-44 16,-37 55-86-16,3-7-17 16,6 0 0-16,-2 1-25 15,0-1 22-15,-6 6-21 16,-7 7-1-16,-7 6 12 16,-9 7-12-16,-9 4-1 15,-5 8 6-15,-2 1-4 16,-2 3 70-16,0 0-35 15,0 0-37-15,0 0-10 16,-5 3-89-16,1 9-41 16,1-1-220-16,1-5-871 0</inkml:trace>
  <inkml:trace contextRef="#ctx0" brushRef="#br0" timeOffset="71220.35">31743 14514 1264 0,'0'0'116'0,"0"0"-116"0,0 0-73 15,0 0 73-15,0 0 10 16,0 0 9-16,0 0 49 15,39 124-12-15,-30-21 45 16,1 9-33-16,-3-15-48 16,-3-29 8-16,1-28-16 15,-4-10-12-15,2 5 0 16,-3-3-21-16,0 3-118 16,0-13-151-16,-1-11-259 0</inkml:trace>
  <inkml:trace contextRef="#ctx0" brushRef="#br0" timeOffset="71440.63">31788 14972 942 0,'0'0'200'0,"0"0"-143"16,0 0 71-16,82-5 97 15,-41 5-71-15,6-1-60 16,7-3 1-16,3 3-50 15,1-4-9-15,-1-1-23 16,-5 1-12-16,-10-4-2 16,-8 1-20-16,-9-12-182 15,-9 3-387-15,-9-2-539 0</inkml:trace>
  <inkml:trace contextRef="#ctx0" brushRef="#br0" timeOffset="71649.42">32207 14506 1252 0,'0'0'234'0,"0"0"-234"16,0 0 8-16,0 0-3 16,-9 85 73-16,8-12 18 15,1 21-13-15,0 6-26 16,0-6-49-16,0-21 3 15,0-8-11-15,0-15-136 16,0-14-614-16</inkml:trace>
  <inkml:trace contextRef="#ctx0" brushRef="#br0" timeOffset="72123.3">31090 16254 1122 0,'0'0'283'0,"0"0"-218"15,0 0-23-15,0 0 47 16,0 0 57-16,91 83-45 16,-53-48-30-16,5 2 13 15,-1 2-24-15,1-1-34 16,-5-4 14-16,0 0-39 0,-4-2-1 16,-4-6 0-16,-2-1-8 15,2-6-76-15,-8-5-420 16,-5-8-746-16</inkml:trace>
  <inkml:trace contextRef="#ctx0" brushRef="#br0" timeOffset="72399.45">31915 16508 1234 0,'0'0'294'16,"0"0"-233"-16,0 0-40 15,-4 98 92-15,4-34-3 16,0 17-35-16,0 20-30 16,10 1-30-16,0-19 11 15,-1-22-24-15,-1-24 5 16,-1-9-7-16,2 2-7 15,-3-1-117-15,-1-3-201 16,-5-13-485-16</inkml:trace>
  <inkml:trace contextRef="#ctx0" brushRef="#br0" timeOffset="72661.12">31796 16912 1197 0,'0'0'281'0,"0"0"-259"16,0 0-6-16,0 0 93 16,0 0-17-16,0 0-32 15,0 0-29-15,73-17 65 16,-36 16-20-16,8 1-28 16,3 0 13-16,2 0-19 15,1-2-18-15,0 2-5 16,-5-1-19-16,-4-2-2 0,-6 1-30 15,-5-3-159 1,-4-7-157-16,-8 1-181 0,-10 0-372 0</inkml:trace>
  <inkml:trace contextRef="#ctx0" brushRef="#br0" timeOffset="72977.37">32170 16455 1051 0,'0'0'342'0,"0"0"-260"16,0 0-76-16,0 0 36 16,0 0 49-16,0 0-52 0,0 0 5 15,14 69 26-15,-1-9 31 16,3 29-31-16,4 21-19 15,-2 5 30-15,-2-16-25 16,-4-31-8-16,-3-25-2 16,0-9-40-16,1 2-5 15,4-2-1-15,-1 2 2 16,-1-11 2-16,-3-7-4 16,-4-12-70-16,-2-6-310 15,-3 0-909-15</inkml:trace>
  <inkml:trace contextRef="#ctx0" brushRef="#br0" timeOffset="90413.53">4646 2012 942 0,'0'0'202'15,"0"0"-136"-15,0 0 22 16,0 0 2-16,0 0 23 16,0 0-8-16,-24-25-32 0,21 21-6 15,2 1-16 1,-1-1-19-16,-1 4 18 0,0-3-18 15,0 3-9-15,0 0 5 16,-3 0-20-16,-1 0 20 16,-4 10-28-16,-2 9-5 15,4 13 4-15,3 26-4 16,6 34 5-16,6 35 0 16,15 12 0-16,4-10-9 15,-4-28-73-15,-6-39-28 16,-6-20-2-16,-6-10 1 15,3 1 41-15,0-5-7 16,-6-5-128-16,0-11-125 16,0-10-34-16</inkml:trace>
  <inkml:trace contextRef="#ctx0" brushRef="#br0" timeOffset="90641.86">4379 2496 329 0,'0'0'729'0,"0"0"-611"16,0 0-109-16,0 0 7 15,0 0-15-15,0 0 21 16,0 0 2-16,82-27-24 16,-43 14 13-16,4-2-12 15,2-3 1-15,-1-3 8 16,-2-1-10-16,2-14-29 0,-13 6-193 15,-6 4-159-15</inkml:trace>
  <inkml:trace contextRef="#ctx0" brushRef="#br0" timeOffset="90940.52">4774 2207 510 0,'0'0'280'0,"0"0"-193"16,0 0-71-16,0 0-7 15,-9 101-4-15,9-58-4 16,3-2-1-16,12-2 0 15,3-8-10-15,4-7 9 16,-1-9-4-16,0-8 5 16,-3-7 1-16,-1-5 30 0,-6-14 31 15,-3-10 45-15,-5-3-7 16,0-7-19-16,-3 0-12 16,0-1-6-16,-12 4-5 15,-6 2-42-15,0 6 3 16,-4 6-2-16,1 8 49 15,0 9-30-15,0 5-16 16,0 6-5-16,3 18-15 16,5 10-15-16,11 21-72 15,2-9-176-15,0-8-323 0</inkml:trace>
  <inkml:trace contextRef="#ctx0" brushRef="#br0" timeOffset="92605.6">5013 2143 196 0,'0'0'539'0,"0"0"-468"16,-3 109-37-16,3-56 37 15,0 0 13-15,6-7-16 16,10-7-22-16,-1-9 11 15,0-10-30-15,-6-7-12 16,0-9-4-16,-6-4-2 16,-3 0 126-16,0-12 97 15,-1-10-155-15,-13-7-45 16,-1-5-24-16,-1-3-8 0,-2 0 31 16,4 3-25-16,1 3 5 15,4 4-6-15,3 5-4 16,6 5-1-16,0 5 0 15,0 3-34-15,0 3 5 16,14-1-16-16,3 3-5 16,4-2 18-16,6 2-11 15,4-1 18-15,2 1-14 16,6-1 18-16,1 4 20 16,0 1-12-16,-5 0 12 15,-7 14 1-15,-5 11-7 16,-7 10 7-16,-4 9 21 15,-5 4-5-15,-4 4 10 0,-3-6-14 16,0-3 4-16,0-9-10 16,0-8-5-16,0-11 5 15,0-8-6-15,2-6 0 16,-1-1 18-16,1-8-17 16,1-16 17-16,-2-10-18 15,1-9-8-15,-2-8 0 16,0-7-29-16,0 2-29 15,0 2-24-15,3 7-72 16,6 13 81-16,4 14-152 16,1 20 233-16,2 3 44 15,-1 26 3-15,4 18 108 16,-1 10-30-16,-3 6-75 16,1-1-19-16,-2-6-17 0,2-10-14 15,-2-14 10 1,-2-11-9-16,-2-12 5 0,1-9-4 15,-4-3 12-15,2-20 28 16,-2-13-42-16,-2-10-30 16,1-5-2-16,-3-4-23 15,-3-2-96-15,0 7-154 16,3 6 70-16,3 13 155 16,-2 19 80-16,1 12 18 15,1 19 41-15,-2 20 48 16,2 15-24-16,0 5 26 15,3 0-33-15,0-8-21 16,4-10-30-16,1-11-5 0,5-12 55 16,-1-13-52-16,0-5 6 15,3-8 26-15,-3-18-21 16,1-8-10-16,-2-10-24 16,-4-3-30-16,-7-1-141 15,-1 4-41-15,-5 10 138 16,0 9 42-16,0 19 31 15,0 6 2-15,0 31 59 16,0 12 60-16,0 12-42 16,0 1-22-16,4 0-8 15,15-12-13-15,7-10 30 16,2-10-23-16,5-14-23 16,0-10-6-16,-2-1 9 15,0-21 11-15,-2-9 19 16,-9-8-36-16,-6-3-15 0,-6 0 6 15,-8 1-1-15,0 5 7 16,-8 4-10-16,-7 5 8 16,-3 4-11-16,-1 6 0 15,-1 7 9-15,1 5 43 16,-3 5-41-16,-1 0-10 16,-4 0 0-16,-3 14-1 15,2 1 0-15,-2 6-8 16,5 1-9-16,4 3 11 15,6 2-4-15,5 3 10 16,7 1-2-16,3 1-5 16,3 0 7-16,16-5-2 0,5-1-5 15,9-7 6-15,1-6 1 16,2-8 0-16,-3-5 0 16,1 0-11-16,-5-17 10 15,-4-5 2-15,-3-8 3 16,-4-3 19-16,-9-2-23 15,0-2 13-15,-9 3 41 16,0 5-48-16,0 6-6 16,0 11 0-16,0 8-23 15,0 4-5-15,0 24 22 16,0 10 6-16,5 12 20 16,8 3-19-16,5-1-1 15,7-8 0-15,8-10 1 0,0-11 0 16,5-13-1-1,-2-6 1-15,-3-13-1 0,-2-16 8 16,-4-13-8-16,-7-8 0 16,-2-20-9-16,-14-17 9 15,-4-20 0-15,-22-4-44 16,-8 19-43-16,0 24-160 16,9 27 24-16,2 10 223 15,-2 2 108-15,3 4-33 16,0 8 28-16,3 17 9 15,5 5-67-15,7 39-45 16,3 28 6-16,3 35-5 16,24 10 12-16,1-17 19 0,2-24-3 15,-5-33 10 1,2-10 40-16,7 1-28 0,7-3-29 16,24-3-22-16,-11-12-121 15,-8-13-656-15</inkml:trace>
  <inkml:trace contextRef="#ctx0" brushRef="#br0" timeOffset="93634.4">7229 2152 1000 0,'0'0'169'16,"0"0"-169"-16,0 0 18 0,-91-3 8 15,60 3 8-15,-2 6 12 16,2 9-37-16,1 6 8 16,3 7-1-16,5 7-14 15,10 5 14-15,6 9 7 16,6 0 3-16,1 2 9 16,20-4-28-16,6-7 13 15,6-11-1-15,-2-15-12 16,3-8 18-16,-5-6-3 15,-5-18 86-15,0-16 5 16,-7-14-85-16,-3-22 22 16,-8-17-25-16,-6-22-25 15,0-2-26-15,-12 19-2 16,-3 24-84-16,3 27 21 16,3 12 48-16,0 7 28 0,2 5 15 15,1 8 0-15,4 9-12 16,2 37 2-16,2 41 10 15,19 36 14-15,10 15-8 16,0-15 12-16,1-34-17 16,-7-36 6-16,2-16 1 15,4-1 9-15,6-6 9 16,2-8 3-16,-1-13-28 16,-7-6 36-16,-3-24 40 15,-5-10-37-15,-6-13-39 16,-9-6-1-16,-7-5-7 15,-1 3-30-15,-7 3-49 0,-9 9-3 16,2 16 44-16,1 16 45 16,5 17 32-16,5 9-31 15,3 41 1-15,0 23 24 16,9 2 29-16,9-5 15 16,7-16-40-16,5-18-29 15,6-5 8-15,6-6-9 16,16-25-108-16,-12 0-122 15,-10-17-707-15</inkml:trace>
  <inkml:trace contextRef="#ctx0" brushRef="#br0" timeOffset="94175.5">7882 1878 1217 0,'0'0'161'0,"0"0"-115"16,30 114-30-16,-15-60 47 16,2 2 44-16,-1 1 11 15,2-3-4-15,2-3-74 16,-3-7-23-16,3-9-12 16,-5-14-4-16,-2-5 7 15,-4-14-8-15,0-2 1 16,-1-18 10-16,0-12-9 15,-3-10 20-15,-1-7-22 16,-1-2-21-16,-1 0-40 16,1 9 30-16,0 9 0 0,4 16-8 15,-1 15-74-15,3 10 46 16,2 26 67-16,2 10 35 16,6 12 21-16,2 0-1 15,5-5-27-15,2-10-6 16,5-10-21-16,0-13 12 15,-2-10-11-15,-1-10-2 16,-6-7 1-16,-7-19 21 16,-6-8-21-16,-5-12-1 15,-6-5-42-15,0-5-25 16,-3 5-50-16,-6 4 18 16,-1 12 41-16,4 15 38 0,4 17 11 15,2 8 0 1,0 25 9-16,3 14 29 0,10 5-13 15,1 3-14-15,8-9 12 16,2-7-13-16,10-13-1 16,-7-10-43-16,-6-11-581 0</inkml:trace>
  <inkml:trace contextRef="#ctx0" brushRef="#br0" timeOffset="94382.53">8296 1724 1839 0,'0'0'337'0,"0"0"-262"0,-25-79-45 15,23 47-30-15,2 5 0 16,0 5-7-16,12 8-10 16,18 14-77-16,-2 3-175 15,-5 15-726-15</inkml:trace>
  <inkml:trace contextRef="#ctx0" brushRef="#br0" timeOffset="95121.21">8933 2039 1568 0,'0'0'278'16,"0"0"-259"-16,0 0 1 0,0 0 15 15,-93-54 14-15,59 50 24 16,4 4-34-16,-1 11-24 16,1 17-2-16,8 15-13 15,5 10 0-15,7 8 5 16,10 4-5-16,0 0 0 16,21-6-1-16,7-8-17 15,5-15 12-15,4-11 0 16,5-17 6-16,-2-8-1 15,-1-19-31-15,-4-22 16 16,-5-21-3-16,-10-25-51 16,-17-23 49-16,-3-11-39 15,-14 9-61-15,-11 23-69 0,3 30-64 16,7 19 194 0,0 13 60-16,7 4 104 0,1 4-43 15,2 8-37-15,4 11-13 16,1 13-11-16,0 22 0 15,4 24 4-15,8 3 5 16,6 6 11-16,3 2 16 16,3-12-23-16,4 3 14 15,1-8 15-15,2-7-23 16,2-10-2-16,-2-12-12 16,1-11-3-16,-3-11 9 15,-2-2-10-15,-3-22 0 0,0-12-1 16,-9-9-38-1,-6-5-21-15,-2 1-24 0,-7 2-74 16,0 15-40-16,0 13-79 16,0 17 126-16,0 9 117 15,0 28 33-15,0 11 89 16,0 9 20-16,17 5 21 16,8-3-32-16,9-6-63 15,8-7-12-15,3-14-5 16,1-13-17-16,-1-15 7 15,-3-4 3-15,-7-19 52 16,-11-15 29-16,-9-9 8 16,-15-10-62-16,-9-2 35 0,-28-2-2 15,-14 4-29 1,-10 7-26-16,-5 14-1 0,-2 20 106 16,5 12-46-16,-1 38-57 15,-3 51-18-15,13-8-209 16,14 3-671-16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11:57:30.286"/>
    </inkml:context>
    <inkml:brush xml:id="br0">
      <inkml:brushProperty name="width" value="0.1" units="cm"/>
      <inkml:brushProperty name="height" value="0.1" units="cm"/>
    </inkml:brush>
  </inkml:definitions>
  <inkml:trace contextRef="#ctx0" brushRef="#br0">398 0 2937</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3:39:51.62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70C0"/>
    </inkml:brush>
  </inkml:definitions>
  <inkml:trace contextRef="#ctx0" brushRef="#br0">2950 5632 681 0,'0'0'187'16,"0"0"-107"-16,0 0 14 15,0 0 19-15,0 0-21 16,0 0-40-16,-17 17-7 16,12-9-24-16,0 1 11 15,1 0 14-15,-1 1-21 16,-1 2 5-16,0 4 2 15,-1 1-7-15,4 0 14 16,0 3-20-16,1 2-10 16,2 5 14-16,0 2 2 15,0 1 46-15,5 3 17 0,8 0-60 16,4-1-9-16,2-1-12 16,6-1 2-16,2-4 2 15,6-4-10-15,1-3-1 16,4-7 6-16,-1-5-5 15,6-7 12-15,-4 0-12 16,3-7 15-16,-4-11 19 16,0-5-23-16,-7-4 2 15,2-1-3-15,-6-5-11 16,-5-1 26-16,-5-1-26 16,-4-3 15-16,-7-3 3 15,-2-1-10-15,-4 0 4 16,0 0-2-16,-3 3-9 15,-10 2 19-15,-2 3-20 16,-6 1 9-16,-4 3 5 0,2 4-13 16,-5 2 16-16,-2 7-2 15,-1 2-14-15,-6 5 16 16,1 4-17-16,0 6-7 16,-1 0 7-16,-1 9-11 15,3 10 11-15,2 9 1 16,5 7-1-16,2 6 0 15,2 5-17-15,5 3-21 16,4 0-15-16,6-1-45 16,6-3-40-16,3 13-60 15,12-12-23-15,3-7-439 0</inkml:trace>
  <inkml:trace contextRef="#ctx0" brushRef="#br0" timeOffset="467.04">3884 5894 1016 0,'0'0'306'0,"0"0"-227"15,0 0-51-15,0 0-8 16,0 0 37-16,0 0 61 15,103 30-25-15,-66-26-1 16,2-3-6-16,1-1-15 16,6 0-3-16,-4 0 6 15,-5 0-31-15,-2-4-11 16,-5 1 1-16,-7 1-22 16,-5-1 22-16,-4 3-17 0,-7 0-4 15,-3 0 3-15,-2 0-15 16,-1 0 0-16,-1 0-2 15,8 0-69-15,-2 0-129 16,6 0-477-16</inkml:trace>
  <inkml:trace contextRef="#ctx0" brushRef="#br0" timeOffset="1110.92">4913 5659 355 0,'0'0'986'0,"0"0"-878"16,0 0-102-16,0 0 1 15,0 0 0-15,0 0 19 16,0 0 16-16,-54 45-15 16,48-20 29-16,2 4 13 15,-1 5-12-15,5 4-5 0,0 3 16 16,9 0-8-16,9 1 0 15,11-1-41-15,9-2-6 16,7-6-3-16,7-5-10 16,6-10 0-16,3-6 0 15,-1-9 0-15,3-3 11 16,-7-10-11-16,-5-12 1 16,-3-7 8-16,-8-7-8 15,-7-3 7-15,-6-4 1 16,-9 1 13-16,-9-1 26 15,-9 2-18-15,0 2-7 16,-6 2 3-16,-15 2-24 16,0 2 14-16,-9 3-5 0,-1 2-11 15,-5 5 20-15,-3 1-19 16,-3 5 4-16,-2 5-4 16,-3 5 15-16,0 4 13 15,0 3-29-15,1 0 1 16,3 14 6-16,0 6-7 15,10 2-7-15,3 6-29 16,8 4-53-16,7 11-58 16,7-6-331-16,4-5-780 0</inkml:trace>
  <inkml:trace contextRef="#ctx0" brushRef="#br0" timeOffset="1532.14">5899 5735 1041 0,'0'0'236'0,"0"0"-165"16,0 0-17-16,0 0 37 15,0 0 106-15,0 0-20 16,98 25-28-16,-62-23-43 15,7-2-43-15,2 0-4 16,-3 0-7-16,-2 0-12 16,-3 0-8-16,-4-4-26 15,-3 0 5-15,-7 0-11 16,-3-1-7-16,-2 1-4 16,-7 4-119-16,-7 0-344 0</inkml:trace>
  <inkml:trace contextRef="#ctx0" brushRef="#br0" timeOffset="2395.58">6974 5565 1147 0,'0'0'183'0,"0"0"-135"15,0 0-25-15,-41 81 48 16,33-50 57-16,2 1-17 16,6 4 6-16,0 1-40 15,8 3-18-15,12-1-20 16,7 0-21-16,9-2-1 16,6-4-16-16,10-6 6 0,3-7 1 15,0-11-7-15,-1-7 7 16,0-2-8-16,-2-16 0 15,-7-9 6-15,-1-6-5 16,-9-5 11-16,-10-4 4 16,-8-1 25-16,-9 1 8 15,-8-1-15-15,0 2 13 16,-17 3 2-16,-9 2-25 16,-8 5 13-16,-8 4-16 15,-4 4-7-15,-5 4 15 16,-6 5-19-16,-1 2 2 15,-1 6-11-15,-1 4 1 16,2 0-2-16,3 6 0 0,3 11-15 16,7 3 1-16,4 6-53 15,7 1-34-15,7 12-41 16,8-8-197-16,8-4-695 0</inkml:trace>
  <inkml:trace contextRef="#ctx0" brushRef="#br0" timeOffset="2823.59">7098 5235 1242 0,'0'0'260'0,"0"0"-208"15,0 0-8-15,0 0 66 16,91 5 29-16,-49 1-20 0,4 0-55 16,3-1-23-1,5 1-14-15,-2-2-11 0,-2 0 13 16,-1-1-10-16,-5 2-7 16,-5-4 0-16,-5 2-10 15,-4-2-4-15,-6-1-3 16,-4 2-103-16,-6-2-202 15,-6 2-807-15</inkml:trace>
  <inkml:trace contextRef="#ctx0" brushRef="#br0" timeOffset="3161.41">7923 5426 1228 0,'0'0'362'0,"0"0"-257"16,0 0-83-16,0 0 10 15,0 0 92-15,4 91 28 16,10-47-37-16,1 8-64 15,2 8-5-15,2 5 19 16,-2-1-26-16,0 1-5 16,-2-5-25-16,-5-6 1 0,0-6 0 15,-5-7-10-15,1-8-2 16,-3-7-48-16,-3-1-128 16,0-5-296-16,0-8-780 0</inkml:trace>
  <inkml:trace contextRef="#ctx0" brushRef="#br0" timeOffset="3580.82">6922 6523 1124 0,'0'0'361'16,"0"0"-256"-16,0 0-54 15,0 0 48-15,85-11 57 16,-37 4-24-16,26 2-51 16,22-4 0-16,17 2-37 15,6-1 4-15,-23 4 3 16,-26 2-30-16,-24 2 15 0,-10 0-20 16,1 0-15-16,-2 0 17 15,-4 0-18-15,-12 0 0 16,-11 0-29-16,-8 0-93 15,-8 1-135-15,-12-1-755 0</inkml:trace>
  <inkml:trace contextRef="#ctx0" brushRef="#br0" timeOffset="4401.59">2878 4962 522 0,'0'0'534'15,"0"0"-440"-15,0 0-58 16,0 0 25-16,0 0 19 0,0 0 65 16,0 0 11-16,63-15-60 15,-30 8 3-15,4-1-4 16,5-2-8-16,0 1-11 15,-5-4-50-15,-1 4-6 16,-5 0-11-16,-7 2-9 16,-2-1 0-16,-8 5 0 15,-7 2 0-15,-1 1-51 16,-6 0-150-16,0 9-142 16,-13 5-377-16</inkml:trace>
  <inkml:trace contextRef="#ctx0" brushRef="#br0" timeOffset="4873.03">2508 5382 1058 0,'0'0'302'15,"0"0"-219"-15,0 0-61 16,0 0 46-16,-7 85 67 16,7-41 0-16,0 9-20 15,0 6-62-15,0 3 4 16,0 3-19-16,0 1-7 16,0-4 10-16,0 1-32 15,-1-3-1-15,-2-2-4 16,1-4 3-16,1-5-7 15,1-7 0-15,0-6 1 0,0-10-3 16,0-7-1 0,0-7-35-16,3-2-34 0,3-7-171 15,1 0-247-15</inkml:trace>
  <inkml:trace contextRef="#ctx0" brushRef="#br0" timeOffset="5333.83">2692 6570 772 0,'0'0'270'16,"0"0"-166"-16,0 0 48 16,94 18 60-16,-46-16-33 15,10-2-64-15,5 0-4 16,8 0-40-16,1-5-20 15,-2-1 9-15,0 5-33 16,-12 1-5-16,-12 0 0 0,-10 0-16 16,-12 1 29-16,-6 7 6 15,-9-3 11-15,-5 1 7 16,-2-2-32-16,-2-2 9 16,0 1-19-16,0-1-16 15,0-2 11-15,1 2-12 16,1 1-9-16,1 4-45 15,0-2-140-15,1 0-419 0</inkml:trace>
  <inkml:trace contextRef="#ctx0" brushRef="#br0" timeOffset="12879.12">4823 5129 851 0,'0'0'379'0,"0"0"-198"15,0 0 47-15,0 0-54 16,0 0-26-16,0 0-22 0,0 0-76 15,0 0 4-15,0 0-15 16,0 0 5-16,0 0 20 16,0 0-39-16,0 0 9 15,0 0 15-15,0 0-34 16,0 0 4-16,0 0-13 16,0 0 0-16,0 0 19 15,6 0-24-15,2 0 17 16,10 0 9-16,-2 2-20 15,8-2-5-15,3 1-2 16,4 1 0-16,7 0 4 16,5 3-2-16,2-1-2 15,5 1 6-15,7 0 7 0,1 3-20 16,3-3 7-16,2 0 0 16,-4 1-3-16,-2-3 9 15,-3-1-6-15,-3 1 10 16,-7-2-9-16,-8 1-1 15,-2-1 0-15,-8-1 0 16,-7 0 10-16,-4 0-8 16,-6 0 21-16,-1 0 22 15,-1 0-45-15,-4 0 18 16,0 0-18-16,-2 0 7 16,-1 0 11-16,2 0-18 15,-2 0 12-15,0 0-12 16,0 0 6-16,0 0-14 0,0 0 8 15,0 0-7 1,0 0-1-16,0 0-5 0,0 0-23 16,0 3-31-16,-5 6-104 15,-2-1-147-15,-3 1-1168 0</inkml:trace>
  <inkml:trace contextRef="#ctx0" brushRef="#br0" timeOffset="17195.09">5044 12581 636 0,'0'0'1043'15,"0"0"-888"-15,0 0-89 0,0 0 0 16,0 0 10-16,0 0 61 16,-34-80-71-16,25 68-16 15,-4-2 2-15,-1 1-40 16,-4 2 6-16,-3 1-18 15,-1 3 0-15,-8 3-6 16,0 4 6-16,-1 0 0 16,-5 1 0-16,-1 14-4 15,1 6-2-15,-1 7-3 16,1 3 2-16,3 5-2 16,6 2 9-16,5 4 0 15,10 4 1-15,6 4 1 0,6 3-4 16,3 1 2-1,18-3-3-15,13-5 2 0,9-5 2 16,8-5 7-16,3-9 1 16,4-8 1-16,5-9-5 15,1-10 17-15,1 0-8 16,-5-8 27-16,-6-8-31 16,-8 1-2-16,-12-1-8 15,-7 2-8-15,-9 1-60 16,-6-7-102-16,-6 6-140 15,-6-1-775-15</inkml:trace>
  <inkml:trace contextRef="#ctx0" brushRef="#br0" timeOffset="18298.96">5407 11998 1000 0,'0'0'497'16,"0"0"-435"-16,0 0-11 16,0 0 19-16,0 0 60 15,0 0 31-15,0 0-79 16,6 0-25-16,1-1-26 16,3-9-4-16,10-4 10 15,7-7-28-15,16-8 8 16,12-7 0-16,8-8-10 15,7-5-9-15,2 1 2 16,-1-2-1-16,-8 2-8 0,-7 8 6 16,-11 5 3-1,-9 9-1-15,-9 8-4 0,-9 3 5 16,-9 8-14-16,-5 3-36 16,-4 4-26-16,-3 0-90 15,-12 0-181-15,-4 7-532 0</inkml:trace>
  <inkml:trace contextRef="#ctx0" brushRef="#br0" timeOffset="18937.8">2971 11785 730 0,'0'0'583'0,"0"0"-432"16,0 0-11-16,0 0 13 15,0 0-27-15,0 0-24 16,0 0-29-16,0-8-48 16,18 8 2-16,14 3 57 15,10 7-50-15,12 4 7 0,7 1-13 16,9 4-11-1,2-2 49-15,1 4-36 0,-6-1-20 16,-3-2 15-16,-10-2-24 16,-12-3 7-16,-9-1-8 15,-11-3 0-15,-6-3 7 16,-7 0-7-16,-4-3-1 16,-4-2 1-16,1 0-35 15,-2 1-48-15,3 4-90 16,0-1-194-16,4 1-742 0</inkml:trace>
  <inkml:trace contextRef="#ctx0" brushRef="#br0" timeOffset="19741.14">4950 13675 1527 0,'0'0'293'0,"0"0"-227"15,0 0-34-15,0 0-6 16,0 0 63-16,0 0 11 15,0 0-55-15,-15-54-8 16,15 54-21-16,0 0-15 0,0 0-2 16,0 13-10-16,0 15 11 15,9 23 48-15,2 4-32 16,-1 9 11-16,-1 4-16 16,-6-13-11-16,0 8 24 15,0-5-23-15,0-5 5 16,-1-3 3-16,-1-8-8 15,1-8-1-15,-1-7 0 16,2-12-12-16,0-5-22 16,4-10-140-16,1 0-333 15,-2 0-614-15</inkml:trace>
  <inkml:trace contextRef="#ctx0" brushRef="#br0" timeOffset="20394.29">5005 14877 1290 0,'0'0'312'0,"0"0"-230"16,0 0-62-16,0 0 33 16,0 0 24-16,-88 28 29 15,72-14-27-15,1 3-62 16,-1 5 11-16,2 2-7 15,2 2-2-15,2 6 27 16,5 1-46-16,1 3 15 16,4 3-5-16,0 3-8 15,4-2 14-15,14 0-10 16,5-2-6-16,7-4 0 0,10-4 2 16,8-7-2-16,5-7 0 15,8-8 1-15,2-7-14 16,0-1 13-16,-1-9 0 15,-5-13-9-15,-5-5 8 16,-10-6 1-16,-6-8 0 16,-9-2-13-16,-11-5 13 15,-10-4 37-15,-6-3-3 16,0-1 19-16,-15-1-38 16,-12 3 17-16,-6 3 2 15,-7 8-34-15,-8 5 15 16,-7 5 8-16,-6 12-5 15,-3 4 20-15,-2 12-38 16,-2 5-2-16,5 11 1 0,2 17-23 16,11 9 24-16,6 6-28 15,11 5-27-15,21 8-16 16,10-10-140-16,2-12-416 0</inkml:trace>
  <inkml:trace contextRef="#ctx0" brushRef="#br0" timeOffset="21355.05">6564 11147 757 0,'0'0'231'0,"0"0"-182"15,0 0-23-15,0 0-20 16,-40 75 20-16,31-47 74 16,0 5-18-16,9 2-4 15,0 3-1-15,0 3-7 16,18 5 42-16,1 1-39 15,7 0-44-15,2-2 13 16,6-2-27-16,5-7 1 16,-2-8 21-16,4-7-2 0,0-8-5 15,-2-9-15-15,0-4 7 16,-2-4 44-16,-1-14-2 16,-5-8-5-16,-4-9 0 15,-7-3-43-15,-3-4 8 16,-6-3-8-16,-5 1-15 15,-6 0 25-15,0 1-17 16,0 2 12-16,-8 1 16 16,-8 2-30-16,-8-1 1 15,-3 2-4-15,-6 0-2 16,-1 2-2-16,-6 2 6 16,3 5-5-16,-2 5 2 15,0 7-1-15,0 6-4 0,0 10-10 16,-1 3-10-16,-6 23 19 15,1 15-77-15,-7 12-51 16,-9 39 94-16,10-14-142 16,9-4-733-16</inkml:trace>
  <inkml:trace contextRef="#ctx0" brushRef="#br0" timeOffset="22362.16">2270 11125 879 0,'0'0'205'0,"0"0"-160"16,0 0-22-16,0 0-21 15,0 0 27-15,0 0 55 16,-51 79-37-16,45-54-3 16,6 1-5-16,0 5-3 15,0 2 18-15,0 6-10 16,6 1 2-16,10 4 11 0,4 0-31 15,7 3 9 1,7-4-16-16,5-1-19 0,4-8 0 16,2-7 7-16,1-8 1 15,-1-12 21-15,-2-7-29 16,-1 0 19-16,-2-20 13 16,-1-6 19-16,-8-7 5 15,-4-4-9-15,-7-1 1 16,-6-3-9-16,-9 0-19 15,-5-1 30-15,0-4-22 16,-6 2-14-16,-12-1 14 16,-3-1-5-16,-9 1 8 15,-1 3-17-15,-5 1-6 16,-1 4-8-16,1 6 0 16,0 4 17-16,-1 5 0 0,-3 3-9 15,1 6-8-15,0 8 0 16,5 5-3-16,-3 3-3 15,1 16-46-15,-3 13-35 16,-4 9-43-16,-8 25-67 16,8-9-529-16,7-9 153 0</inkml:trace>
  <inkml:trace contextRef="#ctx0" brushRef="#br0" timeOffset="22835.08">2477 10366 1117 0,'0'0'316'0,"0"0"-231"15,0 0 18-15,0 0-48 16,0 0 17-16,0 0-5 16,0 0-67-16,17 18 10 15,5 11 31-15,9 7-6 16,7 5 36-16,2 3-48 16,0-3 5-16,-1-5-17 15,-2-7-3-15,-7-4-16 16,-5-5 2-16,-7-4-67 15,-9-2-99-15,-6-2-221 0,-3-4-362 16</inkml:trace>
  <inkml:trace contextRef="#ctx0" brushRef="#br0" timeOffset="23233.5">2058 10532 1064 0,'0'0'318'0,"0"0"-231"16,0 0-87-16,0 0 26 16,0 0-5-16,0 0 35 15,-94 100 61-15,64-58-41 16,2 2-3-16,-5 5-13 16,0 0-31-16,5-2 24 15,1-4-37-15,3-2 8 16,2-6-4-16,7-2-20 15,-1-6 0-15,5-5-1 16,5-6-44-16,3 4-71 0,3-6-225 16,0-3-345-16</inkml:trace>
  <inkml:trace contextRef="#ctx0" brushRef="#br0" timeOffset="23622.32">1767 11507 1322 0,'0'0'289'0,"0"0"-209"16,0 0-73-16,0 0 16 15,0 0-17-15,0 0 92 16,0 0-39-16,91 85 14 16,-45-49-32-16,4 0-5 15,3-2 23-15,1-3 9 16,-6-5-22-16,-2-4-31 15,-9-5-14-15,-7 0 15 16,-6-5-15-16,-6-2 4 16,-3 0-5-16,4 2-36 15,-1 0-127-15,0 0-452 0</inkml:trace>
  <inkml:trace contextRef="#ctx0" brushRef="#br0" timeOffset="24373.03">4116 14833 1106 0,'0'0'234'16,"0"0"-165"-16,0 0-26 16,0 0 5-16,0 0 42 15,0 0 1-15,0 76 3 16,5-35-1-16,2 7-23 16,1 5-19-16,-2 4-10 15,1 3-15-15,-4 1 27 16,-3-4-29-16,0-1-6 15,0-6-5-15,0-8-12 16,0-8-2-16,0-5-4 16,3-8-21-16,8 0-64 15,0-6-224-15,0-3-391 0</inkml:trace>
  <inkml:trace contextRef="#ctx0" brushRef="#br0" timeOffset="24771.8">4519 15772 902 0,'0'0'331'0,"0"0"-255"0,0 0-37 16,0 0 7-16,0 0 57 15,0 0 31-15,105 18-25 16,-56-17 4-16,18-1-38 16,21 0-21-16,19 0 51 15,4 0-31-15,-7 0-39 16,-25 0-5-16,-24-1-24 15,-14 1 13-15,-11 0-19 16,-1 0 7-16,1 0-14 16,-3 0 7-16,-8 0-13 15,-5 1-30-15,-4 1-93 16,10-2-167-16,-4-6-380 16,-1-6-33-16</inkml:trace>
  <inkml:trace contextRef="#ctx0" brushRef="#br0" timeOffset="25141.25">5887 14950 1215 0,'0'0'261'0,"0"0"-160"0,0 0-65 16,0 0-10-16,0 0 68 16,0 0 5-16,0 0-4 15,12 107-5-15,9-24-25 16,1 27 8-16,-4 6-3 15,-2-15-15-15,-8-29 10 16,-5-32-43-16,3-8-4 16,1-3-18-16,-1-7-1 15,3-8-1-15,12-32-116 16,1-20-244-16,-4-13-1098 0</inkml:trace>
  <inkml:trace contextRef="#ctx0" brushRef="#br0" timeOffset="25922.91">7071 12180 1083 0,'0'0'313'0,"0"0"-203"0,0 0 12 16,0 0-1-16,0 0-14 16,0 0-22-16,97-101-24 15,-56 63 5-15,6-5 5 16,5-2-58-16,-1 0 9 15,1 3-22-15,-3 2 1 16,-5 8 6-16,-7 6-6 16,-5 6-1-16,-9 7 9 15,-8 4-8-15,-3 4-2 16,-6 2 1-16,-4 3-24 16,-2 0 14-16,0-4-108 0,0 0-164 15,-8-4-490-15</inkml:trace>
  <inkml:trace contextRef="#ctx0" brushRef="#br0" timeOffset="26320.67">7128 10645 1011 0,'0'0'161'0,"0"0"-77"15,0 0 88-15,0 0 23 16,85 99-23-16,-48-58-22 16,2 3-64-16,4-1-17 15,-1-1-26-15,-3-4-26 16,-6-8 23-16,-8-3-34 16,-3-8 3-16,-8-5-9 15,-7-6-1-15,-7-4-41 16,-13-4-96-16,-14 0-149 15,-4-5-922-15</inkml:trace>
  <inkml:trace contextRef="#ctx0" brushRef="#br0" timeOffset="26918.86">6491 10347 644 0,'0'0'311'0,"0"0"-161"16,0 0 2-16,0 0-9 15,-90 75-3-15,59-42-24 16,-3 2-12-16,-2 6-40 16,-3 0 3-16,2 1-28 15,1-2-16-15,-1-4 17 16,1-2-26-16,2-2 0 15,3-5 14-15,2 0-20 16,1-5 14-16,7-3-21 16,-3-3 5-16,8-5-1 15,5-4-4-15,5-3-1 16,5-4 15-16,1 0-15 0,0 0-19 16,9-3-47-16,7-6-161 15,-4 0-340-15</inkml:trace>
  <inkml:trace contextRef="#ctx0" brushRef="#br1" timeOffset="93106.9">3118 6202 456 0,'0'0'655'0,"0"0"-575"16,0 0-44-16,0 0 6 16,-99 0 54-16,76 0 4 15,1 0-45-15,1 0-3 16,1 0-23-16,1 2-2 16,-3 2 6-16,2 3-10 15,-2-1 2-15,-3 2 3 16,-2-2-28-16,2 3 20 15,2 1-14-15,-1 2 0 16,2 0 3-16,1 2-9 16,3 1 0-16,0 2 0 15,5 0-5-15,-2 2 3 0,3 3 2 16,1 4-1 0,0 0 1-16,3 2 0 0,2 2 1 15,3 0-1-15,3-3-1 16,0 3 1-16,0 0-1 15,6 1-15-15,6 0 10 16,4 0 9-16,4-1-3 16,8 0 13-16,2-1-12 15,3 1-1-15,4-2 0 16,0 1 0-16,-1-1 12 16,0-1-11-16,-3-3 6 15,3-3 18-15,-1-3-25 16,3-3 16-16,-1-3-8 15,9-4-7-15,-1-4 30 0,7-2-2 16,5-2-1-16,1 0 7 16,-3-9-34-16,2-6 9 15,3-3-10-15,-5-2 1 16,-2-2 5-16,-3-4-6 16,-3 1 7-16,-5-2-7 15,-2 1-1-15,-7-3 1 16,-3 0 0-16,-6 0 1 15,-6-3 1-15,0 1-1 16,-5-1 0-16,-1 0 3 16,-6-1-2-16,0-1-2 15,-3 0 0-15,-3 0 0 16,0 0 6-16,0-2-6 0,-12 2 0 16,-6 1 7-1,-4 0-1-15,-2 2-6 0,-5 1 0 16,-2 3 1-16,-4 2 4 15,0 1 3-15,-2 5 13 16,-5-1 15-16,-1 8-30 16,-5 2 13-16,-4 5-19 15,0 5 2-15,-5 0-7 16,3 6 5-16,-1 10 0 16,3 6-1-16,3 2 1 15,4 2 0-15,-1 5 0 16,1 4-26-16,3 2 17 15,4 2-92-15,3 1 21 16,7-1 9-16,4 14-198 16,9-12-508-16,9-7 254 0</inkml:trace>
  <inkml:trace contextRef="#ctx0" brushRef="#br1" timeOffset="95285.7">6958 6304 540 0,'0'0'110'0,"0"0"-91"16,0 0 5-16,0 0 2 15,0 0 22-15,0 0 53 16,0 0-42-16,-85 40-24 15,74-31 21-15,1-1-17 0,-2 3 0 16,0 2-14-16,1 1-11 16,-2 0 11-16,3 3-25 15,-2 0 13-15,3 2-13 16,1 1 1-16,2-1 11 16,3 1-11-16,-1 2 6 15,4 2 20-15,0 0-26 16,0 5 6-16,6-1 6 15,4 2-13-15,4 1 23 16,5 1-14-16,-1 0 4 16,5-4 16-16,-1 1-29 15,5-4 29-15,1 1-11 0,3-2-10 16,2 0 20 0,3-1-18-16,4-4 6 0,2 0 19 15,0-4-25-15,4-1 19 16,-1-4-20-16,1-1-8 15,2-1 23-15,-2-4-15 16,-1 1 7-16,1 0 23 16,3-2-36-16,-4-2 9 15,4-1-12-15,-1 0 7 16,1 0-3-16,-4 0-3 16,1 0 0-16,-7 0 7 15,0 0-6-15,-2-6-2 16,-4-2 0-16,-2-1 0 15,0-5 3-15,-1-2-3 16,0-2 53-16,-2-2 1 0,-5-4-54 16,2-4 7-16,-1-2-7 15,-2 0 9-15,-2-3-8 16,1 1-1-16,-2-2 0 16,-2 0 6-16,-3 1-5 15,-2 1-2-15,0 0 1 16,-3 1-3-16,-3-2 2 15,0 3 1-15,-3-2 0 16,-1 1 3-16,-2 0 4 16,0 0-7-16,0 0 0 15,-8-1-3-15,-2 3 3 16,-7-2 0-16,-1 4 2 16,-7 1-1-16,0 2 1 0,-7-1-3 15,-5 5 1 1,-3 0 0-16,-5 4 4 0,-1 2-4 15,-2 4 24-15,-4 3 9 16,0 2-24-16,-2 2 9 16,-4 3-8-16,-5 0-9 15,3 0 33-15,-2 0-12 16,-1 3 3-16,-1 7 10 16,2-1-17-16,0 4 12 15,-2 2-15-15,0 4-14 16,1 4 27-16,-1 1-28 15,0 2 1-15,3 5 5 16,1 4-5-16,2 2-2 16,3 7-7-16,1 8-17 15,-4 17 8-15,-6 22-71 0,0 27-41 16,1 16-65-16,14 6-4 16,16-33-123-16,17-21-294 0</inkml:trace>
  <inkml:trace contextRef="#ctx0" brushRef="#br0" timeOffset="110954.86">9522 5765 876 0,'0'0'231'0,"0"0"-95"15,0 0 26-15,0 0-24 16,0 0 6-16,0 0-25 16,0 0-55-16,-3-7 3 15,3 6-34-15,0-2-23 16,16-2 21-16,11-3-25 15,12-1 5-15,22-2-10 0,26 2 14 16,23 1-8 0,8 3-7-16,-9 3 0 0,-24 2 8 15,-27 0-8-15,-16 0 0 16,-9 0-1-16,5 0 1 16,1 0-2-16,0 0 2 15,-6 0-19-15,-8 2-5 16,-4-2-85-16,-3 0-68 15,-3 0-188-15,-8-3-433 0</inkml:trace>
  <inkml:trace contextRef="#ctx0" brushRef="#br0" timeOffset="111712.77">10515 5511 994 0,'0'0'150'0,"0"0"-124"15,0 0-15-15,0 0-11 16,0 0 0-16,0 0 37 16,0 0 10-16,2 67 8 15,5-32 14-15,-2 6-38 16,1 4 20-16,-2 1-6 15,1-2-22-15,-1-3 6 16,2-4-20-16,-2-6-1 0,-1-5 4 16,-1-8-5-1,1-4-7-15,-3-7 0 0,3-4 1 16,-3-3 3-16,2 0 8 16,-2-5 8-16,0-14-5 15,0-8-9-15,0-7-6 16,0-5 0-16,-5-4 0 15,-3-4 1-15,-2-1-1 16,-2 3 1-16,0-1 4 16,0 3-4-16,0 3-1 15,3 6 0-15,-1 5 0 16,4 7 0-16,0 5 0 16,3 6 8-16,1 3 41 0,1 5-30 15,1 1 5 1,0 2-24-16,0 0 0 0,0 0-2 15,0 3-3-15,12 10 5 16,9 5 4-16,4 2-2 16,8 4-2-16,1-2 0 15,5 2 0-15,0 0 2 16,1 0 0-16,-1 2 3 16,-3-1-2-16,-2 2-2 15,-4-2-1-15,-6 0 0 16,-5 1-3-16,-10-1-3 15,-7 2 7-15,-2 0-1 0,-8 2 4 16,-14-3 4 0,-8 1-8-16,-4-3 0 0,-5-3 1 15,-3-4 13-15,2-4 21 16,1-4 49-16,2-3-2 16,10-1-61-16,3-4 0 15,6-1-21-15,8 0 7 16,2 0-4-16,8 0-3 15,0 0-70-15,11 0-124 16,4-1-408-16</inkml:trace>
  <inkml:trace contextRef="#ctx0" brushRef="#br0" timeOffset="116451.14">12617 5576 523 0,'0'0'201'0,"0"0"-80"16,0 0 27-16,0 0-14 15,0 0-14-15,0 0-10 16,-27 2-47-16,21 1-7 16,-4 2-15-16,1 0-13 15,-2 6 5-15,-2 2-15 0,1 4 1 16,-3 4 17-1,1 3-30-15,0 3 16 0,3 1-5 16,2 3-16-16,2 2 30 16,7 1-14-16,0 0-1 15,4 2 9-15,10-2-25 16,5-1 16-16,5 0-14 16,6-2-2-16,5-6 25 15,1-4-23-15,2-5 12 16,-1-8-3-16,0-5-3 15,2-3 3-15,-2-5-6 16,1-15-4-16,-4-6 14 16,-3-6-13-16,-4-8-2 0,-5-2 0 15,-4-2 12 1,-7-2-12-16,-7 1 1 0,-4 1-1 16,0 3 47-16,0 1-41 15,-13 5 32-15,-7 3 6 16,-3 4-31-16,-4 3 28 15,-4 6-23-15,-4 4-11 16,-1 4 29-16,-1 8-35 16,-2 3 4-16,1 0-5 15,2 9-1-15,1 6 0 16,4 4 1-16,4 1 0 16,3 4-10-16,8-2-39 0,1 2-14 15,7 2-32 1,4-3-64-16,4 10-83 0,11-7-146 15,5-7-341-15</inkml:trace>
  <inkml:trace contextRef="#ctx0" brushRef="#br0" timeOffset="116881.1">13396 5721 1129 0,'0'0'329'0,"0"0"-240"16,0 0-63-16,0 0-1 15,0 0-11-15,0 0 87 16,0 0 33-16,68 3-67 16,-34-3-20-16,5 0-25 15,2 0-10-15,0 0 33 16,-2 0-32-16,-2 0-1 0,-2-3 1 15,-5 1-11-15,-4-1-3 16,-6 0 1-16,-7 2-18 16,-3 1-5-16,-10 0-100 15,0 0-197-15,-5 5-327 0</inkml:trace>
  <inkml:trace contextRef="#ctx0" brushRef="#br0" timeOffset="117150.81">13363 5967 1046 0,'0'0'271'0,"0"0"-173"16,0 0-35-16,0 0 111 15,0 0 10-15,83 0-37 16,-42 0-31-16,5-1-71 15,-1 1-5-15,1 0-10 16,-6 0-23-16,-4 0 12 16,-5 0-18-16,-2 1-1 15,-6 3 0-15,0 0-80 16,2-1-118-16,-5-1-381 16,-6-2-660-16</inkml:trace>
  <inkml:trace contextRef="#ctx0" brushRef="#br0" timeOffset="117809.65">14474 5639 87 0,'0'0'1154'0,"0"0"-1009"0,0 0-125 16,0 0 15-16,0 0 32 15,0 0 14-15,0 0 7 16,-71 2-53-16,55 14-8 16,0 4 3-16,1 3-30 15,-3 4 49-15,3 3-11 16,2 4 15-16,4 0 17 16,4 5-59-16,5 0 20 15,0 2-10-15,18-2-14 16,8-2 14-16,11-4-19 15,5-4 6-15,8-2 10 16,4-8-16-16,3-6-2 16,1-5 0-16,2-8 2 0,-4 0 2 15,-1-8-3-15,-3-13 7 16,-5-7 19-16,-1-7-15 16,-9-4 11-16,-7-4-8 15,-9 2-2-15,-7-2 40 16,-10-1-39-16,-4 3 9 15,0 3 25-15,-15 2-35 16,-12 4 11-16,-6 6-24 16,-10 3 12-16,-6 8-9 15,-6 6-3-15,-5 8 0 16,2 1 0-16,1 6-1 16,7 11 0-16,8 5-33 0,7 2-46 15,6 8-14-15,9-6-143 16,8-7-551-16</inkml:trace>
  <inkml:trace contextRef="#ctx0" brushRef="#br0" timeOffset="118144.3">14390 5313 889 0,'0'0'215'0,"0"0"-112"15,0 0 128-15,0 0 10 16,88 11-20-16,-50-11-75 15,3 0-37-15,4 0-51 16,3 0-38-16,0-2 11 16,-2 0-30-16,-3-1 0 15,0 3-1-15,11 0-102 16,-11 5-233-16,-5 5-804 0</inkml:trace>
  <inkml:trace contextRef="#ctx0" brushRef="#br0" timeOffset="118666.87">15469 5883 757 0,'0'0'770'0,"0"0"-644"0,0 0-69 15,0 0 13-15,0 0 39 16,83-6 5-16,-44 4-20 16,1-1-40-16,4 2 17 15,0-4-49-15,0 0-9 16,0 1-8-16,-3-1-5 16,9-6-111-16,-9 0-233 15,-9 0-784-15</inkml:trace>
  <inkml:trace contextRef="#ctx0" brushRef="#br0" timeOffset="119118">16290 5624 1358 0,'0'0'287'0,"0"0"-197"16,0 0-29-16,0 0-9 15,0 0 5-15,-88 33 35 16,72-10-29-16,6 7-46 16,4 6 28-16,6 6-28 15,0 5 4-15,12 2 0 16,15 1-11-16,8 0-10 16,8-6 0-16,5-7 0 15,3-9 2-15,3-11-1 16,-5-11-1-16,2-6 12 15,-6-7-4-15,-4-23-8 0,-7-8 0 16,-7-11 0-16,-9-4 16 16,-6-2 30-16,-10 1 12 15,-2 3 20-15,-12 5-51 16,-15 6 10-16,-7 7-12 16,-8 5-25-16,-7 9 23 15,-5 9-23-15,-3 7 0 16,1 3 9-16,0 4-9 15,4 15 0-15,9 4-21 16,5 6-54-16,10 3-7 16,7 10-92-16,11-9-377 15,5-6-752-15</inkml:trace>
  <inkml:trace contextRef="#ctx0" brushRef="#br0" timeOffset="119426.39">16392 5274 1092 0,'0'0'225'0,"0"0"-44"0,0 0 27 16,94 0-59-16,-57 0-26 15,6-3-32-15,-1 3-41 16,3 0-38-16,-3 0 15 16,0 0-27-16,8 6-46 15,-11 3-140-15,-7 1-450 0</inkml:trace>
  <inkml:trace contextRef="#ctx0" brushRef="#br0" timeOffset="119717.73">17024 5368 1011 0,'0'0'270'0,"0"0"-149"15,0 0 3-15,0 0 20 16,0 0 19-16,-1 90-12 16,1-54-69-16,6 5 23 15,3 10-34-15,0 7-23 16,-2 5 38-16,1 0-50 16,-4 3 1-16,1-2-33 15,-2-3 13-15,-1-6-19 16,-2-4 2-16,0-8-19 15,0-5-23-15,0 5-115 0,0-13-151 16,-10-5-676-16</inkml:trace>
  <inkml:trace contextRef="#ctx0" brushRef="#br0" timeOffset="120146.11">16383 6598 517 0,'0'0'740'0,"0"0"-566"16,0 0-30-16,0 0-16 16,0 0 12-16,0 0 10 15,0 0-35-15,-19-3-66 16,19 3-12-16,7 0-28 16,11 0 4-16,7 0 62 15,11 0-33-15,8 0-8 16,8 0 12-16,6 0-37 15,1 0 20-15,0 0-21 16,-3 0-7-16,-8 0 18 16,-6 0-18-16,-11-5-1 0,-11 2 0 15,-10 1-36 1,-10-4-46-16,-15 5-79 0,-9-7-405 0</inkml:trace>
  <inkml:trace contextRef="#ctx0" brushRef="#br0" timeOffset="120806.63">12438 5238 909 0,'0'0'208'0,"0"0"-110"16,0 0 118-16,98-1-44 0,-53-1 39 15,7-1-77-15,0 0-26 16,-1 1-30-16,0-2-40 16,-5 1 17-16,-6-1-34 15,-7 1-19-15,-7 1 19 16,-9 1-21-16,-8 1 0 16,-6-2 0-16,-3 2-24 15,-13 0-57-15,-9 2-189 16,-7 4-598-16</inkml:trace>
  <inkml:trace contextRef="#ctx0" brushRef="#br0" timeOffset="121301">12146 5409 1069 0,'0'0'281'16,"0"0"-147"-16,0 0-54 16,0 0-35-16,0 0 39 15,0 0-37-15,0 0-11 16,0 30-8-16,0-5-4 16,0 9 40-16,0 10-11 15,6 17 1-15,1 21 37 16,-3-2-43-16,1-10 8 15,-2-11-38-15,-3-17-16 16,0 2 43-16,1 1-12 16,-1-10-8-16,0-6 8 15,0-8-27-15,0-6-7 16,0-3 1-16,0-4-1 0,0-4-11 16,0-1 12-16,2-3-64 15,-1 0-167-15,1 0-582 0</inkml:trace>
  <inkml:trace contextRef="#ctx0" brushRef="#br0" timeOffset="129095.14">22739 5559 740 0,'0'0'192'0,"0"0"-98"15,0 0 3-15,0 0-23 16,0 0 27-16,0 0 3 15,-9-5-44-15,6 5-14 16,-4 0-21-16,1 3 3 16,-2 5 14-16,0 3-30 15,0 6 9-15,2 3 0 16,0 6-5-16,1 1 33 16,5 6-3-16,0 4-13 15,2-1 10-15,13 3-36 0,9-3 12 16,2-2-19-16,7-4 6 15,3-7 3-15,2-8-9 16,3-6 10-16,-2-8-2 16,2-1-1-16,-2-9-7 15,-1-10 0-15,-4-7 0 16,-4-4 15-16,-5-4-14 16,-6-5 0-16,-5 0 25 15,-8 0-5-15,-4 0 20 16,-2 0 7-16,-4 2 0 15,-12-1 13-15,-8 5-52 16,-6 1 4-16,-6 4-12 0,-5 5 14 16,-3 6-15-1,-3 5 0-15,-1 7 0 0,0 5-6 16,3 0 6-16,2 8-6 16,6 8 6-16,4 6-23 15,5 2 17-15,4 2-31 16,7 4-26-16,6 2 7 15,8 1-49-15,6 12-84 16,18-7-106-16,2-6-285 0</inkml:trace>
  <inkml:trace contextRef="#ctx0" brushRef="#br0" timeOffset="129526.09">23635 5632 1048 0,'0'0'227'0,"0"0"-150"0,0 0 51 15,0 0 10-15,100 0 27 16,-59 0-75-16,6 0-37 16,3 0 26-16,2 0-41 15,0 0-7-15,-3 0 16 16,-3 0-37-16,-5-5 20 15,-7-1-27-15,-7 2 4 16,-9 2 6-16,-8-1-12 16,-7 3-1-16,-1 0 4 15,-2 0-4-15,0 0-45 16,0-2-130-16,0-2-224 16,0 0-895-16</inkml:trace>
  <inkml:trace contextRef="#ctx0" brushRef="#br0" timeOffset="130110.6">24744 5416 962 0,'0'0'196'15,"0"0"-120"-15,0 0-57 0,0 0-11 16,0 0 92-16,0 0-29 16,0 0 5-16,-87 70-9 15,76-39-2-15,5 4 43 16,5 4-22-16,1 4-33 15,6 2-5-15,18 0-34 16,6-6 0-16,5-3 4 16,7-10-17-16,6-4 4 15,0-9-5-15,2-7 0 16,3-6 6-16,-2-2-6 16,-2-15 7-16,-3-7 0 15,-7-3 4-15,-8-2-7 16,-9 0 21-16,-8-2 10 0,-10-1 34 15,-4-2-20-15,0 2-2 16,-13-3-6-16,-10 3-39 16,-2 1 14-16,-6 2-16 15,-4 3 1-15,-2 6-7 16,-3 3 6-16,0 4-1 16,2 6-10-16,1 3-5 15,1 4 9-15,5 0-1 16,1 14-42-16,3 2 1 15,0 4-80-15,3 2 15 16,5 3-67-16,6 8-115 16,5-6-112-16,4-5-280 0</inkml:trace>
  <inkml:trace contextRef="#ctx0" brushRef="#br0" timeOffset="130493.32">25633 5571 1313 0,'0'0'247'16,"0"0"-75"-16,0 0-49 0,0 0-63 16,0 0 43-16,0 0 15 15,92 0-63-15,-49 0-5 16,4 0-25-16,2 0-23 16,0 0 35-16,-4 0-36 15,-1-1 13-15,-6-1-4 16,-3 1-9-16,-5-1-2 15,-6 2 1-15,-7-1-29 16,-7 1 5-16,-6 0-70 16,-4 0-52-16,-11 1-147 15,-6 5-329-15</inkml:trace>
  <inkml:trace contextRef="#ctx0" brushRef="#br0" timeOffset="130762.51">25662 5791 1003 0,'0'0'240'0,"0"0"-151"16,0 0-7-16,0 0 112 15,0 0 61-15,102 3-116 16,-57-3-48-16,7 0-39 15,4-6-24-15,1 2 15 0,-2-1-30 16,-1 3 2-16,-8-1-15 16,-6 1-2-16,-4 2-70 15,0-1-125-15,-9 0-365 16,-6-1-584-16</inkml:trace>
  <inkml:trace contextRef="#ctx0" brushRef="#br0" timeOffset="131265.84">26645 5455 776 0,'0'0'667'0,"0"0"-587"16,0 0-55-16,0 0-16 16,0 0 110-16,0 0-5 15,-88 92-58-15,82-60 27 16,6 6-55-16,0-2-2 16,8 3 4-16,14-2-29 15,6-1 31-15,5-5-22 16,6-5-8-16,1-6 23 15,5-5-19-15,-3-6-6 16,1-6 0-16,-4-3 6 16,-3-7 8-16,-3-10 3 0,-8-7 22 15,-5-5 31-15,-6-1-21 16,-5-3-2-16,-6-1-19 16,-3 0-16-16,0 0 50 15,-10 0-41-15,-11 2-12 16,-6 1-9-16,-9 1-6 15,-6 6 5-15,-7 4-5 16,-3 6-25-16,-3 8 29 16,-2 4-41-16,5 2-28 15,4 2-20-15,-1 17-117 16,13-4-294-16,9-1-578 0</inkml:trace>
  <inkml:trace contextRef="#ctx0" brushRef="#br0" timeOffset="131553.97">26678 5199 1355 0,'0'0'205'0,"0"0"-137"16,0 0 12-16,0 0 84 0,0 0-2 16,103 0-45-16,-61 0-70 15,3 0-4-15,2 4-27 16,1 0-10-16,-3 2-2 16,-4-3-4-16,9 6-85 15,-13-2-130-15,-6-1-563 0</inkml:trace>
  <inkml:trace contextRef="#ctx0" brushRef="#br0" timeOffset="131800.1">27363 5335 795 0,'0'0'170'0,"0"0"98"15,19 91-93-15,-10-38 104 16,1 6-49-16,1 5-44 16,0 0-65-16,0-3-32 15,-3-3-57-15,-2-7-30 16,-3-9 21-16,-2-9-23 16,-1-8-14-16,-1-14-50 15,-8-5-208-15,-5-6-463 0</inkml:trace>
  <inkml:trace contextRef="#ctx0" brushRef="#br0" timeOffset="132354.87">24925 4970 970 0,'0'0'208'16,"0"0"-112"-16,0 0 2 16,0 0 93-16,0 0 24 0,0 0-52 15,81 8-84-15,-44-8-4 16,7 0-28-16,5 0-18 16,3 0 21-16,-1 0-38 15,-1-2 2-15,-4 0 2 16,-7-1-15-16,-10 1-2 15,-11 2-12-15,-8 0-80 16,-15 0-72-16,-15 2-322 16,-12 6-312-16</inkml:trace>
  <inkml:trace contextRef="#ctx0" brushRef="#br0" timeOffset="132917.63">22634 5005 983 0,'0'0'159'0,"0"0"-78"16,0 0-19-16,0 0 131 15,0 0 74-15,108 0-124 0,-65-2-45 16,2-5-20-16,2 0-55 16,-3 1 20-16,-5-2-31 15,-8 3-12-15,-9 1 11 16,-7 2-11-16,-11 2-70 16,-7 0-116-16,-16 3-312 15,-6 5-451-15</inkml:trace>
  <inkml:trace contextRef="#ctx0" brushRef="#br0" timeOffset="133315.06">22336 5235 932 0,'0'0'279'16,"0"0"-133"-16,0 0-40 15,0 0-14-15,0 0 70 16,0 0 16-16,-3 76-81 15,3-35-23-15,0 10-21 0,1 5-6 16,1 6 33-16,-1 3-33 16,-1-2-5-16,0-3-18 15,0-6-16-15,0-8-9 16,-3-10 1-16,2-9-1 16,1-7-8-16,0-7 9 15,0-4-43-15,6-6-122 16,5 0-235-16,2-3-580 0</inkml:trace>
  <inkml:trace contextRef="#ctx0" brushRef="#br0" timeOffset="133885.63">22599 6304 1497 0,'0'0'266'0,"0"0"-171"16,0 0-11-16,0 0-18 16,0 0 32-16,0 0-35 15,0 0-62-15,-8 0 23 16,10 0-23-16,12 0 17 15,6 0 39-15,7 0-48 16,11-4 9-16,6-1-18 16,9 1 12-16,7-2-6 15,3 1-6-15,-1 2 1 16,0 0 12-16,-4 1-7 16,-10 2-7-16,-8 0 1 15,-12 0 0-15,-10 0 17 0,-8 0 14 16,-5 0 21-1,-4 0 28-15,-1-1-47 0,0 1 20 16,0 0-44-16,0 0 0 16,0 0-18-16,0 0-43 15,0 0-71-15,-10 0-123 16,0 0-1028-16</inkml:trace>
  <inkml:trace contextRef="#ctx0" brushRef="#br0" timeOffset="-171960.02">15554 7969 1051 0,'0'0'224'0,"0"0"-137"16,0 0-11-16,0 0 8 15,0 0 15-15,0 0-20 16,0 0-49-16,0 0-9 16,0 6-13-16,0 10 0 15,0 6 0-15,0 5 6 16,0 7 2-16,-2 3 14 0,1 3-28 15,1 2 15-15,0-3-4 16,0-4-12-16,0-3 11 16,0-8-11-16,7-3 5 15,1-7-1-15,1-1-3 16,3-6-2-16,4 1 0 16,3-5 1-16,4-2 8 15,4-1-8-15,3 0 0 16,4-7 24-16,3-5-25 15,-3-1 9-15,1 0-9 16,-4 3 1-16,-6 2 0 16,-4 2 0-16,-4 2-1 15,-7 2 0-15,-3 1-5 0,-4 0-30 16,-3-1-67 0,0-9-76-16,-11 1-130 0,-4-1-556 0</inkml:trace>
  <inkml:trace contextRef="#ctx0" brushRef="#br0" timeOffset="-171702.58">15439 7889 811 0,'0'0'155'0,"0"0"-90"15,0 0 30-15,82-12 48 16,-37 7-41-16,4 0 29 16,3-1-40-16,0 1-54 15,-7-1-17-15,-5 5-20 16,-12 1-6-16,-11 0-34 16,-15 1-115-16,-2 9-209 15,-8 2-309-15</inkml:trace>
  <inkml:trace contextRef="#ctx0" brushRef="#br0" timeOffset="-171539.46">15491 8061 477 0,'0'0'108'16,"0"0"-24"-16,0 0 37 15,88 7 93-15,-48-5-66 16,2-2-103-16,21 0-45 15,-10 0-24-15,-9 0-328 0</inkml:trace>
  <inkml:trace contextRef="#ctx0" brushRef="#br0" timeOffset="-171142.77">16128 8025 1182 0,'0'0'146'0,"0"0"-67"16,0 0-62-16,-88 33 25 16,58-17 45-16,3 0-37 15,2 1-25-15,6-2-4 16,7-2-21-16,6-5 0 16,6 0-22-16,0-3-29 15,18-1 19-15,7-1 11 16,3 2 11-16,7-2 10 15,0 2-17-15,0 1 15 16,-1 0 1-16,-5 5-5 16,-7 0 6-16,-6 2 2 15,-8 2 7-15,-7 1 17 16,-1 2 22-16,-5 1 2 16,-14 0 4-16,-3-2-9 15,-4-2 25-15,-2-2-26 0,-3-7-9 16,-1-3-12-16,2-3-23 15,4-6 0-15,3-7-41 16,14-18-59-16,4 3-104 16,5-1-380-16</inkml:trace>
  <inkml:trace contextRef="#ctx0" brushRef="#br0" timeOffset="-170908.49">16326 7625 1152 0,'0'0'209'0,"0"0"-145"15,0 0-51-15,6 110 4 16,2-26-4-16,7 19 22 16,0 3 10-16,-1-20-32 15,-3-26-7-15,-2-24-6 16,-2-10-37-16,1 0-13 15,-5 1-146-15,0-6-149 16,-3-10-155-16</inkml:trace>
  <inkml:trace contextRef="#ctx0" brushRef="#br0" timeOffset="-170255.81">16283 8157 542 0,'0'0'756'0,"0"0"-631"0,0 0-87 16,0 0-28-16,0 0-10 15,0 0 0-15,0 0 20 16,57-14-11-16,-26 0 0 16,2-4-9-16,4-3 1 15,-3 2 4-15,-1 1-5 16,-1 2 1-16,-4 7 8 16,-3 4-9-16,-4 5 0 15,-1 2 0-15,-5 19 0 16,-1 11 7-16,-3 10 40 15,-2 6 11-15,-3 5 32 16,-2 0-18-16,2-5-21 16,-1-6-34-16,1-11-16 15,3-9 11-15,-2-11-12 0,1-9 0 16,2-2 9-16,-3-19-7 16,3-11 0-16,-1-10-2 15,1-8-19-15,-3-2-3 16,1-2-22-16,-2 5 18 15,4 7-65-15,-1 14 60 16,2 9 30-16,2 13-4 16,1 4 5-16,3 24 19 15,0 10-10-15,2 9 76 16,2 5-53-16,3-2-23 0,-2-4 17 16,4-8-14-1,-1-10-11-15,0-10 14 0,0-11-9 16,-2-3-4-16,-1-14-2 15,-4-12-2-15,-6-7-5 16,-4-6-31-16,-3-3 6 16,-5 3 32-16,0 3 0 15,0 11 2-15,0 8-1 16,-4 14 0-16,3 3 18 16,1 16-18-16,0 16 15 15,0 11 32-15,0 6-7 16,1 2 6-16,14 1 2 15,6-7-37-15,5-8 3 16,5-12-15-16,6-11 0 16,17-15-88-16,-7-16-236 0,-6-9-624 0</inkml:trace>
  <inkml:trace contextRef="#ctx0" brushRef="#br0" timeOffset="-168536.75">17608 8046 1617 0,'0'0'244'0,"0"0"-177"16,0 0-67-16,-61 83 10 15,47-47 23-15,5 5 18 16,9-2 7-16,0 1-40 16,18-5-8-16,10-6-4 15,8-7 0-15,6-8-6 0,7-10 0 16,3-4-6-16,-2-11-20 15,0-15-46-15,-5-12-7 16,-3-10-8-16,-6-19-94 16,-8-15 58-16,-10 4 67 15,-12 8 56-15,-6 9 2 16,0 17 76-16,-10-4 87 16,-4 0-19-16,-2 9-34 15,1 12-42-15,2 8-26 16,2 10-12-16,2 9 14 15,3 5-36-15,3 23-8 16,3 26-2-16,1 26 7 16,22 26 1-16,10 8-8 15,-2-21 0-15,-4-21 4 16,-9-32-4-16,-2-6-2 0,4-2-4 16,-3 1-10-16,0-3-36 15,-6-14-11-15,-7-8-45 16,-4-8 45-16,-4-9-41 15,-16-18 15-15,-5-7 62 16,-5-8 27-16,3 0 8 16,3 3 14-16,9 7 33 15,9 11 9-15,6 8-24 16,0 9-23-16,11 4-15 16,12 0 8-16,7 0 34 15,8 0-22-15,6 0-13 16,4-5 6-16,6-6-15 0,-2-3 1 15,-4 0-1-15,-7 2 1 16,-8 2 7-16,-12 5-8 16,-8 5-1-16,-7 0 1 15,-4 19 0-15,-2 10 11 16,0 6 44-16,0 4-11 16,0 0 3-16,6-5-23 15,9-4-12-15,4-8 1 16,7-12-13-16,2-5 1 15,3-5-1-15,1-12 1 16,-3-13-2-16,-5-9-25 16,-3-4-26-16,-10-4 13 15,-7 0-11-15,-4 6 38 16,0 8 12-16,-1 9 0 0,-7 13 14 16,2 6-1-16,-3 17-4 15,5 19-3-15,4 9-5 16,0 7 33-16,4 0-6 15,17-2-16-15,7-9 8 16,8-11-20-16,3-11 0 16,3-12 0-16,0-7-11 15,-2-11 2-15,-6-20-41 16,-4-12-30-16,-9-9-20 16,-5-4 32-16,-8 0 49 15,-5 5 17-15,-3 10 2 16,0 13 21-16,0 15 6 0,0 13 14 15,0 10-21-15,0 22-8 16,0 11 19-16,0 5 0 16,0 0-16-16,4-7 9 15,6-4-23-15,1-8 5 16,-3-11 0-16,-1-7-4 16,-4-11-4-16,-3-5-11 15,0-19-76-15,0-11 7 16,-6-7-3-16,0-4 41 15,5 2 38-15,1 5-5 16,3 7 10-16,16 11-7 16,6 7-2-16,5 12 9 0,3 2 1 15,0 9 1 1,-2 12 42-16,-1 8 11 0,-5 6 2 16,-5 2 6-16,-1 2-24 15,-3-1 6-15,-2-5-24 16,-1-4-11-16,2-9 4 15,0-8-12-15,1-12-1 16,2 0 0-16,-1-25-48 16,-1-7-24-16,-2-9-19 15,-4-4 28-15,-6-2 49 16,-4 5 14-16,0 5 1 16,-17 8 46-16,-7 11 20 15,-4 12 24-15,-4 6-25 16,-1 17-31-16,4 15-3 15,2 11-14-15,10 5 29 0,7 2-5 16,10 0-22 0,0-8 2-16,21-7-21 0,8-8-1 15,7-13 0-15,4-9-2 16,2-5-5-16,0-16-2 16,-2-14 3-16,-5-9 4 15,-9-2-9-15,-4-6 11 16,-8 2 0-16,-6 4 0 15,-5 9 12-15,-3 9-6 16,0 14 1-16,0 9 12 16,0 13-13-16,0 19-6 15,0 11 0-15,0 7 1 16,3 0 13-16,11-3-1 0,6-11-5 16,5-7 2-1,1-11-9-15,1-11-1 0,-1-7 0 16,1-12 0-16,0-19-5 15,0-13 5-15,-2-9-4 16,4-6-2-16,-1 0 4 16,-1 5 2-16,0 11 6 15,-2 16-5-15,-3 17 22 16,-1 10 3-16,0 20 30 16,-3 15 34-16,-6 7-29 15,-7 4-1-15,-5 1-9 16,-2-3-31-16,-17-7-20 15,-14-5-28-15,3-8-149 16,3-11-293-16</inkml:trace>
  <inkml:trace contextRef="#ctx0" brushRef="#br0" timeOffset="-167809">20676 7972 1066 0,'0'0'252'15,"0"0"-84"-15,1 89 12 16,4-43-79-16,4 4 54 15,0-3-52-15,0-5-33 16,-3-8-4-16,1-11-43 16,-4-6-10-16,-2-10 5 0,-1-7-18 15,0 0 28-15,0-21 6 16,-7-11-34-16,-2-10 11 16,3-4-11-16,5-2-13 15,1 5-8-15,1 9-6 16,14 12 18-16,5 12 7 15,3 10-16-15,7 2 18 16,3 14 0-16,4 5 1 16,2 1 9-16,-2-5-9 15,1-4-1-15,-1-9 1 16,-3-4 0-16,-2 0 14 16,-5-17-14-16,-8-5 6 15,-9-5-5-15,-8-3-2 16,-2-3-2-16,-5 3-4 0,-10 7 2 15,-4 9 4-15,4 11 0 16,-3 3 6-16,2 24 10 16,1 13-7-16,0 13 19 15,8 7 10-15,5 1-15 16,2-5 8-16,8-7-31 16,12-7 1-16,7-10-1 15,5-12-50-15,21-17-39 16,-8-8-158-16,-2-16-380 0</inkml:trace>
  <inkml:trace contextRef="#ctx0" brushRef="#br0" timeOffset="-167476.75">21467 7978 1766 0,'0'0'358'0,"0"0"-237"0,0 0-87 15,0 0-14-15,0 0 5 16,-98 25-2-16,76-8 10 15,4-1-32-15,8 2-2 16,8-1-7-16,2 2-11 16,12 3 19-16,12 1 0 15,12-1 0-15,3 3 1 16,4 1-1-16,0-1 0 16,-7 2 0-16,-8-4 0 15,-13 0 2-15,-9-2 6 16,-6-1 9-16,-16-3 41 15,-16-5-11-15,-8-3-16 0,-8-6-25 16,2-3 0-16,1 0-12 16,10-12 2-16,9 0-41 15,14-5-54-15,12-9-107 16,5 5-319-16,11-2-271 0</inkml:trace>
  <inkml:trace contextRef="#ctx0" brushRef="#br0" timeOffset="-165923.93">21633 8163 1420 0,'0'0'380'16,"0"0"-222"-16,0 0-72 0,27 83-46 15,-16-52 16 1,1-5 25-16,3-1-13 0,0-6-34 16,4-10-10-16,3-7-17 15,1-2 0-15,2-11 8 16,0-15-15-16,-4-9 6 15,-4-5-6-15,-7-3 6 16,-10-3-14-16,0 4 7 16,-12 5 1-16,-13 8 0 15,-5 11 8-15,-6 9-5 16,-4 9-3-16,-1 3 0 16,0 18-5-16,5 6 5 15,6 1-1-15,10 2-1 16,6-4-4-16,9-1 5 15,5-8 1-15,0-5 0 0,17-5-7 16,10-7-3 0,6 0-7-16,5-7-8 0,6-11-21 15,-1-5 31-15,2 1 2 16,-5 2 13-16,-3 3 11 16,-3 6-10-16,-6 6 17 15,-3 5 7-15,-4 6-10 16,-1 17 26-16,-5 11-10 15,0 7 2-15,-3 5-2 16,-4-5-22-16,0 0 7 0,-2-10-8 16,-1-7-7-1,1-9 5-15,-1-7-6 16,-1-8-1-16,5 0-1 16,0-17 2-16,3-13-1 0,6-6-10 15,-1-9-20-15,0-4 29 16,1 0-17-16,-3 9 19 15,0 8-8-15,-5 13 2 16,1 15 5-16,-1 4-18 16,-3 23 19-16,1 9 0 15,0 6 12-15,0 1 4 16,3-3 12-16,4-8-26 16,0-8 12-16,4-9-14 15,1-8 1-15,3-3 5 16,3-11-5-16,-1-13-1 15,-1-9 0-15,-5-5-27 0,-2-2 18 16,-7 1 8-16,-1 5-13 16,-3 9 13-1,-5 12-15-15,1 13-2 0,-2 4-2 16,0 20 10-16,0 12 10 16,0 4 6-16,6 2 3 15,6-5 15-15,6-7-23 16,4-7 5-16,4-8-5 15,4-9 6-15,-1-6-5 16,3-4-1-16,-2-16 5 16,-5-8 10-16,-4-6-16 15,-8-4 0-15,-7-3 0 16,-6 2 1-16,-6 2 5 16,-17 7-5-16,-8 7-1 0,-9 9 3 15,-3 11-3 1,-3 3-1-16,1 12-6 0,4 15-2 15,7 5 9-15,9 6 1 16,7 3 8-16,12 0 7 16,6-3-15-16,8-4-2 15,15-7 1-15,6-9-9 16,5-8 8-16,2-9 1 16,0-1-15-16,0-8 9 15,-3-13-9-15,-1-6 12 16,-2-4 2-16,-6-5 1 15,-2 2 0-15,-4 4 0 0,-5 5 1 16,-5 10 2 0,-1 10-3-16,-2 5-3 15,-2 17 3-15,1 14 17 0,1 7 17 16,1 1-16-16,2 0-3 16,3-7 1-16,0-4-15 15,2-10 4-15,-1-6-5 16,1-7-9-16,-1-5 9 15,2-4 0-15,2-18-2 16,2-5-4-16,-2-9-1 16,4-5 7-16,-2-2 0 15,1 2 0-15,0 7 3 16,-2 8-3-16,1 12-6 16,-3 14 6-16,-1 0-4 15,0 24 4-15,-1 12 21 0,2 6-8 16,2 1 23-16,-2-3 8 15,2-4-23-15,0-10-15 16,-2-6 1-16,-3-7-5 16,-3-9-2-16,0-4 0 15,-3-4-6-15,3-19 6 16,2-10 0-16,2-9-2 16,-1-8-10-16,2-3 12 15,0 1 0-15,4 9 0 16,-3 11-2-16,1 15-11 15,-1 17 2-15,0 10-1 16,-2 23 12-16,2 9 17 16,-3 6-5-16,3-1 3 0,0-8 1 15,1-8-10 1,1-11-12-16,1-10 4 0,-3-10-60 16,1-6-29-16,-1-21-45 15,1-17-70-15,-4-7-321 16,-6-41-201-16,-4 13 364 15,-2-1-148-15</inkml:trace>
  <inkml:trace contextRef="#ctx0" brushRef="#br0" timeOffset="-165735.5">23608 7515 515 0,'0'0'677'15,"0"0"-182"-15,-1-79-189 16,1 65-97-16,0 12-81 16,0 2-51-16,0 21-47 15,0 27-2-15,3 33 26 0,10 28-24 16,5 9-8-16,-3-8-12 15,-2-26-8-15,-4-30 7 16,-2-17-9-16,-3-7-14 16,2 1-42-16,-3-4-76 15,-3-10-44-15,0-10-127 16,0-7-243-16</inkml:trace>
  <inkml:trace contextRef="#ctx0" brushRef="#br0" timeOffset="-165218.78">23629 8009 1228 0,'0'0'675'0,"0"0"-494"16,0 0-98-16,0 0-29 0,0 0 44 16,84 48-45-16,-51-37-13 15,3-4-19-15,2-4-2 16,1-3 1-16,-2-5-19 16,1-12-1-16,-3-7 0 15,-5 0 6-15,-7-6 6 16,-9 1-12-16,-8-1 7 15,-6 5 14-15,0 3-20 16,-9 8 10-16,-7 9-11 16,-4 5-42-16,0 14 26 15,-3 16 16-15,3 12 0 16,3 8 32-16,8 0-21 16,3-1-1-16,6-4-10 15,2-7-4-15,13-10-2 16,4-6 3-16,0-11-15 0,5-10 17 15,3-1-34-15,1-9 28 16,2-16-2-16,3-4 9 16,0-5 2-16,1-1-1 15,1 1 1-15,1 7 24 16,3 7-25-16,2 11 23 16,2 9 30-16,3 0-28 15,-2 21 22-15,-3 8-21 16,-6 5 9-16,-9 2 10 15,-9-4-22-15,-10-2 5 16,-7-5-11-16,-7-5-18 16,-16-5 13-16,-8-6-13 15,-7-6-51-15,-3-3-46 0,-2-5-25 16,-12-15-38-16,9 1-114 16,8 4-508-16</inkml:trace>
  <inkml:trace contextRef="#ctx0" brushRef="#br0" timeOffset="-137346.02">18874 5765 477 0,'0'0'387'16,"0"0"-183"-16,0 0-73 15,0 0-12-15,0 0 26 16,0 0-30-16,0 0-36 16,0 0-41-16,0 0-21 15,0 0 17-15,0 0-11 16,0 0 14-16,0 0-1 15,0 0-23-15,0 0 14 0,0 1-16 16,1 1 16-16,9 0 24 16,-1 0-27-16,2 0-4 15,6-1-1-15,5 1-18 16,7 0 55-16,6-2-2 16,10 0-15-16,6 0 6 15,7 0-34-15,8-5 6 16,7-2-11-16,0-2-4 15,4 3 12-15,-2-1-14 16,-1 0 0-16,-3-1 3 16,-4 2-2-16,-3-1-1 15,-4 0 0-15,-5-1 0 16,-6 1 1-16,-7 0-1 0,-5-1 0 16,-6 3 11-1,-4 1-11-15,-5 1 0 0,-4-2-1 16,-4 3 1-16,-4 0 0 15,-1 0 0-15,-4 2 1 16,-2 0 8-16,-3 0-9 16,0 0 0-16,0 0 0 15,0 0 0-15,0-1-9 16,0-1-27-16,0 1-173 16,0-1-355-16</inkml:trace>
  <inkml:trace contextRef="#ctx0" brushRef="#br0" timeOffset="-136197.91">20176 5516 350 0,'0'0'500'15,"0"0"-370"-15,0 0-2 16,0 0-28-16,0 0 23 16,0 0-1-16,0 0-52 15,-7-7-45-15,7 7-9 16,0 5-15-16,0 13 38 15,0 9 53-15,0 12-26 16,0 7 17-16,0 9 23 0,0 4-71 16,0 2-12-1,1-5-23-15,2-4 0 0,-1-9 0 16,-2-9 1-16,1-7 2 16,-1-10-3-16,0-6 1 15,0-7 13-15,0-4-14 16,0 0 36-16,0 0 18 15,0-10-1-15,2-7-23 16,-1-8-17-16,-1-6-3 16,0-4 11-16,0-7-21 15,0 0 1-15,0-3 5 16,-1 0-5-16,-8 0-1 16,1 1 1-16,-2 3 8 0,-2 2-9 15,2 2 0-15,0 3 0 16,3 4-1-16,-2 7 1 15,5 3 3-15,-1 6-3 16,4 6 1-16,-1 1 3 16,2 6-2-16,0-1-2 15,0 2 0-15,0 0 0 16,0 0-1-16,0 3 1 16,8 6 0-16,5 1-1 15,2 1 3-15,6 0 5 16,0 1-2-16,3 1-3 15,4 1 3-15,2 0-5 16,1 1 0-16,4 1-1 16,0 0 2-16,2-2 4 0,-2 0-4 15,-1 0-1-15,-3-2 8 16,-1 1-8-16,-4-1 0 16,-3 0-1-16,-5-2-2 15,-1-1-3-15,-5 2 6 16,-3-3 0-16,-2 2 0 15,-2 0-1-15,-4 0 1 16,-1 2 0-16,0 1 2 16,0 1 5-16,-12 2-6 15,-4 1 0-15,-7 0 14 16,-3 1-15-16,-7 2 0 16,-6 1 2-16,-6 2-2 15,-1 2 24-15,-3-1 1 0,2 2 2 16,1-3 4-1,6-1-21-15,6-3 11 0,4-2-8 16,6-1-13-16,5-6 10 16,7 0-9-16,3-6 0 15,1-1 2-15,5 1-2 16,2-4-2-16,-1 0-7 16,-1 0-62-16,-10-2-49 15,-3-9-191-15,-1 0-426 0</inkml:trace>
  <inkml:trace contextRef="#ctx0" brushRef="#br0" timeOffset="-135568.65">18871 5496 221 0,'0'0'676'16,"0"0"-529"-16,0 0-82 15,0 0 41-15,0 0 26 0,0 0-13 16,15 80-3-16,-6-33-65 16,3 17 0-16,0 20 13 15,0-5 38-15,-5-9-12 16,-1-12-42-16,-3-16-18 15,0-2 1-15,0-1-13 16,-1-11 10-16,-1-12-7 16,-1-5-21-16,3-4 16 15,-3-6-15-15,0-1 11 16,0 0 12-16,0-11-23 16,-4-9-1-16,-2-7-55 15,-5-21-90-15,4 6-138 16,-2 1-378-16</inkml:trace>
  <inkml:trace contextRef="#ctx0" brushRef="#br0" timeOffset="-134748.31">18837 5407 679 0,'0'0'274'15,"0"0"-135"-15,0 0-64 16,0 0 28-16,0 0 32 16,0 0-38-16,0 0-4 0,-20 46-19 15,14-29-31-15,-4 2 24 16,0 0-15-16,-3 1-11 15,-1 0 11-15,-4 0-8 16,-5 0 7-16,0-1-6 16,-4 3-36-16,-2-2 7 15,0 2-14-15,-4-1 7 16,-2-1-7-16,1 0-1 16,0 0 5-16,4-4 0 15,3 0-5-15,3-1-1 16,8-5 0-16,2 0 0 15,5-4 15-15,5-1-14 0,2 0 0 16,2-4 4-16,0 1-5 16,0 1 0-16,0-2 0 15,0 2 1-15,0 1 11 16,0-1-11-16,6 2 11 16,-1 0 20-16,1 2-23 15,0-2 6-15,1 1-10 16,-1-2-4-16,0 0 11 15,2 2-11-15,2 0-1 16,1 1 15-16,2 1-14 16,5 2-1-16,3-1 0 15,1 4 1-15,7 1 6 16,5 3-6-16,7 3-1 16,4 3 15-16,8 4 11 0,2 1 38 15,0 3-26 1,-3-3-21-16,-1 0 11 0,-8-5-18 15,-3-4 1-15,-10-4 8 16,-6-6-19-16,-9 0 16 16,-6-5-5-16,-6 0-2 15,0-4 23-15,-2 3-12 16,-1-3 7-16,0 0 7 16,0 0-28-16,0 0 21 15,0 0-11-15,0 0-3 16,0 0 13-16,0 0-25 15,0 0-1-15,0 0 0 16,0 0-34-16,0 0-21 16,0 0-62-16,0 14-97 0,-5 1-288 15,-6 2-661-15</inkml:trace>
  <inkml:trace contextRef="#ctx0" brushRef="#br0" timeOffset="-130799.99">11570 4531 658 0,'0'0'390'0,"0"0"-191"16,0 0-70-16,0 0-13 0,0 0-18 16,0 0 2-16,0 0-22 15,-12 2-21-15,10-2 0 16,2 0-7-16,0 0 7 15,0 0 5-15,0 0-16 16,0 1-3-16,0-1-17 16,0 0-11-16,0 0 13 15,0 0-16-15,0 0-5 16,0 0-1-16,0 0-5 16,0 0-2-16,0 0 0 15,0 0-9-15,12 0 8 16,9 0 2-16,7-5 0 15,7-1 0-15,2-3 1 0,2 1 1 16,1-2-2-16,-3 1 1 16,-2 0 4-16,-2 2-5 15,-7 2 0-15,-5 0 0 16,-7 2-3-16,-7 1 2 16,-4 2 1-16,0 0-40 15,-3 0-44-15,0 0-89 16,-6 5-93-16,-6 5-119 15,-1-1-626-15</inkml:trace>
  <inkml:trace contextRef="#ctx0" brushRef="#br0" timeOffset="-129696.78">11646 4555 722 0,'0'0'283'16,"0"0"-196"-16,0 0-16 15,0 0 8-15,0 0-8 16,0 0-10-16,0 0-30 16,0 15-11-16,0-6 29 15,0 4-6-15,0 1 12 16,0 3 2-16,0 2-1 0,0 1-10 15,0 4-26-15,0 5-5 16,0 2 8 0,1 6-10-16,1 4 5 0,-1 5-5 15,-1 1-7 1,2 5 26-16,1-1-1 0,-2 4 5 16,2-2-6-16,0-2-24 15,0 2 5-15,0 1-9 16,3 1-2-16,-3 1 13 15,2 2-11-15,-2 1-1 16,1 1 3-16,-2 0 4 16,1-1-5-16,0 1-3 15,0-2 0-15,2 2-1 16,1 1 1-16,0 13 0 16,-1-8 0-16,4 2 2 0,-2-1-1 15,-2-11-1 1,-1 9 1-16,1-1 6 0,-2 1-6 15,1 0-1-15,2 1 0 16,0-1 0-16,-1 2 4 16,-1-3-4-16,-1 1 1 15,2-5-6-15,-2 1 6 16,2-6-2-16,1-1 1 16,0-4-2-16,-1-2 2 15,1-4 0-15,0 0 0 16,-2-4 1-16,-1-3-1 15,0-5 0-15,-3-3 0 16,2-1-3-16,-2-5 3 0,0 1 0 16,0-5 0-16,0-1 6 15,0-1-6-15,0-3 0 16,0-1-1-16,1 0-6 16,-1-3 7-16,2 1 0 15,-1-1 0-15,1-3 0 16,-1-3-1-16,-1-2 0 15,0 0 1-15,2-2-13 16,-2 0 13-16,1 0 0 16,1 0 0-16,2 0 1 15,2 0 0-15,2 0-1 16,-1-3 0-16,2 1 0 16,3-1 6-16,0 0-5 0,7 0 5 15,2 1 9 1,3-1-14-16,8 0 7 0,3 2 8 15,4-1-2-15,4 2 28 16,2 0-19-16,-2 0-5 16,2 0-3-16,-2 0-14 15,-4 2-1-15,0 2 13 16,-7 3-7-16,-3-2 22 16,-8 0-5-16,-3 0 8 15,-8-2 12-15,-1 0-26 16,-5-2 14-16,-2-1-8 15,-2 1 0-15,0-1 23 16,0 0-31-16,0 0-1 16,0 0-11-16,0 0 4 0,0 0 2 15,0 0-9 1,0 0 0-16,1 0 0 0,4 0-4 16,10 0-79-16,36-15-88 15,-2-6-352-15,6-5-701 0</inkml:trace>
  <inkml:trace contextRef="#ctx0" brushRef="#br0" timeOffset="-127504.83">27078 4292 347 0,'0'0'261'0,"0"0"-164"16,0 0 8-16,0 0 86 16,0 0 10-16,0 0-59 15,0 0-65-15,95-10 1 16,-66 7-4-16,3-1 28 15,4 1-39-15,3 1-44 16,-2 0 1-16,2 2-9 16,-1 0-11-16,1-1 21 15,0 1-21-15,-1-1 1 16,-2 1-1-16,-1-2 8 16,-4 2-8-16,-5 0 1 0,-2 0 0 15,-5 0 4 1,-4 0 2-16,-3 0-8 0,-3 0 1 15,-4 0-6-15,-1 0 6 16,-1 0 0-16,0 0 0 16,-2 4 10-16,2 0-10 15,0 6 0-15,0-1 0 16,0 5 1-16,2 3 17 16,-1 2 4-16,1 3 2 15,2 3 1-15,-2 1-24 16,1 5 8-16,0 2-9 15,-2 3 2-15,2 3 23 0,0 0-8 16,-2 1 0-16,4 3 6 16,-2 0-6-16,3 5-4 15,-2-1-7-15,2 3-6 16,0 4 12-16,2 3-6 16,-1 3-5-16,3 2 15 15,-2 2-15-15,-2 0 0 16,3 0 0-16,-5 1 8 15,2 1 0-15,-1-1-8 16,1-2 14-16,-3 0 8 16,-2 0-5-16,1 0 14 15,-2 0-11-15,-2 2-11 16,2 3 14-16,3 1-11 0,0 9 6 16,3 14-4-16,7 9-15 15,-1 1 11-15,2-12-11 16,-4-8 1-16,-1-21 10 15,-5-8-11-15,-1-9 0 16,1-2 11-16,0 9-11 16,2 5-1-16,0 10-1 15,-2-3 2-15,3 0 1 16,-2-5-1-16,0-1 0 16,-2-5-1-16,1-4 7 15,-3-4-7-15,1-3 1 16,-1-6 0-16,-1-4-1 15,2-3 1-15,0-6 0 16,-2-2 0-16,1-6 0 16,-3-2 0-16,2-4 0 0,-1-1 1 15,-1-2 3-15,-1-3-4 16,2 0 0-16,-2-1 0 16,0-1 0-16,1 1-1 15,-1-1 1-15,0 0 0 16,0 0 6-16,0 0-6 15,0 0-1-15,0 0 1 16,0 0-3-16,0 0 3 16,0 0 0-16,0 0 8 15,0 0-7-15,0 0 0 16,0 0-1-16,0 0 2 16,0 0-2-16,0 0 34 15,0 0-10-15,0 0 0 0,0 0 8 16,-9 0-31-16,-9 0 8 15,-1 0-9-15,-3 0 0 16,-4 0 6-16,-5 0-6 16,-3 0 1-16,-8 0 7 15,-1 3-7-15,-8 0-2 16,0 0-10-16,-4 1-1 16,1 3 12-16,2 0 0 15,1 3 0-15,2-1 2 16,2-1-1-16,3 1-1 15,2-1 0-15,2-1 1 16,3-2 0-16,0 0 0 0,1-1-1 16,0-1 4-1,3 0 2-15,4-2-6 0,3 1 0 16,4-1 0-16,4 0 4 16,6 1-4-16,3 0 1 15,2-2 18-15,4 3-19 16,3-3 2-16,0 0-2 15,0 2 1-15,0-2-7 16,0 0 4-16,0 0-6 16,1 0-25-16,9 0-115 15,1 0-518-15</inkml:trace>
  <inkml:trace contextRef="#ctx0" brushRef="#br1" timeOffset="3600.17">1812 11364 133 0,'0'0'384'16,"0"0"-231"-16,0 0-57 16,0 0 49-16,0 0 8 15,0 0-36-15,0 0-29 0,-2-8-35 16,-1 6-4-16,-1 0 16 16,1 0 6-16,-3-1-2 15,3 3-11-15,-3-3-20 16,1 3-11-16,-2 0-26 15,0 0 5-15,-1 0-5 16,-1 0-1-16,-1 0 5 16,4 0-5-16,-3 0 0 15,-1 6 0-15,2-2 1 16,-1 0 0-16,0 2-1 16,2-1 0-16,-1 1-1 15,1 0 1-15,-1 3-1 16,-2-1 0-16,2 2-8 0,2 1 9 15,-1 1 1 1,0 0 0-16,2-1 0 0,-1 0-1 16,3 4 0-16,0-2-1 15,0 1-4-15,3 2 4 16,0 0 1-16,0-1 0 16,0 0 0-16,0 1 0 15,0 0 0-15,0 1-1 16,3 0-1-16,0-1 1 15,3 2 2-15,0 1-1 16,1-2 3-16,1 3-3 16,1-3 0-16,0-1 0 15,3 1-5-15,-2 0 5 16,3 1 2-16,-2-3-1 16,4 1 9-16,0 1-10 0,0-3 1 15,1 3 1-15,-2-2-2 16,2-1 11-16,-1 1-10 15,1-5 7-15,1 2 5 16,1-1-13-16,-1-1 16 16,0 0 3-16,2-2-7 15,-2-1 5-15,2-1-7 16,0-1 2-16,-2 0 10 16,5 0-12-16,-5-2 12 15,4-2 2-15,-2-1-8 16,1 2 6-16,0-2-8 15,1 0 3-15,1 0 6 16,1 0-14-16,-1-2 3 0,-1-2-3 16,-1-1-9-1,-4-2 17-15,-1 0-3 0,3-2 8 16,-6-1 6-16,-2 1-22 16,1-2 6-16,-4-3-9 15,2-1 9-15,-2-2-12 16,-2-3 22-16,1-2-8 15,0 1-1-15,-3-3-13 16,-3 4 0-16,0 0 0 16,0 0 0-16,0 0 2 15,0-2-2-15,-6 1 6 16,0-1-2-16,0 1 2 0,-3 0-6 16,-1 0 0-1,-1 2 1-15,-2-1 5 0,2 0-6 16,-1 3 0-16,-4 0-3 15,2 1 3-15,-2 2 0 16,-2 0 1-16,0 1 6 16,-1 1-4-16,1-1-3 15,-4 1 0-15,1 1 0 16,-2 0 0-16,1 0 12 16,0 1-10-16,-2 3-1 15,1 1 15-15,-2 2-10 16,3 1 5-16,-2 2-10 15,4 0-1-15,-2 1 23 16,1 0-21-16,-1 0 5 16,2 0-2-16,-2 1-5 0,1 7-1 15,0 1-1-15,2 3-11 16,0 1 13-16,2 0-11 16,4-1 11-16,4 0-6 15,1 1 1-15,4-2-35 16,2 0-3-16,2 3-39 15,0 0-88-15,18 5-58 16,3-2-65-16,-2 0-375 0</inkml:trace>
  <inkml:trace contextRef="#ctx0" brushRef="#br1" timeOffset="5219.2">2210 11898 215 0,'0'0'303'16,"0"0"-216"-16,0 0-35 0,0 0 54 15,0 0 17 1,0 0-7-16,0 0-35 0,22 35-10 15,-16-24 5-15,-1 4-31 16,1 1-3-16,0 0-3 16,6 4 6-16,-3 3 18 15,0 1-28-15,4 1-2 16,-1 1-7-16,3 0-4 16,-3 1 9-16,6 0-7 15,-3-2 1-15,1 1 7 16,1-2-20-16,0-3 8 15,0-1-9-15,-1-3-11 16,-1 0 14-16,3-3-2 16,-3-1-2-16,3 1 7 15,1-1-16-15,-2-3 9 0,-1 1-8 16,2-3-2-16,0-1 9 16,-3-2-9-16,0 0 2 15,0-3 8-15,1-2-9 16,-2 0 0-16,2 0 0 15,-1 0-1-15,3 0 13 16,-1 0-12-16,3-2 7 16,1-3 12-16,1-1-19 15,-1-1 7-15,3 0-8 16,-3-2 1-16,0 1 0 16,0-1-1-16,-2-1 1 15,1-2 3-15,-1 1-3 16,0-2-2-16,-2 0 1 0,-1-3 0 15,-1 0-1 1,3-1-5-16,-6 1-16 0,1-2 9 16,-1 0 7-16,-3 3-4 15,0-1-2-15,-6 4 2 16,3-1 10-16,-3 4 0 16,-3 3 1-16,0 0 8 15,3 5-8-15,-3-1-1 16,0 2 9-16,0 0 1 15,0 0 11-15,0 0-20 16,0 0 1-16,3 6 4 16,-3 3-6-16,5 4 0 0,0 4-1 15,0 4 1 1,1 2 0-16,0 1 0 0,0 1 0 16,-3-1 0-16,4-1 0 15,-1-5 0-15,-1-3 0 16,-2-6 0-16,-2-4 8 15,1-2-8-15,-2-1-2 16,1-2 1-16,-1 0 0 16,0 0 1-16,0 0 26 15,0-10-11-15,0-4 5 16,0-3-19-16,-1-5-1 16,-5-3 0-16,-2 0 7 15,-2 0-4-15,2-1-2 16,1 2 0-16,1 3 5 15,0 3-5-15,0 3 0 0,0 1-1 16,3 3 1-16,0 2 22 16,3 1-22-16,-3 3 14 15,0 1 2-15,3 2-11 16,0 0-5-16,0 2-1 16,0 0 5-16,0 0-6 15,0 0 1-15,0 0 0 16,0 0 0-16,3 0-1 15,6 0 1-15,3 5 0 16,1-1 0-16,1 1 1 16,4 2-1-16,-1-2 0 15,0 1 6-15,4 0-6 16,-3 0-1-16,1 0 1 16,0 2-8-16,-2-3 8 0,-2 1 1 15,-2-1-1-15,-1 1 5 16,-6-1-4-16,0-1-1 15,-3 3 0-15,-3-2 1 16,0 0-1-16,0 5 7 16,-9-1-6-16,-7 2-2 15,-2 2 1-15,-6 1 0 16,2-1-1-16,-2 1-1 16,3-1 2-16,0-2 0 15,5-1 2-15,4-3 13 16,1 0-15-16,1-3-1 0,5-1-10 15,1-1-91 1,1-1-165-16,1 0-328 0</inkml:trace>
  <inkml:trace contextRef="#ctx0" brushRef="#br2" timeOffset="8892.09">5808 14849 567 0,'0'0'145'0,"0"0"-94"0,0 0 31 15,0 0 18-15,0 0-28 16,0 0-2-16,0 0-4 16,-21 53-18-16,15-34-12 15,2 1-11-15,-1 1 1 16,-1 4 0-16,0 3-17 16,1 2 15-16,0 3-5 15,0 1 0-15,4 4 4 16,1-1-10-16,0 3 9 15,0-1-2-15,4 3 8 16,8 1 40-16,8 3 11 16,2-2-37-16,5-1-13 15,1 1-29-15,6-5 13 0,1-2-4 16,2-4-9-16,3-2 14 16,2-4-4-16,1-4 11 15,2-3 4-15,1-4-24 16,2-8 20-16,1-5-5 15,1-3 3-15,-1-2 7 16,-3-13-13-16,-3-8 3 16,-7-4 15-16,-2-8 15 15,-7-5-1-15,-6-6-26 16,-6-5-19-16,-5-5 12 16,-5-1-11-16,-5 1 8 15,0 1-2-15,-3 1-1 0,-15 2 2 16,0 2 0-16,-12 1-7 15,0 1 20-15,-10 3-1 16,-2 2 1-16,-4 1 2 16,0 5-12-16,-2 4 1 15,0 3 1-15,1 5-12 16,0 5 17-16,1 4-17 16,4 7 2-16,1 1 12 15,5 6-14-15,3 2-1 16,5 0 0-16,1 5-7 15,9 9 6-15,-3 6-11 16,3 4 0-16,3 4-13 16,2 0-32-16,7 2-19 15,1 0-57-15,5 4-117 16,2-7-48-16,7-6-405 0</inkml:trace>
  <inkml:trace contextRef="#ctx0" brushRef="#br2" timeOffset="10108.94">6243 14760 804 0,'0'0'321'0,"0"0"-231"0,0 0-13 15,0 0-11-15,0 0 39 16,0 0 58-16,30-73-63 16,-24 48-16-16,0-1-13 15,-3-2-31-15,-1-2-1 16,-2-2 14-16,0 2-25 15,-2-1 1-15,-10-2-8 16,-1 3-8-16,-5 1 24 16,-3 0-6-16,-3 3-14 15,-4 1 10-15,1-1-27 0,1 1 7 16,-2-1-7-16,0 2 1 16,-2-3 0-16,3 2-1 15,0 2 0-15,2 1 9 16,0 0-9-16,2 3 0 15,-1 2 0-15,2 0-3 16,1 2 3-16,3 1 1 16,-1 1 0-16,2 2 5 15,-2 4 1-15,3-2-7 16,-2 3 0-16,-3 1 0 16,4 0 0-16,-2 3 1 15,0 0-1-15,1 2 0 16,0 0-9-16,1 0 3 0,3 0 6 15,3 0-9-15,2 0 8 16,3 2-7-16,2 0 8 16,1-2-1-16,0 0-14 15,0 0-16-15,1 0 6 16,1 0-20-16,1 0 15 16,0 0-8-16,0 0-13 15,0 0-11-15,0 0-56 16,0 0-19-16,0 0-12 15,0 0 69-15,0 0 61 16,0 0 6-16,0 0 13 16,0 0 9-16,0 0-8 15,0 0 21-15,0 0 45 16,0 0 24-16,0 0 11 16,0 0-35-16,0 0-33 0,0 3-15 15,0 1-13 1,0 9-5-16,0 6 1 0,1 3-2 15,7 7 7-15,-1-1-6 16,2-1 1-16,0-4 3 16,-1-3-4-16,-2-6-1 15,-3-5 0-15,-3-7 1 16,0 0 12-16,0-2 42 16,0 0 55-16,0-14 0 15,-8-8-84-15,-4-4-8 16,0-3-17-16,0-4-1 15,0 1 22-15,-1-1-22 16,1 2 0-16,0 3 3 0,3 2 5 16,0 5-5-16,3 4 3 15,0 6-5-15,5 3 13 16,-1 3-14-16,2 4 0 16,0 1 0-16,0 0-16 15,0 0 15-15,0 0-4 16,15 0-9-16,9 1 13 15,6 4 1-15,7 2-15 16,2-3-4-16,7-3-4 16,-3-1 23-16,1 0 0 15,-4 0 0-15,-6 0 6 16,-7 0-5-16,-9 5-2 0,-6 2 1 16,-8 1-6-1,-4 4 6-15,0 5 2 0,-4 2 5 16,-11 3-1-16,-3 1-5 15,-1 0-2-15,-5 6-4 16,-10 19-127-16,2-7-260 16,-1 3-544-16</inkml:trace>
  <inkml:trace contextRef="#ctx0" brushRef="#br3" timeOffset="17872">6084 10161 838 0,'0'0'148'0,"0"0"-93"16,0 0-30-16,0 0 49 0,-78 29 23 16,59-20-19-16,4 4-42 15,-6 2-21-15,-1 7-14 16,-5 0 28-16,4 4-18 16,-2 2 30-16,0 2 24 15,1 1-53-15,4 2-1 16,-2 3-10-16,3-1 0 15,4 1 7-15,0 3-7 16,6-2 6-16,3 4 6 16,4 0 21-16,2 1 8 15,5 0-24-15,13 0-8 16,7 1 26-16,8 1-1 16,7-5-8-16,2-3-11 15,9-2-3-15,-2-4 10 16,2-6-5-16,-1-6-11 0,0-6 12 15,2-12-3-15,1 0 14 16,1-12 25-16,-3-12-14 16,3-7 19-16,-4-6-11 15,-5-2-29-15,-2-3 7 16,-7-2-15-16,0-1 1 16,-8-2-6-16,-1-1 1 15,-7 1-8-15,-4-4 0 16,-7 0 0-16,-3-2 11 15,-6 3-10-15,0 0 7 16,-3 3-2-16,-12 1-5 16,-4 2 12-16,-4 3 2 15,-2 2-8-15,-5 2 18 0,-3 4-13 16,-4 7-4 0,-2 1-1-16,-1 4 0 0,-2 8-7 15,0 2 0-15,-1 6 0 16,-2 2-9-16,2 3 8 15,-3 3-10-15,4 14-4 16,-1 7-48-16,4 7-46 16,-10 27-146-16,7-9-244 15,8-1-536-15</inkml:trace>
  <inkml:trace contextRef="#ctx0" brushRef="#br3" timeOffset="18473.49">5672 10672 940 0,'0'0'269'0,"0"0"-199"0,0 0-15 16,0 0 13-16,0 0 57 15,0 0-16-15,0 0-26 16,-34-24-19-16,25 23-32 15,0 1-20-15,0 0 25 16,-4 0 15-16,-1 0-27 16,-4 5-7-16,0 7-17 15,-4 3-1-15,3 4 0 16,-1 1-1-16,-1 5 1 16,-1 3 0-16,4 0 0 15,-1 3 5-15,2 2-5 16,2 1 0-16,2 4-1 15,1 4 0-15,6 2 0 0,6 0 2 16,0 3 0 0,11 0-1-16,9-2-3 0,4-1-4 15,3-7 5-15,1-7-8 16,-1-6 9-16,-3-5 1 16,0-5 0-16,-3-3 1 15,-3-1 0-15,-2-2-1 16,-4 1 0-16,0-4-1 15,-6 2 0-15,-3-4-101 16,-3 2-159-16,0-2-220 0</inkml:trace>
  <inkml:trace contextRef="#ctx0" brushRef="#br3" timeOffset="18761.52">5347 11355 935 0,'0'0'266'15,"0"0"-200"-15,0 0 5 16,0 0-12-16,0 0 25 16,0 0 40-16,0 0-54 15,58-16-32-15,-33 21-12 16,1 6 3-16,2 1-1 0,-4-1-18 15,0-1-9-15,-2-2 5 16,-4-3-6 0,-1-3-16-16,-3-2-101 0,-2 0-107 15,-1-9-132-15,-4 0-306 16</inkml:trace>
  <inkml:trace contextRef="#ctx0" brushRef="#br3" timeOffset="18976.32">5569 11230 1003 0,'0'0'211'0,"0"0"-151"16,0 0-17-16,0 0 21 16,0 0 4-16,-13 80 9 0,10-52-23 15,0 1-32-15,-2-3 0 16,2-5-22-16,2-2 0 15,1-5-13-15,0-1-134 16,0-4-355-16,0 0-393 0</inkml:trace>
  <inkml:trace contextRef="#ctx0" brushRef="#br0" timeOffset="29435.74">8937 12677 998 0,'0'0'202'15,"0"0"-141"-15,0 0-45 16,0 0 28-16,0 0 6 16,0 0 10-16,0 0-14 15,23 0-9-15,0 0 31 16,10 0 22-16,9 3-30 15,10 0-12-15,6-1-29 0,10 0 5 16,12-2-8-16,17 0-15 16,-6-4 11-16,-12-5-6 15,-10-2-6-15,-13-1 2 16,8-2-2-16,7-1 0 16,-7 0 0-16,-6-1-22 15,0-1-89-15,-15 5-163 16,-15 1-401-16</inkml:trace>
  <inkml:trace contextRef="#ctx0" brushRef="#br0" timeOffset="29997.17">10059 12526 580 0,'0'0'524'0,"0"0"-456"15,0 0-48-15,0 0 21 16,10 87 40-16,-1-46 7 16,0 2 4-16,1 3-17 15,-2-2-34-15,0-4-32 16,-2-8 0-16,-3-8-9 16,-2-9 0-16,2-8 10 15,-3-4-10-15,0-3 19 16,0-5 29-16,0-17-26 0,-4-9-3 15,-5-11-19 1,-2-6 1-16,-1-3-1 0,-1-2 6 16,-2 1 1-16,1 2 6 15,4 5-12-15,-2 6 8 16,5 7-9-16,2 8 2 16,2 7 4-16,0 9-4 15,3 5 8-15,0 3-10 16,0 0-1-16,9 2-11 15,9 12 12-15,6 6-6 16,7 4 5-16,5 2 1 16,-2 2 0-16,-1 0 2 15,-3 0-1-15,-9 0-1 16,-3 0 0-16,-9 0 0 16,-8 3 0-16,-1-1 0 0,-9 2 1 15,-13 0 13 1,-8-1-13-16,-3-2 14 0,-4-4 22 15,-2-6-9-15,5-5-5 16,2-4-21-16,7-6-2 16,4-4-44-16,9-1-227 15,8-7-504-15</inkml:trace>
  <inkml:trace contextRef="#ctx0" brushRef="#br0" timeOffset="35779.88">14765 12752 1091 0,'0'0'224'0,"0"0"-144"16,0 0-57-16,0 0-11 16,0 0 59-16,0 0 37 15,-81-23-19-15,63 20-44 16,0-1-32-16,-4 3 4 16,-3 1-9-16,-2 0-1 15,0 0 15-15,-1 5-22 16,1 4 7-16,1 2-7 15,2 1 1-15,2 2-1 16,1 1 2-16,5 1-1 16,-2 3 9-16,4 3-10 15,0 1-2-15,5 6 2 0,1 2-2 16,5 5 2-16,3 1 0 16,0 2 0-16,2 0 11 15,10-2-10-15,4-1 12 16,2-2 2-16,6-2 0 15,1-5 7-15,3-3-12 16,2-7 3-16,3-2 15 16,0-8-5-16,4-6 24 15,2-1-7-15,3 0-23 16,0-13 17-16,-1 1-12 16,-3-3-5-16,-4 4 11 15,-4 1-28-15,-5 4 10 0,-7 4 1 16,-2 0-10-16,-8 2 10 15,0 0-11-15,-3 0 2 16,-3 0 13-16,-1 0-15 16,1 0 0-16,-1 2 0 15,1 0 0-15,-1 3-1 16,-1 0-72-16,0-2-179 16,0 0-353-16</inkml:trace>
  <inkml:trace contextRef="#ctx0" brushRef="#br0" timeOffset="41283.72">13352 12372 555 0,'0'0'110'15,"0"0"-60"-15,0 0 7 0,0 0 90 16,0 0 0-16,0 0-21 16,42 42-24-16,-27-28-27 15,1 2-26-15,5 2 66 16,4 4-52-16,4 3-23 16,2 1 19-16,3 1-14 15,1-1-1-15,-1-2 0 16,-2-2-17-16,-6-5-3 15,-2-2-8-15,-3-4-15 16,-6-1 21-16,-3-3-21 16,0-1 1-16,-6-4 2 15,-2 1-2-15,-2-3-2 16,-2 0 0-16,0 0-33 0,0-5-134 16,0-7-345-16</inkml:trace>
  <inkml:trace contextRef="#ctx0" brushRef="#br0" timeOffset="41712.36">13543 12137 747 0,'0'0'223'0,"0"0"-160"16,0 0-45-16,0 0 56 15,0 0 56-15,0 0-27 16,0 0-26-16,79 93-11 15,-42-61 18-15,8 2-3 16,3 0 20-16,4 0-29 16,-2-5-36-16,-6-3 5 15,-5-4-19-15,-6-5-7 16,-5-5 5-16,-6-1-19 16,-6-3 0-16,-5 0-1 15,-3-1 1-15,-4-3 4 16,-2 0-5-16,-2-1 0 15,0-3-47-15,-3 0-218 0,-9-3-594 0</inkml:trace>
  <inkml:trace contextRef="#ctx0" brushRef="#br0" timeOffset="42778.31">12751 11944 656 0,'0'0'167'16,"0"0"-89"-16,0 0-32 15,0 0 28-15,0 0 61 16,0 0-25-16,0 0-50 16,-45 74-10-16,40-55-27 15,0 0 0-15,2 4 15 16,0 2 19-16,3 2 8 16,0 2-10-16,6 2-4 15,9-1-16-15,3 0-23 16,4-5 6-16,3-1-2 15,4-5-16-15,1-3 13 0,2-5-12 16,1-4 5-16,2-5 10 16,-1-2-16-16,3 0 10 15,0-4 8-15,-4-10-5 16,0-4 25-16,-5-5 2 16,-1-6-2-16,-6 0 16 15,-3-3-34-15,-4-2-7 16,-4-3-4-16,-6 0-8 15,-4 1 18-15,0-1-8 16,-1-1-10-16,-11 1 18 16,-1 3-7-16,-5-1 2 15,0 4 3-15,-3 4-7 16,-1 1 16-16,-3 6 1 0,-3 1 4 16,-2 5 0-16,-3 4-25 15,-3 3 6-15,-3 3-12 16,0 4 0-16,-4 0 0 15,1 3 0-15,1 8 1 16,3 6-1-16,4 4-2 16,4 5-8-16,4 2-30 15,7 4-35-15,4 1 1 16,14 12-78-16,1-9-189 16,0-8-476-16</inkml:trace>
  <inkml:trace contextRef="#ctx0" brushRef="#br0" timeOffset="43557.33">12845 11276 924 0,'0'0'214'0,"0"0"-91"16,0 0-15-16,0 0-23 15,0 0 31-15,0 0-17 16,0 0-54-16,-1 0-16 16,1 0-20-16,6 4-9 0,11 9 38 15,7 5 23 1,9 8 6-16,7 4-2 0,5 1-39 15,3 2-3-15,-1-1-13 16,-2-6-9-16,-3-1 7 16,-6-5-8-16,-5-1 0 15,-7-5 6-15,-7-2-5 16,-7-2-1-16,-1-6 0 16,-8-1-5-16,-1-3 4 15,-6 0-93-15,-13 0-224 16,-2-7-640-16</inkml:trace>
  <inkml:trace contextRef="#ctx0" brushRef="#br0" timeOffset="44031.07">12503 11347 633 0,'0'0'634'16,"0"0"-550"-16,0 0-51 16,0 0-9-16,0 0 21 15,0 0 42-15,-77 75-4 16,53-39-40-16,-10 9-3 16,0 6-8-16,-5 5 6 15,-2-1 19-15,1-1-22 16,3-5 5-16,1-7-7 15,5-5-12-15,4-5 1 16,6-8-12-16,6-6-1 16,3-6-2-16,8-5-7 0,2-4 0 15,2-3-1-15,0 0-16 16,10 0-52-16,9-6-121 16,0-1-148-16</inkml:trace>
  <inkml:trace contextRef="#ctx0" brushRef="#br0" timeOffset="44760.15">14704 13737 1172 0,'0'0'267'0,"0"0"-137"16,0 0-54-16,0 0-63 16,0 0 19-16,0 0 66 15,-12 110-12-15,12-61-24 16,0 2-31-16,0-1-2 15,0-2-4-15,3-4-24 16,-2-6 11-16,-1-2-11 16,0-4 0-16,2-5-2 15,-1 4-28-15,1-7-204 16,-1-2-332-16</inkml:trace>
  <inkml:trace contextRef="#ctx0" brushRef="#br0" timeOffset="45496.81">14626 15032 808 0,'0'0'160'0,"0"0"-111"16,0 0-13-16,0 0 18 15,0 0 80-15,0 0-26 16,-48 80-40-16,48-54 9 15,0 4-7-15,0 6-3 16,6-2-3-16,11 4-38 16,2-2 5-16,5-3-12 15,4-4-19-15,5-5 18 16,3-9-17-16,1-4 0 16,-1-10 20-16,0-1-20 15,-5-9-1-15,-4-12 20 16,-3-8 39-16,-11-5 38 15,-4-7-39-15,-9-3-23 0,0-2-1 16,-7 2-15-16,-11 2 17 16,-8-2-1-16,-2 7-19 15,-5 0 12-15,-4 5-17 16,-3 3-2-16,3 2 17 16,-2 8-26-16,3 4 11 15,1 3-11-15,6 7-2 16,0 2-7-16,7 3 9 15,6 8-6-15,4 13-2 16,7 7-56-16,5 10-38 16,3 16-125-16,12-7-132 15,3-5-426-15</inkml:trace>
  <inkml:trace contextRef="#ctx0" brushRef="#br0" timeOffset="45795.95">15156 15009 1092 0,'0'0'300'0,"0"0"-201"15,0 0-79-15,0 0-2 16,0 0 70-16,0 77 58 15,3-38-13-15,4 8-64 16,-1 5 7-16,1 3-17 16,-1 0-34-16,3-1 5 0,-1-6-28 15,-2-3 7-15,0-6-3 16,0-5-6-16,-2-6-42 16,-4-3-138-16,0-7-210 15,-3-6-510-15</inkml:trace>
  <inkml:trace contextRef="#ctx0" brushRef="#br0" timeOffset="46157.01">14519 15787 1048 0,'0'0'239'15,"0"0"-154"-15,0 0-69 16,0 0 28-16,0 0 60 16,0 0 14-16,0 0-33 15,65 0-27-15,-32 3-4 16,4 2 5-16,7 0 20 15,2-1-12-15,0-3-18 16,0-1-39-16,-5 0 8 0,-5 0-17 16,-7 0 0-16,-8 0-1 15,-9 0-43-15,-7-3-64 16,-5-12-66-16,-12 3-124 16,-9-5-404-16</inkml:trace>
  <inkml:trace contextRef="#ctx0" brushRef="#br0" timeOffset="46541.65">14062 15194 492 0,'0'0'381'15,"0"0"-225"-15,0 0-13 16,0 0-14-16,20 104-8 16,-7-44 27-16,6 18-30 15,-1-3-4-15,-4-7-31 16,-5-10-11-16,-2-14-29 15,-1 2-20-15,-3 0 21 0,0-11-25 16,-3-7-12 0,0-12 11-16,2-6-18 0,-2-6 0 15,1-3-1-15,1-1-11 16,1 0-28-16,11-23-170 16,-2-1-49-16,3-5-224 0</inkml:trace>
  <inkml:trace contextRef="#ctx0" brushRef="#br0" timeOffset="47306.71">15270 12759 977 0,'0'0'285'0,"0"0"-153"16,0 0 22-16,0 0-28 15,0 0-6-15,0 0-31 16,65-86-17-16,-28 47-9 0,6-2-31 16,0-4-1-1,3 3-19-15,-1 0-11 0,-2 4 18 16,-4 5-18 0,-7 8-2-16,-7 5-27 0,-10 7-123 15,-5 4-170-15,-7 2-563 0</inkml:trace>
  <inkml:trace contextRef="#ctx0" brushRef="#br0" timeOffset="47838.38">15955 11863 1046 0,'0'0'206'0,"0"0"-115"16,0 0-68-16,0 0 5 15,0 0 15-15,0 0 15 16,0 0 43-16,-10 93-30 15,10-58-1-15,0 5-22 16,11 1-27-16,8-1 5 16,6-5-14-16,5-5-4 15,2-6 8-15,6-4-14 16,3-6-2-16,0-8 1 16,1-6-1-16,-2 0 7 0,-3-13-6 15,-3-11 0 1,-2-5 11-16,-7-9-11 0,-4-2 17 15,-8-3 3-15,-7 0 17 16,-6 1 23-16,0 3-20 16,-4 5-7-16,-14 2 9 15,-8 6-18-15,-8 5 4 16,-6 5-21-16,-6 6-7 16,-5 6 5-16,-1 4-6 15,1 0-8-15,2 10 2 16,5 10-33-16,5 3-45 15,-2 13-110-15,11-6-125 0,10-3-441 0</inkml:trace>
  <inkml:trace contextRef="#ctx0" brushRef="#br0" timeOffset="48274.28">15621 11604 129 0,'0'0'497'16,"0"0"-250"-16,0 0 0 16,0 0-78-16,0 0 8 15,0 0-15-15,84-81-25 16,-44 51-10-16,3-3-39 15,6-2-18-15,2-2-33 0,3 0-9 16,-1 1-8-16,-1 4-19 16,-4 4-1-16,-5 3-7 15,-7 7-53 1,-1 6-103-16,-10 4-176 0,-8 5-396 0</inkml:trace>
  <inkml:trace contextRef="#ctx0" brushRef="#br0" timeOffset="48561.3">16378 11070 1166 0,'0'0'274'16,"0"0"-200"-16,0 0 1 15,0 0-53-15,0 0 0 0,0 0 9 16,0 0 31-16,33 20 65 16,-8 2-49-16,6 3-43 15,6 3-1-15,2 0-15 16,0-2 0-16,2 1-14 16,-2-5-5-16,0-1 0 15,10 5-7-15,-10-6-188 16,-8-3-208-16</inkml:trace>
  <inkml:trace contextRef="#ctx0" brushRef="#br0" timeOffset="49002.42">16949 11791 1213 0,'0'0'238'0,"0"0"-148"15,-42 73 40-15,18-31-6 16,-1 8 19-16,-5 4-42 16,-2 4-36-16,0 4-28 15,-1-3-3-15,3-4-24 16,5-6-1-16,3-9 4 15,6-7-12-15,4-7-2 16,5-4 1-16,4-6-9 16,3 0-10-16,0 6-130 15,0-3-215-15,0-2-465 0</inkml:trace>
  <inkml:trace contextRef="#ctx0" brushRef="#br0" timeOffset="56269.43">22185 12346 557 0,'0'0'617'15,"0"0"-506"-15,0 0-35 16,0 0-15-16,0 0 101 15,0 0 19-15,2-20-48 16,-2 16-4-16,0-1-42 0,0 0-28 16,-8-2-18-16,-3 2-34 15,-6 1 11-15,-5 1-12 16,-8 1-6-16,-3 2 2 16,-4 0-2-16,-3 12 0 15,1 5-1-15,0 2-2 16,3 6 3-16,3 2 0 15,5 5 0-15,4 3 7 16,5 5-7-16,8 5 0 16,7 3-8-16,4 4 5 15,0 2 3-15,16-3 0 16,10-3 0-16,6-7 4 0,7-9-4 16,6-8-1-16,1-7 0 15,5-5 2-15,1-7 2 16,-2-5-2-16,0 0 12 15,-4-5 8-15,-7-6-14 16,-3 0-8-16,-9 2 1 16,-7 1-17-16,-7 4-14 15,-7 4-112-15,-6 1-371 16,0 12-70-16,-5 2-348 0</inkml:trace>
  <inkml:trace contextRef="#ctx0" brushRef="#br0" timeOffset="56719.37">22050 13505 1356 0,'0'0'349'0,"0"0"-267"0,0 0-47 15,0 0-29-15,0 0 12 16,0 0 13-16,0 0-31 15,0 7 0-15,0 10 21 16,0 8 18-16,0 6 20 16,1 8-11-16,1 8-5 15,0 5 5-15,3 4-23 16,-2-1-2-16,3-1-20 16,0-6 4-16,0-6-3 15,1-8-4-15,-1-6 0 16,-1-9 0-16,-1-5-48 15,-1-8-43-15,8-6-108 16,-4-15-113-16,1-3-335 0</inkml:trace>
  <inkml:trace contextRef="#ctx0" brushRef="#br0" timeOffset="56983.9">22221 13512 1141 0,'0'0'195'16,"0"0"-124"-16,0 0-39 16,0 0 77-16,0 0 66 15,0 0-104-15,0 0-47 16,0-3-23-16,0 31 6 16,6 13 62-16,2 7-22 0,2 10-9 15,1 4 19 1,0 0-31-16,1 1-4 0,-1-5-19 15,2-5-1-15,-2-1-4 16,1 15-84-16,-1-12-208 16,-6-7-316-16</inkml:trace>
  <inkml:trace contextRef="#ctx0" brushRef="#br0" timeOffset="57621.1">22045 14805 1099 0,'0'0'196'0,"0"0"-136"15,0 0-39-15,-48 78 32 16,38-48 96-16,4 4-58 0,3 3-44 16,3 1-8-1,0 2-17-15,0 1 27 16,5 1 5-16,8 3-23 0,5-2 4 15,4 0-18-15,5-1-6 16,4-5 6-16,4-5-17 16,1-7 0-16,1-7 1 15,3-4 0-15,-3-13 9 16,1-1-9-16,-2-4 0 16,-5-15 17-16,-1-9-16 15,-5-9 20-15,-4-5 4 16,-6-8-7-16,-3-2 8 15,-6-2-14-15,-6 1 0 16,0-2 14-16,0 7-26 16,-13 3 11-16,-1 3-4 0,-5 6-7 15,-6 5 7-15,-4 3-8 16,-6 2 1-16,-6 4 17 16,-3 3-18-16,-2 4 0 15,1 5-1-15,2 6-9 16,6 4 9-16,4 0 1 15,6 7 0-15,3 10-11 16,6 4-62-16,4 4-11 16,8 19-104-16,1-8-141 15,5-2-420-15</inkml:trace>
  <inkml:trace contextRef="#ctx0" brushRef="#br0" timeOffset="65783.06">22020 15862 1215 0,'0'0'372'0,"0"0"-267"16,0 0-34-1,0 0 46-15,0 0 8 0,0 0-46 16,-2 0-69-16,2 0 2 16,0 0-5-16,8 0-7 15,8 0 35-15,10 3-4 16,8-2 6-16,12-1 9 16,6 0-33-16,10 0 6 15,4 0-13-15,0 0 2 16,-3 0 1-16,-5 0-9 15,-7 0 1-15,-8 0 11 16,-10 0-12-16,-11 0 0 16,-8 0 0-16,-7 0 0 15,-5 0-1-15,-2 0 1 16,0 0-58-16,-15-9-61 16,-5-7-425-16,-3-1-640 0</inkml:trace>
  <inkml:trace contextRef="#ctx0" brushRef="#br0" timeOffset="66285.85">21663 14877 656 0,'0'0'167'15,"0"0"-102"-15,0 0 42 16,0 0 123-16,0 0-63 16,0 0-19-16,0 0-46 15,-10-16-16-15,9 16 1 16,1 0-43-16,-2 1-19 16,0 19-18-16,2 21-5 0,0 29 46 15,7 27-18-15,10 13 44 16,1-5-9-16,-4-21-34 15,-7-28 3-15,-1-17-3 16,0-11-15-16,-2 2 24 16,1-3-9-16,-1-3-16 15,-2-10 11-15,-1-9-25 16,-1-5-1-16,7-17 0 16,1-11-51-16,0-10-285 0</inkml:trace>
  <inkml:trace contextRef="#ctx0" brushRef="#br0" timeOffset="67149.75">22858 12080 1068 0,'0'0'217'15,"0"0"-133"-15,0 0-16 0,0 0 96 16,0 0 17-16,0 0-93 16,0 0-37-16,48-48-1 15,-27 28-10-15,4-1 20 16,5-6-32-16,3-2-2 16,3-3 2-16,4-4-18 15,0-1 4-15,-1-1-14 16,-1 0 1-16,-3 3 5 15,-5 4-5-15,-8 5-1 16,-6 7 5-16,-5 8-4 16,-6 4-2-16,-3 7-5 15,-2 0-36-15,0 0-78 0,2 4-56 16,1 4-148-16,1-2-700 16</inkml:trace>
  <inkml:trace contextRef="#ctx0" brushRef="#br0" timeOffset="67646.37">23696 11162 707 0,'0'0'150'15,"0"0"-102"-15,0 0-22 0,0 0-7 16,0 0 47-16,0 0-17 16,0 0-14-16,-14 55 23 15,6-29-7-15,0 3 40 16,1 6-3-16,7 2-44 16,0 4-18-16,2-1-15 15,14-1-10-15,6-2 12 16,5-4-12-16,3-7 0 15,4-7 15-15,4-9-15 16,2-10 75-16,1 0 37 16,-2-16-24-16,-1-9-11 15,-5-9-23-15,-5-4-5 16,-6-3-3-16,-7-2-16 0,-5-2 39 16,-6 3-30-16,-4 2 4 15,-5 1 27-15,-14 3-35 16,-10 3 1-16,-5 3-19 15,-8 7-8-15,-5 6-16 16,-4 6 6-16,0 8-12 16,-3 3 11-16,4 11-78 15,2 12-5-15,-4 16-63 16,13-5-150-16,9-4-295 0</inkml:trace>
  <inkml:trace contextRef="#ctx0" brushRef="#br0" timeOffset="68058.77">23371 10938 611 0,'0'0'692'0,"0"0"-570"15,0 0 51-15,0 0-51 16,0 0 26-16,0 0 13 15,113-66-79-15,-69 41-1 16,5-3-5-16,0-1-53 16,0 3-3-16,-7 2-19 15,-3 2 11-15,-12 7-10 16,-5 4-2-16,-5 5-10 16,-7 5 0-16,1 1-101 15,5 0-118-15,-2 4-174 16,-1 3-497-16</inkml:trace>
  <inkml:trace contextRef="#ctx0" brushRef="#br0" timeOffset="68328.92">24114 10626 1309 0,'0'0'277'15,"0"0"-174"-15,0 0-58 16,0 0-44-16,0 0 14 16,0 0 68-16,0 0 7 15,78 56-5-15,-47-30-28 16,3 3-13-16,2-2 0 16,0-2-43-16,1-2 9 15,-4-5-10-15,-3-2-13 0,-5-1 12 16,-4 4-145-16,-5-2-348 15,-7 0-687-15</inkml:trace>
  <inkml:trace contextRef="#ctx0" brushRef="#br0" timeOffset="68683.18">24600 11371 1182 0,'0'0'264'16,"0"0"-174"-16,0 0 19 15,-70 87 5-15,33-31 42 16,-17 22-48-16,4-3-16 16,2-7-10-16,5-12-34 15,10-18-26-15,3 0 7 16,0-2-28-16,12-11 10 16,5-10-11-16,7-8-17 15,1-7-106-15,4-10-424 0,-5-5-926 16</inkml:trace>
  <inkml:trace contextRef="#ctx0" brushRef="#br0" timeOffset="69274.4">20788 11503 603 0,'0'0'631'0,"0"0"-489"16,0 0-57-16,0 0-31 16,0 0-25-16,0 0 47 15,0 0 106-15,64 51-57 16,-27-19-37-16,11 7-20 15,4 5-29-15,5 5 8 16,0-2-28-16,-4-1-10 0,-6-6 1 16,-7-4-10-1,-11-7 0-15,-7-6-1 0,-15-6-46 16,-6-7-172 0,-1-7-389-16</inkml:trace>
  <inkml:trace contextRef="#ctx0" brushRef="#br0" timeOffset="69957.16">20194 10958 882 0,'0'0'133'0,"0"0"-78"16,0 0-29-16,0 0 80 15,0 0 7-15,-86 54-46 16,74-33-14-16,4 5-22 15,5 2 5-15,3 4 15 16,2 5-22-16,16 3 9 16,9 2-8-16,5-1-2 15,7-5 9-15,1-4-26 16,-1-7 2-16,3-9 11 16,-5-12-13-16,-1-4 38 15,-3-7 21-15,-5-17-16 16,-4-7-7-16,-6-7-26 15,-8-6-6-15,-8-4 6 0,-2-5-15 16,-10-1-5-16,-15 1-1 16,-6 2 1-16,-9 2-1 15,-3 8 12-15,-8 7 4 16,-1 8 9-16,-1 11-14 16,1 10-1-16,2 5-10 15,5 3-6-15,2 21 5 16,8 7-9-16,9 27-75 15,7-8-140-15,9-5-539 0</inkml:trace>
  <inkml:trace contextRef="#ctx0" brushRef="#br0" timeOffset="70304.6">20555 10612 971 0,'0'0'214'16,"0"0"-96"-16,0 0-14 0,39 86 36 16,-12-49 2-16,6-1-32 15,5 3-44-15,0-2-50 16,-1-4-2-16,-6-2-14 16,-7-3 0-16,-13-5-29 15,-10-7-233-15,-1-5-305 0</inkml:trace>
  <inkml:trace contextRef="#ctx0" brushRef="#br0" timeOffset="70657.85">19940 10585 856 0,'0'0'295'15,"0"0"-140"-15,0 0-87 16,0 0-48-16,0 0 56 15,-101 82-18-15,64-53-4 16,0 3 18-16,-1 4-37 0,1-1-11 16,0 0-16-16,4-1 0 15,3-1-8-15,3-6 0 16,3 5-14-16,5-11-99 16,7-5-391-16</inkml:trace>
  <inkml:trace contextRef="#ctx0" brushRef="#br0" timeOffset="71024.98">19623 11298 1147 0,'0'0'174'0,"0"0"-94"16,80 66 19-16,-29-27 50 15,12 11-33-15,4 3-33 16,3 1-4-16,-3-1-10 15,-9-7-22-15,-10-9-46 16,-15-11 12-16,-11-8-13 16,-10-7 6-16,-6-5-1 0,-3-2-5 15,-3 0-2-15,-3 4-55 16,-7-1-196-16,-4 0-520 0</inkml:trace>
  <inkml:trace contextRef="#ctx0" brushRef="#br0" timeOffset="75192.06">28899 12839 1107 0,'0'0'274'0,"0"0"-172"16,0 0-27-1,0 0 87-15,0 0-14 0,-11-84-58 16,4 68-26-16,-2 3-3 16,-3 1 1-16,-6 2-31 15,-4 2-30-15,-4 4 29 16,-7 4-24-16,-6 0 1 15,-5 8-2-15,-2 13-5 16,1 4 0-16,1 8 0 16,3 2-5-16,4 5 5 15,7 0 0-15,5 5 1 16,10 5 2-16,11 0-3 16,4 0 0-16,17-1 0 15,15-5-5-15,8-5 5 0,7-9 0 16,7-7 6-16,0-7 21 15,4-9-8-15,0-4 21 16,-2-3-16-16,-6 0-18 16,-8-3 23-16,-8-6-15 15,-8 1-2-15,-9 2 5 16,-8 3-16-16,-4 0-2 16,-2 3 1-16,-1 0-24 15,1 0 23-15,14 0-104 16,0 0-104-16,4 0-374 0</inkml:trace>
  <inkml:trace contextRef="#ctx0" brushRef="#br0" timeOffset="76031.31">29588 11520 1104 0,'0'0'213'0,"0"0"-142"16,0 0-58-16,0 0 33 15,0 0 49-15,0 0-20 16,0 0-16-16,0 6-21 16,-13 19 0-16,-4 10 26 15,-5 9-22-15,-5 7 5 16,-6 4-13-16,-1 3-17 15,-2 1 13-15,0-4-24 16,2-6 0-16,8-6 7 16,4-11-6-16,6-8-14 15,7-7 7-15,4-8-28 0,5-6-100 16,8-3-152 0,13-7 13-16,0-7-410 0</inkml:trace>
  <inkml:trace contextRef="#ctx0" brushRef="#br0" timeOffset="76260.88">29748 11715 1190 0,'0'0'213'16,"0"0"-140"-16,0 0-66 15,0 0 77-15,0 0 27 16,-72 75-48-16,37-36-3 0,-1 4-3 15,3-1-10 1,6-4-15-16,7-7-32 0,6-7 1 16,8-6-1-16,6-17-23 15,0-1-272-15,10 0-379 0</inkml:trace>
  <inkml:trace contextRef="#ctx0" brushRef="#br0" timeOffset="76896.4">29997 10833 927 0,'0'0'201'15,"0"0"-139"-15,0 0-50 0,0 0 30 16,0 0 35-16,-82 56-27 16,62-27-5-16,3 1-3 15,1 4 1-15,5 5 7 16,6-1-29-16,5 0 9 16,0 0-21-16,18-2-2 15,2-6 11-15,3-5-12 16,3-5 8-16,2-11 36 15,-1-4 43-15,3-5 30 16,-1-7-32-16,0-11-52 16,-2-7-2-16,-3-3-15 15,-5-3 2-15,-3-1 2 16,-7 1-25-16,-6 0 14 0,-3 2 8 16,0-2 2-1,-6 2 11-15,-11 1-24 0,-7 2 14 16,-3 4-1-16,-9 3-25 15,-4 7-8-15,-4 4 8 16,-5 6-21-16,-1 2 21 16,0 5-30-16,3 14-33 15,5 5-39-15,-3 19-176 16,14-8-120-16,10-3-528 0</inkml:trace>
  <inkml:trace contextRef="#ctx0" brushRef="#br0" timeOffset="78069.23">30526 11179 925 0,'0'0'285'0,"0"0"-184"15,0 0-22-15,0 0 54 16,0 0 48-16,0 0-85 15,0 0-43-15,0-7-9 0,0 7-37 16,-8 10 17-16,-6 10-14 16,-5 7 2-16,-5-1 25 15,0 6-36-15,0-4-1 16,2-2 0-16,5-6 2 16,2-2 0-16,6-7-2 15,5-4-17-15,4-7-145 16,0 0-125-16,0-7-354 0</inkml:trace>
  <inkml:trace contextRef="#ctx0" brushRef="#br0" timeOffset="78449">30173 10328 1101 0,'0'0'191'0,"0"0"-108"15,0 0 62-15,0 0-45 16,0 0-11-16,0 0-52 0,0 0-36 15,33 36 74-15,-8-6 6 16,5 8-34-16,6 4 8 16,1 3-26-16,5-2 17 15,-2-4-14-15,-1-6-32 16,-5-7 21-16,-1-5-20 16,-6-8 1-16,-6-3 8 15,-5-4-10-15,-7-3-1 16,-9-2-99-16,0-1-376 15,-15 0-597-15</inkml:trace>
  <inkml:trace contextRef="#ctx0" brushRef="#br0" timeOffset="79201.66">27570 11650 1092 0,'0'0'206'15,"0"0"-141"-15,0 0 21 0,55 72 77 16,-26-40-28-16,3 1-38 16,4-1-1-16,0-2-30 15,1 0-16-15,-6-6-8 16,-2-2-41-16,-8-5 7 16,-5-6-8-16,-7-2-1 15,-3-4 0-15,-4-5 1 16,-2 0-27-16,0-7-120 15,0-6-377-15</inkml:trace>
  <inkml:trace contextRef="#ctx0" brushRef="#br0" timeOffset="79883.92">26894 10867 603 0,'0'0'127'15,"0"0"-52"-15,0 0 58 16,0 0-28-16,-82 71-8 15,69-49-20-15,0 2-29 16,4 3 10-16,5 5-5 16,4 3-14-16,0 4-5 15,13 1-24-15,9 1 29 16,6-3-8-16,4-5-8 16,0-5 19-16,3-7 0 0,2-9 20 15,-1-5 31-15,1-7-42 16,-1 0 14-16,0-10-27 15,-3-10-18-15,-4-4 24 16,0-6-28-16,-7-2-7 16,-4-4 10-16,-6-5-18 15,-8 0 0-15,-4-2-1 16,0 0 1-16,-10 3 6 16,-13 3 6-16,-3 5 9 15,-6 4 12-15,-5 8-33 16,-4 4 12-16,-3 6-13 15,-3 8 2-15,2 2-8 16,0 1 6-16,0 15-2 16,3 4-8-16,2 8-87 15,1 8-79-15,9-7-171 0,12-6-609 0</inkml:trace>
  <inkml:trace contextRef="#ctx0" brushRef="#br0" timeOffset="80230.18">27257 10486 985 0,'0'0'220'16,"0"0"-175"-16,0 0-32 15,0 0 10-15,0 0 90 16,75 99-46-16,-44-63 23 16,6 0 3-16,-1-4-1 15,-2-3-45-15,-3-3-34 16,-4-6-6-16,-9-2-2 15,-4-7-5-15,-10-4-19 16,-10-4-220-16,-13-3-144 16,-8 0-602-16</inkml:trace>
  <inkml:trace contextRef="#ctx0" brushRef="#br0" timeOffset="80606.19">26763 10444 869 0,'0'0'217'0,"0"0"-100"0,0 0 15 16,0 0-32-16,0 0-45 16,0 0-29-16,-94 51 37 15,58-15 20-15,-2 5-19 16,-3 2-4-16,-2-1-44 16,3-5 1-16,2-3-8 15,4-4-8-15,4-3 13 16,3-2-13-16,7-6 0 15,3-4-1-15,5-4 0 16,6 1-60-16,5-6-217 16,1-2-527-16</inkml:trace>
  <inkml:trace contextRef="#ctx0" brushRef="#br0" timeOffset="81018.37">26267 11354 882 0,'0'0'288'15,"0"0"-197"-15,0 0-57 16,0 0 111-16,0 0 44 16,69 89-63-16,-36-57 12 15,5 3-18-15,2 1-19 16,0-4-26-16,-4-2-10 15,-5-5-28-15,-6-4-22 16,-6-4-13-16,-5-4 5 16,-5-1-7-16,0-4 0 15,0 2-1-15,3 10-94 0,-1-3-233 16,-1 3-700-16</inkml:trace>
  <inkml:trace contextRef="#ctx0" brushRef="#br0" timeOffset="82041.2">28838 13977 68 0,'0'0'509'0,"0"0"-415"15,0 0-47-15,0 0 54 16,0 0 73-16,0 0-67 15,0 0-48-15,0 1-10 16,0-1 9-16,0 2 25 16,0-1-21-16,0 2-37 15,0 7 30-15,0 0 10 16,0 9 7-16,0 8-18 16,0 6-19-16,1 9 24 15,7 18-3-15,-1 1-9 16,1 4 23-16,-2 1-36 15,-2-12-2-15,2 1 12 0,-3-8-25 16,1-10 15 0,-1-6-11-16,-3-7-14 0,2-7 7 15,-2-7-15-15,1-3-1 16,2-2 0-16,5-5-73 16,1 0-428-16,0 0-947 0</inkml:trace>
  <inkml:trace contextRef="#ctx0" brushRef="#br0" timeOffset="82691.02">28754 15330 1096 0,'0'0'195'0,"0"0"-137"15,0 0-22-15,0 0 5 16,0 0 20-16,0 0-42 16,0 0-12-16,-18 45 27 15,15-16 14-15,1 3 14 16,2 5 2-16,0 3-18 15,0 6 15-15,16-1-35 16,5-1-17-16,3-5 13 16,6-2-15-16,4-7-7 15,1-7 0-15,3-7 2 16,1-10 10-16,1-6 39 16,0-6 26-16,-2-18 7 15,-4-9-43-15,-3-5 2 16,-5-10-7-16,-6-3-35 0,-9-3 29 15,-7-1-17-15,-4-1 6 16,-9 2 2-16,-14 3-15 16,-10 2 0-16,-5 7-6 15,1 8 6-15,-2 6-5 16,4 9-1-16,3 6 1 16,4 7-3-16,3 6-45 15,5 5-17-15,4 28-60 16,5-2-133-16,5-2-272 0</inkml:trace>
  <inkml:trace contextRef="#ctx0" brushRef="#br0" timeOffset="83066.93">29384 15120 897 0,'0'0'259'16,"0"0"-198"-16,0 0-28 15,0 0 87-15,0 0-12 16,0 0 20-16,0 0-20 0,0 84-22 15,1-43 31-15,4 8-35 16,1 4-5-16,-1 5-19 16,2 1-35-16,-3 1 19 15,1 0-26-15,-1-4-13 16,2-3 13-16,0-5-15 16,0-3-2-16,-3-6 0 15,0-5-70-15,-3-2-68 16,0-9-444-16,0-6-694 0</inkml:trace>
  <inkml:trace contextRef="#ctx0" brushRef="#br0" timeOffset="83475.78">28696 16283 1204 0,'0'0'281'0,"0"0"-191"15,0 0-68-15,0 0 118 0,0 0-6 16,0 0-78-16,96 8 0 16,-52-6-1-16,5-1 1 15,2-1-4-15,5 0-36 16,-1 0 16-16,-3 0-12 16,-6 0-20-16,-7 0 17 15,-9 0-16-15,-9 0 0 16,-7 0 2-16,-6 0-3 15,-5 0-44-15,-3-6-148 16,0 1-193-16,-9-4-712 0</inkml:trace>
  <inkml:trace contextRef="#ctx0" brushRef="#br0" timeOffset="83945.19">28259 15319 1054 0,'0'0'251'0,"0"0"-160"16,0 0-62-16,0 0 18 15,0 0 44-15,0 0-56 16,0 0-20-16,0 32 63 15,0 6 14-15,0 23 5 16,6 25-33-16,7 18 1 16,1-6-5-16,-2-17-47 15,-3-26 3-15,-3-18-7 16,0 6-8-16,1 3 7 16,0 0-8-16,0-5 0 0,-3-9 0 15,1-6-9-15,4-9-163 16,-1-7-229-16,-3-5-954 0</inkml:trace>
  <inkml:trace contextRef="#ctx0" brushRef="#br0" timeOffset="93818.98">29831 11693 537 0,'0'0'190'0,"0"0"-122"0,0 0 25 15,0 0 21-15,0 0-10 16,0 0-46-16,0 0-42 16,0 0 31-16,0 0-2 15,0 0 19-15,0 0 16 16,0 0-47-16,0 0 15 16,0 0 9-16,0 0-29 15,0 0 18-15,0 0-28 16,0 0-4-16,0 0 12 15,0 0-20-15,0 0-3 16,0 0-3-16,0 0 9 16,0 0 7-16,0 0-15 15,0 0 8-15,0 0 4 16,0 0-7-16,0 0-7 16,0 0 1-16,0 0 0 0,0 0 1 15,0 0 0-15,-1 0-1 16,-2 6 18-16,-5 5-10 15,4-3-6-15,-4 3-2 16,2-1 0-16,-4 2 11 16,1 0-11-16,-2 2 1 15,0 0 12-15,-1 0-4 16,1-1-11-16,-1 0 2 16,2-1-3-16,1 0 3 15,-1 0 0-15,1 1 0 16,-1 0 7-16,-1 0-5 15,2 0-2-15,-2 1 0 0,-1 0 0 16,2-2-1 0,1 1 1-16,-1-1 0 0,2 0 5 15,-1 0 1-15,0-1-7 16,2 1 1-16,-2 1-3 16,0-1 1-16,-1 0 2 15,0 3 0-15,1-2 3 16,-1 1 3-16,1-2-8 15,2 0 2-15,-2 1-3 16,1 0 2-16,1-2 1 16,1 0 0-16,0 0 5 15,-1 0-4-15,4-4-2 16,-1 0 1-16,3-4-3 0,1 0 2 16,0-1 1-1,0-2 0-15,0 0 7 0,0 0-1 16,0 0-6-16,0 0 0 15,0 0 0-15,0 0 15 16,0 0 33-16,0-8-21 16,8 0-10-16,3-4-9 15,1 1-10-15,1-5 2 16,3-1 0-16,0-2 7 16,0 1-7-16,2-2 1 15,-3 2 4-15,3-2 4 16,-3 2-10-16,3-1 1 15,-3 0-1-15,1-1-1 0,-2 1 3 16,2-2-1 0,-1 1 4-16,1 2-2 0,0-1-3 15,0 0 1-15,1 2-2 16,-3 0-4-16,0 1 7 16,-1-1-1-16,-1 2 6 15,-2 1-5-15,-2 0-2 16,-2 4 1-16,-2 2 0 15,-1 3 2-15,-1 0-2 16,-1 2 0-16,1 2 7 16,-2-1-6-16,2 2-2 15,-2 0-5-15,0 0 1 0,0 0-1 16,0 0 6 0,0 0 0-16,0 0 0 15,0 0-12-15,0 0 12 0,0 3-2 16,-5 5-4-16,-4 2 5 15,-2 3 2-15,-5 3 0 16,-2 2 3-16,-6 5 3 16,0 2-7-16,-3 5 0 15,1 2-4-15,-1 2 2 16,3 1 2-16,1 2 0 16,3-3 7-16,3 0-5 15,2-4-2-15,2-3 0 16,0-1-2-16,2-5 2 15,2-3 1-15,-1-4-1 16,2-2 6-16,4-5-6 0,-1 0 0 16,3-4-1-16,2-3 1 15,0 0-1-15,0 0 2 16,0 0-1-16,0 0 15 16,0 0-8-16,0 0-4 15,0-2 2-15,4-8-4 16,3-2 6-16,5-3-6 15,3-4 1-15,2-3 7 16,0 0-9-16,2-4 0 16,1-1 0-16,2-4 1 15,2-4 1-15,0-1-2 16,-1-3 0-16,2 1 0 16,-3 4-6-16,-3 2 5 15,-3 6-9-15,-4 3 4 16,-4 6 4-16,-2 4 3 0,-1 3-1 15,-2 2 4-15,-2 4-3 16,-1 0-1-16,2 4 0 16,-2-1-2-16,0 1-4 15,1 0 6-15,-1 0 0 16,0 0-1-16,0 0-13 16,0 0 8-16,0 0-5 15,0 9 8-15,-1 2 1 16,-8 6 2-16,-3 0 0 15,-7 6 2-15,-5 4-1 16,-5 4-1-16,-3 8 0 16,-6 5 1-16,-2 5 2 15,-2 1-3-15,2 3 1 0,6-5 5 16,2-4 0-16,8-7-8 16,5-8 2-16,7-5-1 15,4-5-13-15,7-4-19 16,1-3-122-16,0-7-237 0</inkml:trace>
  <inkml:trace contextRef="#ctx0" brushRef="#br0" timeOffset="118199.31">17581 13699 679 0,'0'0'260'0,"0"0"-91"16,0 0-19-16,0 0-58 15,0 0 32-15,0 0 0 16,-6-3-42-16,6 3-4 16,0 0 4-16,0 0-3 15,-2 0 12-15,2 0-50 16,0 0-7-16,0 0-30 15,0 0 4-15,0 0-1 16,0 0-7-16,5 0 0 16,11 0 8-16,5 0 1 15,11 0-9-15,8 0 0 16,6-3 10-16,8-1-4 16,5-3-5-16,4 0 5 15,3-1 7-15,-1 0-12 16,-2 3-1-16,-3-3 0 0,-5 5 1 15,-6-2 1-15,-10 2-2 16,-8 2 0-16,-7 0 6 16,-10 1-5-16,-6-2-1 15,-3 2 0-15,-4 0 1 16,-1 0 0-16,2 0-1 16,-2 0 0-16,0 0-1 15,3 0-8-15,3 0-8 16,7 0-145-16,-2 0-212 15,-2-2-404-15</inkml:trace>
  <inkml:trace contextRef="#ctx0" brushRef="#br0" timeOffset="118966.33">18519 13505 727 0,'0'0'266'16,"0"0"-138"-16,0 0-25 15,0 0-65-15,0 0 31 16,0 0-40-16,0 0-14 16,0 29 44-16,0-4 28 15,0 8 28-15,0 4-32 0,0 6-36 16,0 1 9-16,0 2-34 15,0-3-2-15,0-2 7 16,0-7-26-16,0-8 7 16,0-6-8-16,0-7 6 15,0-6-3-15,0-5-3 16,0-2 13-16,0 0 52 16,0-2 28-16,0-15-23 15,0-7-54-15,0-10-10 16,-3-7 4-16,-3-6-9 15,-3-3 0-15,0-1 11 16,0 0-11-16,-4 2-1 16,2 4 0-16,1 4 0 0,0 7-2 15,2 7 4 1,4 6-2-16,1 7 0 0,0 3 6 16,3 8-7-16,0 1 1 15,0 2-16-15,0 0 9 16,0 2-1-16,9 11 8 15,5 4 0-15,4 3-3 16,6 2 3-16,2-1 0 16,-1-3 0-16,3 0-4 15,-2-2 4-15,1-2 0 16,-2-3 0-16,-3 1 10 16,-5-1-11-16,-2-2 1 15,-5 1 0-15,-4-1 7 16,-2 1-7-16,-2-1 0 15,-2 5 8-15,0 1 3 0,-13 2-7 16,-7 2 2-16,-8 4-4 16,-8 0 12-16,-3 1-13 15,-3-2-1-15,-2-2 6 16,3-3 6-16,2-3-9 16,7-2-3-16,3-4 0 15,7-1 7-15,6-4-7 16,4-1-1-16,1-2-8 15,-5 0-155-15,4-3-316 16,-6-8-657-16</inkml:trace>
  <inkml:trace contextRef="#ctx0" brushRef="#br0" timeOffset="119497.68">17451 13416 537 0,'0'0'571'16,"0"0"-457"-16,0 0 17 16,0 0 25-16,0 0-19 15,0 0-36-15,0 0-66 16,-9-16-29-16,9 21 5 15,3 13 2-15,8 11 43 16,1 9 20-16,4 9-52 16,2 8-2-16,-2 4 17 15,-1 1-39-15,-3 0 29 16,-3-6-23-16,0-11-5 16,-5-9 16-16,-1-11-11 0,0-10-6 15,-1-8 0-15,-2-4 1 16,1-1 2-16,-1 0-2 15,2 0 12-15,-2-3-2 16,0-12-11-16,0-5-39 16,0-15-114-16,0 3-196 15,0 3-457-15</inkml:trace>
  <inkml:trace contextRef="#ctx0" brushRef="#br0" timeOffset="120046.87">17509 13486 423 0,'0'0'374'0,"0"0"-257"15,0 0-86-15,0 0-16 16,0 0 44-16,0 0-40 16,0 0-6-16,-36 5-7 15,26 9 33-15,0 1 103 16,-5 2-31-16,0 2-50 15,-4 4 0-15,-1 3-46 16,-4 3 1-16,-1 0-9 16,-1 1-6-16,0 0 21 15,1-3-13-15,3 2-3 16,1-8 19-16,5 1-24 0,1-5 14 16,5-2-3-1,-1-3-11-15,5-2 23 0,3-3-2 16,2-2-7-16,1-2 15 15,0 0-24-15,1-1 57 16,10 2 27-16,7 0-5 16,5 0 21-16,7 0-52 15,6 3-13-15,6 1 14 16,9 4-40-16,2 2 50 16,1 1-24-16,-3 1-22 15,-7 1 21-15,-8-4-25 16,-9-1-3-16,-10-1 33 15,-4-2-31-15,-7-2 21 16,-2-1-9-16,-2-3-18 16,-2-1 30-16,1-2-27 0,-1 2-5 15,0-2 4-15,0 0-9 16,0 0-2-16,3 0-5 16,15-4-109-16,0-8-154 15,6-5-1098-15</inkml:trace>
  <inkml:trace contextRef="#ctx0" brushRef="#br0" timeOffset="120827.38">24645 13689 772 0,'0'0'244'16,"0"0"-84"-16,0 0 24 15,0 0 40-15,0 0-30 16,0 0-40-16,0 0-46 16,-9-5-24-16,26-4-30 15,9 1-54-15,12-2 11 16,11 1-6-16,10 4 1 15,7 2 17-15,4 1-6 16,5 2 0-16,-2 0 19 16,-3 0-35-16,0 0 6 15,-7 0-7-15,-8 0 1 0,-7 0 3 16,-8 0-4-16,-9-1 0 16,-8-1 0-16,-7 0 0 15,-5 0-6-15,-4 0-59 16,-3-7-198-16,-1 1-133 15,-3-1-516-15</inkml:trace>
  <inkml:trace contextRef="#ctx0" brushRef="#br0" timeOffset="121548.33">25539 13479 1091 0,'0'0'295'0,"0"0"-189"0,0 0-90 15,0 0-14 1,0 0 18-16,0 0-5 0,0 0 52 16,22 83-9-16,-16-41-11 15,-3 5 31-15,-2 1-16 16,1-1-31-16,-2-5 4 16,0-8-29-16,0-4 4 15,0-7-9-15,0-7 5 16,0-7-1-16,0-4-5 15,0-5 1-15,0 0 37 16,0 0-8-16,0-14 32 16,0-9-53-16,0-6 3 0,0-10-7 15,0-4-4 1,0-4-1-16,-2-3 1 0,-1 2 5 16,0 2-7-16,0 5 1 15,2 5-4-15,-1 6 3 16,1 7 1-16,-1 8 0 15,1 3 4-15,1 7 4 16,0 1-9-16,0 3 1 16,0 1-7-16,0 0-2 15,0 0 9-15,0 0-6 16,0 0 0-16,3 0-4 16,7 2 10-16,7 5-1 15,2 3-5-15,7 2 4 16,2 1 2-16,3 2 0 15,2 0 7-15,1 1-6 0,0 0-2 16,-2 1 1-16,-2-2-3 16,-2 2 3-16,-2 2 0 15,-4-4 0-15,-3 2 2 16,-4-1-1-16,-2 0-1 16,-5 0 0-16,-4-1 8 15,-4 1-7-15,0 4-1 16,-12 0 2-16,-10 3 14 15,-8 2-15-15,-6 2-1 16,-5-1 0-16,-1-1 1 16,0-1 6-16,1-4 21 15,5-3 11-15,6-3-4 16,5-5-34-16,6 0-1 0,3-5 0 16,-2-4-32-16,3 0-182 15,0 0-674-15</inkml:trace>
  <inkml:trace contextRef="#ctx0" brushRef="#br0" timeOffset="122539.52">24833 13355 485 0,'0'0'75'0,"0"0"-57"16,0 0 71-16,0 0 93 16,0 0 12-16,0 0-64 15,0 0-72-15,-2 7 32 16,2 12 53-16,3 9-25 16,7 10 16-16,-2 8-46 0,3 5-17 15,-2 3 3-15,-1 1-44 16,0-4-10-16,-3-9-11 15,-1-6-8-15,-2-8 19 16,-1-8-19-16,1-4 5 16,-2-7 2-16,1-5-7 15,-1 0-1-15,0-4 0 16,0 0 1-16,0-7 26 16,0-10-19-16,0-10 0 15,0-9-8-15,-1-7-5 16,-4-3 5-16,2-3-15 15,0-1-12-15,0 7 26 16,0 3 1-16,0 8 0 16,0 9 5-16,0 6-4 15,2 3-1-15,-1 9 0 0,2 0 3 16,0 5 1-16,0 0-4 16,-1 0 0-16,-1 0-1 15,-2 0-16-15,-2 10 16 16,-5 4 0-16,-2 0-2 15,-4 5 2-15,-3 3 1 16,-4-1 0-16,-4 4 4 16,-2 0-3-16,-2 3-1 15,0 0 0-15,-1 3 0 16,1-1 0-16,4 0 0 16,4-1 0-16,6-2 2 15,5-3-2-15,5-5 0 16,8-2 0-16,0-6-22 0,0-2 21 15,14-1 2-15,5-4-1 16,6-3 25-16,5-1-14 16,5 0 54-16,1 0 5 15,1 0-19-15,3 0 17 16,-4 0-26-16,-2 0-17 16,-6 0 16-16,-4 4-41 15,-7 5 12-15,-2 1-12 16,-5 3 0-16,-1 0 30 15,1 0-11-15,-4 0 2 0,1-2 4 16,-1-2-19 0,-1-1-4-16,-2-4-2 0,2-1 0 15,-2 0-13-15,1-1 11 16,1-2-48-16,5-9-75 16,-4-8-228-16,-3-3-693 0</inkml:trace>
  <inkml:trace contextRef="#ctx0" brushRef="#br0" timeOffset="123455.65">10931 10164 806 0,'0'0'169'0,"0"0"-101"16,0 0 109-16,0 0-38 16,0 0-6-16,82-2-8 15,-55-3-17-15,3-1-7 16,4 1-50-16,5-2 11 15,3 0-15-15,7 2-24 16,5-2 24-16,4 2-41 16,2-1 3-16,-1-2-4 15,-1 2 4-15,-2-2-9 16,-4 2 0-16,-3-1 1 16,-7 0 9-16,-5 0-10 15,-7 4-1-15,-9 2-6 16,-5 1-147-16,-16 0-157 0,0 4-308 15,-13 7-78-15</inkml:trace>
  <inkml:trace contextRef="#ctx0" brushRef="#br0" timeOffset="124521.89">11067 10205 1026 0,'0'0'138'0,"0"0"-95"0,0 0-14 15,0 0 16-15,0 0 46 16,-3 73-25-16,6-49-14 15,6 5 42-15,3 7-32 16,1 10 3-16,2 14 1 16,3 20-54-16,-1 21 17 15,-1 9-15-15,-1 1-5 16,-2 0 14-16,-2-4-22 16,-5 0 0-16,3 0-1 15,-3-1 13-15,-3 1-13 0,1 3 0 16,-1-1 0-1,0 2 9-15,0 1-2 0,-1 5 5 16,-1 5 13-16,2 3-25 16,3 0 27-16,0 4-3 15,5 0-24-15,0-4 17 16,-2-3-15-16,2-3-2 16,-2-1 0-16,-6 1 12 15,-3 4-12-15,0 4 0 16,-5 2 1-16,-5 2 12 15,2 0-13-15,-2 3 0 16,0 3-3-16,-1 3 13 16,-1-1-10-16,-1 0 0 15,2-1 1-15,1 0 4 16,2-2-5-16,2-3-1 0,0-2 1 16,0-1 0-1,-1 4 0-15,4-1 0 0,2 0 0 16,1-3 0-16,0-4 0 15,0-5 0-15,0-7 0 16,3-4-4-16,5-5 4 16,0-3 0-16,1-5 0 15,0-3 0-15,3-5 0 16,-2-6 0-16,-1-15 0 16,-2-13-7-16,-2-17 6 15,1-3 1-15,0 4 0 16,3 0-9-16,0 4 9 15,0-9-1-15,0-4 1 16,1-7-22-16,-2-1 21 16,1-6-12-16,-2-4-11 0,-1-2 10 15,-3-4-16-15,0 0 17 16,-3-6 13-16,0 3-3 16,3-3 3-16,-3 0 0 15,0 0 0-15,2 0-10 16,1 0-4-16,1 0 7 15,6-3 7-15,2-3-1 16,6-2 1-16,6 0 1 16,9 1-1-16,6-3 10 15,7 1-10-15,9 2 0 16,6 0 12-16,5 4 1 16,1 3 17-16,-3 0-1 0,-4 0 15 15,-6 3 20 1,-8 2-27-16,-9 1 12 0,-9-1 10 15,-8 1-43-15,-7 0 15 16,-1-1-21-16,-6-2-4 16,0 0 10-16,0-2-15 15,2-1-2-15,15-7-45 16,0-12-260-16,3-8-1076 0</inkml:trace>
  <inkml:trace contextRef="#ctx0" brushRef="#br0" timeOffset="127156.03">30307 9465 945 0,'0'0'159'16,"0"0"-103"-16,0 0-25 16,0 0 17-16,0 0 78 0,0 0-54 15,109-5-25-15,-72 3 12 16,5 2-34-16,3 0 4 16,1-1-11-16,0 1-16 15,0 0 30-15,-4 0-31 16,-1 3 5-16,-4 4 4 15,-5 2-9-15,-6 1-1 16,-2 5 0-16,-6-1-1 16,-3 6 1-16,-4 6 0 15,-1 3 2-15,-1 7 15 16,-1 9-16-16,0 7-1 16,-1 5 0-16,7 15 1 15,2 17-2-15,6 15 2 16,4 10-1-16,-5-3 9 15,0-4-9-15,-5-4 0 0,-4-1 0 16,0 0 0-16,3 0 1 16,0 4 0-16,1 5 25 15,1 7 91-15,-3 1-82 16,0 5 0-16,1 1-10 16,-5 1-24-16,2 2 32 15,-1 1-17-15,-2 4 0 16,-2 2 23-16,2 3-38 15,-5 3 23-15,-2 4-24 16,-2-7 11-16,0-3-8 16,-11-7-2-16,-6-9-1 15,-3 2 22-15,1 0 37 0,0-2-8 16,2 2-41-16,2 0 3 16,3 0-11-16,3 1-2 15,3-2 1-15,3-2 14 16,-1 1-6-16,1-1-9 15,0 0 1-15,-2 1 0 16,4-1 33-16,-3 1-33 16,2-1 13-16,1 0 3 15,-4-4-11-15,2 1-6 16,-3 2 0-16,0-1 1 16,-1-2 0-16,1-3 4 15,0-5-4-15,0-5 3 16,-2-8-3-16,1-16-1 15,2-19 0-15,2-16-1 16,0-6 0-16,2 2 1 0,-1 3 0 16,1-2 5-16,1-10-4 15,0-9-1-15,0-5 0 16,0-4-3-16,1-7 2 16,2-1 1-16,-1-1 0 15,-2-1 22-15,0-1-16 16,0 0-6-16,0 0 0 15,0 0 0-15,0 0-3 16,0 0 9-16,0 0-6 16,0 0 0-16,0 0-1 15,0 0 0-15,0 0 0 16,0 0-8-16,0 0 7 16,0 2 3-16,1-2-1 0,-1 0 6 15,2 3 0-15,-2-3-6 16,0 0 0-16,0 0-6 15,1 0 6-15,-1 0 0 16,0 0 1-16,0 0 5 16,0 0-5-16,0 0-1 15,0 0 0-15,0 0-10 16,0 0 10-16,0 0 1 16,0 0-1-16,0 0 2 15,0 0-2-15,0 0 0 16,0 0 0-16,0 0 0 15,0 0 0-15,0 0 1 16,0 0 0-16,0 0-1 16,2 0 6-16,-1 0-7 15,3 0 1-15,0 1-3 0,-1 2-3 16,0 1 6-16,1 2 0 16,1 6 3-16,1 3-2 15,1 4-1-15,0 6 0 16,-2 4-6-16,0 2 4 15,-2 0 3-15,-3 6-1 16,0 6 0-16,0 2 0 16,0 9 0-16,0 2 0 15,0 4-4-15,0-2-3 16,0-4 9-16,0-6-2 0,0-7 6 16,0-12 1-1,0-4-7-15,0-6 0 0,0-7-7 16,1-2 7-16,1-3 0 15,-1-5 2-15,1 1 2 16,-2-3 4-16,0 0-8 16,1 0 0-16,-1 0-3 15,0 0 2-15,0 0 1 16,0 0 0-16,0 0-2 16,0 2 2-16,2 1-1 15,-2-2 1-15,1 2-4 16,2-1 4-16,-3-1 0 15,1 1 0-15,-1 1 3 16,0-3-2-16,0 2-1 16,2 0 0-16,-1-1-3 15,-1 2 3-15,2 0 0 0,-2-2 0 16,0 1 3-16,0-2-2 16,1 0-2-16,-1 0 1 15,0 0-1-15,0 0-1 16,0 0 2-16,0 0 0 15,0 3 3-15,0-3-2 16,0 0-1-16,0 2 0 16,0 0-2-16,0-1 2 15,0 2 0-15,-1 1 0 16,-9 0 12-16,-4 2-6 16,-4 2-4-16,-4 0 17 15,-7 1-9-15,-4 2 24 0,-7-1-16 16,-5 3-7-1,-10 0-4-15,-4 1-1 0,-7 0-6 16,-3 0 0-16,0 0 1 16,3-5 8-16,8 2-9 15,7-2 1-15,9-4 26 16,8-1-27-16,9 1 7 16,8-5 6-16,4 3-11 15,8-3 32-15,4 0-26 16,-1 2-7-16,2-2 5 15,0 0-5-15,0 0-2 16,0 0 0-16,0 0-3 16,0 2 3-16,0-2 1 0,0 3 0 15,0-3-1-15,0 0-41 16,0 0-75-16,0 0-160 16,0 0-933-16</inkml:trace>
  <inkml:trace contextRef="#ctx0" brushRef="#br0" timeOffset="133725.7">31551 9551 772 0,'0'0'216'16,"0"0"-120"-16,0 0-18 15,0 0 58-15,0 0 15 16,0 0-13-16,-28-2-8 16,23-3-9-16,-1 0-33 15,2-1 20-15,-2-1-38 16,1-1-15-16,0-4-11 0,0 1-43 16,2-3 10-16,3 0-11 15,0-1-1-15,0-2-9 16,5 1 10-16,8-1 0 15,3 3 0-15,5-1-1 16,3 5 1-16,3 3-6 16,1 4-6-16,-1 3 5 15,2 0 2-15,-3 17-4 16,-3 10 2-16,-3 4-37 16,-6 3 33-16,-6 5 3 15,-7-1-7-15,-1-1 8 16,-3-1 5-16,-14 0-17 15,-6-2 18-15,-6-1-14 16,-4-2 15-16,-1-3 0 16,0-3-7-16,-1-6-1 0,5-2 8 15,5-8 0-15,5-1-8 16,4-4-20-16,5-2 28 16,6-2-36-16,1 0-13 15,4-2-93-15,0-10 45 16,0 0 38-16,3-5 48 15,9 1 5-15,5 2 6 16,3 1 0-16,1 4 0 16,3 3 5-16,1 6 8 15,0 0 9-15,-1 0 0 16,-1 12-21-16,-1 2 8 16,-3 3 1-16,-2 0-8 15,-1-2 15-15,-1 0-16 16,0-6 11-16,-2-1 12 0,4-4-23 15,-1-4 17-15,13-4-18 16,-4-11-85-16,-1-2-604 0</inkml:trace>
  <inkml:trace contextRef="#ctx0" brushRef="#br0" timeOffset="134221.29">32121 9646 1252 0,'0'0'239'0,"0"0"-167"16,0 0-8-16,0 0 67 15,0 0-19-15,0 0-46 16,0 0-4-16,0 2-40 16,9-1 29-16,7 1 11 15,6-2-33-15,5 0 29 16,6 0-40-16,3 0-1 16,1 0 7-16,4 0-15 0,0 0-6 15,-2 0-3 1,0-2 7-16,-5 1-1 0,-1-1-4 15,-9 0-1-15,-5 1 19 16,-7 1-12-16,-5 0 1 16,-3 0 14-16,-3 0-17 15,-1 0 43-15,0 0-15 16,0 0-4-16,0 0 15 16,0 0-44-16,0 0 6 15,0 0-7-15,0 0-6 16,0 0-4-16,0 0 10 15,0 0-66-15,0 0-71 16,0 0-457-16,0 0-546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7T13:55:53.25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definitions>
  <inkml:trace contextRef="#ctx0" brushRef="#br0">2440 12022 753 0,'0'0'185'15,"0"0"-118"-15,0 0 34 16,0 0-6-16,0 0 20 15,0 0-22-15,0 0-22 16,0 0 1-16,0 0-38 16,0 0-1-16,0 0-2 15,0 3-30-15,0 9 24 16,0 9-19-16,7 9 17 16,-1 13 21-16,2 6-26 15,1 8 17-15,1 2-13 0,-1-4-21 16,0-1 17-16,-2-8-17 15,-1-6 0-15,-3-8 10 16,0-8-10-16,-1-7-2 16,-2-8-5-16,0-9-96 15,0 0-117-15,0-11-185 0</inkml:trace>
  <inkml:trace contextRef="#ctx0" brushRef="#br0" timeOffset="631.97">2271 11950 933 0,'0'0'227'16,"0"0"-169"-16,0 0-47 15,0 0-10-15,0 0 17 16,0 0 8-16,72-73-13 15,-36 63 14-15,7 3-18 16,0 2 6-16,5 5 3 16,-3 0 10-16,-4 5-2 15,-3 14 10-15,-10 3-2 16,-6 5-5-16,-10 4-18 16,-9 4 13-16,-3 3-5 15,-7 3-12-15,-14 1 15 0,-6-2-16 16,-1-4 14-1,0-3 5-15,3-7-25 0,3-9 15 16,6-5-5-16,5-6-10 16,5-5 26-16,5-1-20 15,1 0-6-15,0-13-36 16,0-2-55-16,12-2 33 16,9-1 25-16,4 2 15 15,8 3 17-15,4 8-13 16,2 5 14-16,0 0 0 15,-2 9 6-15,-1 14-6 16,-8 2 16-16,-6 5-2 16,-11 4 30-16,-5 3-8 15,-6 2 28-15,-6 3-16 16,-12-2-38-16,-10 0 24 0,-2-5 2 16,-4-7 5-16,-4-6 38 15,-2-8-29-15,-3-11 4 16,4-3-5-16,3 0-48 15,2-14-2-15,4-6-7 16,8 0-32-16,7-1-48 16,9 0-80-16,6 2-40 15,6-4 59-15,16 6-134 16,-1 1-212-16</inkml:trace>
  <inkml:trace contextRef="#ctx0" brushRef="#br0" timeOffset="1067.34">2986 12487 954 0,'0'0'134'16,"0"0"-85"-16,0 0-40 15,0 0 20-15,0 0 23 16,98-12 7-16,-80-10 28 15,-2-3-46-15,-5-2-22 16,-5-1 10-16,-6 3 7 16,0 3 27-16,-3 1 7 15,-11 5-8-15,-3 5 27 0,-4 4-20 16,0 3-21-16,-3 4-15 16,3 4-33-16,0 13 0 15,0 5 0-15,2 7-3 16,4 5 3-16,7 4 0 15,3 2 0-15,5 1 20 16,0 0-18-16,8-3 9 16,9-4-3-16,7-5-2 15,1-9 13-15,3-6-9 16,2-6 16-16,3-8-10 16,3 0-16-16,1-17-15 15,2-12-65-15,3-8-126 16,14-24-130-16,-11 6-449 15,-6 6 412-15</inkml:trace>
  <inkml:trace contextRef="#ctx0" brushRef="#br0" timeOffset="1328.93">3584 11911 986 0,'0'0'527'0,"0"0"-444"15,0 0-39-15,0 0-43 16,0 0 8-16,0 78 28 16,0-32-5-16,3 20 28 15,3-2-3-15,1 4-6 0,-1-2 8 16,-1-12-49 0,1 4 2-16,0-8-12 0,-2-5 7 15,2-8-11 1,0-9 4-16,-3-8-37 0,-3-11-85 15,0-6-195-15,0-3-327 0</inkml:trace>
  <inkml:trace contextRef="#ctx0" brushRef="#br0" timeOffset="1555.21">3490 12409 1132 0,'0'0'281'0,"0"0"-233"16,0 0-29-16,0 0 15 15,0 0 47-15,0 0 33 16,0 0-25-16,82-29-35 0,-46 27 21 16,3-3-24-16,5 3-7 15,-2-3-1-15,3 2-42 16,1-5-1-16,-4 0 0 16,-2-3-22-16,-4-3-33 15,3-12-147-15,-8 2-170 16,-10 2-502-16</inkml:trace>
  <inkml:trace contextRef="#ctx0" brushRef="#br0" timeOffset="1788.91">3912 11930 1326 0,'0'0'371'0,"0"0"-261"16,0 0-94-16,-6 81 11 15,6-36 50-15,0 6-5 16,3 4 2-16,6 1-39 16,2-3-14-16,0-2-9 15,1-7-12-15,0-4-11 16,2-5-52-16,-1-11-108 16,2-4-155-16,0-7-328 15,-5-10-204-15</inkml:trace>
  <inkml:trace contextRef="#ctx0" brushRef="#br0" timeOffset="2200.17">4085 12434 1170 0,'0'0'156'15,"0"0"-108"-15,0 0-31 16,0 0 2-16,0 0 118 16,0 0-34-16,106-41 3 15,-75 41-24-15,4 2-63 16,-1 14 31-16,-4 2-18 15,-3 8-26-15,-10 1 40 16,-9 7-27-16,-8 4 1 16,0 4-16-16,-18 1 8 15,-6 0-13-15,-4-4 1 16,-4-5 0-16,4-6-2 16,1-11 3-16,2-9-1 15,6-8 0-15,4 0-47 0,4-14-20 16,4-5 8-1,5-3-35-15,2 2 51 0,2 5-29 16,11 6 48-16,5 2 24 16,3 7 9-16,1 0 60 15,5 7 37-15,1 8 1 16,2 0 13-16,0 1-36 16,4-2-18-16,-2-3-45 15,-1-5-9-15,3-6-15 16,2 0 3-16,18-17-105 15,-9-6-121-15,-5 3-873 0</inkml:trace>
  <inkml:trace contextRef="#ctx0" brushRef="#br0" timeOffset="15454.34">2497 13565 694 0,'0'0'294'0,"0"0"-132"16,0 0-21-16,0 0 47 15,0 0-38-15,0 0-57 16,3-4-9-16,-3 4-48 15,0 0-4-15,0 0 14 16,1 3-46-16,3 15 0 16,1 12 16-16,-1 11 24 15,1 10 18-15,1 4-49 16,-3 2 7-16,0-5-9 0,0-4 5 16,1-6-21-1,-1-9 9-15,-1-6-22 0,-1-11-14 16,1-5-137-16,-2-11-45 15,0-5 53-15,0-10-237 0</inkml:trace>
  <inkml:trace contextRef="#ctx0" brushRef="#br0" timeOffset="16002.75">2406 13426 660 0,'0'0'149'0,"0"0"-97"0,0 0-20 15,0 0 59-15,101-35 54 16,-58 33-79-16,5 2-2 16,0 3-31-16,-1 16-11 15,-6 5 33-15,-10 5-17 16,-6 7 20-16,-14 3 0 15,-8 4-17-15,-3 1 8 16,-12 2-29-16,-12-4-19 16,-4-6 31-16,1-6-23 15,1-8 16-15,4-9 2 16,6-9-25-16,4-4-4 16,0 0-11-16,9-14-32 0,0-5-42 15,3-2-18-15,6 0 42 16,15 3 36-16,7 5-41 15,5 7 36-15,4 6 16 16,5 0 16-16,-5 11 16 16,-4 6 4-16,-3 5 16 15,-8 1 22-15,-7 5-33 16,-6 1 46-16,-9 2-1 16,0 3-37-16,-16-3 18 15,-8-3-21-15,-6-5 24 16,-4-6-2-16,-2-4-17 15,0-11 28-15,3-2-42 16,3-1-21-16,5-13 0 16,6-3-32-16,8-2-107 0,10-7-82 15,1 4-282-15,0 5-166 0</inkml:trace>
  <inkml:trace contextRef="#ctx0" brushRef="#br0" timeOffset="16393.84">3041 13955 882 0,'0'0'158'16,"0"0"-116"-16,0 0-16 16,0 0 66-16,99 3 0 0,-74-20 32 15,0-7-45 1,-1-4-69-16,-6-5 23 0,-3 2-32 15,-8-1 6-15,-5 3 15 16,-2 3-13-16,-3 6-9 16,-12 6 14-16,-6 3 28 15,2 7 30-15,-4 4-4 16,-2 0-31-16,-2 12-9 16,2 11-21-16,1 10-7 15,4 3 0-15,4 5 0 16,7 0 26-16,7-2-2 15,2-2 24-15,0-6 15 16,14-4-61-16,8-8 30 16,5-7-9-16,3-6-15 0,9-6 15 15,1-4-23 1,14-24-16-16,-11 1-119 0,-9 2-342 0</inkml:trace>
  <inkml:trace contextRef="#ctx0" brushRef="#br0" timeOffset="16934.84">2462 14841 816 0,'0'0'289'0,"0"0"-195"15,0 0-55-15,0 0 60 16,0 0 70-16,21 81-13 15,-15-41-44-15,2 9-44 16,-2 5-29-16,-1 1 40 16,0 1-51-16,-2-2-1 15,-2-4-4-15,1-3-12 16,1-5-22-16,3-9 3 16,-3-5-19-16,0-8-10 15,3-6-146-15,-5-11-98 16,-1-3-267-16,0 0-244 0</inkml:trace>
  <inkml:trace contextRef="#ctx0" brushRef="#br0" timeOffset="17146.54">2455 15213 948 0,'0'0'284'16,"0"0"-245"-16,0 0-20 15,0 0-5-15,0 0 38 16,0 0 76-16,119-3-44 16,-68 0-22-16,3-4-24 15,1 0-37-15,-3-2-2 0,3-5-46 16,-15 2-130-16,-10 0-195 16</inkml:trace>
  <inkml:trace contextRef="#ctx0" brushRef="#br0" timeOffset="17376.38">2801 14979 1418 0,'0'0'264'0,"0"114"-175"15,13-20-21-15,1 13 23 16,0-7 22-16,-3-24-46 0,-2-20-42 15,-3-17 9 1,0-9-33-16,-2-2 0 0,1-1-1 16,-1-4-81-16,-2-17-112 15,-2-6-150-15,0 0-484 0</inkml:trace>
  <inkml:trace contextRef="#ctx0" brushRef="#br0" timeOffset="20561.43">3960 13762 960 0,'0'0'269'16,"0"0"-149"-16,0 0 33 16,0 0-9-16,0 0 15 15,0 0-91-15,0 0-9 16,0-100 7-16,0 64-65 15,0 0 16-15,4 0-17 16,-4 0 2-16,3 2 1 16,0 5-2-16,-1 4-1 15,-1 6 7-15,-1 7 2 16,0 5-18-16,0 6 9 0,0 1-41 16,0 5 40-16,3 15-47 15,2 14 48-15,1 12 34 16,2 9-27-16,0 3 3 15,-2 3-10 1,0-7 2-16,-1-4 29 0,-1-8-22 16,-1-8 5-16,0-8-4 15,-2-6-1-15,1-5-17 16,-1-7 8-16,1-5-29 16,-1-1-15-16,-1-2-77 15,2 0-44-15,1 0-134 16,0 0-60-16,-3-2 24 15</inkml:trace>
  <inkml:trace contextRef="#ctx0" brushRef="#br0" timeOffset="21859.43">4279 13740 466 0,'0'0'745'16,"0"0"-580"-16,0 0-130 15,0 0-12-15,0 0 19 16,0 0-36-16,0 0 34 0,-36 89-11 15,36-62-28-15,0 2 53 16,6 0-32-16,5-5 19 16,2-4-19-16,-1-8-16 15,3-4 11-15,0-6-17 16,-2-2 0-16,4-3 23 16,-4-13-8-16,-3-4 10 15,-2-7 0-15,-5 1-15 16,-3-3-13-16,0 6 3 15,-9 0-31-15,-3 8 24 16,-3 3-6-16,3 6-15 16,0 6 12-16,2 0 16 0,2 6 0 15,4 11-5 1,1 7 4-16,3 1-15 0,0 3 16 16,0-3 0-16,12-4 4 15,-2-6 22-15,2-5-8 16,5-3-18-16,-1-4-13 15,2-3 13-15,1 0 0 16,2 0-7-16,6-8-104 16,-3-4-137-16,-3-3-301 0</inkml:trace>
  <inkml:trace contextRef="#ctx0" brushRef="#br0" timeOffset="22183.95">4392 13551 1397 0,'0'0'271'15,"0"0"-214"-15,0 0-11 16,-13-72-38-16,13 49 7 0,0 2-5 16,12 0-10-16,4 3-33 15,16-3-142-15,-7 6-210 16,-1 2-375-16</inkml:trace>
  <inkml:trace contextRef="#ctx0" brushRef="#br0" timeOffset="22376.38">4640 13381 1243 0,'0'0'369'15,"9"77"-264"-15,0-6-58 16,6 26 51-16,1 7-5 15,2-18-25-15,-6-22-27 16,0-23-35-16,-5-12-12 16,1 1-110-16,-1-2-64 0,-1-3-30 15,-6-8-139-15,0-13-358 16</inkml:trace>
  <inkml:trace contextRef="#ctx0" brushRef="#br0" timeOffset="22575.32">4613 13759 1137 0,'0'0'341'0,"0"0"-258"15,0 0-66-15,0 0 65 16,0 0 40-16,102 15-5 0,-58-10-26 16,1 1-45-16,3-2-45 15,-5-2 11-15,-3 0-12 16,2 3-90-16,-8-3-172 15,-13 3-745-15</inkml:trace>
  <inkml:trace contextRef="#ctx0" brushRef="#br0" timeOffset="23684.34">4040 15141 1005 0,'0'0'515'0,"0"0"-420"15,0 0-66-15,0 0 103 16,0 0-47-16,0 0-35 16,0 0-15-16,-37-62-33 15,34 37 31-15,0-1-33 16,3 2 17-16,0 6-13 15,3 3-4-15,9 5 0 16,4 7-6-16,1 3 7 16,7 7-1-16,-2 16 0 0,-2 14-9 15,-3 4-4-15,-8 9 9 16,-7 2 4-16,-2 3 17 16,-3-3-15-16,-11-2-2 15,-5-9 0-15,1-9 10 16,0-8 3-16,2-10-13 15,4-9 10-15,1-5-10 16,0 0-44-16,0-12-44 16,2-6-16-16,2-4 87 15,5 4 16-15,2 1 2 16,0 3 10-16,7 7 14 16,7 4-17-16,7 3 30 15,4 0-17-15,2 11-12 16,3 5 10-16,0-2-18 0,-2-2 6 15,-1-6-7-15,1-3-34 16,-2-3-39-16,-4 0-102 16,-4-13-77-16,-5-3 68 15,-4-2-44-15,-6 2 106 16,-3 0 95-16,0 5 27 16,0 4 71-16,0 3 128 15,0 4 10-15,-1 0-96 16,1 11-36-16,0 6-2 15,1 2 37-15,11 2-96 16,5-2 27-16,2-3-43 16,-1-6 13-16,4-7-5 0,-4-3-7 15,0 0 11 1,-3-15 20-16,-6-5-31 0,-3-2 20 16,-6-3-21-16,0 2 1 15,-6 0 12-15,-12 6-13 16,-3 2 9-16,-4 5-9 15,-2 9-18-15,2 1 18 16,1 7 6-16,6 12-6 16,0 7 24-16,9 6-23 15,6 0 23-15,3 2 28 16,0-4-52-16,3-5-8 16,9-8 8-16,4-5-12 15,5-9 5-15,9-9-119 16,-6-13-107-16,0-3-293 0</inkml:trace>
  <inkml:trace contextRef="#ctx0" brushRef="#br0" timeOffset="23850.14">4376 14926 1045 0,'0'0'674'0,"0"0"-674"15,0 0-95-15,13-80-44 16,11 39-11-16,0 9-24 16,-2 2-499-16</inkml:trace>
  <inkml:trace contextRef="#ctx0" brushRef="#br0" timeOffset="24036.62">4622 14708 1279 0,'0'0'370'0,"15"89"-266"16,-3-4-23-16,7 20-16 16,-1 3 48-16,-3-19-25 15,-1-23-72-15,-6-28 1 16,-2-7-17-16,-1-1-54 16,-2-2-90-16,-2-5-155 15,-1-11-428-15</inkml:trace>
  <inkml:trace contextRef="#ctx0" brushRef="#br0" timeOffset="24225.45">4573 15219 1476 0,'0'0'270'16,"0"0"-210"-16,0 0-15 15,0 0 69-15,0 0 6 16,112 22-24-16,-72-19-71 15,-3-2-23-15,-4-1-4 16,12-4-24-16,-10-8-98 16,-5-4-272-16</inkml:trace>
  <inkml:trace contextRef="#ctx0" brushRef="#br0" timeOffset="24781.09">5284 13701 555 0,'0'0'541'0,"0"0"-377"16,0 0-25-1,0 0 21-15,0 0-29 0,0 0-32 16,0 0-13-16,15 12-64 15,0 10 81-15,4 11-1 16,3 4-84-16,1 7 41 16,-2-4-47-16,3-3-11 15,-9-8 5-15,3-6-6 16,-6-9-65-16,-3-11-117 16,-2-3-302-16,-4-1-165 0</inkml:trace>
  <inkml:trace contextRef="#ctx0" brushRef="#br0" timeOffset="24976.07">5411 13746 1491 0,'0'0'244'0,"0"0"-199"16,0 0 19-16,0 0-5 15,-49 95 30-15,34-65 0 16,7 1-87-16,-1-4 8 15,1-1-10-15,5-6-37 16,3-3-16-16,0-5-223 16,0-4-467-16</inkml:trace>
  <inkml:trace contextRef="#ctx0" brushRef="#br0" timeOffset="25590.94">5687 13724 130 0,'0'0'1122'15,"0"0"-931"-15,0 0-117 16,0 0 98-16,0 0-60 15,0 0-11-15,0 0-13 16,-9-62-75-16,9 38 15 0,0-2 1 16,0-1-23-1,0 3-6-15,8 0 0 0,3 1 1 16,0 5-10-16,7 3 15 16,0 6-6-16,1 6 0 15,5 3 6-15,0 7-7 16,4 15 1-16,1 8 0 15,-6 6-1-15,-2 3 1 16,-9 6 0-16,-6 3 0 16,-6 6 3-16,0-1-5 15,-15 2 2-15,-7-4 0 16,-5-5 10-16,-3-9-8 16,2-8 8-16,1-10 9 15,3-9-7-15,3-9-24 16,2-1 5-16,2-9-61 0,6-10 62 15,5-4-71-15,4-2 4 16,2 3 58-16,0 2-10 16,12 3 25-16,1 6 0 15,1 6 0-15,8 5 35 16,2 0 13-16,3 14-13 16,1 3 21-16,-1 5-56 15,1-3 38-15,-5-2-38 16,1-2 7-16,-5-5-16 15,-1-6 9-15,1-4-112 16,-5-3-262-16,-2-11-473 0</inkml:trace>
  <inkml:trace contextRef="#ctx0" brushRef="#br0" timeOffset="25974.35">6048 13880 1380 0,'0'0'250'0,"0"0"-167"16,0 0-76-16,0 0 28 16,0 0 43-16,0 0-18 15,85 44-6-15,-64-46-33 16,-3-8-14-16,-2-5 5 16,-5 1-3-16,-4-3 2 15,-4 1-11-15,-3-1 0 0,0 0 20 16,-10 3-19-16,-4 1 10 15,-2 3 4-15,-1 7-15 16,-2 1 0-16,1 2 27 16,2 2-26-16,-2 13 8 15,9 7-8-15,0 4-1 16,4 6 14-16,4 1-5 16,1-1 19-16,1 0-23 15,14-3-4-15,6-5 17 16,3-6-17-16,3-7 13 15,0-5-14-15,1-6-27 16,2-13-69-16,-8-9-136 16,-8-2-380-16</inkml:trace>
  <inkml:trace contextRef="#ctx0" brushRef="#br0" timeOffset="26216.32">6008 13617 1255 0,'0'0'348'0,"0"0"-251"16,0 0-90-16,0 0 21 16,0 0 68-16,0 0 9 15,0 0-5-15,67 0-87 16,-42 0 8-16,0-2-21 15,-1-1-11-15,2 3-35 0,-4 0-285 16,-7 0-553-16</inkml:trace>
  <inkml:trace contextRef="#ctx0" brushRef="#br0" timeOffset="26469.15">6301 13750 1046 0,'0'0'220'16,"0"0"-97"-16,23 84-27 16,-7-43 45-16,1 1 30 15,1 1-97-15,2-2-6 0,-3-6-65 16,-1-5 16-16,-4-7-38 15,-4-9-5-15,2-14-115 16,-2 0-168-16,-5-3-251 0</inkml:trace>
  <inkml:trace contextRef="#ctx0" brushRef="#br0" timeOffset="26644.45">6466 13802 1196 0,'0'0'542'15,"0"0"-456"-15,0 0-38 0,0 0 7 16,-27 102 0-16,22-67 8 16,2 1-63-16,2-5 15 15,1-4-34-15,0-3-95 16,0-8-160-16,0-8-560 0</inkml:trace>
  <inkml:trace contextRef="#ctx0" brushRef="#br0" timeOffset="26925.98">6594 13339 920 0,'0'0'547'16,"0"0"-454"-16,3 99-58 15,0-44 45-15,4 17 22 16,1 20 56-16,-2 16-63 16,0-7-48-16,-3-21 6 15,-3-25-44-15,0-17 6 16,0 2 1-16,0 1-15 16,0-4-2-16,0-9-54 15,0-18-118-15,0-7-150 16,0-3-419-16</inkml:trace>
  <inkml:trace contextRef="#ctx0" brushRef="#br0" timeOffset="27513.22">6734 13855 1174 0,'0'0'381'0,"0"0"-274"16,0 0-72-16,8 98 10 15,2-70 18-15,5-5 23 16,0-6-59-16,7-4-26 16,2-7 20-16,-2-6-21 15,-2 0 0-15,1-10-1 16,-5-11-20-16,-7-4 14 16,-6-4-75-16,-3 0 50 15,0-1 30-15,-15 3 4 16,-1 5 10-16,-8 5 37 0,3 6-25 15,0 7 12-15,2 4 8 16,4 2-38-16,-2 15 12 16,7 7-17-16,1 6 9 15,6-2-2-15,2-1-7 16,1-5-2-16,0-7-11 16,1-6 3-16,8-6-9 15,0-3 14-15,0 0-17 16,4-8-14-16,-1-4-51 15,0 0 39-15,0 2 25 16,-1 4 22-16,-1 6-6 16,0 0 12-16,1 9 4 0,2 10 55 15,1 6-46-15,0-1 16 16,3 1-21-16,2-5 5 16,-2-3 42-16,2-7-53 15,-1-5 7-15,-3-3-5 16,0-2 1-16,-3-2-12 15,0-10 1-15,1-5-58 16,-1-5 19-16,1-2-74 16,1 1-133-16,1-2 58 15,-5 3 29-15,-1 5-23 16,-6 6 72-16,-1 5-193 16</inkml:trace>
  <inkml:trace contextRef="#ctx0" brushRef="#br0" timeOffset="27858.73">7052 13302 1478 0,'0'0'207'0,"0"0"-184"15,0 0-23 1,0 0 0-16,0 0 51 0,15 99 43 16,3-14 0-16,7 27-11 15,0 11-70-15,-4-19 28 16,-9-29-39-16,-6-31-1 15,1-10 6-15,-1 0-7 16,-1 0-53-16,1-4-80 16,0-10-194-16,-6-12-277 0</inkml:trace>
  <inkml:trace contextRef="#ctx0" brushRef="#br0" timeOffset="28046.93">7090 13808 1202 0,'0'0'187'16,"0"0"-97"-16,0 0 3 15,84 7 6-15,-45-3 40 16,1-1-109-16,-1-3 1 16,-3 0-31-16,5 0-46 15,-11 0-161-15,-12 0-751 0</inkml:trace>
  <inkml:trace contextRef="#ctx0" brushRef="#br0" timeOffset="28791.33">5284 15054 1200 0,'0'0'331'16,"0"0"-191"-16,0 0-53 15,0 0-49-15,0 0 24 0,0 0-26 16,0 0 32-16,35 58 14 16,-13-22-66-16,3 6 15 15,-1-2-31-15,-3-1 1 16,0 0-5-16,0-7 4 16,1-1-94-16,-4-8-147 15,-6-10-395-15</inkml:trace>
  <inkml:trace contextRef="#ctx0" brushRef="#br0" timeOffset="29006.98">5504 15146 1273 0,'0'0'342'15,"0"0"-248"-15,0 0-78 16,0 0-15-16,0 0 53 15,-63 99 16-15,49-69-20 16,1 0-13-16,3-1-36 16,-1-4-2-16,4-1 1 15,4-2-79-15,1-5-122 16,1-7-448-16</inkml:trace>
  <inkml:trace contextRef="#ctx0" brushRef="#br0" timeOffset="29681.44">5823 14950 884 0,'0'0'241'0,"0"0"-160"0,0 0 18 16,9-92-14-16,-6 67 79 16,0 7-46-16,-2 3-30 15,1 6-15-15,-2 6-60 16,0 3 35-16,0 0-48 15,0 7 12-15,0 17-12 16,0 11 35-16,0 12 24 16,1 8 4-16,2 7-62 15,0 2 23-15,0-1-24 16,0-1 9-16,0-11 7 16,-3-6-15-16,3-11-1 15,2-10 0-15,-1-13-119 16,-1-5-155-16,1-6-606 0</inkml:trace>
  <inkml:trace contextRef="#ctx0" brushRef="#br0" timeOffset="30049.66">6006 15233 1209 0,'0'0'226'16,"0"0"-168"-16,0 0-48 15,0 0 67-15,0 0 53 0,85 3-40 16,-68-18-28 0,-4-2-62-16,-4 0 19 15,-6 0-19-15,-3 1 0 0,0 3 5 16,0 1-4 0,-9 7 11-16,-4 1-12 0,-1 4-4 15,-5 0 4-15,2 9 0 16,-2 10 7-16,5 5-8 15,1 3 11-15,7 4-4 16,6 1 47-16,0 2-28 16,5-3 14-16,12-3-26 15,5-5 9-15,3-6-1 16,5-7-20-16,1-7 4 16,-1-3-5-16,-2-4-47 15,-7-28-111-15,-6 4-166 0,-9-3-712 16</inkml:trace>
  <inkml:trace contextRef="#ctx0" brushRef="#br0" timeOffset="30231.74">6048 14993 1228 0,'0'0'531'0,"0"0"-490"16,0 0-23-16,0 0-12 15,0 0 5-15,0 0 4 16,0 0-9-16,106-48-12 16,-78 41-137-16,-1 2-427 0</inkml:trace>
  <inkml:trace contextRef="#ctx0" brushRef="#br0" timeOffset="30960.17">6263 15303 958 0,'0'0'197'0,"0"0"-138"16,0 0-45-16,0 0-13 0,0 0 128 15,80-4-31 1,-68-9-39-16,-3-1-15 0,-1 0-38 16,-7 0 8-16,-1 2-14 15,0 0 0-15,-6 1 18 16,-6 2-1-16,0 1 11 16,3 3-28-16,-1 5-19 15,4 0-10-15,0 0-14 16,6 0-41-16,-2 6-57 15,2 11-67-15,0-1-26 16,0-2-88-16</inkml:trace>
  <inkml:trace contextRef="#ctx0" brushRef="#br0" timeOffset="31274.2">6285 15101 1437 0,'0'0'259'0,"0"0"-178"15,0 0-69-15,0 0-10 16,0 0 93-16,42 103-10 15,-24-63-9-15,-2 2 16 16,-1-1-61-16,0-2 19 16,-5-7-47-16,-2-8 6 15,-2-5-4-15,0-10-5 0,-3-5-33 16,0-4-51-16,-2-7-186 16,1-6-300-16</inkml:trace>
  <inkml:trace contextRef="#ctx0" brushRef="#br0" timeOffset="31502.39">6485 15109 1487 0,'0'0'489'0,"0"0"-419"15,0 0-47-15,-13 84 24 0,7-53 34 16,-2 0 14-16,5-1-40 15,-4-2-49-15,5-5 13 16,-1-4-19-16,2-5-21 16,1-5 6-16,0-7-93 15,0 1-127-15,0-3-552 0</inkml:trace>
  <inkml:trace contextRef="#ctx0" brushRef="#br0" timeOffset="31779.08">6631 14668 1322 0,'0'0'564'15,"0"0"-536"-15,0 0-28 16,0 95 32-16,0-14 17 15,3 30 56-15,3 13-40 16,0-2-22-16,0-11 35 16,-3-32-65-16,-1-20 5 15,1-18-18-15,-2-12-3 16,3 1-7-16,1-13-89 16,-1-5-157-16,1-12-378 0</inkml:trace>
  <inkml:trace contextRef="#ctx0" brushRef="#br0" timeOffset="32242.78">6779 15190 1622 0,'0'0'299'0,"0"0"-252"15,3 95-26-15,3-57-21 16,3-6 9-16,1-7 2 15,5-7-11-15,3-9-35 16,1-9-42-16,1-2-70 0,-4-17-2 16,0-8 4-16,-5-3-35 15,-5-4-19-15,-4 1 75 16,-2 1 124-16,0 6 0 16,-14 6 135-16,1 8 124 15,-1 5-30-15,-2 7-85 16,1 0-30-16,3 7-80 15,-1 13-27-15,2 4 1 16,8 8 20-16,1 0-28 16,2-1 0-16,0-5 2 15,2-6 32-15,7-6-34 16,2-6 11-16,5-4 10 16,2-4-11-16,4 0-10 0,-1-9 0 15,4-4 0 1,-5 1-1-16,-4 1 1 0,-4 5 0 15,-3 1 0-15,-5 3-38 16,-2 2-21-16,1 0-83 16,-3 2-66-16,3 5-278 15,-3-3-311-15</inkml:trace>
  <inkml:trace contextRef="#ctx0" brushRef="#br0" timeOffset="32514.35">7065 14715 157 0,'0'0'1708'15,"0"0"-1562"-15,0 0-87 16,-1 85-26-16,11-15 12 15,5 2-20-15,-3-3 22 16,2-7-35-16,-3-11-6 16,-2 4-6-16,-1 2 0 15,-1-13-61-15,-7-5-35 16,0-14-237-16,0-12-689 0</inkml:trace>
  <inkml:trace contextRef="#ctx0" brushRef="#br0" timeOffset="32696.35">7024 15137 1521 0,'0'0'361'15,"0"0"-240"-15,0 0-109 16,0 0 8-16,104 3 7 16,-65-2-8-16,0-1 9 15,-1 0-28-15,1-12-10 16,6-19-155-16,-8 2-513 15,-7-3-342-15</inkml:trace>
  <inkml:trace contextRef="#ctx0" brushRef="#br0" timeOffset="33505.21">7629 13852 1378 0,'0'0'240'0,"0"0"-188"16,0 0-17-16,0 0 78 15,84 42-15-15,-55-32-20 16,1-3-70-16,0-1 13 16,-3 1-27-16,-6-4 6 15,-9 3-114-15,-6-1-242 16,-6-2-672-16</inkml:trace>
  <inkml:trace contextRef="#ctx0" brushRef="#br0" timeOffset="33677.17">7697 14070 1476 0,'0'0'346'0,"0"0"-279"16,0 0-27-16,0 0-28 16,0 0-11-16,93 34 51 15,-56-31-52-15,-7-2-135 16,-5-1-598-16</inkml:trace>
  <inkml:trace contextRef="#ctx0" brushRef="#br0" timeOffset="34466.61">8455 13810 1166 0,'0'0'220'0,"0"0"-198"16,0 0-11-16,0 0 28 15,3-87 11-15,8 61 15 16,5 2-31-16,1 1-33 15,3 2 30-15,2 6-30 16,1 6 27-16,3 8 8 16,0 1-36-16,1 17 22 15,0 13-10-15,-4 12 3 16,-6 8 39-16,-9 7-19 16,-8 4 3-16,0 0-37 15,-17-3 42-15,-6-6-39 0,-3-8 9 16,1-11-11-16,2-8 18 15,3-10-19-15,2-10 15 16,4-5-16-16,1-8-54 16,4-13 35-16,3-4-41 15,3-4-25-15,3 3 67 16,0 4 8-16,3 8 10 16,9 6 12-16,3 8-5 15,1 0 11-15,5 11-4 16,3 5-8-16,3 2 7 15,-3 0-13-15,17 1-1 16,-6-6-136-16,-4-4-557 0</inkml:trace>
  <inkml:trace contextRef="#ctx0" brushRef="#br0" timeOffset="34765.81">8980 14026 998 0,'0'0'201'0,"0"0"-169"15,0 0-6-15,39-83 26 16,-31 54 13-16,-5 1 8 16,-3 5-46-16,0 4-9 15,0 7 47-15,-11 5-33 16,-5 7-19-16,-7 4 52 16,0 16-64-16,-1 6 33 0,3 7-11 15,4 0 23 1,7 3 60-16,7-2-41 0,3-2-18 15,1-4 11-15,14-3-42 16,8-8 43-16,2-5-57 16,6-8 11-16,-1-4-13 15,-2-2-122-15,-3-25-57 16,-6 0-143-16,-10-1-580 0</inkml:trace>
  <inkml:trace contextRef="#ctx0" brushRef="#br0" timeOffset="34963.24">8916 13658 1410 0,'0'0'199'0,"0"0"-113"16,0 0-57-16,0 0 27 15,0 0 34-15,111 79-79 16,-74-62 8-16,-3-5-19 15,-1 1-103-15,-6-9-229 16,-11-1-738-16</inkml:trace>
  <inkml:trace contextRef="#ctx0" brushRef="#br0" timeOffset="35421.31">9222 13825 1272 0,'0'0'370'0,"0"0"-246"16,15 92-42-16,-3-49-59 16,1-2 76-16,2 1-35 15,0-6-44-15,0-7 9 16,-6-8-29-16,2-7-76 16,-3-7-58-16,1-7-179 15,-3-10-259-15,-1-5-365 0</inkml:trace>
  <inkml:trace contextRef="#ctx0" brushRef="#br0" timeOffset="35600.03">9373 13855 1470 0,'0'0'344'0,"0"0"-180"15,-2 72-91-15,-1-34-35 16,-1 1 48-16,4-1-48 15,0-4-16-15,-3-1-22 16,-2 8-20-16,1-7-134 16,-5-6-521-16</inkml:trace>
  <inkml:trace contextRef="#ctx0" brushRef="#br0" timeOffset="35992.21">7732 15209 952 0,'0'0'677'0,"0"0"-551"16,0 0-118-16,0 0-7 15,0 0 48-15,0 0 8 16,79 0 40-16,-40 0-78 15,-2 0-3-15,3 1-13 16,-4 1-3-16,-7-1-54 16,-7 5-27-16,-10-1-227 15,-8 1-351-15</inkml:trace>
  <inkml:trace contextRef="#ctx0" brushRef="#br0" timeOffset="36163.94">7857 15369 945 0,'0'0'744'16,"0"0"-683"-16,0 0-40 15,0 0-21-15,0 0 2 16,84 6 47-16,-50-6-49 16,21 0-46-16,-10-6-284 15,-6-4-999-15</inkml:trace>
  <inkml:trace contextRef="#ctx0" brushRef="#br0" timeOffset="36673.11">8582 15063 1490 0,'0'0'172'15,"0"0"-172"-15,0 0-137 16,0 0 96-16,0 0 41 16,0-90 2-16,15 62-2 0,1 2-51 15,3 4 9 1,-2 8 42-16,0 6 8 0,1 8 26 15,-1 5 37-15,0 19 10 16,-2 11 7-16,-6 9 15 16,-6 7-53-16,-3 1-32 15,-2 2 21-15,-15-2-21 16,-6 0 43-16,-7-5-17 16,-3-2-36-16,-2-10 1 15,5-9-9-15,4-14 0 16,4-12 2-16,4 0-2 15,5-22-49-15,2-8 12 16,8-2 9-16,3-2 26 16,3 5-12-16,14 7 2 15,2 6 11-15,2 5 2 0,1 10 13 16,1 1-8-16,2 0-6 16,0 4-16-16,8 7-215 15,-3-5-440-15,-9 1-243 0</inkml:trace>
  <inkml:trace contextRef="#ctx0" brushRef="#br0" timeOffset="36973.72">8924 15210 1035 0,'0'0'195'16,"0"0"-130"-16,0 0-45 15,0 0 24-15,0 0 94 0,7-78-58 16,-7 61-40-16,-7 2-21 15,-5 3-19-15,-5 8-7 16,2 4-12-16,-1 0 19 16,0 17 9-16,1 8 0 15,3 8-4-15,3 5 36 16,3 2 18-16,6-1 31 16,0 1-20-16,13-6-7 15,5-6 16-15,6-6-57 16,4-10-3-16,5-7-17 15,0-5-2-15,0 0-38 16,3-19-92-16,-8-4-75 16,-7 0-330-16</inkml:trace>
  <inkml:trace contextRef="#ctx0" brushRef="#br0" timeOffset="37260.21">9191 15129 912 0,'0'0'794'15,"0"0"-625"-15,43 78-123 0,-21-45-20 16,1-3 5-16,-2-2-19 16,-2-6-24-16,-3-8 2 15,-2-11-154-15,-5-3-216 16,-3 0-496-16</inkml:trace>
  <inkml:trace contextRef="#ctx0" brushRef="#br0" timeOffset="37447.21">9376 15107 1629 0,'0'0'365'0,"0"0"-237"16,-24 94-89-16,19-54 34 16,2-2-30-16,2-4 2 15,1-5-45-15,0-2-29 16,-3-1-63-16,-2-5-172 15,-3-5-486-15</inkml:trace>
  <inkml:trace contextRef="#ctx0" brushRef="#br0" timeOffset="37798.11">7811 15858 864 0,'0'0'247'16,"0"0"-166"-16,0 0 12 15,0 0 119-15,0 0 47 16,139-6-86-16,-41 6-55 15,48 0-15-15,22 6-41 16,9 5 40-16,-6 1-60 16,-20-2-35-16,-6-4 19 15,-14-2-25-15,-13-4 6 16,-26 0 9-16,-21 0-16 16,-24 0 0-16,-11 0-65 0,3 3-201 15,-8 1 162-15,-7-1-513 16</inkml:trace>
  <inkml:trace contextRef="#ctx0" brushRef="#br0" timeOffset="38354.03">8700 16181 1192 0,'0'0'506'0,"0"0"-467"16,0 0-11-16,0 0-28 0,0 0 6 16,0 0 20-16,-19 76-1 15,11-40 4-15,-1 3-20 16,0 1 5-16,-1-4-12 15,2-3-2-15,1-7 0 16,4-7-2-16,3-8-6 16,0-7-14-16,0-4-21 15,13-1 21-15,5-13 22 16,9-3 1-16,3 1-1 16,7 2 24-16,5 3-11 15,0 4-4-15,5 5 18 16,-3 2-19-16,-4 0 15 15,-4 0-23-15,-11 0-12 16,-5 0-46-16,-11-7-229 16,-4 1-262-16,-5-1-147 0</inkml:trace>
  <inkml:trace contextRef="#ctx0" brushRef="#br0" timeOffset="38553.31">8944 16165 818 0,'0'0'994'16,"0"0"-827"-16,0 0-59 16,-14 94-44-16,14-42-32 15,0 4 79-15,0 3-74 16,0-1-10-16,0-5-17 16,0-9-10-16,0-7-45 15,6-10-169-15,-1-11-361 0,0-12-396 16</inkml:trace>
  <inkml:trace contextRef="#ctx0" brushRef="#br0" timeOffset="38889.06">9131 16530 983 0,'0'0'911'16,"0"0"-764"-16,0 0-122 15,0 0-18-15,83 0 43 16,-60-6 40-16,-4-10-37 15,-2-1-19-15,-5-7-34 16,-6 2-1-16,-6-2-21 0,0 2-3 16,-8 1 13-16,-11 6 5 15,-3 5-7-15,-3 7 1 16,0 3 19-16,0 11-6 16,0 11 0-16,2 6 0 15,7 6 14-15,1 3-13 16,12 1 13-16,3-4 14 15,0-1-21-15,10-5-2 16,4-7-5-16,5-8-11 16,1-3 2-16,3-8-34 15,3-2-52-15,5-10-102 16,-3-7-345-16,-5-2-413 0</inkml:trace>
  <inkml:trace contextRef="#ctx0" brushRef="#br0" timeOffset="39250.32">9107 16191 1605 0,'0'0'273'0,"0"0"-185"15,0 0-69-15,88 15-19 16,-50-10 17-16,-3-5-8 16,4 0-9-16,4 0-48 15,-8 0-288-15,-10 0-573 0</inkml:trace>
  <inkml:trace contextRef="#ctx0" brushRef="#br0" timeOffset="39460.9">9534 16280 1637 0,'0'0'374'16,"0"0"-280"-16,0 97-94 16,9-52-35-16,7-5 35 15,1-1-24-15,2-8 24 16,3-6-1-16,-5-6-162 15,2-9-145-15,-5-8-261 16,-3-2-147-16</inkml:trace>
  <inkml:trace contextRef="#ctx0" brushRef="#br0" timeOffset="39647.21">9689 16305 1672 0,'0'0'493'16,"0"0"-374"-16,0 107-90 16,-3-54-11-16,3-3-8 15,0 1 8-15,0-2-8 16,-5 9-10-16,-1-12-187 16,-2-5-546-16</inkml:trace>
  <inkml:trace contextRef="#ctx0" brushRef="#br0" timeOffset="49671.18">14894 13626 408 0,'0'0'102'16,"0"0"-63"-16,0 0-21 15,0 0 77-15,0 0 13 16,0 0 81-16,-8-61-31 16,6 54-58-16,2-2 3 15,-1 4-15-15,-1 0-9 0,2 3 31 16,0-1-28 0,0 3-9-16,0 0-27 0,0 10-37 15,0 11-3-15,2 12 10 16,6 10-1-1,1 6 23-15,-1 4-27 0,1 0 3 16,0-7-3-16,-2 0 0 16,-2-5-12-16,-2-5 1 15,0-6-6-15,-2-4-7 16,2-10-15-16,0-3-72 16,-3-12-92-16,0-1-30 15,0-9-32-15,-3-8-309 0</inkml:trace>
  <inkml:trace contextRef="#ctx0" brushRef="#br0" timeOffset="50308.06">14709 13411 795 0,'0'0'163'0,"0"0"-136"15,0 0-18-15,0 0-9 16,0 0 1-16,39-75 64 16,-15 61 7-16,6 3-39 15,6 2 6-15,4 4-1 16,8 5 8-16,-2 0 2 16,2 0-22-16,-5 17 22 0,-5 3-33 15,-9 6-14-15,-6 5 41 16,-9 3-27-16,-8 3 33 15,-6 4 49-15,0 1-39 16,-14 0 2-16,-8 0-38 16,-6 1-10-16,-3-5 36 15,-1-4-47-15,3-7 22 16,2-7-9-16,8-6-1 16,5-6-13-16,8-5 0 15,2-3-12-15,4 0-48 16,0-14-61-16,0-5-32 15,12-2 21-15,4 0 17 16,8 1 37-16,3 3 10 16,4 4 11-16,5 6 57 15,1 5 11-15,3 2 65 0,-1 2 2 16,-1 15-38 0,-7 5 8-16,-4 5-20 0,-10 5-14 15,-10 2 66-15,-7 2-36 16,0 1 36-16,-20-1 40 15,-8-3-57-15,-5-7 28 16,-7-2-38-16,-6-9-7 16,-2-8 41-16,-1-7-65 15,2 0 0-15,3-16-22 16,8-4 16-16,6-4-34 16,11 0-27-16,10 2-31 15,7 0-3-15,2-2-123 0,16 5-61 16,-2 6-323-16</inkml:trace>
  <inkml:trace contextRef="#ctx0" brushRef="#br0" timeOffset="50780.38">15498 13895 814 0,'0'0'308'0,"0"0"-243"16,0 0-17-16,0 0-30 0,81-24 102 16,-63 4 29-16,-4-2-73 15,-3-5-16-15,-6 1-27 16,-2-4-32-16,-3 0 42 15,0 4-19-15,-13 1 26 16,-4 3 25-16,-2 5-67 16,-2 3 19-16,0 7-27 15,-1 6-31-15,1 1 31 16,3 5 16-16,-2 15 0 16,2 9-5-16,2 6 5 15,4 7-16-15,2 6 6 16,7 5 10-16,3-3 67 15,3-2-46-15,15-5-2 0,5-8 5 16,7-8-28 0,3-7 0-16,1-9-12 0,4-5 0 15,1-6 8-15,1 0-8 16,-3-17 0-16,8-12-109 16,-8 3-252-16,-10 0-762 0</inkml:trace>
  <inkml:trace contextRef="#ctx0" brushRef="#br0" timeOffset="51576.43">17217 13202 803 0,'0'0'296'0,"0"0"-121"16,0 0-25-16,0 0-52 15,0 0 70-15,0 0-37 16,3 89-41-16,2-51 34 0,0 8-51 16,1 12-14-16,2 3 2 15,-2 6-48-15,2 1 21 16,-3-1-34-16,1-2 6 16,-1-7 1-16,-1-8-7 15,1-7-8-15,-4-11-32 16,1-9-109-16,-2-10-149 15,0-6-351-15,0-7-312 0</inkml:trace>
  <inkml:trace contextRef="#ctx0" brushRef="#br0" timeOffset="51848.71">17142 13726 940 0,'0'0'411'0,"0"0"-257"16,0 0-118-16,0 0-24 16,0 0 43-16,0 0 69 15,87-10 8-15,-45 4-71 16,4 0-51-16,6-1 23 16,0 0-27-16,-1-1 11 15,-5 1-11-15,0 2 6 16,-5-3-22-16,-4 3 10 15,-4-4-40-15,-5-1-28 16,-4-11-101-16,-6 2-119 16,-9 0-490-16</inkml:trace>
  <inkml:trace contextRef="#ctx0" brushRef="#br0" timeOffset="52094.36">17548 13135 827 0,'0'0'381'15,"0"0"-236"-15,-1 82-28 16,1-5 31-16,16 26 23 16,0 9-8-16,4-3-32 15,-5-23-91-15,-8-31 7 0,-1-18-41 16,-3-11 3-1,-2 3-18-15,1-4 2 0,-2 1-104 16,0-12-281-16,-3-6-819 0</inkml:trace>
  <inkml:trace contextRef="#ctx0" brushRef="#br0" timeOffset="52981">12645 13311 9 0,'0'0'551'0,"0"0"-393"16,0 0-17-16,0 0 46 16,0 0-11-16,0 0-12 15,0 0-19-15,0 102-53 16,0-42 26-16,5 26-63 16,2 27-11-16,2 8 7 15,-3-19-45-15,0-27 4 16,-3-31-10-16,-2-12 0 15,4-2-9-15,-2 1 9 16,2-8-16-16,-1-13-102 16,-1-10-279-16,1 0-352 0</inkml:trace>
  <inkml:trace contextRef="#ctx0" brushRef="#br0" timeOffset="53254.28">12626 13880 725 0,'0'0'185'0,"0"0"-107"16,0 0-35-16,0 0 89 16,0 0 34-16,0 0-25 15,95-9 9-15,-59 7-60 16,4 2-43-16,2 0 23 15,0 0-51-15,1 0-1 0,-4 2 4 16,-5-2-15-16,-5 0-14 16,-7 0-34-16,-5-5-136 15,-6-7-99-15,-8-1-420 0</inkml:trace>
  <inkml:trace contextRef="#ctx0" brushRef="#br0" timeOffset="53552.02">12936 13343 935 0,'0'0'227'0,"0"0"-166"15,0 0-52-15,0 0 18 16,0 0 12-16,0 0 69 15,0 0 30-15,19 130-45 16,-2-39 7-16,2 29-40 16,0 9-11-16,-3-8 37 15,-6-27-39-15,-1-36-7 16,-5-18-6-16,2-6-23 16,2-1-14-16,2-2 3 15,5-3-45-15,-2-10-169 16,-3-11-602-16</inkml:trace>
  <inkml:trace contextRef="#ctx0" brushRef="#br0" timeOffset="57906.05">13643 13851 462 0,'0'0'201'0,"0"0"-44"16,0 0-14-16,0 0 41 15,0 0-10-15,0 0-48 16,0 0 13-16,0 0-16 16,0 0-20-16,0 0 29 15,0 0-55-15,0 0 13 16,0 0-19-16,0 0-53 0,0-1 33 16,0 1-27-16,0 0-18 15,0 0 18-15,0-1-24 16,9-2 0-16,12-2 3 15,13 0 12-15,6-2 16 16,11 0-19-16,0-2-5 16,4 1 16-16,-3 3-17 15,-2 1-6-15,-3-1 0 16,-6 3 2-16,-8 1-2 16,-8 1 0-16,-9 0 1 15,-5 0 22-15,-8 0-3 16,-2 0-18-16,-1 0 40 15,0 0-28-15,0 0 49 0,0 0-44 16,0 0 2-16,0 0 0 16,0 0-15-16,0-2-8 15,0 2 2-15,0 0-53 16,2 0 16-16,12 0-102 16,-2 0-121-16,6 0-380 0</inkml:trace>
  <inkml:trace contextRef="#ctx0" brushRef="#br0" timeOffset="58598.73">16157 13764 1562 0,'0'0'484'0,"0"0"-410"0,0 0-16 16,0 0-57-16,0 0 11 15,0 0 47-15,119 0-40 16,-45 0 24-16,20 0-43 16,14-5 1-16,-7 0 4 15,-23 1 2-15,-23 4 3 16,-18 0 5-16,5 0-2 16,-3 0-20-16,-2 7 7 15,-12-2 0-15,-6-1 16 16,-9 1-1-16,-6-4 10 15,-2 1-11-15,-2 0-14 16,-8 4-30-16,-11 0-192 16,-5 2-524-16</inkml:trace>
  <inkml:trace contextRef="#ctx0" brushRef="#br0" timeOffset="62174.89">7984 17052 735 0,'0'0'153'0,"0"0"-104"15,0 0 19 1,0 0 120-16,0 0-26 0,0 0 4 16,0 0-26-16,85-7-51 15,-57 5-57-15,-1 1-7 16,3 1-25-16,0 0 8 16,1 0-8-16,14 0-153 15,-6 0-142-15,-2 0-312 0</inkml:trace>
  <inkml:trace contextRef="#ctx0" brushRef="#br0" timeOffset="62539.44">8605 16823 705 0,'0'0'188'16,"0"0"-139"-16,0 0-1 16,0 0 15-16,0 0 8 15,-23 92 7-15,16-61-39 16,4 3-2-16,-2 1-10 16,1-2-26-16,-1-2 15 15,4-7-9-15,-2-7-6 16,3-5 5-16,0-7-6 15,0-5-9-15,0 0-49 0,10-2-15 16,5-10 73-16,5-3 10 16,2 0-9-16,2 1 11 15,1 2-6-15,1 7-6 16,-1 2 0-16,3 3-10 16,5 0 10-16,-6 0-199 15,-8 0-190-15</inkml:trace>
  <inkml:trace contextRef="#ctx0" brushRef="#br0" timeOffset="62758.37">8731 16883 872 0,'0'0'201'0,"0"0"-126"15,2 107-69-15,5-55 29 16,1 0 18-16,1-4-8 16,1-4-24-16,4-8-21 15,5 0-38-15,-4-14-243 16,-2-9-353-16</inkml:trace>
  <inkml:trace contextRef="#ctx0" brushRef="#br0" timeOffset="63081.24">9058 17146 677 0,'0'0'111'0,"0"0"-57"16,0 0 164-16,0 0-89 16,0 0-32-16,88-14-12 15,-81 0-63-15,-5-1-2 16,-2-2-20-16,-2-2 8 15,-14 2-7-15,-2 3 6 16,-1 4-7-16,-5 6 0 16,0 4 5-16,0 0-6 15,6 17 1-15,2 6 0 16,5 8 3-16,7 2-2 16,4 1 24-16,0 1 11 15,12-6-36-15,12-5 7 16,1-4-7-16,6-11-15 0,21-9-17 15,-7-4-104-15,-6-11-210 0</inkml:trace>
  <inkml:trace contextRef="#ctx0" brushRef="#br0" timeOffset="63263.09">9361 17012 1234 0,'0'0'236'15,"0"0"-179"-15,33 81-30 16,-14-46-12-16,5-3-8 0,1-6-8 16,3-8 1-16,1-7-34 15,10-11-91-15,-10-13-212 16,-5-5-391-16</inkml:trace>
  <inkml:trace contextRef="#ctx0" brushRef="#br0" timeOffset="63425.02">9611 16939 1205 0,'0'0'353'0,"0"0"-259"15,-8 109-43-15,8-51-50 16,0-1 25-16,0-3 30 16,4-6-55-16,3-9-2 15,4-2-3-15,-2-11-216 16,-6-7-384-16</inkml:trace>
  <inkml:trace contextRef="#ctx0" brushRef="#br0" timeOffset="63816.97">7966 17486 738 0,'106'12'517'15,"37"10"-267"-15,36 6 5 16,9-8-122-16,-9-7-58 16,-4-7-8-16,-10-6-51 15,-11 0-1-15,-13-9 4 16,-15-5-18-16,-26 3 4 16,-28 2-5-16,-23 4 0 15,-15 2-6-15,5-1-6 16,5 4-120-16,-8 2-211 15,-15 8-522-15</inkml:trace>
  <inkml:trace contextRef="#ctx0" brushRef="#br0" timeOffset="64986.43">4574 17277 1054 0,'0'0'217'0,"0"0"-183"15,0 0-24-15,0 0-10 16,0 0 7-16,0 0 38 16,0 0-4-16,81-19 33 15,-57 2 6-15,-2-3-34 16,-1-3 1-16,-6-2-38 16,-3 4 2-16,-3-2 2 15,-8 6-12-15,-1 4-1 16,0 4 0-16,-10 3-8 0,-5 3-20 15,-3 3-29-15,0 1 24 16,3 15-1-16,3 6 8 16,5 6 26-16,7 7 0 15,0 3 0-15,9-1 5 16,10-1 3-16,8-6-8 16,3-6 0-16,0-7 8 15,1-8-8-15,-1-9 0 16,-3 0 1-16,-2-4 12 15,-4-14-12-15,-3-6 6 16,-5-5-4-16,-2-1-3 16,-5-1 0-16,-2 0-17 15,-1 7 17-15,-3 8-15 16,3 9 15-16,0 7-17 16,6 5-4-16,4 16 10 0,2 8 10 15,3 4 1-15,0-3 0 16,0-3 10-16,0-5-9 15,0-8-1-15,-2-6 0 16,-2-7-6-16,-1-1 5 16,2-6-24-16,-4-13 2 15,-1-4-12-15,-1-5-61 16,-3 3 54-16,-2 0 35 16,1 9-8-16,2 9 4 15,1 7 8-15,2 3-6 16,6 20 9-16,3 11 26 15,3 2 38-15,2 0 4 16,-2-4-68-16,-4-6 16 0,7-14-16 16,-7-9-151-16,-6-3-142 15</inkml:trace>
  <inkml:trace contextRef="#ctx0" brushRef="#br0" timeOffset="65221.89">5377 17001 35 0,'0'0'1106'0,"1"86"-999"16,5-31-81-16,3-2-26 0,0-4 37 16,5-11-8-16,2-13 3 15,5-11-23-15,1-10-9 16,4-4-22-16,-1-6-24 15,2-16-102-15,-2-17-93 16,-7 5-71-16,-3 5-10 0</inkml:trace>
  <inkml:trace contextRef="#ctx0" brushRef="#br0" timeOffset="65499.28">5638 17169 71 0,'0'0'215'16,"0"0"-18"-16,0 0-2 16,37 82-30-16,-19-50 0 15,-5-2-24-15,1-7-70 16,-1-10 2-16,-2-9-73 15,-1-4 10-15,-4-1 17 0,-3-18-12 16,-3-4 1 0,0-5-16-16,-3-2-3 0,-15 2-28 15,-4 3-2-15,-1 7 29 16,-2 6 2-16,4 12 4 16,3 0 28-16,2 10-18 15,10 12 4-15,1 6-16 16,5 4 14-16,0 0-7 15,5-4 27-15,10-4-33 16,10-8-1-16,5-7-24 16,3-9-118-16,22-7-51 15,-7-15-64-15,-8-3-82 0</inkml:trace>
  <inkml:trace contextRef="#ctx0" brushRef="#br0" timeOffset="66001.67">5967 17098 1043 0,'0'0'256'0,"0"0"-162"16,0 0-63-16,0 0-23 16,-28 88 0-16,28-50 22 15,3 1 1-15,15 0 38 16,6-8 4-16,6-6-41 16,1-9-14-16,2-7-17 15,3-9-2-15,-2 0-4 16,-3-17-21-16,-8-6 25 15,-7-4-4-15,-7-4-1 16,-9 0-5-16,0 1-34 16,0 5 44-16,-6 7 1 15,-3 8 0-15,2 8 13 16,2 2-12-16,5 11-1 0,0 14 5 16,0 8 8-16,6-1-12 15,6 0 0-15,5-6 0 16,-1-6 20-16,3-8-21 15,-2-9 23-15,2-3-5 16,-4-3-9-16,6-16-18 16,-2-6 0-16,-1-4-74 15,1-3 34-15,0 4 16 16,4 5 33-16,3 9 17 16,2 11-8-16,3 3 77 15,-4 8 19-15,1 14 4 16,-5 2 36-16,-10 3-50 0,-4-1-6 15,-7 1 4-15,-2-3-64 16,0-3-7-16,-6-7-22 16,-6-5-67-16,-12-9-38 15,2 0-257-15,5-3-822 0</inkml:trace>
  <inkml:trace contextRef="#ctx0" brushRef="#br0" timeOffset="66826.89">8652 17777 1066 0,'0'0'187'15,"0"0"-121"-15,-6 76-37 16,6-37-28-16,14 5 59 15,13 1 18-15,7 1-24 16,12-3-2-16,4-6-43 16,2-4-9-16,-2-14 23 15,0-9-22-15,-6-10 7 16,-3 0-7-16,-7-13 0 16,-4-12 24-16,-6-6-1 15,-7-8 19-15,-8-8 17 16,-6-2-30-16,-3-1 11 15,-1 1 0-15,-14 5 15 0,-6 3 32 16,-4 6-38-16,-8 5 6 16,-6 8-5-16,-7 2-27 15,-2 11-23-15,-1 9-1 16,-2 0 0-16,6 9 7 16,2 18-7-16,9 5-19 15,6 6-16-15,8 1-61 16,13 0-12-16,7 0-96 15,10-8-86-15,7-8-399 0</inkml:trace>
  <inkml:trace contextRef="#ctx0" brushRef="#br0" timeOffset="67032.36">9055 17674 1499 0,'0'0'272'0,"0"0"-206"16,0 0-27-16,-72 78 21 16,41-33 18-16,-2 7 13 15,-3 4-57-15,3 4-28 16,2-5-6-16,-1 25-5 16,9-18-96-16,7-8-427 0</inkml:trace>
  <inkml:trace contextRef="#ctx0" brushRef="#br0" timeOffset="129658.12">13786 13486 735 0,'0'0'233'16,"0"0"-161"-16,0 0-42 15,0 0-23-15,0 0 15 16,0 0 1-16,2 0-14 16,8 0 8-16,2 0-16 15,0 0 0-15,3 0 15 16,-3 0-9-16,1 0-7 16,-2 0 0-16,-2 7 2 0,-2 1-1 15,-6 5-1 1,-1 2 0-16,0 4 5 0,0 1 2 15,0 4-1-15,-1-2-6 16,-5-1 10-16,6 1-15 16,0-4 5-16,0-2-14 15,0-1-48-15,7-3-97 16,4 0 85-16,1-4 42 16,1 1-106-16,-2-4 117 15,2 2-5-15,-4-1 8 16,-4 0-10-16,-4-1 2 15,-1 2 26-15,0 1 49 16,0 1 44-16,0 3 18 16,0 1-23-16,-1 4-17 15,1 0-10-15,0 2-51 0,3-2-3 16,10 0-7 0,20 7-10-16,-5-5-5 0,2-4-373 0</inkml:trace>
  <inkml:trace contextRef="#ctx0" brushRef="#br0" timeOffset="130537.12">16464 13312 876 0,'0'0'231'0,"0"0"-185"16,0 0-46-16,0 0-71 16,0 0 71-16,0 0 13 15,0 0 11-15,35 35-24 16,-18-19 2-16,-1 0 9 15,-1 1-11-15,-4 3 9 16,-3-1 15-16,-1 2-23 16,-7 2 22-16,0 6-23 15,0-3 1-15,0 5 18 16,-7-1-19-16,3-2 10 16,2 0-2-16,2-2 1 15,2 3-10-15,12-2 1 0,3 1-2 16,3 0 1-16,1-1 2 15,-1-4-1-15,-3-1 4 16,-2-5 5-16,-3-1-9 16,-2-5 0-16,-2-2 0 15,-2 3 13-15,-3 0-13 16,-3 1 0-16,0 4-10 16,0 9-87-16,-9-5-88 15,-2-2-153-15</inkml:trace>
  <inkml:trace contextRef="#ctx0" brushRef="#br0" timeOffset="132234.25">12466 12704 202 0,'0'0'509'0,"0"0"-373"15,0 0-100-15,0 0 19 16,0 0 0-16,0 0-2 16,0 0 6-16,-25 8-37 15,22-1 17-15,1 5 12 16,1 3-38-16,1 1 30 16,0 1-9-16,0 3-13 15,4 0 24-15,5 0-29 16,2 0 0-16,5-1 5 0,2-3-13 15,2 0-6 1,3-4-2-16,3-1 0 0,3-5 49 16,1-4-32-16,2-2 18 15,-1 0 36-15,0-11-26 16,1-5 21-16,-4-4-27 16,0-3-38-16,-1-4 39 15,-6-4-26-15,0-2 4 16,-5-4 26-16,-4-1-32 15,-4 1 14-15,-7-4-26 16,-1 4 1-16,0 1 12 16,-9 3-13-16,-8 3 9 15,-3 4-3-15,-4 7 0 0,-3 3-12 16,-1 5-2 0,-2 6-8-16,2 3 15 0,0 2-25 15,-1 0 26-15,2 10 24 16,0 9-24-16,2 1-12 15,1 8-26-15,2-1-93 16,5 4-25-16,3 10-7 16,4-7-70-16,6-5-119 0</inkml:trace>
  <inkml:trace contextRef="#ctx0" brushRef="#br0" timeOffset="132893.78">12789 12480 426 0,'0'0'137'0,"0"0"-82"16,0 0 13-16,0 0 45 16,0 0-11-16,0 0-4 15,0 0-34-15,-23 29-21 16,16-20 31-16,1 6-17 16,-2 2 6-16,-1 4-6 15,-1 6-51-15,-4 2 31 16,0 7-6-16,-3 3 2 15,-1 2 18-15,-3-1-39 0,2-2 14 16,0-2 2 0,2-9-27-16,2-1 32 0,3-6-10 15,2-3-6-15,2-3 53 16,4-4-58-16,-1-3 11 16,2-2 5-16,2-4-26 15,1 2 46-15,-2-3-23 16,2 2 1-16,0-2 36 15,0 0-61-15,0 0 30 16,0 0-31-16,0 0 20 16,0 0-21-16,0 0 1 15,0 0-9-15,0 0 8 16,5 0-170-16,7 0-119 16,1 0-278-16</inkml:trace>
  <inkml:trace contextRef="#ctx0" brushRef="#br0" timeOffset="134095.84">17148 12694 428 0,'0'0'125'0,"0"0"-60"15,0 0-26-15,0 0 43 16,0 0-1-16,0 0 6 16,-7 89 5-16,8-67-37 15,7 1 12-15,2 1-30 16,4-1-28-16,2-4 42 15,3-2-14-15,4-3-3 16,1-3 6-16,3-5-39 0,1-1 26 16,2-5-12-1,1 0-8-15,-1-5 44 16,1-9-38-16,-2-4 6 0,-3-1-9 16,-2-6 5-16,-5-3-15 15,-5-2 0-15,-6-1 0 16,-4 0 14-16,-4 1-1 15,0 1 38-15,-10 2 12 16,-10 1-52-16,-1 1 18 16,-6 3-18-16,-1 3-4 15,-2 4 17-15,0 4-24 16,1 2 0-16,-1 4-1 16,1 3 2-16,3 2-2 15,2 0-26-15,4 4-4 0,1 8 21 16,1 3-76-1,5 4 43-15,2 3-24 0,2 9-151 16,6-4-90-16,3-6-93 0</inkml:trace>
  <inkml:trace contextRef="#ctx0" brushRef="#br0" timeOffset="134427.43">17432 12607 519 0,'0'0'168'15,"0"0"-77"-15,0 0-11 16,0 0 77-16,0 0 14 15,0 0-86-15,-51 83-18 16,38-59-18-16,0 3-17 16,-1 0 16-16,2 1-33 15,-3-2 12-15,3-1-8 16,1-1-9-16,1-4-11 16,3-3 1-16,2-3-26 15,-3 5-15-15,3-4-205 16,-1-3-497-16</inkml:trace>
  <inkml:trace contextRef="#ctx0" brushRef="#br0" timeOffset="143548.1">14850 12576 674 0,'0'0'136'0,"0"0"-51"15,0 0-43-15,0 0 59 16,0 0-3-16,0 0-11 15,-25-2-9-15,22 2-70 16,-2 0 12-16,2 2-20 16,-2 8 1-16,2 2 18 15,3 2-9-15,0 6 18 16,0 2 15-16,3 3-41 16,13 1 5-16,4 2-7 15,6-1 0-15,3-1 1 16,4-7 0-16,3-3-1 15,2-7 11-15,1-4-11 16,0-5 0-16,-3 0 18 0,-1-17-18 16,-2-7 77-16,-5-7-55 15,-4-6-6-15,-7-6 32 16,-5-3-19-16,-6-3 13 16,-4 3-23-16,-2 2-18 15,-3 6 51-15,-11 4-22 16,-6 5 0-16,-6 7 26 15,-4 5-56-15,-2 3 37 16,-6 6-37-16,1 5 1 16,-3 3-7-16,2 0 12 15,6 6-6-15,3 10 0 16,4 4-78-16,5 5-17 0,3 3 9 16,5 2-48-16,7 13 16 15,2-9-173-15,3-7-207 0</inkml:trace>
  <inkml:trace contextRef="#ctx0" brushRef="#br0" timeOffset="143872.21">15200 12305 884 0,'0'0'123'16,"0"0"-58"-16,0 0-41 16,0 0 46-16,0 0 35 15,0 0-74-15,0 0 12 16,-50 73-9-16,33-32-24 16,-4 8 39-16,-3 6-29 15,-2 3-1-15,-1 0 9 16,0-4-18-16,3-8-8 15,5-8-2-15,2-8 0 16,8-10 0-16,5-9 0 16,2-5-28-16,2-6-146 15,2 0-136-15,4 0-183 0</inkml:trace>
  <inkml:trace contextRef="#ctx0" brushRef="#br0" timeOffset="159676.38">18352 10132 640 0,'0'0'115'16,"0"0"-92"-16,0 0-23 15,0 0 11-15,0 0-9 16,0 0 9-16,4 0 11 16,4 0 13-16,3 3 28 15,2 2-27-15,0-1-15 16,7 1 6-16,2 5-26 16,2-1 12-16,4 2-13 15,2 3 7-15,0 3-4 16,-2 2-2-16,-4 3 0 15,-3 4 9-15,-9 4-9 16,-8 3-1-16,-4 7 0 16,-3 5 1-16,-20 4 7 15,-7 5-8-15,-6 3 2 0,-1-2 8 16,-2-1-9-16,2-1-1 16,4-3 0-16,9 0 1 15,4-4-2-15,10-1 1 16,7-5 0-16,3 0 0 15,4-2-4-15,14-1 4 16,6-4 0-16,5 3-3 16,3-2 2-16,6-1 1 15,2 0 0-15,0 2 12 16,1 0-11-16,-5 5-1 0,-4 1 0 16,-5 2 0-1,-8 5 0-15,-6 3 2 0,-8 4-2 16,-5 2 24-16,0 1-23 15,-7 2 10-15,-8-1-10 16,-3 3 13-16,0 2 28 16,0 3-33-16,2-2-3 15,2 3 43-15,5-3-26 16,6 0-8-16,3 1-15 16,2-3 0-16,14-1 3 15,8-2-3-15,3-2 0 16,3-1 6-16,0-2-5 15,-1-4-1-15,-2 1 0 0,-4-2 1 16,-5-2 0 0,-5 3-1-16,-6 2 0 0,-7 2 7 15,0 2-6-15,-3 3-1 16,-14 2 0-16,-10 11 1 16,-12 13 4-16,-12 15-4 15,-1 5 22-15,3-5 15 16,10-9-38-16,12-20 14 15,9-16-8-15,9-11-6 16,3-4 26-16,3 9-20 16,3 4 1-16,0 6 0 15,3-2-6-15,12-5-1 16,8-2 0-16,3-2 0 16,4-2 3-16,6-2-3 15,0 0 1-15,2 2 7 0,-2 1-2 16,-1 3-7-16,-7 4 1 15,-4 3-2-15,-3 2 2 16,-6 4 0-16,-6 1 0 16,-5 1 6-16,-4 0-6 15,0 10 0-15,-9 14 0 16,-7-12 0-16,4-6-2 16,3-13 4-16,3-11-2 15,5 5 3-15,1 6-2 16,0-3-1-16,11-2 0 15,8-3-3-15,3-2 2 16,3 0 1-16,2-2 0 16,-2-1 0-16,-2 0 1 15,-4 3-1-15,-5 2 0 0,-4 2-3 16,-9 5 3-16,-1 3 0 16,-6 13 0-16,-14 15 6 15,-6 13-6-15,-2 2 0 16,4-2 0-16,8-9-3 15,8-7 3-15,8 4 0 16,0 3 1-16,12 2 2 16,7-6-2-16,4-3-2 15,1-9 1-15,-3-9-1 16,-5-15 0-16,0-10 2 16,-2 1 5-16,2 7-6 15,7 26-16-15,-5-8-155 16,-4-14-444-16</inkml:trace>
  <inkml:trace contextRef="#ctx0" brushRef="#br0" timeOffset="162680.15">19483 9491 833 0,'0'0'128'0,"0"0"-96"15,0 0-6 1,0 0 48-16,-11 87 40 0,10-55-23 16,1-2-33-16,0 0-17 15,0-1-15-15,0 0-25 16,1-2 15-16,2-5-16 16,-2-2 0-16,1-4-10 15,-2-7-132-15,0-3-225 16,0-6-46-16</inkml:trace>
  <inkml:trace contextRef="#ctx0" brushRef="#br0" timeOffset="163280.87">19314 9399 901 0,'0'0'231'15,"0"0"-167"-15,0 0-54 16,0 0 14-16,0 0-15 16,0 0 11-16,0 0 1 15,100-43 0-15,-66 43 5 16,4 0-15-16,2 0 2 16,0 13 1-16,-3 6-12 15,-7 2-2-15,-6 3 0 16,-9 3 0-16,-9 2 10 15,-6 0-9-15,-4-1 10 0,-19 0 6 16,-6 0-16-16,-4-3 0 16,0-3 0-16,1-3-1 15,7-5 9-15,7-5-9 16,5-4 0-16,8-4 0 16,5-1-46-16,0 0-217 15,12-4-77-15,9-4 108 16,9-1 60-16,3 1 139 15,4 5 33-15,0 3 76 16,1 0 33-16,-3 5 32 16,-3 7-8-16,-8 5 7 15,-7 0-19-15,-11 2-34 16,-6 1 55-16,0 1-22 16,-19 0 26-16,-8 0-37 15,-4-1-39-15,-3-4-28 0,-2-6 5 16,0-2-21-16,1-6 3 15,4-2-7-15,3 0-21 16,4-8 6-16,6-2-7 16,6 1-7-16,5-2-1 15,5 3-73-15,2 1-30 16,0 1-74-16,15-3-76 16,4 6-45-16,1-3-24 0</inkml:trace>
  <inkml:trace contextRef="#ctx0" brushRef="#br0" timeOffset="163566.34">20041 9382 803 0,'0'0'292'0,"0"0"-200"16,0 0-71-16,0 0-20 16,0 0 46-16,-2 93 5 15,2-42 10-15,0 6 39 16,5 1-39-16,2 0-21 16,-3-5-31-16,-1-9-9 15,-1-8-2-15,-2-12-6 0,0-16-89 16,-8-4-221-16,-5-4-655 15</inkml:trace>
  <inkml:trace contextRef="#ctx0" brushRef="#br0" timeOffset="163785.1">19885 9394 887 0,'0'0'184'15,"0"0"-76"-15,0 0-21 16,112-24-9-16,-62 17 24 0,6-3-19 16,4 1-35-16,0 1-22 15,-5 2-26-15,-8 2 0 16,-11 2-26-16,-18 2-113 16,-9 2-348-16,-9 6-390 0</inkml:trace>
  <inkml:trace contextRef="#ctx0" brushRef="#br0" timeOffset="163972.72">19924 9597 814 0,'0'0'138'16,"0"0"-102"-16,0 0-26 15,0 0 25-15,0 0 135 16,82 7-44-16,-41-7-55 0,3 0-37 15,1 0-28-15,13 0-6 16,-10 0-141-16,-11 0-555 0</inkml:trace>
  <inkml:trace contextRef="#ctx0" brushRef="#br0" timeOffset="164510.46">20352 9648 377 0,'0'0'898'15,"0"0"-779"-15,0 0-112 0,0 0 9 16,0 0-16-16,0 0 2 16,0 0 15-16,91 0-2 15,-61 0-8-15,-4 6-3 16,-6 5-3-16,-8 3-1 15,-5 1 19-15,-7 1 20 16,0 0 27-16,-10 3-30 16,-8-2-34-16,-4-2 17 15,1-1-18-15,3-4-1 16,5-3 15-16,4-4-15 16,6-3 0-16,3 0 15 15,0 0-15-15,4-5-60 0,14-7-26 16,2 1 27-16,5 0 44 15,0 5 5-15,2 3 10 16,1 3 0-16,-2 0 6 16,-2 3-3-16,-3 10 13 15,-5 1 10-15,-7 3 51 16,-6 1 9-16,-3 3 17 16,-5 1-3-16,-17 0-61 15,-8 0-8-15,-6-1-16 16,-1-1-15-16,-1-7 21 15,3-2-20-15,5-8 4 16,8-1-5-16,4-2 10 16,6 0-16-16,3 0 6 0,5-7-54 15,4-2-101 1,0 4-111-16,0 1-445 0</inkml:trace>
  <inkml:trace contextRef="#ctx0" brushRef="#br0" timeOffset="166621.44">19542 10677 1001 0,'0'0'163'0,"0"0"-116"15,0 0-20-15,0 0 32 16,0 0-21-16,0 0-10 16,0 0-7-16,0 67 10 15,0-31 10-15,0 3-25 16,3-2 1-16,0 0-7 15,0-2-8-15,0-3 6 16,0-3-7-16,-1-6-1 16,-1-6-2-16,1-10-69 15,-2-6-222-15,0-1-257 0</inkml:trace>
  <inkml:trace contextRef="#ctx0" brushRef="#br0" timeOffset="167304.87">19487 10519 804 0,'0'0'164'0,"0"0"-107"16,0 0-26-16,0 0 50 15,0 0-9-15,0 0-11 16,0 0-29-16,87-30-26 0,-55 30 20 15,4 0-19-15,2 0 5 16,0 14 9-16,-4 5-13 16,-5 2-4-16,-6 4-4 15,-9 0 6-15,-9 1 4 16,-5 2-9-16,-3-1 10 16,-18 0 9-16,-7-1-19 15,-2-2 5-15,-2-1-6 16,4-4 3-16,7-7 3 15,3-1-6-15,8-8 0 16,4 0 15-16,3-3-15 16,3 0 0-16,0-3-12 0,0-6-15 15,3-2 16-15,4 0-19 16,2 1-5-16,2 0 13 16,0 4-4-16,2 2 18 15,0 3 2-15,2 1 3 16,3 0 3-16,0 3 0 15,4 6 7-15,3 2 13 16,1 2-19-16,2-1 35 16,-4-1-5-16,0 0-17 15,-6-2 15-15,-5 4-19 16,-7-1 2-16,-3 0 36 16,-3 4 19-16,-3 0 1 15,-12 1-20-15,-7 0-27 16,-5-1 8-16,-6-4-22 15,-3-1 11-15,-3-4 4 0,-2 0-21 16,4-7 4-16,4 0 4 16,8 0-8-16,5 0 30 15,7 0-30-15,4 0 9 16,4-3-2-16,3 3-8 16,2-3-19-16,0 2-129 15,11 1-71-15,4 0-174 16,-2 4-539-16</inkml:trace>
  <inkml:trace contextRef="#ctx0" brushRef="#br0" timeOffset="167854.69">19688 11693 827 0,'0'0'145'16,"0"0"-77"-16,-8 85 4 15,8-38 53-15,0 4-24 16,0 1-18-16,0-1-27 16,0-1-21-16,0-4-1 0,1-6-26 15,2-5-6-15,1-8 7 16,-2-3-7-16,1-7-4 15,-2-5-21-15,1-5-71 16,-1-7-109-16,-1-2-189 16,0-10-461-16</inkml:trace>
  <inkml:trace contextRef="#ctx0" brushRef="#br0" timeOffset="168109.67">19611 11768 544 0,'0'0'101'16,"0"0"-65"-16,0 0 65 16,0 0 56-16,109 0 1 15,-70 0-18-15,2 0-75 16,4 0-24-16,-5 0-25 15,-4 0-15-15,-6 0-2 16,-6 0-18-16,-12 0-85 16,-5 5-175-16,-7-1-252 0</inkml:trace>
  <inkml:trace contextRef="#ctx0" brushRef="#br0" timeOffset="168372.31">19654 12032 614 0,'0'0'156'0,"0"0"-85"16,0 0 115-16,0 0 33 16,0 0-64-16,0 0 8 15,98 7-29-15,-68-7-12 16,2 0-50-16,-3 0-44 15,-2 0 0-15,-3 0-20 16,0 0-6-16,-2 0-2 16,1 0-6-16,7 0-80 0,-6-5-212 15,-2-4-559-15</inkml:trace>
  <inkml:trace contextRef="#ctx0" brushRef="#br0" timeOffset="169009.59">20677 10514 983 0,'0'0'246'0,"0"0"-164"0,0 0-22 16,0 0 2-16,0-72 18 16,0 53 15-16,0 1-41 15,-1 2-27-15,1 1 13 16,0 4-13-16,-2 1-6 15,2 3 7-15,0 1-27 16,0 5 22-16,0 0-23 16,0 1 0-16,0 0-1 15,0 1-12-15,0 15 13 16,0 12-3-16,0 21 11 16,0 5-8-16,8 6 7 15,1 6-7-15,-2-10 31 16,1 2-12-16,-1-8-7 15,0-7 8-15,-1-9-18 0,-2-9 5 16,-1-9-7 0,0-5-12-16,1-7 11 0,2-4-135 15,9-12-116-15,-3-7-234 16,3-4-288-16</inkml:trace>
  <inkml:trace contextRef="#ctx0" brushRef="#br0" timeOffset="169526.21">20934 10728 689 0,'0'0'157'0,"0"0"-89"0,0 0-27 16,9 72 28 0,0-53 54-16,4-4-54 0,2-5-12 15,3-3-27-15,-1-5-4 16,0-2 6-16,-3 0-14 15,-2-9 9-15,-5-6-11 16,-4-2-16-16,-3-5 18 16,0 1-18-16,-9-1 1 15,-7 2 6-15,-1 4 3 16,-3 4-10-16,0 6 1 16,2 6-1-16,0 0 10 15,2 8-10-15,1 9 0 16,3 3 0-16,2 3 2 15,7-1-2-15,3-2 0 16,0-4 0-16,1-3 0 0,14-6 1 16,3 0 1-16,4-7 7 15,1 0-9-15,0 0 0 16,0-10-1-16,-2 1 2 16,-2 1 6-16,-4 3-6 15,0 5 15-15,-3 0 1 16,1 5-16-16,-1 10 19 15,0 4 31-15,2 3-2 16,-2-3-1-16,2 1-29 16,0-6-9-16,1-3 5 15,-3-7-15-15,-2-4 0 16,-1 0-49-16,-6-15-139 16,-1-5-222-16,-2-3-384 0</inkml:trace>
  <inkml:trace contextRef="#ctx0" brushRef="#br0" timeOffset="169700.89">21104 10502 1187 0,'0'0'185'16,"0"0"-131"-16,-3-88-15 16,3 54-21-16,3 2 24 15,9 8-36-15,0 2-6 16,2 7-83-16,5 0-91 15,-3 6-237-15,-2 0-351 0</inkml:trace>
  <inkml:trace contextRef="#ctx0" brushRef="#br0" timeOffset="169910.57">21313 10198 869 0,'0'0'175'0,"0"0"-120"15,0 0 60-15,0 103-10 16,0-26 5-16,1 28-11 16,4 5-40-16,-1-18-24 15,4-28-27-15,-2-28-7 16,1-9-1-16,2 0 0 0,4 1-60 16,0-4-133-1,-5-10-456-15</inkml:trace>
  <inkml:trace contextRef="#ctx0" brushRef="#br0" timeOffset="170121.26">21250 10735 1064 0,'0'0'194'16,"0"0"-126"-16,0 0-62 15,0 0 15-15,0 0 67 16,0 0-1-16,0 0 15 15,94 5-38-15,-59-5-17 16,-1 0-8-16,1-3-28 16,0-4-11-16,5-3-48 0,-7 3-220 15,-8 0-739-15</inkml:trace>
  <inkml:trace contextRef="#ctx0" brushRef="#br0" timeOffset="171110.16">20841 11610 654 0,'0'0'171'0,"0"0"-112"15,0 0 14-15,0 0 17 16,0 0 16-16,0 0-57 16,0 0-27-16,63-18 37 15,-39 15 11-15,6 3-17 16,-2 0 13-16,1 0-14 16,-4 12-35-16,-6 2 4 15,-7 6-13-15,-9 2 1 16,-3 2 17-16,-4 0-11 15,-17 1-2-15,-6-1-6 16,-3-4-7-16,-2-3 11 16,3-6-11-16,5-2 1 15,3-6 2-15,9-3-3 0,4 0 0 16,4 0-21-16,4-7-89 16,2-6-27-16,16 4-13 15,4-3 102-15,6 3 38 16,4 6 10-16,2 3 36 15,3 0 22-15,-1 7 1 16,-3 8 1-16,-5 3-17 16,-7 4-8-16,-10 1 19 15,-8 3 13-15,-3-2 0 16,-14 1 0-16,-11 1-9 16,-8-4-8-16,-4-2-31 15,-5-6 0-15,3-6 7 0,2-5-14 16,4-3 4-16,6 0-10 15,8-11-6-15,8-1-23 16,10-3-100-16,5-2-131 16,16 2-110-16,1 1-246 0</inkml:trace>
  <inkml:trace contextRef="#ctx0" brushRef="#br0" timeOffset="171479.45">21299 11905 504 0,'0'0'372'0,"0"0"-258"16,0 0-57-16,0 0-20 0,0 79 83 15,8-66-49 1,5-5-45-16,5-3 3 0,3-5-10 16,-1 0 9-16,0-3-2 15,-2-11-7-15,-6-3 4 16,-4-2-10-16,-8-1-13 15,0 2 21-15,-5 0 17 16,-13 4 26-16,-3 3 1 16,-3 4-23-16,-2 4-1 15,0 3-15-15,5 1-25 16,0 12 17-16,5 1-17 16,7 5 7-16,6-2 3 15,3 3-9-15,0-3 4 16,15-1 0-16,8-3-6 15,5-4 13-15,3-3-13 0,1-6-15 16,2 0-132-16,-7-13-180 16,-8-4-556-16</inkml:trace>
  <inkml:trace contextRef="#ctx0" brushRef="#br0" timeOffset="171639.07">21425 11451 1307 0,'0'0'273'0,"0"0"-214"16,0 0-59-16,0 0-68 15,0 0 36-15,0 0-20 16,86-73-147-16,-63 66-426 0</inkml:trace>
  <inkml:trace contextRef="#ctx0" brushRef="#br0" timeOffset="171826.05">21693 11385 616 0,'0'0'779'0,"0"108"-680"15,0-11-5-15,0 15-43 16,0-6 63-16,3-25-41 16,3-31-58-16,0-13-2 15,2-8-13-15,0 3-8 16,-2-3-12-16,-3 2-183 0,-3-11-314 15,0-8 13-15</inkml:trace>
  <inkml:trace contextRef="#ctx0" brushRef="#br0" timeOffset="172006.51">21535 11901 1104 0,'0'0'179'0,"0"0"-106"16,0 0-32-16,0 0 18 15,0 0 82-15,0 0-49 16,0 0-10-16,81-8-36 16,-42 8-35-16,4-4-10 15,13-8-1-15,-9 1-149 16,-8-4-389-16</inkml:trace>
  <inkml:trace contextRef="#ctx0" brushRef="#br0" timeOffset="172590.72">22058 10165 851 0,'0'0'285'0,"0"0"-143"16,0 0-58-16,0 0-28 15,0 0-34-15,0 0-13 16,0 0 52-16,-13 86 70 16,9-4-7-16,-2 37-47 15,-3 14-36-15,-3 0 16 16,-2-15-30-16,1-37-14 16,4-21 9-16,1-19-21 15,2-8 4-15,-1 1-5 16,4-1 3-16,0 0-4 15,3-12 1-15,0-11-16 16,13-7-138-16,1-3-345 0</inkml:trace>
  <inkml:trace contextRef="#ctx0" brushRef="#br0" timeOffset="175022.34">22356 10614 781 0,'0'0'207'16,"0"0"-138"-16,0 0-27 15,0 0-6-15,0 0 50 16,0 0-40-16,0 0-7 16,95-71-7-16,-68 62-10 15,1 1 20-15,1 6-7 16,-3 2 4-16,-2 0-13 15,-5 12-25-15,-7 5 6 16,-5 5 3-16,-7 0 10 0,0 2 21 16,-7 0-16-16,-8-2 0 15,-4-3 5-15,0-4-23 16,2-2 4-16,3-3-11 16,4-4 1-16,6-6 10 15,2 0-11-15,2 0 7 16,0 0-7-16,5-9-96 15,9-2 5-15,5 0 12 16,2 2 39-16,0 3 39 16,1 4-5-16,0 2 6 15,0 0 10-15,-5 5-8 16,-2 9 3-16,-9 3 7 16,-5 2 36-16,-1 1 13 0,-4 1-19 15,-14 0 12 1,-6-1 11-16,0-3-34 0,-3-2 0 15,2-5-18-15,3-4-13 16,3-5 11-16,5-1-10 16,3 0-1-16,3-3-16 15,3-6-135-15,5 2 29 16,0-6-105-16,0 6-321 16,5 0-159-16</inkml:trace>
  <inkml:trace contextRef="#ctx0" brushRef="#br0" timeOffset="175437.81">22888 10793 430 0,'0'0'225'16,"0"0"-127"-16,0 0-29 15,0 0 67-15,0 0 62 16,0 0-68-16,31-79-25 16,-34 69-4-16,-7 2-12 15,-7 1-28-15,0 4-30 0,-1 3-17 16,-3 0-8-16,3 6-6 15,-2 8 7-15,4 3-7 16,6 4 2-16,4-1 12 16,4 5-13-16,2-2 10 15,3-2-6-15,11-1-4 16,6-5 10-16,4-3-11 16,1-6 2-16,2-3-2 15,-1-3-24-15,1-9-110 16,-6-6-62-16,-9-1-482 0</inkml:trace>
  <inkml:trace contextRef="#ctx0" brushRef="#br0" timeOffset="176584.01">21899 10594 760 0,'0'0'217'0,"0"0"-38"16,0 0-21 0,0 0 15-16,0 0-11 0,0 0-20 15,0 0-26-15,-13-21-42 16,13 21-2-16,0 0-47 15,0 0-3-15,0 0-16 16,0 0-5-16,0 12 10 16,10 5-5-16,6 9 20 15,7 6 7-15,1 9-32 16,4 1 10-16,2 3-11 16,-2 0 1-16,-2-3 16 15,-3-6-16-15,-4-5 5 16,-3-8 9-16,-6-7-7 15,-3-5 3-15,-2-6 4 0,-4-4-13 16,1 0 39-16,-2-1-16 16,0 0 12-16,0 0 20 15,0 0-32-15,0 0 3 16,0 0-14-16,0 0-13 16,0 0 29-16,0 0-29 15,0 0-1-15,0 0 7 16,0 0-7-16,0-1-28 15,0-8-83-15,0 1-117 16,5-1-717-16</inkml:trace>
  <inkml:trace contextRef="#ctx0" brushRef="#br0" timeOffset="178246.75">23117 10635 1094 0,'0'0'225'0,"0"0"-157"16,0 0-32-16,0 0-18 15,0 0 75-15,41 78-19 0,-23-53-45 16,4 1 10-1,2-4-21-15,-2-5-12 0,-2-6-6 16,-1-6-2-16,-3-5-149 16,-2-7-70-16,-5-12-361 15,-2-3 60-15</inkml:trace>
  <inkml:trace contextRef="#ctx0" brushRef="#br0" timeOffset="178394.26">23321 10649 745 0,'0'0'299'15,"0"0"-154"-15,0 0-29 16,0 0-37-16,-30 103 32 16,24-66-39-16,1-4-57 15,5-5 6-15,0-9-21 16,5-13-90-16,7-6-243 0,2 0-719 16</inkml:trace>
  <inkml:trace contextRef="#ctx0" brushRef="#br0" timeOffset="178643.43">23617 10198 1051 0,'0'0'483'0,"0"0"-408"15,0 0-75-15,0 0 8 16,0 0 87-16,-12 141 21 15,-4-41-37-15,-3 9-60 16,4-17 16-16,2-24-12 0,3-29-23 16,4-8 8-16,2 1-8 15,-1 0-8-15,5-2-119 16,0-9-214-16,0-11-395 0</inkml:trace>
  <inkml:trace contextRef="#ctx0" brushRef="#br0" timeOffset="179144.42">23701 10746 1160 0,'0'0'181'0,"0"0"-125"16,0 0-35-16,4 84-19 0,7-67 70 15,7-4 0-15,0-9 8 16,2-4 6-16,1 0-31 15,-4-11-5-15,-2-8-31 16,-6-3-18-16,-5-4-2 16,-4 0-15-16,0 1 0 15,-3 5 4-15,-9 6-10 16,-4 3 22-16,1 8-2 16,-3 3-17-16,3 0 18 15,0 14 0-15,3 0 1 16,0 3 0-16,8-2 0 15,2-1 0-15,2-2-1 16,0-5-11-16,5-2 11 16,7-4 1-16,1-1-9 0,5 0 8 15,-1-1-50-15,2-5 38 16,-4 2 7-16,0 0 6 16,-2 4 0-16,0 0 0 15,1 0 2-15,-1 8 20 16,-1 6-12-16,1 0 6 15,1 1-12-15,1-3 2 16,1-3 6-16,4-6-12 16,-4-3 6-16,4 0-6 15,-2-12-6-15,-1-6-61 16,1-20-118-16,-6 3-199 16,-4 0-130-16</inkml:trace>
  <inkml:trace contextRef="#ctx0" brushRef="#br0" timeOffset="179350.34">24044 10287 971 0,'0'0'291'16,"0"0"-57"-16,0 0-83 15,0 0-93-15,0 0-46 16,0 0 35-16,-14 138 40 16,14-60-44-16,2-5-18 15,8-10-7-15,-2-15-17 16,4 2 0-16,-3-1-1 15,-2-9-25-15,-4-10-67 0,-3-6-163 16,-1-12-148 0,-10-7-330-16</inkml:trace>
  <inkml:trace contextRef="#ctx0" brushRef="#br0" timeOffset="179516.05">23939 10687 854 0,'0'0'561'16,"0"0"-403"-16,0 0-95 15,0 0 4-15,0 0 23 16,94-8-21-16,-56 10-27 16,4 7-41-16,-1 2-2 15,-2 1-3-15,-6 10-145 16,-9-3-164-16,-15-2-753 0</inkml:trace>
  <inkml:trace contextRef="#ctx0" brushRef="#br0" timeOffset="180326.33">22148 11933 889 0,'0'0'220'0,"0"0"-167"15,0 0-34-15,0 0 90 16,0 0-35-16,82 56-37 16,-56-35-22-16,-3-3-14 15,-3-1 12-15,-5-4-13 16,-3-5-2-16,-7-8-41 0,-2 0-305 15,-3 0-149-15</inkml:trace>
  <inkml:trace contextRef="#ctx0" brushRef="#br0" timeOffset="180513.64">22294 11933 778 0,'0'0'237'0,"0"0"-158"16,0 0 2-16,-46 79 29 15,31-49-10-15,3 0-55 16,2-4-39-16,3-3 12 16,2-6-18-16,5-5-1 15,0-7-26-15,0-5-230 16,7-1-122-16,2-10-326 0</inkml:trace>
  <inkml:trace contextRef="#ctx0" brushRef="#br0" timeOffset="180992.34">22472 11615 848 0,'0'0'192'0,"0"0"-127"16,0 0-58 0,0 0 74-16,0 0 34 0,0 0-57 15,85 47-18-15,-49-38 26 16,4-4 2-16,2-5 0 16,-3 0-46-16,-4-11-10 15,-3-4 9-15,-8-2-20 16,-7-3 8-16,-6 0-9 15,-5 0 0-15,-6 1 15 16,0 2-15-16,0 1 10 16,-5 4 2-16,-2 3-11 15,-2 6-2-15,0 3 1 16,-2 3-22-16,1 23 22 0,-5 23-1 16,2 5 1-16,-1 7 10 15,5 6-10-15,6-10 10 16,0 4-9-16,3-8 5 15,0-6 8-15,0-10-14 16,6-7-1-16,0-6-9 16,-1-5-150-16,-4-10-81 15,-1-3-359-15</inkml:trace>
  <inkml:trace contextRef="#ctx0" brushRef="#br0" timeOffset="181203.41">22555 11925 451 0,'0'0'615'0,"0"0"-531"16,0 0-64-16,0 0 18 16,0 0 102-16,0 0-32 15,107-4-8-15,-69-1-61 16,1 0-39-16,10-3-78 15,-10 1-208-15,-8 0-857 0</inkml:trace>
  <inkml:trace contextRef="#ctx0" brushRef="#br0" timeOffset="181554.16">22971 11901 1066 0,'0'0'134'15,"0"0"-90"-15,0 0-12 16,0 0 59-16,0 0 18 16,87 18-34-16,-66-23-12 15,-3-6-16-15,-6-1-31 16,-4 0-8-16,-8-1 10 16,0 0-17-16,-4 0 7 15,-11 3-8-15,-4 3-6 16,-4 3-1-16,1 4 7 15,-2 0 0-15,5 9-2 16,2 9-1-16,3 5 3 0,6 6 0 16,5 1 6-16,3-1 8 15,2 0-4-15,15-4 1 16,3-4 1-16,4-5-12 16,1-8 0-16,-1-3 0 15,0-5-45-15,-5-13-174 16,-8-1-379-16</inkml:trace>
  <inkml:trace contextRef="#ctx0" brushRef="#br0" timeOffset="181751.89">22957 11689 1373 0,'0'0'180'0,"0"0"-142"0,0 0-14 15,0 0-14-15,0 0 71 16,82 0-35-16,-48 0-38 16,0 0-8-16,8 0-41 15,-11 0-207-15,-7 0-536 0</inkml:trace>
  <inkml:trace contextRef="#ctx0" brushRef="#br0" timeOffset="182246.28">23238 11823 544 0,'0'0'125'0,"0"0"-76"16,0 0-24-1,0 0 11-15,0 0 22 0,0 0-25 16,0 0 33-16,0 2-14 16,0-2 6-16,0 0 14 15,0 0 5-15,0 0 14 16,0 1-27-16,0 3-41 16,5 5 37-16,4 3-1 15,1 6 37-15,4 2-17 16,-1 4-57-16,2-1 0 15,-3-2-22-15,-1 1 10 16,-1-4-10-16,-3-1 1 16,-1-5-1-16,0-1-33 15,0-4-216-15,-3-6-413 0</inkml:trace>
  <inkml:trace contextRef="#ctx0" brushRef="#br0" timeOffset="182495.99">23432 11843 603 0,'0'0'147'0,"0"0"-101"16,0 0-26-16,0 0 44 15,0 0 101-15,0 0-48 0,-16 78-49 16,10-57-38-1,3-3-20-15,0-2 5 0,1-1-15 16,1-3 1-16,-1-3-1 16,1-2-49-16,-1-1-223 15,2-6-273-15</inkml:trace>
  <inkml:trace contextRef="#ctx0" brushRef="#br0" timeOffset="183048.25">23678 11411 593 0,'0'0'192'0,"0"0"-121"15,0 0-48-15,0 0 30 16,0 0 99-16,0 0-9 15,0 106-48-15,4-30-20 16,-4 27-21-16,0 11 46 16,-17-5-43-16,-5-13-21 15,2-26-4-15,7-17-22 16,4-16-4-16,3-11-3 16,3 3-2-16,2-2-2 0,1-4-30 15,0-10-159-15,6-9-420 16</inkml:trace>
  <inkml:trace contextRef="#ctx0" brushRef="#br0" timeOffset="183561.31">23859 11939 1091 0,'0'0'158'0,"0"0"-113"0,0 0-34 16,0 0 1-16,0 89 20 15,9-73-9-15,7-6-3 16,4-6-20-16,1-4 11 16,-1 0-5-16,-4-7 7 15,-3-5 9-15,-6-5-15 16,-4 0 2-16,-3-1-2 15,0 1-6-15,-6 4-2 16,-10 3 0-16,-1 5 0 16,0 5 0-16,-2 0 1 15,3 8 0-15,3 6-1 16,3 2 2-16,3 1-1 0,7-3 0 16,0-3 0-1,0-2 0-15,14-5 0 0,2 0 1 16,5-4 10-16,3 0-10 15,0 0-1-15,1-2 0 16,-1-4 1-16,-2 0 0 16,-2 3-1-16,-4-2 2 15,-2 0 12-15,-3 4-14 16,-1 0 0-16,-3 1-1 16,2 0-12-16,-2 0 11 15,1 0-53-15,3 0-138 16,-1 0-149-16,-3-3-71 0</inkml:trace>
  <inkml:trace contextRef="#ctx0" brushRef="#br0" timeOffset="183840.91">24153 11344 1219 0,'0'0'175'0,"0"0"-123"16,0 0-44-16,0 0 3 15,0 0 119-15,-6 124-31 16,13-28-44-16,7 7-5 16,-1-13 5-16,-2-24-37 15,-5-26-3-15,0-6-7 0,-2 2-8 16,3 1-7-16,-2-2-78 15,-5-6-158-15,0-12-258 16,0-9-413-16</inkml:trace>
  <inkml:trace contextRef="#ctx0" brushRef="#br0" timeOffset="184042.18">24074 11785 1215 0,'0'0'215'0,"0"0"-201"0,0 0 8 16,0 0 9-16,80 0 97 15,-38 0-63-15,6 0-43 16,0 0 4-16,-5 0-18 16,2 0-8-16,-14-5-133 15,-9 2-616-15</inkml:trace>
  <inkml:trace contextRef="#ctx0" brushRef="#br0" timeOffset="184667.31">24666 10735 842 0,'0'0'510'16,"0"0"-457"-16,0 0-41 0,0 0 8 16,0 0 24-16,0 0 55 15,113-14-60-15,-77 11-27 16,1 3-12-16,-5-3-11 16,-6 3-101-16,-11 0-223 15,-10 0-435-15</inkml:trace>
  <inkml:trace contextRef="#ctx0" brushRef="#br0" timeOffset="184821.22">24737 10802 1255 0,'0'0'197'0,"0"0"-147"16,0 0-43-16,0 0-7 15,102 0 33-15,-66 0-33 16,18 8-1-16,-10 8-47 15,-8 4-482-15</inkml:trace>
  <inkml:trace contextRef="#ctx0" brushRef="#br0" timeOffset="185190.08">24952 11869 601 0,'0'0'136'0,"0"0"-136"15,0 0-9-15,0 0 8 16,103-6-39-16,-79 3-358 0</inkml:trace>
  <inkml:trace contextRef="#ctx0" brushRef="#br0" timeOffset="185406.01">24884 11933 1132 0,'0'0'313'15,"0"0"-233"-15,0 0-67 16,0 0-7-16,0 0 15 0,0 0 60 16,0 0-14-16,79 19-33 15,-48-15 1-15,-1 0-22 16,-2 0-13-16,2 1 0 16,-9-1-123-16,-7-1-237 0</inkml:trace>
  <inkml:trace contextRef="#ctx0" brushRef="#br0" timeOffset="186804.69">25528 10436 671 0,'0'0'206'0,"0"0"-99"16,0 0-22-16,0 0 38 16,0 0 15-16,0 0-79 15,0 0 4-15,0-22 21 16,3 16-17-16,6-1-13 16,4 0-34-16,5-1-4 15,9-1-3-15,6-1-7 16,7 1-6-16,4 1 0 15,2 4 0-15,-5 4-2 16,-2 0 2-16,-9 7 0 16,-8 9 0-16,-11 9-3 0,-8 1 3 15,-3 4 0 1,-12 1 1-16,-12 0 11 0,-4-1-11 16,-3-4 5-16,-2-2 13 15,1-5-19-15,6-4 0 16,4-4 0-16,5-5 0 15,8-1 0-15,4-4 2 16,5-1-4-16,0 0-37 16,3 0-130-16,14-6-55 15,5-3 124-15,3 1 77 16,2 5 23-16,3 3 0 16,0 0 23-16,-2 3 18 15,-4 10-11-15,-3 3 2 16,-9 3-1-16,-6-3 47 0,-6 2-4 15,-3 2-7-15,-17-1 16 16,-6-2-22-16,-6-1-33 16,-1-2-3-16,-1-5-15 15,3-2-9-15,2-7 17 16,6 0-17-16,3 0 7 16,8-7-8-16,5-3-62 15,7-9-142-15,1 3-191 16,11 2-687-16</inkml:trace>
  <inkml:trace contextRef="#ctx0" brushRef="#br0" timeOffset="187140.37">26011 10758 717 0,'0'0'150'0,"0"0"-98"0,0 0 53 15,99 17 60-15,-69-17-30 16,-2 0-42-16,-3-2-34 15,-3-10 18-15,-5-2-13 16,-4-3-27-16,-7 1-11 16,-6 0-11-16,0-1-14 15,-3 0 12-15,-13 2-13 16,-2 6-5-16,-4 4 4 16,-2 5-5-16,0 0 6 15,-1 10 0-15,2 9 0 16,2 2 5-16,5 4-4 0,6 0-1 15,7 2 6 1,3-3-4-16,1 0-2 0,18-4 0 16,4-3-2-16,5-6 1 15,4-4 1-15,11-7-57 16,-7 0-127-16,-7-10-578 0</inkml:trace>
  <inkml:trace contextRef="#ctx0" brushRef="#br0" timeOffset="187458.31">26075 10524 1497 0,'0'0'192'0,"0"0"-192"16,0 0-72-16,0 0 72 15,0 0 44-15,0 0-21 16,105-2-5-16,-67 2-12 15,11 3-6-15,-10 4-171 0,-7-3-534 0</inkml:trace>
  <inkml:trace contextRef="#ctx0" brushRef="#br0" timeOffset="187659.99">26397 10573 1152 0,'0'0'191'16,"0"0"-146"-16,0 0-16 16,17 87-11-16,2-57 17 15,7-2-2-15,-1-5-30 16,1-2 3-16,-1-4-6 16,5-8-60-16,-8-4-176 15,-5-5-443-15</inkml:trace>
  <inkml:trace contextRef="#ctx0" brushRef="#br0" timeOffset="187824.34">26653 10599 1332 0,'0'0'247'0,"0"0"-189"16,0 0-19-16,-32 72-10 15,22-40 9-15,-2 3-12 16,3 1-26-16,-9 12-1 15,5-6-241-15,-5-7-647 0</inkml:trace>
  <inkml:trace contextRef="#ctx0" brushRef="#br0" timeOffset="196587.4">25735 11726 372 0,'0'0'124'0,"0"0"-64"15,80 4 7-15,-57 12 68 16,-3 2-17-16,-11 5 25 0,-6 2 5 16,-3 3-41-1,-6 1-4-15,-15-1-18 0,-6 1-9 16,-4-2 7-16,-4-1-37 16,1-4-5-16,1-1 19 15,5-6-41-15,6-4 6 16,6-4-15-16,7-4-8 15,4-3 20-15,5 0-8 16,0 0 42-16,0-12-40 16,4-2-16-16,8 0 0 15,2 1 0-15,0 2-6 16,1 6-3-16,2 0 9 16,-1 5 0-16,2 0 5 15,1 0-4-15,-1 10-1 16,3 1 0-16,0 1 1 15,-1-3-6-15,2 0 5 0,2-5-1 16,1-4-109-16,-2 0-87 16,-1 0 23-16,-1-14-118 15,-6-4-26-15,-2-3 171 16,-3-3 85-16,0-3 62 16,-3-2 9-16,-1 0 77 15,-3-1 106-15,1 1 25 16,-2 1-53-16,1 1-2 15,-2 4-3-15,1 4-27 16,-2 3-9-16,1 9-70 16,-1 2-21-16,2 5-32 15,2 3-9-15,-1 17 9 16,2 10 2-16,1 9 15 16,0 6 10-16,4 1-21 0,-1-3-7 15,0-3 1-15,4-6-13 16,-2-5 7-16,1-7-88 15,3-10-168-15,-5-7-81 16,-1-5-341-16</inkml:trace>
  <inkml:trace contextRef="#ctx0" brushRef="#br0" timeOffset="196912.14">26268 11913 882 0,'0'0'188'0,"0"0"-140"15,0 0-13-15,0 0 70 16,0 0 7-16,0 0-12 0,0 0-11 16,88 1-46-16,-70-9 0 15,-5-1-33-15,-4-4 1 16,-6 1-11-16,-3-2-13 16,-2-1-23-16,-14 5-47 15,-3 3 9-15,-2 6 32 16,-1 1 42-16,-1 4 4 15,5 13 25-15,2 6-14 16,5 5 28-16,5 3 18 16,6-2-26-16,0 1 13 15,3-3-33-15,12-4-3 16,6-6-4-16,3-7-8 0,7-10-46 16,-4 0-171-1,-6-16-501-15</inkml:trace>
  <inkml:trace contextRef="#ctx0" brushRef="#br0" timeOffset="197091.39">26493 11810 1073 0,'0'0'157'0,"0"0"-99"16,0 0-19-16,18 71 1 15,-2-46 19-15,4-1-33 16,1-2-3-16,3-7-7 15,-1-3-16-15,7-12-36 0,-6 0-163 16,-6 0-395-16</inkml:trace>
  <inkml:trace contextRef="#ctx0" brushRef="#br0" timeOffset="197241.89">26738 11807 889 0,'0'0'558'0,"0"0"-484"16,0 0-17-16,0 0-28 15,-33 93 63-15,21-58-27 16,3 0-52-16,0 0 6 16,-9 11-19-16,5-10-67 15,-4-6-417-15</inkml:trace>
  <inkml:trace contextRef="#ctx0" brushRef="#br0" timeOffset="197826.73">24910 12446 1114 0,'0'0'207'16,"0"0"-147"-16,0 0-36 15,0 0 34-15,0 0 56 16,0 0-21-16,0 0-39 15,-8 1-38-15,16-1 20 16,12 1 13-16,10 1 5 16,13-1-7-16,9-1-46 15,24 0 13-15,23 0-9 16,26-3 2-16,11-4 3 16,-3-3-10-16,-4 1 1 15,-8 1 5-15,3 0 0 16,-2 2-7-16,-4-1 1 0,-5 0-3 15,-7 1 3-15,-7 1 0 16,-20-1 0-16,-15 3 11 16,-19 3-10-16,-6-2-2 15,1 1 1-15,0 1 0 16,-1 0-8-16,-6 0 15 16,-5 0-7-16,-4 0 6 15,-2 0-6-15,-5 0-1 16,-4 0-8-16,-9-2-61 15,-4 2-233-15,0-2-536 0</inkml:trace>
  <inkml:trace contextRef="#ctx0" brushRef="#br0" timeOffset="199132.62">25698 12824 669 0,'0'0'140'16,"0"0"-105"-16,0 0-11 0,0 0-3 16,0 0 31-16,0 0-13 15,0 0-28-15,87-58 30 16,-60 51 35-16,-1 3 33 16,1 4-21-16,-2 0-53 15,-2 7-16-15,-7 8 0 16,-3 4-18-16,-8 3 7 15,-5-2-7-15,-1 6 0 16,-20-1 29-16,-7 3-21 16,-4-1 1-16,-2 0 3 15,2-5-11-15,6-1 6 16,5-6 1-16,9-4 0 16,4-5 23-16,7-4-21 0,1 0 1 15,0-1 3-15,12 2-13 16,7-2 40-16,2-1 16 15,6 0-12-15,1 0 18 16,5 0-28-16,0 0-12 16,1-1-11-16,0-7-13 15,5-12-12-15,-9 1-218 16,-8-1-379-16</inkml:trace>
  <inkml:trace contextRef="#ctx0" brushRef="#br0" timeOffset="199344.43">26117 12729 1033 0,'0'0'295'0,"0"0"-197"0,0 0 18 16,0 0-51-16,0 0 8 15,0 0-44-15,0 0-29 16,12 12 28-16,-3 7-3 16,2 4-8-16,5-3 2 15,-1-4-18-15,6-2-1 16,0-8 0-16,-2-4-13 15,2-2-53-15,1-8-158 16,-5-7-319-16,-4-3-108 0</inkml:trace>
  <inkml:trace contextRef="#ctx0" brushRef="#br0" timeOffset="199508.22">26311 12662 778 0,'0'0'407'0,"0"0"-246"15,0 0-97 1,0 0-48-16,0 0 22 0,-9 77 13 15,8-36-19-15,-1 1 3 16,1 0 0-16,1-5-34 16,0-4-2-16,0-4-12 15,0-9-111-15,1-8-140 16,5-7-323-16</inkml:trace>
  <inkml:trace contextRef="#ctx0" brushRef="#br0" timeOffset="199830.83">26456 12864 614 0,'0'0'207'0,"0"0"-109"15,0 0 116-15,0 0-36 16,0 0-29-16,82-9-66 16,-66 1-57-16,-5-1-5 15,-5-2-14-15,-5 0-6 16,-1-2 20-16,-1 0-15 15,-14 2-5-15,-5 3-1 16,2 5 0-16,-2 3 0 16,0 3 4-16,5 15-1 15,0 6 10-15,6 4 0 16,6 3 21-16,3-2 28 16,0 1-35-16,16-3-5 15,6-2-21-15,6-8 6 0,2-3-5 16,-2-11-2-16,5-3-136 15,-8-10-153-15,-8-5-662 0</inkml:trace>
  <inkml:trace contextRef="#ctx0" brushRef="#br0" timeOffset="200012.6">26670 12760 887 0,'0'0'315'0,"0"0"-218"16,0 0-69-16,0 0 46 15,32 73 73-15,-17-44-91 16,6-2-15-16,2-2-25 16,2-5-16-16,-2-4 0 0,3-7-18 15,-1-9-142 1,-4 0-365-16,-9-5-331 0</inkml:trace>
  <inkml:trace contextRef="#ctx0" brushRef="#br0" timeOffset="200161.01">26866 12752 1232 0,'0'0'246'16,"0"0"-145"-16,0 0-66 15,-34 76 26-15,20-38-6 16,4 4-48-16,-1 1 8 16,-2 15-15-16,1-9-79 0,1-8-556 15</inkml:trace>
  <inkml:trace contextRef="#ctx0" brushRef="#br0" timeOffset="203324.68">24559 15741 224 0,'0'0'411'15,"0"0"-265"-15,0 0-100 16,0 0-13-16,0 0 41 15,0 0-31-15,-7 75 12 16,7-48 22-16,0 0-8 16,5 6 40-16,0 1-48 15,-1-1-16-15,1 0 3 16,0-4-25-16,0 0 4 16,-4-5-19-16,2-5 0 0,-1-7-3 15,-2-5-4-15,1-4-2 16,1-3-20-16,1-5-121 15,-2-7-402-15</inkml:trace>
  <inkml:trace contextRef="#ctx0" brushRef="#br0" timeOffset="204050.14">24378 15412 120 0,'0'0'358'0,"0"0"-256"16,0 0-38-16,0 0 37 15,83-5 68-15,-50 5-9 16,8 0-67-16,6 0-5 15,4 0-13-15,4 8 9 16,-1 3-2-16,-3 4-52 16,-8-1-5-16,-9 6-25 15,-10 3 6-15,-12 2 5 16,-9 4-9-16,-3 2 40 16,-24 2 28-16,-10 1-55 15,-9-1 4-15,-5-4-19 0,-1-3 0 16,1-3 12-16,9-7-12 15,8-5 1-15,10-2 9 16,9-6-4-16,7-3-12 16,5 0-10-16,0 0-26 15,14-10 20-15,13-5-7 16,9-2 29-16,8 0-9 16,10 3 7-16,6 2 2 15,1 5 0-15,-2 4 0 16,-2 3-1-16,-6 4 1 15,-7 12 0-15,-9 5 3 16,-8 6 5-16,-12 5-8 16,-9 7 11-16,-6 3 8 0,0 2 28 15,-20 2-21 1,-5 1-1-16,-8-2 7 0,-4-6-25 16,-5-5 5-16,-3-5-2 15,-4-9-4-15,-1-9 64 16,-1-7-18-16,0-4 12 15,-1-3-19-15,7-12-34 16,2-5 15-16,7-2-5 16,8 3-15-16,7 0 17 15,4 6-22-15,7 3 0 16,5 4-1-16,1 4-2 16,4 2-23-16,0 0-67 15,3 18-94-15,7-1-123 0,1-4-695 16</inkml:trace>
  <inkml:trace contextRef="#ctx0" brushRef="#br0" timeOffset="204914.74">24524 15487 568 0,'0'0'198'16,"0"0"-110"-16,0 0 43 16,0 0 28-16,0 0-14 15,0 0-53-15,0 0-69 16,-3-3-7-16,3 3-16 0,0 10 1 15,0 15 0 1,9 13 8-16,2 13 4 0,5 19 4 16,2 18-17-16,-2 15 1 15,-1-6-1-15,-4-25 1 16,-4-23 3-16,1-16-4 16,9 12-27-16,1-6-194 15,-3-6-334-15</inkml:trace>
  <inkml:trace contextRef="#ctx0" brushRef="#br0" timeOffset="206414.34">26711 14229 568 0,'0'0'361'15,"0"0"-203"-15,0 0-70 16,0 0 7-16,0 0 36 16,0 0-40-16,0 0-47 15,1-3-24-15,4 15-11 16,1 15 16-16,4 10 49 15,2 13-32-15,0 9 14 0,1 3-17 16,0 1-14 0,-3-4-15-16,-3-6-9 0,1-8-1 15,-4-6 0-15,1-8-14 16,-4-11-18-16,2-6-178 16,-3-11-42-16,0-3-159 15,-4-3-165-15</inkml:trace>
  <inkml:trace contextRef="#ctx0" brushRef="#br0" timeOffset="206665.04">26692 14229 876 0,'0'0'148'0,"0"0"-78"0,0 0-11 16,0 0 37-16,0 0-1 15,0 0-47-15,113-20-19 16,-67 18 21-16,5-1 8 16,2 0-12-16,1 0-21 15,-6 2-24-15,-5 1 12 16,-10 0-13-16,-8 0-16 16,-17 3-96-16,-5 6-149 15,-3-2-286-15</inkml:trace>
  <inkml:trace contextRef="#ctx0" brushRef="#br0" timeOffset="206898.42">26696 14450 688 0,'0'0'70'0,"0"0"-59"0,0 0 41 15,0 0 171-15,119 16-47 16,-63-16-25-16,5 0-15 15,3-2-9-15,3-4-18 16,-6-1-59-16,-7 2-22 16,-8 0-28-16,-10 3 6 15,-9 0-14-15,-11 2 5 16,-10 0-138-16,-6 2-341 16,0 6-218-16</inkml:trace>
  <inkml:trace contextRef="#ctx0" brushRef="#br0" timeOffset="207625.31">21711 14134 894 0,'0'0'267'0,"0"0"-128"16,0 0-60-16,0 0-71 16,0 0-7-16,35 75 125 0,-13-12 4 15,2 20-49-15,-4-2-24 16,-5-10-49-16,-7-8 16 15,-5-15-24-15,1 5 6 16,-1 3-13-16,-3-9 4 16,0-9-114-16,0-11-91 15,-1-13-300-15,-8-9-99 0</inkml:trace>
  <inkml:trace contextRef="#ctx0" brushRef="#br0" timeOffset="207866.37">21645 14195 1179 0,'0'0'158'0,"0"0"-109"16,0 0-48-16,0 0 4 15,0 0 20-15,129 0-24 16,-66 0 26-16,3 2-11 15,1-1-16-15,-4-1 4 16,-8 0-4-16,-13 2 0 16,-13 0-44-16,-16 3-308 15,-11 0-311-15</inkml:trace>
  <inkml:trace contextRef="#ctx0" brushRef="#br0" timeOffset="208067.9">21616 14444 920 0,'0'0'143'0,"0"0"-132"16,0 0 7-16,0 0-3 15,0 0 117-15,98 10-1 16,-31-10-16-16,-1-3-25 16,5-6-21-16,3 1-37 15,-16 1-24-15,3 2-3 16,2 5-5-16,-17 0-166 15,-15 6-580-15</inkml:trace>
  <inkml:trace contextRef="#ctx0" brushRef="#br0" timeOffset="208828.77">25061 17394 692 0,'0'0'211'15,"0"0"-153"-15,0 0 42 16,0 111 44-16,0-67-18 16,6 2-33-16,2-3-45 15,1-4 20-15,-1-1-21 16,0-4-41-16,-2-3 10 16,0-6-15-16,-1-1 9 15,0-4-10-15,0-4-59 16,-2-7-82-16,-2-8-159 15,-1-1-79-15,0 0-19 0</inkml:trace>
  <inkml:trace contextRef="#ctx0" brushRef="#br0" timeOffset="209104.41">24932 17198 876 0,'0'0'167'0,"0"0"-122"15,0 0-29-15,0 0 98 16,91 4 12-16,-45 1-68 16,6-4-14-16,0 1 7 15,2-2-35-15,-5 0 1 0,-4 0-17 16,-9 0 7-16,-8 2-15 15,-9 3-20-15,-10 0-63 16,-9 11-146-16,-13-3-144 16,-8 1-336-16</inkml:trace>
  <inkml:trace contextRef="#ctx0" brushRef="#br0" timeOffset="209322.58">24961 17658 631 0,'0'0'107'0,"0"0"-64"0,0 0 89 15,103 2 113 1,-57-2-81-16,7-3-87 0,2-3 6 16,-4 3-37-16,-4 0-11 15,-8 3-35-15,-9 0-7 16,-9 6-44-16,-9 8-139 15,-9 0-340-15</inkml:trace>
  <inkml:trace contextRef="#ctx0" brushRef="#br0" timeOffset="212392.89">26204 14805 363 0,'0'0'648'0,"0"0"-455"16,0 0-85-16,0 0 1 15,0 0 90-15,0 0-53 16,0 0-51-16,1-5-20 16,-1 5-46-16,0 0 18 15,0 0-5-15,0 0-18 16,0 0 23-16,0 0-12 0,0 0 5 16,-7 5 5-16,-15 9-22 15,-10 8 7-15,-10 4-30 16,-10 8 9-16,-4 1-3 15,-3 2-6-15,4-2 1 16,3-6 14-16,7-1-14 16,8-6-1-16,9-3 0 15,8-7 1-15,7-1 1 16,5-7-2-16,5-2 0 16,2-2 8-16,1 0-7 15,0 0-1-15,0 0 0 16,0 0 1-16,0 0 5 0,0 0-5 15,0 0 0-15,0 0 6 16,0 0-7-16,0 0 0 16,0 0-9-16,0 0-25 15,3 0-30-15,12 0-71 16,-1 0-139-16,-3 0-436 0</inkml:trace>
  <inkml:trace contextRef="#ctx0" brushRef="#br0" timeOffset="213181.22">23062 14858 1166 0,'0'0'201'0,"0"0"-91"0,0 0-28 15,0 0 20-15,0 0-3 16,0 0-64-16,0 0-1 16,-13-6-34-16,25 16 0 15,11 10 15-15,13 10-14 16,14 8 21-16,21 16-14 16,-2-4-7-16,6 4 58 15,1-1-21-15,-15-10-17 16,3 1 10-16,-10-7-29 15,-12-7-2-15,-13-11 24 0,-8-4-5 16,-10-7 61 0,-7-6-27-16,-4 0 35 0,0-2 12 15,0 0-59-15,0 0-1 16,-4-2-40-16,-2-2-10 16,3 1 1-16,1 2-90 15,2 1-79-15,12 1-385 16,4 6-584-16</inkml:trace>
  <inkml:trace contextRef="#ctx0" brushRef="#br0" timeOffset="213766.45">24913 16346 570 0,'0'0'521'0,"0"0"-392"15,0 0-47-15,0 0-34 16,0 0 58-16,0 0 0 16,0 0-59-16,0 27 36 15,2 2 0-15,7 11 2 16,2 9 7-16,2 11-41 0,-3 4 27 15,2 3-28-15,-3 0-18 16,-3-3 14 0,2-6-40-16,-1-7 7 0,-1-6-13 15,1-6 0-15,4-3-7 16,-1-9-33-16,-1-10-340 0</inkml:trace>
  <inkml:trace contextRef="#ctx0" brushRef="#br0" timeOffset="-213256.15">26292 13165 449 0,'0'0'166'0,"0"0"-91"15,0 0 39-15,0 0 26 16,0 0-40-16,0 0-49 15,-2-1-41-15,2 1 16 16,-1 0-10-16,-2 0 13 16,-2 4 17-16,1 7-23 15,-3 3 5-15,0 1-22 16,3 3 1-16,2 3 0 16,2 3-5-16,0 2 5 15,0 1 4-15,11 1-9 16,4-3-2-16,1-2 0 15,2-5 1-15,0-6 0 0,-2-6 0 16,1-4 0 0,-2-2 12-16,-2 0-3 0,-2-10-10 15,-4-2 0-15,-2-2 1 16,-4 1 19-16,-1-4-4 16,0 0 0-16,-4 3 6 15,-7-1-13-15,-1 3 17 16,2 6-13-16,-2 3-6 15,-2 3 35-15,4 0-41 16,-2 9 8-16,0 7-9 16,2 14-23-16,2-4-73 15,2-6-526-15</inkml:trace>
  <inkml:trace contextRef="#ctx0" brushRef="#br0" timeOffset="-212423.42">25512 13532 512 0,'0'0'195'0,"0"0"-107"15,0 0 20-15,0 0 31 16,0 0 18-16,0 0-44 16,0 0-60-16,0 0 74 15,0 0-55-15,0 0-14 0,5 0 42 16,18-6-38-16,26-6-33 16,36-8-20-16,47-4-2 15,27-1 8-15,16 3-15 16,-1 5 1-16,-16 5 10 15,-3 1-10-15,-5 0-1 16,-18-3 0-16,-14 5-15 16,-27-1 14-16,-24 1-15 15,-22 4 11-15,-14-3-11 16,1 2 13-16,-4-1 3 16,-3 0 0-16,-10 1-8 15,-5 2-4-15,-3 0-7 0,-3 1-102 16,2 0-65-16,-3-1-360 15,-1-1-272-15</inkml:trace>
  <inkml:trace contextRef="#ctx0" brushRef="#br0" timeOffset="-211439.93">25994 13799 1069 0,'0'0'216'0,"0"0"-161"16,0 0 10-16,0 0 69 16,0 0-24-16,11-75-61 15,-9 57-42-15,-1-1 19 16,-1 3-8-16,0-1-18 16,0 3 37-16,0 0-36 15,0 5-1-15,0 4 0 16,0 0 10-16,0 5-11 15,0 0 1-15,0 0-21 16,2 14 20-16,2 11-10 16,4 8 11-16,3 4 0 15,2 1 8-15,-1-4-14 0,-1-7 6 16,2-8 0 0,-2-3-1-16,0-10-28 0,-2-3-95 15,9-6-47 1,-5-12-422-16,2-4-254 0</inkml:trace>
  <inkml:trace contextRef="#ctx0" brushRef="#br0" timeOffset="-211160.57">26308 13601 660 0,'0'0'149'0,"0"0"-108"16,0 0-10-16,0 0 39 15,0 0-2-15,0 0 10 16,0 0 46-16,81 58-17 0,-65-58-33 16,-5-1-43-16,-5-7 47 15,-2-2-1-15,-4-1-36 16,0-3 4-16,0 3-8 16,-12 0 37-16,1 2-23 15,-2 5-42-15,-2 3 3 16,1 1-12-16,-2 1-41 15,-1 23-69-15,5-2-99 16,1 0-425-16</inkml:trace>
  <inkml:trace contextRef="#ctx0" brushRef="#br0" timeOffset="-210861.81">26322 13815 872 0,'0'0'119'0,"0"0"-80"0,0 0-29 15,0 0 10-15,0 0 19 16,0 0-6-16,0 0 88 16,74 60-3-16,-62-69-39 15,-6-6 69-15,-3-2-61 16,-3-2-37-16,0-3-2 15,-10 3-24-15,-7 2 33 0,-1 3-13 16,-1 6-33 0,-2 8 11-16,2 0-22 0,-2 22-10 15,-8 29-30-15,6-4-212 16,3-2-539-16</inkml:trace>
  <inkml:trace contextRef="#ctx0" brushRef="#br0" timeOffset="-204050.99">22197 13716 770 0,'0'0'257'16,"0"0"-118"-16,0 0 17 16,0 0 63-16,0 0-82 15,0 0-54-15,-12 0-56 16,12 0-26-16,0 0 23 16,0 0-17-16,6 5-5 15,15 14 53-15,9 12-5 16,9 8-7-16,8 10-20 15,3 8-23-15,2-1 20 0,-2 2-20 16,-5-1 2 0,-6-7 22-16,-4-4-22 0,-10-10-2 15,-6-7 0-15,-8-11 0 16,-5-7 10-16,-2-5-10 16,-4-3 11-16,1-3 15 15,-1 0-24-15,0 0-4 16,-1-3-1-16,-9-8-215 15,-2-1-610-15</inkml:trace>
  <inkml:trace contextRef="#ctx0" brushRef="#br0" timeOffset="-203466.64">21653 13626 705 0,'0'0'389'15,"0"0"-181"-15,0 0-55 16,0 0-33-16,0 0 16 16,0 0-34-16,0 0-73 15,-57 49 15-15,20-15-26 16,-11 9-2-16,-10 10 13 16,-6 3-27-16,-5 4 17 15,5-4-19-15,5-3 10 0,9-9-4 16,7-8-6-16,12-6 16 15,9-8-13-15,9-8-2 16,9-7-1-16,2-5 0 16,2-2-6-16,0 0 5 15,11 0 2-15,5 0-2 16,2 0-14-16,11 0-169 16,-4 10-154-16,-6 2-488 0</inkml:trace>
  <inkml:trace contextRef="#ctx0" brushRef="#br0" timeOffset="-202888.33">21222 14839 1071 0,'0'0'198'0,"0"0"-100"16,0 0 15-16,0 0-7 16,0 0 29-16,0 0-6 15,0 0-75-15,-9-9-14 16,9 9-17-16,0 0-23 15,16 11 0-15,11 11 6 16,13 7 13-16,8 9 27 16,7 4-18-16,3 1-6 15,1-1 8-15,-3-4-2 16,-5-7 7-16,-5 0-18 16,-10-6-16-16,-8-6 19 0,-8-1-11 15,-7-5 1 1,-5-7 11-16,-5 0-20 0,-2-5-1 15,2 1 0-15,-3-2-6 16,1 0-4-16,9 4-84 16,-1 0-383-16,4 3-461 0</inkml:trace>
  <inkml:trace contextRef="#ctx0" brushRef="#br0" timeOffset="-202106.49">24442 17244 1051 0,'0'0'263'0,"0"0"-183"15,0 0-33-15,0 0 72 16,0 0-20-16,0 0-58 16,0 0-18-16,8 81-17 0,2-7 27 15,2 22-15-15,1 8-5 16,-4-16 35-16,-3-23-2 15,-1-23-20-15,-4-4-17 16,4 3-3-16,-1 2-6 16,1 0 0-16,-1-11-12 15,4-6 11-15,8-6-200 16,-2-3-323-16,0-7-237 0</inkml:trace>
  <inkml:trace contextRef="#ctx0" brushRef="#br0" timeOffset="-201700.68">24733 18279 914 0,'0'0'289'0,"0"0"-217"16,0 0-43-16,0 0 26 16,0 0 32-16,0 0-4 15,0 0 2-15,37 2 15 16,-13-2 11-16,7 0-42 16,8 0-5-16,7 0-20 15,7 0-18-15,7 0 8 16,1 0-28-16,1-2 4 0,-2 0 1 15,-3-1-5-15,-5-3-6 16,-7 0 0-16,-5 1 0 16,-8-1 19-16,-3 0 8 15,-10 1-5-15,-2 0-18 16,-8 3-3-16,-3 0-2 16,-1 0-32-16,1-5-112 15,1 1-186-15,-4-3-467 0</inkml:trace>
  <inkml:trace contextRef="#ctx0" brushRef="#br0" timeOffset="-201325.96">25616 17423 851 0,'0'0'214'0,"0"0"-103"15,0 0 8-15,0 0-48 16,0 0-9-16,0 0-41 16,0 0-21-16,-6 24 106 15,17 12 3-15,2 12-5 16,6 22-25-16,2 16-27 15,-3-7 51-15,-3-5-33 0,-6-15-18 16,-4-16-5-16,-1 1-46 16,2 0 18-16,-3-7-13 15,0-4 0-15,0-7 2 16,0-5-7-16,0-6 0 16,1-4-1-16,7-11-99 15,-2 0-245-15,0-14-607 0</inkml:trace>
  <inkml:trace contextRef="#ctx0" brushRef="#br0" timeOffset="-200537.62">26938 15329 859 0,'0'0'294'15,"0"0"-116"-15,0 0 34 16,0 0-11-16,0 0-39 16,0 0-83-16,0 0-48 15,0-11 41-15,11 1-27 16,13-2-17-16,12-5 9 0,14-5-35 15,9-5 11 1,11-3-13-16,3-2 2 0,2-1-7 16,-5 1 6-16,-4-1-1 15,-10 4 16-15,-8 2-15 16,-9 4-1-16,-13 5 0 16,-9 7 1-16,-8 2 5 15,-3 6-6-15,-6 3 9 16,0-3-9-16,0 3-4 15,-12-4-41-15,-3 0-137 16,-4-2-452-16</inkml:trace>
  <inkml:trace contextRef="#ctx0" brushRef="#br0" timeOffset="-200004.23">27398 13991 565 0,'0'0'582'16,"0"0"-472"-16,0 0-37 15,0 0 27-15,0 0 64 16,0 0-69-16,0 0-54 16,-8-30-14-16,8 30-27 15,0 7 0-15,3 14-1 16,13 15 1-16,5 10 15 0,7 10 15 16,2 4 2-16,3-1-6 15,-1-5-25-15,-2-7 3 16,-3-8-4-16,-6-8 0 15,-3-11-1-15,-7-3 1 16,-7-8 0-16,-4-8-1 16,-15-1-151-16,-12-12-97 15,-6-3-522-15</inkml:trace>
  <inkml:trace contextRef="#ctx0" brushRef="#br0" timeOffset="-199516.97">27112 13754 472 0,'0'0'396'16,"0"0"-108"-16,0 0-99 16,0 0 17-16,0 0-67 15,0 0-17-15,0 0-69 0,-42 15-41 16,12-1 8-1,-7 5-19-15,-7 4 5 0,-7 3 6 16,-5 3-11-16,-6 5-1 16,-5-2 0-16,0 0 1 15,-1-1-8-15,7-1 9 16,6-5-2-16,12-2 11 16,10-5-11-16,8-5 0 15,10-5 0-15,7-4 2 16,5 0 7-16,3-4-8 15,0 0-1-15,0 0 0 16,2 0 0-16,13 0-7 0,0 0-163 16,-6 3-469-16</inkml:trace>
  <inkml:trace contextRef="#ctx0" brushRef="#br1" timeOffset="-107146.52">20964 13822 221 0,'0'0'189'0,"0"0"-126"15,0 0-24-15,0 0-3 16,0 0 3-16,0 0 38 16,-14 0-28-16,10 0 1 15,1 3 23-15,-2 2-23 16,2 1 14-16,-1-1-14 15,-2 3-25-15,0-2 14 16,-1 5-26-16,-3 3 0 16,2 0-3-16,-1 1-3 15,-2 3-7-15,1 1 0 16,1 2 0-16,0-1 1 16,0 2-1-16,2-1 0 0,2 0 6 15,2-1 6-15,2 0-5 16,1-1 7-16,0 1-12 15,1 0 35-15,10-2-19 16,5 2 5-16,1-1 19 16,3-4-23-16,1 1 21 15,3-3-22-15,-2-2-11 16,2-3 29-16,3-3-17 16,1-5 1-16,4 0 21 15,2 0-7-15,2-6 18 16,1-8-20-16,0-2-31 0,-2-1 26 15,-4-1-27-15,-3 1 12 16,1 0-2-16,-7 1-4 16,4 1-7-16,-4-2 1 15,0 0 0-15,2-1 1 16,-3-2-1-16,1 0 0 16,1 1 8-16,-2-3-8 15,1 0 0-15,0-2-2 16,0 0 0-16,-2-1 0 15,-1-3 3-15,-2 3-1 16,-1-1 5-16,-4-1 1 16,2 1-12-16,-4 2 6 15,-1-1-1-15,0 4-6 16,-3-1 8-16,-2 0-1 16,1 0 13-16,-2 2-11 0,-1 0-4 15,-2 0-11-15,0 1 13 16,0-1 6-16,0 1-6 15,-5 2 0-15,-3-1 13 16,-1 1-12-16,-4 0 8 16,1 3-9-16,-4 2 0 15,-1 0 2-15,-4 2-2 16,-2 3 1-16,-3 2 12 16,1 1-7-16,-5 3-8 15,-2 1 2-15,-1 0-4 16,0 1-3-16,0 8 9 15,0 1-2-15,0 2 3 16,0 3-2-16,-3 2-2 0,1 3 1 16,-4 1-6-16,2 5 0 15,-1 1 7-15,2 4-1 16,2 3 2-16,3 3-1 16,1 1-2-16,5 0 1 15,1-1-6-15,5-1-5 16,2-2 9-16,2-2-28 15,5-3-23-15,4-3-33 16,6 3-31-16,0-7-203 16,7-3-393-16</inkml:trace>
  <inkml:trace contextRef="#ctx0" brushRef="#br1" timeOffset="-106259.88">22215 13604 157 0,'0'0'246'15,"0"0"-157"-15,0 0-64 0,0 0 1 16,0 0 44-16,0 0-18 16,-60 78-3-16,51-54 19 15,-1 3 0-15,1 4-3 16,2 3 9-16,2 4 10 16,3 4-11-16,2 2-23 15,0 2 6-15,16 2-1 16,6 0-26-16,6 0 4 15,5 0-17-15,3-4-14 16,4-2 25-16,5-5-3 16,3-4-4-16,2-7 3 0,4-6-22 15,-1-6 10 1,0-8-11-16,-2-6 1 0,-5 0 2 16,0-7 9-16,-7-13-11 15,-3-5 21-15,-5-6-14 16,-5-6 8-16,-7-4 5 15,-7-4-5-15,-3-5 36 16,-8-2-11-16,-1-3 13 16,-1-3-4-16,-16-3-30 15,-3 0 15-15,-7 1-4 16,-2 4-6-16,-8 6 4 16,-2 8-17-16,-4 8-11 0,-5 8 7 15,-1 9 3 1,0 8-11-16,-3 9 0 0,-2 4-2 15,0 18-12-15,-3 11 14 16,1 11-93-16,-25 43-104 16,17-9-111-16,5-3-694 15</inkml:trace>
  <inkml:trace contextRef="#ctx0" brushRef="#br1" timeOffset="-105570.3">21266 14979 337 0,'0'0'85'16,"0"0"-85"-16,0 0 0 15,0 0 36-15,-91-82 65 16,71 69-27-16,0 4-24 0,2 3 6 15,-1 3 28-15,1 3 4 16,2 0-44-16,-2 13-16 16,1 7-20-16,1 4-8 15,2 8 16-15,3 1-15 16,5 4 12-16,6 3 11 16,0 2-14-16,11 4 6 15,14 2-15-15,10 5-1 16,10 1 20-16,9 0-1 15,7-1 36-15,3-7 6 16,5-10-19-16,3-7-4 16,2-10-17-16,-1-10-6 15,0-9 17-15,-4-4-21 0,-8-22 13 16,-8-8 18-16,-9-11-12 16,-13-8 41-16,-12-7-18 15,-14-15-17-15,-8-12 34 16,-35-14 0-16,-8 11 8 15,-2 19-12-15,4 21-25 16,5 16-16-16,-7 0-19 16,-7 1-5-16,-2 8-2 15,5 12-2-15,6 13-10 16,8 11 6-16,7 20-24 16,8 13 15-16,10 18-34 15,11 24-91-15,19-12-106 16,7-8-420-16</inkml:trace>
  <inkml:trace contextRef="#ctx0" brushRef="#br1" timeOffset="-104668.85">23456 14746 666 0,'0'0'263'0,"0"0"-151"16,0 0-6-16,0 0-12 16,0 0-3-16,0 0-46 15,0 0-43-15,-1 3 19 16,1 6-12-16,9 6-2 16,1 2 15-16,3 2-20 0,0 5-2 15,-3 1 1-15,-3 3 8 16,-2-2 8-16,-5 0-8 15,0-2-2-15,-2 2 19 16,-11-2-24-16,-4-2 5 16,-3-2 4-16,-4 1-10 15,1-3 24-15,-1-2 23 16,2 0-16-16,6-1 3 16,-1-4-26-16,7-3-6 15,0 1-3-15,2-1-3 16,3 3-6-16,2 2 9 15,3 0 0-15,0 6 3 16,0-1-2-16,0 1-1 0,3 0 0 16,-1 4 1-1,-2-1 5-15,0 0-6 0,0 2 0 16,-9 1 26-16,-4-2 8 16,-1-2 2-16,-1-2-31 15,2-3 6-15,0-7-3 16,4-4-8-16,-2-5-92 15,3-13-181-15,1-6-690 0</inkml:trace>
  <inkml:trace contextRef="#ctx0" brushRef="#br1" timeOffset="-104268.88">23007 14883 727 0,'0'0'201'0,"0"0"-139"16,-25 72-55-16,23-39-1 15,2 4 34-15,10-4-17 16,12-4-10-16,6-4-13 15,5-11-1-15,1-5-22 16,-1-9 0-16,0 0 23 16,-5-10 8-16,-2-8 10 0,-7-6 34 15,-9-2 23-15,-10-4-14 16,0 0 49-16,-16 4 35 16,-14 2-18-16,-9 7-12 15,-1 9-60-15,-2 8 1 16,1 0 11-16,5 14-65 15,3 8 9-15,5 3-11 16,-1 12-64-16,7-8-225 16,5-5-447-16</inkml:trace>
  <inkml:trace contextRef="#ctx0" brushRef="#br1" timeOffset="-103181.71">20586 13019 451 0,'0'0'189'0,"0"0"-20"16,0 0-16-16,0 0-51 15,0 0-16-15,0 0-37 16,0 0-16-16,-40 89 28 15,37-68-20-15,1 2 2 16,1 1 11-16,1 2-34 16,0 1 21-16,3-2-11 15,8 1-22-15,5 1 24 16,2-5-22-16,3-2 9 16,4-3 26-16,0-6-19 15,3-4 16-15,0-4-12 16,2-3 3-16,-2 0 43 0,-1-12-47 15,-3-5-5-15,-2-5 45 16,-4-3-43-16,-2-6 8 16,-4-2-8-16,-2-1-14 15,-5 0 27-15,-2-2-16 16,-3 1-3-16,0 0 16 16,0 5-35-16,-6 1 21 15,-6 4-4-15,-1 2-18 16,-4 4 31-16,-1 2-24 15,-1 3 17-15,-2 3-3 16,0 0-15-16,-1 6-7 16,0 2 1-16,-4 3-3 15,2 0-6-15,-1 3 10 16,-2 11-1-16,3 5 0 16,1 3-33-16,1 5-33 0,5 2-20 15,3 4-43-15,5 12-17 16,6-7-155-16,3-6-300 0</inkml:trace>
  <inkml:trace contextRef="#ctx0" brushRef="#br1" timeOffset="-102505.61">20876 12975 84 0,'0'0'206'0,"0"0"-79"15,0 0 3-15,0 0 4 16,0 0 28-16,0 0 14 0,0 0-30 16,1-19-36-16,-1 19 15 15,0 0-10-15,0 0-16 16,0 0-8-16,0 0-50 15,0 0-4-15,0 0-18 16,-8 10-19-16,-2 4 27 16,0 3-20-16,-3 6 7 15,-1 3 20-15,-4 4-24 16,0 6 18-16,-1 2-11 16,-3 1-16-16,3-1 26 15,0-1-18-15,4-4 4 16,2-5 21-16,2-4-34 15,2-3 24-15,2-5 0 16,1-5-13-16,3-3 25 16,0-2-16-16,2-1 8 0,1-5 14 15,0 0-29-15,0 2 16 16,-2-2-14-16,2 0-9 16,0 0 25-16,-1 0-29 15,1 0 13-15,0 0-4 16,-2 0-5-16,2 0-7 15,0 0 1-15,0 0-4 16,0 0-9-16,0 0 7 16,2 1-74-16,7 2-144 15,4-2-332-15</inkml:trace>
  <inkml:trace contextRef="#ctx0" brushRef="#br1" timeOffset="-101388.3">28265 14162 624 0,'0'0'172'0,"0"0"-124"16,0 0-5-16,0 0 102 16,0 0-43-16,0 0-47 15,0 0-34-15,-72 79 3 0,68-54 34 16,-2 3-17-16,6 6 4 15,0 2 26-15,6 1-31 16,9-1 16-16,6-4-13 16,2-6-19-16,3-4 25 15,4-10-28-15,4-7 11 16,-1-5 29-16,1-1-33 16,-1-16 20-16,-2-9-16 15,-2-3-20-15,-7-5 33 16,-5-4-18-16,-7-1 2 15,-4-1 18-15,-6 2-46 16,0 1 36-16,0 3-21 16,-13 4-14-16,-3 2 44 0,-4 5-45 15,-2 3 4 1,-5 3 1-16,-2 4 6 0,2 5-5 16,-5 5-7-16,0 3 1 15,3 0-1-15,-3 0 0 16,2 12-1-16,5 3 1 15,2 0-67-15,4 4-23 16,7 0-53-16,4 8-51 16,4-1-85-16,4-9-480 0</inkml:trace>
  <inkml:trace contextRef="#ctx0" brushRef="#br1" timeOffset="-101003.31">28478 14115 400 0,'0'0'317'0,"0"0"-214"16,0 0-63-16,0 0 76 15,0 0 1-15,0 0-33 16,0 0-18-16,-23 39-6 15,12-16 28-15,-1 7-9 16,-4 4 11-16,-1 4 17 16,-4 3-47-16,1 0 15 15,0-1 7-15,1-2-50 16,1-2 28-16,3-8-17 0,2-5 5 16,4-6 19-16,1-6-56 15,4-4 21-15,2-3-24 16,2-2 8-16,0-1-8 15,0-1-8-15,0 0 0 16,0 0-1-16,0 0-36 16,0 2-81-16,5-2-157 15,-2 2-576-15</inkml:trace>
  <inkml:trace contextRef="#ctx0" brushRef="#br1" timeOffset="-100035.49">26450 17631 461 0,'0'0'111'15,"0"0"-68"-15,0 0 60 16,-12 80 92-16,12-54-13 0,0 1-88 16,0 2-39-16,10 0 33 15,5-1-27 1,5 0 0-16,2-4 12 0,5-1-30 15,4-9 4-15,1-3-18 16,2-3-17-16,2-8 24 16,-1 0-21-16,1-10 24 15,-3-7 11-15,-3-6-44 16,-3-3 26-16,-8-4-15 16,-4-3-16-16,-6 0 26 15,-6-1-11-15,-3 0 10 16,0 1 27-16,-15 2-34 15,-6 1 20-15,-4 2-12 16,-5 5-21-16,-1-1 33 16,-1 7-31-16,0 7 4 0,0 3 7 15,-1 7-18-15,0 0-2 16,1 4-4-16,0 8-1 16,1 5-6-16,4 0 2 15,5 2-21-15,5-1-33 16,4 0-51-16,9 0-31 15,4 2-77-15,0-4-179 16,9-5-502-16</inkml:trace>
  <inkml:trace contextRef="#ctx0" brushRef="#br1" timeOffset="-99719.24">26760 17570 636 0,'0'0'170'0,"0"0"-160"15,0 0 6-15,0 0 117 16,0 0 49-16,0 0-64 16,0 0-40-16,-49 78 44 15,40-56 22-15,-4 2-32 16,-1 9-5-16,-2 3-33 15,1 3-20-15,-2 0 13 16,4 0-33-16,-2-4 2 16,6-8 6-16,0-4-41 15,3-4 9-15,3-9-10 16,3-3-19-16,0-2-3 0,0-1-223 16,0-3-470-16</inkml:trace>
  <inkml:trace contextRef="#ctx0" brushRef="#br1" timeOffset="-94502.06">23629 15216 618 0,'0'0'62'0,"0"0"-62"16,0 0 0-16,0 0 0 16,0 0 10-16,0 0-4 15,-46 60-6-15,43-41 0 16,3 2 0-16,0 4 25 16,6 3-7-16,12 0 8 0,4 0 3 15,5-3-28-15,2-5 25 16,0-3-10-16,0-4 4 15,-1-9 32-15,-1-4 16 16,-4 0 38-16,-3-9 12 16,-2-11-48-16,-4-4 5 15,-4-7 9-15,-7-2-7 16,-3-4 18-16,0 0-50 16,-13 3-16-16,-7 2 8 15,-7 5-30-15,-1 6 0 16,-4 6-7-16,0 7 0 15,-1 7 7-15,0 1-7 16,1 8 0-16,6 13-1 0,5 11-55 16,12 30-88-16,7-6-127 15,2-2-375-15</inkml:trace>
  <inkml:trace contextRef="#ctx0" brushRef="#br1" timeOffset="-93773.38">24888 16315 624 0,'0'0'192'15,"0"0"-127"-15,0 0-57 16,0 0 10-16,-94 17 63 16,75-2-32-16,4 5-5 15,2 3-34-15,6 6 10 16,6 2 22-16,1 5-20 16,6 1 0-16,15-3-15 15,7 0-6-15,3-5 26 0,5-8-27 16,3-6 0-16,0-12 33 15,-2-3-32-15,-4-3 16 16,-5-17-16-16,-8-8 0 16,-8-2 48-16,-9-4-5 15,-3-4 54-15,-15-1 51 16,-11 1-87-16,-11 3-19 16,-3 6-16-16,-5 5-9 15,-1 7 11-15,2 9-20 16,6 8-8-16,5 3-1 15,8 19-4-15,10 6 3 16,13 19-111-16,2-8-152 16,3-5-335-16</inkml:trace>
  <inkml:trace contextRef="#ctx0" brushRef="#br1" timeOffset="-93136.93">25458 15117 629 0,'0'0'95'16,"0"0"-58"-16,0 0-19 16,0 0 83-16,0 0-28 15,0 0-63-15,0 0 27 0,-37 60 49 16,37-27-40-16,1 7 10 16,14 1-25-16,4 1-5 15,5-6 0-15,3-7-25 16,3-8-1-16,1-8 16 15,2-11-16-15,3-2 35 16,-3-8-22-16,1-13 4 16,-3-9 15-16,-2-4-26 15,-7-5 36-15,-2-1 36 16,-10-2-24-16,-6 4 36 16,-4 4-17-16,-14 3-7 15,-16 4-19-15,-12 6-37 16,-7 6 5-16,-6 8-15 15,2 7 1-15,2 0 2 0,5 19-3 16,8 10-7-16,-3 21-100 16,10-5-241-16,7-5-867 15</inkml:trace>
  <inkml:trace contextRef="#ctx0" brushRef="#br1" timeOffset="-92375.73">24435 14698 720 0,'0'0'155'16,"0"0"-93"-16,0 0-39 15,0 0 45-15,0 0 16 16,0 0-54-16,0 0 3 16,-41 92 11-16,41-60-21 15,2 4 15-15,13 0-14 16,6-1 15-16,5-2 44 0,7-5-38 16,3-9-3-1,2-6-10-15,3-10 13 0,1-3 15 16,-2-11-19-16,3-16 14 15,-5-10 2-15,-5-11-41 16,-8-4 22-16,-8-3 14 16,-9-1-10-16,-8 2 23 15,0 3-23-15,-13 4 5 16,-8 8-9-16,-12 3-38 16,-1 7 27-16,-6 5-27 15,-2 7 10-15,-3 9-13 16,3 7 4-16,1 1-1 15,6 9 0-15,4 13-15 0,7 4-24 16,9 6-50 0,5 1-94-16,10 8-95 0,0-8-323 15,1-10-347-15</inkml:trace>
  <inkml:trace contextRef="#ctx0" brushRef="#br1" timeOffset="-91994.38">24790 14352 188 0,'0'0'732'0,"0"0"-560"15,0 0-64-15,0 0-34 16,0 0-10-16,0 0-42 15,0 0 17-15,-46 68 13 16,29-25 27-16,-8 17 53 16,-11 18-44-16,2 0-1 15,2-8-15-15,4-10-50 16,10-15 29-16,-3 2-24 16,3-3-18-16,3-6 37 15,6-10-40-15,3-8 9 16,2-7-15-16,4-6 9 15,0-1-10-15,0-4 1 16,0 0 0-16,0-2-15 0,0 0-5 16,0 2-91-16,0 6-80 15,0 3-165-15,0 0-477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9T12:36:37.70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FFFF00"/>
    </inkml:brush>
  </inkml:definitions>
  <inkml:trace contextRef="#ctx0" brushRef="#br0">1478 7048 439 0,'0'0'178'15,"0"0"-113"-15,0 0-25 16,0 0 68-16,0-1 30 16,0 1-7-16,0 0-40 15,0 0-39-15,0 0-17 0,0 0 9 16,0 0-1-1,0 0 1-15,0 0-8 0,0 0 2 16,0 0-5-16,0 0 9 16,0 0-13-16,0 0-18 15,0 0-4-15,0 10 6 16,0 7-4-16,1 8-1 16,2 8 1-16,-1 9-7 15,1 4 8-15,-2 8-9 16,2 3 0-16,0-2 5 15,2-2-6-15,-2-3 1 16,1-6 1-16,-1-7-1 16,0-8 0-16,-3-5 0 0,3-7 0 15,-3-3 0-15,3-6-1 16,0-1 0-16,-3-2-1 16,3-2-9-16,-3-3-42 15,2 0-69-15,-2 0-28 16,0-20-76-16,0-1-86 15,0-4-293-15</inkml:trace>
  <inkml:trace contextRef="#ctx0" brushRef="#br0" timeOffset="409.23">1509 7059 763 0,'0'0'221'0,"0"0"-152"16,0 0-43-16,0 0 5 16,0 0 9-16,0 0-4 15,0 0-18-15,18 15 14 16,-6 9 63-16,3 10-25 15,7 19-28-15,11 24-4 16,0-4-18-16,-3-5 0 16,-2-10-9-16,-4-13-3 15,1-1 4-15,-1 1 8 16,-3-12 2-16,0-7-7 0,-9-9-2 16,1-3-2-16,-4-6 5 15,-4-2-15-15,-1-2 0 16,-2-1 0-16,-1-3 0 15,-1 0-1-15,2 0-1 16,-1 0-102-16,3-13-28 16,-1-6-137-16,-3-3-476 0</inkml:trace>
  <inkml:trace contextRef="#ctx0" brushRef="#br0" timeOffset="764">1882 7020 920 0,'0'0'152'16,"0"0"-113"-16,0 0 3 15,0 84 42-15,0-42 3 16,3 8-7-16,5 7-28 16,2 3 22-16,-4 2-11 15,0 0-23-15,-3-4-22 16,0-7-8-16,0-7 8 16,-3-9-10-16,3-9-7 0,-3-9 0 15,0-8-1-15,4-7-5 16,-4-2-19-16,3 0-120 15,2-27-31-15,-2 0-168 16,0 1-419-16</inkml:trace>
  <inkml:trace contextRef="#ctx0" brushRef="#br0" timeOffset="10117.39">1551 8620 504 0,'0'0'225'15,"0"0"-118"-15,0 0 15 16,0 0 49-16,0 0-6 16,0 0-37-16,0 0-11 15,0-2-2-15,0 2-37 16,0 0-35-16,0 0-16 16,-3 0-15-16,0 0-12 15,-3 12 0-15,-1 7 34 16,1 8-24-16,1 7-10 15,2 2 0-15,3 5-1 0,0 0 0 16,0 3-5 0,6 1 6-16,6-1 6 0,0-1-6 15,4-4-11-15,2-4 10 16,3-4-17-16,1-5 5 16,-2-4-5-16,5-5 10 15,-1-3 6-15,0-6 1 16,0-5 0-16,1-3-11 15,-1-1 7-15,3-18 5 16,-5-6 1-16,-2-6 7 16,-4-10-7-16,-7-2 5 15,2-4 0-15,-7-6-4 16,-4 0 8-16,0-2-9 16,-4 2 6-16,-10 4-5 0,-5 5 0 15,-4 6 10-15,-1 6-3 16,-4 3 4-16,0 8 19 15,-2 3-17-15,0 4-14 16,0 4 11-16,2 5-12 16,1 5-8-16,-1 0-24 15,-2 19 9-15,3 6-56 16,-1 11 71-16,2 6-5 16,4 6-26-16,4 3-41 15,6 2 45-15,12 3-12 16,6 23-89-16,15-14-137 15,1-14-482-15</inkml:trace>
  <inkml:trace contextRef="#ctx0" brushRef="#br0" timeOffset="11431.28">2613 7386 742 0,'0'0'0'15,"0"0"-46"-15,0 0-53 16,0 0 53-16,0 0 29 15,6-78 14-15,-3 59 3 16,-3 2 1-16,3 3 6 16,-3 4-7-16,4 0-1 0,-4 5-43 15,0 1-40 1,0 2 26-16,0-4 58 0,0 4 3 16,0-4 63-16,0 0 41 15,0-2 26-15,0-1-52 16,0-3-41-16,0-3 31 15,0 4 4-15,0-1 13 16,0 1-5-16,-4 2 22 16,4 2-19-16,-3 0-34 15,3 4 6-15,0-2-6 16,0 2-11-16,0 3-16 16,0-2-4-16,0 2 1 15,0 0-9-15,0 0-8 16,0 6-5-16,0 15 0 15,3 11 22-15,7 11 17 0,1 12-23 16,-2 16-6-16,-2-6-1 16,-1 3-3-16,0-2-3 15,-6-16-2-15,3 4 7 16,-1-12-7-16,-2-8-1 16,0-13 1-16,1-7 0 15,-1-9 0-15,0-4 18 16,0-1 13-16,0 0 6 15,0-9 0-15,-3-5-25 16,-6-4-5-16,-2-1-7 16,-2-2 0-16,1 1 0 15,-1 4 1-15,5 5-1 0,4 2 1 16,1 7 4-16,1-1 1 16,2 3-7-16,0 0-4 15,0 0 3-15,2 0-12 16,10 3 11-16,10 3 1 15,-1 1 0-15,3-2 0 16,0-2 1-16,1-2 0 16,-1-1 0-16,1 0-82 15,8-6-97-15,-3-6-112 16,-9-2-444-16</inkml:trace>
  <inkml:trace contextRef="#ctx0" brushRef="#br0" timeOffset="11801.67">2923 7444 1077 0,'0'0'238'0,"0"0"-195"15,0 0-30-15,5 85-13 16,2-55 1-16,8-3-1 16,4-6 0-16,1-7 6 15,4-6-6-15,-2-8 0 16,-1 0-1-16,-6-16 1 15,-2-7 9-15,-7-5-8 16,-6-2-1-16,0 1 2 16,0 4-1-16,-13 1 9 15,-2 7-4-15,-6 7 17 16,1 5 6-16,0 5-7 16,0 0 6-16,5 15-11 0,4 9-11 15,3 5 1-15,5 6-5 16,3 0 12-16,0-2-5 15,15-5 0-15,3-6-9 16,1-8 0-16,6-7 0 16,-5-7-1-16,8-10-64 15,-7-9-318-15,-6-2-558 0</inkml:trace>
  <inkml:trace contextRef="#ctx0" brushRef="#br0" timeOffset="11996.55">3027 7120 1530 0,'0'0'292'16,"0"0"-275"-16,0 0-17 16,0 0 0-16,0 0-1 15,32-87 0-15,-17 69-56 16,12-1-102-16,-5 2-155 15,-4 5-527-15</inkml:trace>
  <inkml:trace contextRef="#ctx0" brushRef="#br0" timeOffset="12166.63">3272 6972 1046 0,'0'0'217'0,"14"73"-147"0,0 5-18 16,3 32 15-16,2 7 10 15,-4-20-28-15,-3-25-27 16,-6-33-22-16,-1-10 0 16,-2 7-64-16,-2-8-228 15,-1-8-677-15</inkml:trace>
  <inkml:trace contextRef="#ctx0" brushRef="#br0" timeOffset="12378.71">3251 7439 1332 0,'0'0'397'15,"0"0"-294"-15,0 0-88 16,0 0-15-16,0 0 0 16,0 0 11-16,0 0 9 15,99 0-2-15,-66 0-9 16,-2 0-3-16,3 0-6 15,-8 2-114-15,-7 3-474 0</inkml:trace>
  <inkml:trace contextRef="#ctx0" brushRef="#br0" timeOffset="13323.61">2702 8765 1160 0,'0'0'186'15,"0"0"-173"-15,0 0-3 16,-6-92 10-16,6 59 11 16,0-1-8-16,0 3-10 15,0 6 2-15,0 3-7 16,0 8-8-16,0 6 1 15,0 5 0-15,0 3-1 16,0 13 9-16,3 25-9 16,8 31 12-16,7 30-4 15,7 14 2-15,-1-4-9 0,0-11 1 16,-8-30-1-16,-5-18 0 16,-5-16 0-16,-5-10 1 15,3-2-1-15,-2-5 1 16,-2-3 5-16,0-9-7 15,0-5 17-15,0 0 4 16,-13-8-21-16,-4-8-40 16,-2-4 19-16,-5-1 15 15,0-1 4-15,3 1-11 16,0 1 13-16,4 4 0 16,3 3 0-16,5 5 1 15,6 3 5-15,-1 1 3 0,4 3-9 16,0 1 0-16,2 0-1 15,12 0-1-15,7 0 2 16,3 0 0-16,3 0 0 16,1 1 0-16,2-1 0 15,-2 0 0-15,-1 0 0 16,6-6-59-16,-6-5-447 16,-5-2-354-16</inkml:trace>
  <inkml:trace contextRef="#ctx0" brushRef="#br0" timeOffset="13833.49">3038 8990 500 0,'0'0'240'16,"0"0"-97"-16,6 79-23 15,7-49-13-15,4-6-52 16,8-9-19-16,-1-8-19 15,4-7-2-15,-4 0-7 16,-3-14-7-16,-3-6 13 16,-6-6-3-16,-3-3 29 15,-8 1-2-15,-1-2 21 16,-4 4 2-16,-14 1 48 16,-4 5-27-16,-4 4-21 15,4 5-20-15,-2 6-2 16,6 5-8-16,3 2-31 15,5 15-12-15,2 5-37 0,7 6 31 16,1 1-7-16,0-3 25 16,4-3-1-16,8-5-73 15,3-8 29-15,0-5 10 16,0-5-21-16,1 0 15 16,-2-10-39-16,-2-2-75 15,-2-1 25-15,1 5 73 16,-4 2 51-16,0 6 6 15,1 0 40-15,-2 8 77 16,3 7 56-16,3 5-104 16,-2 0-22-16,1-2-25 15,5-4-9-15,-1-4 0 16,0-7-7-16,4-3-6 0,1-17-35 16,-4-7-180-16,-4-4-700 15</inkml:trace>
  <inkml:trace contextRef="#ctx0" brushRef="#br0" timeOffset="14227.83">3154 8571 970 0,'0'0'192'0,"0"0"-192"16,0 0-136-16,14-86 97 0,4 46-65 15,-6 6-53-15,2 6-171 16</inkml:trace>
  <inkml:trace contextRef="#ctx0" brushRef="#br0" timeOffset="14427.12">3308 8303 352 0,'0'0'754'0,"0"0"-566"16,0 0-52-16,31 89 4 15,-13-28-25-15,8 23-17 16,2 23-13-16,2 6-17 15,-8-17-34-15,-4-27-21 16,-9-27-13-16,0-12-17 0,-3 1-65 16,1 0-73-16,-7 2-38 15,0-12-130-15,0-8-235 0</inkml:trace>
  <inkml:trace contextRef="#ctx0" brushRef="#br0" timeOffset="14616.89">3418 8961 1205 0,'0'0'202'15,"0"0"-150"-15,0 0-33 16,0 0 32-16,0 0 30 0,84-2-17 16,-51-4-10-1,5 0-29-15,-5-5-9 0,3 0-16 16,-8 3-55-16,-7-1-315 0</inkml:trace>
  <inkml:trace contextRef="#ctx0" brushRef="#br0" timeOffset="15118.7">3687 7386 1056 0,'0'0'267'0,"0"0"-189"16,0 0-43-16,0 0 32 16,0 0-8-16,0 0-40 15,0 0-19-15,37 50 71 16,-6-15 39-16,7 11-52 16,2 0-30-16,0-1-16 15,-4-7-1-15,-6-13-11 16,-9-17-21-16,-2-8-218 15,-13-2-408-15</inkml:trace>
  <inkml:trace contextRef="#ctx0" brushRef="#br0" timeOffset="15300.61">3876 7328 1322 0,'0'0'345'0,"0"0"-251"15,0 0-65-15,-41 83 3 16,27-49 22-16,6 2-32 16,-2 2-19-16,7 8-3 15,0-12-64-15,3-5-282 0</inkml:trace>
  <inkml:trace contextRef="#ctx0" brushRef="#br0" timeOffset="15721.59">3990 8703 1159 0,'0'0'210'0,"0"0"-149"15,19 91-42-15,5-43-8 16,4 0-2-16,2-3 7 16,1-8-15-16,4-14-1 15,-9-8-170-15,-7-13-559 0</inkml:trace>
  <inkml:trace contextRef="#ctx0" brushRef="#br0" timeOffset="15937.75">4146 8721 992 0,'0'0'764'16,"0"0"-682"-16,-40 90-81 15,25-43 15-15,-6 1-1 16,-1-5-11-16,-1-2-4 16,-2-5-11-16,4-4-16 0,-1-8-62 15,2 0-116 1,1-11-326-16,7-3-133 0</inkml:trace>
  <inkml:trace contextRef="#ctx0" brushRef="#br0" timeOffset="26231.65">4382 7104 1124 0,'0'0'180'16,"0"0"-128"-16,0 0-30 15,0 0 26-15,0 0 26 16,0 0-22-16,9 0-24 0,-3 0-14 16,3 0 20-16,4 0-1 15,2 0-8-15,3 0-13 16,0 0-4-16,6 0-2 16,-2 2-5-16,-1-1-1 15,0 2-38-15,-5 0-160 16,-8-1-526-16</inkml:trace>
  <inkml:trace contextRef="#ctx0" brushRef="#br0" timeOffset="26755.59">4389 7154 952 0,'0'0'217'0,"0"0"-148"15,0 0-44-15,0 0 5 16,-21 79 57-16,18-49-22 16,0-2-33-16,3-1-13 15,0-5-3-15,0-2-7 16,0-6 0-16,0-5-9 16,0-2-16-16,5-6 15 15,1-1-5-15,6 0-19 16,3 0 6-16,0 0-23 15,6-5 2-15,-1 0 21 16,4 4 12-16,-1 1 7 16,2 0 0-16,2 3 1 15,0 11-1-15,-2 2 9 0,-4 2 0 16,-3 1 5-16,-6 5 18 16,-2 1 31-16,-7 1 2 15,-3 2-20-15,-1-2-29 16,-17 2 12-16,0-4-27 15,-9-3 24-15,0-4-7 16,-6-7 5-16,-1-6-1 16,0-4 30-16,-3 0-22 15,4-4-14-15,3-6 3 16,6-2-9-16,6 3-4 16,5 1-6-16,5 0-1 15,5 3-1-15,2-1-25 0,1 1-71 16,0 0-39-16,12 2-29 15,7 2-225-15,-1 1-133 0</inkml:trace>
  <inkml:trace contextRef="#ctx0" brushRef="#br0" timeOffset="27130.95">4813 7610 745 0,'0'0'124'16,"0"0"-82"-16,0 0 103 0,0 0-14 15,0 0 6 1,49-77-55-16,-44 56-32 0,-4-1-30 16,-1 5-6-16,0 1-6 15,-4 4 2-15,-8 3 6 16,-3 6 11-16,0 3-2 15,-3 0-25-15,0 6-14 16,3 12 14-16,3 6 19 16,-1 2-7-16,10 3-1 15,3 0 11-15,0 2 34 16,6-2-27-16,12-3 4 16,4-3-25-16,3-6-1 15,-2-4-6-15,2-6 0 16,-4-5-1-16,1-2 0 15,-5-11-119-15,-4-8-86 0,-5 0-381 16</inkml:trace>
  <inkml:trace contextRef="#ctx0" brushRef="#br0" timeOffset="27359.25">4722 7367 1077 0,'0'0'218'16,"0"0"-168"-16,0 0-28 15,0 0 16-15,0 0 31 16,0 0-3-16,84-25-15 0,-56 18-25 16,2 0-16-1,-2 3-10-15,5-2-13 0,-6 3-259 16,-8 1-533-16</inkml:trace>
  <inkml:trace contextRef="#ctx0" brushRef="#br0" timeOffset="27649.39">5043 7408 713 0,'0'0'602'0,"0"0"-524"0,0 0-37 16,4 82 27-16,2-48 19 16,3 0-20-16,-3-3-29 15,5-5-20-15,-1-3-18 16,0-7 0-16,-2-5-88 15,2-8-80-15,-1-3-79 16,-3-14-9-16,-1-5-24 16,-2-3-92-16</inkml:trace>
  <inkml:trace contextRef="#ctx0" brushRef="#br0" timeOffset="27792.59">5141 7521 576 0,'0'0'518'0,"0"0"-280"0,0 0-61 15,0 0-84-15,0 0-32 16,0 0-19-16,0 0-2 15,-3 82-8-15,3-61-32 16,0-5-2-16,0-2-24 16,10-8-111-16,-2-5-149 15,1-1-448-15</inkml:trace>
  <inkml:trace contextRef="#ctx0" brushRef="#br0" timeOffset="28076.75">5381 6997 1121 0,'0'0'236'0,"0"0"-180"16,0 0-29-16,0 0-1 15,0 99 55-15,3-34 57 16,3 27-22-16,-6 30-33 15,0 14-26-15,0-2-33 16,-4-15-11-16,-7-34-3 16,2-26-2-16,3-17-8 15,2-13 0-15,1 1-6 16,3-3-44-16,0-10-120 0,0-9-121 16,0-8-545-16</inkml:trace>
  <inkml:trace contextRef="#ctx0" brushRef="#br0" timeOffset="28881.7">5556 7540 924 0,'0'0'541'0,"0"0"-458"16,0 0-58-16,0 0-11 15,0 0 23-15,0 0 15 16,0 0-5-16,10 92-19 15,2-67-18-15,5-3 4 0,0-5-8 16,0-7-6 0,2-8-1-16,-1-2 0 0,-4-1 1 15,-4-15 1-15,-1-4 5 16,-6-6-5-16,-2-3 1 16,-1 0-1-16,0 1-1 15,-10 5 0-15,-5 2-1 16,0 9-8-16,-3 6 7 15,-1 6-34-15,5 3-34 16,0 19 0-16,2 6 59 16,4 7 11-16,5 0 1 15,3-4-1-15,0-8 0 16,0-4 0-16,9-8 1 16,2-7 6-16,3-4-7 15,0 0 1-15,4-6-2 0,-2-7-1 16,-1 1-17-16,2 0 17 15,-3 4-4-15,-3 2 5 16,2 4 2-16,-2 2-1 16,1 0 1-16,1 3 0 15,1 7 17-15,3 2 27 16,0-1-17-16,2-3-7 16,-1 1-12-16,2-7-3 15,-1 0 1-15,0-2 5 16,-1 0-12-16,0-11 12 15,-1-5-12-15,-1-3 1 16,-1-7 0-16,3-4 0 16,-5-4-1-16,-1-8-10 0,-3 0-20 15,-1-5-13-15,-7-2 27 16,-1-2 9-16,0 0 7 16,-1 1 0-16,-10 8 59 15,0 5-9-15,0 5-8 16,-1 9-2-16,0 7 12 15,4 7 0-15,1 4 27 16,2 5-58-16,1 11-19 16,1 31 8-16,3 35-2 15,0 38 11-15,9 13-10 16,6-5-9-16,1-31 1 16,-4-34-1-16,-3-20 0 15,-3-10-33-15,0-1-37 16,0-4-19-16,-3-2-82 0,-3-17-16 15,0-4-217-15,-3-1-249 16</inkml:trace>
  <inkml:trace contextRef="#ctx0" brushRef="#br0" timeOffset="29085.18">5884 7495 884 0,'0'0'193'0,"0"0"-117"15,0 0 108-15,86 29-80 16,-44-20 8-16,4-3-6 16,-1-5-4-16,1-1-43 15,-5 0-18-15,-4-1-16 0,-3-9-14 16,-4 3-3-16,-3-1-8 16,-5 1-163-16,-10 3-656 0</inkml:trace>
  <inkml:trace contextRef="#ctx0" brushRef="#br0" timeOffset="30704.79">4719 8547 1005 0,'0'0'240'0,"0"0"-152"15,0 0 1-15,0 0-21 16,0 0-43-16,0 0-17 16,0 0 0-16,-95 66 0 15,75-30-6-15,-1 8-2 16,2 6 10-16,7 8-8 15,3 4 20-15,7 3 27 16,2 0-21-16,6-5-18 16,11-6-10-16,7-10 1 15,1-11-1-15,0-13 0 16,1-9 0-16,-4-11 0 16,1 0 7-16,-3-21 1 0,-3-7 2 15,-2-6 6 1,-6-1-7-16,-5-2 20 0,-4 6 12 15,0 5 7-15,-15 4-3 16,-9 8 1-16,-1 8-23 16,-3 4-17-16,1 2 1 15,9 7 11-15,2 11-18 16,8 6-28-16,8 13-133 16,14-6-164-16,5-3-520 0</inkml:trace>
  <inkml:trace contextRef="#ctx0" brushRef="#br0" timeOffset="31058">4974 9068 1425 0,'0'0'279'0,"0"0"-233"16,0 0-35-16,0 0-9 15,0 0 9-15,0 0 8 16,0 0 9-16,79-81-3 15,-72 55-12-15,-5 2-5 16,-2 2-7-16,0 2 6 16,-9 5-6-16,-6 4 0 15,-7 8-1-15,2 3-18 16,-5 6 3-16,1 16-2 16,2 12 17-16,2 7 7 15,4 5 4-15,10 4-11 0,3-4 0 16,3-2 0-16,6-9 11 15,13-10-11-15,4-8 0 16,7-9 1-16,0-8 1 16,1-2-2-16,-1-18-54 15,-5-24-137-15,-7 5-209 16,-12 3-590-16</inkml:trace>
  <inkml:trace contextRef="#ctx0" brushRef="#br0" timeOffset="31255.12">4877 8799 1320 0,'0'0'192'0,"0"0"-171"0,0 0-21 16,0 0 0-16,0 0 8 16,81 0 2-16,-47 0-8 15,3-2 4-15,-4-1-6 16,0-3 0-16,-2-2-115 15,-10-1-286-15,-9 3-642 0</inkml:trace>
  <inkml:trace contextRef="#ctx0" brushRef="#br0" timeOffset="31667.71">5265 8898 1192 0,'0'0'205'0,"0"0"-146"0,0 0-18 15,13 112-1-15,-1-69 42 16,3 1 1-16,-1-3-38 15,2-5-23-15,-4-6-10 16,3-9-12-16,-5-11-46 16,2-10-161-16,-3-3-297 15,-3-11-156-15</inkml:trace>
  <inkml:trace contextRef="#ctx0" brushRef="#br0" timeOffset="31825.4">5404 8974 863 0,'0'0'759'16,"0"0"-679"-16,0 0-53 0,-14 82-13 16,10-42 10-16,1-1 22 15,1-3-31-15,2-8-7 16,0-14-8-16,3-9-213 16,3-5-436-16</inkml:trace>
  <inkml:trace contextRef="#ctx0" brushRef="#br0" timeOffset="32058.78">5501 8508 1247 0,'0'0'191'0,"7"114"-123"16,3-12 8-16,-2 20 42 15,1 2-29-15,-2-7-38 16,-4-16-29-16,-1-25-16 16,-1-18-6-16,1-24-39 15,1-10-154-15,0-7-53 16,-2-8-347-16</inkml:trace>
  <inkml:trace contextRef="#ctx0" brushRef="#br0" timeOffset="32824.46">5711 9028 1213 0,'0'0'288'0,"0"0"-251"16,0 0-6-16,0 89 1 16,0-58 35-16,9-5 4 15,4-4-22-15,4-10-32 16,2-5-10-16,2-7-7 15,-3-5 6-15,3-15-5 16,-9-6-1-16,-5-6-19 16,-4-1 18-16,-3-3 1 15,0 4-29-15,-12 3-9 16,-6 5 1-16,-4 3 33 16,-2 8-2-16,-1 9-45 15,2 4-4-15,1 9 17 0,4 16-73 16,3 8 110-16,6 5 2 15,6-1 10-15,3-1 30 16,0-7-24-16,12-11-10 16,5-9-7-16,2-9-8 15,5 0-8-15,-1-14-34 16,-1-9-93-16,-3-3-183 16,-4 2 156-16,0 2 119 15,-8 8 51-15,-2 6 77 16,-2 8 103-16,-2 2 40 15,3 18-62-15,1 7-36 0,-2 4-19 16,8 1 17-16,0-3-37 16,1-9-35-16,2-4-17 15,4-8-18-15,-1-6-12 16,0-2 1-16,2-3 7 16,-2-11-2-16,4-6-7 15,-4-5-17-15,0-3-59 16,-2-6-35-16,-5-7-13 15,-2-3 57-15,-5-7 41 16,-3-4 26-16,0-3 5 16,-3-5 2-16,-11-1 74 15,-5 0-31-15,4 4-14 16,-3 8-17-16,3 12 32 16,2 9-13-16,2 13-20 15,4 12-5-15,0 6 13 0,4 16-26 16,1 33 28-16,2 36-15 15,12 36 12-15,9 13 0 16,12-9 5-16,-8-34-24 16,-6-36-6-16,-7-19-17 15,-4-13-39-15,4 1-42 16,-6-1-87-16,-2-4-370 16,-4-11-170-16</inkml:trace>
  <inkml:trace contextRef="#ctx0" brushRef="#br0" timeOffset="32997.61">5966 9036 1024 0,'0'0'275'0,"0"0"-211"0,0 0-39 16,0 0 56-16,0 0 50 16,110 13-39-16,-68-11-47 15,0-2-19-15,-2 0-13 16,9-15-13-16,-13 0-228 15,-9-2-587-15</inkml:trace>
  <inkml:trace contextRef="#ctx0" brushRef="#br0" timeOffset="33702.61">5787 6986 1252 0,'0'0'263'15,"0"0"-141"-15,0 0-68 16,0 0-3-16,0 0 53 16,0 0-21-16,-21 84-23 0,18-50-21 15,-3 5-22-15,6-1-17 16,-2 14-30-16,2-8-248 16,0-8-792-16</inkml:trace>
  <inkml:trace contextRef="#ctx0" brushRef="#br0" timeOffset="34079.54">5760 8457 1154 0,'0'0'225'15,"0"0"-146"-15,0 0-26 16,0 90 31-16,-5-61 66 16,-2 1-21-16,1-4-62 15,0 1-40-15,2-8-16 16,1-4-11-16,1-1-57 0,2-6-245 16,-1-4-592-16</inkml:trace>
  <inkml:trace contextRef="#ctx0" brushRef="#br0" timeOffset="34505.19">6114 6783 932 0,'0'0'241'0,"0"0"-165"16,0 0-44-16,0 0 11 15,0 0 5-15,0 0 52 16,-45 103 12-16,24-39-23 16,-12 31-6-16,-15 28-79 0,-8 8 12 15,-4-10-16-15,14-30 0 16,15-37-67-16,-1-8-8 15,10-17-15-15,5-7-513 0</inkml:trace>
  <inkml:trace contextRef="#ctx0" brushRef="#br0" timeOffset="35119.51">3454 6911 722 0,'0'0'329'0,"0"0"-172"16,0 0-76 0,-52 112 0-16,16-47-4 0,-10 22-31 15,-15 23 7-15,-3 11 12 16,1-7-33-16,15-24-17 16,21-31-9-16,8-17 1 15,10-12-7-15,3 1-17 16,6 8-33-16,6-4-189 15,14-11-459-15</inkml:trace>
  <inkml:trace contextRef="#ctx0" brushRef="#br0" timeOffset="35705.11">5987 8503 722 0,'0'0'162'0,"0"0"-96"16,0 0-30-16,0 0 5 0,0 0 25 15,0 0 63 1,0 0 28-16,25 57-24 0,-25-31 17 15,0 14-43-15,-6 19-20 16,-19 24-44-16,-16 21-15 16,-3-6-8-16,5-19-10 15,11-24 17-15,10-21-27 16,1 2-8-16,0 5-45 16,0-7-109-16,7-12-232 0</inkml:trace>
  <inkml:trace contextRef="#ctx0" brushRef="#br0" timeOffset="36231.55">3414 8433 785 0,'0'0'206'0,"0"0"-126"15,0 0 8-15,-51 84 5 16,21-37-9-16,-11 18 8 16,-10 22-23-16,-9 16-8 0,5-5 14 15,16-21-22 1,11-22 14-16,7-19-39 16,4 3-14-16,1 2-14 15,4 0-14-15,12-3-105 0,0-11-213 16,3-12-762-16</inkml:trace>
  <inkml:trace contextRef="#ctx0" brushRef="#br0" timeOffset="36886.94">6718 7432 963 0,'0'0'308'0,"0"0"-183"0,0 0-10 16,0 0-19-16,0 0-37 15,0 0-32-15,0 0-13 16,19 0 14-16,2 0 20 16,0 0-19-16,4 0-17 15,-1 0-1-15,0 0-10 16,-6 0-2-16,0 0-8 15,-8 3-161-15,-1 4-323 16,-9 0-272-16</inkml:trace>
  <inkml:trace contextRef="#ctx0" brushRef="#br0" timeOffset="37064.8">6698 7593 1360 0,'0'0'226'15,"0"0"-226"-15,0 0 0 16,0 0 0-16,0 0 8 16,94 13 8-16,-58-13 0 15,3 0-9-15,10-3-7 16,-7-8-282-16,-9-2-851 0</inkml:trace>
  <inkml:trace contextRef="#ctx0" brushRef="#br0" timeOffset="37366.22">7408 7072 1200 0,'0'0'263'16,"0"0"-201"-16,0 0-43 15,0 0-9-15,0 0 1 16,96 10 16-16,-66-8 8 16,-2-2 0-16,3 0-17 0,-4 0-8 15,-5 0-10 1,-11-2-90-16,-5 1-263 0,-6-1-590 0</inkml:trace>
  <inkml:trace contextRef="#ctx0" brushRef="#br0" timeOffset="37794.36">7429 7132 1185 0,'0'0'212'0,"0"0"-155"16,0 0-46-16,-31 98 7 15,28-68 22-15,3-5 14 0,0-5 22 16,0-4-38 0,4-5-25-16,4-4-8 15,1-3-5-15,4-4-3 0,1 0 3 16,3-7 13-16,3-8-6 16,4-2-6-16,1-2-1 15,5 5 1-15,1 5-1 16,4 7 1-16,-4 2-1 15,0 12 0-15,-4 11 1 16,-8 6 15-16,-8 1 23 16,-11 5 11-16,0 0 13 15,-5-3-19-15,-17-1-12 16,-3-3-25-16,-5-3 65 16,-4-5-38-16,-1-7-33 15,-2-7 28-15,1-6-10 0,3 0-19 16,3-7 0-16,5-9-6 15,6-4-18-15,8 3-11 16,7 1-29-16,4 2-40 16,6 0-161-16,9 5-226 15,4 1-225-15</inkml:trace>
  <inkml:trace contextRef="#ctx0" brushRef="#br0" timeOffset="38154.51">7948 7474 636 0,'0'0'120'16,"0"0"-47"-16,0 0-3 0,0 0 42 16,87-68 30-16,-74 40-67 15,-5 2-15-15,-4-1-17 16,-4 4-15-16,0 3 10 15,-10 3 8-15,-10 10 3 16,-2 6 55-16,-5 1-103 16,0 11 72-16,2 12-58 15,3 5-6-15,5 7 2 16,6 4-11-16,6 1 32 16,5 2 18-16,0 0 16 15,16-6-25-15,11-3-3 0,3-9 5 16,4-7-33-1,2-9-2-15,1-8-8 0,-4 0-13 16,7-24-53-16,-10-5-127 16,-10 0-296-16</inkml:trace>
  <inkml:trace contextRef="#ctx0" brushRef="#br0" timeOffset="38741.92">7887 7098 730 0,'0'0'202'15,"0"0"-15"-15,0 0 0 16,0 0-34-16,0 0-44 16,94 6-39-16,-63-6-32 0,-1 0-10 15,0 0-23-15,1 2-5 16,-5 2-189-16,-10 1-664 0</inkml:trace>
  <inkml:trace contextRef="#ctx0" brushRef="#br0" timeOffset="38958.65">8260 7424 1294 0,'0'0'236'0,"0"0"-95"16,0 0-52-16,54 104-30 0,-31-73 4 16,2-3-27-16,-2-5-17 15,0-6-10-15,-4-4-9 16,-4-8-21-16,-4-5-166 16,-3-11-158-16,-3-7-611 0</inkml:trace>
  <inkml:trace contextRef="#ctx0" brushRef="#br0" timeOffset="39114.86">8473 7383 1385 0,'0'0'388'0,"0"0"-254"0,-4 84-58 16,1-41-30-16,1-3 3 15,1 0-21-15,-4 10-28 16,0-12-38-16,-3-5-482 0</inkml:trace>
  <inkml:trace contextRef="#ctx0" brushRef="#br0" timeOffset="39521.49">6764 9065 1470 0,'0'0'224'16,"0"0"-171"-16,0 0-36 15,0 0 4-15,94-3 34 0,-60 3 1 16,1 0-28-16,-4-2-18 15,-1 1-10-15,-8 1 0 16,-10 0-183-16,-9 6-569 0</inkml:trace>
  <inkml:trace contextRef="#ctx0" brushRef="#br0" timeOffset="39685.76">6847 9232 1395 0,'0'0'202'0,"0"0"-144"0,0 0-37 16,91 0 6-1,-53 0-8-15,17-21-19 0,-9 3-93 16,-7-1-564-16</inkml:trace>
  <inkml:trace contextRef="#ctx0" brushRef="#br0" timeOffset="40091">7553 8646 567 0,'0'0'740'0,"0"0"-667"15,0 0-34 1,0 0 41-16,-39 81 10 0,33-45 28 15,3 3-29-15,3 3-32 16,0 3-26-16,2-1-15 16,11 1 0-16,5-4-16 15,3-7 0-15,1-8-1 16,2-11-12-16,0-10-14 16,0-5 27-16,0-3-10 15,-5-15 2-15,-4-7 7 16,-4-7-33-16,-6 0-21 15,-5-1 9-15,0 2 23 16,-14 6 3-16,-6 3 20 16,-1 8 13-16,-3 8 39 15,2 6 32-15,1 8-68 0,0 15-16 16,2 8-49 0,5 5-101-16,3 8 18 0,5-8-247 15,4-9-469-15</inkml:trace>
  <inkml:trace contextRef="#ctx0" brushRef="#br0" timeOffset="40458.76">7962 8964 1308 0,'0'0'143'0,"0"0"-102"0,0 0-28 15,83 6-4-15,-64-15 53 16,-5-8-12-16,-3-4 8 16,-3-4-26-16,-5 1-17 15,-3-4-14-15,0 3-1 16,-9 5 0-16,-10 4 0 16,-2 6 0-16,-4 7 11 15,4 3 4-15,0 8-9 16,2 14 7-16,5 7-7 15,4 6 1-15,4 2-7 16,6 4 1-16,0-4 12 16,6-3 10-16,12-4 5 0,4-6-12 15,8-6-1 1,1-6-15-16,2-7-53 0,13-5-112 16,-9-3-121-16,-7-9-584 0</inkml:trace>
  <inkml:trace contextRef="#ctx0" brushRef="#br0" timeOffset="40694.03">8327 8792 1272 0,'0'0'398'16,"0"0"-321"-16,0 0-53 15,0 0-16-15,7 99 49 0,4-65 56 16,11 0-6-16,1-3-31 16,5-4-76-16,4-5-1 15,-1-10-89-15,4-12-56 16,-9 0-124-16,-8-15-406 0</inkml:trace>
  <inkml:trace contextRef="#ctx0" brushRef="#br0" timeOffset="40865.64">8505 8761 1371 0,'0'0'274'0,"0"0"-193"16,-2 99-43-16,2-46-3 0,0 0 68 16,6-2-14-16,3-3-42 15,-2-7-31-15,-2-4-16 16,-5-12-104-16,0-11-453 0</inkml:trace>
  <inkml:trace contextRef="#ctx0" brushRef="#br0" timeOffset="41112.69">7860 8585 1213 0,'0'0'318'0,"0"0"-229"0,87 25-63 16,-39-12-14-16,7-4-6 16,-2 1-4-16,-1-3 14 15,-4 1-5-15,0 11-11 16,-9-2-265-16,-15 0-646 0</inkml:trace>
  <inkml:trace contextRef="#ctx0" brushRef="#br0" timeOffset="41570.31">6894 9635 1483 0,'0'0'391'0,"0"0"-341"15,0 0-50-15,0 0-18 16,0 0 18-16,0 0 1 0,91 0 21 16,-47 0 14-16,22 0-9 15,26 2-4-15,37 2-4 16,20 1-6-16,12-3 0 16,1-2-5-16,-6 0 15 15,0 0 2-15,4-7-9 16,1 0-5-16,-3-1 1 15,-6 4-12-15,-16 1-1 16,-15 2 0-16,-32 1 0 16,-29 0-20-16,-21 0-25 15,-12 0-5-15,-5 0-10 16,-1 0-65-16,-8-3-117 16,-10 0-471-16</inkml:trace>
  <inkml:trace contextRef="#ctx0" brushRef="#br0" timeOffset="42274.61">7313 10181 484 0,'0'0'695'0,"0"0"-599"16,0 0-82-16,0 0-4 16,13-80 9-16,-4 46-3 15,2-2-7-15,-1-1-9 16,3 1-14-16,-2 2 13 16,0 2 0-16,-1 4-2 15,-3 2 3-15,-1 3 0 16,-1 7 0-16,-1 3 10 15,-4 6 8-15,3 4-8 16,-3 1 3-16,0 2 11 16,0 0 1-16,3 0 3 15,-3 11 20-15,5 7-2 16,-1 9-5-16,2 12-2 0,3 23 11 16,0 21-4-16,0 18-9 15,4-4-20-15,-5-21-16 16,-4-25-1-16,-1-18 1 15,-1 0 4-15,1-3-5 16,1-5-67-16,-1-11-96 16,0-10-508-16</inkml:trace>
  <inkml:trace contextRef="#ctx0" brushRef="#br0" timeOffset="42665.21">7716 10285 1175 0,'0'0'638'16,"0"0"-556"-16,0 0-60 16,0 0-10-16,0 0 0 15,43-97 33-15,-34 56 9 16,0-5-35-16,-2-2 0 15,-1-1-19-15,0 5 1 16,-3 3 7-16,-3 8-8 16,0 6-1-16,0 9 1 15,0 7 0-15,0 8 0 0,0 3 0 16,0 8-5-16,0 18 5 16,3 13 12-16,0 12-6 15,2 7-5-15,-1 4 12 16,2 2-13-16,-3-3 1 15,0-3-1-15,-2-4 0 16,1-10 0-16,1-10-21 16,0-9-102-16,0-11-204 15,-3-9-494-15</inkml:trace>
  <inkml:trace contextRef="#ctx0" brushRef="#br0" timeOffset="43109.63">8117 10297 1320 0,'0'0'311'0,"0"0"-221"16,0 0-89-16,0 0-1 15,0 0 6-15,0 0 8 16,0 0 10-16,70-15-10 16,-63-7 1-16,-2-3-7 15,-2-3-8-15,-3 0 0 16,0 0 10-16,0 4-9 16,-8 3 0-16,-1 4-1 0,-4 9-7 15,1 4-14-15,-1 4-10 16,1 9 2-16,1 15 16 15,1 9 9-15,7 6 4 16,3 8 46-16,0 2 32 16,15 1 16-16,4-4-20 15,7-6-27-15,0-7-22 16,3-11-9-16,-1-10-16 16,3-9-3-16,-1-3-14 15,-3-11-58-15,3-29-70 16,-8 4-247-16,-5 2-690 0</inkml:trace>
  <inkml:trace contextRef="#ctx0" brushRef="#br0" timeOffset="43494.07">8475 10106 1422 0,'0'0'343'16,"0"0"-248"-16,0 0-64 15,31 89-30-15,-15-55 6 16,1-3 18-16,1-4 3 16,0-4-10-16,0-5-12 15,-1-8-6-15,-3-6-106 16,5-4-105-16,-7-3-190 15,-4-8-664-15</inkml:trace>
  <inkml:trace contextRef="#ctx0" brushRef="#br0" timeOffset="43702.44">8740 10037 1129 0,'0'0'621'15,"0"0"-523"-15,-6 83-71 16,2-41 0-16,0 3 46 16,-1-1 19-16,2-4-29 15,0-9-32-15,1-6-26 16,2-9-5-16,0-12-93 16,-1-4-308-16,-1 0-622 0</inkml:trace>
  <inkml:trace contextRef="#ctx0" brushRef="#br0" timeOffset="44056.61">8011 9844 1056 0,'0'0'268'0,"0"0"-184"16,0 0 21-16,83 39 56 15,-38-24-19-15,7-3-40 16,3-3-28-16,-2-4-26 16,-4-4-31-16,-7 1-17 15,-7 3-34-15,-12-1-274 16,-13 4-909-16</inkml:trace>
  <inkml:trace contextRef="#ctx0" brushRef="#br0" timeOffset="59755.09">4589 12639 573 0,'0'0'302'16,"0"0"-116"-16,0 0-28 15,0 0-31-15,0 0-50 16,0-9-39-16,0 5-16 16,0 0-21-16,0-1 0 15,0 0 0-15,0 2-1 16,0 2 0-16,0 1 0 15,0 0 0-15,0 0-1 16,0 0 0-16,0 0 1 0,0 0 1 16,0 0 0-16,0 0 9 15,0 0 11-15,0 0 8 16,0 0 14-16,0 0 5 16,0 4 22-16,0 14-17 15,0 11-9-15,0 13 10 16,-4 10-28-16,-4 9-7 15,-2 5-4-15,1 2-3 16,4 1 4-16,-1-2 3 16,0-4-9-16,1-8 3 15,2-10-12-15,0-12 0 16,1-9 8-16,2-11-8 16,0-4 2-16,0-5 3 15,0-2-6-15,0-1 0 0,0-1-1 16,0 0-160-1,0-21-43-15,2-1-81 0,1-5-606 0</inkml:trace>
  <inkml:trace contextRef="#ctx0" brushRef="#br0" timeOffset="60250.59">4543 12712 582 0,'0'0'183'0,"0"0"-112"16,0 0 38-16,0 0 45 15,0 0-8-15,0 0-26 16,0 0-44-16,0-7-8 16,0 7-16-16,0 0-8 15,0 0-9-15,0 0-28 16,6 10-5-16,6 10 36 16,9 10 42-16,4 9-32 0,5 9-37 15,12 20-1 1,11 21 21-16,7 17 5 0,-5-11-15 15,-16-22-7-15,-9-28-13 16,-15-23-1-16,3 0 8 16,-2 0-7-16,-1-2-1 15,-3-8 13-15,-5-3-1 16,-2-5-4-16,-4-3-6 16,-1-1 4-16,2 0-5 15,-2 0 1-15,0 0-1 16,1 0-1-16,5-5-70 15,-1-8-116-15,-2-4-351 0</inkml:trace>
  <inkml:trace contextRef="#ctx0" brushRef="#br0" timeOffset="60655.68">4956 12657 795 0,'0'0'323'16,"0"0"-210"-16,0 0-42 0,0 0 9 15,-21 81 1 1,17-48 2-16,4 5-10 0,0 11 3 16,0 18-8-16,0 20-14 15,10-9-16-15,-1-6 0 16,-3-16 1-16,-1-20-9 16,0 3 14-16,-2-2 1 15,2-7-18-15,-5-7-16 16,3-7-11-16,0-9 0 15,-3-2-1-15,0-3-11 16,3-2-100-16,5 0-128 16,-1 0-58-16,-1-8-447 0</inkml:trace>
  <inkml:trace contextRef="#ctx0" brushRef="#br0" timeOffset="61993.63">6576 12743 1117 0,'0'0'364'0,"0"0"-253"16,0 0-82-16,0 0-10 15,0 0 26-15,0 0 38 16,0 0-30-16,-21 5-31 15,15-1-6-15,0 4-16 16,-1 4 1-16,-2 5 12 16,0 2-13-16,-3 6 1 15,3 1-2-15,3 4-1 0,0 1 2 16,4 2 0 0,2 3 9-16,0 1 16 0,11 4-24 15,4-4 21-15,6 4-11 16,1-4-3-16,5 2 0 15,1-3 1-15,2-2-3 16,1-1 6-16,1-5 0 16,-1-5 5-16,6-1 2 15,1-3-12-15,3-5 1 16,0-2-8-16,-1-4 2 16,3 0 3-16,-4-7-5 15,0-1 0-15,4 0 7 16,-4-1-6-16,0-12 1 15,0-2 5-15,2-2-6 16,1-4-1-16,1 1-1 0,-4-5 1 16,1 0 0-1,-4-2 1-15,-4 0 0 0,-7-2 0 16,-3-2-1-16,-4-1 1 16,-6 2-1-16,-6-4-1 15,-6 0 0-15,0-1 1 16,0 1 0-16,-9-3-6 15,-7 1-1-15,-4-2 6 16,-2 1-12-16,-5-3-2 16,0 1 3-16,-1 0 11 15,0 5 1-15,-1 2 1 16,2 6-1-16,-1 1 8 16,-2 7-8-16,0 1 31 0,0 2 1 15,-1 5 9 1,-2 0-8-16,3 4-5 0,0 3 0 15,-1 3-6-15,1 0 24 16,-1 3-40-16,-3 7 12 16,3 3-14-16,-4 2-4 15,4 2 0-15,0 1-17 16,2 2 4-16,4 3-9 16,7 4-11-16,-1 4-11 15,2 3-19-15,4 2-103 16,-4 17-78-16,1-9-60 15,8-8-398-15</inkml:trace>
  <inkml:trace contextRef="#ctx0" brushRef="#br0" timeOffset="73824.5">5424 13034 212 0,'0'0'917'16,"0"0"-747"-16,0 0-91 15,0 0 80-15,0 0 23 16,0 0-38-16,-8-3-36 15,8 3-39-15,0 0-12 16,0-2-7-16,0 2 0 16,0 0-7-16,0 0 0 0,0 0-3 15,0 0 6 1,0 0-19-16,0 0-7 0,0 0-6 16,0 0-7-16,0 0 1 15,0 0-8-15,0 0 1 16,0 0-1-16,0 0-2 15,0 0 1-15,0 0-7 16,13 0-7-16,5 0 15 16,10 0 1-16,9 0 7 15,5 0-7-15,2 0 0 16,5 0 0-16,0 4 8 16,2 0-2-16,2 2-6 15,-2-1 1-15,-6 0-1 16,-1-1-1-16,-8 0-1 0,-4-3 0 15,-7 2 1-15,-5 0 1 16,-3-1-1-16,-6 0 0 16,2-2 0-16,-7 0 0 15,0 1 0-15,-3-1 2 16,0 0 5-16,-1 2-5 16,-2-2-1-16,0 0 8 15,0 0 0-15,0 0-1 16,0 0 6-16,0 0 1 15,1 0 2-15,-1 0-5 16,0 0 4-16,0 0-4 16,0 0-3-16,0 0-3 15,0 0-6-15,0 0 0 0,0 0-25 16,0 6-104-16,0 2-201 16,0 1-986-16</inkml:trace>
  <inkml:trace contextRef="#ctx0" brushRef="#br0" timeOffset="76267.67">7778 10800 864 0,'0'0'233'0,"0"0"-155"16,0 0-9-16,0 0-15 0,0 0-31 15,0 0-8 1,-9-80-2-16,9 66 17 0,5 0-17 16,2 1-4-16,5 2-8 15,3 0 7-15,3 5-8 16,4 3 6-16,5 3-5 15,3 0 6-15,0 17 1 16,1 5 7-16,-8 6-4 16,-7 4 27-16,-12 6-1 15,-4 3-8-15,-4 1-12 16,-17 4-10-16,-6-3-6 16,-3-2-1-16,-1-6 2 15,1-7-2-15,2-9 0 16,4-9 1-16,6-10-1 15,2 0-30-15,7-7-13 0,3-12-36 16,6-6-1-16,0 1-1 16,3 1-3-16,9 6 67 15,1 3 17-15,2 8 13 16,1 6 22-16,1 0 18 16,2 3 31-16,0 11-4 15,1 0-26-15,1-1-28 16,1 0-16-16,1-4-10 15,1-5 0-15,13-4-46 16,-6 0-192-16,-4-3-347 0</inkml:trace>
  <inkml:trace contextRef="#ctx0" brushRef="#br0" timeOffset="76589.5">8230 10947 932 0,'0'0'162'0,"0"0"-116"15,0 0 22-15,0 0 12 16,0 0 21-16,0 0-12 16,0 0-8-16,67-59-39 15,-65 43-18-15,2-1-16 16,-4 1 4-16,-4 3-10 16,-8 3 6-16,-7 6-8 15,-3 4-59-15,-1 0 32 16,0 10 14-16,3 12 5 0,3 6 7 15,6 5 1 1,6 4 13-16,5-1 13 0,0 0 12 16,7-3 31-16,11-7-23 15,6-6-8-15,6-6 28 16,1-7-66-16,2-7-1 16,7-7-119-16,-8-12-126 15,-7-2-426-15</inkml:trace>
  <inkml:trace contextRef="#ctx0" brushRef="#br0" timeOffset="76778.78">8453 10846 1008 0,'0'0'213'0,"0"0"-139"0,0 0 13 15,50 87-37-15,-26-62-5 16,1-4 12-16,-2-2-26 15,4-6-31-15,-5-7-25 16,5-6-133-16,-8-5-405 16,-5-9-60-16</inkml:trace>
  <inkml:trace contextRef="#ctx0" brushRef="#br0" timeOffset="76933.52">8687 10810 1077 0,'0'0'363'15,"0"0"-275"-15,0 0-59 0,-17 76 5 16,11-34 71-16,3 5-24 16,2-4-24-16,-1 0-35 15,-2-3-22-15,1-14-92 16,-2-9-471-16</inkml:trace>
  <inkml:trace contextRef="#ctx0" brushRef="#br0" timeOffset="78008.53">4433 11053 995 0,'0'0'308'15,"0"0"-208"-15,0 0-29 16,0 0-14-16,0 0-10 15,0 0-7-15,0 0-16 16,9-3 2-16,1 2-9 16,2-4 5-16,0 1-3 15,1-4 3-15,-1-3 0 16,0-5-6-16,-3 0-4 16,-1-6-11-16,-4 2 0 0,-1 1 1 15,-3 1-1 1,0 5 0-16,0 2-1 0,0 5 0 15,-4 6-1-15,-4 0-13 16,-1 0-59-16,-1 6 64 16,4 10-27-16,0 5 17 15,3 6 3-15,3 2 16 16,0 3 6-16,4-1 7 16,11-2-12-16,5 0 12 15,3-6 2-15,4-4-2 16,3-5-13-16,1-7-90 15,11-7-8-15,-9-1-192 16,-6-10-255-16</inkml:trace>
  <inkml:trace contextRef="#ctx0" brushRef="#br0" timeOffset="78436">4798 10938 772 0,'0'0'578'0,"0"0"-498"15,0 0-58-15,0 0-21 16,0 0 13-16,0 0 52 16,0 0 53-16,31 56-40 15,-23-29-25-15,4 3-27 16,-8 0-6-16,-1-1-6 0,-3 0-2 16,0-5-6-1,0-2 0-15,0-6-5 0,0-3-2 16,0-6 0-16,0-6 0 15,0-1 0-15,0 0-7 16,0-10-53-16,0-9-73 16,0-9 25-16,0-2 31 15,3-4-4-15,5 3 30 16,0 4 6-16,3 5 37 16,0 6 8-16,0 8 6 15,1 8 3-15,-1 0 12 16,5 9 79-16,-1 13-1 15,-3 4-26-15,2 1-7 16,-3-1-40-16,-3-2-12 16,-2-7-5-16,-3-2-9 0,0-10-42 15,4-5-86 1,-4-6-228-16,0-13-14 0</inkml:trace>
  <inkml:trace contextRef="#ctx0" brushRef="#br0" timeOffset="79162.87">5159 10637 901 0,'0'0'487'16,"0"0"-417"-16,0 0-44 16,6 86 3-16,-6-36 66 15,0 4 30-15,0 2-24 16,0 3-40-16,6-6-33 15,1-5-11-15,1-7-16 0,2-7-2 16,2-9-13-16,2-8-34 16,-2-9-152-16,-1-8-69 15,0 0 80-15,2-14-13 16,-4-8-55-16,-1-3-49 16,-2-1-58-16,-3 6 364 15,4 6 141-15,-4 7 28 16,2 7-95-16,1 0 35 15,1 14 109-15,5 5 21 16,0 1-92-16,7-3-71 16,-1-4-46-16,2-5-15 15,0-8 12-15,-3 0 18 16,1-12-12-16,-6-9-14 0,-2-6-3 16,-7-4-15-16,-3 0-1 15,0 0-1-15,-3 3-12 16,-13 6 0-16,-5 5 13 15,3 12 0-15,-3 5 1 16,0 4 15-16,3 21-16 16,2 9 0-16,7 8 9 15,1 3 17-15,8-1-3 16,0-7 8-16,0-6 5 16,11-9 18-16,5-10 9 15,2-8-43-15,3-4-20 16,-3-12 9-16,0-10-9 15,1-10 0-15,-5-1-16 0,-5-3 0 16,-2 4 5-16,-4 4 1 16,-3 6 10-16,0 8-1 15,0 7 1-15,0 7 0 16,0 0-40-16,3 16 2 16,2 8 38-16,4 7 9 15,4 1-9-15,2-2 2 16,9-6-1-16,1-10 9 15,5-9-10-15,1-5-11 16,-1-7-71-16,-2-15 20 16,4-25-198-16,-10 7-118 15,-7 1-291-15</inkml:trace>
  <inkml:trace contextRef="#ctx0" brushRef="#br0" timeOffset="79719.52">5769 10819 918 0,'0'0'313'16,"0"0"-215"-16,0 0-50 15,-31 80-26-15,25-39 17 16,4 4 19-16,2-1 25 16,0-2 26-16,15-6-36 15,3-8-32-15,7-7-19 16,2-9-6-16,-1-12-14 16,-1 0-1-16,0-11 8 15,-4-12-9-15,-6-6-13 16,-3-5-19-16,-9-1-2 15,-3 0-2-15,0 3 20 16,0 5 14-16,-10 7 0 16,1 7 2-16,-2 7 2 0,1 6-2 15,7 8-11-15,0 17 11 16,3 11 22-16,0 3 8 16,10 3 10-16,7-2-24 15,5-8-6-15,0-6-9 16,1-12 0-16,1-6-1 15,-5-8 0-15,-1 0-9 16,-2-14 7-16,-2-9-5 16,-1-8-9-16,-4-4-29 15,2-3-20-15,2-2-7 16,1 1 19-16,2 6 27 0,2 10 19 16,4 8 1-1,2 13 4-15,-2 2 2 0,-2 13 16 16,1 12 70-16,-9 3 35 15,-5 3-16-15,-7 3 5 16,0 2-30-16,-19-2-19 16,-8 3-10-16,-6-4-20 15,0-5-1-15,-3-7-17 16,3-7-13-16,5-9-18 16,6-5-94-16,11-7-115 15,4-9-124-15,7-3-568 0</inkml:trace>
  <inkml:trace contextRef="#ctx0" brushRef="#br0" timeOffset="80665.74">7113 11369 897 0,'0'0'271'16,"0"0"-156"-16,0 0-19 0,0 0 39 15,0 0 37 1,0 0-45-16,0 0-42 0,-23 0-12 15,23 0-9-15,0 0-21 16,0 0-17-16,0 0-11 16,0 0-14-16,0 0-1 15,8 0-12-15,13 0 11 16,10 0 1-16,11-1 5 16,25-3 1-16,27 4 7 15,33 0-7-15,12 0 1 16,-1 0-7-16,-11-3 1 15,-16 0 0-15,2-4 0 16,2 0-1-16,-1 0 0 16,-1-3 1-16,-6 1 8 15,-10-4-9-15,-18 4-2 0,-17-1 1 16,-15 3 0-16,-7 0 1 16,2 0 0-16,0-3 0 15,-1 3 1-15,-11-2-1 16,-10 2 0-16,-6 4 1 15,-8-3 1-15,-3 5-2 16,-3 1 0-16,0 0-41 16,-6-1-79-16,-8 1-252 15,-3-2-763-15</inkml:trace>
  <inkml:trace contextRef="#ctx0" brushRef="#br0" timeOffset="81089.81">8160 10635 863 0,'0'0'231'0,"0"0"-149"16,0 0 25-16,0 0-1 16,113 37-40-16,-74-33-20 15,3-1-2-15,1-1-18 16,-1-2-13-16,-5 0-13 16,1 3-28-16,-10-2-248 15,-10 3-890-15</inkml:trace>
  <inkml:trace contextRef="#ctx0" brushRef="#br0" timeOffset="81987.78">7893 11657 732 0,'0'0'177'0,"0"0"-57"16,0 0-17-16,0 0-10 16,58 80-27-16,-31-71-28 15,3-8 11-15,-2-1-7 0,-1-4-14 16,-4-13 2 0,-4-7-1-16,-7-6 27 0,-5-3-7 15,-7-1-4-15,0 0-7 16,-7 3-12-16,-11 5 23 15,-6 4 9-15,0 6-35 16,-4 7 8-16,5 7 34 16,-2 2-29-16,4 8-34 15,2 13-2-15,7 8 7 16,3 2-7-16,6 0-1 16,3-3 0-16,0-4-5 15,10-7-19-15,10-6-41 16,4-5 46-16,6-6-9 15,1 0 11-15,7 0-1 16,-3 0 19-16,-2 5-5 0,-5 9 5 16,-4 8 42-16,-8 6 43 15,-4 6-3-15,-1 2-13 16,-7 0-31-16,1-1-23 16,-2-5-15-16,1-6 0 15,3-9-66-15,1-15-129 16,-2 0-406-16,2-8-591 0</inkml:trace>
  <inkml:trace contextRef="#ctx0" brushRef="#br0" timeOffset="82333.03">8409 11828 1410 0,'0'0'335'0,"0"0"-245"15,0 0-60 1,0 0-20-16,0 0-3 0,0 0 31 15,82 44-5-15,-64-49 0 16,0-11-5-16,-3-4-14 16,-5-1-6-16,-4-4-2 15,-6 3-6-15,0 2 0 16,-7 3-12-16,-11 6-2 16,-1 6-5-16,-4 5 1 15,-2 4-23-15,-2 16 18 16,5 6 11-16,2 6 5 15,4 4 7-15,7-1 6 16,6-1 0-16,3-3 4 16,1-7-4-16,16-6 4 0,5-7 8 15,5-8-12-15,9-3-6 16,3-3-51-16,11-22-119 16,-9 2-351-16,-8 1-677 0</inkml:trace>
  <inkml:trace contextRef="#ctx0" brushRef="#br0" timeOffset="82596.8">8715 11704 1141 0,'0'0'337'0,"0"0"-239"16,0 0-62-16,0 0-10 15,72 93 33-15,-44-69 0 16,2-5-19-16,0-4-21 16,-2-3-19-16,2-10-13 15,-8-2-161-15,-6 0-425 0</inkml:trace>
  <inkml:trace contextRef="#ctx0" brushRef="#br0" timeOffset="82775.1">8983 11679 1618 0,'0'0'230'0,"0"0"-144"16,-16 94-60-16,12-56 5 15,2-2 8-15,2-3-39 16,-1 3-11-16,-1-10-282 16,-4-6-871-16</inkml:trace>
  <inkml:trace contextRef="#ctx0" brushRef="#br0" timeOffset="141004.32">6661 12305 415 0,'0'0'196'0,"0"0"-29"0,0 0-22 16,0 0-12-16,0 0-9 15,0 0-17-15,0 0-21 16,0 0-27-16,0 0-11 15,0 0-1-15,0 0-7 16,0 0-9-16,3 0-9 16,3 5-12-16,3-3-9 15,7 3 8-15,2 0 4 16,3 2 6-16,6-1 1 16,0-2-2-16,1 1-4 15,2-1 8-15,1 1 12 16,5-2-8-16,1 0 36 15,2-1-5-15,1 0-27 16,1-2-15-16,-1 0-5 16,0 0-2-16,2 1-2 0,-2 1-5 15,2 1 0-15,-3 1 0 16,0 1 0-16,0-3 0 16,-1 1 0-16,-2 0 1 15,1-3-2-15,-2 0 1 16,-4 0-1-16,-3 0 0 15,-2 0 1-15,-6 0 0 16,-3 0 0-16,-1 0 0 16,-5 0-1-16,-1 0 1 15,-4 0 0-15,0 0 1 16,-1 0-2-16,-2 0 1 16,-2 0-1-16,2 0 1 0,-1 0-1 15,1 0 1-15,1 0-1 16,-1-1-94-16,1-4-201 15,-2 1-422-15,-1 1-152 0</inkml:trace>
  <inkml:trace contextRef="#ctx0" brushRef="#br0" timeOffset="141664.82">7963 12646 755 0,'0'0'341'0,"0"0"-172"15,0 0-47-15,0 0-25 16,0 0 19-16,0 0-27 16,0 0-41-16,-3 13-18 15,3 7-8-15,0 10-5 16,0 10-2-16,0 19-2 15,0 22-7-15,0 17 0 16,0 5-5-16,2-17 9 16,1-19-8-16,-2-23-1 0,3-6 6 15,-2 4-6-15,1 2 1 16,0-2-2-16,0-9 1 16,-3-11 0-16,3-8 0 15,-3-8 0-15,0-5 0 16,0-1 8-16,3 0-8 15,-3 0 0-15,0 0-1 16,0 0-1-16,3 0-24 16,0-7-78-16,-1-3-122 15,-1 1-534-15</inkml:trace>
  <inkml:trace contextRef="#ctx0" brushRef="#br0" timeOffset="142409.7">6397 13735 846 0,'0'0'157'15,"0"0"-121"-15,0 0-24 0,0 0 20 16,0 0 81-16,0 0-11 16,81 8-28-16,-46-4-27 15,7 1-14-15,7 2-10 16,7-2-11-16,21 3 80 16,26-1 21-16,25-1-46 15,11-3-8-15,-9-3-27 16,-12 0-10-16,-20-2-21 15,-19-4 5-15,-18 2-6 16,-16 2 1-16,-9 2 0 16,0 0 7-16,-4 0-6 15,0 0-1-15,-13 5 5 0,-8-1 39 16,-5 1 29-16,-5-2 5 16,1-3-13-16,-2 2-10 15,0-2-22-15,0 0-15 16,0 0-7-16,0 0-5 15,0 0-6-15,0 0-1 16,0 0-28-16,0 0-76 16,0 0-123-16,-3-5-416 0</inkml:trace>
  <inkml:trace contextRef="#ctx0" brushRef="#br0" timeOffset="155375.74">4009 12673 342 0,'0'0'169'16,"0"0"-113"-16,0 0-28 15,0 0 22-15,0 0 14 16,-12-11-2-16,9 8-12 16,0 0 9-16,0 1 11 0,2-1-2 15,-1-1-9 1,1 3-10-16,1 1 8 0,0 0-5 15,0 0-13-15,0 0-4 16,-2 0 5-16,2 0 1 16,0 0-8-16,0 0 2 15,0 0-2-15,0 0-6 16,0 0-1-16,0 0-6 16,0 0 8-16,0 0 4 15,0 0 7-15,0 0-2 16,0 0-8-16,0 0-6 15,0 0 3-15,0 0-7 0,0 0 5 16,0 0-5 0,0 0 0-16,0 0 1 15,0 0 8-15,0 0 4 0,0 0-13 16,0 0-11-16,0 10 6 16,0 7 28-16,0 7-27 15,0 8-2-15,0 8-4 16,0 5-8-16,0 2 8 15,0 2-8-15,0 2 0 16,0-3 0-16,0 4 6 16,0-3-6-16,0 0-1 15,0-3 1-15,3 0 1 16,-1-3-1-16,1-1 1 0,2-1 5 16,-2-2-7-1,2-2 0-15,-2-2 0 0,0-6-1 16,0-2 1-16,3-5 1 15,-3-3 0-15,1-3-1 16,-2-3 1-16,1-4 0 16,-3-3 8-16,1-1-2 15,-1-2 5-15,0-2 0 16,0-1-3-16,0 0-2 16,0 0-5-16,0 0-1 15,0 0-1-15,0 0-1 16,3 0-123-16,3-15-350 15,-1-4-334-15,1-3 156 0</inkml:trace>
  <inkml:trace contextRef="#ctx0" brushRef="#br0" timeOffset="157064.81">4670 12214 823 0,'0'0'218'0,"0"0"-136"0,0 0-5 15,0 0-10-15,0 0-20 16,0 0-28-16,0 0-10 16,0 0-9-16,0 2 0 15,0 3 0-15,1 4 1 16,7-1-1-16,1 1 1 16,1-1 0-16,2-2-1 15,0-3 0-15,-2-3 0 16,1 0 2-16,-1 0-1 15,-2-4 0-15,-2-5 0 16,-3-2 27-16,-2-1-17 16,-1 2 4-16,0-2-8 15,0 0 10-15,-1 2 7 0,-8-1-8 16,-3 1 3 0,3 4 11-16,1 0 24 0,1 3-6 15,-2 1-26-15,2-1-11 16,-1 3-11-16,2 0-13 15,3 0 13-15,-1 5 8 16,2 4-8-16,2 4-6 16,0-1-1-16,0 2-9 15,2 1-2-15,8-2 11 16,-1-2 6-16,0-2-6 16,3-3-3-16,-5-4-5 15,1-2 2-15,-2 0 7 16,3 0 5-16,-5-5 0 15,-1-2-6-15,-1-5 6 16,-2 2 0-16,0-1 1 0,-2 0 1 16,-7 2 9-16,-1-1-8 15,1 4-1-15,1 0 14 16,1 3 4-16,0 1 0 16,2 2-11-16,-1 0-2 15,3 0-5-15,3 2-1 16,0 6 0-16,0 1-10 15,0 2 1-15,0 3 8 16,8-2-7-16,-1-2 6 16,3-1 0-16,1-6-5 15,-5 0-9-15,4-3 4 16,-2 0 6-16,-2 0-1 0,-3-3 0 16,-2-5-11-16,-1-1-3 15,0 1 19-15,0-1 1 16,0-1 1-16,-7 3 1 15,-1 0 0-15,-2 3 0 16,2 0 9-16,1 3-4 16,1 1-6-16,0 0 0 15,3 0-9-15,0 0 8 16,2 5 0-16,1 4 0 16,0 0 0-16,0 3-1 15,0 0 1-15,3-3 0 16,4 1 0-16,0 0 0 15,1-5 0-15,-2 0 1 0,0-2-10 16,3-3 4 0,-5 0 5-16,1 0 0 0,-1 0 1 15,-2-5 0-15,-2-3 2 16,0-2 9-16,0 0 1 16,0 1 4-16,-2-2 3 15,-5 2 11-15,-1 4 18 16,1 1-8-16,1 2-14 15,1 0-4-15,2 2-15 16,2 0 2-16,-1 0-8 16,2 6 8-16,0 4-8 15,0 0-1-15,0 0-11 16,0-3-13-16,0 0-3 16,5-5 5-16,1-2-7 15,0 0 9-15,-2 0 5 0,2-2 4 16,-4-6 5-16,-2-1 3 15,0 1 3-15,0 2 9 16,0-1 1-16,-2 3 3 16,-1 4 35-16,0 0-46 15,-1 3-2-15,1 22-59 16,3 0-125-16,0 0-626 0</inkml:trace>
  <inkml:trace contextRef="#ctx0" brushRef="#br1" timeOffset="209041.14">6534 13522 188 0,'0'0'290'0,"0"0"-192"16,0 0-25-16,0 0 34 16,0 0 22-16,0 0-8 0,0 0-33 15,-55 3-34-15,46 3-17 16,-3 0-12-16,2-1 1 16,1 4 3-16,-2-2-3 15,-2 3-10-15,1-2-1 16,3 3-5-16,-1-1-2 15,2 2-2-15,2-1 4 16,0 0-1-16,-1 1-7 16,4 4 0-16,-2 0 0 15,2 0-1-15,0 2 1 16,2-1-1-16,-1-2 0 16,1 1 1-16,1 1-1 15,0-2 6-15,0 1-6 0,0 1 0 16,0 2 0-16,3-1-1 15,3 1 1-15,0-1 0 16,1 0 1-16,5 2 5 16,-1-1-6-16,3-1 12 15,0-2 33-15,7 1-31 16,1-2-14-16,2-1 7 16,3-1-8-16,3-2 1 15,0 2 0-15,1-4 0 16,-1 3 1-16,-2-2-1 15,2-2-1-15,-2 1 1 16,1-1 0-16,-1 0 0 0,2-2 1 16,-2 1-1-16,3 0 0 15,1 1-1-15,-1-4 1 16,0 3-1-16,1-4 1 16,1 0 0-16,-2 0-1 15,0-2 1-15,2-1 6 16,-3 1-6-16,3-1 5 15,-2 0-5-15,-1 0 0 16,1 0 6-16,-1 0 6 16,0 0 9-16,1-2 0 15,-1-4-13-15,-2 0 1 16,1-2 9-16,-1 0-7 16,0-3 4-16,-2 2-5 15,-1-3-1-15,0 0-1 16,-2 0-8-16,-1 1-1 0,2 0 2 15,-3-1-1-15,0 1 0 16,-2 0 1-16,0 1-2 16,-4-1 1-16,2 1 1 15,-5 0-2-15,0-2 1 16,1 1 0-16,-4-2 0 16,0 1 5-16,1-3-6 15,-4 1 2-15,-1-4-1 16,-2 1 9-16,0-1-8 15,-3-1-1-15,0 1-1 16,0 0-1-16,0 1 0 16,0 0 0-16,-3 0 0 15,-2 2 1-15,-2 0 0 0,-3 3 1 16,1 0 1-16,-2 2 4 16,-4 2-4-16,0-1-1 15,-4 1 1-15,-1 2 5 16,-5-2-5-16,1 1 6 15,-4 0 6-15,1 2-6 16,0-3-6-16,-4 2-1 16,4 0 0-16,-1-2 1 15,0 2 5-15,2-2 2 16,-4 2-9-16,3-2 0 16,0 3 1-16,2 1 1 15,-2-1-1-15,2 3 1 16,1-1 5-16,-3 3 3 0,3 0-3 15,-1 0-5 1,-2 0 4-16,0 0-5 0,1 0 5 16,-3 0-5-16,2 0 9 15,-3 0-8-15,-1 0-1 16,-3 5 0-16,4 0 0 16,-1-1-1-16,1-2 1 15,-1 2 1-15,-2 1 5 16,0 0-7-16,5 0 1 15,-1 1 5-15,1-3 17 16,1 2-6-16,-3 2-17 16,3 0 0-16,-1 2 2 0,-2-1 8 15,3 2-5 1,-1 0-5-16,1-1 0 0,0 3 0 16,4-2 0-16,1 1-1 15,5 0 1-15,0-2 0 16,2 1 0-16,2-2-39 15,1 1 12-15,6-5 20 16,3-1-2-16,3-3-100 16,3 0-127-16,12 0-304 15,-3 0-184-15</inkml:trace>
  <inkml:trace contextRef="#ctx0" brushRef="#br1" timeOffset="213411.97">6927 14188 689 0,'0'0'232'15,"0"0"-145"-15,0 0-25 16,0 0 84-16,0 0-12 15,0 0-8-15,0 0 0 16,-5-4-50-16,5 4 3 16,0 0-19-16,-3 0-9 15,3 0-13-15,-6 0-13 0,3 0-6 16,-6 9-10 0,0 2-3-16,0 1-6 0,-4 4 0 15,4 0 6-15,-3 1-5 16,0 1 0-16,0 0-1 15,-1-3 2-15,1 2-1 16,1-5 1-16,-2-2 4 16,2-1-5-16,-3-1 0 15,-3-1 1-15,-2 0-1 16,-1 0-1-16,-2 0 1 16,0-2 0-16,-1 1 0 15,1 0 0-15,-2-3 0 16,0 2 0-16,2-3 0 15,1 1-1-15,-2-3 1 16,3 0-1-16,-4 0 1 0,6 0 0 16,-3-3-1-16,4-4 0 15,-3-3 0-15,-1-2-2 16,1 2-7-16,-4-4 9 16,1-1-9-16,-3-2 8 15,3 0-1-15,-3-1 1 16,-1 0 1-16,2-2 1 15,-5 2-1-15,2-1 2 16,-2-1-2-16,-3 3 2 16,5-3-1-16,-1-1 6 15,1 1-6-15,4-4 1 16,-1 1-2-16,5-2 0 16,-2-3 0-16,3 0 0 15,4 0-1-15,-3-2-8 16,6 1 1-16,0-1 8 0,0 2-8 15,3 0 8-15,1 0 0 16,1 2 1-16,3 1-1 16,-1 0-1-16,1-3-8 15,1 2-17-15,1-3 15 16,-1 1-5-16,2 0 10 16,-1 0-4-16,-2 0-16 15,4 2-9-15,0 2 7 16,-3 2 4-16,3 5 0 15,-3 2-1-15,0 4 13 16,3 5 11-16,-3-1-1 16,3 3 1-16,0 2 0 15,0 1 1-15,0 1 1 0,0-2-1 16,0 2 1-16,-2 0 0 16,2 0-1-16,0 0 1 15,0 0-1-15,0 0 0 16,0 0-1-16,0 0 0 15,-1 0-5-15,1 0-4 16,-2 0-9-16,-1 2-25 16,-1 8 25-16,-2 7-1 15,2 4 4-15,-2 1 7 16,1 2-11-16,-4 1-12 16,3-2-3-16,-3-2 23 15,2-4 6-15,-1-4-3 16,1-4 8-16,1-3 1 0,3-4 0 15,0-2-1-15,3 0 0 16,-3 0-12-16,1-11-1 16,-1-4-7-16,0-3 11 15,2-5 10-15,1-4 0 16,0 0 7-16,0-6-1 16,0-3 6-16,0 1-5 15,4 0 19-15,1 0-10 16,1 4-3-16,-3 3-3 15,0 9-2-15,0 5-7 16,1 4-1-16,-2 6 2 16,-1 1-1-16,-1 3 15 0,2 0-9 15,1 2-7 1,1 10 0-16,4 6 0 0,5 6 0 16,1 3 2-16,2-1-2 15,-1-1 0-15,3-2 0 16,-5-2-1-16,2-3 1 15,-3-1 0-15,0-2-1 16,1-1 0-16,-2-5 1 16,-5-3-1-16,3 1 1 15,-6-4-1-15,-3-2 1 16,0 1 12-16,0-2 7 16,-2 1 3-16,-11 2-8 15,1-1-5-15,-3 1 32 16,0 1 13-16,-1-2-25 15,2-1-23-15,2 1-6 0,2-1 0 16,2 1-10-16,2 3-95 16,2-1-104-16,1 2-631 0</inkml:trace>
  <inkml:trace contextRef="#ctx0" brushRef="#br0" timeOffset="-200528.08">4248 15263 1141 0,'0'0'244'16,"0"0"-184"-16,0 0-34 15,0 0 57-15,0 0 36 16,0 0-40-16,-8 11-45 16,5-2-5-16,-1 4 12 15,4 4 17-15,-3 4-9 0,-2 6-10 16,2 9-8-16,-3 5-11 16,0 8-9-16,-2 3 2 15,0 0-3-15,2-1-8 16,1-3 5-16,-1-4-5 15,2-5 6-15,3-5-7 16,1-5-1-16,0-7 1 16,0-5-1-16,0-5-1 15,0-5-6-15,0-1-3 16,0-5-59-16,0-1-63 16,1 0-59-16,3-10-63 15,-1-7-118-15,-1-5-448 0</inkml:trace>
  <inkml:trace contextRef="#ctx0" brushRef="#br0" timeOffset="-200219.8">4225 15298 758 0,'0'0'204'0,"0"0"-148"16,0 0 19-16,54 91 54 16,-23-48-38-16,7 6-5 0,5 6 56 15,2 4-30-15,1 2-34 16,-4-2-35-16,-8-8-19 16,-3-7-14-16,-10-11 5 15,-7-11-7-15,-6-10-7 16,-5-6 0-16,-1-6 0 15,-2 0-1-15,0-6-114 16,-9-24-127-16,-1-1-392 16,-4 1-209-16</inkml:trace>
  <inkml:trace contextRef="#ctx0" brushRef="#br0" timeOffset="-199887.55">4540 15269 560 0,'0'0'141'16,"0"0"-89"-16,12 83 36 16,-3-35 54-16,1 3 27 15,2 7-28-15,-1 0-50 16,-1 0-45-16,-1-3 8 15,-1-8 16-15,-2-8 22 16,-1-8-12-16,-2-5-42 16,0-8-19-16,-1-2-9 15,-1-7-10-15,1 0 2 16,-2-5-2-16,1-2-9 0,-1-2-18 16,0 0-24-1,0 0-64-15,0 0-11 0,0-1-124 16,0-5-267-16</inkml:trace>
  <inkml:trace contextRef="#ctx0" brushRef="#br0" timeOffset="-199147.95">5313 15441 1008 0,'0'0'220'0,"0"0"-162"0,0 0-45 16,0 0-3-16,0 0 54 16,0 0 32-16,80 0 2 15,-38 0 19-15,7 0-31 16,-1 0-33-16,1 0-20 15,-4 0 19-15,-5 0-11 16,-3 0-9-16,-5-4-22 16,-7 1-4-16,-4 2 3 15,-3 0-8-15,-6-2 0 16,-2 1-1-16,-4 1 0 16,-1 1-24-16,-4 0-107 0,-1 0-111 15,-4 0-56 1,-10 6-683-16</inkml:trace>
  <inkml:trace contextRef="#ctx0" brushRef="#br0" timeOffset="-198808.83">5430 15652 1094 0,'0'0'249'0,"0"0"-182"15,0 0-44-15,0 0-10 0,0 0 48 16,0 0-32 0,0 0 37-16,68 14 14 0,-25-9-3 15,3 2 15-15,3-6-21 16,-2-1-2-16,-6 0-2 16,-5 0-13-16,-3 0-11 15,-6-6-12-15,-8 2-4 16,-7 0 1-16,-3 2-14 15,-4 2-6-15,-5 0-7 16,1 0 1-16,-1 0-1 16,0 0 0-16,3 0-1 15,4-1-76-15,8-3-142 16,0 0-263-16,2-1-938 0</inkml:trace>
  <inkml:trace contextRef="#ctx0" brushRef="#br0" timeOffset="-198244.89">6455 15286 1242 0,'0'0'388'0,"0"0"-281"0,0 0-76 15,0 0-18 1,0 0-1-16,0 0 13 0,0 0-6 16,-49 55-6-16,49-24 7 15,0 5 16-15,6 1 15 16,13 5 31-16,5-3-50 15,9-3-14-15,4-2-11 16,5-7-6-16,7-5 0 16,2-9 6-16,0-8-6 15,1-5 0-15,-3 0-1 16,-4-17 0-16,-5-6 0 16,-6-7-2-16,-11-6 1 0,-5-3 1 15,-11-2 0 1,-7-2 9-16,0 1-2 0,-12 1 5 15,-13 2 1-15,-5 2 14 16,-7 6 16-16,-5 3 4 16,-4 8-10-16,-5 6-8 15,-1 7-18-15,1 7-2 16,2 0-9-16,4 15 0 16,-1 5 0-16,9 6-21 15,5 1-17-15,10 5-17 16,16 3-17-16,6 22-61 15,18-10-139-15,3-4-335 0</inkml:trace>
  <inkml:trace contextRef="#ctx0" brushRef="#br0" timeOffset="-197787.62">6582 14911 1307 0,'0'0'350'15,"0"0"-251"1,0 0-57-16,0 0-1 0,0 0 37 16,0 0 7-16,0 0-33 15,-8-3-30-15,8 3-14 16,14 0-7-16,10 3 30 16,12 8 7-16,7 3-7 15,9 2-7-15,5-1-7 16,-1-3-8-16,-2 0-7 15,-6-5-1-15,-2-2 7 16,-12-3-8-16,-5 1 7 16,-13-3-7-16,-4 0 0 15,-9 0 1-15,0 0 0 0,-3 0-1 16,0 0-50 0,0 0-92-16,0 0-257 0,0 0-637 15</inkml:trace>
  <inkml:trace contextRef="#ctx0" brushRef="#br0" timeOffset="-197448.15">7386 15087 1154 0,'0'0'386'0,"0"0"-273"16,0 0-50-16,-6 109 6 16,6-61 57-16,0 16 23 15,8 19-46-15,3-6-40 16,-2-8-20-16,-1-11-19 16,-5-16-6-16,4 2 20 15,-4-1 4-15,0-11-11 16,0-10-12-16,-1-7-10 15,-1-6-3-15,1-7-6 16,-2-2 0-16,1 0-15 16,1 0-35-16,-2-2-94 15,0-9-140-15,-9 2-486 0</inkml:trace>
  <inkml:trace contextRef="#ctx0" brushRef="#br0" timeOffset="-114168.73">4497 16458 796 0,'0'0'275'0,"0"0"-170"16,0 0-8-16,0 0-17 15,0 0 20-15,0 0 22 0,-2 0-27 16,2 0-37-1,0 0-15-15,0 0 3 0,0 0-2 16,0 7-10-16,0 12-9 16,0 8-8-16,0 9-16 15,5 3 0-15,5 2 5 16,-4 0-5-16,5-3-1 16,-4-6 1-16,0-4 0 15,-2-6-1-15,-2-5 1 16,0-7 0-16,-3-5-1 15,1-2 1-15,-1-3 0 16,0 0-1-16,0 0 0 16,0-7-44-16,0-8 27 15,0-5-2-15,-4-6 19 0,1 0 0 16,1-4-70-16,1 4-36 16,1-1 95-16,0 5 11 15,0 2-11-15,7 4 9 16,4 6-4-16,5 2-4 15,-1 6-1-15,6 2-4 16,0 0-2-16,0 0-15 16,3 0-3-16,-2 2 1 15,2-2 17-15,-3 0 7 16,-2 0 9-16,-4 0 1 16,-3-4 0-16,-3 0 0 15,-3 3 0-15,-3-3 0 16,0 3 1-16,-3 1-1 0,0 0 10 15,0 0 3 1,0 0 16-16,0 0 8 0,0 0-2 16,-3 0-35-16,-3 0 0 15,-3 6 0-15,3 10 4 16,1 7-4-16,0 7-1 16,3 4-1-16,2 0 1 15,0 3 0-15,0-2 0 16,9-4 0-16,6-5 1 15,3-2-1-15,0-7 0 16,3-7-9-16,1-3 3 16,-1-7 7-16,0 0 0 15,1-15 0-15,-4-4 8 16,0-10 8-16,-6-3 17 16,-5-2-2-16,-4-2-18 0,-3 2-13 15,0 3-13-15,-13 2 8 16,-5 3 5-16,-3 6 30 15,-1 5-6-15,-1 3-15 16,1 5 6-16,3 4-15 16,2 3-15-16,1 3 6 15,7 15 8-15,1 7 1 16,4 6-15-16,4 4-2 16,0-1-5-16,0-1-4 15,10-4 18-15,1-4 7 16,2-8 0-16,4-6-14 15,-1-5 2-15,2-6 12 0,1 0-8 16,-2-9 9 0,-1-8 0-16,-4-6 0 0,-2-6 2 15,-5 0-2-15,-2-2-5 16,-3-1-8-16,0 3 13 16,0 8 42-16,0 6-10 15,0 7-5-15,0 5 8 16,-3 3-21-16,3 0-1 15,0 14-13-15,3 10 13 16,11 9 2-16,5 4-2 16,5-1-11-16,1-2-1 15,5-8 6-15,-2-6-7 16,6-8-35-16,7-12-133 0,-7-7-73 16,-7-13-489-16</inkml:trace>
  <inkml:trace contextRef="#ctx0" brushRef="#br0" timeOffset="-113455.89">5381 16554 1196 0,'0'0'247'0,"0"0"-209"16,0 0-13-16,0 0 7 15,0 0 41-15,0 0 16 16,0 0-50-16,-79 58-29 15,58-43-9-15,2 4-1 16,-1 5 0-16,4 2 0 0,4 2 0 16,6 1 0-16,6-1-1 15,0-1-4-15,6-3 4 16,12-7-4-16,3-4 4 16,7-4-6-16,-1-9-3 15,1 0 10-15,-1-10 17 16,-4-14-11-16,-4-7-5 15,-4-7 0-15,-9-6 15 16,-6-7 0-16,0-2-10 16,0-2-6-16,-15 1-13 15,-3-1 13-15,-1 5 0 16,-5 7-5-16,6 7 5 16,-1 9 1-16,5 10 6 15,4 7-6-15,5 7-1 16,5 3-7-16,0 9-9 0,0 17 14 15,15 15 2-15,8 19 0 16,14 23 1-16,0-6 9 16,-1-6-9-16,-3-15 0 15,-5-16-1-15,2-5 1 16,0-5-1-16,-5-12 0 16,-1-14-4-16,-6-4 4 15,-3-9 4-15,-6-20-3 16,-5-8-2-16,-4-6-141 15,0-6 142-15,-4-1-41 16,-11 3-16-16,1 5 43 0,1 8 14 16,1 12 1-16,3 9 11 15,6 10 2-15,3 3 14 16,0 19-27-16,3 14-1 16,15 13 9-16,6 5 13 15,7 2-1-15,4-1-20 16,0-12 0-16,-2-7 5 15,-2-11-6-15,-4-11 0 16,-6-11-8-16,-6 0 1 16,-6-28-60-16,-9 1-165 15,0-4-677-15</inkml:trace>
  <inkml:trace contextRef="#ctx0" brushRef="#br0" timeOffset="-113295.85">5556 16332 1084 0,'0'0'672'0,"0"0"-672"15,0 0-45-15,0 0-118 16,0 0 58-16,0 0-78 16,0 0-413-16</inkml:trace>
  <inkml:trace contextRef="#ctx0" brushRef="#br0" timeOffset="-111781.52">6031 16429 1151 0,'0'0'262'16,"0"0"-197"-16,0 0-28 16,0 0-14-16,0 0 34 15,0 0 11-15,-52 77-26 16,52-53-18-16,0 3-8 16,6 4-9-16,9 2 3 15,3 0-1-15,3-2 1 0,6-4-9 16,-2-6 5-16,-1-3-6 15,2-9 0-15,-4-7 0 16,-3-2 1-16,-1-4 0 16,-3-14 0-16,-6-9-1 15,-3-4-1-15,-4-6-62 16,-2 0-14-16,0 3 48 16,-8 7 3-16,2 7 19 15,0 10 7-15,0 7 16 16,6 3-13-16,0 14-3 15,0 12 0-15,6 10 0 16,9 5 6-16,6 1 8 16,4-6 4-16,3-5-11 0,2-9-1 15,0-10-6 1,4-7 1-16,-2-5 6 0,-4-8-1 16,-4-15-6-16,-3-9 0 15,-9-2-16-15,-8-4-47 16,-4 0-1-16,-4 2 34 15,-14 6 30-15,-6 8 10 16,-1 5 28-16,-2 7 44 16,3 8-31-16,-3 2-8 15,8 2-19-15,2 18-24 16,4 3 6-16,5 7-4 16,4 4-2-16,4-1 1 15,0 1-1-15,4-6 0 16,10-5 0-16,2-6 0 15,1-10-23-15,7-7-12 0,-2-2-19 16,2-17-47-16,-5-7-50 16,-2-5-133-16,-7-2 13 15,-5-1 53-15,-5 7 27 16,0 3 190-16,0 8 1 16,-2 6 196-16,-2 9 23 15,2 1 4-15,2 8-149 16,0 14-60-16,12 7 30 15,6 3 18-15,6 1-4 16,4-1-6-16,0-8-30 16,2-5-12-16,0-11-4 15,1-8 5-15,-1 0-5 16,-3-14-4-16,-3-13 5 0,-5-5-6 16,-8-9 1-16,-5-3-2 15,-6-4-17-15,0 0-16 16,-17 3-11-16,-3-2 37 15,-5 8 6-15,0 3 1 16,0 9 15-16,1 5 12 16,6 9 7-16,2 7-13 15,7 6-8-15,4 0 15 16,5 19-28-16,0 10 0 16,0 12 9-16,14 8-9 15,5 7 17-15,8 6 6 16,0-2 1-16,7-1-11 0,-1-7-12 15,1-8 0-15,2-17-1 16,-3-9 0-16,0-16 1 16,-2-2-1-16,-1-15 0 15,-2-14-8-15,-7-7-40 16,-3-6-1-16,-6-2 1 16,-9 2-16-16,-3 3-28 15,-2 3 0-15,-12 5 46 16,-5 8 32-16,0 9 14 15,0 6 17-15,7 8 44 16,4 0 55-16,4 18-87 16,4 11-9-16,0 4-4 15,12 7 9-15,9 0 5 16,4 4 8-16,5-4-7 16,1-5-17-16,5-4-6 0,-3-9-8 15,-5-8 0-15,-1-9 1 16,-6-5 0-16,-3 0 0 15,-6-9 0-15,-5-11 5 16,-4-9-5-16,-3-4 0 16,0-6-1-16,0-3-1 15,0 0-21-15,8 4 3 16,1 4 5-16,7 8 4 16,4 12 8-16,3 7 2 15,6 7 0-15,-1 9 19 16,3 15 21-16,-4 7 8 15,-6 4 56-15,-9 2 4 16,-6-1 7-16,-6 0-9 0,0-2-48 16,-17-5-23-1,-6-5-17-15,-6-5-3 0,-2-7-14 16,0-7-1-16,4-5-65 16,3-5-81-16,10-9-152 15,4 0-446-15</inkml:trace>
  <inkml:trace contextRef="#ctx0" brushRef="#br0" timeOffset="-111444.16">7774 16118 485 0,'0'0'679'0,"0"0"-572"16,0 0-64-16,0 0 24 16,0 0-5-16,0 0-2 15,0 0 4-15,3 93 15 16,10-54 5-16,5 11-33 16,1 6 6-16,2 4-13 15,-3 3-1-15,0-2-11 16,-1-8-1-16,-1-8-8 15,-4-8-13-15,4-6-10 16,-1-10-1-16,0-5-6 16,0-10-74-16,1-6-114 0,1-11-104 15,-1-11-322-15,-5-4-174 16</inkml:trace>
  <inkml:trace contextRef="#ctx0" brushRef="#br0" timeOffset="-111261.92">8081 16421 1257 0,'0'0'493'16,"0"0"-441"-16,0 0-47 16,0 0-5-16,0 0 0 15,0 0 24-15,15 103 9 16,-9-71 6-16,0-2-15 16,0-9-13-16,1-5-11 15,-2-10-12-15,-2-6-90 0,0-5-159 16,-3-9-412-16</inkml:trace>
  <inkml:trace contextRef="#ctx0" brushRef="#br0" timeOffset="-111083.66">7987 16254 1694 0,'0'0'225'0,"0"0"-225"16,0 0-83-16,0 0-129 16,0 0 48-16,0 0-211 0,0 0-267 15</inkml:trace>
  <inkml:trace contextRef="#ctx0" brushRef="#br0" timeOffset="-110565.99">8251 16016 960 0,'0'0'149'16,"0"0"-96"-16,36 95 23 16,-17-48 18-16,2 6 65 0,3 2 20 15,1 6-72 1,-1-2-52-16,-3-3-34 0,0-5-11 15,-5-9-3-15,-4-9-5 16,-3-10-1-16,-3-6 9 16,-3-8-10-16,0-6 0 15,-3-3 1-15,0 0 6 16,0-17-1-16,-3-7-6 16,-4-7-14-16,1-6-61 15,3-1-42-15,3 1 14 16,0 3 29-16,3 5 39 15,13 6-4-15,7 9 15 16,4 8 16-16,5 6 8 16,4 3 12-16,0 16 11 15,-2 4 5-15,-4 4 46 0,-6 4-2 16,-9 1 14 0,-9-2-2-16,-6 3-13 0,0-4-15 15,-20 1-25-15,-10-2-12 16,-8-6-9-16,-1-5 18 15,-3-6 4-15,3-6-15 16,4-5-3-16,9 0-14 16,8 0-19-16,8-12-78 15,10-10-86-15,0 3-181 16,13 0-666-16</inkml:trace>
  <inkml:trace contextRef="#ctx0" brushRef="#br0" timeOffset="-109768.72">8873 16339 1478 0,'0'0'226'16,"0"0"-179"-16,0 0-31 16,7 90-6-16,-2-54 26 15,-1 3 52-15,2-1-28 16,-1-4-35-16,-2-6-16 15,0-6-8-15,3-8 6 16,-5-6-5-16,-1-5 8 16,0-3-10-16,0-2-9 0,0-18-23 15,-10-5-16 1,5-6-15-16,1-2 6 0,4 4-8 16,0 7-40-16,1 6-5 15,10 8 34-15,10 8 60 16,-2 0 16-16,8 2 9 15,-3 10 15-15,3 0 8 16,-2-6 13-16,0-2 3 16,-2-4-19-16,-2 0-20 15,-2-10-1-15,-3-8-6 16,-2-5-2-16,-5-2-25 16,-6-3-29-16,0-2 22 15,-3 2 10-15,0 4 15 16,-3 4 7-16,-5 8 9 15,-2 5 49-15,0 7 14 0,-1 0-36 16,0 10-36-16,0 15-7 16,3 5-6-16,5 7-16 15,3 4 29-15,0 5 29 16,5 0 7-16,11-3-15 16,4-4-2-16,5-3-3 15,2-9-16-15,1-10-1 16,-1-10 0-16,-2-7-18 15,-4 0 12-15,-3-14 5 16,-2-9-15-16,-4-8 5 16,-3-7 12-16,-1 1 0 15,2-2-1-15,1 3 2 16,2 7-1-16,2 8 15 0,6 11-3 16,0 5-2-1,7 5 10-15,1 7 9 0,0 11 15 16,-2 5-6-16,-3 6 21 15,-5 3-5-15,-7-1 24 16,-4 2-21-16,-7-5-16 16,-1-2-2-16,0-5-14 15,-13-5-2-15,-8-7-15 16,-4-6 5-16,-5-3-7 16,0 0-6-16,2-8-28 15,-5-8-88-15,9 4-198 16,3 4-572-16</inkml:trace>
  <inkml:trace contextRef="#ctx0" brushRef="#br0" timeOffset="-72120.1">4039 14941 651 0,'0'0'306'15,"0"0"-144"-15,0 0-14 16,0 0-9-16,0 0 2 15,0 0 0-15,0 0-36 16,-5-2-22-16,5 2-12 16,0 0-4-16,0 0-3 15,0 0-15-15,0 0-5 16,0 0-7-16,0 0-3 0,0 0-1 16,0 0-2-16,0 0-9 15,0 0-6-15,0 0-7 16,0 0 0-16,0 0-9 15,0 0-8-15,0 0-2 16,11-3-1-16,10 0 11 16,10-5 9-16,9-1-9 15,8 1 2-15,4 1 4 16,2 2-5-16,4 1 0 16,0 2 1-16,-4 0-1 15,-2 1 0-15,-7 1 7 16,-9-1-7-16,-8 1-1 0,-9 0 1 15,-5 0 0 1,-5 0 0-16,-6 0 0 0,-2 0 5 16,1 0 11-16,-2 0 12 15,0 0 2-15,0 0-7 16,0 0-3-16,0 0-5 16,0 0-8-16,0 0-7 15,0 0 0-15,0 0 0 16,0 0-1-16,0 0-25 15,0 0-113-15,0 1-402 0</inkml:trace>
  <inkml:trace contextRef="#ctx0" brushRef="#br0" timeOffset="-70303.96">3666 15671 732 0,'0'0'160'16,"0"0"-118"-16,0 0-26 15,0 0 5-15,0 0 5 16,0 0-4-16,0 0-7 16,30 58-4-16,-18-53-4 15,-2-4-5-15,-1-1 5 16,0 0 0-16,-1-6 60 0,-4-5 14 15,0-3-49-15,-4-3-16 16,0 1-6-16,0 1 1 16,-8 1 4-16,-3 2 5 15,-1 2 12-15,0 5 13 16,0 1 4-16,-1 4-4 16,4 0-30-16,1 0-14 15,2 7-1-15,1 5-1 16,5 6-2-16,0 0-6 15,0 2 8-15,10-1 0 16,5-2 0-16,3-3 0 16,-2-5-7-16,-1-6 7 15,2-3-15-15,-3 0-15 0,-3-10-34 16,-5-4 55-16,1-2 10 16,-5 3 0-16,-2-2 1 15,0 4 8-15,-9 1-8 16,-5 3 11-16,1 3-3 15,-5 1 21-15,6 1-11 16,0 2-10-16,3 0 4 16,3 5-12-16,3 7 0 15,3 6-1-15,0 2 0 16,9 1 0-16,5 1 0 16,2-5 0-16,1-2 0 15,-1-8-1-15,-4-4 0 16,1-3-1-16,-4 0-14 0,-1-6-7 15,-5-8 23 1,-3-1 9-16,0-2-3 0,-2-2-5 16,-10 2 8-16,-4 3-8 15,1 3 17-15,-1 3-18 16,2 2 0-16,5 4 13 16,3 2 1-16,5 0-14 15,1 12 0-15,0 5-1 16,7 2 0-16,8-2-2 15,0-5 2-15,0-7-7 16,-2-5-18-16,1-2-32 16,-5-13 44-16,-6 0 14 15,-3 1 1-15,0 3 0 0,-14 11-1 16,-5 0-214 0,-1 4-305-16</inkml:trace>
  <inkml:trace contextRef="#ctx0" brushRef="#br0" timeOffset="-66292.96">13088 6984 1048 0,'0'0'224'0,"0"0"-134"0,0 0-14 16,0 0 14-1,0 0-7-15,0 0-13 0,0 0-30 16,-1 47-6-16,-4-10 4 16,2 22-6-16,0 21 3 15,0 19 6-15,2-5-7 16,-1-20-14-16,2-23-8 15,0-14-10-15,0 0 8 16,0 0-9-16,0-2 0 16,0-11 1-16,0-12-1 15,0-6-1-15,0-6-5 16,3 0-96-16,5-13-172 16,-2-6 114-16,0-5-380 0</inkml:trace>
  <inkml:trace contextRef="#ctx0" brushRef="#br0" timeOffset="-65971.78">13042 7040 590 0,'0'0'578'16,"0"0"-460"-16,0 0-77 15,0 0-32-15,0 0 5 16,0 0 37-16,0 0 58 16,48 82-15-16,-20-34-21 0,2 6-13 15,3 7-7-15,0-1 2 16,-2-2-2-16,-1-5-12 16,-3-8-22-16,-5-7-12 15,-1-12-1-15,-6-5-5 16,-2-8-1-16,-4-6 0 15,0-7-7-15,-3 0-156 16,3-13-108-16,-3-7-36 16,-3-3-554-16</inkml:trace>
  <inkml:trace contextRef="#ctx0" brushRef="#br0" timeOffset="-65704.91">13370 6975 998 0,'0'0'202'0,"0"0"-149"16,0 0 7-16,0 115 40 16,9-34 14-16,6 20-27 15,1-3 14-15,-5-21-18 16,-4-24-42-16,-1-21-12 15,-1 1-13-15,-1-2-9 16,-1-4-5-16,0-10-1 16,-1-12-1-16,-1-5-109 15,-1 0-386-15</inkml:trace>
  <inkml:trace contextRef="#ctx0" brushRef="#br0" timeOffset="-65263.55">12304 7294 636 0,'0'0'115'15,"0"0"-38"-15,0 0 106 16,0 0-21-16,110 8-50 16,-71-8 27-16,5 0-30 15,1 0-16-15,1 0-29 16,-5-3-20-16,-7-2-28 16,-7 0-7-16,-6 2-9 0,-11 3-2 15,-10 0-119-15,0 0-249 16,-1 2-651-16</inkml:trace>
  <inkml:trace contextRef="#ctx0" brushRef="#br0" timeOffset="-65006.06">12287 7585 508 0,'0'0'628'16,"0"0"-521"-16,0 0 10 0,0 0 50 16,94 2 5-16,-53-2-23 15,5 0-4-15,0-5-53 16,0-4-43-16,-7 1-39 16,-3 1-8-16,-11 5-2 15,-7-1-24-15,-11 3-114 16,-4 3-220-16,-3 4-268 0</inkml:trace>
  <inkml:trace contextRef="#ctx0" brushRef="#br0" timeOffset="-64282.15">11640 7204 882 0,'0'0'188'15,"0"0"-84"-15,0 0 11 16,0 0-27-16,0 0-20 16,-66 81 9-16,56-58-5 15,-1 4-20-15,3-1-5 16,0 4-17-16,5-1-5 16,1 1-7-16,2-2-5 15,0 1-7-15,5-3 0 0,11 0-4 16,7 1 0-16,8-3 7 15,8 0-9-15,4-4 1 16,6-3 1-16,1-5-1 16,0-7-1-16,-2-5 1 15,-3-9 2-15,-3-13-3 16,-5-10 0-16,-8-6 21 16,-6-7-12-16,-8-7-8 15,-9-1 11-15,-6-4 0 16,0-2 5-16,-21 0 34 15,-6 4-4-15,-7 5 3 16,-5 10-22-16,-3 11-12 16,-4 11 8-16,-2 10 11 0,-2 8-19 15,-1 8-9 1,6 18-7-16,2 10-7 0,7 6-21 16,6 25-88-16,12-9-222 15,5-8-629-15</inkml:trace>
  <inkml:trace contextRef="#ctx0" brushRef="#br0" timeOffset="-63491.95">11207 6873 952 0,'0'0'248'16,"0"0"-122"-16,0 0-7 15,0 0-13-15,0 0 12 16,0 0-17-16,0 0-23 15,39-18-24-15,-10 12-26 16,9 2-2-16,6 1-10 16,2 0 3-16,2 0-13 15,-4 2-4-15,-2 0-1 16,-6 1 6-16,-3 0 1 16,-6 0-8-16,-4 0-1 0,-5 0 1 15,-4 0 0-15,-5 0-8 16,-2 0-52-16,-6 0-86 15,-1 0-130-15,0 0-368 0</inkml:trace>
  <inkml:trace contextRef="#ctx0" brushRef="#br0" timeOffset="-63100.84">11207 7109 810 0,'0'0'250'0,"0"0"-169"16,0 0-47-16,0 0 66 15,-3 89 9-15,8-31-31 16,19 22-11-16,1 26 10 16,5 5-1-16,-12-21-38 15,-3-26-18-15,-11-30-8 16,-1-9 38-16,-1-1 40 16,-1-4-22-16,2-3-26 0,-1-8-16 15,-1-2-14-15,-1-6-6 16,3-1-3-16,-3 0-3 15,4 2-2-15,12-2-117 16,0 1-252-16,0-1-1025 0</inkml:trace>
  <inkml:trace contextRef="#ctx0" brushRef="#br0" timeOffset="-62095.55">12887 6621 1141 0,'0'0'173'0,"0"0"-122"16,0 0-15-16,0 0 22 15,0 0 34-15,0 0-5 16,0 0 17-16,37 0-2 16,-7 0-36-16,7-2-23 15,7-2-20-15,5-2 3 0,1 1-6 16,0-4-6-16,-1 1 0 16,-4-1 19-16,-4-2-7 15,-6 3-14-15,-10-2-12 16,-8 4 0-16,-6 2 1 15,-5 2-1-15,-4 2 0 16,-2 2-91-16,0 8-242 16,0 5-620-16</inkml:trace>
  <inkml:trace contextRef="#ctx0" brushRef="#br0" timeOffset="-61298.92">13855 7246 1137 0,'0'0'199'0,"0"0"-141"16,0 0-35-16,0 0-14 15,0 0 36-15,0 0 4 16,0 0-7-16,-23 70-1 16,23-50-8-16,8 0-5 15,1-2-5-15,3-6-8 16,-2 0-8-16,-1-7-5 16,1-1 8-16,-2-4-3 15,-2 0 50-15,-1-13 9 16,-5-3-34-16,0-4-14 15,0 0-12-15,-5 0-5 0,-7 4 13 16,-3 0-5-16,0 7 3 16,2 3-11-16,4 5 8 15,1 1-7-15,4 5-2 16,1 12 0-16,3 2-3 16,0 5 2-16,4-5-8 15,7-3 8-15,0-5-5 16,0-6 5-16,-2-1-8 15,0-4 3-15,0 0 0 16,-6-7-14-16,2-5 20 16,-5-2 0-16,0-3 15 15,0 2-14-15,-5 1 1 16,-1 5-2-16,0 6 11 0,0 3 7 16,2 0-18-16,1 0 0 15,0 12-1-15,1 2-1 16,2-1 1-16,0-2 1 15,2-3-2-15,5-1-6 16,2-2 2-16,1-3-29 16,0 1-18-16,-3-2-11 15,1 2 7-15,-3 0-28 16,-2 2-9-16,-1-1-126 16,-1-1-564-16</inkml:trace>
  <inkml:trace contextRef="#ctx0" brushRef="#br0" timeOffset="-60299.73">15424 7068 1172 0,'0'0'217'15,"0"0"-128"-15,0 0-46 16,0 0 13-16,0 0 3 16,0 0 24-16,0 115 1 15,0-57-26-15,0 7-20 16,0 3-17-16,0-3-7 15,0-4-13-15,3-8 8 16,0-7-7-16,-1-9-1 16,-1-9 0-16,1-11-1 15,-2-10-7-15,2-7-119 16,1-10-115-16,0-11 3 16,-3-2-359-16</inkml:trace>
  <inkml:trace contextRef="#ctx0" brushRef="#br0" timeOffset="-60023.92">15413 7136 834 0,'0'0'305'16,"0"0"-192"-16,0 0-74 15,0 0-27-15,0 0 15 16,0 0 62-16,0 0 5 15,57 93-7-15,-29-52-31 16,4 0-18-16,2 1 55 16,0-2-15-16,4-6-39 0,-4-4-20 15,1-4-10 1,-4-6-2-16,-6-6-6 0,-3-4-1 16,-6-6-13-16,-2-4-100 15,-5 0-186-15,-3-10-374 0</inkml:trace>
  <inkml:trace contextRef="#ctx0" brushRef="#br0" timeOffset="-59731.58">15734 6994 1147 0,'0'0'186'0,"0"0"-140"0,0 0-30 16,0 0 12-16,5 95 34 15,10-30 15-15,4 22 50 16,-1 21-31-16,-2-10-26 16,-5-20-18-16,-7-27-16 15,1-20-23-15,-2-2 1 16,3 1-13-16,-3-6 6 15,1-10-7-15,2-14-11 16,-1 0-265-16,-1-15-488 0</inkml:trace>
  <inkml:trace contextRef="#ctx0" brushRef="#br0" timeOffset="-58912.37">15294 6670 689 0,'0'0'344'0,"0"0"-265"16,0 0-56-16,0 0 83 15,0 0 42-15,124 0-23 16,-69 0-34-16,6 0 42 16,2 0-28-16,-3 0-49 15,-7-3-28-15,-6-1-15 16,-10 3-13-16,-4-1 0 0,-2 2-136 16,-8 2-500-1,-9 4-520-15</inkml:trace>
  <inkml:trace contextRef="#ctx0" brushRef="#br0" timeOffset="-58527.8">16249 7120 1307 0,'0'0'216'0,"0"0"-216"15,0 0-26-15,0 0 26 16,0 0 103-16,0 0 29 16,96-16-39-16,-60 12-40 15,3 0-18-15,0-2-20 0,1 2-7 16,-2 2-8 0,-7 0-20-16,-4 2-101 0,-9 0-125 15,-9 3-465-15</inkml:trace>
  <inkml:trace contextRef="#ctx0" brushRef="#br0" timeOffset="-58317.8">16222 7386 1530 0,'0'0'277'0,"0"0"-256"16,0 0-14-16,0 0-7 15,82-9 58-15,-43 1 19 16,6-1-24-16,1 2-22 0,3-1-19 16,2 3-12-16,16 0-28 15,-14-2-151-15,-8 1-420 0</inkml:trace>
  <inkml:trace contextRef="#ctx0" brushRef="#br0" timeOffset="-57890.2">17056 7047 1255 0,'0'0'232'0,"0"0"-168"15,0 0-45-15,-57 82-10 16,48-46 34-16,9 2 55 0,0 4-35 15,9-1-30-15,13-2-21 16,8-3-9-16,5-7-2 16,2-11-1-16,3-9 0 15,3-6 1-15,-1-3 9 16,0-7-3-16,-3-13-7 16,-3-7 6-16,-5-6 66 15,-6-6 52-15,-4-6-70 16,-9-8-6-16,-7 0-17 15,-5-1 19-15,0 3 4 16,-17 7-5-16,-8 7-6 16,-8 5-16-16,-9 9-14 0,-4 6-7 15,-9 7-6-15,-3 10-6 16,-4 3-13-16,4 14-20 16,5 10-8-16,8 4-26 15,7 19-74-15,12-11-325 16,8-3-405-16</inkml:trace>
  <inkml:trace contextRef="#ctx0" brushRef="#br0" timeOffset="-57573.4">16822 6584 1358 0,'0'0'166'15,"0"0"-150"-15,0 0 33 16,0 0 66-16,113 6 18 15,-67-6-33-15,7 0-37 16,0 0-30-16,2-6-19 16,-5 0-14-16,8-4-33 0,-14 3-134 15,-11 4-389-15</inkml:trace>
  <inkml:trace contextRef="#ctx0" brushRef="#br0" timeOffset="-57154.65">17657 6812 515 0,'0'0'1038'16,"0"0"-918"-16,0 0-87 15,0 83-17-15,0-25 19 16,4 24 85-16,7 27-10 15,2-5-44-15,-4-20-35 16,-1-26-16-16,-4-26-5 16,2 0-4-16,0 0 6 15,0-1 7-15,-3-9-18 0,0-8 11 16,-1-4-11 0,-1-6-1-16,1-4-16 0,-1 0-161 15,-1 0-476-15</inkml:trace>
  <inkml:trace contextRef="#ctx0" brushRef="#br0" timeOffset="-55420.97">15145 7345 750 0,'0'0'176'0,"0"0"-104"15,0 0 56-15,0 0 5 16,0 0-39-16,0 0-24 16,0 0-37-16,-19 2 0 15,17 8 1-15,2 4 12 16,0 1 10-16,0 5-17 15,6-4-13-15,6-1-10 16,-1-3-7-16,2-5-8 16,-1-5 6-16,-3-2-7 15,-2 0 1-15,-2-6 5 16,-4-7 19-16,-1-2-10 16,0-2-7-16,-4 0-8 15,-10 1 19-15,-1 0-3 0,-1 3-8 16,-1 3 5-16,1 3 0 15,3 4 2-15,-1 3-7 16,4 0-7-16,0 3-1 16,2 12-10-16,5 3 10 15,3 4-1-15,0-2 1 16,0 1-1-16,9-4 0 16,3-5 0-16,0-4-5 15,1-3-4-15,-2-5-22 16,-1 0-11-16,-3 0-41 15,-2-9 54-15,-2-3 16 16,-3-2 13-16,0 0 1 0,0 0-7 16,-6 1 5-16,-6 3 1 15,2 4 1-15,-3-1 0 16,3 6 7-16,3 1-7 16,1 0-5-16,3 8 3 15,3 8 1-15,0 4-1 16,0-1 1-16,4-1 1 15,7-1-1-15,0-7 0 16,2-3 0-16,-3-5 0 16,2-2-1-16,-3 0-41 15,-1-12 14-15,-4-3 27 16,-4-4-11-16,0 2 12 16,0-3-1-16,-4 3-4 15,-7 1-1-15,-2 5 7 16,2 2 7-16,1 7-6 0,1 2 0 15,3 0-1-15,4 12 0 16,2 6-1-16,0 2 1 16,0 0 0-16,0-6 0 15,8-4-1-15,1-5 1 16,-2-5 0-16,1 0-7 16,-4 0-2-16,2-9-15 15,-5-2 24-15,-1-3 1 16,0 1 0-16,0-1-1 15,-4 5-12-15,-3 2 5 16,-1 4 7-16,-1 3 16 16,1 0-7-16,3 10-8 15,0 7 6-15,5 2 6 0,0-1-7 16,3-5-6-16,11-7 0 16,-4-4-273-16</inkml:trace>
  <inkml:trace contextRef="#ctx0" brushRef="#br0" timeOffset="-54189.99">13837 7296 694 0,'0'0'222'0,"0"0"-121"15,0 0-4-15,0 0-16 16,0 0-6-16,0 0-24 16,0 0-2-16,-19 62-4 15,23-46-7-15,8 0-9 16,0-3-6-16,3-2-12 0,-2-5-10 16,-1-6 8-16,0 0-9 15,-1 0 18-15,-1-3 59 16,-4-8-20-16,0-4-28 15,-3-2-10-15,-3 0-10 16,0-1-2-16,0 1-7 16,-5 1 0-16,-5 4 5 15,-3 3 5-15,-1 1 1 16,1 3-10-16,2 5 1 16,4 0 0-16,0 6-2 15,2 10-2-15,2 3-4 16,3 3 6-16,0-1 0 0,6 0 0 15,6-4 0 1,0-3 0-16,-2-5-2 0,2-6 1 16,-1-3-5-16,-4 0-9 15,0-3 4-15,-2-11 11 16,-5 0 11-16,0-5 4 16,0 1-6-16,-2 1-9 15,-9 1 16-15,-1 3 1 16,1 6-6-16,-1 2-3 15,3 5 0-15,3 0-8 16,2 14-6-16,2 6 5 16,2 4 1-16,0-2-1 15,2-3 0-15,7-6-8 16,0-9-1-16,1-4-6 16,-2 0-40-16,-2-10 33 0,-3-4 23 15,-3-2 7-15,0-1-7 16,0 2 0-16,-9 2 0 15,-3 4 15-15,0 6-2 16,-2 3 1-16,1 3-13 16,4 16 0-16,3 6-1 15,6 15-1-15,3-7-169 16,9-2-527-16</inkml:trace>
  <inkml:trace contextRef="#ctx0" brushRef="#br0" timeOffset="-53421.98">15108 7378 738 0,'0'0'288'0,"0"0"-145"16,0 0-47-16,0 0-37 15,0 0-2-15,0 0-5 16,0 0 0-16,-5 63-14 15,5-43-3-15,5 0-12 16,1-6-7-16,1-2-9 16,-1-7-5-16,1-2 5 15,-2-3 5-15,1 0 80 16,-1-11-52-16,-4-3-22 16,-1-5-8-16,0 1 0 15,0 0 4-15,-3 3-1 0,-6 1-2 16,-1 3 7-16,1 5 27 15,0 3 20-15,-1 3-39 16,4 0-19-16,-1 0-7 16,3 14 0-16,2 3-1 15,2 1 0-15,0-1 0 16,6-5-17-16,7-3-112 16,0-4-177-16</inkml:trace>
  <inkml:trace contextRef="#ctx0" brushRef="#br0" timeOffset="-47357.39">13946 7490 788 0,'0'0'204'0,"0"0"-139"16,0 0-36-16,0 0 40 0,0 0 3 16,0 0-30-16,0 0-10 15,0 20-11-15,0-8 6 16,0 2 4-16,0 3-8 16,0 5-3-16,6 2 3 15,3 5 8-15,6 5 7 16,6 3-6-16,2-1-12 15,6 0-13-15,-1-7-6 16,5-5 0-16,-3-9 5 16,-2-10-3-16,3-5-2 15,-4 0 0-15,0-11 66 16,-3-9 9-16,1-3-13 16,-1-7-19-16,-2-2-13 0,-2-1-15 15,-2 0 0-15,-5 3-3 16,1 6-1-16,-8 6-11 15,0 7 5-15,-5 4 1 16,1 0-1-16,-1 4 9 16,-1 0-3-16,0 0-1 15,2 3-3-15,-2 0-8 16,0 0 1-16,0 0 9 16,0 0-4-16,0 0-5 15,0 0-1-15,0 0 1 16,0 0-1-16,0 0-15 15,0 0-80-15,0 3-81 16,0 3-48-16,0-4-427 0</inkml:trace>
  <inkml:trace contextRef="#ctx0" brushRef="#br0" timeOffset="-46523.81">15063 7635 504 0,'0'0'336'16,"0"0"-173"-16,0 0-47 15,0 0-8-15,0 0-12 16,0 0-25-16,0 0-33 16,-6 11-24-16,6 8 1 15,0 7 23-15,0 7 21 16,0 4-14-16,0 4-5 16,0 0-20-16,-6-2-5 15,-7-1-7-15,-2-5-6 0,-6-5 4 16,-3-3 0-16,-3-11-4 15,-5-5 6-15,-4-9-1 16,-3 0 8-16,0-11 1 16,0-11 17-16,5-2 33 15,3-3-7-15,5-2-18 16,4 0-16-16,1 2 3 16,3-2-8-16,5 2 12 15,1 2-13-15,1 3-12 16,5 0 1-16,3 7-8 15,2 2 0-15,1 6 2 16,0 3-1-16,0 3 1 16,0-1-2-16,0 2 0 15,0 0 0-15,0-2-9 16,0 1-8-16,3 1-50 0,1 0-26 16,1 0-79-16,-1 0-53 15,2 0-356-15,-3 0-36 0</inkml:trace>
  <inkml:trace contextRef="#ctx0" brushRef="#br0" timeOffset="-45748.84">14484 7577 613 0,'0'0'206'0,"0"0"-131"16,0 0-43-16,0 0-13 16,0 0-5-16,0 0 4 15,0 0-7-15,-62 38-9 16,48-18 5-16,-2 2 2 15,4 0 38-15,2-1 8 16,2 0-26-16,4-1-17 16,-1-3-6-16,3-3-6 15,2-5 3-15,0-5-3 0,0-3 1 16,0-1 5-16,0 0 1 16,0-4 69-16,0-9-36 15,2-4-22-15,4-3-4 16,2-6-4-16,2-1 0 15,-1-1-4-15,1 0 17 16,2 0 24-16,-1 3-2 16,-1 1-4-16,0 6-2 15,-2 4 2-15,-3 6-9 16,-2 2-12-16,-2 5-13 16,2 1-1-16,2 0 7 15,5 11 21-15,3 11-17 16,7 9-1-16,2 9-8 0,1 2-1 15,2 1-7-15,-1-7 1 16,-4-6-1-16,-3-6 1 16,-5-9 0-16,-5-5-1 15,-4-3 1-15,-1-7 0 16,-2 0 0-16,-2 0 12 16,-15 0-6-16,-6-3-6 15,-7-5 9-15,-5 2-9 16,0 1 5-16,2 0 5 15,4 3 16-15,0 0 31 16,5 1-21-16,0 1-8 16,5 0 6-16,4 0-8 0,2 0-15 15,5 0-3 1,2 0-8-16,5 0 0 0,-1 0-1 16,2 0-1-16,0 0-12 15,0 0-6-15,9 1-6 16,18 10-54-16,-5-4-168 15,-1 3-339-15</inkml:trace>
  <inkml:trace contextRef="#ctx0" brushRef="#br0" timeOffset="-40044">12003 9715 555 0,'0'0'526'0,"0"0"-433"0,0 0-63 16,0 0 17-16,0 0 35 15,0 0 8-15,-23 16-11 16,20-11-26-16,-3 4-29 16,3 3-11-16,-1 3 0 15,-1 6 45-15,2 4 3 16,0 4-20-16,3 5-3 16,0 2-3-16,5 3 0 15,11-1-4-15,8 1-13 16,7-4-11-16,5-4 0 15,7-7-1-15,1-5-5 0,0-10 0 16,0-8-1 0,-4-1 0-16,-6-9 12 0,-6-14 51 15,-5-10 18-15,-2-6-34 16,-9-10-10-16,-4-5-14 16,-8-3-5-16,0-1-12 15,-1 2-5-15,-15 6 0 16,-5 5 11-16,-2 6-4 15,-5 9 1-15,-3 8 3 16,-2 7 0-16,-4 9 1 16,1 6-11-16,2 4-1 15,2 18-1-15,4 6-9 16,6 4-45-16,5 16-67 16,8-9-162-16,0-7-533 0</inkml:trace>
  <inkml:trace contextRef="#ctx0" brushRef="#br0" timeOffset="-39697.73">11725 9327 1091 0,'0'0'187'0,"0"0"-124"0,0 0-41 16,0 0 14-16,0 0 44 16,0 0 76-16,97-8-53 15,-60 8-16-15,3 0-30 16,-1 3-12-16,0-3-16 15,-5 0-14-15,-3 0-5 16,-5 0-10-16,-8 0-6 16,-3 0-82-16,-12 0-194 15,-2 0-441-15,-1 0-154 0</inkml:trace>
  <inkml:trace contextRef="#ctx0" brushRef="#br0" timeOffset="-39366.02">11571 9619 879 0,'0'0'308'16,"0"0"-210"-16,0 0-24 15,0 83 57-15,0-38 26 16,5 8-26-16,2 8-24 16,-1 3-13-16,-1 3-27 15,-1-2-30-15,-1-4-22 0,2-10-7 16,-4-5-2-16,2-10-5 16,1-10-1-16,-1-9 1 15,0-7-1-15,3-6-11 16,2-4-76-16,10 0-95 15,-2-11-137-15,1-1-493 0</inkml:trace>
  <inkml:trace contextRef="#ctx0" brushRef="#br0" timeOffset="-38923.61">12779 9626 1061 0,'0'0'564'0,"0"0"-484"16,0 0-58-16,0 0-21 16,0 0 6-16,0 0 2 15,0 0 23-15,17 10 38 16,-1-7-14-16,7-1-11 15,2-2-8-15,2 0-11 16,0 0-9-16,0 0-10 16,-5-1-7-16,-3-3-12 15,-7 2-46-15,-4 0-79 16,-8 2-117-16,0 5-277 16,-3 7 13-16</inkml:trace>
  <inkml:trace contextRef="#ctx0" brushRef="#br0" timeOffset="-38691.98">12678 9956 1222 0,'0'0'267'0,"0"0"-191"15,0 0 15-15,0 0 52 16,100-26-8-16,-60 15-36 15,3 0-41-15,1 3-24 16,-1 1-21-16,-6 3-13 16,-4 1 0-16,-8 0-31 15,5 1-73-15,-9 2-178 16,-3-3-280-16</inkml:trace>
  <inkml:trace contextRef="#ctx0" brushRef="#br0" timeOffset="-38066.85">13342 9447 1420 0,'0'0'275'0,"0"0"-201"15,0 0-50-15,0 0-23 16,0 0 29-16,-11 88 57 16,8-38-2-16,2 6-11 15,1 4-30-15,0 2-23 16,0-3-12-16,0-3-8 15,0-9 7-15,0-7-7 16,1-11 0-16,2-9-1 0,-1-8-13 16,1-10-104-16,0-6-193 15,0-13-274 1,-3-4-172-16</inkml:trace>
  <inkml:trace contextRef="#ctx0" brushRef="#br0" timeOffset="-37810.85">13348 9482 1179 0,'0'0'195'0,"0"0"-173"16,0 0 3-16,0 0 18 16,58 79 82-16,-28-40 15 15,4 1-35-15,3 2-28 16,4-5-25-16,-3-4-31 0,-3-8-15 15,-4-8-5-15,-6-7-1 16,-7-6-16-16,0-4-40 16,-7 0-108-16,-2-14 43 15,-4-18-5-15,-3 2-195 16,-2-1-284-16</inkml:trace>
  <inkml:trace contextRef="#ctx0" brushRef="#br0" timeOffset="-37632.91">13721 9498 694 0,'0'0'586'0,"0"0"-484"16,0 0-56 0,4 73 41-16,4-23 78 0,3 6-16 15,0 3-28-15,2 1-41 16,-1-9-37-16,0-6-22 16,-1-13-15-16,-4-12-4 15,-2-13-2-15,-5-14-122 16,0-15-258-16,-2-7-810 0</inkml:trace>
  <inkml:trace contextRef="#ctx0" brushRef="#br0" timeOffset="-37347.24">13322 9069 1350 0,'0'0'203'16,"0"0"-169"-16,0 0-27 15,0 0 97-15,0 0 40 16,97 13-21-16,-56-10-20 16,6 1-27-16,1-4-12 15,-3 0-16-15,-2 0-21 16,-4 0-14-16,-5-4-12 15,-4-1-1-15,-5 5-56 16,5 0-123-16,-7 9-414 16,-6 3-806-16</inkml:trace>
  <inkml:trace contextRef="#ctx0" brushRef="#br0" timeOffset="-36499.34">14210 9593 523 0,'0'0'143'16,"0"0"-95"-16,0 0-21 16,0 0 40-16,0 0 144 15,0 0 19-15,0 0-78 16,0 0-14-16,0 0-9 0,0 0-19 15,0 0-11 1,0 0-15-16,0 0-13 0,0 0-22 16,0 0-24-16,4 0-24 15,8 0 7-15,3 0-1 16,6 0 0-16,6 0 2 16,4 0-3-16,2 0 0 15,6 0-5-15,4 0 1 16,-1 0-1-16,-2-3-1 15,0 0 1-15,-4 0-1 16,-6 2 2-16,-3-1-2 16,-9 2 1-16,-2 0 0 15,-7 0-1-15,-3 0 0 16,-1 0 0-16,-1 0 1 16,-1 0-1-16,-2 0 0 0,1 0 0 15,-2 0-19 1,0 0-115-16,0 0-205 0,0 0-257 15,-3 0-396-15</inkml:trace>
  <inkml:trace contextRef="#ctx0" brushRef="#br0" timeOffset="-35487.88">15231 9478 484 0,'0'0'92'0,"0"0"-92"16,0 0-85-16,0 0-58 15,0 0 143-15,0 0 20 16,0 0 114-16,-1-11 13 16,1 9 5-16,0 2-48 15,0 0-59-15,0 0-28 0,0 0-7 16,0 0 25-16,0 0 43 15,0 0 7-15,0 0-2 16,0 0-3-16,0 0-1 16,0-1 3-16,0-1 38 15,0 1-9-15,0 0-38 16,0 1-16-16,0-2-11 16,0 2 1-16,0-1-2 15,0 0 2-15,0 1-8 16,0 0-2-16,0 0 4 15,0 0-10-15,0 0-11 16,0 9 15-16,0 12-19 0,0 13-8 16,0 11 1-16,0 9-2 15,-3 4-6-15,-3-2 0 16,0-3 0-16,0-4-1 16,2-10 2-16,1-11-1 15,1-11-1-15,1-6-12 16,1-11-56-16,0 0-81 15,0-24-85-15,6-4-82 16,0-3-439-16</inkml:trace>
  <inkml:trace contextRef="#ctx0" brushRef="#br0" timeOffset="-35251.81">15214 9406 307 0,'0'0'792'0,"0"0"-657"15,0 0-79-15,0 0 50 16,0 0 31-16,71 88-12 16,-38-47-6-16,6 2-13 15,3 1-27-15,2-3-42 16,0-5-18-16,-3-7-10 16,-5-7-1-16,-6-5-7 15,-5-5-1-15,-8-6-20 16,-2-6-87-16,-6 0-210 15,-5-2-497-15</inkml:trace>
  <inkml:trace contextRef="#ctx0" brushRef="#br0" timeOffset="-35025.86">15630 9414 1234 0,'0'0'248'0,"0"0"-168"16,0 81 19-16,0-32 25 16,6 5 0-16,3 1-24 15,3-1-27-15,-5-4-35 16,1-8-19-16,-2-9-11 16,-2-10-8-16,-4-14-41 15,0-5-164-15,0-4-282 0</inkml:trace>
  <inkml:trace contextRef="#ctx0" brushRef="#br0" timeOffset="-34748.7">15184 9093 1333 0,'0'0'244'0,"0"0"-164"15,0 0 25 1,82 11 40-16,-40-1-2 0,5-1-42 16,5-3-39-16,-1-1-27 15,2-4-19-15,-6-1-16 16,6 0-19-16,-13 0-123 15,-9 0-460-15</inkml:trace>
  <inkml:trace contextRef="#ctx0" brushRef="#br0" timeOffset="-34155.03">16216 9414 1205 0,'0'0'160'0,"0"0"-108"15,84 14 28 1,-44-11 48-16,1 1-19 0,0-4-8 16,-1 0-28-16,0 0-22 15,-2 0-29-15,-5-4-15 16,-5 1-7-16,-7 3-52 16,-14 0-90-16,-4 5-121 15,-3 6-461-15</inkml:trace>
  <inkml:trace contextRef="#ctx0" brushRef="#br0" timeOffset="-33929.94">16274 9707 1270 0,'0'0'254'16,"0"0"-174"-16,0 0 28 15,110 0 16-15,-66 0-10 16,3 0-32-16,0 0-32 16,0-5-27-16,-5 2-23 15,-2 0 0-15,2 1-112 16,-10 2-229-16,-9 0-500 0</inkml:trace>
  <inkml:trace contextRef="#ctx0" brushRef="#br0" timeOffset="-33308.97">17165 9365 1711 0,'0'0'229'16,"0"0"-183"-16,0 0-46 15,0 0-18-15,0 0 18 16,0 0 0-16,-34 74 13 16,34-39-2-16,0 3-1 15,10 3-4-15,9-1-5 16,8-1 5-16,8-6-4 15,6-8-1-15,4-8 0 16,4-12-1-16,1-5-1 16,-3-3 0-16,-3-19 0 0,-5-8 1 15,-7-3 1-15,-8-8 35 16,-9-5 13-16,-6-2 8 16,-8-2-14-16,-1-1-9 15,-3 2-9-15,-13 7-2 16,-10 8 0-16,-10 8-5 15,-10 10-6-15,-9 10-12 16,-3 6-1-16,-3 9-21 16,5 16-18-16,6 5-15 15,8 7-22-15,5 19-75 16,13-9-167-16,8-6-433 0</inkml:trace>
  <inkml:trace contextRef="#ctx0" brushRef="#br0" timeOffset="-33013.93">17189 8933 1370 0,'0'0'186'15,"0"0"-135"-15,0 0 13 16,110 2 16-16,-67-2 0 0,5 0-37 16,2 0-24-16,0 0-19 15,14 0-69-15,-15 2-263 16,-8 5-1112-16</inkml:trace>
  <inkml:trace contextRef="#ctx0" brushRef="#br0" timeOffset="-32692">17970 9190 1440 0,'0'0'258'16,"0"0"-128"-16,5 100-48 16,5-49 22-16,5 7 20 15,0 1-31-15,1-2-20 16,-1-5-35-16,0-7-13 15,-4-8-8-15,-1-6-10 16,-4-7-6-16,-2-4-1 16,0-1-17-16,-3-2-69 15,-1 8-104-15,0-4-329 0,-6-3-391 0</inkml:trace>
  <inkml:trace contextRef="#ctx0" brushRef="#br0" timeOffset="2078.04">11714 11676 823 0,'0'0'215'0,"0"0"-83"15,0 0-8-15,0 0-28 16,0 0 8-16,0 0 11 15,-22-46-16-15,19 39-20 16,2 2-4-16,-1 2-6 16,2 1-17-16,-1 2-21 15,1 0-15-15,-3 12-15 16,-2 13 29-16,2 13-17 16,0 9-3-16,2 9-8 15,1 3-2-15,0 0 1 16,0-2 0-16,0-4 0 15,0-4 0-15,0-5 0 16,0-5 0-16,0-6-1 16,0-7-9-16,0-6-7 0,0-4-36 15,0-8-57-15,0-2-69 16,0-6-58-16,1-5-360 16,2-7-126-16</inkml:trace>
  <inkml:trace contextRef="#ctx0" brushRef="#br0" timeOffset="2388.01">11674 11716 1003 0,'0'0'211'0,"0"0"-147"16,0 0-55-16,0 0-2 15,0 0 29-15,0 0 34 16,70 81-6-16,-46-42-18 16,6 8 47-16,1 3-26 15,-1 1-14-15,0 2-28 16,-3-5-5-16,-5-3-8 16,-1-8-3-16,-6-8-8 15,-3-7 0-15,-3-7 1 16,-6-5-2-16,3-6-11 15,-3-4-118-15,-3 0-134 16,0-10-342-16</inkml:trace>
  <inkml:trace contextRef="#ctx0" brushRef="#br0" timeOffset="2658.12">11977 11615 948 0,'0'0'197'16,"0"0"-142"-16,0 0-38 15,1 120-2-15,4-64 34 16,-2 6 28-16,1 1-19 16,1-3 3-16,1-2-9 15,0-5-8-15,-2-8-15 16,1-6-17-16,-1-9-11 0,1-13 5 15,-1-5-6-15,1-12-93 16,3-4-122-16,0-15-300 16,-3-4-283-16</inkml:trace>
  <inkml:trace contextRef="#ctx0" brushRef="#br0" timeOffset="3135.67">12183 11754 204 0,'0'0'874'16,"0"0"-761"-16,0 0-83 15,0 0-18-15,0 97-4 0,0-54 32 16,0 3 32-16,0 7-5 16,7 0-21-16,5 1-2 15,7-3-12-15,3-5-6 16,4-5-7-16,4-7-5 15,3-10-6-15,3-7-7 16,1-10 9-16,0-7-9 16,-1 0 7-16,-3-15 50 15,-2-11-7-15,-4-6-6 16,-3-9-43-16,-7-5 23 16,-4-5 4-16,-6-4-15 15,-7 1-12-15,0-2 3 0,-4 6-5 16,-14 0 0-16,-3 6 12 15,-4 1-12-15,-5 5 12 16,-3 4 34-16,-1 6 9 16,-2 6-11-16,3 10-10 15,0 7-18-15,2 5-1 16,1 5-4-16,2 18-10 16,1 7-1-16,3 8-1 15,2 2 0-15,4 3-14 16,7 1-45-16,7 2-126 15,4 22-65-15,12-12-247 16,6-3-461-16</inkml:trace>
  <inkml:trace contextRef="#ctx0" brushRef="#br0" timeOffset="3791.93">13460 11887 735 0,'0'0'133'0,"0"0"-103"16,0 0-17-16,0 0 31 15,98 14 41-15,-56-14-13 16,4 0 8-16,3 0-14 0,2-10-21 15,-5 0-17 1,0-2-21-16,-7 4-7 0,0 0-14 16,-10 4-188-16,-10 1-198 0</inkml:trace>
  <inkml:trace contextRef="#ctx0" brushRef="#br0" timeOffset="4270.34">13977 11785 506 0,'0'0'310'15,"0"0"-200"-15,6 84-66 0,-1-40-23 16,-2 0 26 0,1-3 47-16,1-7-20 0,-1-7-29 15,-1-10-23-15,1-8-11 16,-1-6 0-16,0-3-4 15,-1-6 61-15,-2-15-38 16,0-9-15-16,0-7-8 16,-2-2 0-16,-5-3 4 15,-5 1 3-15,3 2 8 16,1 3 16-16,1 10 1 16,4 6-6-16,2 6-17 15,1 11-16-15,0 3-10 16,11 3 10-16,9 17 17 15,7 6-11-15,1 2 1 16,4 1-6-16,-4 0 0 0,-4-4 0 16,-6-3 9-16,-8-2-10 15,-5-1 0-15,-5-1 1 16,-7 0 12-16,-18 1-5 16,-6-4 2-16,-7-1 13 15,-3-2 34-15,5-2-9 16,6-3-1-16,7-3-28 15,10-1-19-15,13-3 0 16,0 1-163-16,11-1-517 0</inkml:trace>
  <inkml:trace contextRef="#ctx0" brushRef="#br0" timeOffset="4610.08">14820 11671 1167 0,'0'0'238'16,"0"0"-151"-16,0 0-38 15,-21 83 2-15,21-43 10 16,0 7 9-16,4 8-23 16,5 5-16-16,2 2-12 0,-2 3-13 15,-3-5-5-15,-3-6 1 16,-3-8 0-16,0-11-1 16,0-10-1-16,0-11-27 15,0-14-86-15,-5-4-69 16,-1-13-389-16</inkml:trace>
  <inkml:trace contextRef="#ctx0" brushRef="#br0" timeOffset="4828.3">14809 11785 1141 0,'0'0'191'15,"0"0"-139"-15,0 0-43 0,0 0 59 16,96 40 42-16,-50-10-15 15,5 8-37-15,3 2-20 16,1-3-20-16,-2-2-9 16,-5-5-8-16,-3-4-1 15,-9-8-13-15,-5-5-55 16,-6-9-90-16,-8-4-146 16,-9 0-301-16</inkml:trace>
  <inkml:trace contextRef="#ctx0" brushRef="#br0" timeOffset="5037.82">15176 11592 1174 0,'0'0'216'16,"0"0"-158"-16,0 0-42 15,18 93 1-15,-3-36 34 16,3 6 6-16,0 7 1 15,1-3-8-15,0-1-30 16,0-3-20-16,3 4-6 16,-4-16-224-16,-3-13-786 0</inkml:trace>
  <inkml:trace contextRef="#ctx0" brushRef="#br0" timeOffset="5478.91">15579 12130 697 0,'0'0'650'0,"0"0"-576"16,0 0-54-16,0 0-13 16,0 0 8-16,88 45 33 15,-64-30 3-15,-2 5-12 16,-4 5-11-16,-3 1-11 15,-6 6-5-15,-6-3-11 16,-3 4 9-16,-3 1-2 16,-15-2-1-16,-1-2-6 15,-5-1 0-15,-1-5 1 16,2-7-1-16,4-2-1 0,3-9-10 16,2-6-10-16,4 0-49 15,5-9-35-15,5-9 22 16,0-2 26-16,9 0 40 15,9 3 16-15,6 5 18 16,4 7 49-16,5 5 45 16,1 0 19-16,2 9-3 15,-1 6-15-15,-2 2-41 16,-5 1-17-16,-4-6-27 16,-2-3-15-16,-3-4-13 15,5-8-34-15,-2-14-181 16,-2-4-315-16</inkml:trace>
  <inkml:trace contextRef="#ctx0" brushRef="#br0" timeOffset="5981.4">16113 11633 1440 0,'0'0'201'0,"0"0"-201"16,0 0 0-16,0 0 0 15,-41 110 17-15,38-61 31 16,3 10 14-16,8 15-2 15,12-6-6-15,10 1-18 16,10-5-15-16,3-14-14 16,8-5-5-16,1-12 9 15,0-15-11-15,0-14 1 16,-2-4-1-16,-4-24 0 16,-4-15 9-16,-5-23 5 15,-13-21-12-15,-15-18 4 16,-9-3-5-16,-29 9 5 15,-12 20 1-15,0 24 3 0,4 14 16 16,-4 10 11 0,-7 2 17-16,-9 3-2 0,-6 8-14 15,2 11-23-15,7 3-14 16,9 17-1-16,9 14-18 16,11 11-29-16,11 5-71 15,14 28-125-15,0-13-110 16,13-6-661-16</inkml:trace>
  <inkml:trace contextRef="#ctx0" brushRef="#br0" timeOffset="6508.52">16805 12158 1011 0,'0'0'168'16,"0"0"-167"-16,0 0 0 16,91 0 36-16,-57 0 82 15,1 12-16-15,-2 5 22 16,-2 6-16-16,-3 7-20 15,-4 2-38-15,-7 6-20 16,-10 0-6-16,-7 5-10 16,0-3 8-16,-15 1 17 0,-6-4-5 15,-4-4-25-15,1-9 0 16,0-7-4-16,3-10-6 16,6-7-15-16,4-2-45 15,6-15-32-15,5-6 51 16,0 0 4-16,19 2 12 15,8 4 25-15,3 5 5 16,3 9 33-16,0 3 42 16,1 0 14-16,-1 13-1 15,-2 3 6-15,-1 4-6 16,-2-3-37-16,-2-1-16 16,-3-3-12-16,-3-4-13 0,-1-6-14 15,-2-3-1-15,-1 0-6 16,-2-17-23-16,-1-27-59 15,-4 1-127-15,-4 1-385 0</inkml:trace>
  <inkml:trace contextRef="#ctx0" brushRef="#br0" timeOffset="15782.02">18522 5277 674 0,'0'0'137'0,"0"0"-94"16,0 0-30 0,0 0 2-16,0 0 31 0,0 0-20 15,15 31-4-15,-5-23-1 16,1-4 5-16,2 5 2 16,2 0 1-16,1 2 20 15,0 3-19-15,3 1-6 16,0 2-3-16,1 5-8 15,-1 2-3-15,-2 2-2 16,-1 1 2-16,-4 0 1 16,-2 3 7-16,-5 4-1 15,-5 1-2-15,0 2-14 16,-2 2 6-16,-13 1 0 16,-1-1-7-16,-3 2 1 15,-1-1-1-15,2-1 2 0,0 2 6 16,3-2 2-16,1 2-2 15,5-1-7-15,1 0 6 16,6-1 0-16,2 0-7 16,0-6 0-16,11 0 4 15,10-5-4-15,6-4 0 16,5-2-2-16,3 0 2 16,-1-3 0-16,-1-2 0 15,0 0 0-15,-5 0 0 16,1 2 7-16,-4-2-7 15,-1 7 1-15,-5-1 13 16,-1 3 4-16,-4 6 1 16,-3 2-6-16,-3 3 4 15,-4 2 3-15,-2 6 40 0,-2-1-9 16,0 1-32-16,-3 2-18 16,-8 0 5-16,0-1 3 15,0 2 10-15,2 4 8 16,-1-1-6-16,2 4-12 15,1 0-8-15,2 1 9 16,2-2-8-16,2 0-1 16,1-2 8-16,0-2-8 15,0 2-1-15,6-4 2 16,4-2-2-16,2-2 1 16,5-3 1-16,0-5-1 15,3-1 0-15,2-5-1 16,3-6 8-16,4 1-8 15,1-6 0-15,2 0 0 0,6-4 0 16,1 0 0-16,2 0 1 16,1 0 0-16,0 2 0 15,0 1 6-15,-4-1-7 16,-3 3-1-16,-5 3 0 16,-5 3 1-16,-4 4-1 15,-6 4 1-15,-8 4 1 16,-4 5 0-16,-3 4 0 15,-9 4-1-15,-10 3 1 16,-8 2 0-16,-6 3 0 16,-7 2 1-16,-3 4-1 15,-5 0 1-15,0 3-1 0,2 0 0 16,3-2 1-16,5-2-1 16,7-5-1-16,4-3 0 15,6-1 0-15,4-1 0 16,3-2 0-16,3 0 1 15,3 0-1-15,6-1 1 16,2-1-1-16,0 0 0 16,3 0 0-16,9-2 0 15,3 0 0-15,3-3 1 16,0 2-1-16,3-3 1 16,1 2-1-16,0 0 0 15,-2 3 5-15,1 0-5 16,-2 2 0-16,-3 2 1 0,-2 0-1 15,-5 4 0 1,-3 1 0-16,-3 3-1 0,-3 2 1 16,0 2 0-16,0 13 0 15,-14 14-1-15,-11 14 1 16,-6 3 0-16,-5-2 0 16,-4-8 0-16,2-8 0 15,1-1 0-15,4-3 1 16,3-5 0-16,7-4-1 15,5-2 1-15,7-12 15 16,5-10 3-16,3-11-11 16,3-2-2-16,0 6-5 15,0 6-1-15,0 6 1 16,8-1-1-16,5-1 1 16,4-2 0-16,3-1 0 0,0-4 0 15,4 1 1-15,-1-2 7 16,3-1-8-16,-4 2 2 15,4-1-3-15,-2 4 0 16,-2 1 0-16,-3 3 0 16,-1 2-1-16,-2 14 1 15,-4 12 0-15,-5 13 1 16,-7 0-1-16,0-4 1 16,-14-10-1-16,-5-8 1 15,-2 0 0-15,-2 1 0 16,-2-3 0-16,0 1 0 15,-2 0 0-15,-1 0-1 0,-2 1 0 16,-2 2 0 0,4-12 2-16,7-11-1 0,2-11 0 15,2-5 0-15,2 6-1 16,-1 5-1-16,4 3 1 16,6-8 0-16,6-6 0 15,0-5 0-15,11-7 0 16,11-2 1-16,3-2-1 15,5-4 0-15,3 0 0 16,3-2 0-16,0 5 0 16,-1-1 1-16,-2 4 7 15,-1 5-8-15,-6 3 1 16,-3 3-1-16,-7 7-1 0,-7 6 0 16,-5 6 0-16,-4 17 1 15,-10 19 0-15,-20 14 0 16,-8 5 1-16,-1-3-1 15,0-9 0-15,6-12 1 16,5 1 0-16,5-17 0 16,8-11 5-16,7-14-6 15,3-4-2-15,4 5 1 16,1 5 1-16,0 5 0 16,3-5-1-16,11-4 1 15,4-2 0-15,3-4-1 16,3 0 0-16,1-2 0 15,-2 2 1-15,2-1 0 0,-3 2 0 16,-1 5 1 0,-4 3 6-16,-1 5-6 0,-5 4-1 15,-1 14-1-15,-1 14 1 16,-5 18 1-16,-1 0 0 16,-3-3-1-16,0-9 0 15,0-9-7-15,0-5 7 16,0 0-1-16,0-4 0 15,0-2 1-15,10-11 1 16,0-8 0-16,-3-10 0 16,2-1-1-16,6 23 1 15,0-7-1-15,1 11 2 16,1-1-2-16,-2-13 0 16,1 4 0-16,2-5 0 15,-1-5 0-15,0-3-2 0,-3-2 2 16,-2-5 0-16,-5 1-12 15,-1-4-47-15,-3 2-97 16,-1 11-23-16,-2-9-192 16,0-4-164-16</inkml:trace>
  <inkml:trace contextRef="#ctx0" brushRef="#br0" timeOffset="17320.02">20215 5254 614 0,'0'0'217'0,"0"0"-106"16,0 0-7-16,0 0 31 15,0 0-1-15,0 0-58 16,0 0-34-16,-2-2-13 16,1 2-20-16,-2 9 5 15,0 16-13-15,0 13 14 16,0 21-5-16,3 28 20 0,0 17 4 15,4-5-20 1,2-20-8-16,0-27-6 0,-1-20 0 16,0 3 0-16,-1-6-1 15,2 0-14-15,-2-14-59 16,1-10-165-16,-4-5-318 0</inkml:trace>
  <inkml:trace contextRef="#ctx0" brushRef="#br0" timeOffset="17583.92">20179 5308 697 0,'0'0'107'0,"0"0"-70"15,0 0 43-15,0 0 40 16,81 91-15-16,-46-40 0 15,3 10-13-15,4 2-26 16,2 0-34-16,0-5-6 16,-4-8-9-16,-2-11-9 15,-6-10-7-15,-5-9-1 16,-8-8 0-16,-1-8-44 16,-7-4-318-16,-7 0-475 0</inkml:trace>
  <inkml:trace contextRef="#ctx0" brushRef="#br0" timeOffset="17861.17">20640 5177 1154 0,'0'0'172'0,"0"0"-122"16,0 80-37-16,0-15 1 16,2 20 33-16,4 17 17 15,0-8-6-15,2-20-3 16,-3-27-23-16,1-17-19 0,0 0-12 16,0-1-1-1,1-3-37-15,2-12-92 0,-3-7-183 16,-1-7-311-16</inkml:trace>
  <inkml:trace contextRef="#ctx0" brushRef="#br0" timeOffset="18281.14">20844 5341 1011 0,'0'0'184'15,"0"0"-135"-15,0 0-34 16,0 118 5-16,0-59 60 16,0 8-8-16,14 2-18 0,7-2-9 15,7-6-32-15,5-7-12 16,4-12 1-16,4-12-2 16,0-13 0-16,0-14 0 15,-1-3-9-15,-2-23-20 16,-2-11 13-16,-7-14 15 15,-4-20 1-15,-10-16 10 16,-7 4 0-16,-7 7 11 16,-1 11-7-16,-9 15 62 15,-9-3-6-15,-9-1 9 16,-6 12-30-16,-5 10 5 16,-3 12 8-16,-5 10-5 15,0 7-13-15,0 4-27 16,2 18-9-16,5 10-8 0,8 7-2 15,6 9-11-15,9 5-56 16,16 24-149-16,0-14-51 16,11-10-494-16</inkml:trace>
  <inkml:trace contextRef="#ctx0" brushRef="#br0" timeOffset="18836">21489 5691 1392 0,'0'0'269'0,"0"0"-179"15,0 0-52-15,0 0-23 16,0 0-14-16,0 0 30 15,0 0-21-15,62-38-8 16,-32 24 0-16,0 4 4 16,0 4-6-16,-2 6 1 15,-3 0 0-15,-5 14 9 16,-5 8-1-16,-8 7-2 16,-7 7-6-16,0 7 0 15,-13 3-1-15,-11 2 0 16,-4 2 0-16,-2-2-8 0,0-6-3 15,3-7-8-15,4-8 10 16,6-8 3-16,2-11-32 16,8-6-35-16,4-2-67 15,3-10-24-15,0-7-162 16,9-5 93-16,8 5 176 16,5 5 57-16,3 7 97 15,2 5 24-15,2 2 47 16,1 12-20-16,2 3-44 15,-3 0 14-15,0-1-13 16,-2-5-8-16,-2-2-16 16,-1-5-12-16,-2-4-9 15,-1 0-12-15,0-15-4 0,0-12-21 16,3-23-23 0,1-33-105-16,-6 6-274 0,-7 4-760 0</inkml:trace>
  <inkml:trace contextRef="#ctx0" brushRef="#br0" timeOffset="19619.02">19872 7077 945 0,'0'0'184'0,"-2"76"-119"16,2-22-29-16,0 11 10 15,0-1 27-15,0-5-37 16,0-5-17-16,2-11-13 0,1-8-5 16,0-9 8-1,-2-9-9-15,2-11 0 0,2-6-43 16,-2-11-283-16,-2-6-81 0</inkml:trace>
  <inkml:trace contextRef="#ctx0" brushRef="#br0" timeOffset="19881.03">19848 7061 1018 0,'0'0'275'15,"0"0"-184"-15,0 0-59 16,0 0-23-16,0 0 49 16,0 0 64-16,79 71-15 0,-39-33-42 15,2 5 20-15,4 1-23 16,-4-2-37-16,0-5-15 16,-2-7-4-16,-6-10-5 15,-2-3-1-15,-7-9-6 16,-5-4-80-16,-4-4-158 15,-5-1-236-15,-7-10-58 0</inkml:trace>
  <inkml:trace contextRef="#ctx0" brushRef="#br0" timeOffset="20115.89">20252 6873 1252 0,'0'0'231'16,"0"0"-182"-16,0 0-36 15,-1 127 0-15,1-43 18 16,4 15 10-16,7-4-20 16,-1-20-9-16,-1-25-9 15,1-20-3-15,4 10-21 16,1-7-156-16,-3-6-495 0</inkml:trace>
  <inkml:trace contextRef="#ctx0" brushRef="#br0" timeOffset="21007.01">19996 8412 859 0,'0'0'265'0,"0"0"-168"16,0 0-54-16,0 0 1 16,-43 78 40-16,37-50-4 15,1 5-12-15,3 4-14 0,2 2-6 16,0 5-6-16,7 4-6 15,7 3-6-15,6 1 3 16,2 0-14-16,6-4-1 16,2-6-18-16,5-8 5 15,-1-8-5-15,3-11 0 16,2-9 0-16,-3-6 0 16,0-6-6-16,-4-18 6 15,0-10 19-15,-7-7-10 16,-4-8-2-16,-9-4-7 15,-7-3 0-15,-5-2 1 16,-4 2 0-16,-16 3 8 16,-9 9 4-16,-6 4 9 0,-6 10 19 15,-6 10 8 1,-1 9 10-16,-3 8-31 0,0 3-16 16,2 6-10-16,1 16-2 15,5 4-9-15,7 9-35 16,11 2-53-16,16 24-71 15,6-10-100-15,3-6-588 0</inkml:trace>
  <inkml:trace contextRef="#ctx0" brushRef="#br0" timeOffset="21757.28">20831 7149 1224 0,'0'0'230'15,"0"0"-150"-15,0 0-41 16,0-87 33-16,0 56 17 16,0-4-5-16,-1 1-38 15,-1 3-30-15,1 3-7 16,-1 5-2-16,1 8 0 15,-1 5 8-15,2 7-15 16,-1 3-2-16,1 1 1 16,0 21 2-16,0 28 2 15,0 33 10-15,6 24-2 16,7-3-10-16,-1-21 4 16,-3-29-4-16,-3-24 0 0,1 1 0 15,1-3 0-15,1-3-1 16,1-9-2-16,5-16-182 15,1 0-142-15,-2-8-533 16</inkml:trace>
  <inkml:trace contextRef="#ctx0" brushRef="#br0" timeOffset="22132.32">21144 7311 1128 0,'0'0'191'0,"0"0"-135"0,6 78-37 16,0-47-7-16,5-7 5 16,3-7-1-16,5-9-7 15,1-8 4-15,3 0-12 16,-4-17-1-16,-1-8-15 16,-7-7-14-16,-4-5-40 15,-7 1-91-15,0 0 19 16,-10 7 19-16,-9 5 59 15,-1 10 63-15,-6 10 72 16,1 4 28-16,1 6 27 16,2 18-4-16,1 3-42 15,7 6-36-15,4 2 4 16,9 0 5-16,1-3 9 0,4-4-14 16,14-5-17-16,6-3-20 15,4-9-6-15,0-5 5 16,2-6-11-16,4-3-27 15,-5-11-149-15,-11-7-392 0</inkml:trace>
  <inkml:trace contextRef="#ctx0" brushRef="#br0" timeOffset="22306.92">21214 6936 1390 0,'0'0'256'0,"0"0"-186"16,0 0-35-16,0 0-35 16,0 0-6-16,24-78-53 0,-1 59-105 15,-1 4-183-15,-3 3-369 16</inkml:trace>
  <inkml:trace contextRef="#ctx0" brushRef="#br0" timeOffset="22471.34">21398 6786 864 0,'0'0'337'16,"0"0"-168"-16,10 100-10 16,4-14-25-16,1 31-54 15,5 7-35-15,-1-19-23 16,-5-29-15-16,-3-34-7 16,-3-11-5-16,3 3-154 15,-2-7-131-15,-3-7-336 0</inkml:trace>
  <inkml:trace contextRef="#ctx0" brushRef="#br0" timeOffset="22673.31">21377 7311 1527 0,'0'0'252'0,"0"0"-188"15,0 0-64-15,0 0 7 16,0 0 15-16,0 0 47 15,82-23-7-15,-43 14-30 16,5-2-16-16,0 3-16 0,-2 0-42 16,7 2-92-16,-13 3-182 15,-8 3-731-15</inkml:trace>
  <inkml:trace contextRef="#ctx0" brushRef="#br0" timeOffset="23642.35">20866 8574 1200 0,'0'0'148'0,"0"0"-120"15,0 0-27-15,0 0-2 16,-11-92 2-16,18 66 9 15,11-3-2-15,6 7-7 16,3 6-1-16,4 10 1 16,3 6-1-16,4 17 24 0,-1 19 5 15,-4 10-14 1,-8 12-8-16,-12 5 0 0,-11 5-5 16,-2 0-1-16,-22-2 10 15,-7-2-10-15,-3-11 6 16,-3-8-7-16,2-10 0 15,5-15 0-15,6-10 0 16,4-10-7-16,8-6-61 16,5-14-219-16,5-5 60 15,0-4 138-15,17 5 89 16,8 6 52-16,5 8 143 16,7 10 20-16,5 0-49 15,1 15-43-15,0 6-59 16,-3 0-36-16,-4-2-18 15,-4-6-10-15,4-13-50 0,-8 0-146 16,-7-11-375-16</inkml:trace>
  <inkml:trace contextRef="#ctx0" brushRef="#br0" timeOffset="23972.04">21365 8785 1066 0,'0'0'165'15,"0"0"-119"-15,12 79-28 16,-2-48-8-16,2-8 30 16,2-6-5-16,5-8-23 15,0-9 2-15,1 0 1 16,-1-11 22-16,-4-8-25 0,-4-6-12 16,-10-3-30-16,-1 3-59 15,-4 3-92-15,-17 7 48 16,-6 4 42-16,-1 10 91 15,-2 1 35-15,2 12 124 16,6 13-4-16,3 6-66 16,9 3-32-16,4 2-26 15,6-4-2-15,0-3 11 16,12-8-14-16,6-9-25 16,4-9-1-16,11-10-39 15,-5-13-192-15,-6-3-430 0</inkml:trace>
  <inkml:trace contextRef="#ctx0" brushRef="#br0" timeOffset="24138.22">21443 8478 454 0,'0'0'1037'16,"0"0"-885"-16,-6-103-104 15,6 63-26-15,0 6-12 16,10 7-10-16,2 2-29 15,7 2-97-15,-4 5-138 16,1 6-605-16</inkml:trace>
  <inkml:trace contextRef="#ctx0" brushRef="#br0" timeOffset="24296.06">21642 8369 1309 0,'14'95'225'0,"5"16"-71"0,2 13-65 15,-3-24-44-15,-2-35-14 16,-3-21-24-16,1-12-7 16,4 1-51-16,-1-8-283 15,-5-8-837-15</inkml:trace>
  <inkml:trace contextRef="#ctx0" brushRef="#br0" timeOffset="24483.96">21611 8778 1555 0,'0'0'340'0,"0"0"-257"15,0 0-62-15,0 0-14 16,0 0 8-16,108 16 29 16,-59-23-13-16,6-12-31 15,20-22-34-15,-10 7-203 16,-14-3-514-16</inkml:trace>
  <inkml:trace contextRef="#ctx0" brushRef="#br0" timeOffset="24898.26">22118 7190 785 0,'0'0'192'16,"0"0"-56"-16,69 101 71 15,-33-59-99-15,3-4-42 16,-1-6-46-16,-4-7-10 15,-5-8-10-15,-7-9-16 16,-5-4-130-16,-10-4-405 0</inkml:trace>
  <inkml:trace contextRef="#ctx0" brushRef="#br0" timeOffset="25087.16">22278 7216 35 0,'0'0'1186'15,"0"0"-1002"-15,0 0-94 0,0 0-4 16,-46 73 36-16,32-27-27 16,0 2-35-16,-2 6-22 15,2-4-28-15,2-6 3 16,4-8-13-16,8-7 0 16,0-9-46-16,0-8-301 0</inkml:trace>
  <inkml:trace contextRef="#ctx0" brushRef="#br0" timeOffset="26046.35">22707 6928 1136 0,'0'0'171'0,"0"0"-109"16,0 0 1-16,84-19 62 15,-50 9 6-15,4 0-57 16,-1 1-33-16,0 2-19 15,-6 2-12-15,-6 0-10 16,-8 3-16-16,-8 2-100 16,-9 0-112-16,-9 0-276 15,-10 7-74-15</inkml:trace>
  <inkml:trace contextRef="#ctx0" brushRef="#br0" timeOffset="26428.3">22778 6904 1048 0,'0'0'219'0,"0"0"-151"0,0 0-34 16,-23 90 27-16,17-51 34 16,3 2-9-16,2 0-34 15,1-7-5-15,0-2-20 16,0-10-12-16,6-5-5 16,4-8-8-16,2-8-1 15,6-1-1-15,2 0-15 16,3-10 3-16,7-3-24 15,3 2-2-15,3 5 31 16,4 4 6-16,-3 2 1 16,-1 8 1-16,-5 11-1 15,-5 4 2-15,-10 4 6 16,-10 2 10-16,-6-1 39 0,-6 3 13 16,-18-3-20-16,-9-1-24 15,-7-4-8-15,-2-7 2 16,-3-6-1-16,2-6-7 15,3-4-6-15,6 0-5 16,8-12 5-16,7-4-6 16,12 0-53-16,7-6-165 15,10 5-50-15,8 2-346 0</inkml:trace>
  <inkml:trace contextRef="#ctx0" brushRef="#br0" timeOffset="26758.03">23335 7302 1292 0,'0'0'284'15,"0"0"-240"-15,0 0-28 16,0 0 0-16,0 0 17 16,27-81 5-16,-27 58-19 15,0 0-19-15,-15 1-8 16,-1 3-29-16,-8 7 18 15,-1 5 12-15,-4 7 6 16,1 7 1-16,1 17-1 16,4 9 2-16,6 7-1 15,4 3 17-15,7-1 26 0,6-1 34 16,0-5 11 0,14-6-31-16,6-5-25 0,7-7-17 15,3-6-5-15,1-7-10 16,0-5-10-16,8-7-109 15,-9-8-169-15,-8-5-537 0</inkml:trace>
  <inkml:trace contextRef="#ctx0" brushRef="#br0" timeOffset="26983.97">23461 7177 1134 0,'0'0'207'16,"0"0"-90"-16,56 83 16 15,-23-49-1-15,3-3-35 16,0-4-46-16,-3-5-33 16,-2-5-11-16,-4-5-7 15,-3-12-64-15,-7 0-198 16,-6 0-484-16</inkml:trace>
  <inkml:trace contextRef="#ctx0" brushRef="#br0" timeOffset="27158.21">23737 7190 1453 0,'0'0'304'0,"0"0"-168"15,-18 101-58 1,12-54-21-16,1-2 21 0,4-3-49 15,1-6-11-15,0-7-18 16,0-9-59-16,7-11-291 16,1-9-692-16</inkml:trace>
  <inkml:trace contextRef="#ctx0" brushRef="#br0" timeOffset="27615">23964 6636 1818 0,'0'0'261'16,"0"0"-261"-16,0 0-30 15,0 0 30-15,-7 148 0 16,7-26 40-16,0 26 0 16,0 8-16-16,0-6-7 15,0-26-5-15,0-29-10 16,2-28-2-16,0-23 0 16,1-14 0-16,1-4 0 15,0-3-16-15,7-18-131 16,-1-5-356-16,2-13-523 0</inkml:trace>
  <inkml:trace contextRef="#ctx0" brushRef="#br0" timeOffset="28155.2">24221 7325 1430 0,'0'0'238'0,"0"0"-175"16,0 0-44-16,0 0-12 15,26 92-5-15,-11-73 10 16,6-5 2-16,4-7-5 16,0-6-9-16,1-1 1 15,-2-8 9-15,-2-13-3 16,-7-5 10-16,-3-3-17 16,-8-3-7-16,-4-2 0 15,0 8-5-15,-13 1-5 16,-8 11 5-16,-3 9 9 15,-3 5 2-15,0 15-6 0,1 14 6 16,3 7-5 0,5 2 6-16,6-1 0 0,4-6 0 15,8-8 0-15,0-9-1 16,1-9-1-16,17-5-4 16,2-5-3-16,6-12-52 15,-2-7-30-15,3 1 19 16,-5 0 43-16,-1 6 29 15,-6 5 13-15,0 7 13 16,-3 5 8-16,0 3 30 16,-1 15-32-16,2 4-10 15,0 3-8-15,0-4-6 0,5-3-1 16,-1-4-6-16,3-5 5 16,4-6-5-16,3-3 5 15,4 0-6-15,5-9-23 16,5-6 15-16,-1-5-51 15,-1-6-42-15,-5-3-150 16,-6-27-73-16,-10 8 44 16,-6-1-105-16</inkml:trace>
  <inkml:trace contextRef="#ctx0" brushRef="#br0" timeOffset="28349.96">24851 7003 65 0,'-39'-75'232'0,"2"0"-67"16,-1 5-89-16,10 25-2 15,10 20 181-15,5 6 105 16,1 7-116-16,3 9-78 0,8 8-136 15,1 40-19-15,6 36 41 16,20 33 45-16,7 16 7 16,6-7-30-16,-8-29-21 15,-8-34-30-15,-4-21-12 16,-3-9-10-16,1-2-1 16,-1 0 0-16,-5-3-131 15,-7-11-211-15,-4-8-383 0</inkml:trace>
  <inkml:trace contextRef="#ctx0" brushRef="#br0" timeOffset="28532.21">24676 7256 1147 0,'0'0'279'0,"0"0"-205"0,103 12-37 15,-48-5 7-15,2-3 64 16,-3-4-9-16,-5 0-27 15,-3 0-36-15,-7-8-34 16,-4-6-2-16,-10 2-184 16,-11-1-452-16</inkml:trace>
  <inkml:trace contextRef="#ctx0" brushRef="#br0" timeOffset="29087.1">23236 6987 1196 0,'0'0'217'15,"0"0"-175"-15,0 0-39 16,0 0 7-16,0 0 118 16,0 0 34-16,105-1-64 0,-61-3-40 15,5-1-30-15,0 0-10 16,-3 0-14-16,8-3-4 16,-14 5-85-16,-10-3-249 0</inkml:trace>
  <inkml:trace contextRef="#ctx0" brushRef="#br0" timeOffset="29680.3">22285 8853 1371 0,'0'0'271'0,"0"0"-197"15,0 0-74 1,0 0 9-16,0 0-8 0,0 0 68 15,85 44-5-15,-50-23-26 16,-1-3-26-16,-3-1-3 16,-4-4-9-16,-3-7-42 15,-10-5-233-15,-4-1-361 0</inkml:trace>
  <inkml:trace contextRef="#ctx0" brushRef="#br0" timeOffset="29849.31">22488 8842 1204 0,'0'0'227'15,"0"0"-138"-15,-21 72-2 0,11-37 12 16,-2 2-34-16,2-1-36 16,-3-2-19-16,-1 2-10 15,5-11-75-15,1-8-332 0</inkml:trace>
  <inkml:trace contextRef="#ctx0" brushRef="#br0" timeOffset="30386.07">23126 8353 705 0,'0'0'900'0,"0"0"-771"16,0 0-86-16,0 0-31 16,-59 100-2-16,44-56 6 0,2 20 2 15,6 21 27 1,7 19-5-16,4-7-23 0,12-22-8 16,3-27-8-16,1-25 5 15,1-4-6-15,6-5 0 16,2-4-1-16,1-10 1 15,-1-12 12-15,-4-17 32 16,-3-5-18-16,-8-7-13 16,-7-1 3-16,-7 2 6 15,0 4 14-15,-16 6-10 16,-8 9 20-16,-7 9-11 16,-4 8-21-16,-2 4-13 15,0 9-1-15,3 15-11 16,5 7-30-16,8 1-30 15,9 15-121-15,8-7-206 0,4-9-858 0</inkml:trace>
  <inkml:trace contextRef="#ctx0" brushRef="#br0" timeOffset="30722.78">23455 8880 1513 0,'0'0'194'0,"0"0"-194"16,0 0 0-16,0 0 1 16,97 0 21-16,-81-8 11 15,-1-6 24-15,-6 0 41 16,-4-2-65-16,-5-3-28 0,0 2-5 16,-5 0-19-1,-12 5-17-15,-6 5 20 0,-3 4 16 16,0 3 1-16,2 7 0 15,3 13-1-15,4 7 1 16,8 5 7-16,6 3-7 16,3-3 0-16,2 2 11 15,16-5-12-15,6-8 0 16,6-7 1-16,4-7-1 16,-1-7-17-16,7-8-86 15,-12-11-142-15,-8-1-403 0</inkml:trace>
  <inkml:trace contextRef="#ctx0" brushRef="#br0" timeOffset="30904.97">23388 8654 1558 0,'0'0'312'0,"0"0"-269"16,0 0-43-16,0 0 0 15,0 0-2-15,85 0 2 16,-38 0-38-16,-5 0-124 16,-7 0-399-16</inkml:trace>
  <inkml:trace contextRef="#ctx0" brushRef="#br0" timeOffset="31129.16">23792 8763 859 0,'0'0'514'0,"0"0"-440"15,0 0-8-15,28 104 79 16,-14-65 17-16,0-1-84 16,1-1-37-16,3-8-19 15,-4-5-12-15,0-7-9 16,-3-8-1-16,-6-6-107 15,-2-3-246-15,-3 0-653 0</inkml:trace>
  <inkml:trace contextRef="#ctx0" brushRef="#br0" timeOffset="31444">23962 8754 1026 0,'0'0'726'0,"0"0"-652"15,0 0-65-15,-5 89-8 16,2-46-1-16,0-1 1 16,2-1 8-16,-1-6-7 15,2-7-2-15,0-9-23 16,2-10-232-16,2-9-514 0</inkml:trace>
  <inkml:trace contextRef="#ctx0" brushRef="#br0" timeOffset="31708.12">24090 8146 1681 0,'0'0'264'16,"0"0"-223"-16,12 72-32 15,2 11-7-15,9 38 11 16,6 21 14-16,1 1 7 16,-7-11-13-16,-3-27-10 15,-7-20 1-15,-2-24-11 16,-3-19-1-16,6 2-49 16,-2-10-181-16,-2-7-347 0</inkml:trace>
  <inkml:trace contextRef="#ctx0" brushRef="#br0" timeOffset="32110.18">24477 8774 1136 0,'0'0'233'16,"0"0"-168"-16,0 73-43 15,0-36-2-15,1-6 114 16,8-6-25-16,0-9-59 15,4-8-18-15,5-8-17 16,0 0 2-16,-1-15 8 16,-1-9 2-16,-6-4-16 0,-2-3-5 15,-8 0-6 1,0 1-6-16,-2 7 5 0,-11 6-1 16,-5 9 1-16,0 8-8 15,-4 6 8-15,-2 16-5 16,0 7 5-16,4 0 0 15,4 2 1-15,7-5-1 16,6-7 1-16,3-3 0 16,2-4-13-16,17-6 11 15,8-3 2-15,7-2 12 16,8-1-2-16,1 0-4 16,2 0-5-16,-6-4-1 15,-3-5-8-15,-2-8-39 16,-10 0-136-16,-8-2-462 0</inkml:trace>
  <inkml:trace contextRef="#ctx0" brushRef="#br0" timeOffset="32330.88">24457 8274 1967 0,'0'0'348'0,"0"0"-254"16,-28-80-73-16,23 49-21 16,5 3-6-16,0 5 5 15,0 6-32-15,0 7-45 0,8 7-54 16,8 8-211-16,0 12-266 16,-3 5-251-16</inkml:trace>
  <inkml:trace contextRef="#ctx0" brushRef="#br0" timeOffset="32623.84">24919 8313 599 0,'0'0'801'16,"0"0"-564"-16,0 0-77 0,0 0-79 16,0 0 17-16,2 98 9 15,2-47-50-15,1 5-5 16,1 3-23-16,1 1-15 16,-1-4-8-16,0-8-6 15,-3-4-14-15,0-11-79 16,-3-4-127-16,0-7-134 15,0-11-453-15</inkml:trace>
  <inkml:trace contextRef="#ctx0" brushRef="#br0" timeOffset="32819.19">24861 8736 1490 0,'0'0'483'0,"0"0"-412"16,0 0-50-16,0 0-8 15,0 0 40-15,97 13 18 16,-49-12-37-16,4-1-17 16,4 0-10-16,-3-6-6 15,-5-6-2-15,-5-15-21 16,-15 3-92-16,-10-3-415 0</inkml:trace>
  <inkml:trace contextRef="#ctx0" brushRef="#br0" timeOffset="33215.93">24289 6841 1197 0,'0'0'183'16,"0"0"-128"-16,10 81-32 15,-3-26-6-15,1 3 33 16,1 5 15-16,0-2-46 16,-2 9-19-16,-1-14-122 15,-1-16-1144-15</inkml:trace>
  <inkml:trace contextRef="#ctx0" brushRef="#br0" timeOffset="33568.03">24875 6723 1450 0,'0'0'192'0,"-24"77"-137"16,1 3-32-16,-5 40 10 16,-3 20 54-16,1 5-28 15,3-2-31-15,3-15-28 16,9-35-3-16,2-18-367 0</inkml:trace>
  <inkml:trace contextRef="#ctx0" brushRef="#br0" timeOffset="33928.97">25153 8065 1467 0,'0'0'233'0,"0"0"-172"15,-50 83-38 1,11 1 18-16,-21 39 47 0,-12 21-26 15,-6 6-35-15,2-7-18 16,13-20-9-16,10-10-13 16,6-12-15-16,4-12-169 15,16-26-195-15,5-20-298 0</inkml:trace>
  <inkml:trace contextRef="#ctx0" brushRef="#br0" timeOffset="34635.18">21951 8457 1166 0,'0'0'189'16,"0"0"-165"-16,0 0-23 15,-82 63-1-15,42-6 7 16,-12 29-6-16,-11 26 5 16,1 13-5-16,3-6 0 15,7-15 2-15,12-34-2 16,9-19 0-16,9-16 5 15,2-11-6-15,3-8-45 0,7-11-257 0</inkml:trace>
  <inkml:trace contextRef="#ctx0" brushRef="#br0" timeOffset="35010.97">21801 6878 468 0,'0'0'210'15,"0"0"62"-15,0 0-22 16,0 0-127-16,0 0-55 16,-90 150 5-16,41-29-8 15,-10 15-18-15,4-1-12 16,5-16-18-16,14-26-8 0,9-10-9 15,12-29-31 1,5-16-301-16</inkml:trace>
  <inkml:trace contextRef="#ctx0" brushRef="#br0" timeOffset="35688.31">25286 7345 988 0,'0'0'317'0,"0"0"-212"15,0 0-4-15,94-17 115 16,-55 11-48-16,4 0-92 15,-1 1-41-15,3-1-6 16,-3 0-11-16,-6 3-12 16,-8 1-6-16,-7 0-36 15,-17 2-79-15,-4 2-254 16,-1 6-420-16</inkml:trace>
  <inkml:trace contextRef="#ctx0" brushRef="#br0" timeOffset="35859.92">25371 7511 895 0,'0'0'536'15,"0"0"-485"-15,0 0-33 16,0 0-8-16,97 8 65 16,-56-8-18-16,6 0-31 15,34-12-26-15,-13-5-72 16,-5 0-320-16</inkml:trace>
  <inkml:trace contextRef="#ctx0" brushRef="#br0" timeOffset="36234.04">26602 6679 1495 0,'0'0'258'0,"0"0"-182"15,0 0-28-15,0 0 25 16,0 0 10-16,0 0-31 0,0 0-14 16,51-17-11-16,-26 12-13 15,2 1-8-15,0 1-5 16,-3-1-1-16,0 1-7 16,-5 0-46-16,-6 3-59 15,-10 0-114-15,-3 0-176 16,0 0-372-16</inkml:trace>
  <inkml:trace contextRef="#ctx0" brushRef="#br0" timeOffset="36691.21">26557 6725 1154 0,'0'0'242'0,"0"0"-168"15,0 0-14 1,0 0 52-16,-33 90 13 0,30-55-31 15,3 3-44-15,0-2-21 16,0-2-17-16,9-5-11 16,4-5 1-16,0-7 4 15,2-8-6-15,4-6 6 16,3-3-6-16,1 0-16 16,5-9-13-16,1-5-17 15,2-1 24-15,0 4 21 16,1 4-15-16,0 7 2 15,1 0 5-15,-6 18 8 16,-2 8 1-16,-4 5 0 16,-7 5 0-16,-9 1 21 15,-5-1 17-15,0 0 9 0,-19 0 6 16,-5-2-8-16,-5-3-10 16,-7-4-17-16,-2-6-7 15,-2-7 0-15,0-6 2 16,2-6 16-16,3-2 7 15,2-3-13-15,6-13-9 16,3-3-5-16,7-2-9 16,7-3-6-16,9 1-55 15,1 2-33-15,19 1-47 16,4 6-82-16,2 5-274 0</inkml:trace>
  <inkml:trace contextRef="#ctx0" brushRef="#br0" timeOffset="37065.37">27033 7248 1205 0,'0'0'174'0,"0"0"-127"16,0 0-30-16,0 0-10 15,0 0 50-15,85-21 14 16,-61-3-14-16,1-1-22 15,-2-4-19-15,-5 0-3 16,-4 1-4-16,-8 3 4 16,-4 3-1-16,-2 1 45 15,-5 8 16-15,-12 6-35 16,-5 7-25-16,-4 0-12 0,-3 16-1 16,3 11-1-16,0 7 0 15,6 7 1-15,7 0 0 16,9 6 11-16,4-5 9 15,3-6 4-15,19-3-17 16,10-9 6-16,3-6 2 16,7-7-14-16,3-8 4 15,-2-3-5-15,6-14-25 16,-11-7-122-16,-10-3-245 0</inkml:trace>
  <inkml:trace contextRef="#ctx0" brushRef="#br0" timeOffset="37272.75">27137 6866 1300 0,'0'0'104'16,"0"0"-86"-16,0 0-7 15,0 0 2-15,127-28-5 16,-85 19-8-16,-6 2-218 0</inkml:trace>
  <inkml:trace contextRef="#ctx0" brushRef="#br0" timeOffset="37481.11">27497 7096 1305 0,'0'0'174'0,"0"0"-123"15,22 106-17-15,-8-65 43 16,2-5 1-16,1-7-24 16,3-9-26-16,0-6-28 15,4-14-16-15,-5-10-240 16,-7-11-989-16</inkml:trace>
  <inkml:trace contextRef="#ctx0" brushRef="#br0" timeOffset="37645.72">27699 7035 1605 0,'0'0'339'15,"0"0"-241"-15,0 117-61 16,-2-62-19-16,0 1 14 15,1-3-16-15,-4 12-16 16,1-14-31-16,-4-12-456 0</inkml:trace>
  <inkml:trace contextRef="#ctx0" brushRef="#br0" timeOffset="38068.96">25922 8646 704 0,'0'0'823'15,"0"0"-729"-15,91 0-56 16,-41-3-3-16,1-3 5 16,0-1-1-16,-8 0-24 15,-6 2-15-15,-11 2-31 16,-8 3-179-16,-14 0-489 0</inkml:trace>
  <inkml:trace contextRef="#ctx0" brushRef="#br0" timeOffset="38248.05">25983 8846 1528 0,'0'0'322'0,"0"0"-237"16,0 0-57-16,0 0-6 16,97 2 59-16,-53-2-22 15,3-5-40-15,2-2-19 16,12-7-33-16,-13 3-340 15,-9-1-1279-15</inkml:trace>
  <inkml:trace contextRef="#ctx0" brushRef="#br0" timeOffset="39192.42">26617 8660 1023 0,'0'0'297'16,"0"0"-165"-16,0 0 4 15,0-85 7-15,0 50-3 16,0-4-37-16,0-1-48 15,1-2-21-15,2-1-12 16,0 0-11-16,-1 6 3 16,1 3-2-16,-2 7-2 15,-1 7-4-15,0 9-5 0,0 6-1 16,0 5-43-16,0 0 30 16,2 20 12-16,5 28 1 15,2 29 8-15,6 24-1 16,3 10 0-16,-3-18-1 15,-2-27-5-15,-5-25 1 16,-2-9 6-16,3 1-7 16,-2 1 3-16,1-3-4 15,-2-14-128-15,2-17-194 16,-2 0-191-16,-1-9-524 0</inkml:trace>
  <inkml:trace contextRef="#ctx0" brushRef="#br0" timeOffset="39582.06">26903 8291 1160 0,'0'0'205'16,"0"0"-159"-16,0 0-36 15,0 0 16-15,106-11 21 16,-70 11 24-16,3 6 5 15,-2 16-28-15,-3 8-29 16,-11 7-12-16,-11 5 5 16,-12 3-11-16,-4 4 0 15,-21 2-1-15,-9-1-12 0,-6-3-35 16,1-8 0 0,0-8 11-16,6-9 24 0,6-10 11 15,10-7 1-15,6-5 6 16,8 0-6-16,3-11-12 15,5-3 5-15,15 1 7 16,9 2 15-16,2 4 62 16,6 5-27-16,4 2 4 15,-1 0-22-15,2 0-30 16,-2 3-2-16,9-3-87 16,-11 0-115-16,-9 0-495 0</inkml:trace>
  <inkml:trace contextRef="#ctx0" brushRef="#br0" timeOffset="39899">27437 8545 1235 0,'0'0'218'0,"0"0"-169"16,0 0-34-16,0 0 6 16,0 0 81-16,0 0 13 15,82-11-39-15,-67 0-32 16,-3-1-44-16,-3-2 12 15,-6 0-3-15,-3 1-9 16,0 5-42-16,-13 3 5 16,-5 5 8-16,-6 0 20 15,-1 13 8-15,-1 11-1 16,4 6 1-16,1 6 1 16,9 0 0-16,5 3 19 0,7-5 19 15,0 0-8-15,13-5-7 16,8-7-13-16,7-5-9 15,4-8-1-15,12-9-49 16,-8-5-218-16,-6-9-633 0</inkml:trace>
  <inkml:trace contextRef="#ctx0" brushRef="#br0" timeOffset="40103.07">27686 8475 1167 0,'0'0'222'0,"0"0"-161"15,0 0-32-15,39 90-15 16,-10-62 15-16,5-1 6 16,3-4-17-16,8-3-18 15,-9-7-78-15,-8-7-521 0</inkml:trace>
  <inkml:trace contextRef="#ctx0" brushRef="#br0" timeOffset="40295.09">27919 8462 1587 0,'0'0'270'0,"0"0"-195"0,-2 102-43 15,2-56-22-15,2 1 36 16,5-5-29-16,3-2-16 16,1 3-1-16,-3-11-186 15,-5-8-693-15</inkml:trace>
  <inkml:trace contextRef="#ctx0" brushRef="#br0" timeOffset="40754.37">25962 9659 1348 0,'0'0'228'16,"0"0"-186"-16,142-35-17 15,-42 12 61-15,31 0 8 16,14-1-31-16,10 5-3 0,4 2-9 15,2 2-13-15,14 1 16 16,5-1-2-16,2-1-14 16,-3 0-16-16,-8-3-13 15,-13-2 4-15,-17 1-2 16,-21 1-4-16,-34 3-7 16,-28 3 0-16,-23 5 0 15,-17 1 0-15,-5 4-28 16,-7-2-108-16,-8 5-164 15,-18 0 41-15,-9 6-500 0</inkml:trace>
  <inkml:trace contextRef="#ctx0" brushRef="#br0" timeOffset="41273.07">26787 10176 1230 0,'0'0'192'0,"0"0"-168"16,0 0-18-16,0 0 25 16,18-105 14-16,-14 65-22 15,1-6-3-15,-4 0-2 16,2 1-7-16,-3 6-5 15,3 5 0-15,-3 7 12 16,0 9 11-16,0 5-16 16,0 7-6-16,0 4-6 0,0 2 6 15,0 0 8 1,2 14-14-16,1 18 5 0,1 11 7 16,2 15-3-16,2 5 2 15,0 3-1-15,1-4-11 16,-1-6 1-16,1-7-1 15,0-12-1-15,1-16-92 16,-2-12-126-16,-1-9-548 0</inkml:trace>
  <inkml:trace contextRef="#ctx0" brushRef="#br0" timeOffset="41639.09">26984 9851 497 0,'0'0'910'16,"0"0"-828"-16,0 0-63 16,0 0-13-16,107 39 19 15,-64-34 7-15,5-5 3 16,3-1 35-16,-2-15-25 16,-4-4-26-16,-9-6-19 15,-8 0 0-15,-9-3-10 16,-11 1-50-16,-7 0 51 15,-1 1-14-15,0 3 23 16,-9 5 8-16,-3 3 7 16,1 5 20-16,0 9 3 15,2 2-25-15,0 10-13 0,0 21-1 16,3 24 1-16,3 23 0 16,3 23 2-16,0-8-1 15,8-16 9-15,-1-26-9 16,-1-20 0-16,3 3-1 15,-1 10 0-15,-2-6-46 16,-3-9-314-16</inkml:trace>
  <inkml:trace contextRef="#ctx0" brushRef="#br0" timeOffset="41866.08">27221 10107 963 0,'0'0'378'15,"0"0"-269"-15,79-30-66 16,-34 17 100-16,0-1-31 16,1 1-55-16,-3 2-35 15,0 2-22-15,2 3-81 16,-9 1-113-16,-11 3-191 0</inkml:trace>
  <inkml:trace contextRef="#ctx0" brushRef="#br0" timeOffset="42307.93">27734 10113 760 0,'0'0'869'16,"0"0"-767"-16,0 0-95 15,0 0-7-15,0 0 0 16,0 0 25-16,0 0 32 15,95 29 18-15,-78-46-36 16,-2-2-31-16,-6-5-8 0,-5 2-8 16,-4 0-2-16,0 4-16 15,-13 2-6-15,-6 6-17 16,-7 5 32-16,0 5 16 16,-2 5 0-16,1 15 1 15,5 6 5-15,8 9 11 16,6 3 15-16,8 1 16 15,0-1 3-15,12-6 0 16,9-3-24-16,6-9-9 16,5-9-15-16,4-6-2 15,15-11-92-15,-11-10-227 16,-4-8-504-16</inkml:trace>
  <inkml:trace contextRef="#ctx0" brushRef="#br0" timeOffset="42496.31">28115 9944 1549 0,'0'0'259'0,"0"0"-189"16,29 87-54-16,-11-47-2 16,3-4-14-16,3-1 8 15,3-6-8-15,0-7 0 16,4-9-70-16,-7-6-154 15,-6-7-441-15</inkml:trace>
  <inkml:trace contextRef="#ctx0" brushRef="#br0" timeOffset="42678.83">28301 9973 1408 0,'0'0'480'16,"0"0"-410"-16,-9 96-69 15,4-50 9-15,1 3-9 16,-1-6 8-16,0-2-3 16,2-9-6-16,-2-5-18 15,2-12-303-15,0-7-542 0</inkml:trace>
  <inkml:trace contextRef="#ctx0" brushRef="#br0" timeOffset="43137.44">27615 9839 1430 0,'0'0'142'0,"0"0"-142"16,0 0 0-16,0 0 40 16,84 22 53-16,-46-17-30 15,4-2-8-15,2-3-17 0,-2 0-23 16,-6-1-15-16,-6-20-153 15,-11 2-176-15,-10-1-518 0</inkml:trace>
  <inkml:trace contextRef="#ctx0" brushRef="#br0" timeOffset="43630.31">27373 8203 1258 0,'0'0'295'0,"0"0"-244"16,0 0-22-16,0 0 28 16,91-17 10-16,-58 10-6 15,1 1-8-15,1-2-24 16,-4 3-29-16,-1 3-11 15,-8 2-165-15,-11 0-469 0</inkml:trace>
  <inkml:trace contextRef="#ctx0" brushRef="#br0" timeOffset="57764.42">24491 12226 494 0,'0'0'176'0,"0"0"-111"16,0 0 12-16,0 0 57 0,0 0 19 16,0 0-14-16,-19-39-46 15,18 32-31-15,-2 2 30 16,-1 2-33-16,1 1 14 16,2 0 10-16,1 1-16 15,0 1-16-15,-2 0-19 16,2 0-17-16,-1 13-8 15,-1 11 12-15,2 13-10 16,0 13 4-16,0 15-12 16,0 20-1-16,0 16 1 15,0-9 0-15,0-21 5 16,0-21-5-16,0-19 0 16,0 1-1-16,0 0 1 0,0-2-1 15,0-7 0-15,0-9 0 16,0-4-9-16,2-9-184 15,7-1-18-15,-1-11-86 16,-1-6-370-16</inkml:trace>
  <inkml:trace contextRef="#ctx0" brushRef="#br0" timeOffset="58161.67">24403 12157 529 0,'0'0'93'0,"0"0"-59"15,0 0 22-15,0 0 96 16,48 90 5-16,-18-52-41 15,9 4 21-15,3 3-3 16,5 2-33-16,3-1 3 16,2-3-27-16,0-3-33 15,-3-4-18-15,-1-5-13 16,-8-3-3-16,-4-5-2 0,-6-4 0 16,-6-2 1-1,-4-3 0-15,-4 2-8 0,-2-2 12 16,-5-2-12-16,-1-1 0 15,-1-3-1-15,-4-2-1 16,0-3-72-16,-3-3-139 16,0-6-61-16,0-5-411 0</inkml:trace>
  <inkml:trace contextRef="#ctx0" brushRef="#br0" timeOffset="58552.8">24975 12088 681 0,'0'0'193'0,"0"0"-152"15,0 0-41-15,0 0 25 16,0 0 67-16,0 0 4 16,0 74-34-16,1-32-3 15,4 12 11-15,1 17 1 16,1 21-9-16,-1-7 2 16,-2-8 28-16,1-13-27 15,-2-18-14-15,0-1-1 0,2-3 14 16,-1-9-1-16,-1-12-32 15,1-8-8-15,-2-6-11 16,-1-4-10-16,1-3-1 16,-1 0-1-16,7-10-41 15,1-4-167-15,1-6-119 0</inkml:trace>
  <inkml:trace contextRef="#ctx0" brushRef="#br0" timeOffset="60017.14">27478 12100 884 0,'0'0'175'16,"0"0"-110"-16,0 0 19 15,0 0 66-15,0 0-2 16,0 0-24-16,0 0-39 16,-65-20-30-16,56 20-8 15,-1 0-19-15,0 3-15 16,-3 8-6-16,-1 5-6 15,-1 5-1-15,-2 6 7 0,2 5-7 16,2 5 1-16,4 2-1 16,6 7 1-16,3 0 0 15,2 4 1-15,14 0-1 16,10 1-1-16,5-3 7 16,9-2-5-16,2-9-1 15,7-3 1-15,0-8 9 16,3-7-10-16,3-6 1 15,1-7-1-15,-1-6 7 16,2 0-2-16,-2-12 0 16,0-7-5-16,-4-6 6 15,-5-6-6-15,-6-3 0 16,-6-4 7-16,-8-3-8 0,-7 0 2 16,-8-1 4-16,-7-1-5 15,-4-1 6-15,0 2-1 16,-10-1 7-16,-5 4 8 15,-6 2-7-15,-3 3 0 16,-4 4-6-16,-6 1-7 16,-7 3 11-16,-6 6 6 15,-6 3-18-15,-7 5 1 16,-6 7 5-16,0 5-6 16,-1 3 0-16,3 15-1 15,5 10 1-15,7 6-2 16,7 9-5-16,5 1-23 0,8 2-91 15,0 9-141 1,11-10-421-16,6-10-200 0</inkml:trace>
  <inkml:trace contextRef="#ctx0" brushRef="#br0" timeOffset="61654.25">21602 12279 1124 0,'0'0'154'0,"0"0"-125"16,0 0-28-16,0 0-1 16,0 0 38-16,-83 17 10 0,66-5-5 15,2 2-2 1,-2 5-16-16,1 3-8 0,-1 1-8 16,2 3 15-16,-2 3 4 15,5 2 4-15,1 1-1 16,3 6 11-16,5 4-4 15,3 4-2-15,0 6-12 16,8-1-10-16,9 3-5 16,7-2 0-16,7-3-2 15,5-4 3-15,5-5 9 16,6-4-7-16,3-4 7 16,5-8-6-16,3-5-4 0,0-5-7 15,2-8 6 1,-1-4-6-16,3-2 3 0,-1-2-5 15,0-13 0-15,-3-9 7 16,-3-2-6-16,-8-6-1 16,-6-3 1-16,-8-6 8 15,-8-4-8-15,-10-4 7 16,-6-5-8-16,-9 0 10 16,0-2-8-16,-10 3 11 15,-14 1 19-15,-4 5 9 16,-4 1-9-16,-3 1-17 15,-3 4 3-15,1 3-1 16,-5 3-9-16,0 2-2 16,-2 4-5-16,-3 2 0 15,-2 1 1-15,1 7-1 0,-2 2 0 16,1 4 0-16,2 8-1 16,1 5-5-16,3 0 4 15,-2 16-5-15,3 12 5 16,3 8 0-16,2 9-13 15,3 8-23-15,7 13-77 16,2 32-55-16,8-13-99 16,8-3-446-16</inkml:trace>
  <inkml:trace contextRef="#ctx0" brushRef="#br0" timeOffset="68786.98">25843 12414 434 0,'0'0'720'16,"0"0"-558"-16,0 0-83 0,0 0 21 15,0 0 86 1,0 0-11-16,-9 2-65 0,9-2-25 16,0 0-23-16,0 0-5 15,0 0-18-15,0 0 2 16,0 1-13-16,0-1-4 16,0 2-12-16,0 0-4 15,10-1-6-15,11 2 7 16,7 0 12-16,10-2 7 15,8 1-16-15,5 0-11 16,4-2 15-16,2 0-9 16,2 0-7-16,-1 0 0 15,2 0-2-15,-3-2 2 16,-4 0 0-16,-8 1 8 16,-6 1-7-16,-9 0 5 0,-8 0-5 15,-7 0-1-15,-6 0-1 16,-4 0 1-16,-2 0 1 15,-2 0-1-15,-1 0 0 16,0 0-40-16,0 0-86 16,-9 0-124-16,-6 0-350 0</inkml:trace>
  <inkml:trace contextRef="#ctx0" brushRef="#br0" timeOffset="69643.55">22928 12623 1428 0,'0'0'253'0,"0"0"-176"15,0 0-55-15,0 0-9 16,0 0 31-16,0 0-6 16,0 0-19-16,10 0-18 15,12 2 11-15,9 0 37 16,9 1-6-16,10 1-10 16,6-1-19-16,8-3 55 0,6 0-3 15,2 0-22 1,3 0-8-16,-1 0-10 0,-7 0-6 15,-6 0-8-15,-12-3-5 16,-13 3-6-16,-12 0 5 16,-10 0-4-16,-8 0 8 15,-3 0 9-15,-3 0 29 16,0 0-4-16,0 0 2 16,0 0-14-16,0 0-7 15,0 0-15-15,0 0-9 16,0 0-1-16,0 0 0 15,2 0-47-15,18-16-102 16,-1 1-333-16,8-5-601 0</inkml:trace>
  <inkml:trace contextRef="#ctx0" brushRef="#br0" timeOffset="70738.43">27352 10555 880 0,'0'0'211'15,"0"0"-148"-15,0 0-23 16,0 0 85-16,0 0-11 15,0 0-3-15,0 0-18 16,-12-13-22-16,12 13-5 16,0 0-3-16,-1 0-15 15,-1 0-10-15,-2 11-25 16,0 11-5-16,-3 4-2 16,1 5-5-16,2 2 0 15,1-5 0-15,3-3 1 16,0-5-1-16,0-2 1 15,9-5-2-15,2-2 0 0,2-3 0 16,2-3 0 0,6-4 2-16,1-1 4 0,2 0 0 15,3 0 1-15,0-6 6 16,-4-2-11-16,0 2 8 16,-5-1-9-16,-2 0-1 15,-5-2-63-15,0-10-108 16,-5 5-221-16,-3-3-292 0</inkml:trace>
  <inkml:trace contextRef="#ctx0" brushRef="#br0" timeOffset="71055.01">27534 10534 146 0,'0'0'1053'15,"0"0"-902"-15,0 0-113 16,0 0-21-16,0 0 104 16,0 0 91-16,0 0-29 15,12 48-44-15,-3-23-27 16,-3 5-38-16,2 5-1 16,-2 3-31-16,2 4-13 15,-2 3-15-15,0 0-12 16,0-7-1-16,1-1 1 15,1-10-2-15,0-6-16 16,-1-8-33-16,2-7-31 0,0-6-35 16,-1 0-56-16,1-12-152 15,-2-5-31-15,-3 2-444 0</inkml:trace>
  <inkml:trace contextRef="#ctx0" brushRef="#br0" timeOffset="71693.15">27834 10853 940 0,'0'0'285'0,"0"0"-208"0,0 0-53 15,0 0 58-15,0 0 51 16,0 0-21-16,0 0-52 16,86-46-9-16,-73 32-1 15,-2-3-2-15,-5 3 24 16,-3-1-41-16,-3 3-9 15,0-2 0-15,-1 3-21 16,-12 0 11-16,-1 1 1 16,-4 5-12-16,-1 2-1 15,-4 3-6-15,-2 0-2 16,1 11 7-16,5 5 1 0,-1 8-8 16,8 4 8-1,5 5-1-15,7 0 0 0,0 2 1 16,9-2 0-16,9-1 7 15,7-8-6-15,4-7 11 16,3-7 0-16,4-9 4 16,-1-1-6-16,-1-9-3 15,-6-10-7-15,-1-17-43 16,-6 5-309-16,-5 3-577 0</inkml:trace>
  <inkml:trace contextRef="#ctx0" brushRef="#br0" timeOffset="71935.01">28080 10684 1134 0,'0'0'258'0,"0"0"-197"15,0 0-50-15,0 0 11 16,0 0 96-16,0 0-6 15,79 76-52-15,-49-57-32 16,0-1-15-16,-1-5 1 16,-3-7-8-16,-2-6-6 15,0-6-92-15,-7-11-145 16,-7-3-469-16</inkml:trace>
  <inkml:trace contextRef="#ctx0" brushRef="#br0" timeOffset="72121.02">28328 10572 899 0,'0'0'501'16,"0"0"-415"-16,0 0-25 15,-14 102 45-15,13-65 34 16,1-1-48-16,0-3-51 16,0-1-23-16,0-5-11 15,0-5-7-15,0-3-60 16,-9 2-196-16,-5-5-353 15,-3-5-308-15</inkml:trace>
  <inkml:trace contextRef="#ctx0" brushRef="#br0" timeOffset="72578.01">26672 11189 1380 0,'0'0'301'15,"0"0"-215"-15,0 0-60 16,0 0 18-16,0 0 22 0,0 0-6 15,0 0 31-15,121 0-9 16,-30 0-12-16,36-2-32 16,20 0-5-16,5-6-1 15,-1-1-16-15,-11-8-8 16,7 0-7-16,3-5-1 16,4 0 0-16,3-1 1 15,-4 0 0-15,-8 0 0 16,-10 1 0-16,-12 1-1 15,-16 4 1-15,-23 4-2 16,-23 4 2-16,-21 1 3 16,-10 3-3-16,0-1-1 15,0 0 0-15,-2-2-7 0,-9 3-55 16,-7-3-83-16,-4 4-187 16,-8 0-265-16</inkml:trace>
  <inkml:trace contextRef="#ctx0" brushRef="#br0" timeOffset="73195.11">27555 11330 983 0,'0'0'200'15,"0"0"-137"-15,0 0-24 16,0 0 8-16,-33-84 41 15,28 60-21-15,2 3-10 16,-1 2-1-16,1 2-6 16,2 5-30-16,1 2 14 15,0 4-6-15,0 4-12 16,0 2 10-16,0 0-20 16,0 13-5-16,0 19 7 15,6 10-1-15,7 11-6 16,-1 4 0-16,3 4 5 15,-3 0 0-15,-1-5 4 0,-3-6-4 16,-2-6-5-16,-3-13 8 16,0-5-8-16,0-11-1 15,0-7-14-15,4-8-179 16,-2-5-105-16,1-10-368 0</inkml:trace>
  <inkml:trace contextRef="#ctx0" brushRef="#br0" timeOffset="73720.14">27688 11243 1197 0,'0'0'249'15,"0"0"-225"-15,0 0-13 16,0 0 5-16,0 0 66 15,82-17-5-15,-52 17-31 16,2 0-19-16,0 4 3 16,-5 12-11-16,-8-2-4 15,-6 6-14-15,-10 1 15 16,-3 3 2-16,-10 2 2 16,-14-2-10-16,-6-3-9 15,0-4 0-15,4-5 5 16,2-6-5-16,7-4 8 0,6-2-9 15,6 0 0-15,5-8-50 16,0-6-46-16,18 1-3 16,3 1 42-16,7 4 42 15,1 2 14-15,2 6-1 16,-1 0 2-16,0 0 8 16,-2 8 40-16,-4 6 32 15,-7 2-16-15,-8 1 15 16,-4 0 28-16,-5 0-19 15,0 2-12-15,-14-5-20 16,-5 1-23-16,-3-3-15 16,-3-3-5-16,-1-6-6 15,2-3 2-15,2 0-9 16,7 0-6-16,3-3-40 16,9-1-60-16,5-3-131 0,12 2-264 15,6 0-118-15</inkml:trace>
  <inkml:trace contextRef="#ctx0" brushRef="#br0" timeOffset="74066.89">28264 11469 687 0,'0'0'741'16,"0"0"-652"-16,0 0-57 15,0 0-6-15,91-1 95 16,-69-12 3-16,-4-3-61 15,-2-5-25-15,-7 0-18 16,-4 0-11-16,-5 1 1 0,0 2-4 16,-12 1-5-16,-9 4-1 15,-4 6-18-15,-3 6 12 16,2 1 6-16,0 8 0 16,3 12 0-16,6 6 0 15,4 3 0-15,5 1 8 16,8 0 5-16,0-5 3 15,5-3-6-15,14-3 0 16,4-5-8-16,7-4 6 16,5-4-6-16,-1-5-2 15,1-1-87-15,7-3-144 16,-8-11-288-16,-6 0-588 0</inkml:trace>
  <inkml:trace contextRef="#ctx0" brushRef="#br0" timeOffset="74285.45">28595 11255 1393 0,'0'0'512'0,"0"0"-460"16,0 0-52-16,0 0 0 15,0 0 0-15,0 0 16 16,0 0-8-16,101 86-2 15,-69-68-5-15,-1-4-1 16,-6-4-14-16,-1-7-127 16,-6-3-141-16,-8 0-370 0</inkml:trace>
  <inkml:trace contextRef="#ctx0" brushRef="#br0" timeOffset="74470.88">28842 11202 846 0,'0'0'617'16,"0"0"-490"-16,0 0-49 16,0 0 13-16,-9 95 17 15,5-55 1-15,-1 1-42 16,1-2-38-16,1-2-16 16,2-8-13-16,-4-9-155 15,2-9-439-15,-2-8-630 0</inkml:trace>
  <inkml:trace contextRef="#ctx0" brushRef="#br0" timeOffset="86402.08">21337 11879 814 0,'0'0'265'0,"0"0"-161"15,0 0-26-15,0 0 3 16,0 0 21-16,-8-2 5 16,8 2-34-16,0 0-20 0,0 0-5 15,0 0 3-15,0 0 12 16,0 0-3-16,0 0 1 16,0 0-2-16,-1 0-14 15,1 0 7-15,0 0-10 16,0 0-8-16,0 0-10 15,0 0-2-15,0 0 2 16,0 0-23-16,0 0 10 16,0 0-5-16,0 0 8 15,0 0-12-15,0 0 7 16,0 0-2-16,0 0 3 16,0 0 2-16,0 0 0 0,0 0-11 15,0 0 15 1,0 0-15-16,0 0 8 0,0 0 0 15,0 0-1-15,0 0 4 16,0 0-4-16,0 0-7 16,0 0 9-16,0 0-10 15,0 0 7-15,0 0-6 16,0 0 4-16,0 0-4 16,0 0-1-16,0 0 1 15,0 0-1-15,0 0 6 16,0 0 1-16,0 0-5 15,0 0 7-15,0 0 0 16,0 0-8-16,0 0 8 16,0 0-7-16,0 0 4 15,0 0-6-15,0 0 1 0,0 0 5 16,0 0-5-16,0 0 1 16,0 0 9-16,0 0-10 15,0 0-1-15,0 0-4 16,0 0 4-16,0 0-11 15,0 0-1-15,4-1 6 16,14-3 6-16,6 1 7 16,6-3-6-16,7 3 10 15,9-2-11-15,6 0-1 16,2 1 1-16,5 1 7 16,-1 0-6-16,-3 1 0 15,-3 0-1-15,-6 0 0 16,-3 1 0-16,-4-1-8 15,-4 1 6-15,-6-1 1 16,0-1 0-16,-3 0 0 0,-2-1 1 16,-4-2-1-16,-1 2 0 15,-4-2 1-15,0 1 0 16,-4 2-1-16,-3 1 1 16,-3 1 0-16,-2 1 0 15,-3 0-1-15,1 0 0 16,-1 0-11-16,0 0-62 15,0 0-61-15,-6 1-95 16,-32 21-268-16,3-3-351 16,-5 1 219-16</inkml:trace>
  <inkml:trace contextRef="#ctx0" brushRef="#br0" timeOffset="87054.12">21016 12250 719 0,'0'0'312'15,"0"0"-178"-15,0 0-32 16,0 0 5-16,0 0 6 16,0 0 28-16,0 0-58 15,-3-6-49-15,3 6-14 16,-1 0 1-16,1 0 6 0,-2 3 22 16,1 14-10-1,1 8-17-15,0 11-10 0,0 7-12 16,1 19 0-16,15 22 2 15,2 15 4-15,2-7-5 16,-5-20 1-16,-5-24-1 16,-2-18 0-16,-2 1 9 15,0 0 13-15,1 0 1 16,-3-7 12-16,-1-4-8 16,0-5-16-16,0-5-5 15,-3-3-1-15,2-2-5 16,-2-5 1-16,0 0 11 15,0 0-13-15,0 0 8 16,0 0-8-16,0 0 0 16,0 0 0-16,3 0-72 0,9 0-239 15,-3 0-298-15,1 0-162 16</inkml:trace>
  <inkml:trace contextRef="#ctx0" brushRef="#br0" timeOffset="87657.19">21463 13406 1121 0,'0'0'349'0,"0"0"-132"16,0 0-77-16,0 0-32 15,0 0-30-15,0 0-9 16,0 0-34-16,-4 0-13 15,4 0-1-15,0 0 7 16,0 0-18-16,0 0 2 0,8 0 1 16,8 0-2-16,9 0 8 15,8 0-3-15,10 0-15 16,8 0 8-16,8 0 10 16,4-2-10-16,1-2-3 15,2 0-6-15,-3-3 1 16,-5 4-1-16,-6-3-1 15,-6 1-1-15,-8 2 2 16,-6 1 0-16,-9 1 0 16,-7 1 0-16,-7 0 1 15,-3 0 6-15,-3 0 39 16,-3 0-6-16,2 0-7 16,-2 0-5-16,0 0-7 0,0 0-11 15,0 0-8 1,0 0 0-16,0 0-2 0,4 0-4 15,3 1-26-15,6 1-65 16,27-4-151-16,-5-13-397 16,6-8-694-16</inkml:trace>
  <inkml:trace contextRef="#ctx0" brushRef="#br0" timeOffset="88715.08">27258 11928 605 0,'0'0'161'0,"0"0"-112"16,0 0-31-1,0 0 112-15,0 0-36 0,0 0 13 16,0 0 9-16,0-24-24 16,0 24-21-16,0 0 11 15,0 0 17-15,0 0-3 16,0 0-32-16,0 0-26 16,0 0-22-16,5 0-15 15,12 1 12-15,10 8 6 16,6 0 14-16,8 1 8 15,6 0-12-15,6-3-8 16,5-1-7-16,3-2 6 16,3-2 7-16,3-2 2 15,0 0-8-15,0 0-3 0,-2-3-7 16,-6-3 0-16,-2 3-5 16,-11-3-5-16,-4 5 6 15,-11 1-6-15,-9 0 0 16,-8 0 0-16,-8 0 1 15,-3 0 4-15,-3 0 1 16,0 0 14-16,0 0-12 16,0 0-8-16,0 0 0 15,0 0 0-15,2 0-1 16,1 0-62-16,4 0-95 16,2 7-176-16,0 0-366 15,-2 0-197-15</inkml:trace>
  <inkml:trace contextRef="#ctx0" brushRef="#br0" timeOffset="89209.99">28419 12104 1061 0,'0'0'281'0,"0"0"-191"16,0 0-32-16,0 0 64 0,0 0 1 15,0 0-43-15,0 0-27 16,0 0-18-16,0 0-10 15,0 0-2-15,0 0-5 16,0 0-2-16,3 1-9 16,0 15 1-16,4 13 23 15,2 8-9-15,5 22-13 16,5 22-1-16,2 25-7 16,-2 6 0-16,-4-10-1 15,-4-23 1-15,-7-28-1 16,-1-15 1-16,1-11 1 15,-1 1 7-15,0-2 5 0,0-4 18 16,-1-8-10-16,-2-5-7 16,1-6-9-16,-1-1-5 15,2 0-1-15,-2 0-20 16,1-1-95-16,-1-6-135 16,0 1-82-16,0 2-487 0</inkml:trace>
  <inkml:trace contextRef="#ctx0" brushRef="#br0" timeOffset="89767.05">27579 13363 1270 0,'0'0'356'0,"0"0"-356"15,0 0-18-15,0 0-5 16,0 0 23-16,0 0 64 16,0 0-2-16,81 1-14 0,-53-1-4 15,5-4-5-15,4-1-11 16,6-3-9-16,4 0 9 16,5-2-9-16,4-2 19 15,4 3-4-15,1 1-13 16,-1 1-6-16,-1 4-14 15,0 1 7-15,-6 2 7 16,-6 0 35-16,-7 0-10 16,-9 0-25-16,-8 3-9 15,-9-1-6-15,-6 0 15 16,-5 0 13-16,-2-2 7 16,-1 0 10-16,0 0-1 15,0 0-23-15,0 0-5 0,0 0-10 16,0 0-6-16,0 0-18 15,0 3-66-15,0 1-126 16,-4 1-601-16</inkml:trace>
  <inkml:trace contextRef="#ctx0" brushRef="#br0" timeOffset="96914.95">24621 11689 586 0,'0'0'208'0,"0"0"-114"15,0 0 9-15,0 0 20 16,0 0-16-16,-3 0-49 16,3 0-34-16,0 0-12 15,0 0-11-15,0 0 0 16,0 4 9-16,0 5 0 16,0-1 0-16,2 1 0 15,4-2-8-15,1-1 4 16,3-3 1-16,1-2-6 15,2-1 5-15,-2 0 2 0,-1 0 0 16,1-4 3-16,-5-5 5 16,-2 0 2-16,-1-3 5 15,-3-1 9-15,0 0-10 16,0-1-9-16,0 0 4 16,-9 1 9-16,-1 1 15 15,-1 4-13-15,1 1-14 16,0 3 5-16,1 1 21 15,-1 3 0-15,3 0-22 16,-2 5-17-16,3 7 1 16,3 3-1-16,2 4-1 15,1 1 0-15,0 1 0 16,7-2 0-16,6-5-1 16,3-4-5-16,1-3 6 15,0-4 0-15,-1-3 0 0,-4 0 1 16,0 0 1-16,-6-4 4 15,-3-6 2-15,-3-1-1 16,0-5-1-16,0 4 1 16,-8-5 2-16,-6 2-2 15,0 1-1-15,-1 2 6 16,2 3 1-16,0 1-4 16,2 5-1-16,2 3-6 15,0 0-1-15,3 7 0 16,2 8-1-16,1 5 0 15,3 2 0-15,0-2 0 16,1-3-1-16,11-4 0 16,1-5-8-16,3-2 9 0,-2-6-1 15,0 0 0-15,-2 0 1 16,-5 0 0-16,-1-8 0 16,-4-2 2-16,-2-1 5 15,0-4-6-15,0 1 1 16,-8 1 5-16,-1 2-1 15,-1 2-4-15,1 5 0 16,0 3 0-16,0 1-1 16,3 0-1-16,1 7-1 15,2 8 0-15,3 5-2 16,0-1-3-16,0-1 6 16,10-4-6-16,3-6 5 15,3-2 0-15,1-5 0 0,-1-1 0 16,-1 0 0-16,-6-1 0 15,-1-10 1-15,-5 2 0 16,-3-4 0-16,0-3 1 16,-2 4 0-16,-10-2 6 15,0 2-6-15,-1 2 0 16,1 4 0-16,0 3 1 16,3 3-1-16,3 0-1 15,0 6 0-15,0 8-1 16,3 4-1-16,3 1 1 15,0-1 0-15,0-2 0 16,6-4 0-16,4-3-8 0,4-5 9 16,1-4-2-16,0 0 2 15,-2 0-1-15,-4-4 0 16,-3-5 1-16,-3-3 1 16,-3-1-1-16,0-1 1 15,-1 0 1-15,-9 0-1 16,0 2 1-16,-2 2-2 15,2 7 6-15,2 1-6 16,-1 2 0-16,3 2-6 16,3 10-3-16,0 5 9 15,3 0 0-15,0 0 1 16,0-4-1-16,8-5-6 16,4-5-1-16,0-3 7 0,0 0 1 15,-1 0 0 1,-5-6 0-16,-1 1 1 0,-5 0 5 15,0 5 5-15,0 0-2 16,-11 0-10-16,-11 27-76 16,1-1-169-16,5-2-693 0</inkml:trace>
  <inkml:trace contextRef="#ctx0" brushRef="#br1" timeOffset="118747.3">21899 12954 601 0,'0'0'288'16,"0"0"-147"-16,0 0-73 15,0 0-11-15,0 0 16 16,0 0 10-16,0 0-34 16,-7 2-12-16,4-2-19 15,0 0-18-15,1 0-79 16,-3 3 21-16,2-1-130 15,-1 2-143-15</inkml:trace>
  <inkml:trace contextRef="#ctx0" brushRef="#br1" timeOffset="119962.99">21790 13188 810 0,'0'0'128'16,"0"0"-15"-16,0 0-28 16,0 0-5-16,0 0-27 15,0 0-31-15,0 0 58 16,-85-1-6-16,70-1-60 15,-3 2 95-15,-1 0-85 16,-1 0 5-16,-3 0-28 16,-3 0 34-16,1 0-35 15,0 0 0-15,0 3-13 16,0 5-22-16,0 1 2 0,1 3 33 16,2-2-1-16,2 4-9 15,1 0 10-15,1 2 7 16,2-2-7-16,2 1-1 15,1 4-15-15,4 0 15 16,-1 1-6-16,4 3 7 16,3 1 0-16,0 1-1 15,3 1 0-15,0 2 0 16,0 0 1-16,6 1-10 16,7-2 10-16,2 1 2 15,6-1-1-15,2 0 0 0,6-4-1 16,4 1 24-1,1 0 3-15,5-4 2 0,1-2-7 16,3-1-1-16,1-5-1 16,2-4-1-16,-3-4-4 15,3-1-4-15,-1-3 1 16,1 0 7-16,1 0-2 16,2-4 2-16,-1-4-8 15,1-1-10-15,-2 1 0 16,-2-1 6-16,0 1-6 15,-3-2 0-15,-3-2 0 16,1 1 7-16,-5 0-8 16,0-3 1-16,-2 2-1 15,-4-4 1-15,-3 2 1 16,-3-2-2-16,-4 1 3 16,-2 1-2-16,-1-2 0 15,-3 0 0-15,-3 2 0 0,-1-1 0 16,-2 3 5-16,0-1-5 15,-4 1 1-15,0-1-1 16,-2 1 6-16,-1-2-5 16,0 1 10-16,0-2 23 15,-3 1 9-15,-4-3-15 16,-4 1 9-16,1-1-18 16,-2 0-11-16,-3 0-8 15,1 0 0-15,-2-1 0 16,3 1 1-16,-5 3-2 15,1-1 2-15,-4 1-2 16,-2 1 0-16,-3 2 1 0,0 2 5 16,-3-2 8-16,2 3 0 15,-5 2-14-15,2 1 20 16,1 1-19-16,-1 1 6 16,-2 1 12-16,-3 1-19 15,0 1 0-15,-3 0-4 16,-2 3-5-16,-2 6 18 15,0 5-14-15,-2 0 5 16,-1-1-12-16,0 4-1 16,2 0 7-16,2 0-9 15,5 0 13-15,3 0-101 16,7 0 6-16,8-1-4 16,9 4-162-16,8-3-140 0,1-5-394 0</inkml:trace>
  <inkml:trace contextRef="#ctx0" brushRef="#br1" timeOffset="121172.11">22417 13571 687 0,'0'0'140'15,"0"0"-100"-15,0 0-18 16,0 0 91-16,0 0 8 16,99 49-31-16,-67-40-31 15,4-1-5-15,3-2-13 16,2-3-5-16,4-1-1 0,4-2-8 16,2 0 2-16,4-2 77 15,2-7-12-15,2-4-53 16,3-2-25-16,-1-6-9 15,0 1 2-15,-1-4-8 16,-4-5 1-16,-2 0-1 16,-8-4 2-16,-3-1 3 15,-5-2-5-15,-6-1-1 16,-3-2 1-16,-11 0-1 16,-3 0 0-16,-9-1-1 15,-6 1-14-15,0 1-23 16,0 2 38-16,-2 3-12 15,-5 4 11-15,1 4-10 16,-2 5 9-16,4 5 2 16,1 2 1-16,0 3-1 0,1 4 0 15,1-1-7-15,-1 3-5 16,1 1-1-16,1 2 11 16,0 1-14-16,0 0-8 15,0 0-1-15,0 0-3 16,0 0 15-16,0 4 8 15,0 7 5-15,0 0 0 16,0 3 0-16,0 1 0 16,0 3-1-16,0 3 1 15,-3 4-1-15,-7-1 1 16,-1 1-1-16,0 1-34 16,0-1 6-16,0-2 16 15,4-3 11-15,1-3 1 0,0-5-2 16,4-5 2-16,2-7 1 15,0 0-1-15,0 0-5 16,2-1 5-16,8-13 1 16,-1-3 0-16,0-7 2 15,0 0 4-15,-3-5-5 16,-2 0 6-16,0-4-6 16,-3 0 5-16,-1 2 5 15,0 2-1-15,0 3-9 16,0 4 7-16,0 5 5 15,0 2 4-15,-3 6-16 16,0 4 14-16,1 2 4 16,2 3-19-16,0 0-6 0,0 0-7 15,0 3 12 1,0 9 1-16,0 2-1 0,8-1 1 16,0 1 0-16,3-1-1 15,1-2 1-15,6 1 0 16,0 0 1-16,4 1-1 15,1-2 1-15,0 0-1 16,-3 0 1-16,-1-4-1 16,-5 1 1-16,-4-1 0 15,-2 0-1-15,-5-2 0 16,-2 1 1-16,-1 0 1 16,0 2-1-16,-3-1 7 15,-10 0-8-15,-5 1 1 16,-6 1 12-16,-3 1 0 0,-1-1-11 15,1 2 18-15,1 0-20 16,4-1-14-16,2-1-17 16,-1 1-72-16,6 0-193 15,0-3-450-15</inkml:trace>
  <inkml:trace contextRef="#ctx0" brushRef="#br2" timeOffset="138163.07">27637 13101 789 0,'0'0'284'0,"0"0"-192"16,0 0-53-16,0 0 21 16,0 0 25-16,0 0-1 15,0 0-27-15,-21 0 0 16,13 0-20-16,-3 0-16 16,-3 0-4-16,-3 3 15 15,-3 1 25-15,1 3-36 16,-2-1-1-16,0 5-19 15,1 0 22-15,1 1-5 16,1 5-17-16,0 2-1 16,2 3-1-16,3 6-6 15,-1 4-5-15,2 4 11 16,5 4 1-16,2 2 0 16,5 2 1-16,0 0 20 0,12 2 14 15,11-3-13-15,6 1-5 16,6-2 1-16,5-5-3 15,5-2-5-15,4-6 0 16,5-5-4-16,2-3-5 16,6-2 0-16,-1-4 2 15,0-3-2-15,2-3 1 16,-4-3-1-16,1-4 5 16,-5-2-5-16,-1 0-1 15,-3-7 0-15,-1-7 1 16,1-3-1-16,-5-3 1 15,2-3 0-15,-5-2-1 0,-1-3 1 16,-5 0 0 0,-3-3-1-16,-4-1 1 0,-5-1 0 15,-1-1-1-15,-6 0 1 16,2 0 1-16,-5-2-2 16,-2 2 2-16,-2 1 5 15,-5-1-5-15,-3 1 8 16,-3 0-1-16,0 1-9 15,-6-2 2-15,-11 4 4 16,-7-2 1-16,-6 3-4 16,-6-1 21-16,-5 4-7 15,-4 1-6-15,-2 6-2 16,-5 2 0-16,0 8 4 16,-4 6 3-16,-2 3-10 15,-7 0-5-15,0 2-1 0,-3 11 11 16,3 4-4-16,4 2-7 15,6 5 0-15,1 2-5 16,5 1-62-16,-9 12-133 16,11-7-109-16,10-4-347 0</inkml:trace>
  <inkml:trace contextRef="#ctx0" brushRef="#br2" timeOffset="139409.3">27206 13355 202 0,'0'0'287'15,"0"0"-234"-15,0 0-52 16,0 0 5-16,0 0 30 16,0 0 52-16,0 0 76 15,24 5 13-15,-24 4-45 16,0-1-54-16,0 1-23 15,0 2 15-15,0 0-12 16,-9 2-16-16,-4-1-13 0,-1 2-6 16,-4-2 16-16,0 1-7 15,-4-4 21-15,0 0-8 16,-4-2 67-16,2-3-68 16,-3-4-18-16,-2 0-11 15,-3 0 22-15,-2-8-9 16,-3-8-26-16,1-3 23 15,-1-6-19-15,-1-3 5 16,0-5 6-16,0-1-15 16,1-7-3-16,1-1 1 15,2-1-9-15,1-1-13 16,3 2 11-16,3 0 2 16,4 1-13-16,3 1 4 15,7 3-4-15,4 5 16 16,1 3 6-16,4 5 0 0,2 4 0 15,1 0 7-15,-1 1-7 16,2 1 0-16,-1 4 0 16,1 3 1-16,0 4 5 15,0 4-4-15,-2 3-2 16,2 0-2-16,0 0-10 16,-1 10-1-16,1 10 13 15,0 8 0-15,0 4 0 16,0 5 0-16,0 1-1 15,0 0-30-15,-3-1-19 16,-2 0-29-16,0-5-20 16,0-2 16-16,2-8-30 15,0-6-10-15,2-8 74 0,-1-5 36 16,2-3 13-16,0 0 13 16,0-14 0-16,0-6-12 15,0-5 11-15,-1-5-4 16,-3-2 55-16,0-1 5 15,-2 2-45-15,2 1 0 16,-1 5-8-16,2 4 4 16,0 4-6-16,2 5-6 15,-1 4 3-15,2 4 8 16,0 1 1-16,0 3-19 16,0 0-1-16,5 0 0 15,8 10 0-15,7 3 0 0,2 0 1 16,3-3 0-16,2 0-1 15,-1-2 1-15,0-2 0 16,-2-1 0-16,-3 1 0 16,-7-2 0-16,-4 0 0 15,-6 2 0-15,-4 1-1 16,0 2 1-16,-1 1 9 16,-15 3-9-16,-5 3 8 15,-5-1-2-15,-4 1-6 16,-4-3 2-16,3-1 20 15,4-3-11-15,3-3-11 16,3-1-110-16,-6 1-138 16,8 0-475-16,-3 0 227 0</inkml:trace>
  <inkml:trace contextRef="#ctx0" brushRef="#br0" timeOffset="144831.08">22000 15543 751 0,'0'0'282'0,"0"0"-189"16,0 0-83-16,0 0 29 16,0 0 93-16,0 0-38 15,-20 30-56-15,18-26-14 16,1 1 0-16,-1 0 3 16,-1-1 8-16,1 1 13 0,1 0 6 15,-1 1-13-15,1 0 4 16,1 4-17-16,0 0-5 15,0 5-4-15,0 0-3 16,8 5 5-16,7 1-2 16,5 4-8-16,6-2 0 15,3 0-1-15,6-1-3 16,2-3-1-16,5-2 1 16,1-5-5-16,5-4 8 15,-2-6-8-15,-1-2 5 16,-3-5-1-16,-6-12 7 15,-7-6-3-15,-5-5-2 16,-5-5-7-16,-8-1 9 16,-3-2 2-16,-7-1 8 0,-1 2 2 15,0 1 10-15,-6 1 8 16,-8 4-5-16,-5 1-4 16,-5 0 3-16,-5 6 0 15,-4 1-6-15,-2 6-7 16,1 4-2-16,0 3 2 15,1 8-6-15,-1 0-15 16,-1 5-18-16,1 10 8 16,-2 6 10-16,3 4-21 15,7 6-25-15,3 1-41 16,8 1-61-16,4 10-72 0,6-11-169 16,2-7-483-16</inkml:trace>
  <inkml:trace contextRef="#ctx0" brushRef="#br0" timeOffset="145332.19">21847 15115 1271 0,'0'0'228'0,"0"0"-109"16,0 0-45-16,0 0 30 15,0 0-15-15,0 0-39 16,0 0-30-16,7-6-9 16,11 6-11-16,9 0 1 15,12 3 23-15,6 0 1 16,8-1-4-16,2-2-6 16,0 0-5-16,-2 0 1 15,-3-5-4-15,-8 0 0 0,-5-1 2 16,-7 3-9-1,-10 0 10-15,-7 3-8 0,-5 0-1 16,-5 0-1-16,-3 0 2 16,0 0-1-16,0 0 0 15,0 0 0-15,0 0-1 16,0 0-16-16,-8 0-123 16,-7 0-165-16,-3 3-618 0</inkml:trace>
  <inkml:trace contextRef="#ctx0" brushRef="#br0" timeOffset="145838.25">21625 15412 882 0,'0'0'342'0,"0"0"-242"16,0 0-73-16,0 0 30 16,0 0 20-16,-2 75 26 15,2-34-29-15,9 19 14 16,6 25-17-16,6 17-20 16,-3-7-4-16,-3-18-14 15,-6-24-6-15,-5-24-9 16,3 6 17-16,1-3 5 15,-2 1-14-15,-2-8-11 16,1-8-6-16,-3-4-2 16,-1-7-6-16,1-2-1 15,0-4 1-15,0 0-1 0,2 0-38 16,5-7-19-16,12-22-81 16,-1 2-213-16,0 0-666 0</inkml:trace>
  <inkml:trace contextRef="#ctx0" brushRef="#br0" timeOffset="146767.11">22830 15556 770 0,'0'0'413'0,"0"0"-272"15,0 0-101-15,0 0-18 0,0 0 5 16,0 0 20-16,0 0-5 16,0 1-19-16,0-1-7 15,0 0-4-15,0 0 17 16,0 0 13-16,0 0 6 16,0 0 8-16,0 0-5 15,0 0-9-15,0 0-5 16,0 0-17-16,0 0-5 15,0 0-3-15,0 0 2 16,0 0 7-16,0 0-5 16,0 0-1-16,0 0 2 15,0 0 2-15,0 0-1 16,0 0-11-16,0 0-6 0,0 0 5 16,0 0-4-16,0 0-1 15,0 0 1-15,0 0-1 16,0 0-1-16,1 0 1 15,10 2 0-15,10 1 6 16,4-3-5-16,6 0-1 16,8 0 0-16,4 0 7 15,-1 0-8-15,3 0 1 16,-5-5 0-16,-3 1-1 16,-2-1 0-16,-7 0 1 15,-3 2-1-15,-4 2 0 16,-7 1-1-16,-3 0 0 15,-3 0-69-15,-8 1-106 16,0 9-152-16,0-4-346 0</inkml:trace>
  <inkml:trace contextRef="#ctx0" brushRef="#br0" timeOffset="147090.51">22872 15766 1164 0,'0'0'319'0,"0"0"-282"16,0 0-36-16,0 0-1 0,0 0 73 15,0 0 29-15,95-18-19 16,-52 11-29-16,5 4-20 15,1 0 1-15,0 2 0 16,-2-2-4-16,-4 1-1 16,-6 2-7-16,-4-2-1 15,-5 2-11-15,-4 0-9 16,-4 0 4-16,-1 0-5 16,3-3-1-16,-4 0-119 15,-1 0-456-15</inkml:trace>
  <inkml:trace contextRef="#ctx0" brushRef="#br0" timeOffset="147587.12">23904 15288 1030 0,'0'0'605'16,"0"0"-524"-16,0 0-81 15,0 0 0-15,0 0 4 16,0 78 51-16,2-35-9 15,1 9-20-15,2 3 6 0,0 3-2 16,-2 0-13 0,0-4-2-16,-3-6-9 0,1-7-5 15,-1-8 0-15,2-8-1 16,1-8-7-16,1-17-101 16,0 0-265-16,1-3-260 0</inkml:trace>
  <inkml:trace contextRef="#ctx0" brushRef="#br0" timeOffset="147866.13">23909 15389 1179 0,'0'0'262'0,"0"0"-224"0,0 0-25 16,0 0 19-16,0 0 61 15,105 72-3-15,-57-41 1 16,4 3-17-16,2-1 6 16,-1-1-29-16,-2-5-33 15,-9-3-4-15,-5-4-7 16,-5-3-5-16,-9-5-1 16,-3-2-1-16,-10-3-34 15,-2-3-92-15,-8-4-149 16,0-10-211-16,0-5-204 0</inkml:trace>
  <inkml:trace contextRef="#ctx0" brushRef="#br0" timeOffset="148106.23">24372 15230 1429 0,'0'0'243'0,"0"0"-192"15,0 0-27-15,8 90 46 16,6-38 34-16,1 9-21 16,2 3-26-16,-2-2-8 15,-1-3-2-15,-5-8-28 16,-1-8-7-16,-2-14-12 16,-3-7 0-16,1-8-36 15,-4-14-59-15,0 0-266 16,0-8-553-16</inkml:trace>
  <inkml:trace contextRef="#ctx0" brushRef="#br0" timeOffset="148539.04">24063 14766 788 0,'0'0'298'15,"0"0"-203"-15,0 0-60 16,0 0-19-16,21 86 30 16,-6-80 48-16,-1-2-18 15,0-4-18-15,-3 0-23 16,-3-9-15-16,-1-1 3 16,-6-1 24-16,-1 3 10 15,0 0 14-15,0 6 32 16,-7 2-24-16,-2 0-10 0,-2 5-9 15,1 10-41 1,3 5-19-16,4 1-12 0,3 4-98 16,1-4-210-16,11-6-781 0</inkml:trace>
  <inkml:trace contextRef="#ctx0" brushRef="#br0" timeOffset="149066.92">24932 15465 1363 0,'0'0'487'0,"0"0"-472"16,0 0-15-16,0 0 0 15,0 0 48-15,0 0 14 16,0 0-22-16,91 15-6 15,-57-15 2-15,3 0-7 16,-1-3-17-16,-3-4-5 16,-4 1-7-16,-2 0 0 15,-3-4-57-15,6-1-169 16,-6 3-180-16,-3 1-524 0</inkml:trace>
  <inkml:trace contextRef="#ctx0" brushRef="#br0" timeOffset="149530.24">25576 15282 1215 0,'0'0'379'0,"0"0"-283"16,0 0-56-16,0 0 3 15,0 0-2-15,0 0 3 16,-9 80-16-16,9-38-3 16,6 2 6-16,10 5-6 0,6-1 4 15,7-2-14-15,4-5-9 16,1-8-6-16,5-10 0 16,1-7 0-16,5-12 0 15,0-4 1-15,2-10 0 16,1-17 0-16,-6-7 12 15,-5-9-7-15,-5-6 1 16,-10-2 9-16,-7 1 12 16,-8 0 8-16,-7 6 11 15,0 6 10-15,-15 6 8 16,-11 6-10-16,-7 4-12 16,-8 6-3-16,-5 7-7 0,-2 6-25 15,-2 3-8 1,3 6-22-16,3 14-21 0,5 5-25 15,4 5-12-15,9 0-43 16,0 5-63-16,10-7-308 16,4-8-558-16</inkml:trace>
  <inkml:trace contextRef="#ctx0" brushRef="#br0" timeOffset="149861.77">25622 14877 1166 0,'0'0'484'16,"0"0"-430"-16,0 0-36 16,0 0-9-16,0 0 94 15,86-8 10-15,-51 5-48 16,4 0-32-16,5 1-11 16,0-1-13-16,2 3-9 0,-3 0 0 15,14 0-117 1,-10 0-235-16,-9 5-574 0</inkml:trace>
  <inkml:trace contextRef="#ctx0" brushRef="#br0" timeOffset="150125.25">26311 14909 1438 0,'0'0'306'0,"0"0"-235"15,0 0-50-15,0 73 23 16,0-35 82-16,14 21-47 16,5 21-44-16,5 16-17 15,-5-4-11-15,-4-19 1 0,-6-23-8 16,-3-18 2-16,0 3 0 16,3-1 7-16,-2 0-9 15,-1-7 0-15,1-9-11 16,-6-3-112-16,-1-7-150 15,0-2-396-15</inkml:trace>
  <inkml:trace contextRef="#ctx0" brushRef="#br0" timeOffset="150552.32">25750 16101 1542 0,'0'0'294'16,"0"0"-294"-16,0 0-35 16,0 0 35-16,0 0 32 0,0 0-13 15,0 0-4 1,72-10 14-16,-27 4-2 0,10-3-10 16,7-1-9-16,6 0-1 15,0-3-7-15,2-1 9 16,-7 2 3-16,-7 2-3 15,-9 3-8-15,-11 2 5 16,-11 5-5-16,-9 0-1 16,-11 0-6-16,-5 17-128 15,-6 0-221-15,-9-3-691 0</inkml:trace>
  <inkml:trace contextRef="#ctx0" brushRef="#br0" timeOffset="161041.11">24187 14850 436 0,'0'0'144'16,"0"0"-92"-16,0 0-7 16,0 0 59-16,0 0 53 15,0 0-37-15,-2 0-46 16,2 0-6-16,-1 0-6 15,-1 0 25-15,1 0-17 16,-3 0-31-16,2-1-22 16,-1 1 4-16,2 0 17 15,-1 0 2-15,1 0 7 16,-1 0-17-16,1 0-18 16,-1 0 3-16,-1 0-1 0,2 0-14 15,-4 1-49-15,4 7 9 16,-1 3 40-16,2 2 11 15,0 2-3-15,0 0-7 16,2-1 5-16,7-1 9 16,-2-2-4-16,3-5-5 15,-2-3-5-15,0-3 0 16,-2 0 10-16,0 0 4 16,-1-9-6-16,-3-2-1 15,-2-2 8-15,0-1-10 16,0 1 1-16,-2-2-5 15,-8 3-2-15,1 1 0 16,0 2 1-16,-1 4-2 0,1 4-1 16,3 1 2-16,0 0 0 15,-1 1-35-15,2 10 13 16,2 3 6-16,1 1 16 16,2 0 0-16,0 1 0 15,0-5 0-15,3-1-8 16,5-4 0-16,2-4 7 15,-1 1 1-15,-1-3-6 16,0 0-15-16,-3-5-3 16,-2-4 15-16,-3-4 9 15,0 2-7-15,0-1 7 16,-6 0-13-16,-4 1-1 16,-2 4 12-16,1 3 2 0,1 2 0 15,2 2 0 1,2 0-11-16,2 8 10 0,1 7-51 15,0 2 39-15,3 2 13 16,0 0 7-16,4-5 6 16,5-3-11-16,0-3-1 15,3-7 0-15,-1-1-1 16,-1 0 0-16,-1-4-6 16,-5-7-1-16,-2-5 6 15,-2 4 0-15,0-5-5 16,-5 5 5-16,-5 2-2 15,0 4 3-15,1 6 0 0,-1 0-8 16,2 14-164 0,0 23 144-16,4-1-95 0,1-3-577 0</inkml:trace>
  <inkml:trace contextRef="#ctx0" brushRef="#br0" timeOffset="165470.98">24146 14854 500 0,'0'0'179'0,"0"0"-91"16,0 0-21-16,0 0 96 15,0 0-21-15,0 0-60 16,-5-10-14-16,2 10-1 16,1 0-29-16,1 0 31 0,-1 0-11 15,1 0-27-15,-1 0-14 16,2 0-17-16,-1 0-22 15,1 0 21-15,-2 5 1 16,2 4-51-16,0 5 45 16,0-2 6-16,0 3 9 15,0-2 1-15,5 0-8 16,2-2-1-16,1-2 5 16,1-4-6-16,-3-2 1 15,-2-1 1-15,1-2-1 16,-1 0 0-16,0 0 0 15,-2-2 7-15,1-6 2 16,-3 1-9-16,0-2 10 0,0-1-2 16,0 0 22-16,0 2-14 15,-2 1-7-15,-3 1 1 16,-1 1 7-16,-2 2-7 16,2 0-11-16,-1 1-13 15,-2 2 1-15,1 0 3 16,1 0 8-16,1 0-68 15,0 5 50-15,3 3 18 16,3 5-19-16,0 2 20 16,0-1 0-16,0 1 7 15,10-2-7-15,2-4-7 16,1-3 6-16,0-3 0 0,-1-3-15 16,-1 0 4-1,-3 0 11-15,-2-5 0 0,-1-4 1 16,-4 0-1-16,-1 1 1 15,0-1 0-15,0-2 0 16,-4 2 10-16,-6 1-8 16,-1 1-1-16,2 3 0 15,0 3 19-15,1 1 32 16,1 0-52-16,1 0-49 16,1 6 37-16,2 5 2 15,3 2 6-15,0 0 4 16,0-2 0-16,0-2 0 15,6-6-19-15,4 1-2 16,0-4 15-16,-3 0-16 16,1-1 9-16,-4-6-3 0,0-1-1 15,-4-1 4-15,0-2 11 16,0 2-28-16,-5-3-56 16,-4 3 38-16,-3-1 48 15,-2 3 15-15,4 3 2 16,1 2 125-16,0 2-40 15,2 0-69-15,1 0-27 16,-2 5-5-16,2 5-2 16,3 5 1-16,3 0-1 15,0 2-12-15,0 0 12 16,0-1 0-16,7-2-28 16,3-5-70-16,2-3-129 15,-2-3-140-15,-1-3-25 0</inkml:trace>
  <inkml:trace contextRef="#ctx0" brushRef="#br0" timeOffset="171868.25">27088 15571 687 0,'0'0'124'0,"0"0"-59"16,0 0 101-16,0 0 8 15,0 0-39-15,88 6-34 16,-58-4-9-16,3 2 1 15,4-1-20-15,2-1 13 16,0 3-25-16,-2-3-33 16,-4 1-16-16,-2 0-2 15,-4-1-8-15,-3-1-1 16,-3-1 6-16,-5 0-6 0,1 0-1 16,-5 0-19-1,1 0-70-15,-4-9-110 0,0-9-46 16,-2 3-271-16,-2-2 106 15</inkml:trace>
  <inkml:trace contextRef="#ctx0" brushRef="#br0" timeOffset="172468.25">27619 15455 664 0,'0'0'394'16,"0"0"-259"-16,0 0-47 16,0 0 24-16,0 0-9 15,0 0-48-15,0 0-24 16,6 29 25-16,-1-4 14 15,-1 3-22-15,2 1-23 16,-2-2-1-16,-1-4-11 16,0-2-7-16,1-8-5 0,-1-3 1 15,-2-2-1-15,1-6 8 16,-1-1-9-16,-1-1 0 16,2 0 1-16,-2 0 7 15,0 0 2-15,0-1 0 16,0-10-3-16,0-5-6 15,0-4-1-15,-2-5 2 16,-2 0-2-16,1 0 1 16,-1 0 0-16,3 4-1 15,1 3 0-15,0 4 1 16,0 2-1-16,0 1 0 16,0 5 0-16,0-2 0 15,0 4-1-15,0 2 1 0,0 2-1 16,0 0 0-16,0 0-18 15,0 11 5-15,6 6 14 16,2 3 0-16,3 3 0 16,0-2 0-16,3 0 0 15,0 1 0-15,1-5 0 16,2 2 1-16,-4-2-1 16,2-3 0-16,-5-3 0 15,-1-3 0-15,-4-2-1 16,-5-4 1-16,0 0 9 15,0-1 17-15,-12 2 11 16,-6 0-37-16,-4-2 34 0,-4 2 4 16,1 1 7-16,4 1-30 15,0-2-15 1,2 3 0-16,5-2-62 0,0 0-15 16,-3-1-109-16,2-3-328 15,2 0-179-15</inkml:trace>
  <inkml:trace contextRef="#ctx0" brushRef="#br0" timeOffset="173234.4">27112 15468 1056 0,'0'0'268'0,"0"0"-187"15,0 0-49-15,0 0 7 16,0 0 24-16,0 0-27 16,0 0-14-16,-4 66-9 15,13-26 13-15,4 4-2 0,1 1-7 16,0-3-8-16,0-3-8 16,-1-8 0-16,-4-9 0 15,-3-8 1-15,-3-5-1 16,-1-6-1-16,-2-3 1 15,0 0-1-15,0-10-8 16,0-8-80-16,-3-5 45 16,-6-4 23-16,-2-3 8 15,-1-2-14-15,2 1 15 16,-3 2 9-16,2 5 2 16,3 7 1-16,1 4 0 15,4 6 10-15,0 4 11 16,-1 3-2-16,-1 0-1 0,-4 12-4 15,-6 7-9 1,-1 2-6-16,-4 2-1 0,0 1-18 16,0-4-9-16,1-3 28 15,4-4 0-15,0-3 7 16,6-4-7-16,0-3 2 16,6-1 5-16,2-2 2 15,1 0 4-15,0 0-7 16,0-7-6-16,8 3 0 15,8 1 10-15,6 3 18 16,6 0 27-16,8 0 10 16,3 7 3-16,2 3-12 0,-2 2-27 15,-4-4-8 1,-6-2-7-16,-3-1-8 0,-8-2-4 16,-2 0-1-16,-2-3 0 15,5 0-1-15,-1 0-135 16,-5-4-592-16</inkml:trace>
  <inkml:trace contextRef="#ctx0" brushRef="#br0" timeOffset="183297.3">29849 15296 1235 0,'0'0'244'0,"0"0"-170"16,0 0 64-16,0 0 54 15,0 0-59-15,0 0-58 16,-1-13-36-16,1 13-12 15,0 0-3-15,0 3-8 16,0 16 2-16,-2 12-4 16,1 12-5-16,-1 11-1 15,1 5-7-15,1 1 6 16,0-4-6-16,0-6 0 16,0-8-1-16,0-8 0 15,0-10 0-15,0-10-19 0,0-6-49 16,0-6-54-16,0-2-7 15,0-2-26-15,4-15-4 16,1-5-34-16,-2-7-100 16,-1-18 33-16,-2 5 22 15,0 5-316-15</inkml:trace>
  <inkml:trace contextRef="#ctx0" brushRef="#br0" timeOffset="183514.23">29813 15427 491 0,'0'0'257'0,"0"0"-8"16,0 0-63-16,0 0-17 15,0 0-56-15,0 0-62 16,0 0-36-16,-6-12-2 0,23 33 22 16,7 4 17-16,6 8 6 15,7 1 46-15,6 0-29 16,2-3-15-16,1-4-27 16,-3-2-14-16,-1-5-10 15,-6-5-8-15,-5-2 1 16,-6-4-2-16,-5-3-25 15,-2-5-106-15,-8-1-229 16,-3 0-338-16</inkml:trace>
  <inkml:trace contextRef="#ctx0" brushRef="#br0" timeOffset="183785.79">30164 15283 1156 0,'0'0'208'16,"0"0"-153"-16,0 0-45 15,0 0-8-15,0 0 25 16,-12 75 58-16,15-26 24 16,12 8-8-16,-2 3-6 15,4 2-18-15,-2-8-28 16,-1-6-24-16,-1-7-17 15,-3-9-2-15,-3-7-6 16,-1-6 0-16,-1-4-79 16,-1-8-196-16,-2-6-352 0</inkml:trace>
  <inkml:trace contextRef="#ctx0" brushRef="#br0" timeOffset="184939.91">30643 15455 626 0,'0'0'354'0,"0"0"-203"16,0 0-7-16,0 0 18 15,0 0-2-15,0 0-59 16,0 0-43-16,0 0-17 15,0 0-3-15,0 0-3 16,0 0-1-16,0 0-12 16,0 0-5-16,0 0 1 15,0 0-3-15,0 0 1 16,0 0 0-16,0 0-4 0,0 0-1 16,0 0-2-16,0 0 1 15,0 0-1-15,0 0-3 16,0 0-5-16,0 0 0 15,0 0 1-15,0 0-1 16,0 0 6-16,0 0-7 16,0 0 1-16,0 0 0 15,0 0-1-15,0 0 6 16,0 0-5-16,0 0-1 16,0 0 1-16,0 0 8 15,0 0 6-15,0 0-3 16,0 0-4-16,0 0-7 0,4 0-1 15,5 0 0 1,6 0-1-16,6-1 1 0,4-3 1 16,4-1-1-16,-1 1 1 15,0 0 0-15,-1 0 0 16,-1 0-1-16,-1 1 1 16,-3 1-1-16,0-2 1 15,-2 1 5-15,1 2-6 16,0 1 0-16,-5-1 1 15,2 1 0-15,-6-2-1 16,0 1 1-16,-3 0-1 16,-2-1 0-16,-2 2-28 15,-5 0-145-15,0 0-172 16,-6 8-346-16,-6 1 393 0</inkml:trace>
  <inkml:trace contextRef="#ctx0" brushRef="#br0" timeOffset="185220.03">30689 15626 1144 0,'0'0'232'0,"0"0"-195"15,0 0 8-15,0 0 95 16,0 0-32-16,89-3-44 15,-48 0-5-15,3-1 8 16,3 0-14-16,0 1-17 0,-2 1-12 16,-5-1-4-16,-5 0-10 15,-10 3-4-15,-5-2-6 16,-6 2 0-16,-5 0-5 16,2 0-92-16,-2 0-218 15,-3-1-255-15</inkml:trace>
  <inkml:trace contextRef="#ctx0" brushRef="#br0" timeOffset="185646.14">31408 15312 1252 0,'0'0'219'0,"0"0"-164"15,0 0-37-15,0 0 27 16,0 0 7-16,0 0-36 16,-85 30-10-16,79-6-3 15,6 7 12-15,0 2 8 16,7 5 0-16,17-2-10 16,6 2 5-16,6-6-11 15,4-5-5-15,5-8-2 16,-3-6 1-16,-2-9-1 15,0-4 13-15,-7 0 35 16,-3-19-22-16,-9-5-1 16,-3-5 9-16,-8-7 10 0,-4-1 7 15,-6-1 11-15,0 3-26 16,-9 3 9-16,-9 3 9 16,-7 4-1-16,-7 5-11 15,-2 6-10-15,-7 6-32 16,-1 8-10-16,-3 5-52 15,5 14-49-15,-4 10-99 16,11-4-136-16,10-3-577 0</inkml:trace>
  <inkml:trace contextRef="#ctx0" brushRef="#br0" timeOffset="185956.15">31390 15048 990 0,'0'0'267'0,"0"0"-219"15,0 0-33-15,0 0 82 16,0 0 35-16,88-11-8 15,-52 11-35-15,3 0-16 16,1 0 19-16,0 0-27 16,-1 0-34-16,-1 0-17 0,-2 0-14 15,-1 0-1 1,-5 3-44-16,1 1-122 0,-7 0-390 16,-8-1-409-16</inkml:trace>
  <inkml:trace contextRef="#ctx0" brushRef="#br0" timeOffset="186238.14">31948 15108 75 0,'0'0'512'16,"0"0"-424"-16,0 0 119 0,0 0 46 15,0 0-62 1,28 102-43-16,-21-64 15 0,1 5-16 15,0 6-17-15,-1 3-37 16,2 0-22-16,-2-4-7 16,1-3 1-16,-2-6-2 15,3-7-21-15,-5-6-25 16,2-6-5-16,-1-3-6 16,-2-4 2-16,0-4-8 15,-3-1-2-15,0-1-72 16,0-3-160-16,-8-1-464 0</inkml:trace>
  <inkml:trace contextRef="#ctx0" brushRef="#br0" timeOffset="187178.08">29227 15545 504 0,'0'0'293'0,"0"0"-202"15,0 0 66-15,90 7 99 16,-45-7-66-16,8 0-47 0,2 0-67 16,3 0-6-1,-5-2-15-15,-6-5-24 0,-6 3-5 16,-13-2-9-16,-7 3-1 15,-9 2-6-15,-6 0 0 16,-6 1-2-16,0 0-6 16,0 0-2-16,-20 0-27 15,-2 0-209-15,-3 0-670 0</inkml:trace>
  <inkml:trace contextRef="#ctx0" brushRef="#br0" timeOffset="187890.14">28844 15416 196 0,'0'0'589'16,"0"0"-478"-16,0 0-79 15,0 0-8-15,0 0 76 16,0 0-23-16,0 0-27 15,-69 38 17-15,59-22 18 16,-2 5-9-16,3 3-4 0,3 3-5 16,4 2 0-16,2 4-7 15,2 0-28-15,14 1 1 16,11 0 2-16,5-4-17 16,3-4-11-16,7-7 1 15,1-8 3-15,3-7 7 16,-2-4 21-16,-2-4-5 15,-2-15-6-15,-7-7-12 16,-5-5-1-16,-8-4-9 16,-9-2 5-16,-6-2 0 15,-5-3 3-15,0 3 30 16,-18 0-13-16,-6 8-5 16,-4 4 10-16,-7 8 23 0,-2 9-12 15,0 8-32 1,-2 2-15-16,2 13 0 0,1 11-51 15,2 14-92-15,9-4-141 16,6-5-472-16</inkml:trace>
  <inkml:trace contextRef="#ctx0" brushRef="#br0" timeOffset="188246.29">28532 15065 1265 0,'0'0'266'0,"0"0"-217"16,0 0-36-16,0 0 83 16,0 0 42-16,106-23-34 15,-63 15-21-15,1 1-32 16,-1-2-24-16,-8 2-13 16,-3 1-8-16,-10 4-6 15,-7 2 0-15,-6 0-48 0,-9 5-112 16,-6 9-245-16,-10 1-271 15</inkml:trace>
  <inkml:trace contextRef="#ctx0" brushRef="#br0" timeOffset="188590.42">28334 15413 1111 0,'0'0'181'0,"0"0"-128"0,-11 81 11 16,11-32 106-16,0 21-23 15,6-2-52-15,7 5-20 16,1-3-15-16,1-14-31 15,-2 2 1-15,2-10 19 16,-4-9-11-16,-2-10-11 16,-3-8-14-16,-2-5-7 15,-1-8-4-15,-2-3-1 16,1-3-1-16,0-2 0 16,5 0-71-16,-1-7-267 15,2-5-540-15</inkml:trace>
  <inkml:trace contextRef="#ctx0" brushRef="#br0" timeOffset="189619.92">29812 14941 730 0,'0'0'542'16,"0"0"-468"-16,0 0-68 16,0 0-6-16,0 0 13 15,0 0 13-15,0 0-3 0,-14 41-1 16,14-25-7 0,5-2-7-16,4-1-7 0,3-6 0 15,0-2-1-15,0-5 0 16,-2 0 19-16,-1 0 22 15,-3-8-21-15,-1-3-8 16,-4-3-2-16,-1 0-3 16,0 0-5-16,0 0-1 15,-7 5 0-15,-3 3-1 16,-1 4 0-16,2 2 16 16,0 5-14-16,0 10-1 15,1 4 6-15,5 5-7 16,3-4 0-16,0-1 1 15,0-5-2-15,11-5 1 0,2-3 0 16,-1-4 1-16,0-2-1 16,-1 0-36-16,-5-7 35 15,-2-2 1-15,-2-4 1 16,-2 1 2-16,0 0 3 16,-2-2 0-16,-4 4 14 15,0 3 15-15,1 4-6 16,2 2-20-16,3 1-9 15,0 0-15-15,0 0-30 16,0 0 6-16,0 0 13 16,3 0-25-16,4-2-10 15,-3-3 6-15,-1-1 41 16,-3 2 14-16,0 2 17 0,0 2 34 16,-7 0 31-1,-4 0-61-15,-2 8-14 0,4 7-7 16,4-1-75-16,5-4-935 15</inkml:trace>
  <inkml:trace contextRef="#ctx0" brushRef="#br0" timeOffset="192021.93">31823 14146 704 0,'0'0'224'16,"0"0"-146"-16,0 0 1 15,0 0 37-15,0 0 13 16,0 0-39-16,-3-3-32 16,3 3-13-16,0 0 12 15,0 0 14-15,0 0-13 16,0 0-21-16,0 0-18 16,0 0-19-16,3 0-12 15,10 0 12-15,5 0 3 16,6 3 12-16,6 0 4 15,2-1 38-15,6 1-25 16,2-1-18-16,3-1-12 0,2-1 4 16,0 0-5-16,-1 0 0 15,-5 0 0-15,-6 0 1 16,-6 0-1-16,-5 0 0 16,-5 0 0-16,-4 0 0 15,-4 0 9-15,-4 0-10 16,-2 0 1-16,0 0-1 15,-2 0 0-15,1 0-7 16,1 6 7-16,2 4 0 16,0 2-1-16,1 7 1 15,-2 3 11-15,-1 7-10 16,2 3 5-16,-2 3 3 0,1 7-2 16,-1-1 18-16,0 6 3 15,0 1 4-15,0 3-4 16,0 2-3-16,-1 2-6 15,-1 3 6-15,1-1-9 16,-1 2-1-16,2 2 4 16,0 0 2-16,3-1-5 15,-2 0 6-15,1-1-14 16,3 0 9-16,-2 3-8 16,4 1-1-16,0 2-7 15,1 0 6-15,2 2-6 16,1-3 0-16,0 0 1 15,2-2 16-15,0-1 2 16,2 1-8-16,3 1 3 0,-1-2 0 16,3 3 0-16,-4-1-5 15,4-1 3-15,-4-2 1 16,-3-2-4-16,1-4-1 16,-5-1-2-16,0-3-5 15,0-4 4-15,-2 0-6 16,-1-5 1-16,3 0 1 15,-3-5-2-15,-1-4 1 16,-1-5-1-16,-3-6 0 16,-1-8 1-16,0-5 0 15,-3-2-1-15,2-6 2 16,-2 0-1-16,0 0 1 16,1 0 4-16,-1 0-5 0,0 0 0 15,0 0 1 1,0 3-2-16,0-3 0 0,0 0 16 15,0 5-15-15,-3-1 9 16,-1 3-9-16,-5 1 5 16,-3 0-5-16,-2 1 0 15,-5-3 5-15,-3 2-6 16,-1-1 1-16,-4-3 4 16,-1-3-4-16,-3-1 5 15,-4 0-5-15,-3 0 1 16,-3 0-1-16,-2 0 0 15,-3 0 0-15,4 0 10 16,1 0 2-16,6 0 5 0,5 0-3 16,2 0-5-16,4 2 1 15,2 1-1-15,1 2-9 16,2 0 5-16,3-1-5 16,3-2-1-16,7 1 0 15,3-2-1-15,2 3 1 16,1-4-6-16,0 0-15 15,0 0-80-15,16-19-45 16,-1 0-165-16,-2-4-962 0</inkml:trace>
  <inkml:trace contextRef="#ctx0" brushRef="#br0" timeOffset="193154.21">20982 14380 1175 0,'0'0'248'0,"0"0"-175"16,0 0-46-16,0 0 8 15,0 0 42-15,0 0 46 16,0 0-47-16,11 0-48 16,8 0 1-16,6 0 11 15,8 0 11-15,4 0-26 0,6 0-18 16,1 0 7-16,0 0-5 16,0-4-8-16,-3-3 1 15,-1-1 4-15,-2-3-6 16,-5 1 0-16,-7 0-1 15,-6 4-56-15,-10 0-86 16,-10 4-100-16,-4 2-130 16,-14 0-465-16</inkml:trace>
  <inkml:trace contextRef="#ctx0" brushRef="#br0" timeOffset="194019.15">21062 14446 770 0,'0'0'241'15,"0"0"-173"-15,0 0-23 16,0 0 68-16,0 0 26 16,-3 80-39-16,11-47 12 15,5 9-9-15,4 9-12 16,0 22-33-16,4 18-24 15,2 16-19-15,-3 4-7 16,-3-8-8-16,-4-13 11 16,-4-9-4-16,-1 3 0 0,2-1 2 15,-4-1 4 1,3 1-4-16,-3-4 1 0,4 1-4 16,-2-2-5-16,1 3 1 15,0-2 11-15,0-12-7 16,0-9-6-16,-2 5 6 15,-1-9-6-15,0-1 0 16,-3 7 0-16,-1-13 0 16,-2 3 1-16,0 3 0 15,0-2 0-15,0-4 1 16,0-4-1-16,0-3-1 16,0-6 1-16,0-5-1 15,0-4-1-15,0-8 1 16,0-4 0-16,0-5 1 15,0-3-1-15,0-1-1 0,0 2 1 16,1-1-1-16,2 4 1 16,-1 2-3-16,1 2 2 15,-2 0 1-15,1-1-1 16,-1-2 0-16,1-3 0 16,1-1-5-16,2-2-5 15,0 0-2-15,4 2 4 16,0 0 9-16,3 2-1 15,0 1-6-15,-2-2 6 16,1 0 1-16,-4-2-1 16,-1-5 1-16,3 0 0 15,-3 0 0-15,3 0 15 16,2-4-6-16,5-6 1 0,-1 1-9 16,4-4 1-1,2 4-1-15,0-4 0 0,4 2 0 16,2 1 1-16,1 2-1 15,1 2-1-15,1 2 0 16,-1 4 1-16,0 0 6 16,-1 0 2-16,-3 0 4 15,-2 3 4-15,-1 1 4 16,-1 0-8-16,-3 0 6 16,0-1 0-16,-2-1 5 15,-4-1-6-15,-1-1-1 16,-1 1-6-16,-4-1-3 15,0 0-8-15,0-4-11 16,-3-10-135-16,-1-1-428 0</inkml:trace>
  <inkml:trace contextRef="#ctx0" brushRef="#br0" timeOffset="213940.01">24150 14933 553 0,'0'0'259'0,"0"0"-101"16,0 0-38-16,0 0-14 16,0 0 7-16,0 0-22 0,0-4-35 15,0 4-14-15,-3-1 11 16,3-1 22-16,-1 1-5 15,-1-1-24-15,1 2-18 16,-3 0 26-16,3 0 9 16,-2 0-28-16,1 0-7 15,1 0-13-15,-2 0-15 16,1 5 0-16,-1 5-12 16,0 2 5-16,3 4 1 15,0 1-12-15,0-2 17 16,0-1 0-16,5-4 0 15,2-3-1-15,1-2-9 0,2-5-45 16,-2 0 40 0,-2 0 14-16,-2 0 2 0,1-6 2 15,-2-7 7-15,-3-2-1 16,0-3-7-16,0 1 11 16,0-3-5-16,-5 4-7 15,-4 3 1-15,-1 1 0 16,-2 5-1-16,0 1 0 15,0 5 0-15,3 1-3 16,-1 0-36-16,2 2 23 16,1 8-6-16,1 4-4 15,4-1 1-15,2 0-6 16,0-2 17-16,3 1 5 16,9-2-10-16,0-3-16 0,2-2-47 15,0-2-11-15,0-3 70 16,-1 0 22-16,-1-2-1 15,-2-7-57-15,-4-1 46 16,-4-3 12-16,-2 2 1 16,0-1-7-16,-3 2 7 15,-9 3 13-15,0 0 7 16,-2 3-2-16,0 3-1 16,-1-1 18-16,5 2 17 15,1 0-36-15,1 6-16 16,-1 5 0-16,5 6-8 15,2-1 7-15,2 1 0 16,0-3-16-16,0-2 16 16,6-2 1-16,4-4-6 0,0-3 5 15,-1-3-85-15,1 0 72 16,-3 0 2-16,-1-2 12 16,-1-6 1-16,-4-2 11 15,-1-1-6-15,0-1 18 16,0 0-8-16,-9 0-4 15,-4 6 2-15,1 1 7 16,0 2 38-16,-3 3-53 16,5 0 14-16,-2 6-15 15,3 11-5-15,1 3-8 16,4 4 8-16,2 1-8 16,2-5 2-16,0-2 4 0,3-3-4 15,8-6-7-15,2-1-25 16,1-8-85-16,2 0 77 15,-4 0 34-15,0-5 10 16,-2-6 2-16,-4-5 8 16,-1 1 7-16,-5-4-1 15,0 2 9-15,0 2-1 16,-5 2 19-16,-4 2-21 16,-4 3 12-16,3 2-9 15,-4 5 18-15,2 1-29 16,2 0 8-16,-2 9-20 15,1 10 0-15,5 3-2 16,2-1-5-16,4 1-5 0,0-3 11 16,0-5-11-16,12-5-14 15,3-7-97-15,3-2 69 16,1 0 16-16,-2-7-20 16,-3-6 39-16,-2-5 1 15,-5-2-23-15,-4 0 21 16,-3-2 20-16,0 3 0 15,-3 2 6-15,-10 3 7 16,-3 5 36-16,3 3 36 16,-4 6 10-16,2 0-27 15,1 3-36-15,1 11-24 16,6 6-8-16,1 3 0 16,3-1 0-16,3-2-13 0,0-5 12 15,4-8-41-15,7-2-49 16,3-5 33-16,0 0 38 15,-3-5 11-15,-1-5 9 16,-4-5 5-16,-3 0-3 16,-3-4 9-16,0 1 1 15,0 3 7-15,0-2 1 16,-9 8 42-16,-1-1-30 16,-1 6 31-16,1 3-11 15,-2 1-13-15,1 2-14 16,1 14-25-16,3 4-1 15,1 4-30-15,4-2-13 16,2-5-15-16,0-7-70 16,12-8-80-16,4-2-18 15,1-2 122-15,-1-10 60 0,0-7-62 16,-5 0-1-16,-3-1 76 16,-5-3 32-16,-3 3 68 15,0 1-3-15,-2 2 36 16,-10 4 107-16,-3 6 42 15,0 2-54-15,-1 5-80 16,-1 0-7-16,1 11-78 16,2 4-30-16,4 3-1 15,6 1-6-15,4 3-111 16,11-3-116-16,6-6-496 0</inkml:trace>
  <inkml:trace contextRef="#ctx0" brushRef="#br0" timeOffset="-214023.17">29854 14939 687 0,'0'0'183'0,"0"0"-135"16,0 0-35-16,0 0 7 15,0 0 9-15,0 0 7 16,-12 79-5-16,12-60-11 15,3 1-9-15,4-6 4 16,5-1-15-16,-1-4 1 16,2-5 0-16,-3-3 7 15,2-1 52-15,0 0-37 0,-1-12 2 16,-4-3-2 0,0-2 14-16,-4-3 18 0,-3 1-1 15,0 1-2-15,0 0 14 16,-7 6 33-16,-2 4 42 15,0 2-48-15,-2 6-44 16,-2 0-30-16,1 6-19 16,-1 11-6-16,1 4 6 15,2 0 0-15,2 1 1 16,5-4-1-16,3-5-7 16,0-2 0-16,0-5-30 15,6-3-29-15,6-3 12 16,2 0 44-16,0 0 10 15,-2-9 0-15,1-5 7 16,-3 0 0-16,-6-3-6 16,-2 0 6-16,-2 5 4 0,0-1 4 15,-8 5 39-15,-4 3 9 16,2 5-24-16,-1 0-28 16,0 1-11-16,0 13 0 15,3 3 0-15,1 0-1 16,4 0-5-16,3-3 5 15,0-5-18-15,0-1-30 16,7-4-32-16,4-4 25 16,1 0 40-16,1 0 16 15,-1-7-1-15,-1-3-1 16,-2-2 2-16,-6 0 0 16,-2 2 0-16,-1 0 1 0,0 5 7 15,0 2 24-15,-4 3 21 16,-2 0-37-16,-2 3-16 15,4 9 0-15,1 3 0 16,1-5-10-16,2 1 3 16,0-5-23-16,3-2-13 15,5-4 12-15,1 0 21 16,-2 0 9-16,-4-5 1 16,-3 0 0-16,-12 5-41 15,-10 0-264-15,-5 0-891 0</inkml:trace>
  <inkml:trace contextRef="#ctx0" brushRef="#br0" timeOffset="-208769.64">23622 17590 422 0,'0'0'152'0,"0"0"-80"15,0 0 36-15,0 0 45 16,0 0 6-16,0 0-57 16,-6-9-24-16,4 7-3 15,2 2-7-15,0-1-14 16,0 1-6-16,0 0-2 0,0 0-5 15,-1 0 6 1,1 0 1-16,0 0-7 0,0 0-11 16,0 0-6-16,-2 0 2 15,2 0-10-15,-1 9-14 16,1 11 0-16,-2 9 4 16,2 9-5-16,0 4 0 15,0 8 0-15,0 3 0 16,0 1 0-16,0-2 0 15,2-8 0-15,1-9 0 16,1-8-1-16,-1-7 1 16,0-10-1-16,0-4 2 15,-1-2-2-15,-1-4-3 16,1 0-6-16,0 0-32 16,2 0-84-16,-3-1 14 0,4-17 7 15,-2 3-283 1,-2-2-459-16</inkml:trace>
  <inkml:trace contextRef="#ctx0" brushRef="#br0" timeOffset="-208429.33">23620 17590 814 0,'0'0'249'0,"0"0"-184"16,0 0-56-16,0 0 54 0,0 0 117 15,0 0-80-15,66 80-46 16,-38-44-26-16,4 2-9 16,1-1 71-16,1-3-27 15,-3-5-33-15,-1-4-15 16,-3-7-6-16,-3-3-8 15,-7-2 0-15,-3-7 2 16,-6-1-2-16,-1-2-1 16,-6-1 0-16,1-2-6 15,-2 0-57-15,0-5-113 16,0-6-146-16,0-2-226 0</inkml:trace>
  <inkml:trace contextRef="#ctx0" brushRef="#br0" timeOffset="-208158.33">23890 17582 977 0,'0'0'282'0,"0"0"-171"16,0 0-53-16,0 0-34 15,0 0-1-15,0 0 18 16,0 0 15-16,-1 106 1 15,11-61-6-15,4 3-1 16,-2-2-9-16,1-4-9 16,-3-6-13-16,-1-6-12 0,-2-7 2 15,0-4-8-15,-3-2-1 16,-1-5 0-16,2 2-48 16,-2-4-178-16,-2-5-416 0</inkml:trace>
  <inkml:trace contextRef="#ctx0" brushRef="#br0" timeOffset="-207350.52">23051 17299 728 0,'0'0'226'16,"0"0"-137"-16,0 0-32 15,0 0 58-15,0 0 17 16,0 0-58-16,0 0-45 16,10-2-14-16,5 2 40 15,6 7 16-15,4 5 6 0,3 2-24 16,4 0-17-16,-1 0-14 16,-1-2-11-16,-2 1-1 15,-4-5-9-15,0-2 5 16,-3 0-5-16,-5-1-1 15,1 0 0-15,-7 2-42 16,-1-2-172-16,-8 0-522 0</inkml:trace>
  <inkml:trace contextRef="#ctx0" brushRef="#br0" timeOffset="-207048.5">23091 17466 544 0,'0'0'701'15,"0"0"-553"-15,0 0-104 16,0 0-20-16,0 0 42 16,0 0 17-16,0 0-38 15,35 4-7-15,-8 9 33 16,5 2-18-16,0-1-25 15,0 3-11-15,-2-5-7 16,-4-2-8-16,-2-3-1 16,-6-1 1-16,-4-2-2 15,-7-4-5-15,-4 0-135 16,-3 0-17-16,-9-3-99 0,-7-4-682 0</inkml:trace>
  <inkml:trace contextRef="#ctx0" brushRef="#br0" timeOffset="-206546.43">22584 17270 844 0,'0'0'149'16,"0"0"-101"-16,0 0-11 15,0 0 66-15,-41 73-6 16,41-53-48-16,0 4 9 15,17 2 8-15,7-3-23 16,5-1-19-16,6-4-13 16,1-4-4-16,4-6 4 15,-4-6 2-15,-4-2 52 16,-2 0-20-16,-5-11-17 0,-3-2 9 16,-8-2-1-1,-3-2 6-15,-8-4-2 0,-3 2-8 16,0-5 8-16,-14 1-17 15,-6-4-1-15,-4 1-6 16,-2 2 5-16,-1 5-8 16,2 6 3-16,-2 3-16 15,2 7-24-15,1 3-16 16,-7 6-99-16,6 8-179 16,2 1-630-16</inkml:trace>
  <inkml:trace contextRef="#ctx0" brushRef="#br0" timeOffset="-206229.42">22516 16984 916 0,'0'0'135'15,"0"0"-51"-15,0 0 107 0,97 3-3 16,-61-7-59 0,2-6-47-16,-3 1-47 0,-6 3-21 15,-4-2-3-15,-7 4-10 16,-7 2 1-16,-5 2-2 15,-6 0-42-15,0 12-246 16,-5 2-306-16</inkml:trace>
  <inkml:trace contextRef="#ctx0" brushRef="#br0" timeOffset="-205838.92">22405 17297 1197 0,'0'0'306'0,"0"0"-235"16,0 0-52-16,0 0 12 0,-2 86 31 15,2-56-15 1,0-1-22-16,3-2-18 0,3-3-5 15,3-2-1-15,0-5-1 16,5 9-63-16,-1-6-187 16,-1-4-577-16</inkml:trace>
  <inkml:trace contextRef="#ctx0" brushRef="#br0" timeOffset="-205158.04">23886 18243 743 0,'0'0'402'16,"0"0"-238"-16,0 0-43 0,0 0 35 16,0 0-22-16,0 0-49 15,0 0-22-15,-3-10 11 16,-2 10-12-16,-2 10-33 15,-2 7-22-15,-3 5-7 16,-3 7 0-16,2 1 1 16,-2-2 0-16,3-3 0 15,3-3-1-15,0-5-28 16,3-3-20-16,3-5-26 16,3-1-98-16,0-4-93 15,0-4-349-15</inkml:trace>
  <inkml:trace contextRef="#ctx0" brushRef="#br0" timeOffset="-204121.37">23322 18480 616 0,'0'0'237'15,"0"0"-150"-15,0 0 15 0,0 0-11 16,0 0-20-16,0 0-6 16,-12 73-28-16,17-50-10 15,7-4 5-15,5 1 3 16,3-3-19-16,2-4-7 16,1-3 2-16,0-6 55 15,0-4-32-15,-5 0 3 16,-1 0-2-16,-3-10 17 15,-1-4 1-15,-5 2 5 16,-2-3-8-16,-5-1 1 16,-1 0-9-16,0-4 16 15,-3 0 4-15,-10 0-18 16,-3 2-24-16,-3 0 24 0,-1 5-24 16,-3-1-9-16,3 8-11 15,1 3-40-15,-1 3-71 16,-4 3-37-16,6 6-156 15,0 3-425-15</inkml:trace>
  <inkml:trace contextRef="#ctx0" brushRef="#br0" timeOffset="-203796.24">23167 18324 651 0,'0'0'131'0,"0"0"-28"16,0 0 115-16,0 0-36 15,92-6-61-15,-69-1-17 16,-3 1-27-16,-4-2-45 15,-7 2-20-15,-1 3-2 16,-5 0-8-16,0 3-1 16,-1-3 6-16,-1 2-6 15,2-3 0-15,0 4-1 16,-1 0-60-16,-1 0-164 16,-1 0-394-16</inkml:trace>
  <inkml:trace contextRef="#ctx0" brushRef="#br0" timeOffset="-203354.62">23201 18529 808 0,'0'0'264'0,"0"0"-171"15,0 0 1-15,13 86 20 16,-3-55-31-16,0 0-36 16,3-4-14-16,-2-4-20 15,2-2-3-15,-4-11-9 16,-1 0 1-16,-1-9-2 0,0-1-59 15,2-1 8-15,-1-9-125 16,-2-4-339-16</inkml:trace>
  <inkml:trace contextRef="#ctx0" brushRef="#br0" timeOffset="-203032.78">23531 18741 905 0,'0'0'375'0,"0"0"-237"16,0 0-26-16,0 0 42 15,0 0-53-15,0 0-53 16,0 0-35-16,15 0-11 15,-2-3 34-15,8-3 30 16,4 1-12-16,3-1-17 16,4 0-11-16,1-1-11 15,1 1 5-15,-1 2-13 16,-5 1-7-16,-3 1-1 16,7-7-38-16,-8 2-177 15,-3-1-678-15</inkml:trace>
  <inkml:trace contextRef="#ctx0" brushRef="#br0" timeOffset="-202100.67">24308 17749 882 0,'0'0'378'16,"0"0"-239"-16,0 0-91 16,0 0-35-16,0 0-13 15,0 0 1-15,0 0 23 16,1 44-23-16,7-27 7 0,3-7-8 16,-1 2 0-16,-1-5 7 15,-2-5 2-15,-2 1 8 16,-1-3 25-16,-4 0-18 15,0 0 19-15,0 0-12 16,0-9-11-16,0-2-12 16,0 0-8-16,-4 3-7 15,-1 2-6-15,1 4-2 16,2 2-5-16,2 0-28 16,0 0-24-16,0 13 49 15,0-4 23-15,6 1 0 16,4-3-7-16,0-3 6 15,-3-4-6-15,2 0 7 16,-2 0 1-16,-2 0-1 0,-2-8 1 16,-3-5 18-16,0-1-4 15,0-1-13-15,-2 1-2 16,-5 2 6-16,-5 5 6 16,3 4 27-16,0 3 72 15,0 0-82-15,3 9-22 16,3 8-6-16,3 0-1 15,0 5-13-15,11 5-9 16,8-7-205-16,3-6-793 0</inkml:trace>
  <inkml:trace contextRef="#ctx0" brushRef="#br0" timeOffset="-200846.5">25257 17701 677 0,'0'0'189'0,"0"0"-118"16,0 0 19-16,0 0-5 15,0 0-47-15,0 0-22 16,0 0-3-16,25 65-13 15,-15-60 22-15,1-3 21 16,-4-2-22-16,-1 0-5 16,-3 0 10-16,-1-2 17 15,-2-6 33-15,0-3-17 16,0 0 2-16,-5 0-33 0,-4 4-11 16,-3-1-8-16,3 4 22 15,0 2 44-15,2 2-47 16,3 0-6-16,2 7-22 15,2 7-19-15,0 3 19 16,0-1-2-16,2-3-2 16,6-6-17-16,1-4-31 15,0-3 7-15,-1 0 33 16,-1 0 12-16,-4-6 5 16,-3-3 8-16,0-1 18 15,0 1-14-15,0 4 1 16,-3 1 13-16,0 4-21 0,-1 0-10 15,4 4-88-15,0 12-16 16,4-3-113-16,7-3-323 0</inkml:trace>
  <inkml:trace contextRef="#ctx0" brushRef="#br0" timeOffset="-200599.44">25746 17469 1117 0,'0'0'331'15,"0"0"-253"-15,0 0-50 0,0 0 42 16,0 0 4-16,4 92-17 16,11-49-18-16,0 1-17 15,3 2-1-15,-1-3-11 16,-4-3-9-16,-4-6 5 15,-6-9-6-15,-3-3-66 16,-5-7-144-16,-7-8-501 0</inkml:trace>
  <inkml:trace contextRef="#ctx0" brushRef="#br0" timeOffset="-200357.65">25724 17558 727 0,'0'0'620'0,"0"0"-526"16,0 0-61-16,0 0 111 15,0 0 20-15,92 57-41 16,-50-32-29-16,1 3-17 16,2-2-46-16,-2 0-16 15,-4-5-8-15,-4-3-7 16,-6-6-16-16,-8-6-84 15,-7-6-99-15,-6-8-138 16,-6-9-449-16</inkml:trace>
  <inkml:trace contextRef="#ctx0" brushRef="#br0" timeOffset="-200154.69">26028 17425 1280 0,'0'0'410'0,"0"0"-318"15,0 0-54-15,0 0 47 16,15 117 23-16,-2-61-16 16,3 3-37-16,1-3-20 15,1-5-18-15,-2-8-9 16,-2-9-1-16,-2-9-7 16,4-13-67-16,-5-7-333 15,-3-5-593-15</inkml:trace>
  <inkml:trace contextRef="#ctx0" brushRef="#br0" timeOffset="-199360.49">26253 17269 1048 0,'0'0'527'16,"0"0"-413"-16,0 0-41 16,0 0 50-16,0 0-10 15,61-100-37-15,-34 68-41 16,1 1-22-16,0 4-3 16,-2 7-9-16,-4 1-1 15,-1 8-1-15,-7 4-71 16,-3 7-78-16,-6 0-132 15,-5 15-77-15,0 8-23 16,-8 4 10-16</inkml:trace>
  <inkml:trace contextRef="#ctx0" brushRef="#br0" timeOffset="-199187.99">26392 17452 947 0,'0'0'343'16,"0"0"-223"-16,0 0-23 15,0 0 50-15,0 0 17 16,0 0-62-16,88-87-52 16,-58 65-29-16,-1-2-21 15,11-5-12-15,-10 7-200 16,-6-2-416-16</inkml:trace>
  <inkml:trace contextRef="#ctx0" brushRef="#br0" timeOffset="-198811.29">26803 16815 103 0,'0'0'1242'16,"0"0"-1065"-16,0 0-129 15,0 0-32-15,0 0-14 16,0 0 8-16,-42 83-10 15,42-40 0-15,0 3 0 16,14-7 0-16,5 0 2 16,4-10-1-16,4-8 0 0,1-8 20 15,0-9 2-15,-1-4 11 16,0-9 8-16,-5-18 19 16,-1-2 9-16,-4-7 1 15,-5-5-2-15,-8 1-5 16,-4 1-16-16,0 2-8 15,-12 4-9-15,-13 10-15 16,-5 6 11-16,-3 7-27 16,-3 10-30-16,2 0-48 15,-3 22-87-15,10-2-141 16,6-1-555-16</inkml:trace>
  <inkml:trace contextRef="#ctx0" brushRef="#br0" timeOffset="-198419.61">26753 16537 884 0,'0'0'318'0,"0"0"-188"15,0 0 47-15,0 0-6 16,0 0-39-16,82-34-55 15,-54 25-17-15,2 1-5 16,1-2-8-16,-1 3-25 16,-3 0-7-16,-2 1-14 15,-4 0-1-15,0 4-13 16,0-3-95-16,-6 3-154 16,-5 0-383-16</inkml:trace>
  <inkml:trace contextRef="#ctx0" brushRef="#br0" timeOffset="-197888.58">27313 16587 1545 0,'0'0'251'0,"0"0"-182"16,0 0-14-16,0 0 65 0,0 0-46 16,0 0-48-16,0 0-15 15,-14 106-1-15,15-54-1 16,12 2 1-16,1-1-10 16,2-7 0-16,1-8 0 15,5-7-34-15,-3-11-299 16,-5-13-707-16</inkml:trace>
  <inkml:trace contextRef="#ctx0" brushRef="#br0" timeOffset="-197135.75">26477 18094 810 0,'0'0'572'0,"0"0"-478"16,0 0-57-16,0 0 111 0,0 0-6 15,97 89-53-15,-57-65 8 16,0-1-32-16,-2-5-35 16,0-1-21-16,-7-5-9 15,2-3-41-15,-9-4-196 16,-6-2-499-16</inkml:trace>
  <inkml:trace contextRef="#ctx0" brushRef="#br0" timeOffset="-196696.05">27139 18255 1041 0,'0'0'197'0,"0"0"-119"16,0 0 31-16,0 0-6 16,0 0-23-16,0 0-29 15,-55 100 12-15,55-64-3 16,3-3-22-16,15-1-10 15,5-1-9-15,6-9-2 16,0-4 14-16,4-6 16 0,-1-8-27 16,-1-4-8-1,-4 0 0-15,-3-16 9 0,-2-5-4 16,-4-4 3-16,-4-3-1 16,-7-3-2-16,-4-3 2 15,-3 1 0-15,-3 1-12 16,-13 0 2-16,-8 7 1 15,-3 7 15-15,-3 6-25 16,0 11-30-16,1 1-21 16,0 13-81-16,1 20-77 15,8-3-142-15,6-6-368 0</inkml:trace>
  <inkml:trace contextRef="#ctx0" brushRef="#br0" timeOffset="-196198.19">27563 18106 1275 0,'0'0'515'16,"0"0"-449"-16,0 0-50 15,0 0-1-15,0 0 39 16,-7 113-7-16,11-61-22 16,5 1-5-16,4 0-7 15,-4-3 0-15,1-7-13 0,-1-4 1 16,-1-6 1-1,-1-5-2-15,-1-3-11 0,3-8-69 16,-2-3-70-16,1-5-54 16,-2-4-62-16,-1-5-242 15,-4 0-270-15</inkml:trace>
  <inkml:trace contextRef="#ctx0" brushRef="#br0" timeOffset="-195733.47">27191 18718 1181 0,'0'0'608'0,"0"0"-516"16,0 0-78-16,0 0 20 16,0 0 29-16,0 0-42 15,0 0-12-15,57-6-9 16,-21 2 23-16,2-2 4 16,4 2-13-16,-2-1-6 15,-4-1-7-15,-4 2 4 16,-7 0-5-16,-8-2-53 15,-7-2-96-15,-7-1-130 16,-3 1-325-16</inkml:trace>
  <inkml:trace contextRef="#ctx0" brushRef="#br0" timeOffset="-195417.53">27157 18023 905 0,'0'0'230'0,"0"0"-118"15,0 0 66 1,84-23 1-16,-49 17-55 0,1-1-56 16,0 4-22-16,-3-2-14 15,-4 0-22-15,-5 5-10 16,-12 0-74-16,-6 0-259 16,-6 0-907-16</inkml:trace>
  <inkml:trace contextRef="#ctx0" brushRef="#br0" timeOffset="-194285.69">25221 17648 542 0,'0'0'128'0,"0"0"-83"15,0 0-16-15,0 0 96 16,0 0 18-16,-2 75-57 15,11-54-21-15,6-1-33 16,0-3-11-16,1-5 49 16,-1-5-25-16,-1-4 24 15,-4-3-44-15,-1 0-6 16,-4 0-2-16,-2-4 1 0,-2-5 12 16,-1-5 28-1,0 1-24-15,0-1-15 0,-7 5 29 16,-1-1-17-16,1 6 11 15,1 4 27-15,-3 0-61 16,3 9-8-16,0 8-16 16,3 5 10-16,3 1 5 15,0-4-54-15,0-5 5 16,10-4 24-16,5-6-76 16,-1-4 53-16,-1 0 28 15,-1-8-2-15,-3-4 6 16,-4-2 16-16,-4-3-4 15,-1 0 5-15,0-2 0 16,-6 3 0-16,-5 2 1 16,0 3 6-16,0 6 22 15,2 2 45-15,2 3 44 16,1 3-96-16,3 15-22 0,3 16-1 16,0-2-64-16,0-3-310 0</inkml:trace>
  <inkml:trace contextRef="#ctx0" brushRef="#br0" timeOffset="-193298.53">24339 17743 235 0,'0'0'191'16,"0"0"-132"-16,0 0-23 15,0 0 38-15,0 0 1 16,0 0-26-16,0 0 1 15,6 67 9-15,2-62-17 16,-1-1-11-16,2-3 9 16,-1-1 32-16,-1 0-17 15,-1 0-13-15,0-5 12 16,-3-5-8-16,-2-1-13 0,-1-2-18 16,0 1-1-16,0 0-6 15,0 2-1-15,0 4 0 16,0 5 34-16,-1 1 8 15,-4 0-39-15,1 0-3 16,1 9-7-16,2 5-16 16,1 3 16-16,0-4 0 15,0-1-1-15,3-1-1 16,7-5-6-16,-1-1 0 16,-2-5-40-16,2 0 35 15,-4 0 12-15,-1 0 1 16,-2-8 5-16,-2-1 18 15,0-2 9-15,0 2-15 0,-2-1-1 16,-4 4 1-16,-1 5 21 16,1 1 13-16,0 1-47 15,1 15-4-15,5 6-81 16,0 1-157-16,0-2-397 0</inkml:trace>
  <inkml:trace contextRef="#ctx0" brushRef="#br0" timeOffset="-192474.61">25297 17709 393 0,'0'0'167'16,"0"0"-81"-16,0 0 56 16,0 0-33-16,0 0-33 0,0 72-42 15,3-58-24-15,3-6-2 16,0 0 0-16,0-4-8 15,-2-4 14-15,1 0 50 16,-1 0-24-16,0 0 25 16,-1-10-21-16,-1-2 5 15,-1-1-10-15,-1-4 6 16,0 3 13-16,0 2-27 16,0 5 9-16,-6 3 56 15,1 4-5-15,2 0-87 16,-2 4-4-16,4 12-23 15,-1 4 17-15,2 0-9 16,0-3-36-16,2-4 12 0,7-5 3 16,2-5-18-1,-1-3-62-15,0 0 81 0,0-5 29 16,-4-6 6-16,-3-1 11 16,-3-4 10-16,0 2 40 15,0 5-15-15,-7 1 38 16,-5 5 88-16,-1 3-67 15,0 0-75-15,2 24-30 16,2 2-44-16,4-1-246 0</inkml:trace>
  <inkml:trace contextRef="#ctx0" brushRef="#br0" timeOffset="-190913.61">24302 17699 675 0,'0'0'333'0,"0"0"-199"15,0 0-56-15,0 0-11 16,0 0 5-16,0 0-35 16,0 0-13-16,22 0 4 15,-5 0 37-15,8 0 28 16,6 2-23-16,10 2-13 15,6-1-23-15,3-3-17 16,-3 0-4-16,-5-7-5 16,-9-7-8-16,-8-6 1 15,-7-2 14-15,-7-6-5 16,-7-2 2-16,-2-4 20 16,-2 0 13-16,0 1-14 0,0 2-10 15,-3 6-7-15,-3 6 19 16,1 4 28-16,1 5-21 15,0 3-12-15,0 2-11 16,1-2-11-16,0 3-5 16,2-4 1-16,-2 2-2 15,1 1-20-15,-1 2-14 16,3 2-57-16,0 1-90 16,0 1-201-16,0 6-363 0</inkml:trace>
  <inkml:trace contextRef="#ctx0" brushRef="#br0" timeOffset="-190442.24">25403 17794 907 0,'0'0'330'0,"0"0"-139"0,0 0 11 15,0 0-5-15,0 0-43 16,-94-30-68-16,67 15-37 15,-1-4-32-15,-4 2-6 16,1-5 12-16,0 2-11 16,-1-1 3-16,1-1-14 15,1-2-1-15,3 1 11 16,2 0-11-16,3-3 27 16,0 3-18-16,3 0-8 15,2-2-1-15,3 1-8 16,-1 1-1-16,6 3 1 15,0 3-2-15,5 5-2 16,0 4-13-16,0 1 13 16,4 6-14-16,0 1-91 0,0 0-166 15,0 0-394-15,0 1-234 16</inkml:trace>
  <inkml:trace contextRef="#ctx0" brushRef="#br0" timeOffset="-189886.65">24838 17394 1035 0,'0'0'215'16,"0"0"-148"-16,0 0-14 16,0 0 8-16,-85 84-3 15,69-67-36-15,3-2-16 0,4-5-3 16,5-6 13-16,1-4 84 15,1 0-9-15,2-2-11 16,-1-10-78-16,-1-3-2 16,2-4-9-16,0-1 8 15,0 0 0-15,0-3-10 16,0-1 11-16,0 1 0 16,6 4 0-16,0 2-1 15,2 6 1-15,-1 5-1 16,0 4-15-16,3 2 15 15,3 0-5-15,-1 3 6 16,1 8-6-16,4 2 6 0,-4 1 1 16,3 0-1-1,-2 3 1-15,1-6-1 0,-2 3 0 16,1-2-2-16,-4-4-24 16,-2 0-23-16,-1-4-2 15,-4-2 24-15,-2-2 16 16,-1 0 11-16,0 0 11 15,-3-6-2-15,-11-5-7 16,-3 3-2-16,-5 2-1 16,0 1 1-16,-1 3 63 15,4 2-20-15,-1 0-24 16,5 0-8-16,2 0-3 16,5 2-6-16,5 3-2 15,3-2-26-15,5 3-123 16,11-1-174-16,1-2-587 0</inkml:trace>
  <inkml:trace contextRef="#ctx0" brushRef="#br0" timeOffset="-188602.53">27946 17529 1129 0,'0'0'209'15,"0"0"-209"-15,0 0-78 16,0 0 78-16,81 0 86 15,-17 0-25-15,24 2-21 16,-3-1-18-16,-8-1-4 16,-11 0 2-16,-21 0 13 15,1-3-14-15,-6-6-17 16,-13 4 8-16,-13 0-9 0,-9 4 7 16,-5 1 41-1,0 0 148-15,-1 0-72 0,-10 3-92 16,2 9-31-16,3 4-2 15,5 5-8-15,1 3 1 16,0 2-5-16,6-3-17 16,4-3 1-16,4-4-20 15,-2-5-8-15,1-4 1 16,-4-1-107-16,-1-6 118 16,-2 0 17-16,-5-3 25 15,1-11 1-15,-2 2-7 16,0-12-8-16,0-1 14 15,-6-4-9-15,-2-2 5 16,-1-3 6-16,2 1 0 0,2 3 12 16,5 7-6-16,0 6-5 15,0 11-1-15,5 4-1 16,6 2 1-16,0 6 0 16,0 13 23-16,0 1 16 15,-2 5 9-15,-4-1-29 16,-2 0-7-16,-3-2-11 15,0 0-1-15,0 0-91 16,0-3-137-16,0-5-813 0</inkml:trace>
  <inkml:trace contextRef="#ctx0" brushRef="#br0" timeOffset="-187812.45">30637 17495 910 0,'0'0'172'0,"0"0"-121"16,0 0 31-16,-12 89 47 15,12-49-52-15,0 10-14 16,0 0 2-16,0 3-30 15,4-6-16-15,1-5-13 16,1-9 2-16,-1-10-6 16,-2-6-2-16,0-6-23 15,-1-5-93-15,-2-4-205 16,0-2-172-16</inkml:trace>
  <inkml:trace contextRef="#ctx0" brushRef="#br0" timeOffset="-187540.88">30589 17531 707 0,'0'0'303'16,"0"0"-230"-16,0 0-65 15,0 0 82-15,0 0 19 16,0 0 10-16,0 0-45 15,104 95 29-15,-65-66-10 16,6 0-39-16,0-4-19 16,4-1-14-16,-4-8-10 15,-4 1-3-15,-6-7-8 16,-9-3-1-16,-6-7-122 0,-8 0-147 16,-8 0-383-16</inkml:trace>
  <inkml:trace contextRef="#ctx0" brushRef="#br0" timeOffset="-187278.39">30904 17489 1258 0,'0'0'161'0,"0"0"-160"16,0 0-1-16,0 0 70 0,0 0 27 15,-5 112-5-15,16-65-6 16,5 6-1-16,-1-2-21 16,4-4-6-16,1-7-35 15,-2-9-13-15,-1-6-2 16,0-5-8-16,-1-9-37 16,4-11-212-16,-5 0-98 15,-3-1-556-15</inkml:trace>
  <inkml:trace contextRef="#ctx0" brushRef="#br0" timeOffset="-187038.34">31254 17698 1245 0,'0'0'215'0,"0"0"-198"15,0 0-5-15,89-24 64 16,-53 18-4-16,2 3-15 15,-1-1 22-15,2 1-19 16,-2 0-21-16,-4 2-17 16,-3 1-7-16,-5 0-13 15,-5-3 8-15,-3 2-9 16,-3 1-1-16,-4 0-34 16,-5 0-223-16,-5 0-445 0</inkml:trace>
  <inkml:trace contextRef="#ctx0" brushRef="#br0" timeOffset="-184771.81">31831 17454 1075 0,'0'0'227'0,"0"0"-198"15,0 0-23-15,0 0 85 16,0 0 12-16,0 0-60 15,0 0-42-15,0 19 13 0,2 6 59 16,2 11-2-16,2 8-21 16,0 4-28-16,1 3 24 15,0-2-10-15,-1-4-13 16,-2-4-10-16,2-7-13 16,-1-8-3-16,-4-7-73 15,1-8-197-15,-2-7-471 0</inkml:trace>
  <inkml:trace contextRef="#ctx0" brushRef="#br0" timeOffset="-184529.58">31845 17601 768 0,'0'0'215'0,"0"0"-5"16,0 0-17-16,109 84-38 16,-67-58-53-16,4-2-46 15,-3-5-17-15,-1-2-20 16,-5-5-11-16,-7-5-8 16,-8-7-134-16,-7-10-248 15,-10-6-705-15</inkml:trace>
  <inkml:trace contextRef="#ctx0" brushRef="#br0" timeOffset="-184335.3">32145 17413 489 0,'0'0'867'0,"0"0"-723"15,1 90-76-15,2-39 91 16,2 2 12-16,5 1-29 15,-1-4-68-15,3-7-43 16,1-3-31-16,1-7-5 16,-2-11-113-16,-9-10-564 0</inkml:trace>
  <inkml:trace contextRef="#ctx0" brushRef="#br0" timeOffset="-183681.47">30309 17261 738 0,'0'0'177'0,"0"0"-112"16,0 0 79-16,0 0 56 15,93 72-55-15,-65-55-84 16,0-1-36-16,-3-5-15 16,-4-1-7-16,-7-3-3 0,-6-1-12 15,-8-2-70-15,0 0-294 16,-13-1-344-16</inkml:trace>
  <inkml:trace contextRef="#ctx0" brushRef="#br0" timeOffset="-183450.68">30186 17428 945 0,'0'0'334'16,"0"0"-235"-16,0 0-62 15,0 0 125-15,91 24-12 0,-49-14-29 16,1 1-49-16,0-1-36 15,-4 2-24-15,-6-2-10 16,-8 0-2-16,-6-2-41 16,-15 3-175-16,-4-1-328 15,0-5-210-15</inkml:trace>
  <inkml:trace contextRef="#ctx0" brushRef="#br0" timeOffset="-182896.43">29746 17039 1194 0,'0'0'282'16,"0"0"-282"-16,0 0-32 0,0 0 32 15,0 0 2-15,0 0 11 16,-56 84 7-16,56-48-4 16,0 0-1-16,14 1-9 15,7-1-5-15,5-10-1 16,2-4 3-16,0-8 9 16,-2-8 59-16,-3-6-39 15,-3 0-4-15,-1-12 17 16,-4-13 10-16,-3-6 24 15,-6-6-7-15,-6-4-3 16,0 0 29-16,0 4-29 16,-13 1-35-16,-1 8-7 15,-3 6 20-15,0 8-13 0,-4 8 5 16,-1 6-39-16,-1 0-25 16,0 17-21-16,-10 22-153 15,7-6-184-15,3 0-490 0</inkml:trace>
  <inkml:trace contextRef="#ctx0" brushRef="#br0" timeOffset="-182523.84">29463 16757 1217 0,'0'0'267'15,"0"0"-234"-15,0 0-10 16,0 0 107-16,84-10 7 16,-48 4-27-16,2 1-43 15,-4 2-43-15,-2 3-9 16,-7-2-15-16,-7 2-1 0,-6 0-91 16,-12 2-218-16,0 5-286 15,-17 0-295-15</inkml:trace>
  <inkml:trace contextRef="#ctx0" brushRef="#br0" timeOffset="-182302.77">29387 16883 1232 0,'0'0'294'0,"0"0"-214"15,0 0-29-15,9 118 70 0,3-66-59 16,-2 4-37 0,-1-2-18-16,1-5-7 0,-4-6 1 15,-1-8-1-15,3-1-3 16,-3-9-143-16,0-7-404 0</inkml:trace>
  <inkml:trace contextRef="#ctx0" brushRef="#br0" timeOffset="-181774.77">30625 17976 1137 0,'0'0'389'16,"0"0"-207"-16,0 0 15 15,0 0-20-15,0 0-63 16,0 0-77-16,0 0-30 16,-46 72-1-16,26-39-4 15,-1 1 0-15,2-4-1 16,4 1-1-16,0-8-72 16,5 1-98-16,-3-9-130 0,3-5-262 15,3-7-509-15</inkml:trace>
  <inkml:trace contextRef="#ctx0" brushRef="#br0" timeOffset="-181318.22">30107 18231 971 0,'0'0'229'0,"0"0"-167"0,0 0-36 16,0 0 77-16,0 0-17 16,-58 91-16-16,58-65 21 15,0 3-13-15,3-1-26 16,15 1-17-16,1 0 6 15,7-5 46-15,0-5-48 16,3-5-23-16,-1-5-4 16,0-7 3-16,-1-2-6 15,-3-5 6-15,-1-15 0 16,-6-8 7-16,-4-3 7 0,-9-6-9 16,-4-1 0-1,0-6 4-15,-6 4 2 16,-11 1 5-16,-3 6-10 0,-4 7 7 15,-1 5 5-15,-1 8-10 16,1 10-23-16,-2 3-32 16,-2 3-52-16,-9 31-95 15,7-8-151-15,5 3-399 0</inkml:trace>
  <inkml:trace contextRef="#ctx0" brushRef="#br0" timeOffset="-180992.45">29858 18056 651 0,'0'0'199'16,"0"0"-104"-16,0 0 127 16,82 0 8-16,-45 0-70 15,4 0-23-15,1 0-35 16,2 0-35-16,-5 0-24 16,-5-4-21-16,-7 0-9 15,-8 3-13-15,-8 1-27 0,-6 0-129 16,-5 5-121-16,-7 9-307 15,-7 1 40-15</inkml:trace>
  <inkml:trace contextRef="#ctx0" brushRef="#br0" timeOffset="-180279.46">29801 18372 1249 0,'0'0'299'16,"0"0"-251"-16,0 0-37 15,0 0 36-15,0 0 4 16,0 0-16-16,-3 81-7 16,9-44-11-16,5 2-2 15,4-3-8-15,-2-3-5 16,3-5-2-16,-2-6 0 16,8 2-87-16,-5-11-218 15,-1-3-549-15</inkml:trace>
  <inkml:trace contextRef="#ctx0" brushRef="#br0" timeOffset="-180061.69">30137 18710 1196 0,'0'0'368'15,"0"0"-286"-15,0 0-56 16,0 0 72-16,0 0 32 15,103 2-41-15,-67-2-36 16,1 0-31-16,-1 0-13 16,-2 0-8-16,2 0-1 0,16-11-71 15,-10 1-290 1,-1-2-973-16</inkml:trace>
  <inkml:trace contextRef="#ctx0" brushRef="#br0" timeOffset="-179403.66">32291 17926 719 0,'0'0'319'15,"0"0"-199"-15,0 0 9 16,0 0 39-16,0 0 4 16,0 0-72-16,0 0-53 15,-6 0-12-15,6 0 6 16,0 2-12-16,0 11-13 15,7 6 65-15,8 7-24 16,5 5-25-16,3 3-19 16,4-4-7-16,-1 1 2 0,-1-1-2 15,1-6-6-15,-4-5 0 16,-6-5-1-16,1-6-22 16,-5-5-52-16,-4-1-200 15,-3-2-503-15</inkml:trace>
  <inkml:trace contextRef="#ctx0" brushRef="#br0" timeOffset="-178968.43">32652 18235 1189 0,'0'0'26'15,"0"0"-26"-15,0 0 0 16,-24 80 65-16,19-50 42 16,5 2-22-16,0-2 3 15,8-3 20-15,13-1-21 16,3-5-51-16,7-5-20 15,3-7-3-15,1-9 4 16,-3 0 18-16,0-7-14 0,-2-12-1 16,-5-8 7-1,-9-6-1-15,-5-4-2 0,-10-1-1 16,-1 4-1-16,-7 0 13 16,-13 8 11-16,-5 5 17 15,-5 7-10-15,-1 5-44 16,0 8-9-16,1 1-60 15,1 1-10-15,6 11-66 16,2 10-57-16,6-3-103 16,7-5-353-16</inkml:trace>
  <inkml:trace contextRef="#ctx0" brushRef="#br0" timeOffset="-178688.5">32980 18073 1309 0,'0'0'143'15,"0"0"-143"-15,0 0-49 16,0 0 49-16,0 0 72 15,0 0-32-15,85 27-10 16,-60-27 9-16,1 0-20 16,-4 0-19-16,-4 0-8 15,-3-2-94-15,-6-3-259 0,-6 2-344 16</inkml:trace>
  <inkml:trace contextRef="#ctx0" brushRef="#br0" timeOffset="-178398.06">33128 18182 1121 0,'0'0'214'0,"0"0"-150"16,3 89-44-16,7-44 22 15,1 0 19-15,-1 2 2 0,3-5-24 16,-2-5-10-1,-2-2-10-15,0-9 12 0,-3-4-11 16,0-5-4-16,0-5-2 16,1-2-3-16,-3-1-5 15,-1-1-5-15,1-2 6 16,-3-5-7-16,-1 1-14 16,0 0-47-16,0 1-70 15,-1-1-120-15,-7-2-391 0</inkml:trace>
  <inkml:trace contextRef="#ctx0" brushRef="#br0" timeOffset="-178052.62">32673 18822 760 0,'0'0'547'0,"0"0"-445"16,0 0-70-16,0 0 61 16,0 0 67-16,0 0-49 15,0 0-66-15,12 9-4 16,9-7 15-16,7-1 5 16,5-1 2-16,4 0-4 15,3 0-6-15,4 0-3 16,0 0-7-16,0 0-18 15,-3-3-11-15,-5 2-6 0,-5 1-6 16,-8 0-1-16,-8 0 0 16,-8 0 0-16,-4 0-1 15,-3 0-24-15,-3-6-78 16,-10 1-180-16,-5-4-683 0</inkml:trace>
  <inkml:trace contextRef="#ctx0" brushRef="#br0" timeOffset="-176790.32">32750 18087 801 0,'0'0'406'15,"0"0"-255"-15,0 0-44 16,0 0 58-16,0 0-33 16,0 0-60-16,0 0-30 15,-3 0-2-15,3 0-18 16,9 0-10-16,6 0 2 15,5 0-2-15,3 4 0 16,7-1-5-16,2-2 0 16,-1 2-1-16,-1-3-5 15,-3 0 5-15,-8 0-5 16,-6 0-1-16,-3 2-29 16,-6-2-169-16,-4 0-330 0</inkml:trace>
  <inkml:trace contextRef="#ctx0" brushRef="#br0" timeOffset="-176270.61">32388 17374 937 0,'0'0'259'0,"0"0"-149"15,0 0 74 1,0 0 21-16,0 0-81 0,0 0-34 15,98-75-14-15,-74 58-12 16,-2 3-29-16,-3-5-16 16,-2 2-11-16,-3 3-7 15,-4 0 5-15,-2 3-6 16,-4 1-20-16,-1 5-51 16,-3 3-54-16,0 2-128 15,-9 5-275-15,-4 9-137 0</inkml:trace>
  <inkml:trace contextRef="#ctx0" brushRef="#br0" timeOffset="-176062.29">32491 17495 907 0,'0'0'279'0,"0"0"-50"15,0 0 55-15,0 0-80 16,86-72-62-16,-60 52-46 15,-1 0-42-15,0 2-30 16,-2 2-17-16,-2 3-7 16,-2 0-7-16,-2 3-115 15,3-4-136-15,-2 3-233 16,-4 1-142-16</inkml:trace>
  <inkml:trace contextRef="#ctx0" brushRef="#br0" timeOffset="-175710.68">32855 17076 1031 0,'0'0'256'0,"0"0"-125"16,0 0 58-16,0 0-71 16,0 0-104-16,0 0-13 15,0 0 8-15,-45 100-8 16,45-64 7-16,0-4-8 15,3-3-1-15,12-5-11 16,6-5-36-16,4-10 31 16,2-4 17-16,0-5 6 15,-5-5 5-15,1-13 16 16,-6-6 10-16,-3-5 15 0,-4-4 0 16,-7 0 22-16,-3 2 37 15,0 6-38-15,-8 1-11 16,-8 6-9-16,-3 5-16 15,-2 8-37-15,-1 5 0 16,1 0-98-16,-3 12-134 16,9 3-253-16,2-2-450 0</inkml:trace>
  <inkml:trace contextRef="#ctx0" brushRef="#br0" timeOffset="-175444.55">32974 16861 553 0,'0'0'136'15,"0"0"106"-15,0 0 16 16,0 0-109-16,94-16-21 15,-64 9-38-15,-2 1-23 16,1-6-32-16,-4 3-27 16,-1 0-8-16,4-2-64 15,-4 3-158-15,-8 4-405 0</inkml:trace>
  <inkml:trace contextRef="#ctx0" brushRef="#br0" timeOffset="-174952.54">33321 16897 785 0,'0'0'226'0,"8"80"-74"16,1-24 87-16,3 7-99 0,1 3-59 15,1-7-6 1,-1-7-7-16,-1-9-6 0,0-7-14 16,-3-8-9-16,-1-5-2 15,-1-7-8-15,-1-1-11 16,-2-2-6-16,1-1-6 16,-1-2-6-16,1 0 2 15,-2-3-1-15,-2-1 0 16,2-3 10-16,-3 0-9 15,0-3 5-15,0 0 6 16,0 2-12-16,-4 0 41 16,-7 1-16-16,-4 1-25 15,-6-1 4-15,-1 0-3 16,-3 2-4-16,-2-1-6 16,1 1-20-16,1-3 28 0,3 1 7 15,3 2-7-15,5-5 7 16,3 1-7-16,6 0 0 15,3-1 0-15,2 1 0 16,0 1-27-16,0-1-56 16,0 3-83-16,3 1-150 15,3 0-553-15</inkml:trace>
  <inkml:trace contextRef="#ctx0" brushRef="#br0" timeOffset="-173734.3">33439 17575 689 0,'0'0'390'0,"0"0"-182"15,0 0-39-15,0 0 41 16,0 0-49-16,0 0-85 16,0 0-8-16,0-13-3 15,0 12 4-15,-4 1 7 16,-3 0-13-16,-4 0-33 16,-7 0-17-16,-7 7 2 0,-5 3-15 15,-4 2-6 1,-4 2 5-16,-1 1-5 0,2 0 6 15,2-1 5-15,3-4-4 16,7 0-2-16,2-4-6 16,4 1 7-16,5-3-27 15,4-1 7-15,1-1 18 16,3-1 2-16,0-1-28 16,-1 0 22-16,3 0-12 15,0 3-1-15,3-3-56 16,1 0-57-16,0 2-70 15,0 1-86-15,6-1-270 16,3-2 24-16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9T12:50:19.43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FF00"/>
    </inkml:brush>
  </inkml:definitions>
  <inkml:trace contextRef="#ctx0" brushRef="#br0">1891 9290 423 0,'0'0'709'15,"0"0"-571"-15,0 0-92 16,0 0 46-16,0 0 70 0,0 0-6 15,0 0-43-15,0 0-33 16,0-2-18-16,0 2-8 16,0-2-1-16,0 1 0 15,-3-1 3-15,-6-2-30 16,-2 0-18-16,-3 0-7 16,-4-3 5-16,-2 3-6 15,-2-1 1-15,-2 2 0 16,0 3-1-16,-3 0-6 15,-1 0 5-15,-2 0-11 16,2 2-6-16,-2 5 8 16,6 3 1-16,-1 0-4 0,8 2 5 15,-2 2-8-15,3 3 16 16,7 0-16-16,1 3-5 16,4 2 7-16,1 4 8 15,3 0 4-15,0 0-4 16,0-1 5-16,6-5-1 15,4-3 1-15,2-3-8 16,0-2 8-16,2-4-8 16,0-1-8-16,0-1 3 15,1-3 5-15,-2-2 7 16,2-1 1-16,2 0 0 16,0 0 0-16,1-4-1 15,-1-2-4-15,-1-4 5 0,-1 2 0 16,4 1-6-16,-2 0 6 15,7 0 0-15,-2 0 0 16,5 4 1-16,-3 2 0 16,6 1 0-16,0 0 0 15,-2 1-1-15,0 12 0 16,-1-1 1-16,1 7 0 16,-2 0 1-16,-3 5 0 15,-6 1-1-15,2 2 0 16,-8 4 0-16,-1 0 0 15,-7 2 1-15,0 1 1 16,-3 0-1-16,0-2 1 16,-10 2 0-16,-2-3-1 0,-2-1-1 15,-5-4 0-15,1-2 0 16,-3-4 0-16,-1-8 6 16,-5-2-5-16,-1-6 6 15,-2-4 9-15,-6 0 7 16,3 0 2-16,-3-9-13 15,2-5 0-15,1 1-2 16,3-2 2-16,2 1 1 16,3-1-12-16,2 2 5 15,4 0-5-15,4 1-1 16,4 4 0-16,3 1 0 16,3 5-9-16,5 0-13 15,0 2-64-15,2 2-234 16,7 5-490-16</inkml:trace>
  <inkml:trace contextRef="#ctx0" brushRef="#br0" timeOffset="869.09">1490 10892 1060 0,'0'0'215'16,"0"0"-138"-16,0 0 46 15,0 0 10-15,0 0-36 16,0 0-38-16,0 0-36 16,0 47-7-16,0-17 5 15,0 13-7-15,3 18-2 16,1 19 16-16,1-4 8 15,-1-9-12-15,-1-11-15 0,0-15-3 16,0-1 5-16,0-2-2 16,0-9-2-16,0-10-6 15,0-8 0-15,-1-5-1 16,-1-5-1-16,-1-1-69 16,2 0-89-16,-2-17-162 15,0-2-67-15,0-2-280 0</inkml:trace>
  <inkml:trace contextRef="#ctx0" brushRef="#br0" timeOffset="1179.15">1393 10872 1077 0,'0'0'235'0,"0"0"-189"16,0 0-24-16,0 0 9 16,0 0 14-16,0 0-11 15,91-5-10-15,-51 5 48 16,3 0 4-16,-1 1-31 16,-3 2-18-16,1-1-11 15,-3 0 0-15,-4-2-15 16,-3 0 6-16,-3 0-1 15,-9 0-6-15,0 0-7 16,-11 0-41-16,-7 8-170 16,0 1-301-16,0 1-246 0</inkml:trace>
  <inkml:trace contextRef="#ctx0" brushRef="#br0" timeOffset="1457.46">1455 11198 1024 0,'0'0'249'16,"0"0"-188"-16,0 0-43 16,0 0 8-16,0 0 29 0,87 8 54 15,-48-8 29-15,3 0-27 16,1 0-29-16,-1 0-19 15,-4 0-9-15,-2 0-16 16,-8 0-29-16,-5-2-8 16,-4 0 5-16,-5 2-6 15,-4 0-57-15,-4 7-329 16,-6-1-1073-16</inkml:trace>
  <inkml:trace contextRef="#ctx0" brushRef="#br0" timeOffset="4819.17">2910 9570 1111 0,'0'0'207'0,"0"0"-138"15,0 0 2-15,0 0 43 16,-23-88 14-16,19 59-55 16,-1-2-15-16,2-2-9 15,0 0-21-15,-1 1 1 16,3 2-7-16,-2 2-13 0,1 6 1 15,2 3-9 1,-3 9 5-16,3 3 0 0,0 7-6 16,0 0 0-16,0 16-18 15,0 29 18-15,8 32 6 16,5 24-5-16,-4-2 1 16,-3-18 4-16,-3-26-6 15,-3-19 1-15,0 3-1 16,0 0 0-16,0 0 6 15,0-8-4-15,0-8-1 16,0-7 7-16,0-10-8 16,0-5-16-16,13-1-97 0,-4-14-123 15,3-1-387-15</inkml:trace>
  <inkml:trace contextRef="#ctx0" brushRef="#br0" timeOffset="5316.49">3129 9721 948 0,'0'0'219'16,"0"0"-148"-16,21 92-15 16,-8-58-15-16,5-7-5 15,2-9-7-15,2-10-10 16,0-5-12-16,-1-3 5 15,0-8 2-15,-3-11 2 0,-6-8 15 16,-3-3 4-16,-5-3-15 16,-4-1-3-16,0 1-1 15,-13 3-1-15,-5 2-2 16,-6 6 0-16,-4 5-13 16,-2 7 10-16,0 8-4 15,2 2 11-15,4 5-31 16,7 14 34-16,4 4-8 15,7 7-11-15,6-1-1 16,0 1-8-16,8-7 8 16,8-3-32-16,6-9 31 15,1-7 0-15,7-4-13 16,-2 0-10-16,0-11-25 16,-1-3-3-16,-3 1-2 0,-2 4 38 15,-4 7 4-15,0 2 12 16,-1 7 1-16,-1 11 9 15,-1 6 6-15,1 0 16 16,-2-1-15-16,-1-5-16 16,-1-6-1-16,-4-5-76 15,-3-7-579-15</inkml:trace>
  <inkml:trace contextRef="#ctx0" brushRef="#br0" timeOffset="5512.73">3300 9369 1502 0,'0'0'373'0,"0"0"-300"16,0 0-55-16,-3-87-12 16,3 59-5-16,11 1-1 15,7-1-8-15,9-6-125 16,0 6-230-16,-5 4-691 0</inkml:trace>
  <inkml:trace contextRef="#ctx0" brushRef="#br0" timeOffset="5705.17">3562 9189 1200 0,'0'0'282'0,"19"130"-172"16,-4-18-18-16,4 10-47 15,2-7-5-15,-4-31-29 16,-3-32-2-16,-3-15-7 16,-2-10-2-16,6-1-52 15,-2-1-166-15,-1-5-188 16,-6-9-651-16</inkml:trace>
  <inkml:trace contextRef="#ctx0" brushRef="#br0" timeOffset="5917.1">3565 9668 1196 0,'0'0'409'16,"0"0"-307"-16,0 0-79 16,0 0-16-16,0 0 1 15,80 14 28-15,-41-11 10 16,7-3-11-16,-1 0-16 15,1 0-13-15,6-3-6 16,-10 0-49-16,-11-2-318 0</inkml:trace>
  <inkml:trace contextRef="#ctx0" brushRef="#br0" timeOffset="6983.48">2932 10626 1071 0,'0'0'256'0,"0"0"-183"16,0 0-54-16,-48 87 16 16,35-46 59-16,-2 7 2 0,3 6-19 15,5 16-9 1,7-4-1-16,0 3-29 0,5 1-9 15,12-16-7-15,8-1-22 16,2-9 0 0,3-11-6-16,0-9 6 0,0-9-2 15,-2-10 1-15,-1-5 0 16,-3-4 1-16,-3-14 5 16,-5-8 12-16,-7-2 19 15,-3-3-14-15,-6 0 20 16,0 3-8-16,-9 0-5 15,-7 6-2-15,-7 4-4 16,1 5-12-16,-5 8-11 16,3 5-13-16,-1 0-3 15,8 12 14-15,3 9-10 0,6 7-16 16,5 4-10-16,3 14-58 16,11-9-172-16,5-5-264 0</inkml:trace>
  <inkml:trace contextRef="#ctx0" brushRef="#br0" timeOffset="7409.26">3248 11269 1348 0,'0'0'208'16,"0"0"-170"-16,0 78-38 0,11-50 16 16,11-9-16-16,2-8 1 15,6-11 7-15,-2 0-7 16,3-16-1-16,-4-9-20 16,-7-4-3-16,-7-2 22 15,-10 2-20-15,-3 0 13 16,0 5 8-16,-13 4 46 15,-5 5 20-15,-9 5 14 16,2 6-17-16,-4 4 74 16,1 0-100-16,1 6 39 15,3 7-46-15,5 4-30 16,3 3-8-16,5 0 7 16,8 3-13-16,3 1-2 0,0-2 4 15,9-1-2-15,7-4-35 16,1-4 8-16,7-6-20 15,4-7-121-15,-3 0-343 16,-8-3-480-16</inkml:trace>
  <inkml:trace contextRef="#ctx0" brushRef="#br0" timeOffset="7660.62">3360 10906 1750 0,'0'0'354'0,"0"0"-311"16,0-92-27-16,3 52-16 15,5 1 1-15,-2 8 5 16,1 4-6-16,3 7-52 15,4 1-167-15,2 5-294 16,-5 4-331-16</inkml:trace>
  <inkml:trace contextRef="#ctx0" brushRef="#br0" timeOffset="7830.37">3526 10715 65 0,'0'0'1326'0,"4"75"-1139"16,5-1-104-16,3 23 32 15,7 7-6-15,-2-5-20 16,2-23-40-16,-4-24-29 16,-3-17-20-16,-3-8-15 15,0 0-137-15,1-3-194 16,-7-7-555-16</inkml:trace>
  <inkml:trace contextRef="#ctx0" brushRef="#br0" timeOffset="8019.27">3517 11168 1345 0,'0'0'355'0,"0"0"-268"16,0 0-59-16,0 0-11 16,79 22 43-16,-45-16 33 15,6-4-45-15,1-2-26 16,17-1-22-16,-9-11-72 15,-10-5-560-15</inkml:trace>
  <inkml:trace contextRef="#ctx0" brushRef="#br0" timeOffset="8463.33">4183 9559 113 0,'0'0'1630'15,"0"0"-1485"-15,0 0-114 16,0 0-19-16,35 75 14 15,-10-30 12-15,6 5 0 16,4 3-13-16,1-3-13 16,-5-6-5-16,-3-6-6 15,-7-10-1-15,-3-12-125 16,-5-9-209-16,-8-7-430 0</inkml:trace>
  <inkml:trace contextRef="#ctx0" brushRef="#br0" timeOffset="8657.45">4345 9680 1562 0,'0'0'299'16,"0"0"-225"-16,-39 114-34 15,18-59-9-15,4-1 4 16,1-6-18-16,4-2-17 15,2-3-9-15,7-9-159 16,1-16-436-16</inkml:trace>
  <inkml:trace contextRef="#ctx0" brushRef="#br0" timeOffset="10127.43">4862 9414 909 0,'0'0'335'0,"0"0"-182"15,0 0 30-15,0 0-10 16,0 0-38-16,0 0-39 16,0 0-39-16,0-3-39 0,-6 6-11 15,-3 14 1-15,-4 7-8 16,2 7 8-16,4 11-7 15,0 8-1-15,7 13 0 16,0 0 0-16,8 2 0 16,9 1-2-16,7-20 1 15,1 1-6-15,2-14 7 16,-2-12 0-16,2-9-1 16,-1-12 1-16,-3 0-6 15,-2-12 6-15,-6-12 0 16,0-6 6-16,-9-5-5 15,-3 0 0-15,-3-1 1 16,-3 3 7-16,-15 6 0 0,-6 5-8 16,-4 5 0-16,-4 6 12 15,1 10-13-15,6 1-4 16,1 5 3-16,6 15-11 16,6 6-10-16,8 3-26 15,4 15-68-15,7-11-180 16,8-6-486-16</inkml:trace>
  <inkml:trace contextRef="#ctx0" brushRef="#br0" timeOffset="10481.1">5305 9769 1294 0,'0'0'226'15,"0"0"-174"-15,0 0-33 16,0 0-1-16,0 0 49 16,0 0 26-16,63-73-18 15,-62 56-27-15,-1-1-14 16,0 3 2-16,0 1-12 16,-13 3-2-16,-2 2 0 15,-6 7-22-15,0 2 0 16,0 7-2-16,-1 15 2 15,8 7 9-15,3 7-9 16,6 6 13-16,5 1 10 16,2 0-10-16,14-3-6 0,5-7 3 15,4-10-10 1,4-9-8-16,-1-12-17 0,6-14-102 16,-7-13-112-16,-9-4-452 0</inkml:trace>
  <inkml:trace contextRef="#ctx0" brushRef="#br0" timeOffset="10669">5204 9503 1367 0,'0'0'314'15,"0"0"-237"-15,0 0-57 0,0 0-8 16,0 0-3-1,112-28-2-15,-78 22-7 0,12-1 0 16,-10 6-267-16,-5 1-741 0</inkml:trace>
  <inkml:trace contextRef="#ctx0" brushRef="#br0" timeOffset="10857.16">5565 9679 1227 0,'0'0'296'0,"0"0"-191"0,33 97-53 16,-16-54-20-16,3-1-11 15,-1-9-8 1,-1-8-3-16,3-5-10 0,-3-18-149 16,-2-2-182-16,-7 0-518 15</inkml:trace>
  <inkml:trace contextRef="#ctx0" brushRef="#br0" timeOffset="11032.02">5714 9691 1373 0,'0'0'402'16,"0"0"-282"-16,-15 81-34 16,6-35-38-16,3 5 22 0,3-1-31 15,2-2 1 1,1-8-40-16,0-10-9 0,0-19-123 15,7-9-237-15,2-2-575 0</inkml:trace>
  <inkml:trace contextRef="#ctx0" brushRef="#br0" timeOffset="11313.4">5984 9286 1547 0,'0'0'261'0,"0"0"-196"16,0 120-32 0,3-35 18-16,7 26 38 0,-2 13-1 15,-4-6-11-15,-1-11-24 16,-3-30-35-16,0-24-9 15,0-19-9-15,2-10-7 16,-1-2-11-16,1-7-40 16,4-15-137-16,-1 0-453 15,0-20-610-15</inkml:trace>
  <inkml:trace contextRef="#ctx0" brushRef="#br0" timeOffset="12006.15">6151 9869 1084 0,'0'0'558'0,"0"0"-486"16,21 87-45-16,-2-54-16 15,3-8-3-15,5-8-6 16,-1-10 4-16,8-7-5 16,-3-2 8-16,-5-18-9 15,1-6-41-15,-10-4-32 16,-6-5 48-16,-6 3 24 15,-5 0 2-15,-5 6 6 16,-12 2-6-16,-5 9 34 16,-3 5 92-16,-2 10-4 15,0 0-102-15,3 10-21 0,2 12-3 16,6 4-9-16,5 5 10 16,6-3 2-16,5-4 0 15,0-7-28-15,2-5-44 16,13-10-71-16,3-2 46 15,4 0-8-15,1-2-30 16,-1-3 28-16,3 4 39 16,-4 1 68-16,-1 0 8 15,-3 11 81-15,-3 5 54 16,1-1 37-16,-5 0-22 16,2-1-28-16,2-2-46 15,2-5-40-15,-1-4-24 16,7-3-6-16,2 0-8 15,6-17-5-15,0-8 5 0,-2-7-6 16,1-6-1-16,-4-5-28 16,-4-7-41-16,-6-5 4 15,-5-4-13-15,-7-4 17 16,-3 0-9-16,-6 0 16 16,-12 6 49-16,-7 7 6 15,1 7 64-15,0 11 70 16,3 9-6-16,8 10 2 15,1 10-36-15,7 3-39 16,4 19-43-16,1 30-12 16,6 33 0-16,22 35 1 15,8 13 16-15,4-6-5 16,-9-31-12-16,-11-34 0 0,-5-20-27 16,-6-14 5-16,0-2-18 15,0-13-79-15,-3-5-205 16,-6-5-485-16</inkml:trace>
  <inkml:trace contextRef="#ctx0" brushRef="#br0" timeOffset="12180.05">6546 9715 1568 0,'0'0'222'0,"0"0"-134"16,111 3-34-16,-52 3-20 0,4-2-5 15,4 0-7 1,-5-3-3-16,6-1-19 16,-16 2-55-16,-16-1-477 0</inkml:trace>
  <inkml:trace contextRef="#ctx0" brushRef="#br0" timeOffset="12794.24">4267 11012 1064 0,'0'0'293'0,"0"0"-210"15,0 0-25-15,0 0 36 16,9 92 45-16,9-48-12 16,6 9-50-16,3 3-2 0,1 1-28 15,-1-3-28 1,-5-8-12-16,-1-7-7 0,-5-12-6 15,-5-13-103-15,-8-14-225 16,-3-2-220-16,0-15-380 0</inkml:trace>
  <inkml:trace contextRef="#ctx0" brushRef="#br0" timeOffset="12997.28">4401 11135 1144 0,'0'0'361'0,"0"0"-264"16,0 0-44-16,-19 98 12 0,10-59 51 15,4 0-27-15,-1 0-42 16,-2-6-35-16,2-2-2 16,0-6-10-16,1 1-56 15,2-8-170-15,3-7-643 0</inkml:trace>
  <inkml:trace contextRef="#ctx0" brushRef="#br0" timeOffset="13568.07">4803 10899 1250 0,'0'0'165'0,"0"0"-165"0,0 0 0 16,0 0 0-16,86 85 15 15,-40-68-1-15,5-6 2 16,0-5-5-16,-5-6-1 15,-3 0-4-15,-10-6-6 16,-9-5 3-16,-11 2-2 16,-8 2 8-16,-2 0 9 15,-3 4 18-15,0 0 70 16,-12 0-61-16,-2 3-11 16,-5 0 21-16,4 17-28 0,0 14-7 15,3 19 24 1,5 23 19-16,7 19-25 15,0-5 19-15,0-16-41 0,7-22-16 16,-4-19-9-16,0 1-88 16,-3 2-66-16,0-6-115 15,0-11-405-15</inkml:trace>
  <inkml:trace contextRef="#ctx0" brushRef="#br0" timeOffset="13749.45">4901 11352 1348 0,'0'0'279'0,"0"0"-212"0,0 0-49 16,0 0-10-16,94-13-2 16,-52 6-6-16,17-10-63 15,-12 2-180-15,-9 1-716 0</inkml:trace>
  <inkml:trace contextRef="#ctx0" brushRef="#br0" timeOffset="14061.45">5344 11324 1249 0,'0'0'261'0,"0"0"-194"16,0 0-41-16,0 0-16 15,82 23 5-15,-67-29 43 16,-3-10 24-16,-3-4-12 0,-6 0-29 15,-3-3-18 1,0 1-7-16,-3 4-5 0,-15 3 25 16,1 5 16-16,-3 7-34 15,-4 3 35-15,3 7-51 16,0 15-2-16,5 8-16 16,5 6 16-16,8 3 0 15,3 1 38-15,3-3-25 16,15-3-12-16,5-9 9 15,5-9-10-15,3-10-1 16,-1-6-12-16,0-3-51 16,-3-29-100-16,-10 3-193 15,-6 0-496-15</inkml:trace>
  <inkml:trace contextRef="#ctx0" brushRef="#br0" timeOffset="14244.7">5322 11103 772 0,'0'0'1004'16,"0"0"-881"-16,0 0-105 15,0 0-18-15,0 0 1 16,0 0 0-16,0 0 8 16,104 0-8-16,-61-6-1 15,-7-3-200-15,-9 2-470 0</inkml:trace>
  <inkml:trace contextRef="#ctx0" brushRef="#br0" timeOffset="14466.38">5614 11180 77 0,'0'0'1499'15,"6"73"-1314"-15,3-19-127 16,4 8-39-16,1-3 5 16,2-4 5-16,-1-15-19 15,1-8-10-15,-2-14-4 16,1-18-215-16,-5-13-111 0,-4-11-500 16</inkml:trace>
  <inkml:trace contextRef="#ctx0" brushRef="#br0" timeOffset="14636.1">5772 11272 1350 0,'0'0'599'15,"0"0"-513"-15,0 97-66 16,-3-51 1-16,0 3 7 16,3-4 9-16,0-6-20 15,0-8-17-15,0-17-50 16,3-9-216-16,0-5-492 0</inkml:trace>
  <inkml:trace contextRef="#ctx0" brushRef="#br0" timeOffset="14887.99">5945 10800 1355 0,'0'0'267'16,"0"0"-192"-16,6 86-49 16,-1-19 40-16,1 27 71 15,4 27-24-15,0 8-43 16,1-1-36-16,1-17-18 16,-3-34-15-16,-3-19-1 15,-2-21-7-15,2-11-28 16,0-6-66-16,3-6-185 15,-1-7-415-15</inkml:trace>
  <inkml:trace contextRef="#ctx0" brushRef="#br0" timeOffset="15623.93">6233 11294 844 0,'0'0'737'0,"0"0"-672"15,9 92-40-15,-2-50-16 16,5-1 31-16,3-7 29 16,6-11-29-16,3-9-26 15,4-11 2-15,-1-3-8 0,0-17-7 16,-5-9-1-16,-5-11-11 16,-7-7-50-16,-7 0-37 15,-3 1-11-15,-9 3 48 16,-10 5 44-16,-5 10 17 15,-1 10 54-15,-1 9 131 16,1 6-62-16,4 11-57 16,2 19-56-16,5 7-10 15,4 9 1-15,7-1 7 16,3 0 1-16,0-9-1 16,6-10-7-16,4-12-1 15,7-11-2-15,-1-3 1 16,5-17 0-16,-2-12-54 0,4-4-73 15,-4-2-59-15,-4 6 116 16,1 9 66-16,-2 11 5 16,2 9 37-16,2 9 44 15,4 21 50-15,4 4-53 16,-1 6-12-16,1-2-25 16,-1-7-15-16,0-9-2 15,-1-10-11-15,3-9-2 16,-6-3-9-16,6-12 7 15,-3-13-2-15,-2-6-7 16,-4-8-22-16,0-4-57 16,-5-3 3-16,-4-5 20 15,-6-4 34-15,-3-14 21 16,0-14 0-16,-19 4 1 0,-1 8 1 16,-7 12 5-16,-1 17 13 15,1-1 32-15,-1 7 35 16,6 12 1-16,8 13-11 15,8 11-17-15,6 24-31 16,3 39-20-16,25 37 11 16,7 17 1-16,2 4 6 15,2-13-9-15,-14-31-15 16,-7-19-1-16,-6-19-1 16,-6-11-31-16,0-3-30 15,-6-3-89-15,0-7-346 0,-1-11-311 16</inkml:trace>
  <inkml:trace contextRef="#ctx0" brushRef="#br0" timeOffset="15799.15">6618 11272 814 0,'0'0'917'16,"0"0"-801"-16,0 0-77 15,98 31-23-15,-50-19-8 16,4 0 40-16,-1-4-8 15,4-4-18-15,2-4-22 16,16 0-6-16,-13-11-122 16,-13-3-449-16</inkml:trace>
  <inkml:trace contextRef="#ctx0" brushRef="#br0" timeOffset="16228.29">7355 9950 1393 0,'0'0'186'0,"0"0"-131"15,105 14-36-15,-60-10-11 16,-2-2-1-16,-2 0-7 0,-10-1-103 16,-12-1-422-16</inkml:trace>
  <inkml:trace contextRef="#ctx0" brushRef="#br0" timeOffset="16407.56">7372 10203 1602 0,'0'0'318'15,"0"0"-230"-15,0 0-56 16,0 0-20-16,118 29-12 15,-70-29-9-15,-6-6-153 16,-14-5-653-16</inkml:trace>
  <inkml:trace contextRef="#ctx0" brushRef="#br0" timeOffset="17606.09">8251 9531 713 0,'0'0'611'0,"0"0"-472"16,0 0-69-16,0 0 7 16,0 0-9-16,0 0-7 15,0 0-14-15,-69 86-6 0,58-43-32 16,3 11-8-16,8 17 28 15,0-5 11-15,8 2-15 16,12-2-18-16,7-17-7 16,6-1-10-16,0-15 3 15,0-11 5-15,-2-15 4 16,-3-7-2-16,-1-7 7 16,-7-17-5-16,-4-7 5 15,-5-6 3-15,-8-1 2 16,-3-2 36-16,-3 0 6 15,-14 5-7-15,-7 4-14 16,-1 8-10-16,-2 7 8 16,2 9-31-16,2 7-14 15,2 3 14-15,2 17-18 16,7 8-24-16,4 6 8 0,8 11-66 16,5-8-242-16,10-8-573 15</inkml:trace>
  <inkml:trace contextRef="#ctx0" brushRef="#br0" timeOffset="17952.63">8660 9969 78 0,'0'0'1286'16,"0"0"-1138"-16,0 0-100 15,0 0-16-15,92-28 30 16,-71 11 11-16,-2-2-4 0,-5-3-22 15,-5 0-22-15,-2 0-14 16,-7 1 1-16,0 4-3 16,-13 2-2-16,-4 1 5 15,-8 8-5-15,-3 5 6 16,-2 1 42-16,3 7-55 16,2 15-11-16,7 6-2 15,3 6 13-15,10 5 9 16,5 5 9-16,0-1 13 15,8-2 2-15,16-7-16 16,1-5-11-16,9-9-6 16,4-11 0-16,-1-6-27 15,11-9-98-15,-12-13-178 0,-8-3-609 16</inkml:trace>
  <inkml:trace contextRef="#ctx0" brushRef="#br0" timeOffset="18171.18">8928 9743 1285 0,'0'0'502'0,"0"0"-438"16,0 0-39-16,0 0-5 16,30 89 42-16,-11-49-8 15,7 3-19-15,3 2-11 16,4-5-14-16,-1-4-10 0,-1-12-11 15,-1-9-110-15,1-15-128 16,-6-3-74-16,-8-12-551 0</inkml:trace>
  <inkml:trace contextRef="#ctx0" brushRef="#br0" timeOffset="18335.02">9220 9740 1445 0,'0'0'330'16,"0"0"-205"-16,-31 104-93 16,18-55 15-16,7-1 16 0,1-4-28 15,5 7-35 1,0-12-22-16,0-8-454 0</inkml:trace>
  <inkml:trace contextRef="#ctx0" brushRef="#br0" timeOffset="18900">7410 11144 1190 0,'0'0'212'0,"0"0"-156"16,0 0-6-16,91 24 52 16,-54-20-15-16,3-4-31 15,-1 0-26-15,-6 0-9 16,0 0-15-16,-8-1-6 0,-8-2-156 15,-7 0-513-15</inkml:trace>
  <inkml:trace contextRef="#ctx0" brushRef="#br0" timeOffset="19109.65">7499 11394 1109 0,'0'0'200'0,"0"0"-138"16,0 0-33-16,106 19 2 15,-61-18 4-15,-2-1-15 16,0 0 0-16,-10 0-11 16,-6 0-9-16,-12-1-64 0,-6-1-501 0</inkml:trace>
  <inkml:trace contextRef="#ctx0" brushRef="#br0" timeOffset="20054.16">8105 10892 1043 0,'0'0'178'16,"0"0"-128"-16,0 0-22 15,0 0 36-15,0 0 27 16,0 0-8-16,0 0-23 16,22 28 55-16,-14 4-23 15,-1 8-24-15,-1 7-29 0,-2 7-16 16,-4 1-10-16,0 1-4 15,0-5-9-15,0-6 1 16,0-10 6 0,0-12-7-16,0-10 0 0,3-9-8 15,5-4-18-15,3 0 26 16,5-11 1-16,2-2-1 16,3-1 3-16,1 2 0 15,3 2-2-15,-2 3 0 16,5 3 0-16,-1 3-1 15,0-1 2-15,-2 2-1 16,-1-3-1-16,-1-9-11 16,-6 1-264-16,-6-4-345 0</inkml:trace>
  <inkml:trace contextRef="#ctx0" brushRef="#br0" timeOffset="20258.87">8375 10972 1320 0,'0'0'285'15,"0"82"-176"-15,0-4-45 16,12 22 8-16,1 6-2 16,1-8-37-16,-1-20-14 0,-4-28-19 15,6-4-14 1,-3-16-233-16,-2-8-421 0</inkml:trace>
  <inkml:trace contextRef="#ctx0" brushRef="#br0" timeOffset="20677.84">8561 11322 1194 0,'0'0'291'16,"0"0"-236"-16,0 0-27 15,42-93 1-15,-24 73 47 16,4 5-11-16,1 8-18 16,4 7-23-16,1 5-7 15,-1 17-1-15,-3 10 28 0,-7 7 4 16,-11 4-2-16,-6 5-18 16,0-2-18-16,-17 1-9 15,-7-6-1 1,-2-8-33-16,-2-5 13 0,1-10-32 15,3-11-11-15,2-7 20 16,4-1-16-16,0-21-238 16,6-3 146-16,3-3 89 15,8 2 36-15,1 7 26 16,3 5 6-16,13 8 9 16,3 6 31-16,4 0 41 15,5 12 26-15,4 6 1 16,2 1 5-16,1 3-46 15,1-5-35-15,-1-3-20 16,-4-4-18-16,5-9-2 0,-9-1-233 16,-8 0-390-16</inkml:trace>
  <inkml:trace contextRef="#ctx0" brushRef="#br0" timeOffset="21000.24">9068 11427 1279 0,'0'0'171'16,"0"0"-120"-16,0 0-14 15,0 0 54-15,81-5 24 16,-62-10-28-16,-5-2-27 16,-1-2-36-16,-7 0-8 0,-6 2-6 15,0 0 2-15,-3 3-12 16,-13 3-23-16,-4 7 9 15,-2 4 7-15,-2 0 7 16,5 15 0-16,1 9 0 16,6 7 31-16,7 2 5 15,5 3-14-15,0 0-11 16,12-3 11-16,5-7-7 16,8-3-15-16,5-11 0 15,12-12-87-15,-10 0-122 16,-5-11-408-16</inkml:trace>
  <inkml:trace contextRef="#ctx0" brushRef="#br0" timeOffset="21206.31">9327 11301 1375 0,'0'0'253'16,"0"0"-140"-16,34 89-48 15,-9-51 21-15,2-2-30 16,4-8-30-16,1-6-11 16,-4-13-10-16,2-6-5 15,-2-9-158-15,-7-14-193 16,-9-4-670-16</inkml:trace>
  <inkml:trace contextRef="#ctx0" brushRef="#br0" timeOffset="21367.13">9589 11243 1224 0,'0'0'652'0,"0"0"-535"0,-5 104-39 15,5-50-45-15,0 1 49 16,0-4-12-16,2-8-40 16,1-13-30-16,-2-20-36 15,-1-10-214-15,0-4-725 0</inkml:trace>
  <inkml:trace contextRef="#ctx0" brushRef="#br0" timeOffset="21877.28">8710 9618 1106 0,'0'0'272'0,"0"0"-54"15,0 0-12-15,0 0-114 16,0 0-7-16,0 0-15 0,0 0-29 16,-22-25-27-16,24 25-14 15,15 0-1-15,12 0 1 16,7 7 0-16,7-2 6 16,3 0-6-16,-1-1-6 15,7 3-17-15,-13-1-327 16,-9 2-505-16</inkml:trace>
  <inkml:trace contextRef="#ctx0" brushRef="#br0" timeOffset="22398.5">8952 10984 350 0,'0'0'1284'0,"0"0"-1075"15,0 0-145-15,0 0-52 16,0 0 13-16,0 0 29 16,0 0-10-16,80 13 4 15,-48-13-17-15,4 0-16 0,-2 0-3 16,14-5-12-16,-10-2-131 15,-8 4-434-15</inkml:trace>
  <inkml:trace contextRef="#ctx0" brushRef="#br0" timeOffset="22959.61">7608 12150 628 0,'0'0'251'0,"0"0"-180"0,0 0-45 16,0 0 102-16,91-13 65 16,-33 8-57-16,33-4 7 15,39 0-14-15,33-4-21 16,14 0-42-16,11 1-13 16,2 0-19-16,5-4-6 15,2 0 12-15,6-4-21 16,-5-1-13-16,-3-3-4 15,-5 0-1-15,-13 3 5 16,-23 0-5-16,-27 4 0 16,-36 5 0-16,-27 1-1 15,-22 5-18-15,-10 1-74 16,-6-1-180-16,-8 2-361 0</inkml:trace>
  <inkml:trace contextRef="#ctx0" brushRef="#br0" timeOffset="26422.08">8284 12315 489 0,'0'0'157'15,"0"0"-79"-15,0 0 10 16,0 0 29-16,0 0-16 15,0 0-34-15,0 0-44 16,3-16-14-16,0 13 2 16,-2 3 1-16,2-3 1 15,-1 3 7-15,-1 0 6 16,1 0 10-16,2 6 3 16,4 12 77-16,-2 7-33 15,1 9-6-15,1 4-10 16,-3 3-29-16,1-1-3 0,-4-5-23 15,4-5 4-15,-1-6-8 16,-1-5-2-16,3-9-6 16,-1-2-10-16,2-6 10 15,1-2 0-15,10 0 0 16,0-2 0-16,3-10 0 16,3 3 0-16,0-1-2 15,3 4 1-15,1 1 1 16,1 0-10-16,-1 2 10 15,-2-1 0-15,-4 1-37 16,-1-10-136-16,-6 2-309 16,-5 0-135-16</inkml:trace>
  <inkml:trace contextRef="#ctx0" brushRef="#br0" timeOffset="26655.27">8624 12291 1200 0,'0'0'206'16,"0"0"-138"-16,0 80-1 15,3-17 28-15,7 21-11 16,2 13-16-16,0-7-1 16,-3-20 6-16,0-23-36 15,-1-14-24-15,3-2-13 0,1 1-2 16,2-2-94-1,4-15-183-15,-6-9-378 0,-2-6-174 0</inkml:trace>
  <inkml:trace contextRef="#ctx0" brushRef="#br0" timeOffset="26999.73">8850 12537 371 0,'0'0'617'0,"0"0"-465"16,0 0-71-16,0 0 6 0,53 86-25 15,-26-70-22 1,1-8-4-16,3-6-17 0,1-2 0 16,-2-6 0-16,-2-11 31 15,-6-2 9-15,-5-5 37 16,-4-2-54-16,-10-1 6 15,-3 1 8-15,0-1-17 16,-3 5 24-16,-9 1 1 16,-3 4-13-16,-1 6 3 15,-1 6-22-15,-2 5-20 16,-1 0-12-16,0 16-40 16,-1 10 8-16,7 6-60 15,8 11-84-15,4-5-85 16,2-7-470-16</inkml:trace>
  <inkml:trace contextRef="#ctx0" brushRef="#br0" timeOffset="27359.67">9013 12698 1151 0,'0'0'227'0,"0"0"-144"15,-4 109-13-15,4-61 21 16,13-5-9-16,8-2-37 16,7-9-20-16,4-10-13 15,-1-9-11-15,3-13 8 0,-4 0-3 16,-3-20 0-16,-8-10 29 16,-5-4 38-16,-8-8-4 15,-6 1-35-15,0 2 21 16,-9 4-5-16,-7 3-19 15,-4 8 4-15,-2 7 5 16,-2 7-8-16,0 7-31 16,0 3 0-16,0 5-1 15,2 15-52-15,1 7 37 16,9 4-32-16,3 1-27 16,9 7-78-16,3-10-182 15,8-7-578-15</inkml:trace>
  <inkml:trace contextRef="#ctx0" brushRef="#br0" timeOffset="27719.1">9402 12799 1217 0,'0'0'180'0,"0"0"-125"15,0 0-26-15,0 0 10 16,0 0 63-16,96 34 23 15,-79-49-31-15,-3-9-27 16,-3-1-36-16,-5-3-14 16,-6 1-6-16,0 1-2 15,-5 4-2-15,-8 3-7 16,-8 9 0-16,-1 3 6 16,-1 7 18-16,-2 4-24 0,1 16 1 15,7 9 19-15,1 7-2 16,9 7-11-16,5 0 17 15,2-1 5-15,8-5-8 16,12-4-9-16,5-9-11 16,3-9-1-16,7-7-1 15,0-8 0-15,-4-5-49 16,5-29-118-16,-9 2-228 16,-12-2-459-16</inkml:trace>
  <inkml:trace contextRef="#ctx0" brushRef="#br0" timeOffset="27908.9">9580 12598 1560 0,'0'0'339'0,"0"0"-226"15,0 0-81-15,0 0-16 16,21 92 1-16,-2-47 6 16,5 0 2-16,1-3-14 15,3-7-11-15,-2-11 0 16,1-9-16-16,-3-13-102 15,1-11-95-15,-7-14-144 16,-3-2-604-16</inkml:trace>
  <inkml:trace contextRef="#ctx0" brushRef="#br0" timeOffset="28075.09">9846 12586 1475 0,'0'0'334'16,"0"0"-165"-16,-6 87-71 15,6-39-24-15,0 3-2 16,0-2-12-16,4-1-34 16,6-4-26-16,-2 12-29 15,-2-9-258-15,-6-8-809 0</inkml:trace>
  <inkml:trace contextRef="#ctx0" brushRef="#br0" timeOffset="40494.01">19035 11071 65 0,'0'0'507'15,"0"0"-386"-15,0 0-13 16,0 0-1-16,0 0 58 16,0 0 12-16,8-20-43 15,-7 19-26-15,-1 1-2 16,0-1 2-16,0 1-15 16,0-2-11-16,0 2-10 15,0 0-10-15,0 0-4 16,0-3-12-16,0 2-1 15,0-3-14-15,-1-2-14 0,-5 1-16 16,-3-1-1-16,-3 1 17 16,-3-1-6-16,-6 0-11 15,-3 2 0-15,-1 4 0 16,-5 0 0-16,-2 0-1 16,0 0 1-16,-2 10-1 15,1 2-5-15,5 4 0 16,2 2-3-16,3 1 9 15,4 5 0-15,3-1-10 16,2 1-1-16,4 1-2 16,4 0 0-16,0-1-6 15,5 1-2-15,1 1-17 16,0-1 16-16,0 0 13 0,5-3 8 16,6 1-6-1,3-7 7-15,3-3-8 0,2-4 6 16,3-6 1-16,1-3-12 15,4 0 13-15,1-3 0 16,1-8 0-16,1-3 0 16,1 1 0-16,0-3 0 15,1 2 0-15,-1-1 0 16,0 3 0-16,1 3 0 16,-3 4 0-16,0 5 0 15,-1 0-11-15,-1 2 5 16,-2 13 0-16,-1 2 5 15,0 4 0-15,-2 3 0 16,-1 2-6-16,-3 6 7 16,2-1 8-16,-5 5-7 0,-1-2 0 15,-3 4 7-15,-2 2-8 16,-2-1 0-16,-4 3 2 16,-1-3-1-16,-2 0 9 15,0-3-9-15,0-4 0 16,-12-2 5-16,-2 1-5 15,-6-5 20-15,-2-2-8 16,-6-1-1-16,-3-5-5 16,-8-1-1-16,-3-3-5 15,-5-5 0-15,-4-3 14 16,-4-4-3-16,-2-2-1 16,1 0 1-16,-3-5 13 0,1-7 5 15,3-7-14-15,0-3 5 16,3-2 1-16,7 0-9 15,3-1-7-15,8 3 1 16,4 3-5-16,6 5-2 16,7 5 1-16,6 4-1 15,5 4 0-15,6 1-16 16,0 0-4-16,0 11 4 16,3 3-28-16,18 2-74 15,-1-2-355-15,0-7-374 0</inkml:trace>
  <inkml:trace contextRef="#ctx0" brushRef="#br0" timeOffset="41657.14">22321 8705 990 0,'0'0'263'0,"0"0"-172"16,0 0-57-16,0 0-24 15,0 0 70-15,0 0 58 0,-4 83 9 16,4-29-37-16,9 27-14 16,7 35-5-16,2 16-19 15,-3 0-17-15,-5-13-33 16,-1-33-9-16,-3-23-12 16,-1-22 1-16,-2-14 9 15,1-1-11-15,-1-4-6 16,1-2-11-16,-1-13-44 15,-3-12-134-15,0-17-185 16,0-8-1133-16</inkml:trace>
  <inkml:trace contextRef="#ctx0" brushRef="#br0" timeOffset="41973.12">22315 8642 1290 0,'0'0'291'0,"0"0"-236"16,0 0-45-16,0 0 15 16,0 0 99-16,118 0 8 15,-71 0-49-15,5 2-7 16,6 1-33-16,3-1-14 0,2-2-17 15,-2 0-11-15,-2 0 0 16,-5 0 5-16,-9 0-6 16,-7 0 0-16,-11 0-40 15,-12 0-60-15,-9 3-115 16,-10 13-155-16,-17-1-208 16,-5 4-263-16</inkml:trace>
  <inkml:trace contextRef="#ctx0" brushRef="#br0" timeOffset="42192.93">22457 9045 1234 0,'0'0'213'16,"0"0"-161"-16,0 0-20 16,0 0 217-16,79 11-76 0,-28-11-71 15,10 0-40-15,3-3-16 16,3-7-21-16,-2 1-9 15,-7 0-7-15,-9 1-8 16,-14 1-1-16,-11 3-28 16,-19-2-95-16,-5 3-209 15,-5 0-504-15</inkml:trace>
  <inkml:trace contextRef="#ctx0" brushRef="#br0" timeOffset="42916.79">18297 7679 599 0,'0'0'145'0,"0"0"-41"16,0 0 60-16,0 0 46 15,0 124-58-15,16-37-54 16,7 35 37-16,-1 15-29 16,-4-4-45-16,-6-27-34 15,-6-38-18-15,-3-27-7 0,0-10-1 16,0-2 0-1,0-2-1-15,-2-4-28 0,2-15-65 16,0-5-114-16,-3-3-384 0</inkml:trace>
  <inkml:trace contextRef="#ctx0" brushRef="#br0" timeOffset="43197.15">18215 7669 952 0,'0'0'138'16,"0"0"-83"-16,0 0 51 16,115-4-2-16,-59 1-18 15,7 1 78-15,6-4-9 16,2 3-63-16,1-2-38 15,-8 2-29-15,-8 0-16 16,-9 1-9-16,-13 2-11 16,-10 0-92-16,-19 7-142 15,-5 8-283-15,-5-1-204 0</inkml:trace>
  <inkml:trace contextRef="#ctx0" brushRef="#br0" timeOffset="43400.97">18356 8000 827 0,'0'0'188'15,"0"0"-17"-15,90-6 3 16,-35-6 3-16,12 0 11 16,2-1-32-16,1 1-62 15,-6 3-37-15,-7 1-37 16,-11 5-20-16,-9 3-81 15,-13 3-257-15,-13 6-541 0</inkml:trace>
  <inkml:trace contextRef="#ctx0" brushRef="#br0" timeOffset="44078.12">14353 9285 1106 0,'0'0'165'0,"0"124"-109"15,0-47 1-15,0 1-8 16,5-10-11-16,-2-18-12 15,-2 4-8-15,2 4-10 0,-1-8-2 16,1-11 5-16,1-8-11 16,-1-9-12-16,-2-13-69 15,-1-6-439-15,0-3-304 0</inkml:trace>
  <inkml:trace contextRef="#ctx0" brushRef="#br0" timeOffset="44353.74">14218 9068 1185 0,'0'0'174'0,"0"0"-124"0,0 0-8 16,89-32 39-16,-38 18 56 15,8 0-29-15,7 0-23 16,4 1-19-16,1 1-30 16,-2 0-27-16,-5 2-8 15,-6 3-1-15,-8 2-15 16,-13 3-66-16,-20 2-104 16,-10 9-64-16,-7 5-464 0</inkml:trace>
  <inkml:trace contextRef="#ctx0" brushRef="#br0" timeOffset="44564.09">14290 9369 750 0,'0'0'144'15,"0"0"49"-15,99 0 6 16,-39-2-30-16,5-2-12 15,5-3-23-15,2 2-60 16,-5 0-40-16,-4 3-34 16,4 2-29-16,-17 2-215 15,-14 8-572-15</inkml:trace>
  <inkml:trace contextRef="#ctx0" brushRef="#br0" timeOffset="45327.04">15257 13362 666 0,'0'0'601'15,"0"0"-452"-15,0 0-40 16,-7 100-13-16,7-37 22 16,0 27 20-16,0 28-30 15,8 7-21-15,0-6-33 16,-1-17-30-16,-2-30-14 15,-2-16-3-15,3-18-7 16,-3-11-7-16,1-5-37 16,1-5-59-16,-1-8-106 15,-2-16-41-15,-2-16-257 16,0-7-429-16</inkml:trace>
  <inkml:trace contextRef="#ctx0" brushRef="#br0" timeOffset="45563.9">15175 13544 1107 0,'0'0'207'0,"0"0"-152"16,0 0-33-16,0 0 30 15,108 7 89-15,-58-7-39 16,8 0-37-16,3 0-33 15,2-5-13-15,-3-4-12 16,-7 3-7-16,-9 1 0 16,-11 5-99-16,-14 6-136 0,-13 7-553 15</inkml:trace>
  <inkml:trace contextRef="#ctx0" brushRef="#br0" timeOffset="45750.17">15231 13962 1377 0,'0'0'267'16,"0"0"-207"-16,0 0-47 15,0 0 5-15,115 19 55 16,-43-19 20-16,24-20-36 16,20-3-26-16,6-1-20 0,-9 5-11 15,-36 7-210 1,-25 7-896-16</inkml:trace>
  <inkml:trace contextRef="#ctx0" brushRef="#br0" timeOffset="46252.36">18731 14299 1744 0,'0'0'303'0,"12"105"-219"16,4-9-66-16,-1 15-10 0,3 0-2 16,-7-8 2-16,-1-17-1 15,-3-15 6-15,1-19-12 16,1-15-1-16,-2-7-25 16,4 1-35-16,-1-2-81 15,5-3-140-15,-4-9-101 16,-7-9-687-16</inkml:trace>
  <inkml:trace contextRef="#ctx0" brushRef="#br0" timeOffset="46515.51">18652 14464 1400 0,'0'0'244'0,"0"0"-228"16,0 0-16-16,0 0 0 16,134-10 53-16,-45 7 7 15,18-4-9-15,4-3-7 16,-20 1-18-16,-25 0-15 16,-22 3-11-16,-9 1 0 15,1 3-10-15,-3-1-76 16,-10 3-92-16,-12 0-122 15,-11 8-566-15</inkml:trace>
  <inkml:trace contextRef="#ctx0" brushRef="#br0" timeOffset="46709.24">18725 14817 1647 0,'0'0'275'16,"0"0"-261"-16,0 0-14 15,0 0 0-15,98 12 33 16,-13-15 26-16,27-21 8 16,13-5-20-16,-2-5-18 15,-16 3-23-15,-17 2-6 16,-27 9-172-16,-14 4-547 0</inkml:trace>
  <inkml:trace contextRef="#ctx0" brushRef="#br0" timeOffset="47424.37">22435 12056 1395 0,'0'0'254'0,"0"0"-191"16,0 114-38-16,9-8 29 16,7 26 59-16,-1 8-28 15,0-6-34-15,-8-25-26 16,1-21-19-16,-1-25-6 15,-3-18-9-15,2-6-73 16,4 24-76-16,-2-9-135 16,-2-4-365-16</inkml:trace>
  <inkml:trace contextRef="#ctx0" brushRef="#br0" timeOffset="47725.63">22425 12102 781 0,'0'0'962'15,"0"0"-819"-15,0 0-124 16,0 0-10-16,0 0 6 15,104-27 37-15,-55 17-10 16,7-1-21-16,7 1-5 16,3 1-5-16,-2 0-3 15,-5 2-7-15,-7 5-1 0,-11 2-57 16,-14 1-128-16,-12 13-108 16,-14 2-363-16</inkml:trace>
  <inkml:trace contextRef="#ctx0" brushRef="#br0" timeOffset="47951.32">22457 12625 990 0,'0'0'580'0,"0"0"-484"0,0 0-64 16,116 5 13-16,-53-5 84 15,5 0-18-15,4-4-42 16,1-2-22-16,-3-2-25 16,-6 4-22-16,2 4-119 15,-15 1-358-15,-20 11-818 0</inkml:trace>
  <inkml:trace contextRef="#ctx0" brushRef="#br0" timeOffset="52976.1">18508 9372 377 0,'0'0'196'0,"0"0"-91"15,0 0 1-15,0 0-5 0,0 0 48 16,0 0-5-1,11-48-34-15,-11 40-29 0,0 2-14 16,0-2-20-16,0 2 22 16,0 3 33-16,0 0 3 15,0 1-4-15,0 0-11 16,0 2-7-16,0 0-21 16,0 0 1-16,0 0-25 15,0 0 5-15,0 0-13 16,0 0-8-16,0 0-9 15,0 0-12-15,0 0 8 16,0 2-9-16,2 10-9 0,2 12 9 16,5 13 10-1,1 27 3-15,4 31-5 0,4 36-2 16,-2 15 4-16,-1-2-1 16,-3-14-8-16,-3-28 14 15,-2-24-14-15,-1-19-1 16,-3-22 0-16,0-8 0 15,1-2 7-15,0 0 17 16,-1-5-15-16,-2-10-2 16,1-6-5-16,-2-4 4 15,1-2-6-15,1 0-5 16,2-2-30-16,2-21-53 16,2 4-237-16,-4-4-903 0</inkml:trace>
  <inkml:trace contextRef="#ctx0" brushRef="#br0" timeOffset="54005.48">15561 10232 1086 0,'0'0'248'16,"0"0"-171"-16,0 0-38 16,0 0 4-16,0 0 62 15,0 0 4-15,0 0-40 16,0 3-24-16,0-1-13 15,6 4 28-15,8 2 31 0,8 6-28 16,9 3-8-16,11 9-11 16,25 12-7-16,32 17-9 15,37 18 3-15,19 4 1 16,4-2 4-16,-7-11-23 16,-20-11-7-16,-6-6-6 15,-9-5 0-15,-23-10 0 16,-26-8 1-16,-19-9 15 15,-13 0-1-15,0 0-1 16,0-1 20-16,-5 1-8 16,-13-5 6-16,-6-3 2 15,-8-2-3-15,-2-4 0 16,-2-1-8-16,0 0-13 0,0 0-3 16,0 0-7-1,0 0-36-15,-2 0-71 0,-6 0-168 16,2 0-897-16</inkml:trace>
  <inkml:trace contextRef="#ctx0" brushRef="#br0" timeOffset="54764.14">16469 13191 1493 0,'0'0'333'0,"0"0"-229"15,0 0-69-15,0 0-10 16,0 0 67-16,0 0-7 0,0 0-17 16,-4 2-22-16,22-13-34 15,7-4 7-15,13-9 15 16,21-18-7-16,31-19-15 16,28-21 3-16,10-9-5 15,3 1-5-15,-7 6-5 16,-9 11-6-16,0 0 5 15,-7 1 1-15,-18 14 7 16,-23 13-7-16,-20 12 0 16,-10 10 7-16,-5 0-6 15,-3 6 5-15,-8 1-5 16,-11 7 0-16,-7 8 1 0,-3 1 26 16,0 0 5-1,0 0-33-15,0 1-8 0,-3 14-82 16,-3-1-177-16,2 2-885 0</inkml:trace>
  <inkml:trace contextRef="#ctx0" brushRef="#br0" timeOffset="55423.25">18892 12780 897 0,'0'0'313'16,"0"0"-154"-16,0 0-66 15,0 0-3-15,0 0 28 16,0 0-35-16,0 0-32 15,-7-8-13-15,7 8-9 16,0 10-18-16,0 15 0 16,0 26 19-16,6 35 30 0,7 46-15 15,-3 24-20 1,1 6 3-16,-5-11 1 0,-6-29-4 16,0-28-8-16,0-26 2 15,-3-22 19-15,-3-13 14 16,1-3 3-16,2-4-1 15,2-6-42-15,1-17-12 16,10-19-68-16,11-14-138 16,1-9-936-16</inkml:trace>
  <inkml:trace contextRef="#ctx0" brushRef="#br0" timeOffset="56077.06">20261 12054 757 0,'0'0'498'0,"0"0"-367"16,0 0-66-16,0 0 28 15,0 0 56-15,0 0-19 16,0 0-44-16,-10-10-26 0,10 10-11 15,0 0-32 1,3 0-5-16,19 12 1 0,14 8 40 16,27 14-3-16,34 13-10 15,37 14-15-15,15 0-12 16,6-3-7-16,-9-7-3 16,-18-11-3-16,-8-3 0 15,-16-2 0-15,-23-9 0 16,-22-5 5-16,-20-6-4 15,-9-1-1-15,-2 0 10 16,-2 1 20-16,-4 1-6 16,-10-7-12-16,-7-2-12 0,-5-7-23 15,-8-3-141 1,-10-11-496-16</inkml:trace>
  <inkml:trace contextRef="#ctx0" brushRef="#br0" timeOffset="56789.97">19991 10420 1209 0,'0'0'213'0,"0"0"-88"16,0 0-28-16,0 0-6 16,0 0 47-16,0 0-20 15,0 0-32-15,17-15-43 16,10-6-8-16,11-10 24 16,13-8-13-16,24-15-20 15,30-21-11-15,31-20 16 16,12-5-17-16,-3 4-8 15,-17 12-6-15,-19 14 0 16,-9 6-6-16,-18 12-3 16,-20 13 1-16,-20 11 1 0,-10 6 0 15,-1 2 6-15,-4 3 1 16,-2 1 0-16,-11 8 1 16,-6 3 9-16,-6 5 2 15,-1 0 8-15,-1 0 3 16,0 0-14-16,0 0-9 15,0 0 0-15,0 3-71 16,0 7-145-16,-9 2-477 0</inkml:trace>
  <inkml:trace contextRef="#ctx0" brushRef="#br0" timeOffset="62152.26">8707 13684 1330 0,'0'0'282'0,"0"0"-204"0,0 0-37 15,0 0 56-15,0 0 9 16,-7-72-25-16,5 40-27 16,2-3-14-16,-2-2-11 15,0-2-12-15,1 0-6 16,-2-2 1-16,1 5-10 16,1 2-2-16,-1 6-1 15,1 8 1-15,1 6 0 16,-2 8 0-16,2 4-1 15,0 2-43-15,0 11-3 16,0 26 34-16,8 35 12 16,8 29 1-16,2 13 0 0,1-2 0 15,-3-26 0 1,-8-29 0-16,0-18 0 0,-4-11 0 16,-1 0 0-16,0-1 0 15,1-4 1-15,-4-6-1 16,2-10 0-16,-2-7-125 15,0-7-190-15,0-7-474 0</inkml:trace>
  <inkml:trace contextRef="#ctx0" brushRef="#br0" timeOffset="62602.25">8892 13512 1290 0,'0'0'231'0,"0"0"-231"16,0 0-19-16,0 0 19 15,0 0 32-15,93-56-19 16,-66 55 2-16,1 1 14 16,2 7 1-16,-2 15 37 15,-7 6 11-15,-6 8-40 16,-7 3-15-16,-8 5-11 15,0 2 1-15,-14 3-7 16,-8-1 0-16,-7-3-5 16,0-6-1-16,-1-8-12 15,1-9 2-15,4-9 8 16,4-12 2-16,6-1-8 0,6-11-68 16,9-8-68-16,0-5 28 15,9 4 40-15,12 5 62 16,6 9 14-16,3 6 22 15,1 2 51-15,2 15 87 16,0 0-26-16,-2 3-24 16,2-1-3-16,-6-5-42 15,-1-4-31-15,-2-3-28 16,-3-5-6-16,8-2-126 16,-7-8-194-16,-3-5-355 0</inkml:trace>
  <inkml:trace contextRef="#ctx0" brushRef="#br0" timeOffset="62926.08">9407 13729 1490 0,'0'0'212'0,"0"0"-155"16,0 0-39-16,0 0-5 16,0 0 40-16,0 0 30 15,89 8-24-15,-72-18-17 16,-2-3-20-16,-8 0-21 15,-5 1-1-15,-2-2-16 16,-6 2-45-16,-13 3-24 16,-8 3 2-16,-3 6 55 0,1 3 16 15,-1 17 12 1,7 8 0-16,3 8 0 0,11 5 40 16,9 3 18-16,0-3 17 15,12-2 6-15,14-9-22 16,5-7-13-16,6-9-21 15,3-9-15-15,-1-5-10 16,-1-14-73-16,-10-10-157 16,-10-2-480-16</inkml:trace>
  <inkml:trace contextRef="#ctx0" brushRef="#br0" timeOffset="63121.43">9404 13501 1337 0,'0'0'360'0,"0"0"-268"15,0 0-64-15,0 0 14 16,92-10 30-16,-54 7-22 16,-1-2-50-16,9 3-15 15,-10 0-311-15,-11 2-913 0</inkml:trace>
  <inkml:trace contextRef="#ctx0" brushRef="#br0" timeOffset="63337.36">9788 13638 1640 0,'0'0'266'0,"29"72"-165"15,-8-27-16-15,3 5 14 16,0-1-46-16,0-6-34 16,-2-7-11-16,-3-8-8 15,-2-9-35-15,4-17-108 16,-5-2-180-16,-4-4-335 0</inkml:trace>
  <inkml:trace contextRef="#ctx0" brushRef="#br0" timeOffset="63498.1">10019 13587 1543 0,'0'0'551'0,"0"0"-466"15,0 0-44-15,-13 117-2 16,12-66 20-16,-1-1-28 16,0 0-19-16,-4 7-12 15,0-14-118-15,-2-11-514 0</inkml:trace>
  <inkml:trace contextRef="#ctx0" brushRef="#br0" timeOffset="64546.36">4621 13934 719 0,'0'0'260'0,"0"0"-191"15,0 0-34-15,0 0 89 16,0 0 60-16,91-22-44 16,-72 2-49-16,-4-1-32 15,0 0-29-15,-8 1-11 16,-4 2-9-16,-3 2 2 16,0 3-9-16,-10 2-3 15,-8 1 9-15,1 5 11 0,-2 2-19 16,0 3-1-16,2 0 0 15,4 11-1-15,1 12-7 16,6 5 7-16,3 7-1 16,3 5 0-16,0-1 1 15,6 1 0-15,9-6 1 16,4-1 1-16,2-6-1 16,4-5 1-16,-2-10-1 15,1-6 0-15,-2-6-14 16,2 0-16-16,-6-15-52 15,3-7-5-15,-6-3-48 16,-2-16-168-16,-2 7-51 16,-7 3-310-16</inkml:trace>
  <inkml:trace contextRef="#ctx0" brushRef="#br0" timeOffset="64907.56">4900 13748 874 0,'0'0'405'15,"0"0"-283"-15,0 0-86 16,0 0 21-16,0 0 84 15,0 0-16-15,0 0-41 16,102 84-2-16,-78-48-22 16,-6 1-18-16,-3 1-20 15,-9-4-13-15,0-3-8 16,-3-6 8-16,-3-5-8 16,0-7 0-16,0-6 0 15,0-7-1-15,0 0-8 16,0-11-94-16,0-11-27 15,0-9-16-15,0-7 43 0,5-3 63 16,2 0-2-16,0 4-2 16,5 7 33-16,3 13 10 15,5 10 26-15,2 7 29 16,5 12 56-16,1 17-43 16,0 10 8-16,-2 4-25 15,-5-2-17-15,-2-2-11 16,-5-7-22-16,-1-8-1 15,-4-12-19-15,0-8-213 16,-5-4-531-16</inkml:trace>
  <inkml:trace contextRef="#ctx0" brushRef="#br0" timeOffset="65133.39">5438 13604 707 0,'9'80'740'16,"6"12"-643"-16,-2-4-60 15,2-26 34-15,-4-30-24 16,2-13-20-16,2-1-25 16,4-4 5-16,2-7-7 15,2-7-122-15,0-25-6 16,-3-8-194-16,-8-4-427 0</inkml:trace>
  <inkml:trace contextRef="#ctx0" brushRef="#br0" timeOffset="66145.57">5686 13855 712 0,'0'0'293'0,"0"0"-142"16,41 98-21-16,-18-67-49 15,4-9-35-15,-2-10-1 16,2-9 25-16,-5-3 58 15,-1-12-58-15,-6-10-41 16,-9-10-15-16,-3-2-4 16,-3-7-10-16,-8 3-11 15,-12 4-6-15,-6 5-17 16,-1 5-14-16,-3 10 14 16,2 13 21-16,4 2 12 0,5 27-5 15,5 13 5-15,4 10 1 16,7 2 0-16,3-2 10 15,0-8 9-15,10-11-4 16,4-13-7-16,8-9-8 16,2-10-9-16,-1-7-2 15,-1-16 11-15,-3-8 0 16,-4-5-8-16,-5-3-2 16,-5 0 4-16,-5 3 6 15,0 8 7-15,0 6 37 16,0 12-2-16,0 8 28 15,0 2-13-15,0 12-42 0,6 14-14 16,6 11 15-16,6 0-16 16,1-2 1-16,2-7 0 15,0-8 6-15,6-10-7 16,0-7-10-16,-1-3 0 16,0-7-44-16,-2-15 32 15,0-5-22-15,-4-7-41 16,-6 0 34-16,-1-7 8 15,-7 4 15-15,-4-1 13 16,-2 3 14-16,0 7 1 16,-5 4 8-16,-5 12 50 15,1 12 27-15,3 0-18 16,4 25-48-16,2 14-9 0,0 11-9 16,0 4 12-1,11 2 15-15,10-4 6 0,1-11-14 16,4-8-11-16,1-11-3 15,-1-9-5-15,-2-10 6 16,-2-3 15-16,-2-11 18 16,-4-13-26-16,-2-10-13 15,-7-4-1-15,-1-6-26 16,-6-2 10-16,0 3 5 16,0 2-1-16,-3 7-10 15,-4 9 17-15,1 8 5 16,1 10 9-16,5 7 29 15,0 10-37-15,0 21-1 16,3 11-1-16,12 11 0 16,5 2 1-16,5 1 0 0,6-11 0 15,1-8 0 1,-1-15 6-16,0-11 5 0,-2-9 0 16,-4-2-4-16,-3-20 37 15,-2-9-26-15,-1-13-13 16,0-4-5-16,-2-7-14 15,2-2 0-15,-1 8-1 16,3 7 15-16,3 15 0 16,1 13 7-16,2 12 22 15,0 7 65-15,-6 23-31 16,1 10-14-16,-11 7 6 16,-8 3-12-16,-3 0-9 15,-5-7-25-15,-8-7 5 0,-5-8-14 16,-3-10-9-1,0-8-133-15,5-8-461 0</inkml:trace>
  <inkml:trace contextRef="#ctx0" brushRef="#br0" timeOffset="66822">7556 14212 1134 0,'0'0'185'0,"0"0"-163"15,0 0-6-15,0 0 11 16,0 0 39-16,103 17 17 16,-60-11 56-16,2 0 7 15,24-4-21-15,22 0-30 16,28-2-16-16,21 0-27 15,6 0-15-15,3-7-14 16,-1 0-14-16,10 2-3 16,11 0-5-16,2 0 32 15,-5 1-16-15,1-3-9 0,-9 3 1 16,-4 3 2-16,-13 1-5 16,-15 0-6-16,-28 0 1 15,-25 2-1-15,-25 3 12 16,-10 0-12-16,1-1 0 15,-3 4 10-15,-3-3-10 16,-8 0 0-16,-11-4 0 16,-7-1-15-16,-7 0-41 15,0-1-105-15,-9-7-395 0</inkml:trace>
  <inkml:trace contextRef="#ctx0" brushRef="#br0" timeOffset="67618.56">9255 14374 1493 0,'0'0'230'0,"0"0"-192"16,0 0-29-16,0 0-8 15,0 0 1-15,-58 78-1 16,49-37 10-16,0 17 3 15,9 0-3-15,0 5 0 16,3 5 1-16,15-13 5 16,4 3-6-16,3-11-10 15,1-14 8-15,2-8-2 16,1-14-1-16,0-11 16 0,-2 0 29 16,-3-19-26-16,-2-9-11 15,-7-7-6-15,-7-6 7 16,-8-3 11-16,0 2 2 15,-11 1 24-15,-15 7 4 16,-7 6-14-16,-8 9-27 16,-3 14 16-16,0 5-23 15,4 18-8-15,3 15 0 16,6 6 0-16,8 4-15 16,5 2-56-16,9 7-111 15,2-11-191-15,7-9-605 0</inkml:trace>
  <inkml:trace contextRef="#ctx0" brushRef="#br0" timeOffset="68323.09">8658 14539 75 0,'0'0'994'16,"0"0"-832"-16,0 0-107 16,0 0 64-16,0 0-3 15,101-50 102-15,-57 46-73 16,3 4-44-16,-2 0-42 16,-6 17-39-16,-10 7-8 15,-10 5-6-15,-15 5-5 16,-4 5 10-16,-6-2-10 15,-16 0 8-15,-6-5-9 16,-2-6 1-16,3-8 0 0,0-6-1 16,5-8 0-16,2-4-10 15,7-3-30-15,3-12-72 16,8-7 43-16,2 0-26 16,5-2-19-16,14 3 40 15,8 4 46-15,7 5 28 16,5 8 16-16,4 4 23 15,-1 1 31-15,-3 15-11 16,-8 4 1-16,-6 7 35 16,-8 2 4-16,-10 7-31 15,-7 3-21-15,-1 3-25 16,-23 2 3-16,-9-2-4 0,-7-2 4 16,-11-8-2-1,-4-6-15-15,4-9-1 0,0-7 11 16,7-7-6-16,5-3 4 15,11-2-16-15,4-9 0 16,10-3-12-16,8 4-19 16,6-2-34-16,0 5-133 15,11 2-136-15,2 3-540 0</inkml:trace>
  <inkml:trace contextRef="#ctx0" brushRef="#br0" timeOffset="70665.45">9641 14770 1001 0,'0'0'214'0,"0"0"-166"16,0 0-32-16,0 0 23 16,0 0 50-16,0 0 17 15,0 0 71-15,94 16-58 16,-77-26-52-16,-1-3-20 16,-4-3-5-16,-3 1-12 15,-5 0-5-15,-4 0-4 16,0 0 1-16,-7 0-11 15,-10 2-9-15,-5 2-1 16,-2 3-1-16,2 2 0 0,-1 6 1 16,6 0-1-1,5 6 0-15,0 13-15 0,12 9 5 16,0 5 9-16,0 7 0 16,13 0 1-16,4-1 0 15,2-6 0-15,6-5-1 16,2-10-2-16,1-8-3 15,2-10-70-15,6-7-132 16,-6-14-48-16,-8-4-532 0</inkml:trace>
  <inkml:trace contextRef="#ctx0" brushRef="#br0" timeOffset="70856.13">9904 14726 1334 0,'0'0'218'0,"0"0"-157"16,44 101-22-16,-21-67 14 15,2-9-5-15,2-7-25 16,0-6-23-16,3-12-33 16,-5 0-200-16,-8-7-572 0</inkml:trace>
  <inkml:trace contextRef="#ctx0" brushRef="#br0" timeOffset="71049.53">10135 14720 1363 0,'0'0'348'0,"0"0"-249"15,-16 97-51-15,13-51-4 16,0-4 53-16,1-2-49 15,2-6-29-15,0-4-19 16,0-2-26-16,3-8-256 16,2-8-549-16</inkml:trace>
  <inkml:trace contextRef="#ctx0" brushRef="#br0" timeOffset="76636.07">15005 8604 380 0,'0'0'561'0,"0"0"-402"15,0 0-48-15,0 0 1 16,0 0 5-16,0 0 2 16,0-1-20-16,0-1-27 15,0 2-17-15,0 0-5 16,0 0-12-16,0 0-9 16,2 0-4-16,9 0 6 15,6 6-5-15,8 11 10 16,6 8-5-16,11 5-6 15,4 9 24-15,3 1-12 0,1 4-24 16,-1-2 2-16,-4-3-14 16,-4-5 16-16,-5-4-16 15,-7-8 5-15,-6-5-6 16,-7-5 1-16,-5-4-1 16,-6-3 0-16,-4-4 2 15,-1-1-2-15,-3 0-2 16,-10 0-128-16,-4 0-442 0</inkml:trace>
  <inkml:trace contextRef="#ctx0" brushRef="#br0" timeOffset="77196.7">14328 8640 993 0,'0'0'285'0,"0"0"-188"16,0 0-10-16,0 0 107 16,0 0-34-16,0 0-73 15,0 0-24-15,-2 11-15 16,-10 2-19-16,-9 6-13 15,-7 13-7-15,-8 9 3 16,-5 10-3-16,-13 17 0 16,-13 21-8-16,7-8 0 15,6-8 1-15,10-9 6 0,9-18-7 16,-2 5 10 0,-2 1 2-16,5-8-3 0,10-11 3 15,8-10 7-15,7-11-3 16,6-7-8-16,1-3-8 15,2-2 0-15,0 0-1 16,0 0-12-16,11 0-35 16,2 0-44-16,8 11-121 15,-5 4-299-15,-5 3-358 0</inkml:trace>
  <inkml:trace contextRef="#ctx0" brushRef="#br0" timeOffset="77647.46">13755 10047 985 0,'0'0'231'15,"0"0"-102"-15,0 0 11 16,0 0 52-16,0 0-29 16,0 0-63-16,0 0-44 15,-6-16-17-15,6 16 5 16,0 0-12-16,9 0-10 16,15 5 42-16,12 7-14 0,13 5-23 15,12 4-10 1,18 6 7-16,18 4 18 0,13 4-20 15,-7-2-9-15,-24-8 2 16,-22-5-5-16,-18-5 7 16,5 4 3-16,0 0-5 15,-1 1 0-15,-12-2 4 16,-10-3-1-16,-6-4-4 16,-7-4-5-16,-5-2-3 15,-2-5-5-15,-1 3 0 16,0-3-1-16,0 4-23 15,0 0-162-15,0 2-505 0</inkml:trace>
  <inkml:trace contextRef="#ctx0" brushRef="#br0" timeOffset="78391.66">14557 13026 1051 0,'0'0'275'16,"0"0"-179"-16,0 0-54 15,0 0-3-15,0 0 44 16,0 0 12-16,0 0-21 16,0-2-24-16,2 1-5 15,11-2 12-15,7-1 3 16,6-3-13-16,7-2-11 16,8-1-2-16,6-2-13 15,6-3-11-15,5-1-8 16,0-1 8-16,5 0-7 15,-5 0-2-15,-3 1 4 0,-6 2-5 16,-6 3 0-16,-5 3 2 16,-5 0 5-16,-7 3 1 15,-3 1 0-15,-8 1 4 16,-4 1 3-16,-4 2-15 16,-3-1 7-16,-1-1-6 15,0 1-1-15,-1-1-1 16,-1 1-65-16,1 1-195 15,-2 0-305-15</inkml:trace>
  <inkml:trace contextRef="#ctx0" brushRef="#br0" timeOffset="78902.2">14702 13684 1478 0,'0'0'375'16,"0"0"-265"-16,0 0-84 15,0 0-26-15,0 0-1 16,0 0 1-16,0 0 24 16,40 45 13-16,-19-15 2 15,15 19-1-15,13 26-3 16,16 20-8-16,4 8 4 15,-12-18 13-15,-12-19-7 16,-18-26-12-16,-5-7-11 16,-1 4 2-16,1 3-4 15,1 0-3-15,-8-5 7 16,-2-6-2-16,-5-6-13 16,-4-6 5-16,-1-4-6 0,-3-9-1 15,2-1 0-15,-1-3-23 16,2 0-90-16,10 0-139 15,-1-3-242-15,3-3-303 0</inkml:trace>
  <inkml:trace contextRef="#ctx0" brushRef="#br0" timeOffset="79331.08">16089 14291 557 0,'0'0'547'0,"0"0"-370"15,0 0-54-15,0 0-45 16,0 0 114-16,0 0 7 16,0 0-44-16,-1 11-64 15,-7 5-44-15,-2 7 1 16,-4 5-17-16,-6 7-3 0,-7 8-6 16,-7 5-12-1,-7 3-8-15,-8 4-1 0,1 1 0 16,-1-5 6-16,6-2 27 15,4-9-16-15,8-4-12 16,7-8-5-16,6-10 0 16,7-9-1-16,8-5-5 15,3-4-63-15,11-5-174 16,2-7-308-16</inkml:trace>
  <inkml:trace contextRef="#ctx0" brushRef="#br0" timeOffset="80300.13">18075 14557 880 0,'0'0'343'16,"0"0"-202"-16,0 0-72 16,0 0-21-16,0 0 67 15,0 0-1-15,0 0-37 16,0-2-39-16,1 2-25 15,3 6-1-15,1 12 6 16,2 11 23-16,4 21 1 16,5 29 11-16,2 28-5 15,2 15-2-15,-4-2-13 0,-7-12-9 16,-5-30-3 0,-2-17-1-16,0-19-2 0,-2-9 7 15,0-3 5-15,1 0-10 16,2-3-5-16,-1-10-15 15,3-7 0-15,3-8-18 16,8-2-128-16,2-4-186 16,0-5-306-16</inkml:trace>
  <inkml:trace contextRef="#ctx0" brushRef="#br0" timeOffset="80742.34">18656 15528 1066 0,'0'0'316'0,"0"0"-202"15,0 0-61-15,0 0-40 16,0 0 106-16,0 0 15 15,0 0 7-15,60 22-48 16,-38-22-47-16,5-8-9 16,6-1-16-16,9-2-14 0,4 0 11 15,11-2 33 1,5-1 11-16,6 0-38 0,3-2-12 16,1 3-6-16,1-1-5 15,-3 3 0-15,-3 4 0 16,-7 2 0-16,-7 1 1 15,-8 4-2-15,-7 0 9 16,-9 0 0-16,-5 5 4 16,-5 2-13-16,-7 0 1 15,-1-2 0-15,-5-2-1 16,-3-1-13-16,0-2-52 16,-2 0-86-16,5-12-122 15,-1-3-241-15,-1-4-449 0</inkml:trace>
  <inkml:trace contextRef="#ctx0" brushRef="#br0" timeOffset="81163.28">19771 14408 1260 0,'0'0'241'16,"0"0"-157"-16,0 0-60 15,0 0 8-15,0 0 89 16,0 0 3-16,0 0 2 16,7 77-29-16,9-17-26 15,11 28-9-15,6 26-6 16,1 8 2-16,-5-9-14 16,-10-27-4-16,-8-33-12 15,-5-15-11-15,1-7-10 16,0 0-5-16,1 0-2 0,1-3-16 15,7-13-67 1,-4-10-180-16,1-5-865 0</inkml:trace>
  <inkml:trace contextRef="#ctx0" brushRef="#br0" timeOffset="81957.05">22003 13508 586 0,'0'0'244'0,"0"0"-63"15,0 0-67-15,0 0 28 16,0 0-9-16,0 0-72 16,0 0-20-16,2-3 4 15,8 3 70-15,8 0-16 16,6 0-4-16,9 4-11 0,9 12-2 15,10 1-24-15,9 7-15 16,6 3-15-16,3 1-12 16,3 4-5-16,-1-1-10 15,-3-1 0-15,-3-1 5 16,-4-4-6-16,-3-2 2 16,-5-2-1-16,0-1 12 15,-4-1 6-15,-5 1 15 16,-5-2 3-16,-8-2-20 15,-8-5-12-15,-6-1-5 16,-8-5 0-16,-3-2 0 16,-5-1 1-16,-2-2-1 0,0 0-16 15,0-12-61-15,0-7-142 16,0-6-420-16</inkml:trace>
  <inkml:trace contextRef="#ctx0" brushRef="#br0" timeOffset="82431.34">23490 12574 1073 0,'0'0'244'16,"0"0"-170"-16,0 0-55 15,0 0-7-15,0 0 81 16,-3 89 45-16,0-47-33 16,-4 21-17-16,-5 19-8 15,-9 22-12-15,-5 9-3 16,0-8-21-16,1-23-8 0,7-25 5 16,6-18-23-16,-1-6 7 15,2 0-10-15,0 3-8 16,3 0-7-16,3-7-1 15,5-9 1-15,0-3-11 16,0-6-71-16,0-11-141 16,8-1-289-16,-3-14-325 0</inkml:trace>
  <inkml:trace contextRef="#ctx0" brushRef="#br0" timeOffset="82934.3">22842 11337 1134 0,'0'0'190'0,"0"0"-143"15,0 0-7-15,0 0 82 16,82 35 76-16,-33-13-58 16,12 6-27-16,6 5-31 15,3-1-22-15,0 0-11 16,-4-4-5-16,-5-3-1 16,-7 1-3-16,-6-3-2 15,-5-1-2-15,-6-3-12 16,-7-2-2-16,-5-3-9 0,-7-6-2 15,-4-1-9 1,-5-3-1-16,-5-1-1 0,-2-2-58 16,-2-1-167-16,0 0-585 0</inkml:trace>
  <inkml:trace contextRef="#ctx0" brushRef="#br0" timeOffset="83820.12">22621 10210 791 0,'0'0'526'16,"0"0"-410"-16,0 0-51 16,0 0 11-16,0 0 77 15,0 0-10-15,0 0-55 16,-1 0-26-16,1 0 8 16,7-5-39-16,11-2-2 15,9-5 1-15,10-1-1 16,9-6 26-16,10-3 4 15,7-4-19-15,6-3-27 16,3 0 1-16,2 0 0 16,-1 0-14-16,-1 1 1 0,-4 2 0 15,-3 4 0-15,-9 3 0 16,-9 7-1-16,-8 3 1 16,-11 3 1-16,-9 2-1 15,-8 4 11-15,-6 0-11 16,-3 0 17-16,-2 0-3 15,0 0-8-15,0 0-7 16,0 0 0-16,0-3-36 16,0 0-53-16,3-19-109 15,1 3-318-15,-1-4-647 0</inkml:trace>
  <inkml:trace contextRef="#ctx0" brushRef="#br0" timeOffset="84217.52">23479 8789 1047 0,'0'0'168'0,"0"0"-116"0,0 0 3 16,0 0 47-16,0 0-30 15,0 0-43-15,0 0 8 16,4 58 82-16,8 1 26 16,7 25-33-16,2 25-65 15,3 5-16-15,-5-20-5 16,-6-29-14-16,-6-26-11 15,-1-8 1-15,-2 1 4 16,-1 2-5-16,-1-2 1 16,-2-8-1-16,0-7-1 15,0-8-1-15,0-6-40 16,-5-3-158-16,-5-5-203 16,-1-7-867-16</inkml:trace>
  <inkml:trace contextRef="#ctx0" brushRef="#br0" timeOffset="84827.53">22169 8325 1159 0,'0'0'159'15,"0"0"-112"-15,0 0-18 16,0 0 30-16,0 0 27 16,0 0 20-16,0 0-10 15,-10 0-30-15,10 0-12 0,0 0 12 16,0-2 19-16,7-3-34 15,15-5-23-15,11-2-3 16,15-5 0-16,19-9 0 16,24-4-10-16,20-8 1 15,8-3 6-15,-6 7-7 16,-11 2-6-16,-23 10 1 16,-18 5-2-16,-14 4 5 15,-8 2-5-15,2 2 0 16,-1-1-7-16,-5 3 1 15,-9 1 4-15,-13 4-5 16,-7 0 0-16,-4 2 0 16,-2 0-1-16,0 0-1 15,-8 0-87-15,-9-1-219 16,-8-2-762-16</inkml:trace>
  <inkml:trace contextRef="#ctx0" brushRef="#br0" timeOffset="85517.28">19232 7665 889 0,'0'0'289'16,"0"0"-154"-16,0 0-26 15,0 0 14-15,0 0 36 16,0 0-32-16,0 0-41 16,-16-17-28-16,14 17-23 15,2 9-14-15,0 16 9 16,0 28 1-16,0 29 20 0,2 26-23 15,2 4-17 1,-2-9-3-16,-2-25-7 0,0-26 0 16,0-14 1-16,0-5-1 15,0 4 0-15,0 2 0 16,0 2 0-16,0-4-1 16,0-8-1-16,0-8-43 15,3-5-60-15,1-9-84 16,0-7-56-16,-1-11-144 15,-3-6-180-15</inkml:trace>
  <inkml:trace contextRef="#ctx0" brushRef="#br0" timeOffset="85998.12">18249 7336 1147 0,'0'0'160'0,"0"0"-110"0,0 0-28 16,0 0 7-16,0 0 22 15,0 0-7-15,0 0-17 16,6-1-15-16,18 1 37 16,9 1 20-16,10-1 12 15,6 0-8-15,8 0-11 16,6-4-2-16,1-7-13 15,4-4-7-15,-4 3-13 16,-6 0-15-16,-7-2-5 16,-8 4-5-16,-10 2-1 15,-7 1 6-15,-10 2-7 16,-8 5-1-16,-4-2 1 0,-4 2-1 16,0 0-76-1,-15 17-121-15,-6 1-81 0,-3 0-660 0</inkml:trace>
  <inkml:trace contextRef="#ctx0" brushRef="#br0" timeOffset="86455.8">17893 7698 947 0,'0'0'211'0,"0"0"-88"16,0 0-40-16,0 0 18 15,0 0 43-15,0 0-61 16,0 0-42-16,-15 26-25 16,7 4-9-16,4 20 4 15,4 29 11-15,0 30 17 16,3 11-11-16,9-3-6 16,-2-14-8-16,-1-30-6 15,-3-21-2-15,-3-17-5 0,0-11-1 16,0 0 1-16,-1 1 1 15,1-1-1-15,-2-9-1 16,1-4 2-16,-2-3-2 16,1-2-2-16,2 0-29 15,-2 2-141-15,1-2-349 16,-2 2-643-16</inkml:trace>
  <inkml:trace contextRef="#ctx0" brushRef="#br0" timeOffset="-184073.69">24672 7471 68 0,'0'0'299'0,"0"0"-112"16,0 0-12-16,0 0-2 16,0 0 3-16,0 0-34 15,1-17-30-15,-1 9-12 16,0-2 13-16,0-1-23 15,0 1-23-15,0 1-18 16,-4 0-11-16,-3 1-3 16,1 0-21-16,-4 4-12 15,1 1-2-15,-1 0 1 16,0 3-2-16,-3 0-7 16,-1 9 8-16,0 11 1 15,-3 9 0-15,0 11 0 0,4 10 0 16,4 16-1-16,6-3-7 15,3 2-1-15,0-1 8 16,12-14 0-16,10-3-1 16,6-7 1-16,7-14 0 15,4-9-1-15,1-10-6 16,3-7 5-16,-3-8-3 16,-2-16-24-16,-7-6 3 15,-6-5 20-15,-5-2 4 16,-11-1 1-16,-5 4-21 15,-4 5-5-15,0 8 27 16,0 9-6-16,-7 9-28 0,-2 3 8 16,1 13 25-16,-1 13 1 15,8 10 1-15,1 6 8 16,0-5-2-16,18-5-6 16,4-8-1-16,4-8 1 15,2-12-1-15,0-4 0 16,1-1 1-16,-4-18 9 15,-3-6-4-15,-5-4 9 16,-6-7-5-16,-8-2-9 16,-3-2-1-16,0 1 6 15,-7 3 0-15,-9 1-6 16,-5 9-11-16,-3 9 4 16,-3 14 7-16,-3 3 7 0,0 14-1 15,2 14-5-15,3 8 9 16,5 3 13-16,10 0-7 15,8 0-4-15,2-6 3 16,9-7-1-16,12-6-8 16,3-8 3-16,3-7-9 15,-3-5-6-15,1 0 6 16,-4-14 13-16,-3-6 5 16,-3-5-11-16,-5 0 0 15,-4 0-5-15,0 4-2 16,-5 3 16-16,-1 7-10 15,0 7-6-15,0 4-6 16,0 3-23-16,0 19 29 0,5 7 10 16,0 6-4-16,4 2-5 15,5-5 8-15,2-7-9 16,3-8-7-16,1-8 1 16,0-9-6-16,-1 0-8 15,-2-10-42-15,-1-11 49 16,-2-6 13-16,-1-7 1 15,-2-2-1-15,-1-3 0 16,-3 1 0-16,-1 5-1 16,0 4 1-16,-3 9 0 15,2 12 0-15,-1 8-11 16,-1 8-33-16,2 25 44 16,1 11 21-16,-2 10 4 15,2 0-8-15,3-3-2 16,-1-9-14-16,1-10 8 0,-2-13 3 15,-1-7 2-15,-3-8 7 16,-3-4 27-16,0-7 59 16,0-15-47-16,0-12-40 15,0-3-18-15,-3-6 11 16,1 2-12-16,2 3 0 16,0 6 0-16,0 8 8 15,5 9-9-15,5 5-24 16,7 8 23-16,2 2 1 15,10 0-18-15,3 8-44 16,27 5-121-16,-9-1-147 16,-5-4-330-16</inkml:trace>
  <inkml:trace contextRef="#ctx0" brushRef="#br0" timeOffset="-183640.41">25941 7664 892 0,'0'0'282'16,"0"0"-158"-16,0 0-6 15,0 0 33-15,0 0-49 16,0 0-36-16,0 0-31 16,-112-50-24-16,76 57-11 15,-2 17 0-15,-1 2 6 16,5 10-6-16,5 2 7 16,9-1-1-16,9-2-5 15,11-5 10-15,0-7-10 0,9-8 6 16,13-6-6-1,4-8 0-15,2-1 0 0,2-8 5 16,1-11 3-16,-1-5-9 16,-2-4 15-16,-2 0-5 15,-7 1-9-15,-1 3 9 16,-6 8-8-16,-3 8 3 16,-5 8-5-16,-2 5-19 15,-2 22 19-15,0 27 64 16,-5 26-26-16,-3 24-11 15,5 8-8-15,3-20-2 16,0-22-1-16,4-28-4 16,5-8-12-16,0 1-1 15,1-3-25-15,2-4-47 16,-1-14-43-16,-4-12-52 0,3-18-3 16,-2-12-153-16,-2-6-364 0</inkml:trace>
  <inkml:trace contextRef="#ctx0" brushRef="#br0" timeOffset="-183128.95">26025 7810 160 0,'0'0'592'16,"0"0"-504"-16,0 0 4 0,0 0 28 15,16 82 21-15,1-71-49 16,7-7-22-16,2-4-6 16,3 0-21-16,-3-13 2 15,-3-9-21-15,-5-6 10 16,-7-3-34-16,-3-4-45 16,-8-1 0-16,0 2 16 15,-8 3 9-15,-11 5 8 16,-6 7-7-16,-3 10 12 15,-5 9 7-15,-2 4 0 16,3 20 1-16,2 8 20 16,8 6 3-16,8 2-2 15,9-4-10-15,5-3-5 16,8-10-6-16,17-6 10 0,5-10-3 16,4-7-7-16,2 0 0 15,0-16 5-15,-5-4-4 16,-2 0 5-16,-8 2-5 15,-8 5 28-15,-1 9 1 16,-6 4-25-16,0 9-2 16,0 15 44-16,4 7-1 15,4 1-28-15,5-3-18 16,5-4-1-16,10-9-27 16,5-10-57-16,27-11-82 15,-10-13-203-15,-4-9-359 0</inkml:trace>
  <inkml:trace contextRef="#ctx0" brushRef="#br0" timeOffset="-182889.84">26794 7579 202 0,'0'0'648'0,"0"0"-391"15,0 0-35-15,-24-75-23 16,8 66-49-16,1 6-72 16,-3 3-67-16,2 18 0 15,0 15-3-15,2 23-7 16,4 28 18-16,8 26-4 15,2 8 2-15,10-9-9 16,9-27 0-16,0-27 4 16,-6-13 1-16,2-8-11 15,0 3 4-15,1 1-6 16,-3-1-56-16,-5-10-76 16,-8-14-145-16,-7-8-289 0,-8-5-143 15</inkml:trace>
  <inkml:trace contextRef="#ctx0" brushRef="#br0" timeOffset="-182447.55">26456 7907 1260 0,'0'0'205'16,"0"0"-183"-16,0 0-22 16,0 0 22-16,0 0 37 15,112-8-6-15,-63-2-21 16,4-4-9-16,1-5-5 15,0-6-13-15,-3 1-5 0,-8-5-24 16,-7 3-38-16,-9 1-61 16,-10 5 49-16,-7 8 38 15,-10 7 19-15,0 5-9 16,-10 13 26-16,-9 13 0 16,3 9 1-16,-1 1 6 15,8 0 9-15,8-7-15 16,1-7 12-16,4-7 44 15,14-10-15-15,2-5-7 16,5 0-5-16,0-18-5 16,1-10-13-16,-4-6 24 15,-3-3-2-15,-8-1-33 16,-5-1 15-16,-6 5 0 0,-3 6-6 16,-15 8 33-1,-6 10-16-15,-4 10-19 0,-6 3 2 16,-2 22-9-16,0 8-1 15,6 5 0-15,6 2-18 16,18 0-183-16,6-9-173 16,0-12-255-16</inkml:trace>
  <inkml:trace contextRef="#ctx0" brushRef="#br0" timeOffset="-181236.57">27249 7638 506 0,'0'0'194'0,"0"0"-25"16,0 0 12-16,-25 83 16 0,20-50-19 15,5-4-76-15,0-2-35 16,3-10-15-16,8-5-24 16,1-8-9-16,-3-4-12 15,-2 0 0-15,-1-16 33 16,-3-8-40-16,-3-4-16 15,0-5-21-15,-3-1-5 16,-7 3 13-16,-1 2 23 16,1 4 6-16,2 6 1 15,5 5 6-15,3 6-7 16,0 2-27-16,9 5 5 16,9-1 14-16,6 2 8 0,3 0-1 15,2 0-9-15,0 6 9 16,1 8-7-16,-3 4 8 15,-3 5 0-15,-4 5 19 16,-4 5 38-16,-3 4-11 16,-6 0 7-16,-1 1-17 15,0-6-9-15,3-7-14 16,0-7-6-16,2-8 3 16,2-10-1-16,2 0-8 15,3-14 19-15,0-14-20 16,3-3-15-16,-4-9-14 15,-1 1 1-15,-2-1-14 16,-3 6-28-16,-4 8 0 0,-2 11 37 16,-2 13 7-1,-3 2-43-15,0 17 69 0,0 11 29 16,0 4 3-16,0 0-8 16,0-3-17-16,6-4 2 15,10-9 4-15,6-7-3 16,4-7-10-16,2-2 6 15,2-9-5-15,-2-10 8 16,-2-5-8-16,-2 1-1 16,-5 3 16-16,-5 2-3 15,-4 8-5-15,-4 8-8 16,-2 2-13-16,-1 8 13 16,0 11 29-16,3 4-13 15,3 0-9-15,2-5 11 16,2-5-2-16,3-8-8 0,0-5-8 15,-2 0 6 1,-2-9-13-16,-1-13 5 0,-8-3-63 16,-3-5 47-16,0 1 8 15,-5 1 9-15,-10 3 0 16,-1 7-11-16,-4 9 3 16,0 9 9-16,-1 1 1 15,-2 17 0-15,4 6 0 16,5 2 1-16,7-2 11 15,7-4-13-15,0-3 2 16,13-5 4-16,11-4-6 16,6-5 0-16,3-3-15 15,0 0-8-15,-2 0 1 0,-1 0 15 16,-2 6 6 0,-2 1 1-16,-1 3 1 0,-1 0 6 15,-2-1 5-15,2-3 8 16,-2-2 3-16,0-4 6 15,1 0 5-15,1-14-12 16,1-5 8-16,0-9-9 16,0-3-2-16,-3-5 7 15,-1-5-4-15,-8-4 6 16,1-6-3-16,-8-1-3 16,-6-3-8-16,0 0-6 15,0 3 6-15,-10 3-2 0,-4 8-11 16,0 10-1-16,-2 14-7 15,-2 12-17-15,2 5-1 16,-3 25 24-16,-1 28 1 16,1 27 5-16,9 29-5 15,10 4 9-15,7-21-7 16,16-24 0-16,2-29 4 16,4-8 2-16,10 1 3 15,3 1-11-15,14 2-12 16,-11-13-99-16,-9-7-256 0</inkml:trace>
  <inkml:trace contextRef="#ctx0" brushRef="#br0" timeOffset="-174233.52">24936 8792 755 0,'0'0'266'0,"0"0"-154"16,0 0-54-16,0 0 51 16,0 0 65-16,0 0-50 0,-7-10-49 15,7 8-18 1,0 2-10-16,0 0-12 0,0 0-12 16,-2 0-8-16,0 8-14 15,1 15-1-15,-2 14 22 16,3 15 13-16,0 9 5 15,0 2-12-15,0 0-14 16,6-5-6-16,0-5 0 16,0-8 0-16,-3-7-7 15,-2-9 5-15,1-9 5 16,-1-7-11-16,1-5-1 16,-1-6 1-16,1-2-1 15,1 0-53-15,0-10-44 16,1-31-105-16,1 2-158 15,-4-3-341-15</inkml:trace>
  <inkml:trace contextRef="#ctx0" brushRef="#br0" timeOffset="-173960.4">24822 8735 816 0,'0'0'198'0,"0"0"-114"15,0 0-47-15,0 0 31 16,0 0 5-16,0 0-31 16,0 0-15-16,39-5 33 15,-9 5 14-15,4 0 0 0,4-1-16 16,3-4-14 0,1 2-9-16,0-2-21 0,-2 2 2 15,-4 0-15-15,-8 3-1 16,-7 0-1-16,-9 0-66 15,-9 0-106-15,-3 2-99 16,0 5-281-16</inkml:trace>
  <inkml:trace contextRef="#ctx0" brushRef="#br0" timeOffset="-173712.63">24775 8976 669 0,'0'0'208'16,"0"0"-111"-16,0 0 30 15,98 11 67-15,-55-8 40 16,-1 0-95-16,0-2-51 16,-3 0-30-16,-6 1-31 15,-7-1-16-15,-2 1-10 16,-6-2-1-16,2 2-65 15,2-1-147-15,-4 0-274 16,0-1-555-16</inkml:trace>
  <inkml:trace contextRef="#ctx0" brushRef="#br0" timeOffset="-173111.49">25765 9036 669 0,'0'0'150'0,"0"0"-112"16,0 0 1-16,0 0 175 15,0 0-61-15,99 3-80 16,-66-3-40-16,-2 0-23 16,-1-3-8-16,-5-2-2 15,-6 2-66-15,-8 1-80 16,-5 2-146-16,-6 0-79 0</inkml:trace>
  <inkml:trace contextRef="#ctx0" brushRef="#br0" timeOffset="-172910.96">25823 9123 117 0,'0'0'346'0,"0"0"-219"15,0 0 3-15,0 0 64 16,0 0-8-16,0 0-50 15,0 0-20-15,64 25-33 16,-37-22 30-16,0-3-39 16,-1 1-43-16,-2-1-21 15,-4 0-10-15,4 3-4 16,-6-1-152-16,-3 1-432 0</inkml:trace>
  <inkml:trace contextRef="#ctx0" brushRef="#br0" timeOffset="-157601.54">26462 8561 476 0,'0'0'303'16,"0"0"-170"-16,0 0-71 16,0 0 48-16,0 0 56 15,0 0-30-15,3-4-53 16,-3 4-26-16,0 0-3 16,3 0-19-16,0 0-22 15,6 3-6-15,9 11 12 16,7 4 29-16,6 5-7 0,7-2-22 15,0-1-8 1,4-5-3-16,-3-5-7 16,-3-5 7-16,-3-5 0 0,-7 0-7 15,-3-1 0-15,-10-8 0 16,-3-4 0-16,-7-1-1 16,-3-3 15-16,0 3-8 15,-7-3-7-15,-6 1 0 16,-1 2-1-16,-1 5 0 15,3 7 0-15,1 2-20 16,-2 8 7-16,0 23 13 16,1 22 1-16,3 30 2 15,6 18 5-15,3-5 13 16,0-17-1-16,0-25-8 16,5-18-10-16,2 3 1 0,1-2-2 15,0-3-1 1,-3-10-25-16,-4-15-72 0,-1-6-138 15,0-3-257-15</inkml:trace>
  <inkml:trace contextRef="#ctx0" brushRef="#br0" timeOffset="-157389.64">26535 9042 892 0,'0'0'181'0,"0"0"-126"16,0 0 42-16,0 0 127 0,107 7-6 16,-63-7-95-1,3-7-59-15,0-3-41 0,-3 0-23 16,-5-1-71-16,4-3-202 16,-10 1-274-16,-9 3-177 0</inkml:trace>
  <inkml:trace contextRef="#ctx0" brushRef="#br0" timeOffset="-157022.67">27049 9060 760 0,'0'0'189'16,"0"0"-134"-16,0 0-32 16,0 0-4-16,0 0 39 15,0 0 42-15,90 32-16 16,-78-39-26-16,0-6-18 0,-5-3-22 15,-5-1-12-15,-2-1-5 16,0 0 14-16,-9 1-4 16,-6 4 11-16,-2 4-6 15,-2 9 17-15,-2 0-8 16,0 6-10-16,-1 14-7 16,1 5 1-16,6 5 22 15,3 4 24-15,9 0 3 16,3 0-4-16,0-4-14 15,17-1-17-15,5-7-7 16,2-6-3-16,6-5-2 16,0-8-11-16,-2-3 0 0,0 0-47 15,-2-14-34-15,-4-3-88 16,-5-16-22-16,-6 5-350 16,-6 2-245-16</inkml:trace>
  <inkml:trace contextRef="#ctx0" brushRef="#br0" timeOffset="-156802.59">27014 8864 1008 0,'0'0'294'15,"0"0"-220"-15,0 0-74 0,0 0 0 16,0 0 38-16,0 0 24 15,80-4-8-15,-47 2-26 16,0 2-28-16,-2 0-3 16,9 0-126-16,-8 0-375 15,-8 0-266-15</inkml:trace>
  <inkml:trace contextRef="#ctx0" brushRef="#br0" timeOffset="-156602.1">27327 8939 854 0,'0'0'244'15,"0"0"-143"-15,2 75-14 16,9-36 12-16,4 1 10 0,5-2-41 16,-1-5-42-16,3-6-14 15,-2-7-12-15,-2-7-36 16,1-13-92-16,-7 0-182 15,-2-3-291-15</inkml:trace>
  <inkml:trace contextRef="#ctx0" brushRef="#br0" timeOffset="-156412.77">27509 8994 942 0,'0'0'311'16,"0"0"-201"-16,0 0-17 15,-11 108 31-15,5-63-12 0,-1-2-14 16,3-1-34-16,2-3-29 16,2-7-29-16,0-6-6 15,2-9-108-15,8-7-150 16,0-10-382-16</inkml:trace>
  <inkml:trace contextRef="#ctx0" brushRef="#br0" timeOffset="-155506.93">27897 9024 1202 0,'0'0'306'16,"0"0"-225"-16,0 0-57 15,0 0-4-15,0 0 31 16,0 0-1-16,0 0 15 16,64 12-5-16,-31-12-26 15,3 0-16-15,2 0 1 16,1 0 22-16,0 0 13 15,-5 0-21-15,-5-2-21 16,-9 0-5-16,-8-1-1 0,-6 3-6 16,-6 0 2-16,0 0 7 15,-10 0 13-15,-10 0-15 16,-10 0-6-16,-5 5 6 16,-4 3-6-16,0-1 0 15,0 0-1-15,4-3 1 16,5 1 0-16,7-2 0 15,7-2-1-15,7 0-1 16,4-1 1-16,4 0 0 16,1 0-6-16,0 0-16 15,0 0 4-15,6 0 9 16,9 0 9-16,7 0 0 16,4 0-1-16,5 0 1 0,3 0 1 15,2 0-1-15,2-1 1 16,-1 0 1-16,-3-2-2 15,-7 3 1-15,-8 0 0 16,-4 0-1-16,-9 0 0 16,-4 0 1-16,-2 0 0 15,0 0 16-15,-16 0 6 16,-7 0-12-16,-9 0-9 16,-2 4 5-16,-4-1-6 15,0 0 0-15,4-2 0 16,4-1 6-16,5 0-7 15,10 0 0-15,3 0 0 16,9 0 0-16,3 0-2 0,0 0-19 16,15 0 10-16,7 0-10 15,10 0 14-15,5-1 7 16,0-2 0-16,2-1 0 16,-3 1 1-16,-5-2 1 15,-6 1-1-15,-7 1 0 16,-10 3 1-16,-8 0-1 15,0 0 0-15,-12 0 5 16,-15 0-6-16,-8 0 1 16,-3 0-1-16,2 0 1 15,3 0 8-15,6 3-8 16,8-1-1-16,3-1-1 16,5 2-49-16,-2 4-86 15,4-1-268-15,0 1-1049 0</inkml:trace>
  <inkml:trace contextRef="#ctx0" brushRef="#br1" timeOffset="-147756.59">20594 9162 413 0,'0'0'345'16,"0"0"-218"-16,0 0-90 16,0 0-25-16,0 0-1 15,0 0 18-15,0 0-4 16,10 56 5-16,2-42 9 15,6-2 34-15,-1 5-20 16,3 0-4-16,1 2-7 0,-3 3-5 16,2 3-17-16,-5 3-10 15,-5 3-1-15,-6 5-3 16,-4 0 2-16,0 3-7 16,-6-3 9-16,-8-2 3 15,0-3 8-15,-1-5 9 16,3 1-2-16,3-4-3 15,2-3-7-15,4-3-12 16,3-2 0-16,0-5-6 16,2 0 0-16,11-1 0 15,0 1-1-15,3-1 1 16,3 3-1-16,1 0 1 16,0 1 0-16,-2 3 6 0,-4 4-6 15,-3 5 0 1,-3 3 1-16,-4 3 0 0,-1 4 5 15,-2 3-5-15,1 1 0 16,1 2 0-16,3 0-1 16,1-4 1-16,5-1-1 15,2-3 0-15,2-4-2 16,1-4-11-16,3-1-7 16,-2-3 2-16,3-2 7 15,-2 1 9-15,-2-1 2 16,-2 6 0-16,-3 2 0 15,-3 6 8-15,-3 3 12 16,-5 1 24-16,1 2 45 16,2 2-3-16,2-3-34 15,6-4-20-15,6-2-26 0,3-8 0 16,0-10-6 0,4-6-39-16,11-15-171 0,-6-11-23 15,-3-9-421-15</inkml:trace>
  <inkml:trace contextRef="#ctx0" brushRef="#br1" timeOffset="-144514.49">22485 7923 208 0,'0'0'180'0,"0"0"-102"15,0 0-39-15,0 0 91 16,0 0 3-16,0 0-29 15,0 0-41-15,-16-9-18 16,14 6-2-16,-1 3 1 16,0 0 2-16,-1-3-13 15,-2 3-15-15,-3-1-8 0,0 1 9 16,-2 0-2-16,-2 0 2 16,0 0-18-16,-4 0 17 15,1 0-11-15,-5 1 0 16,-1 6-6-16,-1-2 0 15,-2 3 0-15,-1 1 0 16,3 1-1-16,-1 1 0 16,4 3 1-16,1 0 1 15,1 0-2-15,3 1 1 16,1 2-1-16,1 2 1 16,3 3 0-16,0 2 15 15,4 1-3-15,0 4 6 16,1-1 1-16,5 3 5 0,0-1 14 15,0 2-7 1,5-3 6-16,8 2-10 0,5-2-7 16,3-2 14-16,0-3 7 15,4 0-12-15,2-1-3 16,1-3-14-16,2-2-2 16,3-1-3-16,3-3 5 15,4-4-5-15,3-1 8 16,1-3-3-16,3-3-6 15,1-3-5-15,-2 0 18 16,2 0 1-16,-3 0-8 16,2-5-6-16,0-1 11 15,0-5-7-15,1 0-11 16,3-4 2-16,-2 1 5 0,0-3 0 16,-1-2-5-16,-3 0-2 15,-2-3 0-15,-4 0-1 16,-2 0 1-16,-1-2 6 15,-4 0-6-15,-2-1-1 16,-3-1 1-16,-1 1 1 16,-2-1 0-16,-4-3 0 15,-2 0-1-15,0 2 0 16,-6-4 5-16,0 2-3 16,-5 0-2-16,-2 0 1 15,-3-2-1-15,-1 2 2 16,-1 0-1-16,0 0 0 15,-1 1-1-15,-9 1 0 0,-4 1 1 16,-3 1-1-16,-5 3-1 16,-3 0 1-16,-4 2-10 15,-2 3 9-15,-3 2-1 16,-4 3 2-16,-2 3-1 16,-6 1-1-16,-3 6-4 15,-1 2 6-15,-3 0-1 16,-3 5 0-16,1 10-2 15,0 3 2-15,-2 7 1 16,1 4 0-16,0 0-1 16,6 2 1-16,6 1-1 15,7-3 1-15,7 0-9 16,8 3-58-16,8 2-78 0,14 15-44 16,0-7-177-16,0-3-232 15</inkml:trace>
  <inkml:trace contextRef="#ctx0" brushRef="#br1" timeOffset="-143581.62">23567 8649 664 0,'0'0'203'0,"0"0"-133"16,0 0 9-16,0 0 69 16,0 0-28-16,0 0-55 15,0 0-20-15,-70-23-17 16,57 23-11-16,-1 0-5 16,-1 0-11-16,-3 4 5 0,-1 6-5 15,-1 4-1-15,-1 1 1 16,-1 6-1-16,1 4 1 15,-2 1 1-15,1 7-1 16,3 2 5-16,-1 3 8 16,3 5 8-16,5 3-2 15,1 4-4-15,5 3 3 16,5 1 6-16,1 4-6 16,0-1-6-16,7 4-6 15,4-1 9-15,2-1 3 16,3-3-1-16,4-4-5 15,1-2-13-15,7-6 6 16,3-2 3-16,5-6-8 16,6-5 0-16,0-4 8 15,5-10 0-15,1-3-8 0,3-5 0 16,1-6 5-16,-3-3-5 16,2 0 1-16,-2-4 11 15,-3-11-12-15,-3-4 6 16,-2-6-1-16,-5-5-4 15,-6-3-1-15,-4-3 8 16,-6-4-3-16,-5-4-5 16,-6-3 7-16,-4-1 0 15,-3-5 1-15,-2 0 7 16,0-1 18-16,-4-3 19 16,-5 3-15-16,-3-2 0 15,-1 3 0-15,-1 2-19 16,-2 3-19-16,-3 5 10 0,-1 3-10 15,-4 5 25-15,-4 3-19 16,-4 3 1-16,-4 7-1 16,-1 3 3-16,-2 5-8 15,-2 6 0-15,-1 3-1 16,-4 5 0-16,-2 0-7 16,-1 8 5-16,1 6 2 15,2 5-17-15,4 3-22 16,3 5-55-16,8 3-6 15,5 5-30-15,-1 25-72 16,8-8-279-16,6-2-168 0</inkml:trace>
  <inkml:trace contextRef="#ctx0" brushRef="#br1" timeOffset="-142696.45">23509 9648 729 0,'0'0'199'0,"0"0"-53"15,0 0-10-15,0 0-13 16,-81-47 11-16,60 43-19 16,-3 0-22-16,-1 4-41 15,-1 0-31-15,-4 0-10 16,-2 0-9-16,-5 2 4 16,-1 8-6-16,-1 6 0 15,-2 0 1-15,-1 6-1 16,-2 1 0-16,3 2 0 15,1 3 0-15,1 2 0 16,2 1 0-16,4 1-10 16,2 4 9-16,2 0 1 15,3 5-10-15,3 1-2 16,3 1 11-16,4 3 0 0,4 2 0 16,8 0 1-16,4 0-1 15,0 4 0-15,6-2 1 16,14 1 1-16,9-2-1 15,4-3 2-15,4-5-1 16,4-4 6-16,1-6-6 16,3-5 5-16,4-7-6 15,2-2 0-15,2-5-16 16,0-5 8-16,2-4 4 16,-1-3 4-16,1 0 6 15,-3 0-6-15,4-9 0 16,-1-4-1-16,0-4 2 15,-2-2 4-15,-3-7-5 0,-3-2 0 16,-5-3 1 0,-4-2 0-16,-4-1 13 0,-4 0-12 15,-3-3 6-15,-5 0-2 16,-4-1-4-16,-5-3 15 16,-4 0-4-16,-3-2 1 15,-3-3 3-15,-3 0-2 16,0-1 10-16,0 0-11 15,-7 4-1-15,-4 2 4 16,-2 4 18-16,-2 3-6 16,-2 2-7-16,-2 3 10 15,-5 4-13-15,-1 2 27 0,-6 3-17 16,-5 1-4 0,-8 3-12-16,-8 4-13 0,-6 4-1 15,-3 5 0-15,-2 3 1 16,4 0 0-16,2 6-7 15,5 8-37-15,2 3-72 16,-12 8-74-16,10-6-87 16,7-1-465-16</inkml:trace>
  <inkml:trace contextRef="#ctx0" brushRef="#br1" timeOffset="-141802.7">21213 9341 234 0,'0'0'303'0,"0"0"-196"15,0 0-71-15,0 0-16 0,0 0 23 16,-81 20 12-16,68-3-4 16,0 4-18-16,0 2-1 15,0 5 7-15,1 4 7 16,2 4 12-16,-2 3 27 16,4 4-21-16,2 0 2 15,5 3-8-15,1-2-7 16,1 0-19-16,18-3-16 15,6 0 13-15,9-3 7 16,6-5 4-16,5-5-4 16,3-5-4-16,0-10-9 15,1-6-4-15,-2-7 3 16,0 0-13-16,-5-16 49 0,-1-8-26 16,-8-7-16-1,-3-6-14-15,-7-4 5 0,-7-5-6 16,-5 0 5-16,-6-3-5 15,-5-1-1-15,0 1 1 16,-13-2 8-16,-6-2-1 16,-6 0-2-16,-3-2 18 15,-3 5-8-15,-1 5 4 16,1 4-11-16,0 12 19 16,-2 4-2-16,1 8-4 15,0 6-7-15,-4 5 1 16,0 6-9-16,-3 0-6 15,0 12 0-15,-2 10-1 16,5 9-11-16,3 9-51 16,6 9-45-16,9 39-75 0,7-12-86 15,8-5-466-15</inkml:trace>
  <inkml:trace contextRef="#ctx0" brushRef="#br0" timeOffset="-133386.64">28296 8715 694 0,'0'0'251'0,"0"0"-144"0,0 0-30 16,0 0 11-16,0 0-14 15,0 0-13-15,18-5 4 16,2 2-11-16,8 3-8 16,7 0-11-16,6 0-9 15,4 0-3-15,1 0-17 16,-3 0 5-16,-1 0-10 15,-8-4-1-15,-5 0 0 16,-10-2 0-16,-4 3-1 16,-7-2 1-16,-4 1 6 15,-4-1 0-15,0-2 6 16,0 2-12-16,0-2-11 0,-7 1-6 16,-3 2 8-1,0 4-12-15,1 0 1 0,-3 21 19 16,-6 24-2-16,-2 36 3 15,1 28 7-15,5 9-7 16,8-18 6-16,6-30-4 16,0-31-1-16,4-8-1 15,8 1 0-15,0-1 0 16,2 1-2-16,-3-8-66 16,0-12-47-16,-3-5-121 15,-4-7-151-15</inkml:trace>
  <inkml:trace contextRef="#ctx0" brushRef="#br0" timeOffset="-133175.55">28462 9065 781 0,'0'0'299'16,"0"0"-235"-16,0 0-64 15,0 0 0-15,0 0 0 16,0 0 52-16,0 0 23 15,59 7 14-15,-27-7-15 16,2 0-47-16,2 0-8 16,-2 0-19-16,4-7-24 15,-8 0-225-15,-7-3-392 0</inkml:trace>
  <inkml:trace contextRef="#ctx0" brushRef="#br0" timeOffset="-132809.27">28811 9094 720 0,'0'0'98'15,"0"0"-69"-15,0 0-14 16,0 0 60-16,80 27 53 16,-56-29-2-16,-3-11-19 15,-1-6-70-15,-5-3-24 16,-5-3-3-16,-9 2-1 15,-1-2-7-15,-3 2 20 16,-14 3-10-16,-6 4 1 0,-3 6-12 16,0 6 18-16,-2 4 3 15,-1 9-2-15,4 13 1 16,3 11 0-16,5 5 51 16,5 6 17-16,11 1-24 15,1 0-24-15,13-2-16 16,13-6-9-16,8-6-1 15,3-4-1-15,2-10-6 16,0-8-2-16,1-9-6 16,17-9-43-16,-11-13-122 15,-3-6-209-15</inkml:trace>
  <inkml:trace contextRef="#ctx0" brushRef="#br0" timeOffset="-132528.6">29426 8944 864 0,'0'0'396'0,"0"0"-299"15,0 0-65-15,0 0-16 16,80 10 15-16,-46-10 4 16,4 0-9-16,-3 0-15 0,-3 0-11 15,-11 0-13-15,-11 0-91 16,-9 5-245-16,-1 0-158 0</inkml:trace>
  <inkml:trace contextRef="#ctx0" brushRef="#br0" timeOffset="-132359.31">29388 9140 694 0,'0'0'556'0,"0"0"-470"15,0 0-65-15,0 0 30 16,0 0 13-16,0 0-9 16,0 0-14-16,90 26-16 15,-59-26-12-15,4 0-13 0,15-9-91 16,-8-4-263-16,-4-2-510 15</inkml:trace>
  <inkml:trace contextRef="#ctx0" brushRef="#br0" timeOffset="-131748.18">30362 8557 694 0,'0'0'503'0,"0"0"-428"15,0 0-53-15,0 0-13 16,0 0 26-16,0 0-6 15,-85 0-15-15,63 17 24 16,-2 3 10-16,2 8 8 16,1 7 8-16,3 6-1 15,5 10-15-15,7 7-9 16,6 4-12-16,0 4-14 16,14-3-12-16,13-5 8 15,6-7-7-15,7-10 6 16,4-8 1-16,3-10 0 0,5-9 0 15,-1-9 5-15,5-5 14 16,0-12 34-16,1-14-32 16,-2-10 9-16,0-6 7 15,-7-5-21-15,-2-5-10 16,-7-2 0-16,-9 0-4 16,-10-2 3-16,-12 3-6 15,-8 1-7-15,-11 3 6 16,-21 8-7-16,-8 1 0 15,-8 7 0-15,-9 8 0 16,-4 7 0-16,-3 5 4 16,-3 9-3-16,0 4-1 15,1 4-5-15,5 14 5 16,4 8-2-16,8 3-77 0,9 5-44 16,11 2-53-16,13 13-113 15,6-10-292-15,10-5-204 0</inkml:trace>
  <inkml:trace contextRef="#ctx0" brushRef="#br0" timeOffset="-131411.42">30667 8557 765 0,'0'0'569'16,"0"0"-503"-16,0 0-37 15,0 0 19-15,0 0 6 16,0 0-29-16,0 0-19 16,-71 41 42-16,40 10 46 15,-13 30-19-15,-12 25-20 16,-5 7-15-16,10-20-20 15,14-25-5-15,16-30-15 16,3-7 0-16,2 1 2 16,0 0 0-16,2-1-2 0,5-12 0 15,7-7-55 1,2-7-278-16,0-5-602 0</inkml:trace>
  <inkml:trace contextRef="#ctx0" brushRef="#br0" timeOffset="-126688.37">25139 10210 371 0,'0'0'322'0,"0"0"-154"16,0 0-56-16,0 0 7 16,0 0 24-16,0 0-30 15,0 0-29-15,-32-8-26 16,25 8-7-16,-5 0 13 15,0 0-23-15,-6 0-13 16,0 5-8-16,-6 7-14 16,-1 2-4-16,0 4 4 15,2 1-5-15,1-1 0 16,4 2 0-16,5-3 0 0,2 0 0 16,4-4-1-16,4 1 0 15,3-3 0-15,0-2 0 16,1 0 7-16,11-1-6 15,2-1 6-15,3-3 2 16,2-2-8-16,0-1 0 16,3-1 0-16,1 0 5 15,2 0-5-15,2-2 0 16,0-3 8-16,1 2-9 16,0 1 0-16,2 2 0 15,1 0 0-15,-1 12 0 16,0 3 0-16,-3 3 4 15,-2 2-4-15,-4 0 0 0,0 6 6 16,-6 0 4 0,-2 2-2-16,-5 1 9 0,-5 1 12 15,-3-2-5-15,0-2-2 16,-11-2-12-16,-6-2 3 16,-5 2 0-16,-4-4 2 15,-6 1 3-15,-5-1-7 16,0-4-10-16,-2-5 9 15,0-4 12-15,-1-7 16 16,4 0-3-16,0-9-8 16,2-14-14-16,3-3 0 15,4-3-7-15,5 0-5 16,5 2 1-16,5 4-1 16,8 0 2-16,1 4 1 15,3 2-4-15,0 2 0 0,0 3-11 16,0 2-4-16,4 3 2 15,8 5-30-15,2 2-51 16,6 0-13-16,19 7-122 16,-3 2-157-16,0-3-372 0</inkml:trace>
  <inkml:trace contextRef="#ctx0" brushRef="#br0" timeOffset="-126357.62">25694 10467 477 0,'0'0'283'0,"0"0"-189"16,0 0 13-16,0 0 100 15,85 9-32-15,-52-9-68 16,1 0-49-16,1 0-13 16,-2 0-21-16,-3 0-17 0,-7 0-7 15,-6 0-44-15,-10 0-108 16,-6 5-331-16,-1 3 87 0</inkml:trace>
  <inkml:trace contextRef="#ctx0" brushRef="#br0" timeOffset="-126147.47">25667 10715 781 0,'0'0'256'0,"0"0"-184"15,0 0-31-15,0 0 59 16,0 0 37-16,0 0-16 0,109 15-22 16,-76-15-35-1,-1 5-35-15,1-5-25 0,-4 3-4 16,2-1-122-16,-7-1-254 16,-7-1-829-16</inkml:trace>
  <inkml:trace contextRef="#ctx0" brushRef="#br0" timeOffset="-123145.2">26724 10164 692 0,'0'0'276'16,"0"0"-192"-16,0 0-55 16,0 0 32-16,0 0 69 15,0 0-14-15,0 0-60 16,0-4-22-16,0 4-7 16,0 0 5-16,0 0 3 0,-7 0-17 15,-4 5-18 1,-3 8 6-16,-3 5-5 0,-4 7 8 15,0 5 0-15,2 6 9 16,0 5 9-16,3 7 19 16,3 3-14-16,7 2-11 15,5-1-11-15,1-2 8 16,1-4-4-16,14-6-2 16,9-5 0-16,6-8 5 15,3-1-5-15,5-9-2 16,0-10 2-16,-3-5 0 15,1-2-4-15,-3-6-6 16,-3-13 48-16,-3-6-17 16,-6-1-19-16,-8-4 16 15,-4 1-17-15,-8-1 3 0,-1 0 14 16,-5 5-14-16,-12 2 5 16,-2 3 13-16,-5 5-17 15,-2 4-1-15,0 5-7 16,-1 5-9-16,0 1 0 15,0 3-1-15,2 12 0 16,0 6 0-16,5 2 0 16,4 1-14-16,5 0-50 15,5-2-45-15,6-2-22 16,0-1-52-16,14 0-53 16,6-5-131-16,3-3-135 0</inkml:trace>
  <inkml:trace contextRef="#ctx0" brushRef="#br0" timeOffset="-122695.62">27051 10602 620 0,'0'0'567'0,"0"0"-475"15,0 0-65-15,0 0-18 16,0 0 17-16,0 0 28 15,0 0 12-15,60 33 17 16,-35-33 9-16,2 0-32 16,0-3-34-16,-6-8-13 0,-2-3 7 15,-7-3 5 1,-5-1-1-16,-5-1-24 0,-2 0 14 16,0 2-6-16,-15 0 8 15,-5 4 1-15,-3 2-5 16,-4 5-12-16,0 5 0 15,0 1-5-15,0 4 5 16,5 13 0-16,-1 7 0 16,6 4 0-16,5 2 1 15,4 2-1-15,8-1 13 16,0-2-1-16,8-3-2 16,14-5 3-16,4-4-1 15,5-4 1-15,4-7-4 16,0-2-7-16,-1-4-2 15,-4 0 0-15,-5-7-59 0,-5-9-37 16,-9-11-153-16,-6 2-239 16,-5 1-190-16</inkml:trace>
  <inkml:trace contextRef="#ctx0" brushRef="#br0" timeOffset="-122437.33">27040 10328 312 0,'0'0'650'15,"0"0"-561"-15,0 0-74 0,0 0-14 16,0 0 18-16,0 0 84 16,0 0 29-16,24 11-9 15,-3-10-20-15,5-1-30 16,0 0-25-16,3 0-29 15,-2 0-12-15,-1 0-7 16,0 0-22-16,-2 0-129 16,-5 0-178-16,-5 0-369 0</inkml:trace>
  <inkml:trace contextRef="#ctx0" brushRef="#br0" timeOffset="-122184.66">27343 10396 98 0,'0'0'843'0,"0"0"-726"16,0 0-56-16,0 0 56 16,36 97 24-16,-18-58-48 15,1 2 0-15,2 0-41 16,1-7-20-16,-2-6-17 15,-2-5-14-15,-3-8 7 16,0-5-8-16,-5-4-81 16,-2-6-72-16,-1-3-226 15,-4-9-136-15</inkml:trace>
  <inkml:trace contextRef="#ctx0" brushRef="#br0" timeOffset="-121987.59">27575 10493 795 0,'0'0'315'0,"0"0"-178"16,0 0-37-16,-11 89 6 15,3-54 35-15,4 2-23 16,1-5-52-16,3-3-30 16,0-6-28-16,0-5-8 15,7-7-22-15,12-11-134 16,-2 0-165-16,-1-5-522 0</inkml:trace>
  <inkml:trace contextRef="#ctx0" brushRef="#br0" timeOffset="-121709.18">27894 10503 1192 0,'0'0'313'0,"0"0"-247"16,0 0-41-16,0 0 58 16,97 0 33-16,-64-1-26 15,-1-3-26-15,-2 3-7 16,-3 1-16-16,-6-2-16 0,-8 2-12 16,-4 0-5-1,-4 0-7-15,-5 0 0 0,0 0 0 16,0 0-1-16,0 0-73 15,-4 0-67-15,-6 0-165 16,-2 2-484-16</inkml:trace>
  <inkml:trace contextRef="#ctx0" brushRef="#br1" timeOffset="-116605.12">20012 10254 204 0,'0'0'199'16,"0"0"-59"-16,0 0-9 15,0 0-14-15,0 0-12 16,0 0-4-16,0 0-34 15,-6-6-12-15,5 6 6 16,1 0-21-16,-2 0 2 16,1 0-13-16,-1 0-13 0,-1 0 4 15,0 0-1-15,0 0 12 16,-3 0-8-16,2 0-7 16,-1 0-6-16,2 1 2 15,-1 1-11-15,1 0 6 16,-2 1-6-16,1 1 0 15,1-1 0-15,-1 2 0 16,-1-1 9-16,-1 4-10 16,0-1 0-16,-3 0 2 15,3 3-1-15,0 0-1 16,0-2 6-16,0 1-6 16,-1 4 0-16,1 1 0 0,0 2 0 15,1 3 0-15,-1-1 0 16,1 3 0-16,0-1 9 15,2 0-3-15,2-2 13 16,1 2 14-16,0-2 0 16,0 2-11-16,6 0 0 15,5-1-4-15,3 0-4 16,4-2-4-16,0-3 5 16,3-2-3-16,-1-1-10 15,3-3 16-15,-1-2 1 16,2-4 6-16,1-2-3 15,1 0-2-15,-1 0-7 16,1 0-4-16,-1-2 9 0,0-5-13 16,-1-3 3-16,-3 0 12 15,0-3-1-15,0-2-7 16,-5 0-12-16,2-2 1 16,-4 0 1-16,0-2 11 15,-2 0-12-15,2-2 6 16,-5-1-6-16,-2-3 5 15,-1 1-6-15,0 2 0 16,-5-2 9-16,-1 2-9 16,0 0 2-16,0 0-1 15,-1 4 5-15,-8-1-6 16,-1 2 0-16,-4 1-1 16,-2 2 2-16,-2 1-1 15,0-2 0-15,-4 2 0 16,-1 3-1-16,2 0 0 0,-3 3 0 15,-1 5 0-15,0 1-7 16,-2 1 8-16,0 0 0 16,2 3-6-16,-2 7 6 15,0 5-2-15,2 5 1 16,-1 2 0-16,4 5 0 16,4 0 0-16,2 4 0 15,7-1-8-15,3 1-67 16,3 5-141-16,3-6-130 15,-2-7-390-15</inkml:trace>
  <inkml:trace contextRef="#ctx0" brushRef="#br1" timeOffset="-115585.45">18778 10067 333 0,'0'0'116'0,"0"0"-2"0,0 0-16 16,0 0 36-16,0 0-50 15,-86 0-12-15,65 5-21 16,1 2-15-16,0 1-13 15,-1 3-1-15,0 1-11 16,2 4 1-16,-2 0-5 16,2 1 6-16,1 0 0 15,0 0 2-15,1 0 1 16,2 0 8-16,5 0 7 16,2-1 0-16,3 2-10 15,5 1 15-15,0 3 3 16,0 2 3-16,13 5-6 15,5 0-11-15,7 2-5 0,4-2-4 16,4 0 8-16,5-2 16 16,2-2 16-16,4-5-16 15,0-2-13-15,0-2 0 16,-3-5 5-16,-2-4-7 16,-4-4-6-16,-4-3-3 15,-3 0 6-15,-4-5 9 16,-4-10 4-16,-3-4 5 15,-2-6-18-15,0-3 0 16,-4-2-5-16,-1-1-15 16,-3-3 8-16,0 1-8 15,-4-3 0-15,0 1 4 0,-2 1-5 16,-1 0-1-16,0 2 0 16,0 1-1-16,-6 2 1 15,-3 3 0-15,-4 1 0 16,-1 5 1-16,-2 1 5 15,-1 3-6-15,-2-1-1 16,-2 7 1-16,-4 0 6 16,-4 3-5-16,-2 2 7 15,-6 5-7-15,-5 0 0 16,-3 5 1-16,-2 10-1 16,0-1-1-16,3 6 1 15,2 1-1-15,3 2-1 16,6 3-30-16,5-1-38 0,5 5-59 15,-5 17-126 1,6-4-152-16,1-2-500 0</inkml:trace>
  <inkml:trace contextRef="#ctx0" brushRef="#br1" timeOffset="-114630.4">17222 10660 462 0,'0'0'107'0,"0"0"-45"15,0 0 9-15,0 0 20 0,-83 0 37 16,62 0-42-16,1 7-5 16,1-2-22-16,0 4-33 15,2 2-10-15,0 1-15 16,1 4 11-16,-1 2-3 15,-1 2 4-15,2 0-3 16,-2 2 0-16,3 2 4 16,0 1 12-16,3 1 14 15,0 2-11-15,5 2-5 16,1 2-14-16,4 1-9 0,2 1 5 16,2-2 6-1,14 1-2-15,7-4-3 0,3-1 5 16,6-3 1-16,2-4 13 15,5-3-7-15,4-6 6 16,1-2 2-16,0-2 10 16,-2-7 8-16,-3-1-15 15,-4 0-1-15,-3-13 11 16,-6-4 17-16,-3-6-19 16,-2-5-3-16,-3-5-15 15,-3-4 1-15,-5-1-2 16,-1-1-12-16,-4 2 1 15,-2 1-7-15,-3 5 1 16,0 0-1-16,0 5 5 16,-8 2-4-16,-5 1-1 0,-4 0 5 15,-2 2-5-15,-2 1 8 16,1 1-8-16,-3 0 5 16,-1 4-4-16,0 1 5 15,-2 4-4-15,0 3 3 16,-3 2-6-16,-2 5 1 15,0 0-1-15,-1 0 0 16,-1 5 0-16,-2 9 0 16,2 3 0-16,0 2-8 15,2 6-14-15,3-1-14 16,-1 5-32-16,7 4-37 16,2 1-96-16,1 23-70 15,9-10-130-15,2-2-100 0</inkml:trace>
  <inkml:trace contextRef="#ctx0" brushRef="#br1" timeOffset="-113796.39">17554 12216 608 0,'0'0'269'0,"0"0"-174"16,0 0-56-16,0 0 1 0,0 0 34 15,0 0 25-15,-86 17-24 16,72-4-30-16,2 2-22 16,2 4-3-16,2 4-1 15,2 6-3-15,5 2 20 16,1 6 1-16,1 1-2 16,17 4 2-16,9-1-12 15,9 2-10-15,7 0-1 16,4-5 1-16,3-4-9 15,2-8-5-15,3-5 0 16,-1-8 7-16,1-6-7 16,1-7-1-16,-4-3 7 15,-6-14-6-15,-3-9 9 0,-7-6-9 16,-8-10 11 0,-4-4 0-16,-10-6-11 0,-5-4 12 15,-8 0-7-15,-1-1 6 16,-4 1 21-16,-13 3 18 15,-5 1-11-15,-5 6-8 16,-1 4 12-16,-2 5 6 16,-3 5-13-16,-1 5 0 15,-2 4-19-15,-3 8 1 16,-1 5 3-16,-1 6-13 16,-2 4-7-16,2 0-1 15,-1 2-1-15,0 13 0 16,2 4-2-16,1 5-7 15,4 5 0-15,6 5-8 16,8 7 1-16,6 3-18 0,14 4-39 16,1 3-36-16,34 24-130 15,4-13-156-15,3-10-591 0</inkml:trace>
  <inkml:trace contextRef="#ctx0" brushRef="#br1" timeOffset="-112956.27">18753 12626 831 0,'0'0'192'16,"0"0"-134"-16,0 0-44 16,0 0-2-16,0 0 30 15,0 0 27-15,0 0-17 16,-60 90-10-16,56-63-5 15,-2 5 2-15,3 1 25 16,2 3-9-16,1 1-10 16,0 2-6-16,0-1-5 15,3 1-5-15,10 0 9 16,4-3-11-16,5-2-8 0,5-3-5 16,4-1 0-16,5-6-2 15,4-5-6-15,2-3-5 16,1-5 1-16,5-5-1 15,-2-6 6-15,0 0-7 16,-1-4 0-16,-2-12 0 16,-4-5 0-16,-4-2 1 15,-7-8-1-15,-6-2 10 16,-7-4 3-16,-5-1-1 16,-8-2 1-16,-2-2 21 15,-3 0 7-15,-15 0-5 16,-4-2-6-16,-5 4 4 15,-9 3-3-15,-1 5-1 16,-4 7-14-16,-3 5-1 0,-3 6-5 16,1 6 3-16,0 5-12 15,-2 3 0-15,3 0 0 16,-1 12 0-16,3 9-1 16,0 7-5-16,3 3-8 15,4 5-9-15,4 1-6 16,7-3-20-16,7 2-23 15,9-2-27-15,9 10-58 16,11-8-125-16,10-7-364 0</inkml:trace>
  <inkml:trace contextRef="#ctx0" brushRef="#br1" timeOffset="-112084.75">20058 11891 360 0,'0'0'605'0,"0"0"-463"16,0 0-99-16,0 0-5 0,0 0 46 15,0 0 35-15,0 0 3 16,-16 89-6-16,16-51-34 16,0 5-25-16,0 5-19 15,10 3-8-15,8-1-5 16,6 0-6-16,6-5-6 16,3-2-12-16,6-8 1 15,4-4 5-15,0-11-6 16,6-6 0-16,1-7 0 15,0-4 0-15,1-3-1 16,-3-8-8-16,-2-12-8 16,-3-7 8-16,-3-7 8 0,-4-3 19 15,-5-6-2 1,-2 0 18-16,-8 1 1 0,-2-2-22 16,-7 5 0-16,-3 1-5 15,-9 3 17-15,0 2 9 16,-6 1-10-16,-15 1 5 15,-7 1-5-15,-8 2-6 16,-7 3 8-16,-2 5 10 16,-7 2 0-16,0 6 1 15,1 5-1-15,-3 7-16 16,2 0-11-16,3 7-10 16,0 10 0-16,1 2-15 15,5 5-28-15,2 1-6 16,3 4-12-16,3 2-34 15,3 3-40-15,-9 24-57 0,8-9-346 16,5-4-486-16</inkml:trace>
  <inkml:trace contextRef="#ctx0" brushRef="#br0" timeOffset="-108067.12">28593 9869 91 0,'0'0'131'16,"0"0"-2"-16,0 0-56 15,0 0-16-15,0 0 16 16,0 0-4-16,15 7-38 15,-12-7-20-15,-3 2-2 16,1-2-3-16,-1 0-6 0,2 0 7 16,-2 0 36-16,0 0 71 15,0 0 19-15,0 0-6 16,0 0-15-16,0 0-22 16,0 0-38-16,0 5-39 15,-3 5-6-15,-7 7-5 16,-5 9 27-16,-3 15 23 15,-1 8-14-15,-3 20 20 16,2 18-20-16,6 16-18 16,7-11-5-16,7-19-5 15,0-21 0-15,12-19-1 16,4 0-8-16,7 1 0 0,3-4 6 16,1-10 9-1,3-8-8-15,0-9-8 0,0-3 11 16,-1-7-11-16,0-14 8 15,-6-6 14-15,-6-5-11 16,-8-2 7-16,-7-1-11 16,-2 0-6-16,-8 6-1 15,-14-1 23-15,-6 7-17 16,-5 5 3-16,-3 9 18 16,-3 9-16-16,-1 0 0 15,0 16 0-15,4 7-11 16,6 6 0-16,8 3 0 15,11 1-1-15,11-2-15 16,5 0-136-16,39-1-49 16,0-10-145-16,0-6-202 0</inkml:trace>
  <inkml:trace contextRef="#ctx0" brushRef="#br0" timeOffset="-107693.31">28974 10428 1204 0,'0'0'335'0,"0"0"-243"16,0 0-92-16,0 0 0 15,0 0 0-15,0 0 16 16,0 0-1-16,41 16 9 16,-17-13 10-16,0-3-8 15,3 0-10-15,-3-5 0 0,-5-7-7 16,-5-1-2-1,-5-3 1-15,-7 1-2 0,-2-2-5 16,0 0 6-16,-16 4-7 16,-6 2-9-16,-5 7-4 15,-4 4 13-15,-4 2-15 16,3 18 15-16,-1 8 0 16,4 9 0-16,6 4 6 15,9 2 3-15,11 1 6 16,3-4-2-16,15-5-6 15,19-6 0-15,11-10 2 16,10-7-9-16,27-10-59 0,-10-2-170 16,-10 0-445-16</inkml:trace>
  <inkml:trace contextRef="#ctx0" brushRef="#br0" timeOffset="-107481.12">29651 10344 1242 0,'0'0'222'0,"0"0"-187"16,0 0-18-16,0 0 19 16,98 2 40-16,-62-2-13 0,6 0-34 15,-4 0-20 1,3 0-9-16,-10-2-208 0,-12 2-428 15</inkml:trace>
  <inkml:trace contextRef="#ctx0" brushRef="#br0" timeOffset="-107323.3">29687 10578 955 0,'0'0'272'16,"0"0"-216"-16,0 0-37 15,0 0-3-15,0 0-16 16,117 15-18-16,-75-15-170 16,-2-11-582-16</inkml:trace>
  <inkml:trace contextRef="#ctx0" brushRef="#br0" timeOffset="-106783.36">30515 10101 833 0,'0'0'135'16,"0"0"-102"-16,0 0 4 0,0 0 66 16,-93 75 32-16,78-41-16 15,3 7-6-15,6 5-10 16,6 5-33-16,5 4-22 16,17-3-16-16,11-4-17 15,7-5-5-15,8-7 3 16,5-9-7-16,4-10 1 15,-1-9 1-15,2-8-7 16,-3 0 4-16,-3-20 2 16,-6-12-1-16,-4-5 3 15,-8-8 1-15,-6-5-1 16,-9-3 2-16,-8-2-3 0,-9 1-1 16,-2 2 5-16,-12 4 5 15,-12 6-5-15,-7 5-2 16,-9 5 17-16,-7 11-2 15,-6 5-14-15,-7 7-10 16,-3 9-1-16,1 0 0 16,0 9 0-16,7 11-13 15,9 7-41-15,-5 21-79 16,14-7-175-16,12-7-572 0</inkml:trace>
  <inkml:trace contextRef="#ctx0" brushRef="#br0" timeOffset="-106454.62">30920 10084 916 0,'0'0'300'0,"0"0"-217"16,0 0-67-16,0 0-15 16,0 0 31-16,0 0 56 15,-82 76 47-15,52-30-28 16,-10 19 18-16,-2-1-18 0,2 4-48 16,-1 2-36-16,9-12-10 15,-1 1-7-15,5-6 4 16,7-11-9-16,3-9-2 15,4-5-4-15,10-10-100 16,4-3-228-16,0-11-676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12:16:33.178"/>
    </inkml:context>
    <inkml:brush xml:id="br0">
      <inkml:brushProperty name="width" value="0.1" units="cm"/>
      <inkml:brushProperty name="height" value="0.1" units="cm"/>
    </inkml:brush>
  </inkml:definitions>
  <inkml:trace contextRef="#ctx0" brushRef="#br0">1 75 6185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4T12:16:47.351"/>
    </inkml:context>
    <inkml:brush xml:id="br0">
      <inkml:brushProperty name="width" value="0.1" units="cm"/>
      <inkml:brushProperty name="height" value="0.1" units="cm"/>
    </inkml:brush>
  </inkml:definitions>
  <inkml:trace contextRef="#ctx0" brushRef="#br0">0 175 6905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9T12:56:54.46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FF00"/>
    </inkml:brush>
    <inkml:brush xml:id="br3">
      <inkml:brushProperty name="width" value="0.05292" units="cm"/>
      <inkml:brushProperty name="height" value="0.05292" units="cm"/>
      <inkml:brushProperty name="color" value="#00B0F0"/>
    </inkml:brush>
  </inkml:definitions>
  <inkml:trace contextRef="#ctx0" brushRef="#br0">2315 6392 515 0,'0'0'166'0,"0"0"-66"16,0 0-40-16,0 0 1 16,0 0 10-16,0 0-23 15,0 0 17-15,0 0-3 16,0 2 3-16,0-1-3 16,0 0-7-16,0 0-1 15,0 4-9-15,0 2 16 16,0 4 12-16,0 3-17 0,0 6-16 15,0 7-10-15,0 7 5 16,0 11 3-16,0 7-17 16,0 1-11-16,0 3-3 15,0-7-6-15,0-7 0 16,0-9 0-16,0-10 0 16,0-6 0-16,0-10 0 15,0-4-1-15,0-3 2 16,0 0-2-16,0 0-93 15,-3-27-104-15,-2 0-197 0,-1 0-189 16</inkml:trace>
  <inkml:trace contextRef="#ctx0" brushRef="#br0" timeOffset="318.01">2288 6425 869 0,'0'0'166'16,"0"0"-130"-16,0 0-1 15,0 0 76-15,0 0-35 16,0 0-26-16,52 92 8 16,-33-62 15-16,1 1 8 15,2 2-31-15,2-3-30 0,-2 2-1 16,-1-3 4-16,0-4-8 15,1-2-2-15,-2-3-4 16,-1-4-9-16,-1-2 1 16,-3-2 0-16,-4-6-1 15,-1 0-1-15,-6-3-101 16,1-3-71-16,-5 0-134 16,0-6-190-16</inkml:trace>
  <inkml:trace contextRef="#ctx0" brushRef="#br0" timeOffset="654.39">2583 6291 489 0,'0'0'326'15,"0"0"-225"-15,0 0-24 16,0 0 61-16,0 0-19 16,6 105-41-16,1-59-5 15,-2 10 31-15,-1 4 4 16,1-1-48-16,-2-5-6 16,0-5 17-16,-3-7-22 0,3-8-23 15,0-8-19 1,-3-4-1-16,3-7-4 15,-3-5-1-15,4-4 1 0,-4-3-2 16,3-1-14 0,0-2-139-16,2-2-244 0,-2-8-413 0</inkml:trace>
  <inkml:trace contextRef="#ctx0" brushRef="#br0" timeOffset="1583.84">3369 6500 922 0,'0'0'199'0,"0"0"-154"15,0 0 13-15,-9-75 7 0,6 50-1 16,-1 3-28-16,4 2-8 16,-2 3-8-16,2 2 5 15,0 5 30-15,-1 3-1 16,1 2 13-16,0 5-19 16,0 0-17-16,-2 0-15 15,2 0-16-15,0 6-8 16,0 17 8-16,0 10 10 15,0 10-3-15,3 10 2 16,6 5 3-16,-3 0-6 16,0-4-5-16,-1-7 2 15,-1-8 3-15,-2-7-6 16,2-5 1-16,-3-8-1 0,1-5-14 16,1-6-94-1,-2-4-143-15,2-4-434 0</inkml:trace>
  <inkml:trace contextRef="#ctx0" brushRef="#br0" timeOffset="2089.14">3570 6703 753 0,'0'0'187'16,"0"0"-104"-16,0 0 43 15,44 83-42-15,-28-69-30 16,2-6-19-16,1-8-11 16,1 0-3-16,-1-5-10 0,-4-12 8 15,-3-2 1-15,-1-3-11 16,-10-2-3-16,-1-1-5 16,0 2-2-16,-15 2-17 15,-6 4 17-15,-4 3-8 16,4 8 8-16,-3 6 2 15,2 0 38-15,5 6 17 16,1 11-55-16,8 5 8 16,2 4 0-16,5-1 18 15,1-1-2-15,0-5-16 16,7-3-9-16,4-6-1 16,4-6-5-16,0-4 5 15,1 0 1-15,2-4 0 0,-2-10 0 16,-5 0-33-16,2 0-5 15,-5 4 25-15,-2 3 12 16,-2 4 0-16,1 3-9 16,2 2 10-16,5 13 6 15,6 4 13-15,0 1 33 16,3 0-15-16,-2-2-17 16,2-8-8-16,0-10-11 15,-6 0-1-15,-3-1-249 0</inkml:trace>
  <inkml:trace contextRef="#ctx0" brushRef="#br0" timeOffset="2283.16">3733 6396 1335 0,'0'0'372'0,"0"0"-328"15,0 0-32-15,0 0-4 16,21-85-8-16,-6 62-27 16,12-7-169-16,-5 4-137 15,-4 6-486-15</inkml:trace>
  <inkml:trace contextRef="#ctx0" brushRef="#br0" timeOffset="2469.21">3957 6148 1230 0,'0'0'166'0,"0"0"-49"16,7 118 24-16,2-31-9 15,2 24-34-15,0 3-50 16,0-18-27-16,-5-30-13 16,-1-29-8-16,-1-11-27 15,-1 10-116-15,-3-6-158 16,0-4-584-16</inkml:trace>
  <inkml:trace contextRef="#ctx0" brushRef="#br0" timeOffset="2689.33">3873 6601 1066 0,'0'0'266'0,"0"0"-193"16,0 0-34-16,0 0 70 16,111 6 4-16,-67-6-47 15,3 2-37-15,0-2-16 16,7 0-13-16,-14 0-108 16,-13 0-500-16</inkml:trace>
  <inkml:trace contextRef="#ctx0" brushRef="#br0" timeOffset="3942.37">2434 7294 322 0,'0'0'179'16,"0"0"-117"-16,0 0-23 16,0 0 3-16,0 0 21 15,0 0-2-15,0 0-18 16,0 0-11-16,0 0-16 0,0 0-8 16,0 0-7-1,0 0-1-15,0 0 0 0,0 0-18 16,0 0-20-16,0 0-11 15,0 0 3-15,0 0 17 16,0 0 16-16,0 0 12 16,3 0 0-16,-3 0 1 15,0 0 1-15,0 0-1 16,0 0 1-16,0-2 18 16,0 2 7-16,0 0 10 15,0 0 6-15,0 0 1 16,0 0-8-16,0 0-2 0,0 0 12 15,0 0 14 1,0 0-1-16,0 0-10 0,0 0-15 16,0 0-4-16,0 0-6 15,0 0-10-15,0 0 3 16,0 0 3-16,0 0 14 16,0 0 2-16,0 0-3 15,0 0 1-15,0 0-2 16,0 0-4-16,0 0-2 15,0 0 0-15,0 2-24 16,-3 9 7-16,-3 5-1 16,1 3-7-16,1 5 0 15,1 5 0-15,3 5 0 16,0 5 8-16,0 3-8 16,6 3 0-16,6 1 0 0,4-2 0 15,2-6-1-15,3-6 2 16,4-7 5-16,4-5-6 15,2-6 0-15,3-7 0 16,2-7 1-16,0-2-1 16,-3-20 8-16,-2-9 0 15,-7-10 1-15,-5-4 14 16,-8-3 46-16,-8-2 33 16,-3 5-32-16,-3 2 10 15,-12 6-2-15,-9 3-31 16,-1 6-12-16,-7 3-12 15,-2 8-3-15,1 5 16 16,-6 5-15-16,-2 7-21 0,0 0-12 16,4 10-19-16,3 6 5 15,13 4-21-15,5 2-70 16,11 15-133-16,5-7-257 16,0-4-455-16</inkml:trace>
  <inkml:trace contextRef="#ctx0" brushRef="#br0" timeOffset="4625.6">3223 7291 1117 0,'0'0'366'15,"0"0"-267"-15,0 0-62 16,0 0-10-16,0 0 12 16,0 0 16-16,97-53-24 0,-69 47-16 15,2 3-7-15,-3 3-7 16,-5 0 8-16,-7 9-8 16,-3 9 6-16,-9 4 5 15,-3 2 6-15,0 2 4 16,-6 3 41-16,-10-3-43 15,-1-2-19-15,1-4 6 16,4-6-7-16,0-5 2 16,8-3-2-16,1-5-7 15,3-1-29-15,0 0-101 16,0-3 3-16,12-5 6 16,4 1 77-16,5 4 38 15,1 3 7-15,5 0 5 0,0 5 1 16,0 8 6-1,-8 3 26-15,-2 1 30 0,-10 0 27 16,-4 0 39-16,-3 2 5 16,-7 0-40-16,-13 1-45 15,-5-3-31-15,-7-2 19 16,-5-3 1-16,0-6-4 16,3-3-33-16,2-3 4 15,7 0-4-15,8-4-1 16,6-4-30-16,6-5-195 15,5-5 14-15,10 1-195 16,7 1-278-16</inkml:trace>
  <inkml:trace contextRef="#ctx0" brushRef="#br0" timeOffset="4964.22">3633 7527 889 0,'0'0'185'16,"0"0"-131"-16,0 0-10 15,0 0-13-15,64 76-7 16,-47-71-13-16,-1-5-1 16,1 0 4-16,-3-12-2 15,-3-7 11-15,-5-2-4 16,-6-2 10-16,0 0-10 16,0 2-2-16,-17 1-8 15,-3 4 24-15,-6 7 46 16,-2 4-47-16,-2 5-17 0,3 3-15 15,3 13-9 1,5 9-5-16,7 2 14 0,6 2 19 16,6-3 43-16,0 2-6 15,4-5-16-15,10-1 9 16,10-6-20-16,-2-5-23 16,8-5-6-16,3-6-38 15,-8 0-143-15,-5-5-343 0</inkml:trace>
  <inkml:trace contextRef="#ctx0" brushRef="#br0" timeOffset="5129.3">3694 7207 960 0,'0'0'566'16,"0"0"-566"-16,0 0-95 15,18-80-16-15,0 56-150 16,0 0-120-16</inkml:trace>
  <inkml:trace contextRef="#ctx0" brushRef="#br0" timeOffset="5345.19">4006 6957 960 0,'0'0'269'16,"0"0"-142"-16,22 113 59 0,-7-34-1 16,8 25-24-16,-3 0-61 15,-3-16-38-15,-4-25-39 16,-5-26-12-16,-2-7-4 16,0-1-7-16,-3-4-40 15,-3-6-115-15,0-13-221 16,0-6-698-16</inkml:trace>
  <inkml:trace contextRef="#ctx0" brushRef="#br0" timeOffset="5573.09">3854 7366 1270 0,'0'0'242'15,"0"0"-175"-15,0 0-28 16,0 0 12-16,118 27 43 16,-75-26-12-16,3-1-33 15,-4 0-21-15,-3 0-15 16,-5-3-5-16,-3-2-8 16,-8-1-139-16,-10 3-574 0</inkml:trace>
  <inkml:trace contextRef="#ctx0" brushRef="#br0" timeOffset="6234.06">4673 6454 134 0,'0'0'199'16,"0"0"-109"-16,0 0-24 16,0 0-38-16,0 0-15 0,0 0-13 15,0 0-20-15,0 0-25 16,0 0-59-16,0 0-83 0</inkml:trace>
  <inkml:trace contextRef="#ctx0" brushRef="#br0" timeOffset="6736.98">4501 6546 894 0,'0'0'237'0,"0"0"-181"16,0 0-24-16,0 0 29 15,0 0 54-15,0 0-12 16,78 72-42-16,-56-50-32 16,1 0-15-16,-3-5-5 15,-2-2-1-15,-6-5-8 16,-4-7-141-16,-4-3-344 15,-2 0-309-15</inkml:trace>
  <inkml:trace contextRef="#ctx0" brushRef="#br0" timeOffset="6901.48">4634 6558 1056 0,'0'0'252'16,"0"0"-168"-16,0 0-4 15,0 0 3-15,0 0-13 16,-30 83-43-16,23-42-27 16,-1-8-120-16,-1-1-196 0</inkml:trace>
  <inkml:trace contextRef="#ctx0" brushRef="#br0" timeOffset="7201.12">4433 7361 750 0,'0'0'544'15,"0"0"-473"-15,0 0-37 16,0 0 32-16,0 0 41 16,46 78-27-16,-27-60-24 15,2-2-21-15,3-2-21 16,-6-1-8-16,-2-5-6 0,-1-5-65 16,-3-2-158-16,-6-1-336 0</inkml:trace>
  <inkml:trace contextRef="#ctx0" brushRef="#br0" timeOffset="7388.07">4555 7381 570 0,'0'0'619'16,"0"0"-525"-16,0 0-40 15,-15 89 20-15,9-58-16 16,2 0 16-16,-1-4-38 15,-1-4-20-15,3-2-16 16,0-8-10-16,3-4-114 0,0-6-366 16</inkml:trace>
  <inkml:trace contextRef="#ctx0" brushRef="#br0" timeOffset="8591.2">5046 6240 867 0,'0'0'204'15,"0"0"-149"-15,0 0-20 16,0 0 88-16,0 0-32 16,0 0 1-16,113-3 34 0,-73 3-57 15,2 0-31-15,-5 0-18 16,-5 0-11-16,-9-2-8 16,-9 2-1-16,-6 0-57 15,-7 0-191-15,-1 0-431 0</inkml:trace>
  <inkml:trace contextRef="#ctx0" brushRef="#br0" timeOffset="9002.21">5128 6288 738 0,'0'0'292'0,"0"0"-147"15,0 0-9-15,-24 82 16 0,19-50 20 16,1 0-76-16,2-2-43 15,2-5-23-15,0-3-12 16,0-8-11-16,0-7-5 16,0-2-2-16,8-5-14 15,1 0 1-15,7-1-22 16,1-12-16-16,5 1-35 16,3-1 30-16,2 4 13 15,3 6 22-15,1 3 15 16,-1 6 6-16,-2 11 12 15,-2 6 14-15,-10 4 32 16,-4-1 15-16,-9 1 0 16,-3 1-7-16,-3-3 14 15,-12 1-24-15,-7-4-53 0,-2-7 16 16,-10-5 21-16,3-8-10 16,-5-2-30-16,1-3-41 15,1-13-3-15,7-3 16 16,2-1-24-16,11 0-133 15,7-4 40-15,4 5-105 16,3 4-289-16</inkml:trace>
  <inkml:trace contextRef="#ctx0" brushRef="#br0" timeOffset="9347.12">5557 6628 889 0,'0'0'129'0,"0"0"-79"16,0 0 46-16,0 0 25 15,0 0-28-15,0 0-28 16,0 0-34-16,78-79-19 16,-78 62-12-16,0 5-31 15,-15 0 19-15,-2 4 12 16,-2 8 31-16,-2 0-31 15,3 6 0-15,-1 14 0 16,5 8 36-16,3 8 77 16,6 2 20-16,5 1-37 15,0-1-25-15,8-3-7 0,11-5-17 16,5-4-28-16,4-9-18 16,5-6-1-16,-3-7-16 15,1-4-101-15,-10-15-130 16,-8-4-374-16</inkml:trace>
  <inkml:trace contextRef="#ctx0" brushRef="#br0" timeOffset="9544.62">5505 6425 1418 0,'0'0'240'15,"0"0"-173"-15,0 0-46 0,0 0-14 16,0 0 3-16,97-28 6 16,-61 20-10-16,9-3-6 15,-8 0-123-15,-7 4-476 0</inkml:trace>
  <inkml:trace contextRef="#ctx0" brushRef="#br0" timeOffset="9866.42">5857 6584 1470 0,'0'0'378'15,"0"0"-273"-15,21 76-67 16,-8-37-2-16,5-3 20 16,-1-4-10-16,-1-5-27 15,1-6-19-15,-4-4 0 16,-4-10-37-16,-3-7-136 15,-3 0-145-15,0-7-269 0</inkml:trace>
  <inkml:trace contextRef="#ctx0" brushRef="#br0" timeOffset="10055.99">5993 6571 1132 0,'0'0'544'16,"0"0"-447"-16,0 0 7 15,-6 75-16-15,4-37-6 16,-1-1-16-16,2-4-33 16,-1-4-20-16,2-9-13 15,0-9-39-15,0-11-143 16,3-9-208-16,2-10-660 0</inkml:trace>
  <inkml:trace contextRef="#ctx0" brushRef="#br0" timeOffset="10523.28">6175 6106 1174 0,'0'0'297'16,"0"0"-205"-16,0 0-8 0,10 116 24 15,-2-50 18 1,1 18-12-16,1 16-35 0,-4-8-30 16,0-21-23-16,-3-27-11 15,2-18-15-15,-1-2-1 16,2-4-33-16,0-10-73 16,0-9-369-16,0-1-414 0</inkml:trace>
  <inkml:trace contextRef="#ctx0" brushRef="#br0" timeOffset="10812.43">6384 6549 1239 0,'0'19'200'0,"0"5"-123"0,0 5-12 0,1 0 78 0,8-5-42 0,3-7-53 0,6-5-28 0,1-10-8 0,7-2 6 0,-1-6-12 15,-1-16-6-15,-5-6-2 0,-4-3-29 0,-7-3-2 0,-7-1-23 0,-1 6 12 0,-3 1 28 0,-12 6 15 0,-3 6 1 0,-4 7 49 0,1 9-27 0,-3 0-21 0,5 7 7 0,2 12-8 0,4 5-1 0,7 1 1 16,3 2 0-16,3-4 0 0,0-5 0 16,1-5-1-16,7-7-7 15,8-6-46-15,1 0 8 16,2-5-81-16,2-7-58 16,0 0 16-16,-2-1 114 15,-1 8 55-15,0 5 11 16,-2 0 53-16,-2 3 36 15,4 12-6-15,-5 2 30 16,-2-1 5-16,-1 1-47 16,-4-2-35-16,-3-5-18 15,-3-3-29-15,0-2-17 16,-1-5-109-16,-10 0-146 0,-1-9-694 16</inkml:trace>
  <inkml:trace contextRef="#ctx0" brushRef="#br0" timeOffset="11645.24">6670 6121 36 0,'0'0'919'16,"0"0"-748"-16,0 0-121 15,1 0-22-15,1 10-2 16,2 13 109-16,1 14 80 16,4 12-78-16,1 7-60 0,-2 6-38 15,-1 3-8 1,-1-2-10-16,-2-2-8 0,-2-4-13 15,-2-9 0-15,0-7-26 16,-7-6-164-16,-2-11-150 16,-2-10-394-16</inkml:trace>
  <inkml:trace contextRef="#ctx0" brushRef="#br0" timeOffset="11850.44">6591 6523 1099 0,'0'0'248'0,"0"0"-184"15,0 0-40-15,0 0-3 0,0 0 34 16,113 3 16-16,-72 3-35 16,0-4-21-16,-2 0-10 15,-6-2-5-15,-9 0-122 16,-12 0-265-16</inkml:trace>
  <inkml:trace contextRef="#ctx0" brushRef="#br0" timeOffset="12075.4">6530 6140 1407 0,'0'0'272'16,"0"0"-223"-16,0 0-49 15,0 0-17-15,0 0 17 16,94-85 0-16,-64 69 0 16,-5 3-110-16,-4 7-256 0</inkml:trace>
  <inkml:trace contextRef="#ctx0" brushRef="#br0" timeOffset="13642.85">5011 7342 599 0,'0'0'47'16,"0"0"85"-16,0 0-68 15,-46 87 2-15,40-52 24 16,6 1 34-16,0 3-15 16,15 1-53-16,7 2-30 15,4-6-13-15,4-4-5 16,4-11-8-16,-3-7 7 15,-1-11-6-15,-3-3 8 16,0-5 20-16,-5-13 0 16,-3-4 26-16,-8-3 27 0,-5-4-21 15,-6 3 4-15,0-1-14 16,-9 1-21-16,-12 4-14 16,-4 5-16-16,1 2 0 15,-2 9-8-15,1 4 0 16,3 2-10-16,2 10 8 15,4 10-43-15,4 3-8 16,9 12-109-16,3-8-153 16,0-8-463-16</inkml:trace>
  <inkml:trace contextRef="#ctx0" brushRef="#br0" timeOffset="13973.7">5362 7628 1202 0,'0'0'190'16,"0"0"-135"-16,0 0-36 16,0 0-6-16,82 4 68 15,-61-12 18-15,-9-5-27 16,-2-2-27-16,-1-2-20 16,-7 1-12-16,-2-2-3 15,0 1 2-15,-8 3-12 16,-8 3 0-16,-2 3-18 15,-6 8 2-15,3 0 2 16,0 9 14-16,3 11 0 16,2 4-18-16,7 5 18 0,6 2 23 15,3 1 0 1,0-1-11-16,15-2-1 0,3-7-11 16,4-7-22-16,2-8-22 15,4-7-49-15,-7-16-129 16,-3-2-456-16</inkml:trace>
  <inkml:trace contextRef="#ctx0" brushRef="#br0" timeOffset="14161.83">5353 7325 1452 0,'0'0'216'15,"0"0"-173"-15,0 0-42 0,0 0 1 16,0 0-2-16,0 0 0 16,97-17-124-16,-75 17-154 15,-4 0-681-15</inkml:trace>
  <inkml:trace contextRef="#ctx0" brushRef="#br0" timeOffset="14403.11">5641 7607 1257 0,'0'0'226'0,"0"0"-160"16,42 95-43-16,-22-60-10 15,1-8-12-15,-3-8-1 16,0-9-32-16,2-10-93 16,-4-3-369-16,-7-12-212 0</inkml:trace>
  <inkml:trace contextRef="#ctx0" brushRef="#br0" timeOffset="14574.46">5811 7556 540 0,'0'0'855'16,"0"0"-718"-16,0 0-40 0,0 0-31 16,-31 104-18-16,26-73 3 15,1 0-22-15,2-4-29 16,2-5-1-16,0-8-74 16,0-6-164-16,3-6-385 0</inkml:trace>
  <inkml:trace contextRef="#ctx0" brushRef="#br0" timeOffset="14980.77">6136 7084 751 0,'0'0'513'15,"0"0"-454"-15,0 0-42 0,0 0-1 16,8 79 57-16,-4-30 91 16,-1 9-36-16,0 15-27 15,-2-5-31-15,1 2-20 16,-2-2-17-16,0-10-19 16,0 1-13-16,0-5-1 15,0-13-50-15,0-7-130 16,0-13-140-16,0-13-506 0</inkml:trace>
  <inkml:trace contextRef="#ctx0" brushRef="#br0" timeOffset="15460.75">6361 7508 517 0,'0'0'583'0,"0"0"-469"16,0 0-16-16,0 91-16 16,11-63 13-16,4-4-29 15,4-7-31-15,5-6-16 16,-2-7-5-16,-1-4 1 15,-2 0-8-15,-2-12 2 16,-4-5 7-16,-4-3 0 16,-4-4-4-16,-5 0-1 0,0-2-11 15,-5 5 0-15,-10 1 1 16,-7 4 24-16,0 5-1 16,-2 9-2-16,3 2-22 15,0 0-10-15,7 17-3 16,4 5 13-16,6 2 10 15,4 2 9-15,0-2-18 16,6-4-1-16,10-5 0 16,5-4 0-16,3-3 0 15,3-5-14-15,1-3-34 16,0 0-9-16,-1 0 14 16,-3 0-5-16,1-3-21 15,-7-2-64-15,-6-1-273 0</inkml:trace>
  <inkml:trace contextRef="#ctx0" brushRef="#br0" timeOffset="15671.16">6455 7153 1517 0,'0'0'316'0,"0"0"-316"0,0 0-165 16,20-74 28-1,5 40-37-15,0 7 39 0,-1 5-365 0</inkml:trace>
  <inkml:trace contextRef="#ctx0" brushRef="#br0" timeOffset="15827.57">6679 6974 1162 0,'0'0'274'0,"18"119"-137"16,-9-12-25-16,1 15-51 15,-1-5-13-15,-6-27-15 16,0-30-17-16,0-21-16 16,0-2-49-16,-3-7-110 15,0-7-149-15</inkml:trace>
  <inkml:trace contextRef="#ctx0" brushRef="#br0" timeOffset="16033.19">6651 7521 1645 0,'0'0'200'16,"0"0"-145"-16,0 0-39 15,92 8-4-15,-53-1 10 16,4-1-9-16,-1-2-5 16,4-4-8-16,-10 0-152 15,-11 0-733-15</inkml:trace>
  <inkml:trace contextRef="#ctx0" brushRef="#br0" timeOffset="16737.24">7256 6587 1196 0,'0'0'409'15,"0"0"-328"-15,0 0-67 16,0 0-6-16,0 0-2 16,82 8 6-16,-48-8-6 15,1 0-5-15,-2 0-1 16,-2 0-14-16,-7 0-271 15,-12-5-514-15</inkml:trace>
  <inkml:trace contextRef="#ctx0" brushRef="#br0" timeOffset="16901.95">7366 6641 568 0,'0'0'1020'16,"0"0"-902"-16,0 0-83 15,0 0-23-15,0 0-12 16,83 15-1-16,-48 5-19 16,-5-2-122-16,-7 1-203 0</inkml:trace>
  <inkml:trace contextRef="#ctx0" brushRef="#br0" timeOffset="17234.54">7355 7572 1386 0,'0'0'226'16,"0"0"-175"-16,0 0-34 16,94 10-8-16,-57-10-8 0,-6 0 0 15,-3 0-1-15,-5 0-16 16,-4 3-174-16,-10-2-377 0</inkml:trace>
  <inkml:trace contextRef="#ctx0" brushRef="#br0" timeOffset="17390.24">7463 7706 1410 0,'0'0'360'0,"0"0"-264"16,0 0-59-16,0 0-23 15,0 0-3-15,94 0-11 16,-53-24-9-16,-10 3-135 0,-7-2-637 16</inkml:trace>
  <inkml:trace contextRef="#ctx0" brushRef="#br0" timeOffset="19449.09">8145 6213 365 0,'0'0'300'16,"0"0"-206"-16,0 0-20 15,0 0 83-15,0 0-32 16,0 0-36-16,0 0-18 15,103-6-23-15,-82-1-12 16,1 0-15-16,-2 0-4 16,-7 3-8-16,-1 3-8 15,-8 1 0-15,-1 0-1 16,-3 0-20-16,0 5-133 16,-11 4-193-16,-1-1-267 0</inkml:trace>
  <inkml:trace contextRef="#ctx0" brushRef="#br0" timeOffset="19949.09">8145 6199 616 0,'0'0'335'16,"0"0"-127"-16,0 0-73 15,0 0-16-15,-19 96 15 16,14-67-31-16,5-3-39 15,0-1-16-15,0-5-29 16,0-4-1-16,0-4-12 16,0-3-6-16,0-5 7 15,0 0-6-15,0-2 0 16,0-2-1-16,6 0 0 16,0 0 1-16,5-8-1 0,2-4-18 15,1-2-37-15,3 1 5 16,3 3 30-16,2 3 9 15,5 7 11-15,1 0 1 16,5 7 0-16,-3 10 11 16,0 4 1-16,-8 1 7 15,-7 3 14-15,-9 1-14 16,-6 0 5-16,0 1 13 16,-10-1 22-16,-13 1 13 15,-5-3-46-15,-3-2-27 16,-4-5-3-16,1-6 3 15,0-5 16-15,2-6-3 16,1 0-12-16,7-3-1 0,2-11 0 16,7-2-38-1,2-1-44-15,5 2 67 0,5 2-34 16,3 4-51-16,8-1-137 16,8 4-81-16,3 2-319 0</inkml:trace>
  <inkml:trace contextRef="#ctx0" brushRef="#br0" timeOffset="20341.14">8530 6546 1211 0,'0'0'224'0,"0"0"-158"16,0 0-43-16,0 0-16 0,0 0 9 15,91 13 31-15,-67-19 5 16,-3-6-18-16,0-4-14 16,-5 0-17-16,-7-1 1 15,-6 1-4-15,-3 1-17 16,0 1-40-16,-6 1 2 16,-12 4 17-16,-3 1 38 15,-3 7 14-15,-1 1-8 16,1 0 1-16,2 7 1 15,7 10-8-15,-1 5 0 16,5 5 56-16,6 4 7 16,5 3 7-16,0 0 0 0,2-1-17 15,12-5-12-15,6-6-14 16,4-6-13-16,4-4-8 16,2-9-6-16,11-6-67 15,-10-10-147-15,-4-6-412 0</inkml:trace>
  <inkml:trace contextRef="#ctx0" brushRef="#br0" timeOffset="20567.27">8806 6414 1122 0,'0'0'325'16,"0"0"-234"-16,0 0-57 15,0 0-12-15,0 0 68 0,67 91 24 16,-40-67-40-16,3-2-38 16,-2-3-13-16,-1-4-10 15,-5-5-13-15,-4-6-50 16,0-4-162-16,-3-4-176 16,-5-9-732-16</inkml:trace>
  <inkml:trace contextRef="#ctx0" brushRef="#br0" timeOffset="20767.96">9080 6408 1137 0,'0'0'339'0,"0"0"-193"0,0 0-21 16,-16 76 13-16,12-43-18 15,-1 3-28-15,1-1-37 16,-1-2-32-16,-1-2-10 15,3-4-13-15,0-7-17 16,-6-6-65-16,3-4-230 16,0-8-589-16</inkml:trace>
  <inkml:trace contextRef="#ctx0" brushRef="#br0" timeOffset="23922.3">8048 7446 484 0,'0'0'533'16,"0"0"-500"-16,0 0-23 15,13-88-10-15,-8 62 48 16,-2 0 27-16,0 5-16 0,0 1-14 15,0 5-3 1,-1 5-5-16,-1 5 6 0,-1 2-11 16,0 3-1-16,0 0-14 15,0 6-8-15,0 14-2 16,2 13 70-16,-1 11 31 16,2 7-32-16,1 2-13 15,-1 3-17-15,0-3-6 16,0-5-6-16,-1-1-18 15,1-8-9-15,0-6-6 16,0-7 0-16,0-7-1 16,0-10-33-16,6-6-98 15,1-11-98-15,-1-15-76 16,1-3-460-16</inkml:trace>
  <inkml:trace contextRef="#ctx0" brushRef="#br0" timeOffset="24240.8">8273 7342 679 0,'0'0'170'15,"0"0"-85"-15,0 0-5 16,0 0 75-16,21 80-45 16,-6-63-42-16,0-4-38 15,4-7-14-15,2-3-3 16,0-3-6-16,2-4-1 15,-4-9-4-15,-4-7 5 16,-6-1 6-16,-2-4 51 0,-7 3-38 16,0-1 50-1,0 3-30-15,-13 3-6 0,1 7 65 16,-7 6-1-16,-5 4-82 16,3 0-22-16,-3 13-30 15,3 7-66-15,3 4 21 16,8 0-85-16,8 4-50 15,2-6-379-15</inkml:trace>
  <inkml:trace contextRef="#ctx0" brushRef="#br0" timeOffset="24561.35">8340 7575 628 0,'0'0'414'16,"0"0"-221"-16,5 99-111 15,12-58-40 1,6-11-14-16,4-7-14 0,0-10 5 16,1-9 16-16,-1-4 7 15,-3-4 16-15,-6-16 60 16,-2-4-30-16,-8-7-30 16,-5-1 4-16,-3-2-21 15,-3 1-3-15,-13 3 9 16,-4 6-12-16,-4 3 7 15,0 8-20-15,-1 5 27 16,1 7-6-16,-1 1-43 16,2 7-34-16,4 12 15 0,4 4-61 15,9 4-21 1,6 5-133-16,0-5-145 0,4-7-367 0</inkml:trace>
  <inkml:trace contextRef="#ctx0" brushRef="#br0" timeOffset="24943.57">8658 7631 844 0,'0'0'580'16,"0"0"-503"-16,0 0-48 15,0 0-12-15,0 0 9 0,94 69 19 16,-71-69 18-16,-1 0-15 15,-2-11-11-15,-4-7-20 16,-4-2-9-16,-5-4 2 16,-7 1 1-16,0-2 1 15,-2 4-11-15,-11 2 12 16,-2 1-5-16,-3 5-8 16,1 6 47-16,3 5-9 15,0 2-16-15,3 4-22 16,0 15-22-16,4 8 22 15,-2 6 0-15,9 3 3 16,0 0 3-16,0-2 0 16,3-7 7-16,10-4-13 15,2-7-15-15,6-9-22 16,1-4-24-16,8-9-96 0,-5-12-152 16,-5-4-440-16</inkml:trace>
  <inkml:trace contextRef="#ctx0" brushRef="#br0" timeOffset="25139.07">8919 7464 970 0,'0'0'370'0,"0"0"-259"16,0 0-56-16,11 81 21 16,2-44 63-16,5 5-19 15,4-5-54-15,2-5-29 16,3-7-24-16,-4-6-7 0,0-12-6 15,-3-7-25-15,-2-12-98 16,-5-14-178-16,-7-2-471 0</inkml:trace>
  <inkml:trace contextRef="#ctx0" brushRef="#br0" timeOffset="25328">9146 7420 861 0,'0'0'536'0,"0"0"-380"16,0 84-6-16,2-40-28 16,-1 1 18-16,3-3-31 15,-2 0-52-15,-1-8-38 0,-1-4-12 16,0-6-7-16,0-7-69 16,-3-7-178-16,-5-5-553 0</inkml:trace>
  <inkml:trace contextRef="#ctx0" brushRef="#br0" timeOffset="29125.36">4467 8112 352 0,'0'0'184'0,"0"0"-88"16,0 0-63-16,0 0-1 15,-18 75 21-15,18-51 26 16,0 5 44-16,7 0-6 16,7 3-49-16,8 0-16 15,2-1 3-15,4-6-14 16,4-6-2-16,-1-5-10 16,2-11 3-16,0-3-15 0,-2-1-8 15,-4-16 0-15,-5-7-1 16,-4-4-6-16,-5-4 8 15,-8 0-7-15,-2 1-2 16,-3 4 0-16,0 5 0 16,-3 8 31-16,-2 5 34 15,0 8-39-15,3 1-26 16,2 9-1-16,0 13 0 16,0 7 8-16,7 6-7 15,7-3 9-15,5-4-1 16,4-5-9-16,1-10 2 15,1-8-2-15,-1-5-14 16,-2-2 13-16,-7-15-40 16,-4-9-20-16,-7-2-51 0,-4-3-33 15,0-2 22-15,-18 3 58 16,-4 4 60-16,-5 4 5 16,-1 8 92-16,-2 8 50 15,0 4-38-15,6 2-47 16,2 8-47-16,1 11-10 15,12 7 0-15,3 3 13 16,6 3 21-16,0-2-1 16,9-2-1-16,12-2-10 15,4-9-7-15,5-5-15 16,1-9-10-16,5-3 9 16,-3-7-43-16,-5-13-4 15,-4-6 13-15,-9 0-14 0,0-2-53 16,-8 2 23-16,-5 2 57 15,-2 8 22-15,0 3 77 16,0 8 4-16,0 2 13 16,0 3-94-16,0 6 3 15,0 13-3-15,0 6 31 16,6 6 2-16,6 0 12 16,4-2-16-16,5-3-16 15,0-10-11-15,1-6-2 16,2-10-44-16,0 0-11 15,0-30-60-15,-6-1-297 16,-6 0-466-16</inkml:trace>
  <inkml:trace contextRef="#ctx0" brushRef="#br0" timeOffset="29801.33">5238 8090 796 0,'0'0'220'0,"0"0"-135"16,15 96 22-16,-3-54 2 15,1-4-25-15,1-5 16 16,-1-9-39-16,-4-6-32 16,-3-8-14-16,-3-6-14 15,-1-4 15-15,-2 0 16 16,0-10 66-16,0-12-48 16,-3-2-33-16,-2-8 7 15,4-2-8-15,1 2-6 16,0 2-10-16,3 3-7 0,10 7-11 15,2 6 5-15,6 6-29 16,4 6-36-16,5 2-94 16,3 0-111-16,6 0-78 15,1 0 46-15,6 0 146 16,2 0 169-16,1-3 49 16,-3-6-49-16,-7-1-15 15,-5-3 15-15,-7 2 40 16,-12 0 17-16,-8 4 113 15,-7 2 201-15,0 2-58 16,-16 0-69-16,-6 1-115 16,-2 2-74-16,-5 0-2 15,0 0-24-15,-3 6-19 0,1 10-10 16,7 2-21 0,2 6 20-16,10 1-20 0,6 3 21 15,6 0 27-15,0-2-14 16,12-4-12-16,6-6-1 15,4-5-11-15,2-8-7 16,1-3 18-16,1 0-22 16,-5-14-13-16,-2-4-47 15,-4-3-24-15,-2-1 40 16,-5 4 49-16,-2 5 17 16,1 8 5-16,-4 5-3 15,2 5 0-15,1 23 64 0,0 11 42 16,5 11-3-16,0 6-42 15,3 0-25 1,3-1-7-16,-3-9-19 0,2-9-6 16,-5-10-5-16,-1-11-2 15,-7-16-61-15,0 0-197 16,0-3-332-16</inkml:trace>
  <inkml:trace contextRef="#ctx0" brushRef="#br0" timeOffset="30335.11">6069 8132 186 0,'0'0'728'0,"0"0"-564"0,7 87 9 16,1-46-33-16,4-5 5 15,0-7-46-15,4-7-56 16,2-11 8-16,3-8-24 15,-2-3-8-15,2-12-7 16,-3-14-3-16,0-6-8 16,-8-2 4-16,-5-4-5 15,-5 1 0-15,0 6 0 16,-6 2 1-16,-10 7 3 16,-3 4 6-16,-3 9-1 15,0 4 17-15,-2 5 17 16,3 5-43-16,2 17-12 15,2 5 12-15,7 9-16 0,8 5 16 16,2 0 33-16,0-2 8 16,12-5-26-16,8-9-15 15,2-10-12-15,3-10-13 16,-1-5 16-16,-1-2-3 16,-1-19-27-16,-3-6-27 15,-4-5-55-15,-3-4 20 16,-6 0 62-16,0 3 39 15,-6 8 6-15,0 5 26 16,0 11 39-16,0 7 37 16,0 2-20-16,3 16-63 15,5 11 4-15,5 8 0 16,2 3-5-16,6 0-16 16,4-6-8-16,29-4-69 15,-9-8-213-15,-5-11-313 0</inkml:trace>
  <inkml:trace contextRef="#ctx0" brushRef="#br0" timeOffset="30846.12">7405 8157 918 0,'0'0'246'15,"0"0"-172"-15,0 0 43 16,0 0 42-16,90 8-7 16,-56-5-44-16,2 0-48 15,4 0-19-15,-6-1-10 16,-4-2-15-16,-9 0-16 16,-9 0 1-16,-6 0-1 15,-6 0-105-15,-9 0-160 16,-7 2-335-16</inkml:trace>
  <inkml:trace contextRef="#ctx0" brushRef="#br0" timeOffset="31033.3">7504 8318 48 0,'0'0'1180'0,"0"0"-1017"15,0 0-79-15,0 0 72 16,0 0 33-16,0 0-47 15,98 5-67-15,-62-5-36 16,-3 0-25-16,-2 0-14 16,-4 0-9-16,-12-1-107 15,-4-1-398-15</inkml:trace>
  <inkml:trace contextRef="#ctx0" brushRef="#br0" timeOffset="32495.28">8508 8140 1094 0,'0'0'319'0,"0"0"-201"15,0 0-57-15,0-87 9 0,0 62-15 16,0 0 50-16,0 5-23 16,0 2-48-16,0 3-15 15,-2 1 29-15,1 1-25 16,-2 4-11-16,1-2-3 16,1 5-9-16,1 1 1 15,0 2-1-15,0 3 0 16,0 0 0-16,0 0-13 15,0 8-22-15,0 17 25 16,0 10 10-16,6 11 1 16,5 9 5-16,0 5-5 15,1-1 1-15,-2-3 0 16,-2-4-1-16,-2-10 7 16,-3-11-7-16,0-8 5 0,-2-11-5 15,1-5-1 1,-2-4 0-16,1-3-5 0,1-1-128 15,2-11-183-15,-1 0-520 0</inkml:trace>
  <inkml:trace contextRef="#ctx0" brushRef="#br0" timeOffset="32978.26">8817 8300 909 0,'0'0'330'0,"0"0"-229"16,0 0-69-16,0 0-18 15,0 0 33-15,0 0 84 16,0 0-59-16,56-40-15 16,-44 23-25-16,-3 0-16 15,-3 1-8-15,0-1 0 16,-6 1-3-16,0 0-5 16,0 3-54-16,-3 1 35 15,-6 4 19-15,-3 2 0 0,-3 6 0 16,0 0-21-16,-1 2-22 15,-1 15 30-15,2 7 11 16,3 2 2-16,4 4 28 16,6 1 48-16,2 0-11 15,0-1 1-15,13-4-15 16,4-4-7-16,10-5-26 16,3-5-11-16,1-9-7 15,5-3-9-15,5-15-95 16,-9-7-152-16,-9-1-557 0</inkml:trace>
  <inkml:trace contextRef="#ctx0" brushRef="#br0" timeOffset="33190.37">9065 8131 333 0,'0'0'1000'0,"0"0"-871"16,0 0-63-16,0 0 8 15,11 84 35-15,4-59-1 16,7 1-36-16,5-3-35 16,1-6-20-16,2-6-9 15,-6-5-8-15,1-6-72 16,-2-6-109-16,-2-11-68 16,-7-4-458-16</inkml:trace>
  <inkml:trace contextRef="#ctx0" brushRef="#br0" timeOffset="33359.37">9288 8111 1267 0,'0'0'250'15,"0"0"-73"-15,-6 74-56 16,4-40-17-16,2 1-11 16,0 0-38-16,0-6-33 15,0-3-22-15,0-5-7 16,0-8-112-16,-7-3-195 15,-1-6-396-15</inkml:trace>
  <inkml:trace contextRef="#ctx0" brushRef="#br0" timeOffset="33885.22">7729 8478 823 0,'0'0'196'16,"0"0"-80"-16,0 0 49 15,0 0-51-15,106 16 19 16,-66-6-1-16,9 2-12 16,20 3-43-16,27-1-28 15,30-2-13-15,15-1-15 16,5-4-14-16,-3-3 1 15,-13-4 0-15,-2 0-1 16,-4 0-6-16,-9-4-1 16,-10-3 8-16,-5 0-8 15,-19 2 1-15,-19 2 0 0,-17 0 1 16,-9 3-2 0,0 0 2-16,-2 0-1 0,-4 0-1 15,-12 0 2-15,-9 0-1 16,-2 0 0-16,-4 0-1 15,-1 0-10-15,-1-2-96 16,1 1-234-16,-2-1-558 0</inkml:trace>
  <inkml:trace contextRef="#ctx0" brushRef="#br0" timeOffset="35957.26">8136 8831 902 0,'0'0'227'16,"0"0"-140"-16,0 0-25 0,0 0 2 15,0 0-12-15,0 0-11 16,0 0 14-16,-4-54-30 16,4 45-17-16,6 1-6 15,1 1 4-15,5-2-6 16,2 3 1-16,2-2 4 15,-1 4-5-15,3 2 0 16,0 2 0-16,1 0 0 16,2 15 0-16,-3 3 0 15,1 5 8-15,-7 5 5 16,-3 3 13-16,-8 4 0 16,-1 1-8-16,0 1-2 15,-13-1-16-15,-2-4-3 16,-1-4 2-16,-1-3 1 0,-2-8-19 15,5-3-16-15,-2-6-11 16,1-5-46-16,3-3 40 16,2 0 22-16,0-8-62 15,4-2 20-15,-2-2 23 16,5 2 36-16,3-1 6 16,0 3 7-16,0-1 1 15,0 3 0-15,6 1 13 16,2 3 5-16,3 2 0 15,1 0 27-15,6 7 19 16,0 3-12-16,6 3-10 0,0 0-7 16,-2 0-2-1,4-2 9-15,-1-3 17 0,-1-2-9 16,0-5-31-16,-2-1-20 16,2-18-30-16,-5-5-135 15,-4-4-810-15</inkml:trace>
  <inkml:trace contextRef="#ctx0" brushRef="#br0" timeOffset="36215.28">8512 8727 1054 0,'0'0'278'0,"0"0"-201"16,0 0-42-16,0 0-10 0,2 81 43 15,3-56 29-15,3-1-5 16,1-3-23-16,4 1-25 16,1-5-21-16,-2-2-8 15,7-3-15-15,0-4 10 16,1-4-9-16,-1-4-2 16,-1 0-42-16,0-14-144 15,-3-5-113-15,-5-1-374 0</inkml:trace>
  <inkml:trace contextRef="#ctx0" brushRef="#br0" timeOffset="36416.15">8684 8741 978 0,'0'0'337'0,"0"0"-221"16,0 0-37-16,-8 75 26 15,8-36 13-15,0 4-4 16,0 3-35-16,0 2-27 15,0-4-24-15,0-1-17 16,6-8-11-16,-1-6-24 16,-1-12-47-16,5-13-147 15,-2-4-112-15,-1 0-358 0</inkml:trace>
  <inkml:trace contextRef="#ctx0" brushRef="#br0" timeOffset="36836.71">8870 9017 960 0,'0'0'201'0,"0"0"-46"16,0 0-67-16,0 0-2 15,0 0 0-15,94 39 13 16,-75-39-23-16,-5 0-5 15,1-5-21-15,-6-4-21 16,-3-2 6-16,-3-1 5 16,-3-1-3-16,0-3-17 15,0 2-3-15,0 2-16 16,-6 1 6-16,0 5 4 0,0 3 15 16,0 1-24-16,-6 2-2 15,-2 0 0-15,-5 5-190 16,-1 9 130-16,3 6 42 15,5 5 18-15,3 1 28 16,9 2-2-16,0 1 11 16,10-3 10-16,10-3-19 15,5-7-12-15,2-6-15 16,3-6 2-16,-2-4-3 16,-1 0-28-16,0-24-117 15,-8 1-138-15,-6-2-423 0</inkml:trace>
  <inkml:trace contextRef="#ctx0" brushRef="#br0" timeOffset="37047.81">9131 8917 352 0,'0'0'893'16,"0"0"-759"-16,0 0-23 15,0 0 12-15,25 73 57 16,-5-44-42-16,2-2-56 15,2 2-32-15,-2-5-37 16,-2-5-7-16,-1-5-6 16,-4-6 0-16,-2-4-68 15,-2-5-139-15,2-14-108 16,-7-2-469-16</inkml:trace>
  <inkml:trace contextRef="#ctx0" brushRef="#br0" timeOffset="37256.42">9350 8889 899 0,'0'0'403'0,"0"0"-272"15,0 0-70-15,0 0 13 16,0 0 63-16,-3 89-13 16,3-55-1-16,0 3-43 15,0-1-27-15,0-2-29 16,5-1-13-16,-1-6-11 0,1-5-22 15,-2 0-110 1,-3-5-255-16,4-6-720 0</inkml:trace>
  <inkml:trace contextRef="#ctx0" brushRef="#br0" timeOffset="43368.09">13288 6503 770 0,'0'0'325'0,"0"0"-183"16,0 0-61-16,0 0-20 16,0 0 20-16,0 0 35 15,0-3-36-15,0 3-39 16,0 0-16-16,0 0-3 16,0 0-2-16,0 11-1 15,0 10-7-15,0 10 30 16,0 8 15-16,0 9-11 15,0 4-15-15,0-2-6 16,0 1-15-16,0-5-5 0,0-3-5 16,0-7 0-16,0-7 0 15,0-7 1-15,0-6-1 16,0-7 1-16,0-2-1 16,1-3-9-16,1-2-37 15,-2-2-53-15,3 0-21 16,0-2-59-16,0-19-17 15,-1-1-191-15,-1-2-251 0</inkml:trace>
  <inkml:trace contextRef="#ctx0" brushRef="#br0" timeOffset="43773.52">13303 6506 644 0,'0'0'178'0,"0"0"-129"15,0 0-43-15,0 0 76 16,0 0 55-16,0 0 4 16,0 0-40-16,51 47 1 15,-31-22-4-15,5 4 0 16,6 5-9-16,6 9-25 15,3 1-13-15,4 2 12 0,0 1-7 16,-2-7-33 0,-2-4-8-16,-5-8 3 0,-6-5-6 15,-2-7-4-15,-7-5 2 16,-1-2-3-16,-4 1-6 16,-2-5 0-16,-4 0 5 15,-1 0-5-15,-1-1 0 16,-4-3 5-16,0 2-6 15,-1-3 1-15,-1 0-1 16,-1 0-24-16,2-2-144 16,-2-9-114-16,0-2-274 0</inkml:trace>
  <inkml:trace contextRef="#ctx0" brushRef="#br0" timeOffset="44193.24">13862 6437 157 0,'0'0'364'0,"0"0"-217"15,0 0-40 1,0 0-28-16,0 0 38 0,0 0 22 16,0 0 6-16,-21 74-58 15,20-42 1-15,-2 6 21 16,0 9-7-16,0 4-4 16,1 5-35-16,2 2-12 15,-1-2 2-15,1-1-20 16,0-3-9-16,-3-9 4 15,3-7-15-15,0-9-1 16,0-8 3-16,0-8-6 16,0-5-3-16,0-5-3 15,0 0-2-15,0-1 0 16,0 0-1-16,6-1-36 16,3-9-169-16,0-1-292 0</inkml:trace>
  <inkml:trace contextRef="#ctx0" brushRef="#br0" timeOffset="46011.81">13218 4633 735 0,'0'0'228'0,"0"0"-131"16,0 0-19-16,0 0-29 15,0 0 15-15,0 0-12 16,0 0-10-16,10 88-5 16,4-63 9-16,5 1 8 15,6 1 42-15,7-1-45 16,4-3-16-16,4-4-8 0,5-6-8 15,-2-9-10 1,2-4 0-16,-2 0-8 0,-3-7 5 16,-1-12 1-16,-5-1-6 15,-2-7 5-15,-6 1 6 16,-3-2 26-16,-5 0 17 16,-2-2 13-16,-7-1 8 15,-1 1-32-15,-7 1-22 16,-1 0 26-16,0 2-5 15,-12-1-22-15,-7 3 4 16,-5 3 3-16,-6 2-10 16,-4 1 21-16,-5 4-26 15,-6 2-12-15,-1 5 19 16,-3 2-13-16,-1 6-7 16,0 0-10-16,1 0 9 0,4 12-48 15,3 7 21-15,5 4-9 16,4 10 23-16,5 9-45 15,4 9-16-15,-3 37-121 16,6-12-168-16,3-6-983 0</inkml:trace>
  <inkml:trace contextRef="#ctx0" brushRef="#br0" timeOffset="47107.67">11124 7185 743 0,'0'0'153'0,"0"0"-73"15,0 0-15-15,0 0 19 16,-60 94-61-16,54-67 64 16,5 2-21-16,1 3-2 15,0 7-20-15,10 2-20 16,7 7-3-16,5 5 5 16,5 3 12-16,4 1-8 15,6 0 8-15,5-7 6 16,6-5 12-16,2-9-15 15,0-11-13-15,-1-10-13 16,-6-10-8-16,0-5-6 0,-4-12 9 16,-4-13 25-1,-7-8 3-15,-1-6-11 0,-8-6-4 16,-5-5-8-16,-8-4 4 16,-5-3-6-16,-1 2-4 15,0 0 8-15,-12 3-11 16,-7 4 9-16,-2 3 1 15,-8 3 13-15,-6 6-7 16,1 5-4-16,-7 6-18 16,-6 9 0-16,-4 7-1 15,-6 9-19-15,-1 0-31 16,3 18 39-16,8 9-15 16,9 11-44-16,8 8 56 15,6 17-23-15,6 0-67 16,12 28-82-16,4-16-160 0,2-16-292 15</inkml:trace>
  <inkml:trace contextRef="#ctx0" brushRef="#br0" timeOffset="48204.06">15514 7524 1164 0,'0'0'153'15,"0"0"-109"-15,0 0-44 16,0 0 0-16,-68 78 31 15,61-52 17-15,1 7 23 0,6 2-13 16,0 6-22 0,6 4-2-16,12 0-4 0,7-2-5 15,10 1-7-15,6-8-8 16,6-4-3-16,9-5 3 16,4-8-8-16,4-8 5 15,3-8-6-15,0-3 5 16,0-6-5-16,-3-15-1 15,-1-5 7-15,-5-9-5 16,-8-4-1-16,-6-6 6 16,-9-1-6-16,-10-6-1 15,-10 1 17-15,-6-1 18 16,-9-1-15-16,0 2 15 0,-9 0-1 16,-11 3-2-16,-7 2 12 15,-7 9 7-15,-7 3-7 16,-6 6-7-16,-6 9 22 15,-9 3-22-15,-15 12-24 16,5 4-4-16,-3 3-8 16,0 18-1-16,17 8 0 15,-4 6 0-15,12 5-31 16,9 4-56-16,9 5-82 16,8 27-77-16,9-10-40 15,9-7-413-15</inkml:trace>
  <inkml:trace contextRef="#ctx0" brushRef="#br0" timeOffset="52206.2">13572 5249 95 0,'0'0'737'0,"0"0"-504"0,0 0-99 16,0 0-41-16,0 0 25 15,0 0 18-15,0 0-14 16,-5-2-44-16,5 2-14 15,0 0-17-15,0 0-3 16,0 0 0-16,-2 0-6 16,2 0-4-16,-1 5-10 15,-4 9-3-15,1 8-5 16,-2 10-1-16,2 14-1 16,2 16 11-16,2 23-4 15,0-7-3-15,0-6-9 16,3-16-8-16,0-20 9 0,3 1-10 15,-3-4 1 1,0-11 16-16,-2-9 5 0,1-7-13 16,-2-3-9-16,1-3 1 15,-1 0 0-15,2 0-1 16,-2 0 0-16,3 0-27 16,6 0-107-16,0 0-172 15,-2 2-496-15</inkml:trace>
  <inkml:trace contextRef="#ctx0" brushRef="#br0" timeOffset="52964.23">12773 6928 1033 0,'0'0'253'15,"0"0"-132"-15,0 0-53 16,0 0 80-16,0 0 48 16,0 0-41-16,0 0-76 15,-46 44-8-15,27-30-54 16,-8 4 35-16,-9 6-37 16,-7 2 11-16,-12 5-26 15,-6 4 0-15,-5 2-1 16,0-1 1-16,4-1 23 15,5-3-23-15,12-6 17 0,8-4-1 16,10-5 6-16,9-7-20 16,9-3 4-16,2-4-6 15,7-3-14-15,0 0-36 16,0 0 7-16,0 0 15 16,7 0-65-16,17 0-53 15,2 0-160-15,-1-5-202 0</inkml:trace>
  <inkml:trace contextRef="#ctx0" brushRef="#br0" timeOffset="53654.64">14273 7140 719 0,'0'0'333'0,"0"0"-118"16,0 0-59-16,0 0 24 16,0 0-21-16,0 0-45 0,0 0-42 15,4-1-50-15,17 6-6 16,12 11-4-16,16 5 17 15,23 11-10-15,22 9-9 16,20 4-1-16,-8-4-7 16,-21-10 4-16,-28-11-5 15,-13-8 7-15,3 2 4 16,2 2 15-16,-1 0 11 16,-7-1-9-16,-8-4 2 15,-6 1 12-15,-6 0-4 16,-4-3-8-16,-7-2-9 15,-4-2-7-15,-2-4-9 16,-4 0-5-16,0-1-1 0,0 0-42 16,-4-8-119-1,-6-3-454-15</inkml:trace>
  <inkml:trace contextRef="#ctx0" brushRef="#br0" timeOffset="54825.4">8603 9383 182 0,'0'0'778'0,"0"0"-666"15,0 0-50-15,0 0-14 16,0 0 5-16,0 0 24 16,0 0-44-16,-21 37 14 15,14-19-23-15,5 1 0 16,-1 2-6-16,2 4-7 16,1 1 9-16,0 1 5 15,0 1 12-15,3 2-10 16,10-3-14-16,2 0-12 15,3-2 12-15,3-4-11 0,0-4 4 16,3-5-6-16,-1-5 1 16,1-5-1-16,-4-2 10 15,-4 0 0-15,1-12 29 16,-6-7 25-16,-3-1 18 16,-5-2-26-16,-3-3-2 15,0 5 3-15,0-2-21 16,-8 3-8-16,-5 4-7 15,-2-2 0-15,-1 6-21 16,-1 3 13-16,1 3-13 16,1 5-10-16,-1 0-27 15,2 3-2-15,2 11-11 0,3 5-6 16,5 1-33 0,4 9-96-16,0-7-155 15,0-5-440-15</inkml:trace>
  <inkml:trace contextRef="#ctx0" brushRef="#br0" timeOffset="55194.41">8930 9601 895 0,'0'0'174'16,"0"0"-121"-16,0 0 5 15,0 0 28-15,0 0-1 16,0 0-15-16,0 0-1 0,53-37-29 16,-51 27-13-16,-2 0 1 15,0-1-18-15,-2 3 6 16,-8 1-3-16,-5 3 12 16,0 4-25-16,-1 0-16 15,1 1-6-15,1 12 22 16,5 5 15-16,3 3-14 15,5 2 1-15,1 2 5 16,3-3-1-16,10 0-5 16,8-5 13-16,-1-3-5 15,4-7-9-15,1-5-3 16,0-2-55-16,8-14-21 16,-8-6-50-16,-5-1-417 0</inkml:trace>
  <inkml:trace contextRef="#ctx0" brushRef="#br0" timeOffset="55370.26">9125 9509 882 0,'0'0'388'15,"0"0"-266"-15,0 0-73 16,0 0-14-16,40 91 23 16,-23-65 19-16,5-3-33 15,2-4-27-15,1-5-7 16,-1-5-10-16,0-9-127 15,-3 0-85-15,-6-9-325 0</inkml:trace>
  <inkml:trace contextRef="#ctx0" brushRef="#br0" timeOffset="55534.53">9294 9498 1098 0,'0'0'297'16,"0"0"-170"-16,-9 72-63 15,7-38-27-15,-1-2 6 16,2-3-16-16,-1-3-27 16,-5-1-5-16,5-5-172 15,-4-6-502-15</inkml:trace>
  <inkml:trace contextRef="#ctx0" brushRef="#br0" timeOffset="55939.16">7918 9970 1086 0,'0'0'172'0,"0"0"-124"16,0 0-28-16,0 0 18 0,82-25 38 15,-38 19 53 1,24 3-17-16,32 1-2 0,33 2-4 16,13-2-35-16,3 2-26 15,-13-4-20-15,-18 0-24 16,-8-1 11-16,-11-2-11 15,-26 5 5-15,-12 0-6 16,-18 1 1-16,-7 0-1 16,0 1-19-16,-2 0-32 15,-4 0-31-15,-12 0-58 16,-18 0-83-16,0 0-99 16,-5 0-185-16</inkml:trace>
  <inkml:trace contextRef="#ctx0" brushRef="#br0" timeOffset="56404.48">8400 10301 1234 0,'0'0'161'16,"0"0"-153"-16,0 0-8 15,0-82 34-15,0 58 28 16,0 2 6-16,0 1-17 15,0 4-14-15,0 5-20 16,0 4-2-16,0 3-6 16,0 5 2-16,0 0 7 15,0 0-5-15,0 2 5 16,0 15-17-16,0 8 4 16,5 11 6-16,2 6-2 15,1 1-7-15,-1 1-1 16,-1-5 5-16,-3-4-4 0,0-6-1 15,0-4 0 1,-3-11-1-16,0-6-79 0,3-8-135 16,2-10-301-16,-2-7-264 0</inkml:trace>
  <inkml:trace contextRef="#ctx0" brushRef="#br0" timeOffset="56702.6">8564 10227 320 0,'0'0'861'16,"0"0"-737"-16,0 0-80 15,39 72-21-15,-21-60 9 16,7-7 11-16,-1-5 8 0,0-2 0 16,0-15-12-16,0-6-8 15,-7-5-22-15,-6 0 2 16,-8 0-3-16,-3 2-1 15,0 4 7-15,-16 3-6 16,-2 6-7-16,-6 4 9 16,3 7 6-16,0 2 104 15,-1 2-120-15,3 12-13 16,3 6-110-16,7 4-40 16,4 7 52-16,3-3-154 15,2-7-231-15</inkml:trace>
  <inkml:trace contextRef="#ctx0" brushRef="#br0" timeOffset="57017.85">8690 10333 841 0,'0'0'308'16,"0"0"-178"-16,0 0-62 15,25 92-5-15,-9-73-4 16,-1-6-27-16,3-6 10 15,2-7-16-15,-1-3-5 16,-3-11 14-16,-2-8 48 16,-7-3-25-16,-5-3-33 0,-2 2-2 15,0 1-1 1,-14 1-4-16,-5 5-1 0,2 6-5 16,-3 5-2-16,-1 7-4 15,1 1-6-15,-1 4-45 16,4 14 29-16,3 6 16 15,5 4-73-15,5 2 4 16,4 3-42-16,10-8-154 16,2-7-451-16</inkml:trace>
  <inkml:trace contextRef="#ctx0" brushRef="#br0" timeOffset="57355.71">8955 10367 1179 0,'0'0'198'16,"0"0"-140"-16,0 0-37 16,0 0-8-16,0 0 36 15,88-1 14-15,-73-10 1 16,-5-5-13-16,-2-1-22 16,-5-1-19-16,-3 1 2 15,0 0-11-15,-8 3-1 16,-6 2-9-16,-3 4 8 15,-2 7 1-15,-2 1 0 16,3 1 18-16,2 16-8 16,2 5 2-16,5 4-2 15,3 1 8-15,6 2 5 16,0-2-7-16,6-3-8 0,8-4-8 16,5-8-7-1,2-3 6-15,3-9 1 0,10-5-58 16,-6-9-152-16,-4-6-449 0</inkml:trace>
  <inkml:trace contextRef="#ctx0" brushRef="#br0" timeOffset="57553.52">9131 10164 1182 0,'0'0'408'16,"0"0"-286"-16,0 0-77 15,0 0-24-15,39 87 23 16,-20-64 16-16,2 0-18 16,5-6-26-16,0-6-16 0,0-8-32 15,2-3-145-15,-6-10-159 16,-8-7-534-16</inkml:trace>
  <inkml:trace contextRef="#ctx0" brushRef="#br0" timeOffset="57726.65">9355 10165 1341 0,'0'0'389'16,"0"0"-259"-16,-14 98-54 16,11-57-25-16,3-1-15 0,0 2-36 15,0 16-58-15,0-10-247 16,3-4-669-16</inkml:trace>
  <inkml:trace contextRef="#ctx0" brushRef="#br0" timeOffset="66733.39">13123 4021 909 0,'0'0'256'0,"0"0"-161"16,0 0-57-16,0 0 0 15,0 0 47-15,0 0 26 16,1 0-36-16,-1 0-28 15,0 0-9-15,0 0-2 16,0 0 20-16,0 0-5 16,2 0-9-16,2 0-15 15,2 0-13-15,6 0-3 16,7 0 3-16,9 0-1 16,8-5 9-16,6 1-8 15,10 1-8-15,3 2-5 0,4 1-2 16,-1 0 2-1,-4 0-1-15,-4 0 0 0,-9 4 1 16,-7 0 1-16,-12-2 0 16,-5 1 4-16,-8 1-5 15,-5-1 10-15,-2-3 10 16,-1 0 22-16,-1 2-12 16,0-2-14-16,0 0-16 15,0 0 8-15,3 0-9 16,10 0-90-16,-2 0-297 15,2 0-542-15</inkml:trace>
  <inkml:trace contextRef="#ctx0" brushRef="#br0" timeOffset="67230.03">14061 4221 851 0,'0'0'379'0,"0"0"-230"0,0 0-49 16,0 0 17-1,0 0 21-15,0 0-18 0,0 0-47 16,0 0-33-16,0 0-15 16,0 0-3-16,0 0-2 15,0 0 0-15,0 0-11 16,0 0 4-16,0 3-5 16,0 3-7-16,1 7 5 15,-1 8 6-15,0 11 1 16,2 10 14-16,1 9-2 15,-2 11-15-15,3 4 0 16,-2 1-2-16,-1-5-8 16,-1-3 6-16,0-12 0 0,0-6 6 15,0-10-3-15,0-7-3 16,0-8-6-16,0-8 0 16,0-2 0-16,2-4-1 15,1-2-31-15,-3 0-196 16,2-8-288-16,-2-3-681 0</inkml:trace>
  <inkml:trace contextRef="#ctx0" brushRef="#br0" timeOffset="67824.58">12712 4448 546 0,'0'0'223'16,"0"0"-47"-16,0 0-56 15,0 0-3-15,0 0 3 16,0 0-14-16,0 0-25 16,3-2-12-16,0 10-15 15,2 16 16-15,4 21 48 0,3 24-45 16,-2 2-3-16,-2-2-20 15,-1-6-5-15,-4-14-9 16,0 3-13-16,0 1 2 16,0-13-12-16,-3-9-7 15,3-12-4-15,-3-9-1 16,0-5-1-16,9-5-9 16,-2 0-138-16,-2 0-240 0</inkml:trace>
  <inkml:trace contextRef="#ctx0" brushRef="#br0" timeOffset="68702.14">10839 6997 988 0,'0'0'251'0,"0"0"-150"0,0 0-33 15,0 0-7 1,0 0 18-16,0 0 12 0,0 0-40 16,0 0-27-16,6 0-11 15,10-2 10-15,2-9 31 16,8-3-4-16,5-3-8 16,3-7-20-16,6 1-6 15,2-1 2-15,0-2 13 16,1 2 1-16,-2 2-7 15,-7 3-15-15,-6 5-4 16,-10 3 0-16,-4 5-6 16,-10 3 2-16,-1 3 4 15,-3 0-5-15,0 0-1 16,0 0-25-16,0 9-145 16,-9 19-57-16,-3 0-165 0,-1 2-498 15</inkml:trace>
  <inkml:trace contextRef="#ctx0" brushRef="#br0" timeOffset="69198.55">10885 7664 101 0,'0'0'911'15,"0"0"-723"-15,0 0-84 16,0 0-20-16,0 0-5 15,0 0 18-15,0 0-23 16,-4-2-27-16,4 2-21 16,0 0-17-16,7 12-2 15,7 10 34-15,9 10 35 16,9 12 6-16,8 11-36 0,11 8 21 16,1 3-3-1,0-2-24-15,-3-3-10 0,-8-11-11 16,-7-8 0-16,-7-8-1 15,-8-12-8-15,-7-6 3 16,-3-8-11-16,-6-4-1 16,-2-1 1-16,1-3-2 15,-2 0-6-15,3 0-74 16,0 0-63-16,13-20-104 16,-2 4-118-16,2-2-314 0</inkml:trace>
  <inkml:trace contextRef="#ctx0" brushRef="#br0" timeOffset="69559.25">11870 7986 1053 0,'0'0'244'16,"0"0"-168"-16,0 0-38 15,0 0 21-15,0 0 89 16,0 0-5-16,0 0-23 16,-26 88-35-16,8-60-26 15,-4 5-8-15,-6 2-8 0,-4 3-2 16,1 0-6-1,0-1-4-15,1-5-6 0,4-2-8 16,4-6-7-16,6-5-4 16,2-7-4-16,7-4-2 15,2-5-12-15,5-3-65 16,3-4-196-16,8-6-390 0</inkml:trace>
  <inkml:trace contextRef="#ctx0" brushRef="#br0" timeOffset="70623.05">14954 8139 307 0,'0'0'300'16,"0"0"-130"-1,0 0-22-15,0 0-25 0,0 0 20 16,0 0-27-16,0 0-28 16,0 0-14-16,0 0 9 15,0 0 1-15,0 0 2 16,0 0 2-16,0 0-12 15,0 1-22-15,3 2-14 16,5 2-2-16,1-2-2 16,5 3-11-16,6 2 2 0,8 3-8 15,11 3-1 1,4 7 2-16,9 6 0 0,6 5 3 16,4 5 4-16,2 1-10 15,0-1 4-15,-3-4 9 16,-4-4 32-16,-9-6-26 15,-8-5-20-15,-10-6 2 16,-9-3 8-16,-7-4 10 16,-4 0-6-16,-7-4-9 15,-2 0 2-15,1-1 4 16,-2 2-6-16,0-2-11 16,0 0 1-16,0 0-11 15,0 0 0-15,0 0-12 16,1 0-45-16,3-9-67 15,11-20-65-15,2 0-339 0,1 3-428 16</inkml:trace>
  <inkml:trace contextRef="#ctx0" brushRef="#br0" timeOffset="71209.69">16607 7817 712 0,'0'0'254'0,"0"0"-69"16,0 0-62-16,0 0-26 15,0 0-5-15,0 0 12 16,0 0-10-16,0 0-21 16,0 0 0-16,0 10 0 0,-3 6-25 15,-8 8-5-15,-5 8-5 16,-5 6-17-16,-7 7-4 16,-5 5-3-16,-6 6-2 15,-3 0 6-15,-2 1 13 16,0-5 13-16,7-2 9 15,3-9 5-15,8-9-15 16,7-8-11-16,8-9-7 16,4-6-23-16,6-5-2 15,1-4-2-15,0 0-13 16,0 0 1-16,7 0-22 16,5-9-36-16,9-22-96 15,-6 1-217-15,0-1-546 0</inkml:trace>
  <inkml:trace contextRef="#ctx0" brushRef="#br0" timeOffset="71711.45">15995 6729 411 0,'0'0'272'0,"0"0"-122"16,0 0 33-16,0 0 1 15,0 0-22-15,0 0-9 16,0 0-6-16,44 45 3 16,-21-20-48-16,10 5-21 15,13 11-24-15,9 8-13 16,8 6-7-16,6 2-2 0,1 0 1 15,-3-4-16-15,-5-4 0 16,-7-10-7-16,-8-5 11 16,-9-8 11-16,-10-4-19 15,-7-8 1-15,-8-1-10 16,-5-6-7-16,-3-3-1 16,-3-3-51-16,-2 1-129 15,0-1-402-15,-10 0-548 0</inkml:trace>
  <inkml:trace contextRef="#ctx0" brushRef="#br1" timeOffset="104832.62">12727 4200 386 0,'0'0'251'0,"0"0"-134"0,0 0-30 15,0 0-22 1,0 0 3-16,0 0 39 0,0 0-15 16,-34 17-35-16,28-13-22 15,-2 2-5-15,-2 1-8 16,0 1 1-16,-4 2-3 16,1 1 19-16,-1 0-8 15,-2 0-9-15,4 0-11 16,-1 1-2-16,1 1-2 15,-3-1 3-15,4 2 6 16,1 0-7-16,0 2-9 16,1 1 1-16,-1 1 0 15,0 2 8-15,3 1 8 16,-1 1-4-16,2 1 5 16,2 3-2-16,-2 0 7 0,6 0-8 15,0 1-14-15,0 2 8 16,0-1-2-16,0 3-7 15,4-4 7-15,4 1-1 16,1 0 7-16,1-2-5 16,3 1 5-16,3-1-2 15,1 1 7-15,4-3-6 16,2 2 1-16,1-2 1 16,2-2 1-16,1 2-5 15,1-4 0-15,1-1-1 16,-1 0 1-16,2-4-1 15,1-1 4-15,-1-3 12 16,0-2 2-16,0-4-16 0,-2-1 7 16,0-2-6-16,-3-2-1 15,-2 0 1-15,1 0 0 16,-2-6 1-16,0-4 15 16,0-4-2-16,0 1-4 15,-4-6-3-15,1-1-4 16,1-3-9-16,-4-2-5 15,-1-2 8-15,2-1-8 16,-4-2-1-16,-3 2 7 16,1-2-1-16,-2 2-6 15,-5-1 1-15,1-2 1 16,-4 1 4-16,-1-1-5 0,0 0-1 16,0-1 8-1,-4 2-7-15,-5-1 0 0,-2 1-1 16,1 2 8-16,-2 1 1 15,0 1 2-15,-2 1-3 16,0 1-8-16,0 1 8 16,-2 2 0-16,-1 0-7 15,0 4 1-15,-3 0 5 16,1 0-1-16,-4 3-5 16,-2 0 0-16,0 1 0 15,-2 2-1-15,0 0 1 16,-3 2-1-16,3-2-1 15,0 5-9-15,1 4-5 16,0 2 2-16,3 0 12 16,0 0-12-16,-1 10-4 0,2 5 17 15,0 5-28-15,2 5-10 16,2 6-28-16,5 5-54 16,4 30-36-16,4-10-173 15,5-2-261-15</inkml:trace>
  <inkml:trace contextRef="#ctx0" brushRef="#br1" timeOffset="106603.25">12853 5138 633 0,'0'0'244'16,"0"0"-113"-16,0 0-21 15,0 0-6-15,0 0-2 16,0 0-27-16,0 0-18 16,0 0-15-16,0 0-15 15,0 0 17-15,0 0 7 16,0 0-2-16,-3 0-28 15,0 8 8-15,-2 3-7 16,-1 5-8-16,0 2-13 16,-1 1 10-16,1 0-4 15,-2 2-6-15,1 3 6 0,-3 2-6 16,2-1-1-16,-1 3 1 16,0 1-1-16,-1-2 6 15,1 2-5-15,-2 0-1 16,4-1 0-16,-1-2 0 15,4 1 2-15,-1-1-1 16,2 0-1-16,0 0 0 16,3-3 0-16,0 2 0 15,0-3 0-15,0 1-1 16,0-1 1-16,0-3 0 16,2 0 0-16,2-2-2 15,-1-2 1-15,2-1 0 16,1-3-1-16,0-2 1 15,1 0 1-15,1-1-2 16,-1-1 2-16,1-2-1 0,0-1-6 16,1-1 7-16,1 0 5 15,1-3-5-15,3 0 0 16,2 0 1-16,1 0 5 16,2 0-5-16,2 0 0 15,-2-3-1-15,2 0 0 16,0-1 0-16,-3 1 6 15,0 1-6-15,-3-1 0 16,-1 1 0-16,-1-1 0 16,-3 1 0-16,0 0-1 15,-2 1 0-15,-2-1 1 16,0 0 0-16,1 0 1 0,-4 2-1 16,0-1 0-16,-1 1-1 15,-1 0 0-15,1 0 1 16,-2 0 2-16,0 0-1 15,1 0-1-15,-1 0-2 16,0 0 1-16,2 0 1 16,-1 0 0-16,1 0 0 15,-1 1 1-15,1 3 0 16,-1 1-1-16,1 2-1 16,-1 1 0-16,2 1-1 15,-2-1 4-15,-1 1-4 16,2-1 4-16,-2-1-2 15,1 0 0-15,1-1 1 0,-2-2-1 16,3 1 1-16,-3-1-1 16,2-3 0-16,-2 1 1 15,0-2-1-15,0 0 8 16,1 0-7-16,-1-3 10 16,2-9-2-16,1-5 4 15,-2-4-1-15,2-8-5 16,-1 0 1-16,1-2-7 15,1-1 8-15,-1 0-9 16,0 4 0-16,0 3 0 16,0 6 1-16,-2 2-1 15,1 7-1-15,-2 3 1 16,1 4 6-16,-1 1-6 16,0 2-1-16,0 0 0 15,0 0 0-15,0 0-9 0,3 2 4 16,2 10 6-16,2 4 0 15,2 4 0-15,2 3 0 16,2 1-1-16,1 4 1 16,0-3 0-16,0 0 1 15,1 1 0-15,-2-4-1 16,-1-1 0-16,0-6 0 16,-4-1 0-16,-2-6 0 15,-2-4 0-15,-2-1 0 16,-2-3 0-16,0 0 7 15,0 0 4-15,0 0 6 16,-3 0-5-16,-6 0-9 16,-2-3 42-16,-4 2 11 0,2 1-27 15,-1 0-13-15,1 0-1 16,0 0-8-16,1 3 5 16,-1 3-12-16,2 5-23 15,-1 2 12-15,-8 7-31 16,7 0-150-16,-3-1-413 0</inkml:trace>
  <inkml:trace contextRef="#ctx0" brushRef="#br2" timeOffset="110884.1">11877 7961 537 0,'0'0'203'0,"0"0"-38"15,0 0-15-15,0 0-27 16,0 0-8-16,0 0-41 0,0 0-22 16,-39-14-16-16,33 12 3 15,-1 2-8-15,-2 0-9 16,-2 0-2-16,-5 0-7 15,0 0-4-15,-4 4-9 16,2 3 1-16,-1 1 5 16,1 3-5-16,3 0-1 15,2 1 1-15,1 2 1 16,0 0-2-16,0 2 0 16,3 0 0-16,0 1 0 15,-1 1 1-15,1-1-1 16,1 2 1-16,2 3-1 15,-1 3 0-15,1 2-1 0,3 3 0 16,0 3 1-16,1 1 0 16,2-2 0-16,0 2 0 15,0-3 1-15,6-1-2 16,3-1 1-16,6-4 0 16,0 0 0-16,3 0 6 15,3-3-6-15,0-1 7 16,3-3 15-16,1 0 4 15,0-2 11-15,2-3-14 16,1-3-7-16,1-2 4 16,-1-5 1-16,2-2-5 15,0-1 3-15,0 0 0 16,-2-4-6-16,-1-6 0 0,1-2 2 16,-1-3 1-1,-3-4-6-15,0 0-8 0,-5-2 12 16,2-2-6-16,-3-1-2 15,-3-1-5-15,0 0 6 16,-5-3 0-16,-1 0 23 16,-1-2-14-16,-4-3 1 15,-4-1 11-15,0-1-12 16,0-1 5-16,-7 2-11 16,-4-2 0-16,-2 1-4 15,-2 1 7-15,0 3-12 16,-3 3-1-16,2 1 2 15,-1 7 8-15,-2 2-9 16,-1 2 1-16,-2 4-2 0,-3 2 0 16,-2 2-8-16,-3 0 7 15,0 4 1-15,-1 2-11 16,0 2 1-16,-1 0-2 16,4 0 3-16,0 11-20 15,2 6 7-15,4 3-16 16,1 4 2-16,2 0-33 15,4 3-19-15,3 4-65 16,6-5-20-16,3-6-329 0</inkml:trace>
  <inkml:trace contextRef="#ctx0" brushRef="#br2" timeOffset="111898.56">12281 8051 758 0,'0'0'160'0,"0"0"-113"16,0 0-24-16,0 0 49 15,0 0 29-15,0 0-4 16,91-20 2-16,-71 4-28 16,0-1-25-16,0-2-3 15,-2-2-13-15,0-2-5 16,0-4 7-16,-1 1 10 15,-1-3-8-15,0-3-4 16,-3 1-11-16,-1-4 9 16,-1 1-5-16,-4-2 12 15,2-1-7-15,-5 0-3 16,-1 1-6-16,-1 1-4 16,-2 3-8-16,0 2 2 15,0 5 0-15,0 3 2 0,0 2 11 16,0 4 11-16,0 4-13 15,0 3-4-15,0 2-10 16,0 3 0-16,0 2 4 16,0 2-9-16,0 0 0 15,0 0 0-15,0 0-1 16,0 0-12-16,0 9-15 16,0 7 27-16,0 6 6 15,0 5-5-15,0 2-1 16,0-1 1-16,0 0-1 15,6-5-10-15,-3-3-9 16,0-6 0-16,0-4-9 16,1-4 20-16,-2-4-3 0,-2-2 11 15,0 0 0-15,0 0 9 16,0-8-2-16,0-6-6 16,-6-3 0-16,-3 0 5 15,0-3-5-15,-4 0 8 16,2-1-8-16,-1 4 6 15,-1 0-6-15,2 2-1 16,4 3 1-16,0 5 7 16,2 0-8-16,4 4-1 15,-1 1 1-15,2 2 0 16,0 0-1-16,0 0-1 16,0 0-4-16,0 0-4 15,0 0-2-15,9 0 11 0,10 5-5 16,5-2 5-1,6-3-5-15,1 0 6 0,2 0-2 16,-5-6-4-16,-1-4-10 16,-7 1-11-16,-2 2 7 15,-8 0-5-15,-3 3 15 16,-5 2 10-16,-2 2 8 16,0 0 33-16,-12 3-7 15,-6 13 23-15,-4 4-22 16,-2 7 4-16,0 2-23 15,3 2-16-15,0 3 0 16,2 3-14-16,-15 20-84 16,5-7-152-16,-2-2-446 0</inkml:trace>
  <inkml:trace contextRef="#ctx0" brushRef="#br3" timeOffset="116327.41">16019 6567 858 0,'0'0'108'16,"0"0"-80"-16,0 0-18 15,0 0 4-15,0 0 22 16,0 0 6-16,0 0-10 16,-61 3-7-16,51 5-9 0,1 4-5 15,-3 2 12-15,-2 3 11 16,2 3-7-16,-1 4-7 16,2 2-14-16,4 3 3 15,2 1 0-15,4 4-1 16,1 3-2-16,3 1-6 15,14 5 1-15,6-1 0 16,9 1 8-16,2-2-8 16,3-1 15-16,5-4 3 15,0-1 6-15,4-4 4 16,-1-2-8-16,4-1-2 16,-1-2 5-16,2-2 25 15,1-2 16-15,-2 0 2 0,2-4-14 16,1-1-12-1,-1-3-9-15,1-4-3 0,-1-4-10 16,-3-6 3-16,-2 0 16 16,-4-3 18-16,-2-11-6 15,-4-6-2-15,-4-7-17 16,-2-6-2-16,-1-4-7 16,-4-8-7-16,-4-3 1 15,-2-2 1-15,-5-2 9 16,-2-2-10-16,-5-1-4 15,-4-1 4-15,-3 0-15 16,0 0 13-16,-10 0-14 0,-8 2 0 16,-3 2 0-16,-3 2 6 15,-3 5-5-15,-4 3-1 16,-2 3 1-16,-6 5 8 16,-3 5-9-16,-5 7 1 15,-6 6-1-15,-16 8-1 16,-18 8-5-16,3 0 6 15,7 8 1-15,10 9-1 16,10 3 0-16,-9 8-1 16,-5 8-1-16,-1 10-7 15,4 3-47-15,6 4-6 16,7 0-98-16,12-3-38 16,12 11-54-16,10-15-71 15,12-8-166-15</inkml:trace>
  <inkml:trace contextRef="#ctx0" brushRef="#br3" timeOffset="117365.17">16188 6503 730 0,'0'0'165'16,"0"0"-68"-16,0 0 76 16,0 0-19-16,-88-25-60 15,60 19-8-15,-4 3-25 16,-2-2-16-16,-5 3-6 15,-1 1-14-15,-3 1-12 0,-1 0 12 16,-3 0-5-16,0 0-7 16,-3 5-7-16,-1 0-4 15,3 2-2-15,-3 3 0 16,5 2 8-16,-2 1-8 16,3 5 0-16,1 0 0 15,3 4 1-15,6 2-1 16,-1 2 1-16,6 3-1 15,3 5 1-15,-1 3-1 16,1 5 1-16,2 5 8 16,-4 2-9-16,3 1 0 15,-1-1 1-15,0-4 2 16,4-3-3-16,3-6 0 0,2-7 0 16,4-7 1-1,5-5-1-15,7-9-7 0,2-6-175 16,0-4-174-16,7-12-35 15,-1-3-384-15</inkml:trace>
  <inkml:trace contextRef="#ctx0" brushRef="#br3" timeOffset="117703.3">14908 6835 920 0,'0'0'152'0,"0"0"-87"0,0 0-3 15,0 0-24 1,0 0 1-16,0 0-14 0,0 0 5 16,0 35 60-16,0-5-27 15,0 4-21-15,0 2-25 16,0-3-8-16,0-3-3 16,0-6-5-16,0-2 5 15,0-6-6-15,9-5 0 16,6-4 0-16,5-5 0 15,5-2 2-15,6 0-1 16,4-11 5-16,0-3-5 16,-2 1 9-16,-5 0-2 15,-5 3 2-15,-4 4-9 16,-6 3 1-16,-2 3-2 16,-5 0-26-16,-2 9-231 15,-2 5-631-15</inkml:trace>
  <inkml:trace contextRef="#ctx0" brushRef="#br0" timeOffset="140197.9">16953 6022 947 0,'0'0'236'16,"0"0"-144"-16,0 0-19 16,0 0 2-16,0 0 22 15,0 0 18-15,0 0-43 16,0 0-39-16,0 0-15 0,3 0-12 16,7 0 4-1,7 0 3-15,7 2 24 0,7-1 20 16,5 0-18-16,5-1-20 15,1 0-10-15,1 0-2 16,-2 0-1-16,-2 0-6 16,-2-2 2-16,-2-2-2 15,-6 0 0-15,-5 0-34 16,-5 1-127-16,-5 0-129 16,-4-3-221-16,-5 1-47 0</inkml:trace>
  <inkml:trace contextRef="#ctx0" brushRef="#br0" timeOffset="140805.29">17459 5931 544 0,'0'0'246'15,"0"0"-126"-15,0 0-42 16,0 0-42-16,0 0 86 16,0 0 59-16,0 0-40 15,19 83-29-15,-13-44-50 16,0 3-24-16,0-2-15 15,1-1-11-15,-2-8-3 16,-2-4-8-16,0-8 1 16,0-7-1-16,-2-4 9 15,1-5-8-15,-2-3-1 16,1 0 9-16,1-6 9 16,-1-13-4-16,1-6-9 0,-2-8-4 15,0-6 0 1,0-4-1-16,0-4 1 15,-5-1-1-15,-4 2 0 0,2 3-1 16,-4 6 9-16,4 6-6 16,1 6-2-16,1 6 0 15,2 5 0-15,-1 6 4 16,4 3-3-16,0 4-2 16,0 1-5-16,0 0-4 15,3 0-6-15,10 11 13 16,7 4 1-16,4 4 1 15,4 5-1-15,2 3 1 16,1 2 0-16,2 2 0 16,0-2 0-16,-6 2 1 0,-2-3 0 15,-7-1-1-15,-6-4 2 16,-8 1-1-16,-4-3 0 16,-4 0 40-16,-17-3 4 15,-8 1-21-15,-3-3-14 16,-4-4 5-16,5-4 15 15,3-1 14-15,6-3-9 16,5-1-11-16,6 0-18 16,5 0-6-16,4 1-1 15,2 3-56-15,5 5-60 16,9 1-175-16,2-4-674 0</inkml:trace>
  <inkml:trace contextRef="#ctx0" brushRef="#br0" timeOffset="142645.44">21214 6166 660 0,'0'0'220'16,"0"0"-119"-16,0 0-55 15,0 0 58-15,0 0 12 16,0 0-36-16,0 0-42 0,-4 0-6 16,2 0-5-1,-1 0-8-15,1 0-12 0,0 0-5 16,1 2-2-16,1 1-37 15,-2 0-80-15,2 1-16 16,0-1-45-16,0-2-68 16,0-1-155-16</inkml:trace>
  <inkml:trace contextRef="#ctx0" brushRef="#br0" timeOffset="143627.5">20264 6090 317 0,'0'0'688'16,"0"0"-518"-16,0 0-47 15,0 0-37-15,0 0-5 16,0 0 33-16,0 0-55 15,-7 2-35-15,4 15-1 16,-2 9-4-16,1 13 17 16,1 8 14-16,1 19-12 15,1-6-15-15,-1 4-9 0,1 0-13 16,-1-13 6-16,1-2-6 16,1-6 0-16,-3-12 0 15,3-9-1-15,0-7 0 16,0-7-1-16,0-6-79 15,3-2-164-15,1-6-91 16,1-8-444-16</inkml:trace>
  <inkml:trace contextRef="#ctx0" brushRef="#br0" timeOffset="143945.29">20246 6146 952 0,'0'0'163'0,"0"0"-125"0,0 0-31 15,0 0 35-15,0 0 71 16,61 81-35-16,-29-47-18 16,4 2 8-16,7 3 2 15,0 2 14-15,5-1 37 16,-2-1-49-16,0-3-34 15,-4-3-14-15,-4-7-7 16,-7-3-5-16,-7-7-6 16,-5-5-5-16,-9-5 4 15,-4-2-5-15,-2-4 1 16,-4 0-1-16,0-14-55 0,-7-8-270 16,-2-4-519-16</inkml:trace>
  <inkml:trace contextRef="#ctx0" brushRef="#br0" timeOffset="144238.49">20661 6029 884 0,'0'0'231'16,"0"0"-167"-16,0 0 10 15,0 0 66-15,3 98-25 0,6-44-42 16,3 16 15-16,0-4 26 16,-3 1-36-16,-2-4-37 15,-4-15-13-15,3 0 8 16,-5-9-11-16,2-7-9 16,-1-8-4-16,0-8-10 15,-1-5-1-15,-1-8-1 16,3-3-32-16,0-6-210 15,-1-8-468-15</inkml:trace>
  <inkml:trace contextRef="#ctx0" brushRef="#br0" timeOffset="145332.04">20252 5158 975 0,'0'0'260'0,"0"0"-157"15,0 0-48-15,0 0-26 16,0 0 25-16,0 0 1 16,0 0-27-16,0 12-14 15,2 11 43-15,1 8 16 16,4 11-18-16,1 9-6 15,1 4-27-15,0 2-8 16,-1 0 1-16,-3-6-14 16,-2-9 5-16,0-6-5 0,-2-11 1 15,-1-6 0-15,2-5-2 16,-2-8-2-16,2-3-10 16,2-3-147-16,2-7-113 15,-2-7-334-15</inkml:trace>
  <inkml:trace contextRef="#ctx0" brushRef="#br0" timeOffset="145605.34">20421 5207 932 0,'0'0'256'0,"0"0"-178"0,0 0-55 15,0 0-17-15,0 0 49 16,0 0 55-16,25 93-54 16,-17-43 9-16,-1 2-5 15,-2-1-9-15,-2-8-21 16,0-7-15-16,-2-7-6 16,-1-9-4-16,0-8-4 15,0-5-2-15,0-7-31 16,0-2-238-16,0-12-990 0</inkml:trace>
  <inkml:trace contextRef="#ctx0" brushRef="#br0" timeOffset="146601.35">20187 4503 660 0,'0'0'227'0,"0"0"-147"15,0 0-43-15,0 0-28 16,0 0 21-16,0 0 64 0,0 0-43 16,-32 31-11-16,26-15-12 15,2 4 23-15,4 0-12 16,0 3-19-16,0 4 0 16,7-1-4-16,7 1-15 15,5-2 5-15,0-5-6 16,3-4 1-16,0-7-1 15,0-4 0-15,-1-5 1 16,2 0 1-16,0-9 0 16,0-7 11-16,-4-2-7 15,0-2 4-15,-2 0 6 16,-7-2-7-16,-2 1 33 16,-4-3 3-16,-4-1 9 0,0 2 46 15,0-5-3 1,-6 1-20-16,-7 0 24 0,-5 0-28 15,-3 0-8-15,0 2-24 16,-1 4-20-16,0 0 6 16,-2 6-4-16,3 4-2 15,-5 2-20-15,3 7-1 16,-3 2-22-16,1 0 16 16,1 17 2-16,1 10-64 15,4 10-12-15,6 27-84 16,2-4-170-16,8-8-435 0</inkml:trace>
  <inkml:trace contextRef="#ctx0" brushRef="#br0" timeOffset="147646.26">19951 4045 880 0,'0'0'317'0,"0"0"-153"16,0 0-32-16,0 0 18 15,0 0 0-15,0 0-49 16,0 0-38-16,15 0-25 16,6 0-2-16,10 0 3 15,8 0-4-15,1-3-17 16,5 0-5-16,-2 1-6 16,-4-1 1-16,-8 0-7 15,-7 2 1-15,-8-1 5 16,-7 2-7-16,-6 0 0 0,-1 0 1 15,-1 0-1-15,3 0-32 16,10 0-191-16,-2 7-113 16,0 0-413-16</inkml:trace>
  <inkml:trace contextRef="#ctx0" brushRef="#br0" timeOffset="148045.56">20700 4156 945 0,'0'0'360'15,"0"0"-205"-15,0 0-62 16,0 0-17-16,0 0-21 16,0 0-8-16,0 0 92 15,0 91-54-15,0-45-35 16,0 7-26-16,0 1 0 16,0-1-11-16,3-6 5 15,0-8-11-15,0-8 6 0,-2-8-11 16,2-3 4-1,-1-6-5-15,-2-4 0 0,1-4-1 16,-1-3 2-16,3-1-2 16,-3-2 0-16,3 0-23 15,0-2-337-15,-2-6-588 0</inkml:trace>
  <inkml:trace contextRef="#ctx0" brushRef="#br0" timeOffset="148976.07">20054 6911 909 0,'0'0'211'0,"0"0"-92"15,0 0-17-15,0 0-9 16,0 0-1-16,-93 86-34 15,55-48-19-15,-4 5-11 16,-3 1 0-16,3-1 5 16,2-4 12-16,6-5-21 15,4-4-15-15,6-6 20 16,6-8-28-16,8-3 12 16,4-6-12-16,4-7-1 0,2 0-15 15,0 0-123-15,2 0-111 16,7 0-329-16</inkml:trace>
  <inkml:trace contextRef="#ctx0" brushRef="#br0" timeOffset="149598.6">19151 7761 605 0,'0'0'174'0,"0"0"-97"15,0 0-34-15,0 0 41 16,-71 97 1-16,58-70-38 0,3 3 19 16,4 0-12-1,2 2-4-15,4 0 3 0,0 1 0 16,6-1-22-16,9-4-1 15,7-1-15-15,4-5 1 16,5-5 14-16,2-7 14 16,3-3 7-16,1-7 27 15,0 0-16-15,0-8-1 16,-4-12-19-16,-3-5 24 16,-5-6-17-16,-5-2-2 15,-7-3 1-15,-7 2-14 16,-6 0 5-16,0 1-3 15,-3-1-4-15,-13 1-4 16,-4 2-4-16,-5 2-8 16,-3 6-2-16,-4 2-14 0,-2 6 0 15,-3 8-2-15,0 4-16 16,-2 3 5-16,0 6-20 16,2 11-49-16,6 7-87 15,-5 14-52-15,7-5-93 16,7-3-647-16</inkml:trace>
  <inkml:trace contextRef="#ctx0" brushRef="#br0" timeOffset="149966.18">18841 7662 1117 0,'0'0'225'16,"0"0"-108"-16,0 0-67 15,0 0 14-15,0 0 51 16,0 0-48-16,0 0-23 15,-61 98-6-15,36-63-16 16,-7 3 17-16,-2 3-9 16,-4 1-3-16,0 0-18 15,1 0-3-15,1-2-4 16,6-2-2-16,5-9 0 0,7-4-9 16,9-6-13-16,9-2-86 15,0-7-240-15,1-2-426 0</inkml:trace>
  <inkml:trace contextRef="#ctx0" brushRef="#br0" timeOffset="150280.15">18662 8392 879 0,'0'0'198'16,"0"0"-58"-16,0 0 28 15,0 0-8-15,103 64 34 16,-60-42-45-16,2-1-32 16,1 1-42-16,-2-3-25 15,-5-2-18-15,-7-4-14 16,-3-2-9-16,-7-2-9 15,-6-1 1-15,-5-3 8 16,-2-1-9-16,-2-2-31 16,10-2-147-16,-5-6-313 15,1-7-358-15</inkml:trace>
  <inkml:trace contextRef="#ctx0" brushRef="#br0" timeOffset="150583.07">19644 8178 1011 0,'0'0'249'16,"0"0"-143"-16,0 0-55 15,0 0 43-15,0 0 93 16,0 0-59-16,-36 98-49 0,12-53-22 15,-6 7-5 1,-4 6-26-16,-5 0 34 0,-1 0-5 16,1-4-11-16,6-8-28 15,5-7 0-15,7-7-3 16,9-10-13-16,8-9-2 16,5-13-66-16,18 0-206 15,4-14-127-15</inkml:trace>
  <inkml:trace contextRef="#ctx0" brushRef="#br0" timeOffset="151205.46">20862 7092 631 0,'0'0'486'0,"0"0"-376"0,0 0-63 15,0 0-28-15,0 0 120 16,0 0 11-16,75 107-53 15,-36-57-14-15,4 0 12 16,2-2 33-16,-3-4-57 16,-2-7-25-16,-8-4-24 15,-5-8-10-15,-6-4-11 16,-1-4 5-16,-5-2-5 16,4-1-1-16,-5-7-161 15,-3 3-491-15</inkml:trace>
  <inkml:trace contextRef="#ctx0" brushRef="#br0" timeOffset="151768.44">21683 7974 1237 0,'0'0'308'0,"0"0"-268"0,0 0-38 15,0 0-2-15,0 0 49 16,-93 32 46-16,77-7-44 15,0 5-27-15,5 4-8 16,5 3 0-16,6 2 6 16,0 3 0-16,4-2-12 15,15 0-3-15,7-6-1 16,7-6-5-16,6-7 6 16,3-7-6-16,1-9 0 15,3-5 5-15,-1-10 0 16,-2-17-5-16,-6-4 11 15,-5-10 11-15,-8-2 14 16,-11-7 14-16,-6-3-13 0,-7 1-4 16,-2 1 18-1,-16 3 2-15,-8 6-3 0,-5 3-11 16,-7 9-30-16,-1 8-9 16,-3 9 2-16,0 9-3 15,0 4-32-15,5 4-17 16,5 14 39-16,9 6-23 15,6 5-82-15,8 0-49 16,9 14-87-16,7-9-91 16,9-5-546-16</inkml:trace>
  <inkml:trace contextRef="#ctx0" brushRef="#br0" timeOffset="152083.45">22109 7689 1629 0,'0'0'271'16,"0"0"-187"-16,0 0-53 16,0 0-1-16,0 0 16 15,0 0-29-15,0 0-17 16,27 29 0-16,-6 7 16 15,4 13 12-15,5 8 0 16,1 5 4-16,4-1 8 16,-2 1-16-16,-2-7-7 0,-3-7-16 15,-2-8 1 1,-5-5-1-16,-5-9-1 0,-4-5-23 16,-3-5-114-16,-5-3-351 15,-4-6-560-15</inkml:trace>
  <inkml:trace contextRef="#ctx0" brushRef="#br0" timeOffset="152428.48">22502 8518 836 0,'0'0'671'0,"0"0"-527"16,0 0-52-16,0 0-29 15,0 0 80-15,-67 94-23 16,34-63-45-16,-8 4-29 16,-3 2-24-16,-1-1-3 15,-1 1 21-15,4-3-1 16,2-3-20-16,4-1-10 15,3-5-8-15,6-3 5 16,5-5-5-16,5-3-1 16,5-5-6-16,2-3-30 15,3-4-33-15,-9-2-111 16,3-8-326-16,0-3-619 0</inkml:trace>
  <inkml:trace contextRef="#ctx0" brushRef="#br0" timeOffset="152776.35">21244 8500 1270 0,'0'0'305'16,"0"0"-216"-16,0 0-68 0,0 0 20 16,0 0 72-16,0 0 13 15,94 86-34-15,-49-50-14 16,4 3-4-16,3-1-24 16,-5-2-13-16,-3-3-6 15,-6-7-4-15,-7-4-10 16,-6-5-8-16,-8-6 0 15,-4-2-8-15,-7-5-1 16,-3-3 0-16,-3-1-65 16,0 0-174-16,0 0-427 0</inkml:trace>
  <inkml:trace contextRef="#ctx0" brushRef="#br0" timeOffset="154320.26">22621 6409 844 0,'0'0'240'15,"0"0"-62"-15,0 0-76 16,0 0 1-16,0 0 19 0,0 0-32 16,0 0-42-1,-1 0-27-15,2 0-11 0,14 0 19 16,6 0 34-16,10 0 0 16,12 0-12-16,7 0-10 15,9 0-3-15,7-1-23 16,2-3 1-16,1 0-14 15,0 0 9-15,-2 0-11 16,-5-2 0-16,-6 2 0 16,-7-1 1-16,-9 0-1 15,-8 0 0-15,-10 4-41 16,-7-1-170-16,-9 1-66 16,-5-2-252-16,-1 1-185 0</inkml:trace>
  <inkml:trace contextRef="#ctx0" brushRef="#br0" timeOffset="154914.74">23484 6277 1007 0,'0'0'204'0,"0"0"-151"16,0 0-25-16,0 0 50 15,0 0 13-15,0 0 4 16,6 87 7-16,-4-56-35 16,1 2-16-16,-1 0-22 15,1-2-3-15,0-3-18 0,0-6-2 16,-2-4 5-16,1-7-10 16,-2-4-1-16,0-4 6 15,0-3 6-15,0 0 19 16,0-8 80-16,0-12-45 15,0-5-46-15,0-8-20 16,-3-3 1-16,-3-1 4 16,-2-1-5-16,2 1 1 15,-3 1-1-15,3 5 1 16,2 6 0-16,1 5-1 16,1 6 2-16,2 6 4 15,0 3-5-15,0 4 9 0,0 1-10 16,0 0 0-1,0 0-10-15,0 6-4 0,9 5 13 16,7 5 1-16,4 2-1 16,4 1 0-16,3-1 0 15,-1-2 0-15,0 1 1 16,-3-2-2-16,-4 0 2 16,-5-3-1-16,-6 2 1 15,-4-3 1-15,-4 0 1 16,0 2-2-16,-10 1 0 15,-12 2-7-15,-5-1-9 16,-5 2 16-16,0-2 1 16,-3-2-1-16,-12 0-186 0,9-4-59 15,4-4-349-15</inkml:trace>
  <inkml:trace contextRef="#ctx0" brushRef="#br0" timeOffset="155762.21">22597 6208 833 0,'0'0'282'0,"0"0"-136"15,0 0-84-15,0 0-16 16,0 0-2-16,0 0 20 15,0 0 7-15,0 83 5 16,6-48-38-16,-2 2-24 16,2-1 8-16,-1-3-12 15,-2-6-10-15,0-8 5 16,-1-6-5-16,-2-4 0 0,0-6 6 16,0-3 3-1,0 0 1-15,0-3 2 0,0-11-12 16,-5-6-10-16,-1-4 4 15,1-1 6-15,-1-3 1 16,-1 2-1-16,1-1 0 16,-1 2 0-16,2 6 2 15,1 5 0-15,0 8 4 16,2 3 8-16,-1 3-14 16,-2 0 0-16,-4 8 0 15,-1 7 8-15,-3 4 0 16,-4 4-7-16,-1 0 0 15,-1-1 0-15,-2-1 0 16,0-1 0-16,0-3 1 0,3-2-2 16,3-5 1-16,5-1 0 15,4-4-2-15,3-2-7 16,1-1-7-16,2 0-21 16,0-2-1-16,0 0-5 15,0 1 14-15,0 3 28 16,6 0-2-16,5 4 1 15,5 0 2-15,4-1 5 16,2 1-4-16,3 1-1 16,2-4 27-16,1 1 30 15,-1 0 21-15,-4-4 15 16,-1 1-9-16,-6 1-18 16,-5-3-13-16,-5-1-20 0,-3 1-25 15,-3-1-3-15,0 0-5 16,0 0 5-16,0 0-5 15,3 0-1-15,9 0-23 16,-2 0-268-16,2 0-668 0</inkml:trace>
  <inkml:trace contextRef="#ctx0" brushRef="#br0" timeOffset="156949.73">26195 6009 882 0,'0'0'349'16,"0"0"-230"-16,0 0-85 15,0 0-23-15,0 0 10 16,0 0 62-16,0 0 45 0,0 104-27 15,0-60-38-15,0 3-8 16,0 0-21-16,0-5-14 16,0-4-7-16,0-5-1 15,0-8-6-15,0-5-6 16,0-6-40-16,0-9-128 16,0-5-120-16,0 0-313 0</inkml:trace>
  <inkml:trace contextRef="#ctx0" brushRef="#br0" timeOffset="157213.2">26202 6046 732 0,'0'0'140'15,"0"0"-38"-15,0 0 73 16,0 0-10-16,52 96-5 15,-23-57-26-15,4 1-5 16,2-3-28-16,6-2-52 16,-1-7-16-16,-3-3-17 15,-2-7-7-15,-7-5-8 16,-4-6 5-16,-6-4-6 16,-4-3-26-16,-4-1-183 15,-6-11-88-15,-2-2-462 0</inkml:trace>
  <inkml:trace contextRef="#ctx0" brushRef="#br0" timeOffset="157437.57">26551 5928 1160 0,'0'0'241'0,"0"0"-176"16,0 0-34-16,0 0-11 15,0 0 105-15,-24 75-14 16,24-33-10-16,0 5-37 16,0 2-30-16,0 1-18 15,0-3-8-15,0-2-8 16,0 15-16-16,-3-12-213 0,-8-6-416 16</inkml:trace>
  <inkml:trace contextRef="#ctx0" brushRef="#br0" timeOffset="157872.26">25932 6841 1209 0,'0'0'282'16,"0"0"-183"-16,0 0-67 15,0 0 5-15,0 0 53 16,0 0-26-16,-51 95 5 16,26-54-12-16,-5 2-11 15,-1 4-18-15,-2 1-1 16,-1 2-11-16,0 1-14 0,4-2 4 16,4-6-5-1,5-6-1-15,7-8-9 0,5-10-49 16,6-9-99-16,3-10-126 15,3 0-312-15,7-3-309 0</inkml:trace>
  <inkml:trace contextRef="#ctx0" brushRef="#br0" timeOffset="158173.6">26074 7109 933 0,'0'0'233'0,"0"0"-172"15,0 0-39-15,0 0 23 16,0 0 63-16,0 0 0 16,-49 98-17-16,29-56-12 15,-5 3-9-15,-2 1-16 16,-1 3-11-16,0-3-7 15,2-3-17-15,2-6-10 16,5-6-6-16,4-7-2 16,4-9-1-16,7-7 0 15,4-8-120-15,0 0-278 16,1-1-499-16</inkml:trace>
  <inkml:trace contextRef="#ctx0" brushRef="#br0" timeOffset="159193.54">25104 7995 546 0,'0'0'198'0,"0"0"-95"16,0 0-51-16,0 0 123 15,-56 76 14-15,45-52-103 16,4 1-44-16,-2 1-16 15,4 5 12-15,4 3 34 16,1 2 8-16,0 3-20 16,0-3-21-16,11 0-2 15,6-5-7-15,4-5 0 16,3-2 2-16,6-6-1 16,4-5-21-16,3-5 3 15,2-7-6-15,0-1-1 0,1-1 10 16,-4-15-7-1,-2-7 3-15,-2-5 1 0,-4-5 37 16,-4-4-14-16,-5-4 11 16,-4-2-10-16,-4-1-6 15,-7-1-3-15,-2 1-6 16,-2 4-6-16,0 2-14 16,-5 4 8-16,-7 4 1 15,-4 5-11-15,-2 4 6 16,-6 2 3-16,-4 7 1 15,-5 2-8-15,-5 2-2 16,-5 6-9-16,0 2-4 16,0 0 4-16,4 1-22 15,5 10-6-15,4 6-96 16,3 2-61-16,-1 10-129 0,8-2 84 16,4-3-270-16</inkml:trace>
  <inkml:trace contextRef="#ctx0" brushRef="#br0" timeOffset="160231.06">25024 7783 644 0,'0'0'371'0,"0"0"-248"16,0 0-84-16,0 0-3 15,0 0 114-15,0 0-20 16,0 0-69-16,-17 13-8 15,3 1 8-15,-3 5 15 0,-5 2-25 16,-5 3 10 0,-4 1-15-16,-2 1 4 0,0 1-24 15,2-4-13-15,2 1 0 16,4-1-11-16,7-3 4 16,2-1-6-16,7-5 0 15,4 1-56-15,5-1-150 16,0-3-129-16,0-2-515 0</inkml:trace>
  <inkml:trace contextRef="#ctx0" brushRef="#br0" timeOffset="160567.43">24656 8420 1015 0,'0'0'234'16,"0"0"-153"-16,0 0-34 15,0 0 75-15,0 0 73 16,50 75-29-16,-16-52-44 16,5 4-37-16,3-1-28 15,0-1 26-15,-3-1-12 16,-5-5-9-16,-3 1-18 15,-4-3-5-15,-1-3-4 16,-6 3-9-16,-3-5-25 16,-2-1 7-16,-5-1-8 0,0-2 1 15,-2-6-1-15,-1-2-27 16,16-6-99-16,-4-12-147 16,5-6-718-16</inkml:trace>
  <inkml:trace contextRef="#ctx0" brushRef="#br0" timeOffset="161244.41">27006 6743 1129 0,'0'0'245'0,"0"0"-154"16,0 0-36-16,0 0 71 0,0 0-24 15,-2 78-19-15,18-40-7 16,4 9 11-16,7 3-29 16,3 2-21-16,1-6-14 15,-1-1-5-15,-6-8-8 16,-1-8-1-16,-6-6-8 16,-6-8 1-16,-3-3 5 15,-3-7-7-15,-3-1 0 16,-1-4-16-16,5 0-182 15,-1-3-182-15,-2-2-437 0</inkml:trace>
  <inkml:trace contextRef="#ctx0" brushRef="#br0" timeOffset="161917.1">27316 7772 1064 0,'0'0'262'0,"0"0"-188"16,0 0-55-16,0 0-1 16,0 0 41-16,-29 74 17 15,29-46-5-15,0 4-8 16,1 2-19-16,14 1-15 0,7-1-7 16,7-1-9-16,4-8-12 15,3-4 8-15,2-8 1 16,-2-10-10-16,-2-3 1 15,-2-3 5-15,-4-17 6 16,-4-8 3-16,-5-7 14 16,-1-6 2-16,-7-4 2 15,-4-5 20-15,-4-1-15 16,-3 1-1-16,0 1 13 16,-9 6-18-16,-6 6-8 15,-4 6 20-15,-6 9-7 16,-4 5 3-16,-2 7-28 15,-4 8-12-15,1 2-24 0,1 0 23 16,2 16-21-16,6 4-28 16,2 2-58-16,8 10-109 15,6-7-97-15,5-6-381 0</inkml:trace>
  <inkml:trace contextRef="#ctx0" brushRef="#br0" timeOffset="162213.39">27640 7466 1355 0,'0'0'359'0,"0"0"-257"16,0 0-84-16,0 0-9 15,0 0-2-15,0 0 22 16,0 0 20-16,43 63 5 16,-17-29 1-16,2 2-37 15,2-1-6-15,0-3-6 16,-2-2 1-16,-4-5-7 16,-3-4 0-16,1-3-43 15,-8-6-232-15,-4-3-457 0</inkml:trace>
  <inkml:trace contextRef="#ctx0" brushRef="#br0" timeOffset="162617.44">28011 8093 646 0,'0'0'613'0,"0"0"-484"16,0 0-67-16,0 0 46 0,0 0 75 15,0 0-35-15,0 0-64 16,0 45-37-16,-4-29-8 15,-5 7 12-15,-1 6-2 16,-4 3-9-16,-4 7-8 16,-2 2-8-16,-3 2-11 15,-1 2-11-15,-3-4 4 16,1-3-5-16,-1-2-1 16,0-4 1-16,0-3-1 15,6-4-7-15,0-3-22 16,3-7-44-16,3-7-90 15,5-3-198-15,0-5-460 0</inkml:trace>
  <inkml:trace contextRef="#ctx0" brushRef="#br0" timeOffset="162933.72">27166 8338 1185 0,'0'0'325'0,"0"0"-227"16,0 0-75-1,0 0 12-15,0 0 124 0,0 0-14 16,65 87-57-16,-32-54-22 15,3 1-20-15,4 0-14 16,-2-3-4-16,-4-4-6 16,-4-7-15-16,-3-4-6 15,-7-12-2-15,-3-4-94 16,-6-14-394-16,-6-4-903 0</inkml:trace>
  <inkml:trace contextRef="#ctx0" brushRef="#br0" timeOffset="163588.07">26339 4894 765 0,'0'0'260'16,"0"77"-79"-16,8-23-42 16,1 6 13-16,3-4-19 15,-2-7-69-15,-1-11-42 16,0-9-6-16,-5-9-15 16,-1-6 5-16,-3-14-6 0,0 0-167 15,0 0-397-15</inkml:trace>
  <inkml:trace contextRef="#ctx0" brushRef="#br0" timeOffset="164261.54">26192 4192 975 0,'0'0'234'0,"0"0"-160"15,0 0-55-15,0 0-9 16,0 0 2-16,0 0 27 15,-35 75-3-15,35-50-17 16,0 1-9-16,8 1-9 0,6-1 0 16,5-2 0-16,1-5 0 15,2-1 0-15,1-5 11 16,1-8 8-16,-3-5 11 16,-1 0 50-16,-3-5 44 15,-3-12-52-15,-1-3-42 16,-4-4-21-16,-4-1 12 15,-4-2 13-15,-1-2 11 16,0 1-7-16,-1-1-2 16,-8-1-13-16,-3 2 0 15,-2 3-2-15,-1 3-7 16,-1 7 10-16,1 2-3 0,-4 6-5 16,-2 4-17-16,0 3-8 15,-3 0 8-15,-3 7 0 16,0 9-13-16,-1 4-69 15,1 4-53-15,2 13-62 16,8-6-77-16,6-5-401 0</inkml:trace>
  <inkml:trace contextRef="#ctx0" brushRef="#br0" timeOffset="164636.48">26568 4087 905 0,'0'0'342'0,"0"0"-236"15,0 0-57-15,0 0-3 16,0 0 28-16,0 0-1 16,0 0-41-16,0 5-4 15,1 9 61-15,1 6 25 16,2 5-38-16,2 6-36 0,0 2-15 16,2 1-12-16,-2-1-12 15,1-6 16-15,-1-3-11 16,-3-5-6-16,0-7 0 15,-2-6-14-15,-1-6-122 16,0 0-155-16,-6-4-557 0</inkml:trace>
  <inkml:trace contextRef="#ctx0" brushRef="#br0" timeOffset="165035.49">26093 3887 918 0,'0'0'262'0,"0"0"-121"16,0 0-47-16,0 0 9 15,0 0 24-15,0 0-63 16,0 0-7-16,75-18 14 16,-47 15-30-16,2 0 0 0,1 3 3 15,-2-4-19-15,-2 3-6 16,-5-2-18-16,-7 0 8 15,-3 0-3-15,-3 0-6 16,-5 3-1-16,-2-3-15 16,-2 3-134-16,-6 0-133 15,-9 0-526-15</inkml:trace>
  <inkml:trace contextRef="#ctx0" brushRef="#br0" timeOffset="165420.26">25867 4112 1077 0,'0'0'247'0,"0"0"-171"16,0 0-51-16,0 0 4 16,0 0 77-16,-2 77 6 15,2-36-34-15,3 6-32 16,3 1-30-16,3-2-8 16,-3-5-1-16,0-7 6 15,-1-7 14-15,-2-5 14 16,0-8-18-16,-3-3-16 0,0-5 4 15,0-1-4-15,0-2-6 16,0-3-1-16,0 0 0 16,0 0-1-16,5 0-123 15,0 0-446-15,-1 0-474 0</inkml:trace>
  <inkml:trace contextRef="#ctx0" brushRef="#br0" timeOffset="166252.37">28161 6259 901 0,'0'0'403'0,"0"0"-285"15,0 0-108-15,0 0-10 16,0 0 1-16,0 0 16 15,0 0 11-15,100 19 2 16,-47-12 24-16,8 0-15 0,7-2-5 16,2 2-15-16,0-4 3 15,-3 1-5-15,-5-2 1 16,-5 1-4-16,-6-2 5 16,-5-1-4-16,-8 0-8 15,-9 0-5-15,-8 0-1 16,-7 0-1-16,-6 0-22 15,-5 0-115-15,-3 0-59 16,0-1-386-16</inkml:trace>
  <inkml:trace contextRef="#ctx0" brushRef="#br0" timeOffset="166740.54">28992 6259 221 0,'0'0'797'0,"0"0"-654"16,0 0-75-16,0 0 3 16,0 74 13-16,0-47-33 15,3-1-12-15,6-1-20 16,2-2-12-16,-2-4-5 16,-1-6-1-16,-1-7 1 15,-4-3 0-15,0-3 4 16,-1 0 7-16,-2-4 46 15,0-10 11-15,0-6-55 16,0-4-6-16,0-4 31 0,-3-4 4 16,-8 3-31-16,4-3 17 15,-2 1-13-15,1 8 36 16,3 3 42-16,0 6-49 16,4 5-29-16,-1 2-17 15,2 7 0-15,0 0-9 16,0 0-14-16,0 7-1 15,0 5 22-15,6 5-9 16,7 0-5-16,2 3 7 16,5-1 4-16,-1 1 5 15,-1 0 0-15,-2-2 1 16,-4-3 0-16,-4-1 0 16,-4-3 6-16,-4-2-5 0,0 3 6 15,-15 0 26-15,-4-1-34 16,-15 3-13-16,5-3-205 15,1-4-175-15</inkml:trace>
  <inkml:trace contextRef="#ctx0" brushRef="#br0" timeOffset="167527.14">28159 6205 352 0,'0'0'883'0,"0"0"-760"16,0 0-68-16,0 0 89 15,0 0 100-15,0 0-137 16,0 0-65-16,-16-34-21 0,14 32 4 16,2 2-8-1,-1 0-17-15,-1 0-4 0,1 9-3 16,-1 9 7-16,1 7 6 15,1 5-4-15,0 1 7 16,0 0-9-16,0-1 10 16,3-6-10-16,0-5 0 15,0-5 0-15,-2-5-8 16,1-5 7-16,-2-4 0 16,0 0 1-16,0 0-11 15,0-2 0-15,0-10-6 16,0-2-35-16,0-4 25 15,-2-2 18-15,-2 0 9 16,-2 2 0-16,0 0 7 16,-3 4-1-16,3 3 16 0,0 3 2 15,1 4-17-15,1 4-7 16,-5 0-28-16,-1 0 27 16,-4 7 0-16,-4 9-12 15,1-2-3-15,0-1-9 16,-1 0 25-16,5-2 0 15,1 2-8-15,4-6 8 16,2 0 0-16,5-1-29 16,1-3-22-16,0 0-47 15,0-3 24-15,10 0 56 16,7 0 9-16,1 0 8 16,3 0-1-16,1 0 2 15,0 0 6-15,-2 0 38 16,-1 0 19-16,-5 3-4 15,-3-1-21-15,-5 1-20 0,0 0-11 16,-3 0-5-16,6-3-2 16,2 1-13-16,-4-1-472 0</inkml:trace>
  <inkml:trace contextRef="#ctx0" brushRef="#br0" timeOffset="168795.52">30908 6257 791 0,'0'0'253'0,"0"0"-178"0,0 0-5 16,0 0 56-16,0 0-39 16,0 0-39-16,0 0-18 15,-1-6-14-15,1 6-14 16,-2 10-1-16,2 14 24 16,0 10 40-16,0 10-11 15,0 7-25-15,0 9 5 16,2 2-17-16,4-3-5 15,-1-5-3-15,-2-8-8 16,-1-11 6-16,-1-8-7 16,-1-10-19-16,0-9-113 15,0-8-46-15,0-5-225 16,0-9-542-16</inkml:trace>
  <inkml:trace contextRef="#ctx0" brushRef="#br0" timeOffset="169067.66">30869 6377 474 0,'0'0'104'0,"0"0"-51"15,0 0 73-15,0 0 59 16,0 0 26-16,82 98-59 15,-57-64-41-15,3 2-9 16,0-3-19-16,2-4-23 0,-2-2-15 16,1-7-25-16,-3-3-8 15,-2-6-4-15,-6-5-8 16,-2-6-1-16,-6 0-185 16,-6-6-371-16</inkml:trace>
  <inkml:trace contextRef="#ctx0" brushRef="#br0" timeOffset="169331.26">31210 6266 1069 0,'0'0'236'0,"0"0"-191"0,0 0-43 15,0 0 25-15,0 78 47 16,0-33 32-16,0 8-1 16,1 5-35-16,4 1-23 15,2-1-27-15,0-7-11 16,2-4-9-16,0-8-12 16,5 0-171-16,-5-11-202 15,-3-8-562-15</inkml:trace>
  <inkml:trace contextRef="#ctx0" brushRef="#br0" timeOffset="169885.79">31467 6989 1162 0,'0'0'316'0,"0"0"-294"16,0 0-21-16,0 0-1 0,0 0 28 15,0 0 65-15,39 82 2 16,-15-41-31-16,6 7 0 16,3 2-5-16,3 2-23 15,-1-6-14-15,-2-1-13 16,-3-7-7-16,-3-5-2 15,-5-7-8-15,-5-2-99 16,-7-8-198-16,-7-5-400 0</inkml:trace>
  <inkml:trace contextRef="#ctx0" brushRef="#br0" timeOffset="170151.96">31457 7395 1337 0,'0'0'290'16,"0"0"-211"-16,0 0-70 15,0 0 75-15,0 0 8 16,0 0-59-16,0 0-14 16,36 37 51-16,-12-12-7 15,3 7-35-15,1-1-10 16,3-1-5-16,-1-1-12 15,-2-1 0-15,-1-4 1 16,-5-3-2-16,1 1-101 16,-5-6-301-16,-7-4-386 0</inkml:trace>
  <inkml:trace contextRef="#ctx0" brushRef="#br0" timeOffset="170682.25">32018 7840 1117 0,'0'0'331'16,"0"0"-286"-16,0 0-44 0,0 0 10 16,0 0 29-16,0 0 89 15,-61 71 6-15,49-35-56 16,4 6-12-16,7 1-16 16,1 3-25-16,4 0-11 15,16 3 3-15,6-3-17 16,9-2 12-16,4-6-6 15,5-6-1-15,1-7 0 16,3-10 3-16,-5-10 0 16,-2-5 16-16,-3-9 4 15,-5-15 17-15,-5-10-2 16,-7-5 14-16,-3-7-5 16,-6-4-19-16,-6 0 1 0,-6 2 6 15,0-1-4-15,-7 3-10 16,-11 5-12-16,-8 1-15 15,-5 5 0-15,-6 4-22 16,-8 9 16-16,-1 7-16 16,-7 9-35-16,0 6-5 15,1 7-39-15,-14 22-36 16,14-2-150-16,9-2-437 0</inkml:trace>
  <inkml:trace contextRef="#ctx0" brushRef="#br0" timeOffset="172895.53">31727 8303 1177 0,'0'0'507'16,"0"0"-425"-16,0 0-57 15,0 0-2-15,0 0 40 16,0 0-5-16,0 0-5 16,38 41 42-16,-10-20-18 15,5 6-17-15,7 3-5 16,0 1-16-16,5 2-4 16,-2-1-8-16,-1 0-12 15,-4-5-1-15,-3 0-8 16,-7-5-5-16,-5-5 0 15,-4-4-1-15,-4-8-13 16,-2-5-63-16,10-5-106 0,-5-11-324 16,1-2-443-16</inkml:trace>
  <inkml:trace contextRef="#ctx0" brushRef="#br0" timeOffset="173212.13">32813 8163 952 0,'0'0'366'0,"0"0"-185"15,0 0-9-15,0 0 3 16,0 0-52-16,0 0-70 15,0 0-36-15,-77 65 46 16,44-27-1-16,-2 4-4 16,-1 3-15-16,2-1-3 15,3-5-15-15,2-5-16 16,4-5-2-16,6-10-7 16,5-4-23-16,-2-8-67 15,6-4-211-15,0-3-545 0</inkml:trace>
  <inkml:trace contextRef="#ctx0" brushRef="#br0" timeOffset="173775.2">30844 6994 829 0,'0'0'392'0,"0"0"-221"16,0 0-65-16,0 0 37 15,0 0 33-15,0 0-20 16,0 0-53-16,-33 53-32 16,8-22-24-16,-5 6-26 15,-4 5-9-15,-4 1-2 16,2 0-4-16,4-4-6 15,2-5-1-15,5-7 0 16,7-6-34-16,3-7-129 16,5-6-356-16,2-3-830 0</inkml:trace>
  <inkml:trace contextRef="#ctx0" brushRef="#br0" timeOffset="174375.21">29956 7878 810 0,'0'0'147'16,"0"0"-101"-16,0 0-23 15,-70 104 144-15,56-66 7 16,3 3-80-16,6-2-19 16,5 0-5-16,0-1-30 15,9-4-11-15,12-5-12 16,5-6-2-16,5-6-8 16,5-7 8-16,1-7-7 15,2-3 3-15,0-8 12 0,-2-15 24 16,-3-8 27-16,-5-4 0 15,-8-7-7-15,-4-1-14 16,-7-3 3-16,-6 3-18 16,-4-1-10-16,0 3 12 15,-1 4-7-15,-13 7-7 16,-4 3 10-16,-3 8-32 16,-6 5-4-16,-3 8-33 15,-2 6 32-15,-7 0-49 16,-1 16-13-16,1 4-54 15,-12 12-98-15,14-4-160 16,4-3-401-16</inkml:trace>
  <inkml:trace contextRef="#ctx0" brushRef="#br0" timeOffset="174749.3">29690 7645 1141 0,'0'0'207'0,"0"0"-149"0,0 0-35 16,0 0 115-16,-26 75 37 15,10-46-47-15,-5 0-59 16,-1 3-3-16,-4 2-22 16,1-1-10-16,-5-2-18 15,0 3-6-15,0-4-9 16,2 1-2-16,3-2-31 15,-1 6-108-15,9-7-183 16,3-9-365-16</inkml:trace>
  <inkml:trace contextRef="#ctx0" brushRef="#br0" timeOffset="175059.21">29288 8286 702 0,'0'0'212'0,"0"0"-4"16,0 0-14-16,47 72 49 15,-24-41-35-15,4 2-78 0,3 1-37 16,0-1-26-1,-2-2-35-15,-1-1-13 0,-5-6-10 16,-4-4-7-16,-1-1-1 16,-4-5 8-16,-2-1-9 15,1-4-22-15,3-4-141 16,-1-2-176-16,-3-3-443 0</inkml:trace>
  <inkml:trace contextRef="#ctx0" brushRef="#br0" timeOffset="175615.73">30532 8254 1196 0,'0'0'249'16,"0"0"-181"-16,-76 74-47 15,39-34 34-15,-2 2 67 16,-2 1-40-16,0 1-9 0,5-7-30 16,6-4-17-16,7-10-11 15,9-7-4-15,7-10-11 16,7-9-113-16,3-13-251 15,6-5-823-15</inkml:trace>
  <inkml:trace contextRef="#ctx0" brushRef="#br0" timeOffset="176395.35">30844 5455 727 0,'0'0'497'0,"0"0"-381"15,0 0-32-15,0 0 29 16,0 0 32-16,0 0-32 16,0 0-57-16,3 3-37 15,0 9-12-15,2 7 31 16,0 6 31-16,0 6 7 0,-1 6-23 16,-1 2 2-1,0 0-14-15,-1-3-16 0,-1-3-13 16,1-7-5-16,1-4-6 15,0-8-1-15,0-6 0 16,-2-8-96-16,-1-3-187 16,0-11-365-16</inkml:trace>
  <inkml:trace contextRef="#ctx0" brushRef="#br0" timeOffset="176988.24">30623 4659 945 0,'0'0'347'0,"0"0"-237"16,0 0-78-16,0 0-19 16,0 0 16-16,0 0 5 15,0 0-28-15,-10 20 8 0,6 0 12 16,-1 6 12-1,0 7 15-15,5 2-18 0,0 3-15 16,0-2-19-16,8 1 1 16,10-5 4-16,4-6-6 15,1-5 1-15,3-11 8 16,1-5-8-16,2-5 8 16,-1-5-9-16,0-14 15 15,-3-6 40-15,-2-5-12 16,-2-5 1-16,-6 1-6 15,-5-2 7-15,-4 2-5 16,-6 0-10-16,0 1 23 16,-6 0 8-16,-11 2-17 15,-6 5-21-15,-4 2-15 16,-3 5-1-16,-1 6-7 0,-1 6-10 16,1 7 8-16,0 0 1 15,-1 19-22-15,4 6-42 16,-3 20-95-16,7-6-122 15,6-6-484-15</inkml:trace>
  <inkml:trace contextRef="#ctx0" brushRef="#br0" timeOffset="177408.01">30519 4182 1101 0,'0'0'222'0,"0"0"-141"15,0 0-17-15,0 0 71 0,0 0 22 16,0 0-51-16,0 0-46 16,28 0-34-16,-5 0 2 15,5 0 1-15,3-2-17 16,4-3 1-16,4 1-2 15,0 1-11-15,-1 1 0 16,-4-1 0-16,-2 3-29 16,-4 0-225-16,-7 0-325 15,-8 3-537-15</inkml:trace>
  <inkml:trace contextRef="#ctx0" brushRef="#br0" timeOffset="177681.17">31122 4202 1024 0,'0'0'271'16,"0"0"-200"-16,0 0-49 15,0 0 29-15,4 116 100 16,3-42-38-16,-2 0-31 15,-1-4-4-15,1-10-31 16,-1-13-27-16,1 1-10 16,2-2-1-16,-1-9-8 15,-1-12 0-15,-5-8-1 16,0-9-142-16,0-7-451 0</inkml:trace>
  <inkml:trace contextRef="#ctx0" brushRef="#br0" timeOffset="178094.27">30427 4496 434 0,'0'0'626'15,"0"0"-525"-15,0 0-79 16,0 0 9-16,0 0 72 15,0 0-14-15,0 0-27 16,-14 86 18-16,14-44 16 16,0 5-26-16,0 3-29 15,1-2-16-15,6-1-11 16,-4-8-6-16,0-3-7 0,-2-8-1 16,-1-7 0-16,0-2-38 15,0-8-185-15,0-5-501 0</inkml:trace>
  <inkml:trace contextRef="#ctx0" brushRef="#br0" timeOffset="179430.5">17793 3914 367 0,'0'0'236'0,"0"0"-80"16,0 0 61-16,0 0-32 16,82 0-39-16,-54 0-40 15,3 0-17-15,1 3-21 16,0 0-36-16,-2 0-19 15,-3-2-1-15,-6 1-5 16,-5 0-6-16,-3 0-1 16,-5-2 6-16,-2 1-6 15,-1-1-8-15,-2 0-56 16,-3 0-133-16,0 0-408 0</inkml:trace>
  <inkml:trace contextRef="#ctx0" brushRef="#br0" timeOffset="180764.42">17839 4012 646 0,'0'0'166'0,"0"0"-55"16,0 0 5-16,0 0 5 15,0 0-12-15,0 0-29 16,3 75-18-16,0-50-2 16,1 6-5-16,-1 6 42 15,0 7-24-15,0 6-38 0,0 6-4 16,5 17-9 0,-4-8-8-16,2 5-12 0,0-1 7 15,-1-11-2-15,-1 6-6 16,2-4 22-16,-3-1 2 15,1 1 4-15,0 1-4 16,0 2 2-16,1 1-8 16,-1 13-3-16,0 13-6 15,1 16-2-15,-2 1 5 16,-2-16-12-16,-1-22 7 16,0-26-8-16,0-5 1 15,0 8 0-15,0 7 7 16,0 3 18-16,0 3 16 15,-1-2-3-15,-1 3-5 16,2-1-12-16,0 0-11 0,0 2-4 16,2 1 2-16,4-1-8 15,0 3 0-15,0 1 5 16,1-1-5-16,-4 0 0 16,0-4 8-16,0 0-7 15,-1-3-1-15,1-2-1 16,0 1 0-16,1 2-1 15,3-2 1-15,-1 3-1 16,0-1 1-16,1 1 0 16,-1 1 0-16,-1-3 0 15,-2-1 0-15,0-1 0 16,0-2 0-16,0 0 7 16,-1 0-5-16,-2 4-2 0,1 3 1 15,-1 3 7-15,0 2-7 16,0 1 0-16,0 3 4 15,0-3-5-15,0 1 0 16,0-1 0-16,0 1 1 16,0 0-1-16,0-3 1 15,0-5-1-15,0 1 0 16,0 0 0-16,0-4 0 16,0 2 1-16,0-1-1 15,0 0 7-15,0 1-6 16,0 2-1-16,0-2 2 15,2 0-2-15,1 1 0 16,-2-1-1-16,1-1 0 16,-2-1-1-16,0-2 2 15,1-2-1-15,-1-5 1 0,0 0-1 16,2-6 1-16,2-4-1 16,-2-7 1-16,1-7 0 15,0-6-1-15,-2-4 2 16,1-7-2-16,-1-3 1 15,2 0-1-15,0-3 0 16,3 0 0-16,1 0 0 16,2 0 1-16,1 0 1 15,3 0 0-15,0-3 1 16,7 1-2-16,2-1-1 0,4 2 1 16,2-2-1-1,2 3 1-15,3-3-1 0,2 3 1 16,4 0 0-16,-2 0-1 15,4 0 0-15,-1 0-1 16,-3 6 2-16,0 0 1 16,-2 2 0-16,-5-2 9 15,-4 0 21-15,-5-4 15 16,-7 3 0-16,-4-4 7 16,-6 0-1-16,-2 1-7 15,-2-2-8-15,0 0-8 16,0 0-15-16,0 0-14 15,3 0 0-15,5 0-33 16,20-20-127-16,0-3-172 16,4-5-1184-16</inkml:trace>
  <inkml:trace contextRef="#ctx0" brushRef="#br0" timeOffset="183139.34">32151 3800 170 0,'0'0'600'0,"0"0"-522"16,0 0-37-16,0 0 158 16,0 0-27-16,100 10-79 15,-73-7-42-15,4 0-24 0,6-2-5 16,2 4 19-1,1-2 42-15,5 2-9 16,-3-4-29-16,1 2-19 0,0 0-11 16,-4 1-6-16,-3 1 1 15,-5-2-10-15,-5 3 1 16,-4-1 1-16,-6 1 8 16,-1-2-10-16,-3 1 0 15,1 2 1-15,-2-2-1 16,1 4 3-16,-3 0-2 15,0 2 0-15,-2 3 4 16,0 4-4-16,-2 4-1 16,0 1 14-16,-2 5-2 15,0 5 6-15,1 4-4 16,-1 2-2-16,0 5-11 0,1 3 14 16,-2 3-12-16,-2 2 4 15,0 3 4-15,0 1-10 16,0 2 7-16,0 0-7 15,-2-1 4-15,-2 1-4 16,4 1-1-16,0 4 1 16,0 0 43-16,0 4 25 15,0 2-28-15,0-1-13 16,0 3 3-16,3 0-6 16,6 7-9-16,3 14-6 15,1 7-1-15,1 1 4 16,-5-19-12-16,-2-18 12 15,-2-19 3-15,-4-1 8 0,2 6-11 16,-1 11-2-16,1 10-4 16,-2-2-6-16,2 2 8 15,0-1-3-15,0 0 1 16,1 0-5-16,1 0 4 16,-1-1 0-16,1 0 8 15,-1-1-13-15,1-2 9 16,2 1-9-16,-2-5 0 15,1 0 0-15,-2 0-1 16,1-2 0-16,1 0-1 16,1 2 1-16,1 0 0 15,-2 3 0-15,1-4 1 16,0-2 0-16,1 0 8 16,1-3-3-16,-1-1-5 15,0 0-1-15,1-1 1 0,-1-1 6 16,-1 0-7-16,3-1 0 15,-2-1 1-15,1-1 0 16,0-2 0-16,-2-1 0 16,1 0 0-16,0-2-1 15,-3-1 1-15,1 1-1 16,-1-2 0-16,-2 3 0 16,-2-1 0-16,2 0 0 15,-1 4 0-15,1-5 6 16,-2 1-4-16,2-3-1 0,1-4 0 15,-2 2-1 1,1-4 0-16,-2 0 1 0,1-2-1 16,-1-3 0-16,1-1 0 15,0-3 0-15,-2 1 1 16,1-1-1-16,1-1 0 16,2 3 1-16,1 0-1 15,0 3 0-15,1-2-1 16,-1-3 1-16,-1 0 0 15,1-2 0-15,-2 1 0 16,0-2-1-16,1 3-6 16,-1-2 7-16,0-2 0 15,2-1 1-15,-2-1-1 16,0-2 0-16,0 2 1 16,0-2-1-16,0 1 1 0,1-2 0 15,-3-2 0-15,2-4-1 16,-1-1-6-16,-2-3 6 15,0-1 6-15,0-3-5 16,0-2-1-16,0 1 0 16,0 1-1-16,0-1-1 15,0-2-20-15,-2 0 16 16,-5 2 5-16,1-2-8 16,-3 0 0-16,-3 0-15 15,-4 0 6-15,-3 0 7 16,-1 0-1-16,-4 0 6 15,-3 0 4-15,-1 0 1 16,-5 0 0-16,-1 0 0 0,-2 0 0 16,0 0-7-1,-2 0-4-15,2 0 4 0,1 0 8 16,3-2-2-16,0 0 2 16,1-1 0-16,-2-3 0 15,2 0 0-15,-2-4-2 16,0 1 2-16,-1 0-8 15,3 1-9-15,2 1 17 16,5 6 0-16,2-1 7 16,1 2-1-16,5 0 19 15,-4 0 0-15,5 0-7 16,2 0-8-16,2 3 11 16,1-1 11-16,6 1-15 15,-1 1-6-15,2-2-10 16,0-1 1-16,2 2-1 0,1-3-1 15,0 0-19-15,0 0-60 16,1 0-142-16,7-8-427 0</inkml:trace>
  <inkml:trace contextRef="#ctx0" brushRef="#br0" timeOffset="185059.23">33271 3892 978 0,'0'0'279'16,"0"0"-134"-16,0 0 1 16,0 0-21-16,0 0-52 15,0 0-31-15,0 0-10 0,52 0-11 16,-32 0-8-16,2 0 6 16,-1 0-3-16,-3 0 6 15,0 0-7-15,-2 0-5 16,-6 0 0-16,-1 0-8 15,-3 0 8-15,-3 0 16 16,0 0-1-16,-3 0 3 16,0 0 3-16,0 0 1 15,0 0 5-15,0 0-27 16,-13 0-4-16,-5 0-12 16,-6 0-3-16,-4 0-25 15,-2 0 18-15,1 0 12 16,4 0-2-16,6 0 12 0,4 0 7 15,6 0-12 1,3 0 17-16,3 0-2 0,3 0-7 16,0 0 3-16,0 0-11 15,0 0 13-15,0 0-13 16,0 0 0-16,0 0-1 16,3 0-6-16,6 0-18 15,3 0 11-15,6-3 13 16,3 1 3-16,3 0 9 15,1 0-12-15,2 1 1 16,-2-1 5-16,0 2-5 16,-5 0-1-16,-5-2 0 15,-5 2 1-15,-4-3 0 16,-4 3 0-16,-2 0 11 16,0 0 0-16,0 0 4 0,0-2 2 15,-8 1-18 1,-5-1-3-16,-8-1-6 0,-6 2 10 15,-1 1-1-15,-1 0 0 16,3 0-3-16,3 0 3 16,4 0 0-16,4 0 2 15,7 0 5-15,4 0 0 16,2 0-7-16,2 0-15 16,0 0-32-16,0 0 25 15,0 0-2-15,0 0 2 16,6 0 16-16,6 0 5 15,3 0-9-15,3 0 10 0,3 0 1 16,1 0 0 0,2 0 0-16,-3 0 0 0,-4 0 6 15,-4 0-6-15,-6 0-1 16,-4 0 1-16,-1 0 6 16,-2 0 9-16,0 0 7 15,-11 0-7-15,-10 0-3 16,-4 0 0-16,-5 0-11 15,2 0 7-15,0 1-9 16,4 1 1-16,6-1-1 16,5-1 0-16,5 2 0 15,4-2 12-15,2 0-12 16,2 0-9-16,0 0-5 0,0 0 0 16,0 0-1-1,0 0 7-15,0 0-3 0,0 0 5 16,3 0-13-16,8 0 4 15,6 0 0-15,7 0 15 16,3 0 0-16,3 0 9 16,0 0-9-16,-2-2 2 15,-4 1-2-15,-3-1 0 16,-5 1-2-16,-8 1 4 16,-5 0-2-16,-3 0 9 15,0 0 1-15,-5 0-10 16,-14 0-21-16,-8 0 20 15,-7 0-4-15,-2 1 5 16,1 5 0-16,6 1-3 16,6-5-2-16,11 1 5 0,5-1 0 15,6-2-30-15,1 0-104 16,8 0-141-16,4 0-325 0</inkml:trace>
  <inkml:trace contextRef="#ctx0" brushRef="#br0" timeOffset="196232.01">33387 3834 636 0,'0'0'267'0,"0"0"-179"16,0 0-53-16,0 0 21 15,0 0 57-15,0 0-17 16,-4 0-40-16,4 0-22 16,0 0-8-16,0 0-9 15,0 0 19-15,0 0-14 0,0 0-4 16,0 0-7-16,0 0 5 16,9 1 15-16,7 1-15 15,1 0-10-15,3 1-5 16,0 1-1-16,-1-4-6 15,0 3-11-15,-3-2-5 16,-3-1 10-16,-3 2-9 16,-2-2 15-16,-4 0 6 15,-2 0 0-15,-1 0 6 16,-1 0-3-16,0 0 11 16,0 0-5-16,0 1 7 15,0-1-1-15,-7 2 5 16,-10 1-18-16,-8-1 8 15,-6 4-2-15,-7-5-6 16,1 4-2-16,1-2 8 0,4-3 6 16,5 3 7-16,7-1 3 15,4-2-13-15,7 0-4 16,3 0 2-16,3 0-9 16,3 0 14-16,0 0-14 15,0 0-7-15,0 0-5 16,0 0 2-16,7 0 0 15,8 0 10-15,6 0 6 16,7 0 7-16,5-5-11 16,5 0 4-16,2 1-6 15,5-3 0-15,-5 1-6 16,-4 2 5-16,-5 1-9 0,-7-2 10 16,-6 3-1-16,-9 1 2 15,-5 0-1-15,-2 1 15 16,-2 0 11-16,0 0 25 15,0 0 31-15,-9 0-18 16,-6 0-33-16,-11 0-19 16,-3 0-11-16,-7 4 0 15,-3 1-1-15,2 1-2 16,1-2 2-16,5 0 1 16,2-1 5-16,6 0-5 15,6 0 0-15,5-2 0 16,6-1 0-16,5 2-1 15,1-2-1-15,0 0-14 0,1 0-31 16,11 0 32 0,11 0 14-16,3 0 3 0,6 0-3 15,4 0-6-15,-2 0-13 16,0-5-15-16,-4 1 9 16,-5 0 9-16,-5 1 3 15,-8 0 4-15,-5 2 9 16,-6-1 11-16,-1 2 6 15,0 0 20-15,-5 0-4 16,-13 0-8-16,-9 0-23 16,-6 0-2-16,-6 0 1 15,-2 0 0-15,2 5-1 16,6-1 6-16,6 0 1 0,11-1 2 16,7-2-9-1,4 1 1-15,5-1-1 0,0-1-10 16,0 2-14-16,11-2 11 15,13 0 13-15,5 0 1 16,7 0 9-16,4 0-10 16,-4 0 0-16,-3 0-9 15,-5-3 8-15,-8 1 1 16,-5 1-2-16,-8-2 2 16,-5 3 0-16,-2 0 15 15,-3 0-2-15,-18 0-13 16,-6 0 12-16,-10 3-12 15,-4 3 5-15,4 0-4 16,4-2-1-16,11-1 1 0,10-1 6 16,6 0-7-16,6-2-2 15,0 0 1-15,2 0-25 16,17 0 10-16,8 0 16 16,6 0-1-16,4 0-12 15,0-2-65-15,-1-3 45 16,-8 1 21-16,-10-1 6 15,-6 4 0-15,-8 1 6 16,-4 0 5-16,0 0 17 16,-13 0 14-16,-8 0-1 15,-9 0-26-15,-1 0-2 16,3 1 48-16,7 1-4 16,9-2-19-16,6 3-19 0,6-3-13 15,0 0-6-15,15 0-57 16,4 0-120-16,1 0-722 0</inkml:trace>
  <inkml:trace contextRef="#ctx0" brushRef="#br0" timeOffset="-202550.42">5729 11867 199 0,'0'0'269'16,"0"0"-184"-16,0 0-54 15,0 0 40-15,0 0 17 16,0 0-20-16,-5 30 6 16,5-22-12-16,0 3 4 15,0 3 2-15,0 6-11 16,0 5-1-16,0 5-8 15,3 7-18-15,3 6-5 16,0 3-11-16,0 3 2 16,3 1-10-16,-3-4-4 15,0-5-1-15,0-7 9 16,-1-9-9-16,-2-8 0 16,-2-7-1-16,-1-4 1 15,0-3-1-15,0-3 7 0,0 0 57 16,0 0 65-16,0-12 2 15,0-8-96-15,0-4-35 16,-3-2-6-16,0-4-4 16,2-1 7-16,1 0-140 15,0 0 46-15,0 3-67 16,3 6 109-16,5 3-50 16,3 7 23-16,1 4-32 15,6 5 107-15,2 3 7 16,2 0 17-16,3 8-4 15,2 7 22-15,-5 5 14 16,3 1 6-16,-7 4 7 16,0-1 2-16,-4 2-2 0,-4-1-32 15,-6 1-11-15,-2-4-4 16,-2 1-5-16,0-2 0 16,-15-1-3-16,-3-2 3 15,-9-1-2-15,-4-2 0 16,-5-3-2-16,-1-5 13 15,3-6 7-15,1-1 15 16,8 0-18-16,5-3 2 16,4-2-8-16,7 0-2 15,4 4-8-15,4 0-7 16,1-1-27-16,0-3-43 16,0-1-155-16,0-2-364 0</inkml:trace>
  <inkml:trace contextRef="#ctx0" brushRef="#br0" timeOffset="-201989.58">5863 11314 443 0,'0'0'98'16,"0"0"-49"-16,94 16 3 15,-43 4 18-15,2 3-29 16,4 9-17-16,0 8-6 15,7 8 2-15,4 21 16 16,7 23 46-16,1 27-1 16,-6 12-30-16,-19-1-12 15,-20-6-14-15,-17-17-12 16,-11-4 0-16,-3-9-12 16,-9-8 5-16,-15-4-5 15,-6-3-1-15,-1-16 45 16,1-11 67-16,2-12-27 0,-4-4 4 15,-5 3 29-15,-5 2-11 16,-4 2-17-16,4-9-7 16,5-9-8-16,3-6-17 15,4-7-14-15,10-4-14 16,1-4-8-16,10-4-11 16,4 0 4-16,2 0-9 15,2 0-4-15,1 0-2 16,0 0-15-16,0 0-59 15,0 1-55-15,0 3-157 16,6-1-247-16,0 1-267 0</inkml:trace>
  <inkml:trace contextRef="#ctx0" brushRef="#br0" timeOffset="-200747.25">6999 11937 542 0,'0'0'63'15,"0"0"-63"-15,0 0-58 16,0 0-106-16,0 0 56 15,0 0 76-15,0 0-53 0</inkml:trace>
  <inkml:trace contextRef="#ctx0" brushRef="#br0" timeOffset="-200486.49">6999 11937 476 0,'86'-61'161'16,"-85"61"-101"-16,2 0-24 15,0 0 42-15,1 11 104 16,1 8-15-16,-2 10-41 0,5 8-11 16,-1 9-25-1,-4 8-20-15,1 4-27 0,-1 2-18 16,-1 0 0-16,-1-5 3 16,2-4-1-16,0-2-17 15,0-8-2-15,-1-5-7 16,5-7-1-16,-4-8 0 15,-3-6 0-15,3-15-104 16,-3-2-185-16,0-17-397 0</inkml:trace>
  <inkml:trace contextRef="#ctx0" brushRef="#br0" timeOffset="-200105.54">6930 11722 810 0,'0'0'40'16,"0"0"-20"-16,0 0 5 16,0 0 28-16,0 0 22 15,80-32 11-15,-43 32-31 16,8 0-16-16,0 15-12 15,4 5-2-15,-4 3-15 16,-4 4 2-16,-5 5-4 16,-9 0 5-16,-7 4 3 0,-9 2 8 15,-11 1 5-15,0 0-5 16,-23 2-2-16,-9-1 13 16,-8-3-16-16,-3-5-11 15,-1-5 20-15,3-5 16 16,8-8-24-16,8-4-20 15,10-3-4-15,7-7-31 16,8 0-84-16,6 0-282 16,8-11-406-16</inkml:trace>
  <inkml:trace contextRef="#ctx0" brushRef="#br0" timeOffset="-199800.56">7681 11944 704 0,'0'0'157'0,"6"78"-51"15,0-25-7-15,0 7 20 16,5 1-16-16,-2-5-28 16,1-5-28-16,0-7-26 15,-2-11-15-15,-2-5 3 16,0-11-9-16,-6-12-7 0,0-5-147 16,0 0-371-16</inkml:trace>
  <inkml:trace contextRef="#ctx0" brushRef="#br0" timeOffset="-199500.59">7526 11844 1122 0,'0'0'207'15,"0"0"-165"-15,0 0-36 16,0 0 3-16,88-10 13 16,-46 5 21-16,7-1-4 15,3 1 14-15,-1-1-24 16,1 2-15-16,-3 0-8 16,-5 1 5-16,-4 2-10 15,-7 1-2-15,-5 0-10 16,-7 0-53-16,-12 8-94 15,-6 5-345-15,-3-1-93 0</inkml:trace>
  <inkml:trace contextRef="#ctx0" brushRef="#br0" timeOffset="-199283.01">7568 12100 909 0,'0'0'254'0,"0"0"-180"16,0 0-51-16,88 0 8 15,-42-7 57-15,9-1-33 16,-1 1-14-16,1-3-24 16,-1 4-17-16,7-2-27 15,-9 2-302-15,-16 3-666 0</inkml:trace>
  <inkml:trace contextRef="#ctx0" brushRef="#br0" timeOffset="-198982.17">8394 12167 1035 0,'0'0'146'0,"0"0"-100"0,0 0-32 16,0 0-8-16,106 6 4 15,-76-6-1-15,0-5 3 16,-3-3-11-16,-7 0-1 15,-6-1-62-15,-11 3-117 16,-3 1-22-16,0 3-500 0</inkml:trace>
  <inkml:trace contextRef="#ctx0" brushRef="#br0" timeOffset="-198556.67">8405 12191 947 0,'0'0'295'0,"0"0"-192"16,0 0-67-16,-57 78-21 15,48-51-5-15,2-4 1 0,4-3-2 16,3-4 6-16,0-2-8 16,0-5-6-16,7-4 5 15,5-3 3-15,4-2-3 16,2 0 2-16,6-9-6 16,3-4 4-16,3-3-5 15,4 2 2-15,2 0-2 16,4 5 15-16,2 4 5 15,-5 5-4-15,-1 0-7 16,-6 14-1-16,-5 6 3 16,-7 4 40-16,-6 2 28 15,-9 6-21-15,-3 0-18 16,-3 2 2-16,-16-3 0 16,-7 2-11-16,-9-3 2 15,-9-7-11-15,-6-6-6 0,-5-9 14 16,-4-8 6-16,1 0 1 15,1-6-1-15,7-9-1 16,9 0 1-16,8 1-20 16,10 1-5-16,5 4-12 15,12 5-7-15,3 4-33 16,3 0-105-16,6 9-351 16,7 2-505-16</inkml:trace>
  <inkml:trace contextRef="#ctx0" brushRef="#br0" timeOffset="-193998.79">6958 13626 1077 0,'0'0'286'0,"0"0"-177"0,0 0-12 16,0 0 6-16,0 0 8 15,0 0-19-15,0 0-32 16,-2 0-23-16,1 0-18 16,1 0-6-16,0 8-2 15,0 16 3-15,0 11-7 16,0 13-1-16,0 9-5 15,9 4 8-15,1 2-9 16,1-5 1-16,-2-6 0 16,-1-8 0-16,-3-5-1 15,1-8 1-15,-1-6-1 16,-2-8-2-16,-2-5-29 16,-1-7-60-16,0-5-15 0,0 0-9 15,0-10-72-15,-12-15-94 16,-3-6-211-16,-16-29 143 15,8 7 86-15,-2 2 124 0</inkml:trace>
  <inkml:trace contextRef="#ctx0" brushRef="#br0" timeOffset="-193667.48">6773 13583 199 0,'0'0'539'16,"0"0"-428"-16,0 0-72 15,-3-74-19-15,3 58 1 16,6 2-10-16,12 1 4 15,1 5-5-15,11 0 3 16,7 5 1-16,8 3 9 0,9 0 25 16,4 15-3-1,1 6-22-15,-2 5-3 0,-4 4-1 16,-9 2-7-16,-8 4-11 16,-8 3 9-16,-10-1 0 15,-7 2 36-15,-11 2 60 16,-5 2-39-16,-17 0 18 15,-11-3-32-15,-6-5 40 16,-4-5-32-16,0-6-1 16,4-6 9-16,3-6-25 15,8-6-34-15,11-3-10 16,8-1-15-16,8 0-77 0,1 8-182 16,0-1-316-1,9 4 26-15</inkml:trace>
  <inkml:trace contextRef="#ctx0" brushRef="#br0" timeOffset="-193158.87">6916 15154 1020 0,'0'0'170'0,"0"0"-116"0,0 112-37 15,0-53-7-15,3 5 5 16,-3 0 60-16,3-1 5 16,-3-2-20-16,6-1-37 15,0-9-16-15,3-3 0 16,-2-6-1-16,1-4-6 16,2-9-23-16,-1-4-48 15,-3-9-216-15,-1-8-256 0</inkml:trace>
  <inkml:trace contextRef="#ctx0" brushRef="#br0" timeOffset="-192872.1">6771 15230 912 0,'0'0'333'0,"0"0"-301"16,0 0-22-16,0 0-10 16,0 0 43-16,112 0 4 15,-67 0-17-15,6 0-12 16,1 2 0-16,-1-1-12 16,-4-1-5-16,-3 0 1 15,-8 3 5-15,-4-3-6 16,-8 0-1-16,-6 0-13 0,-9 0-78 15,-4 0-306-15,-5 1-171 16</inkml:trace>
  <inkml:trace contextRef="#ctx0" brushRef="#br0" timeOffset="-192600.28">6847 15648 789 0,'0'0'188'0,"0"0"-139"15,0 0-18-15,0 0 89 0,0 0 67 16,114-11-19-16,-71-1-21 16,2 0-52-16,4 2-34 15,-4 1-26-15,-1 2-18 16,-5 4-10-16,-6 3-7 15,-6 0 1-15,0 0-1 16,-2 0-91-16,-1 4-192 16,-6-1-645-16</inkml:trace>
  <inkml:trace contextRef="#ctx0" brushRef="#br0" timeOffset="-191507.44">7970 13837 1123 0,'0'0'193'0,"0"0"-128"16,0 0 19-16,0 0 14 16,0-97 1-16,0 66-18 0,0-3-40 15,0 0-13-15,0 0-9 16,2 2-12-16,-2 2 1 16,0 7-1-16,0 2-7 15,0 10 11-15,0 5-10 16,0 6 10-16,0 0-11 15,3 24-10-15,3 24 10 16,8 34 25-16,5 27-9 16,-3-5 0-16,1-19-7 15,-7-29-7-15,-3-18-1 16,1-1 0-16,1 3 5 16,-1-4 1-16,-3-9-6 0,0-9-2 15,-2-11-35-15,-2-5-192 16,7-7 55-16,-2-14-88 15,3 0-303-15</inkml:trace>
  <inkml:trace contextRef="#ctx0" brushRef="#br0" timeOffset="-191147.48">8249 14001 669 0,'0'0'205'0,"0"0"-78"16,0 0-41-16,0 0 0 15,57 82-26-15,-40-69-14 16,-1-4 2-16,2-5-16 0,1-4-13 16,-1 0-6-1,-1-9 0-15,-5-10-7 0,-2-3 12 16,-7-3-12-16,-3 0-6 16,0-2-1-16,-3 3 0 15,-12 7 1-15,-3 2 0 16,-4 8 6-16,0 5-4 15,0 2-1-15,0 10 9 16,3 11 6-16,5 6-15 16,6-1-1-16,5 3 2 15,3-2 12-15,0 0 2 16,14-4 2-16,7-4 3 16,5-6-15-16,2-6 3 15,3-7-9-15,4-9-24 16,-8-8-230-16,-8-7-950 0</inkml:trace>
  <inkml:trace contextRef="#ctx0" brushRef="#br0" timeOffset="-190965.16">8329 13601 1455 0,'0'0'271'0,"0"0"-233"15,0 0-32-15,0 0-5 16,0 0 10-16,89-60-11 16,-50 27-22-16,-11 4-151 0,1 0-361 0</inkml:trace>
  <inkml:trace contextRef="#ctx0" brushRef="#br0" timeOffset="-190793.18">8591 13419 1200 0,'0'0'224'0,"6"118"-158"16,4-18-44-16,2 13-9 15,1-17 5-15,0-28-8 16,-4-27-9-16,1-14-1 16,5 9-23-16,-3-8-181 15,-2-5-504-15</inkml:trace>
  <inkml:trace contextRef="#ctx0" brushRef="#br0" timeOffset="-190566.55">8527 13855 1328 0,'0'0'311'16,"0"0"-231"-16,0 0-53 15,85 4-10-15,-37 3 37 16,7-1 6-16,5-2-10 16,-2 0-26-16,-3-1-14 0,-6-1-10 15,5 1-19 1,-15-2-218-16,-12 2-726 0</inkml:trace>
  <inkml:trace contextRef="#ctx0" brushRef="#br0" timeOffset="-189515.46">7972 15300 863 0,'0'0'277'0,"0"0"-194"0,0 0-76 16,0 0 4-16,0 0 7 16,0 0 22-16,88 18 21 15,-52-14-24-15,3-3 13 16,0-1 30-16,-5 0-42 16,-1 0-23-16,-9-1-15 15,-8-2-17-15,-13 2-67 16,-3 1-164-16,0 0-313 0</inkml:trace>
  <inkml:trace contextRef="#ctx0" brushRef="#br0" timeOffset="-189074.48">8039 15363 580 0,'0'0'271'16,"0"0"-170"-16,0 0-72 15,0 0-22-15,0 0 5 16,-30 84 21-16,30-67 2 15,0-3-11-15,0-2-12 16,0-2-11-16,9-6 5 16,3 1-5-16,3-5 13 15,4 0-5-15,4 0-8 16,4-1 5-16,6-5 4 16,2 5-8-16,-2 1-1 15,3 0 9-15,0 12-3 16,-6 8-1-16,-5 6 1 15,-8 5 18-15,-7 2-3 16,-10 6-6-16,0 1 3 16,-12 2-5-16,-11-2-1 0,-5-3 10 15,-2-6 24-15,-3-6-10 16,-2-11-13-16,-2-9 18 16,1-5-7-16,-2-10-14 15,2-14-15-15,1-5-6 16,7 0 0-16,5-2-14 15,8 4-5-15,8 8-44 16,5 7-82-16,2 4 5 16,0 6 17-16,9 2 46 15,12 3-27-15,0 8-91 16,-3-1-434-16</inkml:trace>
  <inkml:trace contextRef="#ctx0" brushRef="#br0" timeOffset="-188540.38">8528 15788 816 0,'0'0'128'0,"0"0"-89"15,0 0-27-15,5 93-5 16,10-74 3-16,3-6 6 15,4-9 9-15,3-4-9 16,2 0-5-16,-3-16 2 16,0-6 3-16,-6-2-6 15,-6-1 40-15,-9-1 5 16,-3 4 4-16,-3 2-20 16,-15 3 10-16,-9 3-5 15,-1 2-14-15,-4 8-3 16,1 4 3-16,4 0 47 15,5 6-7-15,7 8-35 16,6 6-34-16,8 0 8 0,1 5-9 16,4 0 0-16,14-2 0 15,4-4 0-15,1-2-1 16,4-7 0-16,-2-5-82 16,3-5-36-16,-7-12-155 15,-7-5-398-15</inkml:trace>
  <inkml:trace contextRef="#ctx0" brushRef="#br0" timeOffset="-188358.31">8587 15470 1279 0,'0'0'479'0,"0"0"-429"15,0 0-50-15,0 0-28 16,23-72 9-16,-9 48 4 15,8-1-42-15,8-16-74 16,-5 9-98-16,-5 3-343 0</inkml:trace>
  <inkml:trace contextRef="#ctx0" brushRef="#br0" timeOffset="-188188.69">8752 15183 980 0,'0'0'320'0,"0"0"-213"16,0 83-27-16,2-20 9 15,14 23 55-15,8 22-58 16,3 9-32-16,-6-23-32 16,-5-24-12-16,-5-33-10 15,-4-8-64-15,0 12-158 16,-2-8-24-16,-4-5-369 0</inkml:trace>
  <inkml:trace contextRef="#ctx0" brushRef="#br0" timeOffset="-187969.97">8663 15758 1290 0,'0'0'350'16,"0"0"-258"-16,0 0-71 15,0 0-8-15,88 17 39 16,-41-10 33-16,3-3-10 15,-1-2-38-15,0-2-20 16,-7 0-12-16,7-10-5 16,-12-5-165-16,-7-3-774 0</inkml:trace>
  <inkml:trace contextRef="#ctx0" brushRef="#br0" timeOffset="-187391.29">9373 13701 1119 0,'0'0'216'16,"0"0"-126"-16,0 0-40 0,0 0-31 15,0 0-11 1,0 0 26-16,0 0 89 0,65 101-21 16,-32-56-41-16,-3 0-27 15,3-6-18-15,-6-5-9 16,-4-7 5-16,-4-7-12 16,-5-4-2-16,-3-5-25 15,-5-4-222-15,-6-7-69 16,0 0-287-16,0-3-59 0</inkml:trace>
  <inkml:trace contextRef="#ctx0" brushRef="#br0" timeOffset="-187148.84">9562 13791 1149 0,'0'0'269'0,"0"0"-179"16,0 0-55-16,0 0-14 15,0 0 41-15,0 0 24 16,-25 94-30-16,16-57-15 16,0 1-11-16,-3-1-14 15,1-2-8-15,2-3-7 16,1-5 1-16,2-5-2 16,1-6-13-16,2-3-60 15,2-8-114-15,-1-2-167 16,-1-3-358-16</inkml:trace>
  <inkml:trace contextRef="#ctx0" brushRef="#br0" timeOffset="-186557.55">10178 13372 1139 0,'0'0'204'16,"0"0"-151"-16,0 0-43 15,0 0-3-15,0 0 2 16,81 15 2-16,-50-13 1 16,2 1-6-16,0-3 2 15,-5 0-7-15,-4 0-1 16,-12 0-16-16,-6-3-204 16,-6 3-391-16</inkml:trace>
  <inkml:trace contextRef="#ctx0" brushRef="#br0" timeOffset="-186183.35">10119 13453 1094 0,'0'0'210'0,"0"0"-147"16,0 0-43-16,-25 92-10 16,23-61-3-16,2-4-5 15,0-6 11-15,0-4 4 16,8-5-5-16,8-5-6 15,3-2 2-15,5-5-6 16,0 0-1-16,4 0 14 16,2 0-15-16,1-2 0 0,2 2 0 15,3 4 1 1,-2 13 0-16,-3 8-1 0,-4 6 7 16,-9 5-5-16,-8 1 31 15,-7 1 5-15,-3 0 29 16,-7-3-17-16,-9-8-5 15,-8-3-1-15,-1-10 1 16,-5-5-19-16,-2-7-8 16,1-2-8-16,1-9 5 15,5-11-15-15,7-7-72 16,12-13-150-16,6 2-284 16,0 8-154-16</inkml:trace>
  <inkml:trace contextRef="#ctx0" brushRef="#br0" timeOffset="-185838.71">10566 13815 914 0,'0'0'313'15,"0"0"-221"-15,0 0-59 16,86 37-7-16,-60-33 15 16,-3-4 15-16,-4 0 24 15,-5-9 38-15,-3-8-26 16,-5-5-41-16,-6-1-29 15,0-3-21-15,-5 0-1 16,-12 0-2-16,-6 6-15 16,-4 4-7-16,-1 7-9 15,0 9-15-15,2 0 2 0,4 18 29 16,5 9 10 0,4 9 7-16,7 1 0 0,5 5 0 15,1-3 10-15,3-3 15 16,14-3 9-16,6-5-11 15,2-5-14-15,4-6-2 16,1-6-4-16,-2-4-3 16,3-7-49-16,-7 0-188 15,-6-4-579-15</inkml:trace>
  <inkml:trace contextRef="#ctx0" brushRef="#br0" timeOffset="-183818.58">10945 13651 205 0,'0'0'585'0,"0"0"-364"15,0 0-91-15,0 0-20 16,0 0 6-16,0 0 23 16,0 0 43-16,16 73-53 15,0-38-21-15,3 4-30 16,3 2-26-16,0 3-22 15,-1-2-17-15,0-3-6 16,-2-3-5-16,-2-6-2 16,-2-4-10-16,-5-11-75 15,-1-7-90-15,-2-11-111 16,-2-14-251-16,-5-6-319 0</inkml:trace>
  <inkml:trace contextRef="#ctx0" brushRef="#br0" timeOffset="-183642.3">11152 13697 880 0,'0'0'560'0,"0"0"-463"15,0 0-53-15,-7 89-10 16,1-50 0-16,1-3 32 16,1-2-5-16,2-4-37 15,2-8-20-15,0-8-4 16,2-8-194-16,7-6-458 0</inkml:trace>
  <inkml:trace contextRef="#ctx0" brushRef="#br0" timeOffset="-183374.48">11352 13179 1092 0,'0'0'547'16,"0"0"-466"-16,0 0-57 16,6 104-13-16,2-12 20 15,5 38 31-15,0 19 14 0,1-3 0 16,-4-16-38 0,-4-39-22-16,-3-28-7 0,0-21-8 15,1-9 5-15,1 0-6 16,1-4 0-16,3-7-27 15,-3-12-250-15,1-10-609 0</inkml:trace>
  <inkml:trace contextRef="#ctx0" brushRef="#br0" timeOffset="-182609.07">11628 13883 1181 0,'0'0'169'15,"0"0"-118"-15,19 75-35 16,-4-52-15-16,5-7 9 16,3-12 5-16,2-4 1 15,0 0-6-15,0-17-3 16,-3-7-5-16,-5-3-2 15,-7-4 1-15,-7-2-1 16,-3 3-1-16,-4 1 0 16,-14 4 0-16,-3 5 1 15,-6 3 1-15,2 7-1 16,-4 7 18-16,4 3-5 16,3 2-13-16,5 13 0 15,4 9-1-15,5 3 0 0,5 2 1 16,3-2 6-16,0-3-5 15,5-3-1-15,9-11-2 16,3-2 2-16,4-6-1 16,-1-2 1-16,0 0-15 15,1-3 9-15,-3-4 4 16,-1 5 1-16,-4 2 1 16,2 0 1-16,-3 12 19 15,6 3 21-15,-3 4 20 16,3-2 0-16,-2-5-14 15,3 1-27-15,2-9-11 0,0 0-7 16,2-4 6-16,0-4-8 16,0-13-39-1,-1-3-43-15,4-8-1 0,-4-6 15 16,0-5-93-16,-4-8 96 16,-3-6-139-16,-4-3 55 15,-7-6 113-15,-4-2 20 16,0 0 16-16,-9 0 150 15,-12 2-25-15,-4 6 105 16,-1 6-24-16,1 11-19 16,4 12-59-16,8 12-57 15,4 15-54-15,6 1-17 16,3 42-15-16,0 34 15 0,18 33 10 16,10 11 12-1,6-3-13-15,-2-27 4 0,-10-30-6 16,-7-19-1-16,0-9-6 15,-3-3-7-15,0 3-64 16,-3-6-243-16,-8-12-486 0</inkml:trace>
  <inkml:trace contextRef="#ctx0" brushRef="#br0" timeOffset="-182421.52">11912 13738 1390 0,'0'0'244'0,"0"0"-173"16,108 23-37-16,-45-13 2 0,4-2 8 15,0-5-16-15,0-2-12 16,-4 1-16-16,4-1-115 16,-12 1-63-16,-19-1-1128 0</inkml:trace>
  <inkml:trace contextRef="#ctx0" brushRef="#br0" timeOffset="-181766.48">9632 15465 1172 0,'0'0'303'15,"0"0"-177"-15,0 0-73 16,0 0-53-16,0 0 1 16,0 0-1-16,0 0 22 15,106 112 24-15,-61-69-16 16,-2-1-17-16,-7-6-6 16,-6-9-7-16,-7-7 0 15,-6-7 0-15,-2-13-105 16,-8 0-169-16,-5-7-325 0</inkml:trace>
  <inkml:trace contextRef="#ctx0" brushRef="#br0" timeOffset="-181570.49">9823 15477 1179 0,'0'0'240'0,"0"0"-174"16,-30 88-45-16,14-42-6 15,4 2 40-15,-1-3 21 16,-1-3-43-16,6-8-21 16,1-7-4-16,4-9-8 15,3-10-83-15,0-8-258 16,6 0-358-16</inkml:trace>
  <inkml:trace contextRef="#ctx0" brushRef="#br0" timeOffset="-180514.61">10882 15620 821 0,'0'0'120'15,"0"0"-87"-15,0 0-20 16,0 0 3-16,81-15 38 0,-65 0 15 16,-4-4-14-16,-4 1-20 15,-4-1-18-15,-4 1-2 16,0 3-5-16,-6-2 1 16,-9 3 17-16,-7 5 55 15,-2-1-22-15,-4 9 8 16,1 1-6-16,3 4-36 15,1 15-13-15,4 6-13 16,4 7-1-16,9 5 2 16,2 5-1-16,4 3 10 15,4-4 21-15,14-2-8 16,6-8-12-16,3-9 3 16,1-7-4-16,5-9-5 15,0-6 0-15,-2-1-6 0,2-29-84 16,-8 4-189-16,-8-3-653 0</inkml:trace>
  <inkml:trace contextRef="#ctx0" brushRef="#br0" timeOffset="-165265.41">10048 15243 485 0,'0'0'214'0,"0"0"-73"16,0 0 49-16,0 0 5 15,0 0-34-15,0 0 2 16,0 0-41-16,-6-10-62 16,6 10-39-16,9 0-21 15,15 0 0-15,9 11 3 16,9 0 6-16,4 0-8 0,-1-2 7 15,-4-4-8 1,-5-2 0-16,-6-3 7 0,-6 0-6 16,-7 0-1-16,-6 0 1 15,-5 0 0-15,-4 0 1 16,-2 0 8-16,0 0 2 16,0 0 2-16,0-3-6 15,0 2-6-15,-5-3-2 16,1 4 0-16,-2 0-64 15,3 13 10-15,0 17 54 16,0 10 0-16,3 11 7 16,0 8-1-16,0 1-5 15,0-4 0-15,0-6 1 16,0-6-1-16,0-10 0 16,0-8 0-16,0-2-1 0,0-4 0 15,0-7-114 1,0 0-114-16,0-5-143 0,-3-3-193 0</inkml:trace>
  <inkml:trace contextRef="#ctx0" brushRef="#br0" timeOffset="-165002.11">10187 15648 849 0,'0'0'249'0,"0"0"-181"16,0 0-57-16,0 0-2 16,0 0 84-16,0 0 36 15,89 0-22-15,-51 1-12 16,-1-1-17-16,1 0-11 16,-4 0-23-16,0 0-25 15,-1 0-8-15,-2 0-11 16,5-1-2-16,15-2-29 15,-4 1-283-15,-8-1-797 0</inkml:trace>
  <inkml:trace contextRef="#ctx0" brushRef="#br0" timeOffset="-164595.41">11182 15573 1222 0,'0'0'216'0,"0"0"-158"16,0 0-37-16,15 81-11 15,-3-48 19-15,7-1 10 16,-2-2-5-16,2-2-5 15,-3-3-16-15,-1-7-12 16,0-5-1-16,-3-13-142 16,-3 0-167-16,-3-5-246 0</inkml:trace>
  <inkml:trace contextRef="#ctx0" brushRef="#br0" timeOffset="-164428.33">11330 15601 851 0,'0'0'526'0,"0"0"-438"16,0 0-56-16,-8 89-19 16,8-50-1-16,0-6 14 15,0-4-1-15,0-7-18 16,12-12-7-16,1-9-109 16,0-1-593-16</inkml:trace>
  <inkml:trace contextRef="#ctx0" brushRef="#br0" timeOffset="-164204.93">11471 15291 1283 0,'0'81'192'0,"0"15"-121"16,3 10-7-16,3-11 3 15,0-28 2-15,0-15-36 16,3-13-31-16,-1-8 8 16,2-3-10-16,5-6-123 15,0-3-198-15,-5-15-636 0</inkml:trace>
  <inkml:trace contextRef="#ctx0" brushRef="#br0" timeOffset="-163531.15">11677 15775 1094 0,'0'0'161'15,"0"0"-115"-15,0 0-30 16,40 77-7-16,-20-70 1 16,-2-7 9-16,1-2 11 15,-2-19-1-15,-4-5-18 16,-7-6-10-16,-3 2-1 15,-3-2-8-15,-3 6 8 16,-15 4 2-16,-6 4-1 16,-3 8 6-16,-3 10 10 15,2 0 36-15,3 10 3 0,6 14-32 16,5 4-24 0,6 4 2-16,5-3-1 0,3-4 7 15,0-3-8-15,8-9-1 16,6-9-7-16,3-4 8 15,0 0 1-15,2-8 6 16,2-7-6-16,-3 1 0 16,1 2 1-16,-4 6-1 15,2 4 8-15,2 2-8 16,1 5 13-16,3 13 21 16,3 2-11-16,0 3-11 15,1-7-7-15,-3-3-5 0,3-9-1 16,-3-4 7-1,1 0-1-15,-3-14 0 0,-2-8 3 16,-2-6-3-16,-3-4-6 16,-2-6 11-16,-5-4-9 15,-4-5 4-15,-4-4 1 16,0-4 6-16,-9-15 6 16,-10 7 7-16,-2-3 2 15,-8 4 29-15,4 13-13 16,1 3 18-16,5 16-10 15,7 13-16-15,8 14-19 16,2 4-17-16,2 41-1 16,8 35 1-16,18 32 0 15,7 12 1-15,5-6 13 16,-7-30-14-16,-7-31 0 0,-8-15-5 16,-5-9-7-16,-2 6-139 15,-2-9-171-15,-6-6-340 0</inkml:trace>
  <inkml:trace contextRef="#ctx0" brushRef="#br0" timeOffset="-163356.97">11890 15613 1407 0,'0'0'216'0,"0"0"-155"16,0 0-36-16,113 56-9 15,-66-47 5-15,5-8 4 0,23-11-11 16,-12-14-14-16,-7-6-277 16</inkml:trace>
  <inkml:trace contextRef="#ctx0" brushRef="#br0" timeOffset="-162913.4">12848 13880 1202 0,'0'0'171'0,"0"0"-125"0,0 0-33 16,0 0-5-16,94 47-7 15,-61-41 8-15,1-3 8 16,-3-1 11-16,-5-2-14 16,-4 1-14-16,-9-1-24 15,-10 2-498-15</inkml:trace>
  <inkml:trace contextRef="#ctx0" brushRef="#br0" timeOffset="-162742.37">12821 14112 1307 0,'0'0'257'0,"0"0"-183"0,0 0-51 15,0 0-10 1,94 20-5-16,-57-15 18 0,1-2-15 15,14 2-11-15,-10-3-148 16,-8 0-895-16</inkml:trace>
  <inkml:trace contextRef="#ctx0" brushRef="#br0" timeOffset="-162237.5">13943 13525 1121 0,'0'0'158'0,"0"0"-113"16,0 0-24-16,96 0 1 16,-58 0 13-16,-2 0 1 15,-2 0 2-15,-4 0-12 16,-6-3-7-16,-7 3-13 15,-9-2-6-15,-8 2-47 16,-12 0-335-16,-6 0-429 0</inkml:trace>
  <inkml:trace contextRef="#ctx0" brushRef="#br0" timeOffset="-161878.02">13926 13634 1094 0,'0'0'223'16,"0"0"-150"-16,0 0-30 15,-31 82-1-15,25-54 12 16,2-4 12-16,4-4-20 16,0-5-21-16,0-3-13 15,12-5-11-15,4-4 12 16,6-3-2-16,8 0 0 16,5 0-3-16,4-3 3 15,2 3 3-15,1 0 10 16,-2 8-14-16,-6 11-1 15,-9 4 1-15,-8 2-9 0,-12 5 57 16,-5 1 10-16,-11-2-1 16,-14 0-16-16,-9-2-30 15,-5-6-2-15,-3-6 1 16,3-7-19-16,2-6 9 16,4-2-9-16,8-5-1 15,7-10-14-15,9-4-110 16,9-3-173-16,6-6-74 15,19 5-199-15,1 4-107 0</inkml:trace>
  <inkml:trace contextRef="#ctx0" brushRef="#br0" timeOffset="-161562.4">14411 13938 1164 0,'0'0'162'15,"0"0"-98"-15,0 0-18 16,0 0 5-16,93 10 16 15,-75-10 4-15,-5-10 8 16,-2-7-15-16,-5-4-30 16,-6 1-21-16,0-4-4 15,-6 4-2-15,-13 3-7 16,-4 3-9-16,-6 9-14 16,-1 5 23-16,2 3 1 15,3 19 0-15,7 8 5 16,2 6 7-16,8 2 3 15,8 1 7-15,0-3 7 0,8-1-8 16,15-7-5-16,9-5-4 16,5-8-5-16,5-7-7 15,1-6-1-15,5-8-64 16,-8-10-189-16,-13-7-378 0</inkml:trace>
  <inkml:trace contextRef="#ctx0" brushRef="#br0" timeOffset="-161282.96">14323 13600 993 0,'0'0'543'0,"0"0"-476"15,0 0-43-15,0 0-11 16,82 0-3-16,-49 0 19 16,4 0-22-16,15 0-7 15,-8 0-58-15,-10 0-568 0</inkml:trace>
  <inkml:trace contextRef="#ctx0" brushRef="#br0" timeOffset="-161088.45">14721 13799 1213 0,'0'0'186'0,"0"0"-111"16,39 115-32-16,-12-68-13 15,6-4 31-15,3-10-11 16,2-8-20-16,0-8-19 16,5-17-11-16,-6 0-191 15,-13-8-663-15</inkml:trace>
  <inkml:trace contextRef="#ctx0" brushRef="#br0" timeOffset="-160930.56">15010 13755 1517 0,'0'0'262'0,"0"0"-136"16,-33 91-84-16,19-49-24 15,2-3-11-15,-3-1-7 16,-7 12 0-16,4-11-133 16,-3-3-642-16</inkml:trace>
  <inkml:trace contextRef="#ctx0" brushRef="#br0" timeOffset="-160293.49">12793 15528 1005 0,'0'0'293'15,"0"0"-191"-15,0 0-37 16,0 0 11-16,0 0 69 16,113 6-25-16,-74-6-64 15,-2 0-39-15,-4 0-2 16,-5 0-15-16,-8 0 0 16,-8 0-86-16,-9 0-213 0,-3 0-494 15</inkml:trace>
  <inkml:trace contextRef="#ctx0" brushRef="#br0" timeOffset="-160083.55">12781 15746 975 0,'0'0'240'15,"0"0"-175"-15,0 0-26 16,0 0 60-16,91 10 126 15,-51-10-108-15,2 2-63 16,-2-2-32-16,-2 0-17 0,-5 0-5 16,-7 0-55-1,-8 0-324-15,-13 0-875 0</inkml:trace>
  <inkml:trace contextRef="#ctx0" brushRef="#br0" timeOffset="-158718.27">13545 15409 795 0,'0'0'120'16,"0"0"-82"-16,0 0-8 15,83-23 68-15,-44 14 15 16,4 1-7-16,2 5-19 16,-1 3-23-16,-5 0-35 15,-9 11-16-15,-9 9-3 16,-13 5 0-16,-8 6 31 15,-5 6 10-15,-20 3-31 16,-10 0-20-16,-3-2-49 16,-4-6 2-16,5-10 14 15,4-6 7-15,6-11 5 0,9-5-35 16,9 0-56-16,9-14-224 16,0-5 107-16,15 1 116 15,11 2 85-15,5 7 28 16,6 6 79-16,2 3 68 15,1 8 27-15,2 12-18 16,-8 4 18-16,-6 3-47 16,-8 2-5-16,-8 0-10 15,-9 0-11-15,-3 1-25 16,-9-3-1-16,-14-2-33 16,-10-5-17-16,-5-6-13 15,-5-6 1-15,-3-8-2 16,4 0-11-16,1-3 12 15,8-11-12-15,8-4-19 16,9 0-59-16,10 1-38 0,7-8-119 16,17 4-58-1,5 1-353-15</inkml:trace>
  <inkml:trace contextRef="#ctx0" brushRef="#br0" timeOffset="-158192.47">14122 15408 1328 0,'0'0'351'15,"0"0"-270"-15,0 0-51 16,0 0-22-16,89-16 4 16,-59 10-3-16,0-2-2 0,-5-1-6 15,-2 2 0-15,-7 0-1 16,-6 3-65-16,-8 2-143 15,-2 2-53-15,-10 0-237 16,-11 0 243-16,-8 3-12 16,-1 7 179-16,-1 2 88 15,3 2 180-15,1 0 61 16,3 1 72-16,5 4-55 16,4 0-99-16,4 3-76 15,1 1-40-15,6 0 8 16,2-1-6-16,2 0-13 15,0-5-14-15,8-3-7 0,6-3-2 16,5 0 11-16,4-5 1 16,6 2 21-16,2 4 2 15,2 1-21-15,-2 2-7 16,-6 6-5-16,-4-1 15 16,-9 3 8-16,-9 5 4 15,-3-1 25-15,-3 0-10 16,-15-2 8-16,-6-4-20 15,-4-4-22-15,0-6-1 16,-2-8-8-16,3-3 4 16,2 0-14-16,7-10-8 15,3-8-67-15,15-11-110 16,0 2-175-16,3 4-653 0</inkml:trace>
  <inkml:trace contextRef="#ctx0" brushRef="#br0" timeOffset="-157868.35">14484 15727 1264 0,'0'0'168'15,"0"0"-113"-15,0 0-8 16,90 0 6-16,-66-9 41 16,-8-4-11-16,-3-2-9 15,-6-4-33-15,-6 2-20 16,-1-3-21-16,-5 2-8 15,-15 5-11-15,-6 3 5 16,-5 4-2-16,0 6 15 16,-1 0-14-16,6 17 14 0,6 5-4 15,5 6 5-15,9 4 6 16,6 0-6-16,0-2 12 16,12-3 1-16,9-7-6 15,6-2-1-15,4-8-5 16,2-8-1-16,0-2-5 15,7-14-132-15,-10-7-254 16,-8-4-285-16</inkml:trace>
  <inkml:trace contextRef="#ctx0" brushRef="#br0" timeOffset="-157687.37">14696 15528 1232 0,'0'0'312'0,"0"0"-254"16,0 0-39-1,0 0-10-15,49 90 20 0,-29-56 23 16,5 0-21-16,2-5-9 16,0-8-21-16,1-3-1 15,-1-11 0-15,4-7-176 16,-7-10-171-16,-7-9-532 0</inkml:trace>
  <inkml:trace contextRef="#ctx0" brushRef="#br0" timeOffset="-157522.17">14966 15562 1277 0,'0'0'296'0,"0"0"-187"0,-9 84-67 16,9-50-27-16,0-5-5 16,0 0-10-16,0-5 0 15,-12 4-69-15,2-7-238 16,-4-4-726-16</inkml:trace>
  <inkml:trace contextRef="#ctx0" brushRef="#br0" timeOffset="-157050.59">13027 16208 599 0,'0'0'103'0,"0"0"-77"15,82-26 34-15,-19 16 209 16,28 6-65-16,37 4-86 16,26 0 1-16,8 11 6 15,-1 1-35-15,-12-5-46 0,2 1-27 16,1-1 5 0,5 2-1-16,4-1 8 0,4-1-7 15,-2-4 12-15,-9-3 33 16,-14 0-14-16,-15 0-23 15,-16-5-13-15,-25-1-16 16,-22 2 9-16,-22-1-9 16,-12 3 0-16,-5 0 0 15,-2 1-1-15,-6-1 0 16,-11 0-42-16,-6-1-71 16,-13 0-156-16,-8 0-436 0</inkml:trace>
  <inkml:trace contextRef="#ctx0" brushRef="#br0" timeOffset="-156321.89">13854 16377 217 0,'0'0'755'15,"0"0"-648"-15,0 0-74 16,-26 110-8-16,20-66 60 15,0-1 35-15,3 0-33 16,0-4-30-16,2-5-26 16,-1-8-20-16,2-6-9 15,0-11-1-15,0-6-1 0,0-3 0 16,11-1 1-16,6-13 23 16,3-3 20-16,5-2 0 15,4 4-14-15,4 3-17 16,2 4-4-16,5 5 9 15,1 3-2-15,-2 0-9 16,-1 6 2-16,-7 2-9 16,-4-2 0-16,-6-2 0 15,-3-4-88-15,-7-3-134 16,-7-7-435-16</inkml:trace>
  <inkml:trace contextRef="#ctx0" brushRef="#br0" timeOffset="-156110.58">14163 16414 1293 0,'0'0'229'0,"0"0"-142"0,2 86-24 16,7-37-5-16,0 6 43 16,3 2 0-16,-2-2-19 15,3-8-51-15,-2-4-21 16,3-11-10-16,0-9-8 15,0-13-118-15,7-12-158 16,-6-18-215-16,1-6-236 0</inkml:trace>
  <inkml:trace contextRef="#ctx0" brushRef="#br0" timeOffset="-155790.11">14374 16556 1054 0,'0'0'274'0,"0"0"-193"0,15 93-52 15,-5-43-16-15,7 0 60 16,5 0 33-16,2-8-30 16,6-5-24-16,5-8-30 15,0-12-13-15,-2-12-7 16,-2-5 12-16,-3-9-2 16,-4-16 19-16,-6-8 64 15,-6-7-16-15,-9-5-34 16,-3-3-15-16,-6-2-4 15,-12 2 12-15,-6 4 7 16,-4 5-7-16,-2 8-2 0,-1 7-5 16,0 11-12-1,1 12-19-15,1 1-13 0,3 22-37 16,0 8-31-16,7 7-17 16,4 13-23-16,6-7-77 15,7-8-343-15</inkml:trace>
  <inkml:trace contextRef="#ctx0" brushRef="#br0" timeOffset="-155445.22">14844 16683 1237 0,'0'0'171'16,"0"0"-129"-16,0 0-24 15,0 0 11-15,80 2 109 16,-68-17-7-16,-6 1-23 16,-3-6-36-16,-3 1-42 15,-1 0-10-15,-13 2-8 16,-8 6 1-16,0 3 12 16,-1 8-5-16,-1 0-1 15,2 17-11-15,5 10-8 16,6 5 0-16,5 3 1 15,4 2-1-15,2-4 0 16,3-4 0-16,13-3 0 16,4-8-1-16,5-2 0 0,5-11-23 15,9-5-147-15,-6 0-210 16,-8-10-582-16</inkml:trace>
  <inkml:trace contextRef="#ctx0" brushRef="#br0" timeOffset="-155262.74">15033 16598 1228 0,'0'0'216'15,"0"0"-149"-15,43 75-39 16,-20-39-18-16,2-5-3 16,2-6 8-16,1-7 2 15,2-7-2-15,2-11-15 0,2-5-12 16,-7-15-182-16,-8-2-775 15</inkml:trace>
  <inkml:trace contextRef="#ctx0" brushRef="#br0" timeOffset="-155105.55">15264 16612 1407 0,'0'0'390'0,"0"0"-269"15,-13 84-72-15,12-44-30 16,1 1-9-16,0-7 40 15,0-4-17-15,0-7-27 16,-2-10-6-16,-1-9-205 0,-3-4-561 16</inkml:trace>
  <inkml:trace contextRef="#ctx0" brushRef="#br0" timeOffset="-154767.25">14681 16307 1528 0,'0'0'260'16,"0"0"-209"-16,0 0-34 15,0 0-5-15,81 25-2 16,-37-21 30-16,6-3-17 16,0-1-12-16,-2 0-4 15,-9 0-7-15,-11-8-30 16,-11-5-261-16,-10-1-520 0</inkml:trace>
  <inkml:trace contextRef="#ctx0" brushRef="#br0" timeOffset="-154375.22">14487 15279 1196 0,'0'0'165'16,"0"0"-113"-16,0 0-19 15,88 17 2-15,-50-11 0 16,0-5-19-16,10-1-16 15,-10 0-79-15,-10 0-1085 0</inkml:trace>
  <inkml:trace contextRef="#ctx0" brushRef="#br0" timeOffset="-147282.89">23010 13764 439 0,'0'0'173'0,"0"0"-80"16,0 0-2-16,0 0 76 15,0 0 11-15,0 0-48 16,0-17-40-16,0 14-17 15,0 2 4-15,-1-1 4 16,1 2-1-16,0 0-24 16,0 0-4-16,-2 0-20 15,2 0-15-15,0 0-15 16,0 11-2-16,0 17 1 16,0 24 7-16,6 22-1 15,9 21 3-15,-1-3-8 16,-2-17-1-16,-2-21 5 15,-6-18-6-15,1 5 9 16,-1 0-9-16,0 1 1 16,-1-8-1-16,1-9 0 0,-3-5 0 15,1-9 0-15,-1-4-1 16,1-3 0-16,-2-4-16 16,1 0-153-16,-1-20-89 15,0-4-90-15,0-2-228 0</inkml:trace>
  <inkml:trace contextRef="#ctx0" brushRef="#br0" timeOffset="-146687.22">22822 13568 757 0,'0'0'122'0,"0"0"-80"16,0 0 48-16,0 0 102 15,0 0-40-15,0 0-66 16,0 0-18-16,-17-19-5 16,17 18-15-16,0 1-2 15,0-2-3-15,0 0-10 16,13-1-12-16,6-4-11 15,10 2-4-15,7 1-5 16,10 1 6-16,6 3-6 16,6 0 8-16,3 0-8 0,3 9-1 15,-3 8 0-15,-3 3 1 16,-5 7-1-16,-9 4 1 16,-6 2 5-16,-11 4-5 15,-8 0 6-15,-10 4 2 16,-8 0 10-16,-1-2 25 15,-7 2-11-15,-17-3-6 16,-10-3-14-16,-9 1-4 16,-8-3-8-16,-9 0 0 15,-6-5 0-15,-2-1 0 16,1-6 8-16,4-2-9 16,7-7 0-16,8-2 0 0,9-2 0 15,9-5 1-15,9-1 1 16,6-1 4-16,8-1-6 15,2 0 1-15,5 0 1 16,0 0-2-16,0 0 0 16,0 0 0-16,0 1-45 15,0 4-74-15,6 7-116 16,5 1-256-16,-1-2-336 0</inkml:trace>
  <inkml:trace contextRef="#ctx0" brushRef="#br0" timeOffset="-145562.41">24720 11160 316 0,'0'0'157'16,"0"0"-29"-16,0 0 21 0,0 0 16 16,0 0 4-16,0 0-20 15,0 0-51-15,1-70-34 16,2 56-26-16,3 2 5 15,-2-1 39-15,-1 5 11 16,-1 5-20-16,-2 2-34 16,1 1-21-16,-1 0-12 15,0 10-6-15,4 17 1 16,0 23 53-16,6 30 3 16,1 25-14-16,-2 6-30 15,-2-16-1-15,-4-28-5 16,-1-28-5-16,-2-7 9 15,0 2-10-15,0 2 0 16,0-6 1-16,0-7-1 0,0-9-1 16,0-6-12-16,0-7-80 15,0-1-62-15,0-16-16 16,0-5-161-16,0-6-287 0</inkml:trace>
  <inkml:trace contextRef="#ctx0" brushRef="#br0" timeOffset="-145270.46">24597 11032 927 0,'0'0'298'0,"0"0"-205"16,0 0-58-16,0 0 14 15,0 0 16-15,0 0 5 16,0 0-12-16,85-31 8 15,-39 31 17-15,8 0-22 16,6 0-18-16,1 0-19 16,0 0-10-16,-2 5-4 15,-6-3-9-15,-5 1 7 16,-9-3-8-16,-8 1 1 16,-10-1-1-16,-11 2-31 15,-8 2-153-15,-14 7-130 16,-15 2-209-16,-6 1-251 0</inkml:trace>
  <inkml:trace contextRef="#ctx0" brushRef="#br0" timeOffset="-145050.22">24606 11403 892 0,'0'0'194'0,"0"0"-126"16,85 0-5-16,-28-3 97 15,9-4-17-15,4 0-23 16,1 1-9-16,-2 1-24 16,1 2-30-16,-8 2-32 15,-6 1-14-15,-13 0-11 16,-9 0 0-16,-7 4-66 16,-12 6-196-16,-8-2-381 0</inkml:trace>
  <inkml:trace contextRef="#ctx0" brushRef="#br0" timeOffset="-144029.45">20980 11119 1003 0,'0'0'200'0,"0"0"-74"16,0 0-39-16,0 0 0 15,0 0 10-15,0 0-40 16,0 0-25-16,-18 66-13 15,18-3 8-15,2 28 2 16,16 25-10-16,-1-6-6 0,-1-24-6 16,-5-29-1-1,-5-25-6-15,0 2 1 0,0-1-1 16,-1-2 0-16,1-9-1 16,-5-10-43-16,-1-8-130 15,0-4-35-15,0-15-391 16</inkml:trace>
  <inkml:trace contextRef="#ctx0" brushRef="#br0" timeOffset="-143775.45">20789 11209 1185 0,'0'0'166'16,"0"0"-120"-16,0 0-33 0,0 0 3 15,0 0 41-15,119-52 24 16,-65 42 33-16,7 0-34 16,3 2-32-16,4 0-16 15,-4 1-14-15,-5 0-12 16,-9 4-6-16,-12 0 2 16,-11 3-2-16,-13 0-42 15,-14 9-172-15,-11 7-169 16,-13 2-229-16</inkml:trace>
  <inkml:trace contextRef="#ctx0" brushRef="#br0" timeOffset="-143550.75">20821 11494 1196 0,'0'0'179'15,"0"0"-125"-15,0 0-28 16,92 0 170-16,-40 0-13 15,8-8-66-15,5-3-34 16,4 0-36-16,-2 1-19 16,-4 3-17-16,-8 3-11 15,-7 4 0-15,-11 0-32 16,-9 13-117-16,-11 25-157 16,-7-1-313-16,-10 1-273 0</inkml:trace>
  <inkml:trace contextRef="#ctx0" brushRef="#br0" timeOffset="-142843.34">19343 14287 960 0,'0'0'260'0,"0"0"-176"16,0 0-56-16,0 0 31 0,-7 121 24 16,10-42-6-1,15 18-4-15,-1-6-19 0,-1-17-16 16,-5-23-15-16,-5-15-14 15,2 3-2-15,1-3-7 16,0 0 0-16,-1-10-48 16,-1-11-144-16,-4-8-501 0</inkml:trace>
  <inkml:trace contextRef="#ctx0" brushRef="#br0" timeOffset="-142579.21">19242 14287 1054 0,'0'0'171'16,"0"0"-116"-16,82 0-3 15,-34 0 51-15,7 0-33 16,4 0 0-16,2 0-6 15,-3 3-3-15,-3-1-30 16,-6 3-17-16,-6-1-14 16,-10 2-1-16,-14 5-107 15,-11 1-140-15,-8-1-399 0</inkml:trace>
  <inkml:trace contextRef="#ctx0" brushRef="#br0" timeOffset="-142372.5">19245 14662 1283 0,'0'0'209'15,"0"0"-162"-15,0 0-31 16,0 0 44-16,115-5 78 16,-61-4-43-16,7-1-17 15,5 2-33-15,4-1-23 16,0 6-22-16,4 1-10 15,24 2-106-15,-18 0-443 16,-14 9-596-16</inkml:trace>
  <inkml:trace contextRef="#ctx0" brushRef="#br0" timeOffset="-141709.14">23029 16570 1433 0,'10'96'205'16,"2"15"-145"-16,-2-27-38 15,-3-23-21-15,-4-16 5 0,-1-11-5 16,2 2 0-16,0 0-1 16,3-6-124-16,-4-15-150 15,-2-10-582-15</inkml:trace>
  <inkml:trace contextRef="#ctx0" brushRef="#br0" timeOffset="-141424.5">22894 16211 1117 0,'0'0'183'16,"0"0"-128"-16,109-15 13 15,-47 10 70-15,6-2-5 16,2 0-72-16,-2 0-29 16,-4 2-14-16,-6 2-10 15,-8 3-8-15,-10 0 0 16,-13 0-109-16,-20 25-85 16,-7-1-184-16,-1 2-176 0</inkml:trace>
  <inkml:trace contextRef="#ctx0" brushRef="#br0" timeOffset="-141229.29">22983 16752 198 0,'0'0'1260'0,"0"0"-1027"16,0 0-172-16,0 0-51 16,0 0 2-16,84 25 11 15,-34-25 37-15,9 0 12 16,9-12-12-16,15-5-32 15,15-4-12-15,-10 0-16 16,18-10-20-16,-30 7-282 16,-24 2-565-16</inkml:trace>
  <inkml:trace contextRef="#ctx0" brushRef="#br0" timeOffset="-140734.58">25783 14626 1485 0,'0'0'238'0,"0"0"-238"15,0 0-125-15,0 0 125 16,23 152 30-16,6-42 27 0,3 7-5 16,1-7-8-16,-8-31-3 15,-8-26-16-15,-4-15-15 16,-3-5-8-16,2-1-2 15,-3-3-32-15,-4-1-164 16,-4-13-79-16,-1-11-290 0</inkml:trace>
  <inkml:trace contextRef="#ctx0" brushRef="#br0" timeOffset="-140478.36">25759 14604 1267 0,'0'0'266'0,"0"0"-197"0,0 0-53 15,81-13-8-15,-31 13 22 16,7 0 27-16,7 0-15 16,3 0-6-16,2 0-13 15,-2 0-10-15,-7 0-12 16,-9-4 9-16,-10 1-10 15,-15 2-73-15,-11 0-121 16,-15 1-77-16,-11 0-259 16,-11 5 11-16</inkml:trace>
  <inkml:trace contextRef="#ctx0" brushRef="#br0" timeOffset="-140267.3">25828 14921 1028 0,'0'0'134'0,"0"0"-83"16,0 0-6-16,106 24 116 15,-53-22 12-15,4-2-63 16,3 0-25-16,-1-2-16 16,0-4-38-16,-6 3-9 15,-6 3-22-15,-8 0-36 16,-11 0-229-16,-15 9-445 0</inkml:trace>
  <inkml:trace contextRef="#ctx0" brushRef="#br0" timeOffset="-138701.3">21550 12329 952 0,'0'0'290'16,"0"0"-165"-16,0 0 3 15,0 0 4-15,0 0-2 16,0 0-41-16,0 0-42 16,0-4-27-16,0 4-12 0,0 0-8 15,4 4-4 1,11 18 4-16,9 24 45 15,16 29 8-15,14 29-24 0,6 7-13 16,-6-16-4-16,-13-27-3 16,-15-30-8-16,-2-10 14 15,-1 3 36-15,4 2 5 16,-2-1-10-16,-6-5-16 16,-3-7-2-16,-7-1-3 15,-2-4 9-15,-3-4 4 16,0 0-8-16,-3-5-5 15,-1 1-8-15,2-5-8 16,-2 1-3-16,0-2-5 16,1 0-1-16,1-1-11 15,14 0-90-15,2-1-230 0,4-7-523 16</inkml:trace>
  <inkml:trace contextRef="#ctx0" brushRef="#br0" timeOffset="-138003.1">24508 12224 474 0,'0'0'637'0,"0"0"-504"16,0 0-35-16,0 0-15 15,0 0 17-15,0 0-7 16,0 0-49-16,0-11-25 16,0 11-18-16,-3 13 1 15,-8 11 12-15,-6 9 19 16,-16 23 20-16,-17 22-9 15,-20 26 4-15,-6 9 3 16,9-18 3-16,15-24-6 16,17-27 14-16,7-10 15 0,-2 1-8 15,-1 0-14-15,3 0-12 16,5-12-12-16,10-9-10 16,4-5-11-16,8-7-10 15,1-2 0-15,0 0-16 16,10 0-52-16,21 0-73 15,-3 0-344-15,-2 2-548 0</inkml:trace>
  <inkml:trace contextRef="#ctx0" brushRef="#br0" timeOffset="-137484.36">24263 14301 806 0,'0'0'569'0,"0"0"-371"15,0 0-51-15,0 0-35 16,0 0 4-16,0 0-36 15,0 0-44-15,9-1-22 16,14 6-2-16,14 11 21 16,21 13-1-16,30 18 2 15,31 19-15-15,12 3-7 16,-5-2 26-16,-28-14 30 16,-30-17-41-16,-21-9-5 15,-8-5-8-15,1 4-5 16,0 1-1-16,-4-2-7 15,-14-6-1-15,-14-4-1 0,-11-9-71 16,-18 0-128-16,-7-6-432 16</inkml:trace>
  <inkml:trace contextRef="#ctx0" brushRef="#br0" timeOffset="-136929.2">23249 14858 540 0,'0'0'266'0,"0"0"-73"0,0 0-19 15,0 0-9-15,0 0 66 16,0 0-91-16,0 0 10 16,-15-63-49-16,15 63-40 15,0 0-33-15,0 7-19 16,0 28-9-16,0 32 2 16,6 29 15-16,6 13 10 15,2 1-6-15,-3-16 20 16,-5-24 8-16,-1-16-1 15,-2-14-9-15,1-6-13 16,3 5-15-16,-1-1 1 16,4 2-12-16,-3-9 0 15,0-9-5-15,-1-8 4 0,-3-7-67 16,0-7-77-16,-1-7-175 16,-2-9-361-16</inkml:trace>
  <inkml:trace contextRef="#ctx0" brushRef="#br0" timeOffset="-136103.18">21122 14693 1075 0,'0'0'240'0,"0"0"-140"16,0 0-32-16,0 0 60 15,0 0 9-15,0 0-40 16,0 0-43-16,0 0-18 15,3 0-6-15,6 0-14 0,4-2-6 16,1 0-9-16,5 1 0 16,1-2 1-16,6 0 11 15,7 3-7-15,10-3 11 16,8 0 5-16,9 2-13 16,19-2 7-16,-4 2-7 15,2-2 19-15,0 0-9 16,-13 0-6-16,5-2 2 15,-6-1 3-15,-10 2 4 16,-8 0-3-16,-9 1-4 16,-9 0 11-16,-8 2-12 15,-10-1 5-15,-2 2-1 16,-5 0 8-16,-2 0 11 0,0 0-6 16,0 0-8-1,0 0-11-15,0 0-4 0,0 0 0 16,0 0-8-16,0 0-1 15,0 0-5-15,0 0-60 16,0 0-99-16,-6 0-111 16,0 2-449-16</inkml:trace>
  <inkml:trace contextRef="#ctx0" brushRef="#br0" timeOffset="-134036.43">14205 17201 519 0,'0'0'334'0,"0"0"-188"0,0 0-89 15,0 0-34 1,0 0 9-16,0 0-8 0,0 0-24 16,-6 0-41-16,3 9-165 15,0-1-135-15</inkml:trace>
  <inkml:trace contextRef="#ctx0" brushRef="#br0" timeOffset="-133526.2">14047 17304 510 0,'0'0'155'16,"0"0"-89"-16,0 0-11 16,0 0 45-16,8-86 15 15,-8 59-45-15,0-1-30 16,0-3-2-16,0 2 4 15,0-1 1-15,-2 5 18 16,-2 5 10-16,1 4-22 16,0 5-20-16,1 4-1 15,0 3 5-15,0 1 26 16,2 3 0-16,0 0-27 0,0 0-32 16,0 7-10-1,0 14 10-15,2 12 0 0,8 9 7 16,-1 10 1-16,4 1-7 15,-2 1 6-15,-1-1-6 16,0-8 7-16,-2-8-8 16,-2-5 7-16,0-8-7 15,-1-8 1-15,-2-2 6 16,1-5-7-16,-1-2-1 16,0-5-24-16,1-2-113 15,4 0-61-15,-2-9-297 16,1-1-234-16</inkml:trace>
  <inkml:trace contextRef="#ctx0" brushRef="#br0" timeOffset="-133090.24">14396 17103 1111 0,'0'0'168'0,"0"0"-168"16,0 0-24-16,0 0 24 16,-38 85 37-16,33-49-2 15,3 3-9-15,2 0-3 16,0 3 6-16,11-3-8 16,7-5-4-16,5-2-10 0,5-6 3 15,3-6-4-15,3-6 0 16,-1-8 4-16,-5-6-9 15,-4 0 26-15,-3-17 77 16,-5-6-40-16,-7-5-26 16,-4-5-11-16,-5-4-3 15,0 0 2-15,-14-1-7 16,-8-1 7-16,-3 3 30 16,-5 4-12-16,-3 4-6 15,2 9 5-15,3 8 6 16,1 7-15-16,3 4-34 15,3 13-28-15,0 12-18 16,3 8-72-16,6 2-30 0,9 13-30 16,3-8-122-1,0-7-371-15</inkml:trace>
  <inkml:trace contextRef="#ctx0" brushRef="#br0" timeOffset="-132701.18">14866 17419 514 0,'0'0'138'0,"0"0"-68"15,0 0 29-15,0 0 80 16,0 0-12-16,88-23-57 0,-80 4-58 15,-7 0-20-15,-1-1 4 16,0-2 2-16,-12 5-22 16,-6-2 13-16,-7 7 3 15,3 2 48-15,-3 6-22 16,0 4-58-16,1 0-29 16,4 14-18-16,3 5 47 15,5 10 0-15,8 3 11 16,4 3-10-16,0-4-1 15,4 0 11-15,14-3-4 16,4-6-1-16,8-5-5 16,3-6 8-16,4-8-9 0,20-3-3 15,-12-11-109-15,-7-6-501 16</inkml:trace>
  <inkml:trace contextRef="#ctx0" brushRef="#br0" timeOffset="-132497.31">15170 17208 1122 0,'0'0'244'16,"0"0"-179"-16,0 0-40 16,0 0-17-16,47 94-6 15,-28-71 4-15,5-5-4 0,-1-6 3 16,-1-4-5-16,3-8-132 15,-6-3-255-15,-5-10 64 0</inkml:trace>
  <inkml:trace contextRef="#ctx0" brushRef="#br0" timeOffset="-132348.58">15351 17169 654 0,'0'0'698'0,"0"0"-457"15,0 0-134-15,0 0-61 16,0 0-9-16,-27 108 14 15,24-71-3-15,3-2-23 16,0-4-15-16,0 2-10 16,0-12-90-16,-2-4-298 0</inkml:trace>
  <inkml:trace contextRef="#ctx0" brushRef="#br0" timeOffset="-131740.41">13205 17916 1194 0,'0'0'187'0,"0"0"-132"16,0 0-41-16,0 0 1 15,0 0 5-15,0 0 11 16,0 0-4-16,-5 0-17 15,16 0-9-15,9 0 7 16,12 3 0-16,26 0 26 16,36 0 39-16,43-2 0 15,26-1-28-15,8 0-9 0,2-4-12 16,-13-6-8-16,8 3-4 16,5-6-11-16,8 4-1 15,2-4 12-15,-6-1-12 16,-3-3 0-16,-9-3 0 15,-10 0 1-15,-7-2-1 16,-9 5 1-16,-9 1-1 16,-14 5 0-16,-22 1-5 15,-23 7 5-15,-24-2 0 16,-13 3 1-16,2 2-1 16,-5 0 1-16,-1-2-1 15,-13 2 0-15,-8 0 7 16,-4-2-6-16,-3 2 1 0,-2-3-2 15,0-5-98 1,0 0-389-16,-7 2-698 0</inkml:trace>
  <inkml:trace contextRef="#ctx0" brushRef="#br0" timeOffset="-129315.17">14228 18014 687 0,'0'0'136'16,"0"0"-99"-16,0 0-27 15,0 0 5-15,0 0 11 16,98-40 46-16,-71 40 15 16,3 0-2-16,-3 6-24 15,-2 8-5-15,-5 6-21 16,-4 3 6-16,-9 6 15 15,-4 0-5-15,-3 5-13 0,-1-4 8 16,-15-2-11-16,1-2 45 16,-3-8 3-16,1-4-46 15,4-7-17-15,2-4-11 16,4-3 9-16,2 0-18 16,2-7-60-16,3-6-20 15,0-6-5-15,6 2 40 16,9 3 12-16,6 5 18 15,3 6 14-15,3 3-1 16,1 0 1-16,-2 9 1 16,-1 8 0-16,-1 7 0 15,-6 1 1-15,-6 4 8 16,-8-1 8-16,-4 2 33 16,0-1-12-16,-7-1 36 15,-13-3-36-15,-1-2-6 0,-4-3 9 16,-2-7-12-16,-1-5 16 15,0-6 7-15,1-2-29 16,1 0-23-16,7-10-29 16,3-2-25-16,6 1-28 15,7-3-38-15,3-6-68 16,8 5-384-16,4-3-294 0</inkml:trace>
  <inkml:trace contextRef="#ctx0" brushRef="#br0" timeOffset="-128938.52">14627 18162 1167 0,'0'0'293'0,"0"0"-271"16,0 0-22-16,0 0 0 15,0 76 0-15,5-43 14 16,11 1-4-16,5-4-2 15,5-1-7-15,2-7 0 16,2-7 0-16,0-9 0 16,-2-6 1-16,-1 0-1 15,-5-16 0-15,-5-3-1 16,-5-9 2-16,-5-1-1 16,-6-4 12-16,-1 0 35 15,-6 0-42-15,-10 2 125 0,-6 5-32 16,-3-1 15-16,-3 7-20 15,-3 6-47-15,1 6-46 16,0 8-1-16,4 0-25 16,0 20-86-16,6 7 2 15,3 9-44-15,10 13-10 16,5-9-17-16,2-8-366 0</inkml:trace>
  <inkml:trace contextRef="#ctx0" brushRef="#br0" timeOffset="-128564.49">15087 18335 798 0,'0'0'286'15,"0"0"-196"-15,0 0-55 16,0 0-14-16,0 0 56 16,0 0 4-16,0 0-30 15,80-80-26-15,-77 66-14 16,-1 4 46-16,-2 2 84 0,0-2-141 16,-12 3-23-1,-3-3 20-15,-1 4 6 0,-1 6 32 16,1 0-35-16,5 7-90 15,4 12 82-15,4 6-6 16,3 3 14-16,0 1 4 16,6-3-4-16,8-3 0 15,5-6-1-15,9-9-48 16,-3-8-192-16,-2 0-306 0</inkml:trace>
  <inkml:trace contextRef="#ctx0" brushRef="#br0" timeOffset="-128383.33">15241 18149 808 0,'0'0'518'0,"0"0"-444"0,0 0-46 16,0 0-9-16,64 77 20 16,-34-52 9-16,1-5-26 15,-1-5-21-15,-2-7-1 16,2-8-55-16,-8-3-301 15,-7-11-329-15</inkml:trace>
  <inkml:trace contextRef="#ctx0" brushRef="#br0" timeOffset="-128225.53">15481 18112 1023 0,'0'0'333'0,"0"0"-198"0,-2 97-14 16,2-51-57-1,0 1 26-15,0-5-24 0,0-5-44 16,0 2-22-16,2-12-142 16,-2-10-559-16</inkml:trace>
  <inkml:trace contextRef="#ctx0" brushRef="#br0" timeOffset="-124328.83">21360 10597 778 0,'0'0'302'16,"0"0"-157"-16,0 0-44 15,0 0-24-15,0 0 17 16,0 0-5-16,0 0-40 15,0 0-18-15,0 0-11 0,0 0-8 16,0 0 11-16,0 0 2 16,0 0-3-16,0 0-6 15,0 0 2-15,0 0-17 16,0 0 8-16,0 4-8 16,0 4 6-16,12 2-7 15,5 5 1-15,5 3 10 16,8 6-10-16,9 6 6 15,1 4 5-15,5 5-12 16,3 4 9-16,-3 3-8 16,1 0 5-16,-4-2-3 15,-3-3-2-15,-1-4 0 16,-7-3 0-16,-1-4 13 16,-6-4 8-16,-4-4 10 15,-6-2-1-15,-3-3-1 0,-4-8-5 16,-1-2-3-16,-5-2 6 15,1-4-15-15,-2 1 6 16,0-2-2-16,0 0-15 16,0 1-2-16,0-1-62 15,-5 0-139-15,-5 0-331 0</inkml:trace>
  <inkml:trace contextRef="#ctx0" brushRef="#br0" timeOffset="-123759.52">20895 10701 172 0,'0'0'839'16,"0"0"-619"-16,0 0-89 15,0 0-60-15,0 0 20 16,0 0 2-16,0 0-15 16,-21 39-30-16,3-15-9 15,-4 9-5-15,-6 6-11 16,-7 10-1-16,-10 16-6 15,-2-1 0-15,-1 3-8 16,-3 0-8-16,11-13 1 0,-1-1-1 16,5-7 0-16,7-9 2 15,10-11 4-15,4-7-5 16,7-8 1-16,5-7-1 16,3-4-1-16,0 0 0 15,0 0 0-15,12 0-17 16,12-1-110-16,-3-2-195 15,-6 2-626-15</inkml:trace>
  <inkml:trace contextRef="#ctx0" brushRef="#br0" timeOffset="-123269.18">20342 11928 1069 0,'0'0'246'16,"0"0"-173"-16,0 0-53 15,0 0-8-15,0 0 23 0,0 0 65 16,0 0 9 0,92 84-4-16,-46-48-7 0,7 8-41 15,2-2-5-15,2-1-13 16,-2-3-4-16,-3-4 0 15,-4-2 2-15,-4-6-9 16,-6-2 5-16,-7-3-4 16,-4-3-4-16,-9-3 8 15,-3-1-4-15,-8-3 5 16,-1-5-10-16,-3-3-12 16,-3 1-6-16,3-3-6 15,-3-1-30-15,0 0-121 0,0 1-339 16,-4 1-522-16</inkml:trace>
  <inkml:trace contextRef="#ctx0" brushRef="#br0" timeOffset="-122460.43">18865 13997 810 0,'0'0'237'0,"0"0"-105"0,0 0-54 16,0 0-1-1,0 0 5-15,0 0-22 0,0 0 1 16,20-2 54-16,-6 2-10 15,9 6-16-15,8 2-10 16,12-1-35-16,8 0 6 16,9-2-14-16,5-5-15 15,4 0-9-15,-2 0-11 16,-1-7 13-16,-5-2-12 16,-7 1 4-16,-7 2-6 15,-11 2 1-15,-11 2-1 16,-10 1 0-16,-7 1 0 15,-6 0 0-15,-2 0 2 16,0 0-1-16,0 0 8 0,-2 6-9 16,-18 6-85-16,1 0-225 15,-3-1-488-15</inkml:trace>
  <inkml:trace contextRef="#ctx0" brushRef="#br0" timeOffset="-122046.58">18868 14520 390 0,'0'0'919'0,"0"0"-779"16,0 0-92-16,0 0-33 15,-6 91 18-15,16-48 69 16,16 22 10-16,10 27-17 16,7 18-21-16,0-9-26 15,-12-20-10-15,-12-30-18 16,-8-18-1-16,0 0 12 15,-2 2 11-15,1-2-16 16,-4-5-1-16,-4-10-12 0,-1-5-5 16,1-8-8-1,-2-2 1-15,0-1-1 0,1-2-60 16,2 0-126-16,5 0-145 16,2 0-233-16,-3 0-389 0</inkml:trace>
  <inkml:trace contextRef="#ctx0" brushRef="#br0" timeOffset="-121663.23">19377 15556 1033 0,'0'0'178'0,"0"0"-117"15,0 0-41-15,80 0 32 16,-36-6 47-16,8 1-5 16,6-4 14-16,6 2-22 15,5-2-30-15,1 2-11 16,-3 1-1-16,-6 0-10 15,-6 2 12-15,-11-1 6 16,-13 4 11-16,-10 1-3 16,-9 0-10-16,-8 0-23 0,-1 0 11 15,-3 0-5-15,0 0-11 16,0 0-15-16,1-1-7 16,8-2-28-16,1 3-243 15,1-3-626-15</inkml:trace>
  <inkml:trace contextRef="#ctx0" brushRef="#br0" timeOffset="-120981.41">22135 16551 565 0,'0'0'702'0,"0"0"-535"15,0 0-77 1,0 0-33-16,0 0 24 0,0 0-8 15,0 0-41-15,14 15-22 16,0 17 2-16,11 24 51 16,8 28 1-16,3 25-21 15,-5 7-14-15,-7-10-4 16,-12-27-6-16,-5-29-4 16,-4-14 1-16,0-12-9 15,0 3 9-15,2-4-8 16,0-1-8-16,-2-9 1 15,2-7-1-15,1-5-5 16,14-1-140-16,-1-2-145 16,2-6-390-16</inkml:trace>
  <inkml:trace contextRef="#ctx0" brushRef="#br0" timeOffset="-120514.58">22889 17544 1008 0,'0'0'237'15,"0"0"-167"-15,0 0-50 16,0 0-5-16,0 0 85 16,118 4 42-16,-64-7-31 15,5-3-23-15,7-4-21 16,4 4-6-16,3 2-17 15,-3 4-1-15,2 0-5 16,-1 0 28-16,-3 0-15 16,-6 0-30-16,-6 1-8 15,-10 5-12-15,-9-1 1 16,-7 3 4-16,-9-6-6 0,-9 2 6 16,-3-1-6-16,-6-3-7 15,-3 0-43-15,0-4-97 16,0-11-195-16,-2-2-636 0</inkml:trace>
  <inkml:trace contextRef="#ctx0" brushRef="#br0" timeOffset="-120132.53">23848 16470 940 0,'0'0'201'16,"0"0"-117"-16,19 100 46 15,7-17 49-15,12 30-1 16,2 18-48-16,-4-2-10 16,-10-13-9-16,-9-36-18 15,-4-19-28-15,-4-20-8 16,-3-7-14-16,-1 2-13 0,2 3-11 16,-3-3-8-1,1-10-11-15,0-9 0 0,-1-10-16 16,11-14-123-16,-2-10-345 15,1-9-721-15</inkml:trace>
  <inkml:trace contextRef="#ctx0" brushRef="#br0" timeOffset="-119238.52">25704 15632 675 0,'0'0'286'15,"0"0"-177"-15,0 0-21 16,0 0 31-16,0 0-9 16,0 0-49-16,0 0-26 15,7 8-11-15,10 2 62 16,5 8 3-16,11 4-6 0,12 7 22 15,8 7-34-15,8 2-21 16,5 2-19-16,0 1-3 16,-2-4-7-16,-6-4-3 15,-6-4-5-15,-8-4-3 16,-10-4-1-16,-7-4 10 16,-9-5-7-16,-8-2-10 15,-4-4 8-15,-1-4 0 16,-4-2-4-16,2 0-5 15,-2 0-1-15,7-21-149 16,0-1-344-16,-1-6-556 0</inkml:trace>
  <inkml:trace contextRef="#ctx0" brushRef="#br0" timeOffset="-118833.49">26878 15197 1011 0,'0'0'333'0,"0"0"-227"16,0 0-71-16,0 0 36 16,0 0 63-16,0 0-53 15,-30 97-33-15,17-50-1 16,-5 10 1-16,-3 6-4 16,-3 6 9-16,-4 0-10 15,1-2-3-15,0-4-12 16,3-9-10-16,3-7-8 15,3-7-3-15,6-7 1 16,2-9-8-16,4-9-10 16,3-7-46-16,3-8-164 15,0-12-184-15,2-7-491 0</inkml:trace>
  <inkml:trace contextRef="#ctx0" brushRef="#br0" timeOffset="-118344.34">26566 14110 500 0,'0'0'654'0,"0"0"-515"15,0 0-101-15,0 0-21 16,0 0 12-16,0 0 47 16,0 0 30-16,58 80 13 15,-22-46-9-15,9 5-36 0,0 3-27 16,2 3-7-16,-5-4 1 16,-3-4-15-16,-5-2 9 15,-7-9-22-15,-4-3 0 16,-7-6 0-16,-7-3-12 15,-5-3-1-15,-4-3 0 16,0-2-10-16,-10-6-113 16,-8 0-188-16,1 0-588 0</inkml:trace>
  <inkml:trace contextRef="#ctx0" brushRef="#br0" timeOffset="-117631.29">25947 11439 882 0,'0'0'259'16,"0"0"-147"-16,0 0-28 15,-71 109 16-15,41-61 48 16,-4 7-18-16,-2 4-43 16,0 2-12-16,-2-4-18 15,6-5-7-15,2-7-12 16,4-8-16-16,7-6-14 0,4-7 0 16,3-4 4-1,5-6-12-15,2-1-5 0,2-5-16 16,3-1-77-16,0-4-172 15,0-2-342-15</inkml:trace>
  <inkml:trace contextRef="#ctx0" brushRef="#br0" timeOffset="-117119.4">25266 10450 696 0,'0'0'270'0,"0"0"-166"15,0 0-25-15,0 0 41 0,0 0-11 16,0 0-39-16,0 0-28 15,52-17-3-15,-21 26 44 16,6 8 7-16,9 4-15 16,4 6-33-16,4 1-4 15,2-1-11-15,-2-2-14 16,-2-3-3-16,-9-7-8 16,-7-4 6-16,-9-3-7 15,-11-3-1-15,-8-2 0 16,-7-2-20-16,-1-1-88 15,-22 3-153-15,-5-1-276 16,-4-2 14-16</inkml:trace>
  <inkml:trace contextRef="#ctx0" brushRef="#br0" timeOffset="-116370.22">24524 10457 367 0,'0'0'353'16,"0"0"-139"-16,0 0-87 16,0 0-13-16,0 0 38 15,0 0-21-15,0 0-28 16,-82 35-11-16,63-15-24 16,-7 11-11-16,-5 11-7 15,-9 21 0-15,-10 19-9 0,-8 22-7 16,-1 2-14-1,10-18-2-15,13-26-11 16,15-23 2-16,3-8-3 0,-1 5-5 16,-5 0 0-16,1 1 5 15,4-6-5-15,4-7 9 16,6-7-10-16,3-7 1 16,3-3 0-16,3-4 0 15,0-3 0-15,0 0 0 16,0 0-1-16,0 0-14 15,0 3-320-15,8 1-191 16,-1-1-431-16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2:51:39.971"/>
    </inkml:context>
    <inkml:brush xml:id="br0">
      <inkml:brushProperty name="width" value="0.05292" units="cm"/>
      <inkml:brushProperty name="height" value="0.05292" units="cm"/>
    </inkml:brush>
  </inkml:definitions>
  <inkml:trace contextRef="#ctx0" brushRef="#br0">2832 13072 952 0,'0'0'230'16,"0"0"-155"-16,0 0-52 15,0 0 97-15,0 0 2 16,0 0-49-16,0-4 0 16,0 4-34-16,0 0 5 15,2 0 19-15,-2 0-34 16,0 0 6-16,0 0-19 16,0 0-1-16,0 0 10 15,0 14-25-15,0 10 0 16,0 12 14-16,0 9-7 15,0 8-9-15,0 4 2 0,1 1-3 16,3-2-6-16,-2-5 6 16,1-8-6-16,-3-11 0 15,3-5 11-15,0-9-4 16,-3-5 2-16,3-5-18 16,0-4 17-16,0 1 1 15,0-3-9-15,3-1 8 16,3 2-26-16,1-1 21 15,5-1-10-15,2-1 14 16,5 2-7-16,5-2 15 16,1 1-6-16,8 1 0 15,0 3 6-15,1 1-7 16,-1 0 1-16,-2 4 0 16,-3-4 1-16,-6 0 0 0,-5-1-1 15,-5-2 0-15,-3-1 0 16,-4-1-6-16,-5-1 6 15,-2 0-77-15,-1-5-130 16,-4-11-24-16,-10-4-739 0</inkml:trace>
  <inkml:trace contextRef="#ctx0" brushRef="#br0" timeOffset="288.08">2828 13068 196 0,'0'0'312'15,"0"0"-231"-15,0 0 11 16,107 5 29-16,-68 0 67 15,-2-4-74-15,1 1-66 16,-3-2-10-16,-2 0-28 16,-6 0-9-16,-6 0-2 15,-5-2-61-15,-5-2-247 16,-7 1-277-16</inkml:trace>
  <inkml:trace contextRef="#ctx0" brushRef="#br0" timeOffset="527.62">2787 13287 628 0,'0'0'160'15,"0"0"-63"-15,0 0 69 16,0 0-37-16,108-16-22 15,-68 6-13-15,0 3-27 0,2 0-35 16,0 3-32 0,-2 1 0-16,12 3-56 0,-11 0-191 15,-7 0-514-15</inkml:trace>
  <inkml:trace contextRef="#ctx0" brushRef="#br0" timeOffset="946.7">3432 13314 950 0,'0'0'158'0,"0"0"-122"16,0 0-35-16,-3 73 44 15,6-39 9-15,9 4 21 0,9 11-2 16,2 5-46-16,7 15 1 15,3 14-22-15,-6-6-5 16,-5-5 14-16,-10-13-8 16,-7-13-8-16,-4 5 1 15,-1 3-3-15,0-7 3 16,-13-8 3-16,-10-5 16 16,-3-9 45-16,-7-8-31 15,-3-11 27-15,-7-6-13 16,1 0-36-16,-3-20 30 15,-1-6-20-15,7-7-7 16,8-3 18-16,2 0-30 0,9 2 17 16,6 3-19-1,4 4 0-15,8 4-10 0,2 3 10 16,0 4-1-16,0 2-12 16,15-9-107-16,3 4-113 15,0 2-369-15</inkml:trace>
  <inkml:trace contextRef="#ctx0" brushRef="#br0" timeOffset="1389.67">3454 13089 565 0,'0'0'115'16,"0"0"-115"-16,0 0 0 16,0 0 7-16,0 0 34 15,0 0-11-15,0 0-11 16,0 0-10-16,0 7 1 15,0-2 3-15,6 3-13 16,-1-2-6-16,1-3 5 0,-2-3 1 16,2 0 8-1,-2 0-7-15,-1 0 12 0,-1 0 5 16,-2-3-17-16,0-6 16 16,0 2-9-16,0 0 0 15,-2 2 62-15,-4 0-12 16,-1 4 36-16,1 1 83 15,2 0-51-15,-1 0-77 16,2 0-49-16,3 0-10 16,0 0-57-16,0 0-612 0</inkml:trace>
  <inkml:trace contextRef="#ctx0" brushRef="#br0" timeOffset="2658.89">4844 13222 637 0,'0'0'301'16,"0"0"-197"-16,0 0-19 16,0 0 60-16,0 0-70 15,0 0 22-15,0 0-28 0,0-9-30 16,0 9 22 0,0 0-20-16,0 0 1 0,0 0 19 15,0 0-45-15,0 0-16 16,0 5-17-16,0 7 17 15,0 9 1-15,-4 11 15 16,1 7-4-16,0 8 4 16,0 3-9-16,3 3-14 15,-2-3 7-15,1-1 0 16,-2-6-3-16,0-3 9 16,0-7-3-16,0-4 7 15,1-8-9-15,1-4-2 16,-2-6 0-16,3-2-2 15,0-4-7-15,0-2 6 16,0-2-25-16,0-1-41 0,0 0-44 16,0 0-11-16,0 0-39 15,0-24 21-15,0 3-222 16</inkml:trace>
  <inkml:trace contextRef="#ctx0" brushRef="#br0" timeOffset="3039.94">4844 13258 413 0,'0'0'112'16,"0"0"-77"-16,0 0-26 15,0 0 1-15,0 0 72 16,0 0 10-16,0 0 31 16,60 35 16-16,-42-11-50 15,3 9 21-15,4 6-24 16,-1 5-24-16,3 2-14 16,0 3-36-16,-2-6 5 15,-1-2-8-15,-2-7-9 16,-7-10 18-16,0-7-18 15,-6-5 8-15,-3-7-3 0,-3 0-4 16,2-3-2-16,-2-2 1 16,1 0-14-16,-1 0 1 15,3-12-86-15,0-7-91 16,-2-2-468-16</inkml:trace>
  <inkml:trace contextRef="#ctx0" brushRef="#br0" timeOffset="3356.38">5201 13121 660 0,'0'0'379'0,"0"0"-284"0,0 0-82 16,0 0 3-1,-2 75 2-15,2-37 6 0,0 5 57 16,5 9-14-16,2 8 11 16,-4 1 15-16,3 3-53 15,-1-3-8-15,-4-5-27 16,1-8-3-16,-1-6 18 16,-1-11-20-16,0-7 2 15,0-9 6-15,2-7-8 16,-1-7-43-16,8-1-235 15,-3-9 19-15,3-2-115 0</inkml:trace>
  <inkml:trace contextRef="#ctx0" brushRef="#br0" timeOffset="4031.77">5374 13675 757 0,'0'0'114'15,"0"0"-74"-15,0 0-9 16,34 72-1-16,-18-55 38 16,1-2-9-16,4-6-17 0,1-1-42 15,-2-6 19 1,-1-2-18-16,-1 0-1 0,-2-5 31 15,-1-8-18-15,-3-3 14 16,-1-4 5-16,-4-3-13 16,-3-2 14-16,-4 0-11 15,0 0-2-15,0 0 22 16,-13 1-26-16,-2 3 9 16,-3 3 0-16,0 4-11 15,-1 2 5-15,-2 5-9 16,0 4 9-16,3 3-10 15,-1 0-6-15,4 3-3 16,2 9-18-16,2 5-9 16,2 5 27-16,6 5-11 15,0 3 11-15,3 4 1 0,0 0 0 16,9-5-1-16,3 0 10 16,4-9-10-16,-2-3 0 15,-1-8-28-15,-1-9 28 16,-1 0 3-16,-1 0-2 15,1-14 12-15,-2-6 2 16,-2-4-14-16,-1-2 12 16,-2-1-6-16,-2 1-6 15,-2 4 29-15,3 2-29 16,-3 6 7-16,0 5-8 16,0 6 10-16,0 3-13 15,3 0 3-15,0 14 0 16,7 13 94-16,1 5-40 0,5 6-22 15,1 1-32-15,2-3 8 16,-1-6 1-16,7-7-9 16,-1-4 0-16,9-3-43 15,-2-7-198-15,-7-4-458 0</inkml:trace>
  <inkml:trace contextRef="#ctx0" brushRef="#br0" timeOffset="4691.85">6291 13568 104 0,'0'0'1073'0,"0"0"-977"15,0 0-82-15,0 0-8 0,0 0-5 16,0 0 29-16,0 0 48 16,43 61-30-16,-20-42-14 15,5-5-23-15,2-3-11 16,-3-5 15-16,0-3-14 16,-4-3-1-16,-3 0 5 15,-5-9-4-15,-3-5-2 16,-5-2-8-16,-4-1 9 15,-3-2-1-15,0 2 2 16,0 2 7-16,0 2 13 16,-9 2-13-16,2 5 6 15,1 5-4-15,1 1 9 16,2 4-8-16,0 21-4 0,2 23-7 16,1 28 14-16,0 30-8 15,12 15 36-15,1-2-2 16,-1-11-8-16,-3-27-4 15,-4-22-21-15,-2-17 2 16,-3-13 2-16,0 0-11 16,1-4 34-16,-1-4-11 15,0-8-15-15,3-12 11 16,-2-1-19-16,1-10-24 16,4-31-71-16,0 5-167 15,-3-3-372-15</inkml:trace>
  <inkml:trace contextRef="#ctx0" brushRef="#br0" timeOffset="5705.27">7807 13140 563 0,'0'0'212'16,"0"0"-24"-16,0 0 18 16,0 0-17-16,0 0 2 15,0 0-43-15,0 0-47 16,-32-32-38-16,22 28-2 15,-2 4-36-15,-3-3-1 16,-3 3 30-16,-3 0-44 0,-4 5 2 16,-2 7-12-1,-6 3 4-15,3 4-11 0,-1 5 2 16,1-1 5-16,3 4 6 16,2 1-5-16,8 1-1 15,1 4 0-15,7 1 1 16,3 2-7-16,2 1-1 15,4-1-10-15,0 3 17 16,7-3-2-16,7 1 1 16,2-1 1-16,5-3-3 15,4-1 3-15,4-3 1 16,2-1 0-16,8-5 26 16,2-3-25-16,3-6 12 15,5-7-3-15,-1-4-11 0,1-3 0 16,-2-5-25-16,-2-12-2 15,0-9 12-15,-6-6-7 16,-3-7 6-16,-5-3 1 16,-3-1-1-16,-4-4 16 15,-6 2-6-15,-5-2 6 16,-5-1 7-16,-3 1-4 16,-5 1-6-16,0 5 3 15,-5 2-15-15,-6 6 15 16,-3 8-13-16,-1 6-9 15,-2 7 6-15,4 3-18 0,-2 5 9 16,3 3 12 0,4 1-12-16,-2 0 9 0,4 6-39 15,2 11 34-15,2 10 12 16,2 9 4-16,0 9 5 16,5 9 0-16,11 4 0 15,5 3-1-15,6 2 1 16,3-5 0-16,1-3 26 15,3-9-18-15,-1-7 30 16,2-7 4-16,-3-8 9 16,1-8 24-16,-2-2-49 15,-1-3 2-15,0-4-24 16,-4 0 7-16,-3-4-22 16,-2 1 7-16,-6-4-21 15,-2 0-51-15,-5 0-178 0,-5 0-557 0</inkml:trace>
  <inkml:trace contextRef="#ctx0" brushRef="#br0" timeOffset="9541.44">9686 13525 781 0,'0'0'217'0,"0"0"-129"15,0 0-62-15,0 0 6 16,0 0 40-16,0 0-5 16,0 0 8-16,0 0-22 15,0 0-13-15,0 0 18 16,0 0-34-16,0 0-1 15,0 0-16-15,0 0 5 16,11 3-9-16,8 1-2 0,9 3 12 16,8-1 29-16,7 0-32 15,3 2 6-15,2-3-6 16,0-1-9-16,4-1-1 16,-4-1 0-16,-5 0 0 15,-4-1 0-15,-1 1 6 16,-9 0-3-16,-5 2-3 15,-2 2 0-15,-4 0 0 16,-6-1 0-16,-3-1 0 16,-3 3-7-16,0-5 7 15,-2 1-1-15,1-3-94 16,-1 0-237-16,-1 0-509 0</inkml:trace>
  <inkml:trace contextRef="#ctx0" brushRef="#br0" timeOffset="10585.74">10400 13486 192 0,'0'0'258'16,"0"0"-155"-16,0 0-43 0,0 0 7 15,0 0 89-15,0 0 23 16,0 0-62-16,0 62-24 16,0-39-4-16,0 6-47 15,0 0-2-15,0 0-19 16,-1 0-20-16,1 0 27 15,0-4-27-15,-3-4 11 16,3-4-5-16,0-5-6 16,0-4-2-16,0-4 1 15,0-2 0-15,0-2 9 16,0 0-9-16,0 0 51 0,0-2 47 16,0-10-82-1,0-3 0-15,0-11-16 0,-3-1 0 16,0-6 3-16,2 0-2 15,-4-3-1-15,2 0 0 16,0 2-30-16,1 5 21 16,-1 1-2-16,0 4 8 15,-2 1 2-15,2 4 1 16,0 2 0-16,0 3 3 16,1 3 3-16,1 4-7 15,1 0 1-15,-2 5-3 16,2 1-3-16,0-1 7 15,0 2-1-15,0 0 6 16,0 0-6-16,0 0-6 16,0 0-11-16,0 0-1 15,0 0 11-15,5 5 6 0,2 2 1 16,3 3 4-16,1 0-2 16,5 2-2-16,-1 0 0 15,5 3 1-15,1-1-1 16,3 1 1-16,2-1 0 15,3 1 6-15,-1-2-6 16,3 3-1-16,-1-4 0 16,0 2 0-16,-2-1 1 15,1-2 0-15,-4-1-1 16,-4 1 3-16,-2-3 3 16,-5 0-8-16,-4-3 2 0,-4-1-13 15,-3 1 12-15,-1-2 2 16,-2 1 19-16,0 0-6 15,0 2-4-15,0-1-10 16,-11 2 2-16,-1 1-2 16,-3 1 14-16,-4 1-13 15,-1 1 1-15,-3 0 1 16,-3 3 5-16,-2 1-8 16,0 0 0-16,-2 1 0 15,-3-1 7-15,2 2-1 16,-2-1 13-16,0-1 20 15,2-1-12-15,1 0 30 16,3-3-25-16,6-1-15 0,3-1 16 16,3-2-16-1,6-3 5-15,5 0-1 0,1-2-20 16,1-2 1-16,2 0-2 16,0 0 0-16,0 0-9 15,0 3-92-15,5 0-234 16,1 1-207-16</inkml:trace>
  <inkml:trace contextRef="#ctx0" brushRef="#br0" timeOffset="94966.54">11518 13584 324 0,'0'0'316'16,"0"0"-166"-16,0 0-81 15,0 0 47-15,0 0-19 16,-6 0 7-16,6 0-33 16,0 0-42-16,-2 0 40 15,2 0-21-15,0-1-6 16,-1-2-1-16,1 1-34 16,0-1-7-16,-2-1 0 15,2-2 0-15,0 0 9 16,0-2-9-16,0 2 0 0,0-2-2 15,0 3-2-15,2-2-2 16,2 2-7-16,2-1 4 16,1 0 2-16,1 3 7 15,-2 1 0-15,2 2 0 16,0 0-31-16,1 8 30 16,0 10-11-16,3 7 12 15,-1 6 3-15,-1 5-2 16,0 2-1-16,-2-1 7 15,-2-3 0-15,-1-3-14 16,-2-7 5-16,-3-6 2 16,1-6 6-16,-1-5-5 0,0-4 7 15,0-3 17 1,0 0-18-16,0-3 9 0,0-14-3 16,0-3 0-1,0-6-13-15,0-7 6 0,0-3-4 16,0 0-2-16,0 0-19 15,0 2 6-15,9 6-5 16,0 4 15-16,1 7-5 16,4 7 8-16,-2 1 0 15,1 7-1-15,-1 2-13 16,4 3 12-16,-1 15-2 16,0 9 4-16,-1 4 3 15,-2 5-3-15,-1 1 2 0,-5 1 27 16,-1-6-29-1,0-4 19-15,-2-7-19 0,1-7 1 16,-3-7 8 0,1-5-8-16,-2-2 11 0,1 0 7 15,-1-6 8-15,2-12-2 16,-1-6-25-16,1-6 0 16,1-4-9-16,1 1 8 15,1-1-9-15,2 4 4 16,2 5-23-16,0 8 29 15,0 5-12-15,1 12-17 16,-1 0-3-16,-1 9 14 16,5 16 18-16,-2 8 15 15,2 6-14-15,2 3-2 16,4-2 0-16,-2-5 1 0,7-7 5 16,-2-6 2-16,-1-8-7 15,0-9 0-15,-2-5-12 16,-4 0 12-16,0-9 6 15,-4-11-6-15,-4-6 16 16,-2-6-16-16,-1 1 0 16,-4-1 10-16,0 0-1 15,0 2-2-15,-7 5-7 16,-1 6 0-16,2 4 5 16,0 6-4-16,0 6 16 15,5 3 6-15,-1 0-17 16,2 17-11-16,0 10 5 0,0 7 0 15,10 5 14-15,3 1-13 16,4-2 7 0,3-5 2-16,4-6 0 0,1-6-18 15,3-6 8-15,1-7 0 16,-1-7-12-16,-1-1-4 16,-3-4 15-16,0-11-26 15,-4-4-83-15,3-18-93 16,-8 4-128-16,-6 1-195 0</inkml:trace>
  <inkml:trace contextRef="#ctx0" brushRef="#br0" timeOffset="96079.15">12414 13167 614 0,'0'0'132'0,"0"0"-60"16,0 0 9-16,-2 111 26 16,10-60 27-16,10 14-56 15,-2-1 3-15,4 3-5 16,2-2-75-16,-5-12 18 16,0 1-19-16,-2-5-1 15,-1-12-14-15,-5-5 15 16,-5-8-13-16,-1-8 6 15,-3-5-95-15,0-8-15 16,-3-3-88-16,-7 0-54 0,-5-15 14 16,0-6 0-1,-3-4 200-15,3-4 45 0,-1 0 159 16,4 5 30-16,4-1-48 16,2 6-66-16,6 2-17 15,0 3-45-15,2 1-3 16,14 1 6-16,2 3-9 15,2 1-7-15,3 4 15 16,3 3 24-16,-1 1 62 16,2 3-15-16,-3 13 6 15,-2 4-27-15,-1 8-38 16,-4 2 22-16,-3-1-17 16,-2 2-4-16,0-4 21 15,-1-5-36-15,1-5 12 16,1-5-12-16,2-9-13 0,4-3 0 15,2-1 48-15,0-18-32 16,3-5 13-16,-3-9-27 16,-3-3 15-16,-3-4-11 15,-5 1 4-15,-5 1-18 16,-5 5 8-16,0 5 0 16,-9 8 26-16,-12 6-26 15,-3 8 45-15,-6 6-33 16,-3 0 0-16,-1 14-21 15,3 7 9-15,2 11-3 16,8 2 2-16,7 7 2 16,6-3-1-16,8 0 0 0,0-8-2 15,8-6 1-15,8-9-32 16,2-8-15-16,4-7 13 16,0 0-20-16,2-17 33 15,-4-6 0-15,-1-2-1 16,-5-4 14-16,-1 2 8 15,-6 2 1-15,-2 7 8 16,-2 6-7-16,0 7 12 16,-1 5-13-16,2 5 1 15,2 19-1-15,4 10 15 16,6 6-1-16,6 2 33 16,6-3 7-16,6-8 7 15,6-12-28-15,2-11-33 0,0-8 0 16,0-5 24-16,-5-19-18 15,-4-11 14-15,-8-10-19 16,-6-8 5-16,-8-5 6 16,-8-5-4-16,-3-2 0 15,-9-1-8-15,-13 1 1 16,-8 2 30-16,0 7-31 16,0 6 19-16,3 11-16 15,8 12-2-15,3 12-1 16,6 10 24-16,6 5-24 15,1 14 25-15,3 19-15 16,0 27-8-16,24 27 2 16,11 20 9-16,3-6 4 0,-4-21-17 15,-8-26 0-15,-7-21 7 16,5 1-7-16,3-1 0 16,1-2-6-16,5-13-79 15,-5-8-68-15,-7-10-345 0</inkml:trace>
  <inkml:trace contextRef="#ctx0" brushRef="#br0" timeOffset="96402.88">13801 13545 905 0,'0'0'269'0,"0"0"-180"15,0 0-37-15,0 0-20 16,0 0 106-16,0 0-22 16,84 20-40-16,-47-20 30 15,3 0-65-15,5 0 10 16,3-3-4-16,1-5-38 15,-3 2-16-15,-1-3 7 16,-6 2-33-16,-6 0 19 16,-7-1-99-16,-9-1-111 15,-7 1-137-15,-10 2-420 0</inkml:trace>
  <inkml:trace contextRef="#ctx0" brushRef="#br0" timeOffset="96611.77">14083 13322 183 0,'0'0'1076'16,"0"0"-943"-16,0 0-115 16,0 0 28-16,14 94 67 15,3-48 7-15,3 9-24 16,1-4-68-16,1-1-18 0,9-5-10 15,-4-14-203 1,-5-12-622-16</inkml:trace>
  <inkml:trace contextRef="#ctx0" brushRef="#br0" timeOffset="97400.62">14775 13514 725 0,'0'0'176'15,"0"0"-111"-15,0 0-32 16,0 0 83-16,0 0 56 15,96-11-83-15,-70 26 11 16,1 9-37-16,-3 9-62 16,-3 4 31-16,-6 5-31 15,-9 0 5-15,-5-1 10 16,-1-6-6-16,0-4-11 0,-6-9 1 16,-1-6 0-16,1-7 8 15,3-9 6-15,2 0 17 16,1-21-17-16,0-9-14 15,0-10-1-15,1-6-18 16,10-2-5-16,5 3 24 16,2 4-9-16,1 10 9 15,2 9 3-15,0 14 3 16,-3 8-12-16,0 7-23 16,-3 16 29-16,-2 11 52 15,1 4-36-15,0 2 15 16,1 1-5-16,3-9-17 15,0-4-18-15,2-10 2 0,-1-6-47 16,-4-10-63-16,0-2-22 16,-3-19-36-16,-5-7-190 15,-2-1-340-15</inkml:trace>
  <inkml:trace contextRef="#ctx0" brushRef="#br0" timeOffset="97693.79">15318 13545 785 0,'0'0'239'0,"0"0"-181"16,0 0-14-16,17 90-43 16,-6-49 44-16,3 1 30 15,5-3-28-15,2-7 5 16,5-9-51-16,-1-8 5 0,0-9 14 16,-1-6 17-1,-3-6 6-15,0-16 27 0,-9-7-16 16,1-6 20-16,-8-5-39 15,-5 1-16-15,0 3 52 16,-11 3-14-16,-10 6 11 16,-4 7-24-16,-3 11-31 15,-1 9 19-15,1 0-32 16,0 22-16-16,4 12-26 16,0 19-115-16,6-10-104 15,6-5-527-15</inkml:trace>
  <inkml:trace contextRef="#ctx0" brushRef="#br0" timeOffset="98669.66">15815 13496 694 0,'0'0'147'0,"0"0"-79"16,33 109-35-16,-21-56-1 15,-4-1 60-15,-2-3-6 16,-4-8 9-16,-2-8 14 15,0-11-71-15,0-8-2 16,0-9-36-16,0-5 7 16,0-3 51-16,0-19-58 15,0-10 0-15,0-6-12 0,0-8-8 16,5 0-22-16,4 2-37 16,2 8 46-16,1 9 24 15,5 11 18-15,-1 11-6 16,5 5 61-16,0 9-15 15,3 16 67-15,0 5-53 16,-1 1-53-16,-2-1 32 16,-4-3-32-16,-2-5 11 15,-5-7-12-15,-4-4-2 16,1-9-14-16,-4-2-14 16,2-4 21-16,2-15 9 15,1-9-9-15,2-6-38 0,2-1 22 16,0-1-29-1,2 7 45-15,-2 7-8 0,2 12 0 16,0 10-5-16,2 0 9 16,-2 22 4-16,3 9 33 15,0 6-31-15,1 2 18 16,-1-3-20-16,3-4 8 16,1-8 2-16,-1-7-9 15,2-10-1-15,0-7 10 16,-1 0 0-16,-1-13-16 15,-3-11 6-15,0-5-35 16,-5-5 34-16,-3-2-23 16,-6-2 24-16,-3 3 0 15,0 6 9-15,-5 6-10 16,-7 7 1-16,0 12 0 0,2 4 39 16,1 6-37-16,2 17 15 15,4 11 15-15,3 9-10 16,0 1 33-16,11 2-6 15,7-4-32-15,6-8 17 16,5-6-34-16,2-11 0 16,3-9 0-16,-1-8-80 15,0-8-10-15,3-38-115 16,-8 2-204-16,-6-1-292 0</inkml:trace>
  <inkml:trace contextRef="#ctx0" brushRef="#br0" timeOffset="98871.38">16751 13029 1068 0,'0'0'153'0,"0"0"-128"16,0 0 8-16,-20 101-10 16,20-19 98-16,3 30 21 15,16 9-65-15,-1-4-27 16,0-25-50-16,-9-33-72 15,-2-18-87-15,-4 1-138 16,0-11-50-16,-3-4-39 0</inkml:trace>
  <inkml:trace contextRef="#ctx0" brushRef="#br0" timeOffset="99675.38">16808 13648 838 0,'0'0'289'16,"0"0"-224"-16,0 0-65 15,0 0-2-15,100-58 2 16,-70 55 52-16,1 3 1 16,-1 0 89-16,0 10-58 15,-2 7-48-15,-2 7 0 16,-5 5-35-16,-4 3 15 16,0 2-16-16,-4-2 0 15,1-1 5-15,2-7-5 16,2-7 0-16,2-8-12 0,5-9-86 15,2 0 17 1,-1-17-19-16,1-9-10 0,-2-8 3 16,-3-5-20-16,-6 2 40 15,-6-2 42-15,-8 3 45 16,-2 6 39-16,-9 8 2 16,-15 7 15-16,-7 13 45 15,-5 2-40-15,-2 15 13 16,-1 11 4-16,1 8-62 15,7 4 26-15,6 1 23 16,9 0-4-16,9-7-3 16,7-5-58-16,0-9-15 15,19-8-39-15,5-10-68 0,5-2 63 16,0-15-79 0,3-9-82-16,-2-6-6 0,-4 3 109 15,-3-3 117 1,-4 5 155-16,-4 6 19 0,-6 6-25 15,-3 7-53-15,-1 8-72 16,-1 3 24-16,3 19 33 16,1 11 31-16,6 7 3 15,3-1-61-15,7-1-5 16,6-6-49-16,1-11-3 16,3-9 3-16,2-11 19 15,-3-1-4-15,0-13-14 16,-3-13-1-16,-5-8-9 15,-1-6-8-15,-7-7 17 16,-3-6-1-16,-6-3 2 0,-8-14 6 16,-2-17 6-16,-18 7-3 15,-3 7-11-15,-7 12 1 16,3 18-17-16,0 1 11 16,1 7 12-16,3 14 2 15,10 18-8-15,4 4 8 16,6 41-8-16,3 36 16 15,28 33 26-15,15 15 40 16,7-3-50-16,-1-31 7 16,-13-34 4-16,-6-21-42 15,-2-14 1-15,6-1-2 16,22-10-95-16,-9-4-116 0,-8-8-688 16</inkml:trace>
  <inkml:trace contextRef="#ctx0" brushRef="#br0" timeOffset="100367.45">18792 13551 863 0,'0'0'351'16,"0"0"-233"-16,0 0-117 15,0 0 14-15,0 0 14 16,0 0 71-16,83 10 48 16,-39-7-57-16,10-3-13 0,4 0-22 15,6 0-55 1,0 0 9-16,2-2-10 0,-2-2 0 16,-3 0 1-16,-4 1 8 15,-5-2-9-15,-10 3 0 16,-7-1-94-16,-11 1-43 15,-4 2-71-15,-10 0-147 16,-4 0-204-16</inkml:trace>
  <inkml:trace contextRef="#ctx0" brushRef="#br0" timeOffset="100906.58">19597 13459 555 0,'0'0'283'0,"0"0"-180"16,0 0-73-16,0 0 34 16,3 86 61-16,0-56-88 15,2-4-3-15,-1-1-5 16,1-8-29-16,-2-6 23 16,0-6-23-16,0-5 9 15,-2 0 8-15,1-4 47 16,1-11-15-16,-2-10-47 15,1-3 8-15,-2-5 7 16,0-3-17-16,0-1 8 16,0 1-8-16,0 2 12 15,-6 2-9-15,-1 6 30 0,0 6-2 16,3 8 40 0,-1 5-53-16,4 5 2 0,1 2-20 15,0 0 20-15,0 9-21 16,1 8 1-16,13 5 0 15,7 4 6-15,6 1-5 16,4-1-1-16,3-1 0 16,1 2 0-16,-3-1-1 15,0-2 2-15,-5 1 4 16,-7-3 39-16,-8 2-34 16,-10-3-3-16,-2 0 5 15,-15 0-12-15,-15 0 51 16,-4-1-18-16,-5-1 26 15,0-4 30-15,3 0-72 16,4-6 12-16,3-3-29 0,5-1-34 16,9-5 25-16,8 0-123 15,4-3-202-15,3-5-813 0</inkml:trace>
  <inkml:trace contextRef="#ctx0" brushRef="#br0" timeOffset="104735.63">20941 13450 333 0,'0'0'168'0,"0"0"-33"16,0 0-44-16,0 0 13 15,0 0 51-15,0 0-48 16,0 0 3-16,0-58-41 16,0 49-14-16,0 1 34 15,0-1-19-15,0 1 11 16,0 3 14-16,-7-1-87 16,-3 2 8-16,-4-1-2 15,-2 3-1-15,-1 2-18 16,-2 0 6-16,1 3-1 15,-3 13 2-15,2 8 11 0,4 6-20 16,0 11 7-16,7 5 0 16,7 7 8-16,1 1-6 15,10-2 5-15,14-8-7 16,8-13 6-16,5-11-16 16,3-11-12-16,2-9 20 15,-2-11-5-15,-1-13 14 16,-5-9-4-16,-6-4-3 15,-5-5-17-15,-5 1-1 16,-9-1-18-16,-4 6 18 16,-5 5 10-16,0 9 16 15,0 7-3-15,-7 8-5 16,3 7-38-16,1 3 20 0,1 19 1 16,2 10 17-16,0 5 4 15,12 5 2-15,9-4-6 16,3-6 0-16,3-8-35 15,0-10 20-15,-2-8-11 16,-1-6 26-16,-3 0 16 16,-5-14-7-16,-1-7 17 15,-4-3 7-15,-3-3-12 16,-5-1 24-16,-3 3-29 16,0 1 10-16,-1 2 30 15,-17 3-56-15,-6 5 31 16,-4 4-31-16,-5 6-2 15,-1 4 1-15,-2 9-53 16,3 10-23-16,5 7 0 16,6 1-45-16,8-2 3 0,4-5-61 15,8-4-87-15,2-10 50 16,2-5 53-16,14-1 46 16,6-5 97-16,3-10-22 15,3-5 6-15,2-3 37 16,-1-1 4-16,0 1 134 15,-1 0 34-15,-1 4 4 16,-2 4 2-16,-1 10-70 16,-1 5-12-16,0 3-12 15,1 19-35-15,-2 12 29 16,-2 6-21-16,-2 7 15 0,-2 3 18 16,-4-5-78-1,-1-5 27-15,-3-5-20 0,-2-12-17 16,-3-7 33-1,0-8-34-15,-1-5 29 0,-2-3 35 16,1-5-19-16,-1-14 8 16,2-7-54-16,1-7-7 15,2-5-3-15,2-2-43 16,2 1-15-16,1 5 27 16,5 7-23-16,2 9 33 15,0 9-17-15,0 9 7 16,1 6 41-16,-1 19-24 15,-1 7 24-15,-4 6 14 16,-1 1-4-16,-2 1-10 0,-2-7 0 16,0-4 49-16,-4-8 12 15,0-6-60-15,-3-5 16 16,0-7-8-16,0-3 1 16,0 0-1-16,0-3-9 15,0-14-12-15,0-5 1 16,0-5 6-16,0-6-5 15,0-1-19-15,7-5-44 16,4 3-28-16,2 6 1 16,4 6 65-16,0 8 33 15,3 12 4-15,-2 4-2 16,3 11 1-16,-3 15 117 16,-1 6-20-16,1 3-50 0,-3 1-24 15,-2-3 6 1,0-7-30-16,-1-6-6 0,4-12-92 15,-3-6-194-15,-1-2-441 0</inkml:trace>
  <inkml:trace contextRef="#ctx0" brushRef="#br0" timeOffset="105260.66">22212 13379 833 0,'0'0'260'16,"0"0"-220"-16,0 0-34 16,0 0 23-16,0 0 32 15,36 111 19-15,-11-50-12 0,14 23-35 16,10 28 28-16,-1 7 12 16,-3-3-47-16,-14-14-7 15,-14-30-19-15,-6-16 0 16,-6-16 0-16,-2-10 9 15,-2-1-16-15,-1-3 13 16,0-5-6-16,0-12 36 16,-6-9-26-16,-7-3 60 15,-3-19-35-15,-5-15-7 16,-6-22 41-16,-3-25-31 16,-1-31-3-16,1-10-28 15,13 2-7-15,12 14-9 0,5 33-16 16,2 23-14-16,10 17 23 15,4 11 9-15,3 4 7 16,5 4-6-16,4 10-4 16,0 7 9-16,-1 7 2 15,-1 21 20-15,-4 7 60 16,-4 6-46-16,-6 5 18 16,-9 0 30-16,-3 0-62 15,-2-3 19-15,-14-5-40 16,-7-6 0-16,0-7 5 15,-1-8-5-15,3-7-6 16,2-10-47-16,8-3-133 16,2-13-211-16,8-4-609 0</inkml:trace>
  <inkml:trace contextRef="#ctx0" brushRef="#br0" timeOffset="105428.95">22745 13730 1425 0,'0'0'517'16,"0"0"-442"-16,0 0-39 16,0 0-36-16,0 0 0 15,0 0 0-15,0 0 0 16,19 22-38-16,-8-24-164 16,2-5-381-16</inkml:trace>
  <inkml:trace contextRef="#ctx0" brushRef="#br0" timeOffset="105655.13">23271 13489 1204 0,'0'0'239'0,"0"0"-239"15,0 0 0-15,0 0 10 16,3 86 16-16,-1-49 67 15,4 4 2-15,0-3-53 16,1-3-14-16,3-9-28 16,-4-9-63-16,-4-17-91 15,-2-1-232-15,0-17-300 0</inkml:trace>
  <inkml:trace contextRef="#ctx0" brushRef="#br0" timeOffset="105825.98">23131 13241 1729 0,'0'0'296'0,"0"0"-285"15,0 0-11-15,0 0-11 16,0 0-12-16,0 0 21 16,0 0-23-16,39 8-90 15,-14 1-188-15,-3 1-412 0</inkml:trace>
  <inkml:trace contextRef="#ctx0" brushRef="#br0" timeOffset="106176.1">23531 13438 1091 0,'0'0'194'15,"0"0"-174"-15,-8 99-2 16,4-52-10-16,4 2 24 15,0-6 54-15,7-5-54 16,14-6-3-16,4-10-29 16,7-11 20-16,1-11-20 15,2 0 11-15,0-17-10 0,-4-10 46 16,-3-7 16 0,-7-5 42-16,-7 1 24 0,-10 2-53 15,-4 4 32-15,-4 4-37 16,-18 3-55-16,-8 5 58 15,-5 6-54-15,-2 7 9 16,-2 7-29-16,2 0 0 16,4 2-1-16,7 11-64 15,6 1-35-15,8 3-10 16,12 7-89-16,0-2-126 16,0-8-655-16</inkml:trace>
  <inkml:trace contextRef="#ctx0" brushRef="#br0" timeOffset="106433.74">23877 13104 1318 0,'0'0'228'0,"0"0"-168"16,10-84-6-16,-1 47-3 15,3 1 71-15,2 3-12 16,-1 5-72-16,2 8 4 16,-3 8-42-16,0 8-18 15,-3 4 2-15,-3 5-110 16,0 16 41-16,-2 23-91 0,-1-3-151 16,-3 0-411-16</inkml:trace>
  <inkml:trace contextRef="#ctx0" brushRef="#br0" timeOffset="107057.86">24016 13392 1332 0,'0'0'142'0,"0"0"-142"15,0 0-83-15,0 0 83 16,0 0 35-16,0 0 57 15,0 0 34-15,80 16-46 0,-60 12-34 16,2 9-38-16,-1 8-6 16,-6 2 31-16,-2 0-25 15,-4-2 21-15,-4-8-20 16,-2-8 0-16,0-9-17 16,-2-11 8-16,2-6 0 15,0-3 20-15,0-3-19 16,3-16 17-16,0-5-17 15,6-8 12-15,-2-4-26 16,4-4 13-16,2 0-11 16,-1-1-1-16,3 2-3 15,0 8 14-15,0 6 0 16,-2 13-17-16,-1 10 8 16,-2 5-12-16,1 22 22 15,-2 13 16-15,1 10-3 0,2 2-14 16,3-4 1-16,3-5 0 15,0-10-2-15,1-11 4 16,0-9-2-16,1-8 0 16,-5-3 9-16,1-11-17 15,-2-12 8-15,-1-8 0 16,-2-5-4-16,-4-2 13 16,-3-1-1-16,-2 1-8 15,-1 3-4-15,-2 6 3 16,-1 8-23-16,1 11 21 15,-1 10-14-15,1 5-1 16,2 21 18-16,-1 6 22 16,3 9-7-16,5-3-30 0,3-4 11 15,3-8-15-15,2-7 19 16,5-15-113-16,-6-4-96 16,-3 0-295-16</inkml:trace>
  <inkml:trace contextRef="#ctx0" brushRef="#br0" timeOffset="107238.8">24656 13179 1716 0,'0'0'381'16,"0"0"-331"-16,0 0-50 0,0 0-118 15,0 0 46-15,0 0 34 16,0 0 2-16,0 8-65 15,14 6-233-15,1 0-612 0</inkml:trace>
  <inkml:trace contextRef="#ctx0" brushRef="#br0" timeOffset="107845.57">25110 13363 454 0,'0'0'861'0,"0"0"-706"16,0 0-140-16,0 0-2 15,0 0-12-15,0 0 33 0,0 0 78 16,-71 67 3-16,59-41-68 16,5 6-25-16,3 0-22 15,4-1 0-15,0 2 13 16,5-3-12-16,13-4 7 15,4-6-8-15,4-5-12 16,2-8-45-16,3-5-30 16,1-2 27-16,-1-11-11 15,-1-9-33-15,-3-7 39 16,-2-3 43-16,-4-1 22 16,-6 0 9-16,-4 2 17 15,-4 3-6-15,-4 6 12 16,-3 11-23-16,0 9 3 0,0 0 4 15,-7 19-6 1,1 10-11-16,1 7 1 0,3 3 0 16,2 2 1-16,6-4 1 15,12-4-4-15,6-8 2 16,4-7-55-16,4-8-17 16,-1-10 27-16,-1 0 45 15,-1-10-2-15,-3-11 20 16,-2-5-5-16,-6-3 66 15,-5-2 17-15,-6-2 50 16,-7 2-48-16,0 0-3 16,-10 2 29-16,-12 2-86 0,-7 3 43 15,-4 4-81 1,-1 8 16-16,-1 4-30 0,3 8 14 16,1 3-2-16,4 12-17 15,4 7-101-15,1 10-18 16,6-6-113-16,7-3-159 0</inkml:trace>
  <inkml:trace contextRef="#ctx0" brushRef="#br0" timeOffset="108094.13">26077 13670 1692 0,'0'0'253'0,"0"0"-231"16,0 0-22-16,0 0-26 15,0 0 20-15,0 0-63 16,0 0-313-16,0 21-654 0</inkml:trace>
  <inkml:trace contextRef="#ctx0" brushRef="#br0" timeOffset="112342.72">5393 14971 481 0,'0'0'585'0,"0"0"-452"0,0 0-72 16,0 0 46-16,0 0 91 15,0 0-82-15,0 0-15 16,-7-19-40-16,1 10-42 16,0 2 65-16,-3-3-40 15,-3 2-18-15,-2 1 2 16,-2 0-20-16,-5 3-9 16,-1 1 1-16,-8 2-14 15,0 1 12-15,-4 0 2 16,-2 6 0-16,-1 8-4 15,-2 6 4-15,5-1-1 16,-1 5-16-16,1 1 10 16,1 0-5-16,2 4 13 0,1-1-1 15,8 2 0-15,-2 2-2 16,10 3 1-16,1 3 1 16,7 3-6-16,3 2 0 15,3 6 7-15,0 1-1 16,3-1 9-16,12 0-3 15,3-1-12-15,10-4 0 16,2-5 6-16,9-2 0 16,2-7 1-16,4-5-1 15,3-5 3-15,0-7 6 16,7-3-18-16,-1-6 0 16,1-3-6-16,-3-1 9 15,-3 0 12-15,-3-4 5 0,-7-7 9 16,-6-3-5-1,-6 1-15-15,-9-2 0 0,-2 3 0 16,-7 1 42-16,-3 1-26 16,-3 1 24-16,0 4 29 15,-3 2-51-15,0 0 12 16,3 2-30-16,-3 1 0 16,0-2-16-16,3 0-13 15,6-2-70-15,12-1-162 16,-3 1-367-16,3-1-562 0</inkml:trace>
  <inkml:trace contextRef="#ctx0" brushRef="#br0" timeOffset="113071.09">6536 15524 616 0,'0'0'704'15,"0"0"-594"-15,0 0-110 16,0 0-24-16,0 0 24 16,0 0 8-16,0 0 62 15,85 47-39-15,-49-35-21 0,4-5 17 16,-3-6-26 0,0-1-1-16,-5 0 38 0,-4-12-28 15,-6-2-4-15,-5-3-6 16,-4-2 0-16,-7-1-2 15,-4 2-28-15,-2 0 20 16,-2-1 8-16,-10 3 4 16,-4 4 5-16,-2 2-6 15,0 6 11-15,3 4-12 16,2 0-7-16,-2 21 5 16,6 23-14-16,7 31 16 15,2 33 81-15,15 22-37 16,11 7 4-16,4-11 24 15,-8-21-53-15,0-11 17 16,-10-24-36-16,-3-19 1 0,-5-19 20 16,-2-9-11-1,-2-6 24-15,3 0 7 0,-3-7-28 16,3-10-26-16,0 0-18 16,13-36-132-16,-4 0-90 15,2-6-552-15</inkml:trace>
  <inkml:trace contextRef="#ctx0" brushRef="#br0" timeOffset="113640.14">7641 15146 1008 0,'0'0'330'16,"0"0"-240"-16,0 0-89 16,0 0 26-16,-43 94-17 15,40-65 70-15,3 7 19 16,0 3-59-16,3 4 9 15,10 4-33-15,7 3-5 0,5-1 26 16,6-5-36-16,7-5 17 16,5-7-14-16,3-11-4 15,5-10-13-15,-1-11 3 16,4 0 10-16,-3-20 1 16,1-10 1-16,-3-9-2 15,-4-7 9-15,-9-5 4 16,-8-6-22-16,-10 0 9 15,-12 0 0-15,-6-1 6 16,0 5-5-16,-15 2 25 16,-9 2 42-16,-11 5-24 15,-6 3 25-15,-7 4-26 16,-7 6-21-16,-3 8 31 16,0 8-34-16,-2 10-4 15,2 5-15-15,3 5 6 0,5 19-12 16,6 8 1-16,5 11 5 15,11 12-18-15,7 13 5 16,18 16-55-16,9 11-57 16,18-17-159-16,3-20-549 0</inkml:trace>
  <inkml:trace contextRef="#ctx0" brushRef="#br0" timeOffset="115224.95">9965 15173 371 0,'0'0'218'0,"0"0"-99"15,0 0-62-15,0 0-44 16,0 0 12-16,0 0 83 16,0 0-24-16,9 7 0 15,-2-4 3-15,5 1-38 16,3-1 31-16,8 0-18 16,2 0-16-16,8 0 40 15,5-2-38-15,4-1 19 16,3 0-12-16,3 0-39 15,1-4 13-15,-3-5-29 16,-1 1 2-16,-5 1 8 0,-4 0-9 16,-8 3-1-16,-4 2 0 15,-6 1 0-15,-5 1-6 16,-3 0-10-16,-4 0 16 16,-1 0-4-16,-2 0 4 15,0 0-45-15,-1 3-73 16,1-3-113-16,-2 0-177 15,1 0-286-15</inkml:trace>
  <inkml:trace contextRef="#ctx0" brushRef="#br0" timeOffset="116036.28">10612 15062 598 0,'0'0'234'15,"0"0"-165"-15,0 0-56 16,0 0-4-16,0 0 115 16,0 0-5-16,0 78-11 15,0-41-5-15,0 7-45 16,0 5 5-16,0 3-52 15,0-3-11-15,3-5 18 16,3-11-8-16,-3-6-7 0,-1-12-3 16,-1-7 6-16,1-5-6 15,-2-3 1-15,1 0 15 16,-1 0 74-16,2-7-39 16,-2-9-20-16,0-4-31 15,0-5 15-15,0-6-10 16,0-5-5-16,0-1 0 15,0-4 2-15,0 1-2 16,0 1 0-16,0 2-7 16,0 5-2-16,0 4 1 15,-3 4 8-15,-2 6 0 16,-1 2 1-16,0 6 12 16,0 3-14-16,2 1 1 0,1 2 0 15,0 2 16-15,1 2-14 16,2-3 12-16,-1 3-8 15,1 0-5-15,0 0-2 16,0 0-19-16,0 0-2 16,4 3 14-16,7 4 15 15,7 5-7-15,4 2 6 16,3 1 4-16,5 2-20 16,3 1 8-16,0-1 2 15,1-1-3-15,-3-3 9 16,-1-1-4-16,-6-1 3 15,0-1 3-15,-5 2-16 0,-5-2 3 16,-5-3 2-16,-6 3-12 16,-3-3 25-16,0 3-10 15,-5-1 16-15,-14 4-5 16,-2 1-17-16,-5 2 6 16,-5 1 0-16,-4 1 0 15,-1 1 6-15,-3-2-6 16,0 3 7-16,2-4 2 15,3-1-15-15,2-2 6 16,6-2 0-16,6-1-3 16,2 0 3-16,6-6 0 15,2 6-32-15,7-5-163 16,1 2-319-16</inkml:trace>
  <inkml:trace contextRef="#ctx0" brushRef="#br0" timeOffset="126054.75">12044 15224 1026 0,'0'0'203'0,"0"0"-196"15,0 0 12-15,0 0 75 16,0 0 86-16,0 0-79 15,-37-20-59-15,33 13 26 16,-1 2-8-16,2-3-17 16,0 1 5-16,-2 0-19 15,1-2 2-15,-1-1-9 16,1-1-21-16,1 0 15 16,2-1-16-16,1-1 0 15,0 0-5-15,0 0 5 16,3-2 0-16,10 1 0 15,2-1-7-15,4 1-5 16,2 2 12-16,2 1 0 16,2 5-1-16,3 6-5 0,4 0 5 15,-1 0-9-15,3 12-21 16,-2 2 30-16,-4 1-35 16,-3 2 18-16,-6 2 17 15,-5 3-28-15,-4 4 28 16,-8 3-25-16,-2 3-47 15,-2 4 73-15,-17 3-15 16,-3 3 3-16,-7 0-58 16,-5 0 70-16,-2-1 1 15,0-2-1-15,2-5 1 16,1-4 8-16,6-4-1 16,4-8 17-16,5-5-13 0,7-2 2 15,5-6-15-15,5-4 1 16,1 1-32-16,0-2 13 15,0 0-42-15,3 0 55 16,7 0-17-16,3 1 33 16,3 1-12-16,1 2 2 15,0 0 0-15,5 3 3 16,2 0-2-16,4 3-1 16,1 0 0-16,0 3 12 15,0 0-22-15,-5-1 10 16,0 0 0-16,-4-4 1 15,-4-1 1-15,-2-3 5 16,-2-1 29-16,0-2-8 0,-3-1 13 16,2 0-30-16,0 0-11 15,0-1 9-15,4-10-9 16,10-12-102-16,-2 5-184 16,-3 0-587-16</inkml:trace>
  <inkml:trace contextRef="#ctx0" brushRef="#br0" timeOffset="126708.79">12952 15268 664 0,'0'0'97'0,"0"0"-79"16,0 0-16-16,0 0 50 15,0 0 72-15,90 1-37 0,-67 21 39 16,2 10-51 0,0 4-13-16,-3 5 25 0,-5 0 31 15,-2-1-30-15,-6-3-35 16,-5-5-37-16,-2-3 19 16,-2-7-16-16,0-5 0 15,0-5 14-15,-5-5-18 16,1-2 13-16,-1-5-6 15,2 0-22-15,-1 0 13 16,-2-13-13-16,0-5-1 16,3-6-6-16,3-4-20 15,0-3 17-15,0-2-7 16,3 1-30-16,15 1 35 0,0 3-10 16,4 3 22-1,3 8-13-15,2 7 12 0,0 9 0 16,1 1 1-1,1 11 0-15,-1 13 25 0,-1 3 0 16,0 5 4-16,-3 4 5 16,-7 1-33-16,-4 1 17 15,-4-3-18-15,-4-3 0 16,0-5-9-16,-2-7 9 16,0-10-13-16,3-7-41 15,7-12-146-15,1-11-42 16,-2-5-384-16</inkml:trace>
  <inkml:trace contextRef="#ctx0" brushRef="#br0" timeOffset="127068.45">13622 15383 535 0,'0'0'546'0,"0"0"-438"0,0 0-61 16,0 0-36-16,0 0-2 15,0 0 49-15,-3 71-32 16,3-41-4-16,0 2 37 15,5 0 1-15,8-1 7 16,8-5-18-16,3-5-48 16,1-7 18-16,5-5-19 15,0-9 0-15,1 0 14 16,-4-12 25-16,0-10-3 16,-5-6-5-16,-6-3-31 15,-6-2 34-15,-9 0-9 0,-1 1 3 16,-1-1 35-1,-17 3-22-15,-5 1-5 0,-4 5 7 16,-2 5-17-16,-1 4 15 16,1 10-33-16,3 5-7 15,-1 5-2-15,2 16-43 16,1 4-14-16,4 4-12 16,2 13-90-16,8-9-69 15,7-1-327-15</inkml:trace>
  <inkml:trace contextRef="#ctx0" brushRef="#br0" timeOffset="128001.61">14127 15295 755 0,'0'0'264'16,"0"0"-193"-16,0 0-42 15,0 0 11-15,81 13 146 16,-57 12-82-16,0 3-35 16,-1 6 16-16,-1 1-13 15,-1 0-34-15,-6 0 4 16,-4-6-22-16,-6-2 4 0,1-7-14 15,-4-5 0 1,-1-3-7-16,-1-7-3 0,0-2 0 16,0-3 20-16,0 0-19 15,0-7 24-15,0-13-25 16,0-5-4-16,0-10 3 16,6-2-18-16,6-5-11 15,1 5-3-15,7 3-27 16,-1 9 42-16,7 8 4 15,-1 8 4-15,2 9 2 16,-1 4 16-16,0 16-1 16,-4 7 28-16,1 6-34 15,-6-2 22-15,-4 1-23 16,-4-2 2-16,-5-7 15 0,-3-4-15 16,-1-7 5-16,0-4-7 15,0-5 9-15,0-3-15 16,2 0 6-16,-1-15-25 15,1-9 13-15,2-5-23 16,1-4 19-16,2-1 2 16,5 2-56-16,0 3 0 15,1 5 28-15,1 9 30 16,2 10 6-16,-2 5 12 16,-1 2-3-16,1 20 55 15,-1 6-2-15,3 4 6 16,0 3-44-16,1-4-11 15,6-2 21-15,-2-7-28 0,6-5 15 16,1-7-12-16,3-7 8 16,-1-3-22-16,0-4 9 15,-2-15 2-15,-1-5-11 16,-5-4 8-16,-5-3 3 16,-4-3 2-16,-7 1 8 15,-4 1-19-15,-2 6 11 16,0 4-2-16,-5 7 31 15,-7 10-20-15,3 5 51 16,-1 0-42-16,-2 19-13 16,3 4-7-16,3 10 2 15,4 1 11-15,2 3 53 16,3-3-18-16,15-3-9 0,5-5-27 16,5-4-4-16,7-8-16 15,3-8-13-15,1-6-4 16,-2 0-24-16,1-17-25 15,-3-9-45-15,2-20-138 16,-7 3-364-16,-6 2-194 0</inkml:trace>
  <inkml:trace contextRef="#ctx0" brushRef="#br0" timeOffset="129411">15390 14770 1252 0,'0'0'328'0,"0"0"-226"15,0 0-63-15,0 0-18 0,0 0 7 16,0 0 2-16,-23 102 5 16,49 3 6-16,7 13 25 15,2-4-16-15,-5-25-5 16,-7-29-30-16,-9-18-9 16,-3-8-12-16,-1 0 6 15,-1-1-25-15,-6-4-7 16,-3-9-47-16,0-14-35 15,-7-6-7-15,-7-6-13 16,-3-21 28-16,1-5 43 16,2-6 63-16,3 1 36 15,7 1-15-15,4 8 22 16,0 6-19-16,7 4-23 16,11 6 3-16,2 3-4 15,5 4 0-15,3 2 6 0,4 3 1 16,3 0-7-16,4 0 38 15,1 2-11-15,1 9 14 16,-3 4-25-16,-3 4 26 16,-4 3 15-16,-6 4-41 15,-4 3 22-15,-1-4-21 16,-2-2-16-16,1-3 23 16,0-8-24-16,1-7 9 15,4-5 4-15,-1 0-4 16,1-15-11-16,-1-9 2 0,-1-5 0 15,-6-6 0 1,-7-2 2-16,-6 0-2 0,-3-2 16 16,-7 3-3-16,-14 3-12 15,-6 8 21-15,-1 8-6 16,-2 10 26-16,-1 7-41 16,0 5 0-16,1 19 2 15,1 8 3-15,7 3-12 16,4 5 3-16,9-2-7 15,9-4-2-15,0-2 15 16,18-8-3-16,9-8 0 16,4-6-5-16,2-8-14 15,2-2-26-15,-3-9-12 16,-2-8 57-16,-3-7-10 16,-3-4 10-16,-5-2 26 0,-2 1-26 15,-6 4 36-15,-3 3-14 16,-4 8-11-16,-2 9 16 15,-1 5-27-15,-1 7 0 16,0 18 22-16,5 4-12 16,3 7 11-16,6-1-21 15,7-2 2-15,7-8 0 16,5-4-2-16,4-11 0 16,4-5 8-16,0-5-1 15,-2-5-13-15,0-15 6 16,-3-4 0-16,-5-11 6 15,-5-4-4-15,-4-6 21 16,-6-8 6-16,-7-16-29 0,-9-19 35 16,-1 5-23-1,-14 7-12-15,-2 15 13 0,3 19-7 16,0 6-3-16,0 9 0 16,4 14 11-16,1 13-14 15,2 4 0-15,-4 28-8 16,2 24 2-16,6 23 7 15,3-2-1-15,0-4 3 16,12-11 10-16,9-15-13 16,4 3 0-16,8-1 0 15,2-10-15-15,1-9 2 16,-1-11 13-16,2-10-12 16,-2-9 17-16,-2 0-11 15,-2-17 6-15,0-11 0 0,-4-5-3 16,-3-4 10-1,-9-7-7-15,-4-5 4 0,-7-1-2 16,-4 4-3-16,0 7 1 16,0 13 0-16,-4 15-16 15,-2 11 1-15,-1 12 12 16,3 24-4-16,1 10 14 16,3 11-4-16,0 2-3 15,12-2 1-15,7-5 15 16,1-11-14-16,4-7-2 15,-1-14 0-15,0-7 7 16,0-9-3-16,-1-4-2 16,3-9 8-16,2-16 11 0,3-6-21 15,2-5 0 1,6-3-22-16,5 2-11 0,-1 6 25 16,4 12 2-16,-4 9 6 15,-3 10 2-15,-5 7 13 16,-6 13-15-16,-8 7 22 15,-13 2-12-15,-7 2 45 16,-6-1-42-16,-16-2-1 16,-8-2-12-16,-3-5-30 15,-10-7-64-15,8-6-156 16,7-5-530-16</inkml:trace>
  <inkml:trace contextRef="#ctx0" brushRef="#br0" timeOffset="130200.9">18210 15221 1114 0,'0'0'358'16,"0"0"-301"-16,0 0-27 15,0 0-20-15,0 0 119 16,108-5-8-16,-59 1-92 16,8 1 5-16,7 3-15 15,3 0-6-15,4 0 24 16,0 0-27-16,-3 0 3 16,-5 0-7-16,-8 0-6 15,-6 0-1-15,-8-8-70 16,-9 1-39-16,-5 0 16 0,-9 0 35 15,-9 3 59 1,-5 3 8-16,-4-1 51 0,0 2 22 16,0 0-34-16,0 7-45 15,-3 10 18-15,0 5-19 16,3 3 10-16,0 1-5 16,0 0 2-16,0-4-10 15,2-6 2-15,2-6-7 16,1-4 1-16,-3-5-20 15,-1-1 26-15,-1 0-11 16,0-14 2-16,0-4 8 16,-9-5-6-16,-3-4 7 15,-4-2 7-15,-1-2-6 0,5-1 17 16,5 3 11 0,4 2-23-16,3 6-12 0,0 5 3 15,10 7-2-15,8 4-6 16,3 5 9-16,5 0 2 15,3 16 8-15,3 5-7 16,-2 5 42-16,-2 2-4 16,-9-2-5-16,-10 3 57 15,-9-4-25-15,-3-1 0 16,-21-1-51-16,-5-3 0 16,-4-6-30-16,-3-7 6 15,6-4-128-15,9-3-354 0</inkml:trace>
  <inkml:trace contextRef="#ctx0" brushRef="#br0" timeOffset="131657.74">20325 15059 1063 0,'0'0'232'0,"0"0"-78"15,0 0-18-15,0 0 54 16,0 0-67-16,0 0-53 16,0 0-18-16,-37-47-38 15,27 47 24-15,-4 0 0 16,-5 3-36-16,-6 14-1 15,-1 8 0-15,1 6-1 16,4 7 6-16,6 6-6 16,11 2-1-16,4 0-18 15,9-3 19-15,19-6 21 16,6-7 1-16,11-7-6 16,0-10-12-16,2-9 4 15,1-4-16-15,-6-5 4 16,-5-14-14-16,-5-7 17 0,-7-2-14 15,-8-3 15-15,-6 0-8 16,-6 2 8-16,-4 2-7 16,-1 8 5-16,0 6-23 15,0 11 25-15,-1 2-63 16,-1 14 3-16,2 16 48 16,0 7-10-16,6 8 21 15,15 1-7-15,6-3 1 16,6-11 5-16,2-8 3 15,4-10-1-15,0-11 4 16,-6-3 7-16,-4-12-7 16,-7-12-2-16,-8-6-1 15,-8-5 33-15,-6-5-33 16,-3-3 15-16,-19 2 6 0,-8 3-20 16,-4 6 58-16,-3 7-21 15,-1 10-15-15,1 12 25 16,4 3-49-16,4 5 0 15,6 12-7-15,5-1-4 16,7 1-6-16,10-4 9 16,1-3-40-16,8-4-4 15,15-6-7-15,7 0 53 16,6 0-9-16,3-9-23 16,1-2 38-16,2-1-12 0,0 5 12 15,1 5 35-15,0 2-22 16,2 8 37-16,-2 16-23 15,-4 10-27-15,-5 7 36 16,-5 2-23-16,-8 1-1 16,-9-6 5-16,-5-8-3 15,-6-6-14-15,-1-10 0 16,0-6 0-16,0-7 29 16,0-1-11-16,-1-7-2 15,-2-12-16-15,-1-10-7 16,2-5 7-16,2-4-6 15,0 0 0-15,0 1-7 16,10 5 10-16,5 8-6 16,5 10 9-16,-2 9-36 15,4 5 35-15,-1 14-7 0,-2 15 8 16,1 3 4-16,-3 4-4 16,-4-3 12-16,-4-5-6 15,-4-7 3-15,-2-5-10 16,-1-7 1-16,-1-7 0 15,-1-2 10-15,0 0-4 16,0-10 22-16,2-10-21 16,2-8 2-16,2-7-16 15,3-3 7-15,2 0-2 16,-2 4-7-16,1 4 10 16,3 11-1-16,0 9 0 15,1 10-2-15,3 1 2 16,1 23 0-16,1 6 8 15,-1 7 27-15,0 1-33 0,-5-1 12 16,0-8-11-16,-5-4-3 16,-2-9 0-16,3-11-102 15,0-5-279-15,-3 0-703 0</inkml:trace>
  <inkml:trace contextRef="#ctx0" brushRef="#br0" timeOffset="132152.31">21721 15009 1345 0,'0'0'366'16,"0"0"-318"-16,0 0-27 0,0 0 23 16,20 116 74-16,7-34-18 15,10 26-56-15,8 14-19 16,-3 0 25-16,-6-8-32 15,-5-18 7-15,-7-18-21 16,-5-19 4-16,-4-16-16 16,-3-11 8-16,0-1 0 15,-3 0-3-15,-1-6 4 16,-6-15-1-16,-2-10 0 16,0-13-25-16,-19-30 13 15,-8-29-20-15,-10-33 32 16,-2-18-8-16,0-5 9 15,9 4-1-15,15 23 0 0,9 20 5 16,6 26-7-16,0 19 2 16,11 12 0-16,6 5-1 15,5 3-4-15,3 10 4 16,2 6-6-16,1 13 7 16,-1 17 28-16,-3 7 13 15,-8 5 10-15,-8 2 27 16,-8-1-47-16,-2-4 14 15,-17-2-28-15,-8-7-11 16,-1-7-7-16,-1-6 1 16,4-9-70-16,3-8-50 15,7 0-210-15,7 0-722 0</inkml:trace>
  <inkml:trace contextRef="#ctx0" brushRef="#br0" timeOffset="132311.69">22282 15387 1565 0,'0'0'364'0,"0"0"-295"15,0 0-69-15,0 0 0 16,0 0-42-16,0 0 6 16,0 0-354-16,11 2-701 0</inkml:trace>
  <inkml:trace contextRef="#ctx0" brushRef="#br0" timeOffset="132894.29">22927 15129 1228 0,'0'0'337'0,"0"0"-234"15,0 0-54-15,0 0-35 16,-99-3 110-16,86 18-21 16,1 6-85-16,6 9 5 15,4 8-10-15,2 4-11 0,3 2 35 16,15-3-31 0,5-4 5-16,5-11-11 0,4-8-22 15,0-11 11-15,2-7-41 16,-2-1-20-16,-3-21 38 15,-1-6-21-15,-5-8-4 16,-2-3 21-16,-4-1 9 16,-6 2 28-16,-3 7 2 15,-3 11-1-15,-5 10 41 16,0 10-29-16,0 13 1 16,0 20 12-16,-3 9-12 15,3 5 19-15,0-1-32 16,9-3 1-16,14-10 12 15,9-9-12-15,6-12 8 16,4-12 20-16,0 0-28 0,1-20 14 16,-6-9-15-1,-5-8 0-15,-7-6 29 0,-11 1-18 16,-10-2 20-16,-4 2 9 16,-15 3-8-16,-13 7 41 15,-8 10-17-15,-7 11-19 16,-1 11-6-16,0 0-31 15,2 21 0-15,5 5-17 16,7 5-49-16,6-1-22 16,13 1-109-16,7-8-325 15,4-9-463-15</inkml:trace>
  <inkml:trace contextRef="#ctx0" brushRef="#br0" timeOffset="133114.28">23500 15162 1555 0,'0'0'325'0,"0"0"-229"15,0 0-94-15,0 0 51 16,34 89 50-16,-16-46-56 16,2 1-3-16,5-3-43 15,3-4 9-15,2-9-4 16,1-9-6-16,-1-12-44 15,4-12-160-15,-7-15-294 0,-5-3-362 0</inkml:trace>
  <inkml:trace contextRef="#ctx0" brushRef="#br0" timeOffset="133288.47">23777 15125 1315 0,'0'0'535'0,"0"0"-483"16,0 0-23-16,-25 79-20 15,17-36 47-15,2 1 46 16,2 2-78-16,1-5-7 16,3-6-17-16,0-7-16 15,0-14-107-15,1-5-215 16,7-9-613-16</inkml:trace>
  <inkml:trace contextRef="#ctx0" brushRef="#br0" timeOffset="134239.07">24022 15219 995 0,'0'0'569'0,"0"0"-473"15,0 0-76-15,0 83-11 16,0-47 106-16,0 0-17 16,8-5-51-16,12-4-25 15,7-9-15-15,7-7-9 16,8-11 2-16,0 0-29 15,1-16-24-15,-3-9-55 16,-6-6 8-16,-7-3 41 16,-10-2 18-16,-10-3 40 0,-7 3-11 15,-9 1 12 1,-16 3 89-16,-6 9-19 0,-5 9 5 16,-3 9-2-16,1 5-54 15,3 10 6-15,1 15-14 16,8 4 3-16,7 5 30 15,8 1-31-15,10-1 0 16,1-4-5-16,9-4 0 16,13-7-16-16,4-7-35 15,4-6-6-15,3-6 7 16,-1-3-31-16,-2-15 8 16,-5-6 4-16,-1-3-15 15,-3-2 43-15,-4 1 15 16,-6 5 18-16,-3 6 51 15,-4 7-1-15,-4 7-15 0,0 3 0 16,0 17-23-16,0 10 42 16,0 7-5-16,0 0-18 15,3-1 41-15,15-4-50 16,9-5 12-16,6-8-10 16,7-7-13-16,5-9-11 15,3 0 0-15,-1-20-3 16,-2-7-3-16,-3-7-29 15,-7-5 26-15,-5-5 2 16,-9-5-33-16,-4-4 33 0,-11-5 5 16,-6-3 2-1,-3 1 14-15,-18 2-13 0,0 9 36 16,-2 12-37-16,4 14 10 16,3 14 0-16,-1 9-10 15,5 14 0-15,-1 21 17 16,3 14-5-16,5 11-6 15,5 7 22-15,0-1-18 16,11-2 24-16,12-7-34 16,7-9 1-16,5-8-1 15,2-13-3-15,1-8-41 16,-2-11 25-16,0-8 16 16,-3-3 0-16,-5-22 3 15,-1-5 0-15,-6-9 0 16,-8-3 1-16,-5-6-1 0,-8 0 0 15,0 0 0 1,0 4 13-16,-9 11-13 0,0 15 24 16,0 18-2-16,3 6-16 15,2 28-6-15,1 14 15 16,3 6-5-16,0 3 31 16,7-6-33-16,14-6 3 15,4-8-6-15,2-9-5 16,1-13-47-16,-2-7-55 15,2-13-104-15,-4-15-165 16,-8-6-607-16</inkml:trace>
  <inkml:trace contextRef="#ctx0" brushRef="#br0" timeOffset="134614.41">25221 15051 834 0,'0'0'544'15,"0"0"-483"-15,0 0-29 16,0 0 65-16,0 0 75 15,26 95-9-15,-23-54-103 16,-1 4-16-16,0-5 19 16,-1-4-37-16,-1-8 14 15,0-7-40-15,2-9 1 16,-2-4 9-16,1-8-9 16,2 0 4-16,5-8-5 15,3-16-32-15,3-5 17 0,4-8-28 16,1-5 0-1,4-3 41-15,0 3 2 0,0 4 0 16,-1 10 0 0,1 12 17-16,-4 11-15 0,-1 5 21 15,-2 23 16-15,-1 11 42 16,2 9-30-16,0 4 0 16,-2-2-25-16,2-6-14 15,-4-10-12-15,-1-10 0 16,1-9-62-16,-3-10-25 15,1-16-79-15,-3-15-147 16,-4 0-393-16</inkml:trace>
  <inkml:trace contextRef="#ctx0" brushRef="#br0" timeOffset="135125.44">25628 14534 829 0,'0'0'743'16,"0"0"-498"-16,0 0-182 15,0 0-44-15,0 0 47 16,-3 142 42-16,3-28-12 16,9 7-64-16,4-18-11 15,-2-30 1-15,-5-28-12 16,0-9-17-16,-2 0 7 16,-1 0-25-16,-1-2 7 15,-2-13-66-15,0-11-30 16,0-10-31-16,-2 0-99 15,-2-17 0-15,1-8 15 16,3-1 229-16,0 1 98 16,0 3 59-16,7 5 25 0,7 10-29 15,3 7-104-15,4 0 11 16,3 4 2-16,5 3-40 16,4 3 17-16,2-5-39 15,-1-5 9-15,1 0 4 16,-2 0-2-16,-4-15-17 15,-2-3 6-15,-6-6 0 16,-6-3-6-16,-7-3 6 16,-8-1 0-16,0-1 23 15,-9 7-17-15,-9 10 32 16,0 12-6-16,-3 6-31 16,2 25 41-16,4 14 10 15,5 10 7-15,6 5 5 0,4-1-54 16,6-4 11-1,11-6-21-15,0-9-19 0,0-4-26 16,-4-11-139-16,-8-9-502 0</inkml:trace>
  <inkml:trace contextRef="#ctx0" brushRef="#br0" timeOffset="136021.17">21782 16015 788 0,'0'0'600'0,"0"0"-473"16,0 0-79-16,0 0 13 15,0 0 36-15,0 0 13 0,0 0-34 16,-31 94-60-16,42-69 14 15,5-4-30-15,8-4 10 16,4-5 41-16,2-6-35 16,0-6-1-16,0 0 18 15,-2-11-32-15,-2-6 22 16,-6-8-23-16,-6-3 6 16,-7-2 13-16,-7-1-19 15,0 0 0-15,-12 3 24 16,-11 5-14-16,-9 4-13 15,-2 8 3-15,-4 11-18 16,0 0 4-16,1 19-79 16,-10 29-58-16,9-3-193 0,5-2-521 15</inkml:trace>
  <inkml:trace contextRef="#ctx0" brushRef="#br0" timeOffset="137505.62">20901 16595 1169 0,'0'0'387'16,"0"0"-328"-1,0 0-59-15,0 0 0 16,0 0 59-16,0 0-14 0,0 0-24 16,75-80-12-16,-56 73-2 15,-2 0 15-15,0 6-6 16,-3 1 10-16,-1 1-18 16,-1 13 21-16,-1 8 59 15,-1 5-49-15,-4 2-6 16,-1 1-33-16,-2-2 1 15,-3-6 12-15,0-2-4 16,0-6-9-16,0-5 0 16,0-1 2-16,0-5-11 15,0-1 7-15,0-2 2 16,0 0-11-16,0-10 10 0,0-10-26 16,0-3-8-1,3-7-41-15,4 1 35 0,2-1-34 16,1 5 23-16,4 5 30 15,-1 9-19-15,3 8 32 16,-2 3 8-16,-2 6 1 16,1 12 6-16,-2 8 39 15,-1 3-25-15,-4 1-4 16,0-1-4-16,0-2-13 16,-1-4 1-16,-1-9 0 15,2-6-3-15,-2-5 3 16,2-3 0-16,4-1-7 0,1-15 7 15,3-6 0-15,2-5-18 16,1-3 12-16,0 0 6 16,-1-1 0-16,0 4 16 15,-4 7 34-15,1 10-39 16,-4 3 11-16,-1 7-22 16,-1 5 0-16,0 14 82 15,-1 5-38-15,0 3-9 16,2-2 3-16,1-2-38 15,3-5 13-15,1-6-13 16,7-6 0-16,2-5-4 16,3-1 5-16,3-4-1 15,-2-11 0-15,1-5-6 16,-3-1-20-16,-2 1-9 16,-5 4-17-16,-4 6 25 0,-6 7-42 15,0 3-11-15,-4 3 34 16,2 14 46-16,0 4 5 15,-1 4 22-15,5-6-25 16,3-2 20-16,2-5-22 16,3-7 13-16,1-5 4 15,0 0-11-15,0-5-2 16,-1-10-4-16,-5-7-9 16,-1-2 0-16,-5 0 6 15,-4-2 3-15,-2 3 3 16,-3 0-3-16,-13 3-19 15,-6 6-13-15,-1 7 7 16,-3 7 25-16,3 0-22 0,0 16 22 16,7 6-1-1,1 4 13-15,9 1-5 0,4-1 12 16,2-1-4-16,7-5 21 16,13-4-35-16,7-5 29 15,7-5-14-15,5-6-16 16,4 0-12-16,-1-6-16 15,-1-11 6-15,-1-5 15 16,-4-7 1-16,-4-5 6 16,0-3 4-16,-5-3 5 15,-7-2-10-15,-5-2 1 16,-7 3 0-16,-6 1 6 0,-2 7-6 16,-5 5 21-1,-7 8 12-15,-1 11-23 16,1 9 5-16,1 0-15 0,-1 21 0 15,3 13 10-15,3 12-10 16,3 7 24-16,3 5 11 16,0-2-34-16,11-3 26 15,9-8-27-15,2-8 0 16,6-10-6-16,0-12-12 16,2-8-23-16,1-7 24 15,-2-2-1-15,-1-18 11 16,-3-10 7-16,-1-6-2 15,-6-4-8-15,-2-4-6 0,-5 1 16 16,-6 5-1-16,-5 5 0 16,0 13 1-16,0 9 7 15,-3 11 6-15,-3 5 15 16,1 23-22-16,2 12 46 16,1 6-5-16,2 2-12 15,0-2 38-15,13-5-33 16,4-8-10-16,3-10-13 15,4-9-17-15,3-7-59 16,13-11-34-16,-5-15-140 16,-5-3-326-16</inkml:trace>
  <inkml:trace contextRef="#ctx0" brushRef="#br0" timeOffset="138068.76">22748 16402 1007 0,'0'0'286'0,"0"0"-179"0,0 0-1 16,-34 104 33-16,29-66 50 16,3-1-73-16,2-1-47 15,2-7-19-15,13-5-49 16,1-4 5-16,5-11-6 16,3-6-47-16,0-3 39 15,1-6-51-15,1-14-16 16,-1-7 46-16,-1-4-25 15,-3-3 10-15,-3-2-12 16,-5-1 23-16,-3 3 33 16,-5 6 16-16,-5 8 61 0,0 10 45 15,0 10-55 1,0 0-26-16,-3 17-16 0,-3 12 1 16,0 6 26-16,3 5-32 15,3-2 14-15,0-4 10 16,10-5-42-16,7-8 4 15,4-7-6-15,2-7-24 16,4-7 5-16,-1 0-6 16,2-15-3-16,1-9-3 15,-1-5-36-15,-3-5 42 16,-3-5 1-16,-5-2-12 16,-4 2 35-16,-7 2-9 0,-3 6 10 15,-3 10 31 1,0 11-22-16,0 10 18 0,0 4-25 15,0 21 7-15,0 12 52 16,5 4-11-16,8 3 2 16,4-4-10-16,6-7-42 15,7-8 8-15,3-11-8 16,3-11-33-16,0-3 2 16,8-34-92-16,-8-5-119 15,-7-3-428-15</inkml:trace>
  <inkml:trace contextRef="#ctx0" brushRef="#br0" timeOffset="138296.68">23525 15959 1235 0,'0'0'541'0,"0"0"-495"16,0 0-23-16,-2 92-2 15,2-39 87-15,5 8 42 16,4 4-93-16,6 0-26 15,-2-4-3-15,3-6-20 16,-2-7-8-16,-2-12 0 16,0-7-40-16,-3-11-22 15,3-11-75-15,4-7-90 16,-1-12-92-16,-1-7-577 0</inkml:trace>
  <inkml:trace contextRef="#ctx0" brushRef="#br0" timeOffset="138788.72">23769 16369 791 0,'0'0'624'0,"0"0"-447"0,0 0-98 16,11 93 1-16,-2-58 37 15,3-4 8-15,4-5-26 16,5-9-75-16,8-5 5 16,2-9-8-16,3-3-20 15,2-8-2-15,-2-14-26 16,-4-7-17-16,-6-5 22 15,-8-3-39-15,-8-3 15 16,-8 1-18-16,-5 1 20 16,-15 7 44-16,-9 9 6 0,-4 9 5 15,-1 13-3 1,0 0 6-16,1 18-14 0,3 8 11 16,3 4-10-16,9 3 33 15,5-2-18-15,8-3 13 16,5-5-2-16,0-6-15 15,12-5-20-15,9-8 8 16,3-4-38-16,3 0 25 16,-1-8-66-16,0-7 10 15,-2-5 10-15,0-1 10 16,-4 1 41-16,-1 3 0 16,-3 3 8-16,-2 6 17 15,-3 5-10-15,0 3 4 16,1 4 21-16,0 11 1 15,0 3 2-15,4 2-35 0,-1-1 6 16,4-3-1-16,0-8-5 16,1-4-38-16,2-4-80 15,13-4-119-15,-7-10-324 16,-3-3-62-16</inkml:trace>
  <inkml:trace contextRef="#ctx0" brushRef="#br0" timeOffset="139142.78">24411 16259 365 0,'0'0'576'16,"0"0"-338"-16,0 0-134 16,0 0-31-16,0 0 58 0,-25 82 17 15,23-46-39 1,2 1-49-16,0-3-44 0,3-3 24 16,9-7-29-16,-3-7 0 15,-2-6-11-15,1-7-3 16,-2-4-9-16,-3 0-17 15,1-15-21-15,-2-8 5 16,1-7-56-16,0-4 44 16,0-2 36-16,4 0 21 15,0 2 1-15,6 5 57 16,1 7 9-16,4 7 21 16,3 10-56-16,1 5 31 15,0 1 32-15,-2 16 9 16,1 4 10-16,-4 1-44 15,-1 2-39-15,-7-7 8 0,-3-3-39 16,-4-6 0-16,-2-8-57 16,-8 0-101-16,-7-2-368 0</inkml:trace>
  <inkml:trace contextRef="#ctx0" brushRef="#br0" timeOffset="140420.31">26025 13500 196 0,'0'0'305'0,"0"0"-168"16,0 0 35-16,0 0-18 16,0 0 37-16,0 0-55 15,0 0-34-15,-8 0 62 16,8 0-78-16,0 0-12 15,0 0 28-15,0 0-36 16,0 0 16-16,6 0-67 16,6 0-3-16,5 0 5 0,6 1-11 15,9 3 13 1,1-4 15-16,3 3-33 0,-1-3 2 16,1 1-3-16,-5 1 0 15,-4 1-9-15,-6-2 9 16,-5 2-10-16,-7-1 1 15,-4 0-73-15,-5 2-19 16,0 1-76-16,-3 1 59 16,-12 3-5-16,-6-1-125 15,-4 3-132-15,-4-1 44 16,-11 3 118-16,6-1-12 16</inkml:trace>
  <inkml:trace contextRef="#ctx0" brushRef="#br0" timeOffset="140674.57">26055 13643 16 0,'0'0'172'0,"0"0"-15"0,0 0-3 15,0 0 22-15,0 0-28 16,0 0-37-16,0 0 13 16,-74 22-14-16,74-22 38 15,3 0-9-15,8 0-88 16,7 0 11-16,4 0-2 16,5 0 10-16,7-2 26 15,7-2-28-15,5 0 5 16,3 0 3-16,3 1-64 15,0 1 8-15,-8-1-20 16,-8 1 1-16,-10 2-13 0,-8 0 12 16,-10 0-38-1,-5 0-40-15,-3 0-112 0,-2 0-46 16,-8 0-13-16,-4-3-342 0</inkml:trace>
  <inkml:trace contextRef="#ctx0" brushRef="#br0" timeOffset="141455.2">26432 13215 732 0,'0'0'303'0,"0"0"-299"15,0 0 5-15,0 0-9 16,0 0 52-16,0 0 13 16,0 0 8-16,-6 85-8 15,6-35 33-15,0 5-40 16,0 4-2-16,3 2 3 16,3-7-57-16,0-7 11 15,-2-8-13-15,-1-11 11 16,-1-10-11-16,-2-8 0 15,2-7 0-15,-2-3 35 16,0 0 15-16,0 0 48 16,0-13-53-16,0-5-42 15,0-5 20-15,-2-9-23 16,-3-5 2-16,1-5 4 0,-2-6-6 16,-3-4-1-16,-1-2-8 15,1 2-10-15,-1 7 12 16,3 8 7-16,4 10 0 15,2 12 6-15,1 8 1 16,0 4-7-16,0 2 0 16,0 1-1-16,0 0-9 15,0 0 10-15,0 0 0 16,0 4 1-16,4 8 2 16,9 3-4-16,4 4 1 15,5 7 0-15,5 1-3 0,3 2 4 16,3 2-1-1,1 1 5-15,1-3 3 16,-1-1-16-16,-3 0 8 0,-4-1-1 16,-5-6-1-16,-4-1 3 15,-9-3-1-15,-3 0 3 16,-6-3 9-16,0 3-12 16,-3 0 0-16,-13 0-2 15,-5 2 1-15,-6 1 1 16,-4-1 0-16,-2-1 0 15,-2-2 9-15,1-2-18 16,3-2 9-16,2-2 0 16,7-3 34-16,4-2 11 15,6-2 5-15,5-3 2 16,4 0-50-16,3 0 8 0,0 0-10 16,0 0-78-16,1 2-34 15,7 0-166-15,-2 1-441 0</inkml:trace>
  <inkml:trace contextRef="#ctx0" brushRef="#br0" timeOffset="149924.44">27580 13095 871 0,'0'0'243'0,"0"0"-136"16,0 0-80-16,0 0-1 15,0 0 96-15,0 0-9 0,-17-23-12 16,17 23-39-16,0-2-18 15,0 2 29-15,0 0-38 16,0 0-6-16,0 0-10 16,0 0-10-16,0 0-10 15,0 14 1-15,0 14 0 16,0 12 16-16,0 15-14 16,1 6 14-16,4 4-7 15,-1 2-2-15,2-5-13 16,-3-4 6-16,0-7-3 15,-3-8-3-15,0-9 6 16,0-9 0-16,0-7 0 16,0-5-44-16,0-6-15 15,-10-2-199-15,-2 0 120 16,-12-5-65-16,6 0-144 0,-2-5-32 16</inkml:trace>
  <inkml:trace contextRef="#ctx0" brushRef="#br0" timeOffset="151306.75">27391 13548 557 0,'0'0'220'0,"0"0"-139"15,0 0-65-15,0 0 9 16,0 0 44-16,0 0 50 16,0 0-9-16,78-6-41 15,-43 6-11-15,6 0-22 16,5 0-24-16,-1 0 15 0,-1-8-26 15,-5-1 8 1,-7-1-3-16,-7 0-5 0,-9 2-2 16,-5-1 1-16,-5 0-6 15,-5 5-4-15,-1-2 8 16,0 4 2-16,0 2 7 16,0 0-7-16,-1 3-26 15,-4 13 15-15,2 6 11 16,2 7 9-16,1 2-9 15,0 2 0-15,0-3 5 16,7-7 5-16,2-6-20 16,1-8 10-16,0-5-8 15,-3-4 7-15,-2 0 1 16,-4-13-1-16,-1-8-6 16,0-3-14-16,0-2-2 0,-3-3-7 15,-4 2 24-15,0-2 5 16,3 3 2-16,1 1-1 15,1 6 2-15,2 4 5 16,0 4-13-16,5 3 6 16,6 3 0-16,2 1-10 15,2 3 11-15,3 0-1 16,0 1 0-16,2 0 3 16,-1 0-9-16,-2 6 6 15,0 10 0-15,-5 7 13 16,-2 4-7-16,-1 6-1 15,-2 3 37-15,0-1-20 16,-1 1 16-16,0-5-29 0,4-6-2 16,-1-6 2-16,1-9 1 15,2-3-10-15,0-7 0 16,1 0 1-16,-1-8 22 16,3-8 2-16,-3-5-5 15,-1-4-8-15,-3-4-11 16,-3 0-2-16,-5-2-6 15,0 0-19-15,-1 1 25 16,-14 2-20-16,-2 5-5 16,-2 8 26-16,-2 8-46 15,-2 7 25-15,0 8 11 16,-3 18 10-16,3 6 22 16,5 5 6-16,4 0 6 15,10 2 22-15,4-3-35 16,4-7 10-16,17-4 13 0,3-8-44 15,0-5 20-15,3-10-11 16,-2-2-8-16,-1-4 15 16,-2-13-14-16,-5-8-3 15,-2-3 1-15,-5-4-8 16,-2 2 1-16,-5-1 14 16,-3 4-4-16,0 4 13 15,0 8-5-15,0 5-5 16,0 8-6-16,0 2-27 15,0 16 27-15,0 13 10 0,1 10 32 16,6 7 4 0,2 0-45-16,5-5 0 0,2-7-1 15,2-9 0-15,-3-9 0 16,0-9 6-16,-3-7-6 16,-3 0 32-16,3-14-31 15,-3-9 14-15,0-9-15 16,-2-2-2-16,0-3-5 15,0 3 7-15,-3 0 0 16,1 4-1-16,-2 7-10 16,1 12 10-16,0 8-5 15,-1 3-32-15,2 17 38 16,-1 9 0-16,1 8 14 0,0-1 9 16,1 0-16-1,2-5-1-15,0-8-6 0,-1-5 0 16,2-5 1-16,-1-4 0 15,-4-6 4-15,2 0 12 16,0-2-15-16,1-13 9 16,2-6-11-16,0-8 0 15,1-2 0-15,1-2 1 16,1-4-1-16,0 1 0 16,-1 6 7-16,-1 6-13 15,0 7 6-15,-1 12-7 16,-1 5 0-16,0 5 11 15,0 19-4-15,1 8 50 16,0 3-22-16,4 1-1 16,0-4-27-16,3-5 1 0,-1-5 1 15,1-6-2 1,1-7-9-16,5-9-83 0,-4-4-253 16,-3-9-427-16</inkml:trace>
  <inkml:trace contextRef="#ctx0" brushRef="#br0" timeOffset="151698.1">28880 13372 1136 0,'0'0'165'16,"0"0"-110"-16,0 0-14 15,0 0 27-15,0 0-33 0,0 0-35 16,0 0 0-16,-86 14 0 15,69 5 9-15,1 1-10 16,3 0 1-16,7-3 0 16,6 0-1-16,0-3-12 15,3-2 13-15,15-2-17 16,3 0 14-16,6-1-4 16,3-1 7-16,0 1 0 15,-2 4 8-15,-4-1 6 16,-8 0-3-16,-4 1 61 15,-7 0 19-15,-5 2 82 16,0-1-58-16,-20 0-23 0,-3 0-36 16,-7-3-55-1,-1-2 9-15,-1-3-10 0,4-2-28 16,5-4 27-16,4 0-83 16,8-8-56-16,5-6-109 15,6 0-427-15</inkml:trace>
  <inkml:trace contextRef="#ctx0" brushRef="#br0" timeOffset="152026.37">29218 13352 339 0,'0'0'789'0,"0"0"-669"15,0 0-39-15,0 0 44 16,0 0 43-16,0 0-109 16,0 0-30-16,-73-47-29 15,67 47 0-15,-1 11-8 16,-2 16 8-16,0 11 0 16,3 23 50-16,3 26-38 15,3 25 26-15,0 4-19 16,12-21-13-16,3-26 15 15,-5-32-19-15,2-11 5 16,1-1-4-16,0-1-3 16,-2-4-6-16,-8-14-168 15,-3-6-104-15,0 0-69 0</inkml:trace>
  <inkml:trace contextRef="#ctx0" brushRef="#br0" timeOffset="153236.25">28974 13721 1024 0,'0'0'367'16,"0"0"-321"-16,0 0-34 16,0 0-12-16,0 0 100 15,0 0 12-15,0 0-62 16,112 0-18-16,-69-5-2 16,0-7-28-16,3-8 7 15,-4-4-9-15,-2-3-13 0,-2-3 12 16,-6-2-56-1,-8 2-10-15,-4 0 35 0,-8 3-19 16,-4 5 4-16,-6 5 31 16,-2 7 16-16,0 8 52 15,-5 2-30-15,-6 12-12 16,-1 13 15-16,0 10 6 16,4 4 27-16,4 2-27 15,4-2-30-15,0-4 15 16,12-7-6-16,7-8 12 15,2-6 9-15,2-11-30 16,0-3-2-16,3-8 1 16,2-14-14-16,-1-7 4 15,-2-7-73-15,-2-3 12 16,-3 0 34-16,-3 2-12 0,-7 2 33 16,-2 11 0-16,-4 8 0 15,-2 10 4-15,-2 6-7 16,0 6 19-16,0 17 0 15,0 8 37-15,0 4 31 16,0 2-39-16,0-5-9 16,2-3 9-16,6-5-23 15,-2-7-3-15,-1-8-3 16,-4-5 2-16,-1-4 5 16,0 0 12-16,0-12-9 15,0-8-7-15,0-4-3 16,0-4-1-16,0 0 0 15,0-1-35-15,0 5 21 16,10 6-56-16,1 7 11 16,1 4 53-16,4 7-23 0,1 0 30 15,4 0 6 1,2 4-5-16,4 2 23 0,3-2-7 16,1-4 4-16,1 0 8 15,-4 0-19-15,-3-4-11 16,-5-6 1-16,-5-3 0 15,-8 0-7-15,-4-1 7 16,-3 1 0-16,0 3 24 16,-4 0-16-16,-8 6 11 15,0 4-19-15,-2 3 0 16,0 15 0-16,0 11 24 0,2 5 43 16,6 6-1-16,6 2-57 15,0-5 8-15,2-2-17 16,12-8-4-16,2-10 4 15,1-4 23-15,0-9-8 16,2-4 1-16,0-2-5 16,0-18-22-16,1-6 2 15,0-6-44-15,-1-5 39 16,0-1-23-16,-2 0-18 16,-1 2 40-16,-2 7-29 15,-1 12 37-15,-4 12-6 16,-1 5-7-16,-4 12 20 15,2 14 51-15,-5 8 11 16,1 2 8-16,1-1-43 0,1-6 24 16,1-8-29-16,0-6-22 15,-1-4 24-15,-1-8-23 16,1-3 11-16,-1 0 41 16,2-6-9-16,1-13-13 15,1-6-31-15,4-4-23 16,-1-6 23-16,2 2-47 15,3 1-25-15,-1 4 25 16,-3 8-1-16,0 12 47 16,-4 8-21-16,0 3 22 15,0 19 17-15,-1 7 43 16,1 5-1-16,3-2-6 16,1-1-43-16,3-6 8 0,2-6-18 15,0-8-15 1,5-7-1-16,1-4-81 0,11-20-79 15,-6-3-172-15,-2-6-376 0</inkml:trace>
  <inkml:trace contextRef="#ctx0" brushRef="#br0" timeOffset="153589.29">30667 13343 740 0,'0'0'612'16,"0"0"-459"-16,0 0-121 15,0 0-31-15,0 0 127 16,-38 97-15-16,31-58-27 15,4 0-36-15,3-3-50 16,1-5 0-16,16-4-9 0,4-10 9 16,2-5 24-16,4-7-23 15,1-5 11-15,0-8-12 16,0-13-13-16,-3-8-36 16,-1-3-15-16,-6-2 7 15,-6-5 39-15,-6 3 0 16,-5 2 18-16,-1 7 0 15,0 10 8-15,0 12 18 16,-1 5-20-16,-5 16-5 16,-2 15 48-16,1 5-11 15,4 7 10-15,3-4-37 16,0-2 3-16,15-8-15 16,6-9 1-16,-2-9 0 15,4-11-1-15,3-14-47 0,-7-16-87 16,-3-4-377-16</inkml:trace>
  <inkml:trace contextRef="#ctx0" brushRef="#br0" timeOffset="153734.19">30923 13104 446 0,'0'0'1452'16,"0"0"-1316"-16,0 0-136 15,0 0-94-15,0 0 56 16,0 0 19-16,0 0-126 15,0 58-189-15,12-38-567 0</inkml:trace>
  <inkml:trace contextRef="#ctx0" brushRef="#br0" timeOffset="154084.34">31168 13392 803 0,'0'0'272'16,"0"0"-203"-16,-5 87-13 15,4-49 68-15,1-4 41 16,0-6-53-16,10-6-84 16,11-5 37-16,5-6-2 15,2-11-51-15,3 0 24 16,1-9-29-16,-6-13-1 16,-5-5-6-16,-7-3 8 15,-9-3-9-15,-5 1 2 16,-1 3 5-16,-17 5 71 15,-3 7-54-15,-4 11-2 0,1 6-21 16,-3 4 0-16,2 17-2 16,3 6 2-16,6 4-4 15,6 1-2-15,9-2 7 16,1-4-1-16,13-2 0 16,12-7-22-16,7-6 5 15,19-11-68-15,-7 0-221 16,-5-5-423-16</inkml:trace>
  <inkml:trace contextRef="#ctx0" brushRef="#br0" timeOffset="154684.99">31706 13355 758 0,'0'0'700'15,"0"0"-638"-15,0 0-35 16,0 0-27-16,0 0 18 15,0 0 27-15,-95 22-31 16,81 2 18-16,4 8 8 16,3-1-7-16,5 5 7 15,2-2-32-15,6-2 0 16,15-6-4-16,4-9-4 16,3-6-36-16,4-11 17 15,-2 0-24-15,-1-20 26 16,1-12-18-16,-3-7-9 0,-3-9-21 15,-5-5-20 1,-1-17 0-16,-6 5 11 0,-6-3 72 16,-4 2 2-16,-2 16 38 15,0 3 26-15,-2 18-13 16,-5 16-14-16,-1 13 30 16,-2 11-55-16,-5 21-11 15,0 15 74-15,-1 19-7 16,6-2 1-16,6 1-20 15,4-3-37-15,4-13 11 16,15-1-23-16,7-7 0 16,3-9 4-16,1-11 5 15,-1-8-4-15,-2-13 18 0,0 0-17 16,-3-10 7-16,-3-14-4 16,-2-5-9-16,-4-4 21 15,-1-6-20-15,-8 2-1 16,-3 2 0-16,-3 7-16 15,0 11 16-15,0 12 0 16,-2 5 0-16,-4 15-4 16,-2 14 17-16,4 9-10 15,0 2-3-15,4 1 13 16,0-4-26-16,19 0-5 16,0-12-202-16,1-8-356 0</inkml:trace>
  <inkml:trace contextRef="#ctx0" brushRef="#br0" timeOffset="155036.78">32376 13450 1113 0,'0'0'276'0,"0"0"-221"16,0 0-43-16,0 0 43 16,0 0 94-16,0 0-85 15,0 0-26-15,61-3-31 16,-46-9-7-16,0-4 20 15,-3-1-19-15,-5-4 0 16,-4-2 13-16,-3 1-5 16,0 2-11-16,-9 4 2 15,-4 7-4-15,-5 8-6 16,-1 1 10-16,-2 14 0 0,-2 12 20 16,1 10-14-16,7 3 48 15,3 3-2-15,9-3-25 16,3-3 9-16,5-4-35 15,14-6 14-15,5-6-8 16,4-6-7-16,2-7-7 16,0-7-23-16,-2-1-65 15,6-34-61-15,-5 4-169 16,-10-1-467-16</inkml:trace>
  <inkml:trace contextRef="#ctx0" brushRef="#br0" timeOffset="155280.09">32418 13026 861 0,'0'0'166'0,"0"0"-124"15,0 0 111-15,104-12 53 16,-65 7-30-16,-2 5-45 15,-1 0-21-15,-6 0-47 16,-6 0-9-16,-12 0-54 16,-8 0-3-16,-7 0-136 15,-15 8-247-15,-7 1-195 0</inkml:trace>
  <inkml:trace contextRef="#ctx0" brushRef="#br0" timeOffset="156216.96">26869 15100 679 0,'0'0'257'16,"0"0"-189"-16,0 0 0 15,0 0 69-15,0 0-46 16,0 0 8-16,0 0-22 0,51 8 3 15,-35-4 30 1,7 0-41-16,2 0 14 0,3-1-23 16,5-1-32-16,1-2 15 15,1 0-42-15,-2 0 12 16,-5 0-7-16,-6 0-5 16,-4 0-2-16,-8 0-29 15,-5 0-49-15,-5 0-60 16,0 0-146-16,-2 0-327 0</inkml:trace>
  <inkml:trace contextRef="#ctx0" brushRef="#br0" timeOffset="156481.41">26821 15288 423 0,'0'0'607'0,"0"0"-477"16,0 0-87-16,0 0 11 16,0 0 92-16,0 0-21 15,0 0-39-15,84 0 4 16,-56 0-43-16,4-2 23 16,-1-2-30-16,-1 1-26 15,-2-2 11-15,-3 0-25 16,-4-1 0-16,-1 0-48 0,-6-1-200 15,-4 1-321-15</inkml:trace>
  <inkml:trace contextRef="#ctx0" brushRef="#br0" timeOffset="157170.71">27254 14933 942 0,'0'0'352'0,"0"0"-274"16,0 0-49-16,0 0-29 0,0 0 0 16,0 0 19-16,0 0-9 15,-3 76 16-15,-2-31 60 16,4 8-16-16,-2 5 8 15,3 1-63-15,0-1-5 16,6-7 2-16,1-12-6 16,-1-9-7-16,0-13 1 15,-3-10-3-15,3-7 3 16,-2 0 8-16,1-7 13 16,1-12-4-16,-3-6-11 15,0-5-6-15,-1-4 0 16,-2-5 0-16,0-1 1 0,0-2-1 15,-8-3 1-15,1 1 31 16,-4 5-32-16,5 2 19 16,2 7-12-16,1 11-6 15,1 5 24-15,2 5-25 16,0 6 1-16,0 3 4 16,0 0-5-16,0 0 0 15,0 5-26-15,3 11 18 16,12 4 1-16,5 7 7 15,6 2 0-15,4 2 3 16,5-1-1-16,-3 0-4 16,1 0 2-16,-1-4-3 15,-4 0-5-15,-4-5 8 0,-7-4 0 16,-6-5 7 0,-6-2-1-16,-5-2-6 0,0 0 0 15,-11-1 1-15,-11 1 15 16,-7-1-16-16,-5-2 1 15,-3 2 11-15,-1-1-2 16,0 0-11-16,3 2 1 16,7-1-4-16,4 2-9 15,9 0 1-15,2 5-143 16,2-1-186-16,5-3-555 0</inkml:trace>
  <inkml:trace contextRef="#ctx0" brushRef="#br0" timeOffset="162367.81">28256 15157 519 0,'0'0'129'0,"0"0"-97"16,0 0 3-16,0 0 51 15,0 0-5-15,0 0 3 16,-37 8 58-16,30 4-81 16,2 4 20-16,0 4-5 15,2 5 13-15,3 5 11 16,0 4-10-16,0 0-11 15,11-1-16-15,7-2-50 16,6-5 4-16,1-8-15 16,2-4 27-16,3-11 21 15,1-3-40-15,1-3 6 16,1-14-6-16,0-4-10 16,-1-2 0-16,-4-5-26 15,-5 0-26-15,-6 0 17 0,-4 3-29 16,-6 2-3-1,-6 6 57-15,-1 7-12 0,0 5 21 16,0 5-35-16,-3 5 17 16,-2 14 17-16,0 6 4 15,5 4 14-15,0 0-3 16,0-3-2-16,13-4-12 16,4-8 1-16,4-7 0 15,2-7-3-15,2 0 5 16,0-7-2-16,-3-12 0 15,-4-3 3-15,-8-5-4 16,-2-2 1-16,-8 3 0 0,0-3 24 16,0 3-13-16,-9 6 58 15,-4 3 1-15,-1 5-34 16,-4 7 73-16,0 5-89 16,-4 2-19-16,-2 13-1 15,4 5-17-15,3 0-38 16,5 0-51-16,3-4-126 15,9 0-99-15,0-7-154 16,0-2 87-16</inkml:trace>
  <inkml:trace contextRef="#ctx0" brushRef="#br0" timeOffset="162951.56">28729 15151 907 0,'0'0'308'0,"0"0"-244"0,0 0-28 15,0 0-16-15,0 0 103 16,0 0 78-16,0 0-102 16,84 79-21-16,-67-43-42 15,-2 3-36-15,3-6 20 16,-4-2-20-16,-3-11 6 16,-5-4 1-16,-2-6 2 15,-3-6-9-15,-1-4 1 16,0 0-1-16,0-2 37 15,0-13-37-15,0-4 3 16,3-7-3-16,0-4-4 0,2-1-8 16,3 0-28-1,0 3-20-15,2 4 38 0,2 10-5 16,0 7 3-16,0 7 17 16,0 0-23-16,0 15 30 15,-2 8 18-15,-2 5-4 16,-1 0 29-16,-2-1-32 15,-1-4 0-15,-1-7-1 16,0-2-1-16,-1-8-10 16,-2-3 1-16,0-3 0 15,1 0 19-15,1-4-3 16,1-10 3-16,1-7-16 16,2-7-3-16,3-1-1 15,1-6-23-15,3 4-11 16,-2 2 35-16,1 10-13 0,-1 8 13 15,1 8 0-15,-2 3 0 16,1 14 0-16,0 11 29 16,-2 9 5-16,2 1 16 15,1 2-43-15,-2-6 6 16,2-8-13-16,0-7-10 16,-1-10-49-16,2-6-117 15,-4-14-124-15,-1-3-322 0</inkml:trace>
  <inkml:trace contextRef="#ctx0" brushRef="#br0" timeOffset="163477.44">29320 15058 355 0,'0'0'683'0,"0"0"-650"16,0 0-33-16,0 0 62 15,0 0 96-15,15 104-84 16,4-45-25-16,6 23 14 15,7 22-6-15,-3-9-5 16,-6-15-40-16,-11-25-10 16,-5-19 22-16,-1 3-18 15,1-3-6-15,-2-2 23 16,-3-11 13-16,-2-8 39 16,0-10 12-16,0-5 13 15,0 0 2-15,-7-15-82 0,-3-12-6 16,-3-10-14-1,-8-21 1-15,-3-22 2 0,1-24-3 16,1-3-9-16,10 15-26 16,7 25-41-16,5 28 34 15,0 10-45-15,5 2-47 16,7 2 105-16,5 8 4 16,1 11 25-16,1 6-12 15,-1 2 17-15,3 18-5 16,-1 6 39-16,-1 4-14 15,-3 4 49-15,-7-3-17 16,-4-3 11-16,-5-3 34 16,0-1-29-16,-13-6-27 15,-4-2-46-15,-3-4 9 16,-1-4-12-16,1-5 3 0,1-1-16 16,3-2-14-16,4 0-63 15,5 0-20-15,4-5-69 16,3-13-107-16,8 4-224 15,5 0 25-15</inkml:trace>
  <inkml:trace contextRef="#ctx0" brushRef="#br0" timeOffset="164400.6">29633 15247 121 0,'0'0'969'0,"0"0"-863"15,0 0-41-15,0 0 54 16,0 0-8-16,0 0-6 0,99 36-50 15,-68-33 21 1,4-3-9-16,4 0 2 0,-1-7 3 16,-1-10-60-16,-6-1-11 15,-4-3 17-15,-8-1-18 16,-7 1 8-16,-10 0-7 16,-2 2 11-16,-5 2-12 15,-13 1 0-15,-7 4 0 16,-3 3-3-16,-2 6 4 15,-2 3-1-15,1 0 0 16,0 12-10-16,3 8 9 16,1 2-9-16,6 2 10 15,6 2-8-15,5 0 10 0,7 4-2 16,3-5 4 0,1-2 4-16,17-3-10 0,3-6 2 15,3-5 0-15,3-6-6 16,-2-3 6-16,0 0 0 15,-3-14 0-15,-2-6-14 16,-2-4 6-16,-3-4-17 16,0 0-26-16,-5-2 28 15,-1 5-8-15,-5 3 12 16,-1 10-60-16,-1 7-7 16,-2 5 38-16,0 5-43 15,0 15 91-15,0 8 23 16,0 3-1-16,0 0 37 15,0-3-26-15,6-5-32 16,9-6 14-16,0-6 8 0,1-7 14 16,2-4 24-16,1 0-51 15,2-11 18-15,0-9-28 16,0-4-16-16,-2-4 15 16,-5-3-20-16,-3 2 17 15,-4 0-6-15,-4 6-14 16,-3 3-2-16,0 11 13 15,0 9-9-15,0 0 12 16,-7 18 10-16,1 11 22 16,0 3 48-16,2 2-53 15,4-2 20-15,0-4-31 16,0-5 2-16,4-6 7 16,0-8-15-16,-1-2 1 15,0-6 30-15,-1-1 11 16,-1 0 59-16,2-11-69 0,-3-6-21 15,0-6-13-15,0-2 11 16,0-3-8-16,3-4-1 16,3 1 0-16,3 3-10 15,7 2-26-15,2 7-18 16,4 5 40-16,4 6-15 16,-1 6 29-16,2 2-1 15,-1 0 1-15,-1 6 0 16,-1 6 0-16,-2 1 2 15,-4 2 29-15,-2-4-30 16,-5 0 0-16,-3-4-1 0,-1-5-127 16,-6-2-175-16,-1-3-265 15,0-8-33-15</inkml:trace>
  <inkml:trace contextRef="#ctx0" brushRef="#br0" timeOffset="164656.23">30431 14726 738 0,'0'0'266'0,"0"0"-212"16,0 0-24-16,0 0 11 15,0 0 27-15,0 0 120 16,0 0 14-16,15 67-51 0,-2 9-45 16,2-2-36-1,2-5 27-15,-1-6-42 0,-2-18-39 16,2 5 12-16,1 3-28 15,-1-10 6-15,-4-7-6 16,-1-9-19-16,-5-12-34 16,-4-7-127-16,-2-8-187 15,-6-8-39-15,-7-9-645 0</inkml:trace>
  <inkml:trace contextRef="#ctx0" brushRef="#br0" timeOffset="164962.81">30471 15165 720 0,'0'0'230'15,"0"0"-167"-15,0 0-48 16,0 0 34-16,0 0 65 16,0 0-14-16,0 0-39 0,75 22-17 15,-47-22-24-15,0 0 9 16,2-7 3-16,0-3-32 16,-2-5 22-16,1-2 7 15,-2 0 25-15,-5-1-12 16,-3-1-33-16,-2 4 43 15,-7 4 18-15,-2 4-23 16,-3 5-12-16,-5 2-35 16,0 10 0-16,0 11 47 15,0 7 11-15,0 4-24 16,0-4-27-16,2-3 1 16,6-6-16-16,2-7-6 0,3-4-96 15,2-8 9 1,-1-6-173-16,-5-8-476 0</inkml:trace>
  <inkml:trace contextRef="#ctx0" brushRef="#br0" timeOffset="165108.69">30794 14950 1527 0,'0'0'357'0,"0"0"-272"15,0 0-85-15,0 0-113 16,0 0 76-16,0 0-55 15,0 0-213-15,22 44-423 0</inkml:trace>
  <inkml:trace contextRef="#ctx0" brushRef="#br0" timeOffset="166036.81">31071 15037 863 0,'0'0'629'0,"0"0"-546"16,0 0-83-16,0 0 0 15,0 0 165-15,0 0-80 16,0 0-38-16,3 53 20 16,-6-22-42-16,3 3 27 15,0-2-31-15,6-3-19 16,12-2 20-16,7-7-2 16,5-4 13-16,3-10-17 15,0-6-16-15,4 0 0 16,-3-15-11-16,2-7-22 0,-2-5 27 15,-4-4-30 1,-3-2 34-16,-7 0-10 0,-4 4 15 16,-6 3-4-16,-4 8 1 15,-5 11-11-15,-1 7-1 16,0 0-4-16,-10 19 16 16,0 9 27-16,1 5-27 15,1 0 21-15,8-3-21 16,0-7 0-16,6-4 11 15,11-7-10-15,2-6 20 16,2-6 16-16,3 0-36 16,3-9 8-16,-1-10-9 15,3-6-27-15,-2-3 27 0,-2-3-28 16,-4 2 28 0,-3 2-6-16,-5 6-20 0,-1 5-2 15,-7 11-5-15,-4 5-11 16,-1 4-22-16,0 17 66 15,0 5 55-15,-1 6 11 16,1-2-64-16,0-4 12 16,9-3-14-16,10-6 0 15,5-6 39-15,1-5-17 16,2-6-2-16,3 0 13 16,0-6-33-16,0-11 10 15,-2-1-10-15,-1-4-8 16,-7 3 2-16,-6 1 7 15,-2 2-1-15,-8 3 5 0,-2 4-4 16,-2 0-2-16,0 3-5 16,0 2 1-16,-5-1-9 15,-3 2 14-15,0-2-15 16,2 3 8-16,1-1-21 16,2 2 28-16,2 1-9 15,1-3 9-15,0 3-16 16,0 0 16-16,0 0-13 15,-2 0-30-15,2 0-36 16,-1 0 25-16,-2 0-7 16,0 5 42-16,2 4 1 15,1 2 15-15,0 1 3 16,0 4 0-16,0-2-30 0,7 2-75 16,4-3-8-16,-1-5 17 15,0-3 76-15,1-3-2 16,-4-2 22-16,0 0 33 15,0-4-33-15,-4-4 26 16,0-2-24-16,-3 1-1 16,0 1-1-16,0 3-74 15,0-1-120-15,-3 0 12 16,-3 3-186-16</inkml:trace>
  <inkml:trace contextRef="#ctx0" brushRef="#br0" timeOffset="166473.99">31985 15063 1007 0,'0'0'188'0,"0"0"-88"0,0 0 103 16,0 0-39-16,0 0-40 16,0 0-48-16,21-73-75 15,-21 62 42-15,-1 1-12 16,-10 2-30-16,-7-3 12 15,0 3-13-15,-6 2 0 16,-2 3 0-16,-1 3-10 16,-1 0-12-16,1 6 9 15,1 11 1-15,2 6 0 16,0 2 18-16,5 3-6 16,7-1 3-16,3 0-3 15,7-5-2-15,2-4-74 16,14-4-159-16,8-6-170 15,2-6-394-15</inkml:trace>
  <inkml:trace contextRef="#ctx0" brushRef="#br0" timeOffset="166881.14">32043 14984 1053 0,'0'0'214'0,"0"0"-173"15,0 0-7-15,0 0 58 16,81 14 17-16,-53 5-16 16,-1 5-16-16,-3 4-2 15,-3 0 2-15,-6-1-34 16,-5-3 14-16,-1-4-28 16,-5-6-27-16,-2-4 1 15,1-6-3-15,-3-1 0 0,2-3 12 16,-1 0-5-16,4-2 28 15,2-8 0-15,3-9-27 16,1-3-14-16,5-6 6 16,1-3 0-16,2-2-9 15,3-1-1-15,1 7-21 16,-2 7 16-16,-4 12-18 16,-3 8 33-16,-5 6-11 15,1 14 11-15,-4 7 48 16,0 2-25-16,-1-1-6 15,-4-3-13-15,1-4-4 16,-2-7-13-16,-5-5-164 16,-7-8-359-16</inkml:trace>
  <inkml:trace contextRef="#ctx0" brushRef="#br0" timeOffset="167112.44">32134 14626 1664 0,'0'0'298'15,"0"0"-219"-15,47-72-1 16,-27 43 12-16,0-1 28 0,-1 4-73 16,-4 3-32-1,-5 2-13-15,-3 4-4 0,-7 2-30 16,0 4-30-16,-16 8-92 15,-9 3-83-15,-5 0-432 0</inkml:trace>
  <inkml:trace contextRef="#ctx0" brushRef="#br0" timeOffset="167338.87">31580 14837 1677 0,'0'0'557'0,"0"0"-497"15,0 0-51-15,0 0 86 16,0 0-15-16,0 0-38 16,0 0-42-16,0 0-100 15,-16 4-21-15,-4 2-213 16,-9 2-865-16</inkml:trace>
  <inkml:trace contextRef="#ctx0" brushRef="#br0" timeOffset="168200.57">29390 16256 998 0,'0'0'600'16,"0"0"-600"-16,0 0-47 15,0 0 47-15,0 0 160 16,0 0-100-16,0 0-48 15,-87-51-8-15,66 51-4 16,-3 0 0-16,1 15-6 16,-1 5 6-16,3 10 3 15,4 3-2-15,7 5 17 16,5-1 12-16,5-1-28 16,3-7 8-16,14-5-10 15,5-9 0-15,4-8 17 16,0-7-11-16,-1-3 10 0,-2-18 8 15,1-11-16 1,-2-6-15-16,-3-7 7 0,-3-7-38 16,-6-5 22-16,-4-5-35 15,-4-2 32-15,-2-2 17 16,0 9-11-16,-2 7 12 16,-4 19-26-16,2 11-11 15,1 20 38-15,0 3-48 16,0 30 48-16,1 12 73 15,2 12-36-15,0 9-4 16,8-4-17-16,7-4-15 16,7-10 30-16,3-11-31 15,2-10 7-15,0-9-1 0,-2-11 4 16,-3-7-3 0,-2-6-7-16,-1-16 1 0,-2-8-2 15,-1-8-20-15,-7-3-6 16,-3-4 26-16,-4-1-8 15,-2 6 8-15,0 5 1 16,0 15 0-16,0 13-9 16,0 7-3-16,0 23 12 15,0 19 28-15,5 7-19 16,6 5 17-16,6-3-26 16,8-4 1-16,18-2-2 15,-5-12-144-15,-4-12-507 0</inkml:trace>
  <inkml:trace contextRef="#ctx0" brushRef="#br0" timeOffset="168590.37">30188 16188 1408 0,'0'0'200'0,"0"0"-121"15,0 0-21-15,82-40-8 16,-52 21-16-16,1-1-26 16,-4-2-8-16,-5 1 0 15,-10 0-47-15,-7 3 13 16,-5 0 34-16,-5 4 19 0,-13 2 25 16,-7 7-36-16,-2 5 0 15,-3 1-8-15,0 20 15 16,3 6-2-16,4 7-12 15,5 6 23-15,4 0 69 16,11 3-54-16,3-4 17 16,6-3-51-16,17-5 4 15,8-5 39-15,5-5-15 16,4-6-10-16,-1-6-20 16,-2-7-3-16,-2-2-9 15,-6-2-27-15,0-26-75 16,-10 3-79-16,-7-3-397 0</inkml:trace>
  <inkml:trace contextRef="#ctx0" brushRef="#br0" timeOffset="168921.63">30141 15811 844 0,'0'0'331'0,"0"0"-242"16,0 0-44-16,0 0 71 16,87-21 105-16,-45 15-67 15,7-1-48-15,2 2 30 0,3-1-45 16,-2 2-38-16,-9 0-12 15,-5 4-35-15,-8 0-1 16,-7 0-5-16,-7 0 0 16,-5 0-8-16,-5 8 8 15,-4 1-10-15,-2 7-34 16,-7-2-110-16,-6 0-378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01:32.599"/>
    </inkml:context>
    <inkml:brush xml:id="br0">
      <inkml:brushProperty name="width" value="0.05292" units="cm"/>
      <inkml:brushProperty name="height" value="0.05292" units="cm"/>
    </inkml:brush>
  </inkml:definitions>
  <inkml:trace contextRef="#ctx0" brushRef="#br0">2031 11696 616 0,'0'0'341'0,"0"0"-257"16,0 0-26-16,0 0-25 15,0 0 0-15,0 0 34 16,-24 27-27-16,21-23-8 16,0 1 15-16,0 0-23 15,0 1 18-15,-1 2-5 16,0 1-8-16,-1 2 2 16,2 1-31-16,3 2 0 0,0 3 11 15,0 3-3-15,3 6 2 16,12-5 4-16,3 2-12 15,6-5 2-15,1-4 3 16,2-3-7-16,-2-8 0 16,0-3 1-16,-5-3 0 15,2-14 1-15,-8-7 12 16,-1-3 18-16,-7-6-23 16,-4-1 39-16,-2-1-3 15,0 2-23-15,-14 1 18 16,-2 5-27-16,-5 3 4 15,0 6-5-15,-3 4-12 0,-1 7 0 16,1 6-14 0,4 1 14-16,0 11-2 0,2 12-3 15,6 10 5-15,4 6 0 16,7 7-6-16,1 0-13 16,3-4-33-16,12-5-40 15,7-9 10-15,-1-7-18 16,0-12 54-16,-2-8 40 15,-1-1-14-15,-3-7 20 16,-2-13 0-16,-2-2 0 16,-2-5 9-16,-3-3-9 15,1 4 2-15,-2 1 18 16,-4 5-19-16,-1 5 5 0,2 8-6 16,1 7-2-1,4 0 2-15,8 13-8 0,5 8 8 16,8 10 21-16,5 4-20 15,4-6-2-15,9-15-6 16,-7-9-288-16,-9-5-526 0</inkml:trace>
  <inkml:trace contextRef="#ctx0" brushRef="#br0" timeOffset="342.74">2221 11151 575 0,'0'0'78'0,"0"0"-58"16,0 0 22-16,0 0 20 15,98 68 35-15,-52-37-12 16,8 8 12-16,10 22-21 15,8 24-28-15,-8 27 3 16,-12 10-3-16,-25 0-24 16,-26-10-1-16,-4-18 11 15,-19-6 27-15,-2-13 55 16,3-19-40-16,3-14-30 16,1-7 1-16,0-2-38 0,-1-3 4 15,2-3-13-15,-5-17-43 16,6-10-143-1,2 0-313-15</inkml:trace>
  <inkml:trace contextRef="#ctx0" brushRef="#br0" timeOffset="1289.06">3275 11413 377 0,'0'0'610'16,"0"0"-549"-16,0 0-31 16,0 0-13-16,0 84 57 15,6-28 16-15,9 21-47 16,-3-2-11-16,0-2-10 16,1-8-21-16,-5-19 16 15,1 1-17-15,-2-3 6 0,-1-12 10 16,-3-12-15-16,-3-8 19 15,0-8 28-15,0-4 10 16,0 0 14-16,0 0 11 16,0-13-6-16,0-11-36 15,0-8-34-15,3-11-7 16,3-6 0-16,6-4 0 16,3-1-1-16,9-1 1 15,4-2 0-15,5 2-1 16,1 6-1-16,2 6 2 15,-3 9-8-15,0 10 3 16,-3 5-2-16,-5 6 7 16,-1 4-21-16,-9 6-52 15,-5 3-74-15,-10 6-9 16,0 11-73-16,0 1-167 0</inkml:trace>
  <inkml:trace contextRef="#ctx0" brushRef="#br0" timeOffset="1525.83">3402 11836 580 0,'0'0'546'15,"0"0"-467"-15,0 0-61 16,85 53 42-16,-49-38 52 15,0-1-35-15,-2-2 4 0,0-2-62 16,-1 0-1-16,-6 0-17 16,7 6-1-16,-11-1-177 15,-6-1-427-15</inkml:trace>
  <inkml:trace contextRef="#ctx0" brushRef="#br0" timeOffset="1892.16">4264 11514 1174 0,'0'0'396'15,"0"0"-351"-15,0 0-19 16,0 0-20-16,-3 82 3 16,3-36 39-16,0 8-23 15,0 7-3-15,6 3-14 16,-2-1-6-16,1-7 11 0,-2-7-13 15,0-13 0 1,0-10-1-16,-3-12-52 0,0-14-98 16,0-1-165-16,0-15-472 0</inkml:trace>
  <inkml:trace contextRef="#ctx0" brushRef="#br0" timeOffset="2154.6">4230 11456 722 0,'0'0'111'0,"0"0"-67"0,0 0-1 15,121 4 12-15,-77 3 40 16,1-1-9-16,3 4 13 15,-6-4-38-15,-1-1-43 16,-8 1 6-16,-5 1-24 16,-8 0-1-16,-8 2-34 15,-8 1-124-15,-4 0-208 0</inkml:trace>
  <inkml:trace contextRef="#ctx0" brushRef="#br0" timeOffset="2411.02">4194 11669 789 0,'0'0'221'0,"0"0"-174"15,0 0-23-15,0 0-22 16,0 0 118-16,0 0-42 15,110 2-10-15,-68-6 15 16,4-3-32-16,-2-2-24 16,-1 4 1-16,-6-1-27 15,-1 6-2-15,-9 0-81 16,-11 0-230-16</inkml:trace>
  <inkml:trace contextRef="#ctx0" brushRef="#br0" timeOffset="5067.32">3438 12712 808 0,'0'0'248'15,"0"0"-162"-15,0 0-33 16,0 0-17-16,0 0 16 15,0 0-18-15,0 0-8 16,-15 68 9-16,15-29-8 16,0 21 20-16,0 24-1 15,7 21-33-15,2 3 9 0,-4-16-19 16,-5-24-3-16,0-27 22 16,0-7-22-16,0 2 0 15,0 0 16-15,0 1-8 16,0-11 29-16,0-7-18 15,0-8-7-15,0-4 7 16,0-5-18-16,0-2 5 16,0 0-4-16,0 0 6 15,0-3 14-15,0-13-1 16,4-5-7-16,2-7 20 16,0-8-33-16,8-6-1 15,2-6 0-15,5-5 0 16,3-5 0-16,4 0 0 0,2 1 0 15,7 4 1-15,-3 4-1 16,2 9 0-16,-3 3-1 16,1 5 1-16,-2 3-1 15,-7 5 1-15,0 6-2 16,-11 2-17-16,-1 8-174 16,-13 8-37-16,0 0-98 15,-7 3-253-15</inkml:trace>
  <inkml:trace contextRef="#ctx0" brushRef="#br0" timeOffset="5399.33">3530 13208 307 0,'0'0'369'0,"0"0"-252"16,0 0-85-16,0 0-6 16,0 0 85-16,0 0 18 15,0 0-18-15,39 101-15 16,-18-61-60-16,9 7 27 16,1 0 32-16,2 0-42 15,-2-6-1-15,-2-6-10 0,-4-9-10 16,-6-9 1-1,-7-5-32-15,-4-7 4 0,-3-2-5 16,-3-3 0-16,1 0-7 16,6 0-11-16,0 0-152 15,0 0-352-15</inkml:trace>
  <inkml:trace contextRef="#ctx0" brushRef="#br0" timeOffset="11882.55">4203 13304 175 0,'0'0'236'0,"0"0"-166"16,0 0-34-16,0 0-10 16,0 0 33-16,0 0 6 15,18-9-36-15,-15 9-3 16,-2 0-15-16,2 0-2 15,-1 0 60-15,1 0-36 16,1 0-10-16,2 0 41 0,0 0-37 16,3 0-6-1,3 0-14-15,3-1-7 0,4 0 18 16,1-2 11-16,7 0 10 16,-2-1-8-16,0 1-22 15,-1 0 11-15,0 0 1 16,-6 0-11-16,-2 3 7 15,-5 0-17-15,-5 0 7 16,-5 0 2-16,-1 0-8 16,0 0 25-16,-3 12 49 15,-10 2-65-15,-5 6 12 16,-3 6-21-16,0-2 11 16,0 5-12-16,-1-2-11 15,4 2 10-15,0-4-6 16,3-1 7-16,5-3 20 0,4-2-19 15,1-6 5-15,5-1-2 16,0-2 2-16,0-3-12 16,3-2 6-16,8-1 0 15,2-1 4-15,8-3-4 16,-3 0 10-16,7 0 6 16,-1 0-10-16,3-7 19 15,-3 3-9-15,-2 0-5 16,-1 2 9-16,-7-1-19 15,-3 1-1-15,-3 0 0 16,-5 2-16-16,-3 0-65 16,0 0-213-16,-3 0-273 0</inkml:trace>
  <inkml:trace contextRef="#ctx0" brushRef="#br0" timeOffset="12132.28">4197 13430 742 0,'0'0'173'16,"0"0"-121"-16,0 0-49 16,0 0 104-16,0 0 55 15,82-4-75-15,-48 4-32 0,5 0 19 16,0-1-17-1,-2 1-25-15,-4-2-31 0,1-2-2 16,8-6-71-16,-8 0-260 16,-10 0-617-16</inkml:trace>
  <inkml:trace contextRef="#ctx0" brushRef="#br0" timeOffset="12402.99">4746 13293 738 0,'0'0'178'0,"0"0"-133"0,0 0 31 16,0 0 49-16,0 0-59 15,103 1-28-15,-81-1-23 16,-1 0-13-16,-2 0 7 16,-5 0-9-16,-8 8-113 15,-2 2-181-15,-4 2-393 0</inkml:trace>
  <inkml:trace contextRef="#ctx0" brushRef="#br0" timeOffset="12626.49">4783 13459 990 0,'0'0'231'16,"0"0"-179"-16,0 0-34 16,0 0 40-16,0 0 37 15,0 0-9-15,0 0-44 16,94 0-34-16,-70 0 15 15,-3 0-23-15,0 0 0 16,-3 0-94-16,-5 0-270 16,-1-1-706-16</inkml:trace>
  <inkml:trace contextRef="#ctx0" brushRef="#br0" timeOffset="13002.77">5229 13198 876 0,'0'0'228'0,"0"0"-215"16,0 0 3-16,2-73 71 15,1 49-15-15,2 1-27 16,1 2 23-16,-1 1-42 15,1 2-13-15,0 2 11 16,-3 5-24-16,3 2 11 0,-5 6-11 16,1 3-7-16,-1 0 7 15,2 17 2-15,-1 10 96 16,-1 11 11-16,1 12-52 16,-2 5-16-16,0 3-21 15,0 0 2-15,0-5 28 16,0-5-37-16,0-10-3 15,0-8-10-15,0-10 0 16,0-13-22-16,0-7-166 16,0 0-367-16</inkml:trace>
  <inkml:trace contextRef="#ctx0" brushRef="#br0" timeOffset="13670.74">5504 13121 844 0,'0'0'260'16,"0"0"-164"-16,0 0-2 16,0 0-16-16,-8 89-33 15,16-74 6-15,5-3-29 16,2-3-5-16,6-4 0 15,1-5-16-15,1 0-1 0,-1 0 1 16,5-10 0-16,-2-5 29 16,-3-3-11-16,-5-2 28 15,2-4-17-15,-7-3-24 16,-4-1 9-16,-3 1-15 16,-5 0 1-16,0 3 24 15,-1 5-15-15,-14 0 5 16,-4 4-11-16,1 5 6 15,-6 3-20-15,-3 4 9 16,-1 3-18-16,0 0 17 16,-1 15-6-16,4 5-64 15,1 4 26-15,3 2 30 16,6 3 7-16,2 0 9 0,7-1-2 16,6-3 2-16,0-3 16 15,3-2-4-15,9-8-12 16,7-1-4-16,2-7-11 15,0-4-30-15,1 0 6 16,-1-2 21-16,3-12-3 16,-6-4 19-16,1 0-4 15,-5-2 8-15,-1 1-2 16,-7 3 1-16,3 1 9 16,-4 7 15-16,-1 5-24 15,-1 3 8-15,1 5-3 16,2 15 44-16,5 12 41 15,1 9-52-15,1 5-3 0,2 5 7 16,-1-4-27 0,-4-7 4-16,0-6-17 0,-4-10 7 15,-4-7-20-15,-2-5 7 16,0-4-217-16,-3-5-481 0</inkml:trace>
  <inkml:trace contextRef="#ctx0" brushRef="#br0" timeOffset="14849.59">6594 13146 667 0,'0'0'286'15,"0"0"-193"-15,0 0-83 16,0 0-9-16,6-89 70 16,-2 63-41-16,-2-1-1 15,-2 3 16-15,0 2-32 0,0 1 2 16,0 4-14-16,0 2-1 16,0 3 33-16,0 3-30 15,0 4 7-15,0 2 4 16,0 2-13-16,0 1-2 15,0 0-18-15,0 13 19 16,0 7 13-16,0 11-13 16,0 13 1-16,0 13 9 15,7 21-9-15,5 16-1 16,0-6 2-16,0-16-2 16,-6-23 8-16,-3-18-8 15,0 1 0-15,1-2 0 0,-1 0 9 16,-3-10-9-1,0-8 0-15,0-5 1 0,0-5 14 16,0 0-15-16,0-2 8 16,0 0-8-16,-10 0-5 15,1-8-7-15,-3-3-21 16,-1 2 25-16,-1-2-2 16,-2 0 6-16,4 0 4 15,-1 2 25-15,4 1-24 16,1 4 11-16,2-1-11 15,6 3 0-15,-3 1 22 16,3 1-23-16,0 0 1 16,6 0 4-16,8 0-3 15,3 0 16-15,3 0-3 16,4 4 7-16,0 0 37 0,-1 0-18 16,1-2-21-16,-3-1-4 15,0-1-14-15,1 0-4 16,5-1-24-16,-6-7-186 15,-3-2-512-15</inkml:trace>
  <inkml:trace contextRef="#ctx0" brushRef="#br0" timeOffset="15382.48">7164 13205 882 0,'0'0'323'0,"0"0"-241"15,0 0-48-15,0 0 18 16,0 0 106-16,0 0-23 16,0 0-81-16,-55-29-30 15,36 29-24-15,-1 0-12 16,-3 9-33-16,1 5 32 15,1 2-16-15,5 1 27 16,2 0-7-16,4-2-8 16,7-1 14-16,3-2-33 15,0-2 18-15,7 1-2 16,10-3-30-16,5 1 18 0,6-1-17 16,4-1-12-16,-1 2 44 15,3-1 2-15,-4 2 15 16,-3 0 1-16,-3 1 8 15,-8 2-9-15,-4-1 0 16,-6 2 6-16,-6 1 51 16,0-1-24-16,-3 3 37 15,-12-3-5-15,-5 1-41 16,-5-5-3-16,-1 0 12 16,-4-7-32-16,0 0 82 15,5-3-61-15,1 0-10 16,6 0-22-16,0-3 10 15,9 0-1-15,4 0-18 0,4 3-44 16,1 0-87-16,0 0-159 16,4-2-341-16</inkml:trace>
  <inkml:trace contextRef="#ctx0" brushRef="#br0" timeOffset="16132.71">7465 13017 1156 0,'0'0'225'0,"0"0"-225"16,0 0-7-16,0 0-16 15,0 0 23-15,0 0 26 16,0 0-9-16,43-76-15 16,-20 71 5-16,0 5-7 15,3 0 0-15,-1 5 12 16,-1 12 12-16,-3 8-23 0,-7 1 9 16,-6 8 0-16,-8 2-10 15,0 3 17-15,-13 0-17 16,-7-3 1-16,-2-6 10 15,0-6-11-15,4-7 9 16,0-7 14-16,9-7-16 16,0-3 8-16,6 0-15 15,3-13-32-15,0 0 13 16,0-1-10-16,12 3 29 16,0 4-2-16,4 5 2 15,2 2 13-15,0 0 8 16,6 5 12-16,-3 5 25 15,3-1-49-15,1 1 7 0,0-4-16 16,10 1-23 0,-7-3-140-16,-4-1-572 0</inkml:trace>
  <inkml:trace contextRef="#ctx0" brushRef="#br0" timeOffset="16704.28">8053 13146 380 0,'0'0'1015'16,"0"0"-852"-16,0 0-80 16,0 0-37-16,0 0 8 15,-41-84-4-15,41 61-25 0,0-2-25 16,8 1-3-1,10 3-20-15,-2 5-21 0,2 4 13 16,4 5 30-16,-2 7-22 16,5 0 17-16,-1 8 6 15,0 13-7-15,-3 6 1 16,3 7 6-16,-7 5 0 16,-6 4 12-16,-8 3-11 15,-3 6 21-15,-6-1-8 16,-15 2-13-16,-7-1 0 15,-5-3-1-15,-4-3 1 16,-1-7 18-16,4-8 21 16,4-10-5-16,3-6 1 15,7-10-35-15,4-5 23 16,6 0-24-16,4-12-11 0,6-8-7 16,0 1-25-16,8-2 22 15,8 3 21-15,3 4-9 16,1 2 9-16,5 7 0 15,2 5 12-15,1 0 35 16,2 2-6-16,0 10 17 16,-2 5-3-16,-1 0-45 15,-3-1 5-15,-3 0-15 16,0-4 0-16,-3-3-8 16,0-1-2-16,1-8-72 0,7 0-83 15,-4-6-327 1,-1-5-188-16</inkml:trace>
  <inkml:trace contextRef="#ctx0" brushRef="#br0" timeOffset="17132.71">8637 13219 1362 0,'0'0'299'15,"0"0"-233"-15,0 0-6 16,0 0-47-16,0 0 25 15,0 0 67-15,-93-20-86 16,73 22-5-16,2 5-14 16,3 3-6-16,5-3-9 15,4 2-2-15,4-3-29 0,2 1 11 16,0 0-51-16,8 0 79 16,11 3-1-16,5-1 8 15,6 5 3-15,3 1-3 16,1 4 1-16,-1 0 8 15,-3 3-8-15,-5 0-1 16,-6 1 0-16,-7-1 1 16,-9 1 32-16,-3 2 3 15,-7 2 21-15,-17-1-11 16,-6 2-46-16,-4-5 24 16,-2-2-2-16,-1-6 6 15,3-6 31-15,1-5-25 16,6-4-7-16,4 0-17 0,4-8-10 15,8-7-22-15,6-1-29 16,5-14-83-16,7 6-129 16,5 0-381-16</inkml:trace>
  <inkml:trace contextRef="#ctx0" brushRef="#br0" timeOffset="17531.08">8897 12983 472 0,'0'0'500'16,"0"0"-471"-16,0 0-9 15,0 0 13-15,0 0 5 16,85 0 73-16,-60 0-14 16,-2 0-44-16,-4 3-19 15,-4 6-33-15,-9 3 14 16,-6 7 1-16,0 1 40 16,-12 7 8-16,-6 1-33 15,0 1 34-15,3-4 30 16,2-1-7-16,7-7-21 15,4-3-42-15,2-1-24 0,2-2 13 16,16-1-14 0,4 0 13-16,8-7-13 0,21-3-116 15,-7 0-165-15,-6 0-377 0</inkml:trace>
  <inkml:trace contextRef="#ctx0" brushRef="#br0" timeOffset="18041.43">9398 13118 1149 0,'0'0'149'15,"0"0"-149"-15,0 0 0 16,0 0-62-16,-63-72 62 0,61 52 0 16,2 1 9-1,5-1-9-15,12 5-64 0,7 2 22 16,2 7 26-16,6 4 16 15,1 2 5-15,1 5 2 16,5 12 10-16,-1 10 8 16,-5 2 17-16,-6 10 30 15,-4 5-12-15,-10 3 11 16,-10 6 3-16,-3 3-39 16,-8-2 11-16,-15-1-4 15,-6 0-21-15,-5-5 5 16,-2-7-3-16,1-7 28 15,3-10 36-15,1-9-20 16,8-9 0-16,-1-6-40 16,5-1-26-16,6-18-2 0,1-3-36 15,12-7 0-15,0 0 17 16,7 0-17-16,11 5 36 16,6 6-7-16,3 7 8 15,3 6 11-15,1 5 4 16,2 0 20-16,1 14 6 15,-1 5-34-15,3 3 17 16,-5 2-24-16,-1-1 10 16,-5 0-14-16,-2-3 4 15,-3-3-65-15,5-3-84 16,-5-3-157-16,-2-7-358 0</inkml:trace>
  <inkml:trace contextRef="#ctx0" brushRef="#br0" timeOffset="18573.77">9962 13293 935 0,'0'0'617'0,"0"0"-607"16,0 0-10-16,0 0-25 16,0 0 25-16,0 0 75 15,0 82 19-15,6-35 26 16,3 19-58-16,0 19-61 15,0 22 18-15,-1 6-19 16,-5-18 1-16,-1-25-7 0,-2-31 6 16,0-10 0-1,0-1 0-15,0-3-2 0,0-3-4 16,0-10 6-16,0-10 0 16,0-2 14-16,0-12-13 15,0-15 9-15,-3-12-10 16,-4-9-10-16,-2-19 3 15,-2-19-26-15,-2-17-32 16,4 7 19-16,3 20-9 16,4 23-9-16,2 15-45 15,0-2 40-15,3-4 46 16,8 1 14-16,8 9-3 16,1 10 11-16,4 10 2 0,2 9-1 15,4 5 17 1,0 2 9-16,0 15 44 0,-2 7 29 15,-6 5-13 1,-5 2 5-16,-8 2-27 0,-9 1-16 16,0 0 17-16,-18-1-31 15,-7-5-7-15,-4-5-25 16,-2-4 0-16,1-9 1 16,2-8-3-16,0-4-57 15,8-13-130-15,7-7-345 0</inkml:trace>
  <inkml:trace contextRef="#ctx0" brushRef="#br0" timeOffset="19198">10447 12834 162 0,'0'0'919'0,"0"0"-801"15,0 0-61-15,0 0-2 16,0 0 25-16,0 0 93 15,-32 100-23-15,32-65-41 16,0 5-55-16,0 1-32 16,6 2 13-16,9-2-29 15,5-4 5-15,4-6-3 16,2-8-2-16,3-8-12 0,-1-8-16 16,2-7-10-16,-5 0 13 15,-1-17-12-15,-9-5 28 16,1-4-4-16,-7-4 1 15,-7 3 6-15,-2 1 1 16,0 3-1-16,-18 5 65 16,-2 6-4-16,-5 9 22 15,-3 3-12-15,-2 12-62 16,0 14-9-16,0 6 0 16,2 7-34-16,1 19-28 15,5-8-164-15,7-8-567 0</inkml:trace>
  <inkml:trace contextRef="#ctx0" brushRef="#br0" timeOffset="20254.82">11155 13009 995 0,'0'0'252'15,"0"0"-196"-15,0 0-40 16,0 0 2-16,0 0-18 16,0 0 13-16,0 0 0 0,34-44-12 15,-11 35 11-15,7 4-11 16,1 4 22-16,2 1 48 15,2 4-39-15,-5 14-7 16,-7 7-2-16,-5 2-10 16,-11 4 80-16,-7 3-39 15,0 0-9-15,-13-2 1 16,-10 0-45-16,0-7 34 16,-1-3-8-16,1-9-26 15,4-5 27-15,4-3-27 16,2-5 8-16,5 0-2 15,5-5-7-15,3-9-31 0,0-2-39 16,6-2-16-16,12-1 32 16,4 5 15-16,7 4 39 15,4 8-6-15,5 2 12 16,1 9-6-16,-2 13 2 16,-2 8-1-16,-10 4 40 15,-3 4-2-15,-11 0 18 16,-8 1 13-16,-3 2-33 15,-6-4 30-15,-15-4-27 16,-7-4-30-16,-5-4 38 16,-3-4-26-16,-1-8 19 15,-1-8 4-15,1-5-26 16,3 0 9-16,4-10-28 0,6-5 7 16,5 1-5-16,7 2-2 15,3 2 0-15,9 4-9 16,0 2-47-16,0 0-16 15,15 3-29-15,6 1-43 16,22 0-120-16,-4 0-308 16,-2 0-408-16</inkml:trace>
  <inkml:trace contextRef="#ctx0" brushRef="#br0" timeOffset="20751.09">11928 13288 745 0,'0'0'517'0,"0"0"-414"16,0 0-7-16,0 0 1 15,0 0 45-15,0 0-34 16,0 0-37-16,-79-15-37 15,59 17-33-15,-2 11 12 16,-2-1-11-16,0 4-2 16,5-2 1-16,1-1 0 15,6-3-2-15,6-3-13 16,2 0-44-16,4-2 5 16,1 0 3-16,17 1 11 15,9 0-2-15,4 1-69 0,8-2-7 16,2 3 29-1,1 1 42-15,-1 1 46 0,-4 1 0 16,-4 2 27-16,-11-1 11 16,-5 3 22-16,-11 0 72 15,-6 2 16-15,-2 0-22 16,-19 1-19-16,-8 0-53 16,-9-4-9-16,-4-5-5 15,-2-1-6-15,2-6 3 16,6-2-31-16,6 0-6 15,8 0 0-15,8-1-44 16,9-13-46-16,5 0-135 0,0 0-409 16</inkml:trace>
  <inkml:trace contextRef="#ctx0" brushRef="#br0" timeOffset="21239.47">12119 12975 1003 0,'0'0'259'0,"0"0"-205"15,0 0-24-15,0 0 25 16,0 0 91-16,83-3-26 16,-56 2-70-16,1 1-9 15,-4 0-13-15,-6 0-21 16,-5 0-6-16,-5 7-1 16,-5 5 0-16,-3 5 23 15,0 2-8-15,-11 8 4 16,-5-1 0-16,1 1-12 15,-1-1-7-15,4-6 6 16,3-3 3-16,5-4 26 16,4-2-25-16,0-5-2 15,0 2 2-15,14-3-3 16,6 0-8-16,4-3 1 0,1-2 0 16,3 0 4-16,-5 0-3 15,-7 0-1-15,-1-4 0 16,-6-3-10-16,2 1-44 15,-1 0-106-15,-4-1-147 16,-2 3-360-16</inkml:trace>
  <inkml:trace contextRef="#ctx0" brushRef="#br0" timeOffset="25678.25">12847 13364 421 0,'0'0'508'0,"0"0"-342"16,0 0-61-16,0 0-52 0,0 0-1 15,0 0 16-15,0 0-46 16,0-1-1-16,0 1-19 16,0 0 5-16,0 0 8 15,0 0-14-15,0 0 21 16,0 0 13-16,0 0-21 15,0 0 15-15,0 0-29 16,0 0 2-16,0 0 11 16,0 0-12-16,0 0-1 15,0 0 4-15,0 0 3 16,0 0-7-16,0 0 0 16,0 0 0-16,0 0 0 15,0 0 0-15,0 0 1 0,0 0 2 16,0 0-2-16,0 0-2 15,0 0-10-15,0 0-25 16,0 0 17-16,0 0-17 16,0 0 30-16,0 0-3 15,0 0 3-15,0 0 6 16,0 0-29-16,0 0-131 16,-2-1-471-16</inkml:trace>
  <inkml:trace contextRef="#ctx0" brushRef="#br0" timeOffset="26420.81">12775 13009 1088 0,'0'0'241'0,"0"0"-171"15,0 0-39-15,0 0-30 16,0 0 22-16,0 0-3 15,0 0-20-15,30-17 11 0,-8 15-10 16,5 2-1-16,7 0 20 16,-1 3-20-16,4 10 14 15,-2 4-13-15,-5 1-1 16,-8 2 19-16,-7 1-18 16,-6 3 25-16,-9 3 18 15,-6-1-30-15,-17 4 11 16,-7-2-19-16,-2-6 52 15,-2-3 12-15,4-4-38 16,6-5-16-16,4-5 2 16,7-2-17-16,4-3 9 15,5 0-10-15,4 0-28 16,0 0-14-16,6-8-41 0,10-4 20 16,5 2 43-16,3 3-30 15,6 2 23-15,3 2 6 16,2 3 11-16,2 0 9 15,-1 0 2-15,-1 8-1 16,-7 4 10-16,-7 5-8 16,-11 2 11-1,-8 5 23-15,-2 5 24 0,-11 2 1 16,-16 1 2-16,-7 0-2 16,-2-3 2-16,-5-3-6 15,0-6 12-15,1-4-28 16,3-8-13-16,6-6 25 15,4-2-44-15,4 0 16 16,5-9-25-16,3-5-3 0,2-3-7 16,8 0-49-16,4 2-73 15,1 2-29-15,12 0-93 16,7 5-237-16,2 1-388 0</inkml:trace>
  <inkml:trace contextRef="#ctx0" brushRef="#br0" timeOffset="27089.57">13336 13172 557 0,'0'0'147'16,"0"0"-91"-16,0 0 32 15,30 74 35-15,-11-16 40 16,6 29-41-16,5 30-73 16,-2 13 3-16,-8-4-4 15,-7-29-35-15,-7-32 0 16,-3-20-1-16,-3-10 17 16,2 2 96-16,-2-1-27 15,0-3-52-15,0-11 1 16,0-9-31-16,0-9 0 15,0-4 3-15,0 0-10 0,0-14-9 16,0-13-10-16,-3-7-52 16,-3-5-5-16,-2-9-32 15,-2-3 6-15,1-7 22 16,-2 0 6-16,0-3 33 16,2 1 1-16,1 5 15 15,-1 4 16-15,5 1 1 16,2 2 0-16,2 1 1 15,0 1 5-15,0 4-13 16,6 2 6-16,6 6 0 16,0 4 19-16,4 9-12 15,1 5 12-15,4 7 10 16,0 7-14-16,1 2 28 0,4 5 5 16,-1 14 36-16,0 2 11 15,-1 7-48-15,-6 3 2 16,-3 2 4-16,-6 0 8 15,-8 0 16-15,-1-3-42 16,-4 0 0-16,-14-3 13 16,-5-2-39-16,-3-5 13 15,-4-3-16-15,1-6-5 16,3-2 12-16,2-7-12 16,6-2 5-16,3 0-6 15,6 0-52-15,9-4-54 16,0-8-134-16,0 2-268 0</inkml:trace>
  <inkml:trace contextRef="#ctx0" brushRef="#br0" timeOffset="27658.91">14085 12844 494 0,'0'0'572'0,"0"0"-466"15,0 0-76-15,0 0 1 16,0 0 12-16,0 0 44 16,0 0-30-16,-35 50-25 15,24-24 30-15,1 2-8 16,1 4 9-16,3 5 11 16,3 1-42-16,3 0 0 15,0-1-32-15,6-5 7 16,8-5 0-16,8-6-6 15,0-5-1-15,4-8 5 16,-2-3-5-16,1-5 0 16,-1 0-6-16,-2-3 6 0,-5-8 3 15,-1-2-3-15,-5-3 10 16,-5 1 7-16,-3-2-17 16,-3 1 31-16,0 1 7 15,-2 0 23-15,-8 6 8 16,-2 4-18-16,-3 5 35 15,-3 0-38-15,-6 14-48 16,0 11-8-16,-3 6-23 16,2 3-23-16,0 5-6 15,1 14-117-15,3-7-137 16,6-6-327-16</inkml:trace>
  <inkml:trace contextRef="#ctx0" brushRef="#br0" timeOffset="29235.12">14627 12903 75 0,'0'0'639'15,"0"0"-564"-15,0 0-50 16,0 0 23-16,-1 72 74 15,-1-43 19-15,2 4-69 16,0 5-20-16,0 0 6 16,0 0-32-16,2-1-7 15,1-3 6-15,-2-5-24 16,1 0 8-16,1-4-9 16,0-4 0-16,0-4 5 0,2-5-5 15,0-5 0-15,3-6 5 16,-1-1 2-16,5 0-8 15,0-5 1-15,0-4 0 16,3-1 5-16,-1-1-4 16,3 0-1-16,1 2 4 15,5-2 2-15,2 5-7 16,0 2 1-16,1 0 0 16,-2 4-1-16,0 0 2 15,-4 0-1-15,-1 2 5 16,-3 6-4-16,-4-4-2 15,-1-1-23-15,-3-1-173 16,-3-2-209-16</inkml:trace>
  <inkml:trace contextRef="#ctx0" brushRef="#br0" timeOffset="29580.9">14877 12866 442 0,'0'0'85'0,"0"0"-52"15,0 0 62-15,0 0 130 16,0 0-15-16,-2 95-71 15,2-49-42-15,3 9-38 16,8 4 11-16,0 4 6 16,2-3-44-16,-2-4-2 15,1-6-20-15,-1-4-10 16,-1-6 12-16,-1-6-12 16,-1-3 0-16,0-7-6 15,3-3-144-15,-4-6-225 16,0-8-443-16</inkml:trace>
  <inkml:trace contextRef="#ctx0" brushRef="#br0" timeOffset="30210.54">15413 13187 506 0,'0'0'609'0,"0"0"-546"0,0 0-63 16,0 0 0-16,0 0 18 15,0 0 66-15,0 0-13 16,-86 11-47-16,68-2-11 16,2-1-13-16,-2 2 0 15,4-1 15-15,1 1-15 16,4 0 13-16,1-3 0 16,5 0-13-16,2 0 0 15,1 1-1-15,0-3-4 16,0 2 4-16,8-2 2 15,2 3 0-15,6-2 6 16,1-1-6-16,5 1-2 16,5 1 0-16,1 2 1 15,2 2-1-15,0 1 2 16,1 4-1-16,-4 1 2 0,-2 2-1 16,-6-2 4-16,-6 0-4 15,-7-1 11-15,-6-1 42 16,0 1 1-16,-5-1-8 15,-15 1 14-15,-6-2-36 16,-5-2-5-16,-3-2-19 16,-4-6 12-16,2-1 37 15,1-3 14-15,7 0-8 16,6 0-31-16,6 0-25 16,6-5-2-16,5 1-48 0,3 0-40 15,2-8-113 1,3 3-306-16,5-3-517 0</inkml:trace>
  <inkml:trace contextRef="#ctx0" brushRef="#br0" timeOffset="30685.96">15680 12986 1227 0,'0'0'404'16,"0"0"-279"-16,0 0-103 15,0 0-6-15,0-76-10 16,0 55 17-16,0 1 12 16,0 1-14-16,0-1-4 15,0 4-15-15,2 2 7 16,-2 3-11-16,0 4 2 16,1 0 0-16,-1 7 0 15,0-3 0-15,0 3 0 16,0 0-12-16,2 8-21 0,1 11 33 15,1 9-1 1,1 7 1-16,1 4 6 0,1 5 1 16,-1 1-7-16,-1-1 0 15,-2-2 0-15,-2-5-2 16,-1-4 2-16,2 0-49 16,-2-8-212-16,0-7-622 0</inkml:trace>
  <inkml:trace contextRef="#ctx0" brushRef="#br0" timeOffset="38896.78">3647 14545 1179 0,'0'0'187'0,"0"0"-121"0,0 0 35 16,0 0 44 0,0 0-13-16,0 0-64 0,0-5-19 15,0 5-5-15,0 0-37 16,0 0 15-16,0 0-22 15,-2 0-4-15,2 14 4 16,-3 13 14-16,3 13-5 16,-3 24 11-16,0 19-12 15,-3 16-8-15,0-8 0 16,2-22 0-16,1-23 2 16,0-15-2-16,1 2 0 15,-1 0 10-15,0 1-4 0,2-8-12 16,1-8 3-1,0-8-16-15,0-5 3 0,0-2-54 16,0-3-106-16,0 0-43 16,-3-28-88-16,1 2-202 15,-5-6-160-15</inkml:trace>
  <inkml:trace contextRef="#ctx0" brushRef="#br0" timeOffset="39147.61">3479 14570 927 0,'0'0'297'16,"0"0"-203"-16,0 0-77 0,0 0-1 16,0 0 20-16,94-3-12 15,-56 3 35-15,2 0 25 16,6 0-47-16,-1 0-5 15,-5 1-31-15,-1-1 12 16,-8 0-13-16,-7 0 0 16,-13 8-109-16,-7-1-164 15,-4 3-328-15</inkml:trace>
  <inkml:trace contextRef="#ctx0" brushRef="#br0" timeOffset="39372.65">3493 14872 929 0,'0'0'167'15,"0"0"-128"-15,0 0-21 16,0 0 77-16,0 0 59 16,0 0-51-16,112 19-1 15,-75-18-35-15,2 1-15 16,1-2-17-16,-3 2-29 15,-1 1-4-15,9 2-2 16,-8 0-191-16,-7 2-360 0</inkml:trace>
  <inkml:trace contextRef="#ctx0" brushRef="#br0" timeOffset="40142.78">4558 14911 1430 0,'0'0'295'0,"0"0"-213"0,0 0-53 15,0 0-27-15,0 0-3 16,0 0 1-16,0 0-10 15,27-2 10-15,-8 2 0 16,8 0 1-16,0 0 9 16,7 0-4-16,-3 0-7 15,-5 0 1-15,2 0 0 16,-7 0-1-16,-3 0 1 16,-6 0 0-16,-6 3 1 15,-6 4 0-15,0 3-2 16,-3 6-13-16,-14 10-22 15,-8 1 34-15,-3 4-50 16,-4 3 52-16,1-2 39 0,1 2-33 16,5-6 9-1,4-5-15-15,6-4 6 0,9-6-6 16,3-4 0-16,3-1 0 16,6-4-1-16,15 3 14 15,6-4-13-15,4-2 0 16,8-1 0-16,-2 0 5 15,-1 0-4-15,-3-3 0 16,-8-5-1-16,-7 2-108 16,-14-5-101-16,-4 2-309 15,0-1-388-15</inkml:trace>
  <inkml:trace contextRef="#ctx0" brushRef="#br0" timeOffset="40379.06">4492 14958 1144 0,'0'0'246'0,"0"0"-199"16,0 0-36-16,0 0 11 16,0 0 13-16,0 0 65 15,97 0-24-15,-55 0-41 16,1 0 2-16,1 0-30 15,-1 0-1-15,-3-3-6 16,12-5-70-16,-10 2-163 16,-9 1-479-16</inkml:trace>
  <inkml:trace contextRef="#ctx0" brushRef="#br0" timeOffset="40609.75">5138 14844 548 0,'0'0'927'15,"0"0"-828"-15,0 0-99 16,0 0 16-16,0 0-14 16,85 14 6-16,-58-14-7 15,4 0 0-15,-4 0 6 0,-3 0-6 16,-6 0-2-16,-3 6-71 15,-6 2-186-15,-8 0-439 0</inkml:trace>
  <inkml:trace contextRef="#ctx0" brushRef="#br0" timeOffset="40840.28">5219 15048 1292 0,'0'0'214'0,"0"0"-161"0,0 0-31 15,0 0 5 1,0 0 21-16,0 0 5 0,94 11-31 16,-75-11-21-16,-4 0 22 15,3 0-23-15,-3 0-46 16,-2 0-148-16,-2 0-540 0</inkml:trace>
  <inkml:trace contextRef="#ctx0" brushRef="#br0" timeOffset="42222.78">5899 14621 333 0,'0'0'1040'16,"0"0"-858"-16,0 0-182 16,0 0 10-16,0 0-10 15,0 0 15-15,0 0-7 16,-3 67 21-16,25-54-29 15,2-2 6-15,6-5-6 16,0-5 0-16,-1-1 5 16,-2-2-4-16,-4-14 7 15,-1-6 15-15,-6 0-16 16,-5-2 8-16,-8 0-8 0,-3 2 8 16,0-2 24-1,-9 4-21-15,-12 3 26 0,-4 3 21 16,-3 5-40-16,-1 6 18 15,-2 3-34-15,4 5 16 16,0 15-26-16,2 6 2 16,4 6 8-16,6 3 15 15,5 1-18-15,5-5-12 16,5-5 3-16,0-8-4 16,16-7-1-16,1-7 8 15,5-4 0-15,3 0-1 16,2-10-27-16,-4-4 13 15,4 2 4-15,-5 2 6 0,3 5 4 16,-1 5 2 0,-1 0-1-16,-1 19 29 0,2 8-7 15,-6 7 39 1,-2 7-31-16,-5 3-16 0,-4 6 25 16,-4-2-28-16,-3 1 0 15,0-3-11-15,0-2-36 16,3 2-109-16,0-11-216 15,3-7-605-15</inkml:trace>
  <inkml:trace contextRef="#ctx0" brushRef="#br0" timeOffset="42876.54">6904 14930 546 0,'0'0'1003'15,"0"0"-868"-15,0 0-106 16,12-93-11-16,-6 53-7 16,5 1 27-16,0-1-20 15,0-2-17-15,-2 3 24 16,6 3-24-16,-5 3 8 16,2 4 1-16,-6 6-10 0,0 7 1 15,-1 5-1 1,-4 7 1-16,1 2 5 0,-2 2-5 15,0 0-1-15,0 2 0 16,1 13-16-16,1 11 16 16,3 15 1-16,3 18-1 15,-1 20 15-15,-2 16-15 16,1-8 9-16,-2-18 10 16,-4-24-19-16,3-18 12 15,-3-1-12-15,2-1 1 16,-2-4 7-16,1-6-8 15,2-9 0-15,0-4-40 16,11-4-124-16,-1-12-59 16,2-3-493-16</inkml:trace>
  <inkml:trace contextRef="#ctx0" brushRef="#br0" timeOffset="43297.77">7479 14702 1187 0,'0'0'106'15,"0"0"-18"-15,0 0-36 16,0 0 72-16,0 0-24 16,-99 18-41-16,82-6-24 15,1 0-34-15,1 1 12 0,5-2-13 16,4-1 0-16,4 0-1 15,2-1-42-15,0 3 43 16,14 1-13-16,8 2 12 16,5 2-11-16,4 4 13 15,2 0-1-15,-3-1 0 16,0 2 7-16,-6-2-7 16,-9-1 0-16,-5-1 21 15,-7 2 50-15,-3-1 8 16,-5 1 12-16,-14-3-41 15,-6-1-24-15,-5-5 15 16,-3-2-23-16,2-7 7 16,-2-2-3-16,8 0-22 0,5-9-35 15,4-8-68 1,13-19-128-16,3 1-158 0,0 2-773 0</inkml:trace>
  <inkml:trace contextRef="#ctx0" brushRef="#br0" timeOffset="43926.02">7783 14459 363 0,'0'0'942'0,"0"0"-852"16,0 0-90-16,0 0 0 15,0 0 4-15,0 0-3 0,0 0 5 16,104 48 11-16,-80-35-16 16,-3 0-1-16,-2-1 2 15,-5 2 16-15,-4-1 35 16,-7-1-13-16,-3 2 32 16,0-3 12-16,0 0-30 15,-12-1 13-15,0-2-29 16,-1-1-26-16,-1-2 31 15,4-3-11-15,0-2 21 16,4 0 8-16,0 0-60 16,1 0 22-16,5 0-23 15,-3 0 1-15,3 0-8 0,0 0 7 16,0 0-5 0,0 0-1-16,3 3 8 0,6 4-4 15,3-1 2-15,-3 1 0 16,0 0 4-16,-3-4-3 15,3 0-1-15,-3 0 9 16,-3-1-2-16,0-2-8 16,-2 2 1-16,1-2-3 15,-1 0 2-15,-1 1 2 16,0-1-1-16,2 0 11 16,-2 0-4-16,0 0-7 15,0 0 0-15,0 0 0 16,0 0-4-16,1 0 4 15,5 0 0-15,-2 2-1 0,1-1 2 16,1 1-2-16,0-1 1 16,-1-1 0-16,-2 2-9 15,1-2 9-15,-3 1-11 16,2-1-87-16,-1 0-148 16,1 0-373-16</inkml:trace>
  <inkml:trace contextRef="#ctx0" brushRef="#br0" timeOffset="44739.71">8439 14695 1443 0,'0'0'326'0,"0"0"-215"16,0 0-110-16,0 0 16 15,0 0 7-15,0 0-24 16,-57-72 0-16,59 48-20 0,11-2-37 16,7 6 13-16,2 3-23 15,2 7 42-15,1 10 12 16,3 0-2-16,0 15 15 15,-2 14 1-15,-3 9-1 16,-6 6 10-16,-8 9 11 16,-9 2 5-16,0 2 18 15,-16 3-25-15,-8-1 17 16,-6-8 11-16,-5-6-22 16,2-8 0-16,3-11-16 15,6-9 16-15,3-9 13 16,2-8-29-16,5 0-9 15,1-8-6-15,4-7-29 16,3 0 23-16,4 1-4 16,2 0 4-16,0 5 11 0,5 1-18 15,9 5 18-15,2 3-6 16,3 0 7-16,7 3 3 16,4 8-3-16,5 2 12 15,2-3-9-15,4 2-2 16,0-4-2-16,-2-4-20 15,16-4-245-15,-10-2-300 16,-6-8-497-16</inkml:trace>
  <inkml:trace contextRef="#ctx0" brushRef="#br0" timeOffset="45113.59">9019 14729 1515 0,'0'0'337'0,"0"0"-274"16,0 0-51-16,-83-2-5 16,60 5 0-16,1 7 21 15,4 1-15-15,6 1-12 16,6-1-1-16,6 1-11 16,0-1 9-16,17 3-5 15,9 1 4-15,7 2 2 16,7 2 1-16,2 2 0 15,0 3 11-15,-2 2-11 16,-6 0 0-16,-7-1 0 16,-10-1 0-16,-8-3 10 15,-9 1 24-15,0-3 23 0,-20 1-2 16,-11-1-47-16,-3-3 16 16,-8-3-3-16,3-6-8 15,2-6 16-15,4-1-29 16,9-2-17-16,5-17-36 15,14-24-137-15,5 2-303 16,0-2-726-16</inkml:trace>
  <inkml:trace contextRef="#ctx0" brushRef="#br0" timeOffset="45467.57">9313 14414 1069 0,'0'0'274'16,"0"0"-212"-16,0 0-39 15,0 0-1-15,0 0-22 16,0 0 26-16,0 0 0 16,89 75-17-16,-78-55 17 15,-5 0 6-15,-6 6 60 16,0 2 27-16,-6 2-34 15,-6 2 13-15,-4 2-19 16,2-2-21-16,2-4 17 16,6-6-21-16,3-3-5 15,3-5-28-15,0-4-14 0,9-2-14 16,9-3 7-16,6-1 0 16,4-4-9-16,2 0-3 15,3-2-78-15,7-12-142 16,-8 0-373-16,-4 3-650 0</inkml:trace>
  <inkml:trace contextRef="#ctx0" brushRef="#br0" timeOffset="46045.71">9907 14674 335 0,'0'0'1276'0,"0"0"-1158"16,0 0-118-16,0 0-136 15,0 0 91-15,16-91 45 16,6 71 16-16,1 2-16 15,8 5-2-15,-1 1 2 16,0 8 0-16,5 2 1 16,-6 2 4-16,1 0 1 15,2 12-4-15,-6 5 6 0,-4 10 23 16,-4 7 27-16,-9 7-20 16,-9 5 2-16,0 10-13 15,-19 4-25-15,-8 0 23 16,-10 1 42-16,-4-5-11 15,-3-6 8-15,3-8-13 16,1-11 5-16,9-12-1 16,2-8-30-16,7-11 17 15,7 0-25-15,3-19-11 16,6-8 1-16,6-2-6 16,0-2-1-16,3 4 0 15,12 6 0-15,-1 7 0 16,5 7-9-16,2 7 8 15,6 0 0-15,6 17 2 0,7 1-1 16,0 2 6-16,2 0-4 16,-1-3-4-16,-3-3-36 15,-2-4-96-15,1-6-143 16,-7-4-97-16,-8 0-659 0</inkml:trace>
  <inkml:trace contextRef="#ctx0" brushRef="#br0" timeOffset="46323.3">10505 14744 960 0,'0'0'220'0,"0"0"-162"0,0 0-37 16,16 90 66-16,-7-41 35 15,6 15 16-15,3 20-7 16,3 14-41-16,-5 6-11 16,-4-19-46-16,-3-20-21 15,-6-23 1-15,-1-9-13 16,-2 3 0-16,0-1-50 16,0-5-88-16,0-15-70 15,0-10-110-15,0-5-447 0</inkml:trace>
  <inkml:trace contextRef="#ctx0" brushRef="#br0" timeOffset="46616.78">10514 14776 1315 0,'0'0'159'16,"0"0"-159"-16,0 0-11 15,0 0 11-15,101-26 16 16,-65 39 42-16,0 11 47 16,0 6-15-16,-8 7-10 15,-6 3-6-15,-11 2 24 16,-11 1 7-16,0-2-13 16,-17-2-13-16,-8-3-28 0,-5-7-20 15,-1-7 7-15,-1-5-27 16,3-8-11-16,0-8-2 15,1-6-78-15,9-13-62 16,7-6-386-16</inkml:trace>
  <inkml:trace contextRef="#ctx0" brushRef="#br0" timeOffset="47029.88">11058 14425 1128 0,'0'0'272'0,"0"0"-192"16,0 0-37-16,0 0-43 15,0 0 121 1,0 0 3-16,85 0-67 0,-64 0-6 15,3 0-39-15,-8 0-2 16,-1-3-10-16,-7 1 0 16,-5 2-58-16,-3 0-138 15,-5 0-103-15,-8 0-364 0</inkml:trace>
  <inkml:trace contextRef="#ctx0" brushRef="#br0" timeOffset="47410.88">11070 14466 1091 0,'0'0'301'0,"0"0"-122"16,0 0-90 0,0 0-19-16,0 0 20 0,0 0-18 15,0 0 10-15,-21 37-35 16,21-28-21-16,0 4-14 16,2-1-11-16,7-3-1 15,2 3 0-15,5-2 2 16,4 0-4-16,4-1 8 15,3 2-4-15,-1-1-2 16,-1 0-2-16,-3 4 1 16,-4-1 1-16,-6-3 0 15,-4 3 3-15,-7-2-3 16,-1 1 16-16,0-1 34 16,-15 2-33-16,-4-2 28 15,-5 0-11-15,0-5-4 16,-3 0 20-16,3-5-14 15,3-1 8-15,3 0 14 0,1 0-42 16,-1-1-5-16,3-5-11 16,0 0-73-16,0 2-3 15,-7 1-77-15,3 3-185 16,2 0-638-16</inkml:trace>
  <inkml:trace contextRef="#ctx0" brushRef="#br0" timeOffset="71198.38">15515 12779 447 0,'0'0'156'0,"0"0"-63"16,0 0-14-16,0 0 31 15,0-21-3-15,0 16-12 0,0 3-5 16,0-1-29-16,0 3 1 15,0 0-22-15,0 0-18 16,0 0 12-16,0 0-24 16,0 0 7-16,0 0-1 15,0 0-15-15,0 0 25 16,0 0-15-16,0 4 4 16,-3 6 3-16,-2 3-17 15,-1 3 16-15,1 2-13 16,-1 3-4-16,0-1 0 15,0 2-1-15,1 2 1 16,1 0 5-16,-2 1-4 16,3 1 5-16,1 0 3 0,1-3-2 15,1 0-7 1,0 2 0-16,0 0 0 0,0 0 18 16,0 0-17-16,0 0 22 15,0-2-5-15,4-1-17 16,5-1 22-16,-1-1-13 15,1-1-9-15,2-2 24 16,0-2-18-16,1-1 17 16,1 1-2-16,1-2-21 15,2 0 23-15,1-1-15 16,3 0-8-16,1 0 25 16,3-4-15-16,2-1 12 15,2-2 2-15,0-3-16 16,2-2 14-16,2 0-14 15,-3 0-3-15,0-2 11 0,-3-8-17 16,1 3 9-16,-3-3-3 16,-4 0 3-16,0-2-15 15,-2 0 6-15,-3 3 0 16,-1-3 13-16,-1 0-11 16,-1-1-2-16,0 1 7 15,-3-5-1-15,0 3-7 16,3-3 1-16,-3 0 0 15,0 0 0-15,1-2 6 16,-2 2-6-16,-2-3 0 16,0 1 7-16,0 0-8 15,-1-1 1-15,-2 0 0 0,0-2 7 16,0 3-1 0,-1-1-6-16,-1 2 0 15,1-1 6-15,-2 2-6 0,0 1 0 16,0-1 0-16,0 1 14 15,0-1-4-15,0 1-1 16,-6 1 2-16,-2 0-10 16,0-1 27-16,-1-1-26 15,0 0-1-15,-2-1 18 16,2 3-11-16,0-3-8 16,2 4 0-16,-2 1 0 15,0-1 0-15,1 2 0 16,-2-1 0-16,0 2 10 0,1-2 2 15,-3 1-14 1,1 0 2-16,1-1 0 0,-3 2 1 16,0 1 0-16,0-2-1 15,1 3 14-15,-4-1-2 16,1 0-12-16,-4 2 0 16,0-1 9-16,-1 0-7 15,-1 3 6-15,3-1-8 16,-3 0 34-16,2 3-26 15,2-1-9-15,-2 1 1 16,1 0 0-16,-1 0 26 16,1 1-25-16,0 0 7 15,-2 3 8-15,2 0-7 16,-3 0-15-16,1 0 6 16,-1 0 0-16,0 6-7 0,2 2 7 15,-1 2 0-15,-1 1 3 16,2 0 5-16,1 0-16 15,0 3 7-15,3-2-1 16,0 2-9-16,2 1 11 16,1 0 0-16,4-1-2 15,2 1-29-15,3 1-7 16,3 4-79-16,0 2-46 16,0 5-27-16,6 16-132 15,5-4-255-15,-1-6-61 0</inkml:trace>
  <inkml:trace contextRef="#ctx0" brushRef="#br0" timeOffset="75545.45">15951 13353 643 0,'0'0'221'16,"0"0"-102"-16,0 0-88 15,0 0-4-15,0 0 53 16,0 0 1-16,0 0-9 16,0-1-44-16,0 1-28 15,0 0 10-15,2 0-4 16,4 6 0-16,3 8 33 0,4 3-38 15,0 3 19-15,2 4-20 16,1 2 1-16,-1 1 6 16,3 2-6-16,-4 2 7 15,0 2-4 1,-3 0 6-16,-1 1-4 0,-4-4 3 16,-1 3-8-16,-2-4 30 15,-2 1-25-15,-1-2 11 16,0 1 5-16,0-3-21 15,0-1 6-15,-3 1-7 16,-4-2 0-16,-2-2 6 16,1-2 0-16,-2-1 1 15,1 2 3-15,-1-1-3 16,-1-1 1-16,0 1-8 16,0 0 1-16,0 0 21 0,-2 0-22 15,2 0 13-15,-1-1 16 16,-1 2-13-16,1-1 14 15,-3-1-18-15,3 1-12 16,-3 0 24-16,0 0-24 16,-4 1 9-16,-2 0 4 15,-6 1-6-15,-3 2 0 16,-4-2-5-16,-3 0 34 16,-2 2-6-16,-3 0-22 15,-1 0-8-15,0 0 0 16,-3-1 6-16,2-2 28 15,0 0-12-15,2-1-5 16,0-1 36-16,0-1-52 0,2 0 22 16,-1 0-17-16,-2-1 4 15,2 2-5-15,-7-2-4 16,0 1-1-16,-3 0 10 16,-2 1-3-16,0 1-8 15,-2-3 1-15,-3 0-1 16,0 1 0-16,-2 0 2 15,-1-1-1-15,-2 0 11 16,1-2-10-16,-1 2-1 16,2-3 0-16,0 1 0 15,3-3 7-15,1-1-6 16,2-1-1-16,1 0 12 16,2-3 1-16,-2-2-13 0,-2 2 0 15,-3-2 0 1,-2 3 0-16,0-1 1 0,0 0 4 15,1-2 7-15,1 2 4 16,-1-2-14-16,2 2-2 16,0-3 1-16,1 0 12 15,5 0-12-15,-2 1-1 16,2-3 9-16,2 1-8 16,1-2-2-16,0-1 0 15,0 0 0-15,0 0 0 16,-2 0 1-16,3 0 0 15,-1 0 7-15,-2 0-1 0,-1 0-7 16,-3 0 1 0,3 0-6-16,1 0 0 0,0 0 12 15,4 0-6 1,3-4 16-16,2-2-16 0,1 2 0 16,2-1 0-16,0-1-4 15,1 0 4-15,0 1 0 16,2-1 2-16,-1 1 5 15,3 0-7-15,-5 1 0 16,2 0-1-16,-1 0-7 16,-1-2 7-16,0 0 1 15,1 1 0-15,2-3 1 16,2 1 5-16,4-1-12 16,3 1 6-16,5 1 0 15,7 1-1-15,2-1 1 0,5 0 0 16,1 1 4-1,2 1-3-15,-1 1-2 0,3-2-8 16,2 2 4-16,-1 1-7 16,1-1 8-16,-1 0-14 15,2 0 17-15,-1 0-28 16,1-1 16-16,0 1-22 16,0 0-13-16,0 1 41 15,0-3-8-15,0 1 15 16,0 0 2-16,0 1 5 15,0 0-8-15,0 2 1 16,0 0-1-16,0 1-1 16,0-3 4-16,0 2-2 0,0-3 6 15,-2 2 1 1,2 0-9-16,0 1 2 0,-1 1 0 16,1 0-5-16,0 0 6 15,0 0-1-15,0 0 7 16,0 0 4-16,0 0-19 15,0 0 8-15,0 0-28 16,0 3 26-16,0 9 4 16,6 8-2-16,1 3 1 15,4 7 1-15,-4-1-3 16,1 1 1-16,-2-1 0 16,1-2-4-16,-3-5 7 0,1-1-3 15,-2-4 3 1,0-6 9-16,-1-4-20 0,-2-2 8 15,0-3 0-15,1-1 0 16,-1-1 1-16,0 0 5 16,2 0 17-16,-2-4-14 15,0-9 16-15,0-3-25 16,0-4 1-16,0-5 9 16,0 2-10-16,0-4 2 15,0-1 1-15,-3-2 9 16,-2 1-13-16,2 1 1 15,-2 0-3-15,2 5-6 16,-1 2 18-16,0 1-9 16,1 4 8-16,-2-1-7 15,2 2-2-15,0 0-4 0,0 3 5 16,2 6 4-16,-1 0-4 16,1 6 6-16,-1-3-3 15,2 3-3-15,0 0 0 16,-3 0-6-16,3 0 3 15,-4 0-12-15,2 3 23 16,-2 6-8-16,-2 4 0 16,0-1 9-16,0 2-10 15,-1-2 1-15,-1-1 0 16,2 0 0-16,-2-3 1 16,-2 2-1-16,3-2 0 15,-2-1 10-15,1-1-12 16,-2-4 2-16,1 1 0 15,-2-1-2-15,-2-2 9 0,1 0-7 16,0 0 0-16,3 0 3 16,2 0-4-16,1 0 1 15,-3 0 0-15,7 0 4 16,-2 0-3-16,-1 0-1 16,1 0 0-16,-2 0-2 15,3 0 1-15,-1 0 1 16,1 0 0-16,3 0 4 15,0 0-3-15,0 0-1 16,0 0 0-16,0 0-4 16,0 0 3-16,0 0 1 15,0 0 0-15,0 4-1 16,0 4 0-16,3 6 0 16,10 3 1-16,0 3-4 0,5 6-3 15,0-3 8-15,0 1-1 16,3-1 7-16,-3-1 0 15,-2-2-8-15,-1-2 1 16,-2-1-4-16,-2-1-3 16,1-5 8-16,-5 1-1 15,-1-6 7-15,-1 1-1 16,-2-5-7-16,-3-2 1 16,1 1 0-16,-1-1 24 15,0 0-9-15,0 0 11 16,0 0 27-16,0 0-35 15,0 0 25-15,0 0-23 0,0 0-19 16,0 0 29-16,0 0-29 16,0 0-1-16,0 0 0 15,2 0-61-15,1 6-76 16,1 2-185-16,2 6-401 0</inkml:trace>
  <inkml:trace contextRef="#ctx0" brushRef="#br0" timeOffset="81934.77">17812 12751 512 0,'0'0'239'0,"0"0"-96"16,0 0 32-16,0 0 2 15,0 0-50-15,0 0-8 16,0-5-46-16,0 5-16 16,0 0-24-16,0 0-25 15,0 0-16-15,0 6 0 16,1 14 8-16,2 11 5 15,2 11-5-15,0 9 12 16,2 18-5-16,3 17 4 16,-4-4-17-16,0-8 6 15,-3-13 0-15,-1-17 2 16,-2-1-1-16,1 1 10 16,-1-13-11-16,0-11 10 0,0-6 29 15,2-5-14-15,-2-6-16 16,0-2 22-16,0-1-9 15,3 0 38-15,-3 0 33 16,1-2-33-16,2-15-5 16,3-8-55-16,0-6 0 15,5-8 10-15,2-3-2 16,2-5-7-16,4-2-1 16,7 0 8-16,2-1-16 15,5 3 8-15,1 1 0 16,4 3-7-16,-1 6 14 0,-2 2-7 15,-2 8 0 1,-6 3 6-16,-6 7-13 0,-3 4-1 16,-7 4-2-16,-7 5 9 15,-1 4-55-15,-3 0-41 16,0 0-52-16,-17 21-65 16,-2-2-33-16,-5 5-358 0</inkml:trace>
  <inkml:trace contextRef="#ctx0" brushRef="#br0" timeOffset="82212.64">17942 13145 768 0,'0'0'276'0,"0"0"-205"0,0 0-58 15,0 0 13-15,0 0 52 16,0 0 53-16,0 0-17 15,76 59-37-15,-43-31 27 16,2 4-17-16,1 1-34 16,0 2-1-16,-3-4-37 15,-3-5 1-15,-3-2-16 16,-7-7 8-16,-3-2-16 16,-1-5 8-16,-4-3 0 15,3-7-7-15,3 0-78 16,-3-10-196-16,-3-9-577 0</inkml:trace>
  <inkml:trace contextRef="#ctx0" brushRef="#br0" timeOffset="82597.5">18547 12818 12 0,'0'0'1099'0,"0"0"-945"16,0 0-98-16,0 0-47 15,0 0 66-15,0 0 46 16,0 0-43-16,88-9 4 15,-61 7-22-15,3-1 0 16,1-1 23-16,-1 1-54 16,0 2-4-16,-2-1-19 15,-2 0 7-15,-4 1-9 16,-3 1-4-16,-5 0 0 16,-1 0 0-16,-7 0 0 15,-1 0-22-15,-4 0-82 16,-1 0-144-16,-1 0-151 15,-11-2-633-15</inkml:trace>
  <inkml:trace contextRef="#ctx0" brushRef="#br0" timeOffset="83069.59">18720 12584 778 0,'0'0'162'16,"0"0"-105"-16,0 0 0 16,0 0 24-16,0 0 74 15,0 0-71-15,0 0-67 0,-3-3 15 16,3 3-31-16,0 7 42 15,0 8 53-15,0 4-26 16,0 8 17-16,0 6-43 16,6 4-31-16,0 7 49 15,-1 1-20-15,1-1 1 16,1-5-4-16,-2-5-39 16,-1-5 28-16,1-8-9 15,-2-7-1-15,0-3 34 16,0-4-30-16,-2-5 7 15,-1 1 13-15,0-3-42 16,2 0 40-16,-2 0-10 0,0 0-11 16,0 0 27-16,0 0-34 15,0 0 2-15,0 0-3 16,0 0-4-16,0 0-14 16,0 0-21-16,0 2-178 15,0-2-774-15</inkml:trace>
  <inkml:trace contextRef="#ctx0" brushRef="#br0" timeOffset="85440.9">17998 14584 684 0,'0'0'191'16,"0"0"-96"-16,0 0-36 16,0 0 8-16,0 0 43 15,0 0 13-15,0 0-51 16,0-77 8-16,0 72-29 15,0 0 6-15,0 3 5 16,0 0-28-16,0 2-6 16,0 0-28-16,0 0 1 15,0 0-2-15,0 9 8 16,0 12-7-16,3 10 17 16,4 11-15-16,-1 9 10 15,1 6-11-15,0 5-1 16,-1 1 24-16,0-2-22 15,-1-6 5-15,1-7-7 0,-3-9 5 16,0-6-6-16,-2-8 1 16,1-3 0-16,-2-5-2 15,1-3 9-15,1-6-7 16,-2-5 0-16,1-3-60 16,4-9-80-16,-2-10-110 15,-2-3-532-15</inkml:trace>
  <inkml:trace contextRef="#ctx0" brushRef="#br0" timeOffset="85737.03">17894 14404 918 0,'0'0'107'16,"0"0"-66"-16,0 0-40 15,0 0 5-15,0 0 56 16,0 0 25-16,0 0-10 16,91-6-13-16,-54 6-41 15,4 0 25-15,2 0 7 16,3 0-6-16,-1 0 14 16,-3 0-51-16,-5 3-1 15,-6 0-5-15,-5 1-6 0,-7 2 0 16,-9 0-82-16,-10 11-114 15,0-4-183-15,-6 1-218 0</inkml:trace>
  <inkml:trace contextRef="#ctx0" brushRef="#br0" timeOffset="85975.76">17915 14811 626 0,'0'0'195'16,"0"0"-123"-16,0 0 78 15,0 0 48-15,0 0-53 0,88-6-26 16,-55 3-53-16,-2 3-34 16,2 0-15-16,-2 0-15 15,-2 0-4-15,-1 0-63 16,8 0-91-16,-8-2-333 15,-4-4-192-15</inkml:trace>
  <inkml:trace contextRef="#ctx0" brushRef="#br0" timeOffset="86336.02">18591 14487 924 0,'0'0'243'15,"0"0"-143"-15,0 0-82 16,0 0 4-16,0 0 78 16,0 0-5-16,0 0 9 15,83 15-25-15,-56-14-18 16,1-1 27-16,-1 2-30 15,-2-2 8-15,-3 0 3 16,-3 0-47-16,-3 0 2 16,-4 0-13-16,-6 0-10 0,-1 0 22 15,-4 0-23-15,1 0 9 16,-2 0-3-16,0 0 4 16,0 1-20-16,0 2 4 15,0 5-91-15,0 0-95 16,0-4-511-16</inkml:trace>
  <inkml:trace contextRef="#ctx0" brushRef="#br0" timeOffset="87956.8">20012 13082 745 0,'0'0'236'0,"0"0"-121"15,0 0-87-15,0 0 40 16,0 0 61-16,6-92-45 16,-2 68-9-16,-2-1-25 0,-1-2 2 15,1 1 18 1,-1-1-41-16,1 0-10 0,-1 1-6 15,-1 2 0-15,0 5-14 16,0 0 1-16,0 5-2 16,0 4-5-16,0 3 14 15,0 4-4-15,0 0-3 16,0 3-1-16,0 0-14 16,0 10-40-16,0 14 36 15,0 15 12-15,4 12 14 16,3 7-6-16,5 9 1 15,0 1 5-15,1-2-13 16,1-4 6-16,-4-8 0 0,0-5 2 16,-2-9-1-16,-2-9 5 15,-3-7-3-15,0-6 4 16,-3-7-8-16,0-3 1 16,0-3 0-16,0-3 16 15,0-1 10-15,-12 1-3 16,-6-2-14-16,-1 0 0 15,-8 0-10-15,0 0 1 16,-1 0 0-16,1 0 0 16,3 0 7-16,4-2-7 15,4 1 5-15,4-1 3 16,5 0-8-16,5 1 0 16,2 1 0-16,0-2-4 15,0 2 5-15,9-3-1 0,8-3 12 16,7 1-5-1,2 0 10-15,6 1-8 0,1 2-8 16,1 1 33-16,-1 1-5 16,0 0 5-16,-4 0-21 15,-2 6-4-15,-3 0-9 16,-5-1 0-16,-2 1-2 16,-2-3-9-16,0-1-6 15,10-2-135-15,-4 0-130 16,-3-2-532-16</inkml:trace>
  <inkml:trace contextRef="#ctx0" brushRef="#br0" timeOffset="88474.15">20723 13022 593 0,'0'0'204'0,"0"0"-82"16,0 0 26-16,0 0-27 15,0 0 21-15,-87-36-50 16,61 36-39-16,-1 0-16 16,-2 4-36-16,0 10 4 15,3 2-5-15,3 1 6 16,2 0-7-16,6-1 1 15,8-2 0-15,5 0 1 0,2-4-1 16,15-2 0-16,11-1 0 16,9-4 0-16,6 0 3 15,2-2-2-15,3 2-1 16,-1 1 6-16,-2 4 8 16,-4-1-11-16,-6 5 42 15,-8 0-14-15,-4 5 27 16,-11 3-23-16,-4 4 12 15,-6 2 32-15,0 2-19 16,-18 0 13-16,-7 0-25 16,-6-3-35-16,-8-1 34 15,0-7-36-15,0-7 5 0,0-5 3 16,3-5-7 0,3 0-20-16,7-2 8 0,8-8-11 15,5-5 0-15,9 0-82 16,4-13-94-16,10 4-157 15,5 2-490-15</inkml:trace>
  <inkml:trace contextRef="#ctx0" brushRef="#br0" timeOffset="88953.92">20962 12794 1151 0,'0'0'250'16,"0"0"-161"-16,0 0-88 15,0 0-1-15,0 0 0 16,89-39 0-16,-53 35 9 16,2 4-9-16,1 0 10 15,-3 0 7-15,-5 9-8 16,-6 3-8-16,-7 2-1 16,-9 3 0-16,-7-1 6 0,-2 3 4 15,-10 4 67-15,-13-1 9 16,-7 3-67-16,-1 3 15 15,1-3-7-15,3-2-9 16,6-1 21-16,6-4-31 16,9-3 9-16,6-6-6 15,0 1-1-15,21-3-4 16,6-2-6-16,13-3 1 16,3-2 11-16,5 0-10 15,16 0-4-15,-12 0-129 16,-8 0-520-16</inkml:trace>
  <inkml:trace contextRef="#ctx0" brushRef="#br0" timeOffset="89540.85">21817 13016 1517 0,'0'0'211'0,"0"0"-211"15,0 0-8-15,-100-33 8 16,74 16 95-16,4 1 17 16,6-4-58-16,7 0-54 15,7 1 0-15,2-1-6 16,5-1-3-16,14 1 8 16,2 1-37-16,6 2 7 15,2 5 21-15,2 2-4 0,0 6 7 16,2 4 7-16,-2 0 0 15,1 4-4-15,0 14 10 16,-6 6-2-16,-1 6 3 16,-6 6 1-16,-8 4 0 15,-7 5-8-15,-4 4 0 16,-7 4 11-16,-18 1-5 16,-8-1 1-16,-6-1-6 15,-6-4 8-15,2-5-16 16,2-7 7-16,5-9 0 15,8-10 0-15,9-9 1 16,7-8 24-16,6 0 3 16,6-19-28-16,0-7-17 0,12-5-27 15,8-1 27-15,3 3 11 16,4 2 9-16,2 9-3 16,-4 8 13-16,0 5 2 15,-4 5 21-15,3 0-25 16,-2 15-11-16,-1 2 27 15,0 0-26-15,0 1 11 16,1 0-12-16,3-4 11 16,1-2-22-16,4-3 11 15,1-4-58-15,11-5-217 16,-9 0-254-16,-6-5-264 0</inkml:trace>
  <inkml:trace contextRef="#ctx0" brushRef="#br0" timeOffset="90186.7">22460 12989 1232 0,'0'0'300'0,"0"0"-300"15,0 0-89-15,0 0 89 16,-100 1 28-16,73 6 19 16,3 2 5-16,2-1-51 0,7 1 10 15,3-1-1 1,6 0-10-16,5-1-1 0,1 0-10 15,3-2 3-15,13 0 7 16,5 2 2-16,6-4 0 16,3 3 5-16,1-1 2 15,0 3-9-15,1 1 1 16,-3-1 0-16,0 1 4 16,-6 3 15-16,-3 0 35 15,-8 0 6-15,-5 2-53 16,-5 0 30-16,-2 2 12 15,-3 1-9-15,-12 0 21 16,-4 0-49-16,-4-2 3 16,-1-2-8-16,0-3-7 15,-1-4 0-15,0-5-1 0,2-1-47 16,4 0-9-16,0-14-73 16,6-3 3-16,7 0-229 0</inkml:trace>
  <inkml:trace contextRef="#ctx0" brushRef="#br0" timeOffset="90525.3">22720 12765 674 0,'0'0'150'16,"0"0"-63"-16,0 0 63 16,95-3 48-16,-68 3-53 15,-2 7-68-15,-6 7-19 16,-8 3-34-16,-9 5 19 16,-2 3 102-16,-13 4-49 15,-9 0-4-15,-2 2-39 16,3-4-17-16,3-6 34 15,9-2-45-15,6-5 1 16,3-2-14-16,6 0-2 16,20-2-20-16,33-4 4 0,-2-2-179 15,-4-4-427-15</inkml:trace>
  <inkml:trace contextRef="#ctx0" brushRef="#br0" timeOffset="91013.71">23364 12871 176 0,'0'0'1417'0,"0"0"-1417"16,0 0-170-16,-35-84 100 16,35 56 70-16,6 2 116 15,17 2-109-15,9 8-1 16,3 3-12-16,1 7 11 15,-2 6-5-15,-1 0 10 0,-3 16-3 16,-2 9-4-16,-3 8-3 16,-5 6 1-16,-5 4 48 15,-8 2-22-15,-7 2 38 16,-4 3 15-16,-22-2-53 16,-10 2 2-16,-9-5-28 15,-5-3 0-15,-1-6 19 16,6-7-12-16,5-10 65 15,9-6-16-15,10-7-9 16,8-6 0-16,8 0 4 16,5-13-52-16,2-7-144 15,15-2 72-15,3-1 72 16,5 5 18-16,1 5-15 0,0 8 3 16,0 5-5-1,1 0 18-15,1 4 46 0,-1 10-23 16,3 3-10-16,0 0-18 15,0-2-13-15,-1-2-2 16,3-5-26-16,12-8-134 16,-6 0-48-16,-7-8-516 0</inkml:trace>
  <inkml:trace contextRef="#ctx0" brushRef="#br0" timeOffset="91509.39">23931 12896 722 0,'0'0'153'16,"0"0"-108"-16,0 0 98 15,0 0 57-15,4 84-61 16,5-41-27-16,6 18-32 16,6 22-8-16,4 16 28 15,-4-7-49-15,-5-17-3 16,-6-20-30-16,-6-18-10 15,0 6 2-15,-4 1-10 16,0 1 0-16,0-12 3 16,0-12-3-16,-1-9 0 15,-5-11-25-15,0-1-7 16,0-23 12-16,-3-15-23 16,-1-24 21-16,-1-27 21 0,2-24-23 15,4-8-71-15,5 22 21 16,0 26 74-16,11 34 141 15,3 8-79-15,5 1-45 16,2 4-17-16,1 5-11 16,2 13 11-16,0 8 2 15,0 5 4-15,1 19 65 16,-1 5 1-16,-3 8 4 16,-5-2 24-16,-8 2-47 15,-8-5 25-15,0-1-26 16,-17-4-33-16,-8-5 26 15,-2-5-45-15,-1-6-6 16,-1-6-15-16,-4-13-106 0,8-11-96 16,4-7-290-16</inkml:trace>
  <inkml:trace contextRef="#ctx0" brushRef="#br0" timeOffset="91876.72">24520 12692 88 0,'0'0'1054'0,"0"0"-924"16,0 0-95-16,0 0 18 0,0 0 15 16,0 0 31-16,0 0-62 15,-63 85-36-15,56-51 53 16,7 0-5-16,0 1 5 15,5-4-20-15,15-3-27 16,5-6-3-16,4-8-4 16,1-6 0-16,-2-8 4 15,-1 0-4-15,-4-7 13 16,-4-10 11-16,-6-1-17 16,-7-3 32-16,-6 1 36 15,0 3 9-15,-19 5 30 16,-8 5-77-16,-8 7-37 15,-2 10 0-15,0 13-99 16,1 22-8-16,9-4-197 16,9-2-583-16</inkml:trace>
  <inkml:trace contextRef="#ctx0" brushRef="#br0" timeOffset="92678.49">25082 12917 1145 0,'0'0'183'0,"0"0"-132"0,0 0-19 15,0 0-21 1,0 0 53-16,0 0-13 0,0 0-31 16,60-53 20-16,-32 44-16 15,0 1 23-15,4 2 24 16,1 3-30-16,-4 3 19 15,0 0-39-15,-9 0-21 16,-4 14 11-16,-9 5-5 16,-7 1-1-16,0 6 5 15,-16-1-1-15,-10 1-8 16,-5-4-1-16,-2 0 0 16,2-8 12-16,4-3-11 0,6-5-1 15,9-3 19 1,6-3-19-16,6 0 0 0,0-7-39 15,17-8-147-15,8-2 46 16,9 0 65-16,6 3 54 16,2 4 3-16,3 7 18 15,0 3 2-15,-3 1 35 16,-5 13-10-16,-8 8 10 16,-9 1-15-16,-10 4 46 15,-10-1 46-15,0 2-31 16,-19-3 24-16,-9-3-44 15,-5-1-34-15,-5-5 14 16,0-5-15-16,4-5 19 16,4-6-22-16,6 0-25 15,7 0 0-15,8-6-24 0,9-6-83 16,17-11-86-16,13 2-355 16,3 1-143-16</inkml:trace>
  <inkml:trace contextRef="#ctx0" brushRef="#br0" timeOffset="93076.59">25865 12918 988 0,'0'0'313'0,"0"0"-228"16,0 0-50-16,0 0-34 15,-98-5 73-15,77 5-46 16,3 7-19-16,5 1-9 0,5 3-5 16,8-2 4-16,0 2-13 15,12 3 1-15,13 0 13 16,7 3-42-16,5 2 13 16,5 1 9-16,-5 2-4 15,-3 0 24-15,-5-3 0 16,-10 0 15-16,-9-1 52 15,-10-2-16-15,0-1 75 16,-16-1 71-16,-11 2-99 16,-10-3 33-16,-2-3-65 0,-1-3-31 15,1-1 18-15,9-3-53 16,9-3-34-16,5 1 10 16,10-1-54-16,6 0-51 15,6-7-181-15,10-4-551 0</inkml:trace>
  <inkml:trace contextRef="#ctx0" brushRef="#br0" timeOffset="93550.55">26253 12596 745 0,'0'0'85'16,"0"0"-60"-16,0 0 15 16,0 0 192-16,92 22-38 15,-69-11-126-15,-8 3-13 16,-6 3-23-16,-8 5-31 0,-1 3 116 16,-12 3-18-16,-12 3-23 15,-5 2 22-15,-1-4-35 16,2 0 28-16,5-6-23 15,5-2-47-15,9-4 27 16,7-1-42-16,2-2-4 16,13-3 7-16,13-1 0 15,10-4-15-15,10-3 6 16,22-3-165-16,-12-7-221 16,-8-5-697-16</inkml:trace>
  <inkml:trace contextRef="#ctx0" brushRef="#br0" timeOffset="94106.75">26753 12732 500 0,'0'0'1062'0,"0"0"-1013"15,0 0-49-15,0 0 0 16,0 0 31-16,115-23 93 16,-77 23-92-16,1 3-4 15,-5 14 7-15,-5 2-9 0,-11 4 36 16,-8 2-45 0,-10 1 13-16,0-1 31 0,-24 2-23 15,-4-5 17-15,-7-1-41 16,3-4-6-16,0-6 5 15,7-2-6-15,6-4-4 16,7-3 0-16,6-2 3 16,4 0-12-16,2 0-28 15,8-8-91-15,10-4-55 16,10-1 21-16,3 3 67 16,6 5 72-16,1 5-43 15,-1 0 62-15,2 12 1 16,-5 8 0-16,-4 4 54 15,-6 2 41-15,-11 1-3 16,-10-1 7-16,-3-1-27 0,-10 0 9 16,-14-2-13-16,-12-6-29 15,-7-1 5-15,-6-6-29 16,-1-7-4-16,3-3 31 16,6 0-41-16,9-5 17 15,9-6-18-15,11 2-37 16,11-3 37-16,11-6-213 15,16 1-289-15,3 1-305 0</inkml:trace>
  <inkml:trace contextRef="#ctx0" brushRef="#br0" timeOffset="94715.7">27454 12816 1502 0,'0'0'227'0,"0"0"-208"15,0 0-8-15,0 0-11 16,0 0 60-16,0 94-11 16,8-33 8-16,14 22-29 15,6 22-21-15,0 7 22 16,-2-11-29-16,-7-23 16 15,-9-25-16-15,-2-15 6 0,-3-8-12 16,-1 3 6 0,-1 0 0-16,-3-3-8 0,0-10 8 15,0-11-1-15,0-9-69 16,-10 0-15-16,-4-16 13 16,-2-14-75-16,-3-15 35 15,-4-18 70-15,-1-20 8 16,4-14-43-16,6 6-21 15,8 22 98-15,6 24 1 16,0 17 189-16,1-2-68 16,11-1 62-16,4-1-114 15,3 5-44-15,3 2-18 16,2 6-8-16,4 5 0 16,0 2-10-16,5 9-22 15,0 3 30-15,0 0-10 0,-2 9 12 16,-3 11 0-1,-5 7 13-15,-10 3-14 0,-8 1 1 16,-5 0 0-16,-11 1 34 16,-17-2 0-16,-10-4 40 15,-4-2-19-15,-2-3-32 16,2-4 28-16,5-7-15 16,6 0-35-16,8-6-1 15,7-2-11-15,7-2-138 16,6 0-195-16,3 0-511 0</inkml:trace>
  <inkml:trace contextRef="#ctx0" brushRef="#br0" timeOffset="95443.48">28016 12461 461 0,'0'0'248'0,"0"0"-143"15,0 0 28-15,-24 72 52 16,20-41 25-16,1 5-83 16,1 1-66-16,2 2 4 15,0-3-30-15,8-2-23 16,6-5 18-16,2-8-15 16,4-8-11-16,1-4-4 15,3-8 2-15,0-1 28 16,0-1 2-16,-2-16 31 15,-4-2 18-15,-3-4-62 0,-6-1 29 16,-6 1 8-16,-3 3-26 16,-3 4 71-16,-15 6-59 15,-10 7-6-15,-6 3-32 16,-7 8-4-16,-3 18-32 16,-18 26-69-16,14-5-200 15,5-2-463-15</inkml:trace>
  <inkml:trace contextRef="#ctx0" brushRef="#br0" timeOffset="100525">28574 13138 325 0,'0'0'185'16,"0"0"-75"-16,0 0 30 15,0 0 72-15,0 0-33 0,0 0-17 16,0 0-34 0,0-4 38-16,0 4 20 0,0 0-107 15,0 0-2-15,0 0-5 16,10-1-44-16,4 1 0 16,5 0-19-16,6 0-9 15,3 0 28-15,4 0-28 16,-1 0 16-16,1 0-16 15,-7 0 12-15,-1 0-21 16,-3 0 9-16,-6 0-36 16,-5 0-150-16,-8 0-155 15,-2 1-227-15,0 3 158 0</inkml:trace>
  <inkml:trace contextRef="#ctx0" brushRef="#br0" timeOffset="100744.55">28593 13234 1215 0,'0'0'229'15,"0"0"-163"-15,0 0-66 16,0 0 35-16,0 0 43 16,82 0-15-16,-48 0-5 15,4 0-29-15,-1 2 7 16,-1-2-12-16,-2 1-24 15,-5 1-16-15,5-2-200 16,-10 0-136-16,-3 0-469 0</inkml:trace>
  <inkml:trace contextRef="#ctx0" brushRef="#br0" timeOffset="101328.95">29399 12697 1318 0,'0'0'179'0,"0"0"-179"16,0 0-34-16,0 0 34 0,0 0 32 15,2 89 9-15,-2-40 36 16,0 9-54-16,0 3 9 16,-4-1 3-16,1-4-34 15,2-8 19-15,-1-4-20 16,1-13 1-16,-1-9 17 16,1-8-17-16,1-6 7 15,0-5 9-15,0-3-17 16,0 0 57-16,0-1 28 15,0-16-29-15,0-9-24 16,0-11-17-16,3-7-11 16,0-9-4-16,1-6 7 0,2-13-14 15,-3 7 7-15,3-1 0 16,0 4 11-16,0 18-3 16,3 4-8-16,-3 12 0 15,-2 14-12-15,1 9 4 16,-2 5-1-16,0 11 9 15,4 18-13-15,1 16 20 16,5 9-7-16,5 8 0 16,4 4 3-16,3-3-10 15,3-3 7-15,-1-9 0 16,-2-4-2-16,-4-7 2 16,-8-7-25-16,-5-5-94 15,-8-5-149-15,-12-8-243 0,-7-5-212 16</inkml:trace>
  <inkml:trace contextRef="#ctx0" brushRef="#br0" timeOffset="101526.52">29329 13135 998 0,'0'0'279'16,"0"0"-221"-16,0 0-48 15,0 0 19-15,0 0 96 16,89-20 37-16,-50 18-56 15,4 2-87-15,1 0 13 16,0 0-30-16,-4 0 12 16,-4 0-28-16,4 0 9 0,-11 0-209 15,-7 0-375-15</inkml:trace>
  <inkml:trace contextRef="#ctx0" brushRef="#br0" timeOffset="101988.66">29882 12934 942 0,'0'0'3'16,"0"0"-3"-16,0 0 0 16,0 0 62-16,0 0 28 15,0 0-41-15,0 99 0 16,10-67 25-16,-1-1-49 15,2-2 11-15,-2-6-36 0,-2-4 10 16,-5-7 3-16,-1-4-13 16,-1-6 32-16,0-2 88 15,0 0 10-15,0 0-3 16,-1-5-61-16,-2-10-6 16,1-6-3-16,2-2-24 15,0-7-13-15,0-2-7 16,6 2-1-16,6 0-14 15,3 5 2-15,0 5-35 16,4 6 33-16,-1 7-10 16,-1 3 12-16,2 4 0 15,1 0 7-15,3 1-16 0,3 7 9 16,2 4 0-16,0 0 3 16,2 2-3-16,-3-2 12 15,-3-2-2-15,-6 0 2 16,-3-3-19-16,-6-2 7 15,-6 2-25-15,-3-2-71 16,0-1-390-16</inkml:trace>
  <inkml:trace contextRef="#ctx0" brushRef="#br0" timeOffset="104610.9">20291 14545 1086 0,'0'0'187'0,"0"0"-105"15,-3-81-61-15,3 42-7 16,0 0 76-16,0 3-33 15,0 2-18-15,0 5-14 0,0 7-15 16,2 3 59-16,-2 8-45 16,1 5-3-16,-1 3 1 15,0 3-22-15,0 3-15 16,0 17 5-16,0 23 10 16,0 36 12-16,9 33-12 15,8 17 10-15,3 0-1 16,1-12-9-16,-7-37 0 15,-4-20-1-15,-1-21 1 16,-3-14-9-16,0-3 18 16,-1-2-5-16,-2-3 0 15,1-9 5-15,-4-3-9 16,0-5 0-16,0 0 13 0,0 0 72 16,-14-9-64-16,-6-1-10 15,-3-4-11-15,-4 1 0 16,0 1-6-16,2 4 5 15,3-1 1-15,4 4 1 16,5 2 1-16,5 0 4 16,5 2 7-16,3-2-12 15,0 1-2-15,1 0-5 16,16-4 6-16,4 1 7 16,6-4-7-16,4 3 14 15,0-3-13-15,4 4 6 16,-1-1-14-16,3 2-5 15,14 1-140-15,-8-1-93 16,-7 0-543-16</inkml:trace>
  <inkml:trace contextRef="#ctx0" brushRef="#br0" timeOffset="105129.64">21098 14592 734 0,'0'0'513'15,"0"0"-436"-15,0 0-28 16,-100 0-8-16,72 7-19 16,2 2 13-16,6-1-30 15,1 2-3-15,6-2 9 16,4 1-9-16,6-2 2 16,3 1-4-16,0 2 6 15,9 1-12-15,12 1 3 16,7 2 3-16,4 3-1 15,5 1 2-15,2 3-1 16,1 1 21-16,-4 2-20 0,-6-2 17 16,-5 1 9-1,-8-3 29-15,-8-1 22 0,-5-3-6 16,-4-1 23-16,-6-1 6 16,-12-5-25-16,-10 2-19 15,-7-5-45-15,-2-3-3 16,-3-3 23-16,4 0-31 15,6-13-1-15,8-3-13 16,11-12-163-16,8 6-125 16,3-2-406-16</inkml:trace>
  <inkml:trace contextRef="#ctx0" brushRef="#br0" timeOffset="105563.61">21390 14386 1013 0,'0'0'166'16,"0"0"-111"-16,0 0-55 16,0 0 40-16,0 0 59 15,88-2-57-15,-70 9-6 16,0 2-26-16,-7 2 8 15,-2 0-8-15,-8 4-3 0,-1 2-1 16,0 1-6 0,-9 3 0-16,-4 0 7 0,-4 1-5 15,2-4-2-15,2 0 4 16,4-1-2-16,3-2-4 16,3-1-2-16,3-3 4 15,0-2 10-15,7 0-9 16,9-4 4-16,3 1 6 15,3-2-11-15,3-1 32 16,0-3 11-16,0 0 50 16,-1 0-6-16,-5 0-59 15,-3-3-3-15,-2-1-13 16,-5 1-5-16,-3 0-14 16,-3 1-9-16,-2-1-244 15,-1 1-1025-15</inkml:trace>
  <inkml:trace contextRef="#ctx0" brushRef="#br0" timeOffset="106216.8">22072 14596 1532 0,'0'0'234'0,"0"0"-124"15,0 0-84-15,0 0 11 16,-75-71 61-16,70 48-42 16,5-1-24-16,0 0-28 15,17-2-2-15,10 2-4 16,8 3-14-16,5 5-16 16,8 6 30-16,2 5-6 15,3 5 8-15,-1 6 0 16,0 16 8-16,-7 8-16 0,-7 6 8 15,-12 4 0-15,-11 6-3 16,-14 1 11-16,-2 4-5 16,-28 4-3-16,-15 0 2 15,-9 0-4-15,-8-3-14 16,-2-7 16-16,2-8 0 16,8-11 1-16,10-10 21 15,10-11 1-15,13-5-5 16,10-1 8-16,10-16-26 15,0-5-32-15,16-6 4 16,11 3-3-16,3 3 31 16,4 5-1-16,4 10 4 15,1 7-4-15,2 0 1 0,1 10 0 16,-1 9 11 0,0 2-9-16,-2 0 5 0,-2-3-7 15,0-3-2-15,10-9-21 16,-10-1-379-16,-4-5-539 0</inkml:trace>
  <inkml:trace contextRef="#ctx0" brushRef="#br0" timeOffset="106623.65">23021 14652 1119 0,'0'0'612'0,"0"0"-612"16,0 0-9-16,0 0 9 15,-91-9 41-15,56 9 122 16,1 2-125-16,1 8-13 16,3 2-16-16,8 0 1 15,9-3-20-15,5-1-8 16,8 1-38-16,0-1 24 15,15 2 6-15,13 4 26 16,8-1 0-16,9 3-15 16,0 1 14-16,-1 5-9 15,-3-1 10-15,-7-1 10 0,-9 1-10 16,-9-2 32-16,-9-3 25 16,-7 3-4-16,-7-2 47 15,-18-2-40-15,-10-2-41 16,-4-3 0-16,-3-7-19 15,1-3-32-15,-1-6-48 16,9-12-196-16,9-4-394 0</inkml:trace>
  <inkml:trace contextRef="#ctx0" brushRef="#br0" timeOffset="106967.48">23311 14369 970 0,'0'0'140'0,"0"0"-89"16,0 0 18-16,0 0 47 16,88 7-1-16,-74 1-63 15,-4 5-34-15,-7 3 33 16,-3 4 34-16,0 4 19 15,-16 2 1-15,-2 0-61 16,-1 2 25-16,1-3-25 16,6-3-6-16,6-2 40 15,4-3-62-15,2-1 5 16,3-5-21-16,14 0 21 0,7-3-23 16,4-3 2-16,2-2-9 15,3-3-44-15,7 0-193 16,-6-1-324-16,-8-8-690 0</inkml:trace>
  <inkml:trace contextRef="#ctx0" brushRef="#br0" timeOffset="107509.66">23766 14468 1661 0,'0'0'236'16,"0"0"-183"-16,0 0-40 16,-6-72 42-16,14 51-10 0,10 0-25 15,3 2-20-15,3 4 2 16,2 3-3-16,1 5 1 16,2 5 0-16,-1 2 2 15,2 0-1-15,1 15-1 16,2 8 0-16,0 4 5 15,1 9-6-15,-6 3 1 16,-4 5 0-16,-10 2 7 16,-14 6-7-16,-2 1 0 15,-26 2 0-15,-11 0-8 16,-10-2-1-16,-2-6 9 16,-3-5 0-16,4-12 1 0,6-7 17 15,6-10-18 1,8-9 17-16,10-4-9 0,9-4 42 15,6-15-50-15,5-7 0 16,0-2-8-16,13-2-21 16,7 3 23-16,4 5-4 15,0 9-1-15,1 4 10 16,-1 7 1-16,0 2 0 16,3 4 12-16,2 11 1 15,3 6-13-15,1 4 0 16,4 0 2-16,-2-3 2 15,1-1-4-15,2-5 0 16,-1-3-1-16,14-10-52 0,-11-3-270 16,-4 0-371-16</inkml:trace>
  <inkml:trace contextRef="#ctx0" brushRef="#br0" timeOffset="108056.67">24505 14478 1373 0,'0'0'227'15,"0"0"-227"-15,0 0-63 16,0 0 63-16,0 0 140 16,0 92-52-16,0-29-34 0,10 26-13 15,4 23-8 1,3 6 50-16,-1-8-51 0,-3-27-17 15,-3-29 5 1,-2-15-7-16,-4-7-13 0,1 3 0 16,1-4-1-16,-2-1-5 15,-2-13 7-15,-2-6-1 16,0-11 19-16,0 0-6 16,0-19-1-16,0-15-12 15,-10-24-2-15,-6-26-9 16,-6-32 11-16,4-5-14 15,3 17-7-15,9 26-45 0,6 35 66 16,0 11 8 0,8-3 2-16,6-1 2 0,2 1-12 15,3 8 0 1,-3 8 9-16,2 7-8 0,0 8-2 16,-1 4 0-16,0 3-5 15,1 16 5-15,0 9 2 16,-6 3 10-16,-2 3 28 15,-10 1-31-15,0-4 11 16,-14-3 0-16,-10-4-18 16,-3-4 48-16,0-5-49 15,0-6 13-15,3-6-13 16,5-3-17-16,7-8-95 16,4-10-143-16,7-5-436 0</inkml:trace>
  <inkml:trace contextRef="#ctx0" brushRef="#br0" timeOffset="108447.54">25054 14195 1500 0,'0'0'327'16,"0"0"-269"-16,0 0-48 15,0 0-10-15,0 0 19 16,0 0-11-16,-39 80 31 16,33-44-33-16,3 8 16 15,3 1 22-15,0 1-35 16,14-5-7-16,5-6-2 0,3-7-3 16,2-8 3-16,3-9 0 15,0-5 1-15,-2-6 12 16,-3 0-1-16,-2-14-12 15,-5-1 19-15,-6-3-13 16,-6-2 53-16,-3 3-12 16,-2 1-14-16,-16 5 17 15,-9 7-50-15,-7 4 0 16,-6 0-15-16,-3 18-56 16,-3 6-10-16,-14 21-104 15,13-5-160-15,6-2-430 0</inkml:trace>
  <inkml:trace contextRef="#ctx0" brushRef="#br0" timeOffset="109213.62">25823 14572 1167 0,'0'0'273'16,"0"0"-221"-16,0 0-32 16,0 0 1-16,0 0 86 15,100 0 11-15,-70 0-88 16,0 0-11-16,-2 0 10 16,-2 0-23-16,-8 0-4 15,-4 1-2-15,-11 4-82 0,-3-1-133 16,0 1-481-16</inkml:trace>
  <inkml:trace contextRef="#ctx0" brushRef="#br0" timeOffset="109452.28">25780 14740 1177 0,'0'0'216'15,"0"0"-133"-15,0 0-32 16,0 0 166-16,0 0-59 16,101 20-89-16,-62-16 7 15,0 2-35-15,0-3-6 16,-8 0-4-16,-5-2-22 0,-10 0-18 16,-7 1-9-16,-9-2-144 15,0 3-215-15,0-3-679 0</inkml:trace>
  <inkml:trace contextRef="#ctx0" brushRef="#br0" timeOffset="110692.81">27230 14304 985 0,'0'0'217'16,"0"0"-135"-16,0 0-82 15,0 0 8-15,0 0-8 0,0 0 8 16,0 0 107-16,0 87-45 15,0-37-4-15,3 18 4 16,2 16-58-16,-2-5 13 16,-2-10-25-16,-1-10 0 15,0-18 5-15,0 1-5 16,0-2-28-16,0-11-29 16,0-16-69-16,-6-9-154 15,1-4-47-15</inkml:trace>
  <inkml:trace contextRef="#ctx0" brushRef="#br0" timeOffset="110934.84">27155 14400 1039 0,'0'0'222'0,"0"0"-222"15,0 0-26-15,0 0 18 16,0 0 8-16,0 0 39 15,0 0 57-15,57 78-30 16,-30-42 14-16,6 7-30 16,5 1-34-16,1-2 16 15,0-3-32-15,-1-6 6 16,-5-5-6-16,-1-7-92 16,-11-7-294-16,-6-9-310 0</inkml:trace>
  <inkml:trace contextRef="#ctx0" brushRef="#br0" timeOffset="111196.66">27491 14239 441 0,'0'0'513'15,"0"0"-464"-15,0 88 77 16,0-38 57-16,7 7-62 16,5 2 31-16,5 2-63 15,-1-2-22-15,2-4-24 16,-3-3-36-16,-2-8-14 0,-4-8-4 16,3-4-169-16,-3-12-61 15,-3-9-459-15</inkml:trace>
  <inkml:trace contextRef="#ctx0" brushRef="#br0" timeOffset="111631.43">27829 14668 494 0,'0'0'728'0,"0"0"-616"16,0 0-46-16,0 0 26 15,0 0 71-15,80 23-71 16,-52-21-65-16,2-2 14 0,-3 0-32 16,-7 0 10-16,-4-6 9 15,-6-2-22-15,-6-3 3 16,-4 0 13-16,0-4 4 16,-6-2 15-16,-11-1-28 15,-7 0-13-15,-3 4 0 16,-1 7-17-16,-4 4-45 15,1 3 50-15,0 5 2 16,2 14 3-16,5 4 14 16,5 3-1-16,7 4 19 15,5 3-24-15,7-1 16 16,1-1-17-16,18-1 7 16,8-2-1-16,8-4 1 0,5-3 1 15,6-1 9 1,0-6-5-16,2-3-10 0,-2-4-2 15,-6-3-12-15,-4-2 5 16,-4-2-68-16,-10 0-184 16,-10 0-693-16</inkml:trace>
  <inkml:trace contextRef="#ctx0" brushRef="#br0" timeOffset="189296.2">6707 7018 963 0,'0'0'149'0,"0"0"-111"16,0 0 18-16,0 0 33 15,0 0-21-15,0 0-3 16,-3 0-29-16,3 0-30 16,0 0 18-16,0 0-23 0,5 0-1 15,7 0 12 1,4 0-11-16,8 0-1 0,-3 5 0 16,7 3 1-16,-1 1-3 15,-2 2 3-15,-1 2-1 16,-3 1 8-16,-6 1-7 15,-3 1-2-15,-6 4 1 16,-6 3 0-16,0 4 8 16,-21 6-6-16,-3 4 4 15,-7 3 1-15,-8 3-1 16,2 2-6-16,-3 0 0 16,1-1 0-16,4-2 4 0,4-4-2 15,10-5 23 1,8-4-9-16,7-3-15 0,6-6-1 15,0 0 0-15,7-4-3 16,11 2-6-16,6 1 16 16,3 3-7-16,6 1 13 15,1 2-7-15,-1 5-7 16,-2 0 1-16,-4 3-2 16,-6 2 1-16,-6 5 2 15,-6 4-1-15,-9 1 0 16,0 3 13-16,-12 1-13 15,-6 1 0-15,-9-1 1 16,-1 1 37-16,-4-1-16 16,1-6 7-16,0-4 3 15,2-5-19-15,4-4 32 0,6-5-26 16,7-2-17 0,4-5 11-16,7 0-13 0,1-1 0 15,1 2 2-15,14-2 4 16,6 2-7-16,1 1 1 15,5 2 0-15,-3 4 0 16,2 4 0-16,-3 6 0 16,-3 4 12-16,-5 7-6 15,-6 3-7-15,-2 6 1 16,-4 2-2-16,-3 15-5 16,0 16 8-16,0 12-1 15,0 5 1-15,0-8 2 16,14-11-4-16,6-9 1 0,7-1 0 15,6 0-10-15,7 3 11 16,3 0-1-16,2 2 0 16,4 3-1-16,-4 6 0 15,0 5-21-15,-8 3-13 16,-7 2 33-16,-5 2-23 16,-11 2 17-16,-6 0 8 15,-8-4-31-15,-2-2 24 16,-16-8-2-16,-4-8 9 15,1-14 0-15,3-17 15 16,0-10 21-16,6-9 12 16,-1 4-30-16,2-4 7 15,5-5-25-15,6-12-11 16,12-16-8-16,9-19-284 0,6-8-538 0</inkml:trace>
  <inkml:trace contextRef="#ctx0" brushRef="#br0" timeOffset="190542.55">8020 7249 859 0,'0'0'165'16,"0"0"-84"-16,0 0-41 0,0 0 11 15,0 0-23-15,0 0-1 16,0 0 8-16,-2 30-13 15,2-1 40-15,0 10 8 16,0 11-14-16,2 19 8 16,8 23-36-16,1 18 11 15,-2-10 7-15,-2-22-45 16,-1-29 7-16,-3-21-8 16,0-1 0-16,-3-2-1 15,0-4 1-15,0-8 0 16,0-7 19-16,0-6-16 15,0 0 76-15,0-3 13 16,0-15-47-16,0-7-17 0,0-8-28 16,6-6 0-1,2-5 4-15,3 1-4 0,4 1-6 16,5 6-14-16,-1 6-8 16,4 11 18-16,2 10 5 15,0 9 5-15,3 4-1 16,2 18 7-16,-3 6-7 15,3 5 1-15,-7 1 0 16,-4 0 2-16,-7-2-2 16,-5-3 22-16,-7 0 7 15,0-3-23-15,-13-1 7 16,-15-1-13-16,-10-3 2 16,-5-4 8-16,-6-2-10 0,0-5 1 15,1-4 12 1,3-6-5-16,8 0-9 0,4 0 1 15,8-9 0-15,6 0 4 16,6-1-3-16,9 1-1 16,4 1 0-16,0-1-39 15,4 0-44-15,23-2-49 16,0 1-163-16,1 1-549 0</inkml:trace>
  <inkml:trace contextRef="#ctx0" brushRef="#br0" timeOffset="190935.01">8334 7153 985 0,'0'0'223'0,"0"0"-223"15,0 0-3-15,0 0 3 16,0 0 1-16,0 0 14 16,102 54 34-16,-50-3 29 15,9 30-21-15,0 27 62 0,-5 17-3 16,-19 2-41-16,-22-6 6 15,-15-13-41-15,-3-5 1 16,-21-10 13-16,-1-18-47 16,2-20 11-16,4-16-18 15,5-11 1-15,0-2 0 16,0-4-1-16,4-10-39 16,4-8-362-16,3-4-1030 0</inkml:trace>
  <inkml:trace contextRef="#ctx0" brushRef="#br0" timeOffset="191595.31">9889 7366 1322 0,'0'0'177'0,"0"0"-115"0,0 0 12 16,0 0-36-16,-106-47 16 16,75 47 9-16,-2 0-22 15,-3 17 22-15,0 8-43 16,3 9-8-16,2 8 13 15,4 11-16-15,8 16 14 16,14 17 17-16,5-6-23 16,9-8 33-16,20-12-32 15,2-18-3-15,9 1-12 16,8-4-2-16,7-11-2 16,2-11 1-16,1-11-24 15,-3-6 2-15,-7-6-85 16,9-25-91-16,-20 3-128 0,-6 0-432 15</inkml:trace>
  <inkml:trace contextRef="#ctx0" brushRef="#br0" timeOffset="192091.23">10147 7781 408 0,'0'0'388'15,"0"0"-264"-15,6 72-50 16,6-39 1-16,3 0-10 15,9-5-4-15,5-5-29 16,6-10-20-16,2-5 28 16,3-8-30-16,-1 0-1 15,0-19 11-15,-5-8-14 0,-5-4 4 16,-9-6 5 0,-9-1-5-16,-7 1 0 0,-4 1-10 15,-10 7 1-15,-14 7 33 16,-6 6 12-16,-4 7 52 15,-5 9-23-15,3 1-51 16,0 21 19-16,2 6-37 16,6 6-5-16,5 2 33 15,9 2-33-15,9-6 9 16,5-2-10-16,6-9-11 16,15-6 9-16,6-8 2 15,4-7-20-15,3 0-23 16,1-15-96-16,-1-9 46 15,-4-6-7-15,-3-2-10 0,-8 3 88 16,-4 4 22-16,-5 7 20 16,-5 8 95-1,-1 10 31-15,-1 0-18 0,5 22-54 16,5 12 32-16,8 9-23 16,5 1-52-16,9-4-30 15,10-8-1-15,35-22-12 16,-11-10-185-16,-8-1-1329 0</inkml:trace>
  <inkml:trace contextRef="#ctx0" brushRef="#br0" timeOffset="192857.76">11573 7407 889 0,'0'0'226'16,"0"0"-112"-16,0 0-11 15,0 0-71-15,0 0 10 16,0 0 11-16,-100 3 6 16,76 16 23-16,2 6-39 15,2 10 12-15,4 8 3 0,7 17-28 16,6-1 9-16,3 5-26 15,12-1-13-15,15-14 16 16,7-1-14-16,9-12-2 16,5-11 0-16,6-16 10 15,2-9-11-15,1-9 1 16,-2-22-43-16,-7-11 15 16,-4-11-52-16,-9-16 36 15,-14-15 30-15,-9 6-47 16,-12 7 27-16,0 12 2 15,-18 16 5-15,-2-2 27 16,-2 8 1-16,0 15 57 0,4 16 42 16,1 9-63-1,1 36-13-15,9 31 10 0,7 26 5 16,6 10 36-16,16-16-31 16,3-24-13-16,-4-28-12 15,3-9-13-15,6-2-12 16,5-4-2-16,12-4-94 15,-4-10-151-15,-12-9-506 0</inkml:trace>
  <inkml:trace contextRef="#ctx0" brushRef="#br0" timeOffset="193352.77">12150 7790 1054 0,'0'0'328'0,"0"0"-235"15,0 0-92-15,0 0 32 16,0 0-13-16,0 0 21 16,94-19 8-16,-58 19-47 15,-1 0 18-15,1 8-19 16,2 9 11-16,-5 6 67 15,-4 4-30-15,-8 2-5 16,-9 3 0-16,-12 3-44 16,0 0 21-16,-18 1-21 15,-9 1 6-15,-6-3 3 16,-1-4-8-16,3-5-1 0,2-8 11 16,6-8-2-16,6-6-9 15,7-3 0-15,5 0-25 16,5-15-13-16,0-2-66 15,9 5 34-15,12 3 64 16,4 9-10-16,5 0 16 16,6 13 22-16,3 8 14 15,1 3 56-15,5 0-14 16,-3-3-2-16,1-6 18 16,-4-5-58-16,-2-8 0 15,-2-2-36-15,-6-5 1 0,-3-17-9 16,-4-18-112-16,-7 5-385 15,-6 3-735-15</inkml:trace>
  <inkml:trace contextRef="#ctx0" brushRef="#br0" timeOffset="202820.31">9804 8744 942 0,'0'0'213'0,"0"0"-129"15,0 0-34-15,0 0 47 16,0 0 41-16,0 0-42 0,-93-28 8 16,74 22-46-16,-1 1-17 15,-2 1 15-15,-2 1-55 16,-1 1 10-16,-3 2-11 15,-4 2 6-15,-2 10-14 16,0 8 8-16,-2 6 0 16,3 5 4-16,2 4-4 15,5 3 0-15,6 5 0 16,6 1 3-16,11 2-4 16,3 1 1-16,12 2 0 15,18-4-2-15,9-3 10 16,8-7-1-16,5-5 46 0,-1-8-53 15,-2-9 22-15,-4-6-22 16,-2-7 1-16,-5 0 4 16,-5-7-5-16,-5-11-43 15,-3-5-118-15,-4-4-103 16,-6 1-7-16,-4 1-56 16,-1 0 129-16,-4 4 106 15,-2 6 66-15,-2 4 26 16,-2 4 130-16,0 5 130 15,0 2-66-15,0 3-107 16,0 14-57-16,0 6 22 16,0 6-18-16,3 0 0 15,7 0-7-15,5-5-27 0,3-5 13 16,9-4-12-16,-3-6-1 16,7-9 28-16,2 0-11 15,0-15 21-15,-2-8 10 16,-4-8-35-16,-5 1 9 15,-5-4-21-15,-11 3 0 16,-6 1 37-16,0 4-19 16,-9 2 22-16,-11 3 21 15,-2 6-38-15,-3 5 18 16,-1 5-5-16,-2 5-17 16,-2 3-2-16,3 18-18 15,2 5 11-15,3 6-7 16,5 5 3-16,5 0-14 0,11-2 6 15,1-1 1 1,8-5-9-16,12-9 15 0,7-4-6 16,3-10 0-16,3-6 7 15,1-1-8-15,0-20 1 16,-1-4 0-16,-6-3-4 16,-5-3 5-16,-4 1-1 15,-9 3 4-15,-3 3 5 16,-3 6-10-16,-3 5 1 15,0 5 0-15,0 8 4 16,0 0-4-16,0 12 0 16,3 15 1-16,7 7 8 15,4 5-3-15,7 0-6 16,4-3 0-16,5-7 0 16,3-7 0-16,7-12 0 0,-3-4-126 15,-8-6-482-15</inkml:trace>
  <inkml:trace contextRef="#ctx0" brushRef="#br0" timeOffset="203782.63">9780 10129 139 0,'0'0'1304'16,"0"0"-1122"-16,0 0-140 15,0 0-29-15,-100-11 6 16,75 11-10-16,-2 11-10 16,0 7 1-16,2 6-1 0,-1 6-11 15,4 2 13-15,1 6-1 16,6 2 13-16,2 4-4 16,5 4-7-16,5 2-1 15,3 2-1-15,0-1 35 16,8-3-28-16,11-4-1 15,5-6 10-15,3-6-4 16,8-7-12-16,3-7 0 16,2-5 0-16,5-9 5 15,1-4-5-15,3-5 9 0,1-17 15 16,0-8-22 0,-2-7 6-16,-5-10-8 0,-5-5-2 15,-7-5-4-15,-4-1 6 16,-11 1 0-16,-10 2-1 15,-6 8-3-15,0 6-3 16,-18 8 7-16,-1 9 0 16,-4 12 4-16,1 7-3 15,1 5 1-15,0 16 1 16,2 15-2-16,8 13-1 16,8 21 0-16,3 19 1 15,17-3 14-15,8-11-9 16,7-12 16-16,-1-22 16 15,10-3-37-15,3 0 17 16,-2-13-18-16,-1-8 0 0,-5-6-8 16,-6-5-4-1,3-1-169-15,-9-1-151 0,-9-6-591 16</inkml:trace>
  <inkml:trace contextRef="#ctx0" brushRef="#br0" timeOffset="207700.69">11115 8964 856 0,'0'0'172'0,"0"0"-113"15,0 0-58-15,0 0 9 16,0 0 11-16,0 0-12 16,0 0 32-16,15 6 3 15,-3-6-19-15,1 0 23 16,8 0-22-16,4 0-6 0,4 0-7 16,2 0-3-16,2 0-12 15,1 0 2-15,-1 0 0 16,-3 0 13-16,-6 3-13 15,-5 2 7-15,-10 0-3 16,-3 1 6-16,-6 2-10 16,0 2 1-16,-3 4 31 15,-15 4 19-15,-3 2-31 16,-6 3-2-16,-1 2-2 16,3 0-15-16,1 0 7 15,6-1-8-15,3-4 0 16,6-3 7-16,6-3-6 0,3-3-1 15,0-3 4 1,15 1 5-16,4-3-5 0,5 1-3 16,3-4 0-16,1 0 9 15,-2 0-9-15,2-3 8 16,-4 1-2-16,-3-1-6 16,-8 0-2-16,-4 0-19 15,-4 0-116-15,-5 0-395 0</inkml:trace>
  <inkml:trace contextRef="#ctx0" brushRef="#br0" timeOffset="207934.94">11149 9094 995 0,'0'0'205'0,"0"0"-158"15,0 0-39-15,0 0-8 16,0 0 8-16,0 0 12 16,81 2 31-16,-47-2-32 15,3 0-2-15,3 0-10 16,-2 0-7-16,8 0 0 16,-9-3-149-16,-7-5-503 0</inkml:trace>
  <inkml:trace contextRef="#ctx0" brushRef="#br0" timeOffset="208160.58">11658 9024 1144 0,'0'0'191'0,"0"0"-163"15,0 0-5-15,0 0-23 16,0 0 1-16,101 10 15 16,-65-10-16-16,-3 0 6 15,-2 2-6-15,-8 1-168 16,-10-2-336-16</inkml:trace>
  <inkml:trace contextRef="#ctx0" brushRef="#br0" timeOffset="208346.02">11674 9211 388 0,'0'0'841'15,"0"0"-757"-15,0 0-51 16,0 0-24-16,0 0 3 16,0 0 51-16,102 21-29 15,-73-18-12-15,3-1-21 16,4-2-1-16,-10 0-180 15,-5 0-557-15</inkml:trace>
  <inkml:trace contextRef="#ctx0" brushRef="#br0" timeOffset="211437.92">12426 8869 1213 0,'0'0'321'0,"0"0"-205"16,0 0-50-16,0 0-65 15,0 0 15-15,0 0 4 0,0 0-20 16,16-6 32-16,-5 4-30 15,2-1-2-15,1 2 13 16,2 1-11-16,-1 0-2 16,1 0 0-16,-2 0 1 15,-1 0-1-15,-1 0 0 16,-4 0 0-16,-4 3-1 16,-2 4 2-16,-2 6-1 15,0 5 0-15,-12 6-12 16,-9 3 11-16,-2 2-7 15,-5-1 8-15,1-2-5 16,2-2 6-16,3-2-1 16,3-4 0-16,3-4 7 0,7-6-8 15,6-3 1 1,3-4-3-16,0-1-4 0,6 0-12 16,12 0 19-16,6 0 0 15,4 0 6-15,4 0-6 16,-1 0 0-16,0 0 0 15,-1 2 19-15,-1 3-18 16,-6 1 13-16,-2 0-11 16,-6-1 8-16,-2 1-11 15,-2 0 0-15,-2-2 0 16,0-3-8-16,-3 0-2 16,6-1-162-16,-3-6-117 15,-2-7-376-15</inkml:trace>
  <inkml:trace contextRef="#ctx0" brushRef="#br0" timeOffset="211844.77">12793 8908 1068 0,'0'0'198'15,"0"0"-131"-15,0 0-55 16,0 0-11-16,-9 96 34 15,9-66 13-15,15-2-9 16,3-1-6-16,7-3-32 16,5-6 11-16,3-5-12 15,1-6 0-15,2-7 10 0,2 0-10 16,-2-4 7-16,-3-11 22 16,-1-2-16-16,-9-1 60 15,-4-1 4-15,-6-3-33 16,-9-3 39-16,-4-2-15 15,0-3-18-15,-3 0 14 16,-13-1-42-16,-4 2 18 16,-5 2-9-16,-6 3-14 15,-4 7 17-15,-3 6-26 16,-1 8 8-16,3 3-12 16,0 12-3-16,3 12-2 15,2 7-24-15,3 6-33 16,4 18-20-16,9-9-162 0,6-7-473 15</inkml:trace>
  <inkml:trace contextRef="#ctx0" brushRef="#br0" timeOffset="213390.66">14279 8918 1169 0,'0'0'181'0,"0"0"-116"15,0 0-40-15,0 0 48 16,0 0 63-16,11-92-63 16,-8 68-26-16,0 2-19 15,0-2-18-15,0 1-11 16,-1 2 1-16,-1 2 0 0,1 2 9 15,-2 5-3 1,0 4-5-16,0 3 4 0,3 3-5 16,-3 2 0-1,0 0-15-15,2 3-12 0,0 13 26 16,3 12 2-16,-1 11 5 16,2 11 0-16,2 8 3 15,2 5-17-15,-1 4 8 16,-1-4 0-16,2-6-3 15,-3-7 9-15,-1-11-4 16,-1-8-2-16,-2-9 7 16,-3-8-14-16,0-5 7 15,0-4 0-15,0-4 1 16,0-1 0-16,-3 0 31 16,-11 0-7-16,-3 0-15 0,-3-1-8 15,1-5-2 1,-2 0 0-16,3-1 0 0,3 4 0 15,3-1 0-15,3 2 4 16,6-1 5-16,0 3-16 16,3-2 7-16,0 2-21 15,0 0 20-15,3 0-7 16,12 0 8-16,5 0 7 16,8 0 6-16,5 0-15 15,5 0 2-15,1 0 0 16,2 0 13-16,-7 0-13 15,1 0 6-15,-7 0-2 16,-5 0-4-16,-3 0-11 16,-1 0-111-16,-6-2-164 0,-2-1-460 15</inkml:trace>
  <inkml:trace contextRef="#ctx0" brushRef="#br0" timeOffset="213932.7">14938 8919 489 0,'0'0'632'0,"0"0"-534"16,0 0-75-16,0 0 6 0,0 0 84 15,0 0-4 1,0 0 18-16,-85-22-85 0,62 22-42 16,-2 6 22-16,1 5-21 15,0 3 5-15,4 0-1 16,3-2-4-16,6 0-2 16,6 0-4-16,5-4-17 15,0 0 22-15,13-2-13 16,7 0 12-16,6-1-20 15,4-1-43-15,3 2 25 16,1-1 17-16,-3 3 14 16,-1 0 0-16,-3 3 16 15,-1 1-1-15,-7 3 15 0,-5 2-21 16,-4 0 15-16,-9 1 25 16,-1-1-8-1,0 0 31-15,-16-1-24 0,-4-4 1 16,-8-2 0-16,1-4-40 15,-4-6 37-15,0 0-5 16,1-2-3-16,3-5 9 16,6-4-32-16,8 3 1 15,4 0-8-15,6 3-56 16,3 0-43-16,0-4-146 16,13 2-259-16,1-1-447 0</inkml:trace>
  <inkml:trace contextRef="#ctx0" brushRef="#br0" timeOffset="214510.79">15208 8622 1196 0,'0'0'259'0,"0"0"-199"16,0 0-60-16,0 0-77 16,0 0 74-16,0 0 3 0,0 0 55 15,45-16-42 1,-22 16 10-16,3 0-9 0,1 3-13 15,-2 6 25-15,-3 0-1 16,-7 3-7-16,-6 0 11 16,-7 2-28-16,-2 3 8 15,-2 3 5-15,-13 2-13 16,-4-2 22-16,-1 1 4 16,1-4 30-16,4-2 14 15,5-1-47-15,4-1-1 16,6-4-20-16,0 2 9 15,7 0-7-15,14-3-5 16,6-2 0-16,29-1 0 16,-6-2-151-16,-1-3-422 0</inkml:trace>
  <inkml:trace contextRef="#ctx0" brushRef="#br0" timeOffset="-214459.07">15918 8788 1189 0,'0'0'339'0,"0"0"-215"16,0 0-48-16,0 0-2 16,0 0 45-16,0 0-59 15,0 0-25-15,-72-73-35 16,75 53-20-16,10-1 8 15,4 1-4-15,4 5 16 16,-2 5-8-16,4 5-12 0,-1 5 19 16,0 2 0-1,-1 18-3-15,0 7 2 0,-3 7 2 16,-8 3 0-16,-5 6 4 16,-5 1 2-16,-5 5-6 15,-17-1 0-15,-8 0 6 16,-4-3-12-16,-3-6 4 15,-1-5 2-15,0-9 6 16,5-6 4-16,5-9-7 16,5-6 0-16,5-4 5 15,6-1 9-15,5-13-17 16,5-5-14-16,2 0 5 16,5-2-23-16,13 2 10 0,2 5 22 15,2 5-9 1,1 4 7-16,3 5 2 0,0 0 0 15,1 3 18-15,0 6-16 16,1 1 4-16,-1 0-6 16,-3-3-6-16,0 1-13 15,9-6-281-15,-8 0-272 16,-2-2-281-16</inkml:trace>
  <inkml:trace contextRef="#ctx0" brushRef="#br0" timeOffset="-213958.5">16482 8785 1194 0,'0'0'293'0,"0"0"-186"16,0 0-57-16,0 0-36 15,0 0 1-15,-85 9 52 16,61 2-7-16,1 3-25 0,1 0-16 16,4 0-18-1,3 0 5-15,7-1-6 0,4-1 0 16,4-4-9-16,0 1 9 15,18-1 0-15,6 0 0 16,6 3 11-16,4-1-17 16,2 4 6-16,0 4 0 15,0 0 4-15,-5 2-2 16,-6-2 2-16,-5 0 5 16,-10-1-8-16,-7 0 32 15,-3 0 17-15,-7 0-3 16,-16 0 16-16,-6-1-31 15,-9-3-1-15,-1-5 7 16,0-4-11-16,2-4 8 16,6 0-27-16,8 0-8 15,7-3-1-15,13-21-62 16,3 2-155-16,0-4-372 0</inkml:trace>
  <inkml:trace contextRef="#ctx0" brushRef="#br0" timeOffset="-213604.29">16808 8586 707 0,'0'0'276'16,"0"0"-181"-16,0 0 10 0,0 0-19 15,86 24 17-15,-69-12 25 16,-4 2 9-16,-5-1-42 16,-8 6-12-16,0 1 3 15,-6 2-18-15,-12 0-9 16,-4 2-28-16,2-3 9 16,2-1-15-16,6-3-9 15,4-5 2-15,6 1-17 16,2-2 7-16,3 0-8 15,16 2 8-15,10-4-16 16,5-1 8-16,5-4-57 16,24-4-125-16,-10 0-303 15,-4 0-401-15</inkml:trace>
  <inkml:trace contextRef="#ctx0" brushRef="#br0" timeOffset="-213086.09">17421 8785 1365 0,'0'0'240'16,"0"0"-170"-16,0 0-31 15,-94-28-27-15,72 19 103 16,7-1 7-16,6-4-112 16,6 0-10-16,3-1-42 15,0-4-38-15,12 0 7 16,6 1-38-16,6 1-59 0,1 4 34 15,2 3 52-15,-3 7 66 16,1 3 18-16,1 2 1 16,-4 15 18-16,0 5 8 15,-4 9 18-15,0 8 15 16,-3 7 38-16,-5 3 6 16,-7 6-32-16,-3-1-41 15,-10-1-5-15,-14 2-4 16,-11-6-22-16,-4-4 13 15,-3-6-13-15,-1-7 1 16,1-10 59-16,6-10-9 16,3-9 5-16,6-3-18 15,6-10-37-15,8-11 7 0,4-3-8 16,9-2-43 0,0 4 24-16,12 3-1 0,3 5 13 15,6 5 6 1,1 6-6-16,1 3 6 0,5 0 1 15,2 5 0-15,3 7 22 16,2 4-21-16,1-1 12 16,0-1-7-16,0-2-6 15,10-5-31-15,-12-4-300 16,-4-3-534-16</inkml:trace>
  <inkml:trace contextRef="#ctx0" brushRef="#br0" timeOffset="-212815.94">17809 8878 1207 0,'0'0'177'16,"0"0"-122"-16,0 0-42 16,0 76 61-16,6-28 132 15,8 15-87-15,6 20-20 16,4 16-58-16,-3-7-24 15,-4-20 3-15,-8-21-14 16,-6-15 10-16,2 1-13 16,-2 1 3-16,-1-1-12 0,-2-10-34 15,0-10-81 1,0-8-57-16,-12-13-90 0,2-15-92 16,-1-6-268-16</inkml:trace>
  <inkml:trace contextRef="#ctx0" brushRef="#br0" timeOffset="-212532.15">17794 8983 1086 0,'0'0'259'15,"0"0"-182"-15,0 0-33 16,0 0-43-16,61-80 45 16,-40 72 63-16,3 7-26 15,0 1-30-15,3 4-36 16,1 13 5-16,-2 5 40 15,-6 5-11-15,-6 2 14 0,-11 2-7 16,-3-2-20 0,-8 0 18-16,-14-2-21 0,-5-7-7 15,-2-2 18-15,1-5-22 16,1-7 0-16,4-4-14 16,3-2-10-16,7 0 0 15,5-11-78-15,8-18-122 16,0 3-283-16,0-1-663 0</inkml:trace>
  <inkml:trace contextRef="#ctx0" brushRef="#br0" timeOffset="-212141.16">18298 8584 1572 0,'0'0'255'16,"0"0"-113"-16,0 0-64 15,0 0-49-15,0 0 15 16,0 0-26-16,0 0-3 16,-14 56-21-16,6-20 6 15,3 7 0-15,4 1 7 16,1-5-6-16,3-5-1 0,12-7 0 15,6-12 5 1,3-7-12-16,1-8 0 0,2-3-4 16,-3-16 3-16,-2-6 6 15,-4-3 2-15,-9-1 0 16,-8 4-1-16,-1 4 0 16,-9 7 2-16,-14 10 23 15,-9 4-3-15,-4 12-21 16,-5 15-11-16,-9 23-52 15,9-7-228-15,8-3-612 0</inkml:trace>
  <inkml:trace contextRef="#ctx0" brushRef="#br0" timeOffset="-211249.59">19099 8612 732 0,'0'0'645'15,"0"0"-512"-15,0 0-51 0,0 0-71 16,0 0 30-16,0 0 3 15,0 0-22-15,43-47 23 16,-24 42-39-16,3 1 4 16,3 4 22-16,-1 0-14 15,0 6 21-15,0 13-26 16,-5 4-13-16,-7 5 19 16,-7 0-19-16,-5 0 17 15,-5 0 6-15,-13-3-21 16,-6-1 13-16,-1-7-15 15,-2 0 0-15,3-8 9 0,6-2-9 16,4-4 9 0,4-3-9-16,6 0-24 0,4-2-15 15,0-9-62 1,0-3-39-16,15 0-58 0,6 2 35 16,3 3 116-16,4 6 47 15,5 3 35-15,1 5 55 16,0 15 1-16,-2 4-26 15,-7 5 29-15,-10-2 6 16,-8 1 1-16,-7 1-22 16,0-2-31-16,-17-2 33 15,-7-3-27-15,-6-4-23 16,-3-4 12-16,-3-6-28 16,2-5 24-16,1-3-5 15,5 0-28-15,4 0 19 16,5-10-25-16,8 0-29 15,5 0-13-15,5-2-53 0,1-4-84 16,9 3-193-16,5 1-556 16</inkml:trace>
  <inkml:trace contextRef="#ctx0" brushRef="#br0" timeOffset="-210662.04">19887 8693 1023 0,'0'0'260'15,"0"0"-113"-15,0 0-90 16,0 0 56-16,0 0-37 16,-90 0-33-16,68 6-5 15,2 2-37-15,1 0-1 16,6 1 13-16,1-3-11 0,4 0 5 15,4-1-7-15,2 0-16 16,2 0 15-16,0 1-10 16,12 2 11-16,9 2 5 15,6 3-3-15,3 3 2 16,3 2-1-16,0 2 4 16,-1 1-9-16,-2 2 2 15,-5-1 0-15,-5 1 14 16,-7-2 1-16,-5-1 26 15,-7-2 26-15,-1-2-29 16,-3-3 11-16,-16 0-21 16,-7-3-19-16,-5-3 22 15,-3 0-7-15,-3-7 23 16,4 0-6-16,3 0-35 0,9 0 12 16,5 0-18-16,5 0-42 15,10-5-30-15,1-4-150 16,0-2-458-16</inkml:trace>
  <inkml:trace contextRef="#ctx0" brushRef="#br0" timeOffset="-210271.49">20320 8489 789 0,'0'0'161'0,"0"0"-64"15,0 0-12-15,0 0 42 16,0 0 10-16,0 0-21 15,66 92 26-15,-82-67-56 16,-6 4-20-16,-2 0 35 16,0 0-38-16,5-1 13 15,4-5 5-15,6-2-59 16,6-1 19-16,3-6-33 0,3 1-7 16,15-3 16-16,7-3-17 15,5-2 9-15,3-6-9 16,13-1-34-16,-8-4-214 15,-6-7-797-15</inkml:trace>
  <inkml:trace contextRef="#ctx0" brushRef="#br0" timeOffset="-209356.02">20877 8468 978 0,'0'0'197'16,"0"0"-144"-16,0 0-29 0,0 0-23 16,0 0 66-16,0 0 14 15,105-11-13-15,-74 21 19 16,-1 6-39-16,-2 5-5 16,-6 3-4-16,-9 2-38 15,-6 1 34-15,-7 1-16 16,-7 0-10-16,-13 0 28 15,-8-3-18-15,-4-3 4 16,1-4 3-16,1-5-17 16,6-3-3-16,4-6-6 15,6-3 0-15,5-1 7 16,6 0-7-16,3-5-48 16,2-7-66-16,16 1-63 0,4 0 83 15,6 4 20 1,3 5 13-16,5 2 61 0,3 6 15 15,0 14 34-15,0 9 13 16,-7 3-27-16,-10 2 39 16,-9 2 0-16,-10-2-7 15,-3-3 12-15,-8-2-31 16,-14-4 23-16,-8-5 15 16,-6-7-49-16,-3-4-8 15,-4-6-13-15,3-3-15 16,3-3 30-16,4-11-25 15,4-5 4-15,9 2-10 16,7-2-76-16,6 0-43 16,7 2-113-16,7 5-123 15,6 4-446-15</inkml:trace>
  <inkml:trace contextRef="#ctx0" brushRef="#br0" timeOffset="-208800.17">21417 8763 1056 0,'0'0'180'0,"0"0"-144"16,14 80 25-16,-2-20 40 0,4 27 69 15,5 30-22 1,-5 13-62-16,1-2-23 0,-7-15-21 15,-5-34-42-15,-1-21 12 16,-2-20-12-16,-2-9 0 16,0 1 6-16,0-2-5 15,0-2 7-15,0-12-3 16,0-8 6-16,0-6-3 16,0 0 40-16,-5-21-17 15,-4-13-6-15,-3-21-25 16,-10-31 0-16,-8-29 0 15,-3-13-12-15,5 2-17 16,9 28-9-16,12 34 7 16,7 20 30-16,0 10-8 15,7-3-20-15,9-1-12 16,3 4-2-16,5 8 31 0,3 8-4 16,0 11 8-16,1 7 2 15,2 0 12-15,-2 15-4 16,0 9 47-16,-5 5-20 15,-5 2 31-15,-9 2-25 16,-7 1-1-16,-2-2 35 16,-14-5-28-16,-10 0-10 15,-4-6-12-15,-3-4-13 16,1-5-10-16,3-7 4 16,4-5-47-16,4-7-36 15,8-10-164-15,4-5-455 0</inkml:trace>
  <inkml:trace contextRef="#ctx0" brushRef="#br0" timeOffset="-208423.27">21905 8556 1144 0,'0'0'213'15,"0"0"-167"-15,0 0-46 16,0 0 28-16,-49 98 43 16,41-59 24-16,7 4-20 15,1 3-66-15,4-4 4 16,14-5-13-16,6-5 0 0,4-10 6 16,1-7-4-16,-1-9-2 15,0-6 11-15,-2 0-1 16,-5-14-6-16,-5-5 20 15,-4-4-1-15,-6 0 31 16,-6-3-4-16,0 6 10 16,-18 1 25-16,-9 9-28 15,-4 3-22-15,-6 7-24 16,-1 7-11-16,1 16-23 16,7 7-49-16,8 15-43 15,7-7-273-15,7-4-972 0</inkml:trace>
  <inkml:trace contextRef="#ctx0" brushRef="#br0" timeOffset="-207956.98">22321 8562 1053 0,'0'0'504'0,"0"0"-420"0,0 0-83 15,0 0 18-15,0 0 104 16,0 0-19-16,23 89 0 15,-23-50-49-15,0 3-18 16,0 3 11-16,-5 0-30 16,-4-3 18-16,0-3-36 15,5-6 10-15,2-5 0 16,2-8-10-16,0-2 1 16,9-9 10-16,11-1 1 15,5-5-12-15,8-1 0 16,3-2 0-16,2 0 2 15,4 0-2-15,-2 1 0 16,5 2 3-16,-3 0-1 0,-3 0-4 16,-6-1 2-1,-8-2-47-15,-7 0-47 0,-9-10-193 16,-8-2-530-16</inkml:trace>
  <inkml:trace contextRef="#ctx0" brushRef="#br0" timeOffset="-207686.77">22525 8590 421 0,'0'0'1154'0,"0"0"-992"16,0 0-140-16,0 0 1 0,0 79 43 15,0-19 62 1,8 22-17-16,11 18-43 0,-2-5-9 15,-1-21 10-15,-8-25-51 16,-4-16 7-16,2-1-25 16,-2 2 0-16,2-2-4 15,-3-11 4-15,1-9-31 16,0-11-50-16,11-5-165 16,-2-17-154-16,2-1-569 0</inkml:trace>
  <inkml:trace contextRef="#ctx0" brushRef="#br0" timeOffset="-207252.29">23049 8890 95 0,'0'0'1272'0,"0"0"-1053"16,0 0-113-16,0 0-81 15,0 0 93-15,0 0-9 16,0 0-58-16,-30-62-15 15,14 60-34-15,-4 1-4 16,2 1-2-16,-1 0-23 16,1 3 25-16,3 7-13 15,2-1-24-15,7 2 2 16,4 0-49-16,2 1 42 0,10 1 7 16,13 1-4-1,9 0 40-15,5 0-48 0,5 2 3 16,-2 1 46-1,-3 1-14-15,-1 3 13 0,-5 0 2 16,-5 3 4-16,-4-2 115 16,-7-1-50-16,-11 1-16 15,-4 0 53-15,-7 0-69 16,-17-2 25-16,-7-3-16 16,-7-5-46-16,-3-2 38 15,3-7-11-15,2-3 0 16,8 0-10-16,6-4-18 15,10-9-25-15,12-18-100 16,0 4-239-16,10-3-534 0</inkml:trace>
  <inkml:trace contextRef="#ctx0" brushRef="#br0" timeOffset="-206854.93">23385 8516 1031 0,'0'0'591'16,"0"0"-542"-16,0 0-49 16,0 0 0-16,0 0 39 0,0 0 51 15,104-12-15-15,-73 12-74 16,1 0 15-16,-6 2-16 15,-3 6 9-15,-8 6-4 16,-9 1-5-16,-6 4 1 16,0 7 52-16,-18 4-43 15,-5 1 30-15,-2-1 6 16,3 1-25-16,5-3 41 16,7-5-33-16,9-2-14 15,1-4 21-15,7-1-35 16,15-3 29-16,10-1-9 15,5-5-14-15,3-2 3 16,-1-5-10-16,-2 0-41 0,2-8-64 16,-11-3-261-16,-10 2-654 15</inkml:trace>
  <inkml:trace contextRef="#ctx0" brushRef="#br0" timeOffset="-205316.45">11279 10453 652 0,'0'0'666'15,"0"0"-547"-15,0 0-45 16,0 0-49-16,0 0-2 15,0 0 22-15,0 0-11 16,22 0 14-16,-2 0-26 16,2 0-22-16,2 0 19 15,3-3-19-15,3 0 1 16,0 0 8-16,-4-1-3 16,0 1-8-16,-6 3 2 15,-3 0 0-15,-2 2-7 16,-5 9 10-16,-4 3-3 0,-4 0 15 15,-2 5-14-15,0 3-1 16,-11 1 0-16,-6 0 0 16,-2 5 4-16,-3-2-3 15,-2 0-1-15,2-2 5 16,-1-3 5-16,6-3-13 16,5-3 3-16,4-3 0 15,4-6-6-15,4 0 8 16,0-1-2-16,16 0 4 15,6-2 5-15,8-2-15 16,3 0 6-16,1-1 0 16,2 2 1-16,-3-2-1 15,-6 0 1-15,-3 0-1 16,-11 0-35-16,-10-3-153 16,-3-4-121-16,0 0-400 0</inkml:trace>
  <inkml:trace contextRef="#ctx0" brushRef="#br0" timeOffset="-205073.54">11252 10558 1139 0,'0'0'277'15,"0"0"-207"-15,0 0-40 16,0 0 9-16,0 0 76 15,81-29 5-15,-44 22-31 16,5-4-43-16,3 0-2 0,1 1-37 16,-3 0 3-1,-3 0-10-15,-6 4-13 0,5-5-84 16,-9 5-205-16,-5-1-425 16</inkml:trace>
  <inkml:trace contextRef="#ctx0" brushRef="#br0" timeOffset="-204804.15">12017 10430 504 0,'0'0'769'16,"0"0"-683"-16,0 0-51 16,0 0-15-16,0 0-14 15,102 14-3-15,-77-14-2 16,-3 0-1-16,-5 0 7 16,-1 0-7-16,-8 3-110 15,-7 2-442-15</inkml:trace>
  <inkml:trace contextRef="#ctx0" brushRef="#br0" timeOffset="-204625.5">11990 10645 1350 0,'0'0'263'0,"0"0"-208"0,0 0-28 16,85-2-27-16,-50-4 0 15,-1-3 12-15,14-4-12 16,-11 4-61-16,-4-3-494 0</inkml:trace>
  <inkml:trace contextRef="#ctx0" brushRef="#br0" timeOffset="-204257.13">12690 10378 1570 0,'0'0'245'15,"0"0"-195"-15,0 0-39 16,-2-86-9-16,-2 57 8 16,1-3 33-16,-2-1-42 15,4 0-1-15,1 5-3 16,0 4-25-16,0 9 27 15,0 4-7-15,0 10 8 16,0 1 0-16,0 9-17 0,1 16 17 16,1 14 6-1,1 12 17-15,-3 19 21 0,0-4-16 16,0 5 36 0,1-5-9-16,1-18-48 0,1 0 15 15,0-13-22-15,0-12 0 16,-1-9-14-16,-1-8 4 15,2-6-116-15,-1-2-172 16,-1-10-415-16</inkml:trace>
  <inkml:trace contextRef="#ctx0" brushRef="#br0" timeOffset="-203836.79">12803 10190 339 0,'0'0'989'16,"0"0"-886"-16,0 0-55 15,0 0-40-15,0 0 3 16,88 50 40-16,-52-39 9 16,6-4 20-16,10-4 0 15,2-3 6-15,-3 0-39 16,-4-10-38-16,-8-5 1 15,-8-2 1-15,-8-1-3 16,-10-1-9-16,-4 1 1 16,-9 3 0-16,0-2 7 15,-2 5 3-15,-9 2 15 0,0 6 5 16,1 1-1 0,1 3-25-16,3 10-4 0,3 17 0 15,1 23-6-15,2 25 12 16,2 23 3-16,7-5 3 15,6-18-11-15,-8-24-2 16,-2-19 0-16,-2-1-22 16,-3 1 22-16,0-2-134 15,0-9-118-15,-12-8-140 16,0-7-398-16</inkml:trace>
  <inkml:trace contextRef="#ctx0" brushRef="#br0" timeOffset="-203654.66">13005 10534 1694 0,'0'0'285'0,"0"0"-178"15,0 0-60-15,0 0-47 16,0 0 53-16,119 0 12 16,-68 0-47-16,1 0 10 15,0-5-28-15,23-7-39 16,-16 2-205-16,-4 0-641 0</inkml:trace>
  <inkml:trace contextRef="#ctx0" brushRef="#br0" timeOffset="-202770.52">14474 10173 1061 0,'0'0'146'0,"0"0"-97"15,6-77-15-15,-5 43-18 0,2 3 58 16,-1 0-22-16,-1 6 2 15,1 6 17-15,-1 2-46 16,1 6 7-16,-2 5 8 16,0 6-24-16,0 0-16 15,4 0-3-15,-2 20 3 16,1 10 5-16,4 12-4 16,2 9 13-16,7 19-9 15,0-6-5-15,1 5 0 16,-2 1-10-16,0-17 10 15,-3 3-5-15,0-11 5 16,-3-13 0-16,-3-10-1 0,-1-9-22 16,-4-7 16-1,-1-3-9-15,0-3-5 0,0 0-8 16,-7 0-19-16,-6-3 22 16,-6-4 19-16,-2-2-14 15,-3 2 21-15,-1-3 0 16,-2 3 0-16,2 1 25 15,4 2 11-15,4 3 5 16,7-1 5-16,4 2-30 16,5 0 19-16,1 0-23 15,0 0-11-15,11 0 39 0,8 2 31 16,6 3 23 0,6 0-22-16,5-1-59 0,6-3 1 15,-1 1-14 1,3-2-19-16,16 0-25 0,-11-3-287 15,-9-6-569-15</inkml:trace>
  <inkml:trace contextRef="#ctx0" brushRef="#br0" timeOffset="-202388.1">15124 10219 1094 0,'0'0'645'0,"0"0"-566"16,0 0-79-16,0 0 3 16,0 0-3-16,0 0 15 15,-92-14 21-15,75 24-35 0,1 4 5 16,5 0-6-16,7 1-16 16,4 1-13-16,6 1-8 15,19 0-34-15,8 1-9 16,6 0-28-16,3 2 47 15,1 2 54-15,-4-2-4 16,-3 2 11-16,-8-1 1 16,-4-1 9-16,-12-2 61 15,-5-1 38-15,-7-2-8 16,-4 1 19-16,-17 0-60 16,-8-2-3-16,-7-3-16 15,0-2-13-15,0-7 6 16,4-2-34-16,9 0-5 0,6-15-103 15,8-6-247-15,7 2-482 16</inkml:trace>
  <inkml:trace contextRef="#ctx0" brushRef="#br0" timeOffset="-202064.16">15455 10060 1378 0,'0'0'240'0,"0"0"-189"16,0 0-29-16,0 0-21 15,0 0 11-15,0 0 32 0,0 0-5 16,85 16 5-16,-73-2-19 16,-1 3-24-16,-5 3 27 15,-6 2-12-15,0 5 18 16,0-1 26-16,-11 1-25 15,-1-2-3-15,6-2 4 16,3-6-28-16,3 0 18 16,2-3-25-16,13-4-1 15,10-5 11-15,5-3-11 16,7-2-8-16,20-6-116 16,-8-8-227-16,-7 0-538 0</inkml:trace>
  <inkml:trace contextRef="#ctx0" brushRef="#br0" timeOffset="-201562.16">15992 10178 1222 0,'0'0'162'0,"0"0"-162"16,0 0-37-16,0 0 28 15,-13-91-10-15,32 68-24 16,5 2 12-16,6 1-121 16,1 6-25-16,4 6 110 0,-1 8 67 15,2 0 51 1,0 15 66-16,1 9 66 0,-3 7-51 16,-6 5-4-16,-8 8-15 15,-10 7-15-15,-10 4-44 16,-1 4 17-16,-25 2-33 15,-10-1-29-15,-8-4 2 16,-4-7-11-16,-3-9 0 16,4-12 14-16,5-10-12 15,9-12 4-15,6-6 3 16,12-6-9-16,7-15 0 16,8-4-14-16,0-4 0 15,17 4 14-15,7 5-1 16,2 5 1-16,4 9 1 0,-1 6 0 15,3 0 37 1,2 10 14-16,0 10 3 0,2 2 8 16,0 0-32-16,1-4-1 15,-1-3-16-15,1-5-14 16,0-8 0-16,17-7-79 16,-11-11-201-16,-5-6-422 0</inkml:trace>
  <inkml:trace contextRef="#ctx0" brushRef="#br0" timeOffset="-201208.12">16747 10178 1279 0,'0'0'499'0,"0"0"-446"16,0 0-53-16,0 0-60 15,0 0 60-15,-91 29 4 16,82-15 18-16,6 0-20 15,3 0-2-15,2-2-2 16,17 4 1-16,6-1 2 16,7 4 10-16,4 3-2 15,-1 2-8-15,1 2-2 16,-3-3 0-16,-6 1 1 16,-6-1 45-16,-7-2 0 15,-9-2 14-15,-5-2 5 16,-2-2-14-16,-18 2-3 15,-6-4-29-15,-3 0 7 16,-3-5 7-16,2-2-23 0,4-3-9 16,4-3 0-1,6 0-75-15,9-30-125 0,4 1-315 16,3 0-741-16</inkml:trace>
  <inkml:trace contextRef="#ctx0" brushRef="#br0" timeOffset="-200898.69">16992 10040 1528 0,'0'0'207'16,"0"0"-156"-16,0 0-20 16,0 0-19-16,0 0 89 0,95-3-12 15,-81 13-45-15,-3 3-5 16,-2 2-39-16,-6 5 9 15,-3 0 3-15,0 5-10 16,-6 1 14-16,-7 1-4 16,1 1-12-16,5-3 31 15,4-3 0-15,3 0-19 16,0-4 15-16,9-1-26 16,10-3 4-16,4-5 7 15,5-2-12-15,2-7-1 16,17 0-95-16,-8-8-289 15,-4-3-879-15</inkml:trace>
  <inkml:trace contextRef="#ctx0" brushRef="#br0" timeOffset="-200188.27">17816 10004 1128 0,'0'0'368'15,"0"0"-310"-15,0 0-58 16,0 0-38-16,-22-72 38 15,22 54 26-15,9-1 6 0,11 2-31 16,3 5 1 0,4 1-2-16,3 7 0 0,1 4 14 15,2 0 2-15,0 15 35 16,-2 11 18-16,-1 7-27 16,-8 7 12-16,-9 4-36 15,-12 3-11-15,-1 0 22 16,-22-1-18-16,-11 0 3 15,-9-4-6-15,-6-4 0 16,0-8-16-16,2-7 8 16,6-8 0-16,6-10 7 15,5-5-6-15,9-1 9 16,7-16 0-16,9-3-9 16,4-5-2-16,0 1 1 0,12 3-4 15,7 5-3 1,1 8 14-16,4 4-6 0,1 4 46 15,3 0 9-15,2 14 17 16,1 6-18-16,2 2-17 16,0 2 2-16,-3-2-33 15,0 0 2-15,-2-6-9 16,-1-5-19-16,9-10-59 16,-6-1-157-16,-5 0-355 0</inkml:trace>
  <inkml:trace contextRef="#ctx0" brushRef="#br0" timeOffset="-199933.09">18352 10067 1448 0,'0'0'237'16,"0"0"-178"-16,0 0-23 15,19 90-2-15,-5-25 58 16,4 21-7-16,1 17-35 15,-2-9 3-15,-4-17-39 16,-6-27-8-16,0-15 2 16,0 1 2-16,-3 2-7 15,-1-3-3-15,0-11-72 16,-3-10-95-16,0-11-128 16,0-10 9-16,0-13-287 15,-1-3 18-15</inkml:trace>
  <inkml:trace contextRef="#ctx0" brushRef="#br0" timeOffset="-199675.95">18406 10183 882 0,'0'0'294'15,"0"0"-132"-15,33-80-105 16,-11 59-41-16,3 10 13 16,1 11 20-16,0 1 22 15,3 20 62-15,-4 8 16 16,-1 5-42-16,-5 3 10 15,-8 2-41-15,-10-3-8 16,-1-2 9-16,-12-1-46 16,-13-7 2-16,-5-4-9 15,-3-7-23-15,1-8-2 0,0-7 1 16,5 0-52 0,7-19-38-16,12-20-136 0,8 3-276 15,0-1-614-15</inkml:trace>
  <inkml:trace contextRef="#ctx0" brushRef="#br0" timeOffset="-199330.25">18902 9762 1476 0,'0'0'258'0,"0"0"-175"16,0 0-67-1,0 0-16-15,-28 87 31 0,26-46 5 16,2 3 17-16,5 2-16 16,13-5-36-16,7-5 11 15,2-9-12-15,0-10 0 16,0-9 3-16,-2-8-3 16,-1 0 9-16,-4-8 12 15,-3-9-21-15,-5-5 34 16,-6 0-11-16,-4 1-13 15,-2 3 23-15,-2 6 4 16,-14 6 13-16,-10 6-6 16,-6 7-38-16,-4 17-12 0,1 5-34 15,0 18-39 1,11-5-87-16,6-6-360 0</inkml:trace>
  <inkml:trace contextRef="#ctx0" brushRef="#br0" timeOffset="-198438.48">19550 9872 628 0,'0'0'352'0,"0"0"-222"16,0 0-46-16,0 0-22 15,0 0 24-15,0 0 20 16,97-36 1-16,-66 32-19 16,2 4-10-16,4 0-12 15,-4 9-31-15,-3 11 5 16,-9 4-30-16,-7 5 3 0,-12 4 6 15,-2 0-10 1,-13-2 9-16,-10 1-17 0,-5-7 19 16,-2-3 15-16,0-6-24 15,3-4 9-15,5-7 5 16,5-3-24-16,6-2 12 16,6 0-13-16,5-12-6 15,0-2 4-15,6-3-47 16,14 0 11-16,5 0 6 15,5 6-12-15,2 5 36 16,4 6-3-16,3 0 11 16,4 19 13-16,-1 8-7 15,-4 8 33-15,-9 2 21 16,-9 2-20-16,-11 0 14 16,-9-1-3-16,-2-6-6 0,-17-1 2 15,-8-6-13 1,-9-6-9-16,-3-5 2 0,-1-9-26 15,-3-3 17-15,6-2-18 16,4-2 1-16,7-8 7 16,10-2-8-16,6 1-1 15,8 0-38-15,2 2-55 16,9-1-76-16,27 1-159 16,-2 1-232-16,0 2-504 0</inkml:trace>
  <inkml:trace contextRef="#ctx0" brushRef="#br0" timeOffset="-197959.83">20342 10060 453 0,'0'0'542'0,"0"0"-313"16,0 0-31-16,0 0-31 16,0 0 1-16,0 0-25 15,-85-9-77-15,65 11-19 16,1 5-35-16,4 1-5 0,3-1 12 16,5 0-19-1,5 0 1-15,2-1 1 0,0 2 4 16,11 1-12-16,11-1 4 15,6 4-18-15,5-1 19 16,3 2-28-16,-2 2 29 16,1 2-2-16,-4 2 10 15,-6 3-9-15,-2 0 1 16,-10-3 0-16,-4 1 34 16,-8 0-9-16,-1-2 29 15,-4-2 2-15,-15-2-35 16,-8 0 2-16,-5-5-23 15,-2-4 0-15,0-2 33 16,1-3-20-16,6 0 23 16,6 0-23-16,6 0-12 0,4-3-2 15,5-9-22-15,1 1-120 16,2-4-245-16</inkml:trace>
  <inkml:trace contextRef="#ctx0" brushRef="#br0" timeOffset="-197200.93">20723 9871 1145 0,'0'0'226'16,"0"0"-162"-16,0 0-23 16,0 0-32-16,0 0 63 0,0 0-3 15,0 0-46 1,65-36 12-16,-37 33-25 0,2 1 28 15,-2 2 18-15,-4 0-48 16,-3 5 11-16,-8 7-19 16,-7 7 6-16,-6 3 2 15,0 4-6-15,-16 4 10 16,-4-1 1-16,-2-1-5 16,0-3-9-16,4-1 1 15,3-7 0-15,7-5 40 16,5-2-25-16,3-1-6 15,0-1 13-15,10-4-21 16,10 1 25-16,5 0 10 16,7-3-30-16,-1-1 17 15,1-1-21-15,-3 0-2 0,9-1 0 16,-10-6-216 0,-3-1-487-16</inkml:trace>
  <inkml:trace contextRef="#ctx0" brushRef="#br0" timeOffset="-194089.96">21360 9924 846 0,'0'0'273'16,"0"0"-173"-16,0 0-13 16,0 0 39-16,0 0 35 15,0 0-40-15,0 0-29 16,-7-16-33-16,7 10-14 16,4-2-19-16,7-1-24 15,4 0 1-15,4 1-3 16,5 1-9-16,4 2 3 0,4 1 7 15,2 4-1 1,0 0 0-16,-2 0-1 0,-4 12-1 16,-7 9 2-1,-8 5-3-15,-9 8 2 0,-4 4 1 16,-11 0 0-16,-11 1 0 16,-5-7 11-16,-1-6-12 15,2-5 1-15,1-8 0 16,5-3 7-16,7-6-7 15,1-1 9-15,6-3 1 16,3 0-2-16,1-3-14 16,2-9 6-16,0-2-31 15,5-3 11-15,9 0-45 0,2 3 18 16,3 1-2 0,2 6-15-16,5 6 52 0,0 1 0 15,4 1 12 1,1 14 5-16,-1 10-4 0,-1 5 1 15,-9 4 11-15,-6 5-11 16,-11 0 19-16,-3 1-9 16,-8-1 20-16,-15-3 19 15,-9-2-27-15,-5-7 17 16,-5-5 10-16,-3-8-28 16,4-6 10-16,-1-6-11 15,6-2-21-15,6-6 35 16,7-9-27-16,4-3 8 15,6 3-6-15,6 3-10 0,4 3-2 16,1 5-3-16,2 4-74 16,0 0-20-16,14 6-16 15,5 6-113-15,0 0-378 0</inkml:trace>
  <inkml:trace contextRef="#ctx0" brushRef="#br0" timeOffset="-193483.23">21905 10164 523 0,'0'0'812'0,"0"0"-710"16,0 0-102-16,0 0-21 15,0 0 14-15,0 0 7 16,15 76 36-16,0 0 39 16,1 30-43-16,2 11 6 15,-6-2 13-15,-6-17-30 16,-3-28 6-16,-3-19-12 16,0-14-15-16,0-12 12 15,0-3-11-15,0-2 13 16,0-5 32-16,-3-10 11 15,0-5 37-15,-1-3-23 0,-2-19-52 16,-2-11 7 0,-1-13-18-16,3-8-8 0,-3-21 0 15,2-24 3-15,0-21-3 16,7-2 0-16,0 24 1 16,1 33 2-16,11 31-2 15,0 11-1-15,5 3 0 16,5 3-28-16,3 5 26 15,2 10-16-15,0 2 10 16,-1 17-3-16,0 10 11 16,-5 9 0-16,-3 2 0 15,-9 2 6-15,-8-2-6 16,-1 0 1-16,-12-2 14 16,-15-1 28-16,-7-3-35 15,-7-7 6-15,-2-4-14 0,2-5 8 16,3-5-1-16,8-5-7 15,7-2 0-15,8-4-8 16,10 0-20-16,5-13-139 16,10-4-207-16,6-3-616 0</inkml:trace>
  <inkml:trace contextRef="#ctx0" brushRef="#br0" timeOffset="-193159.04">22406 9801 717 0,'0'0'870'0,"0"0"-746"16,0 0-123-16,0 0 14 15,0 0-2-15,0 0 31 16,93 12 29-16,-68-10-54 16,0 1 0-16,-3-2-19 0,-5 2-10 15,-8 2-69 1,-5-2-204-16,-4-1-413 0</inkml:trace>
  <inkml:trace contextRef="#ctx0" brushRef="#br0" timeOffset="-192641.8">22417 9841 1060 0,'0'0'227'0,"0"0"-98"15,0 0-87-15,0 0 71 16,0 0 8-16,-63 84-68 16,59-67 2-16,2-1-33 15,2-4-10-15,0-1 13 0,0-3-18 16,0-3-3-16,3 0-4 16,4-3 11-16,1-2-7 15,1 0-2-15,4 0-1 16,2 0 22-16,3-2-16 15,2-3-7-15,0 3 0 16,3 2 5-16,-1 0-7 16,2 7 2-16,-3 8 0 15,-3 5 0-15,-2 0 8 16,-5 2-8-16,-3 0 0 16,-6-2 7-16,-2 1-1 15,0-3-6-15,-7-2 10 16,-7-4 24-16,-5-1-28 0,-2-2-6 15,-2-4 0-15,-2-3 10 16,1-2 5-16,3 0 0 16,-1 0 6-16,4-7 32 15,5 1-41-15,4 2 27 16,1-1 1-16,5 5-40 16,2-2 3-16,1 2-3 15,0 0-50-15,0 0-5 16,0 0-109-16,0 5-90 15,1 4-226-15,1-1-549 0</inkml:trace>
  <inkml:trace contextRef="#ctx0" brushRef="#br0" timeOffset="-140998.78">10163 11601 515 0,'-10'0'276'16,"-1"0"-129"-16,-2 0 2 15,-3-3-6-15,-1 1-24 16,-4-4-9-16,0 2 31 0,-1-2-44 16,-2-1-14-1,0 2 3-15,-3-1-65 0,-2 1-1 16,-4 2-20-16,-5 2 10 16,-2 1-8-16,0 0-2 15,1 7 0-15,-1 5 8 16,4 5-8-16,5 2 0 15,1 2-1-15,3 2-2 16,3 4 2-16,2 4 1 16,4-1 0-16,4 4-5 15,5 3 6-15,5 3-1 16,4 5 0-16,9 1-2 16,18 3 2-16,10 2 0 15,8 0 0-15,10-4 5 16,6-5-5-16,2-8 0 0,8-7-1 15,-2-12-1-15,4-8 1 16,-1-7 1-16,-5 0 0 16,-8-18-7-16,-9-8 8 15,-4-10-1-15,-9-8 0 16,-5-9-28-16,-10-3 22 16,-4-6-10-16,-5-2-7 15,-8 1 22-15,-5-2-29 16,0 3 20-16,-2 6 1 15,-8 6-4-15,-3 11 11 16,2 11 2-16,2 15 0 16,-1 9-7-16,4 7 4 0,-2 35 3 15,4 32-1 1,4 30-1-16,0 13 1 0,9-4 1 16,7-27 0-16,2-29 4 15,-2-17 2-15,2-9-6 16,8-2 0-16,2-3 9 15,11-8-16-15,19-14 7 16,-9-12-202-16,-7-9-199 0</inkml:trace>
  <inkml:trace contextRef="#ctx0" brushRef="#br0" timeOffset="-140451.36">11349 11755 1005 0,'0'0'82'0,"0"0"-75"0,0 0-7 16,0 0 0-16,118 16 26 16,-73-14-19-16,4-1 16 15,-1 3 9-15,-2 1-23 16,-7 0 1-16,-8 1-10 15,-10 2 0-15,-9 2 14 16,-8 3-14-16,-4 2 46 16,-4 5 41-16,-16 6-64 15,-7 2 2-15,-4 2-16 16,-3 5-8-16,-2-2 31 16,5 3-12-16,5-2 18 15,5-4 33-15,11 1-50 16,6-4-1-16,4-4-7 0,5-2-11 15,15-5 9-15,7-3-5 16,7-6-6-16,6-5 3 16,2-2 6-16,0 0-16 15,-5 0 7-15,-6-11-123 16,-11 0-62-16,-8 2-452 0</inkml:trace>
  <inkml:trace contextRef="#ctx0" brushRef="#br0" timeOffset="-140236.41">11366 12005 1187 0,'0'0'351'16,"0"0"-251"-16,0 0-68 0,0 0-30 15,89-5 24-15,-41 2 27 16,2 2-2-16,4-1 7 15,0 1-52-15,-1 1-6 16,12 0-9-16,-15 0-197 16,-9 0-401-16</inkml:trace>
  <inkml:trace contextRef="#ctx0" brushRef="#br0" timeOffset="-139967.39">12196 12026 1169 0,'0'0'248'15,"0"0"-189"-15,0 0-46 16,0 0 15-16,85 35-28 15,-58-30 13-15,3 1 18 16,-3-3-30-16,0 0 7 16,-5-1-8-16,-3 1-90 15,-7-1-131-15,-7 1-279 0</inkml:trace>
  <inkml:trace contextRef="#ctx0" brushRef="#br0" timeOffset="-139806.39">12263 12214 1568 0,'0'0'188'0,"0"0"-166"15,0 0-22-15,0 0-26 16,96 7 26-16,-59-7-22 16,17-5-55-16,-8-7-117 15,-6-2-398-15</inkml:trace>
  <inkml:trace contextRef="#ctx0" brushRef="#br0" timeOffset="-139505.45">13060 11684 971 0,'0'0'631'0,"0"0"-558"15,3-78-38-15,-1 47-34 16,-1 4-1-16,-1 5 17 15,0 6-16-15,0 3 14 16,0 8-15-16,0 2 1 16,0 3-2-16,0 8-13 15,0 18 14-15,3 22 2 16,1 27 7-16,1 25-10 16,-1 4 1-16,-1-15 0 15,-1-25-2-15,-1-28 10 16,1-9-7-16,-1 0-1 15,1-3 0-15,5-4 0 0,-3-9-207 16,1-8-422-16</inkml:trace>
  <inkml:trace contextRef="#ctx0" brushRef="#br0" timeOffset="-139131.06">13243 11605 1031 0,'0'0'146'0,"0"0"-91"15,84 59-54-15,-41-39 10 16,5-8-10-16,-1-10 0 16,1-2 41-16,-2-9-23 15,-2-11-3-15,-5-5 46 16,-8-6-51-16,-6-2 3 15,-10 0-13-15,-9-3 8 16,-6 5 39-16,0-1 13 16,-9 9 43-16,-4 8 10 15,4 12-10-15,1 4-29 16,5 39-59-16,3 33-16 16,5 35 26-16,16 14-13 15,6-6 12-15,-2-24-13 16,-7-33-12-16,-8-16-1 0,-4-14-112 15,-4 4-179-15,-2-5-211 16,0-7-533-16</inkml:trace>
  <inkml:trace contextRef="#ctx0" brushRef="#br0" timeOffset="-138940.9">13352 11860 1650 0,'0'0'265'0,"0"0"-177"16,0 0-87-16,0 0 8 16,0 0 8-16,0 0-11 15,124 31 9-15,-70-24-15 0,7-2-16 16,30-4-90-16,-16-1-280 16,-10 0-581-16</inkml:trace>
  <inkml:trace contextRef="#ctx0" brushRef="#br0" timeOffset="-138611.43">14526 11729 1302 0,'0'0'267'0,"0"0"-172"15,0-75-79-15,0 36 30 16,0-3 71-16,0 2-22 0,0 0 11 15,0 7-65 1,1 6-18-16,4 7-14 0,-1 8-7 16,-2 7-4-16,4 5-2 15,-1 7-1-15,1 20 4 16,2 15 2-16,3 22 0 16,-1 1 2-16,2 5 4 15,-4 1-8-15,-2-13 1 16,-2 2 0-16,0-9-6 15,-2-9 7-15,-2-8-2 16,3-9-45-16,3-11-133 16,0-5-127-16,2-9-381 0</inkml:trace>
  <inkml:trace contextRef="#ctx0" brushRef="#br0" timeOffset="-138199.6">14966 11763 1315 0,'0'0'236'15,"0"0"-157"-15,0 0-57 16,0 0-12-16,0 0 44 16,0 0-1-16,0 0-4 15,-91-45-47-15,69 45 5 16,1 3-5-16,1 8-2 15,4 1 0-15,6 2 0 0,5 2-8 16,5-2 7-16,2 3-16 16,20 0-2-16,9 1-3 15,10 3-69-15,6 1 10 16,1 1 46-16,-3 1 4 16,-6-1 30-16,-10 0-8 15,-8-5 9-15,-12 0 70 16,-9-2-41-16,-6-2 56 15,-25-2-10-15,-14-2-39 16,-8-6 63-16,-3-4 2 16,3 0-42-16,8 0-18 15,11-4-41-15,14-5 0 16,17-11-50-16,3 0-247 16,3-1-478-16</inkml:trace>
  <inkml:trace contextRef="#ctx0" brushRef="#br0" timeOffset="-137861.36">15233 11411 1521 0,'0'0'210'15,"0"0"-181"-15,0 0-29 16,0 0 0-16,0 0 15 0,100-6 7 15,-76 6 13 1,-2 5-28-16,-2 4-5 0,-6 5 12 16,-6 1-12-16,-6 6 8 15,-2 4 6-15,-10 7-6 16,-7 2-5-16,-1 1 12 16,0-1 44-16,7-4 28 15,4-7-41-15,7-1-15 16,0-8 12-16,15-3-28 15,10-5 20-15,9-5-29 16,5-1-8-16,18-13 0 16,-8-5-174-16,-10 1-479 0</inkml:trace>
  <inkml:trace contextRef="#ctx0" brushRef="#br0" timeOffset="-137132.72">16241 11517 1360 0,'0'0'229'16,"0"0"-172"-16,0 0-15 16,-17-89-36-16,17 55 15 0,14-1 17 15,9 0-31 1,6 3 17-16,4 3-24 0,5 9 0 15,1 7 16-15,2 13-7 16,0 6 7-16,-3 24 1 16,2 26-16-16,-10 27 16 15,-21 23-17-15,-9 5 1 16,-20-21 8-16,-13-27-8 16,3-26-1-16,-1-9 7 15,-7 1 4-15,-3-4-11 16,-4-3 0-16,6-13 0 15,4-9 36-15,9-6-35 16,5-16 17-16,12-8 2 16,9-3-12-16,0 4 24 0,18 4-32 15,10 10 9-15,5 10 14 16,7 5-3-16,4 11 27 16,-1 12 14-16,2 5-55 15,-5 3 3-15,1-3-9 16,0-3-8-16,-2-6 7 15,17-11-89-15,-8-5-163 16,-9-3-460-16</inkml:trace>
  <inkml:trace contextRef="#ctx0" brushRef="#br0" timeOffset="-136744.02">17090 11595 1378 0,'0'0'253'0,"0"0"-186"16,0 0-67-16,0 0-32 15,0 0 32-15,0 0 10 16,-98-48-4-16,68 48 9 16,0 10-14-16,3 5-2 15,5 2 1-15,7 0-1 16,6 0-7-16,9 2 7 15,0-1 1-15,24 3-1 16,12 2 7-16,8 2-6 16,6 1 0-16,2 4-5 15,-5-1 5-15,-9 0 0 16,-8-3 9-16,-14 1 32 0,-9-5-26 16,-7-3 40-16,-13-1 11 15,-18-6-37-15,-10-4 14 16,-8-7-21-16,-2-1 4 15,4-4-2-15,5-15-24 16,5-15-93-16,14 4-243 16,12 1-573-16</inkml:trace>
  <inkml:trace contextRef="#ctx0" brushRef="#br0" timeOffset="-136397">17327 11260 1377 0,'0'0'327'16,"0"0"-279"-16,0 0-41 16,0 0-7-16,94 0 0 15,-59 0 8-15,-1 6 2 16,-1 3-1-16,-6 3 11 15,-5 2-13-15,-9 3-7 16,-9 3 1-16,-4 6 0 16,-10 3 44-16,-10 5 9 15,-3 2 25-15,1-2 24 0,4-1-44 16,6-5 16 0,6-4-49-16,6-5-24 0,0-5 12 15,13-4-13-15,10-6-1 16,22-5 0-16,-5-12-175 15,-4-4-448-15</inkml:trace>
  <inkml:trace contextRef="#ctx0" brushRef="#br0" timeOffset="-135645.72">18063 11393 1273 0,'0'0'232'16,"0"0"-140"-16,0 0-91 15,0 0 6-15,-35-82-7 16,35 64 8-16,2 1 43 16,13 4-15-16,9 5-17 15,7 3 12-15,6 5-30 0,9 0 13 16,5 10-14-1,0 9 6-15,-2 6-7 0,-5 6 1 16,-12 6 0-16,-9 5 6 16,-16 4 2-16,-7 4-8 15,-15 2 0-15,-19 1-22 16,-12 0 21-16,-7-6-16 16,-3-7 17-16,-1-7-4 15,5-9 10-15,7-8-6 16,6-8 0-16,14-8 1 15,7 0-1-15,12-11 0 16,6-9-66-16,4-2 38 16,22-1-7-16,8 0 35 15,8 7 18-15,6 5 18 16,4 11 55-16,-1 0-39 0,-1 12-12 16,-3 8 2-1,-6 2-36-15,-6-1-12 0,-6-2 5 16,6-5-85-16,-8-4-113 15,-5-7-299-15</inkml:trace>
  <inkml:trace contextRef="#ctx0" brushRef="#br0" timeOffset="-135165.52">18717 11428 1300 0,'0'0'503'0,"0"0"-433"0,0 0-51 16,0 0-11 0,25 123-8-16,-8-39 0 0,4 25 6 15,-1 7-5-15,-4-20-1 16,-6-24 0-16,-7-27 11 16,0-9-3-16,-1 1-8 15,1-1 0-15,-3-2-3 16,0-12 1-16,0-13 3 15,0-9-1-15,-5-9 0 16,-5-25-6-16,-4-23-12 16,-8-31 12-16,-6-34-4 15,2-14-2-15,11 3-7 0,10 29-57 16,5 37 40 0,11 26 29-16,6 18 7 0,5 7 3 15,7 9 10-15,3 7-14 16,1 8 2-16,2 22 17 15,-6 8 52-15,-5 5-47 16,-8-1 14-16,-10-1 2 16,-6-6-21-16,-3-3 42 15,-17-7-41-15,-7-7-13 16,-6-6 22-16,0-10-27 16,2-2-2-16,6-4-38 15,5-23-148-15,10 1-142 16,7 1-626-16</inkml:trace>
  <inkml:trace contextRef="#ctx0" brushRef="#br0" timeOffset="-134820.8">19205 11076 869 0,'0'0'549'15,"0"0"-517"-15,0 0-32 16,0 0 0-16,-30 98 0 16,26-46 6-16,4 4 20 15,1-1 3-15,19-4 6 16,10-9-33-16,3-12-2 16,2-12 0-16,2-11 13 15,-5-7-3-15,-6-7 29 0,-4-15 49 16,-8-6 20-16,-9-3-69 15,-5-2 20-15,-2 4 20 16,-17 4-47-16,-8 7 46 16,-4 11-44-16,-3 7-32 15,2 15-4-15,4 17-1 16,13 30-44-16,9-5-145 16,6-7-593-16</inkml:trace>
  <inkml:trace contextRef="#ctx0" brushRef="#br0" timeOffset="-134145.22">19814 11223 375 0,'0'0'358'0,"0"0"-343"16,0 0-13-16,95-29 39 16,-56 27 186-16,4 2-15 15,1 0-80-15,-3 8-19 16,-1 9-57-16,-5 4-11 16,-11 3-42-16,-11 1 4 15,-13 1 5-15,0 0-10 16,-19-1 10-16,-11-3 2 15,-6-3-5-15,-1-7 5 16,-1-4 16-16,6-5-3 16,6-3 13-16,9 0-29 15,9-9 8-15,8-5-19 16,6-2-97-16,22 0 18 0,10 4 28 16,9 5 13-16,7 7 37 15,3 0 1-15,-2 15 41 16,-4 9 26-16,-11 5-41 15,-10 4 30-15,-14-1-4 16,-14 1 15-16,-2-2 39 16,-23 0-39-16,-9-5-6 15,-12-5-5-15,-6-6-45 16,-6-9 9-16,4-6-18 16,1 0 4-16,8-7 7 15,12-6-13-15,11-2-19 16,16 5-24-16,16-6-184 15,18 0-103-15,6 3-475 0</inkml:trace>
  <inkml:trace contextRef="#ctx0" brushRef="#br0" timeOffset="-133746.99">20782 11361 622 0,'0'0'856'15,"0"0"-734"-15,0 0-95 16,0 0-3-16,-101-43 7 16,60 43 39-16,1 0 13 15,3 0-55-15,7 10-3 0,9 3-25 16,8-2 9-16,8 4-6 16,5-3-2-1,8 3-1-15,17 1 7 0,9 2 3 16,12 4-10-16,5-1 0 15,0 1 0-15,-2 2-9 16,-6-4 11-16,-10-2-2 16,-9-1 5-16,-9-3 9 15,-14-2-14-15,-1-2 49 16,-16-3 10-16,-17 0-2 16,-10-6-36-16,-9-1-4 15,-4 0 22-15,7 0-16 16,10-1 7-16,11-3-30 0,11 1-17 15,9-2 15 1,8-9-92-16,15 2-163 0,5-5-383 0</inkml:trace>
  <inkml:trace contextRef="#ctx0" brushRef="#br0" timeOffset="-133392.45">20960 11008 1222 0,'0'0'183'16,"0"0"-122"-16,0 0-53 0,0 0 65 16,95-2 77-16,-63 2-67 15,3 5 8-15,-2 5-44 16,-7 2-35-16,-9 4 20 15,-8 3-32-15,-9 6 22 16,-6 4 48-16,-15 3-42 16,-6 3 14-16,-1-3-7 15,4-3-13-15,6-3 52 16,6-4-42-16,9-5-11 16,3-2-13-16,6-6 0 15,20-1-16-15,8-4 8 16,12-4-49-16,29-7-50 15,-11-7-256-15,-6 2-808 0</inkml:trace>
  <inkml:trace contextRef="#ctx0" brushRef="#br0" timeOffset="-132815.29">21617 11182 1024 0,'0'0'209'0,"0"0"-154"16,0 0-25-16,0 0-4 15,0 0-10-15,25-75 31 16,2 61-34-16,6 5 7 15,4 5 32-15,2 4-7 16,6 0 25-16,-3 16-28 16,-1 7-20-16,-6 9 31 15,-9 2-11-15,-10 2-2 16,-12 0 8-16,-4 0-26 16,-15-4 19-16,-15-2-26 15,-9-6-13-15,-4-7 25 16,0-8-26-16,3-6 27 15,7-3 33-15,10-3-59 16,9-13 14-16,12-2-16 16,4-2-57-16,24 4 3 0,15 0-11 15,12 8 45-15,7 8 13 16,4 0-21-16,-3 10 26 16,-5 11-5-16,-11 8 7 15,-12 3 77-15,-14 4-12 16,-13-2 15-16,-6 0 7 15,-16-1-36-15,-18-5 1 16,-12-4-24-16,-11-4-17 16,-5-7 26-16,-1-8-36 15,3-5 12-15,9 0-13 16,13 0-3-16,13-15-59 16,11 1-137-16,10-1-513 0</inkml:trace>
  <inkml:trace contextRef="#ctx0" brushRef="#br0" timeOffset="-132141.25">22457 11315 1169 0,'0'0'252'0,"0"0"-172"16,4 103 25-16,19-18-66 16,11 25 43-16,2 9 16 15,-2-7-69-15,-10-26 22 16,-12-27-13-16,-3-16-37 16,-5-4 26-16,-1 0-26 15,0 1 13-15,-3-3-7 16,0-11 5-16,0-12-12 0,0-8 0 15,0-6 0-15,-3-12 24 16,-6-22-23-16,-7-22 0 16,-6-30 3-16,-7-26 4 15,3-14-9-15,4 7 1 16,9 27-3-16,10 30 2 16,3 21 1-16,0 11 0 15,15 1 2-15,2 3-2 16,5 7-1-16,3 11-5 15,3 8 2-15,5 11 2 16,0 11 3-16,-2 8-1 16,-2 1 32-16,-9-2-31 15,-10 1 27-15,-10-4 10 0,-2-1-10 16,-20-2 22-16,-11-3-34 16,-3-6-8-16,-3-5 4 15,1-3-6-15,8-4-12 16,7-2-25-16,10-5-95 15,8-7-156-15,5-2-519 0</inkml:trace>
  <inkml:trace contextRef="#ctx0" brushRef="#br0" timeOffset="-131678.65">23003 10875 1580 0,'0'0'336'0,"0"0"-272"15,0 0-64-15,0 0-16 16,0 0 16-16,0 0 49 16,104-20-32-16,-66 18-5 15,0 2-2-15,-5 0-10 16,-6 0-20-16,-9 0-81 16,-13 0-171-16,-5 0-95 15,0 0-275-15</inkml:trace>
  <inkml:trace contextRef="#ctx0" brushRef="#br0" timeOffset="-131380.28">23091 10897 462 0,'0'0'402'0,"0"0"-121"16,0 0-110-16,-97 28-18 15,82-22-20-15,6-1-39 16,6-1-37-16,3 2-55 16,1 0 8-16,16 0-10 15,8 5 8-15,7 2 3 16,7 4-11-16,3 5 1 15,3 1 29-15,-2 4-8 16,-7 2 38-16,-7-4 0 16,-14 1-27-16,-11-4 54 15,-4-1-25-15,-12-1-4 16,-16-1 16-16,-10-2-58 0,-6-4 21 16,-3-4-14-16,2-2-22 15,6-6 33-15,6-1-34 16,7 0-1-16,10-11-35 15,12-15-119-15,4-2-181 16,0 0-1018-16</inkml:trace>
  <inkml:trace contextRef="#ctx0" brushRef="#br0" timeOffset="-129933.53">23565 8411 646 0,'0'0'101'0,"0"0"-75"16,0 0-1-16,0 0 18 15,0 0 39-15,0 0-18 16,0 0-24-16,-67 28 17 15,58-18-28-15,-1 0 4 16,1 3 44-16,-2 0-31 16,-1 3 5-16,0 3-6 15,2 1-45-15,-3 5 42 16,0 2-29-16,2 1 15 0,2 1 21 16,1 1-37-1,5 3 30-15,2 1-7 0,1 2-34 16,0-2 48-16,9 2-26 15,7-2 5-15,4 0 35 16,6-1-39-16,4-3 19 16,5-3-18-16,2-6-24 15,4-1 36-15,1-6-21 16,4-3 5-16,-2-5 27 16,2-3-47-16,-4-3 23 15,-3 0-18-15,-2-3 5 16,-8-10 9-16,-3-3-8 15,-4-6 10-15,-1-3 27 16,-6-3-48-16,-3-3 8 16,-3-5-9-16,-3-1 16 15,-1-1 1-15,-2 1-16 0,-3 3 8 16,0 1 10-16,0 3-6 16,0 4-13-16,-5 2 0 15,-4 4 11-15,-3 3-2 16,-4 5 1-16,-3-1 9 15,-4 7 11-15,-5-1-24 16,-4 6-6-16,-2 1 0 16,-2 0-5-16,2 0 4 15,4 10 1-15,2 2-17 16,5 2 3-16,2 3-99 16,4 13-46-16,8-6-207 0,4 0-450 15</inkml:trace>
  <inkml:trace contextRef="#ctx0" brushRef="#br0" timeOffset="-129241.33">23853 8994 925 0,'0'0'230'15,"0"0"-166"-15,0 0-50 16,0 0 41-16,0 0 0 15,0 0 3-15,0 0-5 16,0 23-33-16,1-15 67 16,5 1 2-16,1 2-29 15,0 4 13-15,5 4-57 16,-2 3 13-16,3 5-11 16,-2 5-10-16,-2 4 11 15,1 3-19-15,-4 2 1 16,0 2 13-16,-4 3-7 0,-2-2-7 15,0 0 0-15,0-3 0 16,-8-2 5-16,-6-1-5 16,-6-2 0-16,-5 1 17 15,-7-1-7-15,-5-1-10 16,-8-1 0-16,-3-3 2 16,-5-1 9-16,-4-4-10 15,-2-1 0-15,-1-5 28 16,2-3-22-16,0-4-5 15,3-2-2-15,2-5 9 16,3-3 4-16,0-3-13 16,2 0 2-16,2 0 25 15,3 0-25-15,3 0-2 16,4-3 0-16,5 3 1 16,6 0 1-16,6 0-2 0,5 0 0 15,5 0 1-15,3 0 1 16,4 0-2-16,2 0 0 15,0 0-50-15,2-1-78 16,18-4-65-16,0-3-10 16,-2 1-386-16</inkml:trace>
  <inkml:trace contextRef="#ctx0" brushRef="#br0" timeOffset="-128362.63">23056 9726 950 0,'0'0'282'0,"0"0"-221"16,0 0-23-16,0 0-38 16,0 0 13-16,0 0 45 15,0 0-41-15,3 14 41 16,0 3-4-16,-1 3-7 15,-1 3 18-15,-1 4-34 16,0 0 8-16,0 0 25 16,0 2-55-16,0 0 12 15,0 1-21-15,0 0 17 16,0-3-14-16,2-2-2 16,2-4-1-16,1-6 4 0,-2-3-3 15,0-5-1-15,-1-6 0 16,-2-1 6-16,0 0-3 15,0 0-1-15,0 0 21 16,0-6 93-16,0-8-103 16,-5-4 9-16,-3-8-22 15,1-3 13-15,-3-4-13 16,1-7 0-16,1 1 0 16,0-2 7-16,1 4-5 15,3 4-2-15,1 7 0 16,1 6 1-16,1 4 2 15,1 8-3-15,-2 3 0 0,2 4 3 16,0 1 6 0,-1 0-10-16,-1 0 1 0,-1 8-13 15,-1 5 11-15,-5 4 2 16,1 2 0-16,-2 0 6 16,-3 1-3-16,-1 1-3 15,-1-2 0-15,0-1 1 16,3-1-4-16,-1-1 3 15,2-4 0-15,1-2 3 16,3-2 3-16,2-1-6 16,2-2 0-16,2-1-4 15,1 1-5-15,-2 2 9 0,2-2 0 16,0 0 3-16,0 2-2 16,0-1-1-1,0 0 0-15,0-1-2 0,0 0-4 16,5-1 7-16,2 0-1 15,5 3 7-15,0-2 2 16,6 2-9-16,1 3 0 16,4-1 0-16,0 3 9 15,0 2-9-15,-4 1 15 16,-1-3 11-16,-6 2-15 16,-3-3 2-16,-2-2-6 15,-4-1-1-15,-1-4 31 16,-1-1-25-16,-1-1 0 15,0-2 5-15,0 0-9 16,0 0-16-16,2 0-5 0,-1 0-149 16,1 0-367-16</inkml:trace>
  <inkml:trace contextRef="#ctx0" brushRef="#br0" timeOffset="-126914.05">24094 8942 1335 0,'0'0'254'0,"0"0"-181"16,0 0-73-16,0 0-25 16,0 0 18-16,0 0 6 15,0 0 1-15,20 39 2 16,-7-17-2-16,4 6 10 16,5 6 6-16,4 5-6 15,5 9-10-15,9 15 0 16,11 24 1-16,5 16-2 15,3 7 1-15,-10-4 0 16,-6-15 2-16,-10-9 0 16,-3-2-3-16,-6-1 1 15,-5-1 0-15,-4 0-7 16,-8-2 7-16,-3-1 0 0,-4-2 6 16,0 0-5-1,-10 1-1-15,-3-11 0 0,1-10 0 16,3-12-1-16,-4-4 1 15,-2 7 0-15,-4 2 1 16,-4 6-1-16,-1-4 0 16,-3-3-10-16,0-4 2 15,-1-2-3-15,-2-10 1 16,1 0-12-16,-3-9 21 16,-1-6-38-16,-1-5 16 15,-4-2 5-15,-3-6-20 16,-2 1 25-16,-2-2-11 0,2 0 24 15,0 0-9 1,4 0 10-16,3 0-1 0,3 0 0 16,5 0 0-16,2 0-2 15,3 1 2-15,3-1 0 16,-1 0 0-16,4 0-44 16,0 0-79-16,1 0-3 15,4 0-49-15,0-1-37 16,7-6-204-16</inkml:trace>
  <inkml:trace contextRef="#ctx0" brushRef="#br0" timeOffset="-126118.14">23820 10853 157 0,'0'0'283'0,"0"0"-149"16,0 0-59-16,0 0 28 15,0 90 67-15,3-51-74 16,5 6-56-16,1-1-2 15,-1 0-8-15,0-6 29 16,-4-6-28-16,-1-8-12 0,1-7 17 16,-4-10-14-1,1-4 15-15,-1-3 46 0,0 0 1 16,0-7 70-16,0-12-108 16,0-6-45-16,0-6 16 15,-5-2-10-15,-1-5 0 16,-1-3 34-16,-2-2-32 15,0 2 11-15,3 3-20 16,0 4 6-16,-1 8-6 16,4 5 0-16,0 8 1 15,1 3 6-15,1 6 1 16,-1 2-8-16,2 2 1 16,-1 0 0-16,-2 0 21 15,0 0-22-15,-3 6 0 0,-3 7-1 16,0 4 2-16,-2 1-1 15,-2 1 0-15,0 1 1 16,-5 2-1-16,-2 0 0 16,-1-2 0-16,-1-1 5 15,2-2 4-15,1-2-10 16,2-1 1-16,4-3-3 16,6 0-5-16,2-1 8 15,3-3 0-15,2 0-2 16,0-1 4-16,7 0-11 15,5 2 7-15,6-1-1 16,1 2 3-16,5-1 0 0,3 2 0 16,3 1 23-16,1-1-23 15,0 0 22-15,-1 1-4 16,2 0-17-16,-3 2 26 16,-2 1-21-16,0 3 4 15,-3-3 7-15,-6 3-8 16,0-2-6-16,-5-1-3 15,-1 1-4-15,-4-1-11 16,-8 12-20-16,0-3-149 16,0-1-299-16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11:41.672"/>
    </inkml:context>
    <inkml:brush xml:id="br0">
      <inkml:brushProperty name="width" value="0.05292" units="cm"/>
      <inkml:brushProperty name="height" value="0.05292" units="cm"/>
    </inkml:brush>
  </inkml:definitions>
  <inkml:trace contextRef="#ctx0" brushRef="#br0">9338 11704 552 0,'0'0'150'0,"0"0"-104"16,0 0 41-16,0 0 70 0,0 0-21 16,0 0-75-16,0 0-41 15,0 0-10-15,0 0 45 16,0 0-11-16,0 0-11 16,0 0 6-16,0 0-29 15,0 1 9-15,0 8-1 16,-1 2-17-16,-1 1 20 15,0 6-9-15,2 5 0 16,0 4 20-16,0 7-2 16,0 6-1-16,0 2-27 0,0 6 6 15,0 1 0 1,0-1-7-16,4-2 4 0,-3-4 1 16,2-6 0-16,-1-5-7 15,1-5 1-15,-2-4-1 16,1-5 0-16,-1-3 2 15,1-4-1-15,-1-3 1 16,-1-2 0-16,2-1-1 16,-2-3 0-16,0 1 0 15,0-2 5-15,0 0 2 16,0 0 58-16,0 0 21 16,0-9-43-16,0-3-15 15,0-7-28-15,0-3 7 0,0-2-2 16,0-6-5-1,0-3 0-15,0-4 0 0,0-1-34 16,0-1 12-16,-3-2-20 16,-2 2 5-16,2 0 5 15,0 3-7-15,0 2 4 16,0 4 23-16,1 5-5 16,0 3 15-16,2 2-21 15,0 4 0-15,0 3 22 16,0 4 1-16,0 2 0 15,0 1 1-15,0 4-1 16,0 1-1-16,0 1-7 16,0 0-16-16,0 0 22 15,0 0-29-15,0 0 31 16,0 10 0-16,6 5 0 0,0 5 2 16,1 1-2-16,1 9 1 15,2 3 9-15,-1 5-1 16,0 2 11-16,3 3 6 15,-3 0-7-15,0 3 3 16,3-1 4-16,-2-3-2 16,-1-3-1-16,-1-4-16 15,1-7 5-15,-2-6 3 16,-1-2-14-16,-1-11-1 16,0-1 0-16,-3-5 0 15,-1-2 3-15,1-1-2 16,-1 0 16-16,-1 0 75 15,2-12-34-15,1-8-30 0,-2-7-18 16,1-7-8-16,1-5 4 16,3-5-6-16,-3-4-1 15,0-1-9-15,1-2-27 16,-2 0 4-16,1 3-45 16,0 3 15-16,0 3 43 15,0 6-25-15,1 4 17 16,-1 7 27-16,0 4-17 15,-1 9 17-15,-2 4 1 16,4 6-7-16,-4 2-3 16,0 0-28-16,3 5 15 15,2 12 23-15,-1 11 0 0,5 6 10 16,3 12 5-16,0 4 6 16,4 7 27-16,1 4-8 15,-1-1 0-15,1-2-2 16,-3-5-16-16,-3-8 13 15,-2-7-19-15,0-7-1 16,-5-9 19-16,-1-2-26 16,0-8 4-16,0-3-12 15,-3-1 10-15,2-4-10 16,-2-1 0-16,0-3 0 16,0 0-6-16,3 0-19 15,0-3-189-15,2-7-486 0</inkml:trace>
  <inkml:trace contextRef="#ctx0" brushRef="#br0" timeOffset="1119.08">10045 12055 735 0,'0'0'227'16,"0"0"-125"-16,0 0 30 16,0 0-29-16,0 0 4 0,0 0-36 15,0 0-26 1,-7-45 6-16,-3 38 0 0,-1 0 6 15,-1 1-16-15,-3 3-15 16,-4 3-7-16,-2 0-19 16,-3 0-9-16,-1 13 9 15,-2 4 0-15,6 5 0 16,-3 0-1-16,6 2-6 16,5 0 6-16,3-1 1 15,5 0-4-15,2-1 2 16,3-1 2-16,0-1 0 15,6-3-1-15,6-5-3 16,1-2 3-16,2-5-8 0,2-5 3 16,2 0-1-16,-2 0 1 15,0-12 6-15,-1-5-1 16,0-3 2-16,-4-2-2 16,1 1 1-16,-4-3 0 15,0-1-2-15,-2 4 2 16,-1 1 0-16,-3 5 18 15,0 1-17-15,-3 7 5 16,2 2-6-16,-2 1 0 16,0 4-1-16,0 0 0 15,0 0-7-15,1 2 7 16,4 7-8-16,2 7 9 16,2 5 0-16,3 5 0 15,3 5 10-15,0 4-10 0,0 6 1 16,0 5 15-16,-1 5-16 15,2 2 0-15,0 15-7 16,2 14 7-16,6 14 14 16,-5 4 2-16,-2-15 3 15,-7-21-8-15,-6-20-4 16,1-5-7-16,-2 4 0 16,0 6 0-16,-2 2 9 15,-1-9-9-15,0-6 1 16,0-8 11-16,0-4-11 15,-4-7 7-15,-5-5-8 16,-3-4 10-16,-3-2 18 16,0-5-12-16,-4-1 3 0,-4 0 0 15,0-4-19 1,-3-9 17-16,4-2-6 0,-4-6 15 16,3-2 2-16,0-3-27 15,5 0 11-15,-1-3-9 16,5-2-2-16,1 1-1 15,4-4 0-15,3 1-11 16,3-2 11-16,3-1 0 16,0-2 1-16,0-1 5 15,0 0-6-15,9-1-1 16,3 0-8-16,3 4 9 16,3 0 3-16,3 7-2 15,1 2-1-15,6 5 0 0,-1 5 1 16,1 3-8-16,-2 4 7 15,-1 4-2-15,-2 3 0 16,-6 0 4-16,-3 3-2 16,-5-1 0-16,-3 1 0 15,0 0-2-15,-3 0 2 16,-2 0 0-16,1 0-1 16,-1 0-40-16,-1 0-174 15,0-1-411-15</inkml:trace>
  <inkml:trace contextRef="#ctx0" brushRef="#br0" timeOffset="8926.98">9655 11298 436 0,'0'0'170'0,"0"0"-92"16,0 0-35-1,0 0 76-15,0 0 2 0,0 0-62 16,-2 0-4-16,1 2-17 16,1-1 5-16,0 1 11 15,-2-1-35-15,2 2 10 16,0 1-9-16,0-1-14 15,0 1 18-15,0 2-9 16,0 0 1-16,0-1 8 16,0 2-23-16,5-2 13 15,-1 0-14-15,1-1 0 16,2-1 3-16,-1-1-3 16,0-2 2-16,0 0 9 15,2 0-5-15,-3-2 16 16,1-6 0-16,-1-1-21 0,-4 2 23 15,1-4-13-15,-2 1 2 16,0 0 11-16,0-1-23 16,0 1 13-16,-5 2 17 15,-1 1 17-15,-1-1 23 16,1 5-53-16,0 1-1 16,1 2 18-16,-1 0-33 15,0 0 5-15,-1 0-7 16,1 0-3-16,3 7 2 15,0 0 1-15,2 4 0 16,1 2-1-16,0-1 1 16,0 1 0-16,0 1-1 15,6-2 0-15,1-2-6 0,3-3 7 16,1-1 0 0,-2-5-1-16,1-1-4 0,-1 0 4 15,-1 0-11-15,-2-4 11 16,-1-4 1-16,-3-4 14 15,1 0-2-15,-3-1 8 16,0-1-19-16,0 2 8 16,-9 1-9-16,0 1 0 15,0 3 31-15,-1 2-23 16,1 2 6-16,3 3-5 16,0 0-9-16,0 0 0 15,0 3-7-15,3 9 3 0,3 1-2 16,0 2 7-1,0 3-1-15,0-4 5 0,7 1-5 16,1-3 0-16,-1-2 0 16,3-4 0-16,-2-3-9 15,1-3 9-15,-1 0-2 16,-4 0 1-16,1-3 1 16,-1-8 15-16,-4-1-11 15,0-2 5-15,0 0-3 16,0 0-6-16,-7 1 0 15,-2 2 9-15,0 2-8 16,0 4 13-16,0 1-13 16,4 4-1-16,1 0 4 15,1 0-4-15,0 12-2 16,3 6 1-16,0 3-4 0,0 2 5 16,0-4 0-1,3-4 0-15,4-5-2 0,1-6-5 16,-2-2 5-16,3-2 2 15,-2 0 0-15,-1-7 0 16,-1-6 9-16,-4-4 1 16,-1-1 10-16,0-1-18 15,0 4 3-15,-4 1 1 16,-2 5 0-16,-2 1 36 16,2 5-5-16,-1 3-4 15,1 0 5-15,0 0-38 16,1 11 0-16,1 3-1 15,1 5-7-15,3 0 0 16,0 10-17-16,7-5-172 0,4-4-559 16</inkml:trace>
  <inkml:trace contextRef="#ctx0" brushRef="#br0" timeOffset="10904.52">10406 11964 517 0,'0'0'292'16,"0"0"-180"-16,0 0-73 16,0 0 42-16,0 0 18 15,0 0-56-15,0 0-10 16,-4 0-14-16,4 0 1 15,0 0-1-15,-2 2-18 16,2 7 21-16,0 0 11 0,0 3-12 16,0 0 19-1,0-1-12-15,0-1-1 0,6 0-6 16,0-3-20-16,2-2 11 16,-2-1-12-16,3-3 0 15,-3-1 12-15,0 0 55 16,-2 0-28-16,-1-2-17 15,0-6-22-15,1-1 16 16,-4-2-14-16,0-1 5 16,0 1 6-16,0-1-12 15,-4 2-1-15,-2 2 2 16,0 1 6-16,0 5-3 16,2-2 6-16,-5 4 1 15,4 0-3-15,1 0-9 0,-2 6 0 16,3 4 0-16,0 3-3 15,3-1 0-15,0 2 3 16,0 2 0-16,0-2 0 16,7-1 7-16,2-5-7 15,0-1 0-15,3-2-10 16,-1-5 4-16,-1 0 6 16,-1 0-6-16,-1 0 5 15,-2-10 2-15,-1 0-1 16,-5-3 9-16,0-1-8 15,0 0 9-15,-1 2-9 16,-8 0 0-16,0 2 12 16,0 3-7-16,-1 3-5 0,2 2 4 15,1 2 2-15,-1 0-5 16,1 0-2-16,1 6 0 16,0 7-1-16,3-1 0 15,1 4 1-15,2-1 0 16,0 1-4-16,0-2 3 15,2-1 1-15,5-5 0 16,1-1 1-16,2-3-1 16,-1-2 0-16,-1-2-10 15,-1 0-5-15,0-2 15 16,-2-7 0-16,-4 0 6 16,-1-3 6-16,0-4-12 15,0 3 0-15,-3 0 0 0,-7 2 1 16,0 1 2-1,-1 5-3-15,1 2 11 0,2 3 10 16,1 0-21-16,2 0 0 16,-1 7-2-16,2 7-4 15,3 1 5-15,1 2 1 16,0 2 0-16,0-4 3 16,7-1-3-16,0-3 0 15,2-4 0-15,-1-2-6 16,4-5-3-16,-3 0-5 15,-3 0-4-15,1-5 12 16,-4-7 7-16,-2-1-1 16,-1-1 0-16,0-1-2 15,0 2 1-15,-7 0 1 16,0 6 0-16,-1 0 16 0,2 6-7 16,0 1 5-1,2 0-14-15,1 5-10 0,1 10 9 16,2 2 2-16,0 2-1 15,0 0 5-15,0-4-3 16,2-2-2-16,5-4 0 16,2-6 1-16,-1-1-2 15,-1-2 1-15,3 0-6 16,-2-5 0-16,0-9-4 16,-4-1-5-16,-2-2-18 15,-2 0-14-15,0 2 33 16,0 3-10-16,0 2 24 0,-3 6 8 15,-2 1 22-15,2 3 8 16,0 0-38-16,1 7 7 16,1 8-8-16,1-1 2 15,0 0-1-15,0-1 3 16,0-4-1-16,6-2-2 16,2-3 0-16,-4 0 0 15,3-4 3-15,-2 0-3 16,-1 0 0-16,-1 0 9 15,-1 0-8-15,-2-4 5 16,0-1 2-16,0-2-8 16,0-1 23-16,-5 2-12 15,1 0 38-15,-1 4 36 0,1-1-10 16,0 3 4 0,2 0-54-16,-1 0-25 0,0 3 4 15,-3 5-4-15,1 3-18 16,-2 13-69-16,0-3-149 15,1-1-428-15</inkml:trace>
  <inkml:trace contextRef="#ctx0" brushRef="#br0" timeOffset="31252.55">13485 11623 738 0,'0'0'359'0,"0"0"-220"16,0 0-13-16,0 0-6 15,0 0 39-15,0 0-47 16,0-10-21-16,0 6-14 16,-1-1-30-16,-2-3 20 15,-2 1-18-15,-1 0-27 16,-3 0 10-16,-1 0-18 0,-1-1 5 16,-2 5 7-1,-1 0-26-15,-2 2 6 0,-1 1-6 16,-3 0-7-16,-4 1 6 15,4 7 2-15,-2 3-1 16,0 2 0-16,2 2 0 16,-1 2-1-16,2 2 1 15,2 3-5-15,1 0-2 16,3 1 8-16,1-1-1 16,3 0 4-16,1 3-2 15,4-1-4-15,1 4 2 16,0-2-2-16,3 3 1 15,0 0 1-15,0 1 0 16,7 0 4-16,2-1 2 16,5 1-8-16,2-2 2 0,-1-1 0 15,3-1-1-15,1-1 2 16,-1-2-1-16,3-3 3 16,0 0 3-16,2-1-6 15,2-2 0-15,2-3 0 16,3-3-1-16,1-3 2 15,2-3-1-15,4-4 16 16,3-1-14-16,1 0 5 16,3-10-2-16,1-5-4 15,-2-5 11-15,0-3-11 16,-4-2-1-16,-1-4 0 16,-1-3 8-16,-6-1-9 15,-3-4 1-15,-3 1 0 0,-5 0 1 16,-2 0 1-1,-4 2-2-15,-5 0 0 0,-1 2-3 16,-5 2 2-16,-3-3 1 16,0 0 0-16,0-1-1 15,-1 3-15-15,-8 0 14 16,0 4-8-16,2 4-15 16,-4 3 25-16,1 2-17 15,-1 5 10-15,0 0 6 16,0 2-28-16,0 5 20 15,1 0-10-15,1 2-16 16,0 4 26-16,0 0-19 0,-1 0 16 16,4 10 11-1,0 3-18-15,0 5 17 16,3 3 2-16,0 5 0 0,2 4-4 16,1 2 10-16,0 4-6 15,0 3 1-15,1-3 7 16,8 1-14-16,0-2 6 15,1 0 0-15,4-2 0 16,1-1 1-16,1 0-1 16,1-4 5-16,2-3-4 15,0-4-2-15,2-3 1 16,3-4 0-16,3-5 11 16,0 0-11-16,1-4 11 15,0 1 11-15,0-1-21 16,-1-2 19-16,-4 0-13 15,-2 0-6-15,-2 2 19 16,-4-2-20-16,-2-1 25 0,-2 2 2 16,-4-2-27-16,-2 1 14 15,0-2-14-15,-3-1 0 16,0 2-6-16,-1-2 6 16,2 0-17-16,-1 4-55 15,-1-1-134-15,-1-1-463 0</inkml:trace>
  <inkml:trace contextRef="#ctx0" brushRef="#br0" timeOffset="38774.14">13164 11198 147 0,'0'0'240'0,"0"0"-141"16,0 0-24-16,0 0 26 15,0 0 3-15,0 0 19 16,0 2-32-16,0-2-26 0,0 0 3 16,0 0-3-16,0 0 3 15,0 0-1-15,0 0-16 16,0 0 34-16,0 0-11 15,0 0-8-15,0 0 4 16,0 0-22-16,0 0 3 16,0 0 3-16,0 0-22 15,0 0 15-15,0 0-25 16,0 0-4-16,0 0 12 16,0 0-15-16,0 0 6 15,0 0 12-15,0 0-24 16,0 0 14-16,0 0-8 0,0 0-14 15,0 0 26-15,0 0-14 16,0 0 11-16,0 0-2 16,0 0-21-16,0 0 13 15,0 0-13-15,0 0-1 16,0 0 20-16,0 0-18 16,0 0 14-16,0 0 3 15,0 0-19-15,0 0 14 16,0 0-14-16,0 0 0 15,0 0 17-15,0 0-16 16,0 0 9-16,0 0 0 16,0 0-4-16,0 0-3 15,0 0-3-15,0 0 0 0,0 1 14 16,0 0-13-16,2 1 8 16,-1 0 3-16,2-1-12 15,0 1 11-15,-1-2-1 16,1 1-8-16,0 0 21 15,0 0-15-15,0-1 2 16,1 2-3-16,0-2 5 16,1 1-12-16,3-1 0 15,-2 2 1-15,2-2 17 16,1 1-18-16,0-1 6 16,2 0 2-16,-2 1 0 15,1-1-4-15,-1 0-3 16,3 0 0-16,-1 0 9 15,2 0-2-15,-1 0-8 16,0 0 0-16,1 0 9 0,1-5-2 16,2 0-4-16,-2-2-3 15,2 3 10-15,-4-1-2 16,0 2-10-16,0 0 2 16,-2 1 0-16,3 2-4 15,0-3 4-15,1 0 0 16,1 1 8-16,2-1-2 15,1 1-7-15,1 1 1 16,5-2-8-16,-3 0 8 16,1 2 0-16,0 1 6 15,-1 0-6-15,-1-1 6 16,2 1-7-16,-1-3 1 0,0 2 0 16,0-4-7-1,-2 2 7-15,-1 0 0 0,1 1 9 16,-3-1-3-16,0 2-12 15,-4 1 5-15,1 0-2 16,-2 0 1-16,-4 0 4 16,2 0 2-16,-3 0-4 15,0 0 2-15,-3 0-4 16,0 0-2-16,0 0 4 16,-1 0 0-16,-1 0 1 15,-1 0-1-15,0 0 6 16,2 0 0-16,-2 0-12 15,0 0 5-15,0 0 1 0,0 0-3 16,0 0 9 0,2 0-5-16,-2 0 1 0,0 0-1 15,0 0-2-15,0 0 0 16,0 0-2-16,0 0-3 16,0 0 6-16,0 0-7 15,0 0-21-15,0 0-59 16,0 2-49-16,0 5-149 15,0-1-821-15</inkml:trace>
  <inkml:trace contextRef="#ctx0" brushRef="#br0" timeOffset="39744.14">14371 11392 872 0,'0'0'223'0,"0"0"-135"0,0 0 24 16,0 0 83-16,0 0-56 15,0 0-59-15,0 0-20 16,0-3-12-16,0 3 16 16,0 0-8-16,0 0-11 15,0 0 20-15,0 0-33 16,0-1 0-16,0 1-4 16,0 0-26-16,0 0 21 15,0 0-21-15,0 0-2 16,0 0 20-16,0 0-18 15,0 0-2-15,0 0 0 16,0 4 6-16,0 5 1 16,3 1-6-16,-3 1-1 15,0 0 14-15,1 3-6 0,-1 0-5 16,0 5 6-16,0 1-9 16,2 3 20-16,1 5-14 15,0 6 14-15,1 6 8 16,-1 4-27-16,2 5 8 15,1 1-9-15,1-1 7 16,-1-3 5-16,2-3-6 16,-1-2 19-16,0-5 17 15,-1-4-41-15,1-5 23 16,-3-4-11-16,-1-6-13 16,0-5 33-16,-1-4-20 15,-1-3 11-15,-1-3-5 16,2-2-13-16,-2 0 2 0,0 0-3 15,2 0-3-15,-2 0 20 16,0 0-22-16,0 0 9 16,0 0-9-16,0 0-6 15,0 0 6-15,0 0-47 16,2-5-47-16,-1 2-13 16,-1 3-69-16,0 0-156 15,0 0-575-15</inkml:trace>
  <inkml:trace contextRef="#ctx0" brushRef="#br0" timeOffset="40750.15">13336 12651 671 0,'0'0'319'0,"0"0"-120"16,0 0-25-16,0 0 5 15,0 0-28-15,0 0-47 16,0 0-13-16,0 0-36 15,0 0-2-15,3 0 7 16,-3 0-25-16,0 0 9 16,0 0-19-16,3 0-10 0,-2 0 15 15,1 0-29-15,2 0 17 16,2 0 11-16,2 0-21 16,3 0 13-16,5 0-14 15,4 3-6-15,9-1 32 16,6-1-27-16,7-1 3 15,7 0-9-15,5 0 6 16,4 0-5-16,2 0-1 16,-2 0 0-16,-1 0 4 15,-2 0-3-15,-4 0-1 0,-5 3 0 16,-1 1 0-16,-2 0 0 16,-1 2 0-16,-3-1 0 15,-7-2 6-15,-2 0-6 16,-3 2 0-16,-5-1-1 15,-2 0 1-15,-5 2 7 16,-3-3-7-16,-6-1 8 16,-3-2 26-16,-2 3-33 15,2-3 23-15,-3 0-24 16,0 0 6-16,0 0-7 16,0 0 1-16,-6 0-52 15,-6-3-84-15,-4-4-390 0</inkml:trace>
  <inkml:trace contextRef="#ctx0" brushRef="#br0" timeOffset="42439.48">12799 12068 722 0,'0'0'279'0,"0"0"-205"15,0 0-4-15,0 0 49 16,0 0 1-16,0 0-44 0,0 0-47 16,-18 0 3-1,18 7-4-15,-3 0 2 0,1 1 20 16,1 2-11-16,-1 2-3 15,2-1-6-15,0 3-23 16,0-3 3-16,0 1-2 16,5-4-7-16,1 0 12 15,3-2-13-15,1-3 0 16,-2-1 4-16,1-2 2 16,-1 0-6-16,0 0 1 15,-3-10 9-15,-1 1 12 16,-1-2-13-16,-3-3 5 15,0 1 7-15,0 0-21 16,0 0 21-16,-6 2 1 16,-3 1 3-16,-1 2 8 0,-1 1-22 15,2 3 5-15,-2 2-6 16,0 2-9-16,3 0 9 16,1 0-10-16,-2 2 0 15,3 6-2-15,2 2-1 16,1 1 3-16,1 1 0 15,2 1 3-15,0 0-5 16,0-1 2-16,2-1 0 16,5-2-7-16,2-1 8 15,0-4-1-15,0-2 0 16,-3 0-3-16,2-2 2 16,-1 0 1-16,-1 0 0 15,-3 0 5-15,0-6-3 0,-3-2-2 16,0-3 0-1,0 0 1-15,0-1 1 0,-5-1-1 16,-2 2-1-16,-3 2 6 16,2 4-5-16,2 0-1 15,0 4 0-15,0 1-10 16,2 0 9-16,1 0 1 16,-2 3 0-16,4 8 0 15,-1 2-3-15,2 2 2 16,0-1 1-16,0 1-1 15,3-1 0-15,5-2 2 16,2-5-1-16,-3-1 1 0,1-2 0 16,1-4-2-1,0 0-4-15,-3 0 5 0,-2-5 5 16,-1-6-4-16,0-2 5 16,-3-1-4-16,0-1 4 15,0 3-7-15,-4-1 1 16,-4 5 0-16,-1-1 2 15,1 5-2-15,0 3 0 16,3 1-1-16,1 0-5 16,1 6 6-16,1 10-7 15,1 6 7-15,1-2 0 16,0 2 2-16,0-3-2 16,6-6 0-16,0-3-4 15,0-4 4-15,3-6-9 16,-2 0 6-16,1 0 2 0,-2-2 2 15,0-8-1-15,-2-1 5 16,0 0 2-16,-4 0-8 16,0-1 1-16,0 1 0 15,0 1 1-15,-5 1 0 16,-1 4 5-16,0-1 11 16,0 5-16-16,3 1 4 15,0 0-5-15,0 7-6 16,-1 7 5-16,4 2 2 15,0 0-1-15,0-3 5 16,0-4-5-16,0-5 0 16,4-4-2-16,2 0-2 15,-2 0 4-15,1-6 0 0,-1-5 11 16,-2-2-4-16,-2 0-5 16,0-2-2-16,0 3 0 15,-2 1 0-15,-4 2 1 16,0 3-1-16,0 6 0 15,-1 0 2-15,1 3-2 16,3 11-1-16,3 12-14 16,0-4-147-16,0 0-729 0</inkml:trace>
  <inkml:trace contextRef="#ctx0" brushRef="#br0" timeOffset="80758.36">9726 11304 590 0,'0'0'183'0,"0"0"-102"0,0 0 19 15,0 0 24-15,0 0-37 16,12 0-18-16,-3 0-25 15,-1-1-7-15,3-4 8 16,-2 0-1-16,4-1-1 16,0-1 7-16,0-1-11 15,2 1 3-15,2-3-13 16,2 4 0-16,0-3 11 16,2 1-23-16,2 2 5 15,2-2-12-15,3 1-4 16,2 0 23-16,6-1 2 15,3-1-3-15,1 1-2 16,2-3-8-16,0 3 4 0,-1-1-9 16,1 1-13-16,-3 1 19 15,2 0-13-15,-2 1-5 16,-1 1 16-16,-1 2-16 16,2 0 6-16,-5 1-7 15,2 2 1-15,-2 0 9 16,1 0-9-16,3 0 0 15,-1 0 12-15,2 0-13 16,2 0 0-16,0 2 0 16,0 3-2-16,-2-3 2 15,-1 1 0-15,1 0 0 16,1-1 3-16,3 3 0 16,2-2-3-16,3 2 0 15,0 1 1-15,1 1 13 0,1 2-8 16,-2 0 4-16,1 0 8 15,-4 1-17-15,0 0 7 16,-5 1-2-16,1 0-6 16,-3 2 19-16,0 1-18 15,-1 2 7-15,-3 2 0 16,1 0-6-16,-4 3-2 16,0 1 0-16,2-2 0 15,-3 5 0-15,-2-1 0 16,5 2 0-16,-2-1 5 15,-1-2-4-15,1 1-1 16,-1-2 0-16,-3-1 0 0,0-3 1 16,0 2-1-16,-2-2 0 15,-1 2 1-15,0-2 6 16,-3 2-7-16,3 0 1 16,-4 0-1-16,3-2 13 15,-5-1-4-15,1-2-2 16,-2 1 13-16,-1-2-19 15,-1 0 28-15,0-2-15 16,-3-1-12-16,0-3 7 16,-5-1-9-16,-1-1 0 15,0-1 5-15,-1-1 1 16,2 2-6-16,-1 2 1 16,2-1-1-16,1 1 14 15,2 1-13-15,0-2 8 0,-2 1 4 16,3 0-12-16,-5-2-1 15,1-2 0-15,-1 0 2 16,-3 1 6-16,-1-4-7 16,2 2-1-16,-5-2 4 15,3-1-3-15,-3 2-1 16,0-2 0-16,0 0 1 16,0 0-9-16,0 0 8 15,0 0-94-15,0 0-137 16,0 0-327-16</inkml:trace>
  <inkml:trace contextRef="#ctx0" brushRef="#br0" timeOffset="81246.42">12290 11962 1007 0,'0'0'250'0,"0"0"-181"16,0 0-40-16,0 0 137 16,0 0 0-16,0 0-57 15,0 0-9-15,-4 0-77 0,4 0-2 16,0 0-1-1,3 0 2-15,7 0 28 0,6 2-24 16,4 1-7-16,5 2 4 16,4-2-21-16,2-2 19 15,2-1-10-15,1 0-10 16,2 0 16-16,-5 0-16 16,0 0-1-16,-2 0 4 15,-7 0-3-15,-1 0-1 16,-7 0 1-16,-1 0 0 15,-7 0 8-15,2 0-9 16,-5 0 0-16,-2 0-1 0,2 0 2 16,-3 0-1-1,1 0 0-15,-1 0-6 0,0 0-10 16,0 0-61-16,0 0-43 16,0-9-123-16,0-1-259 15,-1 0-152-15</inkml:trace>
  <inkml:trace contextRef="#ctx0" brushRef="#br0" timeOffset="81763.86">12626 11679 588 0,'0'0'151'0,"0"0"-87"16,0 0 44-16,0 0 45 15,0 0-8-15,0 0-70 16,0 0-22-16,-16-22 15 16,14 22 28-16,2 0 1 15,-1 0-33-15,1 0-26 16,0 3 4-16,0 6-14 15,1 6 17-15,8 5-7 16,0 2-20-16,-2 6 13 16,1 1-11-16,1 0-4 15,-5 0 13-15,1 2-28 0,-2-5 6 16,0-1-7 0,-2-1 8-16,-1-7-3 0,2-2-4 15,-1-4 8-15,1-5 7 16,-2-2-15-16,1-3-1 15,-1 1 12-15,0-2-11 16,3 0 20-16,-3 0-12 16,0 0 3-16,0 0 20 15,0 0-13-15,0 0 3 16,0 0-10-16,0 0-9 16,0 0-3-16,0 0 0 15,1 0-38-15,-1 4-99 16,0 0-437-16,0 3-598 0</inkml:trace>
  <inkml:trace contextRef="#ctx0" brushRef="#br0" timeOffset="94477.1">13898 13522 791 0,'0'0'175'16,"0"0"-120"-16,0 0-20 15,0 0 65-15,0 0 15 16,0 0-42-16,-61-22-24 15,48 19-10-15,1 2-24 16,-2-1 30-16,-4 2-13 16,1 0-23-16,0 0 6 15,-4 0-14-15,3 6 7 16,0 2-7-16,-1 2 0 16,4 1-1-16,-1 1 0 0,4 1-1 15,-2 1 0-15,4 2 1 16,1 1 0-16,1 2 0 15,1 2 1-15,3 0-1 16,-1 1 0-16,2 3 0 16,1-1-1-16,2 2 1 15,0 0 0-15,0 2 8 16,2 0-6-16,9 0-2 16,0-1 1-16,4 2 0 15,3-4 26-15,3 0-6 16,3 1 6-16,3-4 8 15,0 1-21-15,1-3 12 16,2-2-8-16,-2-2-12 0,0-3 20 16,-1-1-11-1,0-3 7-15,-1-4 7 0,1-2-23 16,-1-3 11-16,3 0 13 16,-3 0 2-16,3-5-1 15,-4-6-24-15,2-2 2 16,-3-4 4-16,1-3-12 15,-2-2 3-15,-1-2-4 16,-2-6 0-16,-1-2-6 16,-2-2 6-16,-1 0-14 15,-2-3 1-15,-2-1-17 16,-3-1 2-16,-2 3-10 0,-3 0 0 16,-3 1 24-1,-1 2-27-15,0 4 3 0,-1-1 13 16,-8 4-4-16,0 2-9 15,-2 2-17-15,-2 4-11 16,1 4 18-16,0 3 12 16,2 1 10-16,-1 6 6 15,1 1-31-15,2 1 13 16,1 2 9-16,1 0-13 16,0 2 23-16,-1 7 5 15,2 2 14-15,1 2-1 16,1 0 2-16,1 4-1 15,2 2 13-15,0 3 7 16,0 3 16-16,5 8-10 16,5 3 2-16,2 5-3 0,0 5-1 15,1 0 4 1,1 2-11-16,-1-2 15 0,2-2 25 16,3-7-18-16,-2-1 9 15,4-7-6-15,-1-2-21 16,2-4 2-16,0-3-3 15,-3-6-5-15,1-2 21 16,-1-4-20-16,-3-1 2 16,-1-4-9-16,-1 0-8 15,-3-3-2-15,1 0-43 16,-7-6-20-16,-1-6-156 16,-3-5-545-16</inkml:trace>
  <inkml:trace contextRef="#ctx0" brushRef="#br0" timeOffset="95092.82">13628 13182 798 0,'0'0'234'0,"0"0"-162"16,0 0-41-16,0 0 31 15,0 0 29-15,0 0-21 16,0 0 18-16,25 2 10 0,-2-2-27 15,2 0 5-15,11 0-6 16,3-2-34-16,4-1 11 16,5 0-26-16,-3-2-4 15,1 1 3-15,-4-1-19 16,-3 0 7-16,-3 0-2 16,-4 1-5-16,-7 1 17 15,-5 0-12-15,-6-1 10 16,-6 3 12-16,-2-1-27 15,-4 2 14-15,-1 0-15 16,-1 0 1-16,0 0 9 16,0 0-10-16,0 0 0 15,3 0-1-15,9 0-85 0,-2 7-209 16,0-1-578-16</inkml:trace>
  <inkml:trace contextRef="#ctx0" brushRef="#br0" timeOffset="95624.26">14662 13321 879 0,'0'0'256'16,"0"0"-182"-16,0 0-45 15,0 0 20-15,0 0 39 16,0 0-25-16,0 0-33 16,0-2-11-16,0 2-19 0,0 5 23 15,0 9 71 1,4 10-9-16,4 8 8 0,2 10-39 16,4 20-16-16,5 18 6 15,-1-4-6-15,-2-6 5 16,-1-9-14-16,-3-16-28 15,0 3 25-15,1 0-12 16,-1-9 11-16,-2-7 4 16,0-8-28-16,-6-5 9 15,1-8-10-15,-2-3 0 16,0-5-8-16,-3-3 6 16,0 0-49-16,0 0-125 15,0 0-177-15,-9-3-517 0</inkml:trace>
  <inkml:trace contextRef="#ctx0" brushRef="#br0" timeOffset="96210.4">13728 14483 658 0,'0'0'215'15,"0"0"-100"-15,0 0-5 16,0 0 13-16,0 0-10 16,0 0-40-16,0 0-27 15,2 3-4-15,8 0 2 16,2 3 20-16,9-1-3 0,4 1 9 15,6 0-16 1,7 1-33-16,4-3 11 0,7-1-7 16,3-3-2-16,3 0 14 15,5-4-11 1,0-9 25-16,1-1-16 0,-3 2-29 16,-3-2 13-16,-4 3-18 15,-8 3 5-15,-7 0 2 16,-8 3 0-16,-7 4-8 15,-7-1 4-15,-6 2-2 16,-3 0 5-16,-4 0-7 16,-1 0 1-16,0 0-1 15,0-4-9-15,-4-1-110 16,-8-2-379-16</inkml:trace>
  <inkml:trace contextRef="#ctx0" brushRef="#br0" timeOffset="97509.97">13208 13921 441 0,'0'0'202'0,"0"0"-107"0,0 0-12 16,0 0 32-16,0 0-16 15,0 0-17-15,0 0-13 16,-11 47-12-16,11-31 1 16,3 0-3-16,6 0-23 15,3 0 24-15,1-2-13 16,1-3-22-16,1-2 1 15,-3-5-12-15,-1-1 21 16,-1-3 33-16,-4 0 0 16,-2-2-11-16,-1-7-29 0,-3-2-13 15,0-1 9-15,0-2-11 16,0 0 0-16,-9 0 11 16,0 4-19-16,-3 0 6 15,2 3-5-15,1 4-2 16,0 1 13-16,-2 2-13 15,2 0 2-15,2 3-2 16,-2 7-6-16,3 4 6 16,2 2-1-16,2 1-10 15,2 0 11-15,0 0 0 16,0-3 0-16,11-1 0 16,0-6-5-16,3-2 5 15,-1-3-14-15,1-2-2 0,-4 0-17 16,0-4 5-1,-5-5 28-15,1-5 10 0,-6-2-10 16,0 1 0-16,0-1 0 16,-3 1 0-16,-9 2 13 15,-1 2-12-15,-1 1 10 16,1 4 3-16,1 2-13 16,3 4 17-16,0 0-1 15,2 0-17-15,2 11 5 16,2 5-5-16,3 4 0 15,0-1-1-15,3 2 2 16,8-4-2-16,2-2 1 16,-1-5-11-16,3-5 10 15,-3-5-7-15,0 0 2 16,-2 0-9-16,-4-8 15 0,0-4 0 16,-4-2 0-16,-2 0 1 15,0-2 7-15,0 2-8 16,-8 2 0-16,3 2 6 15,1 6-6-15,-2 4-1 16,3 0-18-16,2 3-4 16,1 11 21-16,0 4-6 15,0 0 8-15,0-1 0 16,7-3 0-16,0-5-6 16,-2-6-7-16,3-3-4 15,-2 0 1-15,1 0-2 16,-4 0 18-16,1-7 13 0,-2-3-13 15,-2-2 8 1,0 1-8-16,0-2 0 16,-3 3 9-16,-6 1-9 0,0 2 18 15,0 4 31-15,3 3 3 16,-1 0-26-16,1 1-26 16,3 10 1-16,0 3-2 15,0 15 0-15,1-5-155 16,-1-1-764-16</inkml:trace>
  <inkml:trace contextRef="#ctx0" brushRef="#br0" timeOffset="101616.72">10505 12008 15 0,'0'0'601'15,"0"0"-435"-15,0 0-87 16,0 0 34-16,0 0 18 15,0 0-57-15,0 0-14 16,37-11 64-16,-21 8-53 16,1 0-4-16,2 2-19 15,2 0 6-15,0-1-13 16,0 2-22-16,4 0 20 16,-1 0-19-16,4 0 1 15,2 0 5-15,0 0-24 16,3 4 11-16,1 3-13 15,2 2 6-15,0-1 2 0,1 2-8 16,0-3 0-16,-1 3 9 16,0-1 0-16,-2 4-9 15,1-1 0-15,-2 0 1 16,-2 2 3-16,3 2-3 16,-1 0 11-16,0 1 7 15,-2 0-19-15,2 0 22 16,-2-1-17-16,-1 1 1 15,-2-2 8-15,-1-1-8 16,-1 3 3-16,-2-3 3 16,-1 1-11-16,0-3-1 15,-1 3 0-15,1 0 1 0,-1 0 9 16,-3 1-10 0,4 1 1-16,-3 1 26 15,1 0-27-15,-3 1 9 0,2-2-9 16,-4 3 7-16,2-1 2 15,4 1-9-15,-2-1 1 16,2 1 35-16,2 0-5 16,1 0-10-16,2 2-9 15,-3 0-11-15,3 0 12 16,0 1-13-16,-2-3 9 16,-1 2 15-16,-2 0-23 15,-1 1 4-15,-3-1-4 16,3 0 0-16,-5 0 14 15,2 0-15-15,-1-1 1 16,-1-1 14-16,-1 2-13 0,3 0-2 16,-3 0 0-1,0-2 1-15,0 2 1 0,-1-2-1 16,-1 2-1-16,0-2 5 16,-1 1 1-16,0-2-7 15,0 1 1-15,-2-2 0 16,3 0 1-16,-2-1-1 15,1-2 0-15,3 1 6 16,-2-1 0-16,4-1-6 16,-1 0 0-16,2 2 1 15,3-4 11-15,-3 2-11 16,3-2 0-16,-1 0 18 16,-1 0-18-16,1-2 8 0,1 2-9 15,-3-3 0-15,1-1 4 16,0 1-4-16,0-1 2 15,0-3 5-15,1 1-1 16,0-2-6-16,3 0 0 16,-2-1 1-16,3-1 1 15,-2-1-2-15,2 1 0 16,-2-2 3-16,2 0 4 16,0 0-7-16,0 0 0 15,-1 0-5-15,2 0 5 16,-2 0 1-16,1 0 0 15,-2 0 4-15,0 0-3 16,-3 2-2-16,-1-2 0 16,-3 1-1-16,-1-1-2 15,-6 0 3-15,3 2 0 0,-7-2 3 16,2 0-2-16,-5 0-2 16,-1 0 0-16,2 0-21 15,-2 0 6-15,0 0-31 16,0 0 22-16,1 0 25 15,1 0-16-15,-1 0 16 16,1-3 0-16,-1 1-2 16,-1-1 1-16,2-1 1 15,-2 3 0-15,0-1 5 16,1 2 1-16,-1 0-6 16,0 0 0-16,0 0 1 15,0 0 3-15,0 0-4 0,0 0 0 16,2 10 5-16,1 2 1 15,-2 5-7-15,-1 4 1 16,2 1-1-16,-2-2 0 16,0 1 1-16,1-2 0 15,-1-3 0-15,0-5 0 16,0-3 0-16,0-3 0 16,2-1 0-16,-2-3 1 15,0-1-1-15,0 0 7 16,0 0 8-16,0-10-14 15,0-5 0-15,0-2-1 16,-2-8 0-16,-1 0-1 16,-1-3 1-16,-1-3-1 0,1 2 1 15,-1-1-12-15,1 2 12 16,1 1-1-16,0 4 0 16,2 1-1-16,-1 7 2 15,1 1 0-15,-1 6 1 16,2 1 7-16,-1 4-9 15,1 1 1-15,0 2-4 16,0 0 2-16,0 0 2 16,0 0 0-16,0 0 0 15,0 0-10-15,0 0 10 16,0 3-1-16,3 4-2 16,4 3 2-16,2-1 2 15,1 2-1-15,1 0 2 0,4 1-1 16,-2-1-1-1,3 2 0-15,0-2 0 0,1 0-1 16,-3-1 1-16,4 0 0 16,-5-1 0-16,0 0 2 15,0-1-3-15,-3 2 1 16,-1-3 0-16,-2 1 2 16,1-3-2-16,-5 2 0 15,3 0-1-15,-3-4 1 16,-3 3 0-16,0-1 0 15,0-2 0-15,0 2 17 16,0-1-17-16,-9 1 1 0,0 1 1 16,0 0 4-1,-3-1-7-15,0 2 1 0,-2-1 0 16,0 3 0-16,0-3 2 16,-2 2-2-1,2-3 0-15,-2 2 6 0,2 1-7 16,1 0 1-16,3 1 0 15,2-2-3-15,-2 0 3 16,7-2 0-16,-2 0 0 16,2-3-4-16,2 1 4 15,-1-1 0-15,2 1-14 16,0 1-27-16,0 1-80 16,0 7-86-16,0-1-187 15,-3 2-467-15</inkml:trace>
  <inkml:trace contextRef="#ctx0" brushRef="#br0" timeOffset="124765.15">16833 12075 692 0,'0'0'233'15,"0"0"-141"-15,0 0-18 16,0 0 55-16,6 0 69 16,-3 0-55-16,3 0-40 15,2 0-27-15,4 0 23 16,1-4-34-16,4-1-18 15,2 1-6-15,3-2-27 16,4 1 14-16,4 2-17 16,2-1-10-16,7 1 16 15,7 1-17-15,5-2 0 16,8 3-1-16,6 1 6 0,5-2-13 16,2 2 8-16,2-1 0 15,-1-2 6-15,2 0-5 16,-1-5-1-16,0 1 0 15,-1-3 4-15,-6 0-4 16,-3 0 0-16,-4-1 1 16,-5 2 0-16,-7 1 0 15,-5 0-1-15,-7 4 0 16,-8 3-6-16,-6-1 0 16,-5 2-18-16,-6 0-30 15,-1 0-59-15,-9 0-149 16,1 0-276-16,-2 2-209 0</inkml:trace>
  <inkml:trace contextRef="#ctx0" brushRef="#br0" timeOffset="125718.3">18337 11830 555 0,'0'0'205'16,"0"0"-146"-16,0 0-7 15,0 0 42-15,0 0 55 16,0 0-27-16,0 0-67 16,-3-9-28-16,3 9-18 0,0 2-2 15,0 11 9-15,0 6 44 16,0 9-1-16,5 7 18 15,1 4-33-15,2 5-17 16,0 3 10-16,1-5-37 16,-1-2 7-16,0-5-7 15,-2-7 2-15,-1-5 7 16,-1-6-8-16,-1-4 0 16,0-7 15-16,-1-1-15 15,-1-4-1-15,-1-1 14 16,0 0 65-16,0-11 51 15,0-9-94-15,-3-9-25 0,-7-4 0 16,-2-6-10 0,-3-2-1-16,3 1 0 0,-3 0 1 15,3-1 1-15,0 2-2 16,2 3 0-16,2 5-1 16,2 2-6-16,2 5 5 15,1 4-4-15,2 3 3 16,1 4 3-16,0 2 0 15,0 4 0-15,0 2 1 16,0 3-1-16,0 1-1 16,0 1-9-16,0 0-14 15,4 0 24-15,3 1-5 16,5 9 5-16,5 1 3 0,-1 2-2 16,5 1-1-1,0 2 0-15,3 0 0 0,1 0-1 16,5 1 2-16,0 0-1 15,3 2 3-15,1 0-3 16,1-1 0-16,0 1 0 16,-2-2 0-16,-2 0-1 15,-3-2 1-15,-2-1 0 16,-4-1 2-16,-2 1-2 16,-3-4 0-16,-5 1 0 15,-4-1-8-15,-4 0 7 16,-2 2-1-16,-2-2 2 15,-2 3 9-15,-13 3-3 16,-7-1-6-16,-6 1 0 16,-7 1 0-16,-7 0 15 0,-4 2-1 15,-2-2 19-15,-1-2 12 16,0 2-22-16,6-2 8 16,2-1-10-16,5 0-20 15,6-2 17-15,9-1-16 16,3-5 7-16,6 1-2 15,6-3-5-15,2-2-3 16,2-1 1-16,2-1-4 16,0 0-2-16,0 1-37 15,0 1-67-15,2 10-57 16,2-2-310-16,-4 0-402 0</inkml:trace>
  <inkml:trace contextRef="#ctx0" brushRef="#br0" timeOffset="132459.14">20817 11586 550 0,'0'0'202'0,"0"0"-136"15,0 0-15-15,0 0-12 16,0 0 36-16,0 0 12 16,0 0-48-16,0 0-9 15,0 0 21-15,0 7-6 16,0 4 4-16,0 0-24 16,0 3-1-16,0 4 20 15,0 6-4-15,0 7 20 16,0 6 21-16,2 7-24 15,3 6-18-15,4 18-26 16,4 17-2-16,-1 14 15 16,-1-9-25-16,-4-18 15 0,-3-23-3 15,-4-13-1 1,2 1 32-16,-2 6-12 0,1 0-7 16,-1-7 8-16,0-9-33 15,0-3 13-15,0-9-8 16,0-5 1-16,0-1 4 15,0-5-10-15,0-1 0 16,0-3 4-16,0 0-4 16,0 0 0-16,2 0-38 15,-1-7-146-15,-1-5-62 16,2-7-358-16</inkml:trace>
  <inkml:trace contextRef="#ctx0" brushRef="#br0" timeOffset="133542.72">20825 11621 398 0,'0'0'115'16,"0"0"-80"-16,0 0 1 15,0 0 48-15,0 0 21 16,0 0-1-16,0 0-14 16,30 84-4-16,-12-49 1 15,4 5-30-15,4 5 15 16,0 2-10-16,3 6-31 16,-3-2 2-16,1-2-10 0,-1-6-15 15,-5-4 10 1,-2-9 9-16,-4-7 47 0,-2-8 7 15,-4-3-30-15,-3-6 3 16,-2-2-19-16,0-3-14 16,-4-1 27-16,1 0 6 15,-1 0 12-15,0 0-3 16,0 0-24-16,2 0 10 16,-1 0-30-16,1-8-19 15,-1-5 11-15,2-4-11 16,0 0 1-16,0-5 2 15,3-1-3-15,1 0 0 16,-1-4-6-16,4 4 5 16,-1-4-8-16,1 2 2 15,-3-1-12-15,2-2 10 0,0 0-21 16,-3 0-1 0,0-2-9-16,-1-1-25 0,-2 2 27 15,0 0-3-15,0 1 6 16,-2 1 6-16,3 3-16 15,-2 2 26-15,-2 2 7 16,1 3 6-16,-1 3 5 16,0 2 1-16,0 4 0 15,2 3 2-15,-2 0-1 16,0 3-2-16,1 2 1 16,-1 0-6-16,0 0 5 15,0 0-4-15,2 0 4 16,-1 0 1-16,4 7-10 0,0 5 10 15,-1 5 0-15,1 5 1 16,2 6 6-16,-1 2-7 16,1 8 0-16,2 2 0 15,2 3 3-15,-2 4-3 16,1 7 0-16,3 5 0 16,-2 6 12-16,2 0-11 15,-4-1 10-15,0-5 1 16,1-8-6-16,-3-10 16 15,-1-11 17-15,-2-8 5 16,1-7 4-16,-2-4-32 16,-2-6 2-16,2-2-12 15,-2-2-5-15,-1-1 8 16,0 2-9-16,0-2 0 0,0 0 10 16,0 0-9-16,0 0-1 15,0 0 0-15,0 0-41 16,2 0-22-16,-1 0-66 15,4-8-102-15,1 3-152 16,-1-1-409-16</inkml:trace>
  <inkml:trace contextRef="#ctx0" brushRef="#br0" timeOffset="135387.47">21850 12285 962 0,'0'0'192'0,"0"0"-117"16,0 0-53-16,0 0 36 15,0 0 65-15,0 0-62 16,0 0-20-16,-26-64-13 15,20 53-14-15,0 2 37 16,-4-1-4-16,0 3 2 16,-4-2 2-16,2 2-27 15,-1 1-4-15,-4 1-20 16,2 2 1-16,-2 3 6 0,-3 0-7 16,1 0-8-1,-2 3 8-15,0 7-13 0,5 2 6 16,-1 5-8-16,4 3-10 15,1 2 17-15,5 5-8 16,2 1 10-16,3 1 6 16,2 0-18-16,0-2 17 15,5-2-26-15,6-5 6 16,3-4 21-16,1-7-16 16,5-6 4-16,-1-3-37 15,2 0 28-15,0-3 21 16,0-9 1-16,-3-2 0 15,-1-3 18-15,-3 0-18 16,-2-2-1-16,-5 0 2 16,-1 1 7-16,-3 1-8 15,0 1 6-15,-3 2 11 0,3 5 7 16,-3 0-23-16,0 6-2 16,0 0 0-16,0 3 6 15,0 0-12-15,0 0 0 16,1 0-35-16,2 10 31 15,4 8-4-15,0 8 14 16,6 6 0-16,-1 7 0 16,4 6 9-16,0 9-8 15,4 15-1-15,3 19 9 16,6 16-8-16,-1 2-2 16,-4-8 0-16,-7-22 1 15,-6-23 0-15,-4-7 1 0,-2-6 0 16,2 8 3-16,-4 5-3 15,0 3-1-15,-3-8 0 16,0-7 1-16,0-5 0 16,-11-8-1-16,-3-5 0 15,-2-3 6-15,-2-6-6 16,-5-2 0-16,0-7 0 16,-6-3 1-16,2-2 0 15,-1 0-1-15,-1 0 0 16,4-7 8-16,1-6-7 15,4-1-1-15,1-5 0 16,2-2 1-16,3-3 3 16,1-4-4-16,4-1 0 15,3-4 8-15,3 0-7 16,3 3-1-16,0-2 0 0,0 1 0 16,3 2 1-16,7 0 0 15,5-2 0-15,0 1 21 16,6-4-11-16,3 3 24 15,0-2-8-15,4 2-14 16,2 3 14-16,-2 3-21 16,-1 5 3-16,-3 4-2 15,-3 7-6-15,-5 2-1 16,-3 4 0-16,-3 2-7 16,-4 1 1-16,-2 0 6 15,1 0-19-15,0 0-52 16,0 3-156-16,-2 2-485 0</inkml:trace>
  <inkml:trace contextRef="#ctx0" brushRef="#br0" timeOffset="149939.54">21665 11490 426 0,'0'0'326'15,"0"0"-204"-15,0 0-52 16,0 0 36-16,0 0 21 15,-10-15-37-15,8 8 3 16,-1 2 5-16,1-2 4 16,-1 2-20-16,2-1-27 15,-1 0-2-15,1-2-26 16,1-1-11-16,0 1 14 16,0-1-20-16,0 0 2 15,0 2-7-15,0-1 1 16,0 2-6-16,0 0 0 0,0-2 1 15,3 2 6 1,3-2-6-16,0 0-2 0,1-1 1 16,2 1-7-16,0 1 1 15,1 2 6-15,0-1 0 16,2 0-3-16,1 2-16 16,0 2 12-16,5-1-11 15,-1 3-17-15,2 0 34 16,0 0-16-16,-1 0 17 15,2 0-2-15,-5 7 0 16,-1 1 1-16,-1-1-4 16,-2 1-8-16,-3 1 11 15,-2-2-8-15,-2 2 1 16,-2-1-4-16,-2 1-26 16,0 1 14-16,0 0 5 0,-6 3-8 15,-3 1 28-15,-3 3-12 16,2-3 12-16,-3 3 1 15,0-1 0-15,0-1-2 16,-4 1 1-16,4 1-2 16,-3-1 1-16,2 2 2 15,2-1-1-15,2 1 1 16,2-1 7-16,0 0-9 16,3-1 1-16,2-1-5 15,1-1 4-15,1-1 1 16,1-1 0-16,0-4 0 15,0-1 5-15,0-3-11 0,0-1 6 16,0-2-2-16,0-1 1 16,0 0 2-16,0 0 0 15,0 0-1-15,-3 0-28 16,1 0 18-16,-1 0-6 16,3 0-19-16,-1-2-7 15,1-7-43-15,0 2-34 16,0-1 41-16,1 2 40 15,7-2 37-15,0 3-6 16,0 2 7-16,0 0 0 16,-1 3 0-16,2 0 13 15,2 0 13-15,-1 7-13 16,1 2 3-16,3-1-16 16,4-1 1-16,-1-1 10 15,2-3-11-15,-2 0 7 0,0-1 13 16,-3-2 14-16,-1 0 15 15,-1 0-17-15,-3 0-19 16,3 0 1-16,5-6-14 16,-1-5-41-16,-4 0-361 0</inkml:trace>
  <inkml:trace contextRef="#ctx0" brushRef="#br0" timeOffset="150359.81">22144 11530 557 0,'0'0'135'0,"0"0"-71"15,0 0 47-15,0 0 72 16,0 0-25-16,0 0-58 16,0 0-1-16,62 20-12 15,-47-16-1-15,4 0-21 16,0-2 9-16,1-2 11 16,3 0-41-16,-2 0 0 15,0 0-6-15,1 0-29 0,-3 0 16 16,-1 0-25-16,0-5 6 15,-3 1 0-15,-2 0-6 16,-2-3 2-16,-2 4-2 16,-2 0-11-16,-1 0-20 15,-3 2-28-15,-3 0-45 16,0-2-20-16,0 3-89 16,0 0-342-16,-5-3-68 0</inkml:trace>
  <inkml:trace contextRef="#ctx0" brushRef="#br0" timeOffset="151035.74">22318 11361 499 0,'0'0'120'0,"0"0"-93"0,0 0-11 16,0 0 6-16,0 0 50 15,0 0-7-15,0 0-12 16,0 0 47-16,0 7 7 16,0 1-41-16,0 4-8 15,2 1-11-15,1 3-10 16,-2 2 14-16,1 3-29 15,2 3-3-15,-1 2-12 16,1 1-1-16,3 0 1 16,-1 2-6-16,0-3 14 15,1 1 18-15,-1-5-17 16,-2-2 25-16,-1-3-3 16,0-3-9-16,0-3 19 0,-1-2-10 15,-1-4-8-15,2-1 4 16,-1-1-28-16,-1 1 23 15,-1-4 6-15,2 3-19 16,-2 0 26-16,1 0-11 16,1 0-9-16,-1-1-4 15,2 1-17-15,-1 0-1 16,-1-1 0-16,1-2 6 16,-2 1-7-16,1-1 1 15,-1 0 0-15,0 0-1 0,2 0-22 16,-2 1-10-1,1 4-48-15,-1-2-170 0,0-1-152 0</inkml:trace>
  <inkml:trace contextRef="#ctx0" brushRef="#br0" timeOffset="160084">23200 11909 525 0,'0'0'488'16,"0"0"-375"-1,0 0-52-15,0 0 36 0,0 0 33 16,0 0-21-16,-41-40-2 16,37 31-33-16,-1-5-13 15,2 2 8-15,-1-1-52 16,1 0 5-16,0-3-10 16,2 2-12-16,-1 0 17 15,2-2-16-15,0 2-1 16,0-1 12-16,0 0-11 15,0 0-1-15,0 2 0 16,5-1-5-16,3 2 4 16,0 1 1-16,1 0 0 15,2 1-1-15,0-2 0 0,4 2 1 16,3 0-1-16,1 2-3 16,4-2 2-16,2 2 2 15,0 3 0-15,2 3-1 16,0 2-11-16,-2 0 11 15,-2 0 1-15,1 7 0 16,-2 2-1-16,-4 2 1 16,2 1 0-16,-4 2 5 15,-3 2-4-15,-2 1-2 16,1 1 1-16,-6 1-7 16,-2 1 1-16,-2 0 6 15,-2-1 0-15,0 0-1 0,-2-5 0 16,-5 3 1-1,-5-2 0-15,0-1 0 0,-2 0 2 16,-2-2-2-16,-1 3 0 16,-2-1 3-16,-2 1 3 15,-2 2-7-15,-2 0 1 16,0 1 0-16,-2 2-1 16,1 0 1-16,0 0 0 15,3-1 4-15,3 1-1 16,-1 1-4-16,4 1 1 15,3 0-2-15,2 0 1 16,0 3 1-16,3-1 0 0,1 2 4 16,0 3-3-1,0 0-1-15,2 1 0 0,1 0 0 16,1-1-2-16,2 0 2 16,2-1 0-16,0-4 0 15,0-5-2-15,5-3 1 16,3-4 1-16,1-6-12 15,2-3 3-15,0-2 6 16,0-1 3-16,0 0 18 16,1-1-18-16,0-5 0 15,-1-5 0-15,1 2 1 16,1-5-1-16,-1 2 0 16,1 0 0-16,1 4 0 0,0 2-5 15,2 6 4 1,1 0-11-16,3 5 6 0,1 8 5 15,1 4 1-15,-1-2 0 16,1-1 2-16,-1-1-1 16,-1-4-1-16,1-4 0 15,-2-4 0-15,-1-1 0 16,0 0 0-16,-1-6 2 16,-2-8 15-16,2-8-17 15,-4-2 6-15,-2-4-6 16,-1-4 0-16,-2 2 5 15,-5 3-5-15,-2 3 0 16,-1 5 17-16,0 8-17 16,0 4 0-16,-3 7-7 15,-13 0-128-15,2 13-117 0,1-1-487 16</inkml:trace>
  <inkml:trace contextRef="#ctx0" brushRef="#br0" timeOffset="165955.67">25067 11838 675 0,'0'0'289'15,"0"0"-118"-15,0 0-54 0,0 0-13 16,0 0 30-16,0 0-47 15,0-8-7-15,0 4-10 16,0 0-17-16,-3-1 14 16,-4 0-33-16,-1-2-1 15,-2 2-6-15,-5-1-26 16,-2 3 17-16,-2 0-18 16,-3 2 0-16,-2 1 5 15,-2 0-4-15,1 0-1 16,0 5 0-16,-2 5 0 15,3 0 0-15,0 3 0 16,3 0 0-16,1 2-8 0,4 1 8 16,2 6 0-16,3 1 0 15,4 5-1-15,2 5 1 16,3 4 0-16,2 6 1 16,0 3 2-16,11 3-3 15,7 2 0-15,6-2 2 16,3-2-1-16,4-3-1 15,1-5 0-15,0-7 0 16,3-6 3-16,2-9 3 16,-1-4-3-16,1-6 16 15,2-5-19-15,1-2 21 16,-1-2-15-16,1-13-6 16,0-4 23-16,1-1-23 0,-4-6 0 15,-1-1 0-15,-3-2 2 16,-3 2-2-16,-5-3 0 15,-4-1 0-15,-6-2-1 16,-5 2 2-16,-4-4-1 16,-5 3 0-16,-1-3 7 15,0 1-6-15,0 1-1 16,-9-2 0-16,-1 2-2 16,0-1-6-16,-3 1-10 15,0 5-2-15,0 2-18 16,-2 5 36-16,1 3-29 15,1 3 5-15,3 5 20 16,0 3-19-16,2 3 18 0,3 1-19 16,2 3-23-1,0 0 42-15,2 0-21 0,-2 3 14 16,1 6 8-16,1 3 1 16,1 5 5-16,0 5 0 15,0 3 0-15,0 5-2 16,6 7 4-16,7 4-2 15,5 6 16-15,3 0-13 16,0 0 4-16,4-1 6 16,2-4-13-16,-2-4 26 15,2-5-8-15,-2-4 5 16,1-6 12-16,-4-5-13 0,2-3 31 16,-2-6 10-1,2-2-54-15,-3-1 13 0,2-4-20 16,-4 1-1-16,-4 1 14 15,-2-3-13-15,-4 1-2 16,-4-2 0-16,-2 0-13 16,-2 0 13-16,-1 0-81 15,-1-10-123-15,-10-2-647 0</inkml:trace>
  <inkml:trace contextRef="#ctx0" brushRef="#br0" timeOffset="166795.97">24827 11393 499 0,'0'0'195'15,"0"0"-16"-15,0 0 4 16,0 0 10-16,0 0-12 0,0 0-21 16,0 0-26-1,-21-1-42-15,21 1-3 16,0 0-27-16,0 0-27 0,0 0 19 16,0 0-14-16,0 0-2 15,0 0 5-15,0 0-42 16,0 0 20-16,12 0 7 15,3 0-19-15,7 0 20 16,3 2-20-16,8-2-3 16,5 0 3-16,7 0-3 15,5 0-5-15,4 0-1 16,2 0 0-16,-3-1 2 16,-1 0-2-16,-4 1 1 15,-6 0 5-15,-7 0-6 16,-6 0 0-16,-5 0 0 0,-8 0 0 15,-7 0 9-15,-3 1 10 16,-3 0 1-16,-3 1 23 16,0-2-26-16,0 1 10 15,0-1-8-15,0 0-17 16,0 0 20-16,0 0-21 16,0 0 0-16,0 0-1 15,0 0 0-15,1 0 0 16,1 0-28-16,1 0-64 15,6 0-32-15,7 8-68 16,2 0-125-16,-3 1-377 0</inkml:trace>
  <inkml:trace contextRef="#ctx0" brushRef="#br0" timeOffset="167359.91">25859 11592 791 0,'0'0'317'0,"0"0"-216"0,0 0-15 16,0 0-36-16,0 0 13 15,0 0-5-15,0 0-52 16,-1-2 4-16,1 2 7 16,0 0 2-16,0 0 30 15,-2 0-12-15,2 0-7 16,0 6 45-16,0 7-2 15,0 3-9-15,0 5-26 16,0 5-26-16,0 7 20 16,8 13-7-16,1 17-7 15,4 19 2-15,1 16-14 16,-3-7-4-16,-2-18-2 0,-4-24 1 16,-1-18 15-16,1 0 1 15,2 0 14-15,-2-2 27 16,-1-8-26-16,-1-10-1 15,-1-4-16-15,-1-4-14 16,-1-3 14-16,2 0-13 16,-2 0 8-16,1 0 14 15,-1 0-24-15,2 0-34 16,1 0-72-16,-3 0-123 16,0-2-163-16,0 2-860 0</inkml:trace>
  <inkml:trace contextRef="#ctx0" brushRef="#br0" timeOffset="168126.96">24932 12835 646 0,'0'0'211'15,"0"0"-107"-15,0 0 43 16,0 0 17-16,0 0 24 0,0 0-48 16,0 0-47-16,-13-5-36 15,13 5-20-15,0 0 20 16,0 0 6-16,0 0-14 16,0 0-21-16,8 0-22 15,7 0 33-15,3 0-12 16,7 4-14-16,5-3 21 15,6 1-18-15,7-2 0 16,2 0 6-16,4 0-20 16,0-2 4-16,3-3 0 15,-3-1-6-15,-1 0 15 16,-2 1-13-16,-2-1 15 16,-7 0-2-16,-3 2-14 0,-10-1 6 15,-3 3-7-15,-6-1 0 16,-8 3 16-1,0 0-3-15,-4 0-1 0,-3 0 1 16,1 0-6-16,-1 0-7 16,0 0 0-16,0 0 0 15,0 0 0-15,0 0 0 16,0 0-7-16,0 0-18 16,0 0-71-16,-8 0-86 15,-5 0-83-15,-2-1-320 0</inkml:trace>
  <inkml:trace contextRef="#ctx0" brushRef="#br0" timeOffset="169004.75">24332 11829 348 0,'0'0'212'15,"0"0"-95"-15,0 0 33 16,0 0 14-16,0 0-11 15,0 0-24-15,0 0-42 16,-4-8 6-16,4 8 8 16,0 0-45-16,-2 0-10 15,2 0-22-15,0 0-24 16,0 0 17-16,0 9 12 16,0 7 14-16,0 7 3 15,9 8-28-15,-2 6 4 16,7 20-10-16,4 20-12 15,1 17 41-15,-4-7-18 0,-3-17-5 16,-5-20 7-16,-2-17-15 16,1 3 24-16,-2 0-1 15,1-1-23-15,-1-7 26 16,-1-8-13-16,0-4 4 16,-2-6 11-16,-1-3-28 15,2-4 17-15,-2-1-12 16,1 0-8-16,-1-2 29 15,0 0-16-15,0 0 7 16,0 0 10-16,0 0-30 16,0 0 10-16,0 0-16 15,0 0 7-15,0 0-1 16,0 0-7-16,0 0-7 0,2 0 1 16,-2 0-90-16,0-2-70 15,0 2-182-15,-2 0-664 0</inkml:trace>
  <inkml:trace contextRef="#ctx0" brushRef="#br0" timeOffset="175685.71">26309 11414 803 0,'0'0'277'0,"0"0"-177"0,0 0-43 15,0 0 14-15,0 0 132 16,0 0-87-16,0 0-75 16,0 0-10-16,0 0-30 15,0 0 57-15,8 0 5 16,1 0-28-16,3 0 16 15,1 0-17-15,5 0-14 16,0 0 8-16,3-3-26 16,1-1 4-16,0-2-6 15,0 1 0-15,-2 1 6 16,-3 0-6-16,-2 1 0 0,-3-1 4 16,-2 3-3-1,-2 0-1-15,-4 1 0 0,-2 0-1 16,-1 0 1-16,-1 0 0 15,0 0 0-15,0 0 6 16,0 0 8-16,-3 0-14 16,-10 0 0-16,-7 0 1 15,-5 0 2-15,-3 4-3 16,-2 2 0-16,0-2 3 16,0 0-2-16,5 0-1 15,4 0 0-15,3-2 1 16,6-1-2-16,3-1 2 15,6 2-1-15,2-2 5 16,1 0-5-16,0 0 0 16,0 0 0-16,0 0-16 0,0 0 14 15,0 0 2-15,0 0-1 16,0 0 0-16,0 0-12 16,7 0 13-16,7 0 0 15,2 0 1-15,5 0 5 16,3 0-6-16,2 0 1 15,3 0 5-15,-1 0-5 16,0-2-1-16,1-1 0 16,-3-1 2-16,-4 1 3 15,-3 2-5-15,-5 0 0 16,-4-1 2-16,-6 2 0 16,-2 0-2-16,-2 0 13 0,0 0-3 15,0 0 14-15,0 0 4 16,-13 0-2-16,-4 0-14 15,-5 0-10-15,-4 3-2 16,-2 0 0-16,0 2 0 16,0-5-1-16,2 2 1 15,0-1 0-15,6-1 3 16,2 0 4-16,6 0-10 16,3 0 3-16,4 0 0 15,4 0 0-15,1 0 0 16,0 0 0-16,0 0 0 15,0 0-9-15,0 0 9 16,0 0-11-16,0 0 11 0,0 0 9 16,0 0-9-16,9 0 0 15,4 2 6-15,5 1-5 16,4-2-1-16,3-1 0 16,1 0 7-16,3 0-4 15,-1 0-3-15,-1 0 1 16,-3 0 8-16,-6-1-8 15,-2-1-1-15,-5-1 0 16,-4 2 0-16,-4-1 9 16,-2 2-9-16,-1 0 22 15,0 0 12-15,0 0-21 16,-3 0 33-16,-10 0-40 16,-5 0 2-16,-4 0-10 15,-7 0 3-15,0 0-1 16,-4 0 0-16,-2 0-6 0,2 2 6 15,4 2-1 1,5 0 1-16,6-1 0 0,8-2 1 16,5-1-1-16,3 3 0 15,2-3-9-15,0 0 9 16,0 0-21-16,0 0-17 16,0 0 24-16,7 0-6 15,3 3 20-15,5-1 0 16,3-1 6-16,1 2-6 15,3 0 0-15,4-2 1 16,-2-1 11-16,1 1-11 16,-1-1-1-16,-5 0 0 0,-4 0 1 15,-4 0 0-15,-5 0-1 16,-3 0 0-16,-3 0 13 16,0 0-12-16,0 0-1 15,0 0 21-15,-9 0-14 16,-5 3 15-16,-5-3-22 15,-2 0 0-15,-3 0 3 16,-1 0-2-16,0 0-1 16,1 3 0-16,4-3-1 15,4 0 0-15,4 0 1 16,6 0 0-16,0 0 1 16,6 0-1-16,0 0-9 15,0 0-13-15,0 0-31 0,3 0 52 16,6 0-5-1,3 0 6-15,3 0 9 0,1 0-8 16,5 0-1-16,0 0 0 16,2 0 2-16,-1-3 2 15,-2 0-4-15,-4 2 1 16,-5 0 6-16,-5 0-7 16,-3 1 0-16,-3 0 0 15,0 0 0-15,0 0 14 16,0 0 5-16,-1 0-10 15,-5 0-6-15,-3 3-3 16,2 4-39-16,-12 5-74 16,2 1-189-16,-2-1-704 0</inkml:trace>
  <inkml:trace contextRef="#ctx0" brushRef="#br0" timeOffset="-191175.08">8627 15397 386 0,'0'0'88'16,"0"0"-88"-16,0 0-106 15,0 0 2-15</inkml:trace>
  <inkml:trace contextRef="#ctx0" brushRef="#br0" timeOffset="-190230.5">8599 15118 101 0,'0'0'815'0,"0"0"-640"15,0 0-110-15,0 0-7 0,0 0 85 16,0 0-22-16,0 0-75 16,0 0 1-16,0 0-14 15,0 0 23-15,-3 0 6 16,0 14-47-16,-3 2 1 15,-2 8-13-15,1 8 3 16,-1 4 20-16,-2 7-24 16,0 6 12-16,-1 2-12 15,0 2 6-15,1-2-15 16,1 1 7-16,0-4 0 16,0-5 3-16,-1 0-3 15,1-4 0-15,1-5 5 16,0-2-3-16,0-2-4 0,2-2-6 15,1-5 8-15,2-5 5 16,2-1-5-16,-1-8 0 16,2-1 3-16,0-5-3 15,0-1 0-15,0-2 0 16,0 0-18-16,0 0 17 16,0 0-14-16,0-2-50 15,0-12 19-15,3-20-114 16,5 1-88-16,1 0-259 0</inkml:trace>
  <inkml:trace contextRef="#ctx0" brushRef="#br0" timeOffset="-189756.88">8609 15047 712 0,'0'0'202'0,"0"0"-150"16,0 0-17-16,0 0 39 16,0 0 14-16,0 0-45 15,0 0-21-15,0-2 23 16,0 2-3-16,0 0 1 15,0 6 44-15,1 5-5 16,8 7-5-16,4 6-9 0,3 9-36 16,2 7 2-16,9 10-12 15,-2 6-12-15,3 8 15 16,-2 2-25-16,-1 1 15 16,-3-5-2-16,-4-5-13 15,0-6 5-15,-4-6-5 16,-1-9 0-16,-4-6 13 15,-2-7-13-15,-2-5 7 16,-2-7-7-16,3-4 2 16,-5-3-1-16,-1-3-1 15,2-1-1-15,-2 0 1 16,0 0-57-16,0 0-72 16,-5-5-66-16,-5-4-116 0,-1 2-248 0</inkml:trace>
  <inkml:trace contextRef="#ctx0" brushRef="#br0" timeOffset="-189276.73">8457 15637 692 0,'0'0'288'0,"0"0"-212"16,0 0-44-16,0 0 29 15,0 0 63-15,0 0-18 16,0 0-70-16,18-4 12 15,3 4 18-15,5 0-34 16,7 0 17-16,2 7-8 16,-1-4 0-16,5 2-6 15,-4-3-28-15,-2 0 9 16,-3 0-16-16,-2-2 1 0,-5 0 25 16,-1 0-25-1,-4 0 21-15,-6 2-1 0,-4 0-5 16,-2-1 20-16,-4 0-18 15,0-1-8-15,-2 2 13 16,1-2-22-16,-1 0 8 16,0 0-9-16,0 0-7 15,2 0-23-15,1 0-81 16,0 0-169-16,0 0-463 0</inkml:trace>
  <inkml:trace contextRef="#ctx0" brushRef="#br0" timeOffset="-188571.33">9083 15132 643 0,'0'0'257'0,"0"0"-174"0,0 0-25 15,0 0 62 1,0 0-23-16,0 0-50 0,0 0-17 15,-7-9 1-15,7 9 38 16,0 0 8-16,0 0-24 16,0 0-1-16,0 0-23 15,-2 0-4-15,2 0-3 16,0 0-16-16,0 0-6 16,0 2 21-16,0 7-20 15,0 5 12-15,0 3-13 16,0 8 0-16,0 1 10 15,3 9-9-15,0 5 6 16,0 7-4-16,-1 7-2 16,1 5-2-16,0 1 1 15,3 2 0-15,-2-5-2 0,2 0 4 16,0-8-2-16,0-3 0 16,1-7 0-16,-2-8 0 15,1-4 0-15,0-9 6 16,-3-4 1-16,0-6 0 15,-1-4-7-15,-2-2 12 16,2-2 7-16,-2 0 22 16,0 0-9-16,0 0 12 15,0 0 6-15,0 0-35 16,0 0 11-16,0 0-11 16,0 0-14-16,0 0 20 15,0 0-21-15,0 0 11 16,0 0-11-16,0 0 0 0,0 0-2 15,0 0-72-15,0 3-139 16,0 2-269-16,0 2-419 0</inkml:trace>
  <inkml:trace contextRef="#ctx0" brushRef="#br0" timeOffset="-184448.66">8596 14665 117 0,'0'0'237'0,"0"0"-132"0,0 0-50 16,0 0 57-16,0 0 7 15,0 0-70-15,0 0 4 16,11 11-25-16,-5-8 8 16,2 0 7-16,-2-3-18 15,2 0-1-15,0 0-12 16,0 0-11-16,-1 0 25 16,1-6-12-16,-1 0 17 15,-1-5-5-15,-1 2-26 16,-2-3 19-16,-3 0-19 15,0-1 0-15,0 1 24 0,0 2-10 16,0 0 9-16,-6 1 12 16,-2 2-29-16,1 3 37 15,1 1-15-15,-2 2-11 16,-1 1 8-16,1 0-12 16,0 0 11-16,2 1-13 15,3 6-10-15,0 1-2 16,1 3 1-16,2 4 0 15,0 1 4-15,0-1 4 16,6 0 3-16,2-3-1 16,5-2-10-16,-2-3 10 15,1-5-10-15,-2 1 0 16,2-3 5-16,-3 0 1 0,1 0 0 16,-4-8 3-1,-1-1-9-15,-5-2 11 0,0 0-11 16,0-1 1-16,0 0 10 15,-2 3-9-15,-7-2 15 16,-2 2 10-16,-1 4-19 16,1 1 20-16,-1 2-6 15,3 2 0-15,2 0 23 16,2 0-35-16,1 7-10 16,4 6 0-16,0 3 2 15,0 2-4-15,2 2 2 16,9-3-4-16,0-5-2 15,-2-2 6-15,6-4 0 16,-5-3-1-16,0-3 2 0,-2 0-2 16,-2 0 1-16,-3-5 0 15,-3-4 11-15,0-4-10 16,0-1-1-16,-8-1 6 16,-4 1 0-16,-2 2-12 15,0 3 6-15,4 1 0 16,1 4-1-16,3 4-13 15,3 0 1-15,1 6 13 16,2 11-9-16,0 2 9 16,3-1-12-16,6-1-1 15,2-4 7-15,-1-5-21 16,1-3 26-16,-2-5 1 16,-2 0 0-16,-3 0 1 0,-2-3-1 15,-2-7 1-15,0-3 11 16,0-1-11-16,-3 1 6 15,-7-3-7-15,-1 3 1 16,2 4-1-16,0 1 1 16,3 5 0-16,2 3 21 15,1 0-14-15,1 3-6 16,2 9-2-16,0 0-11 16,0-1 10-16,0-2-8 15,5-4 9-15,1-2-12 16,0-3 12-16,4 0 0 15,-2 0 0-15,1 0-29 16,1 0 10-16,-3-3-20 0,-2-2-15 16,1-4-13-1,-6 3-17-15,0-4 38 0,0 3 25 16,-3 0 21-16,-3 2 0 16,-3 2 6-16,0 3 55 15,3 0 10-15,2 0-52 16,1 3-15-16,3 7-4 15,0 1-20-15,0 11 11 16,6-6-189-16,1 0-527 0</inkml:trace>
  <inkml:trace contextRef="#ctx0" brushRef="#br0" timeOffset="-183270.04">9529 15351 370 0,'0'0'620'16,"0"0"-516"-16,0 0-70 16,0 0 21-16,0 0 55 15,0 0-39-15,0 0-42 16,-22 4-16-16,22 10-13 15,0 0 42-15,0 3-5 16,5 2-8-16,5-1 6 16,-1-2-25-16,1-4-9 0,2-2 10 15,-1-5-11 1,-1-2 1-16,0-3 5 0,-2 0-5 16,-2-2 6-16,-3-9-1 15,-3-1-6-15,0-5 9 16,0 0-8-16,-3-2-1 15,-8 2 4-15,-3 3-3 16,2 1-1-16,-3 3 0 16,6 4 0-16,1 5-1 15,4 1 8-15,-1 0 13 16,1 5-14-16,4 7-6 16,0 5 0-16,0 2 0 15,0-1 1-15,4 0 1 16,5-4-1-16,0 0 0 0,-1-8-1 15,2-3-1-15,-1 0 0 16,-1-3-5-16,-3 0 6 16,0-12-8-16,-4-4 3 15,-1-2 4-15,0-1-1 16,0-2-5-16,-10 3 6 16,0 0 1-16,-1 4 0 15,-1 4 5-15,6 5-4 16,0 3-2-16,5 2-7 15,1 0-11-15,0 14 13 16,0 3 12-16,3 4-6 16,7 2 0-16,2-5-3 15,2-2 2-15,-3-4 1 0,0-6-10 16,-2-3 9-16,-1-3-4 16,-3 0 5-16,-2-5-1 15,-3-7-3-15,0-4 3 16,0-1 1-16,-11 0 0 15,0 0 9-15,-1 2-8 16,0 4 34-16,3 5 29 16,0 4-29-16,3 2 22 15,2 0-41-15,1 9-16 16,-2 25-13-16,2-2-199 16,0-1-753-16</inkml:trace>
  <inkml:trace contextRef="#ctx0" brushRef="#br0" timeOffset="-181828.65">8737 16322 489 0,'0'0'225'16,"0"0"-154"-16,0 0 1 15,0 0 42-15,0 0-6 16,0 0-2-16,0 0-57 16,-16 10-26-16,16-1 3 15,0-1 2-15,0 4 18 16,5 2 17-16,5 1-20 0,-1-1-12 16,3 1-18-1,1-5 0-15,-1 0 0 0,1-4-12 16,-2-3-1-16,2-2 0 15,-4-1 2-15,0 0-2 16,-3 0 1-16,-1-6-1 16,-1-1 18-16,-4-3-17 15,0 0 12-15,0-2-3 16,-2-1-9-16,-8 0 5 16,-2 1-6-16,-4 1 0 15,5 1 11-15,-1 4-10 16,1 2 8-16,0 2-9 15,3 2-11-15,1 0 11 16,1 0 11-16,2 0-11 16,1 8 0-16,1 1-3 0,2 2 2 15,0 3 1-15,0-2-12 16,6 1 11-16,5-1 1 16,2 1 0-16,2-5 3 15,0-2-2-15,-3-2-2 16,1-2 0-16,-2-2-15 15,-4 0 16-15,-1 0-13 16,-2-9 13-16,-2-1-1 16,-2 0 0-16,0-4 0 15,-4 2 0-15,-7-1 1 16,-1 2 0-16,-4 0 0 16,4 3 1-16,-1 2 17 0,1 2-17 15,4 4 4-15,-1 0-4 16,5 0-1-16,-1 7 13 15,4 4-11-15,1 3-2 16,0 0 0-16,0 3-4 16,4-3 4-16,8 0-15 15,0-1 15-15,0-5 0 16,3-1 0-16,-3-4 0 16,0-3 3-16,-2 0-3 15,-2 0 0-15,-2-4-2 16,-4-6 2-16,-2 1 0 15,0-2 0-15,0 0 8 16,-8-1-3-16,-4 2-4 0,1 3-1 16,-2-1 2-16,4 4 0 15,1 3 13-15,3 1-15 16,2 0 0-16,3 1-1 16,0 9-8-16,0 4 9 15,8 1-8-15,3-1-7 16,1-4 8-16,0-3-6 15,-2-2 12-15,-1-5 0 16,-2 0-18-16,-2 0 12 16,-5-3-3-16,0-4 10 15,0-2 4-15,0-1-4 16,-3-1 6-16,-9 2 3 16,2-2-8-16,-1 6 8 15,-2 0 7-15,7 4 0 16,0 1 40-16,1 0-21 0,5 14-31 15,0 17-4-15,0-3-141 16,0 1-222-16</inkml:trace>
  <inkml:trace contextRef="#ctx0" brushRef="#br0" timeOffset="-177467.39">12814 15158 669 0,'0'0'202'16,"0"0"-75"-16,0 0-44 16,0 0-30-16,0 0 7 15,0 0-8-15,-25 29-15 16,20-22 8-16,0 3-16 16,1 2 16-16,-2 1 9 15,0-1-15-15,2 4 6 0,-2 2-8 16,1 3-7-16,2 1 5 15,0 1-22-15,0 2 9 16,3 3 7-16,0-2-5 16,0 2 9-16,0-1-5 15,0 2-10-15,3 0 14 16,6-3-7-16,2 2 1 16,2 0 16-16,1-3-24 15,2 0 3-15,-1-2-5 16,3-2-15-16,1-1 6 15,-1-3-6-15,6-1 12 16,-2-3-1-16,2-1-3 16,0 0 21-16,3-6-10 0,-2 2-14 15,0-5 9 1,2 2-15-16,0-3 0 0,0-2 13 16,0 0-12-16,0 0 11 15,0 0-3-15,-1-4-8 16,0-2-2-16,-1-2 1 15,-2 3 0-15,-1-2 3 16,-1-2-3-16,-2 0 0 16,-1 0 0-16,0-2 0 15,-3-3-1-15,1 2 0 16,-2-5 1-16,-1 0 2 16,-1 0 4-16,0-2 0 0,-2-3-6 15,-1 0-3-15,0-2 3 16,-4 0 1-16,4 2-1 15,-5 0 0-15,-1 1 7 16,0 2-8-16,-1-1 1 16,-2-2-2-16,0 1 1 15,0 1 2-15,0-3 1 16,-2 0 1-16,-2 1-2 16,-2-2-2-16,-3 2 1 15,3 1 0-15,-2-1 2 16,-1 0-1-16,-2 2-1 15,0 1 8-15,0-1 4 16,-2 3-13-16,1 1 1 16,-1-1 0-16,1 3 8 15,-3 0-7-15,3 1 11 0,0 3 1 16,-3 0-1-16,3 0-20 16,-4 1 8-16,2 2 0 15,-3 0 24-15,0 0-22 16,-1 1 12-16,2 1-11 15,-2-1-1-15,-1 0-4 16,0 2-7-16,2-1 9 16,-4 3 0-16,3 1 2 15,-3 1-2-15,0-1 18 16,3 1-17-16,-1 0 3 16,1 0-4-16,-1 0 0 15,1 0 5-15,1 0-5 16,-2 0 2-16,2 4-2 0,0 5-4 15,0 0 4-15,-1 2-2 16,-1 1-4-16,2 0-1 16,1 3 13-16,1-3-6 15,0 0 0-15,5 3 6 16,-1-1-14-16,-2 2 1 16,4 2-27-16,0 1 4 15,-1 0-38-15,1 3-24 16,-2 4-52-16,-2 16-98 15,2-6-117-15,0-4-325 0</inkml:trace>
  <inkml:trace contextRef="#ctx0" brushRef="#br0" timeOffset="-174522.86">12736 14707 175 0,'0'0'648'0,"0"0"-494"15,0 0-90-15,0 0-28 16,0 0 81-16,0 0 0 16,0 1-35-16,0-1-4 15,0 0-11-15,0 0 23 0,0 0 3 16,0 0-30 0,0 0 4-16,0 0-21 0,0 0-24 15,0 0 16-15,0 0-22 16,0 0 0-16,0 0 2 15,9 0-12-15,2 0 21 16,3 3-12-16,3-1-8 16,1 2 9-16,4-2-16 15,-1 1 11-15,4-2-7 16,2 1 5-16,0-1-11 16,1 0 2-16,2 2 0 15,0 0-1-15,4 1 2 0,-2 3 8 16,1 0 1-16,-4 2-2 15,0-1-4-15,-1 0 6 16,-3-1-10-16,-5-2 16 16,2 0-15-16,-6-3 12 15,-3 0-6-15,-4-2-6 16,-2 0 5-16,-1 0-6 16,-2 0 0-16,-1 0 17 15,0 0-11-15,0 0 9 16,-1 0 1-16,1 0-14 15,-3 0 17-15,3 0-18 16,0 0 7-16,-2 0 4 16,-1 0-12-16,2 0 9 0,-2 0-9 15,0 0-9 1,0 3-7-16,0-3-105 0,0 4-354 16</inkml:trace>
  <inkml:trace contextRef="#ctx0" brushRef="#br0" timeOffset="-159716.91">13770 15075 563 0,'0'0'214'16,"0"0"-117"-16,0 0 2 15,0 0 18-15,0 0 14 16,0 0-8-16,-3-2-48 16,0 2-14-16,3 0 21 15,-1-2-5-15,1 2 7 16,-2 0-22-16,2 0-16 15,-1 0 10-15,1 0-18 16,0 0-1-16,0 0 0 0,0 0-26 16,0 0 9-1,0 0-8-15,-2 0-5 0,2 0 4 16,0 0-10-16,-1 4 1 16,1 11 1-16,0 10 3 15,0 8-6-15,0 6 0 16,0 10 1-16,6 1-1 15,2 4 1-15,1 1 6 16,-1 1-7-16,-1-3 3 16,1-4-3-16,-2-4 0 15,0-6 0-15,-2-8-2 16,-1-6 3-16,3-6-1 16,-5-2 21-16,2-8-21 15,-1-1 15-15,-1-2-7 16,1-3-6-16,-2-2 20 0,0 1-9 15,0-2-11-15,0 3 17 16,0-2-19-16,0 2 10 16,0 0-6-16,0-2-2 15,0 2 5-15,0-2-6 16,0-1-1-16,0 0 1 16,0 0 5-16,0 0-6 15,0 0 0-15,0 0-11 16,0 0-36-16,0 0-128 15,0-8-309-15,0-2-345 0</inkml:trace>
  <inkml:trace contextRef="#ctx0" brushRef="#br0" timeOffset="-156922.81">12298 15344 15 0,'0'0'269'16,"0"0"-158"-16,0 0-51 16,0 0 38-16,0 0 53 15,0 0-12-15,0 0-41 16,-2 0-16-16,2 0-19 16,-1 0-3-16,1 0-19 15,0 0-18-15,0 0 9 16,-2 0-18-16,2 1-1 15,-1-1 3-15,1 2-15 16,-2 0-1-16,1 0 0 0,1 1 0 16,0 0-1-16,0 1 2 15,0 1-1-15,0 0 2 16,0 1-1-16,1-4-2 16,4 2 0-16,-1-4-3 15,1 0 2-15,-1 0 2 16,3 0 0-16,-2 0-8 15,1-4 8-15,-1-3 10 16,-1 1-10-16,-1-3-10 16,0 2 10-16,-3-1 12 15,0 3 5-15,0 0 0 16,0-2-16-16,-6 2 9 16,-1 0-10-16,-1 1 0 15,2 1 19-15,-3 0-12 16,5 3-5-16,-2 0 5 0,3 0-6 15,-2 0-1-15,2 0 0 16,0 7-3-16,2 1 2 16,1 4 1-16,0-2 0 15,0 2 0-15,3 0-1 16,7-3 0-16,1-1 1 16,0-2-9-16,0-3 9 15,-2-3 0-15,0 0 0 16,-5 0-18-16,1-3-30 15,-4-6 48-15,-1 1 0 16,0-1 1-16,0 0 17 16,-4 0-17-16,-8 0 16 15,2 0 7-15,-3 4-15 0,2-1 8 16,2 5-1 0,3 1-8-16,1 0-8 0,4 4 0 15,1 10 0-15,0 2 0 16,0 1 1-16,9 0-2 15,1-6-4-15,3-3-5 16,-2-3 10-16,0-4-15 16,-3-1 9-16,-2 0-20 15,-1 0-33-15,-4-3 35 16,-1-5 24-16,0-1 0 16,0 0 22-16,-3-1-21 15,-6 2 11-15,-2 1 18 0,0 3-15 16,0 1 17-1,3 1-2-15,2 2 8 0,0 0-7 16,3 2-31-16,1 8-1 16,2 8-15-16,0-1-163 15,0 0-659-15</inkml:trace>
  <inkml:trace contextRef="#ctx0" brushRef="#br0" timeOffset="-155661.15">13060 16133 335 0,'0'0'197'0,"0"0"-138"0,0 0-38 16,0 0 5-16,0 0 29 15,0 0 3-15,0 0-32 16,-3 10-13-16,3-5 42 16,0 2 0-16,0 3 7 15,8 0-4-15,0 0-19 16,1-1-12-16,0-4-20 16,3 0-6-16,-3-4 12 15,0-1-12-15,1 0 12 16,-2 0 57-16,-1-4-25 0,-2-6-25 15,-2 3-7 1,-1-3-13-16,-2 1 22 0,0-2 4 16,-5 2 13-16,-1-2 16 15,-5 0-23-15,0 3-16 16,-1-1-3-16,1 2-11 16,1 4 25-16,2 1-26 15,2 2 28-15,3 0-8 16,0 0-20-16,2 5-2 15,1 7-6-15,0 1-6 16,0 1 13-16,6 0 0 16,3-1 1-16,0-6-1 15,-1 0-7-15,2-4-1 16,-4-3-10-16,1 0-15 16,-1 0-2-16,-2-1-6 0,-1-8 41 15,-3-1 10-15,0 0-9 16,0-1-2-16,-1 1 1 15,-9-1 0-15,-2 2 7 16,1 2-6-16,-1 2 8 16,3 2 7-16,3 3-14 15,2 0 16-15,2 0-18 16,1 8-9-16,1 4 9 16,0 3 0-16,1-1 0 15,8-1-1-15,0-1 7 16,-1-3-12-16,2-6 6 15,-2 0-10-15,-2-3 10 16,0 0-16-16,-1 0 11 16,-3-6 3-16,-1-2 4 0,-1-3 7 15,0 1-9-15,0-2 1 16,-4 2 6-16,-5 1-6 16,0 1 11-16,0 3 5 15,2 3-2-15,1 2 15 16,1 0-19-16,2 0-11 15,2 0 1-15,-1 8-1 16,2 0 0-16,0 3 3 16,0 1-3-16,8 0 0 15,8 7-17-15,-4-3-153 16,-1-2-929-16</inkml:trace>
  <inkml:trace contextRef="#ctx0" brushRef="#br0" timeOffset="-149241.91">8681 14636 324 0,'0'0'202'0,"0"0"-98"15,0 0-12-15,0 0 63 16,0 0-17-16,0 0-55 16,0 0-20-16,0 0-22 15,0 0 14-15,0 0-15 16,0 0-11-16,0 0 21 0,0 0-8 15,0 0 19 1,0 0 0-16,0 0-31 0,0 0 5 16,0 0-6-16,0 0-1 15,1 0 9-15,-1 0-30 16,2 0 7-16,-1 0 0 16,1 0-13-16,1-2 8 15,1 1 0-15,2-2-7 16,0 1 24-16,0-1-25 15,0-1-1-15,6 1 15 16,-3-2-15-16,1 1 16 16,2-1-16-16,0 2 0 15,0-2 28-15,3 0-27 16,-3 1 8-16,4-1 0 16,-4 1-9-16,3 1 16 0,-3 0-16 15,-1 1 0-15,2 0 2 16,-1 2-2-16,3-1 0 15,-3-1 0-15,2 0 1 16,-1 1 2-16,1 0-3 16,-3-1 0-16,1 1 4 15,1 0-4-15,1-1 0 16,0 1 0-16,2-2 0 16,1 2-1-16,0-3 2 15,1 1-1-15,-3 1 7 16,1 0-6-16,1-1-1 15,-1 0 0-15,-1 2 0 0,1 1-1 16,0-3 2-16,-2 3-1 16,4-3 2-16,-2 3-1 15,1 0-1-15,-1 0 0 16,0 0 0-16,1 0-1 16,-1 0 1-16,1 0 0 15,1 0 1-15,-1 0 1 16,0 0-3-16,4 0 1 15,-3 0 0-15,3 3-1 16,1 0 1-16,-1 1 0 16,1-1 3-16,1-1-2 15,-3 0-1-15,0 3 0 16,1-2 0-16,-6 1-6 16,6 0 7-16,-4 0-1 15,0 1 3-15,2 0-2 0,0 1-2 16,0-1 1-16,0 3-1 15,-1-1-1-15,1-2 3 16,-1 2-1-16,0 0 2 16,1-2-1-16,-2 0-1 15,1 0 0-15,-3 0 0 16,3 2-1-16,-2-4 1 16,-1 3 0-16,1-1 0 15,-2 0 6-15,2-1-7 16,-1 2 1-16,1-1-3 15,-1-2 2-15,2 3 1 16,-1-3 0-16,2 4 0 16,2-3 6-16,-1 1-7 0,2-1 1 15,-3 0-3-15,1-1 2 16,3-1 1-16,-2 0 0 16,4-1 79-16,-2 1-70 15,5-2 0-15,-2 1-9 16,1-1 0-16,1 1 0 15,-2-1 1-15,-1 2-1 16,-1-1 4-16,-3 1-3 16,2 0-1-16,1 1 0 15,-4-1 0-15,4 0 0 16,-3 1 0-16,1-1 0 16,0 1 3-16,1-1 3 15,2 1-7-15,0 0 1 0,-1 0 0 16,2-2-6-16,0 1 8 15,-1-1-2-15,1 1 4 16,0-2-2-16,-2 2-3 16,1 1 1-16,0-1 0 15,1-1 0-15,-2 1 1 16,1-1-1-16,1-1 5 16,-1 1 3-16,1-1-10 15,-2 0 2-15,2 0 0 16,-1 0-2-16,-1 0 4 15,-1 2-2-15,1-2 10 16,1 0-4-16,-2 3-6 0,1 0 0 16,1-2 0-16,0 2 0 15,-1-2 1-15,3 1 4 16,-5-1-2-16,3 0-2 16,-2 1-2-16,-1 1 1 15,-3-1 0-15,1 1 0 16,-1 0 1-16,0 1-1 15,1-1 1-15,-2-2 5 16,1 0-7-16,-2 1 1 16,2-2 0-16,-1 2 0 15,0-2 0-15,1 1 0 16,2 1 1-16,-1 0 5 16,-1-1-7-16,1 2 1 15,-1 0-3-15,2-2 1 16,-1-1 3-16,0 2-1 0,-1-1 2 15,0 1-1-15,-1 0-2 16,0 0 1-16,-1 1-2 16,0 0 2-16,0 1 0 15,-1-2 0-15,0 4 0 16,0-4 2-16,-1-1-3 16,0-1 1-16,0 0 0 15,-1 0-2-15,1 0 3 16,0 0-1-16,-2 0 0 15,2 2 1-15,-1-1-1 16,-1 1 0-16,3-1 0 16,-1-1-5-16,0 2 7 15,0-2-2-15,2 3 0 0,-2-3 1 16,0 5-2 0,0-1 1-16,-1 3 0 0,-1 1-4 15,-1-2 5-15,4 2-1 16,-5 0 0-16,-1-1 8 15,0 1-10-15,-3-2 2 16,2-1 0-16,-1 3-7 16,-1-1 8-16,-2 0-1 15,1 0 0-15,-2 0 4 16,-2 1-4-16,1-1 0 16,-1 3 1-16,-1-3 0 15,0 3-1-15,0-1 0 0,0-1 0 16,0 1 1-16,0 1-5 15,0-3 4-15,-1 0 0 16,-1-3 0 0,2-1 0-16,0-2 0 0,0 0 0 15,0-1 1-15,0 0-7 16,0 0 6-16,0 0 0 16,0 0-1-16,0 0 1 15,0 0-22-15,0 0 14 16,0-6 8-16,0-3-1 15,2-2 1-15,1-3-1 16,0 1 1-16,-3-1-37 16,3 0 10-16,1 1-8 15,-1 0-20-15,-1 1 40 16,-1-1-3-16,1 2 17 0,-2 0-1 16,1 2-24-1,-1 1 24-15,2 3-8 0,-2 1 7 16,1 2 2-16,-1 1 1 15,0 1 0-15,0 0-1 16,0 0-10-16,2 0 3 16,-2 0 2-16,0 0 0 15,1 0 4-15,2 0 2 16,0 4 0-16,0 3 8 16,3 3-6-16,-2 1-2 15,1 1 0-15,-2 5 0 16,-3 0 2-16,0 1-2 15,0 0 0-15,0-1 3 0,0-1-2 16,-2-3-1-16,-2-3 0 16,1-1 0-16,0-3 0 15,0-4 0-15,2 0 0 16,1-1 2-16,0-1 0 16,0 0-2-16,0 0 0 15,0 0 0-15,0 0 6 16,0-4-5-16,0-4 0 15,0-2 7-15,0-2-7 16,0-3-1-16,0 1 0 16,0 0 1-16,0 0-4 15,0 1 4-15,0 3-1 16,-2 2 5-16,1 1-3 0,-1 0-3 16,2 2 1-16,0 0 0 15,0 5-4-15,0 0 6 16,-1 0-2-16,1 0 0 15,0 0-4-15,0 0 2 16,0 0-14-16,0 0 7 16,0 0 8-16,6 0 2 15,2 5-1-15,3 0 3 16,4 2-2-16,-2 0-1 16,5-1 0-16,-1 1 0 15,0-2 5-15,-1 1-5 16,-2-1 0-16,0 0-1 15,-5 0 2-15,1-2-2 16,-4 0 1-16,-1 1 0 0,-2-2 0 16,-3 3 1-16,0-2 12 15,0 3-9-15,0 1 3 16,-5 0-7-16,-4-1 0 16,-1-1 0-16,-1 1 2 15,-1-1-2-15,-2 0 1 16,0 0 9-16,-1-1-3 15,3 0-7-15,-1 1 0 16,5-1 0-16,-1 0-2 16,0 1 3-16,-1-3-1 15,1 2 9-15,1-1-9 16,-2-1-1-16,3-1 0 16,1 2-22-16,1-1-15 15,-5 4-159-15,7-1-166 0,-3 1-726 16</inkml:trace>
  <inkml:trace contextRef="#ctx0" brushRef="#br0" timeOffset="-146816.72">9583 15477 439 0,'0'0'501'0,"0"0"-349"16,0 0-88-16,0 0 5 16,0 0 5-16,0 0-32 15,0 0-6-15,-2 0-23 0,2 1-3 16,0 1 3-16,0 2-7 15,0 4-1-15,5 4 8 16,4 3-12-16,6 2 22 16,0 3-15-16,4 1-7 15,4 1 9-15,5 4-4 16,2 1 3-16,3 0-5 16,2-1-2-16,1 0 9 15,0-2-11-15,0-2 1 16,3 1 17-16,1 0-17 15,0-1 10-15,2-1-5 16,-2 1-3-16,0 1 6 16,-2-1-2-16,-1 0 5 15,-3-1 14-15,-1 1-25 16,0-3 6-16,1 2-7 0,-1-1 1 16,3 1 3-16,0-1-4 15,2-1 0-15,-2-1 6 16,-3-2 4-16,4 2-11 15,-2-4 1-15,2 0-3 16,-3-1 3-16,6-2 0 16,-1 0 3-16,1-1 1 15,1 1 2-15,-1-2-6 16,2-2 0-16,0 2-1 16,-2-2 0-16,3 0 1 15,-3 0 0-15,2-4 7 16,3 1-6-16,-3-1 5 0,2-2-6 15,-2-1 0 1,0 0 21-16,-3 0-20 0,-2 0 6 16,-1 0 8-16,-2 0-15 15,2-1 0-15,-5-2-1 16,3-2 1-16,-1 3 5 16,-1-3-4-16,0 1 0 15,0-1 8-15,1 0-8 16,-2 1 0-16,3-2-1 15,1 1 0-15,-1 2 8 16,1-3-8-16,0 3 0 16,-2-4 3-16,0 0 3 15,-1 2-7-15,1-1 1 16,-1-1 0-16,-3 0 0 16,1 1 0-16,-1-1 0 0,-1-1-1 15,-1-1-2-15,-1-2 3 16,1-1-1-16,-1-2-7 15,-1 0 8-15,1-1 0 16,-3 0 9-16,0-2-8 16,-4 0-1-16,2 3 1 15,-3 1-1-15,-3-1 2 16,1 1 0-16,-1 0 0 16,-3 0 4-16,1 1-5 15,0 0-1-15,-2-3 0 16,-2 2-6-16,0 0 2 0,0 2-5 15,0 0 4 1,-3 2 5-16,2-2 0 0,-4 5-10 16,3-2 9-16,-4 1 1 15,2 2 0-15,-2-2-9 16,0 4 8-16,0-1 1 16,-1-1 0-16,1 3-1 15,-2-1-5-15,2 3-4 16,-2 0 5-16,-1 0-4 15,0 0 2-15,0 0 2 16,2 0 4-16,-2 0-11 16,1 0 12-16,1 0 0 0,1 0 1 15,-2 0 0 1,1 0-1-16,-1 0 0 0,-1 0-1 16,2 0 4-16,1 0-9 15,-2 4 6-15,2 0 0 16,0 2 4-16,0 2 3 15,3 2-14-15,-1 4 7 16,1 1 0-16,1 2-1 16,2 0 1-16,-2 2 0 15,-1 0 9-15,2-2-8 16,-2 0-1-16,0-2 0 16,-2-1 0-16,1-3-7 15,-2-2 9-15,0 0-2 16,0-1 6-16,0-1-5 15,-2-4-1-15,1 0 0 0,-2-1 0 16,0-2 0 0,0 0 0-16,0 0 1 0,0 0 1 15,0 0 6-15,0-2-9 16,0-7 1-16,0-2-9 16,0-3 2-16,0 0-2 15,-2-2-7-15,-2-1 5 16,-1-2-21-16,1 1 2 15,-2-1 0-15,0 2-8 16,-1 0 31-16,-1 0-9 16,2 3 9-16,-2-1 7 15,1 3-28-15,1 5 16 16,2 1 5-16,1 2-6 0,1 4 13 16,2 0 0-1,0 0 1-15,0 0-2 0,0 0-2 16,0 0 3-16,0 3-12 15,0 1 11-15,2 0 0 16,4 2 1-16,1-1 0 16,2 2 2-16,3 1-2 15,0-1 0-15,4 2 0 16,-1-1 0-16,3-3 3 16,-2 0 0-16,-2-1 13 15,-2 1 7-15,0-1-10 16,-5-1 18-16,-1 2-14 15,-1-2-15-15,-4 3 12 16,-1 0-1-16,0 3 2 16,0 1 9-16,-7 3-24 0,-5 1 2 15,-4 0-2 1,-1 1 0-16,1-1 13 0,2 0 27 16,1-3 5-16,4-3 4 15,3 0-27-15,3-3 3 16,1-4-24-16,1-1 0 15,1 0 5-15,0 0-6 16,0 0-46-16,0 0-138 16,0 2-391-16</inkml:trace>
  <inkml:trace contextRef="#ctx0" brushRef="#br0" timeOffset="-134006.68">13156 17087 447 0,'0'0'163'0,"0"0"-86"15,0 0 4-15,0 0 11 16,0 0 9-16,-2-1-24 16,2-1-37-16,0 2 7 15,0 0 6-15,0 0-1 16,0 0 6-16,0-2-23 15,0 2 1-15,-3 0-5 16,3 0-15-16,0 0 16 16,0 0 0-16,-2 0-16 0,1 0 1 15,-1 5-15 1,-1 3 4-16,2 1 0 0,-2 2-5 16,0 2-1-16,1 1 0 15,1-4 0-15,-1 4 6 16,2-1-6-16,0-1 6 15,0 2 2-15,0 2-8 16,0 1 7-16,6 3 0 16,2-5 8-16,1 2 16 15,1 1-11-15,1-2 0 16,2 1 1-16,4-1-20 16,0-3 17-16,3 3-1 15,2-3 8-15,0-4 7 16,0 2-16-16,0-2 0 0,2-1 12 15,1-2-19-15,-1-1 7 16,-2-3-9-16,2-2-6 16,-2 0 16-16,2 0-8 15,-4 0-8-15,2 0 18 16,-1-5-12-16,-3-5 20 16,1-1-1-16,-2-4-17 15,1 1 6-15,-2-6-14 16,-1 3-1-16,1-4 0 15,-4 1 7-15,-1 1-6 16,-1-1-1-16,-4 1 0 16,-1-1 6-16,-4 0 2 15,-1 0-8-15,0-4 0 0,0 2 1 16,-1 2 3-16,-5-4-4 16,-5 2 0-16,2 1 3 15,2-2-1-15,-2 1-2 16,-1 3 0-16,0 1-1 15,0 2 1-15,0 2 0 16,-1 0 0-16,-1-1 0 16,0 3-3-16,0 0 3 15,-2 1 0-15,0 0 1 16,-1-1 7-16,0 1-7 16,-1 1-1-16,-1 1 3 15,0 0-2-15,0 1-2 16,-2 0-4-16,-1 3 2 0,2 1 2 15,1 0 2-15,0 0-1 16,1 4 6-16,1 0-6 16,0 0 0-16,1 0-1 15,0 0-5-15,1 2 5 16,-1 4 1-16,-1 0 0 16,0 4-2-16,0-3-1 15,0 5-4-15,3 3 1 16,0-5 2-16,-1 6-5 15,1 1 0-15,-3 1-3 16,6-1 5-16,0-1-32 16,0-4 3-16,3 0-43 0,2-1-7 15,1-2-3 1,-2-2-44-16,5-6 24 0,0-1-80 16,0 0-168-16,0 0-154 15</inkml:trace>
  <inkml:trace contextRef="#ctx0" brushRef="#br0" timeOffset="-133264.45">13126 16512 510 0,'0'0'166'0,"0"0"-128"15,0 0-24-15,0 0 14 16,0 0 76-16,0 0 7 16,0 0-49-16,43 15 0 15,-25-14 50-15,4-1-34 16,5 0-17-16,1 0-21 15,4 0-19-15,0 0 18 16,4 0-13-16,0-3 9 16,1-2 1-16,-1 2-26 0,-2-2 15 15,-1 1-10-15,-3-1 1 16,0-1 26-16,-5 0-17 16,-1 1 14-16,-7 0-8 15,-1 3-31-15,-6 0 14 16,-2 2-14-16,-1 0 0 15,-2 0 27-15,-2 0-27 16,-3 0 7-16,0 0-2 16,0 0-5-16,0 0 0 15,1 0-1-15,2 0-19 16,3 0-2-16,6 0-163 16,-3 2-191-16,-3 0-570 0</inkml:trace>
  <inkml:trace contextRef="#ctx0" brushRef="#br0" timeOffset="-132759.96">13986 16544 732 0,'0'0'180'16,"0"0"-135"-16,0 0-29 15,0 0 3-15,0 0 31 16,0 0-15-16,0 0-26 15,-3 26 18-15,3-13 40 16,0 4-15-16,0 4-3 16,6 6 12-16,0 5-26 15,2 7 14-15,2 5-16 16,-1 6 15-16,0 3-11 16,1 0-18-16,-2-2-2 15,-2-5-1-15,0-3 22 16,-2-6 13-16,3-1-9 0,-2-6-4 15,-2-4-7 1,2-2-30-16,-2-4 17 0,0-3-17 16,-2-3-1-16,1-3 6 15,-2-2 4-15,1-2-10 16,-1-3 0-16,0 1-56 16,0 0-149-16,0-1-284 0</inkml:trace>
  <inkml:trace contextRef="#ctx0" brushRef="#br0" timeOffset="-131821.34">13512 17685 227 0,'0'0'154'0,"0"0"-114"16,0 0-31-16,0 0 39 15,0 0 27-15,0 0-5 16,0 0-13-16,21 42-7 16,-12-33-4-16,1-2-8 15,0-3 4-15,1-2 7 16,-3 1-6-16,2-3 27 16,-3 0 31-16,-1 0-75 15,-1-8-3-15,-4 0-8 16,1-2-7-16,-2 0 7 15,0 2-14-15,0-1 12 0,-8 4 4 16,-2-1-17-16,1 2 13 16,-3 4-3-16,3 0-9 15,1 0-1-15,3 0-1 16,2 10-9-16,1 1 9 16,2 4-11-16,0-2 12 15,0 1-1-15,6-4-3 16,3-3 2-16,0-2 2 15,-1-5-8-15,2 0-34 16,-4 0 42-16,0-3 7 16,-3-4-7-16,-2-3 1 15,-1 2 19-15,0 0-18 0,0 1 21 16,-1 1-4 0,-7-1-18-16,-2 2 34 0,-2 1 17 15,3 4 22-15,1 0-16 16,1 0-48-16,4 0-9 15,0 2-1-15,3 15-33 16,0-4-35-16,0-2-293 0</inkml:trace>
  <inkml:trace contextRef="#ctx0" brushRef="#br0" timeOffset="-130858.93">12887 17142 136 0,'0'0'519'0,"0"0"-397"15,0 0-68-15,0 0-25 0,0 0 40 16,0 0 16-16,0 0-49 16,-9 39-8-1,9-30-8-15,0-1 16 0,2 2 18 16,6 0-27-16,0-1-9 16,-1-1-1-16,2-2-17 15,0-3 2-15,-3-3-2 16,0 0 0-16,-1 0 10 15,-2 0 36-15,-2-3-20 16,-1-6-1-16,0-2-24 16,0-3 13-16,-7 0-1 15,-4 1 2-15,-2 0 47 16,1 3-5-16,1 5-15 0,1-2 2 16,4 5-21-1,1 2 24-15,2 0-40 0,2 2-6 16,1 10-2-16,0 2 1 15,0 3-2-15,0 0 2 16,7-3-9-16,3-1 8 16,1-4-10-16,0-2-23 15,-2-7 4-15,1 0-10 16,-2 0-27-16,-4 0 56 16,1-10 9-16,-4-1 2 15,-1-1 1-15,0-2 0 16,0 0 18-16,-6 0-19 15,-3 1 10-15,-1 2-9 16,1 4 0-16,1 2 18 16,4 5-11-16,1 0-8 0,1 0 0 15,1 8-35-15,1 1 18 16,0 0 6-16,0-3-38 16,0-1-31-16,0-1-17 15,0 2-1-15,1 1 7 16,2 1-223-16</inkml:trace>
  <inkml:trace contextRef="#ctx0" brushRef="#br0" timeOffset="-128232.79">8886 16491 222 0,'0'0'220'16,"0"0"-127"-16,0 0-38 15,0 0-29-15,0 0 32 16,0 0 34-16,0 0 15 16,-3-5 4-16,3 3-43 15,0 2-7-15,0 0-23 16,0 0-9-16,0 0 14 16,0 0-21-16,0 0-3 15,0 0 6-15,0 0-25 16,0 0-1-16,0 0-6 15,0 3 7-15,5 4 21 0,4 2-15 16,4 2-5-16,1 2 17 16,3 0-17-16,0 3-1 15,1-1 0-15,-3 1 1 16,4 0 2-16,-2-1-3 16,2 3 1-16,-1-3 6 15,-2 2-6-15,4-3-1 16,-4 1 0-16,5 0 0 15,0-1 9-15,0 1 4 16,6-1 19-16,-2 2 5 16,3-2-16-16,-1 0 21 15,0-2-13-15,-2 0-23 16,-2 0 18-16,4-2-3 16,-5 0 9-16,5 1 14 15,-2-3-24-15,-2 1 1 0,2-1-12 16,-1-1-8-16,1-2 22 15,0 3-13-15,1-4 2 16,-2 1 20-16,1-1-31 16,2 2 6-16,3 0-7 15,1-1 1-15,-1 1 11 16,4 1-12-16,-1 0 6 16,0 2-3-16,0-1 4 15,2 1-14-15,-2 1 7 16,0-5 0-16,1 0 7 0,-1-1-7 15,0-1 0-15,-2-1-1 16,2 0-4-16,-3-1 5 16,1 0 0-16,-2 1 1 15,-1-1 8-15,0 0-9 16,-1 3 0-16,0-3 0 16,0 3 3-16,1-3-3 15,-1 2 0-15,0 0 0 16,1 0 1-16,1 2 0 15,-1-1-1-15,0-2 0 16,1 1 2-16,0 0-3 16,3-3 1-16,1 0 0 15,-2 0 3-15,6 0 4 16,2 0-7-16,-2 0 0 16,1-3-5-16,-1 0 4 0,1-1 1 15,0 2 0 1,-1-3 5-16,2 2-5 0,-2 0 0 15,-3 0-1-15,1 2 0 16,-4-3-1-16,-1 1 2 16,4 0 0-16,-1-1 4 15,2 0 2-15,-3-2-12 16,1 3 1-16,-3-4-1 16,-2 5 6-16,1-5 0 15,-1 4 1-15,0-4 4 16,-1 4-4-16,1-4-1 15,-1 4 0-15,-3-3 0 16,3 1-3-16,0-1 10 0,0 0-7 16,0-2 5-16,1 2-5 15,-1 0 0-15,0 1-1 16,-1 1 1-16,1 1-1 16,-1 0 2-16,1 2-1 15,-2 1 0-15,3-1 7 16,-1-1-8-16,0 0 1 15,-2 1-2-15,-1-3 1 16,3 3 2-16,-2-2-1 16,1 0 0-16,-1-2 0 15,-1 2 0-15,-3-1-6 16,4 2 6-16,-4-3-8 16,1 2 9-16,-1 0-1 0,0-1 7 15,-2 3-6 1,1-3-2-16,-2 1-5 0,0 1 3 15,0 2 3 1,1 0 0-16,-2 0 1 0,0 0 1 16,0 0 0-16,-1 0-4 15,1 0 2-15,-1 3 0 16,-1 0 0-16,0 0 3 16,-2 2-3-16,2-2 3 15,-3-1-2-15,1 1-1 16,-2 1 0-16,4-3 0 15,-3 3-9-15,0-4 9 16,-2 3 0-16,4-3 4 16,-4 0 3-16,0 0-14 0,-2 0 7 15,3 0 0-15,-1 0 5 16,-1 0-4-16,0 0-1 16,1 0 0-16,1 0 1 15,-1 0-1-15,2 0 0 16,0 2 0-16,1-1 0 15,-2-1 1-15,-1 2-1 16,0-2 0-16,0 0 3 16,-3 1-4-16,-1-1 1 15,0 0 0-15,-2 0 0 16,1 0 1-16,-2 2-1 16,0-2 0-16,-2 0-3 15,1 1-32-15,-2-1-188 0,0 0-182 16,0 0-444-16</inkml:trace>
  <inkml:trace contextRef="#ctx0" brushRef="#br0" timeOffset="-127496.06">12899 16786 348 0,'0'0'321'15,"0"0"-236"-15,0 0-78 16,0 0-4-16,0 0 1 16,0 0 25-16,0 0 56 0,3 39-7 15,0-23-37 1,-3 0 14-16,1 1-5 0,-1-2-16 16,0-1 6-16,0-2-18 15,0-3-6-15,2-4-2 16,-2-4-12-16,1 0-2 15,-1-1 0-15,0 0 0 16,2 0 74-16,-2 0-3 16,0 0-30-16,0-7 15 15,0-4-29-15,0-4 6 16,0 0-16-16,-2-2-17 16,1 0 9-16,-1 0-9 15,1-2 0-15,1 5 0 16,-2 1 6-16,1 4-7 0,1 0 1 15,-2 3 0-15,2 4 0 16,-1-3 0-16,1 3 1 16,-2 1 5-16,2 1-5 15,0 0-2-15,0 0-5 16,0 0-10-16,0 0 7 16,0 0 2-16,5 6 7 15,4 2 4-15,1 0-3 16,2 3-2-16,0 0 0 15,1-1 0-15,1 2 1 16,1-3 0-16,-5 1 1 16,2 0 4-16,-3-3-5 15,-3 0 0-15,-1-2-1 0,-4-2 1 16,1-1-6-16,-2 1 6 16,0 0-12-16,0 1 5 15,0 3 6-15,-3 0 1 16,-3 1 0-16,-4 2-1 15,0-1 1-15,1 0 2 16,-1 1 12-16,0-3 25 16,0 1 24-16,3-3 7 15,1 1-41-15,-3 0-22 16,3-2 9-16,0 2-16 16,0 1-15-16,-7 4-97 15,2 0-120-15,1-1-407 0</inkml:trace>
  <inkml:trace contextRef="#ctx0" brushRef="#br0" timeOffset="-121348.58">8730 17406 339 0,'0'0'173'0,"0"0"-43"16,0 0-8-16,0 0 39 0,0 0-2 15,0 0-42-15,0-3-23 16,0 3-24-16,0 0 8 16,0 0 5-16,0 0-29 15,0 0-6-15,0 0-18 16,0 0-8-16,0 1 3 15,0 9-24-15,0 9-1 16,-4 9 16-16,-4 9-15 16,2 9-1-16,-2 5 0 15,-3 5-8-15,-1 2 8 16,-3 2 1-16,3 0 0 16,-2-4 3-16,1-5-4 15,4-3 0-15,1-12-1 16,1-5 0-16,3-12-1 15,2-3 2-15,1-7-14 0,1-1-16 16,0-4-28-16,0-1 1 16,0 2-9-16,0-3 34 15,0 1 31-15,0-2-10 16,0-1 11-16,0 0-1 16,0 0-3-16,0 0-22 15,0 0-96-15,0-6 32 16,4-18-34-16,1 4-138 15,0 0 5-15</inkml:trace>
  <inkml:trace contextRef="#ctx0" brushRef="#br0" timeOffset="-120979.96">8713 17436 101 0,'0'0'110'0,"0"0"37"16,0 0-24-16,0 0-48 16,0 0 7-16,0 0 4 15,46 76 8-15,-29-46 13 16,5 7-33-16,2 5 1 0,0 5-10 15,2 5-32-15,-3 1 12 16,0-2-23-16,-5 0 1 16,-2-4-1-16,-2-4-22 15,-3-8 1-15,-2-4-1 16,-4-6 8-16,1 0-8 16,1-8 0-16,-2-5 0 15,-4 2-13-15,-1-4-122 16,0-3-140-16,0-4-47 0</inkml:trace>
  <inkml:trace contextRef="#ctx0" brushRef="#br0" timeOffset="-120553.24">8603 17931 195 0,'0'0'317'16,"0"0"-207"-16,0 0-74 15,0 0-27-15,0 0 59 16,0 0 28-16,0 0 30 0,39-9 3 15,-15 9 12 1,8 3-35-16,6 3 15 0,2 4-46 16,3-3 5-16,-1 3-39 15,-3-3-19-15,-3-2 13 16,-5-1-22-16,-4 1-1 16,-8-3 15-16,-5 1-16 15,-4-1 2-15,-4-2-5 16,-3 1-6-16,-1-1 9 15,-2 0-9-15,1 0-1 16,1 0 7-16,-1 0-8 16,7 0-33-16,0-7-208 15,-2 1-514-15</inkml:trace>
  <inkml:trace contextRef="#ctx0" brushRef="#br0" timeOffset="-120117.64">9159 17596 355 0,'0'0'297'0,"0"0"-183"16,0 0-66-16,0 0 59 16,0 0 62-16,0 0-46 15,0 0-61-15,0 0-31 16,0 3-14-16,0 10-17 16,0 6 7-16,2 5-1 15,1 8 14-15,3 4 32 16,0 5 21-16,0 5-1 15,1-6-3-15,-1 1-37 16,0-3-9-16,2-5-10 16,-3-6-11-16,1-5 18 15,-4-5-19-15,1-5 0 16,0-1 1-16,0-8-1 0,-1-1-2 16,-2-2-5-1,0-5-70-15,0-11-107 0,0-2-182 0</inkml:trace>
  <inkml:trace contextRef="#ctx0" brushRef="#br0" timeOffset="-119244.18">8731 17104 345 0,'0'0'247'0,"0"0"-168"0,0 0-47 15,0 0-24-15,0 0 10 16,0 0 14-16,0 0-9 16,8 38 8-16,1-26 21 15,2 3 15-15,0 0-6 16,1-1-22-16,3-5-8 16,-6-1-2-16,4-5-23 15,-4-3 16-15,-3 0 79 16,-1 0-73-16,-2-6-2 15,-3-4-16-15,0-2 3 16,0 0 4-16,-2-1-16 0,-5 0 25 16,-4 3-1-16,1 1 8 15,2 5 15-15,1 3 2 16,2 1 12-16,2 0-27 16,1 0-35-16,2 12-6 15,0 2-6-15,0 5 3 16,5 1 8-16,4-1 1 15,2-4-7-15,1-4 1 16,-3-5-13-16,0-2 12 16,-1-3-13-16,-3-1-60 15,1 0 70-15,-3-1 10 16,-1-9 0-16,-2-4 17 16,0 2-16-16,0-2-1 15,-8 0 0-15,0 3 1 16,-2 3 5-16,3 2-5 0,1 3 20 15,1 3 40-15,0 0-38 16,0 0-16-16,5 9-7 16,-3 0 0-16,3 0 0 15,0-2 0-15,0 1 0 16,0-5 0-16,0 4-4 16,0 0 3-16,10 12-75 15,1-1-214-15,1 0-636 0</inkml:trace>
  <inkml:trace contextRef="#ctx0" brushRef="#br0" timeOffset="-118461.88">9570 17832 586 0,'0'0'272'16,"0"0"-173"-16,0 0-28 15,0 0-9-15,0 0 57 16,0 0-35-16,0 0-43 15,0-8-5-15,0 8-16 16,0 0-8-16,0 3-6 16,0 5-5-16,1 1-1 0,8 3 0 15,0 1 0 1,0-7 1-16,0 2 0 0,1-5-1 16,-4-2 4-16,0-1 3 15,-3 0-7-15,-1-1 10 16,-2-10-10-16,0-1 21 15,0-2-13-15,-5 0 5 16,-5-1-3-16,-2 5-9 16,0-1 8-16,1 6-9 15,3 2 1-15,2 3 3 16,4 0-4-16,1 8-23 16,1 5 14-16,0 5-7 15,0 1 15-15,4-5-1 0,5-2-30 16,-2-2 11-1,1-5-4-15,-2-4 6 0,-1-1-13 16,0 0-37-16,-2-3 67 16,-3-7 2-16,0-2 12 15,0 1 5-15,-3 0 12 16,-5 3 13-16,0 2 9 16,2 5 39-16,1 1 42 15,2 0-86-15,2 7-46 16,-1 7-36-16,0 14-90 15,2-1-119-15,-2-4-701 0</inkml:trace>
  <inkml:trace contextRef="#ctx0" brushRef="#br0" timeOffset="-117825.21">9146 18377 481 0,'0'0'366'16,"0"0"-223"-16,0 0-98 15,0 0 0-15,0 0-6 16,0 0-25-16,0 0 15 16,9 21 31-16,1-9-20 15,-1-2-9-15,-1 0-31 16,1-7 7-16,-3-2 2 15,-2-1 0-15,1 0 18 16,-4 0-14-16,1-4 0 16,-2-6-2-16,0 0-11 15,0-3 0-15,-6 1 0 16,-3 4-15-16,-3 3 4 16,4-1 10-16,2 5 1 0,0 1 25 15,5 0-25-15,1 7 0 16,0 4-2-16,0 4-2 15,3-1 3-15,4-2 2 16,1-3-1-16,2-6 0 16,-2-3-7-16,-2 0-46 15,-2 0 36-15,-2-9-3 16,-2-3-61-16,0-1-80 16,0 3-33-16,-5 3 194 15,-4 3 78-15,0 4 141 16,2 0-88-16,1 4-93 15,3 5-15-15,3-1-17 16,0-2-6-16,0-6-316 0</inkml:trace>
  <inkml:trace contextRef="#ctx0" brushRef="#br0" timeOffset="-115069.78">8900 17186 41 0,'0'0'334'0,"0"0"-230"15,0 0-75-15,0 0-3 0,0 0 9 16,0 0 35-16,0 0 13 15,13 2 3-15,-11 0 28 16,1-2-23-16,1 0 3 16,2 0 0-16,3 0-39 15,3 0-14-15,2 0-11 16,2 0-11-16,-1 0 31 16,4 0-27-16,0 0-4 15,0 0 18-15,0 0 1 16,-1 0-12-16,6 0-12 15,-5 1-13-15,5 3 16 16,-3-1-16-16,1 0 17 0,0 0 2 16,0 1-10-1,0 3 17-15,2-3-13 0,-1 1-13 16,3 2 18-16,-2 0-12 16,1-1 1-16,2 2 5 15,1 1-13-15,1-1 0 16,-1 1 0-16,2 1 0 15,0-1 3-15,2-1 49 16,1 0 39-16,2-2-49 16,-1-2-41-16,-1 0 10 15,-2-1-11-15,1 0 0 16,-4-3 4-16,-1 3-4 16,-4 1 0-16,0-1 6 15,-2 1-5-15,3-1-1 16,-1 4 0-16,6-1 0 0,-1-3 1 15,8 5 0 1,1-5-1-16,2 3 3 0,-2-3-2 16,-1 5-2-16,1-5 1 15,-1 3 0-15,0-3-1 16,-2 4 2-16,2-3-1 16,-2 2 3-16,1-4-2 15,-1 1-1-15,0 2 0 16,2-5-5-16,-2 1 5 15,2 1 1-15,0-1 5 16,-2-1-6-16,1 1-1 16,-1-1 0-16,0 0 1 15,-3 0 0-15,1 0 1 0,-3 0 0 16,0 0-1 0,-2 0 0-16,0 0 1 0,0 0-1 15,-1 0 0-15,-2 0 0 16,0 0 0-16,-1 0 0 15,0 0 2-15,3 0-1 16,-4 0 0-16,5 0-1 16,-3 0 0-16,0 0 0 15,1 4-1-15,-1-1 1 16,-2 3 0-16,-1-1 1 16,0 1-1-16,1 1 0 15,-2-1-1-15,1 0 1 16,-2 2-7-16,1 1 8 15,-1-1-1-15,0 1 0 16,-1 0-4-16,1-1 4 0,-2 1 0 16,2-2 0-16,-1-1 0 15,2-1 0-15,-1 4 0 16,-1-4 0-16,1 0-8 16,-1-1 8-16,2-1 0 15,2-1 1-15,0 1 2 16,2-1-1-16,0 2-3 15,0 1 1-15,4-2-3 16,-1 4 2-16,0-2 2 16,-2-1-1-16,2 2 2 15,-3-1-2-15,3 0-2 16,0 0-6-16,0 2 8 0,-1-1-3 16,0 0 10-16,-1 1-7 15,-1 0 0-15,0 3-4 16,-2-4 4-16,0-2 0 15,0 3 0-15,-2-3 0 16,3 0 0-16,-4-2 0 16,4 0-1-16,-3-2-5 15,0 3 5-15,2-1-4 16,-1 0 5-16,0-2 0 16,-3 3 1-16,3-3-1 15,-3 0 0-15,3 0-1 16,-1 0 1-16,0 0-7 15,-1 0-6-15,0 0 3 0,0 0-11 16,-2 0 14-16,0 0 6 16,1 0-14-16,-1 0 15 15,2 0-9-15,0 0-4 16,-1 0-6-16,1 0-9 16,0 0 6-16,1-3 10 15,-2 1-7-15,1 0 12 16,-1-1-3-16,0-1-3 15,-1 1 12-15,0 1-27 16,-2-3-37-16,2 0 8 16,-2 2 25-16,-1 2 20 15,0-2-2-15,1 1-2 16,-3 2 9-16,1-1-2 16,1 1 9-16,-4 0 0 15,3 0 0-15,-4 0-1 0,2-3 0 16,-4 3-5-16,2-2 6 15,-1 2 0-15,0-2 1 16,2 2 1-16,-3-3-2 16,2 3 0-16,0 0 0 15,-3-3-1-15,0 2 1 16,-3 1 0-16,0 0 0 16,0 0 1-16,0 0-1 15,0-2 0-15,-2 2-1 16,2 0-4-16,-1 0 4 15,1-1 0-15,-2 1-7 16,1-2-3-16,1 2-6 0,0 0 16 16,0 0-5-16,0 6 5 15,2 7 1-15,0-3 0 16,3 7 0-16,-1-1 0 16,-1 1 0-16,1-1 0 15,-2-3 0-15,-2-3-1 16,0-2 1-16,-2-2 0 15,-1-4 1-15,2-2-1 16,-2 0 0-16,0 0 0 16,0-4 1-16,0-5 0 15,0-3 5-15,0-5-6 16,0 0 0-16,0-3 0 16,0-1-7-16,-3 1 7 0,-2 2 1 15,1 2 5-15,1-3 18 16,-3 5-17-16,3 0 12 15,0 3-18-15,0 2 0 16,2-1 5-16,-1 4-6 16,1 2 1-16,-1 2 12 15,2-1-13-15,0 3 0 16,0 0-1-16,0 0 1 16,0 0 7-16,0 0-6 15,0 0-1-15,0 0 0 16,0 0-7-16,0 0 7 15,0 0 0-15,3 0-3 16,5 0 3-16,3 1 0 16,0 1 0-16,1 0 7 0,3 2-7 15,0 2-2-15,1-1-5 16,-2 1 7-16,2 2 1 16,-4 3-1-16,1-2 1 15,-4 1 4-15,-3 1-5 16,0-5 0-16,-3 5-2 15,-3-8-14-15,0 3 6 16,0 0 8-16,0-1 2 16,-10 1 2-16,-1 0-1 15,-5 2-1-15,4 1 0 16,-3-4 0-16,3 2 22 16,0 2-3-16,-1-1-8 15,4-2 1-15,0 0-11 16,-2-1-2-16,4 2 1 0,1-2-1 15,0 0 1-15,-1 1-27 16,2-3-57-16,2 4-472 0</inkml:trace>
  <inkml:trace contextRef="#ctx0" brushRef="#br0" timeOffset="-107914.06">13516 18315 385 0,'0'0'151'0,"0"0"-93"16,0 0-13-16,0 0 33 15,0 0 62-15,0 0-38 16,-12 7-51-16,9-6-15 16,0 1 9-16,2 0 24 15,-1 3-18-15,1-2-32 16,-2 4-6-16,0 3-12 15,2-1 0-15,-1 2 14 16,1 0-14-16,1 4 12 16,0-3 3-16,0 2-14 15,0 2 11-15,0-3-6 16,1 2-6-16,5 1 18 16,3-1-13-16,0 0 8 15,1-3 1-15,4-1-15 16,-1 0 8-16,3 0 1 0,1-3-8 15,2 1 20-15,4 1-11 16,-2-4 3-16,1-1 3 16,2 0-15-16,-2-5 14 15,-1 0-8-15,0 0 27 16,3 0 32-16,-5 0-39 16,2-5-10-16,0-2-6 15,0-4-10-15,-5 1 5 16,0-2-5-16,-3 0-1 15,-6 0 13-15,-1-2-12 16,0-1 10-16,-5-2-5 16,-1-3-4-16,0 0 33 15,0 0-8-15,0-2-14 16,-7 0 9-16,0 1-22 0,-2 0 12 16,-1 2-12-16,-1-2 0 15,0 1 9-15,-2 4-9 16,2 0 2-16,1 3 18 15,-3 3 4-15,-1 0 3 16,-1 0-7-16,2 1-19 16,-3 2 19-16,0 2-19 15,2 3 4-15,-1 2 4 16,-3 0-6-16,0 0-6 16,-3 0 3-16,-1 2-13 15,2 6 4-15,-1 1-17 0,2 1 5 16,4 1-4-1,0 1-21-15,3 1 8 0,3-1-16 16,2 2-15-16,5 1-9 16,2 1-20-16,0 4-37 15,8-3-166-15,-1-4-91 0</inkml:trace>
  <inkml:trace contextRef="#ctx0" brushRef="#br0" timeOffset="-107331.27">13562 17945 765 0,'0'0'318'0,"0"0"-226"15,0 0-57-15,0 0 0 16,0 0 39-16,0 0 8 16,0 0-48-16,0-6-17 15,11 6 6-15,5 0 31 16,2 0-16-16,9 0-10 15,5 0 5-15,3 0 18 16,7 0-25-16,1 0-5 16,2 0-7-16,-6 0-14 15,-5 0 1-15,-6 2-1 0,-5 2 0 16,-8-4 4 0,-2 0-3-16,-5 0-1 0,-4 0 5 15,-2 0-4-15,-1 0-1 16,-1 0 0-16,2 0-8 15,4 0-99-15,-1 0-151 16,1 0-432-16</inkml:trace>
  <inkml:trace contextRef="#ctx0" brushRef="#br0" timeOffset="-106909">14171 17997 436 0,'0'0'114'0,"0"0"-62"16,0 0 17-16,18 81 127 16,-6-49 17-16,-2 7-86 15,4 4-18-15,-2 0-28 16,0 1-35-16,-1-1 13 16,-1-4 25-16,-1-5-30 0,-1-2 4 15,0 1-30-15,-1-6 2 16,1 2 4-16,-1-5-18 15,-1-2 0-15,-1-2-16 16,-2-5 1-16,0-6 9 16,-3-3-9-16,0-3-2 15,0-3-7-15,-2-2-131 16,-8-9-345-16</inkml:trace>
  <inkml:trace contextRef="#ctx0" brushRef="#br0" timeOffset="-106268.83">13208 18216 487 0,'0'0'254'0,"0"0"-75"15,0 0-1-15,0 0-65 16,0 0-51-16,0 0-33 15,0 0-13-15,-17 14 3 16,17-1-12-16,0 4 6 16,0 0 8-16,9 0-21 0,3 0 10 15,3-5-10-15,-3-3 2 16,0-6-2-16,-5-3-25 16,-1 0 12-16,-4 0 13 15,-2-10 1-15,0 0 16 16,0-6-7-16,-9 2 3 15,-5 3 68-15,1 2 33 16,1 4-24-16,3 5 15 16,0 0-30-16,6 0-44 15,-2 11-31-15,5 6-15 16,0 17-68-16,3-4-223 16,7-5-444-16</inkml:trace>
  <inkml:trace contextRef="#ctx0" brushRef="#br0" timeOffset="-105737.78">13527 18731 178 0,'0'0'171'15,"0"0"-41"-15,0 0-23 16,0 0-26-16,0 0 11 16,0 0-40-16,0 0-14 15,70 68-5-15,-63-65 9 16,-1-3 82-16,-3 0-62 16,0 0-34-16,-3 0-1 15,0 0 17-15,0-5 37 16,0-1-7-16,0 0-48 0,-7-2-9 15,-1 1 2-15,1 5 19 16,-1 2-5-16,3 0-2 16,2 0-23-16,1 9-8 15,1 4-8-15,1 2 8 16,0-4 0-16,0-3-1 16,0-1 0-16,0-2-4 15,3 2-44-15,1-3-136 16,-1-4-502-16</inkml:trace>
  <inkml:trace contextRef="#ctx0" brushRef="#br0" timeOffset="-104093.52">9765 17948 367 0,'0'0'219'0,"0"0"-55"16,0 0-19-16,0 0-8 16,0 0-11-16,0 0-29 15,0 0-22-15,-3-3-36 16,3 3 5-16,0 0-21 16,0 0-11-16,0 0 2 15,0 0-14-15,0 0-7 16,10 0 7-16,6 0 1 15,7 0 32-15,6 0-21 16,2 0-12-16,10 0 16 16,1 0-13-16,2 0 16 15,3 0 1-15,2 0-8 0,-1-3 5 16,1 3-8-16,-2 0 6 16,-3 0 6-16,-2 3-20 15,-1 7 14-15,-1-3 0 16,0 1-8-16,2 2 12 15,4-1-6-15,-1-3-6 16,4 3 15-16,0-3-21 16,-1-2 8-16,3 0 0 15,-2 1-8-15,-3-3 21 16,2 1-14-16,-2-1 5 16,0-1 16-16,-1 2-11 15,0 0-4-15,-2 0 0 16,2 4-13-16,-2 0 7 15,1 0-7-15,2-1-1 16,-1 1 3-16,-1 0-2 0,1 2-1 16,-2-6 0-16,-1 2 2 15,-3-2-4-15,4 2 3 16,-4-1-1-16,-2 1 7 16,0 0-6-16,-4-2-1 15,3 3 0-15,-5-3-6 16,1 5 6-16,-1-6 0 15,-1 3 1-15,1-3 10 16,-1 2-11-16,0-3-1 16,-2-1-5-16,2 0 6 15,-2 0-10-15,0 0 11 16,-1 0-1-16,-4-5 1 16,1 0 0-16,-4 1 10 0,-1 1-11 15,0 0 0-15,0 1 2 16,1 1-1-16,-1-1 0 15,6 0 3-15,4-1-2 16,0 0-3-16,6-1 1 16,4-3 0-16,1 3-1 15,5-2 2-15,-2 0-1 16,2 2 4-16,-8 1-3 16,2 3-2-16,-8 0 0 15,-2 0 0-15,-3 0 0 16,1 0 2-16,-2 0-1 15,1 0 0-15,-4-1 0 16,2-4-1-16,-2 2 0 16,-2-2 1-16,-2 2-1 0,-2-1 2 15,1 3 8-15,-3 0-9 16,-2 1 1-16,0 0-1 16,0 0 0-16,0 0 0 15,0 0 0-15,2 0 0 16,-1 0 0-16,-3 0-1 15,3 0 7-15,-3 0-12 16,-3 0 6-16,-1 0 0 16,-3 0-1-16,0 0-12 15,-1 0-37-15,-1 2-45 16,3 2-109-16,-2-3 66 0,1 2-28 16,0-1-63-1,3-2-24-15,-3 0 34 0,2 0 69 16,-1-3 45-16,0-4-8 15,-1-2-65-15</inkml:trace>
  <inkml:trace contextRef="#ctx0" brushRef="#br0" timeOffset="-103701.9">13231 18032 459 0,'0'0'569'16,"0"0"-394"-16,0 0-58 15,0 0-76-15,0 0-21 16,0 0 0-16,0 0 4 15,6 46 13-15,-3-26-15 16,-3-3 1-16,0-1 18 0,0-5-10 16,0-4-7-16,0-5-8 15,0-2-10-15,0 0 16 16,0 0 41-16,0-6 16 16,0-8-43-16,0-2-15 15,0-5-10-15,0 1-9 16,0 3-2-16,0 2 18 15,0 3-17-15,0 2 0 16,5 4 2-16,1-2-3 16,-2 6 0-16,2-2-1 15,0 4-8-15,3 0 2 16,1 0 3-16,1 4 4 16,0 12 17-16,0 4-16 15,-3 5 3-15,-4 0-4 16,-1-5-15-16,-3-1 15 15,0-4-15-15,-3 1-49 0,-9-3-139 16,-2-1-373-16</inkml:trace>
  <inkml:trace contextRef="#ctx0" brushRef="#br0" timeOffset="-102172.79">9258 18441 350 0,'0'0'110'16,"0"0"10"-16,0 0 2 15,0 0 17-15,0 0-8 16,0 0-34-16,0 0 0 16,-9-21-32-16,7 21-2 15,2 0-11-15,0 0-17 16,0 0-14-16,0 0-15 16,0 0 1-16,8 7 9 15,7 0-10-15,10 3 9 16,5 2-7-16,4 2-6 0,6-3 8 15,-1-2-8 1,3 2-1-16,4-1 18 0,2-2-18 16,4 2 18-16,5-2 11 15,3 0 24-15,4 3-9 16,0-2-35-16,3 2-8 16,0-1 4-16,-3-1-5 15,-3 2-1-15,-3-5 0 16,-8-2 0-16,2 3 10 15,-7 2-10-15,4-4 1 16,-3 3 4-16,2-1 2 16,0 0-8-16,-2 0 1 15,2 1 0-15,-3 3 0 16,2-1 0-16,-2 2 1 0,3-1 8 16,-3-2-9-16,1-1-1 15,-1 1 1-15,1-2-5 16,0 0 4-16,3 3 1 15,0-1 0-15,1 1 4 16,2 0-3-16,1 0-2 16,-2-1 0-16,1-2 0 15,-1 1 0-15,-5-3 2 16,-1 3-1-16,-5-3 3 16,-1 2-2-16,1-3-2 15,-2 3 1-15,2 3 0 16,3-7-1-16,-1 3 2 15,4-3-1-15,-1-2 8 0,4-1-8 16,-1 0-1-16,1 0 0 16,0 0 1-16,-1 0 7 15,0-4 22-15,-2-5 6 16,-1 2 12-16,-2 0-31 16,2 0 0-16,-2 2-14 15,-1 1-1-15,4-2 1 16,3-1-2-16,2 0 9 15,0-1-7-15,-1 0-1 16,0 2-1-16,-3-1-1 16,0 3-4-16,-3 1 5 15,-2 0 0-15,-3 2 6 16,-2-3-6-16,-3-1-4 16,-1 4 4-16,-3-6 1 15,0 5-1-15,-2-6 0 0,0 3-7 16,-1-2 7-16,-4 0 0 15,5 0-4-15,-2-3-22 16,-3 1 11-16,3-4 8 16,-5-1 6-16,1 2-17 15,-1-1 9-15,-3 2 8 16,0 4-6-16,-5 2 7 16,0 0-35-16,-3 5-15 15,-3 0 15-15,0 0 6 16,-2 0 13-16,-2 0-2 0,0 0 6 15,1 0 11 1,-2 0-48-16,1 0-39 0,-2 0-86 16,-1 0-98-16,0 0-7 15,0 0-50-15</inkml:trace>
  <inkml:trace contextRef="#ctx0" brushRef="#br0" timeOffset="-101391.02">13515 18643 508 0,'0'0'386'16,"0"0"-249"-16,0 0-105 16,0 0-32-16,0 0-2 15,0 0 1-15,-28 75 1 16,23-55 9-16,-1-6-9 16,4 2 6-16,-1-7 9 0,2 1-14 15,1-9 8-15,0 1-9 16,0-2 0-16,0 0 32 15,0 0 32-15,0 0-12 16,-2 0-10-16,-1-5 1 16,-2-6 30-16,-3 0-66 15,-1-4 10-15,-4-2-8 16,2-2 4-16,1 1 0 16,-3-2 16-16,2 2-29 15,2-1-20-15,0 5 20 16,2-3 6-16,2 6 11 15,2 5-4-15,2 3 11 16,-1 3-16-16,2 0 2 0,0 0-5 16,0 0-5-16,0 0-11 15,0 0-2-15,0 6 2 16,11 1 11-16,2 6 0 16,-1-2 1-16,3-2-2 15,1 1 1-15,-2-3-6 16,-1-1 6-16,-2-2 1 15,-4-1 0-15,0-3 1 16,-2 0-2-16,-2 0 1 16,-3 0-1-16,0 0 0 15,0 0 0-15,0 0 1 16,0 0 13-16,0 0 5 16,0 0-18-16,0 0-1 15,-5 0-16-15,-5 3-6 16,1 1 16-16,-1 1-4 0,-4 2 10 15,4 3 0-15,-2 0 0 16,0-1-1-16,0 3 0 16,6 1-12-16,-1 0 12 15,2-1-8-15,4-2 2 16,1 0-4-16,0-3-15 16,0 0 10-16,4-3 2 15,5 0-9-15,0-4-2 16,-1 0-8-16,-1 0-22 15,0 0-15-15,-4 0-59 16,-1 0 95-16,-2 3 34 16,0 0 4-16,0 3 26 0,-2 2-12 15,-4 0 44-15,-2 3-14 16,-8 6-48-16,3-2-47 16,-2-2-748-16</inkml:trace>
  <inkml:trace contextRef="#ctx0" brushRef="#br0" timeOffset="-80436.8">16565 15507 929 0,'0'0'216'16,"0"0"-150"-16,0 0-42 15,0 0 54-15,0 0 107 16,0 0-95-16,-5 0-51 15,5 0 19-15,0 0-14 16,0 0 34-16,0 0-14 16,0 0-48-16,0 0 22 15,0 0-26-15,8 0 3 16,7 0 26-16,9 0-31 16,7 0 12-16,8 0-18 15,9-3 5-15,5-4 5 16,5 0-14-16,5-2 1 0,3 1 5 15,-1-2-6-15,1 1 0 16,0-1-1-16,-2 0-3 16,1-2 3-16,-2-1 2 15,-2-1-1-15,-4-1 7 16,-5 1 1-16,-6 2-10 16,-5 0 2-16,-10 3-1 15,-9 3-1-15,-8 2 2 16,-5 3 0-16,-6 1 0 15,-3 0-6-15,0 0-18 0,0 0-30 16,-15 8-113 0,1-1-150-16,0-3-438 0</inkml:trace>
  <inkml:trace contextRef="#ctx0" brushRef="#br0" timeOffset="-79565.14">17620 15148 677 0,'0'0'745'15,"0"0"-628"-15,0 0-117 16,0 0 0-16,0 0 0 16,0 0 57-16,0 0 14 15,15 49-17-15,-5-13-8 0,2 11 15 16,-2 6-10-1,-1 5-1-15,0 1-32 0,-3-1-18 16,0-7 16-16,-3-2-15 16,0-9-1-16,0-7 11 15,-1-7-1-15,-1-6-9 16,1-6 0-16,-1-7 0 16,-1-3 14-16,3-2-15 15,-3-2 17-15,0 0 14 16,1-2-16-16,-1-12 26 15,0-9-41-15,0-8 6 16,0-5-1-16,0-5-4 16,0-4-1-16,-4 1 3 0,-2-4-2 15,2 3-2 1,-2-2 1-16,0 2-11 0,-3 0 5 16,1 4 8-16,1 3-2 15,1 4 6-15,0 4 0 16,0 6-12-16,3 6 6 15,2 5 0-15,-1 5 3 16,2 4-3-16,0 1 1 16,0 3-1-16,0 0-12 15,0 0 3-15,0 9 3 16,8 5 6-16,5 5 2 16,4 2-2-16,3 3 0 15,5 1 2-15,5 0 4 16,2-1-12-16,4-1 6 15,-1 0 0-15,4-2 2 0,-3-1-1 16,0-2-1 0,-5-2 13-16,0-4-13 0,-4 2 0 15,-3-5-6-15,-4 1 6 16,-6-1-4-16,-5-3 4 16,-4 1 0-16,-5-4 0 15,0 3-21-15,-3 2 21 16,-14 2 0-16,-7 2 2 15,-7 3 6-15,-6 1-7 16,-3 3-1-16,-2 1 7 16,-4 3 5-16,1 0-12 15,-4 2 10-15,1-1 6 16,0 0 24-16,3-3-29 16,4-1 5-16,5-5 6 0,8-2-22 15,9-5 18-15,8-3-17 16,5-4 0-16,4-1 24 15,2 0-25-15,0 0-10 16,12-1-43-16,4-6-81 16,0-2-245-16</inkml:trace>
  <inkml:trace contextRef="#ctx0" brushRef="#br0" timeOffset="-76649.76">19584 15173 732 0,'0'0'328'16,"0"0"-179"-16,0 0-81 15,0 0-23-15,0 0 165 0,-89-27-67 16,75 18-78-16,1-3 0 15,-1 3-36-15,0-3 15 16,0 1 23-16,-1-2-46 16,3 1 8-16,0-2-29 15,0 1 9-15,2 0-5 16,1-1-4-16,0 0 6 16,5 0-2-16,0 1-2 15,3 1-2-15,1-2 0 16,0 3-3-16,0-4-6 15,5 2 10-15,5 2-1 16,0 0 4-16,4 0-2 16,1 2-2-16,1 1 0 15,3 0-3-15,2 1-5 16,0 3 9-16,3 2-1 0,4 2 3 16,2 0-1-16,3 0-3 15,2 0 1-15,-1 2 0 16,1 3-3-16,0 4 9 15,-6 0-6-15,0 1 0 16,-5 2 6-16,0 1-6 16,-3 1 0-16,-5 1-5 15,0 0-1-15,-2-1 8 16,-1 0-2-16,-4 0 6 16,0-2 0-16,-2 1-8 15,-1-4 2-15,-2 1-4 16,-1-3 2-16,-3 3 4 15,0-3-2-15,0 4 4 0,-5-3 6 16,-6 2-11-16,-3 0 1 16,-3 0 0-16,-4 2 0 15,-1 0 0-15,-2 2 0 16,-1 2 5-16,-4 0 1 16,2 4-8-16,1-3 2 15,-1 3-1-15,3 0 0 16,0 1 2-16,3-1-1 15,0 4 3-15,1-3-2 16,3 1-1-16,-1 1 0 16,3 1 1-16,-1-1-2 15,4 0 2-15,-1 2-1 16,2-1 6-16,3-2-4 16,1 2-4-16,4-1 2 15,0-1 0-15,0-1-3 0,2-1 5 16,-1 1-2-16,-1-2 4 15,2-1 2-15,-1-3-8 16,-1-2 2-16,2-1 0 16,-2-5-7-16,1-3 14 15,2-1-7-15,0 0 0 16,0-2 2-16,0-1-8 16,0 0 6-16,0 0 0 15,0 0-12-15,0 0 6 16,0 0 6-16,6-9-9 0,3 2 14 15,2-4-15-15,2 1 10 16,-1 3 0-16,1 1-9 16,-1 2 5-16,3 3 3 15,-1 1 0-15,2 0-14 16,-1 8 9-16,4 6 6 16,-2 3 0-16,2 0 1 15,-1 0-1-15,3 0 0 16,0-2 0-16,3-3 0 15,-2-3 1-15,4-1-1 16,-1-2 0-16,2-3 8 16,1-3-2-16,2 0-6 15,0-5 0-15,-1-10 1 16,3-7 16-16,-4-1-11 16,-3-4 8-16,-5 4 8 0,-2 3-13 15,-6 0 3-15,-2 4 6 16,-4 3-17-16,-3 4 42 15,-1 2-30-15,-2 3-1 16,0 3-5-16,0 1-7 16,0 0 0-16,0 0-22 15,0 0-49-15,3 0-30 16,1-2-248-16,2-1-490 0</inkml:trace>
  <inkml:trace contextRef="#ctx0" brushRef="#br0" timeOffset="-75459.43">21038 14837 1046 0,'0'0'175'0,"0"0"-131"15,0 0-10-15,0 0 39 16,0 0 78-16,0 0-52 15,0 0-67-15,0-7 13 16,0 7-4-16,0 0-28 16,0 0 7-16,0 14-18 15,0 8 30-15,0 9 12 16,0 8-29-16,0 8 17 16,3 7-6-16,-1 15-7 15,-2 15 12-15,0-5-30 0,0-8 12 16,0-9-5-16,-2-16 2 15,-1 7-10-15,0 0 0 16,2-6 1-16,1-8 8 16,0-10-9-16,0-7 17 15,0-5 18-15,0-6-34 16,0-3 9-16,0-6-10 16,0 0 0-16,0-2 9 15,0 0-9-15,1-6 0 16,2-11 29-16,2-5-29 15,-1-8 8-15,0-6-8 16,1-5-3-16,-2-4-11 16,-1-5 14-16,1-1-6 0,0-3 6 15,0-2-35 1,0-1 17-16,-2 3-15 0,2 1-4 16,0 2 27-16,0 5-18 15,-2 2 19-15,1 5 8 16,-1 2-20-16,2 7 21 15,-1 4-1-15,-1 6 1 16,4 3-8-16,-2 4 8 16,0 4 0-16,2 6-1 15,-1 0-19-15,2 3 19 16,0 0-11-16,4 4 12 16,5 12-7-16,3 6 6 15,6 6 1-15,1 9 0 16,4 6 1-16,-1 3-2 0,0 2 2 15,1 2 0-15,-1-2 19 16,-2 1-10-16,-3-3-5 16,1-1 8-16,-5-3-12 15,-2-4 34-15,-2-5-34 16,-5-5 9-16,-1-4 0 16,-2-5-8-16,0-4-3 15,-3-5 1-15,-1-3-20 16,-1-2 4-16,-2-3-74 15,0 0-107-15,-5-2-169 16,-4 0-471-16</inkml:trace>
  <inkml:trace contextRef="#ctx0" brushRef="#br0" timeOffset="-75030.13">20989 15424 772 0,'0'0'229'15,"0"0"-171"-15,0 0-46 16,0 0 66-16,0 0 78 0,0 0-24 15,0 0-72 1,84-16 20-16,-56 8-16 0,5 3-3 16,1 1 27-16,5 2-34 15,0 1 3-15,0 1-2 16,2 0-43-16,-2 0 19 16,-3 0-13-16,-3 0-18 15,-4 3 41-15,-5-2-40 16,-6 1 14-16,-3-1 1 15,-4-1-4-15,-4 2-12 16,-3-1 0-16,-2-1 0 16,-2 0-13-16,0 0 13 15,0 0-49-15,0 0-63 16,0-6-128-16,0-3-489 0</inkml:trace>
  <inkml:trace contextRef="#ctx0" brushRef="#br0" timeOffset="-74511.33">21565 14718 329 0,'0'0'519'0,"0"0"-408"16,0 0-55-16,0 0-33 15,0 0 47-15,0 0 27 16,0 0-58-16,10-1 12 15,-5 7 15-15,2 11 8 16,1 9 8-16,4 15-27 16,1 18 3-16,3 25 22 15,0 15-39-15,-2 7 3 16,-5-18-24-16,-3-23-14 16,-3-22 31-16,0-5-4 15,1 5 14-15,1 3 19 0,1 2-21 16,0-3 6-16,0-7-34 15,3-2 10-15,-2-8 17 16,1-3-31-16,-2-8 5 16,1-5-15-16,-4-5-2 15,0-5-2-15,-1 0-23 16,-1-2-43-16,-1-3-22 16,0-8-175-16,0-1-393 0</inkml:trace>
  <inkml:trace contextRef="#ctx0" brushRef="#br0" timeOffset="-65028.03">21650 14341 78 0,'0'0'687'0,"0"0"-519"16,0 0-122-16,0 0 12 16,0 0 81-16,0 0-22 15,0 0-46-15,0 0-39 16,0-1 41-16,0-1 44 16,2 1-47-16,1-3 2 15,4 1-47-15,0-2-18 16,4 0 19-16,5-2-25 15,4-1 13-15,2 2-6 0,3-1 5 16,2 4-19 0,0 0 6-16,1 3 0 15,-4 0-13-15,2 0 13 0,-6 6 0 16,-2 6 10-16,-6 4-2 16,-4 1-9-16,-4 1 2 15,-4 2 14-15,0-1 20 16,0 0-29-16,-6 1 6 15,-6-2-8-15,-3-1 8 16,-1-2-13-16,-2-1 1 16,0-2 0-16,0-2-5 15,2-4 11-15,4-5 0 16,4-1 1-16,2 0 2 16,2 0-18-16,1 0 2 0,3-4-11 15,0-4 1-15,0 3-34 16,0-1 45-16,5-2 6 15,6 3-24-15,3 0 24 16,5 0-16-16,2 3 16 16,3 2-8-16,1 0 18 15,4 0-10-15,-4 0 0 16,2 8-11-16,-5 1 10 16,-4 5-9-16,-2 2 10 15,-5 0-8-15,-5 4 16 16,-6 0 4-16,0 3 25 15,0-2-29-15,-14-1 13 16,-3 2-21-16,-3-2 0 16,-5-2 11-16,-2-3-9 0,-1-2 3 15,-1-5 1-15,1-5 3 16,3-3-3-16,2 0 0 16,2-4 30-16,4-7 8 15,5-3-35-15,1 1 6 16,1 0-15-16,5 3-5 15,2 1 5-15,2 3-17 16,1 1-33-16,0 4-4 16,0 1-37-16,0 0-55 15,9 0-14-15,13 0-12 16,-1 4-191-16,-2 1-408 0</inkml:trace>
  <inkml:trace contextRef="#ctx0" brushRef="#br0" timeOffset="-64598.77">22215 14536 1195 0,'0'0'177'0,"0"0"-152"0,0 0 2 16,0 0 25-16,0 0 69 16,0 0-92-16,90-10-1 15,-67 6 21-15,2 1-5 16,0-2 26-16,0 0-29 15,0 3-1-15,1 0 8 16,-4 0-46-16,-1 1 20 16,0 1-22-16,-4-2 1 15,-1 2 9-15,-4-3-2 16,-2 3-8-16,-1-2 9 16,-1 2-2-16,-1 0-14 15,-1-2-2-15,-2-1-57 16,-2-4-38-16,-1 0-157 0,-1 0-293 0</inkml:trace>
  <inkml:trace contextRef="#ctx0" brushRef="#br0" timeOffset="-64066.69">22361 14296 542 0,'0'0'144'0,"0"0"-8"16,0 0 31-16,0 0 0 15,0 0-60-15,-1 71-36 16,5-55-34-16,4 2 33 16,-2 3 7-16,1 4-9 15,1 3 10-15,-1 4-35 0,-1 2 10 16,0 4 2-1,1-1-31-15,-4-1 24 16,0 0-14-16,-3-6-6 0,2-4 23 16,-2-6-30-16,0-4 18 15,1-5 6-15,-1-5-31 16,0-3 18-16,2-3-14 16,-2 0-3-16,1 0 32 15,-1 0-32-15,2 0-4 16,-2 0 3-16,2 0-13 15,-2 0-2-15,1 0-45 16,-1 0-85-16,0 0-101 16,0 0-705-16</inkml:trace>
  <inkml:trace contextRef="#ctx0" brushRef="#br0" timeOffset="-60118.05">23095 14919 362 0,'0'0'208'0,"0"0"-87"0,0 0-6 15,0 0 31-15,0 0 0 16,0 0-3-16,0 0-18 16,0-7-41-16,0 6 24 15,0-2-31-15,2 0-35 16,8-2 19-16,3 1-31 16,4-4 8-16,2 2-6 15,7-4-26-15,0 2-8 16,7-1 2-16,3 1 0 15,2 2-3-15,0 1 11 16,2 5-7-16,-2 0-1 0,-5 10-1 16,-5 8 0-1,-7 8-24-15,-8 5 25 0,-8 3 20 16,-5 1-20-16,-5 0 1 16,-15-2 4-16,-7-3-5 15,-5-2 0-15,1-4-12 16,0-5 12-16,1-3 4 15,7-4-4-15,4-6 9 16,7-3-9-16,6-2 0 16,5-1-2-16,1 0-78 15,0-5-15-15,8-7 6 16,6 0-4-16,5-1 32 16,4 2 32-16,4 2-10 15,3 3 38-15,2 3-7 16,5 3 8-16,1 3 20 0,-2 11-9 15,0 5 15-15,-2 6 13 16,-6 4-23-16,-4 6 23 16,-8 0-3-16,-7 2 2 15,-6-1 13-15,-3 2-26 16,-3-5 4-16,-14-2 10 16,-5-5-28-16,-6-1 19 15,-5-7-21-15,-7-3-9 16,-2-6 28-16,-2-4-6 15,-1-5 35-15,3 0 6 16,-1 0-3-16,5-6 16 16,6-2-29-16,3 2 0 15,7 0-5-15,7 3-42 0,5 1 11 16,5 0-11-16,4 2-4 16,1-2-21-16,14-3-89 15,8-1-135-15,7-3-321 16</inkml:trace>
  <inkml:trace contextRef="#ctx0" brushRef="#br0" timeOffset="-58797.09">25045 14869 586 0,'0'0'166'15,"0"0"-122"-15,0 0 63 0,0 0 37 16,0 0-18-16,0 0-52 16,0 0-68-16,-32 11 34 15,22 3 2-15,-3 4-11 16,-1 3 31-16,-2 2-24 15,2 4 1-15,1-1 37 16,4 2-43-16,1 3 31 16,5-1-32-16,3 4-31 15,0-3 47-15,3 3-26 16,10-1 5-16,6 0 25 16,3-1-24-16,4-2 22 15,2-1-21-15,3-4-28 16,2 1 51-16,3-2-40 15,0-3 13-15,2-1 25 16,4-3-49-16,1-4 24 0,-1-5-25 16,3-3 1-16,-3-5 19 15,-2 0-20-15,0-2 16 16,-4-11 11-16,-3-5-17 16,-3-4-7-16,-7-3-3 15,-3-4 1-15,-4-3 15 16,-5 0-15-16,-2-3 14 15,-5-1-8-15,-2 0 1 16,-2 0-9-16,0 0 1 16,0 0-3-16,0 2-6 15,-6 1 10-15,-5 0-1 16,2 2 18-16,-1 2-11 16,-2 0-8-16,0 4 1 15,-1 1-6-15,-2 3 5 0,-3 1 2 16,-2 1-1-16,0 1 14 15,-4 2-13-15,-2-1-1 16,1 1 0-16,-2 2-3 16,0 1-9-16,-1 5 12 15,-2 3 0-15,0 4 6 16,-3 1-5-16,-1 0-1 16,1 0 0-16,-1 3 0 15,7 4 1-15,0 3-1 16,0 5 0-16,4-1-1 15,-3 5-4-15,4 1 4 16,2 0-8-16,0 5-43 16,3 0-13-16,-5 16-103 0,4-7-139 15,1-4-468-15</inkml:trace>
  <inkml:trace contextRef="#ctx0" brushRef="#br0" timeOffset="-55658.69">24715 14400 916 0,'0'0'263'0,"0"0"-152"15,0 0-27-15,0 0 99 0,0 0 1 16,0 0-83 0,0 0-16-16,0 0-55 0,0 0-9 15,5 0 37-15,3 0-15 16,3 0-8-16,4 3 11 16,7 2-21-16,8 0 30 15,6-1-35-15,10-1-18 16,6 2 29-16,5-5-31 15,3 0 12-15,5 0-10 16,-1 0 7-16,0 0-10 16,-1 0 1-16,-5-3 0 15,-4-2-8-15,-8 1 16 16,-5-1-7-16,-10 1-1 16,-4 0 6-16,-8 1-13 15,-5 2 5-15,-3-1 2 0,-3 1 3 16,-3 1 4-1,-2-2-5-15,0 2-2 0,-2 0 0 16,3 0-9-16,-1 0-6 16,2 0-72-16,-1 0-44 15,1 2-201-15,-2 6-284 16,-2 2-221-16</inkml:trace>
  <inkml:trace contextRef="#ctx0" brushRef="#br0" timeOffset="-55117.1">25871 14540 694 0,'0'0'487'15,"0"0"-389"-15,0 0-62 16,0 0 34-16,0 0 110 16,0 0-78-16,0 0-63 15,0 0 11-15,0 0-27 16,0 0 37-16,0 0-16 0,0 0-38 15,0 0 39 1,0 1-36-16,0 3 6 0,0 5 1 16,0 7-3-16,5 6 6 15,2 11-5-15,2 9-13 16,5 23 41-16,6 20-6 16,4 19 8-16,-3-8 7 15,-6-20-45-15,-4-24 21 16,-6-15-27-16,0 4 6 15,-1 1 22-15,-1 4-12 16,0-10 11-16,-3-5 14 16,2-5-40-16,-2-8 25 15,0-6-26-15,1-5 9 0,-1-3-18 16,0-2 9 0,0-2-19-16,0 0-28 0,0 0-101 15,0 0-84-15,-4 0-425 0</inkml:trace>
  <inkml:trace contextRef="#ctx0" brushRef="#br0" timeOffset="-54507.95">25844 15804 704 0,'0'0'339'16,"0"0"-243"-16,0 0-7 15,0 0 119-15,0 0 3 16,0 0-70-16,0 0-46 16,-21 3-44-16,0 1 13 0,-7 1-15 15,-8 0-17-15,-8 2 11 16,-9 2-33-16,-6 2 4 15,-4 2 8-15,-5 1-21 16,2-1 9-16,3 0-10 16,2-3 0-16,3-2 2 15,7-2-1-15,2-1 6 16,4-2 5-16,7-2-4 16,3 1-6-16,4-2-2 15,2 0 0-15,3 0 1 16,2 0 1-16,4 0-2 15,4 0 13-15,5 0-3 0,4 0-10 16,4 0 0-16,0 0 1 16,3 0-7-16,0 0 6 15,0 0-30-15,0 0-5 16,7-3-83-16,7-11-94 16,1 1-310-16,-5-2-704 0</inkml:trace>
  <inkml:trace contextRef="#ctx0" brushRef="#br0" timeOffset="-53832.56">24497 14939 462 0,'0'0'256'16,"0"0"-116"-16,0 0-54 15,0 0 52-15,0 0-24 16,0 0-55-16,0 0 4 15,0 0-17-15,0 0 31 16,0 0 28-16,0 0-54 16,0 0 7-16,0 0-57 15,0 3 11-15,0 13 35 16,0 5-14-16,3 11 12 16,6 8-1-16,5 21-36 0,1 17 22 15,1-2-12 1,-4-5-18-16,-2-8 33 0,-4-18-32 15,0 4 15-15,0-1 21 16,-1-11-14-16,0-8 39 16,-3-9-23-16,0-8-22 15,-2-6 30-15,1-3-25 16,-1-2 18-16,0-1 16 16,2 0-35-16,-2 0 7 15,1 0-28-15,1 0-22 16,-2 0 9-16,0 0-79 15,1 0-67-15,1 0-173 16,-2 0-766-16</inkml:trace>
  <inkml:trace contextRef="#ctx0" brushRef="#br0" timeOffset="-47729.32">26176 14322 371 0,'0'0'146'0,"0"0"-90"0,0 0-2 16,0 0 27-16,0 0 70 15,0 0-21-15,0 0-31 16,0 0 24-16,0 0-15 16,0 0 21-16,0 0-1 15,0 0-45-15,0 0-1 16,0-2-24-16,0-2-28 16,0-2 22-16,0-2-22 15,0 2 11-15,0-4-18 16,0-1-14-16,0 1-15 0,0-2 6 15,8 0 0 1,3 2-19-16,1-2 19 0,4 5 0 16,-1-3-1-16,1 5-26 15,4 3 26-15,-2 0-14 16,1 2 15-16,-1 0-11 16,1 0 12-16,1 7-2 15,-5 2 1-15,-2 4-32 16,-4 1 20-16,-3 5-5 15,-4-2 17-15,-2 5 0 16,0-2 1-16,0-1-1 16,-11 3 0-16,-2-3 2 15,-4 0 3-15,-1-1-3 16,-1-1-2-16,-2-1 4 16,0-3 4-16,3-2-16 0,2-3 8 15,2 2 0-15,1-1-1 16,3 1 8-16,-1-1-5 15,4 3-2 1,1 3 5-16,1-1-12 0,4 3 3 16,1-2 4-16,0-1-5 15,0 0 11-15,0-4-6 16,6-3 0-16,1-3 0 16,3-3-6-16,3-1 6 15,0 0 0-15,3-3 8 16,2-8-7-16,-3 0 13 15,0 0-5-15,-3 1 4 0,-3 2-12 16,0 3-1-16,-3 2 0 16,0 1 25-16,-2 2-24 15,1 0 9-15,4 0 2 16,-2 8-1-16,5 0-19 16,3 1 8-16,2-3-19 15,3-2 1-15,12-4-131 16,-6-4-153-16,-3-8-365 0</inkml:trace>
  <inkml:trace contextRef="#ctx0" brushRef="#br0" timeOffset="-47248.66">26699 14386 100 0,'0'0'859'16,"0"0"-668"-16,0 0-49 15,0 0-34-15,0 0 68 16,0 0-46-16,0 0-92 15,25 0 9-15,-8 0 2 16,3 0 4-16,3 0 17 16,5 0-34-16,4 0 19 0,2 0-15 15,6 0-40-15,-1 0 20 16,0 0-18-16,-2 0-2 16,-4 0 25-16,-8 0-25 15,-4 0 19-15,-6 0 18 16,-9 0-36-16,-3 0 38 15,-3 0 1-15,0 0-3 16,0 0 23-16,0 0-39 16,0 0 9-16,0 0 0 15,0 0-29-15,0 0 0 16,0 0-1-16,0 0-15 16,0 0-4-16,0 3-110 0,-6 5-92 15,-7 3-368-15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24:06.2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definitions>
  <inkml:trace contextRef="#ctx0" brushRef="#br0">20294 8768 522 0,'0'0'111'0,"0"0"-79"15,0 0 40-15,0 0 28 16,0 0 17-16,0 0-55 0,0 0-25 16,-12-3 27-16,11 3-22 15,-1 0 7-15,1 0 18 16,-2-2-14-16,-2 2 5 16,1-2-29-16,-5 1-28 15,1 1 18-15,-1 0-2 16,-4 0-16-16,1 0 10 15,-3 0-10-15,-1 0 4 16,-1 0-5-16,-1 0 0 16,1 0-2-16,-3 5-4 15,1 1 6-15,-2 1-1 16,0 3 1-16,-2 1 0 16,1 1 0-16,-2 5-6 0,3-1 5 15,-1 1-4 1,1 0 5-16,5 0-5 0,-2 2 7 15,3-1-2-15,0 2 0 16,1 0 0-16,1 0-2 16,3-1 2-16,-2 2-5 15,3 0-1-15,1-1 12 16,1 0-6-16,0 0 0 16,2-1 0-16,1 1 0 15,-1 0-6-15,2 1 6 16,-2 1-2-16,2 0 3 15,-2 1-1-15,0-1 0 16,2 1 6-16,2-1-7 16,1 1 1-16,0-3-3 0,0 2-3 15,0 0 10-15,0-3-4 16,4 0 0-16,5-2 0 16,-2 3-1-16,3-3 1 15,3-1 0-15,-1 1 1 16,2-2-1-16,2 1 0 15,0-2 4-15,4 0-3 16,2 0 33-16,0-2 31 16,1 1-38-16,-1-1-6 15,0-2-20-15,2-1 12 16,-3-1-4-16,2 1-8 16,-1-3-1-16,-1 2 0 15,3-1 0-15,-2-1 2 0,2 0-1 16,1 0 5-16,-1-2-4 15,2 1 4-15,-1 0-12 16,0 0 6-16,0-2 0 16,1 1 4-16,-1 1-4 15,4-3 7-15,1 3 1 16,-1-2-7-16,1-2 11 16,2 2-12-16,-1-3 1 15,0 0 7-15,1 0-7 16,0 3-1-16,1-3 2 15,0 0-1-15,-2 0-2 16,2 0-5-16,-2 0 6 16,0 0 2-16,1 2-1 15,-1 1-1-15,2-1 0 16,1-1 7-16,2 1-7 0,0-1 0 16,4 1 0-16,1-1 0 15,1 2 1-15,-1-3-1 16,-1 4 0-16,2-4 7 15,-3 0-8-15,0 0 1 16,0 0 0-16,1 0-2 16,-2 0 8-16,1 0-6 15,0-2 0-15,-2 0 3 16,-1-1-4-16,-2-1 1 16,-1-1 0-16,-1 0-1 15,-1 0 2-15,-1 0-1 16,0-2 0-16,-1-1 2 0,1 1-7 15,-1-1 5-15,0 0 0 16,0-2 5-16,-1 0-5 16,0-1 0-16,-2 0 0 15,-2-3 0-15,-2 2 2 16,0-3-2-16,-1 0 7 16,-3-1 14-16,0-1-20 15,-3-3 27-15,0 0-21 16,-5-2-7-16,-2-3 27 15,1 0-16-15,-5-1 11 16,-1-3 2-16,-1 2-18 16,-2-5-5-16,0 1-1 15,0-2 0-15,0-1 1 0,0 2-1 16,0-2 6-16,0 3-2 16,0-1 4-16,-5 3-16 15,-1 0 8-15,-1 3 0 16,-1-2 2-16,-1 3-1 15,-2 0 4-15,-3 0-1 16,0 3 5-16,-3-1-9 16,-1 4 0-16,1-3 0 15,-2 2 11-15,-1 1-5 16,0 0-2-16,-3-1 3 16,0 1-1-16,-2 0-7 15,0 3 1-15,-3 0 0 16,0 0 9-16,-4 3-8 0,1 2 9 15,0 0 9 1,-2 3-13-16,0 0 1 0,0 2-7 16,-1-1 0-16,-2 0 7 15,2-1-7-15,-2 4 1 16,-1-3 5-16,-2 1 3 16,2 2-16-16,-1-1 7 15,-1 0 0-15,-2 1 6 16,0 0-5-16,1 1-1 15,-4 0 12-15,0 0-4 16,0 2-4-16,2 0-3 16,0 1-1-16,2 0 21 15,1 0-5-15,1 0-3 16,0 0-9-16,-1 0 7 16,2 3-17-16,-2 5 6 0,-3 0-11 15,2 2 11-15,-5 2 11 16,2-1 6-16,-1 0-15 15,-2 1-1-15,1-1-2 16,-1 2 1-16,0-1-1 16,-2 1-6-16,-1-1 14 15,1 2-7-15,-1-2 1 16,0 1 0-16,0 1-1 16,0 0 0-16,2 1-3 15,3 1 2-15,2 1 2 16,3 0-1-16,6 1 1 15,3-1 0-15,3 0-2 0,7 0 0 16,2-1-2 0,6-1-5-16,1 0 8 0,1 1 0 15,3 0-2-15,1-2-13 16,1-3-10-16,3-1-28 16,1-2-35-16,1 3-92 15,0-1-302-15,0-4-419 0</inkml:trace>
  <inkml:trace contextRef="#ctx0" brushRef="#br0" timeOffset="1261.56">20361 9709 523 0,'0'0'161'0,"0"0"-102"0,0 0-32 15,0 0 19-15,0 0 100 16,0 0-43-16,0 0-18 16,-37 12-28-16,30-7-30 15,2-2 14-15,-3 4-17 16,2 3 8-16,-2 1 23 15,0 4-23-15,-1 2 5 16,-3 4-13-16,2 4-6 16,-4 1 15-16,1 7-14 15,-1 3 16-15,0 3 3 16,0 6-29-16,-1 1 15 16,3 3-17-16,-4 3-6 15,1 5 13-15,-4 3-14 16,-2 2 0-16,-8 13 1 0,-1-7 6 15,-2 0-14-15,-5 0 7 16,1-10 0-16,-6 6 1 16,-3-2 0-16,-1-1-1 15,-2-3 10-15,-1-2-2 16,-3-1-10-16,-2-1 2 16,-1-4 0-16,-2 0 7 15,3-4 1-15,-2-2 5 16,-1-2 1-16,-1 0-12 15,0-2-4-15,-2 1 2 16,-2-5 0-16,-3 0 0 16,0-4 0-16,-3-5 2 15,-14 1 5-15,-13-6-6 0,-17-6-2 16,-2-5 1-16,9-7 0 16,20-3 1-16,24-1 0 15,10 0 13-15,3 0 30 16,-8 0-33-16,-9 0-11 15,-2 0-16-15,8 0 16 16,10 0 12-16,10 0 3 16,9-1-7-16,8-2-8 15,8 2 3-15,5 1-10 16,5-2 5-16,4 2-56 16,0 0-53-16,0 0-68 15,0 0-25-15,6 0 18 16,2 0-124-16,-2 4-102 0</inkml:trace>
  <inkml:trace contextRef="#ctx0" brushRef="#br0" timeOffset="2155.71">17764 11490 451 0,'0'0'124'16,"0"0"-82"-16,0 0-21 15,0 0 44-15,0 0 90 16,0 0-8-16,0 0-60 15,20 75-25-15,-14-42-30 16,0 6 1-16,0 0-1 16,-1-1-22-16,0-6 3 15,-2-5-11-15,0-6-1 16,-1-5 10-16,-1-7-11 16,1-2 1-16,-2-4 4 15,0-2 2-15,0-1-7 16,0 0 0-16,0-5 18 15,0-10-7-15,0-7-11 0,-7-5 0 16,0-5-1-16,-2-4-8 16,3-2 8-16,0-2-24 15,0 3-36-15,2 2 32 16,-2 6 2-16,3 7 12 16,-2 3 15-16,2 7-14 15,-1 4 14-15,1 2 0 16,0 2 0-16,0 3 16 15,0 1-2-15,-1 0 11 16,1 0 8-16,-2 0-33 16,-1 9 0-16,-2 4-15 15,-2 1 8-15,1 2 6 0,-1 4-13 16,-2-3-24 0,1 0 21-16,1-1 5 0,-3-1 4 15,2-2 2-15,-1-1-17 16,2-1-18-16,1-1 5 15,1-3 30-15,-1 0-11 16,5-2 10-16,1-2 7 16,1 0 1-16,1-2 0 15,1-1 10-15,0 0-10 16,0 0-1-16,0 0 1 16,0 1 22-16,1 4 56 15,8-1-12-15,3 4-37 16,5 5 1-16,4 4-12 0,2 3 1 15,4 3 15 1,0 0-18-16,3 2 18 0,-3-3 7 16,-3-4-6-16,-4-4-1 15,-4-3-22-15,-6-5 12 16,-4-1-5-16,-3-4-19 16,-3-1 38-16,1 0-5 15,-1 0-15-15,0 0-8 16,0 2-11-16,0-2-10 15,0 3-156-15,0 1-501 0</inkml:trace>
  <inkml:trace contextRef="#ctx0" brushRef="#br0" timeOffset="6217.59">13094 11872 651 0,'0'0'186'0,"0"0"-144"15,0 0-15 1,0 0 34-16,0 0 36 0,0 0-6 16,0 0-50-16,-1 0-24 15,1 0-1-15,4 0 4 16,5 0 25-16,0 0-16 15,2 0-6-15,2 0 11 16,-1 0-10-16,4-6-6 16,-1-5 6-16,3-1-23 15,-3-3 15-15,1-3-8 16,-2-1-8-16,-2-1 9 16,-5 3-8-16,-1-1-1 0,-4 3 2 15,-2 2 5 1,0 1-7-16,0 4 0 0,-8 1-7 15,-4 2 1-15,-4 5-5 16,1 0-34-16,-6 0 26 16,3 6-6-16,-1 8 19 15,-1 0-75-15,3-1 67 16,0 4-1-16,2-2 14 16,5 1 1-16,-1 1 0 15,3-1 1-15,3-1 17 16,2 0-2-16,1 1-8 15,2 0 10-15,0-1 5 16,0 2 6-16,10-1 23 16,3 0-29-16,0 1 22 15,5 0 9-15,0-1-28 0,3-2-5 16,0-1-14-16,2-2-6 16,2-3 18-16,0 0-18 15,3-5 27-15,1-1-12 16,0-2-6-16,1 0 16 15,-3-7-24-15,0-3 8 16,-3-1-7-16,-6 1 4 16,-4-1-14-16,-1 1-21 15,-7 0-133-15,-6-4-15 16,0 2-307-16,0 3-302 0</inkml:trace>
  <inkml:trace contextRef="#ctx0" brushRef="#br0" timeOffset="7104.18">13012 11383 438 0,'0'0'507'15,"0"0"-365"-15,0 0-38 16,0 0-1-16,0 0 0 16,0 0 9-16,0 0-26 15,-2 0-57-15,2 0-9 16,0 0-13-16,3 0-7 16,8 0 26-16,5 0 2 15,4 0-6-15,4 0 1 16,3-3-21-16,2 1 8 15,3-3 1-15,-1 1-10 0,-1-1 24 16,-2-1-15-16,-6 0 2 16,-5 1-12-16,-4 2 6 15,-5 0-8-15,-5 1 2 16,-2 2 0-16,-1 0 6 16,0 0 1-16,0 0 36 15,0 0 27-15,-3 0-35 16,-10 0-19-16,-2 0-16 15,-7 0-15-15,-5 0 14 16,0 0-11-16,-4 5 4 16,1 3 7-16,-1 1-30 15,1-1 23-15,3 1-1 16,1-1 9-16,4-1 10 0,4-3-10 16,6 0 0-16,5 0 12 15,1-4-11-15,3 0-1 16,2 2 0-16,1-2-2 15,0 0-9-15,0 0 11 16,0 0 0-16,0 0-1 16,0 0-16-16,0 0 10 15,5 0-6-15,9 1 11 16,6 1 2-16,6 1 0 16,4-3 1-16,1 0 3 15,0 0 2-15,-1 0-7 16,-4 0 1-16,-4-5-1 15,-4 2 1-15,-6 3 0 16,-6-2 1-16,-3 2 2 16,-3 0 3-16,0 0-4 0,0 0-2 15,0 0 0-15,0 0-2 16,0 0-27-16,0-2-120 16,0-1-234-16</inkml:trace>
  <inkml:trace contextRef="#ctx0" brushRef="#br0" timeOffset="8122.74">13807 11780 606 0,'0'0'127'0,"0"0"-42"16,0 0 24-16,0 0-11 15,0 0-11-15,0 0-45 0,0 0-6 16,60 31 9-16,-50-31-2 16,2 0-12-16,-3-9 12 15,-1-2-20-15,-2-2-1 16,-3-1-5-16,-2 1-16 15,-1-3 15-15,0 0-15 16,0 2 7-16,-7 2-7 16,-4 1 2-16,-2 2-6 15,-1 4-3-15,-2 4-11 16,1 1-8-16,-1 0 8 16,1 5 8-16,1 8-1 15,4 6 10-15,2 3 6 0,5 6-5 16,3 1 26-16,0 2 36 15,12 2 8-15,8 0 18 16,2-5-21-16,2-3-13 16,1-6-25-16,-1-7-13 15,0-3-17-15,-3-6 13 16,0-3-13-16,-5 0-42 16,-1-4-121-16,0-13-60 15,-6 1-276-15,-5 3-41 0</inkml:trace>
  <inkml:trace contextRef="#ctx0" brushRef="#br0" timeOffset="8672.32">14031 11693 611 0,'0'0'133'15,"0"0"-42"-15,0 0-15 16,0 0 28-16,0 0 25 15,0 0-35-15,0 0-33 16,58-42-44-16,-45 42 12 16,1 16 22-16,0 7 51 15,2 9 5-15,-3 4-44 16,1 3-21-16,-4 2-2 16,0-3-26-16,-2-6 1 15,-4-4-15-15,-1-8 0 16,-3-6 1-16,0-5-1 15,0-5 8-15,0-4 3 0,0 0-11 16,0 0-8-16,0-13-16 16,0-5-27-16,0-4 22 15,-3-7-22-15,3 0 10 16,0-3 3-16,0 2-18 16,0 0 24-16,8 1 3 15,5 5 11-15,-1 7 18 16,4 3 0-16,-2 11 7 15,4 3-7-15,-3 3 8 16,4 16 11-16,-1 9 39 16,3 6 7-16,-2 3-2 15,-2 4-15-15,-2 0 20 0,-3-7-30 16,-3 0-32-16,-2-8 9 16,-3-6-15-16,-1-5 0 15,-1-6-2-15,-2-4 1 16,0-5-8-16,0 0-38 15,0 0-114-15,0-24-5 16,0 0-218-16,-3 0-317 0</inkml:trace>
  <inkml:trace contextRef="#ctx0" brushRef="#br0" timeOffset="8980.99">14477 11375 932 0,'0'0'218'15,"0"0"-151"-15,0 0 2 16,22 80 34-16,-11-38 35 16,1 7-10-16,1 1 5 15,-1 4-69-15,0 0-17 16,-3-4-33-16,0-4-13 15,-3-7 13-15,1-6-14 16,-2-5 0-16,-1-6 0 16,-1-7-6-16,2-5-41 15,-2-10-96-15,0 0-102 16,2-8 100-16,1-23-90 16,0 3-161-16,1 1-261 0</inkml:trace>
  <inkml:trace contextRef="#ctx0" brushRef="#br0" timeOffset="9551.44">14669 11758 192 0,'0'0'274'0,"0"0"-154"16,0 0 92-16,0 0-4 16,0 0-5-16,36 86-95 15,-21-55-31-15,2-5 19 16,2-4-41-16,5-3-5 16,-1-8-20-16,4-5-29 15,-1-6 11-15,1 0-6 16,-2-12 1-16,-1-10 9 15,-8-5-16-15,-2-2 12 16,-11-4-12-16,-3 1 1 16,0-1-2-16,-13 2 1 15,-6 5 0-15,-3 2 10 0,-2 7-9 16,0 8 13-16,0 5 21 16,0 4-26-16,4 0-9 15,2 5-6-15,1 11 1 16,7 5 3-16,5 4-28 15,4 6 30-15,1 3 6 16,4 3-5-16,10-2 10 16,5-2-11-16,3-5 0 15,0-6-3-15,0-9 3 16,-1-7 0-16,-3-6 0 0,-2 0 6 16,-4-13-4-16,-2-7-2 15,-5-7-5-15,-4-2 4 16,-1-5-8-16,0-1 9 15,-1 1 0-15,-7 3-10 16,1 6 9-16,1 6-1 16,3 9 2-16,3 9-9 15,0 1 3-15,0 14 6 16,12 13 0-16,4 7 9 16,5 3 17-16,0-1-20 15,1-5-4-15,4-5 10 16,-3-10-12-16,0-7 0 15,-2-9 0-15,-2 0-80 16,-4-29-124-16,-3-2-321 16,-6-1-219-16</inkml:trace>
  <inkml:trace contextRef="#ctx0" brushRef="#br0" timeOffset="9987.18">15136 11604 818 0,'0'0'350'0,"0"0"-246"15,0 0-84-15,0 0-13 16,0 0-6-16,0 0 32 16,0 0 37-16,17-8-37 15,-3 5-8-15,1 0 1 16,3 3 32-16,-1 0 12 0,2 0-31 16,-2 0-4-1,2 8 2-15,-3 3-7 0,-2 2 0 16,-2 4-1-16,-2 1-23 15,-5 4 10-15,-2 3-9 16,-3 0-7-16,0 1 12 16,-2-1-11-16,-7 2 6 15,-3-5 4-15,3-1-10 16,0-2-1-16,1-2 0 16,3-3 0-16,3-3 8 15,2-1-8-15,0-1 0 16,0-3-6-16,11 0 10 15,2-1-4-15,5-2 1 16,2-1 0-16,2-2 18 0,0 0-18 16,-2 0 0-16,1-5-1 15,-4-5-1 1,-3-1-11-16,-5 1-23 0,-5-10-82 16,-4 4-121-16,0 0-382 0</inkml:trace>
  <inkml:trace contextRef="#ctx0" brushRef="#br0" timeOffset="10205.29">15235 11788 1106 0,'0'0'240'0,"0"0"-179"16,0 0-43-16,0 0-8 0,0 0-6 15,0 0 105 1,0 0 3-16,43 0-30 0,-19 0-50 15,1 4-13-15,2 1-10 16,1-5-9-16,-1 0-53 16,-1 0-178-16,8 0-180 15,-9-6-139-15,-2-2 251 0</inkml:trace>
  <inkml:trace contextRef="#ctx0" brushRef="#br0" timeOffset="11202.37">15564 11722 613 0,'0'0'526'0,"0"0"-433"16,0 0-80-16,0 0-2 16,0 0-10-16,0 0 61 15,-15 99 48-15,15-71-46 0,12 0-16 16,2-4-17-16,5-4-30 16,1-6 7-16,0-7-7 15,4-6 6-15,-2-1 15 16,-2-6-22-16,-1-13 12 15,-7-5-5-15,-4-4 2 16,-5-4-10-16,-3 0 1 16,-5 1 0-16,-10-1 3 15,-4 3-3-15,-2 3 16 16,-3 4-14-16,2 7-1 16,1 8-2-16,3 7-11 15,3 0 4-15,3 11 7 16,3 11-3-16,2 7 4 0,7 5 2 15,0 3 7-15,0 0-8 16,12-3-1-16,3 1 0 16,2-8 7-16,2-3-7 15,1-11 6-15,3-6-6 16,-3-7-7-16,-1 0-18 16,-2-11 8-16,-2-10-6 15,-3-4 22-15,-3-7-28 16,-4 0 26-16,-1-3-4 15,-2 1 5-15,-1 4 1 16,1 5 1-16,-1 9-3 16,3 8-4-16,1 8 5 0,1 4 2 15,3 21 62 1,3 9 8-16,0 7-9 0,3 0-39 16,0 0 4-16,0-5 18 15,1-6-23-15,-4-8-4 16,1-5-11-16,-5-8-4 15,-2-3-4-15,-2-4-4 16,-2-2 6-16,-2-5 6 16,0-13-5-16,0-6 8 15,0-5-9-15,0-4-26 16,0-1 14-16,0 2-14 16,0 3 9-16,7 4 17 15,5 7-12-15,3 8 12 16,1 8 0-16,5 2 1 15,-1 10 1-15,2 14 5 0,-1 3 0 16,-2 3 17 0,-4-1-17-16,-3-3 14 0,-1-4 5 15,-5-2-25-15,-2-5 13 16,-1-6-14-16,-1-4 0 16,-2-2-1-16,1-3 2 15,-1 0-2-15,0 0 1 16,0-14-22-16,0-6 5 15,0-3-16-15,0-6 1 16,0-1 12-16,2-2-40 16,6 3 9-16,4 0 44 15,5 6-9-15,1 3 15 16,1 8 0-16,1 8 1 0,2 4 16 16,-1 8 13-1,-3 15 28-15,0 8 38 0,-2 5-54 16,-6 3-2-16,-1-1-23 15,-1-7-7-15,-2-6 3 16,-2-5-12-16,-1-6 0 16,-1-11-38-16,-1-3-122 15,1-13-145-15,-2-5-417 0</inkml:trace>
  <inkml:trace contextRef="#ctx0" brushRef="#br0" timeOffset="11473.76">16389 11266 1322 0,'0'0'226'0,"0"0"-166"16,0 0-41-16,0 0-9 16,0 0-10-16,0 0 29 15,0 0 31-15,24 44 33 16,-14 0-65-16,4 20-9 15,1 21 9-15,-2-3-22 16,-1-7 13-16,-4-13-19 16,-1-19-13-16,0 2 13 15,-2-2-47-15,-2-12-51 16,-3-10-52-16,0-8-218 16,0-8-545-16</inkml:trace>
  <inkml:trace contextRef="#ctx0" brushRef="#br0" timeOffset="11894.11">16420 11693 927 0,'0'0'214'16,"0"0"-168"-16,0 0-25 16,0 0 8-16,0 0 66 15,90 23 29-15,-59-23-23 16,4 0-47-16,2-4-19 15,3-10-35-15,-4-3 9 16,-3-4-9-16,-5-2 0 0,-3 1 2 16,-7-1-2-1,-4 0-1-15,-8 2 1 0,-6 4-6 16,0 3 6-16,-3 3 2 16,-11 5-2-16,1 3 41 15,-2 3 23-15,1 0-36 16,0 13-20-16,2 7-7 15,1 7-2-15,4 5 1 16,4 4 0-16,3 1 0 16,0 3 0-16,1-2 17 15,13-1 48-15,2-6-35 16,7-6 18-16,2-3-45 16,2-10-2-16,2-4-2 15,0-7-30-15,-1-1-57 16,8-16-51-16,-9-5-187 0,-4-1-507 0</inkml:trace>
  <inkml:trace contextRef="#ctx0" brushRef="#br0" timeOffset="12291.45">17118 11540 1491 0,'0'0'214'16,"0"0"-206"-16,0 0-8 15,0 0 0-15,0 0 24 16,0 0 0-16,0 0-24 16,-80 36 2-16,68-19-2 0,1 2-2 15,3 1 1-15,2-2-10 16,4 0-3-16,2-1-7 16,0-3-82-16,12-1 14 15,9-2 50-15,4 0-1 16,5-3 26-16,1 1 5 15,1-2 9-15,-4 3 0 16,-3-3 15-16,-6 3 52 16,-5-3 49-16,-8 2-8 15,-4 0 25-15,-2-1-25 16,-3 0-26-16,-15 2-28 16,-3 0-42-16,-4-1 24 15,-1-3 29-15,3-1-33 0,3-4-7 16,2-1-25-16,4 0-70 15,-2 0-14-15,4-7-105 16,1-2-353-16</inkml:trace>
  <inkml:trace contextRef="#ctx0" brushRef="#br0" timeOffset="20768.16">22615 6582 389 0,'0'0'133'16,"0"0"-38"-16,0 0 0 16,0 0-18-16,0 0-51 15,0 0 0-15,-64 0 3 16,51 0-18-16,-1 6 11 15,0 1-20-15,-3 2 11 16,-1 1 19-16,1 0-23 16,0 0 13-16,-2 1-22 15,2 0 0-15,-3 0 5 16,2 1-5-16,-1 2 0 16,1 0 2-16,0 0-2 15,0 2 0-15,-1 1-1 16,-2 0-18-16,-1 3 19 15,1 1-13-15,0-1 13 0,2 0 0 16,0 1-6-16,0 1 5 16,3-1-13-16,-1-1 14 15,4 0 14-15,0-2-13 16,2-3-1-16,3-1 5 16,0-2-5-16,3 1-6 15,4-1-1-15,-1 2 12 16,2-1-18-16,0 4 26 15,0 2-11-15,0 0 17 16,2 3-18-16,2 0-2 16,1 2 1-16,2-2 0 15,-1-1-1-15,2-1 1 0,1-1 0 16,-1 1 2 0,3-1-2-16,-2-2-1 0,3 4-12 15,0-3 13-15,2 1 10 16,0 1-9-16,2-1 7 15,1 2-7-15,2 0 8 16,-1-1 21-16,3 0-11 16,1 0-3-16,-1-4 23 15,3 3 3-15,0-2-10 16,1 0 0-16,1 1-31 16,-2-1 16-16,1 1-17 15,0-2 2-15,1 0 14 16,-1-2-10-16,2-1 12 15,1 0-1-15,-2-2-16 16,2-1 21-16,0 0-8 0,2-1-5 16,0-1 21-16,1 1-15 15,1-4 5-15,1 2 3 16,2-5-23-16,1 2 6 16,-2-1-3-16,2 0 3 15,-2 2-2-15,2-2-4 16,3 1 7-16,-2 1-4 15,1 0-2-15,-1-2-2 16,1 1 1-16,0-2-2 16,-4 1 2-16,1-3 0 15,-1 4 1-15,-1-1 4 16,0-2 2-16,1 2-7 16,1-3 1-16,4 0 8 0,2 0 17 15,2 0-8-15,0-4 5 16,2-3 4-16,-3-2-26 15,-2 2 8-15,-2 0-9 16,0 1 0-16,-4 1 4 16,2-1-3-16,-1 0-1 15,-3-1 5-15,1-1 1 16,0-1-7-16,-4 0 1 16,0-3 0-16,1 2 12 15,0-4-3-15,1 0 14 16,-1 0 6-16,2-1-13 15,-3-1 13-15,4-1-26 0,-2 0 3 16,0-1 3 0,2 0-3-16,-2-1-5 0,1 2-1 15,-2-3 6-15,-2 3-7 16,-4-2 1-16,0 0 0 16,-3 2 7-16,-2 0-1 15,-4 1-6-15,1-1 0 16,-5-2 7-16,-2 2 3 15,-1-1-3-15,-3 0 1 16,-2-2 8-16,-3 0-7 16,0-3-7-16,0 2-2 15,0-1 8-15,-8-1-4 16,-3 0-3-16,-3-2 0 0,-2 0 7 16,-1 0-6-1,-3 0-2-15,-4 3 0 0,-1-1 1 16,-4 1 2-16,-1 1 5 15,-2 1 3-15,-3 0 2 16,-2 0-13-16,-2 2 0 16,-3 1 1-16,2 0-1 15,-2 2 22-15,-2-1-20 16,0 1 18-16,-2 0-15 16,0 1-5-16,-3 1 0 15,-2-3-15-15,0 4 15 16,-1-2-25-16,0 1 32 15,-1 1-7-15,1 0 34 16,2 0-33-16,-1 0-1 16,2 3 0-16,1 1 1 0,2-1 10 15,0 1-11-15,-1 3 0 16,1-1 4-16,1 1 3 16,-2-1-8-16,2 1 1 15,-1 3-2-15,-1 0 2 16,0-1 0-16,-1 1 0 15,2 1-1-15,0 1 1 16,1 0-2-16,-1 0 2 16,1 0-20-16,1 8 18 15,1 2 2-15,1 2 0 16,2 3 0-16,3 0-7 16,2 1-5-16,3 3-30 15,-1-2-49-15,1 3-39 0,-6 10-35 16,4-5-127-1,8-4-470-15</inkml:trace>
  <inkml:trace contextRef="#ctx0" brushRef="#br0" timeOffset="22471.33">24879 7735 722 0,'0'0'170'15,"0"0"-133"-15,0 0-13 0,0 0 4 16,0 0 63-16,0 0-15 16,0 0-61-16,-80 19 4 15,66-7-5-15,2 3-5 16,-1 3 27-16,-3 4-19 15,0 3 33-15,-1 4 19 16,-1 3-46-16,0 4-2 16,0 2-17-16,3 3 3 15,0 4 9-15,2 5-10 16,-1 1 1-16,4 4-2 16,-1 2-4-16,3 1-1 15,0-1 0-15,4 1 0 16,0-3-5-16,3 2 5 15,-1 1 0-15,1 2 1 0,-1 1 0 16,1 0-2-16,-1 0 1 16,1 0 0-16,-2-2 0 15,2-2 0-15,-1-1 0 16,2 0-1-16,0-3 1 16,0 0-1-16,6-1 0 15,1-1 1-15,3 1-1 16,3-1 1-16,-1-3 0 15,5-2 0-15,2-2 1 16,1-5-1-16,0 2 0 16,4-5-4-16,0 0 3 15,1 0 2-15,2-4-1 16,3 1 5-16,1-3-5 0,2-3-14 16,0 0 5-16,1-1 6 15,0-4 3-15,2-1 0 16,0-6 2-16,-1-1 2 15,3-1-1-15,-2-6-4 16,1 0 1-16,0-5 0 16,0-2 3-16,-2 0-3 15,-1 0 9-15,1-2-2 16,-3-8-6-16,1-4-1 16,-1-1 1-16,-1-2-1 15,0-5 17-15,-1 0-17 16,0-4 8-16,-2 0 14 15,1 0-21-15,-1-2 16 0,-3-1-17 16,0 0 1 0,-1-2 9-16,-3-1-10 0,2-2 1 15,-4-1 3-15,-1 1 5 16,1 1-2-16,-4-3 2 16,3-1 7-16,-2-3 23 15,-2-1-18-15,1-1 3 16,-3-2 3-16,-2-1-26 15,0-3 21-15,-2 0-12 16,-2-4-8-16,-1-2 22 16,-1-1-18-16,-1 0 7 15,0-2 0-15,-2 2-12 16,1 0 12-16,-2 3-13 16,0 3 0-16,0 0 24 15,0 2-23-15,-7 0 10 0,-2-1-6 16,0 0 3-16,-3 1-9 15,0-1 1-15,1-1 0 16,-2 1 10-16,1 0-9 16,-3 3 12-16,3 1 6 15,-4 4-18-15,1-1 2 16,-4 4-3-16,0-1 0 16,-1 5 9-16,-3 3-2 15,1 1-5-15,-4 3-2 16,0 4 7-16,-1 0-7 15,-1 2 1-15,-1 4 11 16,1 1 38-16,-2 1-49 0,-3 0 6 16,-1 0-7-16,-2 3 9 15,-1-1-11-15,-3 2 2 16,1 4 0-16,-2 3 6 16,-2 0-6-16,0 3 0 15,-3 0-1-15,1 3-9 16,-1 7 3-16,4 4 7 15,-1 4 0-15,1 4 4 16,-2 6-4-16,0 2 0 16,-2 5-27-16,0 1-43 15,-1 3 0-15,1 0-87 16,-14 18-80-16,10-10-257 16,8-7-415-16</inkml:trace>
  <inkml:trace contextRef="#ctx0" brushRef="#br0" timeOffset="24006.49">24278 10164 586 0,'0'0'409'0,"0"0"-263"16,0 0-101-16,0 0-25 15,0 0 77-15,0 0 5 16,-99-54-44-16,74 43-13 16,-3-1-19-16,-2 1 35 15,-3 0 15-15,0 2-53 16,-2-2 14-16,-3 4-28 16,1 0-8-16,-3 2 23 15,-2 2-14-15,2 0 12 16,-2 0 24-16,-1 3-45 15,-2 0 13-15,-1 0-14 16,-2 0 0-16,-3 0-6 16,1 4 12-16,0 6-6 0,-2-1 0 15,2 2-8-15,2 2-2 16,-1-1-23-16,1 2 33 16,2-1 8-16,0 2-6 15,-1-1-2-15,3 0 0 16,0 2-2-16,1 3 2 15,1 1-24-15,3 3-7 16,3 4 16-16,2-1 14 16,1 4 1-16,3-2-10 15,0 1-12-15,2 3 10 16,3-1-7-16,0-1 6 16,1 3 4-16,6-1 11 15,-2 2-2-15,6-1 1 16,0 2-1-16,5 1 0 15,-1 2-19-15,5 1 14 0,4 0-2 16,1 1 4-16,0-1-10 16,0 0-4-16,13 2-24 15,2-1 32-15,6-1-3 16,3-2-24-16,3 0 26 16,7-2 10-16,0-1 0 15,4-1 0-15,2-1-3 16,5-1 2-16,-2-1 1 15,5-3 0-15,-2-2-2 16,3-2 2-16,5-3 0 16,-2-4 0-16,6-3 3 0,2-3-3 15,3-2 0 1,3-5 13-16,3-1 8 0,1-2-19 16,1 0-3-16,-2 0 1 15,-3 0-7-15,-2 0-2 16,-4 0 9-16,-2-3 0 15,-1-2 4-15,-2-2-3 16,0-1-1-16,0-2 0 16,4-2 0-16,-1-4 22 15,1-2-13-15,1-3-2 16,1-1-3-16,-3 0-4 16,0-2-1-16,-4 0-22 0,-3-3 11 15,-2 1 6 1,-4-3 0-16,-2 0 6 0,-4-1 0 15,-2-2 4-15,-1 0-5 16,-3-2 1-16,-5 0-2 16,-1-1 1-16,-3-2 2 15,-3-1 4-15,-2-1 14 16,-1-1-19-16,0 1 23 16,-6 1-23-16,-1-1 1 15,-4 5 7-15,-6 0-7 16,-1 0-1-16,0 1 7 15,-11 0 2-15,-8-2-11 16,-4 3 2-16,-4-2 0 16,-6 1 0-16,-3 3 1 15,-5 3 18-15,-3 3 28 0,-3 3-27 16,-1 2 25-16,-1 3-5 16,-3 2 8-16,-1 3 25 15,-1 1-44-15,-2 2 6 16,-1 1 9-16,1 4-42 15,-4 1 21-15,0 2-17 16,2 0 0-16,-6 5 0 16,3 9-5-16,-2 2-1 15,2 5 0-15,1 5 3 16,5 4-6-16,0 6-9 16,1 5-29-16,2 5-12 15,-17 31-103-15,13-9-111 16,3-5-388-16</inkml:trace>
  <inkml:trace contextRef="#ctx0" brushRef="#br0" timeOffset="26361.53">24523 7216 218 0,'0'0'752'0,"0"0"-644"16,0 0-73-16,0 0-28 0,0 0 35 16,0 0 73-16,0 0-56 15,0-39-23-15,0 37-2 16,0 1-18-16,1 0 21 15,4-1-24-15,4-1-11 16,7-2 8-16,5-1-9 16,3 1 5-16,6-1 3 15,3 1-7-15,5 3-3 16,1 0 1-16,1 1 0 16,6 1 2-16,-1 0-2 15,1 3 0-15,-1 7 4 16,3 6-3-16,-2 4-2 15,3 2 1-15,3 4-20 0,0 1 20 16,3-1-15 0,0 1 15-16,3 0-1 0,3 0 9 15,0-1-16-15,3-2 8 16,2-5 0-16,0-5-3 16,-1-3 4-16,-1-5-1 15,-3-3 1-15,-4-3 1 16,-9 0-3-16,-8 0 1 15,-6 0 0-15,-9 0 1 16,-6 0 1-16,-6-1-2 16,-4 1 6-16,-4 0-5 15,-4 0-2-15,-1 0 1 0,0 0-13 16,0 0 11-16,0 9-133 16,0 2-85-16,-6 0-392 0</inkml:trace>
  <inkml:trace contextRef="#ctx0" brushRef="#br0" timeOffset="26819.82">25719 7945 72 0,'0'0'749'0,"0"0"-673"15,0 0-67-15,0 0 23 16,0 0 96-16,0 0-6 16,0 0-51-16,101-48-28 15,-77 29 27-15,3-3-22 16,0-5 1-16,1-6 18 15,1-2-57-15,-3-5 8 16,3 0-18-16,-2-3 1 16,-5 1 8-16,2 4-9 15,-3 2 0-15,-6 6 4 0,0 7-3 16,-6 4-1 0,-2 8 0-16,-3 4 0 0,-1 4 2 15,-3 2-1-15,0 1 13 16,0 0 23-16,0 0-36 15,0 0 6-15,0 0-7 16,0 0-52-16,0 0-59 16,0 13-100-16,-4 4-73 15,-6 3-285-15</inkml:trace>
  <inkml:trace contextRef="#ctx0" brushRef="#br0" timeOffset="28530.97">24478 10814 512 0,'0'0'144'0,"0"0"-62"16,0 0 60-16,0 0 44 0,0 0-6 15,0 0-82-15,0 0-25 16,79 37 15-16,-52-33-25 16,3 1-2-16,7-2-8 15,3-2-37-15,6-1 5 16,2 0-13-16,5 0-7 15,0 0 19-15,4-11-19 16,2-6 12-16,3-3 6 16,2-7-18-16,3-4 6 15,2-3-7-15,0-4 0 16,2-1 1-16,-1-4-1 16,0 0 0-16,-5-3-1 15,1 0-18-15,-3-3 9 0,-2 1-12 16,-4 0-1-1,-2-4 23-15,-6 2-11 0,-1-3 11 16,-5-1 4-16,0-5 2 16,-2-3-6-16,-2-5 0 15,-3-2-2-15,-1 0 1 16,-5-1 2-16,-2 2-1 16,-1-10 1-16,-3-11 6 15,-3 10-8-15,-5 7 1 16,-5 10 0-16,-4 9-3 15,1-5 6-15,0-10 3 16,-2 1 12-16,-3 3-17 0,-3-4 20 16,0 1-15-1,0 1-3-15,-6 2 31 0,-5 4-27 16,0 6 9-16,0 3 3 16,0 3-13-16,-1-2 17 15,0 0-10-15,-3-4-4 16,0-1 24-16,-1-3-32 15,-2 2-1-15,1 0 0 16,-2 6 9-16,4 4-8 16,-1 2-1-16,2 5 0 15,1 1-1-15,1 1 1 16,3 4 0-16,0 1 0 16,3 2-8-16,1 0 1 15,2 4 7-15,-1-2 0 16,-1 3-1-16,0 2 1 0,0-1 0 15,2 7 0-15,2 0 0 16,-1 5-1-16,2 1 1 16,0 0 0-16,0 2 4 15,0 1-1-15,0 0-5 16,0 2 2-16,0 1-1 16,0 0 0-16,0 4 1 15,0-1 0-15,0 2 4 16,0 0-2-16,0 0-3 15,0-1 1-15,0-1-47 16,-1 1-13-16,1-1-74 16,-2-1-13-16,2-1 90 15,-1 1-8-15,1-2 14 0,0 0-22 16,0-3 28-16,0 0 16 16,0-1 5-16,0 1 24 15,0 0 3-15,0 1-2 16,-2 2 21-16,2 3 16 15,-1 2 3-15,-1 0 17 16,-3 4-29-16,-2 14-6 16,-3 7 12-16,-1 8-34 15,-2 3 19-15,1-2-20 16,3-3 1-16,0-7-2 16,5-7 2-16,2-5 5 15,1-7-6-15,1-5 3 16,0 0-3-16,0-7 0 0,3-11 0 15,4-6 17-15,3-7-17 16,-2-1 13-16,1-1-3 16,-3 0-3-16,1 3-4 15,-1 4 16-15,-1 5-18 16,-2 5 25-16,-2 6-24 16,1 3 12-16,-1 3-7 15,1 3-6-15,-1 1-2 16,5 0-13-16,0 8 13 15,2 10-8-15,-1 7 16 16,-1 3-7-16,1-1 8 16,-1 2-1-16,0-5-8 0,-1-4 1 15,-2-6 0-15,0-3-2 16,-3-2 2-16,0-2 0 16,0 0 36-16,0-1 20 15,-8-2-1-15,-4 2-36 16,-4-5-19-16,-5-1-41 15,0 0-161-15,4 0-436 0</inkml:trace>
  <inkml:trace contextRef="#ctx0" brushRef="#br0" timeOffset="29366.31">25128 6740 367 0,'0'0'352'0,"0"0"-192"15,0 0-94-15,0 0-24 16,0 0 19-16,0 0 66 0,0 0-30 15,41 3-24-15,-24-1 18 16,2-2-1-16,3 0-10 16,1 0 3-16,1-12-61 15,-4-1 6-15,1-4-14 16,-6 0-12-16,-4-4 22 16,-3 4-18-16,-3-2 2 15,-5 1 7-15,0 2-3 16,0-1-12-16,-13 2 0 15,-1 1-18-15,-3 7 17 16,-2 1-7-16,-2 4-51 16,3 2 53-16,-1 0-35 15,2 8 34-15,1 8 6 0,2 0-17 16,0 5 17 0,5 3-1-16,1 3 2 0,5 0 6 15,3-1 8-15,0 3-1 16,3-3 34-16,12-3-37 15,4-3 16-15,5-3-25 16,2-2 8-16,2-3 4 16,0-4-5-16,1-1-9 15,-2-4 1-15,-5-3 0 16,-1 0-13-16,-5-3 13 16,-4-25-122-16,-3 2-113 15,-6-5-611-15</inkml:trace>
  <inkml:trace contextRef="#ctx0" brushRef="#br0" timeOffset="29853.36">24936 6355 886 0,'0'0'270'15,"0"0"-174"-15,0 0-49 0,0 0 1 16,0 0 38-16,0 0-40 15,0 0-28-15,3 2 5 16,6-1-22-16,4-1 40 16,7 0-12-16,5 0 8 15,6 0 47-15,5 0-47 16,5-3-4-16,3-4 1 16,-2 0-33-16,-3 0 21 15,-2 1-1-15,-9 2-10 16,-8 0 36-16,-6 1-1 15,-7 2-4-15,-4-1 31 16,-2 2-9-16,-1 0 2 16,0 0-38-16,0 0-27 0,0 0 6 15,3 0-7-15,5-1-22 16,17-5-74-16,0 1-191 16,1 0-627-16</inkml:trace>
  <inkml:trace contextRef="#ctx0" brushRef="#br0" timeOffset="30628.83">25673 6640 582 0,'0'0'220'0,"0"0"-176"15,0 0-21-15,0 0 4 16,0 0 98-16,0 0-26 16,0 0-64-16,19-48 1 15,-7 43-26-15,-1 2 3 16,-1 1 15-16,2 2-22 15,-2 0 18-15,2 0-11 16,2 8 9-16,-1 6 20 16,2 6-33-16,-1 5 10 15,-1 5-3-15,-3 1-15 16,-1 1 12-16,-1-3-12 16,-5-1 6-16,-2-5 11 15,-1-3-11-15,0-6-7 16,0-2 0-16,0-7 1 15,0-3 26-15,0-2-8 0,0 0 4 16,0 0 21-16,0 0-6 16,0-10 7-16,0-9-37 15,0-5-7-15,0-4 13 16,3-6-14-16,2-1 7 16,1-2-7-16,4 5-3 15,-1 4 2-15,3 7-6 16,0 9-6-16,-2 7 7 15,2 5 2-15,0 5 4 16,0 15 8-16,1 6-7 16,-2 7-1-16,1 1 0 15,0-2 1-15,-2-6 2 0,2-6-2 16,-4-4-1 0,-1-8 0-16,-2-6-87 0,-1-2-69 15,-1-12-162-15,1-4-64 0</inkml:trace>
  <inkml:trace contextRef="#ctx0" brushRef="#br0" timeOffset="30979.71">26085 6713 370 0,'0'0'127'15,"0"0"-6"-15,0 0 62 16,26 87-51-16,-8-66-76 0,0-4-31 15,4-5 5 1,1-4-30-16,-1-5 25 0,-2-3 20 16,-1 0 5-16,-4-12 43 15,-2-5-45-15,-4-5 7 16,-3-4 19-16,-4-1 16 16,-2-3 9-16,0-1-18 15,-3 5-8-15,-8 2 25 16,-2 4-23-16,-1 6-10 15,-2 4-11-15,0 5-31 16,-2 5 3-16,1 0-26 16,-1 4-28-16,3 10 17 0,1 5-36 15,2 0-29-15,0 2-77 16,6 4-113-16,1-4-305 16,2-8-363-16</inkml:trace>
  <inkml:trace contextRef="#ctx0" brushRef="#br0" timeOffset="31453.99">26502 6713 1147 0,'0'0'248'16,"0"0"-204"-16,0 0-8 16,0 0-4-16,0 0 62 15,0 0-25-15,0 0-52 16,55 11 10-16,-41-11-11 16,0-8 1-16,-4-1 33 15,-3-5-24-15,-1-2 2 16,-5-3-5-16,-1-1-21 15,0 1-2-15,-4 2 0 16,-6 2-16-16,-3 3 7 16,-1 7-44-16,0 3 34 15,-2 2 5-15,2 10-3 16,1 9 16-16,3 8 1 0,0 7 0 16,6 3 8-16,4 1-6 15,0-1 27-15,9-4 6 16,9-4-19-16,6-5 9 15,3-7-25-15,1-5-6 16,0-9 4-16,-2-3-59 16,-7-6-56-16,2-27-75 15,-6-1-331-15,-6 2 17 0</inkml:trace>
  <inkml:trace contextRef="#ctx0" brushRef="#br0" timeOffset="31836.03">26775 6587 499 0,'0'0'198'16,"0"0"-60"-16,0 0 64 16,0 0 8-16,36 87-21 0,-26-56-16 15,-2-1-41-15,1-2-54 16,-2-5-39-16,0-6 10 16,-2-2-49-16,-2-8 13 15,-3-3-13-15,0-1 9 16,0-3 4-16,0 0 3 15,0-14-14-15,0-7-2 16,0-6-56-16,0-3 18 16,1-5-11-16,9 3-47 15,1 4 3-15,3 4-18 16,2 10 78-16,1 8 27 16,-1 6-6-16,1 0 12 0,-1 18 28 15,-1 4 43-15,0 7 21 16,-2 0-21-16,-1 0-26 15,-3-3-2-15,-3-3-37 16,-3-3-2-16,-1-5-4 16,-2-6-26-16,0-5-51 15,0-4-134-15,0-8-59 16,0-6-536-16</inkml:trace>
  <inkml:trace contextRef="#ctx0" brushRef="#br0" timeOffset="32451.89">27121 6324 1043 0,'0'0'278'16,"0"0"-238"-16,0 0-40 16,0 0 0-16,0 0 19 15,0 0 93-15,15 75-35 16,-7-37-9-16,-1 4 27 15,3 4-29-15,-1-1-12 16,2-1-41-16,2-8-3 16,-1-4-4-16,1-9-4 15,1-7-4-15,-1-9-7 16,1-6-80-16,-1-1-90 16,4-11 42-16,0-12-43 0,-2-5-103 15,2-3 31 1,-5-1-6-16,-2 6 124 0,-1 8 134 15,-4 7 49-15,-2 11-10 16,-2 0 26-16,-1 22 211 16,0 6 40-16,0 5-120 15,0 0-67-15,8-3-59 16,6-5-11-16,4-5-9 16,5-10-4-16,0-3 13 15,3-7-30-15,-3-3-4 16,-1-16-6-16,-3-5-12 15,-5-5-5-15,-8-3-2 0,-6 0-12 16,0-1 11 0,-14 6 1-16,-8 1 0 0,-2 9 0 15,0 8 8 1,-2 8-3-16,1 1-5 0,3 12 1 16,2 13-8-16,3 4 8 15,7 2-1-15,6 2 21 16,4-3-20-16,0-4 32 15,12-4-4-15,9-5-27 16,3-7 7-16,3-4-9 16,1-6-27-16,8-6-55 15,-8-13-164-15,-5 0-483 0</inkml:trace>
  <inkml:trace contextRef="#ctx0" brushRef="#br0" timeOffset="32744.6">27670 6459 74 0,'0'0'665'0,"0"0"-594"15,0 0-39-15,0 0 75 16,0 0 66-16,0 0-21 16,0 0-55-16,84 24 11 15,-76-7-2-15,-6 3 3 16,-2 5 14-16,0 3-59 15,-2 1-30-15,-3 1 0 16,3 0-11-16,2-2 4 16,0-3-8-16,3 0-12 0,10-8-14 15,4-3 5 1,4-3-8-16,-1-7 3 0,0-4-67 16,-1-6-58-16,-4-10-123 15,-7-2-359-15</inkml:trace>
  <inkml:trace contextRef="#ctx0" brushRef="#br0" timeOffset="33617.11">27724 6634 1124 0,'0'0'537'16,"0"0"-518"-16,0 0-19 16,0 0 0-16,0 0 17 15,0 0 56-15,0 0-29 0,27 18-37 16,-10-16-5-1,3 0 8-15,4-2-10 0,0 0-7 16,-1-2-1-16,3-9-43 16,-4-1-19-16,1-2-3 15,-3-1 27-15,-5 3 24 16,-3 4-39-16,-6 4 45 16,-3 4 15-16,-3 0-43 15,0 17 20-15,0 5 23 16,-6 7 1-16,2 2 54 15,2-1-5-15,2-2 24 16,0-6-29-16,8-5-33 16,7-5 27-16,4-10-4 0,2-2-23 15,-2-2 21-15,1-14-32 16,-5-7 10 0,-4-3-10-16,-5-4 9 0,-6-1-12 15,0 0 3-15,-7 0 0 16,-11 6 0-16,0 3 0 15,-1 7 0-15,0 8 0 16,2 7 13-16,2 0-22 16,2 12 9-16,1 8 0 15,3 6 3-15,3 1 5 16,4 2-8-16,2-2 0 16,0-2 7-16,6-4-7 15,9-5 0-15,2-5-3 16,3-7 3-16,0-4-40 15,2 0 31-15,1-10-7 16,-1-9-27-16,-1-4 42 0,0-1-9 16,0 1 10-16,-5 1 6 15,0 5-6-15,-5 6 0 16,-2 10-1-16,-3 1 1 16,-6 10 22-16,0 15 58 15,0 5-14-15,0 1 12 16,-4-1-50-16,1-7 5 15,3-6-33-15,0-3 14 16,0-9-19-16,0-4 11 16,1-1-2-16,9-4 7 15,-1-12-5-15,2-5-7 16,2-6 1-16,1-2-3 16,0-3 2-16,0 4 1 0,-1 3 0 15,-1 5 3-15,-3 9-2 16,-2 9-2-16,0 2-10 15,-3 14 11-15,-1 11 46 16,0 6-9-16,-1 2-3 16,1-2 11-16,3-8-44 15,1-5-2-15,2-7 0 16,2-8-52-16,0-3-16 16,7-17-70-16,-1-10-179 15,-4-2-413-15</inkml:trace>
  <inkml:trace contextRef="#ctx0" brushRef="#br0" timeOffset="33841.01">28517 6191 1137 0,'0'0'280'0,"0"0"-218"16,0 0-24-16,0 0 19 15,0 0 14-15,0 0-7 16,-15 81-10-16,15-33-23 15,0 9 14-15,0 3-21 16,8 3-1-16,3-2-1 16,-1-5-20-16,-1-10-4 15,-2-10-52-15,-5-7-196 16,-2-11-309-16,0-10-231 0</inkml:trace>
  <inkml:trace contextRef="#ctx0" brushRef="#br0" timeOffset="34351.51">28563 6609 804 0,'0'0'210'15,"0"0"-152"-15,0 0-8 16,0 0 8-16,93 34 38 16,-66-34-24-16,-4 0-41 15,0-5-5-15,-1-9-26 16,-2-3 1-16,-8-3 17 15,-5-2-18-15,-3 3 1 0,-4-1 17 16,0 5-17 0,-10 4 4-16,0 7 2 0,-3 4 5 15,0 2-3-15,3 15-8 16,0 5-1-16,1 5 9 16,4-1-2-16,2 2-8 15,3-3 1-15,0-3-14 16,3-1 13-16,8-8-73 15,2-2-51-15,0-8 64 16,2-3 6-16,0 0-13 16,1-9-37-16,0-8 25 15,0-3 20-15,-1-1 34 16,3-1 26-16,-2 5 0 16,2 5 0-16,-3 5 65 15,0 6 66-15,-3 1 21 0,1 8 26 16,-4 11 5-1,0 5-11-15,0 3-48 0,-6 2-30 16,-2 0 11-16,-1-3-46 16,0-1-25-16,-6-6-3 15,-7-4-31-15,-2-5 0 16,-18-6-49-16,5-4-207 16,0 0-579-16</inkml:trace>
  <inkml:trace contextRef="#ctx0" brushRef="#br1" timeOffset="99650.15">18425 7703 107 0,'0'0'156'15,"0"0"-87"-15,0 0 7 16,0 0-6-16,0 0 26 16,0 0-39-16,-3 3 54 15,2-3-4-15,-1 0-45 16,0 1 3-16,1-1-7 15,-1 1-25-15,-2 1 15 16,1 1-24-16,0-1-9 16,0 1 25-16,0-3-31 0,-1 3 24 15,1-2-4-15,-2 2-29 16,1 0 33-16,-2 1-25 16,1-1 15-16,-1 0-3 15,2 1-11-15,-2 0-9 16,-1 2 0-16,2 0 0 15,-1 0-7-15,0-1 8 16,0 1-1-16,-1 0 15 16,2-1-7-16,-1 2-9 15,0 2 1-15,0-1-3 16,-2 1-4-16,0 1 8 16,0 1-1-16,-1-1 12 0,1 1-4 15,0 0-15-15,-1-1 7 16,0 2-1-16,2-1 0 15,-1 0 1-15,-1 1 0 16,-1 0 8-16,1 0-2 16,1-2-12-16,-3 0 4 15,2 1 2-15,1 0-3 16,-1-2 10-16,2 0-6 16,1-1 1-16,0 1 8 15,1-1-13-15,1 1 3 16,-2 1 0-16,2-1-3 15,-2 1 12-15,-1 2-5 16,3-1 1-16,-5 2 5 16,3-2-18-16,0 0 8 15,0 2 0-15,0-2 3 0,-1 0 3 16,-1 3-4-16,2-2 5 16,-3 2 7-16,1 1-15 15,-1-2 1-15,-1 3 0 16,0-2 7-16,1 2-7 15,2-2 8-15,-2 0-3 16,-2 1-4-16,4 1-2 16,-2 1 1-16,-1 0 0 15,1 1 13-15,-1-1-11 16,3 0 5-16,-2-2 0 16,2 2 1-16,-1-1-9 15,1 1 1-15,-4-1 0 16,4 2-2-16,-4-1 3 0,1 0-1 15,1 0 9-15,0-1 0 16,-1 1-10-16,2-1 1 16,2 0 0-16,0-1 6 15,2 2-5-15,-1-1-1 16,1 4 9-16,1-3 3 16,0 5-12-16,-2 0 0 15,2 1 0-15,0-1 26 16,0 1-25-16,-1-1 12 15,3 1-4-15,-2-1 3 16,0 2-13-16,0-2 1 16,-2 0 0-16,0 1 6 15,2-1-5-15,-1-1 5 16,0 2-6-16,1 1 9 0,0-1-9 16,0 1 0-16,1-1 1 15,2 2 12-15,-1-3-7 16,1 1-6-16,0-1 0 15,0 2 1-15,0-3 3 16,0 4-4-16,0 2 1 16,0-3 18-16,0 5-9 15,0-2-10-15,0-1 0 16,3-2 3-16,0 1 4 16,0-3-5-16,0-1-2 15,2-1 17-15,0-1-11 0,-1-1-6 16,1 0 0-1,0 2 1-15,-1 0 11 0,2 1-12 16,-2 1 6-16,1 2 2 16,1-3 0-16,0 1-14 15,0 0 6-15,1 2 0 16,-1-4 0-16,-1 3 1 16,1 0 0-16,-2-2 12 15,3 1-4-15,-1 1-10 16,2-2 1-16,0-2 0 15,3 3 1-15,0-3 1 16,1 0 5-16,3-1-3 16,-2 1 8-16,3-2-19 15,0 0 7-15,1 0 0 16,-1 4-2-16,1-1 11 16,1 0-8-16,-1 0-1 15,2 1 18-15,-1 2-21 0,1-1 3 16,0 1 0-16,1 0 9 15,2 1-3-15,1-4-3 16,-1 4 23-16,1-2-17 16,0 2 2-16,3-2-9 15,-1 3 5-15,-1-3 31 16,0 2-38-16,-2-3 15 16,0 2-5-16,-2-2 5 15,-1-2-27-15,0 0 12 16,0-2 0-16,-2-1 0 15,0-1 7-15,1-2-1 0,-2 1 18 16,1-1-23 0,2-2 18-16,-1-1-18 0,3 3-1 15,1-4 32-15,-1 0-31 16,1-1 26-16,2 0-16 16,-2 1-3-16,0 0-11 15,0 1 3-15,0-2 0 16,-4 1 1-16,3 2 5 15,-2-1-3-15,1-1-3 16,1 0 9-16,-1 1-16 16,3-1 7-16,-1 2 0 15,4-1 7-15,-3 0-6 16,1 2 5-16,-3 0-6 16,2-2 6-16,-3 3-7 0,0-6 1 15,1 3 0 1,-2-3 9-16,-2 2-7 0,2-2 8 15,0 0-10-15,-2 0 10 16,2 0-11-16,-2 0 1 16,0 0 0-16,0 0-2 15,-1 0 10-15,-1-1-8 16,3 0 0-16,-2-1 1 16,-1-1-2-16,2 1 1 15,-2-2 0-15,3 4 2 16,-3-3 5-16,2-1-7 15,-1 4 0-15,1-2 1 16,0 1-9-16,2-2 8 0,0 1 0 16,0-2-2-16,0 0 4 15,0 1-3-15,-1-1 1 16,1 1-1-16,-2-1-7 16,1 2 10-16,-3-1-2 15,3 1 7-15,-1-1 2 16,0 0-18-16,1-1 8 15,-3 0 1-15,1 0-5 16,1-1 11-16,-1 0-6 16,1-1 3-16,0 1 12 15,1-1-30-15,-1 0 15 16,0 1-1-16,1 0-7 16,0 0 16-16,0-1-4 15,2 0-3-15,-3 1 8 16,0-2-18-16,1 0 5 0,-2 0 4 15,0 0-3-15,4 0 13 16,-4 0-10-16,2 0 6 16,0 0 2-16,1 0-14 15,2-2 6-15,-3 1 0 16,3-2-3-16,0 1 12 16,-3 0-8-16,3-2 1 15,-3 1 8-15,1-2-20 16,0 2 10-16,0-3 0 15,0 1-14-15,1 1 28 16,-1 0-14-16,0 1 0 16,-1 0 13-16,3 0-23 0,0-1 10 15,-3 1-5-15,2-1-4 16,0 0 18 0,-1-1-6-16,2 0 6 0,1 0 3 15,-2-1-21-15,2 1 9 16,-1 0 0-16,0 1 6 15,-2 0-5-15,2-3 14 16,1 2 1-16,-2 0-7 16,2-2-15-16,1-1 6 15,-2 0 0-15,1-2 8 16,0 0-7-16,-1 1 5 16,0-1-3-16,2 0 7 15,-3 0-20-15,0 1 10 16,1-3 0-16,-2 2 9 0,-1-2-8 15,1 3 16-15,0-1-17 16,-2 0 11-16,2 1-27 16,0 0 16-16,0 0 0 15,0 1-4-15,-1-3 11 16,3 2-7-16,3-1 5 16,-2-2 5-16,5-1-17 15,3-1 7-15,0-1 0 16,1 1 9-16,1-1-8 15,-1-2 8-15,2 2-9 16,0-3 6-16,-1 1-12 16,-2 2 6-16,-3 1 0 15,1-1-1-15,-2 0 2 0,-4 1-1 16,-1 0 0-16,-5 1 15 16,-1-1-22-16,-3 2 7 15,-3-3 0-15,1 1 6 16,-2 0 7-16,-1-2-13 15,0 1 0-15,1-3 7 16,1 1-13-16,0-3 6 16,4 1 0-16,0 0 7 15,-1-2 1-15,4 1-8 16,0 0 0-16,-1-1 0 16,1-1-6-16,1 2 8 15,-1 0-2-15,-1 0 4 16,0 1 4-16,-1-1-16 15,0 1 5-15,0 2 3 0,0-1-4 16,-1 1 13-16,0-1-9 16,2-1 4-16,-3 1 6 15,1 0-20-15,-2 0 10 16,0 1-1-16,-1 0-8 16,-1-2 15-16,0 2-6 15,1-1 4-15,-1 0 8 16,0-2-24-16,1 0 11 15,-2 1-1-15,1 0-5 16,-1-1 14-16,2 1-5 16,-3 0 1-16,1-1 11 15,0 1-27-15,0 0 13 0,0 2-3 16,-2 0-6-16,1 0 17 16,0 2-8-16,1-1 3 15,0-1 8-15,-1 0-18 16,0-1 7-16,1-1-1 15,-2 0-11-15,0-3 22 16,1-2-10-16,-1 3 2 16,0-4 12-16,-1-2-28 15,-1 1 12-15,1-2 2 16,0 0 2-16,-2-1-1 16,0 2-1-16,-1-3 0 15,-2 4 15-15,0-1-23 16,0 1 8-16,0 2 0 0,0 1-8 15,0 2 9-15,1 0-1 16,-1 1 7-16,0-1 2 16,2 1-17-16,-2 0 8 15,0 0 0-15,0-1-8 16,0-2 16-16,0 3-8 16,0-4 0-16,0 2-1 15,0 0-6-15,0-2 2 16,0 2 5-16,-2-1 0 15,1 0 0-15,-2 0 0 16,0-1 0-16,-1 2 14 16,1-3-24-16,0 3 10 15,0 1 0-15,0-1-6 16,0 2 14-16,-2 1-8 16,2 0 4-16,0 2 8 0,-3 0-14 15,3 0 2 1,0 0-7-16,-1 1 5 0,1-1 4 15,-2 1 2-15,2-2-4 16,-1 1-1-16,-2 2 1 16,2 0 0-16,-2-1 6 15,-1 1-9-15,0-1 10 16,-2-1-2-16,2 0-5 16,1 2 10-16,-2-1-11 15,1 0 1-15,-1 2 0 16,-1-3 3-16,2 2 3 15,-3 0-6-15,1-1 0 0,1-2 0 16,-2 2-1 0,1 1 1-16,0 0 0 0,-1 3 1 15,0 1-1-15,1-1 0 16,0 1-6-16,1 2 11 16,-1-2-16-16,1 2 11 15,-1-2 0-15,0 1 15 16,0-2-14-16,0-1-2 15,-1 0 1-15,2 3 0 16,-1-4-8-16,-1 3 9 16,1 0-1-16,0 0 12 15,-3 0-5-15,2-1-14 16,-1 0 7-16,-1 2-7 16,2-4 1-16,-1 1 7 0,0 1-1 15,-2-2 16-15,2 0-7 16,-3 0-15-16,0 1 6 15,0 0-4-15,-2 0-6 16,1 0 17-16,1-2-7 16,-1 3 4-16,2-1 5 15,-2 0-16-15,1 1 7 16,1 1-5-16,1 0-1 16,-1 0 12-16,1-1-4 15,0 1-1-15,-2-3 10 16,1 1-20-16,-2 0 9 15,2-1 0-15,-2 1-9 0,3 0 10 16,-3 0-1 0,3 2 12-16,0-1-4 0,-3-1-14 15,2 2 6-15,-2-2-5 16,1 4-1-16,-2-3 7 16,2 1-1-16,-2 2 5 15,1-1 1-15,0 2-12 16,0-3 4-16,1 2 2 15,0-2 5-15,-1 4-5 16,3-3 0-16,-3 2 0 16,0 0 10-16,-1-1-19 15,1 1 9-15,-3 0 0 16,0-1-7-16,0 1 8 16,0-1-1-16,0 1 9 15,-1 2 0-15,3-2-18 0,-2-1 9 16,1 1 0-16,-2-1 0 15,0-1 6-15,2 2-4 16,-2-1-2-16,2 3 7 16,0-2-13-16,0 0 6 15,1 1-1-15,0-1-7 16,-1 2 16-16,1-2-4 16,-3 1-4-16,0 2 9 15,-1-2-10-15,0 1 1 16,-1 1-5-16,3-1 4 0,-1 1 1 15,1-1 0 1,3 0 0-16,0 1 11 0,0-1-13 16,0 0 2-16,0 1-4 15,1 0-8-15,-2 1 18 16,0 1-6-16,0-2 0 16,-2 2 10-16,0 0-23 15,0 0 13-15,0 0 0 16,2 1-6-16,-1 0 7 15,2-1-1-15,1 2 0 16,0 0 9-16,-1-2-10 16,0 1 1-16,-1 2 0 15,1 0-9-15,-1 0 15 16,0 0-6-16,2 0 0 16,0-1 0-16,-1 1 0 15,5 0 0-15,-2 0 0 16,-1 0-5-16,0 0 11 0,-1 0-6 15,2 0 0-15,-2 0-1 16,-2 0-8-16,1 0 9 16,-3 0 0-16,0 0 1 15,0 0 6-15,0 0-7 16,0 3 0-16,-3 0-3 16,2-1-6-16,1 1 9 15,-3 1 0-15,1 0 5 16,0 1-4-16,-4-1-1 15,2 0 0-15,-3 0 0 16,-1-1-6-16,1 2 6 0,-4-3 0 16,1 3 7-1,-2-3 5-15,3 1-21 0,-1-1 9 16,1 1 0 0,0 2-1-16,2-2 1 0,-2 1 0 15,3 1 3-15,-1 2 5 16,0-2-14-16,1 0 6 15,-1 2-9-15,2-2 8 16,-1 2 2-16,0 0-1 16,1 0 3-16,1-2 6 15,2 1-18-15,-1 2 9 16,3-2 0-16,-2-2-12 16,3 1 13-16,0 0-1 15,-2 3 5-15,1-2 1 16,-2 0-12-16,1 1 4 0,0 0 2 15,-2 3-9-15,0-3 11 16,-2 3-2-16,1-3 7 16,0 2-1-16,0-2-12 15,0 2 6-15,2-1-4 16,-3 2-5-16,5-2 10 16,-1-1-1-16,0 3 8 15,2-3 4-15,1 2-23 16,1-2 11-16,-1 2-3 15,2-1-6-15,-1 2 18 16,2-1-7-16,-2 2-2 16,1-2-2-16,1-1 2 15,-2 2-6-15,1 0-5 16,-2-1 10-16,3 1 2 0,-4-2-1 16,4 3 7-16,-3-3-7 15,2 1 0-15,-2 1-2 16,2 2-6-16,-2-3 8 15,1 1 0-15,-1 0 6 16,0-1-6-16,0 2 5 16,1-2-12-16,-3 3 0 15,2-2 7-15,1 1 0 16,-1 0 1-16,2 0-1 16,-2-1 0-16,2 0 1 15,-2 3-2-15,1 1-9 0,-1 0 7 16,1 0-9-1,-1 1 13-15,2-1-1 0,-1 1 0 16,0 2-2-16,0 0 1 16,0-1-11-16,-1 1 9 15,1 0-4-15,-1-1 13 16,1 1-6-16,0 1 0 16,3 0 4-16,0 0-10 15,-1 2 5-15,0-1 1 16,0 3-8-16,3-1 9 15,1 0-1-15,-3-1 3 16,3-2 3-16,1 1-7 16,-2-2 1-16,3-2 0 15,0 0-5-15,1 2 6 16,0-3-1-16,-1 0 0 0,1-1 3 16,2 1-15-1,-1-2-7-15,1 3-81 0,-4 3 26 16,-4 15-142-16,0-2-146 15,-2-2-477-15</inkml:trace>
  <inkml:trace contextRef="#ctx0" brushRef="#br2" timeOffset="123571.99">20819 6767 101 0,'0'0'222'15,"0"0"-131"-15,0 0-3 16,0 0 36-16,0 0-10 16,0 0 5-16,0 0-38 15,-12 2-11-15,11-2 6 16,-1 0-20-16,1 0-1 16,-1 1-3-16,-1-1-40 15,0 1 7-15,-1 2-19 16,-2 0 0-16,1 2 11 0,-2-1-10 15,1 1 5-15,-2 1-1 16,1 0 3-16,-2 3-10 16,0-1 2-16,1 0 0 15,-2 0 3-15,1 1-3 16,0 1 0-16,2-2 4 16,-3-1 4-16,2 1-8 15,2 0 0-15,-2-2 0 16,1 2 17-16,0 1-17 15,-1-1 10-15,0 0-1 16,0 1 2-16,0-1-9 16,-1 3-2-16,-1-2 0 15,1 3 6-15,-2-2 1 0,1 1-7 16,1-2 0 0,0 0 6-16,1 1-12 0,1-2 6 15,1 1 0 1,0-2 6-16,0 0-5 0,-1 3-1 15,0 0 0-15,-1 0 7 16,2-1-14-16,-2 2 7 16,0 0 0-16,0 0 8 15,1 2-7-15,-4 0-1 16,2 0 0-16,0 0 1 16,-1 1-2-16,0-2 1 15,0 3 0-15,3-1 3 16,-2-1-1-16,2-1-2 15,1 1 0-15,1-2-2 16,-1 1 1-16,0-1 2 0,2-1-1 16,-1 0 13-16,1 0-12 15,-1-2-2-15,1 2 1 16,-2-2 0-16,2 1 1 16,-3 1-1-16,3 0 1 15,-4 0 11-15,1 4-5 16,0-1-7-16,-1-1 0 15,1 2 1-15,-2 0 2 16,0 0-3-16,1 0 15 16,1 1-9-16,-3-1 5 15,2 1-11-15,0-4 0 16,2 4 2-16,-1-3 20 0,1 1-22 16,0 1 7-1,2 0 3-15,-2 2-8 0,-2-1-3 16,2 1 1-16,0 1-2 15,0 0 2-15,-1-1 0 16,-2 4 1-16,1-3 6 16,1 2 0-16,1-2-14 15,-3 2 5-15,3 1 2 16,0-3 2-16,2 0-1 16,-1 0-1-16,-1 0 1 15,3-1 1-15,0-2-4 16,0 3-2-16,0-1 4 15,2 1-3-15,-2 2 6 16,0 0 1-16,-2 0-4 16,1 0 6-16,1 1-12 0,-1 2 6 15,-1-1-1-15,0 1-6 16,1 2 14-16,-2-2-7 16,-1 3 1-16,1-1 8 15,0-3-18-15,0 1 9 16,1-2 0-16,-1 1-4 15,3-1 13-15,0 1-9 16,0 1 3-16,2-2 7 16,-1 1-19-16,1-1 9 15,-1-1 0-15,-1 0 5 16,0 1-4-16,-1-1 7 16,-2 1 2-16,2 1-3 15,-1 1-7-15,0 0 0 0,2-1 2 16,0-1 12-16,0-3-14 15,2 0 20-15,-2-3-11 16,2 1-1-16,-1 1-15 16,1-2 7-16,-1 1 0 15,-1 3 3-15,0-1-3 16,0 3 8-16,0 0-8 16,0 1 9-16,0 0-10 15,0 1 1-15,2 0 0 16,1-1 5-16,-3 1-5 15,3 2 0-15,0-2 6 16,0 2 3-16,0 1-16 0,0 2 7 16,0-1 0-16,0 4 16 15,0 0-16-15,6 1 16 16,-3 0-6-16,0 2 1 16,1-4-10-16,-1 2-1 15,0 1 0-15,0-1 15 16,0 0-15-16,0-2 10 15,3 3-3-15,-2-3 5 16,3 1-12-16,-1 0 0 16,4-3 0-16,-1 2 27 15,0 0-27-15,3-1 10 16,-2 0 3-16,-1-1-4 16,3 1-5-16,-3-2-4 0,0 1 0 15,0-1 16 1,3 2-15-16,0-3 9 0,1 0 17 15,-1 0-26-15,3 0 11 16,-2-2-12-16,4 1 0 16,-2-1 16-16,1 0-4 15,-1 1 10-15,3 1-5 16,-3-2-9-16,1 2-8 16,-1 0 0-16,0 1 0 15,0 0 3-15,0-1-2 16,-2 0 8-16,2-1 7 15,-3 1-7-15,2-2-5 16,-1 0-4-16,-1-1 0 16,3-2 16-16,-3-1-16 15,3 0 16-15,0-1 11 0,1 0-25 16,-1 0 9 0,4 0-11-16,0 0 0 0,1 1 17 15,-1 1-8-15,1-1-7 16,1 1 7-16,1-1-1 15,-2 2-5-15,1-3-3 16,-1 1 0-16,-1 0 11 16,0-1-5-16,1 1-6 15,-1-1 0-15,0 1 13 16,0 1-19-16,1 2 6 16,1-2 0-16,-1 4 4 15,0-2 2-15,1 1-6 16,-1-2 0-16,2 0-2 15,-2-2 1-15,1 1 1 16,0-1 0-16,0-2 2 0,1 0-1 16,-2-3-1-16,1 1 0 15,-1 1 1-15,0-1-3 16,1 1 2-16,0 0 0 16,-2 1 1-16,2-3 5 15,-2 2-6-15,1-2 0 16,-2 3-5-16,1-3-1 15,-1 0 12-15,0 1-6 16,-2 2 3-16,2-3-1 16,0 1-3-16,-2-3 1 15,2 2-5-15,-3 0 4 16,2-1 1-16,-1-1 0 0,0 1 6 16,0-2 1-16,1 1-14 15,-2 2 5-15,3-2 2 16,0 1-7-16,-2-2 8 15,2 0-1-15,0 1 9 16,0-3-3-16,0 1-12 16,1 2 5-16,-1-2-1 15,-1 0-4-15,1 1 12 16,-2-1-4-16,2 1 1 16,-1 0 4-16,0 1-14 15,1-1 2-15,-1 1 5 16,0-1-3-16,0 0 9 15,2 0-6-15,0 0 2 0,1 0 9 16,1-1-22-16,0 0 11 16,0-1-3-16,1 1-3 15,0-2 12-15,0 1-6 16,1 1 1-16,3-1 9 16,-3-2-18-16,3 0 8 15,-4 1 0-15,2-1-11 16,1 0 19-16,1-2-8 15,-1 3 4-15,0-3 8 16,1 1-24-16,2 1 11 16,-1-2 1-16,1 1-8 15,-1 1 16-15,0-2-8 16,0 1 1-16,0 0 11 16,1 1-24-16,0-4 12 15,-1 3-1-15,0-3-11 0,2-3 18 16,-3 3-6-16,0-3 4 15,0 0 11-15,0 0-30 16,-2 0 15-16,0 0 0 16,-1 0-12-16,1 0 24 15,0-3-10-15,-1 0-2 16,-1 1 1-16,2-2-2 16,-1 1-5-16,-1-2 6 15,1 3-11-15,0-1 25 16,0 0-14-16,0 0 1 0,-1 0 12 15,1 1-26 1,0-1 10-16,-1 1 3 0,1-1-4 16,1 1 10-16,1 1 1 15,1-4-7-15,0 3 7 16,-1-2-15-16,2-1 2 16,-1 1 6-16,1-2-9 15,1 1 9-15,1-1 0 16,-1 0 10-16,0-1-9 15,2 2 11-15,0-4-12 16,0 2 0-16,0-2 4 16,1 0-4-16,-1 0 18 15,-3 0-11-15,1-2 7 16,1 0-28-16,-2 0 14 16,-1-1 0-16,1-2-4 0,0 0 13 15,0 1-9-15,-1-1 0 16,-1-1 10-16,0 1-11 15,-1 0 1-15,0 0-2 16,-2-2-5-16,1-1 14 16,2 3-4-16,-1-3-3 15,1 0 5-15,-1-2-11 16,0 2 3-16,0-2 3 16,1 1-6-16,0 0 15 15,0-1-9-15,0 1 0 16,3 0 7-16,0-1-16 15,2-1 8-15,3 2 1 16,0-2-6-16,2-1 15 0,0 1-8 16,0-1-1-16,1-1 3 15,-1-1-9-15,-1 1 2 16,1-2 4-16,-3 0-8 16,-1 0 16-16,-4 1-8 15,-1 1 0-15,-3 0 6 16,-2 2-15-16,-3-2 9 15,0 0 0-15,-4 0 1 16,0 1 7-16,0-1-8 16,1-2 0-16,-2 2 1 15,2 1-7-15,-1 1 6 16,0 1 0-16,0 0-1 16,-1 2 7-16,-1-1-6 15,0-1 0-15,2-3 1 16,-1-1 1-16,2-1-2 0,0-2 0 15,1-2 2-15,1-1 4 16,1 1-6-16,-2 0 0 16,3 1 0-16,-1 0 0 15,-1 2 0-15,-1-3 0 16,1 3 8-16,-1 0-2 16,-1 0-6-16,1 2 0 15,-1 0 1-15,0-3 4 16,-1 0-5-16,0 1 0 15,-2-3 4-15,3 0 2 0,-3-1-7 16,3 0 1-16,-3 3-3 16,2-2-5-16,-1 2 8 15,-1 0 0-15,1 3 3 16,-2 1 6-16,-1-1-15 16,2 1 6-16,-3-1-2 15,2 0-8-15,0-3 10 16,0 2 0-16,2-1 8 15,-1 0-7-15,-1 1-2 16,2 1 1-16,-2-1-1 16,-1 1-7-16,2 0 16 15,-2 1-8-15,2-1 6 16,-1-1 0-16,-1 1-12 16,2-1 4-16,-3-1 2 15,2 1-6-15,-1-1 12 0,-1-1-6 16,0 0 2-1,1 1 5-15,-2-1-14 0,1-1 4 16,-2 1-5-16,2 1 2 16,-2-1 12-16,1 2-4 15,1-1 4-15,0 1 0 16,-3 0-12-16,0-1 0 16,0 2 3-16,-3-5 1 15,3 2 4-15,-3-2 5 16,1-2-5-16,1 0 4 15,-1-1-12-15,1 0 1 16,2-2 5-16,-1-1-4 16,0 2 14-16,0-2-10 15,0 0 6-15,1-2 1 16,-4 2-14-16,0-4 7 0,-1 1 0 16,-2 3 7-16,1-4-7 15,-1 1 9-15,0 1 23 16,2-3-31-16,-2 1 11 15,0-1-9-15,0 0 3 16,0-2 18-16,0 0-24 16,0 3 17-16,0 0-7 15,-2 2 8-15,-2 2-24 16,-1 1 6-16,0 1 0 16,-1 0 13-16,-1 0-11 15,1 2 11-15,0-2-1 0,-2 1 0 16,2 2-13-16,-2 3 1 15,1-2 0-15,-2 3 6 16,0 0-4-16,1 2-2 16,2-1 10-16,-2 0 2 15,2 0-14-15,-2 1 2 16,-1-1-1-16,0-1-8 16,-1 1 16-16,1 0-7 15,-3 2 8-15,0-1-7 16,0 0-1-16,-2 2 0 15,2 0-2-15,-2 0-4 16,-1-1 7-16,0 1-1 0,1 2 9 16,1-1 0-1,1 1-15-15,0-1 6 0,2 3 0 16,-1-2-4-16,-2 1 5 16,1-1-1-16,-3 1 4 15,2 0 5-15,-1-1-18 16,-1 2 6-16,2 0 3 15,-2 0-7-15,1 2 14 16,1 1-7-16,1-1 0 16,-1 4 6-16,1-4-12 15,0 1 6-15,-5-2 0 16,2 2-10-16,-2-1 10 16,-3-1 0-16,2 2 0 15,-3 0 0-15,2 1-2 16,1 0 2-16,-1 0-3 0,1 0-5 15,-2 1 15 1,3 0-7-16,0-1 0 0,-1 2 7 16,3 0-8-16,-3-3 1 15,3 3 0-15,-2-3-9 16,0 3 11-16,-1-1-2 16,-1-1 0-16,2-1 11 15,-2 0-20-15,1 2 9 16,0 1 0-16,2 0 0 15,-1 0 1-15,1 2-1 16,0-1 0-16,-4-1 6 16,2-1-8-16,-1-2 2 15,-2 0 0-15,2 0 0 0,-4-3 2 16,1 1-2 0,0-1 0-16,-1 0 3 0,-2-2-5 15,-2 1 2-15,0 1 0 16,0-2-1-16,1 2 2 15,-1 0-1-15,3 0 0 16,-2 0 3-16,1-1-4 16,1 1 1-16,0-1 0 15,2 1 4-15,0-1-3 16,-2 0-1-16,0-1 0 16,0 2-4-16,0 0 3 15,0 2 1-15,0 1 0 0,-1 1-1 16,-1 0 2-1,-2 2-2-15,0-1 1 0,-2 0-7 16,0 0-2-16,0 2 10 16,2-2-1-16,1 0 9 15,2 3-8-15,0 1-2 16,-1-3 1-16,2 3-3 16,0-1 1-16,-1 1 2 15,0 0 0-15,0-3-2 16,-2 3 9-16,-3-1-14 15,-3-2 7-15,-1 2-4 16,-1-2-2-16,-1 1 6 16,-1 4 0-16,0-3 4 15,0 3-2-15,1-2-4 16,0 0 2-16,0 2-10 0,-2 0 8 16,2-3 2-1,-2 1 0-15,1-2 8 0,1 3 2 16,-4-4-11-16,1 1 1 15,2 1-9-15,-3-2 2 16,2 0 8-16,3 1-1 16,-1 2 6-16,0 1-5 15,-1 0-1-15,0 2 0 16,1-2-8-16,0 3 7 16,0 0 1-16,1 2 0 15,2-1 4-15,0 1 4 16,3 0-16-16,2 2 7 15,2 0-4-15,-1 0-5 16,3 0 10-16,-1 0 0 16,1 5 0-16,2 1-1 0,-2-1-1 15,-2 3-14-15,0-2-17 16,-4 2 32-16,0 1-7 16,-1-1 8-16,-1 3 4 15,0-2 5-15,0 0-15 16,-1 1 6-16,3 0-4 15,1-1-2-15,0 0 7 16,3 2-1-16,0-2 6 16,3 1 3-16,0 0-18 15,-1 0 9-15,0-1-6 16,-3 3-6-16,2 0 14 16,-1 0-2-16,0 2 3 0,-3 0-2 15,1 2-2-15,-2 1 1 16,2 0-6-16,-2 0 0 15,2 0 6-15,-1-1 0 16,1 1 3-16,1 0 5 16,1-2-14-16,3 2 6 15,1-1-6-15,-1-2 5 16,3 2 1-16,0-2 0 16,-1 1 0-16,3 1 8 15,-3-1-10-15,2 1 2 16,-1 0-6-16,0-2-1 15,-3 1 8-15,0 0-1 16,0 1 5-16,-1 1 4 0,-1-2-15 16,1 2 6-1,0 0 0-15,2-1-8 0,-2 1 16 16,2 0-5-16,-2 1-3 16,3 1 4-16,-2-2-5 15,3 0 1-15,0 0 0 16,-1 0-9-16,0 2 17 15,2-2-8-15,-3 4 0 16,-1 0 3-16,1 0-4 16,1 2 1-16,-3-3 0 15,0 4-1-15,2-4 2 16,-1 2-1-16,1-1 2 16,1-1-1-16,2 1-2 0,-1-1 1 15,1-1 0 1,1 3-12-16,-1 0 13 0,2-1-1 15,-1 1 0-15,1 2 9 16,0-1-15-16,-1 2 6 16,2-2 0-16,-2 3-3 15,0-1 5-15,0 1-2 16,0 0 0-16,2 1 6 16,0 0-12-16,-1 0 6 15,1 0 0-15,1 2 0 16,-2-2 1-16,2 4-1 15,-1-5 0-15,1 3 1 16,-1-3-2-16,2-2 1 16,1 1 0-16,1-1-2 15,-1 3 4-15,0 2-2 0,1-2 0 16,1 1 0-16,2-1-1 16,-2 0 1-16,1 0 0 15,1 2 5-15,0-1 2 16,-1-1-13-16,1 2 6 15,1 2-1-15,-1-2 1 16,2 3 0-16,1-1 0 16,0-1-1-16,0 1 3 15,0-2-3-15,0 0 1 16,0 0-6-16,0 2 4 16,-2-3 3-16,1 0-1 15,1-2 1-15,2-3 7 0,-1-1-16 16,0-1 7-1,1-2-15-15,0-3 4 0,1 1-34 16,1 3-21-16,1 0-8 16,-5 21-145-16,0-7-139 15,-2-3-428-15</inkml:trace>
  <inkml:trace contextRef="#ctx0" brushRef="#br2" timeOffset="138912.21">24480 11730 15 0,'0'0'258'0,"0"0"-1"16,0 0-81-16,0 0-2 0,-5-4 10 16,5 3-51-16,0 1-3 15,0-2-38-15,0 2-12 16,0 0-6-16,0 0-61 16,0 0 13-16,0 0-26 15,0 2 9-15,5 9 0 16,8 4-8-16,5-1 15 15,7 1 4-15,8-1-6 16,7 0-13-16,2-5-1 16,4-4 0-16,-1-4 8 15,1-1-7-15,-6 0 0 16,-4-6-1-16,-6-6-10 0,-8-1 9 16,-5 1-31-16,-5 0-15 15,-5-1 47-15,-4 5 0 16,-1 0 11-16,-2 3 3 15,0 1-5-15,0 1 7 16,0 3-16-16,0 0 0 16,0 3-9-16,0 14 9 15,0 9 0-15,0 6 8 16,0 7-7-16,0 6-2 16,0-1-8-16,0-1 6 15,0-2-8-15,0-7-4 16,1-7 12-16,-1-9-4 15,2-7 4-15,-2-6 3 16,0-3 0-16,1-2 0 16,-1-2 11-16,0-12-11 0,0-6 0 15,0-7-7-15,0-5 13 16,0-3-7-16,0-2 1 16,0-2 0-16,0 0 2 15,0 4-1-15,0 5 7 16,0 6-1-16,0 7 5 15,0 5-8-15,0 5-4 16,0 6 1-16,0 0-12 16,0 1 11-16,6 0 0 15,6 1-13-15,3 7 14 16,6 5-2-16,4 3 0 16,5 1 1-16,3 4 2 15,3 1-1-15,1 2 7 0,-1 1-8 16,-5-1 7-16,-5-2-16 15,-6-2 6-15,-6-2 3 16,-10-1 10-16,-4-2-10 16,-7 2 15-16,-16 0 16 15,-11 0-5-15,-9 0 28 16,-5-2 10-16,-3-2 6 16,1 0 7-16,6-5-47 15,8-1-5-15,11-4-19 16,9-3-6-16,10 0-23 15,12 0-191-15,15-10-396 16,6-2-466-16</inkml:trace>
  <inkml:trace contextRef="#ctx0" brushRef="#br2" timeOffset="139662.29">25595 11633 373 0,'0'0'247'16,"0"0"-179"-16,0 0-36 15,0 0 17-15,0 0 26 0,0 0 46 16,0 0-70-16,-67 101-11 16,67-64 56-16,0 9-25 15,8 3 18-15,11 1-38 16,8 0-9-16,5-6-11 15,4-8-24-15,3-10 16 16,4-10-4-16,-1-10-19 16,0-6 32-16,0-9-29 15,-5-18 16-15,-3-9-6 16,-5-10-7-16,-7-4-12 16,-8-4-3-16,-6-1-4 15,-8-4 4-15,0 3 18 16,-11 4-9-16,-5 8 25 0,-1 11-18 15,3 15 59 1,1 14-33-16,5 6-8 0,1 37 17 16,4 30-41-16,3 24 58 15,9-6 24-15,11-15-49 16,2-25 7-16,1-18-22 16,6-3-6-16,5-2 28 15,5-2-24-15,1-11 1 16,-3-8-18-16,-1-3-44 15,7-20-113-15,-8-6-338 16,-9 2-650-16</inkml:trace>
  <inkml:trace contextRef="#ctx0" brushRef="#br2" timeOffset="140735.1">26621 11964 1069 0,'0'0'316'0,"0"0"-304"15,0 0 2-15,0 0-14 16,0 0 64-16,0 0-7 16,84 8-20-16,-59-21-31 15,-2-2 7-15,-4-1-13 16,-7-4-11-16,-5 1 5 0,-7 2-17 16,0 0 22-16,-10 3 0 15,-7 4 2-15,-2 7 26 16,-3 3 5-16,2 0-31 15,1 13 3-15,4 12 5 16,5 7 5-16,4 5 26 16,6 1-14-16,0-3 13 15,7-4-27-15,12-9 0 16,5-7 14-16,3-8-24 16,0-7 24-16,3 0-26 15,0-15-9-15,-2-12-3 16,2-7-31-16,-3-6-3 15,1-1 16-15,-3 2-1 16,1 5 31-16,-1 10 0 16,-4 9 0-16,3 15 0 0,-3 0 7 15,-2 17 10-15,1 12 34 16,-6 5-10-16,-3 2-7 16,-5-6-15-16,-4-3-3 15,-2-6 38-15,-4-4-13 16,-9-5-3-16,-6-5 12 15,-4-5-49-15,-2-2 19 16,2 0-20-16,1-5 0 16,3-7-1-16,5 2 1 15,7 1 0-15,7 4-9 0,0 5-23 16,9 0 7 0,15 0 9-16,5 12 12 0,6 0-8 15,4 1 3-15,5-4 9 16,1-6-3-16,3-3 9 15,-5-6-12-15,-2-13-4 16,-5-7-44-16,-4-10 30 16,-8-5-17-16,-3-6 22 15,-5-6 11-15,-5-5 2 16,-7-5 0-16,-4 0 6 16,0 5 0-16,0 8 45 15,-3 13 5-15,-3 15 1 16,1 12-2-16,1 10-48 0,0 27 12 15,1 38-13 1,3 26 0-16,3 12 15 0,12-14-14 16,0-26 9-16,-2-26-10 15,-4-8-5-15,4-1-36 16,1-3-129-16,-7-5-109 16,-2-11-52-16,-5-9-430 0</inkml:trace>
  <inkml:trace contextRef="#ctx0" brushRef="#br2" timeOffset="141186.25">27390 11844 1298 0,'0'0'281'15,"0"0"-235"-15,0 0-36 16,0 0-10-16,0 0 0 16,85 64 32-16,-50-54-31 0,4-6 15 15,0-3-15-15,-2-1 14 16,-4 0-11-16,-3 0 2 15,-8-1-4-15,-5 1 6 16,-6 3-2-16,-4 16 9 16,-6 10-6-16,1 3 1 15,-2 2-20-15,1-5 10 16,4-5 0-16,2-9-8 16,3-10 8-16,1-5-11 15,4-2 10-15,-2-20-99 16,-1-5 9-16,-5-8 6 15,-2-1 24-15,-5 1 53 16,0 2 8-16,0 7 33 16,-11 7 30-16,-3 11-17 0,0 8-2 15,-1 0-30-15,5 22 20 16,-2 8 34-16,8 5-24 16,4 2 35-16,0-4 13 15,8-1-57-15,12-8-1 16,4-5-34-16,4-8 0 15,2-6 0-15,0-5-46 16,-4-5-46-16,3-31-98 16,-11 4-196-16,-5-4-630 0</inkml:trace>
  <inkml:trace contextRef="#ctx0" brushRef="#br2" timeOffset="141374.34">27891 11572 1596 0,'0'0'299'16,"0"-75"-175"-16,6 28-101 16,7 2 3-16,5 7-26 15,1 6 12-15,-1 10-28 16,0 7-8-16,-6 10-56 16,-3 5-106-16,-9 25-174 15,0 4-29-15,-12 9-287 0</inkml:trace>
  <inkml:trace contextRef="#ctx0" brushRef="#br2" timeOffset="142281.2">25365 12724 228 0,'0'0'626'0,"0"0"-481"15,-7 75-103-15,7-32 30 0,0 6 22 16,7-3-23-16,2-3 2 16,2-6-53-16,-1-8-6 15,-4-12 4-15,-1-8-4 16,-4-8-14-16,-1-1 70 15,0-11-26-15,0-14 2 16,0-8-36-16,-4-3 8 16,-2-5 19-16,-1 2-36 15,2 1 36-15,5 7-14 16,0 4-22-16,0 7 15 16,6 6-15-16,9 4-1 15,0 1 3-15,3 3-1 16,1 2-2-16,-1 1 0 15,3 3-11-15,-5 0 1 16,2 0-13-16,-2 13 23 0,-4 7-6 16,-1 7 14-16,1 3-8 15,-5 1 0-15,2 2 0 16,3-3 6-16,2-4-6 16,2-6 1-16,3-5 5 15,2-6 3-15,3-6-18 16,0-3 9-16,-5-7-4 15,1-11-4-15,-5-6 16 16,-4-5-7-16,-6-2 14 16,-5-2-2-16,0 1 4 15,-3 7 26-15,-10 6-2 16,-2 7 52-16,-6 11-65 16,-1 1-12-16,-3 11-16 0,0 13-14 15,3 5-5-15,3 2-43 16,7 1-42-16,8 6-116 15,4-8-388-15,0-8-121 0</inkml:trace>
  <inkml:trace contextRef="#ctx0" brushRef="#br2" timeOffset="143590.26">26037 12797 1018 0,'0'0'369'0,"0"0"-242"15,0 0-94-15,0 0 54 0,0 0 53 16,0 0-49-16,-90-54-41 16,69 54-50-16,2 12 0 15,4 12-8-15,6 5 18 16,6 7-10-16,3 1 3 16,0 4 6-16,9-5-11 15,9-4 2-15,4-5-35 16,4-8-10-16,0-9-45 15,0-10 32-15,-4 0 27 16,-1-20-52-16,-3-6 11 16,-4-13 43-16,-3-8 14 15,-3-8 15-15,-4-5 9 16,-4-6 11-16,0 1 8 0,-3 6-1 16,-6 14 8-16,2 10-17 15,3 20 5-15,2 15 2 16,2 7-8-16,0 26 5 15,0 26 47-15,0 2-30 16,8 8 1-16,3-3-24 16,3-11-7-16,7-1 29 15,2-8-37-15,4-13 15 16,3-11 12-16,0-12-26 16,0-10 12-16,-2-3-14 15,-1-19-8-15,-3-10 7 16,-5-9-58-16,-5-6 2 15,-7 1 1-15,-3 2 7 0,-4 10 24 16,0 12 0 0,0 15-7-16,0 7 7 0,0 20 11 15,-4 18 14-15,3 8 46 16,1 5-21-16,0-3 23 16,1-4-11-16,11-8-7 15,3-10 13-15,1-9-43 16,5-12 8-16,-1-5-3 15,1-4-5-15,-2-18-48 16,-3-8-55-16,-2-7-15 16,-7-4 57-16,-2 1-46 15,-5 2 52-15,0 6 42 16,0 13 13-16,0 11 5 16,0 8 45-16,0 13-26 15,0 16 20-15,0 5-24 0,0 4 66 16,3 1 6-1,4-5-43-15,6-8 19 0,1-4-35 16,4-9-4-16,1-9 40 16,4-4-67-16,0-2 2 15,0-16-4-15,-4-5-64 16,1-5 33-16,-7 0-11 16,0 2 42-16,-7 4 7 15,-1 4 5-15,-5 2-12 16,0 1 0-16,0 5 8 15,-5 1-8-15,-2 2 2 16,-5 4 2-16,3 1 6 0,0 2-9 16,2 0-2-16,-2 0-5 15,3 0-5-15,0 3 3 16,0 2 9-16,0-2-1 16,0-3 4-16,0 1-4 15,0-1-16-15,-2 0-20 16,0 0 15-16,0 0 5 15,1 0 2-15,-1 0-5 16,-1 0 4-16,0 0 9 16,0 0 5-16,-1 0 1 15,0 2-4-15,-1 3-2 16,-1 2 7-16,5 5-1 16,2 1 43-16,4 9-29 15,1 2 29-15,0 4-16 16,9 2-14-16,7-4 22 0,2 0-34 15,3-6 6-15,3-8-7 16,-2-6-44-16,4-6 27 16,-3-2-37-16,0-14-63 15,-5-8-47-15,-1-6-23 16,-4-1-1-16,-3-2 59 16,-3 5 15-16,-1 7 85 15,-3 7 29-15,2 11 30 16,-1 3 57-16,2 13-1 15,0 12 62-15,2 3-18 16,5 1-63-16,1 0 21 16,5-10-18-16,3-7-64 15,5-7-6-15,12-7-112 0,-8-13-207 16,-3-4-393-16</inkml:trace>
  <inkml:trace contextRef="#ctx0" brushRef="#br2" timeOffset="144263.91">27164 12715 1213 0,'0'0'321'0,"0"0"-228"16,0 0-54-16,-86 51-2 16,62-20 113-16,4 5-76 15,7 0-48-15,9 0 14 0,4-2-40 16,0-5 9-16,7-7-9 15,11-8-60-15,4-9 0 16,2-5-10-16,5-2-50 16,-1-19-36-16,-1-7 5 15,-2-8 69-15,-3-7 70 16,-5-6 8-16,-2-2 4 16,-8-4 6-16,-7-1 4 15,0 5 30-15,0 7 10 16,-9 14 108-16,-1 16-15 15,4 14-73-15,1 18-10 16,1 33-21-16,2 27-7 16,2-2 46-16,0-4-20 15,3-16-11-15,10-18-27 0,6 0-9 16,3-4-15-16,1-10 4 16,4-12-15-16,-1-9 2 15,0-3-2-15,-3-17-34 16,-3-11 27-16,-2-3-38 15,-5-5 39-15,-3 3-1 16,-2 7-19-16,-3 12 34 16,-2 11-34-16,-2 3-73 15,1 23 114-15,-1 7 12 16,5 6 36-16,1 0-26 16,5-5 8-16,5-5 17 15,2-8-47-15,5-9 16 16,0-9-16-16,0 0 15 15,-2-19-9-15,-2-9-5 0,-4-7 22 16,-9-6 27-16,-5-3-38 16,-2 0 23-16,-6 6 6 15,-13 8-13-15,-7 10 20 16,-2 12-35-16,-2 8-13 16,3 15 0-16,2 13-7 15,2 5-39-15,6 15-89 16,6-7-115-16,5-8-560 0</inkml:trace>
  <inkml:trace contextRef="#ctx0" brushRef="#br2" timeOffset="144819.73">27913 12755 316 0,'0'0'557'16,"0"0"-458"-16,0 0-18 16,0 0 55-16,0 92 9 15,4-48 13-15,5 4-62 16,4 8-33-16,1 4-21 16,1 3-32-16,2 0-7 15,-2-3-3-15,-2-1 0 16,-1-6-1-16,-2-7 2 0,-2-12-1 15,-2-8 6 1,-2-9 3-16,-4-10-10 0,0-7 1 16,0-7 0-16,-10-19 3 15,-9-11-2-15,-5-10 8 16,0-8 16-16,0-2-15 16,6-1 18-16,6 4 8 15,6 4-14-15,6 4 21 16,0 9-43-16,4 3 1 15,12 6-1-15,3 6-14 16,2 5 13-16,0 6-32 16,1 5-16-16,-3 6 49 15,-2 0-8-15,-2 0 8 0,-9 12 34 16,-5 5-25 0,-1 2 38-16,-7 6 8 0,-16-2-28 15,-3-1 41-15,-3-2-25 16,1-6-14-16,4-2-29 15,6-5-10-15,5-1-30 16,7-6-58-16,4 0-61 16,2-10-138-16,9-7-272 15,6-2-29-15</inkml:trace>
  <inkml:trace contextRef="#ctx0" brushRef="#br2" timeOffset="145116.2">28143 12857 689 0,'0'0'645'0,"0"0"-496"16,0 0-114-16,0 0-33 0,0 0 92 16,25 82-20-16,-17-62-38 15,3-3-17-15,1-6-11 16,1-6-14-16,1-5 6 16,-2 0-13-16,2-14 11 15,-5-10 2-15,-3-2 0 16,-5-4 5-16,-1 1 2 15,0 1-7-15,-9 5 9 16,-6 5-2-16,2 9 72 16,1 9-38-16,-1 0-19 15,2 16-22-15,3 10 0 16,3 5-50-16,5-2-89 0,0 0-95 16,16-7-133-1,3-5-230-15</inkml:trace>
  <inkml:trace contextRef="#ctx0" brushRef="#br2" timeOffset="145450.72">28322 12830 363 0,'0'0'708'15,"0"0"-527"-15,0 0-81 16,0 0-7-16,0 0 23 16,0 0-34-16,0 0-20 15,-8 14-34-15,8 0-5 16,0 0-17-16,0-5-6 15,0-2 0-15,0-4-19 0,0-3-8 16,0 0-1 0,0 0 28-16,0-12 27 0,5-5-26 15,2-1 8-15,2-2-3 16,5 0 5-16,1 5 64 16,1 5-39-16,3 6 0 15,-1 4 37-15,3 8-22 16,-1 10 21-16,-1 2-27 15,0 3-30-15,-4-5 37 16,0-1-52-16,-7-3 0 16,-8-4-34-16,-13 1-170 15,-13-3-278-15,-7 0-686 0</inkml:trace>
  <inkml:trace contextRef="#ctx0" brushRef="#br2" timeOffset="145962.07">26778 13421 339 0,'0'0'769'0,"0"0"-604"16,0 0-88-16,0 0 18 15,0 0 17-15,0 0-13 16,0 0-35-16,18 38-45 16,-3-28 33-16,1-6-29 15,4-4-4-15,1 0 25 16,1-9-43-16,-4-8 23 16,0-2-18-16,-8-5 4 0,-1-1 14 15,-8-1-24-15,-1 3 9 16,0 4 14-16,-14 3-21 15,-4 6 24-15,-5 5-22 16,1 5 5-16,-2 7-18 16,3 11 1-16,2 9-39 15,1 13-62-15,4-6-277 16,7-5-483-16</inkml:trace>
  <inkml:trace contextRef="#ctx0" brushRef="#br2" timeOffset="146062.54">26778 13421 1188 0</inkml:trace>
  <inkml:trace contextRef="#ctx0" brushRef="#br2" timeOffset="146314.29">26778 13421 1188 0,'15'104'335'0,"-22"-78"-247"0,4 10-36 0,3 1 55 0,0-1-18 16,16-3-10-16,3-5-57 15,7-11-6-15,2-5 24 16,2-8-39-16,-2-4 20 15,-1-4-21-15,-6-11 0 16,-6-4-6-16,-8-4 12 16,-4-2 10-16,-3 0 6 15,-4-3-10-15,-11 5 2 16,-6 2 14-16,-3 4-27 16,0 8 54-16,-1 8-28 15,1 1-2-15,2 10-21 16,4 14 2-16,3 3-12 0,6 5-7 15,4-1-54 1,5-2-9-16,0-2-72 0,8-1-102 16,8-10-375-16,1-6-190 0</inkml:trace>
  <inkml:trace contextRef="#ctx0" brushRef="#br2" timeOffset="146706.29">27155 13631 606 0,'0'0'628'16,"0"0"-486"-16,0 0-126 0,0 0 10 15,0 0 17-15,0 0 37 16,87 53-20-16,-60-53-47 16,3 0 10-16,0-8 17 15,-2-8-23-15,-3-1 30 16,-6-5-47-16,-7-1 0 15,-7 1 8-15,-5 0-1 16,0 0-3-16,-11 4 26 16,-8 5 6-16,-5 5 9 15,-3 4-5-15,-4 4-38 16,1 0 5-16,3 9-1 16,5 8-6-16,7 5 29 15,8 2-29-15,5 2 19 16,2 1-19-16,5-1 0 15,14-3 20-15,5-4-20 0,2-7-11 16,6-5 4-16,-2-7-38 16,-1 0-33-16,1-17-81 15,-7-7-222-15,-8 2-270 0</inkml:trace>
  <inkml:trace contextRef="#ctx0" brushRef="#br2" timeOffset="146984.84">27125 13367 677 0,'0'0'741'0,"0"0"-587"0,0 0-82 15,0 0-49-15,0 0 116 16,108-5 26-16,-65-2-116 15,2 1 16-15,-2 0 18 16,-1 1-48-16,-6 0 30 16,-8 4-63-16,-7-1-1 15,-9 2-1-15,-8 0-60 16,-4 0-35-16,-9 6-92 16,-13 4-155-16,-3-1-621 0</inkml:trace>
  <inkml:trace contextRef="#ctx0" brushRef="#br2" timeOffset="148229.37">19947 11143 555 0,'0'0'639'0,"0"0"-497"16,0 0-59-16,0 0-54 15,0 0 0-15,0 0 67 16,0 0-35-16,-45 31 10 16,36-5-20-16,1 9-21 15,-2 9 15-15,-5 19-23 16,-5 26 17-16,-6 23 27 16,-6 10-36-16,-2-7-2 15,-3-6-28-15,3-15 1 0,-7 3 24 16,-3 0-24-1,-7-1 9-15,-12-5 0 0,-8-9-9 16,-6-10-1-16,-5-6 0 16,1-13 0-16,-2-11-1 15,-2-12 8-15,0-10-7 16,-4-8 7-16,-2-10 5 16,0-2-6-16,0 0 3 15,18-4-8-15,13-2 16 16,17 2-16-16,6 1-1 15,-1-2 0-15,2 2 3 16,3 0-4-16,13 0 1 16,8 3-1-16,8 0-11 0,4 0-44 15,0 0-86-15,1 0-77 16,15 0-56-16,-2-3-208 16,-1-2-108-16</inkml:trace>
  <inkml:trace contextRef="#ctx0" brushRef="#br2" timeOffset="149069.28">18295 12538 864 0,'0'0'364'15,"0"0"-172"-15,0 0-69 16,0 0-66-16,0 0 3 16,0 0-25-16,0 0 4 15,-10 69 8-15,1-31-46 0,1 1 5 16,1-2-6-16,-2-7 7 15,2-6 0-15,2-5-6 16,1-8 0-16,2-3 9 16,0-5-1-16,2-3-10 15,-1 0 1-15,-2 0-27 16,2 0 27-16,-1-5-25 16,1 1 25-16,-1 1 13 15,1 2-13-15,1 1 0 16,0 0-17-16,0 0-4 15,0 0 14-15,0 0-9 16,0 0 7-16,0 0 0 16,0 0 4-16,0 1 3 15,0 0 2-15,0-1-1 0,0 0 0 16,0 0 2-16,-5 0 8 16,-1 0-9-16,-3 0-6 15,-1-6 5-15,1-4-12 16,-2 0 12-16,1 0-1 15,1 1 2-15,2 4 0 16,2 2 0-16,1 2-2 16,1 1 2-16,1 0-17 15,1 0-4-15,1 0 20 16,-2 0-5-16,2 0 6 16,0 0 1-16,0 0 0 15,0 0-2-15,0 0 1 16,2 0 0-16,8 0 8 0,1 0-7 15,2 1 10-15,2 0-6 16,2 4-4-16,3-1-2 16,1 0 1-16,-3-1-1 15,0-1-10-15,-4-2 7 16,-3 0-15-16,-5-3 18 16,-4-10 2-16,-2-1-1 15,0-3 0-15,0-2-1 16,-2 1-1-16,-5 2 4 15,-3-1 2-15,2 2-4 16,-1 2 7-16,0 7-7 16,-1 4 0-16,1 2 1 15,-2 2 14-15,-2 15-9 16,1 3-6-16,-3 6 3 16,1 3-2-16,1-3-2 0,3-1 1 15,2-4 0-15,3-5-1 16,1-5 1-16,4-4 0 15,0-3-1-15,4-2-9 16,7-2 1-16,1 0-14 16,1-3-83-16,-5-5-100 15,-5 0-467-15</inkml:trace>
  <inkml:trace contextRef="#ctx0" brushRef="#br2" timeOffset="149793.31">11577 12702 760 0,'0'0'215'0,"0"0"-93"16,0 0 17-16,0 0-83 16,0 0 5-16,0 0-9 15,0 0 9-15,-21 106 51 16,18-57-38-16,2 2-39 16,1 0 10-16,0-1-44 15,0-6-1-15,0-7 0 0,0-4-10 16,0-8 9-16,0-6-117 15,-7-5-100-15,2-6-187 16,-1-4-159-16</inkml:trace>
  <inkml:trace contextRef="#ctx0" brushRef="#br2" timeOffset="149973">11443 13076 605 0,'0'0'294'15,"0"0"-129"-15,0 0-81 16,0 0-18-16,0 0 20 15,0 0 66-15,86-39 30 16,-50 36-124-16,5 2-17 0,-1-3-41 16,-4 1 4-16,-2-3-14 15,-7 0-108-15,-5-11-116 16,-5 0-109-16,-8 2-247 0</inkml:trace>
  <inkml:trace contextRef="#ctx0" brushRef="#br2" timeOffset="150130.53">11716 12830 770 0,'0'0'267'0,"0"0"-138"15,0 78-19-15,6-32-48 16,3 6 2-16,4-1-37 16,-1-4 5-16,3-5-32 0,3-1-44 15,-3-13-124-15,-3-9-467 16</inkml:trace>
  <inkml:trace contextRef="#ctx0" brushRef="#br2" timeOffset="150304.57">11935 13168 300 0,'0'0'78'0,"0"0"-53"16,0 0-25-16,0 0-27 0,0 0-170 16</inkml:trace>
  <inkml:trace contextRef="#ctx0" brushRef="#br2" timeOffset="151855.94">12035 13059 162 0,'0'0'196'0,"0"0"-112"16,0 0 9-16,0 0 1 15,0 0-19-15,0 0-3 16,0 0-25-16,48 13 39 16,-42-13-5-16,3-10-27 15,-5 1 19-15,-4-3-29 16,0 0-27-16,0 2 8 16,-1-3-25-16,-11 4 8 15,0 1-8-15,-3 3 7 0,0 5-14 16,0 0 7-1,3 13 0-15,3 10 0 0,2 5 2 16,7 5 5-16,0 2 25 16,3-3-14-16,12-1 30 15,4-9-14-15,2-4-21 16,4-7 23-16,1-7 34 16,-1-4-2-16,-1 0-17 15,-6-9-44-15,1-11 18 16,-5-4-25-16,-3-7-10 15,-1-3-4-15,-3-1-39 16,-1 2 29-16,1 5 23 16,-1 8-17-16,0 12 17 15,2 8-16-15,4 0 17 16,-2 17 45-16,1 10 3 0,-1 2 25 16,-4 2-10-1,-6 1-30-15,0-6 27 0,0-1-31 16,0-3-14-16,-9-5 8 15,-4-6-17-15,1-4-6 16,-3-6 0-16,4-1-18 16,2-3 5-16,2-13-72 15,7-1 41-15,0 1 37 16,4 2-5-16,11 2 12 16,9 5 0-16,6 2 0 15,6-2 29-15,3-1-23 16,2-6 15-16,-2 0 0 0,-4-8-12 15,-7-2-9 1,-7-5 0-16,-9 0-2 0,-6-5 2 16,-6 1 0-16,0-2 1 15,-15 1 10-15,-8-2-2 16,-2-1-9-16,-2 5 0 16,5 6 0-16,2 8 10 15,8 12 15-15,4 6 41 16,8 26-27-16,0 31-31 15,4 9-8-15,9-2 0 16,4-2 0-16,-1-13 8 16,2 2-8-16,-1-1 0 15,-3-8 0-15,-2-14-1 16,-4-10-9-16,-4-11-39 16,-2-7-65-16,2-3-10 0,2-19 40 15,0-8 14-15,3-4 47 16,4-2 1-16,3 0 22 15,1 7-2-15,1 6-2 16,3 10 4-16,-3 12 1 16,-1 1 38-16,-3 12 40 15,0 11-34-15,-4 5 3 16,1 0-16-16,-4 0-25 16,2-6 22-16,4-6-29 15,1-4 6-15,2-7-3 16,4-2 12-16,1-3-21 15,-1-8 6-15,-1-9 0 16,-3-5 13-16,-6-1-13 0,-7-2 9 16,-3 2 0-16,0 3 1 15,-12 3-10-15,-8 2 0 16,-3 9 0-16,-4 6 11 16,5 0-11-16,-2 11 0 15,3 9-1-15,6 4 6 16,3 2-12-16,5-2 7 15,7 0 0-15,0-4 12 16,16 0 0-16,8-4 11 16,7-6-8-16,4-4-14 15,0-6-1-15,0 0 0 16,-4-8-65-16,-4-19-65 0,-8 3-159 16,-8 0-508-16</inkml:trace>
  <inkml:trace contextRef="#ctx0" brushRef="#br2" timeOffset="152023.29">12857 12719 1288 0,'0'0'372'0,"0"0"-219"16,0 0-34-16,-7-85-40 16,7 60-23-16,3 6-43 15,7 5-13-15,-1 8-34 16,7 7-136-16,-4 15-212 15,-3 5-434-15</inkml:trace>
  <inkml:trace contextRef="#ctx0" brushRef="#br2" timeOffset="152621.28">13181 13017 702 0,'0'0'592'16,"0"0"-482"-16,1 98 2 15,9-56 19-15,3-1-13 16,4-5-51-16,0-9-11 16,-1-8-20-16,-2-5-36 15,-7-8 0-15,-1-6-20 0,-6 0 20 16,0-12 43-16,-6-8-43 15,-6-9-9-15,0-3 8 16,-1-4-17-16,7 2 17 16,4 3-31-16,2 3-2 15,3 5 18-15,15 7-32 16,0 3 33-16,3 6 13 16,3 5-13-16,-3 2 12 15,1 2 3-15,-1 13 0 16,-4 5 32-16,0 4-7 15,-2 4 0-15,-1 3-25 16,-1 0 12-16,2-3-6 16,0-1-6-16,3-6 0 0,0-7 3 15,3-6-2-15,-1-8-1 16,0 0 0-16,-1-12 0 16,-4-13 16-16,-4-5-16 15,-8-2 9-15,-3-3 25 16,0 2-34-16,-18 6 56 15,-3 1-6-15,-8 9-32 16,1 8 35-16,-2 6-25 16,2 3-10-16,6 12-11 15,4 9-7-15,7 5 0 16,10 2-23-16,1 1-54 16,12-3-6-16,31-1-115 15,-3-8-203-15,2-8-365 0</inkml:trace>
  <inkml:trace contextRef="#ctx0" brushRef="#br2" timeOffset="153687.31">13882 13029 937 0,'0'0'351'15,"0"0"-175"-15,0 0-73 16,0 0-35-16,-39-79 37 16,14 77-56-16,-1 2-6 15,2 11 13-15,3 14-49 16,7 8 5-16,6 7 3 15,8 1-15-15,2 1 53 16,18-6-32-16,9-4-7 0,4-11-2 16,2-9-9-1,1-9-5-15,-3-3 2 0,-4-10 0 16,-7-17 6-16,-3-9-5 16,-8-9-1-16,-7-6 0 15,-4-5-52-15,0 0 29 16,-9 1-9-16,-7 6 19 15,1 11 7-15,2 11 6 16,3 17 0-16,6 10-1 16,2 17-45-16,2 21 46 15,3 16 0-15,13 7 18 16,7 8 46-16,7-3-31 16,3-5-1-16,4-12-13 15,2-9-6-15,0-15-12 16,-3-14-1-16,-2-11-4 15,-6 0 4-15,-7-24 1 16,-5-8 17-16,-10-11-18 0,-4-1-30 16,-2-4 22-16,-2 4-17 15,-9 6-7-15,0 11 30 16,3 11-21-16,5 16 11 16,3 5-20-16,0 23 19 15,5 11 13-15,12 6 9 16,3 0 5-16,6-2 43 15,2-9-36-15,5-10 14 16,0-10 12-16,0-10-47 16,-4-4 20-16,-2-14-7 0,-5-13-12 15,-6-7 7-15,-3-5-6 16,-7-3-4-16,-5 8 2 16,-1 4-50-16,0 13 21 15,0 11-9-15,0 6-34 16,3 20 54-16,5 13 17 15,7 6 1-15,3 2 42 16,7-4-11-16,5-5 16 16,4-8-36-16,2-8-9 15,1-11 23-15,-4-5-24 16,-3-1 6-16,-9-17-7 16,-5-8-21-16,-8-4 6 15,-8-2-18-15,0-1-5 16,-11 4 37-16,-8 4-12 15,-6 4 13-15,-4 6 0 0,-1 4-1 16,-2 8-6-16,-1 3-14 16,3 0-2-16,5 16 14 15,5 5-2-15,7 5 11 16,8 6 10-16,5 1-1 16,0-2 4-16,18-2 6 15,7-5-4-15,5-6 12 16,3-8-27-16,1-7 0 15,-1-3-1-15,-3-4 3 16,-5-13-9-16,-8-4 7 16,-5-4 0-16,-9-1 1 15,-3 1 7-15,0 1-8 16,0 7 0-16,-7 6 2 0,3 10-14 16,4 1 12-1,0 10 0-15,9 14 10 0,8 5-10 16,8 3 25-16,5-3-25 15,6-7 6-15,4-10-22 16,0-8-9-16,12-13-107 16,-11-14-153-16,-9-3-575 0</inkml:trace>
  <inkml:trace contextRef="#ctx0" brushRef="#br2" timeOffset="154349.65">15291 12888 1227 0,'0'0'251'0,"0"0"-125"0,0 0-104 16,0 0 6 0,-89 51 81-16,72-21-5 0,7 7 12 15,8 3-37-15,2 3-59 16,11-6 35-16,11-4-54 16,5-8 11-16,4-10-12 15,1-7-1-15,-4-8 0 16,2-8-4-16,-6-17-39 15,-6-11 29-15,-5-7-47 16,-9-9 34-16,-4-2 26 16,0-4-43-16,-16-1 21 15,-3 5 8-15,-4 8 16 16,7 12 6-16,6 18 12 16,3 16 26-16,7 13-11 0,0 27-27 15,5 15 35 1,12 6 7-16,8 2-24 0,5-3 20 15,6-7-38-15,4-12 7 16,2-12 1-16,2-14-4 16,-2-10-11-16,-2-5 1 15,-3-20-2-15,-7-13-13 16,-7-4 15-16,-7-6-4 16,-5 2-5-16,-7 5-38 15,-2 11-3-15,-1 11-6 16,-1 14 8-16,2 3 11 15,2 23 21-15,3 9 16 16,6 2 47-16,3-3-35 0,5-5 23 16,4-9-16-16,2-8-18 15,0-10 37-15,0-2-13 16,-4-16 5-16,-6-12-2 16,-7-8-21-16,-8-1-1 15,-2-4-6-15,-9 3 0 16,-12 3 36-16,-7 7-8 15,-4 11 12-15,-1 12-17 16,2 5-21-16,3 22-4 16,5 15-10-16,7 9-10 15,10 4 13-15,6 3-62 16,19 13-38-16,10-13-156 16,1-12-820-16</inkml:trace>
  <inkml:trace contextRef="#ctx0" brushRef="#br2" timeOffset="154844.07">16277 12871 611 0,'0'0'971'16,"0"0"-820"-16,0 0-151 16,0 0 0-16,0 0 10 15,42 115 60-15,-15-33 60 16,15 24-38-16,1 8-18 15,-2-5-19-15,-8-13-54 0,-13-27 7 16,-4-17-8 0,-7-15-3-16,-3-9-12 0,1-3 17 15,-2-5-2-15,-5-7 0 16,0-13-12-16,0-8 2 16,-16-22-17-16,-4-14 27 15,-7-21 22-15,-4-24-14 16,0-18 14-16,7 7-22 15,11 21-2-15,11 26-6 16,2 24 8-16,6 0 0 16,9 6-3-16,6 3 3 15,2 13 0-15,3 7-1 16,2 7 3-16,-2 16 36 16,-4 5-14-16,-8 3-18 15,-7 2 35-15,-7-1-41 0,-7-3 19 16,-18-3-19-1,-8-6 8-15,-5-3-16 0,1-9 8 16,1-5-22-16,8-3 6 16,7 0-80-16,10-14-42 15,8-6-107-15,8-17-239 16,13 5-30-16,6 0 116 0</inkml:trace>
  <inkml:trace contextRef="#ctx0" brushRef="#br2" timeOffset="155143.17">16576 13061 327 0,'0'0'716'15,"0"0"-378"-15,0 0-126 16,0 0-88-16,0 0-22 16,64 73-69-16,-55-45 35 15,4-2-39-15,1-6-29 0,5-6 43 16,2-9-33-16,1-5 11 16,1-5 39-16,-1-19-59 15,-6-9 23-15,-2-4-24 16,-10-7 12-16,-4 1-2 15,0 2-8-15,-18 5 17 16,-3 8 33-16,-4 9-43 16,-2 10 18-16,2 9-27 15,1 9-9-15,4 16 3 16,6 9 6-16,5 6 0 16,6 1 0-16,3-2-29 15,4-5-61-15,14-7-114 0,15-12-169 16,-3-8-257-1,-4-7 62-15</inkml:trace>
  <inkml:trace contextRef="#ctx0" brushRef="#br2" timeOffset="155406.97">16855 13014 469 0,'0'0'838'0,"0"0"-632"16,0 0-142-16,0 0-35 15,7 75-22-15,-1-46 47 16,0-1 64-16,1-7-20 15,1-7-44-15,-1-6-35 16,-2-6 3-16,-2-2-44 16,-3-12 36-16,0-12-14 15,0-8 35-15,0-7-35 0,0-4 6 16,0 2-5 0,4 2 7-16,4 5-14 0,3 8 6 15,5 9-25-15,3 9-19 16,0 8-84-16,17 2-72 15,-6 9-400-15,-3 1-166 0</inkml:trace>
  <inkml:trace contextRef="#ctx0" brushRef="#br2" timeOffset="155872.04">17296 12891 542 0,'0'0'1119'0,"0"0"-963"0,0 0-112 16,0 0-13-16,0 0-30 15,-40-87 16-15,49 70 23 16,9 5-14-16,7 0 14 16,5 7-28-16,4 2-12 15,2 3 27-15,2 14-27 16,1 11 0-16,-3 9 1 15,-4 7 8-15,-7 6-16 16,-9 3 7-16,-11 3 0 16,-5-2-2-16,-6-3 3 15,-15-4-1-15,-3-8 0 0,0-8-3 16,2-10 3 0,1-8 1-16,2-10 1 0,7-3 29 15,2-16-31-15,8-5 0 16,2 0-1-16,0 2 1 15,12 5 0-15,3 7 0 16,2 9 16-16,0 1 41 16,4 13-31-16,-1 9 31 15,0 5-41-15,1-2-4 16,1-2-4-16,-1-1-8 16,-3-5-70-16,6-3-60 15,-5-4-410-15,-5-6-456 0</inkml:trace>
  <inkml:trace contextRef="#ctx0" brushRef="#br2" timeOffset="156240.31">17851 13246 468 0,'0'0'1072'16,"0"0"-920"-16,0 0-65 16,0 0-31-16,0 0-56 15,80-59 111-15,-60 44-10 16,1 0-33-16,-1-2 5 15,-3-2-61-15,-4 2-6 16,-5-3 0-16,-7 6-6 16,-1-1 0-16,-6 6-24 15,-10 4-6-15,-2 5 19 16,-1 0 9-16,-2 13 2 0,4 6 3 16,4 6 8-16,4 5-11 15,6 1 6-15,3 1 0 16,0 0 30-16,14-1-22 15,8-8 4-15,3-3-10 16,6-8 9-16,1-5-33 16,-1-4 16-16,-1-3-24 15,-3-2 23-15,-3-10-44 16,-6-5-14-16,-5-3-29 16,-9-11-228-16,-4 6-195 15,0 2-228-15</inkml:trace>
  <inkml:trace contextRef="#ctx0" brushRef="#br2" timeOffset="156534.93">17766 12925 1129 0,'0'0'303'0,"0"0"-129"15,0 0-67-15,0 0-78 16,0 0 95-16,0 0 17 16,0 0-37-16,89-20-16 15,-51 15-39-15,6 1-2 16,1-1 11-16,4 0-36 16,0 2 26-16,-5 3-30 15,-4 0-18-15,-7 0 13 0,-8 0-13 16,-11 8-48-16,-14 11-51 15,-9-2-141-15,-12 1-535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29:33.048"/>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
  </inkml:definitions>
  <inkml:trace contextRef="#ctx0" brushRef="#br0">24141 5346 626 0,'0'0'125'0,"0"0"-47"15,0 0 13-15,0 0 54 0,0 0-18 16,0 0-36-16,-15-8 1 16,13 5-52-16,2 0 8 15,-1 0-11-15,1 1-36 16,-2 0 31-16,1 2-16 15,-2-1 0-15,0 1 6 16,0-2-21-16,-1 2-1 16,-2 0 0-16,-2 0 1 15,-2 0 4-15,1 0-5 16,-2 3 0-16,0 3 2 16,0-1-1-16,0 1-1 15,-2 1 0-15,3 2 0 16,-5 1-1-16,3 0 1 15,0 1 0-15,-3 2 1 16,3-1 0-16,-3 3-1 0,2 0 0 16,-2 2-2-16,1 0 2 15,1 0 0-15,2-1 0 16,1 1 7-16,0-3-7 16,1 3 0-16,0 0 0 15,0 0 5-15,0 2-5 16,0 1 0-16,0-3 1 15,0 2 5-15,0-2-4 16,0 2-2-16,-1 1 0 16,1-1 0-16,-2 1 0 15,1 1 0-15,1 1 1 16,0 0 8-16,-1 2-2 16,2-2-8-16,0 2 1 0,1-2 0 15,-2 3 1-15,3-2 0 16,0 1-1-16,2 1 11 15,1 0-10-15,-2 3-1 16,-1-2 0-16,2 3 0 16,-2 0 0-16,0 3 0 15,0-1 0-15,-3 1 3 16,3-3 3-16,0 2-7 16,1-2 1-16,1 0 0 15,1 0-1-15,-1 0 1 16,2-2 0-16,-1-1 2 15,2-1-1-15,1 3-1 16,0-1 0-16,0-1 0 16,0 1-6-16,0 0 12 0,0 0-6 15,0-2 0-15,0 0 2 16,1 0-3-16,6-2 1 16,-1-2 0-16,2 0 0 15,0 1 0-15,2-3 9 16,-1 3 8-16,1-2-15 15,2-1 20-15,-3-2-15 16,2 0-5-16,0-1 11 16,1-3-13-16,-1 1 9 15,1-1 7-15,0 1-15 16,1-4 7-16,-1 3-3 0,4 0-4 16,-2-1 22-1,4 1-11-15,-3 0 6 0,2 0-5 16,0-1-7-16,1 0-6 15,-1-2 1-15,-1-1-1 16,-1-1 14-16,1 0-14 16,-1-2 10-16,1-3 11 15,0 1-21-15,0-1 14 16,1-2 2-16,0 0-16 16,2 1 27-16,0-1-27 15,0 0 6-15,0-1-6 16,-2 0 5-16,0 0-5 15,0 0 0-15,1 0 0 16,-2 0 3-16,2 0-3 16,-3-2 2-16,1-2-2 0,1-3 12 15,-4 1-12-15,3-1 0 16,-2-3 1-16,1-1 7 16,1 1 0-16,1-3-8 15,-4-1 0-15,2 0 0 16,0-2 2-16,0-1-2 15,0 2 0-15,-2-3 0 16,2 3 1-16,0 1-1 16,0-2 0-16,-1 2 0 15,-1-4 0-15,0 1 0 16,1-1 0-16,-1-2 9 16,-1-2-8-16,3 2-2 0,-3-1 1 15,3 0-2 1,-5-1 0-16,4-1 2 15,-4 2 0-15,-1-2 0 0,1 0 1 16,-2-1-2 0,-2-1 1-16,2 2-3 0,-1-2 2 15,0-1 1-15,1-1 0 16,-1 2 3-16,2-1-3 16,-1 1-1-16,-2 3 1 15,0-1-8-15,0 1 7 16,1 2 1-16,-3-1 0 15,2 2-1-15,-1-2 0 16,0 1 0-16,-2-1 0 0,2-2-16 16,-3-1 17-1,1 1-13-15,-2-5 13 0,1 3-11 16,-2-1 5-16,1-1-1 16,-1 3 6-16,0-2-24 15,0 0 25-15,0 1-1 16,0-2-4-16,0 3 4 15,-4-3-12-15,-1 4 12 16,0 0-5-16,0-1 0 16,2 2-8-16,-2 3 2 15,-1-1 12-15,2 1-3 16,-3-1 5-16,1 2-2 16,0 1 0-16,0-2-2 15,0 3 2-15,-2-1 0 16,4-2 0-16,-1 4-6 0,1-2 7 15,-1 3-1 1,-1 0 0-16,-1 1-1 0,1 2 1 16,-2-1 0-16,1 2 0 15,-2 0 0-15,2 1 1 16,-1-1-1-16,1 0 0 16,-2 0-3-16,1 0 2 15,1 1 2-15,1 1-1 16,-1 2 1-16,-1-2 0 15,2 2-2-15,-2 1 1 16,0-3-1-16,0 3 0 16,-1 0 1-16,0-2 0 15,0 0 2-15,0-3-1 0,0 4-2 16,-1 0 1 0,3-1-1-16,-4 2 0 0,1 0 1 15,-1-2 0-15,1 1 1 16,-2 2 1-16,0-3-2 15,0 2 0-15,-1 0 0 16,0 0-1-16,-1 1 1 16,-1 1 0-16,-3 0-1 15,0 0-3-15,0 0 4 16,0 0 0-16,5 2-5 16,-2 1 4-16,1-1 1 15,2 1 0-15,-2 0 0 16,0 0-1-16,1 0 1 15,1 0 0-15,0 0-2 0,1 1 1 16,-1 3 1-16,-1 2-1 16,0 0 0-16,-4 3-9 15,5-3 2-15,-1 3-15 16,1-3-15-16,1 5 19 16,0 1-47-16,-6 12-85 15,2-2-68-15,2-3-325 0</inkml:trace>
  <inkml:trace contextRef="#ctx0" brushRef="#br1" timeOffset="14183.57">23234 4302 221 0,'0'0'153'16,"0"0"-97"-16,0 0-23 16,0 0-8-16,0 0 28 15,0 0-15-15,0 1 8 0,0-1-1 16,0 0-8-1,0 0 12-15,0 0-3 0,0 0-2 16,0 0-1-16,0 0-30 16,0 0 3-16,0 0 7 15,0 0-1-15,0 0-1 16,0 0-8-16,0 0-13 16,0 0 16-16,4 0-16 15,1 0 0-15,2 0 2 16,2 3 4-16,3-1 28 15,2 1 4-15,3-1-9 16,2-2 27-16,1 3-37 16,4-1 13-16,1 1-16 15,0 1-15-15,-2 1 14 16,3 1-14-16,-3 0-1 0,-1 4 12 16,0-3-11-16,-1 1-1 15,-1 0 0-15,0 1 1 16,1 1 2-16,1-1-3 15,-2 0 0-15,0 1 7 16,0 0 2-16,-2 0-9 16,0 1 0-16,0-1 0 15,-1 2 0-15,3-1 0 16,-4 0 0-16,4 1 7 16,-4-1-5-16,2 2-2 15,-1-1 0-15,-1 2 0 16,1 0 4-16,-1 0-3 15,0 0-1-15,-1 1 6 16,1-1 1-16,-1-1-7 0,0 3 0 16,0-4 1-16,0 2 4 15,0 1-4-15,1 0 12 16,-1 0 0-16,3 1-4 16,-4 1-10-16,2 0 1 15,-4-1 0-15,3 1 0 16,-3 1 1-16,1 1-1 15,2-2 15-15,-1 2-8 16,-1-2-7-16,0 2 0 16,4-1 0-16,-4 1 9 15,3 1-7-15,-2 1 5 0,1 1 14 16,-2 1-20 0,1-1 10-16,-1-1-11 0,1 0 1 15,1-2 11-15,-2-1-11 16,0 1 4-16,1 0 6 15,-1-2-11-15,-2 3 0 16,1 0 1-16,1-1 11 16,-2 2 14-16,2 1-10 15,-3 0-2-15,1 2 10 16,1-3-24-16,-3 4 14 16,1-3-13-16,0 2-1 15,0-1 21-15,-1 0-13 16,1 3 8-16,-3-1 1 15,2 2-16-15,-1-1 5 16,1 0-6-16,-3 3 1 0,0-2 12 16,0-1-12-16,-2 2 10 15,2 0 4-15,-2 1-14 16,1 0 7-16,0 0 3 16,-1 0-5-16,1 0 15 15,0 2-21-15,1-1 10 16,-1-3 5-16,-1 3-9 15,1 2-5-15,-1-3-1 16,0 3 0-16,1 0 23 16,-2 1-23-16,-1 1 9 15,1 0 17-15,0 0-20 16,-2-1 9-16,1 2 2 16,-1-3-7-16,1 1 24 15,-1 1-25-15,-1-3 1 0,2 2 2 16,-1 0-5-16,1-1-5 15,-1-2-2-15,2 2 1 16,-2-1 22-16,1 1-21 16,-1-3 4-16,1 2-6 15,-2 1 8-15,0-1-3 16,0 2-4-16,0 1 1 16,0-1 25-16,0 2-26 15,0-1 16-15,-5-2-1 16,0 2-16-16,0-2 28 15,1 1-27-15,-1-1 9 0,1-1 6 16,-1 2-8 0,0-2-2-16,0-1-6 0,-1 2 1 15,0-1 14-15,0 1-15 16,-3-6 2-16,2 3 11 16,-1-1-1-16,-1-2-12 15,0-1 0-15,0 0 6 16,0 0 1-16,1-1-6 15,-2 0 5-15,1-2 5 16,-1 2-3-16,-2 1-9 16,0 0 1-16,-1-2 0 15,-1 1 5-15,-2 1-4 16,1 0-1-16,-3 0 7 16,0-2 0-16,0 0-7 15,-1-1 0-15,1 1-3 0,-1-3 2 16,-4-1 1-16,1 2 0 15,-4-1 8-15,1 0-8 16,-3 0 0-16,-1-1-2 16,0 1-2-16,-3 1 2 15,1-2 2-15,0 0 0 16,-2 1 3-16,0-2-2 16,0 2-1-16,-1 0 0 15,-1-2 0-15,0 2-1 16,-1-2 1-16,-1 1 0 15,-1 1 3-15,1-1-2 16,-3 0-1-16,-1-2 0 16,1 3 1-16,-4-4-5 0,2 1 4 15,-3 0 0-15,2-1 9 16,-2-1-3-16,0 0-7 16,1-3 1-16,-1-1-2 15,1 0 1-15,-2-5 2 16,1 1-1-16,-1-3 5 15,1-1-4-15,-1-3-2 16,3 2 1-16,-2-2 0 16,3 0-8-16,-1 0 9 15,3 0-1-15,-2 0 3 16,-3 0 3-16,2 0-7 16,-1 0 1-16,-1 0-3 15,-3 0 2-15,0 0 1 0,-1 0 0 16,-3-2 3-16,2-3 3 15,0-1-6-15,1 0 0 16,2-2 1-16,3-1 7 16,0-2-8-16,0 0 2 15,2-2 1-15,0-1-2 16,-3-2-1-16,2-1 0 16,-1-3 1-16,-1 0-1 15,-1-3 0-15,-1-1 0 16,0-1-1-16,0 1-2 15,0-2 3-15,2-1 0 16,-1 2 0-16,2-3-3 0,0-2 4 16,0-1-1-1,1-3 0-15,1-1 10 0,2 0-11 16,-2-1 1-16,3 1 0 16,0 1-3-16,2-1 3 15,2 0 0-15,-1-1 0 16,3 0-7-16,-1-4 6 15,-1 0 1-15,2-3 0 16,0 1-6-16,4-1 9 16,-1 2-3-16,1 0 0 15,4 2-6-15,0-2 5 16,1-1 1-16,3-3 0 16,-1-2 1-16,1-3-1 15,1 2 0-15,0-2 0 16,2 2-4-16,1 1 3 0,3 3 1 15,1-2 0 1,0 2 1-16,1 0-1 0,2-1 0 16,-1 0 0-16,4-2-6 15,-1 1 0-15,2-3 6 16,-1 1 0-16,3 0-2 16,-1 1-2-16,-1 3 2 15,1 4-12-15,1 1-1 16,-2 3 3-16,3 2 11 15,0-2 1-15,0-1-8 16,2-4 1-16,-1-2 7 16,2-1-28-16,0 1-2 15,0 2 23-15,0 3 7 0,0 1-7 16,5 4 7 0,1 3-22-16,-1 1 21 0,-2 1-5 15,0 6-6-15,0-1 4 16,0 1 8-16,0 1 0 15,1-1 0-15,2-2-3 16,1-1 3-16,0-2-6 16,4-1-1-16,2 1-1 15,-1-2 8-15,3 3 0 16,0-1 2-16,1 1-1 16,-1 3-1-16,1-1 0 15,0 1-3-15,0 0 2 16,-1 2 1-16,1-1 0 15,-1 0 3-15,5 1-2 0,-4 1-1 16,5-2 0-16,0 3-3 16,-2-1 2-1,2-2 1-15,1 3 0 0,0-3 0 16,0 1 1-16,2-1-1 16,1-1 0-16,0 1-1 15,2 0 0-15,-3 2 1 16,3 0 0-16,0-1 1 15,1 1 0-15,2-1-1 16,0 1 0-16,0 1 0 16,1-1-1-16,-1 2 1 0,1 0 0 15,-3 1 2 1,2 0-1-16,-3 0-2 0,1 1 1 16,1 1-1-1,-1 1 0-15,2-1 1 0,-1-3 0 16,3 3 0-16,1-2 2 15,0 0-2-15,1 2 0 16,2-2 1-16,-2 2-4 16,2 1 4-16,-1-1-1 15,-2 1 1-15,2 1 0 16,-2 0-2-16,-2 2 1 16,2-1 0-16,-2 1-1 15,0 0 1-15,4-1 0 16,-1 0 0-16,5 0 1 15,1 0-2-15,5-1 1 0,3 1 0 16,1-2 0 0,-1-1 1-16,2 2-1 0,-3 0 0 15,-3 1 5-15,-5 3-7 16,-3-1 2-16,-3 4 0 16,-3 0-5-16,-4 3 6 15,1 3-1-15,-2 0 0 16,2-3 0-16,3 1 0 15,1-1 0-15,2-3 0 16,3 1 2-16,2-1-2 16,0-1 0-16,-2 3 0 15,1-1 1-15,-1 2-1 16,-1 0 0-16,-3 0 0 16,0 0 6-16,-7 2-6 15,-3 1-1-15,-6 0-1 0,-5 0-10 16,-5 0 11-16,0 0 1 15,-3 0 0-15,-1 0 0 16,2 2 0-16,-3 0 0 16,1-1-1-16,-1 1-4 15,1-1 4-15,-1-1 1 16,-1 2 0-16,2-2 3 16,-2 0-3-16,0 0 0 15,0 0 0-15,0 0-2 16,0 0-5-16,0 0 7 15,0 1 0-15,0 1-2 16,0 0-155-16,1 5-69 16,-1 0-44-16,2-1-378 0</inkml:trace>
  <inkml:trace contextRef="#ctx0" brushRef="#br1" timeOffset="17811.09">24827 4282 424 0,'0'0'106'16,"0"0"-31"-16,0 0-15 15,0 0 36-15,0 0-4 16,0 0-53-16,-51 0-4 15,41 2-18-15,-2 2 9 0,-2 0 49 16,-2 0-30 0,1 1 7-16,-3 0-17 0,0 0-21 15,-1 0 20-15,-3 0-10 16,1-1-8-16,-5 4 8 16,1 1-23-16,0-1 8 15,-2 2-9-15,0 1 2 16,1-1 8-16,0 1-10 15,2 0 2-15,2 0 18 16,-1 0-18-16,4 0-2 16,-2 2 0-16,0-1 0 15,0 5 5-15,-1 0-4 16,-4 0-1-16,3 2 6 16,-2 0-5-16,-1 1-1 15,0 2 0-15,3-3 1 0,-1 1 22 16,3 0-17-16,-2 0 5 15,4 0 28-15,-1-1-37 16,1 3 11-16,0-2-13 16,1 3 1-16,-1-1 9 15,0 2-9-15,0-2-1 16,2 0 11-16,1-1-5 16,0 1-4-16,1 0-2 15,-1-1 0-15,1 3 5 16,-3 1-5-16,0 3 8 15,0-2 5-15,-3 1-12 16,2 1-1-16,-2-2 0 16,-1-1 1-16,0 2 14 15,0 2-14-15,0-2 7 16,0 1 17-16,1 1-25 0,-2 2 10 16,3-1 2-1,0-1-11-15,2 0 37 0,2-2-15 16,4 2-4-16,0 0 5 15,0 2-24-15,3 4 13 16,0 2-11-16,0 5-2 16,2 0 17-16,-1 3-16 15,2 1 4-15,-1 2-2 16,1-1 3-16,1-2-8 16,2 0 2-16,0-3 0 15,2 2-1-15,-1-2 2 16,2 0-1-16,0 0 21 0,0 1-20 15,5 3 6-15,5-1-7 16,4 3 0-16,-1 2 8 16,5 1-7-16,-1 0-1 15,2 0 5-15,2-3 2 16,0-2-6-16,1 1-1 16,0-2 0-16,2-1 1 15,-1 1 0-15,1-1-1 16,2 1 5-16,0 1-5 15,0 0 0-15,3-1-1 16,-3 0 1-16,0 2 13 16,0-4-11-16,0 2 7 15,0-5 10-15,0 0-18 16,0-4 12-16,0 0-7 16,0-4-6-16,1 0 16 0,0-3-15 15,0 3 6-15,1-1-7 16,2 2 11-16,0-1-11 15,1 1 0-15,0 1 0 16,1-4 6-16,-1 0-6 16,0-1 0-16,1-3 0 15,-1-2 1-15,0 1-2 16,1-4 1-16,0 3 0 16,1-2 4-16,0-1-4 15,1 2 0-15,-3-2-2 16,1 1-2-16,-1-2 3 15,0 2 1-15,2-3 0 16,-1 1 4-16,0 0-3 0,0-3-1 16,1-2 0-16,-2 0 0 15,0-3 0-15,-1 1 0 16,-2-3 1-16,2 1 7 16,-1-1-7-16,-1-2-1 15,0 3 0-15,2-5-1 16,1 2-6-16,2-1 14 15,0 0-5-15,1 1 2 16,1-3 2-16,1 2-6 16,-2-2 0-16,0-1-2 15,0-1-5-15,1 1 13 16,-1-1-6-16,0 0 3 0,2-2-2 16,1 1-2-1,-2-2 1-15,-1 0 0 0,0 0 0 16,-1 0 0-16,2 0 0 15,-1-2 2-15,0-2-2 16,5 0 0-16,-2 1 0 16,-1-1-2-16,1-1 1 15,0 2 1-15,-1-1 0 16,-1 0 8-16,0-2 0 16,0 0-14-16,-1 1 6 15,2-1 0-15,-2-2 12 16,0 1-12-16,-1-2 10 15,2 3 5-15,-1-3-6 16,0-1-10-16,1 2 1 16,0-2 0-16,-2-1 14 0,1 0-13 15,-1 0 9-15,0-1 6 16,0-1-9-16,0-1-4 16,-2 0-2-16,0-2-1 15,1-1 24-15,-1 0-18 16,0 2 15-16,1-2 7 15,-1 0-28-15,0 0 13 16,-2 0-13-16,-1 2 0 16,-1-2 13-16,0 0-13 15,-2 1 6-15,0-2 7 16,-1-3-11-16,0 1 2 0,0-3-4 16,1-1 0-1,1-1 12-15,-1-1-12 0,-2-1 2 16,0 2 9-16,0-1-4 15,-1-2-4-15,-3 2-3 16,1-2 0-16,-2-2 8 16,1-1-6-16,-1 0-2 15,0-2 2-15,1 0 8 16,-2-1-16-16,2 0 6 16,0-2 0-16,-1 0 11 15,2-3-11-15,-4 3 0 16,4-1 0-16,-1 1 0 15,-3 3 0-15,4 1 0 16,-4 1 0-16,4 1 3 16,-3-1-3-16,1 1 0 0,2-1 0 15,-1 2 2 1,1-1-8-16,0 0 6 0,1 1 0 16,-4 2 1-16,0 1 1 15,-1-1-2-15,0-2 0 16,-3 1 4-16,2-2-5 15,-3-1 1-15,0 0 0 16,1-1 0-16,-2 0 0 16,1 1 0-16,-2-2 0 15,-2-1-5-15,2 2 3 16,-2-2 2-16,-1 0 0 16,1 1 1-16,0-1-1 15,-2-1 0-15,-3-3 0 16,-1 0-2-16,-2-4 2 0,0 1 0 15,0-3 0-15,0 1 0 16,0 3-2-16,-3 0 1 16,-2 2 0-16,-2 1-2 15,1-2 2-15,0-2 2 16,-1 0-1-16,-4-1 6 16,2-3-5-16,-3-1-1 15,-2 1 0-15,-2 0 7 16,-1-1 0-16,-1 3-7 15,-2-1 0-15,0 3 8 16,0 2-2-16,-1 0-6 0,-3 1 0 16,1-2 0-1,0 0 1-15,-2-2-1 0,-2 2 0 16,2-1 5-16,-1 4-4 16,1 1-1-16,2 4 0 15,0 0 0-15,-3 3 1 16,2 2 0-16,-2-1-1 15,1 2 3-15,0-1 5 16,0 2-15-16,0 4 7 16,2-1 0-16,1 2 2 15,-4 0-2-15,3 0 0 16,-3 2-1-16,3 1 7 16,0 1-15-16,-1 3 9 15,-1 0-6-15,-2-2 0 16,-1 3 7-16,-1-2-1 0,-2 0 1 15,1 0 7 1,-1 0-16-16,0 2 8 0,1 2-3 16,0 0 2-16,2 2 1 15,-1 1 0-15,-1 0 5 16,1 0-5-16,-4 0 0 16,-2 0-1-16,0 3-8 15,-3-1 1-15,-2 0 8 16,1 2 0-16,0-2 0 15,2 3-2-15,-1-3 2 16,0 2 0-16,1 1 0 16,-1-3 0-16,1 1 1 0,2-1-1 15,2 0 1-15,0 1 1 16,3-1-3-16,0 0 1 16,2 2 0-16,-2-2-1 15,2-1 8-15,-2 3-7 16,0-3 0-16,-1 3 1 15,-1 0-1-15,0-2 0 16,-4 2 1-16,0-1-8 16,-2 0 7-16,-2 1 0 15,0 0 0-15,-2 1 10 16,-1-3-10-16,3 2 0 16,-2 1 0-16,2-1 0 15,-1 2 0-15,1-1-1 0,1 1 0 16,1 0-7-1,-1-1 8-15,-1 2 0 0,2 0 0 16,1 0 0-16,-1 0 0 16,2 0 0-16,0 0 0 15,0 8-8-15,1 1 7 16,0 2 1-16,-1 2 0 16,-1 2-2-16,2-3 1 15,2 1 0-15,4 0-8 16,2-4-25-16,3 2 32 15,6-2-23-15,-1-1-6 16,5 1-11-16,-8 8-71 16,7-3-106-16,-3 0-448 0</inkml:trace>
  <inkml:trace contextRef="#ctx0" brushRef="#br2" timeOffset="50760.14">3451 11202 705 0,'0'0'492'0,"0"0"-408"15,0 0-45-15,0 0 34 16,0 0 49-16,0 0-29 16,0 0-45-16,3 9-18 15,0 2-29-15,0 13 19 16,3 7 14-16,2 13-20 15,5 20 5-15,2 19 0 16,4-3-13-16,-5-6 15 16,-1-11-21-16,-4-16 8 0,-3-1-8 15,3 2 0 1,-3-10 0-16,-2-8 0 0,-2-8-5 16,1-8 4-16,0-7-121 15,-3-7-159-15,0 0-255 16,0-7-24-16</inkml:trace>
  <inkml:trace contextRef="#ctx0" brushRef="#br2" timeOffset="51022.28">3436 11681 717 0,'0'0'333'0,"0"0"-233"16,0 0-49-16,0 0 5 15,0 0 2-15,0 0 2 16,0 0-47-16,29-8 14 16,-4 4 36-16,8 0-18 15,0 0-4-15,1 0-27 16,0-2-1-16,2 1 0 16,-5-1-12-16,2-2-1 15,-2-1 0-15,-4 1-9 16,-3-9 3-16,-6 1-159 15,-7 1-241-15</inkml:trace>
  <inkml:trace contextRef="#ctx0" brushRef="#br2" timeOffset="51272.39">3736 11137 1119 0,'0'0'335'0,"0"0"-295"16,0 0-28-16,0 0 23 15,6 95-6-15,10-44 22 16,1 8-9-16,7 6-13 16,-5 1-8-16,2-3-20 15,-5-6 8-15,-2-7-18 16,2-3-80-16,-5-11-213 0,-4-11-481 0</inkml:trace>
  <inkml:trace contextRef="#ctx0" brushRef="#br2" timeOffset="51810.5">3943 11651 1113 0,'0'0'218'0,"0"0"-188"16,0 0-30-16,0 0 0 16,0 0 8-16,82-26 0 0,-52 24 22 15,4 2 1-15,2 0-17 16,-3 14 27-16,-3 6 7 16,-3 7-12-16,-9 5 11 15,-5 3-20-15,-8 5 1 16,-5 2-8-16,-3 2-20 15,-17-2-12-15,-5 1 12 16,1-7 9-16,-3-6-7 16,3-7 11-16,2-9-12 15,7-6-2-15,0-6-15 16,3-2 8-16,3 0-44 16,2-9 13-16,4-3 7 15,3-3-53-15,0-2 43 0,0 2 33 16,13 1-4-1,-1 2 12-15,4 7 0 0,1 5-6 16,5 0 7-16,2 13 0 16,3 6 1-16,-1 4 18 15,-1 0-19-15,0-4 17 16,-3-4-5-16,-2-5 5 16,1-3 19-16,-5-3 25 15,2-3 8-15,-3-1-12 16,-3 0-44-16,3 0 6 15,-3-6-14-15,0-8-4 16,1-5-2-16,8-21-78 16,-9 5-246-16,0 1-874 0</inkml:trace>
  <inkml:trace contextRef="#ctx0" brushRef="#br2" timeOffset="52359.23">5019 11061 476 0,'0'0'141'16,"0"0"-87"-16,0 0 107 15,110-7-5-15,-68 7-49 16,1 10-3-16,-1 6-11 16,-6 1 12-16,-3 4 21 15,-5 1-24-15,-7 3-24 16,-9 3-16-16,-5 1-36 0,-7 2 16 16,0 1 24-16,-16 1-48 15,-6-1 2-15,-1-3-20 16,-4-3-1-16,3-3-4 15,-1-4 5-15,8-5 13 16,0-3-13-16,3 0-1 16,7-2 1-16,4 0 0 15,3 4-13-15,0 3-12 16,3 4-39-16,13 6-11 16,-4-4-212-16,1 1-601 0</inkml:trace>
  <inkml:trace contextRef="#ctx0" brushRef="#br2" timeOffset="52706.13">5350 11901 1092 0,'0'0'213'0,"0"0"-159"16,0 0-14-16,0 0 17 16,0 0-19-16,0 0-11 15,0 0-2-15,49 55-16 16,-44-69 7-16,-2-2-16 16,-3 3 1-16,0 0 11 0,-2 2-5 15,-7 6 38 1,-1 4-21-16,4 1 40 0,0 3 40 15,0 11-62-15,4 5-20 16,2 1 21-16,0-2-43 16,0-2 0-16,6-5-16 15,3-5-336-15,-4 1-888 0</inkml:trace>
  <inkml:trace contextRef="#ctx0" brushRef="#br2" timeOffset="55454.11">3849 13226 506 0,'0'0'358'0,"0"0"-171"16,0 0-72-16,0 0-10 16,0 0 23-16,0 0-25 15,0 0-40-15,0 0-15 16,0 0-35-16,0 0 10 16,0 3-12-16,0 8-10 15,0 10 23-15,0 9-12 16,0 9 5-16,3 12 19 15,5 20-35-15,5 19 6 16,4 19-7-16,-1 1-1 16,-1-20 1-16,-2-24 0 15,-4-23 1-15,-3-5 2 0,2 7 5 16,-1 5-8-16,1 6 0 16,-2-7 0-16,-2-6 0 15,-1-12 0-15,0-7 0 16,0-9-1-16,1-6 2 15,-4-5-2-15,2-3 1 16,-2-1-17-16,0 0 11 16,1 0-98-16,-1-9-114 15,0-8-57-15,0-2-283 0</inkml:trace>
  <inkml:trace contextRef="#ctx0" brushRef="#br2" timeOffset="55879.95">3891 14004 196 0,'0'0'960'0,"0"0"-814"15,0 0-104-15,0 0-9 16,0 0 8-16,0 0 43 15,0 0-19-15,0-3-43 16,9 2 0-16,6-1-20 16,9 1 8-16,4-1 7 0,5 1-11 15,4 1 17-15,1-2-5 16,-1 2-9-16,0-3 11 16,5 1-19-16,0-1 24 15,1-1 16-15,0-1-28 16,-3 2-1-16,-2-1-12 15,-7 1 0-15,-1 0 14 16,-8 1-13-16,-7 0 0 16,-4-1 9-16,-4 3-9 15,-4 0-1-15,0-2 0 16,-3 2 1-16,0 0 3 16,0-2-4-16,0-2-56 15,0-13-128-15,-6 1-333 16,-4-3-511-16</inkml:trace>
  <inkml:trace contextRef="#ctx0" brushRef="#br2" timeOffset="56359.81">4271 13370 469 0,'0'0'111'16,"0"0"-43"-16,0 0 56 15,0 0 28-15,17 92-6 16,-8-56-35-16,1 8-63 16,4 17 7-16,2 20-4 15,5 18 8-15,-3 4 1 16,0-14-40-16,-6-24 2 16,-6-24 8-16,1-4 5 15,2 4 44-15,-1 1-17 16,-1 2-6-16,0-9 1 0,-1-7-35 15,-3-6 4-15,-1-8-5 16,1-6-20-16,-3-3 18 16,3-4-18-16,-3-1 5 15,0 0 6-15,0 0-12 16,0 0-1-16,0-20-115 16,3 0-133-16,0-2-392 0</inkml:trace>
  <inkml:trace contextRef="#ctx0" brushRef="#br2" timeOffset="57992.12">5014 13772 221 0,'0'0'218'0,"0"0"-101"15,0 0-38-15,0 0 0 16,0 0 9-16,0 0-21 16,0 0 11-16,-9 24 3 15,9-21-31-15,-1 3 0 16,1 1-4-16,0 1-16 16,0 2 8-16,0-1-13 15,1 3-15-15,5 0 10 16,2-1-10-16,2 0 2 15,2-2 7-15,0-3-19 0,0 0 7 16,2-4 5-16,-1-2-11 16,-3 0-1-16,-2 0 0 15,2-6 0-15,-4-4 6 16,-3-2-5-16,-3 3 5 16,0-3-6-16,0 2-7 15,-1-2 7-15,-10 0 1 16,-1 3 0-16,-1-2 28 15,-2 5-20-15,0 0-9 16,5 4 16-16,1 0-15 16,1 2 23-16,2 0-24 15,-1 2-39-15,1 7 39 16,4 4 2-16,1 1 5 0,1 3-7 16,0-2 0-1,0 2-9-15,6-2 3 0,4-2 6 16,4-3 2-16,-1-3-2 15,-4-4-1-15,5-3 0 16,-4 0-22-16,-1 0 22 16,-3-10 1-16,-3-2-11 15,-3-4 9-15,0 1-15 16,0-1-1-16,0 0-5 16,-9 2 13-16,-2 1 10 15,-2 1 8-15,1 3-7 16,-3 3 15-16,5 3-15 15,-1 3 7-15,4 0-8 16,1 1-28-16,3 12 28 16,3 1 1-16,0 5 8 0,0 1-5 15,3-1-3 1,6 1-2-16,6-3 0 0,-2-5 1 16,-1-3-7-16,0-4 14 15,1-3-7-15,-4-2 3 16,-1 0-2-16,-2-4-1 15,-3-8 6-15,1 0-3 16,-4-2 7-16,0-1-10 16,-4 0 1-16,-4 3 27 15,-4-1-15-15,-1 2 24 16,1 5-35-16,1 2 4 16,1 2-6-16,6 2 0 0,1 0-8 15,3 12 1-15,0 5 14 16,1 4-6-16,11-1-1 15,0-1-2-15,5-5 1 16,-3-3 1-16,0-5 0 16,2-5 0-16,-5-1 1 15,0-1-2-15,-5-10 1 16,-4-2-18-16,-2-2 17 16,0-1-19-16,0 2 20 15,-8 0 1-15,-5 3 5 16,3 2-3-16,-2 4 4 15,3 2-6-15,3 3 2 16,3 0-3-16,1 12 0 16,2 6 5-16,0 2-4 15,2-1-1-15,5-2 0 0,1-6-1 16,-1-4-6-16,2-4 7 16,-1-3 0-16,-2 0 12 15,-2-4-12-15,0-7 0 16,-2-3 0-16,-2-3 0 15,0 2 2-15,-2 1-1 16,-8 1 0-16,1 4 10 16,0 2-11-16,-1 4 31 15,5 3 65-15,1 0-34 16,1 0-17-16,3 15-45 16,0 16-11-16,0-2-61 15,9 0-267-15</inkml:trace>
  <inkml:trace contextRef="#ctx0" brushRef="#br2" timeOffset="58928.7">7732 13043 413 0,'0'0'342'16,"0"0"-227"-16,0 0-70 15,0 0 45-15,0 0-8 16,7 72 28-16,-4-45-10 15,2 7-17-15,5 11 17 0,2 21-20 16,3 27-9-16,6 28-2 16,3 11-37-16,-5-8-5 15,-4-29-26-15,-7-33 0 16,-1-21 14-16,-3-9-15 16,1 0 19-16,4 2 4 15,0 2-22-15,1-10 3 16,-2-7-4-16,-2-4-14 15,0-7 2-15,-2-5-144 16,-4-4-110-16,0-12-260 16,-4-3-318-16</inkml:trace>
  <inkml:trace contextRef="#ctx0" brushRef="#br2" timeOffset="59258.46">7768 13851 65 0,'0'0'501'16,"0"0"-370"-16,0 0-23 15,0 0-2-15,0 0 27 16,0 0-18-16,0 0-26 16,31-35-5-16,-7 31-13 15,3 0 16-15,5 1-19 16,6 3-5-16,2 0 2 0,3 0-28 15,2 0 7 1,1 7-9-16,-2-3-22 0,-2 2 9 16,-1-3-13-16,-5-1-8 15,-3 0 8-15,-5-2-8 16,-6 0 5-16,-5 0-6 16,-4 0-6-16,-4-4-70 15,-6-19-131-15,-1 1-144 16,-2 1-463-16</inkml:trace>
  <inkml:trace contextRef="#ctx0" brushRef="#br2" timeOffset="59643.11">8147 13078 968 0,'0'0'140'0,"0"0"-109"15,0 0-30-15,0 0 0 16,0 0 51-16,0 0 39 16,0 0-4-16,19 67-35 15,-5-31 8-15,5 19 14 16,8 25-3-16,7 27 15 15,3 14-1-15,-2-3-37 0,-7-9-1 16,-9-30-24 0,-8-18-5-16,2-19 22 0,-7-8-24 15,3 0 12-15,0 2 2 16,-2 0-30-16,1-11 13 16,-5-9-13-16,0-5-6 15,-3-10-9-15,0-4-165 16,-3-14-173-16,-6-1-590 0</inkml:trace>
  <inkml:trace contextRef="#ctx0" brushRef="#br2" timeOffset="60730.55">7353 13679 337 0,'0'0'313'0,"0"0"-212"16,0 0-55-16,0 0 60 16,0 0 64-16,24 87-48 15,-13-70-54-15,0-2-22 16,-2-5-31-16,0-3-2 16,0-5 5-16,-3-2-18 15,-1 0 12-15,-2 0-2 16,-2-12 4-16,-1 0 12 15,0-2-13-15,0-3 6 0,-12 1-19 16,-1 0-3-16,-4 2 3 16,-2 2 6-16,4 5 3 15,-1 3 11-15,2 4 24 16,2 0-44-16,3 3-29 16,2 11-6-16,2 6 35 15,3 0 19-15,2 6-6 16,0-3 6-16,5 0-19 15,6-6 6-15,1-5-6 16,1-5-13-16,-1-4 1 0,0-3 2 16,-3 0-10-16,-3-10 1 15,2-5-32-15,-5-2-39 16,-3 0 54-16,0-2-28 16,0 2 34-16,-11 3 16 15,2 3 14-15,0 5 77 16,0 4-16-16,3 2-61 15,3 0-16-15,2 13 16 16,1 5 22-16,0 6-11 16,6 0-10-16,4-2 10 15,2-4-10-15,0-4 0 16,1-5 2-16,-2-4-3 16,-2-5 0-16,-2 0 0 15,-1-2 0-15,-1-10-2 16,-4-3-14-16,-1-2-13 15,0-1-62-15,-1 1-29 0,-10 0 30 16,-1 4 60-16,0 5 30 16,1 4 54-16,0 4 3 15,8 0-56-15,0 2 28 16,3 11-18-16,0 1 11 16,1 3 0-16,10-1-15 15,2-3 13-15,-1-6-10 16,-1 0-2-16,-1-7 2 15,1 0-9-15,-4 0-2 16,-4-9-6-16,-3-3-24 16,0 3 4-16,-1 1 27 15,-10 2 7-15,-1 4-7 0,-1 2-15 16,-2 17-50 0,0 5-180-16,3 5-162 0</inkml:trace>
  <inkml:trace contextRef="#ctx0" brushRef="#br2" timeOffset="64958.14">5156 13967 474 0,'0'0'180'16,"0"0"-113"-16,0 0 6 15,0 0 41-15,0 0-7 16,0 0-11-16,0-2-21 16,0 2-40-16,0 0 7 15,0 0-12-15,0 0-4 16,0 0 16-16,0 0-36 16,0 0 7-16,0 0-4 0,0 0-8 15,0 0 5-15,0 0-6 16,0 0 0-16,0 10 10 15,9 2-9-15,3 2-1 16,1 4 0-16,5-1 9 16,-1-2-7-16,2 3-2 15,1-3 0-15,-1 1 6 16,0-1-6-16,2-3 0 16,0 1 0-16,0-3 1 15,0-1 0-15,3-2-1 16,1-3 0-16,3-3 23 15,2-1 12-15,0 0 12 16,1 0-27-16,-4-3-13 16,3-6 27-16,-3-4-11 15,-5-1 6-15,1-3 6 0,-4-2-33 16,-1-1 17-16,3-3-19 16,-2-4 7-16,-1-4 2 15,0 0-9-15,-3-3 1 16,3 0 3-16,-5 1-2 15,-1 0-3-15,0 3 1 16,-2 6-6-16,-4 2 6 16,-1 6 0-16,-2 7 1 15,-3 1 12-15,1 5-12 16,-1 1-1-16,0 2 0 16,0 0 1-16,0 0 13 15,0 0-13-15,0 0-1 16,0 0 2-16,0 0-2 0,0 0 0 15,0 0-1-15,0 0 0 16,0 0 0-16,0 0 1 16,0 0 0-16,0 0 2 15,0 0-2-15,0 0 0 16,0 0-1-16,0 0 1 16,0 0 3-16,0 0-2 15,0 0-1-15,0 0 2 16,0 0 0-16,0 0-2 15,0 0 0-15,0 0-4 16,0 0-2-16,0 0 6 16,0 0-13-16,0 0-90 15,2 0-102-15,1 0-308 0,0 0-46 16</inkml:trace>
  <inkml:trace contextRef="#ctx0" brushRef="#br2" timeOffset="65905.32">7265 13805 808 0,'0'0'325'16,"0"0"-214"-16,0 0-54 15,0 0-46-15,0 0 36 0,0 0-9 16,0 0-1-16,0 86 40 16,-3-61-26-16,-4 2-12 15,-4 2 12-15,-5 3-13 16,-3 1-13-16,-3 0-13 16,-3 1-6-16,-3-4 18 15,-5-1-2-15,3-4 18 16,-4-4 2-16,-2-4-17 15,-1-4 9-15,-2-7-5 16,-1-6-20-16,-2 0-9 16,-1-7 0-16,1-10 0 15,-1-6 5-15,1-2-4 0,3-3-2 16,-1 0 1 0,6 0-3-16,1-2 3 0,3 3 0 15,5 1 0-15,1 2 6 16,9 4-6-16,0 2 0 15,3 1-1-15,4 4-2 16,1-1-3-16,1 3 7 16,3 2-1-16,2 0 3 15,-1 2-3-15,1 1 0 16,1 2-8-16,0 1-7 16,0 2 14-16,0 1-26 15,0 0-17-15,0 0-15 16,0 0-71-16,0-4-85 15,0-1-124-15,0 1-154 0</inkml:trace>
  <inkml:trace contextRef="#ctx0" brushRef="#br2" timeOffset="66384.06">6330 13741 679 0,'0'0'297'0,"0"0"-204"16,0 0-66-16,0 0-11 16,0 0 52-16,0 0 35 15,0 0-48-15,18 96-33 16,-11-59-21-16,-1-3 15 16,0-3-16-16,-3-8 9 0,-1-5-6 15,-2-7-2-15,0-5-1 16,0-5 6-16,0-1-5 15,0 0 34-15,0-6 1 16,-5-9-29-16,-5-7-6 16,1-4 0-16,0-6 0 15,0-1-1-15,0-1 0 16,3 3 0-16,3 3 1 16,3 4 1-16,0 7 4 15,0 5-4-15,0 7-4 16,6 3-3-16,7 2 5 15,2 2 1-15,3 11-1 16,3 4 2-16,0-1 9 16,-3 4-10-16,-3-3-1 0,-2 2 0 15,-2-1-1-15,-5 3 1 16,-3 0 0-16,-3 0 0 16,0-1 9-16,0-5-9 15,0-5-2-15,-5-3-55 16,-7-5-302-16</inkml:trace>
  <inkml:trace contextRef="#ctx0" brushRef="#br2" timeOffset="67240.03">6011 13609 525 0,'0'0'120'0,"0"0"-56"15,0 0 71-15,0 0 34 16,0 0-23-16,0 0-66 15,0 0-13-15,0-9-22 16,0 9-18-16,0 0 14 16,-2 0 7-16,2 0-8 0,-1 0-38 15,-1 0-1-15,-1 1-1 16,0 7 7-16,0 6 2 16,3 0-11-16,-4 3 2 15,4 1 0-15,0-1 0 16,-3-2 5-16,3-1-5 15,0-2 0-15,-3 1 0 16,1-2-6-16,-1-1 6 16,-1 0 0-16,1-2 0 15,0-2-5-15,1-3 5 16,2-3 0-16,-1 0-5 16,1 0 5-16,0 0 2 15,0-3-2-15,0-9 0 16,0-2-4-16,0-5 4 15,0-6-1-15,0 1-3 0,0-2 4 16,0 1 0-16,0 2 0 16,0 3-1-16,-3 3-9 15,-6 5-3-15,0 5 7 16,0 1-6-16,-4 2 11 16,2 4-11-16,-2 0 12 15,4 0-1-15,4 0-45 16,2 0 8-16,3 2 21 15,0 7 3-15,2 4 13 16,13 1-13-16,6 1 11 0,4-1-3 16,2-1 6-1,-2-1-2-15,-4-5 1 0,-3-2-2 16,-4-3 3-16,-4 0 2 16,-4-2-1-16,-5 1 10 15,1-1-11-15,-2 0 10 16,0 4-1-16,0 0 30 15,-5 4-7-15,-9 3 4 16,-3 3-18-16,-5 3 4 16,-2-1-15-16,3-3 16 15,-3 1 2-15,8-4 4 16,4-5-3-16,4-1-26 16,8-4-7-16,0 0-130 15,0-1-883-15</inkml:trace>
  <inkml:trace contextRef="#ctx0" brushRef="#br2" timeOffset="67991">13424 12914 783 0,'0'0'286'15,"0"0"-196"-15,0 0-60 16,0 0 9-16,0 0 47 0,-5 92 46 16,5-31-16-16,9 31 17 15,3 29-38-15,-3 17-59 16,-3-5-5-16,-4-14-17 15,-1-24-13-15,1-21 14 16,-2-17-15-16,0-17 10 16,0-9 1-16,0-1-11 15,0-1 0-15,0-2 0 16,0-10-21-16,0-11-48 16,0-6-218-16,0-9-220 15,0-8-227-15</inkml:trace>
  <inkml:trace contextRef="#ctx0" brushRef="#br2" timeOffset="68261.89">13316 13723 874 0,'0'0'181'16,"0"0"-125"-16,0 0-31 15,0 0-17-15,0 0 68 16,0 0-1-16,0 0-14 15,105-32 36-15,-56 31-33 16,11-2 23-16,4-2-2 16,3-1-44-16,2 0-11 15,-1-4-20-15,-7 0-9 16,-7-2 12-16,-6 0-12 16,-11 0-1-16,-7 1 0 15,-11-2-54-15,-10-6-119 0,-6 2-188 16,-3 0-470-16</inkml:trace>
  <inkml:trace contextRef="#ctx0" brushRef="#br2" timeOffset="68561.97">13788 12975 990 0,'0'0'143'0,"0"0"-91"16,0 0-6-16,31 129 34 15,1-35 52-15,6 33-13 16,-1 10-17-16,-7-4-4 16,-12-32-43-16,-9-36 8 15,-3-21-32-15,-1-10-10 16,-1 3 14-16,2-1-18 15,0-4-3-15,-2-9-14 16,2-12-6-16,5-11-101 16,2-3-225-16,-1-12-481 0</inkml:trace>
  <inkml:trace contextRef="#ctx0" brushRef="#br2" timeOffset="69003.85">14601 13544 950 0,'0'0'387'16,"0"0"-232"-16,0 0-68 0,0 0-45 16,0 0 14-1,0 0 6-15,0 0 14 0,55-7-5 16,-18 4-41-16,11 1 10 16,3 1-17-16,4-1-2 15,1 2 23-15,0-1-22 16,-7-2 42-16,-4 3-13 15,-10-3-31-15,-6-1 8 16,-10 3-22-16,-8-1 0 16,-5 2 7-16,-5 0-5 15,1 0-8-15,-2 0 0 16,0 0 0-16,0-1-6 0,1-1 6 16,4-2-49-1,12-8-60-15,-2 0-260 0,2 1-627 0</inkml:trace>
  <inkml:trace contextRef="#ctx0" brushRef="#br2" timeOffset="69635.7">15645 12898 75 0,'0'0'580'0,"0"0"-392"16,0 0-39-16,0 0-31 15,0 0 14-15,0 0-38 16,0 0-24-16,0 7-30 16,1 13-15-16,5 9 59 15,2 14-2-15,4 23-19 16,7 28 4-16,2 26-25 15,-3 5 12-15,-2-7 6 16,-5-29-33-16,-4-27-1 16,-2-19-20-16,0-7-5 15,1 3 23-15,0 1-23 16,1-1 0-16,1-7 4 0,0-8-4 16,-2-9-2-1,-2-4-86-15,-1-10-124 0,-3-1-126 16,0 0-397-16</inkml:trace>
  <inkml:trace contextRef="#ctx0" brushRef="#br2" timeOffset="69928.47">15651 13660 651 0,'0'0'553'15,"0"0"-455"-15,0 0-76 0,0 0-2 16,0 0 18-16,0 0 49 16,0 0 35-16,79-64-39 15,-38 55-38-15,6 1-5 16,3 0-30-16,3 3 12 16,-1 0-15-16,-1 0-5 15,-5 0 6-15,-1 0-7 16,-8 1-1-16,-4-1 4 15,-6 2-4-15,-7-3-8 16,-6 0-86-16,-5-2-155 16,-5 2-304-16</inkml:trace>
  <inkml:trace contextRef="#ctx0" brushRef="#br2" timeOffset="70356.42">16001 12876 690 0,'0'0'318'16,"0"0"-225"-16,0 0-70 0,0 0 22 15,0 0 44 1,0 0 17-16,0 0-19 0,-3 15-27 16,8 10 14-16,8 12-9 15,7 22-34-15,11 30 20 16,7 32-14-16,1 9 8 16,-6-6 24-16,-6-18-34 15,-10-34 6-15,-4-16-16 16,-4-16-15-16,-1-4 37 15,0 0-8-15,1 1-5 16,-1 0 12-16,-2-8-45 16,1-7 9-16,-1-8-10 0,-3-4 1 15,2-4-10 1,-2-5 3-16,1-1-97 0,1 0-147 16,-3-1-469-16</inkml:trace>
  <inkml:trace contextRef="#ctx0" brushRef="#br2" timeOffset="71354.22">10056 13871 998 0,'0'0'279'0,"0"0"-153"16,0 0-1-16,0 0-42 16,0 0 3-16,0 0-20 15,0 0-53-15,15-10 10 16,16 8-10-16,12 1 14 16,11 1 6-16,21 0-33 15,16-2 29-15,16-2-4 16,-7-2-15-16,-18-1 18 15,-22 2-27-15,-17 3 7 16,8-3-3-16,1 3 1 16,0-1-7-16,-9 3 1 15,-10 0-22-15,-9 0-48 0,-9 0-154 16,-5 0-59-16,-5-3-306 16,-4-1-148-16</inkml:trace>
  <inkml:trace contextRef="#ctx0" brushRef="#br2" timeOffset="71851.32">11002 13655 424 0,'0'0'851'0,"0"0"-709"16,0 0-116-16,0 0-10 15,-3 78 0-15,4-32 29 16,9 0 27-16,1 5-33 0,-2-2-4 15,4-7-13-15,-5-8-21 16,-4-9-1-16,-1-9 0 16,-1-8 1-16,-2-4 5 15,0-4 1-15,0 0 18 16,-3-14 48-16,-9-8-73 16,-6-9 1-16,1-8-1 15,0-3 0-15,-3-3 1 16,4 3 0-16,1 2 1 15,4 9 17-15,4 9-18 16,2 9 16-16,4 6 8 16,1 7-25-16,0 0 0 0,9 10-8 15,12 11 8-15,4 7 4 16,9 5-3 0,2 1-2-16,-3-2-8 0,1-1 9 15,-7-2 3-15,-6-3-3 16,-9-1 1-16,-7 0 8 15,-5-4-9-15,0 1-1 16,-13-3 1-16,-6 2-17 16,-3-4 9-16,1-2 9 15,-3-1-2-15,3-1-8 16,-1 1-124-16,7-4-152 16,0 0-468-16</inkml:trace>
  <inkml:trace contextRef="#ctx0" brushRef="#br1" timeOffset="77541.78">13020 12733 662 0,'0'0'130'16,"0"0"-92"-16,0 0 1 15,0 0 17-15,0 0 48 16,0 0-4-16,0 0-33 15,-21 35-12-15,15-23-13 16,0 2-18-16,-2 3 7 16,-2 2-24-16,1 3 7 0,-2 4 11 15,0-1-23-15,-1 3 21 16,0 2-22-16,3 2 0 16,-2 4 14-16,1 0-15 15,1 3 7-15,0 2-4 16,1 2 3-16,0 3-6 15,2-2 0-15,0 4 0 16,1-2 6-16,2 1-5 16,1-2-1-16,2 0 11 15,0 0-4-15,0-1-1 16,0 1 2-16,2 1-6 16,4-2 33-16,2-1-16 15,1 1 5-15,4-1-4 0,1-2-19 16,5-2 8-1,3-1-8-15,2 0-1 0,5 2 22 16,0-3-20-16,3 4 11 16,-1-5-2-16,3 0-3 15,-1-2-7-15,0-2-1 16,-2-3 1-16,3-3 19 16,-1 1-19-16,-1-4 8 15,0 0 11-15,3-1-19 16,-1-1 13-16,3-1-14 15,-1-1 1-15,0-2 15 16,1 1-16-16,2-2 6 16,1-1-1-16,2-1 8 15,1-1-14-15,0 0 1 16,2-3 0-16,1 0 1 0,-2-3 6 16,0 3-5-16,-2-5 1 15,1 0 4-15,1 0-1 16,0-3-3-16,0 1-3 15,-1-3 10-15,2 0-9 16,-2 0-1-16,2 0 0 16,0 0 2-16,-1-6 0 15,1-3-1-15,0-3-1 16,-3 0 10-16,-2-2-4 16,1-3-6-16,-2 0 0 15,-1-1 0-15,-2 1 2 16,-4 0-1-16,2 1-1 0,-4-1 2 15,0-1 4-15,-4-1-7 16,2 0 1-16,-1 0 0 16,1 0-7-16,-1-2 7 15,0 1 0-15,0-1 6 16,-4 1-6-16,0 0 0 16,-1 0 0-16,-4 1 1 15,3-1-1-15,-3 0 1 16,1-1-1-16,-2 0 5 15,-3-1-4-15,0 0-1 16,-1 3 0-16,-2-3 0 16,-2 2 2-16,1-1-1 15,-4-1-1-15,2-2 30 0,-2-2-29 16,0-1 9 0,2-1-10-16,2 2 0 0,-1-2 7 15,1 1-7-15,-1 2 6 16,0-1 0-16,-1 0 1 15,-1-1-9-15,-3-1 2 16,-1 0 0-16,0-2 2 16,-3 0-1-16,0 1 5 15,0-2 16-15,0 1-20 16,0-1 5-16,-1 0 0 16,-5-1-5-16,0-2 23 15,-3 0-24-15,0 0 8 16,0 2 0-16,-4-1-2 0,-1 1-7 15,1-1 0 1,-1 3 0-16,-2-1 6 0,1 1-5 16,-1-1 1-16,-3 1 35 15,-1 0-35-15,-2 1 27 16,-3-1-27-16,-2 4 4 16,-1-2 19-16,-2 5-6 15,-3-1 13-15,-1 1-2 16,-1-1-30-16,-1 1 41 15,1 1-32-15,1-2-8 16,0 2 24-16,1 0-25 16,0 1 6-16,2 2 1 15,-2 1-6-15,-1 2-1 16,1 3 0-16,-1 0 0 16,-2 2 1-16,0 1-1 0,0 1 1 15,-1 0 6 1,1 1-7-16,0 0 0 0,2-1-1 15,-2 1-11-15,0 1 11 16,-1 0 1-16,3 3-1 16,-2-2-1-16,2 4 2 15,-2-3-9-15,0 1 9 16,-4-1 0-16,6 2 8 16,-5-2-8-16,1 2 1 15,0 0-1-15,-1 2 0 16,2-1 0-16,-2 2 0 15,0 0 0-15,0 0-4 0,0 3 4 16,1 8 0 0,1-2 0-16,1 4 10 0,1-1-12 15,2 3 2-15,2 2-11 16,0 1 5-16,1 0 6 16,-3 1 0-16,0 3 0 15,-4 0-6-15,0 1 0 16,-2 0-7-16,0-1 8 15,-1 2-1-15,4-4 5 16,2 2 1-16,4-3 0 16,3-1 5-16,5-1-6 15,5-3 1-15,4-3 0 16,4-2-7-16,5-4 7 16,2 0 0-16,1 0 0 15,1-4-25-15,0 2-15 0,0-1-3 16,0 2-29-16,0 0-19 15,7-1-109-15,4 0-100 16,0-1-297-16</inkml:trace>
  <inkml:trace contextRef="#ctx0" brushRef="#br1" timeOffset="79832.83">15081 12322 428 0,'0'0'144'16,"0"0"-72"-16,0 0 23 15,0 0 27-15,0 0-20 16,0 0-14-16,0 0 11 16,-81 75 1-16,66-61-48 15,-2 1-4-15,-3 2-2 16,1 0 12-16,-2 1-11 16,-1 2-5-16,2 0-18 15,-2 4 1-15,0 0-25 16,2 1 17-16,-2 2-11 0,-1 0-4 15,1-1 19 1,2 4-20-16,1-2 20 0,1 3-7 16,0 0-14-16,2 0 10 15,1 1-2-15,-1-2-7 16,1 3 14-16,-2 3-15 16,2-2 1-16,1 3 3 15,-2 0 5-15,0 1-11 16,3 1 2-16,-5-1 0 15,3 3 0-15,-1-3 0 16,0 2 1-16,2-3 4 16,3 1-4-16,2 0-2 15,0 1 1-15,5 2-3 16,1-1 2-16,3 5 1 16,0 2 0-16,1 4-1 0,13 1 3 15,-2 1-2-15,4 0 0 16,2-2 0-16,3-4 0 15,3-2 0-15,0-1 1 16,3-1 0-16,-1 1 7 16,3-1-8-16,1 3 0 15,-1-2 1-15,3 0 7 16,1 1-8-16,1-1 8 16,3-2 8-16,-1-1-15 15,1-4 11-15,-1-1-12 0,3-4 0 16,1 0 18-1,-1-3-5-15,0-2 13 0,2-1-2 16,-2-2-14-16,1-2 8 16,3-2-18-16,2 0 0 15,1-4 16-15,2 1-15 16,1-2 0-16,2-3 3 16,-1 0 5-16,0-4-10 15,0-1 1-15,2-2 0 16,-2-2-3-16,-2-2 10 15,3-1-7-15,-2 0 0 16,-1 0 2-16,1 0-3 16,-1-3 1-16,2-4 0 15,1-2 4-15,-1 0-2 16,-1-2-2-16,0-1 0 0,-3 1 11 16,0-2-11-1,-4-1 0-15,-1 1 0 0,-5-1 3 16,-1 2-2-16,-2-1-1 15,0-1 0-15,-4 1-1 16,3-1 1-16,-3-2 0 16,1 3 0-16,-1-3 6 15,-1-1 1-15,-1-3-7 16,0 1 0-16,-5-5 0 16,2 1 2-16,0 0 4 15,-4-5 11-15,0 0 12 16,-1-2-28-16,-3 0 8 15,0 0-9-15,-4-4 1 0,0-2 14 16,-3 0-15 0,0-3 8-16,-3 0-1 0,-1-1-6 15,-2 0-1-15,-1 0 0 16,-2-1 1-16,0 2-4 16,0-4 11-16,0 1-8 15,-6-2 1-15,-4 1 1 16,-1-1-3-16,0 3 1 15,-3 0-5-15,0 0 5 16,-2-2 0-16,-3 1 0 16,2-1-1-16,-2-1 3 15,1 1-3-15,2 2 1 16,0-1-9-16,2 3 3 0,0 2 7 16,-1 1-1-16,2 0 6 15,-3 2-3-15,-1-1-4 16,-2 1 1-16,1 0 0 15,0 0 3-15,-1 3-2 16,0 2-1-16,2 0 14 16,-1 1-3-16,1 2-6 15,-2-4-5-15,1 2 1 16,-1-2 5-16,-4 0-4 16,1 1 5-16,-2-1 6 15,-3 2-2-15,0 1-11 16,-1 0 0-16,0 3 0 15,-1 2 21-15,-2-1-15 16,0 3 6-16,-1 1 9 0,1 0-14 16,-2 2 0-1,0-1-7-15,2 1 0 0,1 1 8 16,2 2-8-16,0 2 6 16,-1-1-4-16,1 1-1 15,0 1-2-15,-2 2 1 16,3-1-2-16,-1 3-5 15,2 0 7-15,-2 4-6 16,-2 1-3-16,-3 2-10 16,0 0 18-16,-4 0 1 15,3 0-9-15,1 2 9 16,2 1 0-16,1 1 1 16,2-1 3-16,-1 0-3 15,2-2-1-15,1 2 0 0,0 0 1 16,-1 0-4-16,-1 2 3 15,-2 1 0-15,0 0 1 16,0 3 0-16,2 1-1 16,-2 1 0-16,-1 2-4 15,1 1 3-15,-1 0 1 16,1 0 0-16,2 0 0 16,1 0 2-16,0 1-8 15,3-1 2-15,0 0 4 16,5-1-2-16,0-1 2 15,2 1-12-15,1-2-2 16,5-2-29-16,2 1 6 16,2-2-40-16,5 1-68 0,2 4-122 15,0-1-109-15,0-3-487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32:17.05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17599 5325 90 0,'0'0'102'0,"0"0"-70"15,0 0-13-15,0 0 17 16,0 0 21-16,0 0-16 15,0-1-33-15,0 1-2 16,0 0-6-16,0 0 0 16,0 0 8-16,0 0-7 15,0 0-1-15,0-2 13 16,0 2 26-16,0 0 18 16,0 0-9-16,-2-2 8 15,2 2 21-15,0 0-8 16,0 0 21-16,0 0-15 0,0 0-15 15,0 0 8-15,0 0-14 16,0 0-15-16,0 0 6 16,0 0-26-16,0 0 8 15,0 0-11-15,-1 0-15 16,-1 0 25-16,-2 0-24 16,1 0 16-16,1 0 6 15,1 0-23-15,1 2 8 16,-2 0-9-16,1 1 1 15,-1 1 9-15,1 0-10 16,-2 0 2-16,1 3 5 16,-1-3-4-16,0 2-3 15,2 1 0-15,-2 0 0 0,-1 1 4 16,1 1-3 0,0-1 0-16,0 3 6 0,0-1-6 15,1 0-1-15,-1 3 0 16,1 1 1-16,1 0 2 15,-2 1-2-15,1 1-1 16,1 0 7-16,-1 2 0 16,2 1-7-16,0 1 1 15,0-2-1-15,0 2 32 16,0-2-16-16,0 1 9 16,0-2 11-16,0 2-24 15,3-1 37-15,3 1-22 16,1 0-26-16,-1-3 19 0,1 2-19 15,0-1 5 1,1-1 6-16,-1 1-2 0,4-1-10 16,-1-1 0-16,2-1 0 15,3 2 13-15,-1-2-12 16,2 1 18-16,0 1 6 16,4 0-24-16,-1-2 15 15,1-1-9-15,0 3-6 16,1-3 19-16,-1-1-12 15,0-2 5-15,1 1 16 16,-1-5-26-16,2 0 19 16,0-1-3-16,0 0-13 15,0-3 24-15,-1 0-16 16,1-2 3-16,-2 0 7 16,0 0-24-16,-2 0 17 15,3-2-2-15,-3-5-6 16,0-2 22-16,0-1-18 0,-2-3 5 15,1-1 7-15,-1 2-23 16,-3-5 8-16,0 3-10 16,0-2 0-16,-3-1 12 15,2-1-11-15,-3 0 0 16,-1 1 13-16,-2 1-7 16,1-1-8-16,-1 0 1 15,0 0 0-15,-2 0 4 16,1-2-4-16,0 0 1 15,-1-1 5-15,0 2 2 0,-1-4-10 16,0 3 2-16,-1-2-3 16,-1-3-4-16,2 4 8 15,-1-1-1-15,-2 0 1 16,1-1 0-16,-1 2-2 16,0-2 1-16,0 3 0 15,0 2 3-15,0 0-3 16,0 3 1-16,-6-1 8 15,2 1-1-15,-4-1-5 16,1 1 2-16,-2-1 4 16,0 1-5-16,-3-4-4 15,2 3 0-15,-1-1 10 16,-1 2-8-16,0 2-2 16,-1-1 0-16,-1 2 0 15,-2 1-7-15,1-2 7 0,-3 2 0 16,2 0 0-16,-2 1-4 15,1 1 3-15,0 1 1 16,0 2 0-16,-1-1 0 16,-1 0 1-16,1 1-1 15,0-2 0-15,-2 2-9 16,1 1 8-16,0 1-7 16,-1 3 8-16,0 0-3 15,-3 0 3-15,1 0 0 16,2 5-1-16,-2 1 1 15,0 5-2-15,1-1 2 16,-2 5 0-16,1-2-2 16,3 2 2-16,-1 0 0 0,1 1 0 15,4 1-20 1,-1 0 20-16,4 3-28 0,3-1-42 16,-2 3-22-16,5 12-129 15,2-8-65-15,-1-1-668 0</inkml:trace>
  <inkml:trace contextRef="#ctx0" brushRef="#br0" timeOffset="1561.93">21059 5179 517 0,'0'0'202'16,"0"0"-89"-16,0 0-58 16,0 0 24-16,0 0 48 15,0 0-56-15,0 0-39 16,-58 34 0-16,49-26-16 15,-3 3 23-15,2 0-1 0,-4 3-9 16,2 3 1-16,0 2-14 16,-1 1 17-16,2 3 1 15,1 4-5-15,1-1 0 16,0 4-6-16,3-1-7 16,1 2 16-16,3 3-14 15,2 0 5-15,0 1 6 16,2 0-13-16,9-1 16 15,3 0-16-15,4-3-15 16,1 0 24-16,0-1-15 16,4-3 4-16,0-3 0 0,3-2-6 15,-1-1-3 1,4-1-5-16,1-4 1 0,-1-3 10 16,3-1-11-1,-1-3 6-15,0-5 32 0,2-3-23 16,-1-1 7-16,0 0-21 15,-2 0 0-15,1-9 23 16,-4-3-18-16,2-2 5 16,-1-2 7-16,-1-2-17 15,-2-2 12-15,-1 1-12 16,-2-3-1-16,-2 0 20 16,-2-2-14-16,-3 0 10 15,-1-1 9-15,-3-1-25 16,-3 1 16-16,-1-1-6 15,-3 2 3-15,-2-3 18 16,-2 1-31-16,0 1 9 16,0-1 4-16,0-1-13 0,-2 0 23 15,-6 1-23-15,-2-1 10 16,1 0 12-16,-2 1-20 16,-1 2 3-16,-1 2 16 15,-1 0-21-15,-1 1 14 16,-1 1-14-16,-1 2 9 15,-2 2-7-15,-2-1-2 16,0 3 0-16,0 0-2 16,-1 1 7-16,-1 4-5 15,4 1 0-15,-2 2-1 0,-1 3 0 16,1 2-11 0,-3 1 10-16,-1 0-21 0,-2 0 23 15,-2 7 10-15,0 3-10 16,0 3-4-16,3 3-2 15,1 3-16-15,3 4-14 16,3 2-12-16,1 14-114 16,3-3-235-16,3-6-557 0</inkml:trace>
  <inkml:trace contextRef="#ctx0" brushRef="#br0" timeOffset="5872.45">17424 4799 1160 0,'0'0'340'16,"0"0"-215"-16,0 0-41 15,0 0 13-15,0 0-2 16,0 0-25-16,0 0-3 16,-6 0-43-16,6 0-10 15,0 0-6-15,0 0-7 16,0 0-2-16,0 0 0 15,8 0-10-15,8 0 11 16,7 0 0-16,8 0 7 16,4 1 0-16,6 1-5 15,2 0-3-15,5-1 1 16,1-1 0-16,3 0 19 16,-1 0-13-16,-3 0 5 0,0-6 10 15,-8 2-20-15,-3-2 11 16,-10 4-12-16,-3 0 6 15,-8 2-1-15,-5 0-5 16,-5 0 9-16,-3 0 13 16,-2 0-20-16,2 0 7 15,-3 0-9-15,0 0 1 16,0 0 8-16,0 0-9 16,0 0-13-16,0 0-98 15,-6 0-220-15,-4 4-515 0</inkml:trace>
  <inkml:trace contextRef="#ctx0" brushRef="#br0" timeOffset="6495.44">17205 5216 986 0,'0'0'232'16,"0"0"-132"-16,0 0 7 15,0 0 27-15,0 0-8 16,0 0-28-16,0 0-55 15,0-3-14-15,0 3-3 0,0 0-8 16,0 12 21 0,0 10 7-16,0 11-11 0,0 11 7 15,0 19-27-15,0 24 3 16,0 18 5-16,0 6-17 16,1-19 13-16,-1-24-18 15,0-26 0-15,0-5 17 16,0 1-17-16,0 1 20 15,0-3 13-15,0-8-34 16,0-8 18-16,0-6-10 16,0-5-7-16,0-6 16 15,0-1-16-15,0 0-1 16,0-2 2-16,0 0-2 16,0 0 0-16,8-2-92 15,8-7-238-15,1-4-704 0</inkml:trace>
  <inkml:trace contextRef="#ctx0" brushRef="#br0" timeOffset="7411.98">17870 6440 821 0,'0'0'176'0,"0"0"-108"16,0 0-10-16,0 0-11 15,0 0 26-15,0 0-36 16,0 0-36-16,-10 38 25 15,10-24-6-15,3-1 12 16,6-1 2-16,-3-1-33 16,1-5 7-16,1-1-8 0,-1-3 0 15,-1-2 12-15,-1 0-5 16,-2 0 35-16,0-9 31 16,-3-1-51-16,0-3-2 15,0 0-18-15,0 1 8 16,-8-1 1-16,-1 3-10 15,0 2 11-15,2 4 27 16,1 2-37-16,0 2 13 16,1 0-15-16,1 5-3 15,2 7 2-15,2 3 2 16,0 2-1-16,0 0 3 16,0-2-3-16,9-2 0 15,0-3-1-15,0-3-8 16,0-4 3-16,-2-3 6 0,0 0 0 15,-3 0 0-15,-2-2-7 16,-2-8 6-16,0 0 1 16,0-3-1-16,-5 2-1 15,-3-1 3-15,-2 1-1 16,1 5 16-16,3 1-15 16,2 3 13-16,1 2-13 15,1 0 5-15,2 5-7 16,0 7 1-16,0 4 0 15,14 0 0-15,2-3-183 16,-1-5-397-16</inkml:trace>
  <inkml:trace contextRef="#ctx0" brushRef="#br0" timeOffset="8599.12">18552 5564 307 0,'0'0'486'15,"0"0"-398"-15,0 0-35 16,0 0-30-16,0 0 25 16,0 0 29-16,0 0-25 15,-9 59-19-15,9-45 3 16,0 2-17-16,7-1 20 15,3-1-14-15,1-3-24 0,0-2 18 16,2-4-19-16,-1-5 9 16,0 0 3-16,0 0-11 15,-2-3 6-15,-2-8-7 16,-2 0 1-16,-5-3 11 16,-1 2-12-16,0-3 7 15,0 3 2-15,-9 0-7 16,0 4 5-16,-1 2 0 15,0 3-5-15,1 3 29 16,-1 0-25-16,0 0-4 16,1 3-2-16,3 9 0 15,0 2 0-15,2 0-1 0,4 2 0 16,0-2-5-16,0-2 6 16,0-2 0-16,4-1 0 15,2-3 0-15,2-3-2 16,-2-1 1-16,1-2 1 15,-1 0-1-15,-3-2 2 16,0-7 0-16,-3 0 6 16,0-3-1-16,0 2-7 15,0-2 1-15,-6 4 0 16,0 1 14-16,-1 2-13 16,2 5 0-16,1 0-1 15,-1 0-3-15,1 3 3 16,1 7-2-16,1 4 2 15,1 0-8-15,1-1 10 16,0-1-2-16,0-2 0 0,3-3-5 16,3-4 4-16,1-3 1 15,2 0 0-15,0 0 0 16,-1-11 0-16,-4-3 0 16,-1-3-1-16,-3 2-15 15,0-1 15-15,0 2 1 16,-4 1 0-16,-3 6 18 15,0 2-11-15,1 2 11 16,2 1 20-16,1 2-30 16,1 0-2-16,1 0-6 15,1 10 0-15,0 2-7 16,0 16-29-16,0-5-153 16,0 3-688-16</inkml:trace>
  <inkml:trace contextRef="#ctx0" brushRef="#br0" timeOffset="9603.98">17861 6539 441 0,'0'0'97'0,"0"0"-73"16,0 0-12-16,0 0 72 15,0 0 4-15,0 0-6 16,0 0-23-16,12 68-27 15,-4-56 1-15,-1-2-18 16,2-4 11-16,-3-3 5 16,0-3-15-16,-1 0 26 15,-2 0 55-15,0-6-4 16,-3-5-22-16,0-3-32 16,0 2-10-16,0-4 0 15,-2 4-17-15,-4 3 27 0,0 0 15 16,1 5-5-16,1 1 1 15,0 3-33-15,1 0-4 16,0 3-13-16,1 8-1 16,2 1-1-16,0 2 2 15,0-1-7-15,0-4 1 16,5-1 0-16,2-3-11 16,-1-5 2-16,0 0-15 15,0 0 17-15,0-5 4 16,0-5-11-16,-3-2 20 15,-3 1-18-15,0 0 18 16,0 3-1-16,0 1 2 16,-3 3-2-16,-4 4-7 15,1 0 8-15,3 7-1 0,3 5 1 16,0 5-12-16,6-4-165 16,7-4-738-16</inkml:trace>
  <inkml:trace contextRef="#ctx0" brushRef="#br0" timeOffset="10543.98">18537 5657 342 0,'0'0'105'0,"0"0"-21"15,0 0 7-15,0 0 22 16,0 0-59-16,0 0-32 0,27 78 0 16,-18-72-21-16,-2-6 10 15,-1 0 25-15,0 0 25 16,1 0 56-16,-4-3-21 16,-1-6-37-16,0-3-8 15,-2-1-21-15,0 0-10 16,0-1-18-16,-2 0 8 15,-6 4-3-15,1 3 37 16,3 1-27-16,-2 5 10 16,1 1-26-16,1 0-1 0,-1 7 0 15,0 7-3 1,3 3 3-16,2 2 1 0,0 2-1 16,0-2 1-16,9-3 0 15,0-3-2-15,0-7 1 16,2-2-8-16,0-4 0 15,-2 0 8-15,0 0 0 16,-2-8-6-16,-4-5-13 16,-1 0 13-16,-2-2 5 15,0 1-9-15,-5 2 8 16,-6 3 2-16,2 5 0 16,-2 2 7-16,1 2-1 15,1 0 4-15,3 12-8 16,1 3-2-16,2 0 20 15,3 1-20-15,0 3 2 0,9-7-2 16,2-4-303-16</inkml:trace>
  <inkml:trace contextRef="#ctx0" brushRef="#br0" timeOffset="11548.05">20935 4671 880 0,'0'0'261'0,"0"0"-127"15,0 0-29-15,0 0 35 16,0 0 19-16,0 0-70 15,0 0-26-15,-1 0-28 16,1 0-17-16,0 0 15 16,0 0-14-16,0 0-8 15,1 0-8-15,13 0 4 0,5 0-1 16,9 0-6-16,8-3 0 16,6 0 9-16,7 1-8 15,5 1 6-15,0 1-2 16,1-2-5-16,0 2 0 15,-4-1-1-15,-5-1 2 16,-4-1 0-16,-8-2-1 16,-4 1 1-16,-10-1 2 15,-4 0 6-15,-6 2-9 16,-5 2 1-16,-1 1 20 16,-3 0 38-16,-1 0-23 15,0 0-16-15,0 0-14 16,0 0-4-16,0 0-4 0,3 0 2 15,1 0-17-15,8 1 5 16,-1 7-217-16,-2-3-624 0</inkml:trace>
  <inkml:trace contextRef="#ctx0" brushRef="#br0" timeOffset="12298.25">22027 4906 332 0,'0'0'526'16,"0"0"-437"-16,0 0-15 15,0 0 42-15,0 0 20 16,0 0-9-16,0 0-5 15,0-3-55-15,0 3-13 16,0 0-20-16,0 0-8 16,0 0 22-16,0 0-29 0,0 0-1 15,0 0-5 1,0 0-12-16,0 3-1 0,0 11 1 16,0 8 33-16,0 10 27 15,0 11-28-15,8 19-13 16,5 24-4-16,10 20-8 15,-1 1-1-15,-2-18-7 16,-4-24 0-16,-6-26 18 16,0-4 3-16,1 2 34 15,0 2 11-15,0 0-51 16,-3-5 10-16,-2-5-10 16,-3-8-9-16,-2-5 31 15,1-9-26-15,-2 0-2 16,2-6-3-16,-2 1-5 0,0-2-2 15,0 0-32-15,0 0-110 16,0 0-151-16,0 0-731 0</inkml:trace>
  <inkml:trace contextRef="#ctx0" brushRef="#br0" timeOffset="13411.97">21408 6508 864 0,'0'0'155'16,"0"0"-108"-16,0 0-25 0,0 0 52 15,0 0 34 1,0 0-42-16,0 0-29 0,-7 82-3 15,16-65-24-15,1-6-3 16,1-3 13-16,-1-2-20 16,2-6 9-16,-2 0-8 15,1 0-1-15,-1-8 25 16,-2-5-14-16,-2-3 1 16,-3-4 7-16,-3-1-18 15,0-1 5-15,-2 5-5 16,-7 0 0-16,-1 3 26 15,-2 5 1-15,3 5-3 0,-2 4-9 16,1 0-16 0,1 4 0-16,3 12-2 0,0 4-1 15,2 1 3-15,4 5 0 16,0-5 0-16,0-1 0 16,1-4 1-16,10-5-2 15,-2-5 0-15,0-3 1 16,1-3-1-16,-1 0 1 15,-1-11 0-15,-2-2-12 16,-2-3-27-16,-4-1 14 16,0-1-4-16,0 3 13 15,-4 2 15-15,-4 6 2 16,2 4 24-16,0 3 6 16,1 0-30-16,2 7-2 15,2 9 1-15,1 0 0 0,0 1-5 16,0-3 7-16,1-2-2 15,4-5 0-15,1-4-5 16,0-3 5-16,0 0 1 16,1-3-1-16,-2-9 13 15,-2-2-12-15,-3-1-1 16,0-2 0-16,0 1-5 16,-5 4 5-16,-5 2 0 15,1 6 48-15,0 4 46 16,0 1-33-16,3 18-38 15,0 24-23-15,0-3-159 16,-2-1-1253-16</inkml:trace>
  <inkml:trace contextRef="#ctx0" brushRef="#br0" timeOffset="15354.89">20568 5574 838 0,'0'0'313'0,"0"0"-203"16,0 0-34 0,0 0-17-16,0 0 53 0,0 0-13 15,0 0-67-15,-4 0 1 16,3 8-17-16,-2 8-8 16,1 6 19-16,2-1-25 15,0 1 14-15,0-2-10 16,0-4 2-16,3-6-5 15,3-3-3-15,-3-6 0 16,1-1 10-16,-2 0-3 16,1 0-4-16,-2-2 12 15,-1-9-14-15,0-3 32 0,0-3-23 16,0 0-8-16,-6 1 11 16,0 5-6-16,-1 2-7 15,1 4 0-15,2 3 1 16,1 2 31-16,0 0-32 15,-1 8 0-15,1 8-7 16,3 4 2-16,0 0 4 16,0-2-4-16,2-3-4 15,6-4 2-15,-1-3 7 16,1-5-10-16,0-3 8 16,0 0-20-16,-1 0 12 15,0-11-9-15,-3-1-31 16,-3-4 20-16,-1 2 3 0,0 1-3 15,0 1 8 1,-7 4-29-16,2 2 51 0,1 5-1 16,1 1 2-16,0 0 15 15,1 7-16-15,2 8 14 16,0 1 0-16,0-2-14 16,0-1 0-16,0-5 0 15,2-4-12-15,1-1 12 16,0-3 0-16,0 0 0 15,-2 0 16-15,1-9-14 16,-2-1-4-16,0 3 2 16,0 2 0-16,0 5 2 15,0 0 4-15,-3 4 4 0,-5 13-4 16,1 12-6 0,0-4-79-16,2-3-887 0</inkml:trace>
  <inkml:trace contextRef="#ctx0" brushRef="#br0" timeOffset="31729.94">18690 5654 462 0,'0'0'126'0,"0"0"-90"16,0 0 9-16,0 0 27 0,0 0 45 15,-1 0 1-15,1 0-47 16,0 0 17-16,-2 0-10 16,2 0-11-16,0 0 17 15,0 0-20-15,0 0-10 16,0 0-2-16,0 0-39 15,0 0 9-15,0 0-18 16,0 0-2-16,0 0 7 16,0 2-9-16,0-1 0 15,0 2 0-15,0 0 0 16,8 2 0-16,4 2 0 16,3-2 1-16,3 3 3 0,3-3-2 15,-1 1 5-15,3-1 4 16,-1-2-11-16,4-3 0 15,-1 0 0-15,2 0 1 16,1 0 3-16,0-5-4 16,1-6 1-16,-2-3 18 15,0-4-18-15,1-5 6 16,0-4-7-16,1-1 0 16,-3-3 12-16,3-1-12 15,-4 1 1-15,0 0 6 16,0 1-5-16,-2 1-2 15,0 0 0-15,-1-1 2 16,-2 2 0-16,-3 2-2 16,-3 1 0-16,-2 4 12 15,-5 1-11-15,-1 3-2 0,0 3-2 16,-3 1 3-16,3 4 26 16,-5-1-14-16,2 5 5 15,-1 0 11-15,-1 1-27 16,-1 1 21-16,0 1-5 15,2 2-2-15,-2 0 13 16,0 0-18-16,0 0-3 16,0 0-1-16,0 0-5 15,0 0-2-15,0 0-8 16,0 0-63-16,4 5-29 16,3 6-96-16,0 2-367 0</inkml:trace>
  <inkml:trace contextRef="#ctx0" brushRef="#br0" timeOffset="32893.75">20466 5629 494 0,'0'0'160'16,"0"0"-66"-16,0 0-7 16,0 0 44-16,0 0 35 15,0 0-76-15,0 0-26 16,-39 20-29-16,30-16-11 16,-3-1 21-16,-2 1-20 15,-3 2-11-15,-6-1 5 16,-1 1-18-16,-4 0-1 15,-3 2 0-15,-1-2 1 0,1 1 9 16,1-4 1-16,2 2 21 16,1-2 14-16,3-3-20 15,2 0 14-15,2 0-10 16,0-2-12-16,-3-7 24 16,1-4-26-16,-5-1 1 15,-2-2 8-15,0-2-17 16,-1-2 6-16,1-1-14 15,3 0 1-15,2-1 18 16,2-3-4-16,3 0 1 16,2 0-7-16,3-1-2 15,1 1-7-15,4 1 0 16,1 4 0-16,4 1-1 0,-2 2 1 16,3 3 0-16,2 4 2 15,-1-1 5-15,1 4-8 16,1 1 1-16,0 4-3 15,0-1 3-15,0 2 0 16,0-1 1-16,0 2 2 16,0-1-2-16,-2 1-1 15,2 0 0-15,0 0 0 16,0 0-1-16,0 0 1 16,0 0-2-16,0 0-15 15,0 0-61-15,0 0-47 16,0-2-42-16,0 2-90 15,0-1-265-15</inkml:trace>
  <inkml:trace contextRef="#ctx0" brushRef="#br0" timeOffset="33578.83">19657 5188 393 0,'0'0'176'16,"0"0"-105"-16,0 0-32 16,0 0 3-16,0 0 47 0,0 0 19 15,0 0-28-15,-6 25-22 16,3-6-2-16,-1 3-12 15,-2 5-10-15,0 5 1 16,-3 1-33-16,0-1 7 16,1 1-9-16,1-8 1 15,1-5 5-15,3-6-5 16,0-9-1-16,3-2 12 16,-1-3-11-16,1 0 14 15,-2 0 51-15,1-11-16 16,-1-3-6-16,1-6-14 15,-1-4 4-15,2-3 21 0,0 0-32 16,0 1 1-16,0-3-7 16,0 6-4-16,0 3 11 15,0 0-23-15,3 3-1 16,0 4 0-16,0 5 3 16,-1 3-5-16,-2 4 2 15,1-1-8-15,-1 2 6 16,3 0-24-16,1 0 4 15,2 2 15-15,3 8-8 16,5 5 14-16,-2 4-7 16,1 3 8-16,4 0-2 15,-4 0 3-15,0-1-1 16,-1-4 0-16,-1-2 1 16,-5-3-1-16,-2-5 0 15,-4 1 0-15,0-1 13 0,0-2-12 16,-9 2-1-16,-7-3 0 15,-2-1 2-15,2 0 9 16,-2-1-10-16,1-2 0 16,1 0-1-16,-2 0-105 15,2-8-278-15,2-3-456 0</inkml:trace>
  <inkml:trace contextRef="#ctx0" brushRef="#br0" timeOffset="34238.15">19430 5059 575 0,'0'0'261'0,"0"0"-186"15,0 0-68-15,0 0 2 16,0 0 10-16,0 0 55 16,-7 75-35-16,7-41-12 15,1 5-18-15,7 0-8 16,0-1 11-16,-3-4-12 16,0-6 1-16,-2-8 5 15,-3-6-4-15,0-5-2 0,0-6 0 16,0 0 1-16,0-3 23 15,0 0 2-15,-5-3-3 16,-3-11 0-16,-2-1 4 16,1-7 4-16,-2-1-25 15,2-2-5-15,0-2 11 16,-2 1-1-16,4 2-2 16,1 4 36-16,1 6-35 15,4 2 12-15,-1 5-21 16,2 4 7-16,0 0-4 15,0 3-4-15,0-2 0 16,0 2 0-16,0-1-6 16,6-1 5-16,6-1 1 0,5-3 0 15,-1 1-1-15,3 1 1 16,-1-2 0-16,-3-1 4 16,-3 5-1-16,-4 1-3 15,-5 1 0-15,-2 0-3 16,-1 0 2-16,0 6 2 15,0 8 8-15,0 8 20 16,-8 3-28-16,-3 3 7 16,0-3-8-16,1-3 1 15,1-3 13-15,3-5-14 16,1-3 2-16,2-1-2 16,-3 5-15-16,2-2-282 15,-5 0-840-15</inkml:trace>
  <inkml:trace contextRef="#ctx0" brushRef="#br0" timeOffset="44553.95">18033 6536 245 0,'0'0'136'16,"0"0"-97"-16,0 0-10 15,0 0 33-15,0 0 11 16,0 0-2-16,-5 0-29 16,5 0 4-16,0 0 21 15,0 0 9-15,0 0 14 16,0 0-28-16,0 0-23 16,0 0 20-16,0 0-14 0,0 0-17 15,0 0-2 1,0 0-26-16,0 0 10 0,0 0-10 15,0 0 0-15,0 0 5 16,0 0-4-16,0 5 7 16,6-1 10-16,2 0-18 15,2 1 11-15,-1 0-5 16,3-1-5-16,1 0 27 16,1 2-20-16,2-1 2 15,2-1 1-15,5 2-4 16,0 1-4-16,4-3 34 15,2 1-15-15,0-2 0 16,0 1-22-16,0-3 11 16,1-1 2-16,-1 0-12 15,-1 0-1-15,-1 0 0 0,2 0 7 16,-1 0-4 0,0 0-2-16,0-5-1 0,2 2 2 15,0 0-1-15,0-1-1 16,0-3 0-16,0-1 1 15,-1-1 8-15,0-1-8 16,-3-4-1-16,0-1 6 16,-2 1-4-16,1-3-2 15,1-3 0-15,-3 1 0 16,3-3 1-16,-4 3-1 16,1-2 0-16,-1 1 0 15,-1-1 0-15,-5 3 0 16,2-1-2-16,-4 2-4 15,-1 2-4-15,-3 1 9 16,-2 2 0-16,-2 1 1 0,-2 2 0 16,-1 3 0-16,-3 1 1 15,2 2 0-15,-2 0 13 16,0 3-13-16,0 0 10 16,0 0-5-16,0 0-5 15,0 0-2-15,0 0 1 16,0 0 0-16,0 0 1 15,0 0-1-15,0 0 0 16,0 0 0-16,0 0 1 16,0 0-1-16,0 0 0 15,0 0 0-15,0 0 2 16,0 0-2-16,0 0 0 0,0 0-2 16,0 0 1-16,0 0 1 15,0 0-6 1,0 0 1-16,0 0-2 0,0 0 6 15,1 0 1-15,1 0-8 16,-1 9 10-16,2 4-2 16,0 4 0-16,2 3 0 15,-2-1 4-15,1 1-4 16,0-1 0-16,-1-4 1 16,-1-4 0-16,-1-1-2 15,1-5 1-15,-2-1 0 16,1-4 3-16,-1 0-2 15,0 0-1-15,0 0 16 0,0 0-16 16,0-9 0-16,-1-3 0 16,-8-5 0-16,0 0 3 15,0-2-3-15,2 1 0 16,-4-3 3-16,5 4-1 16,0-2-2-16,2 6 0 15,1 1 6-15,1 3 2 16,1 5-8-16,1 3 0 15,0 1-1-15,0 0-17 16,9 0 16-16,3 7 2 16,6 4 0-16,1 0-1 15,1 1 2-15,0-1-1 16,1 0 0-16,-4-2 10 0,-3-2-16 16,-3 2 6-1,-3-4 0-15,-4 1 16 0,-1-1-2 16,-3 1 14-16,0 1 7 15,0 1-33-15,0 0 8 16,0 2-10-16,0-3-112 16,0 0-479-16</inkml:trace>
  <inkml:trace contextRef="#ctx0" brushRef="#br0" timeOffset="46317.94">21366 6528 390 0,'0'0'83'0,"0"0"-42"15,0 0 25-15,0 0 67 16,0 0 79-16,0 0-33 15,0 0-47-15,5 0-17 16,-5 0-21-16,0 0 18 16,0 0-22-16,0 0-42 15,0 1-1-15,-5 6-34 16,-2 3-7-16,-5 2 7 16,0 0-12-16,-4 2-1 15,-2 0 0-15,-3 2 6 16,-4-1-4-16,-2-1-2 0,-3-1 1 15,-1-1 5-15,-4-1 1 16,1-2-7-16,-3-1 0 16,-5-1 0-16,2-3 4 15,-4-3-4-15,-2 1 0 16,3-2 24-16,-3 0-11 16,1 0 32-16,-3-8-20 15,3-4-25-15,-1-2 52 16,3-4-2-16,-3-2-18 15,1-1-2-15,-1-4-29 16,1 3 11-16,-1-2-12 16,2 1 2-16,3 0 2 0,1-2-3 15,4 2 0 1,0-1 13-16,3 0-13 0,3 2-1 16,0 1 0-16,3 3 0 15,2 2 3-15,1 0-3 16,5 4 0-16,1 1 1 15,3 1 0-15,6 3-1 16,3 2 0-16,2 0 0 16,2 3 0-16,1 1 0 15,1 1 0-15,0 0 3 16,0-1-3-16,0 1 0 16,0 0-1-16,0 0-5 15,0 0 0-15,0 0 6 0,0 0-7 16,0 0 5-1,0 0-36-15,0 0-6 0,0 0-31 16,0 0-45-16,0 0 1 16,0 0-55-16,-3 0 35 15,0 0-31-15,-3 0-42 16,1 0 96-16,2-2 83 16,0-1 24-16,2 0 9 15,-1-2 1-15,1 1 12 16,1-1 40-16,0 2 37 15,-2 0 14-15,2 3 10 16,0 0-41-16,-1 0-10 16,-1 0-34-16,-1 8-18 15,2 10 12-15,-3 5-23 16,1 3 13-16,1 3-1 0,2-4-11 16,0-2 12-1,0-7-13-15,0-2 0 0,0-8 6 16,0-3-4-16,0-3-2 15,0 0 13-15,0 0 26 16,0-1 63-16,-3-14-61 16,-1-3-27-16,-1-5-2 15,-1-4-6-15,0 0-7 16,2-4 1-16,-1 5 0 16,2 1 0-16,0 2 0 15,2 7 0-15,1 2 5 16,0 3-5-16,0 5 0 15,0 1-1-15,0 4-13 0,0-1 8 16,0 2 3 0,0 0 3-16,6 0-5 0,3 2 7 15,4 4-2-15,1 2 0 16,0 1 1-16,0-2 0 16,1 0-1-16,-3-2 0 15,-3 1 1-15,-1-2 0 16,-3 0-1-16,-2-1 0 15,-3 2 1-15,0 0-1 16,0 0 0-16,0 2 0 16,-6 1 12-16,-6 1-11 15,2 0-1-15,-4 1 0 0,-2 0 1 16,2 1 2 0,0-1-3-16,0 0 1 0,2-2 6 15,5-1-4-15,1-1-3 16,0 0 0-16,3-1 0 15,-1-3 0-15,2 2 0 16,2-1-13-16,0 0-96 16,-3 5-100-16,1-2-186 15,-2 2-205-15</inkml:trace>
  <inkml:trace contextRef="#ctx0" brushRef="#br0" timeOffset="52844.27">25573 5242 694 0,'0'0'214'16,"0"0"-87"-16,0 0-30 16,0 0 4-16,0 0 2 15,0 0-49-15,0 0-35 16,-2 0 27-16,-2 5-11 16,-2 5-12-16,-2 4 9 15,1 6-23-15,-2 5 17 16,2 5-8-16,-1 9 11 15,5 2 29-15,3 7-41 16,0 1 1-16,3-1 3 16,12 1-20-16,4-8 4 15,5-5-5-15,4-6 0 16,1-7 9-16,4-8-8 0,-1-8-1 16,3-7 12-16,1-1-11 15,0-18 37-15,-1-12-23 16,1-8-14-16,-5-9 34 15,-7-4-34-15,-3-2 0 16,-6 1 24-16,-6 2 10 16,-8 5 13-16,-1 4-14 15,0 5-2-15,-13 4 22 16,-5 4-24-16,-6 0 5 16,-2 5 8-16,-6 3-30 15,-2 4 5-15,-2 3-18 16,0 3-2-16,-2 6-5 15,2 4-2-15,3 1 9 0,5 0 0 16,2 4-32 0,5 12 32-16,0 11-31 0,2 10-44 15,4 7-4-15,0 33-66 16,6-14-162-16,5-7-392 0</inkml:trace>
  <inkml:trace contextRef="#ctx0" brushRef="#br0" timeOffset="53375.8">26518 5177 985 0,'0'0'314'0,"0"0"-268"16,0 0-46-16,0 0 0 16,0 0 6-16,0 0 25 15,0 0 22-15,72 17-30 16,-38-17 25-16,4 0 41 15,2 0-15-15,2 0-5 16,-2 0-43-16,2-4-10 16,-7-2 14-16,0 1-28 15,-5 0-1-15,-7 1-1 16,-7 1 0-16,-5 2-12 16,-6 1 2-16,-5 0-88 0,-5 2-87 15,-11 9-128-15,-6-2-542 16</inkml:trace>
  <inkml:trace contextRef="#ctx0" brushRef="#br0" timeOffset="53753.75">26478 5482 745 0,'0'0'179'0,"0"0"-99"15,0 0 79-15,0 0 16 0,110 2 9 16,-68-2-53-16,6 0-45 16,0 0 2-16,4 0-56 15,-1 0 9-15,-5 0-16 16,-1 0-25-16,-6 0 30 15,-7 2-16-15,-6-2 2 16,-7 0 21-16,-7 0-37 16,-6 0 24-16,-4 0-8 15,-2 0 0-15,0 0 27 16,0 0-27-16,0 1-1 16,0-1-15-16,0 0-16 15,0 0-107-15,0 0-357 0,0 0-669 0</inkml:trace>
  <inkml:trace contextRef="#ctx0" brushRef="#br0" timeOffset="54556.43">27818 4961 932 0,'0'0'220'16,"0"0"-180"-16,0 0-25 16,0 0 27-16,0 0 45 15,0 0-34-15,-84 62-12 0,69-42-16 16,2 4 15-16,-2 1 46 15,4 4-15-15,1 2-24 16,3 2-15-16,5 5-22 16,2-1 22-16,0 3-24 15,6 1-1-15,12-4 6 16,4 2-7-16,6-6-6 16,5 1 0-16,5-7 1 15,4-4 4-15,4-3-3 16,0-6 7-16,3-6-5 15,-1-5 3-15,-3-3-7 16,-5 0 0-16,-1-5 0 16,-5-10 3-16,-3-6-2 0,-4-3 24 15,-3-3 34-15,-6-4-42 16,-2-1 10-16,-5-2-27 16,-2-3 0-16,-5 2 22 15,2 0-20-15,-6-1 7 16,0 5 14-16,0-1-19 15,0 0 5-15,-10 1-9 16,-4 5 11-16,-5-2 21 16,-2 3-14-16,-4 0 2 15,-7 6 2-15,-5 2-21 16,-2 5-1-16,-1 0-3 16,-5 5 3-16,2 2 9 15,-2 5-9-15,4 0-3 16,-1 0-22-16,2 12 25 0,1 5-52 15,4 4-5-15,4 4-66 16,3 3-92-16,8-8-135 16,8-3-513-16</inkml:trace>
  <inkml:trace contextRef="#ctx0" brushRef="#br0" timeOffset="55021.61">27695 4590 1169 0,'0'0'277'16,"0"0"-277"-16,0 0 10 15,0 0 2-15,0 0 88 0,0 0-26 16,0 0-24-16,37 3 23 15,-11-3 42 1,8 0-52-16,3 0-13 0,8 0 1 16,6 0-44-16,6 0 16 15,2 0-23-15,-1 3 11 16,-1-3-8-16,-6 4-2 16,-5-1-1-16,-7 0 2 15,-6 0-2-15,-6-2-6 16,2 0-75-16,-6 1-235 15,-8-2-428-15</inkml:trace>
  <inkml:trace contextRef="#ctx0" brushRef="#br0" timeOffset="55376.09">28660 4746 590 0,'0'0'219'16,"0"0"-125"-16,0 0 72 15,0 0 27-15,0 109-32 16,2-45-29-16,8 23-38 15,4 18-18-15,-1-8-1 0,0-21-17 16,-3-26-36 0,-3-18 40-16,2 4-14 0,0-2-27 15,0 0 9-15,0-9-21 16,-5-7 3-16,-1-6-5 16,-1-7-7-16,-2-5 0 15,0 0-143-15,-3-5-374 0</inkml:trace>
  <inkml:trace contextRef="#ctx0" brushRef="#br0" timeOffset="56059.65">25024 5205 1039 0,'0'0'277'15,"0"0"-180"-15,0 0-48 16,0 0-4-16,0 0 69 16,0 0-35-16,0 129-28 15,0-52-12-15,2 1-8 16,3-8 20-16,-2-12-25 16,0-14-25-16,-3 2 15 15,0 2-14-15,0-7-1 16,0-12 10-16,0-7-10 15,0-8-1-15,0-8 0 16,0-6-47-16,0-20-134 16,2-8-200-16,2-6-644 0</inkml:trace>
  <inkml:trace contextRef="#ctx0" brushRef="#br0" timeOffset="56390.04">25160 4721 608 0,'0'0'381'0,"0"0"-267"15,0 0-76-15,0 0 85 16,103-1-20-16,-57 1 2 16,9 0 43-16,3 0-39 15,5 0-17-15,-5 0-38 16,-6 0-32-16,-6 2 2 16,-10 1-23-16,-8 2 1 15,-8-3-2-15,-17 8-21 16,-3-1-258-16,-6 1-603 0</inkml:trace>
  <inkml:trace contextRef="#ctx0" brushRef="#br1" timeOffset="69234.89">24863 4548 534 0,'0'0'124'0,"0"0"-34"0,0 0-11 16,0 0 35-16,0 0-16 15,0 0-28-15,-6 2-7 16,4-2-52-16,-2 3-3 16,-2 1-6-16,0 4 9 15,-2-1 1-15,-1 1-1 16,-2 4-5-16,0-3 12 15,1 3-11-15,-1 0-3 16,2 0-2-16,2-1 6 16,1 0-4-16,-3 4-4 15,3-1 0-15,-2 1 3 16,-2 3-2-16,3 0-1 16,-2 2 0-16,0 1 1 0,-2-2 2 15,4 1-2-15,-1-1-1 16,-2 1 7-16,3 2-6 15,0-2-1-15,0 3 0 16,1-1 7-16,-1 2 1 16,1-1-7-16,0 2 1 15,0 3 10-15,-1-2-11 16,-1 1-1-16,2-1 0 16,0-2 3-16,1-2 0 15,1-1-2-15,0 1-1 16,2 3 6-16,1-2-5 15,1 4-1-15,0-2 0 16,0 1 2-16,0 3 7 0,3-2-8 16,5 3 12-16,0 0 20 15,1-1-32-15,1 1 9 16,1 1-10-16,1-2 2 16,1-1 12-16,1 2 9 15,0-2 27-15,1 0 27 16,2 0-60-16,-1-1 7 15,2 0-10-15,-1-1-12 16,0-1 43-16,-2-4-34 16,3 1 5-16,1 0 5 15,-2-3-20-15,2 1 17 16,-2 1-17-16,1-3-1 16,-2 1 16-16,0-2-9 15,2-3 3-15,-1-2 1 0,2 1-4 16,-2-2-7-16,2-1 0 15,0 2 0-15,1-2-4 16,2 1 14-16,0 0-10 16,1 1 3-16,-2-1-1 15,1 0-2-15,-1-1 0 16,-3-1-2-16,3 0 2 16,-2-1 0-16,2 0 0 15,1 1 9-15,2-2-7 16,1 0-2-16,0 1 0 15,1 0 0-15,3 0 4 16,-2-2-4-16,1 3 2 16,-1-2 2-16,-1 1 3 0,1-1-9 15,2 2 2 1,-4-2 0-16,5-1-6 0,-2-1 12 16,2 1-6-16,0-1 6 15,-2-2 0-15,2-1-6 16,0 0 0-16,1 0 0 15,1-2 0-15,-1 0 1 16,-1 0-1-16,1 0 0 16,1 0 9-16,-3 0-9 15,1-4 0-15,0-1 0 16,0 0 7-16,-2-1-7 16,0 1 1-16,1-3 4 15,-1 2 3-15,0-2-9 0,1-3 1 16,-1 2 0-16,-1 0-1 15,-2 1 1-15,-2-3 0 16,1 1 2-16,-4 1-2 16,-1-2 0-16,-2 1 1 15,1 0-1-15,-1-1 21 16,0 0-14-16,0 2 9 16,1-1-4-16,-2-1-3 15,4 2-10-15,-3-2 1 16,1 1-2-16,0-1 2 15,0-2 2-15,2 1 8 16,-3 0 0-16,0 0-1 16,-1 2-8-16,-1-2-1 0,0 3 0 15,-3-3-9-15,3 2 17 16,-3-2-8-16,0 1 0 16,1 0 6-16,-1-1-8 15,3-3 2-15,-1 3-15 16,-1-2 15-16,-1-1-2 15,-2 3 2-15,2 0 5 16,-3 0 3-16,0 0-10 16,3 2 2-16,-5-2-14 15,3-1 14-15,-3 2 0 16,0-3 0-16,1 0-2 16,-1-2 9-16,-1 0-18 15,1 1 9-15,1-2 2 16,-2 0 24-16,0 0-23 0,3-2 6 15,-3 0-1-15,0-1-6 16,0 1 0-16,0-1-1 16,0 0 1-16,-3 0 4 15,0 0-4-15,1 0-2 16,-1-1 2-16,0-1-14 16,0 0 13-16,0 3-4 15,2-1 5-15,-1 2 6 16,-3 0-5-16,3-2-1 15,-3 2 3-15,-1-2 6 16,0 1-10-16,0 2 1 16,0-2 0-16,0 2-7 15,0-2 7-15,0 2 0 16,-5-1 4-16,0 2-2 16,0-3-2-16,-1-1 0 0,0 3 0 15,0-3 0-15,-4-1 6 16,1 1-6-16,-2 3 0 15,-2-2 1-15,-2-1-1 16,-1 1 0-16,-1 2 0 16,0-2 1-16,-4 0 0 15,3 2-1-15,-3-3 0 16,0 3 3-16,0-2-4 16,0 1 1-16,2 0 0 15,1-2 3-15,-1 1-2 16,0 1-1-16,0 0 0 0,0 0-5 15,-1 1 5 1,-2 0 0-16,1-1 1 0,0 3 0 16,0 0-1-16,1-1 0 15,0 2 0-15,1-2-5 16,-1 2 4-16,4 2 1 16,-2-2 0-16,1 3 2 15,1 0 0-15,1-1-2 16,-1 2 0-16,-2 1-14 15,2 1 13-15,-4 0 1 16,2-1 0-16,-1 1 3 16,0 1-1-16,1 0-4 0,-2-1 2 15,4 4-4 1,-2-4 3-16,3 0 1 0,-1 3 0 16,2-2 4-16,-1 1-1 15,2 1-3-15,-1 0 0 16,1 0 0-16,-3 1-4 15,2-1 6-15,-4 0-2 16,3 4 5-16,-3-2-4 16,-1 0-1-16,3 0 0 15,-4 1 1-15,1 0-1 16,-1 2 0-16,-2-3 0 16,1 3-3-16,-1 0 4 15,0 0-1-15,-2 0 0 16,3 0 2-16,0 0-9 15,0 0 9-15,1 0-2 16,3 0 11-16,-3 0-10 16,4 0-2-16,-2 0 1 0,1 0-3 15,-2 0 2-15,-2 0 1 16,2 5 0-16,-5-3 2 16,0 1-1-16,0-2-1 15,3 2 0-15,-1 0-4 16,1-3 4-16,3 3 0 15,-1-3 0-15,1 1 4 16,2 0-3-16,-2 1-2 16,4-1-4-16,0 1 2 15,0 1 2-15,2-2 1 16,-3 3 0-16,0-1 0 16,-3 2 0-16,1 1 0 15,-2-1 0-15,-1 4-3 0,-3-5-3 16,4 4 7-16,-2-3-1 15,3 1 4-15,2-3 3 16,-2 4-7-16,1-3 0 16,1 2-6-16,1-1 0 15,-1 2 7-15,0 1-1 16,-1 2 10-16,0-1-10 16,-2 1 0-16,0-1-7 15,2 2 5-15,-2 0 2 16,2 2 0-16,-2 1 0 15,1-2 3-15,3 1-2 16,0 0-2-16,3-2 1 0,0 1-12 16,1-1 2-16,0 0 10 15,5 0-16-15,0 2-37 16,3 1-68-16,-1 15-73 16,1-4-83-16,-3-1-601 0</inkml:trace>
  <inkml:trace contextRef="#ctx0" brushRef="#br1" timeOffset="89859.69">26714 4587 459 0,'0'0'216'0,"0"0"-96"15,0 0-17-15,0 0 34 16,-2-1-24-16,1 1-29 0,1 0-18 16,0 0-45-1,0 0 8-15,-2 0-10 0,2 0-11 16,-1 0 33-16,-2 0-22 16,0 0-6-16,-4 0-7 15,-1 0 1-15,-1 3-8 16,0 4 1-16,-4 3 0 15,1 0-2-15,-2 1 3 16,1 0-1-16,0 2 0 16,1-1 6-16,-1 1-7 15,0 2 1-15,3-1 0 16,-3 1-2-16,2 0 3 16,0 4-1-16,0-2 0 15,0 1 1-15,2-1-2 0,-1 1 1 16,2-1 0-16,1-3 3 15,-1 3-2-15,-1 0-1 16,2 2 0-16,-1-2-2 16,2 3 2-16,-2-3 0 15,0 4 0-15,0-1 3 16,1 3-2-16,-2 1-2 16,0-1 1-16,2 0 0 15,-3-1-1-15,2-2 2 16,0-1 6-16,2 1-7 15,-1-1-1-15,3-2 1 16,1 0 0-16,0 2-3 16,1 1 2-16,1-1 2 0,1 3-1 15,0-1 9-15,0 3-9 16,0-1 0-16,0 3 0 16,0-1-1-16,4 1 1 15,1 0 0-15,2-1 1 16,-1-1 21-16,1 0-21 15,1 4 17-15,2-3 2 16,-1 0-2-16,2 0 21 16,0-3-23-16,0 1 0 15,1-1 14-15,1-1-29 16,1-1 11-16,2-1-7 16,-2 2-4-16,3-3 20 15,0 1-21-15,-1 0 19 0,1 0-15 16,1-2 5-16,-1 1-9 15,-1-1 0-15,1 1 1 16,0 0 7-16,2 0-8 16,-2-1 0-16,1 0 6 15,-1-1 0-15,1-2-7 16,3 3 1-16,1-5 0 16,1 2 12-16,4-3-11 15,0-2 42-15,-1 3-5 16,3-2-37-16,-1 0 18 15,0 2-19-15,1-1 2 16,1 0 5-16,-2 1-1 16,-1 1-5-16,0 0-1 15,0-1 9-15,-2 1-11 16,2 0 2-16,0-2 0 0,2 1 0 16,1 2 0-16,3-2 0 15,-2-3 7-15,2 2-5 16,-1-4-4-16,-1 0-2 15,0 1 4-15,-1-4 0 16,0 3 9-16,0-3-9 16,-2-1 0-16,0 0 7 15,-1 0-8-15,-3-3 1 16,-1 2 0-16,-1 0-4 16,-1 1 4-16,-2-2 0 15,1 0 0-15,-1 2 5 16,-1-1-6-16,1-1 1 0,0-1 0 15,0 0 3-15,0 0-2 16,0 0-1-16,2 0 0 16,3 0-1-16,1 0 0 15,1 0 1-15,-1 0 0 16,1-3 0-16,0 2-1 16,0-3 0-16,0 1 1 15,1-4-1-15,0 4 1 16,-3-3 0-16,2-2 0 15,-4 4 0-15,2-4 4 16,-2 1-4-16,-3 0 0 16,4-1 0-16,-1-1 3 15,1 1-3-15,-1-2 0 16,2 1 1-16,1 0-1 16,0-1 0-16,0 0 0 0,-2 1 1 15,1-1-8-15,-2 2 14 16,0 0-7-16,-3-1 4 15,1 1 4-15,-1 0-14 16,0-1 6-16,0-2 0 16,-1 2 4-16,1-2-4 15,0 0 0-15,1-2 2 16,1-1 6-16,0 2-8 16,2-2 0-16,-1 0-7 15,0-2 7-15,-1 1 0 16,2-2 1-16,-3-1 12 15,-2 1-7-15,2-2-6 0,-1 1 0 16,-2 1-2-16,0 1 1 16,-2-1 1-16,2 0 0 15,-4 3 8-15,0-1-6 16,-2 0-2-16,-2 1 0 16,1-1 0-16,-1-2 10 15,-1 0-9-15,-1 1 5 16,1-2 14-16,-1-3-20 15,-1 1 18-15,2-2-1 16,0 0-17-16,-2-4 24 16,0 2-23-16,1-2 8 15,-3 1 0-15,0-3-2 16,-1 3 1-16,0 0 11 0,-1-1-18 16,-2 0 20-16,0 3-9 15,0 0-2-15,0 1 26 16,0 0-26-16,0 0 16 15,0 1-20-15,-5 1-4 16,-2 1 18-16,3 0-18 16,-3 2 11-16,1-1 8 15,0-1-19-15,-2 0 15 16,0 0-17-16,-1-2 1 16,0 0 6-16,-1-1-5 15,-1 1-2-15,0 0 1 16,-1-2 12-16,-1 1-11 15,0 0-2-15,0-2 0 0,-4 0 6 16,4 1-6-16,-3 2-1 16,0 0 1-16,0 2-3 15,1-1-3-15,-4 1 6 16,2 0 0-16,-4 2 5 16,2 0 4-16,0-2-11 15,-2 2 2-15,0 0-9 16,-1 0 8-16,2 1 1 15,-1 2 0-15,3 0 9 16,-1 0-1-16,1 2-8 16,2-1 0-16,-2 3-3 15,3-3-4-15,-1 2 7 16,0-1 0-16,-1 0 2 16,2 0-1-16,-3 0-1 15,-1 1 0-15,0 0-2 0,-1-1 1 16,1 2 1-16,-1-1 0 15,1 1 2-15,-4 0-1 16,2 0-2-16,-1 1 1 16,-2-2-4-16,0 2-2 15,0 1 6-15,-1 2 0 16,-2-2-2-16,-1 3 11 16,3-1-10-16,-1 0 1 15,2 2-3-15,2 2-7 16,-1-3 10-16,3 2 0 0,-1 1 7 15,-2-1-7 1,0 0 0-16,-3 0 0 16,-1 0-13-16,-2 3 4 0,0 0 10 15,-4 0-1-15,-1 0 0 16,0 0-1-16,-2 0 0 16,-2 0 1-16,1 5-5 15,-3-1-1-15,0 0 6 16,1 2 0-16,-3-1 3 15,5 1-2-15,1-2-2 16,5 2 1-16,2-1 0 16,6 0-8-16,-1 0 9 15,3 1-1-15,0 0 3 16,2 2-1-16,-1-2-2 16,-2 4 0-16,-4 0 0 0,0 1-2 15,-3 0 2-15,-2 0 0 16,0 2 5-16,-1-1-5 15,-1-1-2-15,-1 0 2 16,1 0-2-16,2-1 2 16,1 0 0-16,2 1 0 15,1 0 2-15,0-1 4 16,3 0-12-16,3-1 5 16,0 2 1-16,4-2-5 15,0 0 6-15,1 1-1 16,4-3 0-16,1 2 3 15,1-1-4-15,1-2 1 16,1 0 0-16,0 2-5 0,2-2 5 16,0 0 0-16,1-1-13 15,2 1-109-15,0 0 1 16,-1 3-50-16,-5 9-50 16,3-1-37-16,-3 0-432 0</inkml:trace>
  <inkml:trace contextRef="#ctx0" brushRef="#br0" timeOffset="108315.66">17490 11962 546 0,'0'0'155'15,"0"0"-84"-15,0 0-25 16,0 0 7-16,0 0 53 16,0 0-18-16,-6 66-13 15,6-46 12-15,0 7-39 0,0 5 7 16,0 8 22-16,0 17-31 15,-3 18 22-15,-2 21-14 16,1 10-4-16,-2-3 9 16,2-8-53-16,2-22 26 15,1-14 2-15,1-12-33 16,0-8 39-16,0 5-33 16,0 4 2-16,0 0 3 15,0-7-11-15,1-10-1 16,4-7 0-16,-1-7-1 15,2-5-5-15,-2-6 6 16,-1-5-77-16,2-1-127 16,2-15-21-16,-2-7-102 15,1-4-179-15</inkml:trace>
  <inkml:trace contextRef="#ctx0" brushRef="#br0" timeOffset="108833.11">17457 11975 333 0,'0'0'94'0,"0"0"26"16,0 0-29-16,0 0 14 15,0 0-5-15,51 87-22 16,-30-53 20-16,6 7-34 15,13 19 96-15,9 23-54 16,11 20-65-16,2 5-1 16,-8-16-11-16,-14-24-18 15,-11-25 16-15,-4-5-17 0,5 2 17 16,0 4 12-16,3-1-17 16,-4-5 21-16,-3-2-25 15,-1-4-11-15,-3 0 19 16,-2-3-26-16,1 2 9 15,-6-4-5-15,-1-3 2 16,-1-7-12-16,-5-5 2 16,-3-9-66-16,-2-3-67 15,-3-22-18-15,0-6-163 16,0-3-87-16</inkml:trace>
  <inkml:trace contextRef="#ctx0" brushRef="#br0" timeOffset="109224.2">18003 12025 750 0,'0'0'160'16,"0"0"-99"-16,0 0-60 0,0 0 24 15,-8 71 41 1,8-35-9-16,0 11 20 0,13 20-12 16,6 26-12-16,3 26 11 15,1 16-41-15,-4-7 18 16,-5-14 37-16,-6-35-18 15,-2-18 32-15,-1-20-41 16,-1-7-7-16,1 0 11 16,2 3-54-16,-1-3 21 15,0-10-22-15,0-10-5 16,9-14-10-16,-3 0-122 16,3-17-430-16</inkml:trace>
  <inkml:trace contextRef="#ctx0" brushRef="#br0" timeOffset="110199.77">21278 12003 616 0,'0'0'218'0,"0"0"-99"16,0 0-59-16,0 0-21 15,0 0 32-15,0 0-16 16,0 0-10-16,-9 29-9 15,8-7-24-15,-1 6 26 16,2 11 2-16,0 22 2 0,0 24 26 16,11 23 18-16,1 8 4 15,0-11-37-15,-5-22-46 16,-1-29 22-16,-1-15-27 16,-1-4 5-16,2 2 8 15,0-2-14-15,0 2-1 16,-1-9 0-16,-2-8 1 15,0-4-2-15,-2-9 1 16,2-4-6-16,-2-3-39 16,-1 0-148-16,2-29-55 15,-2-1-165-15,0-3-354 0</inkml:trace>
  <inkml:trace contextRef="#ctx0" brushRef="#br0" timeOffset="110598.6">21301 11975 205 0,'0'0'231'0,"0"0"-91"15,0 0 4-15,0 0 35 0,22 73-21 16,-4-36-54 0,6 4-27-16,6 8 7 0,6 4 10 15,3 5-1-15,5 4-29 16,1 2 0-16,3-1-7 16,-3 0-57-16,-1-3 14 15,-5-7-14-15,-5-8 1 16,-5-8 3-16,-6-4-3 15,-4-8-1-15,-5-3 9 16,-3-5-3-16,-4-6-7 16,-4-5 1-16,0 1-22 15,-2-6 12-15,-1-1-119 16,2-8-52-16,0-11-230 16,-1-1-478-16</inkml:trace>
  <inkml:trace contextRef="#ctx0" brushRef="#br0" timeOffset="111041.46">21842 11860 660 0,'0'0'190'15,"0"0"-144"-15,0 0-19 16,0 0 70-16,0 0 7 0,-10 93-18 16,10-57-36-1,0 9-16-15,1 18 35 0,11 27-8 16,2 23 22-16,2 13-22 15,-4-5-25-15,-4-14 28 16,-4-32-24-16,0-18-2 16,-1-18 16-16,-1-6-29 15,2 0 10-15,-1 1 7 16,2-1-42-16,1-5 13 16,-1-5-13-16,2-6 0 15,-3-2 9-15,1-5-9 16,-4-4 0-16,1-4 0 15,-1 0-89-15,-1-2-86 0,2 0-92 16,-2-8-342-16</inkml:trace>
  <inkml:trace contextRef="#ctx0" brushRef="#br0" timeOffset="114631.51">17118 12100 497 0,'0'0'154'0,"0"0"14"15,0 0-9-15,0 0-9 16,0 0 6-16,0 0-92 0,-20-20 3 16,20 19 7-1,-2 0-14-15,2 1 33 0,0 0-32 16,-1 0 6-16,-1 0 21 16,2 0-49-16,-1 0 17 15,-1 0-10-15,-1 0-29 16,-1 0 30-16,-5 5-37 15,1 9 3-15,-1 6-2 16,2 10-10-16,1 10-1 16,5 23 0-16,1 23 1 15,11 24 3-15,13 8-4 16,2-3 0-16,-1-14 6 16,-6-26 1-16,-5-17-13 15,-4-17 6-15,-2-3 0 0,-1 4 2 16,1 3-1-16,0 2 4 15,-5-8 10-15,0-6-6 16,-1-8 3-16,-2-5-2 16,0-6-10-16,0-5 33 15,0-4-21-15,0-2 17 16,0-2 1-16,0-1-24 16,0 0-8-16,0 0 2 15,0-2-46-15,0-13-171 16,4-3-617-16</inkml:trace>
  <inkml:trace contextRef="#ctx0" brushRef="#br0" timeOffset="115494.45">17732 11487 633 0,'0'0'119'0,"0"0"-61"16,0 0-28-16,0 0 57 15,0 0-3-15,-14 78-52 16,14-63-3-16,0-2-29 16,9-1 9-16,0-5 4 15,3-4-12-15,-3-3 12 16,0 0 10-16,1 0 6 16,-2-6 31-16,-4-5-39 0,-2 2 8 15,-2-4 8 1,0 1-29-16,0-1 21 0,-8 2-20 15,-4 1 14-15,2 3 51 16,-1 4-61-16,0 3 5 16,2 0-18-16,1 13-1 15,3 7 0-15,1 3 1 16,4 2 0-16,0 0-1 16,7-7-1-16,6-7 2 15,3-5-9-15,0-6 8 16,1 0 0-16,-4-13 2 15,-4-3-1-15,-3-4 5 16,-6-2 5-16,0 3-10 16,-2 1 0-16,-11 4 0 15,-2 4 48-15,0 7-3 0,2 3-1 16,0 3-19 0,4 18-25-16,9 27-1 0,0-2-33 15,0-2-272-15</inkml:trace>
  <inkml:trace contextRef="#ctx0" brushRef="#br0" timeOffset="116275.6">18449 12537 789 0,'0'0'165'16,"0"0"-124"-16,0 0-20 15,0 0 7-15,1 73 8 16,8-56-4-16,5-4-26 16,-1-2-5-16,1-6 13 15,1-2-14-15,-3-3 15 16,-2 0 5-16,-4-3 8 15,-2-7 57-15,-4-2-44 0,0-2 8 16,0-1-16-16,-4 3-21 16,-5 0 26-16,-1 5 20 15,2 4-18-15,2 3 26 16,1 0-66-16,4 10 7 16,-2 7-13-16,3 2 8 15,0-4-2-15,0-2 0 16,7-7-6-16,0 0 0 15,-3-4-13-15,2-2 1 16,-3 0 17-16,0-2-37 16,-3-6 5-16,0-2 4 15,0-2 29-15,-1 2 7 16,-10 0-7-16,-1 1 0 0,-1 4 23 16,1 5 7-1,3 0 28-15,3 12-55 0,5 9 7 16,1 19-20-16,10-6-35 15,0-2-242-15</inkml:trace>
  <inkml:trace contextRef="#ctx0" brushRef="#br0" timeOffset="117117.82">17949 13897 753 0,'0'0'162'0,"0"0"-117"15,0 0-15-15,0 0-23 16,0 0 35-16,0 0 5 15,3 74-46-15,8-61 12 16,-2-5-13-16,0-2 0 0,-1-4 8 16,-2-2-7-16,0 0 11 15,-2-5 18-15,-3-8 40 16,-1 1-25-16,0-3-34 16,0-1-1-16,-11 2 5 15,-2 1-8-15,1 3 8 16,2 4 31-16,1 5-11 15,3 1-14-15,3 5-21 16,3 14 0-16,0 0-1 16,0 1 1-16,6-7 0 15,4-4 0-15,2-5-15 16,0-4 2-16,1 0 1 16,1 0 11-16,-2-4-6 0,-2-4 8 15,-2 1-1 1,-4 0 3-16,-4-1 5 0,0-1-8 15,0 1 0-15,-4 0 1 16,-7 2 15-16,2 1 8 16,1 5 32-16,0 0-1 15,3 3-42-15,2 11-3 16,2 2-10-16,1 1-16 16,7 0 15-16,7-4-138 15,4-6-608-15</inkml:trace>
  <inkml:trace contextRef="#ctx0" brushRef="#br0" timeOffset="117925.72">22178 11883 461 0,'0'0'333'15,"0"0"-194"-15,0 0-45 16,0 0-22-16,0 0 60 16,0 0-45-16,0 0-48 15,-2-2 13-15,2 7 9 16,0 7 47-16,0 4 11 15,0 6-43-15,0 11 7 0,3 20-9 16,6 26-33-16,3 34 29 16,5 15-31-16,-1 2 16 15,2-11 5-15,-2-22-48 16,-2-19 13-16,-5-20-25 16,0-18 1-16,-3-10 19 15,1 1-19-15,-1-3 7 16,2-5-4-16,-3-9-2 15,-2-11-4-15,0-3-51 16,-3-37-135-16,0-3-214 16,0-5-1007-16</inkml:trace>
  <inkml:trace contextRef="#ctx0" brushRef="#br0" timeOffset="118700.69">21200 11266 459 0,'0'0'120'0,"0"0"-12"16,0 0-45-16,0 0-9 0,25 86-21 15,-10-69-30 1,0-3 19-16,1-4-5 0,-1-3 36 15,0-6 17-15,-3-1-2 16,-3 0 0-16,0 0 24 16,-5-9-19-16,-2-3 18 15,-2 0-37-15,0-1-6 16,0 0 23-16,0 3-17 16,-8 2 30-16,-1 2-19 15,2 6-32-15,1 0 2 16,0 0-35-16,1 14 0 15,0 6-1-15,5 3-5 0,0-1 6 16,0-2-19-16,3-4-32 16,7-4 10-16,2-4 11 15,3-5 30-15,-3-3 5 16,-2 0-5-16,0-1-27 16,-5-11 26-16,-4-1 2 15,-1-3 21-15,0 2-13 16,-4 2 20-16,-8 0 39 15,0 7-24-15,2 2 3 16,-4 3-34-16,5 0-5 16,2 10-16-16,-2 20-8 15,5-3-158-15,-2 2-341 0</inkml:trace>
  <inkml:trace contextRef="#ctx0" brushRef="#br0" timeOffset="119438.01">20742 12482 423 0,'0'0'98'0,"0"0"-37"16,0 0-8-16,0 0 26 16,26 75 21-16,-14-56-13 15,0-4-43-15,0-3-6 16,1-6-9-16,-2-5 30 0,-3-1 19 15,0 0 18-15,-5-5 26 16,-1-7-30-16,-2-5-29 16,0-2-6-16,-5 0-36 15,-6 2 33-15,-1 1-13 16,1 5 7-16,-1 6 28 16,5 5-64-16,2 0-5 15,1 8-7-15,0 11-7 16,4 5-2-16,0 2 9 15,0-4-10-15,7-3 7 16,3-5-51-16,1-8 38 16,2-3 6-16,-2-3 1 15,-1 0 6-15,-3-8 5 0,-2-5-2 16,-4-3 18-16,-1-1-8 16,0 0-10-16,-7 0 1 15,-5 4 6-15,2 5 55 16,0 5-21-16,2 3-6 15,2 0-31-15,1 12-4 16,4 11-11-16,1 15-146 16,3-3-228-16,6-4-785 0</inkml:trace>
  <inkml:trace contextRef="#ctx0" brushRef="#br0" timeOffset="120561.74">21754 13704 836 0,'0'0'244'16,"0"0"-132"-16,0 0-57 15,0 0 1-15,0 0-2 16,0 0-3-16,0 0-37 16,-28 85 9-16,28-64 2 0,0-2-16 15,4-2 13 1,2-5-21-16,4-2 0 0,1-6 22 16,1-4-22-16,3 0 14 15,-1-1-5-15,-2-14-9 16,1-2 26-16,-4-3-4 15,-4-3-6-15,-4-1 21 16,-1 2-37-16,0 2 37 16,-12 3-1-16,-2 5-11 15,0 5 32-15,-2 7-23 16,2 0-16-16,2 12-7 16,0 9-10-16,6 4-4 15,1 2 2-15,5-1-9 16,0-6-1-16,0-4 10 15,11-5-15-15,2-7-6 0,2-4-66 16,2 0 20 0,-4-9 6-16,2-6-28 0,-6-2 50 15,-3-2-19-15,-5 2 45 16,-1-3 6-16,-1 4 14 16,-11 0 0-16,-3 7 24 15,0 7 12-15,0 2 46 16,3 0-48-16,3 17-18 15,2 0-13-15,4 5-1 16,3-3-18-16,0-2 8 16,0-3-8-16,10-6-3 15,1-5 5-15,-1-3-16 16,4 0 7-16,-4-6-18 16,-2-8 34-16,-3-1-6 15,-3-3 6-15,-2 4 8 0,0 3-2 16,-10 6 55-16,-2 5 44 15,-2 0-48-15,4 5-18 16,1 6-39-16,7-1-7 16,2-7-50-16,0-3-569 0</inkml:trace>
  <inkml:trace contextRef="#ctx0" brushRef="#br0" timeOffset="121829.87">21320 11369 352 0,'0'0'170'0,"0"0"-122"16,0 0-24-16,0 0-21 16,0 0 10-16,0 0 29 0,0 0-13 15,2 74-8-15,7-62-5 16,0-2-15-16,0-4-1 16,-1-4 0-16,1-2 0 15,-3 0 28-15,1 0 96 16,-4-6 73-16,-2-7-28 15,-1-2-89-15,0 1 0 16,0-1-62-16,-1-1-3 16,-7 3 10-16,-1 3-8 15,-3 0 0-15,3 4 4 16,0 5-20-16,0 1 30 16,-1 0-31-16,2 13-4 15,2 5 3-15,2 2 2 16,0 5-1-16,4-2 0 0,0-3-4 15,0-3 3-15,8-4-37 16,3-5-23-16,-1-5 24 16,4-3-29-16,-2 0 36 15,-1-5 1-15,-3-7-74 16,-4-5 48-16,-2 2-9 16,-2-2 49-16,0 2 15 15,-3 0 13-15,-8 5 20 16,0 2 30-16,0 4 0 15,1 4-13-15,-1 0-29 16,4 0-21-16,1 9 10 16,3 5-8-16,3 1-2 0,0 4 0 15,6-5-70 1,4-5-274-16</inkml:trace>
  <inkml:trace contextRef="#ctx0" brushRef="#br0" timeOffset="123167.37">20737 12677 385 0,'0'0'117'0,"0"0"-80"15,0 0-21-15,0 0 23 16,0 0 12-16,0 0-1 0,0 0-8 16,-7 52-19-16,14-40 6 15,1-1-23 1,2-4 4-16,0-4 2 0,3-3-11 15,-2 0 6-15,1-7-7 16,-2-5 0-16,0-2 16 16,-4-6 15-16,-2 3 3 15,-2-4-12-15,-2 1-19 16,0 1 13-16,0 2-2 16,-3 5 41-16,-3 2 54 15,3 8 1-15,-2 2-41 16,3 0-38-16,-1 7-30 15,3 8-1-15,0 4 0 16,0 0-4-16,0-4 3 0,6-4-38 16,2-1 14-16,0-5 8 15,0-4-14-15,0-1 23 16,-2 0-7-16,-2 0 6 16,-1-5 8-16,-1-3-20 15,-2-4 21-15,0 1 0 16,0-1 1-16,0-1 10 15,-8 2-10-15,-1-1 8 16,2 6 26-16,0 1-13 16,1 5 20-16,0 0-42 15,2 5 11-15,3 9-8 16,1 3-3-16,0 0 0 16,0 0 0-16,0-2 1 15,8-5-2-15,-1-3 1 0,3-5-20 16,-1-2 19-16,0 0 1 15,-1 0-1-15,-1-8 1 16,-4-3-42-16,-3-4 42 16,0 1 1-16,0-1 0 15,-4 1 24-15,-5 1-9 16,0 5 13-16,0 0 26 16,0 8-23-16,2 0 19 15,1 0-44-15,1 9 2 16,0 6-9-16,2-1 0 15,2 3-12-15,-5 3-73 16,2-3-302-16,-4-3-344 0</inkml:trace>
  <inkml:trace contextRef="#ctx0" brushRef="#br0" timeOffset="124048.01">21801 13941 212 0,'0'0'134'0,"0"0"-100"16,0 0-33-16,0 0 17 15,0 0-17-15,0 0 7 16,0 0-3-16,72 6 2 16,-67-15 28-16,-4-4 70 0,-1 2 74 15,0-1 7-15,-6 2 6 16,-8 1-25 0,-1 2-5-16,-3 3-44 0,4 4 4 15,0 0-47-15,5 0-55 16,2 8-1-16,2 3-19 15,3 0-20-15,2 1-53 16,0-4-179-16,0-5-562 0</inkml:trace>
  <inkml:trace contextRef="#ctx0" brushRef="#br0" timeOffset="124985.09">20707 12580 636 0,'0'0'108'15,"0"0"-69"-15,0 0-30 16,0 0-8-16,0 0 28 16,38 74-19-16,-19-64 6 15,-1-3 0-15,-2-4-14 0,-1-1 41 16,-4-2 24 0,-2 0 11-16,-5 0 30 0,0-8 8 15,-4 0-38-15,0-3-44 16,0-1-33-16,-4-2 28 15,-3 3-16-15,-1 3-7 16,0 2 7-16,4 4-3 16,-2 2-20-16,5 2 7 15,-1 13-5-15,2 6 7 16,0 1 1-16,0 1 0 16,3-4 0-16,7-3-9 15,1-4 9-15,-2-7-7 16,3-4-15-16,-3-1 15 15,-2 0 7-15,-2-10 0 16,-1-5 4-16,-4-2 2 0,0-2-6 16,-2-1 0-16,-9 1 0 15,-1 5 16-15,-1 6 2 16,1 7 5-16,-3 9-23 16,3 9 0-16,0 8-193 0</inkml:trace>
  <inkml:trace contextRef="#ctx0" brushRef="#br0" timeOffset="126126.34">17942 13924 560 0,'0'0'166'16,"0"0"-90"-16,0 0-42 15,0 0 28-15,0 0 17 16,0 80-53-16,12-65 2 15,1-2-27-15,2-5 6 16,1-3 8-16,-2-4-14 16,2-1-1-16,-4 0 1 15,2-7 0-15,-7-2 15 16,-1-3-2-16,-3-2 45 16,-3 1 11-16,0-1-25 15,0-1-9-15,-6 3-10 16,-4 0-4-16,-4 0 21 15,1 3-18-15,-2 6 5 0,4 1 13 16,1 2-42-16,1 2 9 16,5 13-10-16,2 4-8 15,2 4 6-15,0 0 2 16,5-1-1-16,9-5 0 16,0-4-35-16,2-6-4 15,-2-6-20-15,1-1-15 16,-6-1 62-16,-2-9-13 15,-4-3 26-15,-3-1 8 16,0-1-6-16,0 1 4 0,-9-1 5 16,-1 5-1-1,-4 3 27-15,2 3-1 0,-1 4 7 16,3 0-5-16,0 10-38 16,3 7 0-16,7 6 0 15,0-1-92-15,0-5-445 0</inkml:trace>
  <inkml:trace contextRef="#ctx0" brushRef="#br0" timeOffset="127102.71">18500 12677 652 0,'0'0'257'0,"0"0"-118"15,0 0-67-15,0 0-20 16,0 0-1-16,0 0-12 16,0 0-14-16,-23 6-18 15,23 8-7-15,0 5 0 16,0 3 1-16,9-1 6 15,3-1-7-15,3-3 0 16,0-6 2-16,3-4-1 16,-3-5-1-16,1-2 0 0,-5-3-1 15,-1-10 1 1,-6-3 0-16,-2-2 20 0,-2-2 22 16,0 0-35-16,-8-2 30 15,-3 3-11-15,-3 5-15 16,0 2 31-16,1 4-2 15,0 4 6-15,1 4-14 16,1 0-31-16,1 16-2 16,3 5-11-16,4 7 6 15,3-2-2-15,0 1-4 16,0-6-19-16,7-6 4 16,5-7-31-16,0-8 5 15,3 0-34-15,-2-9-8 16,-2-11-56-16,-2-2-107 15,-6-1 258-15,-3 0 40 16,0 5 123-16,-12 3 8 16,-2 4-41-16,0 9-37 0,0 2-20 15,2 2-47-15,2 14-14 16,4 14-12-16,3-3-16 16,1-6-267-16</inkml:trace>
  <inkml:trace contextRef="#ctx0" brushRef="#br0" timeOffset="127839.57">17757 11596 113 0,'0'0'282'0,"0"0"-150"0,0 0-86 15,10 88-26 1,4-70-8-16,1-5-11 0,-1-7 8 15,0-6-9-15,-1 0 0 16,-2-3 16-16,-5-10-15 16,-5-3 25-16,-1-2 144 15,0-1-89-15,0 0-26 16,-9 1 15-16,0 7-13 16,-1 0 49-16,-1 4-39 15,2 6 20-15,1 1-34 16,0 0-52-16,1 7 22 15,2 6-23-15,2-3 1 16,3 3-1-16,0-4-13 0,0-3-52 16,2 1 17-16,4-2 7 15,4 4-53-15,-1-1-155 16,0-1-496-16</inkml:trace>
  <inkml:trace contextRef="#ctx0" brushRef="#br0" timeOffset="129653.92">17775 11473 426 0,'0'0'189'0,"0"0"-66"16,0 0-26-16,0 0-42 16,0 0 41-16,0 0 3 15,0 0-7-15,0 0 1 16,0 0-37-16,0 0-3 0,0 0-11 15,0 0-41-15,0 2 8 16,0 1-9-16,4 2 0 16,10 2 15-16,3 3-14 15,5-4 14-15,3 2 8 16,6-1-7-16,8-2 7 16,1 2-15-16,4-1-7 15,5-2 10-15,0-4-10 16,0 0 0-16,2 0 10 15,-2 0-5-15,3 0-6 16,-1-9 0-16,1-2 0 16,1 2 7-16,0-5-7 15,2-1 1-15,0-2 3 16,-1 0 2-16,0-4-6 16,-4-2 0-16,1-3 1 15,-3-3 7-15,3-4 0 16,4-3 79-16,0-1-45 0,3-3-36 15,2-3 1-15,-2 2-7 16,0-1 0-16,-1-1-3 16,-6 4 9-16,-7 1-1 15,-6 1-5-15,-10 6-3 16,-6 3 2-16,-8 3 1 16,-8 5 0-16,-3 3 3 15,-3 0-1-15,0 0-2 16,0 0 7-16,0 1-1 15,-5-1-7-15,2 0 1 0,2 5 0 16,-2 0-5 0,3 4 13-16,0 3-8 0,0 1 0 15,0 4 3-15,0-3-4 16,0 3 1-16,0 0 0 16,0 0-11-16,0 0 9 15,0 0-7-15,6 0 9 16,4 0-24-16,14 8-70 15,-3-1-195-15,1 0-592 0</inkml:trace>
  <inkml:trace contextRef="#ctx0" brushRef="#br0" timeOffset="130840.86">21304 11289 335 0,'0'0'123'0,"0"0"-52"16,0 0 28-16,0 0 56 15,0 0 24-15,0 0-23 16,0 0-61-16,-26 43-34 0,20-34 12 16,-4 0-25-16,0-1 10 15,-2 2 0-15,-5 1-31 16,1 0 17-16,-5 0-3 16,-3-1-15-16,-1 1 5 15,-5 0-24-15,0-1 6 16,-3-2 4-16,-1 1-15 15,-2-4 4-15,-1 1-6 16,-3-5 0-16,-1-1 21 16,1 0-5-16,-3 0 10 15,3 0 21-15,-1-8-37 16,1-1 18-16,3-1-5 16,2-1-11-16,1-4 36 0,3 1-36 15,1-5 10 1,2 0 6-16,1-4-21 0,-2-2 9 15,0 0-16-15,-4-3 1 16,-3 1-4-16,-6 0 3 16,2 2 0-16,0 2 0 15,1-1 6-15,0 3-14 16,3-1 8-16,0-2 0 16,4 4 9-16,-1-1-9 15,3 3 0-15,3 1 0 16,2 1 0-16,3 0-1 15,5 1 1-15,2 3 0 0,6 2 6 16,2 0-5 0,2 2-1-16,1 3 0 15,1 1-1-15,3 0 0 0,0 4 1 16,0 0 0 0,0 0 3-16,0 0-1 0,0 0-3 15,0 0 1-15,0 0-2 16,0 0 1-16,0 0 1 15,0 0 0-15,-2 0-2 16,2 0-28-16,0 0-27 16,0 0-49-16,0 0-73 15,0 0-6-15,0 0-133 16,0 0-91-16,0 0-148 0</inkml:trace>
  <inkml:trace contextRef="#ctx0" brushRef="#br0" timeOffset="132268.28">19782 10839 586 0,'0'0'210'16,"0"0"-21"-16,0 0-60 16,0 0 2-16,0 0-68 15,0 0-53-15,0 0 10 16,-7 4-17-16,6 17 19 15,1 8 7-15,-2 6-28 16,1 4 8-16,-2-5-9 16,1-5 0-16,2-8-5 0,-1-8 7 15,1-6-2 1,0-5 17-16,-2-2-17 0,2-2 43 16,-1-12 7-16,-4-7-41 15,2-6 44-15,-3-3 1 16,0-2-1-16,2-1-4 15,-2-1-39-15,0 1 12 16,0-1-22-16,-3 1 6 16,0 2 4-16,0 3-10 15,-1 1 9-15,1 5-7 16,3 4 6-16,1 3-9 16,3 5 1-16,1 4-4 15,-1 2 3-15,2 2 2 16,0 2-1-16,0 0 0 15,0 0 0-15,0 0 0 0,0 0-18 16,0 7 5 0,0 7 4-16,2 5 16 0,-1 1-7 15,1 4 2-15,-2-1-2 16,0 2 0-16,0 1-1 16,0 1-44-16,0 1-12 15,0-2-55-15,0 0 33 16,0-5-15-16,0-5 10 15,0-7 61-15,-3-4 15 16,3-3 8-16,-2-2 11 16,2 0-4-16,-1-7 8 15,-2-3-14-15,2-6 9 0,-2-1-10 16,0-3 14 0,-2 2-13-16,2 0 14 0,0 2-15 15,2 3 20-15,1 3 7 16,0 5-26-16,0 0 11 15,0 3-12-15,0 0 1 16,-2 2 22-16,2 0-23 16,-1 0 0-16,-2 0 0 15,-3 12-4-15,0 5 4 16,-2 0 0-16,1 4 0 16,-2-4 4-16,3-2-3 15,3-5-1-15,0-3 0 16,3-2-6-16,0-3-5 15,0-2-7-15,0 0 1 0,3 0 11 16,5-8-20-16,2-6 13 16,0-5 0-16,4-3 13 15,-4 0 2-15,1-3-1 16,0 0-1-16,-1 2 19 16,-1 0-10-16,1 6-4 15,-4 6 13-15,-2 6-17 16,1 5 15-16,-1 0-7 15,3 13-9-15,0 10 17 16,0 8-11-16,4 6-5 16,0 0-1-16,3-3-5 15,2-5 4-15,-1-7 1 16,-1-5 0-16,-5-5 5 16,-3-6-4-16,-5-4-1 0,-1-2 0 15,0 0 0 1,-12 0 30-16,-10 0-29 0,-8-6 7 15,-3 0 24-15,-4 0-31 16,-5 2 17-16,3 3-2 16,2-1-3-16,3 2 39 15,4 0-13-15,8 0-11 16,5 0 5-16,7 0-33 16,5 0 0-16,4 0-1 15,1 0-2-15,0 0-8 16,0 0 8-16,3 2-2 15,12-1-8-15,7-1 20 16,8 0-8-16,4 0 1 16,6 0 0-16,2-7 1 0,2-2 0 15,-1-2 6-15,-7 1 3 16,-8 1-4-16,-10 2-5 16,-11 5 1-16,-7 0 28 15,-3 2 128-15,-22 0-74 16,-11 4-55-16,-9 6-19 15,-7 4-4-15,0-1-3 16,0 0-3-16,7-1 0 16,8-3 2-16,9-3-1 15,11-3-1-15,9-1 0 16,8-2 0-16,0 0-14 0,15-2-40 16,17-8 42-16,7 0 2 15,10-1 7-15,21 0-110 16,-10 6-188-16,-10 1-713 0</inkml:trace>
  <inkml:trace contextRef="#ctx0" brushRef="#br0" timeOffset="133326.01">20834 12626 719 0,'0'0'125'15,"0"0"-94"-15,0 0 15 16,0 0 113-16,0 0 19 0,-98-5-74 15,69-3-52-15,-4 2 9 16,1-3-14-16,-4-1-18 16,-2 1 6-16,0-4-16 15,0-2 16-15,1 1 3 16,0 0-37-16,1 0 27 16,6 0-20-16,5 0-7 15,1-2 14-15,2-1-14 16,2-1 7-16,4-3 1 15,0 0 0-15,3-1-10 16,6 2 1-16,1 1 0 16,2 2 14-16,1 0-12 15,3 3 3-15,-2 0-2 0,2 1-3 16,-1 2 0 0,-1 0-1-16,2 5 1 0,-1 0 1 15,1 6-1-15,-2-2 0 16,2 2 0-16,0 0-4 15,0 0 3-15,0 0-13 16,-1 0-18-16,1 5-18 16,0 1-93-16,-2 5-18 15,2-2-215-15,-1-1-162 0</inkml:trace>
  <inkml:trace contextRef="#ctx0" brushRef="#br0" timeOffset="134228.23">18729 12746 111 0,'0'0'815'0,"0"0"-698"16,0 0-75-16,0 0-40 16,0 0 44-16,0 0 97 15,0 0-70-15,93 0-25 16,-54 0-14-16,7 0-26 0,6-8 16 16,17-6-8-1,22-9 15-15,23-10 127 0,9-8-101 16,-10-6-32-16,-23 4-13 15,-29 7-12-15,-17 5 0 16,-6 0-1-16,-1-7-4 16,3-7-3-16,-4-1-6 15,-12 2 14-15,-10 6 10 16,-10 6-4-16,-4 6 10 16,0 6 0-16,-9 5 38 15,-6 6 29-15,3 1-30 16,3 4-15-16,2 2 1 15,4 2-38-15,1 0 8 16,2 0-9-16,0 0-22 0,0 0 21 16,0 0-48-16,0 0-7 15,0 6-14-15,4 2-130 16,6 4 3-16,-1-3-296 16,0-2-85-16</inkml:trace>
  <inkml:trace contextRef="#ctx0" brushRef="#br0" timeOffset="135150.24">20105 12068 914 0,'0'0'183'15,"0"0"-148"-15,0 0-9 0,-67 83-25 16,38-44 33-16,-5 4 53 16,-4 0-58-16,1 0-6 15,0-4-23-15,6-8 1 16,8-8 12-16,5-9-12 15,11-9 15-15,5-5 9 16,2 0-25-16,0-2 0 16,9-13 7-16,9-6-5 15,3-4 19-15,5-4-21 16,2-2 6-16,0-5 3 16,0-1-2-16,-1 0-7 0,-4 2 19 15,-7 3-19 1,-5 3 33-16,-6 6-5 0,-2 3 43 15,-3 3 27-15,0 3-41 16,0 3-5-16,-1 2-22 16,-5 2-19-16,2 4 29 15,1 2-2-15,1 1-18 16,1 0-20-16,-1 8-5 16,1 9 4-16,-1 5 0 15,2 2-7-15,0 0-3 16,0-1 6-16,9 0-5 15,7-1 0-15,4-3-36 0,5 3-15 16,2-5-33 0,3 2-10-16,-2-4 48 0,-2-1 8 15,-4-2 48 1,-5-4-10-16,-4 2 17 0,-6-1-7 16,-2-2 0-16,-5 0 1 15,0 0 48-15,-3-1 27 16,-12-1 8-16,-3-1-22 15,-9-1-33-15,-4-1 2 16,-8-2-17-16,-6 0-12 16,-4 0 40-16,-5 0-2 15,1 0 39-15,2 0-2 16,6 0-53-16,6 1 1 16,8 3-25-16,7 0 6 15,8 2-15-15,8-1 6 0,8 2-44 16,3 6-157-1,15-2-188-15,2 0-600 0</inkml:trace>
  <inkml:trace contextRef="#ctx0" brushRef="#br0" timeOffset="136150.59">21639 13782 626 0,'0'0'250'0,"0"0"-133"15,0 0-75-15,0 0-6 16,0 0 108-16,0 0-54 16,-95 84-26-16,59-72-45 15,-10-1-18-15,-9 0 39 16,-20-2 5-16,-22-2 19 0,-18-7-7 15,-1 0-16 1,6-5 49-16,14-14 2 0,24-1-27 16,11-1-23-16,15 2-30 15,7-5 51-15,0-4 7 16,0-4-61-16,1-5 9 16,7 1-18-16,7-1 0 15,7 2-1-15,3 0 1 16,3-1 0-16,2 4-1 15,0 1-27-15,2 2 27 16,1 8-11-16,1 4 5 16,2 9 7-16,2 3 0 15,1 3 0-15,-2 2 5 16,2 0 1-16,0 0-12 16,0 0 3-16,0 0-37 0,0 0-26 15,0 0-51-15,0 5 1 16,0 9-63-16,0-1-202 15,0-2-255-15</inkml:trace>
  <inkml:trace contextRef="#ctx0" brushRef="#br0" timeOffset="137088.29">18082 14083 111 0,'0'0'610'0,"0"0"-494"16,0 0-43-16,0 0-44 15,0 0-6-15,0 0 28 16,0 0-34-16,14 0 66 15,6 0 38-15,5 1-60 16,11 2-9-16,21-1-10 16,27-1 0-16,35-1 115 15,20-3-106-15,5-13-27 16,-3-8-10-16,-10-7-5 16,-3-8-16-16,-1-11 7 0,-5-3-15 15,-5-8 15-15,-11-2-31 16,-20 9 31-16,-20 9-2 15,-19 9 9-15,-11 5-9 16,2-2 2-16,-3-3 0 16,-2 0-1-16,-13 10 2 15,-9 6 6-15,-8 6 4 16,-3 6-9-16,0 3 39 16,-6 3 30-16,-2 2-30 15,2 0 4-15,1 0-36 16,2 0 0-16,3 0-9 15,0 1-10-15,0 2 9 16,0 2-17-16,3-2-1 16,2 0 9-16,-2 0-41 15,0 1-31-15,-2 0-48 0,-1-1-126 16,0 0-437-16</inkml:trace>
  <inkml:trace contextRef="#ctx0" brushRef="#br0" timeOffset="137485.64">19812 13316 217 0,'0'0'565'0,"0"0"-451"15,0 0-74-15,0 0 51 16,0 0 71-16,0 0-70 16,0 0-46-16,-19-7-36 15,26 7-7-15,10 0 62 16,5 5 6-16,5 5-11 16,10 0-11-16,2 3-49 15,3-2 9-15,1-2-9 16,-4-4 0-16,-3 0 0 15,-3-5 1-15,-5 0 5 16,-1 0-1-16,-4 0 1 16,0 0-12-16,-5 0 6 15,-2 0-18-15,-2-2 17 16,-1 2-40-16,-3-5-23 0,1-3-107 16,-1-1-321-16,-4-1-327 0</inkml:trace>
  <inkml:trace contextRef="#ctx0" brushRef="#br0" timeOffset="138017.57">20333 13188 1134 0,'0'0'214'0,"0"0"-196"0,0 0-8 15,0 0-9-15,0 0 0 16,0 0 27-16,0 0-27 16,86 95 6-16,-68-69 3 15,0-5-9-15,-4-4 5 16,-3-4-4-16,-3-4 8 16,-4-3-17-16,-2-6 7 15,-2 0 0-15,0 0 24 16,0-3 87-16,-5-9-25 15,-7-7-48-15,-7-6-37 16,-5-3 11-16,-4-3-12 16,-3-4 1-16,-2 0 3 15,3 0-2-15,3 8 3 16,8 6 1-16,5 6 2 0,5 8-4 16,5 7 37-16,1 0-18 15,-3 7-2-15,0 10-20 16,0 7-1-16,-2 5 4 15,-5 3 3-15,-2 2-8 16,-6 1 1-16,-4 2 0 16,-3-2-7-16,-2-1 9 15,0-6-2-15,3-6 7 16,2-5-1-16,2-7-6 16,6-3 0-16,5-5 0 15,5-2-11-15,6 0-21 16,1 0-173-16,4-7-128 15,6 1-679-15</inkml:trace>
  <inkml:trace contextRef="#ctx0" brushRef="#br0" timeOffset="139078.01">25735 12054 598 0,'0'0'222'0,"0"0"-74"15,0 0 32-15,0 0 3 16,0 0-38-16,0 0-51 16,0 0-37-16,-11 7-56 15,9 20 10-15,1 26 59 16,1 27 12-16,0 28 12 16,0 7-47-16,0-5-33 15,0-13 18-15,0-27-26 0,0-16-6 16,0-15 0-16,0-9 2 15,0-3-10-15,0-4 8 16,1-3-26-16,2-12-40 16,3-5-144-16,1-8-30 15,-2-12-122-15,-1-5-127 0</inkml:trace>
  <inkml:trace contextRef="#ctx0" brushRef="#br0" timeOffset="139400.46">25741 12102 456 0,'0'0'564'0,"0"0"-445"0,0 0-93 16,0 0-11-16,0 0-14 15,0 0 88-15,42 87 12 16,-16-41-38-16,5 7-4 15,9 5-22-15,5-1 14 16,2 0 14-16,0-2-47 16,0-2 2-16,-3-3-20 15,-7-4 1-15,-1-1 6 16,-8-6-7-16,-4-5 0 16,-5-8 3-16,-5-4-2 15,-4-10-2-15,-2-4-36 0,-5-6-109 16,-3-4-37-1,0-14-154-15,0-4-154 0</inkml:trace>
  <inkml:trace contextRef="#ctx0" brushRef="#br0" timeOffset="139671.01">26104 12051 827 0,'0'0'217'0,"0"0"-143"16,0 0-73-16,0 0 14 16,0 0 110-16,1 84-34 0,17-23 2 15,6 26 0-15,8 23 35 16,-1 8-4-16,-4-20-51 16,-10-24-16-16,-6-31-35 15,-1-9-22-15,2 0 11 16,0-3-11-16,2-2 0 15,-1-14 0-15,8-15-126 16,-3 0-173-16,-2-12-545 0</inkml:trace>
  <inkml:trace contextRef="#ctx0" brushRef="#br0" timeOffset="140122.29">27012 12059 965 0,'0'0'250'0,"0"0"-151"16,0 0-54-16,0 0 14 16,0 0 87-16,0 0-66 15,0 0-29-15,-4 0-19 0,14 0-13 16,6 0 45-16,4 0-10 16,5-4-11-16,5 0 11 15,3-3-44-15,1-2 15 16,5 0-25-16,-3-2 9 15,0 1-4-15,-2 1-5 16,-3-1 0-16,-4 3 6 16,-5 0-5-16,-4 1-2 15,-3 2 1-15,-4 1-37 16,-2 1 5-16,-4 1-78 16,-5 1-132-16,0 0-33 15,-4 1-249-15,-6 6-272 0</inkml:trace>
  <inkml:trace contextRef="#ctx0" brushRef="#br0" timeOffset="140505.29">26999 12364 983 0,'0'0'234'0,"0"0"-158"16,0 0-58-16,0 0 9 0,0 0 106 16,103 4 7-16,-65-4-47 15,7-5-22-15,3-4-31 16,-1 1-5-16,0-1-22 15,-3-1 5-15,-3 2 2 16,-5-1-1-16,-3 2-1 16,-7 1-18-16,-3 2 0 15,-8-1 3-15,-4 2-3 16,-4 3-1-16,-6 0-9 16,-1 0-56-16,0 0-60 15,-12 8-71-15,-6 4-151 16,-1 2-390-16</inkml:trace>
  <inkml:trace contextRef="#ctx0" brushRef="#br0" timeOffset="140805.41">27053 12751 1031 0,'0'0'217'15,"0"0"-186"-15,0 0-30 16,0 0 14-16,0 0 82 16,92-8 16-16,-52 0 18 15,3-1-15-15,6 2-7 16,1 0-25-16,1-1-36 0,-3 0 22 16,-1 0-48-16,-3 2-4 15,-3-2-5-15,-5 5-5 16,-5-2-10-16,-4 3 2 15,-5 2-10-15,-5 0 1 16,4 0-48-16,-6 0-145 16,-2 0-322-16</inkml:trace>
  <inkml:trace contextRef="#ctx0" brushRef="#br0" timeOffset="141231.81">28046 11959 998 0,'0'0'233'15,"0"0"-190"-15,0 0-34 0,0 0 17 16,0 0 60 0,0 0 24-16,7 92-17 0,2-31-42 15,3 23 16-15,-1 23 16 16,-4 7-45-16,0-6 14 15,-5-26-41-15,-1-26 2 16,1-15-5-16,1-9 1 16,1 4-11-16,3-3 2 15,-3-1-6-15,3-11-5 16,-2-10-36-16,2-11-95 16,1 0-108-16,-4-12-327 0</inkml:trace>
  <inkml:trace contextRef="#ctx0" brushRef="#br0" timeOffset="141540.03">28076 12078 1270 0,'0'0'319'0,"0"0"-246"16,0 0-54-16,0 0-18 15,0 0 34-15,0 0 10 16,0 0-20-16,77 65 51 16,-37-14-8-16,8 9-23 15,6 3 9-15,3 0-47 16,-1 0 8-16,-1-2-15 16,-5-6 13-16,-7-6-13 0,-6-6 0 15,-5-9 0 1,-7-7-8-16,-7-8 5 0,-5-11-45 15,-5-8-70-15,-5-8-182 16,-3-11-328-16</inkml:trace>
  <inkml:trace contextRef="#ctx0" brushRef="#br0" timeOffset="141864.12">28501 11980 1181 0,'0'0'213'0,"0"0"-142"0,0 0-71 15,0 0 20-15,0 0 56 16,0 0-41-16,0 0-12 16,-5 11-16-16,5 20 18 15,8 25 108-15,9 24-78 16,5 24 2-16,1 6-11 15,-2-7-10-15,-9-25 18 16,-4-24-39-16,-4-15 3 16,0-5-2-16,-1 0-15 15,2 3-1-15,0-4 0 16,-1-8-13-16,2-9 11 16,7-14-100-16,-4-2-185 15,3-6-339-15</inkml:trace>
  <inkml:trace contextRef="#ctx0" brushRef="#br0" timeOffset="142268.34">28976 11861 568 0,'0'0'240'0,"0"0"-115"16,0 0 23-16,0 0-2 15,0 0-17-15,0 0-41 16,0 76-2-16,9-32 44 15,8 23-49-15,10 23 0 16,4 19 12-16,2 5-40 16,-6-11-4-16,-8-25-25 15,-8-27-12-15,-3-10 28 16,-3-7-30-16,1 2 3 16,0 1-7-16,-1-3 4 15,-2-9-20-15,0-9-22 16,-3-14-134-16,0-2-184 0,-3 0-556 15</inkml:trace>
  <inkml:trace contextRef="#ctx0" brushRef="#br0" timeOffset="143140.49">25189 12059 1043 0,'0'0'250'0,"0"0"-137"16,0 0-53-16,0 0 33 15,0 0 47-15,0 0-54 16,0 0-38-16,-3-8-14 16,3 8-33-16,0 0 8 15,0 0-9-15,0 17 6 16,0 13 7-16,12 30 23 16,9 34 13-16,7 37 17 15,5 16-47-15,-3-6 8 0,-6-18-27 16,-7-26 1-1,-4-24 7-15,-4-20-7 16,-5-13-1-16,1-8 6 0,-2 0 2 16,0-3-8-16,-1 0 0 15,-1-10 0-15,-1-9 7 16,0-5 2-16,0-3-9 16,0-2 0-16,3 0-7 15,-2-2 1-15,4-22-112 16,1-1-193-16,-2 1-570 0</inkml:trace>
  <inkml:trace contextRef="#ctx0" brushRef="#br1" timeOffset="153605.81">24879 11746 439 0,'0'0'227'0,"0"0"-158"0,0 0-40 16,0 0-22-16,0 0 13 16,0 0 38-16,-45 32-25 15,35-22 5-15,-2 2 18 16,2 0-21-16,-4 2 24 16,-1 1-4-16,2 2-22 15,-2 1 8-15,0 2-40 16,0 0 15-16,0 3 11 15,0 2-25-15,2 4 22 16,0 3-18-16,-1-1 3 16,2 3 11-16,2 2-18 0,2 1-2 15,1 4 0 1,1-2 8-16,4 3-6 0,1-1-2 16,1 1 0-16,0-1 7 15,0-3 0-15,0 0-7 16,0-2 10-16,0-1-8 15,5 0 44-15,3 0-28 16,1 2-5-16,2 2 9 16,2 2-15-16,-1-2-4 15,1 1-3-15,1-1 0 16,2-2 7-16,-1 1-7 16,1-5 8-16,1 0 13 15,-1-6-19-15,1 2 22 16,-1-3 11-16,1-2-21 15,2 0 25-15,0-2-20 0,1 0 3 16,2 1 11-16,-1-1-32 16,3-2 12-16,-3 0-13 15,3-1 1-15,1 1 12 16,0 1-7-16,-1-3 9 16,2 1 12-16,-1 0-26 15,0 0 8-15,1-2-9 16,-1 0 6-16,2 0 1 15,0-2-6-15,1 2 5 16,2-2 0-16,3 0 4 16,2 1 61-16,4-4-35 15,2 2-35-15,3 0 20 16,0-3-20-16,2 0 0 16,-3-1 9-16,-3-2-3 15,2 1-13-15,-5-3 6 0,1 0 0 16,-2-3 2-16,2 1-1 15,-2-2-1-15,0 0 3 16,1-1 4-16,2 1-8 16,-2-2 1-16,0 1-1 15,-1-1-1-15,0 0 3 16,0 0-1-16,-4 0 1 16,1 0 8-16,0-1-11 15,0-4 2-15,0 1 0 16,0-1-7-16,1 2 14 15,0-2-4-15,1 1-3 0,0-1 3 16,1 1-4-16,-3 0 1 16,0 0 0-16,0-1-5 15,0-3 7-15,-2 2-2 16,2-4 0-16,-2 3 9 16,0-3-11-16,-1 1 2 15,-1-1 0-15,-3 0 8 16,0 0-7-16,-1 1-1 15,0-1 0-15,-1 0 15 16,0 0-10-16,1-1-4 16,1 2-1-16,-3-1 13 15,2 0-4-15,0-1-9 16,0 0 11-16,1 0-10 16,-1-3 34-16,2 0-26 0,-5 0 5 15,4 2 11-15,-4-1-13 16,0 1-10-16,-1-1-2 15,-1 0 0-15,0 1 11 16,-2-3-9-16,0 2 7 16,0-1 5-16,-1 2-6 15,0 1-9-15,-3-2 1 16,2 1 0-16,-1 1-1 16,1 0 2-16,-2-3 4 15,1 0 1-15,-2-1 4 16,1-1-12-16,-1 0 2 15,1 1 0-15,-1-3 8 16,-2 3-7-16,2 0 15 16,-3-1-3-16,1 2-4 15,-1-2-10-15,1 2 1 0,-2-1 0 16,1 1-3-16,-1-2 9 16,0 2-6-16,0-2 5 15,1 1 3-15,-2-1-9 16,-1-1 1-16,2 2-2 15,-3-2 1-15,0-2 2 16,0-1 8-16,-1-1 6 16,-1 1-4-16,0-2-6 15,-1 3 4-15,-1-1-7 16,1-1 17-16,0-1-19 16,0-3 13-16,-1 0-5 15,1 0 4-15,-3-2-13 0,0-1 1 16,0 1 0-16,0-2 3 15,0 2-2-15,0-1-1 16,0 1 15-16,-2 2-6 16,-1 1-9-16,0 3 0 15,0-4 1-15,0 1 9 16,0 1-8-16,0 0-2 16,-1 2 1-16,-1 1 8 15,2-2-10-15,-1 4 1 16,-2-1 0-16,0 3-3 15,-3-1 10-15,1 0-7 16,-1 0 0-16,-2-3 0 16,-1 2-7-16,-2-3 7 0,-2 1 0 15,2 0 7 1,-2 1-6-16,1 0-1 0,-3 1 0 16,2-1 3-16,-1 2-10 15,-1 0 7-15,2 1 0 16,-3-2 8-16,-1 3-7 15,1-2-1-15,-2 0 0 16,-1 1-3-16,0-1 2 16,-1 0 1-16,-3 3 0 15,3-3 1-15,-4 3 0 16,3 1-2-16,-3 3 1 16,0-2-7-16,-1 3 6 15,-2-2 1-15,-1 3 0 0,1-2 6 16,-2 2-5-1,3-2-1-15,-1 1 0 0,0 1-4 16,-1-1-2-16,-1 1 7 16,-2 2-1-16,0-2 3 15,-2 2-2-15,0 0-1 16,0 1 0-16,-1-1-3 16,-2 3 1-16,-1-4 2 15,1 3 0-15,-1 0 0 16,-2-1 10-16,2 0-11 15,-1 0 1-15,1 0-5 16,0 2-3-16,1 1 9 16,-2 1-1-16,2-2 6 0,0 3 1 15,0-3-8 1,0 2 1-16,1 1-6 0,-1 0-3 16,-1 0 15-1,1 0-6-15,0 0 2 0,0 0 5 16,4 0-10-16,0 0 3 15,2 0-3-15,2 0-6 16,0 0 10-16,1 4-1 16,2-1 5-16,-1 0-4 15,1 3-2-15,0-2 1 16,1 2-5-16,3 0-1 16,-2-1 6-16,1 1 0 0,1-1 0 15,2 2 2 1,2 0-3-16,1-1 1 0,1 1 0 15,0 0-6 1,1-3 8-16,1 1-2 0,-1 0 0 16,-2 1 3-16,-1 0-3 15,-3-1 0-15,1 1 0 16,-4 0-5-16,0 2 5 16,-3 0 0-16,1 1 0 15,1 1 4-15,-1 0-5 16,3 0 1-16,-1 4 0 15,4 0-1-15,-1 2 2 16,0 1-1-16,0 0 0 16,1 0-8-16,-2 0 7 15,-1 0 1-15,-2 2 0 16,0-2 3-16,0 0-3 0,3-2 0 16,2-1 0-16,3 0-6 15,3-1-3-15,2-2 9 16,2 1-11-16,3-1 10 15,0 0-47-15,1-1 18 16,2-2-7-16,2 1-13 16,1-1 28-16,0-4-33 15,0 2-8-15,3-2 2 16,0-1-111-16,4 3-86 16,8-2-74-16,-1 0-413 0</inkml:trace>
  <inkml:trace contextRef="#ctx0" brushRef="#br1" timeOffset="157068.84">27181 11456 519 0,'0'0'151'0,"0"0"-76"0,0 0-3 16,0 0 48-16,0 0-20 15,0 0-39-15,0 0-32 16,-17 0-11-16,11 0 11 16,-2 0-14-16,-2 0 2 15,-2 7 11-15,-2-1-28 16,-1 3 23-16,-3-1-5 16,1 3-4-16,-1-1 24 15,-1 3-31-15,0 1 5 16,-1 3-1-16,1 0-5 15,-1 1-7-15,0 2 1 16,0 2 0-16,1 1 0 16,-2 2 1-16,0 3-1 15,2-3 0-15,-1 0 10 0,4 1-10 16,-2-2 0-16,3-2 0 16,0 2 2-16,2 1-2 15,-1-2 0-15,2 2 0 16,1 2 3-16,2-2-4 15,-1 1 1-15,0 2 0 16,1 1 7-16,0 0-1 16,2 1-6-16,-4 0 0 15,2 0 1-15,2 2 0 16,-3-3-1-16,1 0 0 16,-1 0 10-16,3-5-4 15,-2 2-6-15,3-4 0 16,2 2 1-16,1 0 15 0,1 1-9 15,2 1 1 1,0 1 5-16,0 0 0 0,0 3-13 16,3 3 0-16,2 0 0 15,1-1 13-15,0 1-12 16,2-1 10-16,0 0 10 16,-2-3-13-16,2-3-2 15,2 1-6-15,-1 0 0 16,1-2 13-16,4 3-7 15,-1 0 10-15,3 0 16 16,3 0-32-16,0 2 11 16,2-2-11-16,0 0 1 0,1 0 6 15,2-2-7-15,0 1 10 16,-2-2-1-16,4-1 1 16,-1 2-4-16,3 0-4 15,2 1 8-15,1-2 28 16,2 1-26-16,2-1 26 15,-1 1 20-15,3-4-57 16,-1 0 14-16,1-2-15 16,-1 0 0-16,1 0 3 15,0-2-1-15,-2-1-2 16,-1 0 5-16,0-3 4 16,2 2-15-16,-1-4 6 15,2 1 0-15,-3-1 2 0,0-1-1 16,1-1 0-16,-1 0 0 15,0 1 7-15,1-2-14 16,-1 3 6-16,0-3 0 16,-1 3-5-16,0-2 11 15,0-2-6-15,1 1 2 16,0-2 5-16,2-2-14 16,3 1 7-16,-2-1 0 15,0-1 0-15,2 0 1 16,1 1-1-16,1-3 0 15,-1 1 8-15,0-1-16 16,1 0 8-16,-2 1 0 16,0-2 0-16,-1 1 1 15,-1 0-1-15,1-2 0 16,-2 0 7-16,-1 0-14 0,-1 0 7 16,-1-4 0-16,-2-2 8 15,2-1-7-15,-3 2-1 16,2-2 2-16,-1-2 5 15,-1 1 12-15,0-1-18 16,-1 1 7-16,1-1 24 16,-3-1-31-16,1 0 20 15,-1-1-19-15,-3 1 6 16,3 0 14-16,-2-2-21 16,1 0 11-16,-1-2 16 15,0 0-18-15,-1 0-11 16,2-2 1-16,-3 1 0 15,3-2 8-15,-2 0-7 0,-2 0 4 16,0-4 3-16,2 1 4 16,-2-1-13-16,0-1 1 15,0 0-3-15,-1-2-3 16,-3-1 12-16,1 0-6 16,-1 0 9-16,-3-2-3 15,0 0-8-15,-2 2 2 16,-1-3 0-16,2 2 0 15,-4-3 0-15,2 0 11 16,-3-1 26-16,-2 1-36 16,1-1 19-16,-2 2-20 15,0 0 0-15,-3 0 8 16,0 0-7-16,0 1 24 16,-2 0 22-16,1-3-40 0,-1-2 15 15,2 2-22-15,0-1 1 16,1 0 17-16,-1 2-17 15,-1-2 13-15,1 1-1 16,-1 0-6-16,-2-2 1 16,0 2-8-16,0 1 0 15,0 0 19-15,0 2-11 16,0 0 8-16,-4 1 6 16,-2 1-14-16,-1 0-3 15,0 0-5-15,-1 2 0 16,1 1 3-16,-2-1-2 15,1 0-1-15,-1 0 0 16,-1 3 7-16,1 0-13 0,0-1 6 16,-1 1 0-16,-1 0 2 15,2 1-2-15,-4-4 0 16,1 3 0-16,-2-1 1 16,0 0-2-16,-2-1 1 15,0 1 0-15,1 0-6 16,-3 0 7-16,1 1-1 15,0 0 2-15,1 0 9 16,-1 4-18-16,1-1 7 16,1 1 0-16,-3 1-6 15,3 1 12-15,-3-1-6 16,3 2 0-16,-3-3 0 16,-1 1-1-16,0-3 1 0,-4 1 0 15,0-1-2 1,-1 2 3-16,1-1-1 0,2 4 0 15,1 0 0-15,0 1-1 16,-1 0 1-16,-1 1 0 16,-2-3 0-16,1 4 9 15,1-2-11-15,-2 1 2 16,1 1-5-16,0-3-1 16,-2 2 7-16,-1 0-1 15,1 0 9-15,0 1-8 16,-2-1-2-16,-1 0 1 15,0 0-3-15,0 1-3 0,-2 2 7 16,0 0-1-16,-1-1 5 16,0 1 3-16,-2 1-15 15,-1 0 7-15,3 0-1 16,-2-1-5-16,2 4 7 16,-1-3-1-16,1 1 8 15,-4 2-1-15,3-3-14 16,-3 1 5-16,1 2 2 15,1 1-6-15,-2 1 8 16,0 0-2-16,2 2 4 16,1 0-2-16,-1 0-4 15,1 0 2-15,1 0 0 16,1 0-9-16,2 0 10 16,-2 0-1-16,-1 0 4 0,-1 3 2 15,0 0-7-15,-3 1 1 16,-2 0-13-16,-2 1 12 15,2 0 2-15,-2-2-1 16,3 1 2-16,-2 1 4 16,2 2-12-16,0-2 4 15,0 4 2-15,0-1 2 16,3 2-2-16,-1 1 0 16,6 1 2-16,-1 1-1 15,3-1-1-15,0 2 0 16,-1 0-3-16,1 1-3 15,-3 0 7-15,1 3-1 16,-2-1 3-16,0 2 4 16,2-2-8-16,1 1 1 0,3-2-5 15,2 0 4-15,4-3 1 16,4-1 0-16,5-5 0 16,4-5 2-16,2 0-3 15,3-1 1-15,0-1-3 16,0 0-8-16,0 0 11 15,0 0-1-15,0 0-24 16,0 0-67-16,0 2-33 16,4 0-158-16,11 0-99 15,-1-2-588-15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7-02T13:36:51.73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4803 5757 466 0,'0'0'358'0,"0"0"-237"0,0 0-73 15,0 0 59-15,0 0-12 16,0 0 17-16,0-8 17 16,0 6-54-16,0 2 5 15,0 0-19-15,0 0-29 16,-5 0 14-16,-1 0-29 15,-6 7-8-15,-1 7-2 16,-5 9-5-16,1 8-2 16,0 8 0-16,0 12 1 15,1 20-8-15,7 21 7 16,7 16 0-16,2 5 5 16,11-9 5-16,8-23-10 15,-1-25 0-15,-3-15 0 0,0-7 3 16,6 0-3-1,1-1 0-15,3-1-2 0,-2-10-2 16,2-5 3-16,2-7-106 16,-5-6-164-16,-8-4-392 0</inkml:trace>
  <inkml:trace contextRef="#ctx0" brushRef="#br0" timeOffset="953.78">5035 6385 646 0,'0'0'144'0,"0"0"-122"16,0 0 26-16,0 0 67 15,0 0-44-15,0 0-10 16,0 0-29-16,67-15 21 16,-49 29-9-16,3 5-44 15,0 6 30-15,4 8 28 16,-4 4-13-16,0 2 12 16,-5 2-24-16,-5 0-17 15,-5-4 4-15,0-5-14 16,-5-7-6-16,1-8 0 0,-2-7 0 15,0-5 7-15,0-5 2 16,0-3 35-16,0-16 8 16,-2-11-52-16,-5-9 2 15,4-6-4-15,0-4-16 16,3-2 17-16,0 3-11 16,16 6 12-16,-1 5 6 15,3 8-6-15,3 12-18 16,0 9 5-16,1 8-3 15,-1 10 16-15,2 19 1 16,-4 13 9-16,-4 6 12 16,-3 4-16-16,-6-1-2 15,-5-7-4-15,-1-7 1 16,0-8 7-16,0-11-7 16,0-7-1-16,0-8 12 0,0-3-5 15,0-7-8-15,0-12 1 16,0-11-35-16,0-5 6 15,2-6-16-15,1 2-11 16,3 3 55-16,1 10-14 16,2 7 13-16,2 11-6 15,2 8-20-15,2 3 28 16,3 22 1-16,4 8 12 16,1 10 23-16,2 6-27 15,3-4 9-15,-1-1-18 16,1-8 1-16,-2-10 8 15,-1-9-9-15,-4-10 0 16,0-7 0-16,-6-7-3 0,3-16-10 16,-5-14 11-16,-1-8-57 15,-6-4-1-15,0-1 4 16,-6 0-14-16,0 5 25 16,0 6-18-16,-3 9 54 15,-3 9 9-15,0 10 0 16,1 8 17-16,1 3 55 15,1 14-47-15,2 14-12 16,-1 10-7-16,2 8-6 16,0 0 0-16,9 1 0 15,6-2 18-15,9-4-5 16,4-7-3-16,5-8 0 0,4-8-4 16,1-7-6-16,3-11 0 15,-3 0-9-15,5-30-3 16,-10-1-184-16,-5-2-487 0</inkml:trace>
  <inkml:trace contextRef="#ctx0" brushRef="#br0" timeOffset="1314.38">6240 5854 1104 0,'0'0'190'0,"0"0"-154"16,0 0-35-16,0 0 20 15,0 74 9-15,20 5 69 16,10 35-43-16,4 17-13 16,-1-2 1-16,-3-18-43 15,-11-33 4-15,-1-20-5 16,-6-18 1-16,-3-6 1 16,1-4-2-16,-1 0-58 15,-4-8-78-15,-5-9-148 0,0-10-231 0</inkml:trace>
  <inkml:trace contextRef="#ctx0" brushRef="#br0" timeOffset="1961.04">6343 6461 591 0,'0'0'84'0,"0"0"-18"15,0 0 34-15,0 0 26 16,105 0-30-16,-71 6-52 0,-3-2 15 15,-4 4-28 1,-1 4-14-16,-4 8-4 0,-4 6-1 16,-3 10 9-16,-2 3 4 15,-1 3-15-15,-1-2 28 16,3-5-25-16,3-7 0 16,2-11 4-16,5-8-7 15,1-9-4-15,1 0 32 16,4-19-24-16,-2-12 36 15,-1-9-30-15,-6-8 2 16,-8-5 3-16,-4 0-18 16,-9 3-11-16,0 3 4 15,-16 9 0-15,-8 9 8 0,0 9 20 16,-6 9 17 0,-4 11 32-16,1 0-58 0,-1 17-9 15,1 11-10-15,3 8-6 16,5 6 4-16,8 2 2 15,4 1 0-15,13 0-8 16,0-5 10-16,10-4-4 16,10-8 2-16,5-10-4 15,5-12-4-15,4-6 9 16,1-6-2-16,-4-18-8 16,-3-10-9-16,-4-5 18 15,-6-5 0-15,-8 1-8 16,-5-1 1-16,-2 5 8 15,-3 3-1-15,0 10 0 16,-3 7-4-16,0 10-4 0,3 9-5 16,0 1-39-1,0 26 52-15,15 7 1 0,1 10 19 16,5-1 9-16,7 0-27 16,1-11-2-16,-1-10 0 15,2-10-8-15,-6-8-41 16,3-8-131-16,-8-13-351 15,-7-3-22-15</inkml:trace>
  <inkml:trace contextRef="#ctx0" brushRef="#br0" timeOffset="2611.84">7101 6333 212 0,'0'0'552'0,"0"0"-413"0,0 0 108 15,0 0-39 1,52 100-42-16,-34-61-53 0,3 2-8 15,-2-1-13-15,-4-3-20 16,0-3-50-16,-4-4-22 16,-5-5 22-16,-2-8-21 15,-1-3-1-15,-3-9 0 16,0-4 12-16,0-1-12 16,0-3 0-16,0-14-40 15,-6-9-42-15,0-6 26 16,3-7 1-16,3 0 5 15,0 5-15-15,2 4 30 0,10 10 17 16,4 10 12-16,4 6 6 16,3 4 12-16,3 19 26 15,2 12 54-15,0 6-65 16,-1 6 35-16,-3 0-30 16,-3-7-10-16,0-4-2 15,-5-10-19-15,1-7-1 16,-4-10 0-16,-1-5-19 15,-3-5-36-15,-1-15 37 16,-3-9-23-16,-3-8-13 16,-2 0-24-16,0-2-11 15,-5 7-14-15,-5 6-15 16,4 14 63-16,3 12 18 0,3 1-43 16,0 26 80-1,0 10 0-15,15 5 43 0,6 1-12 16,7-2-31-1,5-5 22-15,4-11 11 0,3-8-4 16,-1-14 3-16,-3-3-31 16,-3-14-1-16,-6-15-3 15,-8-9 3-15,-8-3 17 16,-10 1 21-16,-1 0 27 16,-18 7 75-16,-12 3-57 15,-7 11-3-15,-2 9-31 16,-1 10-11-16,1 0-29 15,5 22-9-15,11 11-58 16,6 16-76-16,6-3-190 16,8-9-599-16</inkml:trace>
  <inkml:trace contextRef="#ctx0" brushRef="#br0" timeOffset="3002.91">7650 5709 1091 0,'0'0'243'0,"0"0"-202"0,0 0-21 15,0 0 5-15,94-10-25 16,-55 10 28-16,7 0-2 16,3 14-17-16,2 11 14 15,9 9-16-15,7 26 22 16,9 30 22-16,0 34-22 16,-11 16 35-16,-20-2-34 15,-21-9-22-15,-18-21 14 16,-6-9-12-16,0-19 12 15,-3-20 6-15,-3-18-21 16,-3-9-5-16,2 1-2 16,-10 10-80-16,2-6-189 15,0-12-829-15</inkml:trace>
  <inkml:trace contextRef="#ctx0" brushRef="#br1" timeOffset="-201893.59">2671 7792 644 0,'0'0'117'16,"0"0"-6"-16,0 0 20 15,0 0 1-15,0 0-16 16,-3 0-77-16,3 0 13 16,-3 0 20-16,0 0-6 15,0 0 9-15,-3 0-24 16,2-2-7-16,-2 2 20 0,0-4-45 15,1 1 18-15,-5 1-10 16,4-2-26-16,-2-1 26 16,-1 1-8-16,-1 0-2 15,-2 0 21-15,1-1-38 16,-3 2 16-16,0 0-16 16,-2 0 6-16,1 1 2 15,-6 0-8-15,3 2 7 16,-3 0-1-16,0 0-4 15,-1 0-2-15,4 0 0 16,-1 3 0-16,1 1 1 16,0 2-1-16,-1 0 0 15,-2 4-1-15,1 0 3 0,-2-1-3 16,3 1 1-16,2 1-1 16,1-1-5-16,4 2 6 15,0 1 0-15,0-2 0 16,3 2-1-16,1-1 0 15,0 3 1-15,0-1-12 16,2 3 6-16,0 2 6 16,-1 1 0-16,1-1 0 15,3 1-1-15,0-1 1 16,1 1-1-16,2 0-9 16,0 2 8-16,0 1 2 15,2-1 0-15,4 0-1 0,0 1-2 16,4 1 2-1,-2-2 1-15,-1 0-1 16,2-2-1-16,0 0 2 0,0-2 0 16,1 0 2-16,1-1-1 15,-1-2-1-15,2 1 0 16,-3-3-5-16,5-3 4 16,-1 0 1-16,-4-2 0 15,6-1 0-15,-3-2 3 16,0 0-4-16,1-1 1 15,-1 1-4-15,1-2-3 16,1 3 7-16,1-3 0 16,-2 2 0-16,1-2 2 0,2-2-2 15,0-1 0-15,-2 0 1 16,5 0-4-16,-2 0 3 16,-1 0 0-16,4 0 9 15,-3-4-9-15,0 0 0 16,2-1-1-16,-4 0 1 15,2-1 0-15,-3 1 0 16,-2-1 1-16,-1 3 2 16,-4-2-2-16,1 2-2 15,-2 0 1-15,-2 1 0 16,1-1-1-16,0-2 1 16,0 2 0-16,-2 1 1 15,0-1 1-15,0 2-3 0,0 1 1 16,-3-1 0-1,3 1-1-15,-3 0 2 16,0 0-1-16,0 0 1 0,0 0 1 16,2 0-2-16,-2 0 0 15,0 0 1-15,0 0-1 16,0 0 1-16,0 0-1 16,0 0 0-16,0 0 1 15,0 0-2-15,0 0 1 16,0 0 0-16,0 0-3 15,0 0 5-15,0 0-2 16,0 0 0-16,0 0-3 16,0 0 2-16,3 0 1 15,0 0 0-15,4 0 2 16,-1 0-2-16,0 0 0 0,0 0 0 16,0 0 3-1,-2 0-4-15,4 0 1 0,-5 0 0 16,1 0 5-16,-1 0-5 15,0 0 0-15,0 0-1 16,1 0 0-16,-2 0 1 16,-2 0 0-16,0 0 1 15,0 0 9-15,0 0-10 16,0 0 0-16,0 0 0 16,0 0 0-16,0 0-4 15,0 0 4-15,0 0 0 16,0 0 0-16,0 0 0 0,0 0-1 15,0 0-84-15,0 2-269 16,0 3-446-16</inkml:trace>
  <inkml:trace contextRef="#ctx0" brushRef="#br1" timeOffset="-197944.06">2316 9634 537 0,'0'0'150'0,"0"0"-110"0,0 0 9 16,0 0 21-16,0 0 32 15,0 0-34-15,0 39-40 16,0-27 25-16,0 0-12 15,0 3 1-15,0 4 13 16,0 2-28-16,0 3 9 16,0 6-14-16,0 2-20 15,0 8 21-15,3 4-16 16,1 6 6-16,-1 4 10 16,2 4-22-16,-2-3-1 15,3-1 0-15,-3-3 0 16,0-4-1-16,0-5 2 15,-3-3-1-15,6-8 5 0,-5-1 2 16,2-4-8-16,0-5 1 16,-1-4-4-16,1-6 3 15,-2-2 1-15,1-4 0 16,-1-3 0-16,-1-1-8 16,0-1-102-16,0-6-430 15,0-5-8-15</inkml:trace>
  <inkml:trace contextRef="#ctx0" brushRef="#br1" timeOffset="-197552.05">2291 10241 567 0,'0'0'140'16,"0"0"-103"-16,0 0-15 16,0 0 21-16,0 0 3 15,0 0 24-15,0 0-8 16,41-2-26-16,-21 2-4 16,4 0-6-16,3 0 6 15,1 1 15-15,2 2-16 16,1-2-7-16,-1 3 23 0,4-4 5 15,-2 0-19-15,-4 0-24 16,-1 0-8-16,-2 0 14 16,-1 0-15-16,-6 0 8 15,3 0 2-15,-8 0-9 16,-1 0-1-16,-3 0 0 16,-1 0-13-16,-4 0 13 15,0-7-91-15,-2-2-238 16,-2-2-178-16</inkml:trace>
  <inkml:trace contextRef="#ctx0" brushRef="#br1" timeOffset="-197118.03">2644 9835 363 0,'0'0'260'0,"0"0"-175"15,0 0-65-15,0 0 42 16,0 0 28-16,0 0-21 16,0 84-4-16,8-52-5 15,-1 11 6-15,2 3 5 0,0 7-25 16,3 3-11-1,-2 5-23-15,1-3-12 16,-1 2 23-16,-1-5-23 0,-1-6 8 16,-1-5 18-16,-1-8-25 15,0-5 31-15,-3-9-22 16,0-5-10-16,0-6 20 16,0-4-19-16,-3-5-1 15,2-2 0-15,-2 2 9 16,0-2-9-16,0 0 1 15,0 0 0-15,0 0 22 16,0 0-23-16,0 0 0 16,6-4-38-16,2-9-344 15,0-1-311-15</inkml:trace>
  <inkml:trace contextRef="#ctx0" brushRef="#br1" timeOffset="-194790.11">3863 8107 553 0,'0'0'142'16,"0"0"-89"-16,0 0 83 16,0 0-21-16,0 0-2 15,0 0-56-15,-3-75-21 0,1 58 1 16,-2-2-21-1,1-2 13-15,-2-1-10 0,1-3-9 16,-3 0 11-16,2 0-11 16,-1 0 14-16,3 2 11 15,-3 3-35-15,3-2 11 16,-1 3-11-16,1 2 0 16,0 2 1-16,0 2-1 15,1 4 0-15,-1 0 11 16,2 3-9-16,1 2-2 15,-2 3 0-15,2-1 1 16,0 2 2-16,0 0-3 16,0 0 1-16,0 0 3 15,0 0-4-15,0 0 0 16,0 0-7-16,0 0-15 0,0 0-19 16,0 13 41-1,0 3 5-15,0 8 1 0,2 8-3 16,5 6-3-16,6 6 0 15,-2 7 1-15,7 5 2 16,-3 2-3-16,1-2 0 16,-1-1 3-16,-3-4-2 15,0-5-1-15,-3-5 0 16,3-4 0-16,-6-7 2 16,-2-6-2-16,1-4 0 15,-2-7 3-15,-3-1-1 16,1-5-2-16,-1-2 0 0,0 0 1 15,0-2-10-15,0-1 10 16,0-2-1-16,-7 0 26 16,-4 0-26-16,-2 0 13 15,1 0-13-15,-6 0 1 16,0-5 6-16,2-3-7 16,-2-4 0-16,0 2 0 15,5 1 1-15,2-1-1 16,2 4 0-16,3 2 1 15,2 0 6-15,1 1-6 16,3 0-1-16,0 3 14 16,0 0-13-16,0 0 12 15,0 0-13-15,0-2 1 16,0 2-2-16,7-1-1 16,7 1 2-16,5 0 0 0,2 0 1 15,6 0-1 1,0 0 0-16,1 0 1 0,2 0 2 15,0 0-2-15,-5 0-1 16,0 0 0-16,-5 0 1 16,-5 0-1-16,-5 0 1 15,-4 0-1-15,0 0 11 16,-5 0-5-16,-1 0 1 16,2 0 11-16,-2 0-18 15,0 0 17-15,0 0-17 16,3-4-4-16,3-6-99 15,0-3-390-15</inkml:trace>
  <inkml:trace contextRef="#ctx0" brushRef="#br1" timeOffset="-194129.98">4264 8210 542 0,'0'0'83'16,"0"0"-55"-16,0 0-15 16,0 0 16-16,0 0 31 0,-1 81-25 15,6-61-8 1,3 1 41-16,4 0-9 0,3-1-27 15,0-4-21-15,1-3-10 16,-1-5 6-16,1-7-5 16,-2-1 11-16,1 0 16 15,-5-14 0-15,-1-5 39 16,0-4-29-16,-6-4-29 16,-3-1 11-16,0 0-13 15,0 1 5-15,-6 1 18 16,-7 6-18-16,-1 0 27 15,-2 6 0-15,1 5-24 0,-3 4 40 16,-1 2-33 0,4 3-8-16,-6 0-14 0,7 6-1 15,-2 10 0-15,4 2-7 16,-1 4 1-16,8 3 5 16,1 3 1-16,2 0 0 15,2-1-1-15,0-3 0 16,0-5 1-16,6-2-2 15,3-7-19-15,3-6 9 16,0-3-20-16,1-1-1 16,1 0-24-16,2-8-14 15,-2-4 39-15,-1 0 2 16,2 4 7-16,0 4 23 16,-3 4-10-16,6 0 10 15,-3 6-2-15,1 8 4 0,1 2-2 16,-1 1 11-16,-1-5-11 15,1-1 15-15,-2-3-15 16,2-5 6-16,-5-3-6 16,-5 0-324-16</inkml:trace>
  <inkml:trace contextRef="#ctx0" brushRef="#br1" timeOffset="-193834.59">4346 7922 742 0,'0'0'198'15,"0"0"-106"-15,0 0 34 16,0-95-20-16,0 61 15 15,0 1-63-15,0 2-17 16,0 6-2-16,3 6-37 16,-1 8 25-16,-2 5-20 15,0 4-7-15,0 2-15 16,1 0-166-16,2 0-188 16,1 3-176-16</inkml:trace>
  <inkml:trace contextRef="#ctx0" brushRef="#br1" timeOffset="-193573.94">4492 7587 897 0,'0'0'300'15,"0"0"-228"-15,0 0-49 16,0 0 50-16,36 104 46 15,-15-43-48-15,7 20-30 16,2 21-22-16,0 3 11 16,-5-6-28-16,-8-23 8 15,-4-21-6-15,-4-12-3 0,-1-7-2 16,1 3 1-16,4 3-94 16,-4-7-183-16,-3-14-369 0</inkml:trace>
  <inkml:trace contextRef="#ctx0" brushRef="#br1" timeOffset="-193266.14">4506 8203 960 0,'0'0'228'0,"0"0"-157"0,0 0-39 15,0 0 36-15,0 0 47 16,0 0-73-16,0 0-26 16,38-15 4-16,-15 15-18 15,8 0 2-15,5 0 2 16,0 0-3-16,-2 0 23 16,2 0-24-16,-2 0 6 15,-4 0 7-15,-3 0-14 16,-3 0-1-16,-5 0 0 15,-4 0-10-15,3 3 8 16,-9 0-59-16,-3 2-579 0</inkml:trace>
  <inkml:trace contextRef="#ctx0" brushRef="#br1" timeOffset="-190660.06">3648 9729 666 0,'0'0'215'0,"0"0"-173"15,0 0-28-15,0 0-4 16,0 0 5-16,0 0 30 15,0 0-6-15,9 36 11 16,-6-21 24-16,-2 5-25 16,1 4-2-16,-2 4-23 15,0 3-5-15,0 5 13 16,0 1-25-16,0-1 0 16,0-2 7-16,0-3-13 15,0-2-1-15,-2-8 0 16,1-5-1-16,1-4-1 0,0-4 4 15,0-2-2-15,0-4 1 16,0-2 0-16,0 1-2 16,0-1 1-16,0 0-4 15,0 0 4-15,6 0 0 16,1 0 7-16,4 0-1 16,2 0 1-16,2 0-7 15,6 0 0-15,3 2 0 16,1 3 9-16,1-2-9 15,2 1 7-15,-1 3-3 16,-2-4 3-16,-1 2-4 16,0-1 3-16,-6-1-6 15,1-1 21-15,-5 1-21 0,-3-3 0 16,-3 0 0 0,1 0 11-16,0 0-11 0,-2 0 0 15,-1-5-9-15,-1-2-2 16,-2-10-85-16,0 2-167 15,-3-2-331-15</inkml:trace>
  <inkml:trace contextRef="#ctx0" brushRef="#br1" timeOffset="-190396.25">3912 9762 1132 0,'0'0'215'0,"0"0"-199"16,0 0 17-16,0 0-14 0,0 0 7 16,0 0 7-16,3 97-32 15,11-34 13-15,3 19 0 16,1 20-14-16,-4-12 22 16,-5-16-22-16,-5-25 0 15,0-20 5-15,1 1-5 16,-2 0 0-16,0-3-13 15,6-13-99-15,-4-7-383 16,0-7-214-16</inkml:trace>
  <inkml:trace contextRef="#ctx0" brushRef="#br1" timeOffset="-189789.29">4188 10358 230 0,'0'0'271'0,"0"0"-193"15,0 0-54-15,52 72-23 16,-31-58 22-16,0-9-2 16,3-5-9-16,-2 0 11 15,-2-9-23-15,-1-9 5 16,-4-6-5-16,-3-5-8 15,-6-1-50-15,-6-2 20 0,0-1 31 16,0 2 7-16,-11 3 20 16,-5 3 31-16,-3 3 20 15,-1 5 60-15,-2 5 25 16,1 3-21-16,0 6-59 16,0 3-31-16,2 0-43 15,2 10 6-15,1 7-8 16,2 5 1-16,4 3 2 15,4 1-3-15,5 3 1 16,1 0 2-16,0 0-2 16,6-1-1-16,7-1 0 15,5-2 0-15,3-6-3 16,1-5 4-16,0-8-1 16,-2-6 1-16,2 0 9 15,-4-13-10-15,0-9 0 0,-5-4-1 16,-4-3-12-16,-4 0-15 15,-2 2 28-15,-3 5-11 16,3 6 11-16,-3 7 11 16,0 9-11-16,3 0 1 15,3 9-1-15,1 13 26 16,5 8 4-16,3 0 2 16,0 2-32-16,0-6 10 15,0-7-10-15,-2-7-11 16,1-5-2-16,-5-7-310 15,-2 0-422-15</inkml:trace>
  <inkml:trace contextRef="#ctx0" brushRef="#br1" timeOffset="-189518.2">4237 9747 1083 0,'0'0'137'0,"0"0"-92"15,-7-94-36-15,7 58 30 16,0 4 20-16,7 6-9 16,2 4 8-16,0 7-39 0,-1 2-18 15,2 5 9-15,-4 2-10 16,3 2-1-16,3 2-36 15,4-1-80 1,-4-1-148-16,2 3-236 0</inkml:trace>
  <inkml:trace contextRef="#ctx0" brushRef="#br1" timeOffset="-189279.69">4510 9450 1043 0,'0'0'179'0,"0"0"-143"15,42 106-17-15,-8-21 13 0,11 39 12 16,3 17 12-16,-2 1-24 16,-9-11-15-16,-7-28 4 15,-6-22-21-15,-9-24-1 16,1-17-1-16,-2-2-24 15,-1-7-22-15,-4-5-469 0</inkml:trace>
  <inkml:trace contextRef="#ctx0" brushRef="#br1" timeOffset="-189013.01">4601 10239 1255 0,'0'0'283'0,"0"0"-246"15,0 0-36-15,0 0 17 16,0 0-5-16,0 0 26 16,100 7 5-16,-64-5-8 15,-3-2-11-15,-5 1-25 16,-1-1 0-16,-3 0 5 15,-5 2-5-15,2 0-90 16,-2-1-238-16,-8 2-558 0</inkml:trace>
  <inkml:trace contextRef="#ctx0" brushRef="#br1" timeOffset="-187281.31">5329 8095 550 0,'0'0'200'15,"0"0"-101"-15,0 0-52 16,0 0 28-16,0 0 18 15,0 0-34-15,0 0-2 16,0 0-24-16,0-2-8 16,0 2 21-16,0 0-45 15,0 0 12-15,0 0-4 16,3 7 4-16,6 7 51 16,6 3-44-16,3 5-1 15,1 4 16-15,4 5-26 0,-1 2 20 16,5 1-2-16,-2 0-25 15,-1 0 37-15,-3-4-11 16,-2-3-9-16,-4-7 21 16,-3-6-38-16,-3-2 15 15,-4-7-17-15,-1 0 2 16,-1-4 6-16,-3 1-8 16,0-2 0-16,0 0 9 15,0 0-3-15,0 0-7 16,1 0 1-16,-1-4-113 15,0-9-184-15,0-3-428 0</inkml:trace>
  <inkml:trace contextRef="#ctx0" brushRef="#br1" timeOffset="-186808.06">5581 8104 561 0,'0'0'197'16,"0"0"-83"-16,0 0 16 16,0 0-23-16,0 0-38 0,0 0-11 15,0 0-22 1,-22 20-10-16,16-4 21 0,-3 2 8 15,-3 3 20-15,3 6-6 16,-3 0-31-16,-3 3 5 16,3 1-22-16,-3 0-11 15,3 0 20-15,-4-1-19 16,7-2 8-16,-2-3 24 16,0-2-31-16,0-4 17 15,5-3-10-15,-1-6-17 16,2 0 27-16,1-3-17 15,1-3 13-15,1-1 10 16,2-1-29-16,0-2 13 16,0 0-10-16,0 1-8 15,0-1 13-15,0 0-14 0,0 0 1 16,0 0-1-16,0 2-6 16,0 0-56-16,5 13-135 15,4 0-96-15,1 3-587 0</inkml:trace>
  <inkml:trace contextRef="#ctx0" brushRef="#br1" timeOffset="-186072.29">5505 10006 504 0,'0'0'491'0,"0"0"-398"16,0 0-41-1,0 0 33-15,0 0-24 0,0 0-9 16,0 0 26-16,10 47-1 16,1-21-13-16,5 5-10 15,1 3-23-15,2 4 34 16,-1 1-21-16,1-3-2 16,1-1-6-16,-5-2-29 15,-2-6-3-15,-1-5-4 16,-1-5 0-16,-4-3 3 15,-3-5-3-15,-1-4 0 16,-1-2 3-16,-1-3-2 16,-1 0-2-16,0 0-7 15,0 0-54-15,2 0-32 16,-2 0-113-16,0-7 76 0,0-11-64 16,0 1-177-1,0 0-315-15</inkml:trace>
  <inkml:trace contextRef="#ctx0" brushRef="#br1" timeOffset="-185652.49">5684 10054 590 0,'0'0'255'0,"0"0"-168"16,0 0-22-16,0 0 38 16,0 0 17-16,0 0-52 0,0 0-15 15,-30 76-28-15,20-52 39 16,-5 1 0-16,1 3-42 16,-2 1 2-16,-2 0-11 15,2-3-5-15,1-3 37 16,0 1-20-16,3-4-7 15,1 0-7-15,1-1-10 16,3-5-1-16,2-2 0 16,2-2 1-16,0-3 3 15,0 0-2-15,3-4-2 0,0 0 0 16,0-3 6 0,0 2-7-16,0-2 1 0,0 0 0 15,0 0-5-15,0 0 5 16,0 0-21-16,0 2-100 15,0 1-124-15,-4 1-309 0</inkml:trace>
  <inkml:trace contextRef="#ctx0" brushRef="#br1" timeOffset="-172084.08">6136 7810 492 0,'0'0'136'15,"0"0"-87"-15,0 0-6 16,0 0 57-16,0 0 27 16,0 20-55-16,0-14-17 15,0-1 4-15,0 3-25 16,0-1 18-16,0 2-15 15,0 3-15-15,0 0 19 0,0 4-25 16,0 2 1 0,0 4 9-16,0 5-24 0,0 4 5 15,-6 5-7-15,1 3 0 16,1 0 9-16,-3 0-9 16,4-2 7-16,0-4-3 15,1-7 5-15,2-8-10 16,0-5 1-16,0-6-6 15,0-4 5-15,0 0 1 16,3-3 0-16,7 1 9 16,-2-1-3-16,7 0 1 15,1 0-7-15,1 0 0 16,7-4 29-16,4-3 30 16,2 0 9-16,1 0-10 0,2 0-43 15,0-1 12-15,-2 3-16 16,1-1-11-16,-6 3 23 15,0-2-22-15,-7 2-1 16,-4 1 0-16,-3 1 2 16,-6 1-9-16,-2-1 1 15,-1-1-69-15,-1-1-73 16,-2-9-42-16,0 1-183 16,0-4-189-16</inkml:trace>
  <inkml:trace contextRef="#ctx0" brushRef="#br1" timeOffset="-171783.47">6324 7883 803 0,'0'0'143'15,"0"0"-108"-15,0 0-17 16,0 0 42-16,0 0-33 15,0 0-4-15,0 0-10 16,3 33 41-16,6-4 20 16,1 9-35-16,1 8 7 15,-1 6 9-15,-1-1-32 16,-3 3 12-16,-1-4-32 16,-1-3 9-16,-1-5-6 15,0-6-6-15,0-5-8 0,0-8-3 16,3-2-123-16,-3-9-439 15,3-7-141-15</inkml:trace>
  <inkml:trace contextRef="#ctx0" brushRef="#br1" timeOffset="-171244.12">6580 8299 212 0,'0'0'499'0,"0"0"-437"16,0 0-27-1,0 0 47-15,0 0 38 0,0 0-45 16,0 0-13-16,88 50 12 16,-71-50-38-16,4-2-2 15,-6-9 8-15,1 0-25 16,-4-3 22-16,0-1-18 15,-5-2-5-15,-2-2 11 16,-2 2-25-16,-3 0 11 16,0-1-6-16,0 3-6 15,-9 0-2-15,-6 2-5 16,-3 4-29-16,0 2 16 16,-3 2-9-16,-1 5 15 15,1 0 0-15,0 0-24 0,5 12 22 16,-2 2 3-16,9 3 1 15,0 2 2-15,4 1 9 16,4 1 0-16,1 4 3 16,0 0 4-16,6 0-7 15,6 0 0-15,7-1 1 16,1-2 27-16,1-3-2 16,-1-3 3-16,0-3 9 15,2-3-36-15,-1-4 11 16,0-4-8-16,-3-2-3 15,3 0 8-15,-3 0-10 16,-2-2 2-16,2-8-2 16,-5-7-52-16,-2 1-213 0,-4 2-499 15</inkml:trace>
  <inkml:trace contextRef="#ctx0" brushRef="#br1" timeOffset="-170926.16">6604 8045 649 0,'0'0'219'0,"0"0"-154"16,0 0 41-16,0 0 47 15,0 0-18-15,0 0-81 16,81-13-17-16,-62 12-18 16,-1-1-12-16,2-1-14 15,-1 2-19-15,-7-2-278 16,1 1-752-16</inkml:trace>
  <inkml:trace contextRef="#ctx0" brushRef="#br1" timeOffset="-170558.7">6870 8124 950 0,'0'0'217'15,"0"0"-160"-15,0 0-24 16,0 0-16-16,0 0 59 0,24 84 11 15,-8-49-32-15,2 2 26 16,3 3-24-16,-2-5-16 16,1-5-4-16,-4-5-36 15,-2-7 9-15,-3-4-10 16,-2-3-2-16,-3-2-11 16,-1-3-3-16,1-6-205 15,1 0-313-15,-5 0-315 0</inkml:trace>
  <inkml:trace contextRef="#ctx0" brushRef="#br1" timeOffset="-170198.06">7101 8133 375 0,'0'0'505'16,"0"0"-431"-16,0 0-29 15,0 0 1-15,0 0 47 16,0 0-8-16,0 0-44 16,-3 58 1-16,1-31 19 15,-4 5-9-15,-1 4 12 16,1 0-24-16,-1 0-18 15,-1-2 13-15,1-6-9 16,1-6 5-16,4-5 4 0,1-6-34 16,1-2 7-16,-2-2-8 15,2-3-2-15,0 0-4 16,0-3 6-16,0-1-126 16,0 0-183-16,0 0-897 0</inkml:trace>
  <inkml:trace contextRef="#ctx0" brushRef="#br1" timeOffset="-167024.08">7465 7817 121 0,'0'0'267'0,"0"0"-156"16,0 0-18 0,0 0-20-16,0 0 17 0,0 0-9 15,0 0-35-15,-3 48 30 16,1-39-16-16,-1-1 0 16,2 0 14-16,-2 2-35 15,-1 1 15-15,1 1-11 16,0 2-27-16,0 1 26 15,0 2-17-15,0 3 1 16,-2 6 15-16,2 5-28 16,0 7 36-16,-1 9 12 15,-4 15-49-15,-2 19 17 16,-8 16-19-16,-3 2 6 16,-3-7 2-16,-1-11-8 15,4-19-9-15,3-10-1 16,2-12 1-16,2-6 11 0,1 4 2 15,-1 3 24-15,0-2 19 16,6-7-55-16,2-7 18 16,3-7-20-16,0-3 0 15,3-8 0-15,0 0 0 16,0-4 0-16,0 0 6 16,0 0-5-16,0-3-2 15,0 0 1-15,0 0-3 16,0 0-7-16,0 0-9 15,0-6-219-15,6-8-92 16,0-2-451-16</inkml:trace>
  <inkml:trace contextRef="#ctx0" brushRef="#br1" timeOffset="-166317.34">7487 8669 431 0,'0'0'104'0,"0"0"-72"0,0 0 8 15,0 0 41-15,0 0 46 16,-7 72-32-16,7-48-50 16,6-1-3-16,6 0-25 15,1 1 4-15,7-4 2 16,-1-6-23-16,-1-3 8 16,4-7-8-16,-4-2 1 15,-3-2 10-15,0-3 5 16,-5-11 17-16,-2-7 25 15,2-1-46-15,-7-3-12 16,-3-1-11-16,0 1 11 16,-3 1 5-16,-10 5-4 15,-2 5 9-15,-3 3 25 0,-1 5-23 16,-1 6-2-16,-2 0-10 16,4 0 7-16,2 12-8 15,-2 5 1-15,4 5 0 16,1 4 1-16,4 3 2 15,3-3-5-15,6 1 2 16,0-2 0-16,0-2 6 16,6-6-6-16,9-3 0 15,-2-6-1-15,5-5-12 16,0-3 13-16,3 0 0 16,1-14 1-16,-2-4 0 15,-4-3-1-15,-1 1-23 16,-2 4 7-16,-5 5 14 0,1 5 2 15,3 6 0 1,0 0 0-16,2 12 51 0,5 7-7 16,1 0 4-16,3 3-9 15,-4-5-38-15,2-5 29 16,-4-4-22-16,-1-5-6 16,-4-3-2-16,-3-11-38 15,-6-3-215-15</inkml:trace>
  <inkml:trace contextRef="#ctx0" brushRef="#br1" timeOffset="-166084.08">7664 8439 897 0,'0'0'182'15,"0"0"-112"-15,0 0 31 16,7-98-7-16,2 70-17 16,-2 1 0-16,2 6-36 15,-3 2-6-15,-3 5-35 16,3 5-43-16,-3 2-111 16,-3 4-595-16</inkml:trace>
  <inkml:trace contextRef="#ctx0" brushRef="#br1" timeOffset="-165770.06">7899 8216 434 0,'0'0'409'0,"0"0"-315"16,0 0-13-16,19 97 39 16,-13-55 11-16,-1 8-16 15,1 4-16-15,0 7 7 16,-2 3-29-16,1-4-61 16,-2-3 4-16,-2-8-5 0,1-7-6 15,-1-6 10-15,1-7-19 16,1-8 1-16,0-5-1 15,-3-10-39-15,0-5-284 16,0-1-935-16</inkml:trace>
  <inkml:trace contextRef="#ctx0" brushRef="#br1" timeOffset="-165342.72">7844 8703 879 0,'0'0'202'0,"0"0"-147"15,0 0-19-15,0 0-1 16,0 0 65-16,0 0 10 16,0 0-34-16,40 0-9 15,-22 0-16-15,3 0-11 16,1 0 3-16,3 2-29 15,0 3 13-15,0 0-12 16,2 1-14-16,-2-3 21 16,-1 0-16-16,-3-1 16 15,1-1 21-15,-4-1-36 0,-1 2 22 16,-1-2-11 0,-4 1-8-16,-2-1 37 0,-1 0-35 15,-3 0 11-15,-1 0 6 16,-2 0-28-16,-2 0 34 15,1 0-13-15,-2 0-5 16,0 0 9-16,0 0-20 16,0 0-6-16,0 0 0 15,0 0-11-15,0 2 4 16,0-2-113-16,0 3-399 0</inkml:trace>
  <inkml:trace contextRef="#ctx0" brushRef="#br1" timeOffset="-159034.22">6303 9930 500 0,'0'0'88'0,"0"0"-56"16,0 0 49-16,0 0-2 16,-22-91 27-16,17 73-12 15,2 1-16-15,3 2-18 16,-3 3 10-16,-1 2-24 15,4 3-31-15,0 0 11 0,0 3-3 16,0 1 13-16,0 3-3 16,0 0-31-16,0 0 2 15,0 0-4-15,0 0-6 16,0 1 6-16,0 14 2 16,0 3 4-16,7 8 0 15,1 7 2-15,-1 9-8 16,2 5 0-16,0 6 0 15,0 2 4-15,-3 1 3 16,-1-2-7-16,-1-5 3 16,-3-5 5-16,1-6 22 15,-2-5-7-15,0-8-22 16,1-5 20-16,-1-3-21 0,0-5 0 16,0-3 0-1,0-2 3-15,2-4-12 0,-2 0-10 16,3-3-85-16,-2 0-186 15,2 0-203-15</inkml:trace>
  <inkml:trace contextRef="#ctx0" brushRef="#br1" timeOffset="-158561.3">6522 10285 796 0,'0'0'114'0,"0"0"-102"16,0 0 5-16,0 0 9 16,0 0 41-16,85 9 77 15,-64-21-70-15,0-2-32 16,-2-3 9-16,-5-1-50 15,-1 0 14-15,-8 1-7 16,-4 0-6-16,-1 0 19 16,0 2-20-16,-4 1-1 15,-8 2 13-15,0 2-12 0,-1 6-1 16,1 2 0-16,-2 2 0 16,1 3-2-1,1 13 2-15,0 7 0 0,3 4 2 16,4 4-1-16,5 2-1 15,0 1 0-15,0-1 1 16,11-4 2-16,5-2-3 16,2-7 1-16,2-5 9 15,0-5-8-15,0-5-2 16,2-5 0-16,-1 0 0 16,-3-7-15-16,1-13 12 15,-5 0-143-15,-2 1-392 0</inkml:trace>
  <inkml:trace contextRef="#ctx0" brushRef="#br1" timeOffset="-158297.22">6513 10101 626 0,'0'0'131'0,"0"0"-64"16,0 0 18-16,0 0 30 15,0 0 40-15,0 0-56 16,0 0-57-16,84-63 11 16,-62 51-29-16,-1 3-11 0,-3-1-12 15,9 2-1-15,-6 3-32 16,-5 0-451-16</inkml:trace>
  <inkml:trace contextRef="#ctx0" brushRef="#br1" timeOffset="-158029.95">6864 10103 810 0,'0'0'339'16,"0"0"-265"-16,0 0-45 15,0 0-16-15,39 76 31 0,-23-53 37 16,3 1 0-16,1 1-30 16,5-2-10-16,-1 0-30 15,-2 1 0-15,-2-5-11 16,1-4-13-16,1-7-51 15,-7-4-211-15,-3-4-406 0</inkml:trace>
  <inkml:trace contextRef="#ctx0" brushRef="#br1" timeOffset="-157809.06">7067 10127 1164 0,'0'0'169'15,"0"0"-114"-15,0 0-26 16,-23 99-29-16,19-60 70 16,1 1-18-16,0 1-27 15,1-1 3-15,-1-4-28 16,2-5 0-16,1-6 0 16,0-6-25-16,0-11-86 15,0-2-273-15,4-6-425 0</inkml:trace>
  <inkml:trace contextRef="#ctx0" brushRef="#br1" timeOffset="-157383.12">7456 9886 863 0,'0'0'323'15,"0"0"-230"-15,0 0-41 0,0 0-51 16,0 0 71-1,0 0 47-15,0 0-65 0,-18 67-6 16,9-30-32-16,3 11 19 16,-6 20 44-16,-4 19-47 15,-10 17 6-15,-2 5-26 16,1-20-6-16,7-25 13 16,6-29-9-16,6-6 22 15,0-5 9-15,0-2-33 16,4-2-3-16,1-10-5 15,1-8-22-15,2-2 12 16,0-16-237-16,8-7-80 16,-1-1-601-16</inkml:trace>
  <inkml:trace contextRef="#ctx0" brushRef="#br1" timeOffset="-156572.15">7611 10617 973 0,'0'0'152'0,"0"0"-119"15,0 0-15-15,-36 94 2 16,29-70 60-16,7-1 4 15,0-1-54-15,3 1-9 16,12-2 3-16,4-1-24 16,2-3 10-16,3-6-4 15,6-3-4-15,0-5 11 0,-1-3-12 16,-2 0 7 0,-3-15-2-16,-4-6 10 0,-4-7-4 15,-4-3 11-15,-9-5-17 16,0-1-6-16,-3 3-15 15,-3 0 5-15,-11 2 10 16,-5 9-7-16,-2 4 7 16,-3 8-1-16,-1 8-4 15,-2 3-1-15,0 4 6 16,2 15 0-16,8 5-1 16,3 4-5-16,5 3 6 15,4 2 0-15,5-1-2 16,0-1 1-16,9-4 2 15,10-3-1-15,1-6 0 16,5-9-1-16,1-4 0 16,0-5 1-16,0-2 0 0,-3-14-12 15,-4-5 11-15,-2-4-21 16,-6 2 6-16,-2 1-109 16,-2 1 92-16,-4 8 20 15,-3 5 13-15,0 7 34 16,0 1-24-16,0 6-3 15,2 14 1-15,1 9-7 16,4 6 29-16,6 2-9 16,4 2 4-16,4-4 19 15,1-5-44-15,1-9 10 16,-1-10-10-16,2-11-6 0,4-13-5 16,-7-15-172-16,-6-6-732 15</inkml:trace>
  <inkml:trace contextRef="#ctx0" brushRef="#br1" timeOffset="-156293.31">8036 10144 1207 0,'0'0'241'0,"0"0"-241"16,0 0-5-16,0 0-17 15,0 0 22-15,0 0 47 0,-16 87-28 16,19-28-6 0,13 23 16-16,2 22-28 0,0-7 23 15,-2-18-8-15,-5-24-10 16,-4-16 10-16,1 1-16 16,4 4 1-16,-2-1-1 15,-1-7-23-15,-2-6-125 16,-2-9-369-16,-5-9 27 0</inkml:trace>
  <inkml:trace contextRef="#ctx0" brushRef="#br1" timeOffset="-156045.45">7959 10676 1015 0,'0'0'131'0,"0"0"-76"15,0 0-48-15,0 0-6 16,0 0 11-16,0 0-2 16,0 0 33-16,59 6-5 15,-26-2-26-15,5-1 19 16,2-2-7-16,-3 1 22 16,2-2 3-16,-1 0-48 15,-5 1 8-15,6 7-9 16,-9 1-60-16,-8 1-276 0</inkml:trace>
  <inkml:trace contextRef="#ctx0" brushRef="#br1" timeOffset="-154538.06">8306 10048 62 0,'0'0'828'0,"0"0"-657"0,0 0-51 16,0 0-18-16,0 0 29 15,0 0 17-15,0 0-59 16,0 0-23-16,0 0-36 16,0 0-21-16,0 0 33 15,0 12-20-15,-7 7-4 16,-5 8 2-16,-4 9-12 16,-6 8-9-16,-12 21 1 15,-12 20-8-15,-20 28 8 16,-14 8 0-16,2-2 1 15,-1-12 7-15,9-15-7 16,3-8-1-16,10-14 0 16,13-15 1-16,12-17 11 0,9-8-11 15,0 2-1 1,2-3 18-16,3-5-12 0,9-8-5 16,5-10-1-16,2-3-5 15,2-3-4-15,0 0-26 16,2-10-127-16,5-6-22 15,-2-1-336-15</inkml:trace>
  <inkml:trace contextRef="#ctx0" brushRef="#br1" timeOffset="-153832.15">4847 9801 555 0,'0'0'189'16,"0"0"-18"-16,-52 80-15 16,21-20-23-16,-14 22-68 15,-9 20-7-15,-7 6-28 16,4-6-6-16,10-23 29 16,11-23-32-16,11-14 18 15,-1-3 23-15,1 3 15 16,-4-1-26-16,1-1-36 15,7-10-2-15,8-8 16 0,1-10-28 16,9-3-1 0,0-7 0-16,3 0 9 0,0-2-12 15,0 0 3-15,0 0-10 16,36-23-66-16,0-4-161 16,7-6-279-16</inkml:trace>
  <inkml:trace contextRef="#ctx0" brushRef="#br1" timeOffset="-153224.83">8012 8385 654 0,'0'0'631'16,"0"0"-555"-16,0 0-40 15,0 0 66-15,0 0-40 16,0 0 37-16,0 0-16 16,-97 94-46-16,61-50 7 15,-14 15-27-15,-20 22 1 0,-21 17-4 16,3-4-5-1,15-18-8-15,22-24-1 0,18-21 0 16,1 0-2-16,0-4 3 16,5-3-1-16,8-13 0 15,1-11-60-15,6-10-251 16,3-9-489-16</inkml:trace>
  <inkml:trace contextRef="#ctx0" brushRef="#br1" timeOffset="-152564.16">5002 7749 380 0,'0'0'512'0,"0"0"-441"15,0 0-55-15,0 0-15 0,0 0 82 16,-94 81-12 0,69-53-11-16,-3 8-6 0,-2 9-53 15,-12 16 15-15,-15 29-16 16,-20 26 2-16,-5 10 6 15,10-19-6-15,14-28-2 16,22-33 29-16,8-9 3 16,0-1 18-16,1-2-21 15,6-3-20-15,6-12 26 16,12-11-35-16,3-7-1 16,3-1-12-16,43-11 2 15,-1-7-7-15,1-2-254 0</inkml:trace>
  <inkml:trace contextRef="#ctx0" brushRef="#br1" timeOffset="-151706.25">8616 8449 1048 0,'0'0'159'0,"0"0"-127"16,0 0-8-16,0 0-23 16,0 0 18-16,0 0 94 15,0 0 31-15,75 0-45 16,-38-2-48-16,2-4-26 15,3 1 15-15,1-1-28 16,-1 0 14-16,-5-1 1 16,-2 2-20-16,-7 1-8 0,-6 2 1 15,-4 1-23-15,-6 1-49 16,-7 0-200-16,-5 0-363 16,0 1-132-16</inkml:trace>
  <inkml:trace contextRef="#ctx0" brushRef="#br1" timeOffset="-151359.72">8657 8676 527 0,'0'0'108'15,"0"0"-78"-15,0 0 22 16,0 0 98-16,0 0 41 16,0 0-45-16,0 0-57 15,92 0-20-15,-59 0-15 16,4 3 27-16,-4 3 44 16,-2-1-84-16,-2-2 6 15,-8 0-29-15,-5 0-17 16,-2 0 19-16,-6-2-20 15,-2 3 8-15,-1-4-5 16,-2 3-1-16,0-1-4 0,0-1-5 16,9-1-53-1,-5 0-200-15,-2 0-650 0</inkml:trace>
  <inkml:trace contextRef="#ctx0" brushRef="#br1" timeOffset="-147441.5">9741 8081 725 0,'0'0'99'0,"0"0"-4"15,0 0-21-15,0 0-19 16,0 0 50-16,0 0-31 16,0 0-35-16,0-8-2 15,0 8-36-15,0 0 6 0,5 1 5 16,1 12 29 0,0 7 24-16,1 6-32 0,-1 9-11 15,-2 4 6-15,-2 4-20 16,1 1-8-16,-3 1 0 15,3-3 0-15,-3-9 3 16,0-3-3-16,0-9 1 16,0-4 6-16,0-5-5 15,3-6-2-15,0 0 0 16,3-4-6-16,-2-2 5 16,4 0 1-16,1 0 0 15,1 0 4-15,5-5 3 16,1-1-7-16,1-2 0 15,4 1 0-15,1 2-1 16,5-2 1-16,0 4 0 16,1-2 12-16,2 2-3 15,-3 1-9-15,-3 1 0 0,-5 1 0 16,-5 0-1-16,-5 0 1 16,-5 0-23-16,-3-3-150 15,-1 1-392-15</inkml:trace>
  <inkml:trace contextRef="#ctx0" brushRef="#br1" timeOffset="-147142.08">9940 8035 1013 0,'0'0'175'15,"0"0"-140"-15,0 0-34 16,0 0 22-16,0 0 7 16,16 77 38-16,-4-21 6 15,7 23-7-15,-3-3 17 16,-5-4-49-16,-3-14-7 16,-4-16 3-16,2 0-29 15,1 2-2-15,-1-10 0 16,-1-5 2-16,-1-8-2 15,1-5 0-15,1-9-48 16,-2-5-172-16,1-2-586 0</inkml:trace>
  <inkml:trace contextRef="#ctx0" brushRef="#br1" timeOffset="-146602.28">10350 8534 851 0,'0'0'129'16,"0"0"-74"-16,0 0 63 15,0 0-9-15,0 0-9 0,89 17-7 16,-65-18-45-16,-1-9-15 15,-1-2 8-15,-3-2-28 16,-5-1 4-16,-4-1-10 16,-4 1-6-16,-6 0 17 15,0-2-18-15,-2 3 8 16,-12-1 3-16,-3 3-11 16,-5 2-1-16,-2 3-16 15,0 4-25-15,0 3 21 16,0 1-8-16,2 13 16 15,3 4 13-15,4 5-9 16,0 4 7-16,6 1 2 16,3 4 0-16,6 1 3 15,0 2-2-15,4 1 8 0,11-4 23 16,2-1-15-16,5-6 21 16,3-3-5-16,2-5-3 15,3-6 29-15,0-6-18 16,-3-2-6-16,4-3 6 15,-2 0-40-15,-4 0 7 16,-3-8-8-16,-3-1-12 16,-5-1 4-16,-2 1-121 15,-5-10-97-15,-4 4-313 16,-3-1-322-16</inkml:trace>
  <inkml:trace contextRef="#ctx0" brushRef="#br1" timeOffset="-146246.15">10308 8191 758 0,'0'0'178'0,"0"0"-131"16,0 0 79-16,0 0-6 15,0 0 14-15,94 0-12 16,-63-1-44-16,2-4-11 15,-2-2-35-15,-1 0-31 16,-3 1 22-16,-3 2-23 16,-5 3-110-16,-8 1-413 0</inkml:trace>
  <inkml:trace contextRef="#ctx0" brushRef="#br1" timeOffset="-145968.08">10769 8336 950 0,'0'0'172'15,"0"0"-83"-15,31 76 2 16,-10-37 15-16,0 2 20 15,6-2-31-15,-5-5 7 16,3-5-72-16,-5-3-8 16,-1-7-22-16,-2-6 3 15,-4-5-12-15,-1-8-102 0,-2-1-214 16,-4-11-401-16</inkml:trace>
  <inkml:trace contextRef="#ctx0" brushRef="#br1" timeOffset="-145728.41">11037 8327 1114 0,'0'0'156'16,"0"0"-92"-16,0 0-28 15,0 0 33-15,-7 103 82 0,4-63-64 16,0 6-20-1,1 0-1-15,-2-1-53 0,-1-3 3 16,1-3-16-16,1-8-8 16,3-9 1-16,-4-2-115 15,1-7-271-15,0-5-815 0</inkml:trace>
  <inkml:trace contextRef="#ctx0" brushRef="#br1" timeOffset="-144999.12">8740 10288 876 0,'0'0'180'16,"0"0"-102"-16,0 0-39 15,0 0-5-15,0 0 31 16,0 0 7-16,0 0 4 16,112 4-7-16,-67 1 4 15,1-3 25-15,-4 0-71 16,-3-2-6-16,-5 0-21 15,-4 0 1-15,-6 0-1 16,-5 0 0-16,-7-10-156 0,-4 0-376 16,-6 0-489-16</inkml:trace>
  <inkml:trace contextRef="#ctx0" brushRef="#br1" timeOffset="-144668.35">8895 10453 5 0,'0'0'690'0,"0"0"-577"15,0 0-57 1,0 0-27-16,0 0 68 0,0 0 59 15,0 0-59-15,72 21-29 16,-45-14 13-16,4-1 11 16,-2-1-24-16,-3-4-33 15,-2 1-28-15,-2 0 14 16,-3-2-21-16,-3 0 2 16,-4 0 6-16,-3 1-8 15,0-1 0-15,-3 2-77 16,1 1-110-16,-2 1-354 15</inkml:trace>
  <inkml:trace contextRef="#ctx0" brushRef="#br1" timeOffset="-143050.09">10183 10054 735 0,'0'0'176'0,"0"0"-82"15,0 0 15-15,0 0-7 16,0 0-15-16,0 0-1 15,0 0-5-15,-5-4-56 16,5 4-9-16,0 0-16 16,0 7 0-16,0 10 22 15,0 8 13-15,-1 5-12 16,-1 5 4-16,-2 2-26 16,-2 2 4-16,-2 1-5 15,-2-2 0-15,5-4 3 16,-1-3-2-16,2-8-1 15,1-4 7-15,1-5-6 16,2-6-1-16,0-3 0 16,0-4-7-16,0 1 6 15,0-2 1-15,0 0 0 0,0 0 0 16,0 0-3-16,2 0 3 16,8 0 0-16,4 0 1 15,4-6 12-15,1 1-13 16,1-2 0-16,2 2 8 15,0-2-6-15,2 1-2 16,0 1 6-16,0 2-5 16,-2 0 25-16,-1 1-16 15,-6 2-4-15,-4 0-2 16,-1 0 2-16,-3 0-7 0,-2 0 1 16,-2 0-20-16,-2 0-53 15,-1-3-81-15,0-4-81 16,0-3-290-16</inkml:trace>
  <inkml:trace contextRef="#ctx0" brushRef="#br1" timeOffset="-142763.72">10363 10050 707 0,'0'0'311'0,"0"0"-236"16,0 0-51 0,0 0-12-16,0 0 92 0,0 72 18 15,6-33-74-15,-3 10 13 16,0 6 7-16,-3 6-20 16,0 2 12-16,0-2-43 15,0-4-5-15,0-8-5 16,0-6-6-16,0-11-2 15,0-8-7-15,0-10-132 16,1-7-193-16,1-7-467 0</inkml:trace>
  <inkml:trace contextRef="#ctx0" brushRef="#br1" timeOffset="-142269.62">10563 10505 801 0,'0'0'114'16,"0"0"-78"-16,0 0 57 16,0 0-8-16,0 0 3 15,83 56 6-15,-60-56-41 16,1-2-8-16,-2-12-19 15,0-3-25-15,-3-1 25 16,-5-2-25-16,-5 0 10 16,-4 2-8-16,-4 1 3 0,-1 0-6 15,0 2 0 1,-7 1 0-16,-8 3 13 0,-3 2-13 16,-1 3 0-16,-1 4 0 15,1 2-16-15,0 0 16 16,2 11-12-16,-1 3 12 15,3 8-3-15,3 2 4 16,3 3-1-16,6 0 0 16,3-1 6-16,0 1-6 15,8-1 2-15,11-4 4 16,3 0 31-16,3-7-23 16,3-4 22-16,2-6-10 15,-2-2-25-15,-3-3 17 16,-1 0-18-16,-7 0 0 0,-1-9-1 15,-2-8-141-15,-3 1-204 16,-3 0-343-16</inkml:trace>
  <inkml:trace contextRef="#ctx0" brushRef="#br1" timeOffset="-141906.15">10646 10199 1101 0,'0'0'172'15,"0"0"-133"-15,0 0-31 16,0 0-8-16,0 0 23 16,0 0 25-16,0 0 32 15,105 22-28-15,-77-21-22 16,1 1-12-16,3-2-18 0,-5 0-102 15,-6 0-570-15</inkml:trace>
  <inkml:trace contextRef="#ctx0" brushRef="#br1" timeOffset="-141659.8">11000 10355 117 0,'0'0'1024'0,"0"0"-922"15,24 75-41 1,-5-41-25-16,-1 2-2 0,2-7 22 16,-3-2-31-16,0-4-6 15,-2-5-10-15,-3-5-9 16,-2-5-40-16,-1-2-222 15,-6-6-433-15</inkml:trace>
  <inkml:trace contextRef="#ctx0" brushRef="#br1" timeOffset="-141426.08">11218 10308 983 0,'0'0'291'16,"0"0"-196"-16,0 0-50 16,0 0-43-16,0 0 44 15,0 93 23-15,0-57-16 16,0 3-6-16,-6 4-34 16,6-1-3-16,-3-4-10 15,1 8-156-15,1-9-213 16,-2-6-760-16</inkml:trace>
  <inkml:trace contextRef="#ctx0" brushRef="#br1" timeOffset="-139617.46">9528 11151 570 0,'0'0'167'16,"0"0"-27"-16,0 0 9 16,0 0 1-16,0 0-51 15,0 0-21-15,0 0-32 0,0 0-40 16,0 0 22-16,0 0-27 15,1 0 0-15,2 0 15 16,2 0-6-16,4 0 1 16,4 0 28-16,2 0-19 15,3 0 24-15,7 0-11 16,-1 0 4-16,7 0 8 16,2 0-36-16,0 0 17 15,6 0-20-15,1 0 2 16,2-3 5-16,-2 2-12 15,1 0 11-15,0 1 7 16,1 0-13-16,1 0 0 16,-4 0-6-16,3 0 1 15,2 1 15-15,-5 3-15 16,0-4 0-16,0 2 11 0,-3-1-3 16,-2-1-10-16,0 0 1 15,-1 0 0-15,0 0 2 16,0 0-1-16,0 0 6 15,4 0 41-15,2 0-20 16,1 0-5-16,6 0-23 16,-1-1 6-16,4-5 9 15,-4 2-15-15,1-2 1 16,-1 1 8-16,-2-1 1 16,-1 1-11-16,-3 1 1 15,1 1 0-15,-3-1-1 16,1 4 1-16,-4 0 0 15,6-3 8-15,0 3-1 0,2-2-7 16,3 1 0-16,0-3 0 16,-1 1-1-16,-2-1 1 15,-1 1 0-15,0 0 0 16,-2 3 7-16,1-2-7 16,-1 2 0-16,-3 0 0 15,-5 0-2-15,-3 0 3 16,-8 0-1-16,-4 0 1 15,-7 0 1-15,-6 0-3 16,-3 0 1-16,0 0-57 0,-6 0-85 16,-9 0-228-1,-6 0-748-15</inkml:trace>
  <inkml:trace contextRef="#ctx0" brushRef="#br1" timeOffset="-138972.15">10187 11460 506 0,'0'0'486'15,"0"0"-431"-15,0 0-34 16,0 0-8-16,0 0 15 16,0 0 33-16,0 0-9 0,-9 66-13 15,22-44-10-15,1-1-28 16,4 0 30-16,0-1-7 15,3-5-9-15,1-5 14 16,2-8-12-16,-2-2 14 16,1 0 1-16,-3-15-9 15,-1-6 10-15,-3-4-17 16,-7-1-15-16,-3-1 21 16,-6 1-20-16,0 2 4 15,0 4 0-15,-14 2 3 0,-3 5 29 16,-5 4-8-1,-1 4-22-15,-3 2 19 0,3 3-26 16,1 0 5 0,5 8-6-16,2 6-47 15,6 6 29-15,3 16-126 0,1-5-138 16,4-5-353-16</inkml:trace>
  <inkml:trace contextRef="#ctx0" brushRef="#br1" timeOffset="-138552.12">10260 11758 1018 0,'0'0'171'16,"0"0"-122"-16,0 0-40 15,-6 91 33-15,6-64 14 16,8-2-15-16,8-1 13 15,4-2-38-15,2-5 5 16,2-2-5-16,1-8-16 16,-2-4 32-16,-1-3-4 15,-3-2 45-15,-4-12 20 16,-2-4-42-16,-5-7 13 16,-5-1-23-16,-3-3-30 15,0 0 19-15,-8 0-12 16,-9 2 26-16,-4 2 5 15,-2 3-48-15,-4 5 16 16,-1 3-12-16,1 4 1 16,1 6 15-16,0 4-20 0,5 1 7 15,2 15-8-15,1 6-18 16,0 4 2-16,5 3-41 16,-1 1-54-16,5-1-21 15,2 6-117-15,4-8-145 16,3-7-357-16</inkml:trace>
  <inkml:trace contextRef="#ctx0" brushRef="#br1" timeOffset="-138064.65">10638 11964 937 0,'0'0'175'0,"0"0"-112"15,0 0-61-15,0 0 14 16,102 11 27-16,-76-19 11 16,-2-9 15-16,-2-3-22 15,-3-1-8-15,-5-1 0 16,-4 2-5-16,-7 0 3 15,-3 4 43-15,0 2-17 16,-3-1 9-16,-10 3-48 0,1 0 9 16,-4 5 15-1,-1 0 21-15,-4 4-63 0,-1 3-6 16,-3 0-36-16,2 4-3 16,1 11-5-16,1 6 28 15,6 3 3-15,2 4 19 16,5 0-7-16,5 0 1 15,3 2-2-15,0-3 1 16,5-3 1-16,9-3 0 16,3-6 0-16,8-4 1 15,2-9-1-15,4-2 0 16,1 0 0-16,1-13-6 16,-4-3 6-16,1-15-99 15,-9 4-160-15,-7 0-618 0</inkml:trace>
  <inkml:trace contextRef="#ctx0" brushRef="#br1" timeOffset="-137860.39">10730 11595 1273 0,'0'0'241'15,"0"0"-180"-15,0 0-59 16,0 0 11-16,0 0 0 16,0 0-7-16,112 0-12 15,-81 0-97-15,-4 0-479 0</inkml:trace>
  <inkml:trace contextRef="#ctx0" brushRef="#br1" timeOffset="-137590.02">11067 11730 1222 0,'0'0'225'0,"0"0"-135"0,0 0-65 15,23 98 23 1,-7-68 42-16,5-2-55 0,-2-3-7 16,2-3-28-16,0-5 0 15,-5-8-12-15,-1-9-195 16,-4 0-160-16,-7-12-462 0</inkml:trace>
  <inkml:trace contextRef="#ctx0" brushRef="#br1" timeOffset="-137394.28">11255 11775 1397 0,'0'0'274'0,"0"0"-196"16,0 78-32-16,1-42-19 15,4 3 33-15,1-3-5 16,2-4-55-16,0-3 0 15,-2 1-108-15,-1-9-299 16,-5-7-582-16</inkml:trace>
  <inkml:trace contextRef="#ctx0" brushRef="#br1" timeOffset="-136373.83">8886 11863 1013 0,'0'0'214'16,"0"0"-168"-1,0 0-25-15,0 0-20 0,0 0 32 16,0 0 74-16,97 1-43 16,-61 7 6-16,3-1-26 15,1 0-30-15,-4-2 15 16,-3 1-29-16,-5-2 6 15,-6 1 0-15,-5 0-6 16,-7 0-12-16,-8 2-130 16,-2 0-150-16,0 0-344 0</inkml:trace>
  <inkml:trace contextRef="#ctx0" brushRef="#br1" timeOffset="-136148.12">8976 12039 408 0,'0'0'519'15,"0"0"-438"-15,0 0-38 16,0 0 33-16,0 0 52 16,0 0-38-16,86 0-43 15,-57-4 8-15,3 1-38 16,-2-1-4-16,-4 1-13 15,5-7-13-15,-8 3-129 0,-6-1-463 16</inkml:trace>
  <inkml:trace contextRef="#ctx0" brushRef="#br1" timeOffset="-135585.39">9262 11726 352 0,'0'0'499'15,"0"0"-444"-15,0 0-41 16,0 0 59-16,0 0 60 16,27 100-13-16,-16-57-20 15,-1 9-49-15,-4 2-4 0,0 0-28 16,0-1-17-16,-3-9 15 15,-1-10-17-15,0-10 1 16,-2-11 5-16,0-6 5 16,0-7-11-16,0 0 56 15,0-8 17-15,0-15-32 16,0-7-41-16,0-6 0 16,-5-6 9-16,0-1-2 15,-1-3-7-15,3 5 0 16,0 0-2-16,0 5 2 15,1 4 1-15,2 8 0 16,0 7-1-16,0 6-1 16,0 8 0-16,2 3-8 0,4 0-4 15,9 14 12 1,3 6 1-16,6 6 0 0,1 4 7 16,3 3-5-16,-2-2-2 15,4-1 0-15,-5-2 0 16,-3-1-1-16,-5-2 1 15,-5 1 0-15,-8-2 9 16,-4 1-8-16,0-1-1 16,-9 0 0-16,-4-2 0 15,-2-1 0-15,-3-4 0 16,-10 0-16-16,4-5-119 16,3-2-389-16</inkml:trace>
  <inkml:trace contextRef="#ctx0" brushRef="#br1" timeOffset="-134850.65">2655 11708 1045 0,'0'0'172'0,"0"0"-130"0,0 0 3 16,-3 86-3-16,3-46 20 16,5 12 94-16,9 14-59 15,2-1-31-15,1 3-14 16,-1-1-50-16,-1-10 14 15,3 3-16-15,-3-4 1 16,1-9 0-16,-4-5-1 16,-1-8-10-16,-1-7-39 15,-4-13-179-15,-4-8-130 16,-2-6-399-16</inkml:trace>
  <inkml:trace contextRef="#ctx0" brushRef="#br1" timeOffset="-134360.33">2519 12189 932 0,'0'0'218'16,"0"0"-177"-16,0 0-41 16,0 0 6-16,0 0 8 15,0 0 48-15,97 0-30 16,-51 0-7-16,5-7-2 15,1-4 15-15,-6 0 8 16,-7-2-36-16,-6 0-1 16,-11 5-5-16,-8 0 5 15,-7 4-7-15,-3 2-1 16,-4 2 16-16,0 0 20 0,0 6-36 16,0 11 14-16,0 10-15 15,3 8 10-15,8 5-7 16,7-1-3-16,1-2 1 15,7-8 3-15,-1-8-4 16,2-11 0-16,-2-5 0 16,-2-5 1-16,-4-10 2 15,-4-14 11-15,-5-8 33 16,-7-7-3-16,-3-4-43 16,0 2 13-16,-19 3 12 15,1 5 3-15,-9 11 27 16,-1 9-37-16,-2 10-10 15,-1 3-5-15,2 14 9 0,4 10-14 16,8 6 1 0,6 1-39-16,11 8-94 0,0-10-210 15,0-5-523-15</inkml:trace>
  <inkml:trace contextRef="#ctx0" brushRef="#br1" timeOffset="-134127.99">3178 11725 884 0,'0'0'327'16,"0"0"-235"-16,21 87-66 16,0-10-26-16,7 23 32 15,-1-7 12-15,-6-17 20 16,-6-24-8-16,-9-18-55 15,3-2-1-15,-5 2-21 16,-4-5-115-16,0-10-352 16,-1-9-291-16</inkml:trace>
  <inkml:trace contextRef="#ctx0" brushRef="#br1" timeOffset="-133454.08">3239 12165 692 0,'0'0'137'16,"0"0"-89"-16,0 0 99 0,0 0-48 16,87 56-31-1,-65-47-2-15,1-2-48 0,0-4-4 16,0-3-9-16,-2 0-4 16,1-10-2-16,-1-7-10 15,-6-2-71-15,0 0-11 16,-5-1-30-16,-4 5 77 15,-3 5 46-15,-1 3 46 16,-1 7 119-16,1 3-66 16,2 14-36-16,2 5 0 15,3 2-43-15,3-2 0 16,3-3-20-16,0-8 6 16,0-5 4-16,0-6-10 15,-2 0 10-15,-2-6 15 16,-1-11-24-16,-4-3 15 0,-3-2-14 15,-3 0 5-15,0-1-1 16,-3 1 11-16,-12 4-10 16,-3 4 3-16,-3 3-10 15,-1 7 0-15,2 4 0 16,1 8-29-16,3 14 27 16,7 9 2-16,3 5 0 15,6 3 7-15,0-5-1 16,0-1-5-16,10-11-1 15,2-5-17-15,3-11 16 0,1-6-10 16,-2 0 5-16,2-16-13 16,-2-6-39-1,-5-5-4-15,-2-1 20 0,-4 1 26 16,-3 4 16-16,0 7 12 16,0 5 14-16,0 6 16 15,0 5-42-15,0 2 6 16,6 18-6-16,3 10 0 15,4 4 6-15,1 3-6 16,7-5 1-16,4-6 5 16,2-7-4-16,0-9-2 15,7-10 0-15,-3 0-10 16,-5-16-20-16,8-28-158 0,-11 0-148 16,-7 3-55-16</inkml:trace>
  <inkml:trace contextRef="#ctx0" brushRef="#br1" timeOffset="-133250.98">3896 11881 332 0,'0'0'202'16,"0"0"-61"-16,-66-87-21 16,41 61 30-16,7 6-31 15,3 12-5-15,10 8-23 16,4 4-72-16,1 25 0 16,3 23 6-16,22 26-19 15,14 22 47-15,1-5 20 16,-1-17 1-16,-8-26 3 15,-7-20-49-15,3-1-12 16,3-2-16-16,10 2-2 16,-10-10-153-16,-5-10-395 0</inkml:trace>
  <inkml:trace contextRef="#ctx0" brushRef="#br1" timeOffset="-132807.22">4425 12293 1056 0,'0'0'190'16,"0"0"-155"-16,0 0-5 15,0 0-18-15,0 0 31 0,0 0 66 16,0 0-63-1,91 12-8-15,-76-32-19 0,-3-4-19 16,-6-2 27-16,-5-2-19 16,-1 3 2-16,-1 0-10 15,-14 0-15-15,-3 5 9 16,-1 4-7-16,1 5 10 16,-3 4 2-16,2 7 1 15,-1 0 0-15,4 9-13 16,2 13 12-16,1 4 1 15,7 7-1-15,3 3 1 16,3-2 21-16,0 1 2 16,15 0 18-16,9-4 1 15,3-6-42-15,1-4 12 0,6-6-12 16,-1-7 0-16,-3-5 0 16,-3-3 0-16,1-11-6 15,-4-6-170-15,-12-3-673 0</inkml:trace>
  <inkml:trace contextRef="#ctx0" brushRef="#br1" timeOffset="-132551.45">4761 12034 1094 0,'0'0'515'0,"0"0"-469"16,0 0-27-16,0 0 5 16,0 0-11-16,25 89 49 15,-5-50 6-15,5 3-35 16,8-2 4-16,-2-2-30 16,-1-7-6-16,0-8-1 15,-2-12-148-15,-4-7-174 16,-9-4-502-16</inkml:trace>
  <inkml:trace contextRef="#ctx0" brushRef="#br1" timeOffset="-132347.99">5022 12100 1197 0,'0'0'347'16,"0"0"-241"-16,0 101 2 15,4-52-44-15,2-3 42 16,0-3-15-16,0-7-73 16,0-6-10-16,3-7-8 15,-6-10-116-15,0-6-256 16,0-5-625-16</inkml:trace>
  <inkml:trace contextRef="#ctx0" brushRef="#br1" timeOffset="-131936.08">4346 11855 859 0,'0'0'236'0,"0"0"-175"15,0 0 11-15,0 0 22 16,0 0 61-16,0 0-22 16,0 0-58-16,94 0-10 15,-67 0-36-15,0 0-4 16,-2 0-11-16,3 0-5 16,-8-2-18-16,-1-8 3 15,-8 1-297-15,-7 3-870 0</inkml:trace>
  <inkml:trace contextRef="#ctx0" brushRef="#br1" timeOffset="44261.7">19489 8705 218 0,'0'0'156'0,"0"0"-87"15,0 0-11-15,0 0 14 16,0 0 16-16,0 0 46 16,12-10-14-16,-11 8-30 15,-1 2-15-15,0 0 7 16,0 0-9-16,0 0-5 15,0 0 13-15,0 0-10 16,0 0-3-16,0 0 4 0,0 0-33 16,0 0 5-16,0 0-2 15,0 0-13-15,0 0 25 16,0 0-13-16,0 0 0 16,0 0 15-16,0 0-30 15,0 0 17-15,0 0-7 16,0-3 5-16,-3 3 8 15,-1 0 4-15,1 0-32 16,-2 0-21-16,-1 0-5 16,-7-2 5-16,-7 0 0 15,-10 1-56-15,-7 1 21 16,3 0 35-16,3 0 11 16,4 0-3-16,6 0-7 15,-3 5 5-15,0 3-6 16,-1-1-17-16,4 1 17 0,1 3 1 15,1-2-1-15,3 1 0 16,-2 3-14-16,1 1 13 16,-2 1-14-16,4 1 10 15,-1 1 4-15,-1 0 1 16,5 1 0-16,0 1 0 16,1-1-6-16,2-2 6 15,1 1 0-15,2 2-4 16,0 0-5-16,2 1 9 15,1 1 0-15,1-1 0 16,1 3-4-16,-1 0 3 0,2-2 1 16,0 1 0-1,0-1-6-15,0 2 5 16,0-1 0-16,6 2 1 0,2-1-11 16,0 2 9-16,3 1-4 15,0-1 6-15,2 2 16 16,0-1-16-16,4 1 0 15,-2-2 0-15,2-2 3 16,3-3-3-16,-2-1 0 16,1-2 0-16,-1-2 9 15,3-2-8-15,1-3-1 16,-1-1 1-16,3-5 11 16,0 3-8-16,1-3-3 15,-1-1-1-15,0-1 11 0,0 0-10 16,0-2-1-16,-2 0 0 15,-2 0-1-15,0 0 1 16,0 0 0-16,-4 0 0 16,2 0 2-16,-1-2-1 15,-3-2-1-15,2 1 0 16,-2-2-3-16,0 1 2 16,1 2 1-16,0-2 0 15,-1 1 4-15,0-1-3 16,1-3-1-16,-3 4 0 15,-2 0-3-15,0 0 3 16,0 3 0-16,-4 0 0 16,1-3 0-16,-3 3 1 0,1 0-1 15,-1 0 0-15,2 0 1 16,1-2-1-16,0 0 0 16,-1 1 0-16,0-1 2 15,1 1 0-15,-1 0-2 16,3-1 0-16,0 1-2 15,2-1 1-15,0-1 2 16,1 1-1-16,0-1 7 16,0 0-6-16,0 1-1 15,0 0 0-15,0 0 3 16,-3-1-3-16,1-1 1 16,-1 1-1-16,-1 2 6 15,-1 1-5-15,-1 0-1 16,0 0 0-16,-1-1-2 15,-1 1 1-15,-1 0 1 0,-1 0 0 16,-1 0 2-16,-1 0-2 16,0 0-22-16,0 0-148 15,-3 0-601-15</inkml:trace>
  <inkml:trace contextRef="#ctx0" brushRef="#br1" timeOffset="47993.59">18722 5939 576 0,'0'0'272'16,"0"0"-173"-16,0 0-34 15,0 0-10-15,0 0 47 16,0 0-29-16,0 0-25 16,-3-2-16-16,3 2-30 15,0 0 25-15,0 0 14 16,0 0-8-16,-2 9 8 15,1 11-24-15,-2 9 8 0,3 9 11 16,0 8-34 0,0 8 9-16,10 8-11 0,1 0 12 15,1 0-11-15,0-2 0 16,-3-5 0-16,1-5 11 16,-4-11-12-16,-2-8 0 15,0-7 0-15,-1-12-4 16,-2-4 4-16,-1-4 0 15,2-2-12-15,-2-2-84 16,0-3-161-16,0-10-228 16,0-1-245-16</inkml:trace>
  <inkml:trace contextRef="#ctx0" brushRef="#br1" timeOffset="48300.03">18726 6374 329 0,'0'0'535'16,"0"0"-401"-16,0 0-84 15,0 0-26-15,0 0 53 16,0 0 18-16,0 0-60 16,16-4 1-16,3 4 19 15,7 0-5-15,6-3 12 16,2 0-7-16,5-3 27 15,4-2-12-15,2 1-50 16,1-3-1-16,-2 1-19 16,0-2 2-16,-4 2 7 15,-5 0-9-15,-7 2 0 0,-4-1 0 16,-9 5-51-16,-5-2-113 16,-5 1-80-16,-5 2-268 0</inkml:trace>
  <inkml:trace contextRef="#ctx0" brushRef="#br1" timeOffset="48615.87">19105 5939 1086 0,'0'0'158'0,"0"0"-119"16,0 0-33-16,0 0 23 16,0 0-6-16,0 0 18 15,0 0-24-15,12 36-3 16,9 20 55-16,8 29-10 16,2 21 8-16,-1 8 19 15,-8-20-65-15,-6-26-7 16,-7-24-14-16,-1-5 9 15,2 4-19-15,-1 1 8 16,6 17-95-16,-2-13-191 16,0-13-633-16</inkml:trace>
  <inkml:trace contextRef="#ctx0" brushRef="#br1" timeOffset="49337.45">23054 8263 1141 0,'0'0'302'15,"0"0"-216"-15,0 0-58 16,0 0-28-16,0 0 29 15,0 0 31-15,-11 79-38 0,11-40 10 16,0 8-6-16,0 19-7 16,9 16 34-16,4 20-20 15,4 2-2-15,-2-19 4 16,-5-20-35-16,0-24 11 16,-2-4-11-16,1 1-14 15,0 3 3-15,3-1-128 16,-2-3-138-16,-4-13-213 15,-2-8-188-15</inkml:trace>
  <inkml:trace contextRef="#ctx0" brushRef="#br1" timeOffset="49608.6">23062 8872 854 0,'0'0'202'0,"0"0"-138"16,0 0-55-16,0 0 24 15,0 0 110-15,0 0-22 16,97-3-31-16,-56 1-21 16,6 1-31-16,5-4 6 15,-1 1-37-15,1-3 5 16,2-1-6-16,-4-1-6 15,-1 0-12-15,4-6-96 0,-12 5-85 16,-12-4-457-16</inkml:trace>
  <inkml:trace contextRef="#ctx0" brushRef="#br1" timeOffset="49839.39">23531 8293 1352 0,'0'0'213'0,"-9"75"-140"16,9 2-56-16,0 31 2 16,6 8 59-16,10-3-39 15,-2-26-13-15,-4-28-26 0,-1-15-1 16,-3 13-52-16,-2-8-258 15,-2-3-535-15</inkml:trace>
  <inkml:trace contextRef="#ctx0" brushRef="#br1" timeOffset="50605.71">19380 11632 1000 0,'0'0'192'16,"0"0"-148"-16,0 0-20 16,5 103-14-16,2-51 73 15,0 16 43-15,5 16-47 16,0-5-14-16,0-7-24 16,-2-8-29-16,-1-14 8 15,0 7-18-15,3 4-1 0,-1-5-1 16,-1-8-13-16,2-7-77 15,-3-7-104-15,-2-7-202 16,-3-12-289-16</inkml:trace>
  <inkml:trace contextRef="#ctx0" brushRef="#br1" timeOffset="50884.8">19317 12266 952 0,'0'0'235'0,"0"0"-169"15,0 0-39-15,0 0-14 16,0 0 94-16,0 0 49 16,90-62-69-16,-44 47-37 15,6-2-11-15,3 2-37 16,7 1 14-16,-1 0-16 15,-2 2 1-15,-2 0-10 16,-3 3 9-16,-7-2-88 16,0-1-115-16,-12 3-87 15,-9 0-278-15</inkml:trace>
  <inkml:trace contextRef="#ctx0" brushRef="#br1" timeOffset="51126.42">19881 11821 1069 0,'0'0'226'0,"0"105"-171"16,13-16-13-16,10 11 80 15,-1-14-8-15,-5-22-8 16,-6-24-43-16,-3-6-27 15,1 0-6-15,0 1-30 16,-3-4-16-16,-6-9-126 0,0-8-259 16,0-7-798-16</inkml:trace>
  <inkml:trace contextRef="#ctx0" brushRef="#br1" timeOffset="52010.78">15288 9045 925 0,'0'0'217'15,"0"0"-120"-15,0 0-56 16,0 0 17-16,0 0 52 15,0 0-13-15,0 0-12 16,-21-6-26-16,20 6-11 16,-2 0-8-16,0 9-28 15,-2 12-2-15,1 12-10 16,3 22 0-16,1 31 5 0,5 24-5 16,13 11 1-1,2-5 6-15,-2-15-6 0,-5-27-1 16,-7-18 0-16,-1-16-3 15,-2-9 2-15,0-1 1 16,-2-1-13-16,3-5-79 16,-4-12-121-16,0-7-55 15,0-5-307-15</inkml:trace>
  <inkml:trace contextRef="#ctx0" brushRef="#br1" timeOffset="52303.81">15184 9687 646 0,'0'0'156'16,"0"0"-103"-16,0 0 37 15,0 0 40-15,91-31-19 16,-48 24-47-16,8-2 16 15,7 0-34-15,6 0 18 16,5-3-7-16,-4 3-33 16,-2-2 3-16,-6 5-27 15,-9 0 3-15,-9 2-3 16,-9 1 0-16,-7 0-55 16,-10 0-80-16,-7 2-239 15,-6-4-431-15</inkml:trace>
  <inkml:trace contextRef="#ctx0" brushRef="#br1" timeOffset="52612.74">15728 9094 1096 0,'0'0'159'16,"0"0"-126"-16,0 0-12 16,0 0-14-16,0 0 39 0,0 0 38 15,0 0 17 1,35 141-33-16,-8-33-32 0,-1 9-21 16,-2-4 27-16,-7-25-21 15,-6-30 5-15,-3-15-4 16,0-5-21-16,2 3-1 15,0 4 0-15,4 13-119 16,-2-13-188-16,-5-10-495 0</inkml:trace>
  <inkml:trace contextRef="#ctx0" brushRef="#br1" timeOffset="53708.28">13501 5538 967 0,'0'0'144'16,"0"0"-103"-16,0 0-18 15,0 108-12-15,11-55 17 16,5 6 11-16,2 2-29 0,0-2 10 16,-3-8-19-16,-3-10 0 15,-5-11 0-15,-5-14-1 16,-2-10-117-16,0-6-386 0</inkml:trace>
  <inkml:trace contextRef="#ctx0" brushRef="#br1" timeOffset="54037.71">13331 5465 867 0,'0'0'117'0,"0"0"-78"0,0 0-31 16,0 0 6 0,0 0 37-16,0 0-11 0,60-73-1 15,-30 64-11-15,4 4-8 16,2 5 12-16,1 0-16 16,-3 4-6-16,-7 13 9 15,-7 7-18-15,-7 6 13 16,-10 6 11-16,-3 5 14 15,-13 3 6-15,-10-1-32 16,-4-1 0-16,1-8 5 16,-1-6-18-16,6-6 9 15,4-7-9-15,4-5-16 0,10-8-44 16,3-2-205 0,0 0-436-16</inkml:trace>
  <inkml:trace contextRef="#ctx0" brushRef="#br1" timeOffset="54600.82">13728 5690 347 0,'0'0'560'0,"0"0"-482"16,0 0-59-16,33 78-4 16,-23-47 6-16,-4 0 4 15,0-1 20-15,-1-4-27 16,-1-7-17-16,2-4 4 15,-5-8-5-15,1-6 0 16,-2-1-9-16,0-3 2 0,0-14-28 16,-10-5 15-16,-2-4 17 15,1-4 3-15,-2 2 7 16,4-2 3-16,3 5 5 16,0 2-14-16,6 6-1 15,0 2 0-15,0 3-10 16,4 5 9-16,7 2 1 15,3 3 0-15,5 2-2 16,2 0-6-16,0 0 8 16,1 13 0-16,2 5 0 15,-4 6 12-15,-4 7-12 16,-2 2 7-16,-2 3 9 16,1-1-16-16,0-3 14 15,-1-5-13-15,4-5-1 16,-1-8 3-16,3-6-2 0,-3-6-1 15,0-2 7-15,-3-8 19 16,-2-9 80-16,-4-7-35 16,-6-2-12-16,0-3 24 15,-5-3-15-15,-14 6 1 16,-6-1-32-16,-2 7-26 16,-3 6 12-16,2 8-23 15,4 6-25-15,0 9 6 16,5 15-29-16,7 3 7 15,10 16-78-15,2-9-240 0,2-6-658 16</inkml:trace>
  <inkml:trace contextRef="#ctx0" brushRef="#br1" timeOffset="56192.53">14168 5668 1114 0,'0'0'185'0,"0"0"-138"16,0 0-33-16,18 95-5 16,0-16 21-16,9 26 4 15,2 10 8-15,0-16-19 16,-8-25-14-16,-6-31 0 16,-5-8-9-16,2-1 0 15,-6-2 9-15,3-2-8 0,-6-11-1 16,-3-11 10-16,0-8 32 15,0-2 94-15,-12-19-81 16,-4-13-34-16,-4-11 8 16,-7-23-15-16,-3-27 0 15,1-20-14-15,5-2-2 16,12 23-6-16,10 31 8 16,2 28-19-16,2 14 8 15,10 2-7-15,4 5 9 16,4 8 8-16,2 6-7 15,3 5 7-15,1 18 1 16,-5 7 0-16,-5 2 15 16,-4 4-14-16,-9-4 8 15,-3 1-9-15,-6-1 1 0,-15-8 4 16,-3-5-4-16,-4-8 0 16,-2-7 15-16,0-4-16 15,3-1-9-15,7-10-3 16,6 0-21-16,8 0 20 15,6 6-8-15,0 4 2 16,11 1 18-16,11 0-8 16,6 6 9-16,3-1 0 15,4-3 0-15,1-2 5 16,-3-4-5-16,-1-13 0 16,-3-9 6-16,-4-4-6 15,-8-4 0-15,-4-4-23 16,-7 0-40-16,-6 1 41 15,0 5 2-15,-2 4 7 0,-5 10 11 16,0 6-1-16,1 11-5 16,3 1-26-16,3 20 31 15,0 14 3-15,0 10 9 16,4 2 1-16,12 0 10 16,1-8-19-16,7-6 0 15,-2-10-1-15,5-10 0 16,-2-12 9-16,-1 0-8 15,0-17 10-15,-3-11-9 16,-6-6-2-16,-5-6-19 16,-7-1-28-16,-3 0-6 15,0 5 35-15,0 7-18 0,-3 11 13 16,-3 9 11-16,2 9-11 16,2 14 6-16,2 19 16 15,0 9 1-15,6 5 8 16,9 1-2-16,7-7 4 15,5-7-5-15,3-10-4 16,3-10-1-16,-2-11 7 16,1-3-7-16,-4-15 16 15,-5-11-10-15,-4-10 6 16,-6-5-12-16,-5-3-2 16,-7-2 2-16,-1 2 0 15,0 6-54-15,-1 8 25 16,-6 12-9-16,2 13 30 0,3 5 8 15,1 14 0-15,1 17 0 16,0 6 38-16,0 7-5 16,10 0 8-16,4-4-40 15,3-9 14-15,2-4-15 16,-2-12 8-16,0-5-3 16,-1-9-4-16,-2-1 10 15,-1-7 34-15,-3-17-30 16,2-7-3-16,0-6-12 15,0-6-8-15,5-3-77 16,-1 2 41-16,6 7-20 16,2 10 47-16,1 13-3 15,2 14 20-15,-2 0 1 0,0 23 13 16,-3 6 69 0,-6 4-50-16,-7 1 89 0,-9-2-59 15,0-2-40-15,-3-5 12 16,-13-3 11-16,-2-7-24 15,-4-5 18-15,-4-6 33 16,0-4-41-16,-1 0-32 16,4-9-18-16,5-3 7 15,9 4-17-15,8 1-28 16,1 4 26-16,6 3 12 16,14 0 18-16,5 0-1 15,3 0 2-15,3 0-1 0,2 0 0 16,2-4-24-1,-3-11 13-15,-1-5 10 0,-5-6-7 16,-4-3-80-16,-5-4-19 16,-7-5 46-16,-5-2-44 15,-5-6 14-15,0 0 91 16,-17-4 14-16,-7 1 6 16,-2 5-9-16,2 6 12 15,7 11 30-15,4 10-12 16,7 12-28-16,4 5 3 15,2 17-15-15,0 31-1 16,21 25 29-16,7 22-10 16,0-5 11-16,-3-19-14 15,-7-24-16-15,-8-15 6 16,0 1-6-16,-1-2-12 0,-4-4-30 16,-5-8-38-1,-1-19-45-15,-12 0-51 0,-4-3-504 0</inkml:trace>
  <inkml:trace contextRef="#ctx0" brushRef="#br1" timeOffset="56581.66">15400 5704 436 0,'0'0'118'0,"0"0"-47"16,0 0-34-16,0 0-35 15,45-78 41-15,-20 73 22 16,3 5 22-16,0 0 24 16,4 2-63-16,-1 9 51 15,1 1-36-15,-2 5-26 16,-3 2 40-16,-2 3-49 15,-3 1-17-15,-2 3 7 0,-5-2-17 16,-1-2-2-16,-3-8 1 16,0-6-16-16,0-8 7 15,0 0-82 1,1-15-50-16,0-9-35 0,-2-8 55 16,-2-3 118-16,-3-5 3 15,-5 1 88-15,0 3 38 16,-3 1 2-16,-10 7 17 15,-2 8-49-15,-4 9-63 16,-2 9 70-16,0 2-11 16,-3 17-92-16,0 12-35 15,2 6 25-15,7 4 10 16,7 3 0-16,8-4-9 16,0-1-75-16,19-8-47 15,9-10-63-15,5-7 38 0,16-12 1 16,-9-5-57-16,-5-12-65 15</inkml:trace>
  <inkml:trace contextRef="#ctx0" brushRef="#br1" timeOffset="56740.56">15946 5659 111 0,'0'0'309'0,"0"0"34"15,0 0-62-15,0 0-79 16,-30-74-45-16,24 74 7 16,5 10-109-16,1 15-7 15,0 8 5-15,14 4-27 16,8-1-5-16,4-2-17 15,6-5 6-15,2-5-20 16,9 2 3-16,-8-8-180 0,-13-4-595 0</inkml:trace>
  <inkml:trace contextRef="#ctx0" brushRef="#br1" timeOffset="57310.38">13131 6588 993 0,'0'0'136'15,"0"0"-87"-15,0 0 22 16,99-7 18-16,-35 1 53 15,32-4-43-15,35-2-11 16,31-2-23-16,9 0-49 16,9-2-2-16,-4 0 18 15,9-2-5-15,12-4 8 0,6-3-12 16,-1-6 12-16,-3 1 4 16,-13-3-37-16,-19 3 7 15,-14 4-9-15,-21 5 1 16,-21 5 9-16,-26 4-10 15,-26 7 0-15,-18-1 1 16,-13 4 1-16,-1-2-2 16,-5 2 0-16,-3-1 1 15,-10 3-1-15,-7 0 0 16,-2 0 1-16,0 0 14 16,0-2-15-16,-8 2-29 15,-6 0-169-15,-2 0-600 0</inkml:trace>
  <inkml:trace contextRef="#ctx0" brushRef="#br1" timeOffset="108071.57">19086 7338 110 0,'0'0'333'16,"0"0"-213"-16,0 0-65 16,0 0 14-16,0 0 33 15,0 0 2-15,0-14-14 16,0 11-39-16,0 1 25 15,0-1-5-15,0 2-10 16,0-3 4-16,0 4-11 16,0-3 11-16,0 3 6 15,0 0-26-15,0 0 0 0,0 0-14 16,0 0-14-16,0 0 17 16,0 0-17-16,0 0-8 15,0 0 9-15,0 0-17 16,0 0-1-16,0 0 0 15,0 0 1-15,0 5 10 16,0 3-9-16,0-1 12 16,0 1 8-16,1 1-21 15,-1-1 15-15,2 3-12 16,-1 0-2-16,1 0 18 16,-1 3-11-16,1 0 8 15,-1 0 8-15,2 0-24 16,-1 1 15-16,1 3-4 15,0 4-12-15,-2 1 28 0,4 2-27 16,-4 0 18-16,1 1 3 16,-1-1-21-16,-1-1 27 15,0-1-6-15,2-1-13 16,-2-1 25-16,1 3-33 16,1-4 18-16,1 0-3 15,-2 0-7-15,2-1 10 16,0 0-10-16,-1-2-8 15,1-2 17-15,-2-1-17 16,2 1-1-16,-2-3 0 16,-1 1 4-16,0 0-10 15,0 0 7-15,0-1-1 16,0 1 4-16,0-1 4 0,0 1-9 16,0-2 1-1,0-2-8-15,0-2 8 0,0 0 0 16,0 0 1-16,0 0-1 15,0 0 1-15,0 0-1 16,2-1 0-16,-1-1 3 16,1 1-9-16,-1-2 6 15,-1-1 0-15,0-2 3 16,2 1-3-16,-2-2 0 16,0 0-1-16,0 0-7 15,1 0 2-15,-1 0 12 16,0 0-6-16,0 0 7 15,0 0 1-15,2-3-8 0,-2-8 0 16,1-1 0 0,-1-3 6-16,2-2-6 0,-2-3 0 15,2 0 0-15,-1-1 7 16,-1-1-7-16,0-1 0 16,0 0-8-16,0-2 1 15,0-1 7-15,0-1 0 16,0 0-1-16,0-1-10 15,0-1-2-15,-1 1 1 16,-1 0-14-16,-1 1 26 16,0 3-10-16,1 0 10 15,-1 2-7-15,2 2 7 16,-2 0-1-16,0-1-13 16,0 0-20-16,2 2 33 15,-1-1-15-15,-1 1 4 0,2 2 5 16,-2 2-31-16,1-1 20 15,-1 2 5-15,0 1-5 16,2 0 12-16,-1 2 6 16,-1 3 0-16,0-2 3 15,2 4-2-15,-1 0-1 16,1 1 0-16,-1 2-4 16,1 0 4-16,1 0 0 15,-2 0 0-15,2 1 5 16,0 0-5-16,0-1 0 0,0 2 0 15,0-1 0 1,0 2 0-16,0-1 0 0,0 1 0 16,0 0 3-16,0-3-2 15,0 3-1-15,-1-3 0 16,1 2-1-16,0 0 0 16,0 1 1-16,0 0 0 15,0 0 3-15,0 0-1 16,0 0-2-16,0 0 0 15,0 0 1-15,0 0-2 16,0 5 1-16,0 5 0 16,0 2 3-16,0-1-2 15,0 2-1-15,0 4 0 16,0-1 1-16,0 3 3 16,0 1-3-16,0 0-1 15,0 5 7-15,1 0-1 0,1 4-1 16,-1 0-5-16,2 2 0 15,-1 2 5-15,2-1-5 16,-1 1 0-16,-1-2 0 16,1-1-1-16,0 1 1 15,-2-2 0-15,-1 0 6 16,2-5-4-16,-2 1-2 16,1-3 0-16,-1-3 0 15,2 3-1-15,-1-2 0 16,-1-2 1-16,2 0 0 15,-1-1 1-15,2-3-1 16,-1 0 0-16,-1-3 0 16,2-2-2-16,-3-2 1 15,1-1 1-15,-1-2 0 0,0 0 5 16,2-2-5-16,-2-2 0 16,0 1-1-16,0-1-2 15,0 0 3-15,0 0 0 16,0 0 0-16,0 0 4 15,0 0 2-15,0 0-7 16,0 0 1-16,0 0 0 16,0 0 0-16,0 0 0 15,0 0 0-15,0 0 7 16,0 0-1-16,0 0-6 0,0 0 0 16,0 0 0-1,0 0 1-15,0-7-1 0,0 0 0 16,0-3 3-16,0-1-3 15,1-3-1-15,-1 2 1 16,0-5-3-16,0 0 3 16,0-3 0-16,0-1 1 15,0-2 3-15,0-3-3 16,0 0-2-16,0-3-4 16,0 0-10-16,0-5 14 15,-1 5 1-15,1-3-22 16,-2 1 20-16,2 2-34 15,-1 0 5-15,-2 3 0 16,2-3-14-16,-2 2 5 16,0 1-11-16,-2-2-4 15,2 3 29-15,0 2-24 0,0 2 7 16,0 1 25-16,0 4 14 16,0 2 4-16,2 1 0 15,-1 2 1-15,1 3 6 16,-1-1-7-16,1 0 0 15,-1 5 0-15,2-3-1 16,-1 3 0-16,1-1 2 16,0 4 0-16,0-2 11 15,-2 3-11-15,2 0 6 16,0-3-1-16,0 2-4 16,0 1 11-16,0-1-12 15,0-1 0-15,0 2 6 0,0-1-6 16,0 1-2-1,0-2 1-15,0 2 0 0,0 0 0 16,0-1 1-16,0 1 0 16,0-1 3-16,0 1-3 15,0 0-2-15,0 0-4 16,0 0-3-16,0 0 7 16,0 0-8-16,0 0-26 15,0 0-55-15,0 0-75 16,0 5-223-16</inkml:trace>
  <inkml:trace contextRef="#ctx0" brushRef="#br1" timeOffset="111795.43">16941 9382 755 0,'0'0'235'0,"0"0"-113"16,0 0-43-16,0 0 1 15,0 0 20-15,0 0 16 16,0 0-52-16,0 0-12 16,0 0 15-16,0 0-20 15,0 0 20-15,0 0-23 16,0 0-2-16,0 0 8 16,0 0-32-16,0 0-1 0,0 0 0 15,0 0-16 1,3 0 17-16,5 0 2 0,0 0 11 15,4 0 12-15,1 0-42 16,0-1 9-16,2-5-10 16,1 0 7-16,3 0 4 15,-1-1-10-15,2 0-1 16,-1-1 11-16,4 1-10 16,-1 0-1-16,0-1 0 15,1 0 2-15,2 2-1 16,-1-2 0-16,1 1 0 15,-3 2 5-15,0-2-5 16,0 2-1-16,-2-2 0 0,0 2 1 16,2-1-1-1,-1 0 0-15,-1 1 1 0,1 1 11 16,-1-1-10-16,3-2-2 16,-4 2 0-16,2 0-7 15,0-3 6-15,-2 2 2 16,1 1-1-16,-1-3 9 15,2 3-9-15,0 0 0 16,1-2 0-16,-2 4-2 16,-1-2 1-16,2 3 1 15,-5-2 0-15,2 1 4 16,-3 3-3-16,1-2-1 16,-3 1 0-16,1-1-1 0,-2 2 0 15,0-1 1 1,2-1 0-16,-4 1 1 0,-1 1-1 15,3-1 0-15,-4 1-1 16,1 0-4-16,-2-2 5 16,0 2 0-16,-2-1 1 15,-1 1-1-15,-1-1 9 16,0 1-10-16,-3 0 1 16,2 0-4-16,-2 0 1 15,0 0 4-15,0-3-1 16,0 3 3-16,0 0-2 15,0 0-2-15,0 0 1 0,0 0 0 16,0 0-1 0,0 0 1-16,0 0 0 0,0 0 6 15,0 0-6-15,0 0 0 16,0 0-1-16,0 0-1 16,0 0 2-16,0 0 0 15,0 0 2-15,0 0-2 16,0 0 1-16,0 0-1 15,0 0 0-15,0 0 0 16,0 0-1-16,0 0 2 16,0 0-1-16,0 0 0 15,0 0-4-15,0 0-28 16,0 0-49-16,2 0-91 16,2 9-124-16,-4 2-412 0</inkml:trace>
  <inkml:trace contextRef="#ctx0" brushRef="#br1" timeOffset="113980.17">19501 9922 629 0,'0'0'207'0,"0"0"-72"15,0 0-26-15,0 0 2 16,0 0-11-16,0 0-32 16,0 0 3-16,0-3-11 15,0 3 10-15,0 0 21 16,0 0-38-16,0 0 10 16,0 0-17-16,0 0-22 15,0 0 20-15,0 0-21 16,0 0-1-16,0 0 7 15,0 0-23-15,0 0 8 0,0 0-6 16,0 0-2-16,0 0 9 16,0 0-15-16,0 0 7 15,0 0 1-15,0 0-7 16,0 0-1-16,0 0 0 16,0 0 0-16,0 0 3 15,0 0-3-15,0 3 0 16,0 0 5-16,0-1-4 15,0-1-1-15,0 2 0 16,0 0 0-16,0 2 0 16,0 0 1-16,0 1-1 15,0 0 0-15,0 0 8 16,0 1-14-16,0 4 6 16,0 1 0-16,0 3 4 15,0 2-4-15,1 4 1 0,2 1 5 16,0-2-6-16,0 5 0 15,0 0-1-15,0 4 1 16,1 4-4-16,1 5 4 16,0 5 0-16,0 5 0 15,0 5 5-15,1 3-7 16,-2 2 2-16,2 0 0 16,0-1-3-16,1-2 4 15,-2-2-1-15,1-3 0 16,-3-2 8-16,2 0-14 15,-4-2 6-15,2-3 0 16,0-4 8-16,0-2-7 0,-2-5-1 16,2-3 0-16,0-4 2 15,-1-3-11-15,1-2 11 16,-2-4-2-16,2-4 0 16,-1 0 8-16,0 0-8 15,-2-4 0-15,0-2-4 16,0 0-5-16,0-3 15 15,0 0-6-15,0-3 0 16,0 1 1-16,0-1-1 16,0 0 0-16,1 0 0 15,-1 0-1-15,0 0 8 16,0 0-7-16,0 0 7 16,0 0-6-16,0 0-1 0,0 0 0 15,0 0 0 1,0 0-3-16,0 0 4 0,0 0-2 15,3 0-17-15,1-7-158 16,1-4-204-16</inkml:trace>
  <inkml:trace contextRef="#ctx0" brushRef="#br1" timeOffset="115753.77">20643 8925 696 0,'0'0'267'16,"0"0"-130"-16,0 0-78 16,0 0 2-16,0 0 36 15,0 0-27-15,0 0-3 16,0 0-31-16,0 0 2 0,0 0 24 15,0 0-22-15,0 0 12 16,0 0-8-16,0 0-24 16,0 0 27-16,0 0-24 15,0 0 4-15,0 0 9 16,0 0-35-16,0 0 17 16,0 0-2-16,3 0-4 15,5 0 20-15,0 0-14 16,1-2 1-16,1-1 13 15,1 0-31-15,-2 0 10 16,2-1-11-16,-1 0 2 16,1 1 14-16,-2 0-15 15,1 0 8-15,0 0 3 0,-1 0-5 16,3 1-7-16,-1-1 0 16,1 1 0-16,3 1-1 15,-2-2 1-15,5 1 0 16,-1-1 6-16,0 2-5 15,1-1-2-15,-1-1 1 16,0 3 0-16,0-2-1 16,4 1 1-16,2-1 0 15,3-1 3-15,0 2-2 16,3-2-2-16,1 3 1 16,2-4 0-16,1 3-3 15,0-4 4-15,2 2-1 16,-1-1 3-16,0 0 7 0,2-1-10 15,-1-1 0 1,0 2-7-16,-2-2 6 0,0 0 1 16,-2 2 0-16,0 0 0 15,1 0 8-15,-4-1-9 16,0 1 1-16,-3 1-1 16,0-4-6-16,0 3 8 15,-1 0-1-15,-2-1 0 16,-1 0 8-16,0 1-9 15,-2 1 1-15,-2-1 0 16,-1 3-4-16,-2-3 4 16,-1 3 0-16,-1-1-1 15,-3 1 3-15,1 0-3 16,-1 1 1-16,-3-1 0 0,-1-1-6 16,0 2 6-16,-1 0 0 15,-1-1 0-15,-2 1 3 16,1 0-4-16,-1-2 1 15,-1 2 0-15,2 0-1 16,-2 0-33-16,0 0-77 16,0 5-194-16,-9 5-588 0</inkml:trace>
  <inkml:trace contextRef="#ctx0" brushRef="#br1" timeOffset="135431.69">9240 13012 342 0,'0'0'716'0,"0"0"-565"15,0 0-17-15,0 0 26 16,-7 0-26-16,5 0-16 16,2 0-11-16,0 0-24 15,0 0-48-15,0 0 16 16,0 0-14-16,0 0-3 0,0 0 19 16,0 0-43-16,0 0 7 15,0 0-17-15,0 0 7 16,3 0-7-16,13 0 0 15,4 0 0-15,8-3 8 16,4 1-7-16,2-1-1 16,4 1 0-16,-2 0 1 15,2-1 0-15,-4 1-1 16,-3-1 0-16,-2 1 5 16,-4 2-4-16,-6 0-1 15,-5 0 0-15,-5 0-8 16,-2 0 8-16,-7 0 0 0,3 0 1 15,-3 0 32-15,0 0-27 16,0 0 13-16,0 0-16 16,0 0 10-16,0 0-13 15,0 0 1-15,2 0-1 16,-2 0 0-16,3-1-58 16,6-1-89-16,1 2-213 15,-1-1-603-15</inkml:trace>
  <inkml:trace contextRef="#ctx0" brushRef="#br1" timeOffset="135966.65">10011 12765 557 0,'0'0'405'15,"0"0"-315"-15,0 0-63 16,0 0-25-16,0 0-2 0,0 0 40 16,17 74 12-16,3-63-14 15,4-2-13-15,3-4-24 16,3-5-1-16,-2 0 0 16,0 0 1-16,-5-10 9 15,-2-5 6-15,-6-3 31 16,-3-2 22-16,-5-1-3 15,-2-1 16-15,-5-1-4 16,0 0-2-16,0 3 29 16,-6 1-36-16,-5 2 10 15,-5 3-12-15,-2 2-52 16,-6 4 4-16,-4 3-19 16,-4 5-14-16,1 0 12 0,3 8-24 15,1 10-24 1,5 7-34-16,5 22-90 0,5-7-77 15,8-3-395-15</inkml:trace>
  <inkml:trace contextRef="#ctx0" brushRef="#br1" timeOffset="136357.15">10145 12900 1139 0,'0'0'126'0,"0"0"-87"16,0 0-19-16,-67 80-18 15,60-46 13-15,5 5 11 16,2 0 2-16,14 3 2 16,13-2-21-16,7-4-9 15,3-7 0-15,3-8-29 16,-2-10 28-16,-4-11-8 15,-4 0 9-15,-5-17 7 16,-7-10-5-16,-6-4 46 16,-9-6 77-16,-3-1-20 15,-3-1 35-15,-13 3-45 16,-11 7-39-16,1 5 12 16,-5 6-38-16,-3 9 9 15,3 8-20-15,-1 1-19 0,8 10 0 16,3 12-26-16,8 7-34 15,13 17-16-15,0-9-138 16,16-3-186-16</inkml:trace>
  <inkml:trace contextRef="#ctx0" brushRef="#br1" timeOffset="136783.77">10663 13081 854 0,'0'0'192'0,"0"0"-114"16,0 0 39-16,0 0-75 0,0 0 35 16,0 0 76-16,0 0-53 15,48-27-21-15,-42 7-49 16,-3 0-3-16,-3 1 27 15,0 0-9-15,-3 4 12 16,-8 1-28-16,-5 4-28 16,-1 3 22-16,-4 5-22 15,-1 2-1-15,-2 8 0 16,3 10-10-16,-1 11 10 16,6 5-2-16,4 6-10 15,4 2 12-15,7 2 0 0,1-5 1 16,1-2 5-16,16-5 0 15,5-8-6-15,6-4 0 16,4-8 1-16,2-7 0 16,0-5-1-16,2 0 0 15,-2-3-2-15,-1-18-168 16,-9 1-212-16,-6 3-822 0</inkml:trace>
  <inkml:trace contextRef="#ctx0" brushRef="#br1" timeOffset="137264.67">10930 12978 449 0,'0'0'808'0,"0"0"-686"16,0 0-25-16,0 0 19 15,0 0 5-15,73 98-36 16,-39-61-27-16,2 0-30 15,1 1-18-15,-2-4 12 16,-4-5-21-16,-4-5-2 16,-6-5-6-16,0-6-109 15,-8-6-171-15,-2-5-391 0</inkml:trace>
  <inkml:trace contextRef="#ctx0" brushRef="#br1" timeOffset="137453.29">11234 13043 1224 0,'0'0'354'0,"0"0"-184"15,0 0-79-15,0 0-77 16,0 0 42-16,-19 73-21 16,16-41-16-16,0-1-19 15,3 2-4-15,-6 10-84 0,0-8-284 16,-3-4-571-16</inkml:trace>
  <inkml:trace contextRef="#ctx0" brushRef="#br1" timeOffset="137858.14">9819 13783 935 0,'0'0'214'0,"0"0"-140"15,0 0-13-15,82-9 51 16,-18-4 56-16,30-1-63 15,34 2-19-15,9 3-33 16,3 4-36-16,-5 0 11 16,-10 3-27-16,6 1 8 15,-4 1 13-15,0 0-22 16,-9 0 13-16,-12 0-13 16,-20 1 1-16,-23 3 0 15,-19 1 0-15,-11-1-1 16,0-1 6-16,-3 2-5 15,-3 0-2-15,-17-2-61 0,-5-3-188 16,-5 0-403-16</inkml:trace>
  <inkml:trace contextRef="#ctx0" brushRef="#br1" timeOffset="138639.31">7705 13243 1000 0,'0'0'140'0,"0"0"-118"15,127 18 15-15,-69-11 34 16,2-4-4-16,-5-3 30 15,-6 0-49-15,-3 0 2 16,-7-3-22-16,-6-7-27 0,-6 3-2 16,-6-5-56-1,-11 0-143-15,-7 3-406 0</inkml:trace>
  <inkml:trace contextRef="#ctx0" brushRef="#br1" timeOffset="139142.96">8171 13113 929 0,'0'0'195'0,"0"0"-116"15,0 75 4-15,0-34-54 16,0 1 32-16,3 1-5 16,0-2-12-16,2-5 14 15,-2-8-35-15,2-7-10 0,-2-9-2 16,-2-8-1-16,1-4-10 15,-1-4 7-15,-1-15 2 16,0-9-9-16,0-5-18 16,0-6 11-16,0 0 0 15,-1-1 3-15,-4 1 4 16,-1 3 0-16,1 7 1 16,0 5 50-16,2 7-16 15,2 6-9-15,-1 5-4 16,2 4-22-16,0 2 0 15,0 3-15-15,0 16 12 16,13 6 2-16,4 5 2 16,5 2 0-16,3 1-1 0,4-5 0 15,2-5-1-15,-1 1-8 16,-2-6-14-16,-4 0 23 16,-4-3-16-16,-10-1 16 15,-5 3-1-15,-5-1 4 16,-8 2-3-16,-17 2 24 15,-6-1-13-15,-7 2 11 16,-1-6 8-16,0-1-4 16,1-4-26-16,-10-7-24 15,8 0-195-15,7-3-736 0</inkml:trace>
  <inkml:trace contextRef="#ctx0" brushRef="#br1" timeOffset="139937.44">3479 13690 436 0,'0'0'301'0,"0"0"-230"16,0 0-51-16,0 0 41 16,66-72-9-16,-54 49-9 15,-4-1-4-15,-3 2-39 0,-5 1 0 16,0 2-18-16,-4 6-4 16,-11 0 22-16,-3 5 1 15,-1 0 9-15,-5 7 44 16,3 1 16-16,0 0-41 15,3 13-10-15,5 6-19 16,1 9 9-16,9 8-8 16,3 5 20-16,3 2 43 15,19 2-8-15,5-3-2 16,9-4 46-16,6-10-80 16,2-8-15-16,19-17-5 15,-11-3-144-15,-10 0-456 0</inkml:trace>
  <inkml:trace contextRef="#ctx0" brushRef="#br1" timeOffset="140410.61">3785 13445 1094 0,'0'0'241'16,"0"0"-204"-16,0 0-28 15,0 0-8-15,0 0 68 16,78 34 4-16,-45-10-5 16,-2 7 4-16,-1 3-45 0,-2 3 1 15,-7 4-15 1,-6 0-12-16,-6-2 22 0,-5-6-22 16,-4-7 6-16,0-6 2 15,0-10-2-15,0-8-7 16,0-2 13-16,-3-4-12 15,-4-18-1-15,-5-10-69 16,6-6-2-16,0-7-24 16,4 2 20-16,2 0 27 15,0 7 14-15,11 4 5 16,10 10 22-16,0 8 5 16,4 9 2-16,2 5 35 15,3 15-23-15,1 14 38 16,-1 10 38-16,3 4 5 15,-6 7-7-15,-7-3-26 16,-6-1-25-16,-4-5-31 16,-4-7 8-16,-4-8-10 0,-2-11-2 15,0-10-22-15,0-13-42 16,-3-14-239-16,-6-7-744 0</inkml:trace>
  <inkml:trace contextRef="#ctx0" brushRef="#br1" timeOffset="140660">4473 13152 983 0,'0'0'175'0,"0"0"-101"15,21 85 65-15,-9-20 35 0,6 20-8 16,1-6-24-16,-1-8-78 15,3-12-24-15,-2-22-40 16,1-2 7-16,5-2 2 16,0-13-9-16,-1-8 0 15,-1-12-41-15,2-15-165 16,-1-12-98-16,-7-4-342 0</inkml:trace>
  <inkml:trace contextRef="#ctx0" brushRef="#br1" timeOffset="142091.2">4819 13525 1069 0,'0'0'197'16,"0"0"-127"-16,30 113 33 15,-12-64 10-15,7-6 62 16,5-5-89-16,3-8-66 16,4-12 14-16,3-12-31 15,-1-6 3-15,0-7 3 16,-5-22-9-16,-5-10-1 15,-12-9-50-15,-9-5-57 16,-8-1 49-16,-5 4-38 16,-18 5 49-16,-7 10 47 15,-3 11 2-15,0 11 87 16,5 10-15-16,1 3-38 16,6 17-4-16,3 13-30 0,7 9 6 15,8 7 14 1,3 3 1-16,2-1 39 0,13-5-29 15,6-4-20-15,1-13 20 16,2-6-31-16,3-13 1 16,-2-7-2-16,1-6-2 15,-3-15-25-15,-6-12-16 16,-2-4-11-16,-8-4 39 16,-2 2 15-16,-4 1 8 15,-1 11 23-15,0 8-30 16,0 8 22-16,0 11-23 15,0 0-1-15,2 20 1 16,8 14 0-16,2 5 21 0,7 2 8 16,4-2-28-1,5-5 9-15,4-12-10 0,1-10 0 16,2-12-10-16,-1-1-22 16,-1-23-65-16,-3-7-108 15,-5-10-86-15,-8-5-82 16,-5-2 77-16,-8 1 215 15,-4 6 81-15,0 8 223 16,-3 11 144-16,-7 9-57 16,2 11-85-16,4 2-82 15,-1 17-105-15,5 16-32 16,0 8 41-16,3 7-5 16,14 2 20-16,5-5 20 15,7-6-59-15,2-7 4 16,5-10-27-16,0-8 1 0,2-11 7 15,-5-3-8-15,1-20-2 16,-7-9-32-16,-7-7-17 16,-7-6 27-16,-7-3 1 15,-6-1 23-15,0 5-8 16,-12 6 9-16,-1 9-1 16,2 9 0-16,2 10 9 15,2 7 1-15,4 16-10 16,3 15 0-16,0 13 2 15,13 7 10-15,8 2-12 16,5-1 8-16,5-8-2 16,0-8 14-16,-1-8-14 0,0-13-5 15,-5-11 2-15,-1-4-3 16,-6-8-2-16,-2-16-14 16,-5-6 1-16,-4-4 15 15,-4-4 1-15,-3-1-1 16,0 3 13-16,0-1-11 15,0 4-3-15,0 4 1 16,0 4-1-16,0 4-5 16,0 8 6-16,3 4 0 15,-1 5-1-15,-2 3-9 16,1 1-16-16,-1 0 3 16,3 0-19-16,-1 0 41 15,2 1-4-15,-1 4 5 0,2 1-1 16,-1-1 1-1,-1-2 0-15,-2 0-1 0,-1-2-13 16,2-1 12-16,-2 0 2 16,0 0 0-16,0 0 12 15,0 0-11-15,0 0-1 16,0 0 0-16,0 0 6 16,0 0-7-16,0 0 1 15,0 0 0-15,0 0 6 16,0 0-6-16,0 0 0 15,0 0-2-15,0 0-4 16,0 0 0-16,0 0 5 16,1 2 1-16,1 3-2 15,7 3 5-15,4 4-4 16,5 5 1-16,8 6-8 0,2 2 6 16,5 2 2-16,0-1 0 15,-2 1 6-15,-4-2 1 16,-5 1-5-16,-4-5-1 15,-5-1 0-15,-8-3 36 16,-5-5-18-16,0-2 17 16,-16-1 33-16,-10 0-58 15,-5-3 1-15,-6 1 1 16,1-2 21-16,0-1 19 16,11-1-34-16,1 2-7 15,12-3-9-15,4 1-3 16,7-3-13-16,1 4-73 0,6 2-172 15,6-2-834-15</inkml:trace>
  <inkml:trace contextRef="#ctx0" brushRef="#br1" timeOffset="143120.43">10555 14108 1104 0,'0'0'249'0,"0"0"-143"15,0 0-29-15,0 0-26 16,0 0 52-16,0 0-12 16,0 0-33-16,-74 51-16 15,68-39-41-15,1 7 6 16,1 3-7-16,1 1 0 16,3 7 10-16,0 4-1 15,0 2 15-15,0 5 24 16,9 3-29-16,6 2 16 15,6 0-7-15,4-1-21 0,8-4 15 16,6-5-21 0,4-3 9-16,3-9-1 0,2-3 2 15,0-10-7-15,-1-8-3 16,-2-3 1-16,0-8 14 16,-3-17-3-16,-2-6 15 15,-6-13 21-15,-6-4-36 16,-8-6 5-16,-8-4-18 15,-8-3 1-15,-4 4 7 16,-1 0-7-16,-15 6 4 16,-6 6 12-16,-4 7-15 15,-9 6 30-15,-5 6-11 16,-6 8-6-16,-6 4 19 16,0 9-27-16,-1 5-1 15,3 2-6-15,2 16-16 0,6 8 15 16,5 3-28-16,7 5-34 15,9 1 9-15,11 2-65 16,10 14-47-16,0-9-125 16,10-6-319-16</inkml:trace>
  <inkml:trace contextRef="#ctx0" brushRef="#br1" timeOffset="143457.44">10933 14026 925 0,'0'0'263'16,"0"0"-100"-16,0 0-23 15,0 0-1-15,0 0 36 16,-21 74-64-16,12-37-32 16,0 10-24-16,-4 20-54 0,-2 19-1 15,-3 21-7-15,0 6-116 16,2-27-222-16,2-18-602 0</inkml:trace>
  <inkml:trace contextRef="#ctx0" brushRef="#br0" timeOffset="-212003.4">17593 7432 508 0,'0'0'103'16,"0"0"-54"-16,0 0 16 15,0 0 68-15,0 0 20 16,0 0-45-16,0 0-27 16,-59-3-40-16,49 3 15 15,1 0-19-15,0 0-29 16,-4 3 32-16,-1 2-40 15,0 3 10-15,-3 1-10 16,-1 3 11-16,0 0-10 16,-3 5-1-16,1-1 0 15,0 1 24-15,-1 1-23 0,0 1 7 16,2 1-8-16,-2 1 11 16,-1 0-6-16,1 1-5 15,0 3 1-15,-1-1 12 16,-1 0-5-16,1 3-8 15,-1 2 0-15,1 0 0 16,1-3-1-16,2 4 2 16,0-4-1-16,0 2 11 15,0 2-3-15,0-2-9 16,1 3 1-16,-2-1-10 16,1 1 9-16,1-1 2 15,0-1-1-15,3 1 7 16,1-4-1-16,0 2-6 0,2-3 0 15,0 2 0 1,2 1 3-16,-2 2-3 0,1-1 8 16,1 4 5-16,-2-1-7 15,1 1-6-15,-2-1 0 16,3 0-3-16,1 2 2 16,-2-3 2-16,2 3 5 15,0 0-3-15,-1 1-2 16,3 2-1-16,1 1 0 15,-1 2 0-15,1 2-6 16,-1 2 12-16,4-1-5 16,0 1 2-16,0 0-2 15,3 1-2-15,0-2 1 16,0 1-1-16,0 1-6 16,0-1 7-16,0 3 0 0,0 0 3 15,0 0-1-15,5 0-2 16,1 2 0-16,1-3-1 15,-1 0 0-15,2-2 1 16,1-1 0-16,1-1 2 16,-1 0 0-16,3-2-2 15,1 3 0-15,-1-4 0 16,3 1 0-16,0-2 0 16,1 2 0-16,-1-1 0 15,3 0 0-15,-1-3 0 16,0 1 0-16,3-3-3 15,-1-1 2-15,2-2 1 0,1-1 0 16,0-3 0-16,3 2 0 16,0-3-1-1,2-1 0-15,3 3-3 0,1-1 3 16,2-1 2-16,1 2 4 16,1-2 5-16,3 3-4 15,-2-2 2-15,1 0-8 16,2-2 2-16,0 0 20 15,0-2-21-15,0-1 8 16,0-1-3-16,2-2 6 16,-1 0-5-16,1-2-7 15,0 0 0-15,0-1 12 16,2 0 0-16,-1-2-12 0,1 0 29 16,3-2-23-16,-1 1 35 15,3-2-33-15,-2-3-7 16,0 1 17-16,2-3-17 15,-2 0-1-15,0 2 0 16,1-3 2-16,0 2-1 16,0-2-1-16,-1 1 0 15,0 2 2-15,3-3-1 16,-2 0-1-16,2 0 0 16,-2-1 1-16,0 1-2 15,-4 0 1-15,-1-1 0 16,-3 0 7-16,-2 3 2 15,3-4-10-15,-4 1 1 0,0 1-1 16,0-3 0 0,-1 1 2-16,2 0 27 0,1-1 14 15,-1-2-40-15,2 0 8 16,3 0-10-16,0 0 1 16,0 0 6-16,2 0-7 15,-4 0 0-15,0 0 9 16,-2 0 6-16,-2 1-15 15,-2 2 0-15,2 0 9 16,1 1 13-16,-3-1-14 16,2 1 4-16,-2 1 23 15,-1-1-26-15,2 0 16 16,-2 0-13-16,-1-1-11 0,1 0 27 16,0 1-16-16,-1-1-3 15,3 2 0-15,-2-3 1 16,0 2-11-16,-2 2 1 15,-1-1 0-15,-1-1-10 16,0 1 12-16,-1-2-2 16,0 1 8-16,1-1 0 15,-2-2-10-15,1-1 2 16,-2 0-4-16,2 0-9 16,2 0 13-16,-2 0 0 15,2 0 0-15,1-4-6 16,2-3 5-16,0 1-15 0,4-1 11 15,2-4 4 1,1-1 1-16,3-2 0 0,2-1 0 16,4-4-3-16,1-1 2 15,2-1-4-15,3-2-27 16,0-3 20-16,3-2-14 16,0 0 7-16,3-2-2 15,-1 0-11-15,1 1 32 16,-1-2-6-16,-3 0-7 15,1 1 4-15,-1-3 9 16,-1 1 0-16,-2-2 0 16,1 0-29-16,-2-2 23 15,-1 0-15-15,-2-1 14 16,-2-2-6-16,0 0-19 16,-3-2 11-16,-2-2 15 0,-3 3-8 15,-1 0 13 1,-1-1 1-16,0 3 0 0,-4-1 0 15,1 2 6-15,-3-1-7 16,1-2 1-16,-3 0 0 16,-2-4 0-16,-1 0 0 15,0-1 16-15,-3-1 12 16,-5-1-21-16,1 0-7 16,-3 2 0-16,-3 2 1 15,-3 0 12-15,-3 3-12 16,-3 1 8-16,-2 2 19 15,-2-1-21-15,-1 1 5 16,0-2-6-16,0 0 5 0,0-3 11 16,0 1-20-1,-1-2 11-15,-4-3 15 0,-1 0-27 16,1-1 10-16,-3-2-11 16,2 0 0-16,-2-1 15 15,-2-1-15-15,3 1 13 16,-4 0 25-16,1 0-37 15,-1 0 20-15,-1 0-21 16,-1 2 2-16,-1 0 24 16,-2 2-10-16,0 2 4 15,-2-2 19-15,-2 6-32 16,-4 1-1-16,2 0-6 0,-3 2 0 16,0 1 6-1,-2 2-6-15,1-1 6 0,-2 1 11 16,-2 2-8-16,-1 0-6 15,-2-1-3-15,-4 1 0 16,-1 0-4-16,1 1 5 16,0 2-1-16,-2-1 10 15,3 2-9-15,0 0-2 16,1 0-4-16,0 2 5 16,-1 1 0-16,1-2 0 15,-1 4 0-15,-1-1 1 16,-2 2 5-16,0 1-7 15,2 1 1-15,1 0-1 16,3 3-1-16,0-1 3 16,2-1-1-16,-2 2 5 0,2-1 2 15,-2 1-9-15,0-1 2 16,-4 1 0-16,0-2-1 16,-1 1 1-16,-2 1 0 15,0 1 1-15,-1 2 8 16,3 0-9-16,-2-1 0 15,1-1 0-15,-2 2 6 16,0-2 1-16,-1 1-7 16,-4 1 0-16,-1 0 7 15,-2 1-9-15,0 2 2 16,-2 1 0-16,1 3-12 16,3 1 13-16,1 1-1 15,3 1 0-15,4 1 0 0,-1-2-2 16,1 1 2-1,2 1 0-15,-2-1 7 0,0 1-7 16,0-2 0-16,-1 2-1 16,-3 0-3-16,-1 3-2 15,-2 0 6-15,3 0 0 16,-2 0 8-16,2 0-7 16,0 0-2-16,1 4 1 15,2 3-4-15,-3-2 3 16,2 0 1-16,2 2 0 15,-1-2 3-15,1-1 3 16,2-1-8-16,0 2 2 16,-2 0-7-16,0-2 1 15,2-2 6-15,-2 0 0 16,-1 1 7-16,1-2-5 0,0 3-3 16,-2-2 1-16,2 0-4 15,0-1-2-15,-1 2 7 16,3 1-1-16,-2-1 13 15,0 1-5-15,-1 1-16 16,-2 1 7-16,1 0-5 16,0 2 4-16,1 0 3 15,-1 2-1-15,1-1 3 16,1 4-2-16,2-1-1 16,-2 0 0-16,2 2 0 15,0-1-8-15,-1 2 8 16,1-1 0-16,-3 2 6 0,1-1-5 15,-2 2-2 1,2 1-5-16,1 0-2 0,2-3 6 16,2 1 2-16,0-1 0 15,-2 0-1-15,3 0-3 16,2-1 2-16,0 1 2 16,1-1-9-16,0 1-3 15,2-1 8-15,3 3-6 16,0 0 1-16,0 1-54 15,1 3-2-15,-1 2-53 16,-11 13-131-16,5-3-41 16,1-3-416-16</inkml:trace>
  <inkml:trace contextRef="#ctx0" brushRef="#br0" timeOffset="-204488.56">25656 5719 1013 0,'0'0'163'0,"0"0"-122"16,0 0-17-16,0 0 100 15,0 0 8-15,0 0-36 16,-39-2-16-16,36 2-63 16,2 0 8-16,-1 0-25 15,1 12 7-15,1 6-1 16,0 6-5-16,7 4 25 16,10-2-1-16,7-2-18 15,3-4-7-15,1-6 0 16,0-6 0-16,1-7 7 15,-4-1-7-15,-1-1 7 0,-5-16 15 16,-2-5-13 0,-7-5-6-16,-7 1-2 0,-3-5 0 15,0 1 39-15,-12 4-20 16,-7 1 24-16,-2 4 18 16,0 8-56-16,-3 3 18 15,2 7-24-15,1 3 5 16,-3 1-18-16,3 15 13 15,0 6 0-15,6 6-2 16,5 6-106-16,3 4-60 16,7 11-148-16,0-6-317 15,0-11-133-15</inkml:trace>
  <inkml:trace contextRef="#ctx0" brushRef="#br0" timeOffset="-204106.82">25725 5937 740 0,'0'0'143'16,"0"0"-93"-16,0 0-42 16,0 0 57-16,0 0 89 15,-58 92-70-15,52-51-16 16,6 2-30-16,0 5-28 16,16-5 48-16,8-1-26 15,4-10-3-15,2-6 12 16,3-10-40-16,-2-9 14 15,-1-7-15-15,-2 0 5 16,-5-20-5-16,-2-7 83 16,-8-4-38-16,-4-8 31 0,-9 0-59 15,0 1 37 1,-10 4-20-16,-11 2-24 0,-6 8 47 16,-6 5-35-16,-3 6 14 15,-5 9-13-15,0 4-22 16,1 2-2-16,3 18-13 15,6 6 14-15,5 5-4 16,10 3 4-16,8 0-51 16,8 0-96-16,8 2-154 15,12-11-219-15,5-6-214 0</inkml:trace>
  <inkml:trace contextRef="#ctx0" brushRef="#br0" timeOffset="-202649.15">24478 5856 985 0,'0'0'143'16,"0"0"-102"-16,0 0-34 15,-95 4 48-15,63 5 17 16,-2 2-30-16,1 4 0 15,0 4-34-15,2 4-3 16,3 6-5-16,2 5 8 16,7 4 24-16,5 6 0 15,10 3 43-15,4 5 1 0,4-1-65 16,20-3 39 0,9-2 10-16,6-5-46 0,5-9 29 15,3-6-34-15,0-9-1 16,3-10-8-16,17-7-30 15,-15-15-157-15,-6-5-374 0</inkml:trace>
  <inkml:trace contextRef="#ctx0" brushRef="#br0" timeOffset="-202406.92">24775 6146 1041 0,'0'0'209'0,"0"0"-162"0,0 0-10 15,0 0-5-15,92 2 79 16,-54-8-37-16,3-4-34 16,-2 2 5-16,-3 0-44 15,-6 1-1-15,-5 4-31 16,-3 3-174-16,-10 0-178 15,-4 0-223-15</inkml:trace>
  <inkml:trace contextRef="#ctx0" brushRef="#br0" timeOffset="-201996.34">25117 6135 544 0,'0'0'158'16,"0"0"-35"-16,8 72-2 0,-2-41 20 15,0-3-5-15,0-5-39 16,0-5-64-16,0-8-11 16,-3-3-6-16,0-7-8 15,-3 0 11-15,0-5-3 16,0-12-11-16,-1-7-5 16,-10-5-34-16,1-3 34 15,-2-3-1-15,-1 1 3 16,3 2-3-16,4 6 1 15,3 3-13-15,3 9-19 16,0 6 22-16,0 6 10 16,12 2-6-16,5 10 21 15,4 9-12-15,4 5 17 0,3 1 6 16,2-1 18-16,-3-1 12 16,-3-3 33-16,-6-3-12 15,-5-1-29-15,-7-2 15 16,-6 0-39-16,0-2-1 15,-3 1 8-15,-11-4-30 16,1 0-2-16,3-8-39 16,3-1-156-16,5 0-400 0</inkml:trace>
  <inkml:trace contextRef="#ctx0" brushRef="#br0" timeOffset="-201365.17">26386 6096 895 0,'0'0'155'16,"0"0"-32"-16,0 0 4 15,85 27 24-15,-58-27-69 16,-2 0-8-16,-1-5-10 16,-5-7-22-16,-1-4 2 15,-7-1-43-15,-5-1 19 0,-6-1-20 16,0-1-10-16,-9 1-5 15,-12 0-17-15,-3 5-22 16,-5 4 34-16,-1 6-18 16,2 4 31-16,3 1 6 15,1 18-22-15,5 6 22 16,5 11-7-16,7 5 8 16,7 3 19-16,0 5 29 15,16-4 6-15,11-4 17 16,7-9-44-16,2-6 2 15,6-11-28-15,-2-6-1 16,-1-9 9-16,-2 0-9 16,-1-22-60-16,-9-2-137 15,-11-5-360-15</inkml:trace>
  <inkml:trace contextRef="#ctx0" brushRef="#br0" timeOffset="-201108.62">26397 5632 1164 0,'0'0'252'15,"0"0"-201"-15,0 0-25 16,0 0 116-16,120-32-3 0,-74 23-38 15,5-3-3-15,-3 4-82 16,-1-1-16-16,-5 6 0 16,-6 3-162-16,-11 3-169 15,-11 9-993-15</inkml:trace>
  <inkml:trace contextRef="#ctx0" brushRef="#br0" timeOffset="-197063.29">20882 7599 655 0,'0'0'106'16,"0"0"-56"-16,0 0 27 15,0 0 6-15,0 0 3 16,0 0-24-16,0 0-43 16,-36 5 13-16,27-1-15 15,2 3-17-15,-2 1 32 0,-5 1-21 16,2 4 24-16,0 2 11 15,-4 2-40-15,1 1 13 16,-1 2-6-16,-1 0-11 16,1 2 21-16,-2 2-23 15,1 2 12-15,1-2 17 16,1 1-28-16,0-2 19 16,5 1-20-16,1 1 1 15,0-1 3-15,1 3-4 16,1 3 2-16,-2 3 4 15,-1 3 0-15,2-2-7 16,-1 3 1-16,0 0-1 16,2 3-1-16,1-1 3 15,0 2-1-15,0 2 3 16,0-2 4-16,0 1-8 0,1-2 1 16,2-1-3-16,0 1 0 15,0-1 4-15,2 0-1 16,1 0 7-16,0 0-6 15,0-3-1-15,0 1 0 16,0-1 0-16,0 1 7 16,4 1-7-16,4 2 7 15,0 1 2-15,3-2-2 16,0 1-7-16,-1-1 0 16,2-1 1-16,0 0 13 15,1 2-12-15,-2-2 15 16,1 0 13-16,0-1-29 0,-2-3 14 15,2 2-10-15,-1-2-4 16,1 0 24-16,-1 1-23 16,1-1 11-16,3 1 1 15,-1-3-6-15,-1-1-4 16,4 1-4-16,-1-3 1 16,0 0 15-16,4 0-13 15,-4-3 6-15,4-1 14 16,-1 0-23-16,0 0 24 15,2 0-22-15,1 0-1 16,0 0 15-16,1 0-15 16,1-1-1-16,1 2 0 15,2-3 10-15,1 0-10 16,1 1 1-16,4-2-1 0,0-2 23 16,1-1-13-16,0-1-10 15,1 0 2-15,-1-1 9 16,2 0 7-16,2-2-9 15,1 1-1-15,2-1 11 16,2 0-17-16,-1-1-2 16,0-3 0-16,2 0 1 15,1-1 5-15,0-1-6 16,0 1 1-16,2-3 9 16,-2 1-3-16,1-2-14 15,1-1 7-15,-1 1 0 16,0-2-1-16,3 0 2 15,0-1 6-15,2-1 7 16,4-2-5-16,0 0-10 0,2 0 1 16,0 0 0-1,-1 0 5-15,-2 0-4 0,0 0 8 16,1-6-3-16,-3-1-4 16,1-3-3-16,-3 0 1 15,2-2 0-15,-2-2 5 16,0-1-4-16,2-2-1 15,-1 2 17-15,1-2-7 16,0 0-11-16,1 1 1 16,-2-1-1-16,2 0-12 15,-1-3 14-15,-1-1-1 16,0-1 7-16,-2-1 2 16,-1-2-18-16,-4 0 6 15,-2 1 0-15,-1-2 3 0,-4 1 0 16,-4 1 9-16,-2 2-9 15,-1-3-5-15,-2 2 5 16,2-4-6-16,-3 0 12 16,0-4 2-16,-2 2-7 15,0-2-1-15,1-1 5 16,-1-1 2-16,-1-1-8 16,-1 0 1-16,-1-3-1 15,0-1 0-15,-2-2 2 16,-1 0 0-16,-1-1 2 15,-3-3 7-15,-1 4-17 16,-1 1 7-16,-3 0 0 16,0-2 0-16,-1 4 1 0,0-3-1 15,-1 2 5-15,-2-2 1 16,-2-1-7-16,-1 0 1 16,-1 1-3-16,-2-2-9 15,0 0 14-15,0 1-2 16,0-1 7-16,-5-1-1 15,-1 1-8-15,-2 0 2 16,-2 3 0-16,0 0-7 16,-2-2 10-16,0 4-3 15,-2-3 0-15,-3 1 4 16,-1 0-4-16,0-2 0 16,-3 2 0-16,-1 1 4 15,-1 0-3-15,-1 1 4 0,-1 1 1 16,-2-2 7-16,-1 5-13 15,0-1 0-15,-1 1 0 16,0 4 7-16,-3 1-6 16,2 0-1-16,-2 3 0 15,0 0 12-15,-2 2-12 16,-4-1 0-16,-1 2 0 16,-3-1 18-16,-2 3-17 15,-2 0-1-15,0 1 0 16,0 1-1-16,1 2 0 15,-1 0 1-15,2 4 0 16,1-1 2-16,1 2-1 16,-2 0-1-16,2 2 0 15,0 1-1-15,-1-1-1 16,-1 1 2-16,1-1 0 0,1 1 2 16,-1 0 0-16,-2 1-4 15,-1 2 2-15,0-1-5 16,1 3-1-16,-1-1 7 15,4 1-1-15,1 1 10 16,0 0-8-16,-1 1-3 16,-1 1 1-16,1 0-6 15,-2 0 5-15,2 0 1 16,0 0 0-16,-1 0 13 16,1 0-12-16,1 0-2 0,0 0-6 15,1 1 7-15,-3 2 0 16,2 1 0-16,1 2 1 15,-3 0 5-15,1-1-5 16,0 2-2-16,-1-3-4 16,-1 2-1-16,0 3 5 15,-1-2 1-15,-1 3 0 16,1 1 4-16,-1-1 2 16,1 4-6-16,-1 0 0 15,0 0-7-15,0 2 0 16,2-1 14-16,-2-1-7 15,3 2 0-15,1 0 0 16,3-2 0-16,3 3 0 16,5-2-28-16,3 3 27 15,4-4-20-15,6 0 5 0,5-5-3 16,5-1-63-16,5-5-6 16,3-1-122-16,0-2-193 15,8 0-145-15</inkml:trace>
  <inkml:trace contextRef="#ctx0" brushRef="#br0" timeOffset="-195027.39">18194 5805 202 0,'0'0'147'16,"0"0"-28"-16,0 0-21 15,0 0 1-15,0 0 66 16,-88 83-60-16,74-61-11 16,-2 0-36-16,1 2-19 15,-1 4 31-15,1 2-20 16,-1 2-11-16,2 4-4 0,-2 0-34 16,2 3 15-16,0 3-16 15,-2 0 8-15,3 4 4 16,-2 1-12-16,1 3 10 15,0 3 10-15,3 1-12 16,-1 1 2-16,5 1-10 16,1 0 8-16,3 2 20 15,3 0-13-15,0 0 5 16,0-2 28-16,3-2-23 16,6 1-2-16,1-1-22 15,1-1 7-15,-1 2 8 16,3-1-9-16,1 0 7 15,2 0 8-15,-1 0-20 0,5 0 12 16,-1 0-8-16,2-1-4 16,1 3 30-16,2-3-31 15,0 0 21-15,2-5 0 16,2 1-21-16,0-4 16 16,0-2-16-16,2-3-1 15,-1-2 29-15,0-1-28 16,1-3 12-16,2-3 4 15,-1 1-9-15,2-3-1 16,1 0-7-16,2 0 0 16,1-1 16-16,0 0-15 15,2-3 12-15,3-2 10 16,-2 1-22-16,1-5 10 16,0 1-11-16,-2-4 0 0,1 0 18 15,3-5-17-15,-1-3 10 16,2-2 9-16,2-4-20 15,0-2 29-15,2 0-28 16,-1 0 0-16,-2-6 22 16,3-6-14-16,-3 0-9 15,-1-1 0-15,0-3 8 16,-2 0-2-16,-2 1-6 16,-1-2 0-16,-2 1-4 15,-1-3 4-15,-2-1 0 16,-1 0-11-16,-1-3 11 15,-2-2 17-15,2-2-16 16,-3 0-1-16,0 0 14 0,-1-2-4 16,-1 0-19-1,0 1 9-15,-2-4 0 0,2 0-4 16,0 0 14-16,0-4-10 16,-2 0 1-16,-2 0 11 15,1 0-24-15,-4 0 12 16,1 1-1-16,-3-1-8 15,0-1 18-15,-3-3-9 16,0-1 6-16,-3-1 1 16,1-1-13-16,-4-1 6 15,0-3-1-15,-1 1-5 16,-3-1 12-16,0 0-3 16,-5 0 4-16,0 0 3 15,0 0-11-15,0-2 1 0,-2 1-6 16,-6-5-4-16,0 0 11 15,-1-5-1-15,-3-1 2 16,0-5-2-16,0 2 0 16,-4-2-16-16,2 5 10 15,-2 1 5-15,1 5 2 16,0 2 0-16,0 3 6 16,-1-1-6-16,-1 3-2 15,-2-4 1-15,-2 1-6 16,-4 3-1-16,-1-3 8 15,-3 3-1-15,-1 0 0 16,-3 1 9-16,2 3-15 16,-2 5 6-16,3 3-4 15,2 4-4-15,-1 1 16 0,-1 4-8 16,-2 1 0 0,-2 2 0-16,-2 1-2 0,-3 1 2 15,0 2-4-15,-4 0-6 16,0 1 11-16,0 0-1 15,1 1 0-15,0 2 7 16,0 1-15-16,2 2 8 16,1 2 0-16,-3 0 0 15,3 1 1-15,2 2-1 16,0 0 1-16,-3 1 0 16,1 1-2-16,-6 1 1 0,0 3-9 15,-7 0 0-15,-3 0 9 16,-2 12 0-16,-4 3 0 15,0 2-1-15,-4 5-2 16,2 0-10-16,2 4 13 16,1 2-8-16,2 2 8 15,2 1 0-15,1 3-16 16,5 0-22-16,5 1 37 16,6-4-24-16,5 2-26 15,4-4 18-15,2 3-44 16,5-1-54-16,-4 13-28 15,7-9-12-15,2-2-195 0</inkml:trace>
  <inkml:trace contextRef="#ctx0" brushRef="#br0" timeOffset="-193159.1">15420 8008 644 0,'0'0'116'0,"0"0"-75"15,0 0 63-15,-93 18 9 16,66-9-30-16,2 1-4 16,0 2-31-16,0 2-39 15,2 5 17-15,-3 2-26 16,1 4 7-16,-2 2-1 16,-1 4 4-16,-2 3-7 15,-3 4-3-15,2 2 0 16,1 1 14-16,0 2-5 0,4 0 11 15,-1 2-5 1,4 1-9-16,-1 1 2 0,4 2-8 16,1-1 0-16,3 3 5 15,3 1-4-15,1 1 5 16,4-2 10-16,4 1-8 16,4-1-3-16,0-1-5 15,0 0 0-15,0 0 15 16,6 3-14-16,3-2-1 15,3 3 6-15,0-1 6 16,2 2-14-16,2-4 2 16,1-1 0-16,0-1 9 15,1-6-2-15,-2-1-4 16,3-3 10-16,1 3-4 16,-1-2 21-16,5 3-3 0,1-1 0 15,1 1 24-15,0 3-49 16,1-2 24-16,-2-1-6 15,1 0-19-15,3-1 49 16,-1-3-30-16,2 2 4 16,3-5 22-16,1 1-44 15,0-1 14-15,3-2-16 16,-1 0 0-16,2-1 9 16,2 3-8-16,3-1 7 15,3 1 5-15,2-1-3 16,4 0-20-16,-1-1 9 15,3-3 1-15,1-2-5 16,1-4 6-16,4-3-1 0,0-2 16 16,4-3-3-16,3-2-4 15,0-3-8-15,5-2 8 16,-4-2 16-16,0-1-25 16,-3-3 12-16,1-2 7 15,1-2-7-15,-2 0-8 16,1-2 4-16,0-7-7 15,1-4 25-15,1-1-25 16,0-4 10-16,-3-2-11 16,1-2 13-16,-3 0-20 15,1 0 7-15,-3-3-5 16,2 0 5-16,-4-2 1 0,-2-2 8 16,-2-3 4-16,-4 0-4 15,-5-3-12-15,-1-2 3 16,-3-2 0-16,-1-1 3 15,-1-2-2-15,-2 2 8 16,-2-2-9-16,-2 1 8 16,-3 0-14-16,1 0 6 15,-1 0-3-15,-1 0-6 16,0 1 18-16,-2-3-8 16,0 0-1-16,-2 0 0 15,-3-1-1-15,-3-3-6 16,-1 2 7-16,-3-1-6 15,-3 0 12-15,-3 0-6 16,0 0 0-16,-4 3 8 0,-1-1-16 16,-2 2 8-16,-3 2 0 15,0-2-5-15,0 1 11 16,0 0-6-16,-8 1 3 16,-5-5 10-16,0 1-22 15,-5-4 9-15,1 0-4 16,-2 0-11-16,1 2 3 15,-3 1 10-15,0 3-8 16,-1 3-2-16,-5 0 11 16,-1 1 1-16,-5 1 0 15,-4 0-16-15,-2-2 16 16,-5 2-7-16,-3 0 6 16,-5 0-30-16,-1 2 25 0,-2 1 6 15,-3 2 0-15,-2 3-7 16,-1 1 8-16,-1 4-1 15,-1 1 0-15,0 1 6 16,1-1-6-16,0 1 0 16,3 0 1-16,-2-2 3 15,2 3 2-15,0 2-6 16,1 0 0-16,-1 5-8 16,0 1 0-16,-1 5 9 15,2 2-1-15,-2 2 2 16,1 3 4-16,-2 1-12 15,-2 0 6-15,-16 0-2 16,-21 7-7-16,-14 3 10 0,9 1-1 16,20-2 6-16,25 0-4 15,18 1-2-15,-7 4 0 16,-6 6-5-16,-2 5-5 16,3 7 10-16,5 3-44 15,6 4-26-15,1 6-102 16,-1 22 0-16,10-9-140 15,6-8-376-15</inkml:trace>
  <inkml:trace contextRef="#ctx0" brushRef="#br0" timeOffset="-191468.18">19600 9745 760 0,'0'0'114'16,"0"0"-98"-16,0 0 20 15,0 0 42-15,0 0 10 16,-91-5 17-16,71 8-56 15,-3 9 12-15,2 0-18 16,-4 4-21-16,0 2 40 16,-4 3-34-16,1 4 1 0,-3 4 1 15,-1 3-19 1,-1 5-4-16,1 4-7 0,-3 4 1 16,-2 0 27-16,4 4-27 15,1 0 27-15,0 3 10 16,1 2-29-16,0 1-9 15,1 3 0-15,1 2 0 16,3 2 6-16,0 2-5 16,1 0-1-16,1 0 15 15,2 2-3-15,-2 8-12 16,6-7 0-16,-2 3 1 16,5 10 7-16,4 2-7 15,2 21 0-15,4 4 2 16,5-7 7-16,0-3-19 15,8-10 9-15,2-2-1 0,3 0-5 16,-1-2 12-16,5-1-5 16,-2-1-1-16,6 1 10 15,-1-13-11-15,-2-12 1 16,2-11-2-16,2-3-4 16,5 7 6-16,6 9 0 15,5 8 5-15,1-3 3 16,3-3-16-16,-3-3 3 15,0-7 5-15,1-5 4 16,2-5-4-16,-2-3 0 16,4-8 7-16,0-1 0 15,3-4-8-15,-2 0 1 16,4-5 0-16,0-1-6 0,1-2 17 16,4-3-10-16,1-5 6 15,2-3 2-15,3-4 4 16,5-2-4-16,-1 0-9 15,0-12 35-15,0-5-34 16,-1-1 14-16,-3-5 1 16,-2-4-3-16,-2-4-22 15,-2-3 9-15,-3-4 0 16,-5-4 9-16,-3-4-2 16,-4-4-4-16,0-2 0 15,-3-2 13-15,-2-3-15 16,-3 0-1-16,-1-1 0 0,-1 2 15 15,-4-1-8-15,-2 1-7 16,-3 1 0-16,-2 0 10 16,-3-2 6-16,-2 0-10 15,-2-4 10-15,-2-3 6 16,-2 1-11-16,-1-2-11 16,-1 0 0-16,-2 1 1 15,0 1 12-15,-3-2-13 16,0 0 7-16,0 0 8 15,-5-2-14-15,-9-14-1 16,-9-10 0-16,-1 7 1 16,-1 9-5-16,1 13 5 15,1 15-1-15,-4-6 9 0,-5-3-1 16,-4 4-9 0,0 0 1-16,-1 6-6 0,-2 1-7 15,-1 0 15-15,0 2-2 16,1 0 11-16,-3 3-10 15,2 0-1-15,-1-1 0 16,0 0-10-16,2 4 1 16,0 3 18-16,0 5-9 15,1 3 10-15,-3 3-9 16,-1 3-1-16,-4 5 0 16,-3 3 1-16,-2 2-3 15,-4 3 8-15,-1 4-6 16,-3 3 0-16,0 0 2 15,-4 11-4-15,2 6-5 16,-2 2-8-16,4 2 9 0,2 1-23 16,6 0-25-16,5 2-15 15,-5 3-105-15,16-3-95 16,6-5-386-16</inkml:trace>
  <inkml:trace contextRef="#ctx0" brushRef="#br0" timeOffset="-190372.95">24672 6856 910 0,'0'0'153'0,"0"0"-95"0,0 0-4 16,0 0-15-16,0 0 97 15,0 0-26-15,0 0-73 16,0-15-6-16,0 15-30 16,0 9 21-16,0 13 57 15,0 9-18-15,0 11 6 16,1 9-34-16,5 7-9 16,0 3 33-16,2 3-35 15,1-2 2-15,-3-4-18 16,1-7 4-16,-2-6-12 15,-1-5 2-15,0-6-72 16,-4-6-22-16,0 2-174 16,-4-11-113-16,-5-5-355 0</inkml:trace>
  <inkml:trace contextRef="#ctx0" brushRef="#br0" timeOffset="-190123.86">24637 7366 916 0,'0'0'147'15,"0"0"-91"-15,0 0 31 16,0 0 55-16,0 0 44 16,0 0-118-16,108-21 7 0,-72 18-40 15,2-1-27 1,-2-1 38-16,-4 0-46 0,-6 2 12 15,-4-1-12-15,-8-2-26 16,-5-4-87-16,-3 0-112 16,-6 1-308-16</inkml:trace>
  <inkml:trace contextRef="#ctx0" brushRef="#br0" timeOffset="-189854.17">24784 6953 986 0,'0'0'148'0,"0"0"-113"0,0 0-34 16,0 0 14 0,0 0 136-16,0 0-38 0,22 115-28 15,-7-68 28-15,0 8-40 16,0-5-22-16,-3 0-10 15,-2-9-35-15,-1-3-7 16,-3-9 1-16,-3-7-41 16,0-2-9-16,2-11-127 15,-2-3-96-15,0-6-322 0</inkml:trace>
  <inkml:trace contextRef="#ctx0" brushRef="#br0" timeOffset="-189536.72">25142 7235 854 0,'0'0'173'15,"0"0"-126"-15,0 0-27 16,0 0 90-16,0 0 49 16,0 0-41-16,86 1-19 15,-57-5-18-15,-1 0-52 16,2 0-2-16,-4 1-27 0,0 2 0 16,-3 0 9-16,-3 0-9 15,-2 1-13-15,-1-5-120 16,-4 2-175-16,-6 0-453 0</inkml:trace>
  <inkml:trace contextRef="#ctx0" brushRef="#br0" timeOffset="-189029.33">25474 7120 879 0,'0'0'149'0,"0"0"-86"16,0 0-47-16,0 0 126 16,0 92-36-16,6-68-55 15,3-2 33-15,-3-3-62 16,0-5-12-16,-1-3-1 16,-2-8-1-16,-2 0-15 15,1-3 7-15,-2 0 0 16,0-2-7-16,0-10 7 15,0-7-5-15,-2-3-9 16,-4-3 8-16,-1-4 6 16,-1 1 0-16,-1 1 0 15,2 5 5-15,1 3-3 0,1 5 21 16,4 7 9-16,1 4-31 16,0 3-2-16,0 0-38 15,4 0 26-15,8 9 3 16,6 6 11-16,3 2-1 15,-1 0 7-15,0 3 2 16,-3 0-9-16,-2-4 1 16,-5 1 1-16,-5-3 46 15,-5 0-4-15,0 0 5 16,-3 2 2-16,-12 1-44 16,-5 0 14-16,-2-1-21 15,4-2 0-15,2-4-7 16,5-3 7-16,7-7-81 0,2 0-135 15,2-2-643-15</inkml:trace>
  <inkml:trace contextRef="#ctx0" brushRef="#br0" timeOffset="-188353.27">26017 6984 1132 0,'0'0'176'15,"0"0"-113"-15,0 0 29 16,0 0 30-16,0 0-16 16,0 0-85-16,0 0 9 15,-20-43-15-15,25 29 2 16,7-1-30-16,3 2 13 16,5-1 0-16,0 2-8 15,3 4 6-15,-1 2-5 16,-1 3-22-16,1 3 11 15,0 0 11-15,-2 12 4 16,1 8 3-16,-3 6 3 16,-2 9 3-16,-5 7-6 0,-5 5 0 15,-6 5 0-15,0 2 0 16,-15 0 0-16,-6-3 0 16,-3-5 13-16,0-8-12 15,-1-5-2-15,0-9-4 16,1-6 5-16,4-6 0 15,4-8 6-15,4-4-5 16,3 0-1-16,6-10-44 16,3-9-174-16,0-2 34 15,9-3 22-15,4-1 111 16,5 8-4-16,-1 5 55 16,0 10 20-16,0 2 4 15,1 5 67-15,0 9 11 0,3 4-20 16,0 0 66-16,1-3-26 15,-3-2-36-15,2-4-16 16,0-4-68-16,-1-3-2 16,0-2 0-16,6-10-233 15,-7-6-109-15,-2-1-727 0</inkml:trace>
  <inkml:trace contextRef="#ctx0" brushRef="#br0" timeOffset="-187978.18">26533 7199 819 0,'0'0'162'0,"0"0"-97"16,0 0 25-16,0 0 34 0,0 0-27 16,81 39 8-16,-54-39-40 15,-2-10-47-15,1-6 37 16,-6-1-43-16,-3-1-5 15,-10 0 12-15,-7-1-19 16,0 2-1-16,-4 1-1 16,-13 4 2-16,-2 3-4 15,-2 7 4-15,-3 2-6 16,2 6 5-16,-2 14-21 16,6 7 22-16,2 4-1 15,5 1 1-15,8 3 13 0,3-5 13 16,2-4-4-1,17-6 8-15,7-3-29 0,8-5 12 16,1-7-13-16,3-5 9 16,-2 0-22-16,1-14-28 15,-9-9-187-15,-8 0-343 0</inkml:trace>
  <inkml:trace contextRef="#ctx0" brushRef="#br0" timeOffset="-187705.08">26571 6885 980 0,'0'0'201'0,"0"0"-134"16,0 0 20-16,0 0 81 15,112-44 40-15,-62 30-95 16,4 0-24-16,1 0-4 16,-3 1-83-16,-10 1 12 15,-6 5-14-15,-14 2-35 16,-13 5-21-16,-9 0-256 16,0 2-523-16</inkml:trace>
  <inkml:trace contextRef="#ctx0" brushRef="#br1" timeOffset="-148009.47">20609 15262 889 0,'0'0'163'16,"0"0"-52"-16,0 0-72 15,0 0 51-15,0 0 0 0,0 0-44 16,-45-19 36 0,36 17-18-16,0 1-25 0,-3 1 8 15,0 0-36-15,-3 0 14 16,-1 0-8-16,1 0-16 15,-3 4 18-15,2 2-18 16,1 2 6-16,-1 0-2 16,2 2 2-16,-1 2-13 15,2-1 6-15,0 2 0 16,0 0 2-16,3 2-1 16,-2 2-1-16,3 1 9 15,0 4-3-15,1 1-12 16,1 5 6-16,3 1 0 15,1 1 5-15,1 0-4 0,2 0 4 16,0-1 8-16,0 0-5 16,5-2-3-16,6-1-5 15,1-3 0-15,5-3 6 16,1-3 1-16,3-3 16 16,1-4 18-16,4-4-27 15,2-4 37-15,3-2-16 16,2 0-16-16,2 0 28 15,1-4-27-15,-3-4 5 16,-1 2 2-16,-4 0-26 16,-4 1 10-16,-3 0-11 15,-5 1 0-15,-2 1 22 16,-4 3-9-16,-4-2 4 0,-2 0-7 16,-2 1-7-16,1 1-3 15,-2-2 0-15,2 2-6 16,2-1-7-16,2-1 13 15,2 1-53-15,12-5-69 16,-3 1-187-16,-2-2-612 0</inkml:trace>
  <inkml:trace contextRef="#ctx0" brushRef="#br1" timeOffset="-147439.31">21305 15386 816 0,'0'0'357'15,"0"0"-259"-15,0 0-43 16,0 0 21-16,0 0 79 0,0 0-12 16,0 0-76-16,0 0-32 15,3-3 18-15,5 0-9 16,4 0 16-16,-2 0-29 15,5 1-25-15,4-1 39 16,4 3-32 0,4-3 13-16,2 0 13 0,4 1-38 15,5-2 5-15,4 1-6 16,2 0 1-16,3-1 42 16,0-1-34-16,-3 0 1 15,-1 0 5-15,-8-2-7 16,-5 2-10-16,-6 0 2 15,-7 1 0-15,-7-2-3 16,-6 6 11-16,-2-2-8 0,-2 2 25 16,0 0-24-16,0 0-2 15,0 0-4-15,0 0-15 16,0 0-10-16,0 0-78 16,0 0-89-16,0 0-294 15,0 0-544-15</inkml:trace>
  <inkml:trace contextRef="#ctx0" brushRef="#br1" timeOffset="-146537.22">20439 14396 801 0,'0'0'227'0,"0"0"-133"16,0 0-57-16,0 0-19 15,0 0 61-15,0 0-6 16,0 0 7-16,7 84 5 15,2-50-19-15,2 2 4 16,0 1-8-16,-2-3 1 16,-1-1-21-16,-2-3-34 15,-3-6 9-15,0-2-17 16,-2-6 1-16,-1-5 5 16,0-5-6-16,0-5 0 15,0-1 0-15,0 0-32 0,-4-20-175 16,-2 1-137-16,-2-1-413 15</inkml:trace>
  <inkml:trace contextRef="#ctx0" brushRef="#br1" timeOffset="-146056.65">20124 13668 758 0,'0'0'256'16,"0"0"-145"-16,0 0-47 15,0 0 14-15,0 0 31 16,0 0-29-16,0 0-11 0,1 3-56 15,-1 13 38-15,0 10 15 16,0 8-37-16,0 8 19 16,0 6-35-16,0 1-5 15,0-1 5-15,0-2-5 16,0-7-16-16,4-8 6 16,0-5-42-16,2-9-98 15,1-7-163-15,-4-8-303 0</inkml:trace>
  <inkml:trace contextRef="#ctx0" brushRef="#br1" timeOffset="-145815.72">20091 13953 189 0,'0'0'622'0,"0"0"-492"15,0 0-47-15,0 0-13 16,0 0 30-16,0 0 26 15,0 0-22-15,57-34-4 16,-29 26-15-16,3-1-33 16,5 2-18-16,0 1 1 15,0 0-35-15,-2 3 9 16,-4-1-9-16,-3 2-77 16,-2-3-82-16,-5 2-114 15,-8 0-295-15</inkml:trace>
  <inkml:trace contextRef="#ctx0" brushRef="#br1" timeOffset="-145591.13">20376 13635 778 0,'0'0'313'15,"0"0"-175"-15,0 0-105 16,0 0 34-16,0 0 59 15,10 94-13-15,1-52 1 16,0 3-41-16,0 2-20 16,-2-4-27-16,-3-3-20 0,2-2-12 15,1 10 3 1,-2-10-153-16,-1-7-384 0</inkml:trace>
  <inkml:trace contextRef="#ctx0" brushRef="#br1" timeOffset="-144991.43">22273 14847 947 0,'0'0'288'16,"0"0"-207"-16,0 0-59 16,0 0-20-16,0 0 48 15,12 78 54-15,-3-34-43 16,3 7 3-16,-1 2-4 16,0 3-15-16,0-2 25 15,-3-4-40-15,-2-3-13 16,-1-5 2-16,0-6-17 15,-2-5-4-15,-2-4-1 16,2-5-27-16,-1-5-60 16,-1-7-163-16,-1-2-131 0,0-6-230 0</inkml:trace>
  <inkml:trace contextRef="#ctx0" brushRef="#br1" timeOffset="-144726.72">22320 15258 894 0,'0'0'230'15,"0"0"-191"-15,0 0-6 16,0 0 38-16,0 0 57 16,86-25 1-16,-47 21-61 0,4-4-4 15,2 3-17-15,0-1-35 16,-5 0 8-16,-1 2-11 15,-6 0-9-15,-6 1 0 16,-5 0-21-16,-6 0-60 16,-5-4-60-16,-7-3-44 15,-2 1-74-15,-2-1-270 0</inkml:trace>
  <inkml:trace contextRef="#ctx0" brushRef="#br1" timeOffset="-144517.25">22639 14929 1030 0,'0'0'275'15,"0"0"-175"-15,0 0-81 16,-6 74 47-16,6-29 86 0,0 8-75 16,9 4-16-16,0-2-14 15,2-2-32-15,-3-4 10 16,0-10-25-16,-1-4-7 15,-2 5-91-15,-1-11-298 16,-4-4-577-16</inkml:trace>
  <inkml:trace contextRef="#ctx0" brushRef="#br1" timeOffset="-143934.15">20849 16121 658 0,'0'0'355'0,"0"0"-195"16,0 0-77-16,0 0-21 15,0 0 17-15,0 0 27 0,0 0 3 16,-21 73-50-16,21-37-3 15,6 7-23-15,1 1-3 16,-1 2 16-16,-3-1-40 16,0-3 15-16,-1-1-21 15,-1-5 13-15,1-2-13 16,-1-7 0-16,2 0-15 16,1-6-62-16,1 1-170 15,-2-5-161-15,0-5-433 0</inkml:trace>
  <inkml:trace contextRef="#ctx0" brushRef="#br1" timeOffset="-143563.06">20806 16929 929 0,'0'0'251'0,"0"0"-158"16,4 83-9-16,0-42 33 15,4 4 20-15,0-1-41 0,2 0-62 16,-1-3-5-16,0-3-16 16,2-4-12-16,-3-3 16 15,1-4-17-15,0-5 0 16,0-2-5-16,-1-3-113 16,-1 0-131-16,-1-5-307 15,0-3-179-15</inkml:trace>
  <inkml:trace contextRef="#ctx0" brushRef="#br1" timeOffset="-143285.25">20828 17265 836 0,'0'0'237'0,"0"0"-157"15,0 0-41-15,0 0 98 16,0 0 32-16,0 0-72 16,0 0 4-16,80-48-62 15,-47 38 8-15,2 1-3 16,2 1-18-16,3-1 2 16,-3 1-28-16,-2 0-6 15,-4-1-5-15,-4 1-114 16,-3-8-164-16,-8-1-211 0,-7 5-340 15</inkml:trace>
  <inkml:trace contextRef="#ctx0" brushRef="#br1" timeOffset="-143105.15">21095 16903 836 0,'0'0'627'15,"0"0"-535"-15,0 0-59 16,-6 113-25-16,6-55 45 15,0 5 57-15,9-2-59 16,2-5-19-16,-1-8-13 16,-3-6-19-16,1-12-16 15,-5-10-184-15,-3-11-484 0</inkml:trace>
  <inkml:trace contextRef="#ctx0" brushRef="#br1" timeOffset="-142483.32">19532 15640 529 0,'0'0'395'0,"0"0"-221"0,0 0-25 16,0 0-48-16,0 0 57 15,0 0-11-15,0 0-74 16,-3-3-19-16,10-1-10 16,7 1 0-16,5-2 38 15,5 0-48-15,6-2-3 16,7 2-10-16,2 1-13 16,3-2 9-16,2 3-16 15,-5 1-1-15,-4 0 11 16,-7 1-11-16,-7-1 0 15,-9 2 0-15,-5 0-26 16,-3 0 20-16,-4-1-44 16,0 0-20-16,-7-6-52 0,-6 2-230 15,-7-2-457-15</inkml:trace>
  <inkml:trace contextRef="#ctx0" brushRef="#br1" timeOffset="-142041.79">18841 15432 1045 0,'0'0'150'16,"0"0"-79"-16,0 0 29 15,0 0-19-15,0 0-12 16,0 0-23-16,0 0-37 15,-44 29 17-15,44 2-14 16,0 10 21-16,0 5 14 0,0 3-47 16,7 1 6-1,2-3-6-15,-3 0 1 0,-2-6 2 16,-1 1-3-16,2-6 1 16,-2-2-1-16,3-4-12 15,-3-2-66-15,1-4-117 16,-1-4-153-16,-1-7-66 0</inkml:trace>
  <inkml:trace contextRef="#ctx0" brushRef="#br1" timeOffset="-141761.34">18838 15778 682 0,'0'0'176'0,"0"0"-67"15,0 0 71-15,93-44-46 16,-51 28 16-16,2 0-41 16,4 2-80-16,-2 5 5 15,-6 1-33-15,-5 3 5 16,-7 2-6-16,-7 2-19 15,-8-1-90-15,-5-2-83 16,-5 0-119-16,-3-3-197 0</inkml:trace>
  <inkml:trace contextRef="#ctx0" brushRef="#br1" timeOffset="-141501.25">19138 15417 689 0,'0'0'332'16,"0"0"-213"-16,0 0-63 15,-1 80 15-15,1-38 62 16,8 5-25-16,1 4-31 16,-1 0-1-16,1-1-38 15,-3-2-14-15,0-6-5 0,0-4-11 16,-2-4-9-16,1-4 1 15,2-4-19-15,-1 1-21 16,2 2-161-16,-2-5-177 16,-2-4-706-16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89" Type="http://schemas.openxmlformats.org/officeDocument/2006/relationships/image" Target="../media/image584.png"/><Relationship Id="rId2" Type="http://schemas.openxmlformats.org/officeDocument/2006/relationships/customXml" Target="../ink/ink10.xml"/><Relationship Id="rId195" Type="http://schemas.openxmlformats.org/officeDocument/2006/relationships/image" Target="../media/image28.png"/><Relationship Id="rId1" Type="http://schemas.openxmlformats.org/officeDocument/2006/relationships/slideLayout" Target="../slideLayouts/slideLayout7.xml"/><Relationship Id="rId190" Type="http://schemas.openxmlformats.org/officeDocument/2006/relationships/customXml" Target="../ink/ink11.xml"/><Relationship Id="rId194" Type="http://schemas.openxmlformats.org/officeDocument/2006/relationships/customXml" Target="../ink/ink12.xml"/><Relationship Id="rId193" Type="http://schemas.openxmlformats.org/officeDocument/2006/relationships/image" Target="../media/image58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9.png"/><Relationship Id="rId2"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16.xml"/><Relationship Id="rId5" Type="http://schemas.openxmlformats.org/officeDocument/2006/relationships/image" Target="../media/image210.png"/><Relationship Id="rId4" Type="http://schemas.openxmlformats.org/officeDocument/2006/relationships/customXml" Target="../ink/ink1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customXml" Target="../ink/ink21.xml"/><Relationship Id="rId4" Type="http://schemas.openxmlformats.org/officeDocument/2006/relationships/customXml" Target="../ink/ink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22.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customXml" Target="../ink/ink2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46" Type="http://schemas.openxmlformats.org/officeDocument/2006/relationships/customXml" Target="../ink/ink28.xml"/><Relationship Id="rId2" Type="http://schemas.openxmlformats.org/officeDocument/2006/relationships/customXml" Target="../ink/ink27.xml"/><Relationship Id="rId96" Type="http://schemas.openxmlformats.org/officeDocument/2006/relationships/image" Target="../media/image37.png"/><Relationship Id="rId1" Type="http://schemas.openxmlformats.org/officeDocument/2006/relationships/slideLayout" Target="../slideLayouts/slideLayout7.xml"/><Relationship Id="rId45" Type="http://schemas.openxmlformats.org/officeDocument/2006/relationships/image" Target="../media/image2282.png"/><Relationship Id="rId95" Type="http://schemas.openxmlformats.org/officeDocument/2006/relationships/customXml" Target="../ink/ink29.xml"/><Relationship Id="rId94" Type="http://schemas.openxmlformats.org/officeDocument/2006/relationships/image" Target="../media/image23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customXml" Target="../ink/ink1.xml"/><Relationship Id="rId12"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7.xm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B8BB-4CC3-482B-ADCE-569990AE6E7C}"/>
              </a:ext>
            </a:extLst>
          </p:cNvPr>
          <p:cNvSpPr>
            <a:spLocks noGrp="1"/>
          </p:cNvSpPr>
          <p:nvPr>
            <p:ph type="ctrTitle"/>
          </p:nvPr>
        </p:nvSpPr>
        <p:spPr/>
        <p:txBody>
          <a:bodyPr/>
          <a:lstStyle/>
          <a:p>
            <a:r>
              <a:rPr lang="es-CL" dirty="0"/>
              <a:t>Enlace químico</a:t>
            </a:r>
          </a:p>
        </p:txBody>
      </p:sp>
      <p:sp>
        <p:nvSpPr>
          <p:cNvPr id="3" name="Subtitle 2">
            <a:extLst>
              <a:ext uri="{FF2B5EF4-FFF2-40B4-BE49-F238E27FC236}">
                <a16:creationId xmlns:a16="http://schemas.microsoft.com/office/drawing/2014/main" id="{73D78750-0A42-49EF-9D1C-BDEC31B597D3}"/>
              </a:ext>
            </a:extLst>
          </p:cNvPr>
          <p:cNvSpPr>
            <a:spLocks noGrp="1"/>
          </p:cNvSpPr>
          <p:nvPr>
            <p:ph type="subTitle" idx="1"/>
          </p:nvPr>
        </p:nvSpPr>
        <p:spPr/>
        <p:txBody>
          <a:bodyPr/>
          <a:lstStyle/>
          <a:p>
            <a:r>
              <a:rPr lang="es-CL" dirty="0"/>
              <a:t>Dra. Carla muñoz v.</a:t>
            </a:r>
          </a:p>
        </p:txBody>
      </p:sp>
    </p:spTree>
    <p:extLst>
      <p:ext uri="{BB962C8B-B14F-4D97-AF65-F5344CB8AC3E}">
        <p14:creationId xmlns:p14="http://schemas.microsoft.com/office/powerpoint/2010/main" val="107778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AB91A9D9-5AEE-47AB-AECF-0FE9685BF68F}"/>
              </a:ext>
            </a:extLst>
          </p:cNvPr>
          <p:cNvSpPr txBox="1"/>
          <p:nvPr/>
        </p:nvSpPr>
        <p:spPr>
          <a:xfrm>
            <a:off x="180535" y="330395"/>
            <a:ext cx="11830929" cy="646112"/>
          </a:xfrm>
          <a:prstGeom prst="rect">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p:spPr>
        <p:txBody>
          <a:bodyPr wrap="square">
            <a:spAutoFit/>
          </a:bodyPr>
          <a:lstStyle/>
          <a:p>
            <a:pPr algn="ctr">
              <a:defRPr/>
            </a:pPr>
            <a:r>
              <a:rPr lang="es-CL" sz="3600" dirty="0">
                <a:solidFill>
                  <a:schemeClr val="bg1"/>
                </a:solidFill>
                <a:latin typeface="Arial" panose="020B0604020202020204" pitchFamily="34" charset="0"/>
                <a:cs typeface="Arial" panose="020B0604020202020204" pitchFamily="34" charset="0"/>
              </a:rPr>
              <a:t>Símbolos de Lewis</a:t>
            </a:r>
          </a:p>
        </p:txBody>
      </p:sp>
      <p:pic>
        <p:nvPicPr>
          <p:cNvPr id="20482" name="Picture 2" descr="http://tiempodeexito.com/quimicain/images/lewis2.jpg">
            <a:extLst>
              <a:ext uri="{FF2B5EF4-FFF2-40B4-BE49-F238E27FC236}">
                <a16:creationId xmlns:a16="http://schemas.microsoft.com/office/drawing/2014/main" id="{E0300622-F74B-4863-A09E-36159C53920D}"/>
              </a:ext>
            </a:extLst>
          </p:cNvPr>
          <p:cNvPicPr>
            <a:picLocks noChangeAspect="1" noChangeArrowheads="1"/>
          </p:cNvPicPr>
          <p:nvPr/>
        </p:nvPicPr>
        <p:blipFill>
          <a:blip r:embed="rId2"/>
          <a:srcRect/>
          <a:stretch>
            <a:fillRect/>
          </a:stretch>
        </p:blipFill>
        <p:spPr bwMode="auto">
          <a:xfrm>
            <a:off x="1598350" y="1167618"/>
            <a:ext cx="9107164" cy="5359987"/>
          </a:xfrm>
          <a:prstGeom prst="rect">
            <a:avLst/>
          </a:prstGeom>
          <a:noFill/>
          <a:ln w="57150">
            <a:solidFill>
              <a:schemeClr val="tx1">
                <a:lumMod val="95000"/>
                <a:lumOff val="5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D3918-56CC-41DB-9B7A-C2211B9CC85F}"/>
              </a:ext>
            </a:extLst>
          </p:cNvPr>
          <p:cNvSpPr txBox="1"/>
          <p:nvPr/>
        </p:nvSpPr>
        <p:spPr>
          <a:xfrm>
            <a:off x="323557" y="295422"/>
            <a:ext cx="11507371" cy="646331"/>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Enlaces</a:t>
            </a:r>
          </a:p>
        </p:txBody>
      </p:sp>
      <p:sp>
        <p:nvSpPr>
          <p:cNvPr id="3" name="TextBox 2">
            <a:extLst>
              <a:ext uri="{FF2B5EF4-FFF2-40B4-BE49-F238E27FC236}">
                <a16:creationId xmlns:a16="http://schemas.microsoft.com/office/drawing/2014/main" id="{F5B89180-A22E-4CAB-A9F6-D53A57B8B4E7}"/>
              </a:ext>
            </a:extLst>
          </p:cNvPr>
          <p:cNvSpPr txBox="1"/>
          <p:nvPr/>
        </p:nvSpPr>
        <p:spPr>
          <a:xfrm>
            <a:off x="323557" y="1308296"/>
            <a:ext cx="11408897" cy="4154984"/>
          </a:xfrm>
          <a:prstGeom prst="rect">
            <a:avLst/>
          </a:prstGeom>
          <a:noFill/>
        </p:spPr>
        <p:txBody>
          <a:bodyPr wrap="square" rtlCol="0">
            <a:spAutoFit/>
          </a:bodyPr>
          <a:lstStyle/>
          <a:p>
            <a:pPr algn="just"/>
            <a:r>
              <a:rPr lang="es-CL" sz="2400" dirty="0">
                <a:solidFill>
                  <a:schemeClr val="bg1"/>
                </a:solidFill>
                <a:latin typeface="Arial" panose="020B0604020202020204" pitchFamily="34" charset="0"/>
                <a:cs typeface="Arial" panose="020B0604020202020204" pitchFamily="34" charset="0"/>
              </a:rPr>
              <a:t>Los átomos de los elementos con bajas energías de ionización tienden a formar cationes  y los que tienen alta afinidad electrónica tienden a formar aniones.</a:t>
            </a:r>
          </a:p>
          <a:p>
            <a:pPr algn="just"/>
            <a:r>
              <a:rPr lang="es-CL" sz="2400" dirty="0">
                <a:solidFill>
                  <a:schemeClr val="bg1"/>
                </a:solidFill>
                <a:latin typeface="Arial" panose="020B0604020202020204" pitchFamily="34" charset="0"/>
                <a:cs typeface="Arial" panose="020B0604020202020204" pitchFamily="34" charset="0"/>
              </a:rPr>
              <a:t>Para saber que relación se establecerá entre dos átomos distintos al reaccionar se debe estudiar su electronegatividad.</a:t>
            </a:r>
          </a:p>
          <a:p>
            <a:pPr algn="just"/>
            <a:r>
              <a:rPr lang="es-CL" sz="2400" dirty="0">
                <a:solidFill>
                  <a:schemeClr val="bg1"/>
                </a:solidFill>
                <a:latin typeface="Arial" panose="020B0604020202020204" pitchFamily="34" charset="0"/>
                <a:cs typeface="Arial" panose="020B0604020202020204" pitchFamily="34" charset="0"/>
              </a:rPr>
              <a:t>Elementos con gran diferencia de electronegatividad tenderán a intercambiar o transferir electrones, y por lo tanto, tenderán a formar compuestos iónicos, y la relación que mantiene unidos estos átomos será una atracción electrostática.</a:t>
            </a:r>
          </a:p>
          <a:p>
            <a:pPr algn="just"/>
            <a:r>
              <a:rPr lang="es-CL" sz="2400" dirty="0">
                <a:solidFill>
                  <a:schemeClr val="bg1"/>
                </a:solidFill>
                <a:latin typeface="Arial" panose="020B0604020202020204" pitchFamily="34" charset="0"/>
                <a:cs typeface="Arial" panose="020B0604020202020204" pitchFamily="34" charset="0"/>
              </a:rPr>
              <a:t>En cambio los átomos que tienen baja diferencia de electronegatividad tenderán a compartir electrones y formarán enlaces covalentes.</a:t>
            </a:r>
          </a:p>
          <a:p>
            <a:pPr algn="just"/>
            <a:endParaRPr lang="es-CL" sz="2400" dirty="0">
              <a:solidFill>
                <a:schemeClr val="bg1"/>
              </a:solidFill>
              <a:latin typeface="Arial" panose="020B0604020202020204" pitchFamily="34" charset="0"/>
              <a:cs typeface="Arial" panose="020B0604020202020204" pitchFamily="34" charset="0"/>
            </a:endParaRPr>
          </a:p>
          <a:p>
            <a:pPr algn="just"/>
            <a:endParaRPr lang="es-CL" sz="2400"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56E8DD0-7CF6-427F-AD46-B6824FDCA75A}"/>
                  </a:ext>
                </a:extLst>
              </p14:cNvPr>
              <p14:cNvContentPartPr/>
              <p14:nvPr/>
            </p14:nvContentPartPr>
            <p14:xfrm>
              <a:off x="1003320" y="4626000"/>
              <a:ext cx="10770480" cy="1401120"/>
            </p14:xfrm>
          </p:contentPart>
        </mc:Choice>
        <mc:Fallback xmlns="">
          <p:pic>
            <p:nvPicPr>
              <p:cNvPr id="4" name="Ink 3">
                <a:extLst>
                  <a:ext uri="{FF2B5EF4-FFF2-40B4-BE49-F238E27FC236}">
                    <a16:creationId xmlns:a16="http://schemas.microsoft.com/office/drawing/2014/main" id="{156E8DD0-7CF6-427F-AD46-B6824FDCA75A}"/>
                  </a:ext>
                </a:extLst>
              </p:cNvPr>
              <p:cNvPicPr/>
              <p:nvPr/>
            </p:nvPicPr>
            <p:blipFill>
              <a:blip r:embed="rId3"/>
              <a:stretch>
                <a:fillRect/>
              </a:stretch>
            </p:blipFill>
            <p:spPr>
              <a:xfrm>
                <a:off x="993960" y="4616640"/>
                <a:ext cx="10789200" cy="1419840"/>
              </a:xfrm>
              <a:prstGeom prst="rect">
                <a:avLst/>
              </a:prstGeom>
            </p:spPr>
          </p:pic>
        </mc:Fallback>
      </mc:AlternateContent>
    </p:spTree>
    <p:extLst>
      <p:ext uri="{BB962C8B-B14F-4D97-AF65-F5344CB8AC3E}">
        <p14:creationId xmlns:p14="http://schemas.microsoft.com/office/powerpoint/2010/main" val="296838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415AC979-12CD-4EBD-97B5-DBF4341200FE}"/>
              </a:ext>
            </a:extLst>
          </p:cNvPr>
          <p:cNvSpPr txBox="1"/>
          <p:nvPr/>
        </p:nvSpPr>
        <p:spPr>
          <a:xfrm>
            <a:off x="98473" y="260351"/>
            <a:ext cx="11844997" cy="646113"/>
          </a:xfrm>
          <a:prstGeom prst="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p:spPr>
        <p:txBody>
          <a:bodyPr wrap="square">
            <a:spAutoFit/>
          </a:bodyPr>
          <a:lstStyle/>
          <a:p>
            <a:pPr algn="ctr">
              <a:defRPr/>
            </a:pPr>
            <a:r>
              <a:rPr lang="es-CL" sz="3600" dirty="0">
                <a:solidFill>
                  <a:schemeClr val="tx1">
                    <a:lumMod val="95000"/>
                  </a:schemeClr>
                </a:solidFill>
                <a:latin typeface="Arial" panose="020B0604020202020204" pitchFamily="34" charset="0"/>
                <a:cs typeface="Arial" panose="020B0604020202020204" pitchFamily="34" charset="0"/>
              </a:rPr>
              <a:t>Enlace iónico</a:t>
            </a:r>
          </a:p>
        </p:txBody>
      </p:sp>
      <p:sp>
        <p:nvSpPr>
          <p:cNvPr id="11267" name="2 CuadroTexto">
            <a:extLst>
              <a:ext uri="{FF2B5EF4-FFF2-40B4-BE49-F238E27FC236}">
                <a16:creationId xmlns:a16="http://schemas.microsoft.com/office/drawing/2014/main" id="{FAE4DB0F-999E-4E40-ACD3-A75CB45076FA}"/>
              </a:ext>
            </a:extLst>
          </p:cNvPr>
          <p:cNvSpPr txBox="1">
            <a:spLocks noChangeArrowheads="1"/>
          </p:cNvSpPr>
          <p:nvPr/>
        </p:nvSpPr>
        <p:spPr bwMode="auto">
          <a:xfrm>
            <a:off x="351692" y="1052514"/>
            <a:ext cx="574430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b="1" u="sng" dirty="0">
                <a:latin typeface="Arial" panose="020B0604020202020204" pitchFamily="34" charset="0"/>
              </a:rPr>
              <a:t>Formación de un ion</a:t>
            </a:r>
          </a:p>
          <a:p>
            <a:pPr algn="just"/>
            <a:r>
              <a:rPr lang="es-CL" altLang="es-CL" sz="2800" dirty="0">
                <a:latin typeface="Arial" panose="020B0604020202020204" pitchFamily="34" charset="0"/>
              </a:rPr>
              <a:t>Un átomo que tiene una estructura muy cercana a un gas noble puede alcanzarla reaccionando con otro átomo, ya sea captando o entregando electrones. Así por ejemplo, un átomo de sodio (un electrón en exceso), reaccionará fácilmente con un átomo de cloro (un electrón en defecto) para formar el cloruro de sodio.</a:t>
            </a:r>
          </a:p>
        </p:txBody>
      </p:sp>
      <p:pic>
        <p:nvPicPr>
          <p:cNvPr id="11268" name="Picture 2" descr="http://quimica.laguia2000.com/wp-content/uploads/2010/08/ENLACQUIM1.gif">
            <a:extLst>
              <a:ext uri="{FF2B5EF4-FFF2-40B4-BE49-F238E27FC236}">
                <a16:creationId xmlns:a16="http://schemas.microsoft.com/office/drawing/2014/main" id="{68A406AF-15D7-44A7-99E7-1EDF36EF1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005" y="1231208"/>
            <a:ext cx="5526304"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422911B2-3C62-44AB-8DED-4B5D4170E8AB}"/>
              </a:ext>
            </a:extLst>
          </p:cNvPr>
          <p:cNvSpPr txBox="1"/>
          <p:nvPr/>
        </p:nvSpPr>
        <p:spPr>
          <a:xfrm>
            <a:off x="168811" y="260351"/>
            <a:ext cx="11774659" cy="646113"/>
          </a:xfrm>
          <a:prstGeom prst="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p:spPr>
        <p:txBody>
          <a:bodyPr wrap="square">
            <a:spAutoFit/>
          </a:bodyPr>
          <a:lstStyle/>
          <a:p>
            <a:pPr algn="ctr">
              <a:defRPr/>
            </a:pPr>
            <a:r>
              <a:rPr lang="es-CL" sz="3600" dirty="0">
                <a:solidFill>
                  <a:schemeClr val="tx1">
                    <a:lumMod val="95000"/>
                  </a:schemeClr>
                </a:solidFill>
                <a:latin typeface="Arial" panose="020B0604020202020204" pitchFamily="34" charset="0"/>
                <a:cs typeface="Arial" panose="020B0604020202020204" pitchFamily="34" charset="0"/>
              </a:rPr>
              <a:t>Enlace iónico</a:t>
            </a:r>
          </a:p>
        </p:txBody>
      </p:sp>
      <p:sp>
        <p:nvSpPr>
          <p:cNvPr id="13315" name="2 CuadroTexto">
            <a:extLst>
              <a:ext uri="{FF2B5EF4-FFF2-40B4-BE49-F238E27FC236}">
                <a16:creationId xmlns:a16="http://schemas.microsoft.com/office/drawing/2014/main" id="{7E4555EA-28CE-43CB-8FD7-F32F56D54CFD}"/>
              </a:ext>
            </a:extLst>
          </p:cNvPr>
          <p:cNvSpPr txBox="1">
            <a:spLocks noChangeArrowheads="1"/>
          </p:cNvSpPr>
          <p:nvPr/>
        </p:nvSpPr>
        <p:spPr bwMode="auto">
          <a:xfrm>
            <a:off x="633045" y="1412876"/>
            <a:ext cx="1091652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solidFill>
                  <a:schemeClr val="bg1"/>
                </a:solidFill>
                <a:latin typeface="Arial" panose="020B0604020202020204" pitchFamily="34" charset="0"/>
              </a:rPr>
              <a:t>Los cationes sencillos como </a:t>
            </a:r>
            <a:r>
              <a:rPr lang="es-CL" altLang="es-CL" sz="2800" dirty="0" err="1">
                <a:solidFill>
                  <a:schemeClr val="bg1"/>
                </a:solidFill>
                <a:latin typeface="Arial" panose="020B0604020202020204" pitchFamily="34" charset="0"/>
              </a:rPr>
              <a:t>Na</a:t>
            </a:r>
            <a:r>
              <a:rPr lang="es-CL" altLang="es-CL" sz="2800" baseline="30000" dirty="0">
                <a:solidFill>
                  <a:schemeClr val="bg1"/>
                </a:solidFill>
                <a:latin typeface="Arial" panose="020B0604020202020204" pitchFamily="34" charset="0"/>
              </a:rPr>
              <a:t>+</a:t>
            </a:r>
            <a:r>
              <a:rPr lang="es-CL" altLang="es-CL" sz="2800" dirty="0">
                <a:solidFill>
                  <a:schemeClr val="bg1"/>
                </a:solidFill>
                <a:latin typeface="Arial" panose="020B0604020202020204" pitchFamily="34" charset="0"/>
              </a:rPr>
              <a:t>, K</a:t>
            </a:r>
            <a:r>
              <a:rPr lang="es-CL" altLang="es-CL" sz="2800" baseline="30000" dirty="0">
                <a:solidFill>
                  <a:schemeClr val="bg1"/>
                </a:solidFill>
                <a:latin typeface="Arial" panose="020B0604020202020204" pitchFamily="34" charset="0"/>
              </a:rPr>
              <a:t>+</a:t>
            </a:r>
            <a:r>
              <a:rPr lang="es-CL" altLang="es-CL" sz="2800" dirty="0">
                <a:solidFill>
                  <a:schemeClr val="bg1"/>
                </a:solidFill>
                <a:latin typeface="Arial" panose="020B0604020202020204" pitchFamily="34" charset="0"/>
              </a:rPr>
              <a:t>, Mg</a:t>
            </a:r>
            <a:r>
              <a:rPr lang="es-CL" altLang="es-CL" sz="2800" baseline="30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Ca</a:t>
            </a:r>
            <a:r>
              <a:rPr lang="es-CL" altLang="es-CL" sz="2800" baseline="30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a:t>
            </a:r>
            <a:r>
              <a:rPr lang="es-CL" altLang="es-CL" sz="2800" dirty="0" err="1">
                <a:solidFill>
                  <a:schemeClr val="bg1"/>
                </a:solidFill>
                <a:latin typeface="Arial" panose="020B0604020202020204" pitchFamily="34" charset="0"/>
              </a:rPr>
              <a:t>etc</a:t>
            </a:r>
            <a:r>
              <a:rPr lang="es-CL" altLang="es-CL" sz="2800" dirty="0">
                <a:solidFill>
                  <a:schemeClr val="bg1"/>
                </a:solidFill>
                <a:latin typeface="Arial" panose="020B0604020202020204" pitchFamily="34" charset="0"/>
              </a:rPr>
              <a:t>, corresponden a elementos cuyos primeros y segundos potenciales de ionización son pequeños; por otra parte los aniones sencillos: Cl</a:t>
            </a:r>
            <a:r>
              <a:rPr lang="es-CL" altLang="es-CL" sz="2800" baseline="30000" dirty="0">
                <a:solidFill>
                  <a:schemeClr val="bg1"/>
                </a:solidFill>
                <a:latin typeface="Arial" panose="020B0604020202020204" pitchFamily="34" charset="0"/>
              </a:rPr>
              <a:t>-</a:t>
            </a:r>
            <a:r>
              <a:rPr lang="es-CL" altLang="es-CL" sz="2800" dirty="0">
                <a:solidFill>
                  <a:schemeClr val="bg1"/>
                </a:solidFill>
                <a:latin typeface="Arial" panose="020B0604020202020204" pitchFamily="34" charset="0"/>
              </a:rPr>
              <a:t>, F</a:t>
            </a:r>
            <a:r>
              <a:rPr lang="es-CL" altLang="es-CL" sz="2800" baseline="30000" dirty="0">
                <a:solidFill>
                  <a:schemeClr val="bg1"/>
                </a:solidFill>
                <a:latin typeface="Arial" panose="020B0604020202020204" pitchFamily="34" charset="0"/>
              </a:rPr>
              <a:t>-</a:t>
            </a:r>
            <a:r>
              <a:rPr lang="es-CL" altLang="es-CL" sz="2800" dirty="0">
                <a:solidFill>
                  <a:schemeClr val="bg1"/>
                </a:solidFill>
                <a:latin typeface="Arial" panose="020B0604020202020204" pitchFamily="34" charset="0"/>
              </a:rPr>
              <a:t>, O</a:t>
            </a:r>
            <a:r>
              <a:rPr lang="es-CL" altLang="es-CL" sz="2800" baseline="30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S</a:t>
            </a:r>
            <a:r>
              <a:rPr lang="es-CL" altLang="es-CL" sz="2800" baseline="30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a:t>
            </a:r>
            <a:r>
              <a:rPr lang="es-CL" altLang="es-CL" sz="2800" dirty="0" err="1">
                <a:solidFill>
                  <a:schemeClr val="bg1"/>
                </a:solidFill>
                <a:latin typeface="Arial" panose="020B0604020202020204" pitchFamily="34" charset="0"/>
              </a:rPr>
              <a:t>etc</a:t>
            </a:r>
            <a:r>
              <a:rPr lang="es-CL" altLang="es-CL" sz="2800" dirty="0">
                <a:solidFill>
                  <a:schemeClr val="bg1"/>
                </a:solidFill>
                <a:latin typeface="Arial" panose="020B0604020202020204" pitchFamily="34" charset="0"/>
              </a:rPr>
              <a:t>, provienen de elementos con gran electroafinidad. Los aniones y cationes son </a:t>
            </a:r>
            <a:r>
              <a:rPr lang="es-CL" altLang="es-CL" sz="2800" dirty="0" err="1">
                <a:solidFill>
                  <a:schemeClr val="bg1"/>
                </a:solidFill>
                <a:latin typeface="Arial" panose="020B0604020202020204" pitchFamily="34" charset="0"/>
              </a:rPr>
              <a:t>isoelectrónicos</a:t>
            </a:r>
            <a:r>
              <a:rPr lang="es-CL" altLang="es-CL" sz="2800" dirty="0">
                <a:solidFill>
                  <a:schemeClr val="bg1"/>
                </a:solidFill>
                <a:latin typeface="Arial" panose="020B0604020202020204" pitchFamily="34" charset="0"/>
              </a:rPr>
              <a:t> con su  gas noble vecino.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5A90D499-5F1F-4265-B719-AAB1BEFB47A0}"/>
              </a:ext>
            </a:extLst>
          </p:cNvPr>
          <p:cNvSpPr txBox="1"/>
          <p:nvPr/>
        </p:nvSpPr>
        <p:spPr>
          <a:xfrm>
            <a:off x="211015" y="260351"/>
            <a:ext cx="11816862" cy="646113"/>
          </a:xfrm>
          <a:prstGeom prst="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p:spPr>
        <p:txBody>
          <a:bodyPr wrap="square">
            <a:spAutoFit/>
          </a:bodyPr>
          <a:lstStyle/>
          <a:p>
            <a:pPr algn="ctr">
              <a:defRPr/>
            </a:pPr>
            <a:r>
              <a:rPr lang="es-CL" sz="3600" dirty="0">
                <a:solidFill>
                  <a:schemeClr val="tx1">
                    <a:lumMod val="95000"/>
                  </a:schemeClr>
                </a:solidFill>
                <a:latin typeface="Arial" panose="020B0604020202020204" pitchFamily="34" charset="0"/>
                <a:cs typeface="Arial" panose="020B0604020202020204" pitchFamily="34" charset="0"/>
              </a:rPr>
              <a:t>Enlace iónico</a:t>
            </a:r>
          </a:p>
        </p:txBody>
      </p:sp>
      <p:sp>
        <p:nvSpPr>
          <p:cNvPr id="3" name="2 CuadroTexto">
            <a:extLst>
              <a:ext uri="{FF2B5EF4-FFF2-40B4-BE49-F238E27FC236}">
                <a16:creationId xmlns:a16="http://schemas.microsoft.com/office/drawing/2014/main" id="{15BAD9E8-4718-4C90-AE16-76DF6A0B1B6B}"/>
              </a:ext>
            </a:extLst>
          </p:cNvPr>
          <p:cNvSpPr txBox="1"/>
          <p:nvPr/>
        </p:nvSpPr>
        <p:spPr>
          <a:xfrm>
            <a:off x="393895" y="1196976"/>
            <a:ext cx="11422967" cy="2677656"/>
          </a:xfrm>
          <a:prstGeom prst="rect">
            <a:avLst/>
          </a:prstGeom>
          <a:noFill/>
        </p:spPr>
        <p:txBody>
          <a:bodyPr wrap="square">
            <a:spAutoFit/>
          </a:bodyPr>
          <a:lstStyle/>
          <a:p>
            <a:pPr>
              <a:defRPr/>
            </a:pPr>
            <a:r>
              <a:rPr lang="es-CL" sz="2800" dirty="0">
                <a:solidFill>
                  <a:schemeClr val="bg1"/>
                </a:solidFill>
                <a:latin typeface="Arial" panose="020B0604020202020204" pitchFamily="34" charset="0"/>
                <a:cs typeface="Arial" panose="020B0604020202020204" pitchFamily="34" charset="0"/>
              </a:rPr>
              <a:t>Ambos iones formados tienen la estructura de un gas noble, el ion sodio, la del Ne (1s</a:t>
            </a:r>
            <a:r>
              <a:rPr lang="es-CL" sz="2800" baseline="30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2s</a:t>
            </a:r>
            <a:r>
              <a:rPr lang="es-CL" sz="2800" baseline="30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2p</a:t>
            </a:r>
            <a:r>
              <a:rPr lang="es-CL" sz="2800" baseline="30000" dirty="0">
                <a:solidFill>
                  <a:schemeClr val="bg1"/>
                </a:solidFill>
                <a:latin typeface="Arial" panose="020B0604020202020204" pitchFamily="34" charset="0"/>
                <a:cs typeface="Arial" panose="020B0604020202020204" pitchFamily="34" charset="0"/>
              </a:rPr>
              <a:t>6</a:t>
            </a:r>
            <a:r>
              <a:rPr lang="es-CL" sz="2800" dirty="0">
                <a:solidFill>
                  <a:schemeClr val="bg1"/>
                </a:solidFill>
                <a:latin typeface="Arial" panose="020B0604020202020204" pitchFamily="34" charset="0"/>
                <a:cs typeface="Arial" panose="020B0604020202020204" pitchFamily="34" charset="0"/>
              </a:rPr>
              <a:t>) y el ion cloruro la del Ar (1s</a:t>
            </a:r>
            <a:r>
              <a:rPr lang="es-CL" sz="2800" baseline="30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2s</a:t>
            </a:r>
            <a:r>
              <a:rPr lang="es-CL" sz="2800" baseline="30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2p</a:t>
            </a:r>
            <a:r>
              <a:rPr lang="es-CL" sz="2800" baseline="30000" dirty="0">
                <a:solidFill>
                  <a:schemeClr val="bg1"/>
                </a:solidFill>
                <a:latin typeface="Arial" panose="020B0604020202020204" pitchFamily="34" charset="0"/>
                <a:cs typeface="Arial" panose="020B0604020202020204" pitchFamily="34" charset="0"/>
              </a:rPr>
              <a:t>6</a:t>
            </a:r>
            <a:r>
              <a:rPr lang="es-CL" sz="2800" dirty="0">
                <a:solidFill>
                  <a:schemeClr val="bg1"/>
                </a:solidFill>
                <a:latin typeface="Arial" panose="020B0604020202020204" pitchFamily="34" charset="0"/>
                <a:cs typeface="Arial" panose="020B0604020202020204" pitchFamily="34" charset="0"/>
              </a:rPr>
              <a:t>3s</a:t>
            </a:r>
            <a:r>
              <a:rPr lang="es-CL" sz="2800" baseline="30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3p</a:t>
            </a:r>
            <a:r>
              <a:rPr lang="es-CL" sz="2800" baseline="30000" dirty="0">
                <a:solidFill>
                  <a:schemeClr val="bg1"/>
                </a:solidFill>
                <a:latin typeface="Arial" panose="020B0604020202020204" pitchFamily="34" charset="0"/>
                <a:cs typeface="Arial" panose="020B0604020202020204" pitchFamily="34" charset="0"/>
              </a:rPr>
              <a:t>6</a:t>
            </a:r>
            <a:r>
              <a:rPr lang="es-CL" sz="2800" dirty="0">
                <a:solidFill>
                  <a:schemeClr val="bg1"/>
                </a:solidFill>
                <a:latin typeface="Arial" panose="020B0604020202020204" pitchFamily="34" charset="0"/>
                <a:cs typeface="Arial" panose="020B0604020202020204" pitchFamily="34" charset="0"/>
              </a:rPr>
              <a:t>).</a:t>
            </a:r>
          </a:p>
          <a:p>
            <a:pPr>
              <a:defRPr/>
            </a:pPr>
            <a:r>
              <a:rPr lang="es-CL" sz="2800" dirty="0">
                <a:solidFill>
                  <a:schemeClr val="bg1"/>
                </a:solidFill>
                <a:latin typeface="Arial" panose="020B0604020202020204" pitchFamily="34" charset="0"/>
                <a:cs typeface="Arial" panose="020B0604020202020204" pitchFamily="34" charset="0"/>
              </a:rPr>
              <a:t>Dibujar que sucede en el caso de la formación de:</a:t>
            </a:r>
          </a:p>
          <a:p>
            <a:pPr marL="514350" indent="-514350">
              <a:buFontTx/>
              <a:buAutoNum type="alphaLcParenR"/>
              <a:defRPr/>
            </a:pPr>
            <a:r>
              <a:rPr lang="es-CL" sz="2800" dirty="0">
                <a:solidFill>
                  <a:schemeClr val="bg1"/>
                </a:solidFill>
                <a:latin typeface="Arial" panose="020B0604020202020204" pitchFamily="34" charset="0"/>
                <a:cs typeface="Arial" panose="020B0604020202020204" pitchFamily="34" charset="0"/>
              </a:rPr>
              <a:t>KF</a:t>
            </a:r>
          </a:p>
          <a:p>
            <a:pPr marL="514350" indent="-514350">
              <a:buFontTx/>
              <a:buAutoNum type="alphaLcParenR"/>
              <a:defRPr/>
            </a:pPr>
            <a:r>
              <a:rPr lang="es-CL" sz="2800" dirty="0">
                <a:solidFill>
                  <a:schemeClr val="bg1"/>
                </a:solidFill>
                <a:latin typeface="Arial" panose="020B0604020202020204" pitchFamily="34" charset="0"/>
                <a:cs typeface="Arial" panose="020B0604020202020204" pitchFamily="34" charset="0"/>
              </a:rPr>
              <a:t>CaCl</a:t>
            </a:r>
            <a:r>
              <a:rPr lang="es-CL" sz="2800" baseline="-25000" dirty="0">
                <a:solidFill>
                  <a:schemeClr val="bg1"/>
                </a:solidFill>
                <a:latin typeface="Arial" panose="020B0604020202020204" pitchFamily="34" charset="0"/>
                <a:cs typeface="Arial" panose="020B0604020202020204" pitchFamily="34" charset="0"/>
              </a:rPr>
              <a:t>2</a:t>
            </a:r>
          </a:p>
          <a:p>
            <a:pPr marL="514350" indent="-514350">
              <a:buFontTx/>
              <a:buAutoNum type="alphaLcParenR"/>
              <a:defRPr/>
            </a:pPr>
            <a:r>
              <a:rPr lang="es-CL" sz="2800" dirty="0">
                <a:solidFill>
                  <a:schemeClr val="bg1"/>
                </a:solidFill>
                <a:latin typeface="Arial" panose="020B0604020202020204" pitchFamily="34" charset="0"/>
                <a:cs typeface="Arial" panose="020B0604020202020204" pitchFamily="34" charset="0"/>
              </a:rPr>
              <a:t>Al</a:t>
            </a:r>
            <a:r>
              <a:rPr lang="es-CL" sz="2800" baseline="-25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O</a:t>
            </a:r>
            <a:r>
              <a:rPr lang="es-CL" sz="2800" baseline="-25000" dirty="0">
                <a:solidFill>
                  <a:schemeClr val="bg1"/>
                </a:solidFill>
                <a:latin typeface="Arial" panose="020B0604020202020204" pitchFamily="34" charset="0"/>
                <a:cs typeface="Arial" panose="020B0604020202020204" pitchFamily="34" charset="0"/>
              </a:rPr>
              <a:t>3</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C0F02B-6A28-427A-A220-44D8BB6D947F}"/>
                  </a:ext>
                </a:extLst>
              </p14:cNvPr>
              <p14:cNvContentPartPr/>
              <p14:nvPr/>
            </p14:nvContentPartPr>
            <p14:xfrm>
              <a:off x="712440" y="2526480"/>
              <a:ext cx="10194840" cy="3082320"/>
            </p14:xfrm>
          </p:contentPart>
        </mc:Choice>
        <mc:Fallback xmlns="">
          <p:pic>
            <p:nvPicPr>
              <p:cNvPr id="4" name="Ink 3">
                <a:extLst>
                  <a:ext uri="{FF2B5EF4-FFF2-40B4-BE49-F238E27FC236}">
                    <a16:creationId xmlns:a16="http://schemas.microsoft.com/office/drawing/2014/main" id="{A7C0F02B-6A28-427A-A220-44D8BB6D947F}"/>
                  </a:ext>
                </a:extLst>
              </p:cNvPr>
              <p:cNvPicPr/>
              <p:nvPr/>
            </p:nvPicPr>
            <p:blipFill>
              <a:blip r:embed="rId3"/>
              <a:stretch>
                <a:fillRect/>
              </a:stretch>
            </p:blipFill>
            <p:spPr>
              <a:xfrm>
                <a:off x="703080" y="2517120"/>
                <a:ext cx="10213560" cy="31010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D3F104-54FC-4337-BBAD-31923B6CD9C9}"/>
              </a:ext>
            </a:extLst>
          </p:cNvPr>
          <p:cNvSpPr txBox="1"/>
          <p:nvPr/>
        </p:nvSpPr>
        <p:spPr>
          <a:xfrm>
            <a:off x="196948" y="337624"/>
            <a:ext cx="11662117" cy="646331"/>
          </a:xfrm>
          <a:prstGeom prst="rect">
            <a:avLst/>
          </a:prstGeom>
          <a:gradFill flip="none" rotWithShape="1">
            <a:gsLst>
              <a:gs pos="0">
                <a:srgbClr val="006600">
                  <a:tint val="66000"/>
                  <a:satMod val="160000"/>
                </a:srgbClr>
              </a:gs>
              <a:gs pos="50000">
                <a:srgbClr val="006600">
                  <a:tint val="44500"/>
                  <a:satMod val="160000"/>
                </a:srgbClr>
              </a:gs>
              <a:gs pos="100000">
                <a:srgbClr val="006600">
                  <a:tint val="23500"/>
                  <a:satMod val="160000"/>
                </a:srgb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Estructuras de Lewis</a:t>
            </a:r>
          </a:p>
        </p:txBody>
      </p:sp>
      <p:sp>
        <p:nvSpPr>
          <p:cNvPr id="3" name="TextBox 2">
            <a:extLst>
              <a:ext uri="{FF2B5EF4-FFF2-40B4-BE49-F238E27FC236}">
                <a16:creationId xmlns:a16="http://schemas.microsoft.com/office/drawing/2014/main" id="{40C2E393-758A-45D4-8AB8-CAED137040BC}"/>
              </a:ext>
            </a:extLst>
          </p:cNvPr>
          <p:cNvSpPr txBox="1"/>
          <p:nvPr/>
        </p:nvSpPr>
        <p:spPr>
          <a:xfrm>
            <a:off x="482990" y="1166842"/>
            <a:ext cx="11226019" cy="4524315"/>
          </a:xfrm>
          <a:prstGeom prst="rect">
            <a:avLst/>
          </a:prstGeom>
          <a:noFill/>
        </p:spPr>
        <p:txBody>
          <a:bodyPr wrap="square" rtlCol="0">
            <a:spAutoFit/>
          </a:bodyPr>
          <a:lstStyle/>
          <a:p>
            <a:r>
              <a:rPr lang="es-CL" sz="3200" dirty="0">
                <a:solidFill>
                  <a:schemeClr val="bg1"/>
                </a:solidFill>
                <a:latin typeface="Arial" panose="020B0604020202020204" pitchFamily="34" charset="0"/>
                <a:cs typeface="Arial" panose="020B0604020202020204" pitchFamily="34" charset="0"/>
              </a:rPr>
              <a:t>Forma de mostrar como quedan distribuidos los electrones en un compuesto. </a:t>
            </a:r>
          </a:p>
          <a:p>
            <a:r>
              <a:rPr lang="es-CL" sz="3200" dirty="0">
                <a:solidFill>
                  <a:schemeClr val="bg1"/>
                </a:solidFill>
                <a:latin typeface="Arial" panose="020B0604020202020204" pitchFamily="34" charset="0"/>
                <a:cs typeface="Arial" panose="020B0604020202020204" pitchFamily="34" charset="0"/>
              </a:rPr>
              <a:t>Ejercicio:</a:t>
            </a:r>
          </a:p>
          <a:p>
            <a:r>
              <a:rPr lang="es-CL" sz="3200" dirty="0">
                <a:solidFill>
                  <a:schemeClr val="bg1"/>
                </a:solidFill>
                <a:latin typeface="Arial" panose="020B0604020202020204" pitchFamily="34" charset="0"/>
                <a:cs typeface="Arial" panose="020B0604020202020204" pitchFamily="34" charset="0"/>
              </a:rPr>
              <a:t>Utilice los símbolos de Lewis para explicar la formación de los siguientes compuestos iónicos y dibuje su estructura de Lewis.</a:t>
            </a:r>
          </a:p>
          <a:p>
            <a:pPr marL="514350" indent="-514350">
              <a:buAutoNum type="alphaLcParenR"/>
            </a:pPr>
            <a:r>
              <a:rPr lang="es-CL" sz="3200" dirty="0">
                <a:solidFill>
                  <a:schemeClr val="bg1"/>
                </a:solidFill>
                <a:latin typeface="Arial" panose="020B0604020202020204" pitchFamily="34" charset="0"/>
                <a:cs typeface="Arial" panose="020B0604020202020204" pitchFamily="34" charset="0"/>
              </a:rPr>
              <a:t>MgCl</a:t>
            </a:r>
            <a:r>
              <a:rPr lang="es-CL" sz="3200" baseline="-25000" dirty="0">
                <a:solidFill>
                  <a:schemeClr val="bg1"/>
                </a:solidFill>
                <a:latin typeface="Arial" panose="020B0604020202020204" pitchFamily="34" charset="0"/>
                <a:cs typeface="Arial" panose="020B0604020202020204" pitchFamily="34" charset="0"/>
              </a:rPr>
              <a:t>2</a:t>
            </a:r>
          </a:p>
          <a:p>
            <a:pPr marL="514350" indent="-514350">
              <a:buAutoNum type="alphaLcParenR"/>
            </a:pPr>
            <a:endParaRPr lang="es-CL" sz="3200" dirty="0">
              <a:solidFill>
                <a:schemeClr val="bg1"/>
              </a:solidFill>
              <a:latin typeface="Arial" panose="020B0604020202020204" pitchFamily="34" charset="0"/>
              <a:cs typeface="Arial" panose="020B0604020202020204" pitchFamily="34" charset="0"/>
            </a:endParaRPr>
          </a:p>
          <a:p>
            <a:pPr marL="514350" indent="-514350">
              <a:buAutoNum type="alphaLcParenR"/>
            </a:pPr>
            <a:r>
              <a:rPr lang="es-CL" sz="3200" dirty="0">
                <a:solidFill>
                  <a:schemeClr val="bg1"/>
                </a:solidFill>
                <a:latin typeface="Arial" panose="020B0604020202020204" pitchFamily="34" charset="0"/>
                <a:cs typeface="Arial" panose="020B0604020202020204" pitchFamily="34" charset="0"/>
              </a:rPr>
              <a:t>Al</a:t>
            </a:r>
            <a:r>
              <a:rPr lang="es-CL" sz="3200" baseline="-25000" dirty="0">
                <a:solidFill>
                  <a:schemeClr val="bg1"/>
                </a:solidFill>
                <a:latin typeface="Arial" panose="020B0604020202020204" pitchFamily="34" charset="0"/>
                <a:cs typeface="Arial" panose="020B0604020202020204" pitchFamily="34" charset="0"/>
              </a:rPr>
              <a:t>2</a:t>
            </a:r>
            <a:r>
              <a:rPr lang="es-CL" sz="3200" dirty="0">
                <a:solidFill>
                  <a:schemeClr val="bg1"/>
                </a:solidFill>
                <a:latin typeface="Arial" panose="020B0604020202020204" pitchFamily="34" charset="0"/>
                <a:cs typeface="Arial" panose="020B0604020202020204" pitchFamily="34" charset="0"/>
              </a:rPr>
              <a:t>O</a:t>
            </a:r>
            <a:r>
              <a:rPr lang="es-CL" sz="3200" baseline="-25000" dirty="0">
                <a:solidFill>
                  <a:schemeClr val="bg1"/>
                </a:solidFill>
                <a:latin typeface="Arial" panose="020B0604020202020204" pitchFamily="34" charset="0"/>
                <a:cs typeface="Arial" panose="020B0604020202020204" pitchFamily="34" charset="0"/>
              </a:rPr>
              <a:t>3</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C7F9B8C-AE8E-42CA-BED9-64688BABD98F}"/>
                  </a:ext>
                </a:extLst>
              </p14:cNvPr>
              <p14:cNvContentPartPr/>
              <p14:nvPr/>
            </p14:nvContentPartPr>
            <p14:xfrm>
              <a:off x="3033000" y="3999600"/>
              <a:ext cx="6736320" cy="2801160"/>
            </p14:xfrm>
          </p:contentPart>
        </mc:Choice>
        <mc:Fallback xmlns="">
          <p:pic>
            <p:nvPicPr>
              <p:cNvPr id="4" name="Ink 3">
                <a:extLst>
                  <a:ext uri="{FF2B5EF4-FFF2-40B4-BE49-F238E27FC236}">
                    <a16:creationId xmlns:a16="http://schemas.microsoft.com/office/drawing/2014/main" id="{4C7F9B8C-AE8E-42CA-BED9-64688BABD98F}"/>
                  </a:ext>
                </a:extLst>
              </p:cNvPr>
              <p:cNvPicPr/>
              <p:nvPr/>
            </p:nvPicPr>
            <p:blipFill>
              <a:blip r:embed="rId3"/>
              <a:stretch>
                <a:fillRect/>
              </a:stretch>
            </p:blipFill>
            <p:spPr>
              <a:xfrm>
                <a:off x="3023640" y="3990240"/>
                <a:ext cx="6755040" cy="2819880"/>
              </a:xfrm>
              <a:prstGeom prst="rect">
                <a:avLst/>
              </a:prstGeom>
            </p:spPr>
          </p:pic>
        </mc:Fallback>
      </mc:AlternateContent>
    </p:spTree>
    <p:extLst>
      <p:ext uri="{BB962C8B-B14F-4D97-AF65-F5344CB8AC3E}">
        <p14:creationId xmlns:p14="http://schemas.microsoft.com/office/powerpoint/2010/main" val="352751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25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7F1E2-8D78-489F-83AC-60C0F049F0AB}"/>
              </a:ext>
            </a:extLst>
          </p:cNvPr>
          <p:cNvSpPr txBox="1"/>
          <p:nvPr/>
        </p:nvSpPr>
        <p:spPr>
          <a:xfrm>
            <a:off x="560363" y="211406"/>
            <a:ext cx="1107127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sp>
        <p:nvSpPr>
          <p:cNvPr id="3" name="TextBox 2">
            <a:extLst>
              <a:ext uri="{FF2B5EF4-FFF2-40B4-BE49-F238E27FC236}">
                <a16:creationId xmlns:a16="http://schemas.microsoft.com/office/drawing/2014/main" id="{2FB13D94-00C1-4A6C-AC1F-E1F35E87A080}"/>
              </a:ext>
            </a:extLst>
          </p:cNvPr>
          <p:cNvSpPr txBox="1"/>
          <p:nvPr/>
        </p:nvSpPr>
        <p:spPr>
          <a:xfrm>
            <a:off x="560362" y="1201430"/>
            <a:ext cx="10412437" cy="523220"/>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Enlace en el cual los átomos comparten electrones.</a:t>
            </a:r>
          </a:p>
        </p:txBody>
      </p:sp>
      <p:pic>
        <p:nvPicPr>
          <p:cNvPr id="4" name="Picture 3">
            <a:extLst>
              <a:ext uri="{FF2B5EF4-FFF2-40B4-BE49-F238E27FC236}">
                <a16:creationId xmlns:a16="http://schemas.microsoft.com/office/drawing/2014/main" id="{CC0D4004-04D9-4C21-BEE3-A8DBAB897AA5}"/>
              </a:ext>
            </a:extLst>
          </p:cNvPr>
          <p:cNvPicPr>
            <a:picLocks noChangeAspect="1"/>
          </p:cNvPicPr>
          <p:nvPr/>
        </p:nvPicPr>
        <p:blipFill>
          <a:blip r:embed="rId2"/>
          <a:stretch>
            <a:fillRect/>
          </a:stretch>
        </p:blipFill>
        <p:spPr>
          <a:xfrm>
            <a:off x="1308295" y="2068343"/>
            <a:ext cx="9238466" cy="388073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165C591-6ED4-41CB-A387-99D7E86BDD43}"/>
                  </a:ext>
                </a:extLst>
              </p14:cNvPr>
              <p14:cNvContentPartPr/>
              <p14:nvPr/>
            </p14:nvContentPartPr>
            <p14:xfrm>
              <a:off x="4119480" y="2039760"/>
              <a:ext cx="6314400" cy="2919960"/>
            </p14:xfrm>
          </p:contentPart>
        </mc:Choice>
        <mc:Fallback xmlns="">
          <p:pic>
            <p:nvPicPr>
              <p:cNvPr id="5" name="Ink 4">
                <a:extLst>
                  <a:ext uri="{FF2B5EF4-FFF2-40B4-BE49-F238E27FC236}">
                    <a16:creationId xmlns:a16="http://schemas.microsoft.com/office/drawing/2014/main" id="{5165C591-6ED4-41CB-A387-99D7E86BDD43}"/>
                  </a:ext>
                </a:extLst>
              </p:cNvPr>
              <p:cNvPicPr/>
              <p:nvPr/>
            </p:nvPicPr>
            <p:blipFill>
              <a:blip r:embed="rId4"/>
              <a:stretch>
                <a:fillRect/>
              </a:stretch>
            </p:blipFill>
            <p:spPr>
              <a:xfrm>
                <a:off x="4110120" y="2030400"/>
                <a:ext cx="6333120" cy="2938680"/>
              </a:xfrm>
              <a:prstGeom prst="rect">
                <a:avLst/>
              </a:prstGeom>
            </p:spPr>
          </p:pic>
        </mc:Fallback>
      </mc:AlternateContent>
    </p:spTree>
    <p:extLst>
      <p:ext uri="{BB962C8B-B14F-4D97-AF65-F5344CB8AC3E}">
        <p14:creationId xmlns:p14="http://schemas.microsoft.com/office/powerpoint/2010/main" val="230089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EF9FF-AB91-45B4-A343-A39DCE25661C}"/>
              </a:ext>
            </a:extLst>
          </p:cNvPr>
          <p:cNvSpPr txBox="1"/>
          <p:nvPr/>
        </p:nvSpPr>
        <p:spPr>
          <a:xfrm>
            <a:off x="154745" y="211406"/>
            <a:ext cx="1185906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pic>
        <p:nvPicPr>
          <p:cNvPr id="3" name="Picture 2">
            <a:extLst>
              <a:ext uri="{FF2B5EF4-FFF2-40B4-BE49-F238E27FC236}">
                <a16:creationId xmlns:a16="http://schemas.microsoft.com/office/drawing/2014/main" id="{8173FDB4-70B2-4048-AF5F-596C2CA6A23F}"/>
              </a:ext>
            </a:extLst>
          </p:cNvPr>
          <p:cNvPicPr>
            <a:picLocks noChangeAspect="1"/>
          </p:cNvPicPr>
          <p:nvPr/>
        </p:nvPicPr>
        <p:blipFill>
          <a:blip r:embed="rId2"/>
          <a:stretch>
            <a:fillRect/>
          </a:stretch>
        </p:blipFill>
        <p:spPr>
          <a:xfrm>
            <a:off x="295422" y="1125415"/>
            <a:ext cx="11635346" cy="271169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6942D22-E5C5-4DC8-8090-6A8DB4CAC76B}"/>
                  </a:ext>
                </a:extLst>
              </p14:cNvPr>
              <p14:cNvContentPartPr/>
              <p14:nvPr/>
            </p14:nvContentPartPr>
            <p14:xfrm>
              <a:off x="1236960" y="1506600"/>
              <a:ext cx="8849160" cy="3840840"/>
            </p14:xfrm>
          </p:contentPart>
        </mc:Choice>
        <mc:Fallback xmlns="">
          <p:pic>
            <p:nvPicPr>
              <p:cNvPr id="4" name="Ink 3">
                <a:extLst>
                  <a:ext uri="{FF2B5EF4-FFF2-40B4-BE49-F238E27FC236}">
                    <a16:creationId xmlns:a16="http://schemas.microsoft.com/office/drawing/2014/main" id="{C6942D22-E5C5-4DC8-8090-6A8DB4CAC76B}"/>
                  </a:ext>
                </a:extLst>
              </p:cNvPr>
              <p:cNvPicPr/>
              <p:nvPr/>
            </p:nvPicPr>
            <p:blipFill>
              <a:blip r:embed="rId4"/>
              <a:stretch>
                <a:fillRect/>
              </a:stretch>
            </p:blipFill>
            <p:spPr>
              <a:xfrm>
                <a:off x="1227600" y="1497240"/>
                <a:ext cx="8867880" cy="3859560"/>
              </a:xfrm>
              <a:prstGeom prst="rect">
                <a:avLst/>
              </a:prstGeom>
            </p:spPr>
          </p:pic>
        </mc:Fallback>
      </mc:AlternateContent>
    </p:spTree>
    <p:extLst>
      <p:ext uri="{BB962C8B-B14F-4D97-AF65-F5344CB8AC3E}">
        <p14:creationId xmlns:p14="http://schemas.microsoft.com/office/powerpoint/2010/main" val="45957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DE3987-5740-4ADB-8441-7D92D04B00F3}"/>
              </a:ext>
            </a:extLst>
          </p:cNvPr>
          <p:cNvPicPr>
            <a:picLocks noChangeAspect="1"/>
          </p:cNvPicPr>
          <p:nvPr/>
        </p:nvPicPr>
        <p:blipFill>
          <a:blip r:embed="rId2"/>
          <a:stretch>
            <a:fillRect/>
          </a:stretch>
        </p:blipFill>
        <p:spPr>
          <a:xfrm>
            <a:off x="2593511" y="1382955"/>
            <a:ext cx="2390775" cy="1419225"/>
          </a:xfrm>
          <a:prstGeom prst="rect">
            <a:avLst/>
          </a:prstGeom>
        </p:spPr>
      </p:pic>
      <p:sp>
        <p:nvSpPr>
          <p:cNvPr id="3" name="TextBox 2">
            <a:extLst>
              <a:ext uri="{FF2B5EF4-FFF2-40B4-BE49-F238E27FC236}">
                <a16:creationId xmlns:a16="http://schemas.microsoft.com/office/drawing/2014/main" id="{DA8F7B8E-7563-4F36-B325-2783293749F6}"/>
              </a:ext>
            </a:extLst>
          </p:cNvPr>
          <p:cNvSpPr txBox="1"/>
          <p:nvPr/>
        </p:nvSpPr>
        <p:spPr>
          <a:xfrm>
            <a:off x="560363" y="211406"/>
            <a:ext cx="1107127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sp>
        <p:nvSpPr>
          <p:cNvPr id="4" name="TextBox 3">
            <a:extLst>
              <a:ext uri="{FF2B5EF4-FFF2-40B4-BE49-F238E27FC236}">
                <a16:creationId xmlns:a16="http://schemas.microsoft.com/office/drawing/2014/main" id="{5024263E-128B-43B9-A27C-E5704EEF0AC4}"/>
              </a:ext>
            </a:extLst>
          </p:cNvPr>
          <p:cNvSpPr txBox="1"/>
          <p:nvPr/>
        </p:nvSpPr>
        <p:spPr>
          <a:xfrm>
            <a:off x="970671" y="1800181"/>
            <a:ext cx="1026941" cy="584775"/>
          </a:xfrm>
          <a:prstGeom prst="rect">
            <a:avLst/>
          </a:prstGeom>
          <a:noFill/>
        </p:spPr>
        <p:txBody>
          <a:bodyPr wrap="square" rtlCol="0">
            <a:spAutoFit/>
          </a:bodyPr>
          <a:lstStyle/>
          <a:p>
            <a:r>
              <a:rPr lang="es-CL" sz="3200" dirty="0">
                <a:solidFill>
                  <a:schemeClr val="bg1"/>
                </a:solidFill>
                <a:latin typeface="Arial" panose="020B0604020202020204" pitchFamily="34" charset="0"/>
                <a:cs typeface="Arial" panose="020B0604020202020204" pitchFamily="34" charset="0"/>
              </a:rPr>
              <a:t>O</a:t>
            </a:r>
            <a:r>
              <a:rPr lang="es-CL" sz="3200" baseline="-25000" dirty="0">
                <a:solidFill>
                  <a:schemeClr val="bg1"/>
                </a:solidFill>
                <a:latin typeface="Arial" panose="020B0604020202020204" pitchFamily="34" charset="0"/>
                <a:cs typeface="Arial" panose="020B0604020202020204" pitchFamily="34" charset="0"/>
              </a:rPr>
              <a:t>2</a:t>
            </a:r>
          </a:p>
        </p:txBody>
      </p:sp>
      <p:pic>
        <p:nvPicPr>
          <p:cNvPr id="1026" name="Picture 2" descr="🥇▷Enlace Químico: ¿Qué es?【Definición y Tipos】">
            <a:extLst>
              <a:ext uri="{FF2B5EF4-FFF2-40B4-BE49-F238E27FC236}">
                <a16:creationId xmlns:a16="http://schemas.microsoft.com/office/drawing/2014/main" id="{CE59D72B-D0DE-45CA-8105-B76687311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156" y="3489596"/>
            <a:ext cx="2183130" cy="2183130"/>
          </a:xfrm>
          <a:prstGeom prst="rect">
            <a:avLst/>
          </a:prstGeom>
          <a:solidFill>
            <a:schemeClr val="tx1"/>
          </a:solidFill>
        </p:spPr>
      </p:pic>
      <p:sp>
        <p:nvSpPr>
          <p:cNvPr id="6" name="TextBox 5">
            <a:extLst>
              <a:ext uri="{FF2B5EF4-FFF2-40B4-BE49-F238E27FC236}">
                <a16:creationId xmlns:a16="http://schemas.microsoft.com/office/drawing/2014/main" id="{48BB81A3-FE46-4395-BCA2-3135F1959E5E}"/>
              </a:ext>
            </a:extLst>
          </p:cNvPr>
          <p:cNvSpPr txBox="1"/>
          <p:nvPr/>
        </p:nvSpPr>
        <p:spPr>
          <a:xfrm>
            <a:off x="1181686" y="4055821"/>
            <a:ext cx="815926" cy="584775"/>
          </a:xfrm>
          <a:prstGeom prst="rect">
            <a:avLst/>
          </a:prstGeom>
          <a:noFill/>
        </p:spPr>
        <p:txBody>
          <a:bodyPr wrap="square" rtlCol="0">
            <a:spAutoFit/>
          </a:bodyPr>
          <a:lstStyle/>
          <a:p>
            <a:r>
              <a:rPr lang="es-CL" sz="3200" dirty="0">
                <a:solidFill>
                  <a:schemeClr val="bg1"/>
                </a:solidFill>
                <a:latin typeface="Arial" panose="020B0604020202020204" pitchFamily="34" charset="0"/>
                <a:cs typeface="Arial" panose="020B0604020202020204" pitchFamily="34" charset="0"/>
              </a:rPr>
              <a:t>N</a:t>
            </a:r>
            <a:r>
              <a:rPr lang="es-CL" sz="3200" baseline="-25000" dirty="0">
                <a:solidFill>
                  <a:schemeClr val="bg1"/>
                </a:solidFill>
                <a:latin typeface="Arial" panose="020B0604020202020204" pitchFamily="34" charset="0"/>
                <a:cs typeface="Arial" panose="020B0604020202020204" pitchFamily="34" charset="0"/>
              </a:rPr>
              <a:t>2</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C75414-927D-47E3-B579-AE21000BB17D}"/>
                  </a:ext>
                </a:extLst>
              </p14:cNvPr>
              <p14:cNvContentPartPr/>
              <p14:nvPr/>
            </p14:nvContentPartPr>
            <p14:xfrm>
              <a:off x="6135480" y="1557000"/>
              <a:ext cx="4551120" cy="3515760"/>
            </p14:xfrm>
          </p:contentPart>
        </mc:Choice>
        <mc:Fallback xmlns="">
          <p:pic>
            <p:nvPicPr>
              <p:cNvPr id="5" name="Ink 4">
                <a:extLst>
                  <a:ext uri="{FF2B5EF4-FFF2-40B4-BE49-F238E27FC236}">
                    <a16:creationId xmlns:a16="http://schemas.microsoft.com/office/drawing/2014/main" id="{46C75414-927D-47E3-B579-AE21000BB17D}"/>
                  </a:ext>
                </a:extLst>
              </p:cNvPr>
              <p:cNvPicPr/>
              <p:nvPr/>
            </p:nvPicPr>
            <p:blipFill>
              <a:blip r:embed="rId5"/>
              <a:stretch>
                <a:fillRect/>
              </a:stretch>
            </p:blipFill>
            <p:spPr>
              <a:xfrm>
                <a:off x="6126120" y="1547640"/>
                <a:ext cx="4569840" cy="3534480"/>
              </a:xfrm>
              <a:prstGeom prst="rect">
                <a:avLst/>
              </a:prstGeom>
            </p:spPr>
          </p:pic>
        </mc:Fallback>
      </mc:AlternateContent>
    </p:spTree>
    <p:extLst>
      <p:ext uri="{BB962C8B-B14F-4D97-AF65-F5344CB8AC3E}">
        <p14:creationId xmlns:p14="http://schemas.microsoft.com/office/powerpoint/2010/main" val="395167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genesis.uag.mx/edmedia/material/qino/imagenes/f72burns.JPG">
            <a:extLst>
              <a:ext uri="{FF2B5EF4-FFF2-40B4-BE49-F238E27FC236}">
                <a16:creationId xmlns:a16="http://schemas.microsoft.com/office/drawing/2014/main" id="{F834784D-09D1-4AD4-A1F6-8185F81BE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498" y="3079892"/>
            <a:ext cx="3284216" cy="299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descr="http://www.vivirsalud.com/wp-content/31_sal.jpg">
            <a:extLst>
              <a:ext uri="{FF2B5EF4-FFF2-40B4-BE49-F238E27FC236}">
                <a16:creationId xmlns:a16="http://schemas.microsoft.com/office/drawing/2014/main" id="{AB9CC15E-69D2-4486-BC5A-D5589F648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835" y="2852736"/>
            <a:ext cx="3002720" cy="360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CuadroTexto">
            <a:extLst>
              <a:ext uri="{FF2B5EF4-FFF2-40B4-BE49-F238E27FC236}">
                <a16:creationId xmlns:a16="http://schemas.microsoft.com/office/drawing/2014/main" id="{11F3F95E-2F2F-49E7-B1C3-E5C9C3AD4B7C}"/>
              </a:ext>
            </a:extLst>
          </p:cNvPr>
          <p:cNvSpPr txBox="1"/>
          <p:nvPr/>
        </p:nvSpPr>
        <p:spPr>
          <a:xfrm>
            <a:off x="253218" y="163585"/>
            <a:ext cx="11830930" cy="646113"/>
          </a:xfrm>
          <a:prstGeom prst="rect">
            <a:avLst/>
          </a:prstGeom>
          <a:gradFill flip="none" rotWithShape="1">
            <a:gsLst>
              <a:gs pos="0">
                <a:schemeClr val="accent2">
                  <a:tint val="94000"/>
                  <a:satMod val="105000"/>
                  <a:lumMod val="102000"/>
                </a:schemeClr>
              </a:gs>
              <a:gs pos="100000">
                <a:schemeClr val="accent2">
                  <a:shade val="74000"/>
                  <a:satMod val="128000"/>
                  <a:lumMod val="100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wrap="square">
            <a:spAutoFit/>
          </a:bodyPr>
          <a:lstStyle/>
          <a:p>
            <a:pPr algn="ctr">
              <a:defRPr/>
            </a:pPr>
            <a:r>
              <a:rPr lang="es-CL" sz="3600" dirty="0">
                <a:solidFill>
                  <a:schemeClr val="bg1">
                    <a:lumMod val="95000"/>
                    <a:lumOff val="5000"/>
                  </a:schemeClr>
                </a:solidFill>
                <a:latin typeface="Arial" pitchFamily="34" charset="0"/>
                <a:cs typeface="Arial" pitchFamily="34" charset="0"/>
              </a:rPr>
              <a:t>Enlace Químico</a:t>
            </a:r>
          </a:p>
        </p:txBody>
      </p:sp>
      <p:sp>
        <p:nvSpPr>
          <p:cNvPr id="3077" name="6 CuadroTexto">
            <a:extLst>
              <a:ext uri="{FF2B5EF4-FFF2-40B4-BE49-F238E27FC236}">
                <a16:creationId xmlns:a16="http://schemas.microsoft.com/office/drawing/2014/main" id="{9BDD1AC2-AE69-467C-B1B7-EF50E32CDDB2}"/>
              </a:ext>
            </a:extLst>
          </p:cNvPr>
          <p:cNvSpPr txBox="1">
            <a:spLocks noChangeArrowheads="1"/>
          </p:cNvSpPr>
          <p:nvPr/>
        </p:nvSpPr>
        <p:spPr bwMode="auto">
          <a:xfrm>
            <a:off x="253218" y="1036854"/>
            <a:ext cx="1159177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La materia como la conocemos tiene la característica de estar formada por agrupaciones de átomos unidos por fuerzas lo suficientemente intensas, para que dichos agregados sean considerados como unidades estructurales independientes.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 Características del Enlace Covalente">
            <a:extLst>
              <a:ext uri="{FF2B5EF4-FFF2-40B4-BE49-F238E27FC236}">
                <a16:creationId xmlns:a16="http://schemas.microsoft.com/office/drawing/2014/main" id="{E478F945-AEDC-481A-9ACD-B4ED85523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569" y="961292"/>
            <a:ext cx="5064369" cy="21617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2AECF5-9ECE-4542-B90E-D5678DC65D1E}"/>
              </a:ext>
            </a:extLst>
          </p:cNvPr>
          <p:cNvSpPr txBox="1"/>
          <p:nvPr/>
        </p:nvSpPr>
        <p:spPr>
          <a:xfrm>
            <a:off x="560363" y="211406"/>
            <a:ext cx="1107127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spTree>
    <p:extLst>
      <p:ext uri="{BB962C8B-B14F-4D97-AF65-F5344CB8AC3E}">
        <p14:creationId xmlns:p14="http://schemas.microsoft.com/office/powerpoint/2010/main" val="198354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0A976-0EF5-4A1F-9F78-8D39DB4F0CD9}"/>
              </a:ext>
            </a:extLst>
          </p:cNvPr>
          <p:cNvSpPr txBox="1"/>
          <p:nvPr/>
        </p:nvSpPr>
        <p:spPr>
          <a:xfrm>
            <a:off x="560363" y="309879"/>
            <a:ext cx="1107127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sp>
        <p:nvSpPr>
          <p:cNvPr id="3" name="TextBox 2">
            <a:extLst>
              <a:ext uri="{FF2B5EF4-FFF2-40B4-BE49-F238E27FC236}">
                <a16:creationId xmlns:a16="http://schemas.microsoft.com/office/drawing/2014/main" id="{DA7F92A0-018A-4E3E-8698-D0EF87C40609}"/>
              </a:ext>
            </a:extLst>
          </p:cNvPr>
          <p:cNvSpPr txBox="1"/>
          <p:nvPr/>
        </p:nvSpPr>
        <p:spPr>
          <a:xfrm>
            <a:off x="560363" y="1340873"/>
            <a:ext cx="11298702" cy="1200329"/>
          </a:xfrm>
          <a:prstGeom prst="rect">
            <a:avLst/>
          </a:prstGeom>
          <a:noFill/>
        </p:spPr>
        <p:txBody>
          <a:bodyPr wrap="square" rtlCol="0">
            <a:spAutoFit/>
          </a:bodyPr>
          <a:lstStyle/>
          <a:p>
            <a:r>
              <a:rPr lang="es-CL" sz="3600" dirty="0">
                <a:solidFill>
                  <a:schemeClr val="bg1"/>
                </a:solidFill>
                <a:latin typeface="Arial" panose="020B0604020202020204" pitchFamily="34" charset="0"/>
                <a:cs typeface="Arial" panose="020B0604020202020204" pitchFamily="34" charset="0"/>
              </a:rPr>
              <a:t>Dibuje la estructura de Lewis del siguiente compuesto:</a:t>
            </a:r>
          </a:p>
          <a:p>
            <a:r>
              <a:rPr lang="es-CL" sz="3600" dirty="0">
                <a:solidFill>
                  <a:schemeClr val="bg1"/>
                </a:solidFill>
                <a:latin typeface="Arial" panose="020B0604020202020204" pitchFamily="34" charset="0"/>
                <a:cs typeface="Arial" panose="020B0604020202020204" pitchFamily="34" charset="0"/>
              </a:rPr>
              <a:t>CH</a:t>
            </a:r>
            <a:r>
              <a:rPr lang="es-CL" sz="3600" baseline="-25000" dirty="0">
                <a:solidFill>
                  <a:schemeClr val="bg1"/>
                </a:solidFill>
                <a:latin typeface="Arial" panose="020B0604020202020204" pitchFamily="34" charset="0"/>
                <a:cs typeface="Arial" panose="020B0604020202020204" pitchFamily="34" charset="0"/>
              </a:rPr>
              <a:t>4</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1058546-B19A-4FBD-93E0-EA668B6E7A3B}"/>
                  </a:ext>
                </a:extLst>
              </p14:cNvPr>
              <p14:cNvContentPartPr/>
              <p14:nvPr/>
            </p14:nvContentPartPr>
            <p14:xfrm>
              <a:off x="754200" y="1893240"/>
              <a:ext cx="8967240" cy="4390560"/>
            </p14:xfrm>
          </p:contentPart>
        </mc:Choice>
        <mc:Fallback xmlns="">
          <p:pic>
            <p:nvPicPr>
              <p:cNvPr id="4" name="Ink 3">
                <a:extLst>
                  <a:ext uri="{FF2B5EF4-FFF2-40B4-BE49-F238E27FC236}">
                    <a16:creationId xmlns:a16="http://schemas.microsoft.com/office/drawing/2014/main" id="{41058546-B19A-4FBD-93E0-EA668B6E7A3B}"/>
                  </a:ext>
                </a:extLst>
              </p:cNvPr>
              <p:cNvPicPr/>
              <p:nvPr/>
            </p:nvPicPr>
            <p:blipFill>
              <a:blip r:embed="rId3"/>
              <a:stretch>
                <a:fillRect/>
              </a:stretch>
            </p:blipFill>
            <p:spPr>
              <a:xfrm>
                <a:off x="744840" y="1883880"/>
                <a:ext cx="8985960" cy="4409280"/>
              </a:xfrm>
              <a:prstGeom prst="rect">
                <a:avLst/>
              </a:prstGeom>
            </p:spPr>
          </p:pic>
        </mc:Fallback>
      </mc:AlternateContent>
    </p:spTree>
    <p:extLst>
      <p:ext uri="{BB962C8B-B14F-4D97-AF65-F5344CB8AC3E}">
        <p14:creationId xmlns:p14="http://schemas.microsoft.com/office/powerpoint/2010/main" val="391728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08A4EE-17CA-473C-86EB-B4625541C9E2}"/>
              </a:ext>
            </a:extLst>
          </p:cNvPr>
          <p:cNvPicPr>
            <a:picLocks noChangeAspect="1"/>
          </p:cNvPicPr>
          <p:nvPr/>
        </p:nvPicPr>
        <p:blipFill>
          <a:blip r:embed="rId2"/>
          <a:stretch>
            <a:fillRect/>
          </a:stretch>
        </p:blipFill>
        <p:spPr>
          <a:xfrm>
            <a:off x="0" y="0"/>
            <a:ext cx="12192000" cy="969348"/>
          </a:xfrm>
          <a:prstGeom prst="rect">
            <a:avLst/>
          </a:prstGeom>
        </p:spPr>
      </p:pic>
      <p:sp>
        <p:nvSpPr>
          <p:cNvPr id="3" name="TextBox 2">
            <a:extLst>
              <a:ext uri="{FF2B5EF4-FFF2-40B4-BE49-F238E27FC236}">
                <a16:creationId xmlns:a16="http://schemas.microsoft.com/office/drawing/2014/main" id="{EE778E8C-4EBE-417D-9768-D40F100037B9}"/>
              </a:ext>
            </a:extLst>
          </p:cNvPr>
          <p:cNvSpPr txBox="1"/>
          <p:nvPr/>
        </p:nvSpPr>
        <p:spPr>
          <a:xfrm>
            <a:off x="208660" y="797510"/>
            <a:ext cx="11983340" cy="5509200"/>
          </a:xfrm>
          <a:prstGeom prst="rect">
            <a:avLst/>
          </a:prstGeom>
          <a:noFill/>
        </p:spPr>
        <p:txBody>
          <a:bodyPr wrap="square" rtlCol="0">
            <a:spAutoFit/>
          </a:bodyPr>
          <a:lstStyle/>
          <a:p>
            <a:r>
              <a:rPr lang="es-CL" sz="2200" dirty="0">
                <a:solidFill>
                  <a:schemeClr val="bg1"/>
                </a:solidFill>
                <a:latin typeface="Arial" panose="020B0604020202020204" pitchFamily="34" charset="0"/>
                <a:cs typeface="Arial" panose="020B0604020202020204" pitchFamily="34" charset="0"/>
              </a:rPr>
              <a:t>Escritura de las estructuras de Lewis:</a:t>
            </a:r>
          </a:p>
          <a:p>
            <a:r>
              <a:rPr lang="es-CL" sz="2200" b="1" dirty="0">
                <a:solidFill>
                  <a:schemeClr val="bg1"/>
                </a:solidFill>
                <a:latin typeface="Arial" panose="020B0604020202020204" pitchFamily="34" charset="0"/>
                <a:cs typeface="Arial" panose="020B0604020202020204" pitchFamily="34" charset="0"/>
              </a:rPr>
              <a:t>1.- </a:t>
            </a:r>
            <a:r>
              <a:rPr lang="es-CL" sz="2200" dirty="0">
                <a:solidFill>
                  <a:schemeClr val="bg1"/>
                </a:solidFill>
                <a:latin typeface="Arial" panose="020B0604020202020204" pitchFamily="34" charset="0"/>
                <a:cs typeface="Arial" panose="020B0604020202020204" pitchFamily="34" charset="0"/>
              </a:rPr>
              <a:t>Conocer la fórmula del compuesto o ion.</a:t>
            </a:r>
          </a:p>
          <a:p>
            <a:r>
              <a:rPr lang="es-CL" sz="2200" b="1" dirty="0">
                <a:solidFill>
                  <a:schemeClr val="bg1"/>
                </a:solidFill>
                <a:latin typeface="Arial" panose="020B0604020202020204" pitchFamily="34" charset="0"/>
                <a:cs typeface="Arial" panose="020B0604020202020204" pitchFamily="34" charset="0"/>
              </a:rPr>
              <a:t>2.- </a:t>
            </a:r>
            <a:r>
              <a:rPr lang="es-CL" sz="2200" dirty="0">
                <a:solidFill>
                  <a:schemeClr val="bg1"/>
                </a:solidFill>
                <a:latin typeface="Arial" panose="020B0604020202020204" pitchFamily="34" charset="0"/>
                <a:cs typeface="Arial" panose="020B0604020202020204" pitchFamily="34" charset="0"/>
              </a:rPr>
              <a:t>Cuente el número total de electrones de valencia que deben estar presentes en la molécula, sumando la cantidad de electrones de valencia que cada átomo tiene. En los aniones poliatómicos, sume al número total la carga del ion y en el caso de cationes poliatómicos se resta del total la carga del ion.</a:t>
            </a:r>
          </a:p>
          <a:p>
            <a:r>
              <a:rPr lang="es-CL" sz="2200" b="1" dirty="0">
                <a:solidFill>
                  <a:schemeClr val="bg1"/>
                </a:solidFill>
                <a:latin typeface="Arial" panose="020B0604020202020204" pitchFamily="34" charset="0"/>
                <a:cs typeface="Arial" panose="020B0604020202020204" pitchFamily="34" charset="0"/>
              </a:rPr>
              <a:t>3.- </a:t>
            </a:r>
            <a:r>
              <a:rPr lang="es-CL" sz="2200" dirty="0">
                <a:solidFill>
                  <a:schemeClr val="bg1"/>
                </a:solidFill>
                <a:latin typeface="Arial" panose="020B0604020202020204" pitchFamily="34" charset="0"/>
                <a:cs typeface="Arial" panose="020B0604020202020204" pitchFamily="34" charset="0"/>
              </a:rPr>
              <a:t>Dibujar una propuesta de distribución de los átomos en la molécula.</a:t>
            </a:r>
          </a:p>
          <a:p>
            <a:pPr marL="342900" indent="-342900">
              <a:buFontTx/>
              <a:buChar char="-"/>
            </a:pPr>
            <a:r>
              <a:rPr lang="es-CL" sz="2200" dirty="0">
                <a:solidFill>
                  <a:schemeClr val="bg1"/>
                </a:solidFill>
                <a:latin typeface="Arial" panose="020B0604020202020204" pitchFamily="34" charset="0"/>
                <a:cs typeface="Arial" panose="020B0604020202020204" pitchFamily="34" charset="0"/>
              </a:rPr>
              <a:t>El átomo menos electronegativo ocupa la posición central.</a:t>
            </a:r>
          </a:p>
          <a:p>
            <a:pPr marL="342900" indent="-342900">
              <a:buFontTx/>
              <a:buChar char="-"/>
            </a:pPr>
            <a:r>
              <a:rPr lang="es-CL" sz="2200" dirty="0">
                <a:solidFill>
                  <a:schemeClr val="bg1"/>
                </a:solidFill>
                <a:latin typeface="Arial" panose="020B0604020202020204" pitchFamily="34" charset="0"/>
                <a:cs typeface="Arial" panose="020B0604020202020204" pitchFamily="34" charset="0"/>
              </a:rPr>
              <a:t>El hidrógeno y el flúor suelen ocupar posiciones terminales.</a:t>
            </a:r>
          </a:p>
          <a:p>
            <a:r>
              <a:rPr lang="es-CL" sz="2200" b="1" dirty="0">
                <a:solidFill>
                  <a:schemeClr val="bg1"/>
                </a:solidFill>
                <a:latin typeface="Arial" panose="020B0604020202020204" pitchFamily="34" charset="0"/>
                <a:cs typeface="Arial" panose="020B0604020202020204" pitchFamily="34" charset="0"/>
              </a:rPr>
              <a:t>4.- </a:t>
            </a:r>
            <a:r>
              <a:rPr lang="es-CL" sz="2200" dirty="0">
                <a:solidFill>
                  <a:schemeClr val="bg1"/>
                </a:solidFill>
                <a:latin typeface="Arial" panose="020B0604020202020204" pitchFamily="34" charset="0"/>
                <a:cs typeface="Arial" panose="020B0604020202020204" pitchFamily="34" charset="0"/>
              </a:rPr>
              <a:t>Dibuje un enlace covalente sencillo entre el átomo central y cada uno de los átomos que lo rodean. Reste del total los electrones que se utilizaron para los enlaces.</a:t>
            </a:r>
          </a:p>
          <a:p>
            <a:r>
              <a:rPr lang="es-CL" sz="2200" b="1" dirty="0">
                <a:solidFill>
                  <a:schemeClr val="bg1"/>
                </a:solidFill>
                <a:latin typeface="Arial" panose="020B0604020202020204" pitchFamily="34" charset="0"/>
                <a:cs typeface="Arial" panose="020B0604020202020204" pitchFamily="34" charset="0"/>
              </a:rPr>
              <a:t>5.- </a:t>
            </a:r>
            <a:r>
              <a:rPr lang="es-CL" sz="2200" dirty="0">
                <a:solidFill>
                  <a:schemeClr val="bg1"/>
                </a:solidFill>
                <a:latin typeface="Arial" panose="020B0604020202020204" pitchFamily="34" charset="0"/>
                <a:cs typeface="Arial" panose="020B0604020202020204" pitchFamily="34" charset="0"/>
              </a:rPr>
              <a:t>Complete los octetos de los átomos periféricos con los electrones de valencia que aún quedan.</a:t>
            </a:r>
          </a:p>
          <a:p>
            <a:r>
              <a:rPr lang="es-CL" sz="2200" dirty="0">
                <a:solidFill>
                  <a:schemeClr val="bg1"/>
                </a:solidFill>
                <a:latin typeface="Arial" panose="020B0604020202020204" pitchFamily="34" charset="0"/>
                <a:cs typeface="Arial" panose="020B0604020202020204" pitchFamily="34" charset="0"/>
              </a:rPr>
              <a:t>6.- Si después de realizar los pasos anteriores el átomo central queda con menos de ocho electrones, trate de formar enlaces dobles o triples entre él y los átomos periféricos, utilizando los pares libres de estos últimos.</a:t>
            </a:r>
          </a:p>
        </p:txBody>
      </p:sp>
    </p:spTree>
    <p:extLst>
      <p:ext uri="{BB962C8B-B14F-4D97-AF65-F5344CB8AC3E}">
        <p14:creationId xmlns:p14="http://schemas.microsoft.com/office/powerpoint/2010/main" val="383925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FDECA9-9984-49E9-97D5-2AF4A7279D79}"/>
              </a:ext>
            </a:extLst>
          </p:cNvPr>
          <p:cNvSpPr txBox="1"/>
          <p:nvPr/>
        </p:nvSpPr>
        <p:spPr>
          <a:xfrm>
            <a:off x="560363" y="211406"/>
            <a:ext cx="11071274" cy="64633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6200000" scaled="1"/>
            <a:tileRect/>
          </a:gradFill>
        </p:spPr>
        <p:txBody>
          <a:bodyPr wrap="square" rtlCol="0">
            <a:spAutoFit/>
          </a:bodyPr>
          <a:lstStyle/>
          <a:p>
            <a:pPr algn="ctr"/>
            <a:r>
              <a:rPr lang="es-CL" sz="3600" dirty="0">
                <a:latin typeface="Arial" panose="020B0604020202020204" pitchFamily="34" charset="0"/>
                <a:cs typeface="Arial" panose="020B0604020202020204" pitchFamily="34" charset="0"/>
              </a:rPr>
              <a:t>Enlace covalente</a:t>
            </a:r>
          </a:p>
        </p:txBody>
      </p:sp>
      <p:sp>
        <p:nvSpPr>
          <p:cNvPr id="4" name="TextBox 3">
            <a:extLst>
              <a:ext uri="{FF2B5EF4-FFF2-40B4-BE49-F238E27FC236}">
                <a16:creationId xmlns:a16="http://schemas.microsoft.com/office/drawing/2014/main" id="{8EA226B3-C907-4FB0-A51F-2C842B09AE6E}"/>
              </a:ext>
            </a:extLst>
          </p:cNvPr>
          <p:cNvSpPr txBox="1"/>
          <p:nvPr/>
        </p:nvSpPr>
        <p:spPr>
          <a:xfrm>
            <a:off x="1109003" y="1631852"/>
            <a:ext cx="2478259" cy="707886"/>
          </a:xfrm>
          <a:prstGeom prst="rect">
            <a:avLst/>
          </a:prstGeom>
          <a:noFill/>
        </p:spPr>
        <p:txBody>
          <a:bodyPr wrap="square" rtlCol="0">
            <a:spAutoFit/>
          </a:bodyPr>
          <a:lstStyle/>
          <a:p>
            <a:r>
              <a:rPr lang="es-CL" sz="4000" dirty="0">
                <a:solidFill>
                  <a:schemeClr val="bg1"/>
                </a:solidFill>
                <a:latin typeface="Arial" panose="020B0604020202020204" pitchFamily="34" charset="0"/>
                <a:cs typeface="Arial" panose="020B0604020202020204" pitchFamily="34" charset="0"/>
              </a:rPr>
              <a:t>CO</a:t>
            </a:r>
            <a:r>
              <a:rPr lang="es-CL" sz="4000" baseline="-25000" dirty="0">
                <a:solidFill>
                  <a:schemeClr val="bg1"/>
                </a:solidFill>
                <a:latin typeface="Arial" panose="020B0604020202020204" pitchFamily="34" charset="0"/>
                <a:cs typeface="Arial" panose="020B0604020202020204" pitchFamily="34" charset="0"/>
              </a:rPr>
              <a:t>2</a:t>
            </a:r>
          </a:p>
        </p:txBody>
      </p:sp>
      <p:sp>
        <p:nvSpPr>
          <p:cNvPr id="5" name="TextBox 4">
            <a:extLst>
              <a:ext uri="{FF2B5EF4-FFF2-40B4-BE49-F238E27FC236}">
                <a16:creationId xmlns:a16="http://schemas.microsoft.com/office/drawing/2014/main" id="{256D79C2-B9DE-4F79-911C-BC3FBCC8FEB7}"/>
              </a:ext>
            </a:extLst>
          </p:cNvPr>
          <p:cNvSpPr txBox="1"/>
          <p:nvPr/>
        </p:nvSpPr>
        <p:spPr>
          <a:xfrm>
            <a:off x="773723" y="1108632"/>
            <a:ext cx="10644554" cy="523220"/>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Dibuje la estructura de Lewis del siguiente compuesto:</a:t>
            </a:r>
          </a:p>
        </p:txBody>
      </p:sp>
      <p:sp>
        <p:nvSpPr>
          <p:cNvPr id="2" name="TextBox 1">
            <a:extLst>
              <a:ext uri="{FF2B5EF4-FFF2-40B4-BE49-F238E27FC236}">
                <a16:creationId xmlns:a16="http://schemas.microsoft.com/office/drawing/2014/main" id="{5865A15D-7555-4B95-B971-12997EDD3B49}"/>
              </a:ext>
            </a:extLst>
          </p:cNvPr>
          <p:cNvSpPr txBox="1"/>
          <p:nvPr/>
        </p:nvSpPr>
        <p:spPr>
          <a:xfrm>
            <a:off x="560363" y="6073254"/>
            <a:ext cx="6509177" cy="369332"/>
          </a:xfrm>
          <a:prstGeom prst="rect">
            <a:avLst/>
          </a:prstGeom>
          <a:noFill/>
        </p:spPr>
        <p:txBody>
          <a:bodyPr wrap="square" rtlCol="0">
            <a:spAutoFit/>
          </a:bodyPr>
          <a:lstStyle/>
          <a:p>
            <a:r>
              <a:rPr lang="es-CL" dirty="0"/>
              <a:t>Determine los electrones que le pertenecen a cada átomo.</a:t>
            </a:r>
          </a:p>
        </p:txBody>
      </p:sp>
      <mc:AlternateContent xmlns:mc="http://schemas.openxmlformats.org/markup-compatibility/2006" xmlns:p14="http://schemas.microsoft.com/office/powerpoint/2010/main">
        <mc:Choice Requires="p14">
          <p:contentPart p14:bwMode="auto" r:id="rId2">
            <p14:nvContentPartPr>
              <p14:cNvPr id="135" name="Ink 134">
                <a:extLst>
                  <a:ext uri="{FF2B5EF4-FFF2-40B4-BE49-F238E27FC236}">
                    <a16:creationId xmlns:a16="http://schemas.microsoft.com/office/drawing/2014/main" id="{ECB0FEBF-EB81-4347-AC6A-6E2932C97B90}"/>
                  </a:ext>
                </a:extLst>
              </p14:cNvPr>
              <p14:cNvContentPartPr/>
              <p14:nvPr/>
            </p14:nvContentPartPr>
            <p14:xfrm>
              <a:off x="10016834" y="2391148"/>
              <a:ext cx="360" cy="720"/>
            </p14:xfrm>
          </p:contentPart>
        </mc:Choice>
        <mc:Fallback xmlns="">
          <p:pic>
            <p:nvPicPr>
              <p:cNvPr id="135" name="Ink 134">
                <a:extLst>
                  <a:ext uri="{FF2B5EF4-FFF2-40B4-BE49-F238E27FC236}">
                    <a16:creationId xmlns:a16="http://schemas.microsoft.com/office/drawing/2014/main" id="{ECB0FEBF-EB81-4347-AC6A-6E2932C97B90}"/>
                  </a:ext>
                </a:extLst>
              </p:cNvPr>
              <p:cNvPicPr/>
              <p:nvPr/>
            </p:nvPicPr>
            <p:blipFill>
              <a:blip r:embed="rId189"/>
              <a:stretch>
                <a:fillRect/>
              </a:stretch>
            </p:blipFill>
            <p:spPr>
              <a:xfrm>
                <a:off x="7468754" y="1993348"/>
                <a:ext cx="256608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5" name="Ink 144">
                <a:extLst>
                  <a:ext uri="{FF2B5EF4-FFF2-40B4-BE49-F238E27FC236}">
                    <a16:creationId xmlns:a16="http://schemas.microsoft.com/office/drawing/2014/main" id="{5E20C641-988E-4286-BF86-D01DC3B13DAD}"/>
                  </a:ext>
                </a:extLst>
              </p14:cNvPr>
              <p14:cNvContentPartPr/>
              <p14:nvPr/>
            </p14:nvContentPartPr>
            <p14:xfrm>
              <a:off x="6789074" y="1828468"/>
              <a:ext cx="7560" cy="19080"/>
            </p14:xfrm>
          </p:contentPart>
        </mc:Choice>
        <mc:Fallback xmlns="">
          <p:pic>
            <p:nvPicPr>
              <p:cNvPr id="145" name="Ink 144">
                <a:extLst>
                  <a:ext uri="{FF2B5EF4-FFF2-40B4-BE49-F238E27FC236}">
                    <a16:creationId xmlns:a16="http://schemas.microsoft.com/office/drawing/2014/main" id="{5E20C641-988E-4286-BF86-D01DC3B13DAD}"/>
                  </a:ext>
                </a:extLst>
              </p:cNvPr>
              <p:cNvPicPr/>
              <p:nvPr/>
            </p:nvPicPr>
            <p:blipFill>
              <a:blip r:embed="rId193"/>
              <a:stretch>
                <a:fillRect/>
              </a:stretch>
            </p:blipFill>
            <p:spPr>
              <a:xfrm>
                <a:off x="6771074" y="1810828"/>
                <a:ext cx="432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6" name="Ink 5">
                <a:extLst>
                  <a:ext uri="{FF2B5EF4-FFF2-40B4-BE49-F238E27FC236}">
                    <a16:creationId xmlns:a16="http://schemas.microsoft.com/office/drawing/2014/main" id="{6B128650-C38A-4EA9-9CBE-C6643FC1AA81}"/>
                  </a:ext>
                </a:extLst>
              </p14:cNvPr>
              <p14:cNvContentPartPr/>
              <p14:nvPr/>
            </p14:nvContentPartPr>
            <p14:xfrm>
              <a:off x="705240" y="2374200"/>
              <a:ext cx="8810640" cy="2672640"/>
            </p14:xfrm>
          </p:contentPart>
        </mc:Choice>
        <mc:Fallback xmlns="">
          <p:pic>
            <p:nvPicPr>
              <p:cNvPr id="6" name="Ink 5">
                <a:extLst>
                  <a:ext uri="{FF2B5EF4-FFF2-40B4-BE49-F238E27FC236}">
                    <a16:creationId xmlns:a16="http://schemas.microsoft.com/office/drawing/2014/main" id="{6B128650-C38A-4EA9-9CBE-C6643FC1AA81}"/>
                  </a:ext>
                </a:extLst>
              </p:cNvPr>
              <p:cNvPicPr/>
              <p:nvPr/>
            </p:nvPicPr>
            <p:blipFill>
              <a:blip r:embed="rId195"/>
              <a:stretch>
                <a:fillRect/>
              </a:stretch>
            </p:blipFill>
            <p:spPr>
              <a:xfrm>
                <a:off x="695880" y="2364840"/>
                <a:ext cx="8829360" cy="2691360"/>
              </a:xfrm>
              <a:prstGeom prst="rect">
                <a:avLst/>
              </a:prstGeom>
            </p:spPr>
          </p:pic>
        </mc:Fallback>
      </mc:AlternateContent>
    </p:spTree>
    <p:extLst>
      <p:ext uri="{BB962C8B-B14F-4D97-AF65-F5344CB8AC3E}">
        <p14:creationId xmlns:p14="http://schemas.microsoft.com/office/powerpoint/2010/main" val="369663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6E59D-B11E-4D33-8897-25304A510009}"/>
              </a:ext>
            </a:extLst>
          </p:cNvPr>
          <p:cNvSpPr txBox="1"/>
          <p:nvPr/>
        </p:nvSpPr>
        <p:spPr>
          <a:xfrm>
            <a:off x="272955" y="127210"/>
            <a:ext cx="11627893" cy="646331"/>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Carga formal y estructura de Lewis</a:t>
            </a:r>
          </a:p>
        </p:txBody>
      </p:sp>
      <p:sp>
        <p:nvSpPr>
          <p:cNvPr id="3" name="TextBox 2">
            <a:extLst>
              <a:ext uri="{FF2B5EF4-FFF2-40B4-BE49-F238E27FC236}">
                <a16:creationId xmlns:a16="http://schemas.microsoft.com/office/drawing/2014/main" id="{391FC7E3-8DDA-48B6-8F8E-2C73D9DC2A9C}"/>
              </a:ext>
            </a:extLst>
          </p:cNvPr>
          <p:cNvSpPr txBox="1"/>
          <p:nvPr/>
        </p:nvSpPr>
        <p:spPr>
          <a:xfrm>
            <a:off x="272955" y="1009935"/>
            <a:ext cx="11627892" cy="2308324"/>
          </a:xfrm>
          <a:prstGeom prst="rect">
            <a:avLst/>
          </a:prstGeom>
          <a:noFill/>
        </p:spPr>
        <p:txBody>
          <a:bodyPr wrap="square" rtlCol="0">
            <a:spAutoFit/>
          </a:bodyPr>
          <a:lstStyle/>
          <a:p>
            <a:r>
              <a:rPr lang="es-CL" sz="2400" b="1" u="sng" dirty="0">
                <a:solidFill>
                  <a:schemeClr val="bg1"/>
                </a:solidFill>
                <a:latin typeface="Arial" panose="020B0604020202020204" pitchFamily="34" charset="0"/>
                <a:cs typeface="Arial" panose="020B0604020202020204" pitchFamily="34" charset="0"/>
              </a:rPr>
              <a:t>Carga formal: </a:t>
            </a:r>
            <a:r>
              <a:rPr lang="es-CL" sz="2400" dirty="0">
                <a:solidFill>
                  <a:schemeClr val="bg1"/>
                </a:solidFill>
                <a:latin typeface="Arial" panose="020B0604020202020204" pitchFamily="34" charset="0"/>
                <a:cs typeface="Arial" panose="020B0604020202020204" pitchFamily="34" charset="0"/>
              </a:rPr>
              <a:t>corresponde a la diferencia entre los electrones de valencia de un átomo aislado y el número de electrones que le pertenecen a ese átomo en la estructura de Lewis.</a:t>
            </a:r>
          </a:p>
          <a:p>
            <a:r>
              <a:rPr lang="es-CL" sz="2400" u="sng" dirty="0">
                <a:solidFill>
                  <a:schemeClr val="bg1"/>
                </a:solidFill>
                <a:latin typeface="Arial" panose="020B0604020202020204" pitchFamily="34" charset="0"/>
                <a:cs typeface="Arial" panose="020B0604020202020204" pitchFamily="34" charset="0"/>
              </a:rPr>
              <a:t>Ejercicio:</a:t>
            </a:r>
          </a:p>
          <a:p>
            <a:r>
              <a:rPr lang="es-CL" sz="2400" dirty="0">
                <a:solidFill>
                  <a:schemeClr val="bg1"/>
                </a:solidFill>
                <a:latin typeface="Arial" panose="020B0604020202020204" pitchFamily="34" charset="0"/>
                <a:cs typeface="Arial" panose="020B0604020202020204" pitchFamily="34" charset="0"/>
              </a:rPr>
              <a:t>Determine la carga formal para cada uno de los átomos en la molécula de dióxido de carbono.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0409EFF-F2E1-4FFB-991D-B59D88CEB997}"/>
                  </a:ext>
                </a:extLst>
              </p14:cNvPr>
              <p14:cNvContentPartPr/>
              <p14:nvPr/>
            </p14:nvContentPartPr>
            <p14:xfrm>
              <a:off x="1436400" y="3760920"/>
              <a:ext cx="5579280" cy="2721600"/>
            </p14:xfrm>
          </p:contentPart>
        </mc:Choice>
        <mc:Fallback xmlns="">
          <p:pic>
            <p:nvPicPr>
              <p:cNvPr id="4" name="Ink 3">
                <a:extLst>
                  <a:ext uri="{FF2B5EF4-FFF2-40B4-BE49-F238E27FC236}">
                    <a16:creationId xmlns:a16="http://schemas.microsoft.com/office/drawing/2014/main" id="{E0409EFF-F2E1-4FFB-991D-B59D88CEB997}"/>
                  </a:ext>
                </a:extLst>
              </p:cNvPr>
              <p:cNvPicPr/>
              <p:nvPr/>
            </p:nvPicPr>
            <p:blipFill>
              <a:blip r:embed="rId3"/>
              <a:stretch>
                <a:fillRect/>
              </a:stretch>
            </p:blipFill>
            <p:spPr>
              <a:xfrm>
                <a:off x="1427040" y="3751560"/>
                <a:ext cx="5598000" cy="2740320"/>
              </a:xfrm>
              <a:prstGeom prst="rect">
                <a:avLst/>
              </a:prstGeom>
            </p:spPr>
          </p:pic>
        </mc:Fallback>
      </mc:AlternateContent>
    </p:spTree>
    <p:extLst>
      <p:ext uri="{BB962C8B-B14F-4D97-AF65-F5344CB8AC3E}">
        <p14:creationId xmlns:p14="http://schemas.microsoft.com/office/powerpoint/2010/main" val="3028830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EF2F5-E8F3-4759-8481-E4D8AD79FC59}"/>
              </a:ext>
            </a:extLst>
          </p:cNvPr>
          <p:cNvSpPr txBox="1"/>
          <p:nvPr/>
        </p:nvSpPr>
        <p:spPr>
          <a:xfrm>
            <a:off x="272955" y="127210"/>
            <a:ext cx="11627893" cy="646331"/>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Carga formal y estructura de Lewis</a:t>
            </a:r>
          </a:p>
        </p:txBody>
      </p:sp>
      <p:sp>
        <p:nvSpPr>
          <p:cNvPr id="3" name="TextBox 2">
            <a:extLst>
              <a:ext uri="{FF2B5EF4-FFF2-40B4-BE49-F238E27FC236}">
                <a16:creationId xmlns:a16="http://schemas.microsoft.com/office/drawing/2014/main" id="{762BB38A-8554-470C-9106-22C54281C685}"/>
              </a:ext>
            </a:extLst>
          </p:cNvPr>
          <p:cNvSpPr txBox="1"/>
          <p:nvPr/>
        </p:nvSpPr>
        <p:spPr>
          <a:xfrm>
            <a:off x="354842" y="1173707"/>
            <a:ext cx="11423176" cy="5262979"/>
          </a:xfrm>
          <a:prstGeom prst="rect">
            <a:avLst/>
          </a:prstGeom>
          <a:noFill/>
        </p:spPr>
        <p:txBody>
          <a:bodyPr wrap="square" rtlCol="0">
            <a:spAutoFit/>
          </a:bodyPr>
          <a:lstStyle/>
          <a:p>
            <a:r>
              <a:rPr lang="es-CL" sz="2400" dirty="0">
                <a:solidFill>
                  <a:schemeClr val="bg1"/>
                </a:solidFill>
                <a:latin typeface="Arial" panose="020B0604020202020204" pitchFamily="34" charset="0"/>
                <a:cs typeface="Arial" panose="020B0604020202020204" pitchFamily="34" charset="0"/>
              </a:rPr>
              <a:t>Características de las cargas formales:</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En las moléculas neutras, la suma de las cargas formales debe ser cero.</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En los aniones y cationes, la suma de las cargas formales debe ser igual a la carga del ion.</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Para moléculas neutras son preferibles estructuras de Lewis que no tengan cargas formales.</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Las estructuras de Lewis con cargas formales grandes (+2, +3 o -2, -3 o más) son menos probables que las que tienen cargas más pequeñas.</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Cuando existan varias estructuras de Lewis con la misma distribución de cargas formales, la estructura más razonable es la que lleve las cargas formales negativas sobre los átomos más electronegativos y las cargas positivas sobre los menos electronegativos.</a:t>
            </a:r>
          </a:p>
          <a:p>
            <a:pPr marL="285750" indent="-285750">
              <a:buFontTx/>
              <a:buChar char="-"/>
            </a:pPr>
            <a:r>
              <a:rPr lang="es-CL" sz="2400" dirty="0">
                <a:solidFill>
                  <a:schemeClr val="bg1"/>
                </a:solidFill>
                <a:latin typeface="Arial" panose="020B0604020202020204" pitchFamily="34" charset="0"/>
                <a:cs typeface="Arial" panose="020B0604020202020204" pitchFamily="34" charset="0"/>
              </a:rPr>
              <a:t>Dos átomos contiguos con cargas formales del mismo signo no están permitidas. </a:t>
            </a:r>
          </a:p>
        </p:txBody>
      </p:sp>
    </p:spTree>
    <p:extLst>
      <p:ext uri="{BB962C8B-B14F-4D97-AF65-F5344CB8AC3E}">
        <p14:creationId xmlns:p14="http://schemas.microsoft.com/office/powerpoint/2010/main" val="273818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061D6-A975-4A58-AB5F-98DC02D5B6AF}"/>
              </a:ext>
            </a:extLst>
          </p:cNvPr>
          <p:cNvSpPr txBox="1"/>
          <p:nvPr/>
        </p:nvSpPr>
        <p:spPr>
          <a:xfrm>
            <a:off x="272955" y="127210"/>
            <a:ext cx="11627893" cy="646331"/>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Carga formal y estructura de Lewis</a:t>
            </a:r>
          </a:p>
        </p:txBody>
      </p:sp>
      <p:sp>
        <p:nvSpPr>
          <p:cNvPr id="3" name="TextBox 2">
            <a:extLst>
              <a:ext uri="{FF2B5EF4-FFF2-40B4-BE49-F238E27FC236}">
                <a16:creationId xmlns:a16="http://schemas.microsoft.com/office/drawing/2014/main" id="{EAF0D701-31D3-4631-BAB1-C0BA0C19BFF3}"/>
              </a:ext>
            </a:extLst>
          </p:cNvPr>
          <p:cNvSpPr txBox="1"/>
          <p:nvPr/>
        </p:nvSpPr>
        <p:spPr>
          <a:xfrm>
            <a:off x="382137" y="1132764"/>
            <a:ext cx="11641541" cy="1200329"/>
          </a:xfrm>
          <a:prstGeom prst="rect">
            <a:avLst/>
          </a:prstGeom>
          <a:noFill/>
        </p:spPr>
        <p:txBody>
          <a:bodyPr wrap="square" rtlCol="0">
            <a:spAutoFit/>
          </a:bodyPr>
          <a:lstStyle/>
          <a:p>
            <a:r>
              <a:rPr lang="es-CL" sz="2400" dirty="0">
                <a:solidFill>
                  <a:schemeClr val="bg1"/>
                </a:solidFill>
                <a:latin typeface="Arial" panose="020B0604020202020204" pitchFamily="34" charset="0"/>
                <a:cs typeface="Arial" panose="020B0604020202020204" pitchFamily="34" charset="0"/>
              </a:rPr>
              <a:t>Ejercicio:</a:t>
            </a:r>
          </a:p>
          <a:p>
            <a:r>
              <a:rPr lang="es-CL" sz="2400" dirty="0">
                <a:solidFill>
                  <a:schemeClr val="bg1"/>
                </a:solidFill>
                <a:latin typeface="Arial" panose="020B0604020202020204" pitchFamily="34" charset="0"/>
                <a:cs typeface="Arial" panose="020B0604020202020204" pitchFamily="34" charset="0"/>
              </a:rPr>
              <a:t>Dibuje la estructura de Lewis más adecuada para la molécula de ozono,O</a:t>
            </a:r>
            <a:r>
              <a:rPr lang="es-CL" sz="2400" baseline="-25000" dirty="0">
                <a:solidFill>
                  <a:schemeClr val="bg1"/>
                </a:solidFill>
                <a:latin typeface="Arial" panose="020B0604020202020204" pitchFamily="34" charset="0"/>
                <a:cs typeface="Arial" panose="020B0604020202020204" pitchFamily="34" charset="0"/>
              </a:rPr>
              <a:t>3</a:t>
            </a:r>
            <a:r>
              <a:rPr lang="es-CL" sz="2400" dirty="0">
                <a:solidFill>
                  <a:schemeClr val="bg1"/>
                </a:solidFill>
                <a:latin typeface="Arial" panose="020B0604020202020204" pitchFamily="34" charset="0"/>
                <a:cs typeface="Arial" panose="020B0604020202020204" pitchFamily="34" charset="0"/>
              </a:rPr>
              <a:t>, y determine la carga formal de cada uno de los  oxígenos en la molécula.</a:t>
            </a:r>
          </a:p>
        </p:txBody>
      </p:sp>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3E41F76F-031B-445A-9C18-FD6CF8CEE4A2}"/>
                  </a:ext>
                </a:extLst>
              </p14:cNvPr>
              <p14:cNvContentPartPr/>
              <p14:nvPr/>
            </p14:nvContentPartPr>
            <p14:xfrm>
              <a:off x="4103114" y="3214828"/>
              <a:ext cx="360" cy="360"/>
            </p14:xfrm>
          </p:contentPart>
        </mc:Choice>
        <mc:Fallback xmlns="">
          <p:pic>
            <p:nvPicPr>
              <p:cNvPr id="31" name="Ink 30">
                <a:extLst>
                  <a:ext uri="{FF2B5EF4-FFF2-40B4-BE49-F238E27FC236}">
                    <a16:creationId xmlns:a16="http://schemas.microsoft.com/office/drawing/2014/main" id="{3E41F76F-031B-445A-9C18-FD6CF8CEE4A2}"/>
                  </a:ext>
                </a:extLst>
              </p:cNvPr>
              <p:cNvPicPr/>
              <p:nvPr/>
            </p:nvPicPr>
            <p:blipFill>
              <a:blip r:embed="rId3"/>
              <a:stretch>
                <a:fillRect/>
              </a:stretch>
            </p:blipFill>
            <p:spPr>
              <a:xfrm>
                <a:off x="4085114" y="319682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4" name="Ink 163">
                <a:extLst>
                  <a:ext uri="{FF2B5EF4-FFF2-40B4-BE49-F238E27FC236}">
                    <a16:creationId xmlns:a16="http://schemas.microsoft.com/office/drawing/2014/main" id="{6DE557DD-8BF8-4D2E-9D6E-C03085D9C039}"/>
                  </a:ext>
                </a:extLst>
              </p14:cNvPr>
              <p14:cNvContentPartPr/>
              <p14:nvPr/>
            </p14:nvContentPartPr>
            <p14:xfrm>
              <a:off x="7839914" y="4464028"/>
              <a:ext cx="360" cy="360"/>
            </p14:xfrm>
          </p:contentPart>
        </mc:Choice>
        <mc:Fallback xmlns="">
          <p:pic>
            <p:nvPicPr>
              <p:cNvPr id="164" name="Ink 163">
                <a:extLst>
                  <a:ext uri="{FF2B5EF4-FFF2-40B4-BE49-F238E27FC236}">
                    <a16:creationId xmlns:a16="http://schemas.microsoft.com/office/drawing/2014/main" id="{6DE557DD-8BF8-4D2E-9D6E-C03085D9C039}"/>
                  </a:ext>
                </a:extLst>
              </p:cNvPr>
              <p:cNvPicPr/>
              <p:nvPr/>
            </p:nvPicPr>
            <p:blipFill>
              <a:blip r:embed="rId5"/>
              <a:stretch>
                <a:fillRect/>
              </a:stretch>
            </p:blipFill>
            <p:spPr>
              <a:xfrm>
                <a:off x="7821914" y="444602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6BEC334-5DC9-485B-A72C-1A2FBB7FCDDF}"/>
                  </a:ext>
                </a:extLst>
              </p14:cNvPr>
              <p14:cNvContentPartPr/>
              <p14:nvPr/>
            </p14:nvContentPartPr>
            <p14:xfrm>
              <a:off x="174240" y="1996920"/>
              <a:ext cx="11014200" cy="4563720"/>
            </p14:xfrm>
          </p:contentPart>
        </mc:Choice>
        <mc:Fallback xmlns="">
          <p:pic>
            <p:nvPicPr>
              <p:cNvPr id="4" name="Ink 3">
                <a:extLst>
                  <a:ext uri="{FF2B5EF4-FFF2-40B4-BE49-F238E27FC236}">
                    <a16:creationId xmlns:a16="http://schemas.microsoft.com/office/drawing/2014/main" id="{66BEC334-5DC9-485B-A72C-1A2FBB7FCDDF}"/>
                  </a:ext>
                </a:extLst>
              </p:cNvPr>
              <p:cNvPicPr/>
              <p:nvPr/>
            </p:nvPicPr>
            <p:blipFill>
              <a:blip r:embed="rId7"/>
              <a:stretch>
                <a:fillRect/>
              </a:stretch>
            </p:blipFill>
            <p:spPr>
              <a:xfrm>
                <a:off x="164880" y="1987560"/>
                <a:ext cx="11032920" cy="4582440"/>
              </a:xfrm>
              <a:prstGeom prst="rect">
                <a:avLst/>
              </a:prstGeom>
            </p:spPr>
          </p:pic>
        </mc:Fallback>
      </mc:AlternateContent>
    </p:spTree>
    <p:extLst>
      <p:ext uri="{BB962C8B-B14F-4D97-AF65-F5344CB8AC3E}">
        <p14:creationId xmlns:p14="http://schemas.microsoft.com/office/powerpoint/2010/main" val="3530665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F6439C8-72B6-4C6D-B7B5-38BF0C0EE4C5}"/>
                  </a:ext>
                </a:extLst>
              </p14:cNvPr>
              <p14:cNvContentPartPr/>
              <p14:nvPr/>
            </p14:nvContentPartPr>
            <p14:xfrm>
              <a:off x="1549080" y="984600"/>
              <a:ext cx="6975000" cy="5459400"/>
            </p14:xfrm>
          </p:contentPart>
        </mc:Choice>
        <mc:Fallback xmlns="">
          <p:pic>
            <p:nvPicPr>
              <p:cNvPr id="2" name="Ink 1">
                <a:extLst>
                  <a:ext uri="{FF2B5EF4-FFF2-40B4-BE49-F238E27FC236}">
                    <a16:creationId xmlns:a16="http://schemas.microsoft.com/office/drawing/2014/main" id="{2F6439C8-72B6-4C6D-B7B5-38BF0C0EE4C5}"/>
                  </a:ext>
                </a:extLst>
              </p:cNvPr>
              <p:cNvPicPr/>
              <p:nvPr/>
            </p:nvPicPr>
            <p:blipFill>
              <a:blip r:embed="rId3"/>
              <a:stretch>
                <a:fillRect/>
              </a:stretch>
            </p:blipFill>
            <p:spPr>
              <a:xfrm>
                <a:off x="1539720" y="975240"/>
                <a:ext cx="6993720" cy="5478120"/>
              </a:xfrm>
              <a:prstGeom prst="rect">
                <a:avLst/>
              </a:prstGeom>
            </p:spPr>
          </p:pic>
        </mc:Fallback>
      </mc:AlternateContent>
    </p:spTree>
    <p:extLst>
      <p:ext uri="{BB962C8B-B14F-4D97-AF65-F5344CB8AC3E}">
        <p14:creationId xmlns:p14="http://schemas.microsoft.com/office/powerpoint/2010/main" val="2467836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F5F02-7B49-4920-937E-CE0333EA1B48}"/>
              </a:ext>
            </a:extLst>
          </p:cNvPr>
          <p:cNvSpPr txBox="1"/>
          <p:nvPr/>
        </p:nvSpPr>
        <p:spPr>
          <a:xfrm>
            <a:off x="272955" y="127210"/>
            <a:ext cx="11627893" cy="646331"/>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Carga formal y estructura de Lewis</a:t>
            </a:r>
          </a:p>
        </p:txBody>
      </p:sp>
      <p:sp>
        <p:nvSpPr>
          <p:cNvPr id="3" name="TextBox 2">
            <a:extLst>
              <a:ext uri="{FF2B5EF4-FFF2-40B4-BE49-F238E27FC236}">
                <a16:creationId xmlns:a16="http://schemas.microsoft.com/office/drawing/2014/main" id="{1BCD5286-FF36-47F8-ABF4-93729250343D}"/>
              </a:ext>
            </a:extLst>
          </p:cNvPr>
          <p:cNvSpPr txBox="1"/>
          <p:nvPr/>
        </p:nvSpPr>
        <p:spPr>
          <a:xfrm>
            <a:off x="313899" y="1160060"/>
            <a:ext cx="11354937" cy="3539430"/>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Dibuje la estructura de Lewis más adecuada para cada una de las siguientes especies:</a:t>
            </a: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CO</a:t>
            </a:r>
            <a:r>
              <a:rPr lang="es-CL" sz="2800" baseline="-25000" dirty="0">
                <a:solidFill>
                  <a:schemeClr val="bg1"/>
                </a:solidFill>
                <a:latin typeface="Arial" panose="020B0604020202020204" pitchFamily="34" charset="0"/>
                <a:cs typeface="Arial" panose="020B0604020202020204" pitchFamily="34" charset="0"/>
              </a:rPr>
              <a:t>3</a:t>
            </a:r>
            <a:r>
              <a:rPr lang="es-CL" sz="2800" baseline="30000" dirty="0">
                <a:solidFill>
                  <a:schemeClr val="bg1"/>
                </a:solidFill>
                <a:latin typeface="Arial" panose="020B0604020202020204" pitchFamily="34" charset="0"/>
                <a:cs typeface="Arial" panose="020B0604020202020204" pitchFamily="34" charset="0"/>
              </a:rPr>
              <a:t>2-</a:t>
            </a: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CH</a:t>
            </a:r>
            <a:r>
              <a:rPr lang="es-CL" sz="2800" baseline="-25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DF1793-254A-4CC7-959F-3F865C7B9418}"/>
                  </a:ext>
                </a:extLst>
              </p14:cNvPr>
              <p14:cNvContentPartPr/>
              <p14:nvPr/>
            </p14:nvContentPartPr>
            <p14:xfrm>
              <a:off x="554400" y="1731240"/>
              <a:ext cx="11522160" cy="4948200"/>
            </p14:xfrm>
          </p:contentPart>
        </mc:Choice>
        <mc:Fallback xmlns="">
          <p:pic>
            <p:nvPicPr>
              <p:cNvPr id="4" name="Ink 3">
                <a:extLst>
                  <a:ext uri="{FF2B5EF4-FFF2-40B4-BE49-F238E27FC236}">
                    <a16:creationId xmlns:a16="http://schemas.microsoft.com/office/drawing/2014/main" id="{9FDF1793-254A-4CC7-959F-3F865C7B9418}"/>
                  </a:ext>
                </a:extLst>
              </p:cNvPr>
              <p:cNvPicPr/>
              <p:nvPr/>
            </p:nvPicPr>
            <p:blipFill>
              <a:blip r:embed="rId3"/>
              <a:stretch>
                <a:fillRect/>
              </a:stretch>
            </p:blipFill>
            <p:spPr>
              <a:xfrm>
                <a:off x="545040" y="1721880"/>
                <a:ext cx="11540880" cy="4966920"/>
              </a:xfrm>
              <a:prstGeom prst="rect">
                <a:avLst/>
              </a:prstGeom>
            </p:spPr>
          </p:pic>
        </mc:Fallback>
      </mc:AlternateContent>
    </p:spTree>
    <p:extLst>
      <p:ext uri="{BB962C8B-B14F-4D97-AF65-F5344CB8AC3E}">
        <p14:creationId xmlns:p14="http://schemas.microsoft.com/office/powerpoint/2010/main" val="4016502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3F9C3C5B-FA8F-44DE-9D4C-452519336C01}"/>
                  </a:ext>
                </a:extLst>
              </p14:cNvPr>
              <p14:cNvContentPartPr/>
              <p14:nvPr/>
            </p14:nvContentPartPr>
            <p14:xfrm>
              <a:off x="576554" y="1751788"/>
              <a:ext cx="360" cy="360"/>
            </p14:xfrm>
          </p:contentPart>
        </mc:Choice>
        <mc:Fallback xmlns="">
          <p:pic>
            <p:nvPicPr>
              <p:cNvPr id="13" name="Ink 12">
                <a:extLst>
                  <a:ext uri="{FF2B5EF4-FFF2-40B4-BE49-F238E27FC236}">
                    <a16:creationId xmlns:a16="http://schemas.microsoft.com/office/drawing/2014/main" id="{3F9C3C5B-FA8F-44DE-9D4C-452519336C01}"/>
                  </a:ext>
                </a:extLst>
              </p:cNvPr>
              <p:cNvPicPr/>
              <p:nvPr/>
            </p:nvPicPr>
            <p:blipFill>
              <a:blip r:embed="rId3"/>
              <a:stretch>
                <a:fillRect/>
              </a:stretch>
            </p:blipFill>
            <p:spPr>
              <a:xfrm>
                <a:off x="558554" y="173378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3" name="Ink 152">
                <a:extLst>
                  <a:ext uri="{FF2B5EF4-FFF2-40B4-BE49-F238E27FC236}">
                    <a16:creationId xmlns:a16="http://schemas.microsoft.com/office/drawing/2014/main" id="{F5525EC4-BB07-4F2B-8108-D3AEC98649F3}"/>
                  </a:ext>
                </a:extLst>
              </p14:cNvPr>
              <p14:cNvContentPartPr/>
              <p14:nvPr/>
            </p14:nvContentPartPr>
            <p14:xfrm>
              <a:off x="6767474" y="1380268"/>
              <a:ext cx="360" cy="360"/>
            </p14:xfrm>
          </p:contentPart>
        </mc:Choice>
        <mc:Fallback xmlns="">
          <p:pic>
            <p:nvPicPr>
              <p:cNvPr id="153" name="Ink 152">
                <a:extLst>
                  <a:ext uri="{FF2B5EF4-FFF2-40B4-BE49-F238E27FC236}">
                    <a16:creationId xmlns:a16="http://schemas.microsoft.com/office/drawing/2014/main" id="{F5525EC4-BB07-4F2B-8108-D3AEC98649F3}"/>
                  </a:ext>
                </a:extLst>
              </p:cNvPr>
              <p:cNvPicPr/>
              <p:nvPr/>
            </p:nvPicPr>
            <p:blipFill>
              <a:blip r:embed="rId3"/>
              <a:stretch>
                <a:fillRect/>
              </a:stretch>
            </p:blipFill>
            <p:spPr>
              <a:xfrm>
                <a:off x="6749474" y="136226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9C08DF3-12D6-4E9C-A1F1-01FE2E1ACFAC}"/>
                  </a:ext>
                </a:extLst>
              </p14:cNvPr>
              <p14:cNvContentPartPr/>
              <p14:nvPr/>
            </p14:nvContentPartPr>
            <p14:xfrm>
              <a:off x="279000" y="558000"/>
              <a:ext cx="11751840" cy="6031080"/>
            </p14:xfrm>
          </p:contentPart>
        </mc:Choice>
        <mc:Fallback xmlns="">
          <p:pic>
            <p:nvPicPr>
              <p:cNvPr id="2" name="Ink 1">
                <a:extLst>
                  <a:ext uri="{FF2B5EF4-FFF2-40B4-BE49-F238E27FC236}">
                    <a16:creationId xmlns:a16="http://schemas.microsoft.com/office/drawing/2014/main" id="{F9C08DF3-12D6-4E9C-A1F1-01FE2E1ACFAC}"/>
                  </a:ext>
                </a:extLst>
              </p:cNvPr>
              <p:cNvPicPr/>
              <p:nvPr/>
            </p:nvPicPr>
            <p:blipFill>
              <a:blip r:embed="rId6"/>
              <a:stretch>
                <a:fillRect/>
              </a:stretch>
            </p:blipFill>
            <p:spPr>
              <a:xfrm>
                <a:off x="269640" y="548640"/>
                <a:ext cx="11770560" cy="6049800"/>
              </a:xfrm>
              <a:prstGeom prst="rect">
                <a:avLst/>
              </a:prstGeom>
            </p:spPr>
          </p:pic>
        </mc:Fallback>
      </mc:AlternateContent>
    </p:spTree>
    <p:extLst>
      <p:ext uri="{BB962C8B-B14F-4D97-AF65-F5344CB8AC3E}">
        <p14:creationId xmlns:p14="http://schemas.microsoft.com/office/powerpoint/2010/main" val="249071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F3B900C-31F8-4012-96E0-43FBA3C45A6B}"/>
              </a:ext>
            </a:extLst>
          </p:cNvPr>
          <p:cNvGraphicFramePr/>
          <p:nvPr>
            <p:extLst>
              <p:ext uri="{D42A27DB-BD31-4B8C-83A1-F6EECF244321}">
                <p14:modId xmlns:p14="http://schemas.microsoft.com/office/powerpoint/2010/main" val="1456819334"/>
              </p:ext>
            </p:extLst>
          </p:nvPr>
        </p:nvGraphicFramePr>
        <p:xfrm>
          <a:off x="267288" y="225084"/>
          <a:ext cx="11633980" cy="6344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458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A39F7-B201-41F6-B559-0928FCE09E86}"/>
              </a:ext>
            </a:extLst>
          </p:cNvPr>
          <p:cNvSpPr txBox="1"/>
          <p:nvPr/>
        </p:nvSpPr>
        <p:spPr>
          <a:xfrm>
            <a:off x="259307" y="239874"/>
            <a:ext cx="11668836" cy="584775"/>
          </a:xfrm>
          <a:prstGeom prst="rect">
            <a:avLst/>
          </a:prstGeom>
          <a:gradFill flip="none" rotWithShape="1">
            <a:gsLst>
              <a:gs pos="0">
                <a:srgbClr val="FF6699">
                  <a:shade val="30000"/>
                  <a:satMod val="115000"/>
                </a:srgbClr>
              </a:gs>
              <a:gs pos="50000">
                <a:srgbClr val="FF6699">
                  <a:shade val="67500"/>
                  <a:satMod val="115000"/>
                </a:srgbClr>
              </a:gs>
              <a:gs pos="100000">
                <a:srgbClr val="FF6699">
                  <a:shade val="100000"/>
                  <a:satMod val="115000"/>
                </a:srgbClr>
              </a:gs>
            </a:gsLst>
            <a:lin ang="16200000" scaled="1"/>
            <a:tileRect/>
          </a:gradFill>
        </p:spPr>
        <p:txBody>
          <a:bodyPr wrap="square" rtlCol="0">
            <a:spAutoFit/>
          </a:bodyPr>
          <a:lstStyle/>
          <a:p>
            <a:pPr algn="ctr"/>
            <a:r>
              <a:rPr lang="es-CL" sz="3200" dirty="0">
                <a:solidFill>
                  <a:schemeClr val="bg1"/>
                </a:solidFill>
                <a:latin typeface="Arial" panose="020B0604020202020204" pitchFamily="34" charset="0"/>
                <a:cs typeface="Arial" panose="020B0604020202020204" pitchFamily="34" charset="0"/>
              </a:rPr>
              <a:t>Concepto de Resonancia</a:t>
            </a:r>
          </a:p>
        </p:txBody>
      </p:sp>
      <p:sp>
        <p:nvSpPr>
          <p:cNvPr id="3" name="TextBox 2">
            <a:extLst>
              <a:ext uri="{FF2B5EF4-FFF2-40B4-BE49-F238E27FC236}">
                <a16:creationId xmlns:a16="http://schemas.microsoft.com/office/drawing/2014/main" id="{48260520-C4B9-4E39-AAD4-31DF69FC4E5F}"/>
              </a:ext>
            </a:extLst>
          </p:cNvPr>
          <p:cNvSpPr txBox="1"/>
          <p:nvPr/>
        </p:nvSpPr>
        <p:spPr>
          <a:xfrm>
            <a:off x="382137" y="1132764"/>
            <a:ext cx="11177517" cy="523220"/>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Recordemos dos ejemplos anteriores, el O</a:t>
            </a:r>
            <a:r>
              <a:rPr lang="es-CL" sz="2800" baseline="-25000" dirty="0">
                <a:solidFill>
                  <a:schemeClr val="bg1"/>
                </a:solidFill>
                <a:latin typeface="Arial" panose="020B0604020202020204" pitchFamily="34" charset="0"/>
                <a:cs typeface="Arial" panose="020B0604020202020204" pitchFamily="34" charset="0"/>
              </a:rPr>
              <a:t>3</a:t>
            </a:r>
            <a:r>
              <a:rPr lang="es-CL" sz="2800" dirty="0">
                <a:solidFill>
                  <a:schemeClr val="bg1"/>
                </a:solidFill>
                <a:latin typeface="Arial" panose="020B0604020202020204" pitchFamily="34" charset="0"/>
                <a:cs typeface="Arial" panose="020B0604020202020204" pitchFamily="34" charset="0"/>
              </a:rPr>
              <a:t> y el CO</a:t>
            </a:r>
            <a:r>
              <a:rPr lang="es-CL" sz="2800" baseline="-25000" dirty="0">
                <a:solidFill>
                  <a:schemeClr val="bg1"/>
                </a:solidFill>
                <a:latin typeface="Arial" panose="020B0604020202020204" pitchFamily="34" charset="0"/>
                <a:cs typeface="Arial" panose="020B0604020202020204" pitchFamily="34" charset="0"/>
              </a:rPr>
              <a:t>3</a:t>
            </a:r>
            <a:r>
              <a:rPr lang="es-CL" sz="2800" baseline="30000" dirty="0">
                <a:solidFill>
                  <a:schemeClr val="bg1"/>
                </a:solidFill>
                <a:latin typeface="Arial" panose="020B0604020202020204" pitchFamily="34" charset="0"/>
                <a:cs typeface="Arial" panose="020B0604020202020204" pitchFamily="34" charset="0"/>
              </a:rPr>
              <a:t>2-</a:t>
            </a:r>
          </a:p>
        </p:txBody>
      </p:sp>
      <mc:AlternateContent xmlns:mc="http://schemas.openxmlformats.org/markup-compatibility/2006" xmlns:p14="http://schemas.microsoft.com/office/powerpoint/2010/main">
        <mc:Choice Requires="p14">
          <p:contentPart p14:bwMode="auto" r:id="rId2">
            <p14:nvContentPartPr>
              <p14:cNvPr id="329" name="Ink 328">
                <a:extLst>
                  <a:ext uri="{FF2B5EF4-FFF2-40B4-BE49-F238E27FC236}">
                    <a16:creationId xmlns:a16="http://schemas.microsoft.com/office/drawing/2014/main" id="{C998C108-2511-4EE8-A247-382DE5055597}"/>
                  </a:ext>
                </a:extLst>
              </p14:cNvPr>
              <p14:cNvContentPartPr/>
              <p14:nvPr/>
            </p14:nvContentPartPr>
            <p14:xfrm>
              <a:off x="10872194" y="5537548"/>
              <a:ext cx="360" cy="360"/>
            </p14:xfrm>
          </p:contentPart>
        </mc:Choice>
        <mc:Fallback xmlns="">
          <p:pic>
            <p:nvPicPr>
              <p:cNvPr id="329" name="Ink 328">
                <a:extLst>
                  <a:ext uri="{FF2B5EF4-FFF2-40B4-BE49-F238E27FC236}">
                    <a16:creationId xmlns:a16="http://schemas.microsoft.com/office/drawing/2014/main" id="{C998C108-2511-4EE8-A247-382DE5055597}"/>
                  </a:ext>
                </a:extLst>
              </p:cNvPr>
              <p:cNvPicPr/>
              <p:nvPr/>
            </p:nvPicPr>
            <p:blipFill>
              <a:blip r:embed="rId3"/>
              <a:stretch>
                <a:fillRect/>
              </a:stretch>
            </p:blipFill>
            <p:spPr>
              <a:xfrm>
                <a:off x="10854194" y="551954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85951EC-BD45-44F9-92F8-A75B2010BD6F}"/>
                  </a:ext>
                </a:extLst>
              </p14:cNvPr>
              <p14:cNvContentPartPr/>
              <p14:nvPr/>
            </p14:nvContentPartPr>
            <p14:xfrm>
              <a:off x="576000" y="1535040"/>
              <a:ext cx="11158560" cy="4779360"/>
            </p14:xfrm>
          </p:contentPart>
        </mc:Choice>
        <mc:Fallback xmlns="">
          <p:pic>
            <p:nvPicPr>
              <p:cNvPr id="4" name="Ink 3">
                <a:extLst>
                  <a:ext uri="{FF2B5EF4-FFF2-40B4-BE49-F238E27FC236}">
                    <a16:creationId xmlns:a16="http://schemas.microsoft.com/office/drawing/2014/main" id="{A85951EC-BD45-44F9-92F8-A75B2010BD6F}"/>
                  </a:ext>
                </a:extLst>
              </p:cNvPr>
              <p:cNvPicPr/>
              <p:nvPr/>
            </p:nvPicPr>
            <p:blipFill>
              <a:blip r:embed="rId5"/>
              <a:stretch>
                <a:fillRect/>
              </a:stretch>
            </p:blipFill>
            <p:spPr>
              <a:xfrm>
                <a:off x="566640" y="1525680"/>
                <a:ext cx="11177280" cy="4798080"/>
              </a:xfrm>
              <a:prstGeom prst="rect">
                <a:avLst/>
              </a:prstGeom>
            </p:spPr>
          </p:pic>
        </mc:Fallback>
      </mc:AlternateContent>
    </p:spTree>
    <p:extLst>
      <p:ext uri="{BB962C8B-B14F-4D97-AF65-F5344CB8AC3E}">
        <p14:creationId xmlns:p14="http://schemas.microsoft.com/office/powerpoint/2010/main" val="3051486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365D2E-2F01-4037-B8D4-05A985E89902}"/>
              </a:ext>
            </a:extLst>
          </p:cNvPr>
          <p:cNvSpPr txBox="1"/>
          <p:nvPr/>
        </p:nvSpPr>
        <p:spPr>
          <a:xfrm>
            <a:off x="232012" y="245660"/>
            <a:ext cx="11805313" cy="646331"/>
          </a:xfrm>
          <a:prstGeom prst="rect">
            <a:avLst/>
          </a:prstGeom>
          <a:gradFill flip="none" rotWithShape="1">
            <a:gsLst>
              <a:gs pos="0">
                <a:srgbClr val="FFFF66">
                  <a:shade val="30000"/>
                  <a:satMod val="115000"/>
                </a:srgbClr>
              </a:gs>
              <a:gs pos="50000">
                <a:srgbClr val="FFFF66">
                  <a:shade val="67500"/>
                  <a:satMod val="115000"/>
                </a:srgbClr>
              </a:gs>
              <a:gs pos="100000">
                <a:srgbClr val="FFFF66">
                  <a:shade val="100000"/>
                  <a:satMod val="115000"/>
                </a:srgb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Excepciones a la Regla del octeto</a:t>
            </a:r>
          </a:p>
        </p:txBody>
      </p:sp>
      <p:sp>
        <p:nvSpPr>
          <p:cNvPr id="4" name="TextBox 3">
            <a:extLst>
              <a:ext uri="{FF2B5EF4-FFF2-40B4-BE49-F238E27FC236}">
                <a16:creationId xmlns:a16="http://schemas.microsoft.com/office/drawing/2014/main" id="{7B69FBE9-8918-4EB1-9789-C7C0985D8134}"/>
              </a:ext>
            </a:extLst>
          </p:cNvPr>
          <p:cNvSpPr txBox="1"/>
          <p:nvPr/>
        </p:nvSpPr>
        <p:spPr>
          <a:xfrm>
            <a:off x="232012" y="1146412"/>
            <a:ext cx="11682484" cy="3108543"/>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La regla del octeto se aplica principalmente a los elementos del segundo periodo.</a:t>
            </a:r>
          </a:p>
          <a:p>
            <a:endParaRPr lang="es-CL" sz="2800" dirty="0">
              <a:solidFill>
                <a:schemeClr val="bg1"/>
              </a:solidFill>
              <a:latin typeface="Arial" panose="020B0604020202020204" pitchFamily="34" charset="0"/>
              <a:cs typeface="Arial" panose="020B0604020202020204" pitchFamily="34" charset="0"/>
            </a:endParaRPr>
          </a:p>
          <a:p>
            <a:r>
              <a:rPr lang="es-CL" sz="2800" b="1" u="sng" dirty="0">
                <a:solidFill>
                  <a:schemeClr val="bg1"/>
                </a:solidFill>
                <a:latin typeface="Arial" panose="020B0604020202020204" pitchFamily="34" charset="0"/>
                <a:cs typeface="Arial" panose="020B0604020202020204" pitchFamily="34" charset="0"/>
              </a:rPr>
              <a:t>El octeto incompleto.</a:t>
            </a:r>
          </a:p>
          <a:p>
            <a:r>
              <a:rPr lang="es-CL" sz="2800" dirty="0">
                <a:solidFill>
                  <a:schemeClr val="bg1"/>
                </a:solidFill>
                <a:latin typeface="Arial" panose="020B0604020202020204" pitchFamily="34" charset="0"/>
                <a:cs typeface="Arial" panose="020B0604020202020204" pitchFamily="34" charset="0"/>
              </a:rPr>
              <a:t>En algunos compuestos el número de electrones que rodean el átomo central es inferior a ocho.</a:t>
            </a:r>
          </a:p>
          <a:p>
            <a:r>
              <a:rPr lang="es-CL" sz="2800" dirty="0" err="1">
                <a:solidFill>
                  <a:schemeClr val="bg1"/>
                </a:solidFill>
                <a:latin typeface="Arial" panose="020B0604020202020204" pitchFamily="34" charset="0"/>
                <a:cs typeface="Arial" panose="020B0604020202020204" pitchFamily="34" charset="0"/>
              </a:rPr>
              <a:t>Ej</a:t>
            </a:r>
            <a:r>
              <a:rPr lang="es-CL" sz="2800" dirty="0">
                <a:solidFill>
                  <a:schemeClr val="bg1"/>
                </a:solidFill>
                <a:latin typeface="Arial" panose="020B0604020202020204" pitchFamily="34" charset="0"/>
                <a:cs typeface="Arial" panose="020B0604020202020204" pitchFamily="34" charset="0"/>
              </a:rPr>
              <a:t>: BeH</a:t>
            </a:r>
            <a:r>
              <a:rPr lang="es-CL" sz="2800" baseline="-25000" dirty="0">
                <a:solidFill>
                  <a:schemeClr val="bg1"/>
                </a:solidFill>
                <a:latin typeface="Arial" panose="020B0604020202020204" pitchFamily="34" charset="0"/>
                <a:cs typeface="Arial" panose="020B0604020202020204" pitchFamily="34" charset="0"/>
              </a:rPr>
              <a:t>2</a:t>
            </a:r>
            <a:r>
              <a:rPr lang="es-CL" sz="2800" dirty="0">
                <a:solidFill>
                  <a:schemeClr val="bg1"/>
                </a:solidFill>
                <a:latin typeface="Arial" panose="020B0604020202020204" pitchFamily="34" charset="0"/>
                <a:cs typeface="Arial" panose="020B0604020202020204" pitchFamily="34" charset="0"/>
              </a:rPr>
              <a:t> y BF</a:t>
            </a:r>
            <a:r>
              <a:rPr lang="es-CL" sz="2800" baseline="-25000" dirty="0">
                <a:solidFill>
                  <a:schemeClr val="bg1"/>
                </a:solidFill>
                <a:latin typeface="Arial" panose="020B0604020202020204" pitchFamily="34" charset="0"/>
                <a:cs typeface="Arial" panose="020B0604020202020204" pitchFamily="34" charset="0"/>
              </a:rPr>
              <a:t>3</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33E1744-E345-4C09-93D1-8BE9963FFB80}"/>
                  </a:ext>
                </a:extLst>
              </p14:cNvPr>
              <p14:cNvContentPartPr/>
              <p14:nvPr/>
            </p14:nvContentPartPr>
            <p14:xfrm>
              <a:off x="817560" y="3356640"/>
              <a:ext cx="9461880" cy="3224880"/>
            </p14:xfrm>
          </p:contentPart>
        </mc:Choice>
        <mc:Fallback xmlns="">
          <p:pic>
            <p:nvPicPr>
              <p:cNvPr id="3" name="Ink 2">
                <a:extLst>
                  <a:ext uri="{FF2B5EF4-FFF2-40B4-BE49-F238E27FC236}">
                    <a16:creationId xmlns:a16="http://schemas.microsoft.com/office/drawing/2014/main" id="{C33E1744-E345-4C09-93D1-8BE9963FFB80}"/>
                  </a:ext>
                </a:extLst>
              </p:cNvPr>
              <p:cNvPicPr/>
              <p:nvPr/>
            </p:nvPicPr>
            <p:blipFill>
              <a:blip r:embed="rId3"/>
              <a:stretch>
                <a:fillRect/>
              </a:stretch>
            </p:blipFill>
            <p:spPr>
              <a:xfrm>
                <a:off x="808200" y="3347280"/>
                <a:ext cx="9480600" cy="3243600"/>
              </a:xfrm>
              <a:prstGeom prst="rect">
                <a:avLst/>
              </a:prstGeom>
            </p:spPr>
          </p:pic>
        </mc:Fallback>
      </mc:AlternateContent>
    </p:spTree>
    <p:extLst>
      <p:ext uri="{BB962C8B-B14F-4D97-AF65-F5344CB8AC3E}">
        <p14:creationId xmlns:p14="http://schemas.microsoft.com/office/powerpoint/2010/main" val="3281602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80F32-A3FB-49BF-BE67-A66C6AE3F7F9}"/>
              </a:ext>
            </a:extLst>
          </p:cNvPr>
          <p:cNvSpPr txBox="1"/>
          <p:nvPr/>
        </p:nvSpPr>
        <p:spPr>
          <a:xfrm>
            <a:off x="232012" y="245660"/>
            <a:ext cx="11805313" cy="646331"/>
          </a:xfrm>
          <a:prstGeom prst="rect">
            <a:avLst/>
          </a:prstGeom>
          <a:gradFill flip="none" rotWithShape="1">
            <a:gsLst>
              <a:gs pos="0">
                <a:srgbClr val="FFFF66">
                  <a:shade val="30000"/>
                  <a:satMod val="115000"/>
                </a:srgbClr>
              </a:gs>
              <a:gs pos="50000">
                <a:srgbClr val="FFFF66">
                  <a:shade val="67500"/>
                  <a:satMod val="115000"/>
                </a:srgbClr>
              </a:gs>
              <a:gs pos="100000">
                <a:srgbClr val="FFFF66">
                  <a:shade val="100000"/>
                  <a:satMod val="115000"/>
                </a:srgb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Excepciones a la Regla del octeto</a:t>
            </a:r>
          </a:p>
        </p:txBody>
      </p:sp>
      <p:sp>
        <p:nvSpPr>
          <p:cNvPr id="3" name="TextBox 2">
            <a:extLst>
              <a:ext uri="{FF2B5EF4-FFF2-40B4-BE49-F238E27FC236}">
                <a16:creationId xmlns:a16="http://schemas.microsoft.com/office/drawing/2014/main" id="{0DEA5314-A372-49A3-9073-17C4BE4A010C}"/>
              </a:ext>
            </a:extLst>
          </p:cNvPr>
          <p:cNvSpPr txBox="1"/>
          <p:nvPr/>
        </p:nvSpPr>
        <p:spPr>
          <a:xfrm>
            <a:off x="300251" y="1323833"/>
            <a:ext cx="11327642" cy="954107"/>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Moléculas con número impar de electrones.</a:t>
            </a:r>
          </a:p>
          <a:p>
            <a:r>
              <a:rPr lang="es-CL" sz="2800" dirty="0" err="1">
                <a:solidFill>
                  <a:schemeClr val="bg1"/>
                </a:solidFill>
                <a:latin typeface="Arial" panose="020B0604020202020204" pitchFamily="34" charset="0"/>
                <a:cs typeface="Arial" panose="020B0604020202020204" pitchFamily="34" charset="0"/>
              </a:rPr>
              <a:t>Ej</a:t>
            </a:r>
            <a:r>
              <a:rPr lang="es-CL" sz="2800" dirty="0">
                <a:solidFill>
                  <a:schemeClr val="bg1"/>
                </a:solidFill>
                <a:latin typeface="Arial" panose="020B0604020202020204" pitchFamily="34" charset="0"/>
                <a:cs typeface="Arial" panose="020B0604020202020204" pitchFamily="34" charset="0"/>
              </a:rPr>
              <a:t>: NO y NO</a:t>
            </a:r>
            <a:r>
              <a:rPr lang="es-CL" sz="2800" baseline="-25000" dirty="0">
                <a:solidFill>
                  <a:schemeClr val="bg1"/>
                </a:solidFill>
                <a:latin typeface="Arial" panose="020B0604020202020204" pitchFamily="34" charset="0"/>
                <a:cs typeface="Arial" panose="020B0604020202020204" pitchFamily="34" charset="0"/>
              </a:rPr>
              <a:t>2</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1EB99B2-63F7-4BD3-9B63-BC32229267FA}"/>
                  </a:ext>
                </a:extLst>
              </p14:cNvPr>
              <p14:cNvContentPartPr/>
              <p14:nvPr/>
            </p14:nvContentPartPr>
            <p14:xfrm>
              <a:off x="512640" y="1863720"/>
              <a:ext cx="11536560" cy="4916880"/>
            </p14:xfrm>
          </p:contentPart>
        </mc:Choice>
        <mc:Fallback>
          <p:pic>
            <p:nvPicPr>
              <p:cNvPr id="4" name="Ink 3">
                <a:extLst>
                  <a:ext uri="{FF2B5EF4-FFF2-40B4-BE49-F238E27FC236}">
                    <a16:creationId xmlns:a16="http://schemas.microsoft.com/office/drawing/2014/main" id="{11EB99B2-63F7-4BD3-9B63-BC32229267FA}"/>
                  </a:ext>
                </a:extLst>
              </p:cNvPr>
              <p:cNvPicPr/>
              <p:nvPr/>
            </p:nvPicPr>
            <p:blipFill>
              <a:blip r:embed="rId3"/>
              <a:stretch>
                <a:fillRect/>
              </a:stretch>
            </p:blipFill>
            <p:spPr>
              <a:xfrm>
                <a:off x="503280" y="1854360"/>
                <a:ext cx="11555280" cy="4935600"/>
              </a:xfrm>
              <a:prstGeom prst="rect">
                <a:avLst/>
              </a:prstGeom>
            </p:spPr>
          </p:pic>
        </mc:Fallback>
      </mc:AlternateContent>
    </p:spTree>
    <p:extLst>
      <p:ext uri="{BB962C8B-B14F-4D97-AF65-F5344CB8AC3E}">
        <p14:creationId xmlns:p14="http://schemas.microsoft.com/office/powerpoint/2010/main" val="2808412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315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8C990-D268-4322-98ED-F590117F38A7}"/>
              </a:ext>
            </a:extLst>
          </p:cNvPr>
          <p:cNvSpPr txBox="1"/>
          <p:nvPr/>
        </p:nvSpPr>
        <p:spPr>
          <a:xfrm>
            <a:off x="232012" y="245660"/>
            <a:ext cx="11805313" cy="646331"/>
          </a:xfrm>
          <a:prstGeom prst="rect">
            <a:avLst/>
          </a:prstGeom>
          <a:gradFill flip="none" rotWithShape="1">
            <a:gsLst>
              <a:gs pos="0">
                <a:srgbClr val="FFFF66">
                  <a:shade val="30000"/>
                  <a:satMod val="115000"/>
                </a:srgbClr>
              </a:gs>
              <a:gs pos="50000">
                <a:srgbClr val="FFFF66">
                  <a:shade val="67500"/>
                  <a:satMod val="115000"/>
                </a:srgbClr>
              </a:gs>
              <a:gs pos="100000">
                <a:srgbClr val="FFFF66">
                  <a:shade val="100000"/>
                  <a:satMod val="115000"/>
                </a:srgbClr>
              </a:gs>
            </a:gsLst>
            <a:lin ang="16200000" scaled="1"/>
            <a:tileRect/>
          </a:gradFill>
        </p:spPr>
        <p:txBody>
          <a:bodyPr wrap="square" rtlCol="0">
            <a:spAutoFit/>
          </a:bodyPr>
          <a:lstStyle/>
          <a:p>
            <a:pPr algn="ctr"/>
            <a:r>
              <a:rPr lang="es-CL" sz="3600" dirty="0">
                <a:solidFill>
                  <a:schemeClr val="bg1"/>
                </a:solidFill>
                <a:latin typeface="Arial" panose="020B0604020202020204" pitchFamily="34" charset="0"/>
                <a:cs typeface="Arial" panose="020B0604020202020204" pitchFamily="34" charset="0"/>
              </a:rPr>
              <a:t>Excepciones a la Regla del octeto</a:t>
            </a:r>
          </a:p>
        </p:txBody>
      </p:sp>
      <p:sp>
        <p:nvSpPr>
          <p:cNvPr id="3" name="TextBox 2">
            <a:extLst>
              <a:ext uri="{FF2B5EF4-FFF2-40B4-BE49-F238E27FC236}">
                <a16:creationId xmlns:a16="http://schemas.microsoft.com/office/drawing/2014/main" id="{C3CD31CC-4639-404C-97FC-ADED5DD5C883}"/>
              </a:ext>
            </a:extLst>
          </p:cNvPr>
          <p:cNvSpPr txBox="1"/>
          <p:nvPr/>
        </p:nvSpPr>
        <p:spPr>
          <a:xfrm>
            <a:off x="177421" y="1255594"/>
            <a:ext cx="11805312" cy="1815882"/>
          </a:xfrm>
          <a:prstGeom prst="rect">
            <a:avLst/>
          </a:prstGeom>
          <a:noFill/>
        </p:spPr>
        <p:txBody>
          <a:bodyPr wrap="square" rtlCol="0">
            <a:spAutoFit/>
          </a:bodyPr>
          <a:lstStyle/>
          <a:p>
            <a:r>
              <a:rPr lang="es-CL" sz="2800" b="1" u="sng" dirty="0">
                <a:solidFill>
                  <a:schemeClr val="bg1"/>
                </a:solidFill>
                <a:latin typeface="Arial" panose="020B0604020202020204" pitchFamily="34" charset="0"/>
                <a:cs typeface="Arial" panose="020B0604020202020204" pitchFamily="34" charset="0"/>
              </a:rPr>
              <a:t>Octeto expandido.</a:t>
            </a:r>
          </a:p>
          <a:p>
            <a:r>
              <a:rPr lang="es-CL" sz="2800" dirty="0">
                <a:solidFill>
                  <a:schemeClr val="bg1"/>
                </a:solidFill>
                <a:latin typeface="Arial" panose="020B0604020202020204" pitchFamily="34" charset="0"/>
                <a:cs typeface="Arial" panose="020B0604020202020204" pitchFamily="34" charset="0"/>
              </a:rPr>
              <a:t>Elementos del tercer periodo en adelante forman algunos compuestos en los que hay más de ocho electrones alrededor del átomo central.</a:t>
            </a:r>
          </a:p>
          <a:p>
            <a:r>
              <a:rPr lang="es-CL" sz="2800" dirty="0" err="1">
                <a:solidFill>
                  <a:schemeClr val="bg1"/>
                </a:solidFill>
                <a:latin typeface="Arial" panose="020B0604020202020204" pitchFamily="34" charset="0"/>
                <a:cs typeface="Arial" panose="020B0604020202020204" pitchFamily="34" charset="0"/>
              </a:rPr>
              <a:t>Ej</a:t>
            </a:r>
            <a:r>
              <a:rPr lang="es-CL" sz="2800" dirty="0">
                <a:solidFill>
                  <a:schemeClr val="bg1"/>
                </a:solidFill>
                <a:latin typeface="Arial" panose="020B0604020202020204" pitchFamily="34" charset="0"/>
                <a:cs typeface="Arial" panose="020B0604020202020204" pitchFamily="34" charset="0"/>
              </a:rPr>
              <a:t>: SF</a:t>
            </a:r>
            <a:r>
              <a:rPr lang="es-CL" sz="2800" baseline="-25000" dirty="0">
                <a:solidFill>
                  <a:schemeClr val="bg1"/>
                </a:solidFill>
                <a:latin typeface="Arial" panose="020B0604020202020204" pitchFamily="34" charset="0"/>
                <a:cs typeface="Arial" panose="020B0604020202020204" pitchFamily="34" charset="0"/>
              </a:rPr>
              <a:t>6</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926D08-DF6D-405A-98DC-E8BC558C4007}"/>
                  </a:ext>
                </a:extLst>
              </p14:cNvPr>
              <p14:cNvContentPartPr/>
              <p14:nvPr/>
            </p14:nvContentPartPr>
            <p14:xfrm>
              <a:off x="501480" y="2586600"/>
              <a:ext cx="10676880" cy="3011760"/>
            </p14:xfrm>
          </p:contentPart>
        </mc:Choice>
        <mc:Fallback>
          <p:pic>
            <p:nvPicPr>
              <p:cNvPr id="4" name="Ink 3">
                <a:extLst>
                  <a:ext uri="{FF2B5EF4-FFF2-40B4-BE49-F238E27FC236}">
                    <a16:creationId xmlns:a16="http://schemas.microsoft.com/office/drawing/2014/main" id="{94926D08-DF6D-405A-98DC-E8BC558C4007}"/>
                  </a:ext>
                </a:extLst>
              </p:cNvPr>
              <p:cNvPicPr/>
              <p:nvPr/>
            </p:nvPicPr>
            <p:blipFill>
              <a:blip r:embed="rId3"/>
              <a:stretch>
                <a:fillRect/>
              </a:stretch>
            </p:blipFill>
            <p:spPr>
              <a:xfrm>
                <a:off x="492120" y="2577240"/>
                <a:ext cx="10695600" cy="3030480"/>
              </a:xfrm>
              <a:prstGeom prst="rect">
                <a:avLst/>
              </a:prstGeom>
            </p:spPr>
          </p:pic>
        </mc:Fallback>
      </mc:AlternateContent>
    </p:spTree>
    <p:extLst>
      <p:ext uri="{BB962C8B-B14F-4D97-AF65-F5344CB8AC3E}">
        <p14:creationId xmlns:p14="http://schemas.microsoft.com/office/powerpoint/2010/main" val="3907030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D3030-8F2F-47F6-B389-CA70EFE60FB8}"/>
              </a:ext>
            </a:extLst>
          </p:cNvPr>
          <p:cNvSpPr txBox="1"/>
          <p:nvPr/>
        </p:nvSpPr>
        <p:spPr>
          <a:xfrm>
            <a:off x="288878" y="218365"/>
            <a:ext cx="11614243" cy="584775"/>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txBody>
          <a:bodyPr wrap="square" rtlCol="0">
            <a:spAutoFit/>
          </a:bodyPr>
          <a:lstStyle/>
          <a:p>
            <a:pPr algn="ctr"/>
            <a:r>
              <a:rPr lang="es-CL" sz="3200" dirty="0">
                <a:latin typeface="Arial" panose="020B0604020202020204" pitchFamily="34" charset="0"/>
                <a:cs typeface="Arial" panose="020B0604020202020204" pitchFamily="34" charset="0"/>
              </a:rPr>
              <a:t>Ejercicios</a:t>
            </a:r>
          </a:p>
        </p:txBody>
      </p:sp>
      <p:sp>
        <p:nvSpPr>
          <p:cNvPr id="3" name="TextBox 2">
            <a:extLst>
              <a:ext uri="{FF2B5EF4-FFF2-40B4-BE49-F238E27FC236}">
                <a16:creationId xmlns:a16="http://schemas.microsoft.com/office/drawing/2014/main" id="{459EC73A-D051-43A0-8462-22A23EB4206F}"/>
              </a:ext>
            </a:extLst>
          </p:cNvPr>
          <p:cNvSpPr txBox="1"/>
          <p:nvPr/>
        </p:nvSpPr>
        <p:spPr>
          <a:xfrm>
            <a:off x="288877" y="914400"/>
            <a:ext cx="11748447" cy="5262979"/>
          </a:xfrm>
          <a:prstGeom prst="rect">
            <a:avLst/>
          </a:prstGeom>
          <a:noFill/>
        </p:spPr>
        <p:txBody>
          <a:bodyPr wrap="square" rtlCol="0">
            <a:spAutoFit/>
          </a:bodyPr>
          <a:lstStyle/>
          <a:p>
            <a:r>
              <a:rPr lang="es-CL" sz="2800" dirty="0">
                <a:solidFill>
                  <a:schemeClr val="bg1"/>
                </a:solidFill>
                <a:latin typeface="Arial" panose="020B0604020202020204" pitchFamily="34" charset="0"/>
                <a:cs typeface="Arial" panose="020B0604020202020204" pitchFamily="34" charset="0"/>
              </a:rPr>
              <a:t>Dibuje la estructura de Lewis más adecuada para las siguientes especies:</a:t>
            </a: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NO</a:t>
            </a:r>
            <a:r>
              <a:rPr lang="es-CL" sz="2800" baseline="-25000" dirty="0">
                <a:solidFill>
                  <a:schemeClr val="bg1"/>
                </a:solidFill>
                <a:latin typeface="Arial" panose="020B0604020202020204" pitchFamily="34" charset="0"/>
                <a:cs typeface="Arial" panose="020B0604020202020204" pitchFamily="34" charset="0"/>
              </a:rPr>
              <a:t>3</a:t>
            </a:r>
            <a:r>
              <a:rPr lang="es-CL" sz="2800" baseline="30000" dirty="0">
                <a:solidFill>
                  <a:schemeClr val="bg1"/>
                </a:solidFill>
                <a:latin typeface="Arial" panose="020B0604020202020204" pitchFamily="34" charset="0"/>
                <a:cs typeface="Arial" panose="020B0604020202020204" pitchFamily="34" charset="0"/>
              </a:rPr>
              <a:t>-</a:t>
            </a: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PF</a:t>
            </a:r>
            <a:r>
              <a:rPr lang="es-CL" sz="2800" baseline="-25000" dirty="0">
                <a:solidFill>
                  <a:schemeClr val="bg1"/>
                </a:solidFill>
                <a:latin typeface="Arial" panose="020B0604020202020204" pitchFamily="34" charset="0"/>
                <a:cs typeface="Arial" panose="020B0604020202020204" pitchFamily="34" charset="0"/>
              </a:rPr>
              <a:t>5</a:t>
            </a: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AlI</a:t>
            </a:r>
            <a:r>
              <a:rPr lang="es-CL" sz="2800" baseline="-25000" dirty="0">
                <a:solidFill>
                  <a:schemeClr val="bg1"/>
                </a:solidFill>
                <a:latin typeface="Arial" panose="020B0604020202020204" pitchFamily="34" charset="0"/>
                <a:cs typeface="Arial" panose="020B0604020202020204" pitchFamily="34" charset="0"/>
              </a:rPr>
              <a:t>3</a:t>
            </a: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endParaRPr lang="es-CL" sz="2800" dirty="0">
              <a:solidFill>
                <a:schemeClr val="bg1"/>
              </a:solidFill>
              <a:latin typeface="Arial" panose="020B0604020202020204" pitchFamily="34" charset="0"/>
              <a:cs typeface="Arial" panose="020B0604020202020204" pitchFamily="34" charset="0"/>
            </a:endParaRPr>
          </a:p>
          <a:p>
            <a:pPr marL="342900" indent="-342900">
              <a:buAutoNum type="alphaLcParenR"/>
            </a:pPr>
            <a:r>
              <a:rPr lang="es-CL" sz="2800" dirty="0">
                <a:solidFill>
                  <a:schemeClr val="bg1"/>
                </a:solidFill>
                <a:latin typeface="Arial" panose="020B0604020202020204" pitchFamily="34" charset="0"/>
                <a:cs typeface="Arial" panose="020B0604020202020204" pitchFamily="34" charset="0"/>
              </a:rPr>
              <a:t>BeF</a:t>
            </a:r>
            <a:r>
              <a:rPr lang="es-CL" sz="2800" baseline="-25000" dirty="0">
                <a:solidFill>
                  <a:schemeClr val="bg1"/>
                </a:solidFill>
                <a:latin typeface="Arial" panose="020B0604020202020204" pitchFamily="34" charset="0"/>
                <a:cs typeface="Arial" panose="020B0604020202020204" pitchFamily="34" charset="0"/>
              </a:rPr>
              <a:t>2</a:t>
            </a:r>
          </a:p>
        </p:txBody>
      </p:sp>
      <p:grpSp>
        <p:nvGrpSpPr>
          <p:cNvPr id="71" name="Group 70">
            <a:extLst>
              <a:ext uri="{FF2B5EF4-FFF2-40B4-BE49-F238E27FC236}">
                <a16:creationId xmlns:a16="http://schemas.microsoft.com/office/drawing/2014/main" id="{1CFE9C19-8C76-4B1C-A224-C86962F82A18}"/>
              </a:ext>
            </a:extLst>
          </p:cNvPr>
          <p:cNvGrpSpPr/>
          <p:nvPr/>
        </p:nvGrpSpPr>
        <p:grpSpPr>
          <a:xfrm>
            <a:off x="1916114" y="2705068"/>
            <a:ext cx="1368000" cy="46440"/>
            <a:chOff x="1916114" y="2705068"/>
            <a:chExt cx="1368000" cy="46440"/>
          </a:xfrm>
        </p:grpSpPr>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4F5E117C-7431-47EE-A114-DCFE4A14EA40}"/>
                    </a:ext>
                  </a:extLst>
                </p14:cNvPr>
                <p14:cNvContentPartPr/>
                <p14:nvPr/>
              </p14:nvContentPartPr>
              <p14:xfrm>
                <a:off x="1916114" y="2751148"/>
                <a:ext cx="360" cy="360"/>
              </p14:xfrm>
            </p:contentPart>
          </mc:Choice>
          <mc:Fallback xmlns="">
            <p:pic>
              <p:nvPicPr>
                <p:cNvPr id="28" name="Ink 27">
                  <a:extLst>
                    <a:ext uri="{FF2B5EF4-FFF2-40B4-BE49-F238E27FC236}">
                      <a16:creationId xmlns:a16="http://schemas.microsoft.com/office/drawing/2014/main" id="{4F5E117C-7431-47EE-A114-DCFE4A14EA40}"/>
                    </a:ext>
                  </a:extLst>
                </p:cNvPr>
                <p:cNvPicPr/>
                <p:nvPr/>
              </p:nvPicPr>
              <p:blipFill>
                <a:blip r:embed="rId45"/>
                <a:stretch>
                  <a:fillRect/>
                </a:stretch>
              </p:blipFill>
              <p:spPr>
                <a:xfrm>
                  <a:off x="1898474" y="2706148"/>
                  <a:ext cx="2883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8" name="Ink 57">
                  <a:extLst>
                    <a:ext uri="{FF2B5EF4-FFF2-40B4-BE49-F238E27FC236}">
                      <a16:creationId xmlns:a16="http://schemas.microsoft.com/office/drawing/2014/main" id="{CEBB2A3A-EB65-49C7-8DF6-2D4A4594E200}"/>
                    </a:ext>
                  </a:extLst>
                </p14:cNvPr>
                <p14:cNvContentPartPr/>
                <p14:nvPr/>
              </p14:nvContentPartPr>
              <p14:xfrm>
                <a:off x="3283754" y="2705068"/>
                <a:ext cx="360" cy="360"/>
              </p14:xfrm>
            </p:contentPart>
          </mc:Choice>
          <mc:Fallback xmlns="">
            <p:pic>
              <p:nvPicPr>
                <p:cNvPr id="58" name="Ink 57">
                  <a:extLst>
                    <a:ext uri="{FF2B5EF4-FFF2-40B4-BE49-F238E27FC236}">
                      <a16:creationId xmlns:a16="http://schemas.microsoft.com/office/drawing/2014/main" id="{CEBB2A3A-EB65-49C7-8DF6-2D4A4594E200}"/>
                    </a:ext>
                  </a:extLst>
                </p:cNvPr>
                <p:cNvPicPr/>
                <p:nvPr/>
              </p:nvPicPr>
              <p:blipFill>
                <a:blip r:embed="rId94"/>
                <a:stretch>
                  <a:fillRect/>
                </a:stretch>
              </p:blipFill>
              <p:spPr>
                <a:xfrm>
                  <a:off x="3265754" y="2624068"/>
                  <a:ext cx="342000" cy="10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5">
            <p14:nvContentPartPr>
              <p14:cNvPr id="4" name="Ink 3">
                <a:extLst>
                  <a:ext uri="{FF2B5EF4-FFF2-40B4-BE49-F238E27FC236}">
                    <a16:creationId xmlns:a16="http://schemas.microsoft.com/office/drawing/2014/main" id="{E8A56E68-DA35-46EF-A7E0-F3A1B3BD1AC0}"/>
                  </a:ext>
                </a:extLst>
              </p14:cNvPr>
              <p14:cNvContentPartPr/>
              <p14:nvPr/>
            </p14:nvContentPartPr>
            <p14:xfrm>
              <a:off x="823680" y="1368000"/>
              <a:ext cx="11288520" cy="5286240"/>
            </p14:xfrm>
          </p:contentPart>
        </mc:Choice>
        <mc:Fallback>
          <p:pic>
            <p:nvPicPr>
              <p:cNvPr id="4" name="Ink 3">
                <a:extLst>
                  <a:ext uri="{FF2B5EF4-FFF2-40B4-BE49-F238E27FC236}">
                    <a16:creationId xmlns:a16="http://schemas.microsoft.com/office/drawing/2014/main" id="{E8A56E68-DA35-46EF-A7E0-F3A1B3BD1AC0}"/>
                  </a:ext>
                </a:extLst>
              </p:cNvPr>
              <p:cNvPicPr/>
              <p:nvPr/>
            </p:nvPicPr>
            <p:blipFill>
              <a:blip r:embed="rId96"/>
              <a:stretch>
                <a:fillRect/>
              </a:stretch>
            </p:blipFill>
            <p:spPr>
              <a:xfrm>
                <a:off x="814320" y="1358640"/>
                <a:ext cx="11307240" cy="5304960"/>
              </a:xfrm>
              <a:prstGeom prst="rect">
                <a:avLst/>
              </a:prstGeom>
            </p:spPr>
          </p:pic>
        </mc:Fallback>
      </mc:AlternateContent>
    </p:spTree>
    <p:extLst>
      <p:ext uri="{BB962C8B-B14F-4D97-AF65-F5344CB8AC3E}">
        <p14:creationId xmlns:p14="http://schemas.microsoft.com/office/powerpoint/2010/main" val="4192528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16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A2E37586-5E8E-4AFE-89FD-93EB53DCCB14}"/>
              </a:ext>
            </a:extLst>
          </p:cNvPr>
          <p:cNvSpPr txBox="1"/>
          <p:nvPr/>
        </p:nvSpPr>
        <p:spPr>
          <a:xfrm>
            <a:off x="239151" y="234950"/>
            <a:ext cx="11718387" cy="64611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defRPr/>
            </a:pPr>
            <a:r>
              <a:rPr lang="es-CL" sz="3600" dirty="0">
                <a:solidFill>
                  <a:schemeClr val="tx1"/>
                </a:solidFill>
                <a:latin typeface="Arial" pitchFamily="34" charset="0"/>
                <a:cs typeface="Arial" pitchFamily="34" charset="0"/>
              </a:rPr>
              <a:t>Enlace Químico</a:t>
            </a:r>
          </a:p>
        </p:txBody>
      </p:sp>
      <p:pic>
        <p:nvPicPr>
          <p:cNvPr id="4099" name="Picture 2" descr="http://www.uhu.es/quimiorg/imagenes/enlacemetalico.gif">
            <a:extLst>
              <a:ext uri="{FF2B5EF4-FFF2-40B4-BE49-F238E27FC236}">
                <a16:creationId xmlns:a16="http://schemas.microsoft.com/office/drawing/2014/main" id="{8347C6C9-8C10-4730-AE2B-C1576469A2D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67571" y="1165520"/>
            <a:ext cx="3024187"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3 CuadroTexto">
            <a:extLst>
              <a:ext uri="{FF2B5EF4-FFF2-40B4-BE49-F238E27FC236}">
                <a16:creationId xmlns:a16="http://schemas.microsoft.com/office/drawing/2014/main" id="{DB95EABF-8C1A-4BFA-8296-A793B71F4CBE}"/>
              </a:ext>
            </a:extLst>
          </p:cNvPr>
          <p:cNvSpPr txBox="1">
            <a:spLocks noChangeArrowheads="1"/>
          </p:cNvSpPr>
          <p:nvPr/>
        </p:nvSpPr>
        <p:spPr bwMode="auto">
          <a:xfrm>
            <a:off x="4788829" y="1165520"/>
            <a:ext cx="682283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Los metales se presentan como conjuntos infinitos de átomos asociados de manera particular (enlace metálico): </a:t>
            </a:r>
            <a:r>
              <a:rPr lang="es-CL" altLang="es-CL" sz="2800" dirty="0" err="1">
                <a:latin typeface="Arial" panose="020B0604020202020204" pitchFamily="34" charset="0"/>
              </a:rPr>
              <a:t>Na</a:t>
            </a:r>
            <a:r>
              <a:rPr lang="es-CL" altLang="es-CL" sz="2800" dirty="0">
                <a:latin typeface="Arial" panose="020B0604020202020204" pitchFamily="34" charset="0"/>
              </a:rPr>
              <a:t>, Mg, Fe, etc.</a:t>
            </a:r>
          </a:p>
        </p:txBody>
      </p:sp>
      <p:pic>
        <p:nvPicPr>
          <p:cNvPr id="4101" name="Picture 4" descr="http://3.bp.blogspot.com/-lIfYyktQ6v8/Tjozk-tn7AI/AAAAAAAADRI/cG2ZtO3bzl0/s320/oxigeno1.gif">
            <a:extLst>
              <a:ext uri="{FF2B5EF4-FFF2-40B4-BE49-F238E27FC236}">
                <a16:creationId xmlns:a16="http://schemas.microsoft.com/office/drawing/2014/main" id="{31F768DA-7017-49D1-BF5A-F5BC07412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6" y="3660562"/>
            <a:ext cx="2959148" cy="246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6 CuadroTexto">
            <a:extLst>
              <a:ext uri="{FF2B5EF4-FFF2-40B4-BE49-F238E27FC236}">
                <a16:creationId xmlns:a16="http://schemas.microsoft.com/office/drawing/2014/main" id="{06254485-1485-4C96-85EC-67D46A0284A9}"/>
              </a:ext>
            </a:extLst>
          </p:cNvPr>
          <p:cNvSpPr txBox="1">
            <a:spLocks noChangeArrowheads="1"/>
          </p:cNvSpPr>
          <p:nvPr/>
        </p:nvSpPr>
        <p:spPr bwMode="auto">
          <a:xfrm>
            <a:off x="773723" y="3749676"/>
            <a:ext cx="56692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Los no metales se encuentran generalmente al estado molecular (enlace covalente): O</a:t>
            </a:r>
            <a:r>
              <a:rPr lang="es-CL" altLang="es-CL" sz="2800" baseline="-25000" dirty="0">
                <a:latin typeface="Arial" panose="020B0604020202020204" pitchFamily="34" charset="0"/>
              </a:rPr>
              <a:t>2</a:t>
            </a:r>
            <a:r>
              <a:rPr lang="es-CL" altLang="es-CL" sz="2800" dirty="0">
                <a:latin typeface="Arial" panose="020B0604020202020204" pitchFamily="34" charset="0"/>
              </a:rPr>
              <a:t>, S</a:t>
            </a:r>
            <a:r>
              <a:rPr lang="es-CL" altLang="es-CL" sz="2800" baseline="-25000" dirty="0">
                <a:latin typeface="Arial" panose="020B0604020202020204" pitchFamily="34" charset="0"/>
              </a:rPr>
              <a:t>8</a:t>
            </a:r>
            <a:r>
              <a:rPr lang="es-CL" altLang="es-CL" sz="2800" dirty="0">
                <a:latin typeface="Arial" panose="020B0604020202020204" pitchFamily="34" charset="0"/>
              </a:rPr>
              <a:t>, P</a:t>
            </a:r>
            <a:r>
              <a:rPr lang="es-CL" altLang="es-CL" sz="2800" baseline="-25000" dirty="0">
                <a:latin typeface="Arial" panose="020B0604020202020204" pitchFamily="34" charset="0"/>
              </a:rPr>
              <a:t>4</a:t>
            </a:r>
            <a:r>
              <a:rPr lang="es-CL" altLang="es-CL" sz="2800" dirty="0">
                <a:latin typeface="Arial" panose="020B0604020202020204" pitchFamily="34" charset="0"/>
              </a:rPr>
              <a:t>,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5EC3EB26-A917-46B9-BA09-2C6F439D253E}"/>
              </a:ext>
            </a:extLst>
          </p:cNvPr>
          <p:cNvSpPr txBox="1"/>
          <p:nvPr/>
        </p:nvSpPr>
        <p:spPr>
          <a:xfrm>
            <a:off x="126610" y="190501"/>
            <a:ext cx="11830928" cy="646113"/>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defRPr/>
            </a:pPr>
            <a:r>
              <a:rPr lang="es-CL" sz="3600" dirty="0">
                <a:solidFill>
                  <a:schemeClr val="tx1"/>
                </a:solidFill>
                <a:latin typeface="Arial" pitchFamily="34" charset="0"/>
                <a:cs typeface="Arial" pitchFamily="34" charset="0"/>
              </a:rPr>
              <a:t>Enlace Químico</a:t>
            </a:r>
          </a:p>
        </p:txBody>
      </p:sp>
      <p:pic>
        <p:nvPicPr>
          <p:cNvPr id="5123" name="Picture 2" descr="http://4.bp.blogspot.com/-NRZHnH0BI3w/TlUE3QOf60I/AAAAAAAAJ1U/74yBCZCXmzI/s1600/image002.jpg">
            <a:extLst>
              <a:ext uri="{FF2B5EF4-FFF2-40B4-BE49-F238E27FC236}">
                <a16:creationId xmlns:a16="http://schemas.microsoft.com/office/drawing/2014/main" id="{C7132EEA-4E8E-4B5C-9961-1BBD57CBE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052514"/>
            <a:ext cx="383254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http://krenrestrepo.files.wordpress.com/2010/10/co2_molecule_big.gif">
            <a:extLst>
              <a:ext uri="{FF2B5EF4-FFF2-40B4-BE49-F238E27FC236}">
                <a16:creationId xmlns:a16="http://schemas.microsoft.com/office/drawing/2014/main" id="{EB8056DD-DBF9-4199-898A-B23EDD243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052514"/>
            <a:ext cx="50683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4 CuadroTexto">
            <a:extLst>
              <a:ext uri="{FF2B5EF4-FFF2-40B4-BE49-F238E27FC236}">
                <a16:creationId xmlns:a16="http://schemas.microsoft.com/office/drawing/2014/main" id="{5CFC773C-2E56-4B8A-A3F5-63E371551580}"/>
              </a:ext>
            </a:extLst>
          </p:cNvPr>
          <p:cNvSpPr txBox="1">
            <a:spLocks noChangeArrowheads="1"/>
          </p:cNvSpPr>
          <p:nvPr/>
        </p:nvSpPr>
        <p:spPr bwMode="auto">
          <a:xfrm>
            <a:off x="422031" y="3989604"/>
            <a:ext cx="115355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Los compuestos se presentan, ya sea como conjuntos infinitos de átomos cargados  eléctricamente (enlace iónico) o por moléculas (enlace covalente).Compuestos como el NaCl y el KCl, pertenecen al primer grupo y otros como el HCl, CO</a:t>
            </a:r>
            <a:r>
              <a:rPr lang="es-CL" altLang="es-CL" sz="2800" baseline="-25000" dirty="0">
                <a:latin typeface="Arial" panose="020B0604020202020204" pitchFamily="34" charset="0"/>
              </a:rPr>
              <a:t>2</a:t>
            </a:r>
            <a:r>
              <a:rPr lang="es-CL" altLang="es-CL" sz="2800" dirty="0">
                <a:latin typeface="Arial" panose="020B0604020202020204" pitchFamily="34" charset="0"/>
              </a:rPr>
              <a:t> y NH</a:t>
            </a:r>
            <a:r>
              <a:rPr lang="es-CL" altLang="es-CL" sz="2800" baseline="-25000" dirty="0">
                <a:latin typeface="Arial" panose="020B0604020202020204" pitchFamily="34" charset="0"/>
              </a:rPr>
              <a:t>3</a:t>
            </a:r>
            <a:r>
              <a:rPr lang="es-CL" altLang="es-CL" sz="2800" dirty="0">
                <a:latin typeface="Arial" panose="020B0604020202020204" pitchFamily="34" charset="0"/>
              </a:rPr>
              <a:t> al segundo.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20ABEAEF-197C-43F3-BF76-82B80DCE223B}"/>
              </a:ext>
            </a:extLst>
          </p:cNvPr>
          <p:cNvSpPr txBox="1"/>
          <p:nvPr/>
        </p:nvSpPr>
        <p:spPr>
          <a:xfrm>
            <a:off x="196948" y="333376"/>
            <a:ext cx="11676183" cy="646113"/>
          </a:xfrm>
          <a:prstGeom prst="rect">
            <a:avLst/>
          </a:prstGeom>
          <a:gradFill flip="none" rotWithShape="1">
            <a:gsLst>
              <a:gs pos="0">
                <a:schemeClr val="accent2">
                  <a:tint val="94000"/>
                  <a:satMod val="105000"/>
                  <a:lumMod val="102000"/>
                </a:schemeClr>
              </a:gs>
              <a:gs pos="100000">
                <a:schemeClr val="accent2">
                  <a:shade val="74000"/>
                  <a:satMod val="128000"/>
                  <a:lumMod val="100000"/>
                </a:schemeClr>
              </a:gs>
            </a:gsLst>
            <a:lin ang="16200000" scaled="1"/>
            <a:tileRect/>
          </a:gradFill>
        </p:spPr>
        <p:style>
          <a:lnRef idx="1">
            <a:schemeClr val="accent2"/>
          </a:lnRef>
          <a:fillRef idx="3">
            <a:schemeClr val="accent2"/>
          </a:fillRef>
          <a:effectRef idx="2">
            <a:schemeClr val="accent2"/>
          </a:effectRef>
          <a:fontRef idx="minor">
            <a:schemeClr val="lt1"/>
          </a:fontRef>
        </p:style>
        <p:txBody>
          <a:bodyPr wrap="square">
            <a:spAutoFit/>
          </a:bodyPr>
          <a:lstStyle/>
          <a:p>
            <a:pPr algn="ctr">
              <a:defRPr/>
            </a:pPr>
            <a:r>
              <a:rPr lang="es-CL" sz="3600" dirty="0">
                <a:solidFill>
                  <a:schemeClr val="bg1">
                    <a:lumMod val="75000"/>
                    <a:lumOff val="25000"/>
                  </a:schemeClr>
                </a:solidFill>
                <a:latin typeface="Arial" pitchFamily="34" charset="0"/>
                <a:cs typeface="Arial" pitchFamily="34" charset="0"/>
              </a:rPr>
              <a:t>Enlace Químico</a:t>
            </a:r>
          </a:p>
        </p:txBody>
      </p:sp>
      <p:sp>
        <p:nvSpPr>
          <p:cNvPr id="6147" name="2 CuadroTexto">
            <a:extLst>
              <a:ext uri="{FF2B5EF4-FFF2-40B4-BE49-F238E27FC236}">
                <a16:creationId xmlns:a16="http://schemas.microsoft.com/office/drawing/2014/main" id="{2EFA9BEA-913F-4720-85AD-52876F2E8178}"/>
              </a:ext>
            </a:extLst>
          </p:cNvPr>
          <p:cNvSpPr txBox="1">
            <a:spLocks noChangeArrowheads="1"/>
          </p:cNvSpPr>
          <p:nvPr/>
        </p:nvSpPr>
        <p:spPr bwMode="auto">
          <a:xfrm>
            <a:off x="407964" y="1268413"/>
            <a:ext cx="1146516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solidFill>
                  <a:schemeClr val="bg1"/>
                </a:solidFill>
                <a:latin typeface="Arial" panose="020B0604020202020204" pitchFamily="34" charset="0"/>
              </a:rPr>
              <a:t>Por razones didácticas se acostumbra clasificar los enlaces químicos en dos tipos: enlace covalente y enlace iónico. Pero, estos en realidad representan los extremos entre las distintas modalidades de enlace de acuerdo a las cuales los átomos se pueden unir. En la mayoría de las sustancias los enlaces tienen características intermedias.</a:t>
            </a:r>
          </a:p>
          <a:p>
            <a:pPr algn="just"/>
            <a:r>
              <a:rPr lang="es-CL" altLang="es-CL" sz="2800" dirty="0">
                <a:solidFill>
                  <a:schemeClr val="bg1"/>
                </a:solidFill>
                <a:latin typeface="Arial" panose="020B0604020202020204" pitchFamily="34" charset="0"/>
              </a:rPr>
              <a:t>Pero, al analizar las distintas sustancias surgen algunas preguntas.</a:t>
            </a:r>
          </a:p>
          <a:p>
            <a:pPr algn="just">
              <a:buFontTx/>
              <a:buChar char="-"/>
            </a:pPr>
            <a:r>
              <a:rPr lang="es-CL" altLang="es-CL" sz="2800" dirty="0">
                <a:solidFill>
                  <a:schemeClr val="bg1"/>
                </a:solidFill>
                <a:latin typeface="Arial" panose="020B0604020202020204" pitchFamily="34" charset="0"/>
              </a:rPr>
              <a:t>H</a:t>
            </a:r>
            <a:r>
              <a:rPr lang="es-CL" altLang="es-CL" sz="2800" baseline="-25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y no He</a:t>
            </a:r>
            <a:r>
              <a:rPr lang="es-CL" altLang="es-CL" sz="2800" baseline="-25000" dirty="0">
                <a:solidFill>
                  <a:schemeClr val="bg1"/>
                </a:solidFill>
                <a:latin typeface="Arial" panose="020B0604020202020204" pitchFamily="34" charset="0"/>
              </a:rPr>
              <a:t>2</a:t>
            </a:r>
          </a:p>
          <a:p>
            <a:pPr algn="just">
              <a:buFontTx/>
              <a:buChar char="-"/>
            </a:pPr>
            <a:r>
              <a:rPr lang="es-CL" altLang="es-CL" sz="2800" baseline="-25000" dirty="0">
                <a:solidFill>
                  <a:schemeClr val="bg1"/>
                </a:solidFill>
                <a:latin typeface="Arial" panose="020B0604020202020204" pitchFamily="34" charset="0"/>
              </a:rPr>
              <a:t> </a:t>
            </a:r>
            <a:r>
              <a:rPr lang="es-CL" altLang="es-CL" sz="2800" dirty="0">
                <a:solidFill>
                  <a:schemeClr val="bg1"/>
                </a:solidFill>
                <a:latin typeface="Arial" panose="020B0604020202020204" pitchFamily="34" charset="0"/>
              </a:rPr>
              <a:t>H</a:t>
            </a:r>
            <a:r>
              <a:rPr lang="es-CL" altLang="es-CL" sz="2800" baseline="-25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y no H</a:t>
            </a:r>
            <a:r>
              <a:rPr lang="es-CL" altLang="es-CL" sz="2800" baseline="-25000" dirty="0">
                <a:solidFill>
                  <a:schemeClr val="bg1"/>
                </a:solidFill>
                <a:latin typeface="Arial" panose="020B0604020202020204" pitchFamily="34" charset="0"/>
              </a:rPr>
              <a:t>3</a:t>
            </a:r>
          </a:p>
          <a:p>
            <a:pPr algn="just">
              <a:buFontTx/>
              <a:buChar char="-"/>
            </a:pPr>
            <a:r>
              <a:rPr lang="es-CL" altLang="es-CL" sz="2800" dirty="0">
                <a:solidFill>
                  <a:schemeClr val="bg1"/>
                </a:solidFill>
                <a:latin typeface="Arial" panose="020B0604020202020204" pitchFamily="34" charset="0"/>
              </a:rPr>
              <a:t> H</a:t>
            </a:r>
            <a:r>
              <a:rPr lang="es-CL" altLang="es-CL" sz="2800" baseline="-25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O y CO</a:t>
            </a:r>
            <a:r>
              <a:rPr lang="es-CL" altLang="es-CL" sz="2800" baseline="-25000" dirty="0">
                <a:solidFill>
                  <a:schemeClr val="bg1"/>
                </a:solidFill>
                <a:latin typeface="Arial" panose="020B0604020202020204" pitchFamily="34" charset="0"/>
              </a:rPr>
              <a:t>2</a:t>
            </a:r>
            <a:r>
              <a:rPr lang="es-CL" altLang="es-CL" sz="2800" dirty="0">
                <a:solidFill>
                  <a:schemeClr val="bg1"/>
                </a:solidFill>
                <a:latin typeface="Arial" panose="020B0604020202020204" pitchFamily="34" charset="0"/>
              </a:rPr>
              <a:t> (geometría)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574C4505-A26A-4156-B87F-9EE1DDDA5025}"/>
              </a:ext>
            </a:extLst>
          </p:cNvPr>
          <p:cNvSpPr txBox="1"/>
          <p:nvPr/>
        </p:nvSpPr>
        <p:spPr>
          <a:xfrm>
            <a:off x="196948" y="260649"/>
            <a:ext cx="11591778" cy="646331"/>
          </a:xfrm>
          <a:prstGeom prst="rect">
            <a:avLst/>
          </a:prstGeom>
          <a:gradFill flip="none" rotWithShape="1">
            <a:gsLst>
              <a:gs pos="0">
                <a:schemeClr val="accent1">
                  <a:tint val="94000"/>
                  <a:satMod val="105000"/>
                  <a:lumMod val="102000"/>
                </a:schemeClr>
              </a:gs>
              <a:gs pos="100000">
                <a:schemeClr val="accent1">
                  <a:shade val="74000"/>
                  <a:satMod val="128000"/>
                  <a:lumMod val="100000"/>
                </a:schemeClr>
              </a:gs>
            </a:gsLst>
            <a:lin ang="162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s-CL" sz="3600" dirty="0">
                <a:solidFill>
                  <a:schemeClr val="bg1">
                    <a:lumMod val="75000"/>
                    <a:lumOff val="25000"/>
                  </a:schemeClr>
                </a:solidFill>
                <a:latin typeface="Arial" pitchFamily="34" charset="0"/>
                <a:cs typeface="Arial" pitchFamily="34" charset="0"/>
              </a:rPr>
              <a:t>Regla del octeto</a:t>
            </a:r>
          </a:p>
        </p:txBody>
      </p:sp>
      <p:pic>
        <p:nvPicPr>
          <p:cNvPr id="7173" name="Picture 2" descr="http://rincones.educarex.es/fyq/images/stories/gasesnobles.jpg">
            <a:extLst>
              <a:ext uri="{FF2B5EF4-FFF2-40B4-BE49-F238E27FC236}">
                <a16:creationId xmlns:a16="http://schemas.microsoft.com/office/drawing/2014/main" id="{C297F8F2-71FD-4631-A20F-36D232056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972" y="981074"/>
            <a:ext cx="7142179" cy="314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3 CuadroTexto">
            <a:extLst>
              <a:ext uri="{FF2B5EF4-FFF2-40B4-BE49-F238E27FC236}">
                <a16:creationId xmlns:a16="http://schemas.microsoft.com/office/drawing/2014/main" id="{76CAB64D-CF57-4864-9714-5E347AB68B8C}"/>
              </a:ext>
            </a:extLst>
          </p:cNvPr>
          <p:cNvSpPr txBox="1">
            <a:spLocks noChangeArrowheads="1"/>
          </p:cNvSpPr>
          <p:nvPr/>
        </p:nvSpPr>
        <p:spPr bwMode="auto">
          <a:xfrm>
            <a:off x="300111" y="4222214"/>
            <a:ext cx="1159177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Dentro de los elementos químicos que hemos estudiado, se destacan los llamados gases nobles: He, Ne, Ar, Kr, Xe y Rn. Ya que ellos se caracterizan por su actividad química escasa o nula. Esta estabilidad se atribuye al hecho de que su último nivel tiene 8 electrones, completando el orbital s y los tres orbitales 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36ED2A60-9628-47BC-A68B-05D2B30FC1B9}"/>
              </a:ext>
            </a:extLst>
          </p:cNvPr>
          <p:cNvSpPr txBox="1"/>
          <p:nvPr/>
        </p:nvSpPr>
        <p:spPr>
          <a:xfrm>
            <a:off x="196947" y="260649"/>
            <a:ext cx="11648049"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s-CL" sz="3600" dirty="0">
                <a:solidFill>
                  <a:schemeClr val="bg1">
                    <a:lumMod val="75000"/>
                    <a:lumOff val="25000"/>
                  </a:schemeClr>
                </a:solidFill>
                <a:latin typeface="Arial" pitchFamily="34" charset="0"/>
                <a:cs typeface="Arial" pitchFamily="34" charset="0"/>
              </a:rPr>
              <a:t>Regla del octeto</a:t>
            </a:r>
          </a:p>
        </p:txBody>
      </p:sp>
      <p:sp>
        <p:nvSpPr>
          <p:cNvPr id="3" name="2 CuadroTexto">
            <a:extLst>
              <a:ext uri="{FF2B5EF4-FFF2-40B4-BE49-F238E27FC236}">
                <a16:creationId xmlns:a16="http://schemas.microsoft.com/office/drawing/2014/main" id="{7CD76CA4-2D64-4B85-9605-E9B9A7C6015F}"/>
              </a:ext>
            </a:extLst>
          </p:cNvPr>
          <p:cNvSpPr txBox="1"/>
          <p:nvPr/>
        </p:nvSpPr>
        <p:spPr>
          <a:xfrm>
            <a:off x="454855" y="1709396"/>
            <a:ext cx="11282289" cy="4031873"/>
          </a:xfrm>
          <a:prstGeom prst="rect">
            <a:avLst/>
          </a:prstGeom>
          <a:noFill/>
        </p:spPr>
        <p:txBody>
          <a:bodyPr wrap="square">
            <a:spAutoFit/>
          </a:bodyPr>
          <a:lstStyle/>
          <a:p>
            <a:pPr algn="just">
              <a:defRPr/>
            </a:pPr>
            <a:r>
              <a:rPr lang="es-CL" sz="3200" dirty="0">
                <a:latin typeface="Arial" panose="020B0604020202020204" pitchFamily="34" charset="0"/>
                <a:cs typeface="Arial" panose="020B0604020202020204" pitchFamily="34" charset="0"/>
              </a:rPr>
              <a:t>De acuerdo con esta idea se puede formular  la siguiente regla</a:t>
            </a:r>
            <a:r>
              <a:rPr lang="es-CL" sz="3200" dirty="0">
                <a:solidFill>
                  <a:srgbClr val="C00000"/>
                </a:solidFill>
                <a:latin typeface="Arial" panose="020B0604020202020204" pitchFamily="34" charset="0"/>
                <a:cs typeface="Arial" panose="020B0604020202020204" pitchFamily="34" charset="0"/>
              </a:rPr>
              <a:t>: </a:t>
            </a:r>
            <a:r>
              <a:rPr lang="es-CL" sz="3200" b="1" i="1" dirty="0">
                <a:solidFill>
                  <a:schemeClr val="bg1"/>
                </a:solidFill>
                <a:latin typeface="Arial" panose="020B0604020202020204" pitchFamily="34" charset="0"/>
                <a:cs typeface="Arial" panose="020B0604020202020204" pitchFamily="34" charset="0"/>
              </a:rPr>
              <a:t>“siempre que los átomos cambien la estructura de sus electrones de valencia, ya sea por reacciones u otros medios, ellos tienden a hacerlo de tal manera que la mayoría quede rodeada por ocho electrones (dos en el caso del hidrógeno). Tales cambios en la configuración de sus electrones de valencia pueden ocurrir por transferencia o compartición de electrones”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A5656D2B-8D9C-43C6-9449-3F42797B9415}"/>
              </a:ext>
            </a:extLst>
          </p:cNvPr>
          <p:cNvSpPr txBox="1"/>
          <p:nvPr/>
        </p:nvSpPr>
        <p:spPr>
          <a:xfrm>
            <a:off x="182880" y="237929"/>
            <a:ext cx="11830929" cy="646112"/>
          </a:xfrm>
          <a:prstGeom prst="rect">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p:spPr>
        <p:txBody>
          <a:bodyPr wrap="square">
            <a:spAutoFit/>
          </a:bodyPr>
          <a:lstStyle/>
          <a:p>
            <a:pPr algn="ctr">
              <a:defRPr/>
            </a:pPr>
            <a:r>
              <a:rPr lang="es-CL" sz="3600" dirty="0">
                <a:solidFill>
                  <a:schemeClr val="bg1"/>
                </a:solidFill>
                <a:latin typeface="Arial" panose="020B0604020202020204" pitchFamily="34" charset="0"/>
                <a:cs typeface="Arial" panose="020B0604020202020204" pitchFamily="34" charset="0"/>
              </a:rPr>
              <a:t>Símbolos de Lewis</a:t>
            </a:r>
          </a:p>
        </p:txBody>
      </p:sp>
      <p:pic>
        <p:nvPicPr>
          <p:cNvPr id="9219" name="Picture 2" descr="http://4.bp.blogspot.com/_gvwEmcRjsZk/TPSDQqi-ObI/AAAAAAAAAHA/FZ9W7SKU_aw/s1600/estructura.jpg">
            <a:extLst>
              <a:ext uri="{FF2B5EF4-FFF2-40B4-BE49-F238E27FC236}">
                <a16:creationId xmlns:a16="http://schemas.microsoft.com/office/drawing/2014/main" id="{C7BB11D3-CEF1-45ED-80A9-74CB41809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56" y="4318782"/>
            <a:ext cx="4612756" cy="194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3 CuadroTexto">
            <a:extLst>
              <a:ext uri="{FF2B5EF4-FFF2-40B4-BE49-F238E27FC236}">
                <a16:creationId xmlns:a16="http://schemas.microsoft.com/office/drawing/2014/main" id="{E51B9D4D-BD31-43EA-ABBF-BA4F5963B997}"/>
              </a:ext>
            </a:extLst>
          </p:cNvPr>
          <p:cNvSpPr txBox="1">
            <a:spLocks noChangeArrowheads="1"/>
          </p:cNvSpPr>
          <p:nvPr/>
        </p:nvSpPr>
        <p:spPr bwMode="auto">
          <a:xfrm>
            <a:off x="351692" y="1211043"/>
            <a:ext cx="1153550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solidFill>
                  <a:schemeClr val="bg1"/>
                </a:solidFill>
                <a:latin typeface="Arial" panose="020B0604020202020204" pitchFamily="34" charset="0"/>
              </a:rPr>
              <a:t>Para facilitar la comprensión gráfica de la estructura de las especies químicas es cómodo usar los “Símbolos de Lewis”, que consisten en el símbolo de cada elemento rodeado de sus electrones de valencia. El símbolo representa el </a:t>
            </a:r>
            <a:r>
              <a:rPr lang="es-CL" altLang="es-CL" sz="2800" dirty="0" err="1">
                <a:solidFill>
                  <a:schemeClr val="bg1"/>
                </a:solidFill>
                <a:latin typeface="Arial" panose="020B0604020202020204" pitchFamily="34" charset="0"/>
              </a:rPr>
              <a:t>kernel</a:t>
            </a:r>
            <a:r>
              <a:rPr lang="es-CL" altLang="es-CL" sz="2800" dirty="0">
                <a:solidFill>
                  <a:schemeClr val="bg1"/>
                </a:solidFill>
                <a:latin typeface="Arial" panose="020B0604020202020204" pitchFamily="34" charset="0"/>
              </a:rPr>
              <a:t>, o sea, el núcleo y los electrones internos. Los electrones externos se anotan mediante puntos u otros signos adecuados (una pareja de electrones se representa mediante un trazo).</a:t>
            </a:r>
          </a:p>
        </p:txBody>
      </p:sp>
      <p:sp>
        <p:nvSpPr>
          <p:cNvPr id="9221" name="4 CuadroTexto">
            <a:extLst>
              <a:ext uri="{FF2B5EF4-FFF2-40B4-BE49-F238E27FC236}">
                <a16:creationId xmlns:a16="http://schemas.microsoft.com/office/drawing/2014/main" id="{74BD271B-FE29-4704-9A1D-965C9F916299}"/>
              </a:ext>
            </a:extLst>
          </p:cNvPr>
          <p:cNvSpPr txBox="1">
            <a:spLocks noChangeArrowheads="1"/>
          </p:cNvSpPr>
          <p:nvPr/>
        </p:nvSpPr>
        <p:spPr bwMode="auto">
          <a:xfrm>
            <a:off x="5823829" y="4449718"/>
            <a:ext cx="58537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s-CL" altLang="es-CL" sz="2800" dirty="0">
                <a:latin typeface="Arial" panose="020B0604020202020204" pitchFamily="34" charset="0"/>
              </a:rPr>
              <a:t>Escribir la configuración electrónica y asociar su símbolo de Lewis.</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18572E4-FB0B-4E40-9BBA-EB60615FA062}"/>
                  </a:ext>
                </a:extLst>
              </p14:cNvPr>
              <p14:cNvContentPartPr/>
              <p14:nvPr/>
            </p14:nvContentPartPr>
            <p14:xfrm>
              <a:off x="6733274" y="5668948"/>
              <a:ext cx="360" cy="360"/>
            </p14:xfrm>
          </p:contentPart>
        </mc:Choice>
        <mc:Fallback xmlns="">
          <p:pic>
            <p:nvPicPr>
              <p:cNvPr id="8" name="Ink 7">
                <a:extLst>
                  <a:ext uri="{FF2B5EF4-FFF2-40B4-BE49-F238E27FC236}">
                    <a16:creationId xmlns:a16="http://schemas.microsoft.com/office/drawing/2014/main" id="{818572E4-FB0B-4E40-9BBA-EB60615FA062}"/>
                  </a:ext>
                </a:extLst>
              </p:cNvPr>
              <p:cNvPicPr/>
              <p:nvPr/>
            </p:nvPicPr>
            <p:blipFill>
              <a:blip r:embed="rId12"/>
              <a:stretch>
                <a:fillRect/>
              </a:stretch>
            </p:blipFill>
            <p:spPr>
              <a:xfrm>
                <a:off x="6715634" y="5651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3E846B76-A8E9-4092-A98E-50AE218A06D4}"/>
                  </a:ext>
                </a:extLst>
              </p14:cNvPr>
              <p14:cNvContentPartPr/>
              <p14:nvPr/>
            </p14:nvContentPartPr>
            <p14:xfrm>
              <a:off x="6818760" y="5617080"/>
              <a:ext cx="571680" cy="693720"/>
            </p14:xfrm>
          </p:contentPart>
        </mc:Choice>
        <mc:Fallback xmlns="">
          <p:pic>
            <p:nvPicPr>
              <p:cNvPr id="3" name="Ink 2">
                <a:extLst>
                  <a:ext uri="{FF2B5EF4-FFF2-40B4-BE49-F238E27FC236}">
                    <a16:creationId xmlns:a16="http://schemas.microsoft.com/office/drawing/2014/main" id="{3E846B76-A8E9-4092-A98E-50AE218A06D4}"/>
                  </a:ext>
                </a:extLst>
              </p:cNvPr>
              <p:cNvPicPr/>
              <p:nvPr/>
            </p:nvPicPr>
            <p:blipFill>
              <a:blip r:embed="rId14"/>
              <a:stretch>
                <a:fillRect/>
              </a:stretch>
            </p:blipFill>
            <p:spPr>
              <a:xfrm>
                <a:off x="6809400" y="5607720"/>
                <a:ext cx="590400" cy="71244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1699</TotalTime>
  <Words>1443</Words>
  <Application>Microsoft Office PowerPoint</Application>
  <PresentationFormat>Widescreen</PresentationFormat>
  <Paragraphs>127</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Tw Cen MT</vt:lpstr>
      <vt:lpstr>Circuit</vt:lpstr>
      <vt:lpstr>Enlace químico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Enlace químico</dc:title>
  <dc:creator>Carla Beatriz Muñoz Vega</dc:creator>
  <cp:lastModifiedBy>Carla Beatriz Muñoz Vega</cp:lastModifiedBy>
  <cp:revision>18</cp:revision>
  <dcterms:created xsi:type="dcterms:W3CDTF">2020-11-24T20:41:39Z</dcterms:created>
  <dcterms:modified xsi:type="dcterms:W3CDTF">2021-07-09T14:06:23Z</dcterms:modified>
</cp:coreProperties>
</file>