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61" r:id="rId3"/>
    <p:sldId id="316" r:id="rId4"/>
    <p:sldId id="317" r:id="rId5"/>
    <p:sldId id="258" r:id="rId6"/>
    <p:sldId id="259" r:id="rId7"/>
    <p:sldId id="260" r:id="rId8"/>
    <p:sldId id="257" r:id="rId9"/>
    <p:sldId id="263" r:id="rId10"/>
    <p:sldId id="264" r:id="rId11"/>
    <p:sldId id="320" r:id="rId12"/>
    <p:sldId id="341" r:id="rId13"/>
    <p:sldId id="342" r:id="rId14"/>
    <p:sldId id="343" r:id="rId15"/>
    <p:sldId id="344" r:id="rId16"/>
    <p:sldId id="321" r:id="rId17"/>
    <p:sldId id="345" r:id="rId18"/>
    <p:sldId id="266" r:id="rId19"/>
    <p:sldId id="267" r:id="rId20"/>
    <p:sldId id="325" r:id="rId21"/>
    <p:sldId id="347" r:id="rId22"/>
    <p:sldId id="348" r:id="rId23"/>
    <p:sldId id="349" r:id="rId24"/>
    <p:sldId id="350" r:id="rId25"/>
    <p:sldId id="340" r:id="rId26"/>
    <p:sldId id="271" r:id="rId27"/>
    <p:sldId id="323" r:id="rId28"/>
    <p:sldId id="324" r:id="rId29"/>
    <p:sldId id="272" r:id="rId30"/>
    <p:sldId id="274" r:id="rId31"/>
    <p:sldId id="275" r:id="rId32"/>
    <p:sldId id="276" r:id="rId33"/>
    <p:sldId id="277" r:id="rId34"/>
    <p:sldId id="351" r:id="rId35"/>
    <p:sldId id="346" r:id="rId36"/>
    <p:sldId id="278" r:id="rId37"/>
    <p:sldId id="279" r:id="rId38"/>
    <p:sldId id="280" r:id="rId39"/>
    <p:sldId id="281" r:id="rId40"/>
    <p:sldId id="282" r:id="rId41"/>
    <p:sldId id="286" r:id="rId42"/>
    <p:sldId id="283" r:id="rId43"/>
    <p:sldId id="284" r:id="rId44"/>
    <p:sldId id="28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09T12:47:38.965"/>
    </inkml:context>
    <inkml:brush xml:id="br0">
      <inkml:brushProperty name="width" value="0.05292" units="cm"/>
      <inkml:brushProperty name="height" value="0.05292" units="cm"/>
      <inkml:brushProperty name="color" value="#FFFFFF"/>
    </inkml:brush>
  </inkml:definitions>
  <inkml:trace contextRef="#ctx0" brushRef="#br0">4422 7450 195 0,'0'0'537'0,"0"0"-375"16,0 0-12-16,0 0-30 16,0 0 8-16,0 0-38 15,0 0-31-15,-10-13 30 16,10 12-9-16,0 0 3 16,0 1-7-16,0 0-38 15,0 0 7-15,0 0-20 16,0 0-11-16,0 0 13 15,0 0-27-15,0 0 0 0,0 0-1 16,0 0-2 0,0 0 2-16,0 0-1 0,1 10 2 15,8 6 6-15,6 9-6 16,3 6 0-16,0 8 0 16,7 7 1-16,-1 6 2 15,1 5-3-15,1 6 0 16,-4-1 19-16,4 2-18 15,-4-2-2-15,0-4 0 16,-4-7-3-16,-3-10 3 16,-3-13 1-16,-3-10 0 15,-3-6 17-15,-3-8-7 16,-2-1-10-16,1-3 0 16,-2 0 0-16,0 0 12 15,1 0 7-15,-1 0 11 0,0-1 12 16,0-10-42-16,0-5 13 15,0-4-13-15,-6-5 0 16,-2-4-1-16,-1 0 1 16,-2-2 0-16,-1 2 9 15,0-3-8-15,-4 3-2 16,4 1 1-16,-2 5-13 16,0 2 12-16,0 1 1 15,2 7 0-15,0 3-3 16,-1-1 12-16,4 4-12 15,0 1 3-15,0 2-18 16,-1 1 17-16,-1 3-17 0,5 0-5 16,-6 2 21-1,2 12-70-15,-1 5 56 0,-2 6 10 16,2 4-2-16,-3 3 6 16,0 3 3-16,1-1-1 15,1 0 0-15,0 2-3 16,-3-2 3-16,3-3 0 15,-3 3 0-15,0-7-5 16,2 1 11-16,2-7-3 16,2-4 0-16,1-5-2 15,3-5-1-15,-1 0 0 16,3-4 1-16,3-1 14 16,-3-2-14-16,3 0 9 15,0 0 18-15,0 0-28 16,0 0 15-16,0 0-15 0,0 0-12 15,-2 0-3-15,1 0-234 16,-2 0-694-16</inkml:trace>
  <inkml:trace contextRef="#ctx0" brushRef="#br0" timeOffset="1103.93">5107 8090 508 0,'0'0'171'0,"0"0"-99"16,0 0-42-16,0 0 18 16,0 0 60-16,0 0-1 15,0 0 13-15,0-3-24 16,0 3-40-16,0 0 4 16,0 0-40-16,0 0-5 15,0 0-7-15,3 0-2 16,7 0 1-16,5 0-1 15,0 0-5-15,3 0 22 16,0 0-21-16,-3 0 8 16,4 0 3-16,-4 0-10 15,0 0 17-15,-3 0 4 16,0-2-3-16,-5 2-2 16,-1 0-17-16,-1 0-2 15,2 0 0-15,-1 0 6 0,-1 0 4 16,-1 0-9-16,2 0 9 15,0 0 8-15,3 0-9 16,-3 0-5-16,0 0-4 16,-3 0 6-16,2 0-5 15,-1-1 0-15,-3 1-1 16,1 0 8-16,-2 0-2 16,1 0-6-16,-1 0 0 15,0 0-26-15,0 0-20 16,0-2-92-16,0 2-238 0,0-1-298 15</inkml:trace>
  <inkml:trace contextRef="#ctx0" brushRef="#br0" timeOffset="2681.1">5414 8003 856 0,'0'0'276'15,"0"0"-175"-15,0 0-73 16,0 0 12-16,0 0 31 15,0 0-14-15,0 0-21 16,-4-5-27-16,4 19-8 16,0 9 20-16,0 6 8 0,0 5 6 15,4 0-16 1,3-1-18-16,-1-7 6 0,-1-6-7 16,-2-7 1-16,0-6 5 15,-3-6-4-15,0-1-2 16,3 0 16-16,-3-9 1 15,0-8 24-15,0-4-32 16,0-6-1-16,0 0 8 16,-6-4-7-16,3 1 16 15,-2 0-19-15,1 2 0 16,1 5-3-16,0 4-3 16,2 5 0-16,1 5 5 15,0 5-5-15,0 3-8 0,0 1-19 16,0 0 3-16,5 0 22 15,6 11 2-15,1 3 0 16,6 2 6-16,-3 4-6 16,7 0 0-16,-1 0-2 15,-3-2-18-15,1-1 11 16,-4-5 7-16,0 2 2 16,-4-3-1-16,-4-2 7 15,-7 0-6-15,0 1 0 16,-2 4 0-16,-14 2 2 15,-5 4-2-15,-1 1 2 16,-4-2 14-16,1 1-8 16,4-4-8-16,5-2 0 15,1-4-2-15,6-3-10 0,7-7-53 16,1 0-197-16,1 0-576 16</inkml:trace>
  <inkml:trace contextRef="#ctx0" brushRef="#br0" timeOffset="3341.09">5924 7565 887 0,'0'0'234'0,"0"0"-196"16,0 0-30-16,0 0-7 16,0 0 11-16,0 0 53 15,0 0-26-15,57-55 9 0,-27 51 0 16,1 2-32 0,5 2 8-16,1 2-18 0,-1 11-4 15,-8 1 17-15,-4 6-18 16,-3-1-1-16,-6 1 30 15,-8 1-30-15,-5-3 32 16,-2-1 10-16,0-3 2 16,-13-2 45-16,-4-1-80 15,-5-5 1-15,-2-1-10 16,0-2 9-16,-2-2-10 16,4-1 1-16,3 0 0 15,2 0 0-15,4 2-25 16,1 2 7-16,4 5-1 15,0 8 5-15,-1 3 13 0,1 9 1 16,-1 1 0-16,5 5 22 16,1-2-15-16,0-1 53 15,3-3-21-15,0-5-31 16,0-2 24-16,0-2-31 16,0-4 0-16,3-2-1 15,4 0-25-15,2-3-158 16,-3-7-519-16</inkml:trace>
  <inkml:trace contextRef="#ctx0" brushRef="#br0" timeOffset="3620.66">6075 8266 365 0,'0'0'839'15,"0"0"-745"-15,0 0-69 16,0 0-25-16,0 0-42 16,0 0 31-16,0 0-77 15,-9-28-7-15,9 13-15 16,0 6 110-16,0 5 134 16,0 4 128-16,0 0-95 15,-2 1-36-15,-5 9-75 16,0 0-46-16,2 2-10 15,2 5-45-15,3-1-281 0,0-2-858 16</inkml:trace>
  <inkml:trace contextRef="#ctx0" brushRef="#br0" timeOffset="6111.64">7626 7906 426 0,'0'0'282'0,"0"0"-80"15,0 0-82-15,0 0 26 16,0 0-48-16,0 0-22 16,0 0 8-16,0-3-32 15,0 3-8-15,0 0-7 16,0 0-35-16,0 0 14 15,0 0-12-15,0 0 5 16,0 0-10-16,0 0 2 16,12 0-1-16,3 0 8 15,10 0 4-15,7 0-9 16,5 0-3-16,6 2 7 0,2-2-1 16,4 0-6-16,2 0 1 15,3 0 8-15,-1-2-2 16,-2 1-8-16,-2 1 1 15,-1 0-4-15,-5 0 4 16,0 0 0-16,-1 0 1 16,-3 1 4-16,-2 2 6 15,-1-3-11-15,-6 0 0 16,-5 0 0-16,-5 0 0 16,-4 0 0-16,-7-4 1 15,0-1 4-15,-6 3-5 16,-1 2-19-16,-2 0-50 15,0 0-123-15,0 0-379 0</inkml:trace>
  <inkml:trace contextRef="#ctx0" brushRef="#br0" timeOffset="6944.6">8552 7774 575 0,'0'0'304'0,"0"0"-143"16,0 0-128-16,0 0-11 16,0 0-11-16,0 0 57 15,0 0 73-15,0 70-54 16,0-37-39-16,2 1 4 15,1 5-45-15,0 0 24 16,0 1-28-16,0-2 7 0,0-4-6 16,0-6-3-16,-2-6-1 15,1-12 7-15,-2-3 3 16,0-7-10-16,0 0 6 16,0-12 16-16,0-9-2 15,0-7-19-15,0-5-1 16,0-4 21-16,0 3-14 15,0-4-9-15,-3 1 2 16,0 3 0-16,1 1-1 16,1 3 1-16,1 6 0 15,0 5 5-15,0 6-5 16,0 4-1-16,0 4 0 16,0 5-14-16,0 0 14 0,0 0-14 15,0 0 15 1,0 0 3-16,0 11-1 0,3 2-3 15,7 4 1-15,5 1 0 16,3 3-1-16,0 1 1 16,6 0 0-16,-2 0 0 15,3-1-2-15,-5 3 2 16,2-4-8-16,-4-1 8 16,-4-1 0-16,-5-1 0 15,-6-1 1-15,-3-1 6 16,0-1 1-16,-5 0-8 15,-10-1 8-15,-3 0 1 16,-1-2 65-16,-4-1-6 16,1-4-7-16,1-3-7 15,3 0-52-15,-1-3 9 0,5 0-11 16,3 0-39 0,2 0-84-16,4 0-120 0,4-5-664 0</inkml:trace>
  <inkml:trace contextRef="#ctx0" brushRef="#br0" timeOffset="8206.93">10119 7758 388 0,'0'0'152'0,"0"0"-40"16,0 0 11-16,0 0 39 15,0 0 62-15,0 0-8 16,0 0-65-16,1-6 16 0,-1 3-31 15,-1-2-66-15,-7-1 8 16,-1 3-34-16,-6-3-6 16,-1 4-15-16,-5 0-21 15,-4 2 2-15,-4 0-4 16,-2 0 0-16,3 10 2 16,-2 1-2-16,6 3 0 15,0 0-1-15,5 2 2 16,2 4-7-16,2-1 3 15,5 2 3-15,1-1-6 16,3 4 6-16,6-1 0 16,0 3-1-16,3 3-10 15,12 5 2-15,5-1 9 16,5 1 0-16,3-3-1 16,2-6 1-16,1-6 0 0,-1-7 0 15,4-4 0-15,2-8 0 16,-5 0 0-16,0 0 1 15,-5 0 9-15,-2-8 0 16,-6 2 7-16,-6 3 3 16,-4-2-14-16,-3 3 22 15,-4 1-26-15,1 1 9 16,-2 0-5-16,0 0 2 16,0 0-16-16,9 0 2 15,-1 0-178-15,2 0-195 0</inkml:trace>
  <inkml:trace contextRef="#ctx0" brushRef="#br0" timeOffset="10317.53">10720 7777 530 0,'0'0'204'16,"0"0"-80"-16,0 0-55 15,0 0 16-15,0 0 61 16,0 0-5-16,0 0-41 15,0 0-43-15,0 0-50 16,0 0 1-16,1 0-8 16,5 0 0-16,1 0 41 15,2 2-19-15,2 0-9 16,1-1-5-16,0-1 5 0,4 0-13 16,-2 0 0-1,3 0 0-15,-2 1 0 0,3 2 1 16,-3-1-1-16,0 0 6 15,0-2-5-15,-2 0-1 16,-2 0 0-16,-5 0 0 16,3 0-1-16,-3 0 2 15,-3 0-1-15,-2 0 0 16,1 0-65-16,-2 0-148 16,0 5-163-16,-2 0-455 0</inkml:trace>
  <inkml:trace contextRef="#ctx0" brushRef="#br0" timeOffset="10701.49">10690 8018 499 0,'0'0'130'16,"0"0"-71"-16,0 0 61 16,0 0 21-16,0 0 36 0,0 0-9 15,86 13-63 1,-65-12-10-16,-1 2-46 0,0-2-5 15,0 2 8-15,-4 0 2 16,-3 0 12-16,-2-1-40 16,-3 0 3-16,-2 0-14 15,1 0-6-15,-3-1-10 16,-1 1 1-16,2-1-13 16,6 0-6-16,-1-1-216 15,-3 0-796-15</inkml:trace>
  <inkml:trace contextRef="#ctx0" brushRef="#br0" timeOffset="12260.96">11646 7386 155 0,'0'0'292'15,"0"0"-98"-15,0 0-98 16,0 0-23-16,0 0 18 16,0 0 65-16,0 0-22 15,-3-20-34-15,3 18-17 16,0 1-38-16,0 1 6 15,0 0-22-15,0 0-28 0,0 0 21 16,0 1-21-16,1 13-1 16,11 11 48-16,6 11-19 15,3 9-4-15,3 10-25 16,1 2 9-16,-1 4-6 16,0 0-2-16,0-7-1 15,-5-5 4-15,-2-6 5 16,-1-8-10-16,-5-9 1 15,-1-6 0-15,-4-8 0 16,-3-5 0-16,0-4 0 16,-3-1 14-16,1-2-12 15,-1 0 18-15,0 0 31 0,0-4 3 16,0-5-12-16,0-5-34 16,-7-6 2-16,-2-3-4 15,-3-4-6-15,0-2 0 16,-3-3-1-16,2 2 1 15,-2 1-1-15,0-1 2 16,0 7 4-16,2 2-5 16,-2 3 6-16,1 3-6 15,2 2 0-15,-1 5 0 16,1 5-3-16,-3 3 3 16,3 0 0-16,-4 11 0 15,-1 11-7-15,-2 5 6 16,-2 5 1-16,3 4 0 0,-1 1-1 15,2 1 1-15,1-5 0 16,2-4 0-16,1-4-1 16,3-5 1-16,4-6 0 15,-3-3 0-15,7-5 1 16,1-3-1-16,1-1 0 16,0-2 0-16,0 0-2 15,0 0 2-15,0 0 0 16,0 0-1-16,0 0 0 15,0 0-92-15,0 0-19 16,0 0-76-16,7 0-218 16,4 0-112-16</inkml:trace>
  <inkml:trace contextRef="#ctx0" brushRef="#br0" timeOffset="12698.2">12195 7872 1348 0,'0'0'305'15,"0"0"-169"-15,0 0-92 16,0 0 54-16,0 0 3 16,0 0-25-16,0 0-17 15,0 0-57-15,0 0-1 16,0 0-1-16,1 0-60 0,10 0-66 16,-2 0-251-16,1-2-513 15</inkml:trace>
  <inkml:trace contextRef="#ctx0" brushRef="#br0" timeOffset="13498.98">12523 7741 962 0,'0'0'240'16,"0"0"-172"-16,0 0-45 15,0 0-16-15,0 0 11 16,0 0 92-16,0 0-48 15,36 52-25-15,-24-29-10 16,-2 2 5-16,0 1 27 16,-2-1-29-16,-3-1 1 15,-4-1-2-15,-1-2-19 16,0-4 10-16,0-3-19 16,-1-5-1-16,-7 0 10 15,6-5-2-15,-2-2-10 16,2-2 2-16,1 0-7 0,-1 0 5 15,1 0-19-15,1 0-23 16,0 0-10-16,0-4 13 16,0-1 40-16,6-1 0 15,3 2-7-15,3 0 8 16,4-2 0-16,2 1 1 16,2-1 2-16,3 1 3 15,4 0-6-15,3 0 0 16,1 1 1-16,2 1 4 15,-1-1-4-15,-1 0-1 16,-3-1 0-16,1-2 9 0,-3-1 3 16,-2-2 7-16,-3-2-3 15,0-1 32 1,-3 0-31-16,-2-3 4 0,-1-2-8 16,-4-4-7-16,-2-2 6 15,-3 1-12-15,-5-2 0 16,-1-2 20-16,0 4-18 15,-6 1 2-15,-10-1-4 16,-7 7 1-16,-3 2 8 16,-6 5-7-16,-2 4 17 15,0 3 39-15,-1 2-26 16,2 0-13-16,3 0-19 16,5 3 7-16,6 1-6 0,7-1-1 15,6 0 0 1,3-1 0-16,3 0-17 0,0 2-27 15,4 1-46-15,7-1-195 16,-2-2-740-16</inkml:trace>
  <inkml:trace contextRef="#ctx0" brushRef="#br0" timeOffset="30438.62">2889 9070 373 0,'0'0'397'0,"0"0"-134"16,0 0-91-16,0 0-33 15,0 0-39-15,0-2 21 16,0 2-15-16,0 0-15 15,0-3 10-15,0 3-44 16,0 0 18-16,0 0-14 0,0 0-33 16,0 0 34-16,0 0-33 15,0 0-1-15,0-3 7 16,0 0-34-16,0 0 17 16,-2 0-18-16,-4-4 0 15,-1 3-3-15,-3-2 3 16,-4 2 0-16,1-2 10 15,-2 2-2-15,-3 1-8 16,1-1 0-16,-2 3 0 16,-1 1-2-16,0 0 4 15,-1 0-2-15,1 0 0 0,-2 5-1 16,1 2 0 0,2 3 0-16,2 0-24 0,1 2 25 15,1 2-13-15,4-1 13 16,1 3-8-16,0 0 0 15,2 2 8-15,-2 1-1 16,4 1-10-16,3 0 10 16,0 4 1-16,1-2 0 15,2 4-1-15,0 2 7 16,5 2-12-16,7-1 5 16,6-2-1-16,1-2 1 15,4-2 1-15,2 1 0 16,3-4 0-16,2-3-1 15,0-3 1-15,0-6 0 0,-5-4 0 16,3-1-6-16,-4-3 6 16,-1 0 0-16,-1 0-1 15,-4-4 1-15,-3-7-13 16,-2 3 8-16,-2-1 5 16,-4 2 19-16,-1 2-13 15,0 0-6-15,-3 3 6 16,-3 2 0-16,3-2 4 15,-3 2 5-15,0 0-14 16,0 0 10-16,0 0-3 16,3-1-8-16,-3-1 0 15,3 0 0-15,0 0-18 16,0 0 18-16,6-7-60 0,1 2-128 16,-2-2-465-16</inkml:trace>
  <inkml:trace contextRef="#ctx0" brushRef="#br0" timeOffset="30997.02">3344 9124 1144 0,'0'0'180'15,"0"0"-146"-15,0 0 1 0,0 0 22 16,0 0 26-16,0 0-8 15,0 0-43-15,27 0-1 16,-8-1 1-16,2-3 0 16,3 2 3-16,1-2-25 15,0 1 3-15,-1 0-2 16,-1 0-3-16,-1 0-8 16,-4 1 0-16,-3 0 0 15,-6 1-2-15,1-2 2 16,-4 2-10-16,-3 1-66 15,-3 0-92-15,0 0-319 16,-1 0-219-16</inkml:trace>
  <inkml:trace contextRef="#ctx0" brushRef="#br0" timeOffset="31385">3317 9314 386 0,'0'0'276'0,"0"0"-185"16,0 0-52-16,0 0 121 15,0 0-5-15,0 0 17 16,0 0-69-16,103 15-49 0,-75-11-3 15,5 2 14-15,-3-4 6 16,-2 1 25-16,-4-1-47 16,-3-2 5-16,-2 1-12 15,-5-1-26-15,-4 0 25 16,-4 2-22-16,-3-2 2 16,0 0 16-16,-3 1-26 15,0-1 18-15,0 0-29 16,0 0 8-16,0 0 2 15,0 0-10-15,0 0 0 16,0 0-50-16,0 0-296 16,0 0-824-16</inkml:trace>
  <inkml:trace contextRef="#ctx0" brushRef="#br0" timeOffset="32772.96">4048 9056 700 0,'0'0'273'15,"0"0"-193"-15,0 0-28 16,0 0 42-16,0 0 12 0,0 0 14 16,0 0-28-16,16-45-58 15,-5 32 1-15,3-2-24 16,0-1-10-16,2 2 25 15,2 1-13-15,3 5-12 16,3 3 20-16,1 3-14 16,-2 2-1-16,4 2-6 15,-5 10 7-15,2 5 14 16,-6 1 0-16,-5 3-3 16,-2 3-8-16,-7-1-1 15,-4 0-9-15,0 4 0 16,-4-4 0-16,-10-1 0 0,-1-4 1 15,-1-2 4 1,-2-6 10-16,3-2-14 0,0-6 9 16,3 0-5-16,0-2 1 15,5 0-3-15,2 0-3 16,2-3-1-16,3-3-12 16,0-1-39-16,0 1 28 15,3-3-3-15,6 2 0 16,6 0 27-16,2-1-16 15,2 5 6-15,3 0 9 16,1 1-11-16,5 2 12 16,2 0 0-16,0 3 0 15,1 7 3-15,-4 5-2 16,0-1-1-16,-8 5 0 16,-1 3 10-16,-6 4-7 0,-8 2 6 15,-4 2 12-15,0 0 20 16,-3 1-40-16,-11-1 30 15,-6-1 4-15,-1-1-35 16,-4-3 27-16,-3-8-11 16,-2-3 9-16,-3-9 39 15,2-5-30-15,-2 0 20 16,0-12-9-16,5-6-14 16,1-2 28-16,3 1-33 15,9 0-6-15,3 2 0 16,3 3-20-16,5 3-11 15,2 3-1-15,2 6-22 16,0 2 15-16,0 0-71 16,22 0-37-16,-2 0-93 0,1 1-498 15</inkml:trace>
  <inkml:trace contextRef="#ctx0" brushRef="#br0" timeOffset="32992.85">4737 9544 1265 0,'0'0'685'0,"0"0"-574"0,0 0-84 16,0 0-10-1,0 0 20-15,0 0-35 0,0 0-2 16,-2-11-72-16,7 1-103 15,8 2-104-15,-2-1-484 0</inkml:trace>
  <inkml:trace contextRef="#ctx0" brushRef="#br0" timeOffset="33555.4">4935 9089 1069 0,'0'0'172'0,"0"0"-106"15,0 0-66-15,0 0 26 16,-28 79 59-16,22-51-14 16,3 3-4-16,3 3-22 15,0 2-8-15,2 1 52 16,12-1-35-16,7-1-7 16,3-2-18-16,6-7-28 15,3-1 17-15,7-8-11 0,-3-8 2 16,1-4 3-1,-4-5-6-15,-1-5-12 0,-2-12 3 16,-7-9 3-16,-2-10 39 16,-8-8 1-16,-4-7 23 15,-5-4-3-15,-5-4-38 16,0 1 39-16,-11 4-11 16,-7 4-41-16,-7 7 38 15,-3 7-20-15,-5 7-7 16,-6 8 8-16,-4 8-22 15,1 9-6-15,-3 4 0 16,2 8-9-16,6 12-4 16,5 6 12-16,10 7-54 15,10 4 13-15,12 7-51 0,3 24-61 16,15-10-133-16,3-8-544 0</inkml:trace>
  <inkml:trace contextRef="#ctx0" brushRef="#br0" timeOffset="34111.93">5484 9075 879 0,'0'0'530'15,"0"0"-456"-15,0 0-58 16,0 0-9-16,0 0 9 16,0 0 22-16,0 0 14 15,-33 99 6-15,33-62-11 16,0 4 13-16,14 3-38 15,5 1-12-15,9-4 15 16,2-3-24-16,3-8-1 16,1-6 0-16,1-9-17 15,-1-9 1-15,-1-6 8 0,-2-4 8 16,-1-15 18 0,-3-11-17-16,-5-7 43 0,-4-7 33 15,-3-4-15-15,-6-1 8 16,-6 3-33-16,-3 0-2 15,0 3 21-15,-12 4-56 16,-6 5 12-16,-7 2 8 16,-5 2-6-16,-3 6 33 15,-7 4-40-15,1 6 1 16,3 9 10-16,-2 5-16 16,5 5-2-16,0 18 0 15,8 10-40-15,2 6 6 16,7 9-85-16,4 25-89 15,3-10-117-15,9-5-853 0</inkml:trace>
  <inkml:trace contextRef="#ctx0" brushRef="#br0" timeOffset="36842.87">6442 9135 700 0,'0'0'587'0,"0"0"-499"16,0 0-41-16,0 0 28 16,0 0 36-16,0 0 49 15,0 0-62-15,-11-9-51 16,11 9-38-16,0 2-2 15,2 13-7-15,11 11 21 16,7 13 12-16,5 8 26 16,3 5-43-16,-1-3-4 15,0 0-2-15,-6-9-9 0,0-4-1 16,-6-6 0 0,-2-8-19-16,-2-6 19 0,-4-6-105 15,0-10-179 1,-2 0-302-16,-4-2-259 0</inkml:trace>
  <inkml:trace contextRef="#ctx0" brushRef="#br0" timeOffset="37116.11">6643 9213 899 0,'0'0'539'0,"0"0"-444"15,0 0-77-15,0 0-12 0,0 0 6 16,0 0 1-16,-57 97 13 16,44-63 12-16,-3 0-37 15,2-3 19-15,1-2-11 16,1-6-7-16,0-2 9 16,0 0-11-16,6-9 0 15,1 1 0-15,0-6-29 16,3-3-41-16,2-4-204 15,0 0-277-15,0 0-200 0</inkml:trace>
  <inkml:trace contextRef="#ctx0" brushRef="#br0" timeOffset="37423.08">6941 9045 962 0,'0'0'165'16,"0"0"-106"-16,0 0-1 16,0 0 72-16,0 0-56 15,33 100-26-15,-24-59 19 16,-1 5-13-16,0 5 6 15,-3-1 16-15,-2-5-49 16,3-7-5-16,-3-6-22 0,-1-8 6 16,1-7-15-16,-2-10 6 15,1-7-135-15,-1 0-183 16,2-10-402-16</inkml:trace>
  <inkml:trace contextRef="#ctx0" brushRef="#br0" timeOffset="37752.96">7150 9010 1046 0,'0'0'207'15,"0"0"-132"-15,0 0-63 0,6 100 23 16,-1-58 91-16,2 2-62 15,5 3-9-15,0-4-40 16,3-3-9-16,3-5-3 16,1-6-3-16,-1-5 0 15,0-3-29-15,2-8-69 16,-1-4 47-16,0-5-103 16,-4-3 18-16,1-1 44 15,-5 0 56-15,2-6 36 16,-4-5 8-16,-1 4-8 15,-2-3 13-15,-3 1-13 16,1 1-143-16,-1 3-220 0</inkml:trace>
  <inkml:trace contextRef="#ctx0" brushRef="#br0" timeOffset="38353.87">7343 9478 641 0,'0'0'234'0,"0"0"-155"15,0 0 89-15,0 0 11 16,0 0-6-16,0 0-79 15,83-33-22-15,-66 19 12 16,-1-6-60-16,-4-5 14 16,1-1 17-16,-4-4-34 15,-3-3 15-15,0 0-28 0,-3-1 2 16,-1-2 2-16,-2 2-4 16,0 2-8-16,0-2 0 15,-6 3 1-15,-8 4 2 16,-5 1-3-16,1 3 7 15,-6 3 18-15,-3 5-23 16,-1 5 33-16,0 7-8 16,-2 3-21-16,0 5 12 15,2 12-18-15,1 3 1 16,7 3 11-16,1 4-9 16,10 1-5-16,2 5 2 15,4-1-17-15,3 1 16 0,3 8-128 16,10-9-161-16,-1-5-628 15</inkml:trace>
  <inkml:trace contextRef="#ctx0" brushRef="#br0" timeOffset="38811.22">7730 8866 1189 0,'0'0'256'15,"0"0"-190"-15,0 0-44 16,0 0-22-16,0 0 0 15,0 0 0-15,0 0 14 16,29 40-12-16,-8-24 18 16,3-5-19-16,2-4 10 15,-2-5-4-15,0-2-1 16,-4-9-7-16,-1-10 2 16,-4-6 17-16,-2-4 13 15,-5 0-18-15,-5 2 10 16,-3 3 59-16,0 2-6 15,-11 5 12-15,-8 6-22 0,-3 5-29 16,-3 4 13-16,0 2-49 16,1 5-1-16,5 14-2 15,4 6-81-15,7 5-30 16,7 15-106-16,1-8-160 16,0-6-437-16</inkml:trace>
  <inkml:trace contextRef="#ctx0" brushRef="#br0" timeOffset="39140.74">7872 8987 722 0,'0'0'585'0,"0"0"-498"0,0 0-32 16,-31 78-18-16,31-49 22 15,0 3 7-15,13-3-37 16,7-3 17-16,5-6-21 15,3-6-12-15,2-11 0 16,-3-3-5-16,-2-5-8 16,-8-17 19-16,-1-4 22 15,-8-7 41-15,-7-2-18 16,-1-2 1-16,-3 1 15 16,-15 4-33-16,-1 1-1 15,-3 10-11-15,-4 8-7 16,4 8 9-16,-4 5-31 15,1 11-6-15,3 15-6 0,4 7-51 16,9 21-29-16,6-7-209 16,3-6-673-16</inkml:trace>
  <inkml:trace contextRef="#ctx0" brushRef="#br0" timeOffset="39861.82">8273 9070 1018 0,'0'0'306'0,"0"0"-280"16,0 0-14-16,0 0-11 16,0 0 38-16,0 0 12 15,0 0 1-15,84-10-5 16,-66 35 7-16,-5 11-5 16,1 7 8-16,-7 1 6 15,-4 3 13-15,-3-6-19 16,0-6-6-16,0-8-5 15,0-10-40-15,0-10 30 16,0-7-12-16,0 0-7 0,0-15 22 16,0-16-37-16,0-11-4 15,0-5-4-15,6-6-62 16,6 4 8-16,0 5-34 16,6 8 36-16,-2 13 36 15,2 10 0-15,-1 13 7 16,2 0 14-16,-1 27 1 15,0 7 70-15,-2 10-37 16,-2 4-10-16,-3-2 18 16,-2-3 3-16,-4-11 13 15,1-8-33-15,-3-10-23 16,-1-6 16-16,-2-8-16 16,1 0 24-16,-1-18 20 0,4-10-45 15,-1-11-7-15,3-4-43 16,2-4-105-16,2 4 4 15,5 6 43-15,0 11 63 16,3 11 43-16,0 10-1 16,1 5 3-16,-1 17 127 15,2 15-30-15,-4 6-11 16,-7 6-42-16,0 0 28 16,-6-3 13-16,-2-6-54 15,-1-10-7-15,0-6-24 16,0-9-17-16,3-10-70 15,2-4-293-15,-1-11-869 0</inkml:trace>
  <inkml:trace contextRef="#ctx0" brushRef="#br0" timeOffset="40168.75">9217 8627 918 0,'0'0'528'15,"0"0"-481"-15,0 0-47 16,0 0 0-16,-3 105 52 16,3-26 127-16,6 42 7 15,8 22-75-15,1 7-41 0,-5-7-6 16,-5-25-31-1,-4-14-7-15,1-23 16 0,-2-24-40 16,0-19 13-16,0-15-15 16,1-2 1-16,1-9-8 15,10-12-66-15,-5-16-214 16,2-14-572-16</inkml:trace>
  <inkml:trace contextRef="#ctx0" brushRef="#br0" timeOffset="40635.41">9747 9043 1328 0,'0'0'389'0,"0"0"-227"15,0 0-63-15,0 0-71 16,0 0 23-16,0 0-5 15,0 0-36-15,-92 46 18 16,69-26-26-16,1 0-2 16,1 2 9-16,3-5-7 15,5-1-2-15,1-7 0 16,12-1-11-16,0-3 5 16,0-1-67-16,22 1 26 0,8 0 46 15,7 0-8 1,6 2 9-16,1 2 0 0,2 4 0 15,-4 1-1-15,-5 4 1 16,-1 3 0-16,-11 2 47 16,-5-2-13-16,-8 0 23 15,-8-3-7-15,-4 0 9 16,-9-3 4-16,-16-2-41 16,-11-4-6-16,-9-4 6 15,-4-5-21-15,1 0-1 16,8-2 8-16,10-3-8 15,12 0 22-15,8 3-22 16,7 2-23-16,3 0-81 16,0 0-288-16</inkml:trace>
  <inkml:trace contextRef="#ctx0" brushRef="#br0" timeOffset="46730.84">2552 10386 900 0,'0'0'201'16,"0"0"-162"-16,0 0-29 0,0 0 47 16,0 0 64-16,0 0 10 15,25 0-53-15,-16 0-41 16,1 0 20-16,1 0-15 16,1 11-4-16,6 9 10 15,-3 7-34-15,1 9 13 16,-2 6-14-16,-3 4-12 15,-2 1 21-15,-1 0-22 16,-5-5 9-16,0-2-2 16,1-6 0-16,1-7-8 15,-4-5 1-15,2-7 0 16,-1-7-3-16,2-5 3 0,2-3 0 16,3 0 0-16,3 0-18 15,6 0 17 1,0-7 1-16,6-3-7 0,-2-2-4 15,6 0 13-15,-2-3-2 16,2 0 0-16,1 0 1 16,-1-5 5-16,0 3-6 15,-1-6 0-15,-2 1 18 16,-4-3-18-16,-4-6 10 16,-3 1-1-16,-6-4-2 15,-2-3 28-15,-3 1-1 16,-3-3-2-16,0 3 23 15,0 2-43-15,-12 3 18 16,0 3-17-16,-1 1-7 16,-2 7 25-16,3 3-14 0,1 6 5 15,3 2 29-15,0 5-31 16,2 3 13-16,3 1-33 16,0 0 1-16,1 0-10 15,1 0-44-15,1 0-62 16,0 6-78-16,0 6-176 15,3-2-852-15</inkml:trace>
  <inkml:trace contextRef="#ctx0" brushRef="#br0" timeOffset="47220.04">3584 10439 1232 0,'0'0'339'15,"0"0"-275"-15,0 0-49 16,0 0-15-16,0 0 20 16,0 0 47-16,0 0-30 15,70-20-5-15,-43 14-23 16,1-1-8-16,-1 1 11 16,0 0-11-16,-3 1 1 15,-5 2-2-15,-1 3-100 16,-7 0-133-16,-8 5-620 0</inkml:trace>
  <inkml:trace contextRef="#ctx0" brushRef="#br0" timeOffset="47453.2">3590 10606 713 0,'0'0'185'16,"0"0"-130"-16,0 0 59 16,0 0 114-16,0 0-76 15,109 5-59-15,-69-5-32 0,3-2 66 16,-1-6-78-16,-3 1-29 16,2 5-20-16,-12-1-188 15,-13 3-580-15</inkml:trace>
  <inkml:trace contextRef="#ctx0" brushRef="#br0" timeOffset="49503.71">4810 10328 582 0,'0'0'132'16,"0"0"-71"-16,0 0-52 15,0 0 74-15,0 0 92 16,0 0-42-16,0 0-1 16,37 53-68-16,-20-45-18 15,2-3 27-15,2-3-47 16,-3-2-1-16,4 0-8 15,-1-10-15-15,-3-4 25 16,1-8-18-16,-5-2-7 16,2-3 26-16,-5 0-28 15,-4 3-13-15,-1-2 13 0,-6 6 0 16,0 1 11 0,-4 2-11-16,-10 2 0 0,-2 4 37 15,-5 3-27-15,-6 5 9 16,-1 3-19-16,-5 0 0 15,-3 15-4-15,3 7 4 16,5 5 0-16,4 4 0 16,5 1-12-16,7 0 11 15,4-2-12-15,8-5-1 16,0-4 8-16,9-4 0 16,12-7 6-16,5-4-7 15,2-6-6-15,6 0-31 16,0-14-8-16,-1-5 17 0,-5 1 33 15,-3-2-32-15,-6 5 34 16,-7 5 6-16,-5 3 4 16,1 5-3-16,-5 2 22 15,1 2-19-15,2 14 37 16,3 7 10-16,0 5 5 16,-3 7 5-16,6 1-33 15,-5 2-5-15,-1-3-24 16,-1-1-3-16,-2-5-4 15,0-3-1-15,0-3-114 16,1-6-223-16,-4-8-529 0</inkml:trace>
  <inkml:trace contextRef="#ctx0" brushRef="#br0" timeOffset="49922.75">5344 10525 580 0,'0'0'700'16,"0"0"-600"-16,0 0-61 15,0 0 76-15,25-88 7 16,-17 54-5-16,1-5-56 16,-2-1-43-16,4-3 26 15,-4-1-27-15,2 2 0 16,-5 4 6-16,1 3-13 15,-2 6-10-15,0 8 0 0,-3 6 9 16,0 8 13-16,3 2-6 16,-3 5 7-16,0 0-2 15,0 5-14-15,3 12-7 16,0 8 0-16,0 9 0 16,4 6 2-16,-1 7-1 15,0 3-1-15,0 1 12 16,-3-1-2-16,-1-1-10 15,-2-7 0-15,4-7 0 16,-4-6 0-16,0-9 0 16,0-8 1-16,0-5-1 15,0-4-2-15,6-1-100 0,2 0-160 16,-2-2-254-16</inkml:trace>
  <inkml:trace contextRef="#ctx0" brushRef="#br0" timeOffset="50180">5777 10543 1045 0,'0'0'607'15,"0"0"-506"-15,0 0-70 16,0 0 80-16,0 0 53 0,0 0-45 15,0 0-4 1,0 0-61-16,0 0-25 0,0 0-17 16,0 0-4-16,0 0-16 15,1 0-11-15,5 0-117 16,-2 0-392-16,-1 0-780 0</inkml:trace>
  <inkml:trace contextRef="#ctx0" brushRef="#br0" timeOffset="50675.14">6078 10118 871 0,'0'0'384'16,"0"0"-276"-16,0 0-72 16,0 0 2-16,0 0 72 15,0 0 30-15,94-31-26 16,-66 26-9-16,-1-2-70 15,0 0 5-15,-5 1-15 16,-4 1-19-16,-3 1 3 16,-6-1-9-16,-1 4-1 15,-4 1-70-15,-4 0-164 16,0 0-85-16,-12 6-273 0</inkml:trace>
  <inkml:trace contextRef="#ctx0" brushRef="#br0" timeOffset="51094.94">6142 10112 848 0,'0'0'355'0,"0"0"-232"15,0 0-75-15,0 0 6 16,0 0 13-16,0 0-15 16,0 0 8-16,-61 81-46 15,61-71 2-15,0-1 2 16,0-2-11-16,3-2 2 15,9-2 0-15,1 1-2 16,5-3 6-16,4 2-11 16,1-2-1-16,10 3 11 0,2 2-3 15,1 1-11-15,0 5 2 16,0 3 0-16,-6 2-1 16,-7 5 2-16,-9 2 11 15,-7 2 0-15,-7 1-2 16,-1-1-6-16,-19 1-2 15,-6-3-1-15,-4-4 31 16,-6-3 0-16,0-5 16 16,-2-6 21-16,2-5-4 15,4-1 20-15,6 0-18 16,7-7-44-16,6-3 9 16,9 2-32-16,2-3-34 15,2 4 4-15,11-7-124 0,8 3-140 16,2 2-652-16</inkml:trace>
  <inkml:trace contextRef="#ctx0" brushRef="#br0" timeOffset="52641.18">6849 10017 958 0,'0'0'307'16,"0"0"-187"-16,0 0-83 0,0 0-13 15,0 0-5-15,0 0-7 16,0 0 39-16,0 69-11 16,1-32 35-16,1 6 28 15,-1 6-33-15,1-1-4 16,-2 0-40-16,1-4-25 15,1-8 27-15,-1-5-17 16,1-6-4-16,-1-11 6 16,1-3-11-16,-2-7-2 15,0-4 0-15,0 0 0 16,3-2 20-16,-3-12-7 16,0-6 5-16,0-5-1 15,0-4-11-15,0-4-8 16,0-2 2-16,0-2-7 15,0-3 1-15,3 0-24 0,0-1 2 16,4 1 9-16,-2 6-3 16,1 2 16-16,0 6-3 15,-2 9 5-15,2 6-7 16,-2 8 5-16,-2 3-32 16,1 0 13-16,0 19 7 15,3 8 18-15,-1 11 0 16,2 6 0-16,-1 4 8 15,1 1-7-15,1-1 0 16,5-4 2-16,-4-8-2 16,0-9-1-16,1-8 0 15,-2-10 1-15,-2-6 3 16,3-3-2-16,1-3-2 0,-1-16 20 16,2-6-19-16,2-8 15 15,-2-4-16-15,-1-3 1 16,0-4 7-16,-2 5-7 15,3 3-1-15,-3 10 0 16,-2 4 8-16,0 9-9 16,-3 7 1-16,0 6-16 15,-1 3 9-15,5 19 14 16,-4 10 30-16,3 10 18 16,0 9-27-16,2 2 29 15,2 1-23-15,-1-2-15 16,2-6-6-16,-1-6-11 15,-1-10-3-15,-2-9 1 16,-2-8-23-16,5-9-77 0,-4-4-230 16,0 0-502-16</inkml:trace>
  <inkml:trace contextRef="#ctx0" brushRef="#br0" timeOffset="52970.89">7474 10087 1091 0,'0'0'282'0,"0"0"-202"15,0 0-44-15,0 0-36 16,0 0 36-16,0 0 56 15,0 0 4-15,16 70-5 16,-11-29-45-16,-1 9 4 16,1 3 12-16,-2 1-30 15,0-3 19-15,1-1-44 16,-4-9 2-16,3-7 4 16,-3-12-13-16,3-7-18 15,-3-8-87-15,0-7-191 16,0-7-240-16,0-8-504 0</inkml:trace>
  <inkml:trace contextRef="#ctx0" brushRef="#br0" timeOffset="53227.56">7468 10406 103 0,'0'0'515'0,"0"0"-313"16,0 0-10-16,0 0-114 15,0 0 14-15,0 0 39 16,0 0 12-16,57-40-18 16,-32 29-42-16,6 2-24 15,2 1-8-15,6-2-37 16,0 4 19-16,-1 0-27 16,-5 1 4-16,-6 2-10 15,-4 0-1-15,-4 2-28 0,-3-6-157 16,-5 4-328-16,-5-1-428 15</inkml:trace>
  <inkml:trace contextRef="#ctx0" brushRef="#br0" timeOffset="53482.7">7762 9977 1365 0,'0'0'269'0,"0"0"-236"16,0 0-11-16,0 0-22 16,-2 83 62-16,10-37 33 0,-1 9-31 15,2 5 23-15,-3 1-51 16,0-1-5-16,0-6-27 16,-3-8 5-16,0-12-7 15,-1-6-2-15,-1-10-59 16,2-9-88-16,-3-6-157 15,2-3-384-15</inkml:trace>
  <inkml:trace contextRef="#ctx0" brushRef="#br0" timeOffset="54053.85">7981 10265 667 0,'0'0'764'0,"0"0"-675"15,0 0-57-15,0 0-13 16,85 0-13-16,-52 0-5 15,0 0 11-15,-2 0-12 16,2 0 28-16,-5 0 1 16,-6 0 18-16,-8 0 14 0,-1 0-46 15,-7 0 5 1,-3 0-13-16,-3 0-1 0,0 0 13 16,0 3-10-16,0 0 32 15,-3 3 15-15,-7 5-48 16,-5 3 4-16,0 6-12 15,-1 4 1-15,-2 4 0 16,1 4-1-16,1 1 0 16,4 1 12-16,4-3-5 15,4-4-5-15,4-7 1 16,0-3 4-16,4-7 8 16,7-6-5-16,8-1-1 15,-1-3-2-15,6 0-6 16,0 0-1-16,-1-6 0 0,0-1 8 15,1 0-3-15,-3 3-5 16,-4 1 6-16,-3 0-5 16,-3-1-1-16,-5 4-15 15,-3 0-46-15,-3 0-72 16,0 0-108-16,0 0-470 0</inkml:trace>
  <inkml:trace contextRef="#ctx0" brushRef="#br0" timeOffset="54346.75">8084 10398 652 0,'0'0'140'15,"0"0"-95"-15,0 0 153 16,0 0 86-16,0 0-125 16,0 0-39-16,93-2-18 15,-62 0-27-15,2 2 1 16,1-1-51-16,-6 1-3 16,-4 0-16-16,-3 0 3 15,-7 0-18-15,-4 0-8 16,-6 4-211-16,-4 4-675 0</inkml:trace>
  <inkml:trace contextRef="#ctx0" brushRef="#br0" timeOffset="69009.84">9046 10338 727 0,'0'0'315'0,"0"0"-184"15,0 0-68-15,0 0-1 16,0 0 21-16,0 0-28 15,0 0-2-15,2 0 1 16,5 0-1-16,3 0 33 16,2-5-25-16,2 0-25 15,4-2 18-15,1-3-2 16,-1 0-5-16,3-1-8 16,-2 1-37-16,-1 1 20 15,-2 3-22-15,-2-1 1 16,-1 3 1-16,-4 1-2 15,-1 3-9-15,-2 0-60 16,-6 0-197-16,0 12-255 0,0 0-70 16</inkml:trace>
  <inkml:trace contextRef="#ctx0" brushRef="#br0" timeOffset="69310.95">9052 10510 700 0,'0'0'203'16,"0"0"-104"-16,0 0 0 0,0 0 80 15,0 0-18 1,90-17-80-16,-62 10 10 0,0 1-7 15,-1 0-36-15,-3 2-5 16,-6 1-30-16,-3 2-4 16,-6 1-1-16,-3 0-8 15,-3 0 0-15,0 0-10 16,-1 3-126-16,-2 4-115 16,0 1-490-16</inkml:trace>
  <inkml:trace contextRef="#ctx0" brushRef="#br0" timeOffset="96369.18">6582 10575 218 0,'0'0'524'0,"0"0"-374"0,0 0-95 16,0 0-18-16,0 0 76 15,0 0-4-15,0-2-28 16,0 2-7-16,0-1-34 16,0 1 14-16,0 0-10 15,0 0-20-15,0 0 5 16,0 0-23-16,0 3 3 15,1 7 11-15,1 6-18 16,1 2 7-16,-3 1-9 16,3 0 7-16,3 1-3 0,1 1-4 15,-1-1 1 1,2-1 14-16,1 0-14 0,1-2 0 16,1-2-1-16,-2-4 1 15,-1-3 4-15,0-3-5 16,-2-3 0-16,3 0 12 15,1-2-5-15,-1 0 5 16,0 0 14-16,1 0-25 16,-2 0 18-16,1 0-10 15,-1 0-2-15,0-2 9 16,3-2-14-16,-2-1 4 16,7-1-6-16,-2 0 1 15,2 1 3-15,2 0-4 16,1 1 0-16,1 1 5 15,-1 2-5-15,2 1 0 0,1 0 0 16,-2 0 0-16,-1 0 1 16,-1 1-1-16,-3 5 0 15,-2-2-1-15,-4 3 2 16,-3-6-1-16,-1 2 0 16,-5 0 1-16,0-3 2 15,3 2-3-15,-3-2 0 16,0 0 0-16,0 0 4 15,0 0-4-15,0 0 0 16,0 0-1-16,0 0 0 16,0 0 1-16,3 0 0 15,6 0-1-15,-2 0 2 16,2 0 3-16,4-5-4 16,3-3 0-16,0-1-6 0,2-2 3 15,4 0 3-15,2-1 0 16,3-2-10-16,1 3 10 15,2 0 0-15,0 2 0 16,-2 1-6-16,-2 2 6 16,-4 3 0-16,2 1 0 15,-5 2 1-15,-1 0-1 16,-2 0 0-16,-5 0 2 16,0 0 20-16,-3 0-22 15,-3 0 7-15,-1 0-2 16,1 0-5-16,-1-3-1 0,2-8-155 15,0 0-126 1,-6 2-932-16</inkml:trace>
  <inkml:trace contextRef="#ctx0" brushRef="#br0" timeOffset="96990.61">6822 11140 599 0,'0'0'332'16,"0"0"-236"-16,0 0-76 15,0 0 29-15,0 0 35 16,18-75 10-16,-12 57-47 0,-2-1-34 16,1 2 14-1,-1 1-15-15,1 3 4 0,-5 3 6 16,3 5-20-16,-3 0 25 16,0 4-19-16,0 1 5 15,0 0 3-15,0 0 16 16,3 6-24-16,0 9 14 15,3 6-21-15,0 8 4 16,-2 3-5-16,2 1 1 16,-1 2 16-16,-1-2 10 15,0 0 34-15,-1-2-2 16,-1-7-49-16,1-2 9 16,0-5-19-16,-3-5 6 0,3-5-8 15,-3-3 4 1,0-1-4-16,0-3-18 0,3 0-143 15,0-8-132-15,-1-2-113 16</inkml:trace>
  <inkml:trace contextRef="#ctx0" brushRef="#br0" timeOffset="97480.18">7064 11006 1069 0,'0'0'219'0,"0"0"-154"15,0 0-53-15,0 0 18 16,0 0 31-16,3 84-1 16,1-60 20-16,2 1-51 15,3 0-10-15,3 4 11 16,0-3-24-16,3 1 10 15,1-4-9-15,2-3-5 16,0-2 14-16,0-6-15 16,3-4-1-16,-3-7 17 15,1-1 5-15,0-4 44 16,-2-13-38-16,-1-5-19 16,-5-8 23-16,-4 1-32 15,-2-7 13-15,-5 0 10 0,0 3-21 16,0 2 14-1,-5 5-15-15,-4 2 14 0,-5 6 21 16,0 2-34-16,-1 4 22 16,-1 3-5-16,-2 3-17 15,3 5 25-15,-3 1-27 16,3 0 1-16,-1 8-2 16,1 7-21-16,0 2-9 15,6 2-8-15,1 1-66 16,5 1-106-16,2-3-117 15,1-7-624-15</inkml:trace>
  <inkml:trace contextRef="#ctx0" brushRef="#br0" timeOffset="98013.6">7514 10788 798 0,'0'0'324'0,"0"0"-208"15,0 0-43-15,0 0-6 16,0 0 7-16,0 0-17 16,0 0 13-16,-22 75-35 15,20-58-15-15,1 2 18 16,1 1-3-16,0 1 6 16,0 1-18-16,1 0-21 15,7-1 16-15,2-1-11 16,5-2-6-16,-1-4 15 15,0-3-10-15,0-3-6 16,1-6 0-16,-2-2 1 16,-1 0 19-16,2 0 26 15,-5-10-29-15,-2-2 2 0,-3-2-13 16,-2-1-4-16,-2-1 15 16,0 0-17-16,0 2 25 15,-5 5-9-15,-3 1 0 16,0 5 16-16,-1 3-26 15,0 0-6-15,2 11-9 16,-2 25-80-16,1-2-119 16,3 0-415-16</inkml:trace>
  <inkml:trace contextRef="#ctx0" brushRef="#br0" timeOffset="100062.9">9920 10203 841 0,'0'0'176'0,"0"0"-137"16,0 0-23-16,0 0-1 15,0 0 8-15,0 0 26 16,0 0 12-16,48 48-21 15,-29-46-5-15,2-1-32 16,2-1 6-16,-1 0-2 0,0-3-6 16,-1-12 11-1,-3-2 17-15,0-6-1 0,-6-2 1 16,-3-3-28-16,-2-3 14 16,-7 0-15-16,0 1 7 15,-1 2-4-15,-14 4 10 16,0 5 38-16,-4 4 41 15,-2 6-28-15,0 4-7 16,-3 5-18-16,0 0-29 16,0 7 11-16,3 12-11 15,-1 1-10-15,4 6 9 16,3-1-8-16,7 2-1 16,3-1 0-16,5-2-6 15,0-3-1-15,0-2 7 0,10-2 0 16,7-4 2-1,3-3-2-15,1-5-9 0,2-5-16 16,1 0-8-16,-1 0 18 16,1-8-27-16,-3-4 16 15,-1 1 24-15,-4 0-21 16,-1 3 23-16,-3 4 1 16,0 2-1-16,-2 2 5 15,3 7-4-15,-2 14-1 16,1 9 29-16,1 9 10 15,-2 7 11-15,-2 3-14 16,-2 2-23-16,-2-4 17 16,-2-7 11-16,-3-5-21 15,0-9 8-15,0-8-27 16,0-6-2-16,0-11-21 0,0-1-120 16,0 0-142-16</inkml:trace>
  <inkml:trace contextRef="#ctx0" brushRef="#br0" timeOffset="100491.82">10438 10290 1181 0,'0'0'294'15,"0"0"-221"-15,0 0-72 0,0 0 22 16,12-92-4-16,-6 56 7 16,1 1 9-16,0-2-35 15,-2 4 1-15,0 4 3 16,-2 4-2-16,-3 7 8 16,1 5 3-16,-1 6 15 15,0 4 36-15,0 3-29 16,0 0 10-16,0 6-40 15,2 13 2-15,3 10 0 16,1 8-6-16,0 5 5 16,3 5 5-16,0 1 1 15,0-2 12-15,-3-1 11 0,-1-4-13 16,-2-5 10-16,-2-5-31 16,-1-5 1-16,2-6-2 15,-2-6-2-15,0-4-15 16,0-3-63-16,4-1-116 15,-3-4-74-15,2 0-615 0</inkml:trace>
  <inkml:trace contextRef="#ctx0" brushRef="#br0" timeOffset="100769.97">10759 10526 846 0,'0'0'798'16,"0"0"-666"-16,0 0-20 16,0 0-16-16,0 0-26 15,0 0 11-15,0 0-42 16,1 0-32-16,-1 0-7 15,0 0 0-15,0 0-26 16,0 0-38-16,4 0-103 16,-2-4-153-16,-1-3-838 0</inkml:trace>
  <inkml:trace contextRef="#ctx0" brushRef="#br0" timeOffset="101896.46">11664 10236 977 0,'0'0'486'16,"0"0"-404"-16,0 0-53 0,0 0 36 16,0 0 24-16,0 0 24 15,0 0-18 1,-2 3-67-16,2 16-12 0,12 10-7 16,3 8-3-16,6 5 39 15,0 2-32-15,3-5 3 16,-3-4-1-16,-2-8-14 15,-6-9-2-15,-3-8-22 16,-3-7-85-16,-6-9-164 16,-1-11-106-16,0-7-788 0</inkml:trace>
  <inkml:trace contextRef="#ctx0" brushRef="#br0" timeOffset="102151.18">11804 10226 1056 0,'0'0'359'0,"0"0"-267"16,0 0-63-16,0 0-7 15,-33 73 33-15,23-42 85 16,-2 5-16-16,0 1-55 16,-3 0-23-16,3-1-21 15,-1-4 12-15,2-4-7 16,2-5-24-16,3-7-1 15,3-4-5-15,2-6-6 16,1-3-10-16,0-3-100 16,7-6-194-16,5-9-1 15,0-4-580-15</inkml:trace>
  <inkml:trace contextRef="#ctx0" brushRef="#br0" timeOffset="102422.8">12047 10019 1058 0,'0'0'276'16,"0"0"-196"-16,0 0-25 15,0 0 64-15,9 108 34 16,-1-61-18-16,2 3-52 0,-1 1-30 15,-3-2-3-15,3-6-38 16,-5-7-2-16,-2-11-10 16,-2-6-3-16,0-13-43 15,0-6-116-15,0-9-182 16,0-8-768-16</inkml:trace>
  <inkml:trace contextRef="#ctx0" brushRef="#br0" timeOffset="102862.37">12169 10028 829 0,'0'0'656'0,"0"0"-526"16,0 0-71-16,0 0-58 0,0 0 5 16,0 0 62-16,23 78 27 15,-13-40-8-15,2 8-51 16,3 1-14-16,3 1 25 15,0-2-33-15,3-5 1 16,-2-3-15-16,5-11 6 16,0-4-4-16,1-10-2 15,0-8 0-15,0-5 4 16,0 0 4-16,-3-18-8 16,-1-7 0-16,-6-7 1 15,-2-5 19-15,-5-5 3 0,-5-2-21 16,-3-1 24-1,0 0-24-15,0 2 20 0,-11 5 3 16,-2 4-9-16,-1 4 42 16,-3 8-15-16,-4 2 10 15,0 6-10-15,-6 5-43 16,-3 1 5-16,0 6-5 16,2 2-28-16,1 3 10 15,5 13-42-15,8 4-14 16,1 4-21-16,6 8-125 15,2-5-279-15,4-4-740 0</inkml:trace>
  <inkml:trace contextRef="#ctx0" brushRef="#br0" timeOffset="103373.51">12682 9679 1124 0,'0'0'548'0,"0"0"-462"15,0 0-62-15,0 0 4 16,0 0 30-16,-29 81 42 16,27-50 9-16,1 3-70 15,1 2-4-15,0 1-13 16,4 1-21-16,7-4 19 16,3-3-19-16,3-4 0 15,2-7 5-15,2-6-5 16,-1-8-1-16,0-6 0 15,1 0-5-15,-3-11 4 16,-3-10 2-16,0-8-1 16,-3 0 8-16,-6-2-1 15,-5 1-7-15,-1 5 1 16,0 4 0-16,-3 6 55 16,-11 6-21-16,-3 6-14 0,-5 3-17 15,-2 8-2-15,-1 14-4 16,-1 6-12-16,5 4-34 15,2 21-20-15,5-7-133 16,6-4-744-16</inkml:trace>
  <inkml:trace contextRef="#ctx0" brushRef="#br0" timeOffset="106054.95">13305 10201 861 0,'0'0'630'0,"0"0"-506"15,0 0-95-15,0 0-14 0,0 0-4 16,0 0 7 0,-96 12 71-16,78-4-32 0,0 0-35 15,-1 2 7-15,2 2-27 16,0-2 12-16,0 4-9 16,1-1 2-16,2 1 2 15,1-2-8-15,8 0 7 16,1-2 0-16,4 1-7 15,0-1-1-15,0 2 0 16,4-1 0-16,10 0 3 16,-1-1-2-16,5 0-1 15,0-2 4-15,4 1 8 16,4-1-12-16,0 0 0 16,4 1 1-16,-1 2-2 0,-2-2 1 15,0 2 0-15,-5 2 2 16,-4-2-2-16,-5 0-1 15,-4-1 0-15,-2 0-4 16,-4 0 5-16,-3 0 1 16,0 1 0-16,0 1 22 15,-11 0-21-15,-4 0 11 16,-3-1-13-16,-3-2 9 16,-6 0 7-16,-1-5 1 15,-2-4 24-15,0 0-2 16,3 0-20-16,2-8 4 15,4-2-17-15,3-2 0 16,5 2 7-16,2 0-13 0,5 3 0 16,3 3-1-16,2-1-19 15,1 4-31-15,0-3-62 16,7 1-133-16,4 1-502 0</inkml:trace>
  <inkml:trace contextRef="#ctx0" brushRef="#br0" timeOffset="106498.64">13601 10101 1204 0,'0'0'190'16,"0"0"-124"-16,0 0-28 16,0 0-12-16,0 0 60 15,0 0-7-15,0 0-11 0,9 8-3 16,2-4-49-16,-2 1 6 16,1-1-6-16,3 0-16 15,1 0 26-15,-1-2-24 16,-4 1 8-16,0-3-10 15,-4 4-95-15,-4-1-156 16,-1-1-458-16</inkml:trace>
  <inkml:trace contextRef="#ctx0" brushRef="#br0" timeOffset="107045.97">13952 9985 1470 0,'0'0'256'15,"0"0"-181"-15,0 0-40 16,0 0-29-16,3-88 68 15,-2 72 17-15,1 1-40 16,-1 3-15-16,1 2-30 16,-2 5 4-16,1 2 5 15,-1 2-14-15,0 1 21 16,0 0-8-16,0 0-8 16,0 0 12-16,0 0-18 15,0 4 0-15,0 9-1 16,0 10 2-16,3 5-1 15,0 8 0-15,2 6 2 0,-2-2 5 16,2-1-6-16,-3-1-1 16,1-6 0-16,0-5-11 15,2-3-10-15,-2-6-146 16,-2-7-395-16</inkml:trace>
  <inkml:trace contextRef="#ctx0" brushRef="#br0" timeOffset="135461.53">11067 10006 487 0,'0'0'169'0,"0"0"-45"0,0 0-47 16,0 0 20-16,0 0 56 16,0 0-37-16,0 0-58 15,-21-16 62-15,20 15-24 16,1-1 19-16,0 2-32 16,0 0-53-16,0 0 10 15,0 0-30-15,0 0-9 16,0 0 11-16,10 0-2 15,8 5-10-15,3-3 0 16,6 1 1-16,1-3 5 16,2 0-5-16,-3 0 5 15,-3 0 2-15,-4 0-8 16,-6-3 0-16,-5 3-11 0,-2 0-84 16,-7 0-48-16,0 10-14 15,-14 3-186-15,-2 1-158 0</inkml:trace>
  <inkml:trace contextRef="#ctx0" brushRef="#br0" timeOffset="136030.97">11093 10065 895 0,'0'0'246'0,"0"0"-146"0,0 0-65 15,0 0 26 1,0 0 15-16,0 0-42 0,0 0-18 16,-17 10 6-16,14 2-21 15,-2 4-1-15,0 1 0 16,0 0 7-16,2 0 2 16,0-2-9-16,2-2 0 15,1-2 8-15,0-3-6 16,0-4-2-16,0-2 0 15,3-2 0-15,6 0-2 16,4 0 2-16,5-4-17 16,1-6-9-16,2 0-47 15,0 3 41-15,0 2 5 0,1 5 14 16,1 0 12 0,-2 7 1-16,1 13 0 0,-1 6 5 15,-6 4-4-15,0 3-1 16,-6 1 0-16,-5 0 0 15,-1-3 18-15,-3-3 1 16,0-3 1-16,-4-3 9 16,-10-5-19-16,-5-2 10 15,-6-5-18-15,-5-5 23 16,-3-5 27-16,0 0-11 16,2-1-6-16,4-9 14 15,5-1-11-15,2 1 23 16,8 3 1-16,5 2-2 15,2 1 11-15,4 4-53 16,1 0-9-16,0 0-9 0,0 0-13 16,0 12-12-16,0-3-135 15,0-1-487-15</inkml:trace>
  <inkml:trace contextRef="#ctx0" brushRef="#br0" timeOffset="192218.29">4048 12230 616 0,'0'0'147'16,"0"0"28"-16,0 0-58 15,0 0 58-15,0 0-60 16,0 0-38-16,-42-57-3 16,36 52-15-16,4 0 16 15,-1 2 5-15,2 1-42 16,1 2 20-16,-3 0-23 15,3 0-34-15,0 0 30 16,0 0-31-16,0 0 0 16,0 0-1-16,0 0-15 15,0 10 16-15,12 9-1 0,12 12 1 16,4 15 5 0,17 20-5-16,10 30 0 0,9 25 2 15,-4 6 8-15,-11-24-10 16,-18-30 0-16,-17-35 0 15,-2-13 3-15,0 1-3 16,-2-2 0-16,-2-3 0 16,-1-8 12-16,-4-6-12 15,-3-5 1-15,0-2 6 16,0 0 56-16,0-6 15 16,0-16-12-16,-13-11-59 15,-2-9 10-15,-6-7-18 16,-3-2 1-16,0 1 0 15,2 6 1-15,-2 9 0 16,6 7-1-16,0 8 0 0,2 7-21 16,2 7 14-1,-2 6-41-15,-2 0 37 0,-3 11-30 16,-6 13 41-16,-4 8-31 16,0 6 30-16,-2 5-27 15,0 1 27-15,2-5 1 16,5-3 0-16,4-7 5 15,7-5-4-15,3-4-1 16,3-4 0-16,5-6 6 16,1 0-15-16,0-4 9 15,3-2 0-15,0 0-1 16,0-4-31-16,0 0-40 16,0 0 50-16,0 0-4 15,0 0-2-15,0 0-152 0,4-5-141 16,4-3-246-16</inkml:trace>
  <inkml:trace contextRef="#ctx0" brushRef="#br0" timeOffset="193038.34">4889 12700 1051 0,'0'0'207'16,"0"0"-127"-16,0 0-78 16,0 0-2-16,0 0 19 0,0 0-13 15,0 0 35-15,107-2-4 16,-62 2 4-16,3 0 45 15,-2 0-48-15,0-1-21 16,-7 1-4-16,-6 0-12 16,-2 0-2-16,-10 0-62 15,-7 4-223-15,-10 2-413 0</inkml:trace>
  <inkml:trace contextRef="#ctx0" brushRef="#br0" timeOffset="193273.16">5016 12828 986 0,'0'0'197'0,"0"0"-161"0,0 0-23 16,0 0 6-16,0 0 78 15,0 0 13-15,112 22-43 16,-75-20 22-16,-1-2-37 15,-3 0-27-15,-5 0-25 16,-1 0 16-16,6 0-32 16,-5-8-103-16,-4-2-655 0</inkml:trace>
  <inkml:trace contextRef="#ctx0" brushRef="#br0" timeOffset="193960.71">6367 12501 1320 0,'0'0'238'15,"0"0"-146"-15,0 0-12 16,0 0 8-16,0 0 32 16,0 0-19-16,0 0-25 15,-70-53-9-15,49 48-60 0,2 0-7 16,-5 3-14-1,0 2 6-15,-3 0 2 0,3 10 6 16,-1 5 0-16,3 6 20 16,-1 5-18-16,7 3-2 15,4 2 0-15,2 5-13 16,5 0 4-16,5 3-1 16,3-3 5-16,16 0-8 15,5-5 1-15,12-8 11 16,3-7 1-16,8-7-15 15,3-9 15-15,8 0 0 16,0-16 6-16,-1-6 3 16,-4-1 3-16,-5-3-12 15,-8 4 0-15,-8 2 0 16,-10 6-1-16,-4 4 1 0,-9 4-7 16,-2 3 6-1,-7 3-199-15,0 0-160 0,0 3-662 0</inkml:trace>
  <inkml:trace contextRef="#ctx0" brushRef="#br0" timeOffset="194501.03">5823 13191 580 0,'0'0'580'0,"0"0"-510"15,0 0-41-15,88 16-23 16,-24-6 63-16,28 2 17 16,28-1-35-16,5-4 47 15,-19-3-47-15,-27-4 38 16,-30 0-19-16,-7 0-39 16,4 0 17-16,2 0-26 15,1 0-21-15,-9 0 21 16,-7 0-22-16,-9 0 0 15,-6-2 0-15,-12-3-95 16,-5 2-215-16,-1 1-941 0</inkml:trace>
  <inkml:trace contextRef="#ctx0" brushRef="#br0" timeOffset="195177.06">6124 13621 1252 0,'0'0'184'0,"0"0"-129"15,0 0-55-15,0 0 15 16,0 0-5-16,97 50 42 16,-69-15 26-16,-4 9 25 15,-3 5-74-15,-5 3 6 16,-8-1-30-16,0-6 5 15,-7-8 8-15,-1-6-2 0,0-10-2 16,0-7 7 0,0-8-12-16,0-5-9 0,0-1 0 15,4 0 11-15,4-14-2 16,1-6-8-16,7-2-1 16,1 1 3-16,5-1-2 15,5 5-1-15,6 2 0 16,4 3-3-16,6 6 1 15,2 4 2-15,1 2 0 16,-1 0-1-16,-5 0 7 16,-7 0-6-16,-6-6 0 15,-5-5 0-15,-10-6 16 16,-6-6 59-16,-6-7-17 16,0-9-7-16,-10-3-50 15,-7-2 17-15,-5 0-18 0,1 3 7 16,0 7 11-16,3 5-5 15,3 11 6-15,2 5 9 16,1 7-28-16,2 5-10 16,-1 1-3-16,-1 0-36 15,3 4 34-15,2 13-70 16,2-1-258-16,2-3-502 0</inkml:trace>
  <inkml:trace contextRef="#ctx0" brushRef="#br0" timeOffset="195765.62">7414 12901 1139 0,'0'0'251'0,"0"0"-203"16,0 0-35-16,0 0-2 16,0 0 8-16,96-7 64 15,-55 6-6-15,3-1-23 16,-1-1-25-16,-4 1-21 15,-6 2-16-15,-8 0 8 16,-10 0-126-16,-2 7-166 16,-8 0-498-16</inkml:trace>
  <inkml:trace contextRef="#ctx0" brushRef="#br0" timeOffset="196004.97">7492 13082 1061 0,'0'0'246'16,"0"0"-189"-16,0 0-18 16,0 0 89-16,106 14 11 15,-57-14 4-15,3 0-50 16,-4 0-77-16,-5 0 17 15,-7 0-33-15,0 0-7 16,-11 0-157-16,-8 0-616 0</inkml:trace>
  <inkml:trace contextRef="#ctx0" brushRef="#br0" timeOffset="197676.93">8713 12228 887 0,'0'0'301'0,"0"0"-161"0,0 0-25 15,0 0-63 1,0 0 31-16,0 0 2 0,0 0-46 15,0-41-11-15,15 31-27 16,2 1-1-16,2 1 0 16,6 5-11-16,-2 3 10 15,4 0 1-15,-5 0 0 16,0 8-4-16,-8 3 4 16,-5 4 0-16,-5 4-6 15,-4 4-19-15,-4 2 17 16,-11 3 3-16,-7 2 5 15,-1-2 7-15,2-6-7 16,2-5 0-16,7-7-1 16,2-6 2-16,7-4-13 15,3 0-72-15,0-12-189 0,4-5-214 16,14-1 260-16,1 0 74 16,2 5 114-16,3 4 39 15,1 7 102-15,1 2 59 16,0 0-44-16,-1 14 46 15,-3 3-28-15,2 3 105 16,-9 4-128-16,-5-1-45 16,-4 1 93-16,-6 4-45 15,0-1-42-15,-14 3-6 16,-5-2-48-16,-5-4 2 16,-2-4-7-16,-3-6-13 15,1-7 65-15,-3-6-18 0,-1-1 2 16,1-1 6-16,6-11-55 15,2 2 16-15,5-2-17 16,8 4-6-16,2 2-6 16,6 3 11-16,2 0-14 15,0 0-56-15,14 0-153 16,7 2-14-16,2-1-380 0</inkml:trace>
  <inkml:trace contextRef="#ctx0" brushRef="#br0" timeOffset="197851.97">9200 12627 1758 0,'0'0'269'0,"0"0"-219"16,0 0-50-16,0 0-46 15,0 0 32-15,0 0-17 16,0 0-280-16,28-19-620 0</inkml:trace>
  <inkml:trace contextRef="#ctx0" brushRef="#br0" timeOffset="198300.36">9429 12251 785 0,'0'0'124'16,"0"0"-74"-16,0 0-2 16,-38 88 26-16,33-55 53 15,5 3 28-15,0 2-72 16,10 1-26-16,13-1-22 15,8-5-34-15,6-6 18 16,4-9-18-16,-1-10 4 16,-1-8 16-16,-2-1-20 15,-4-20 30-15,-6-10 28 16,-8-7 6-16,-7-5-8 0,-9-3-32 16,-3 0 12-1,-3 2 49-15,-16 5-23 0,-5 3-21 16,-6 7-21-16,-4 4 7 15,-4 6 22-15,1 10-34 16,-1 4-16-16,3 5-1 16,5 2-37-16,4 15 18 15,7 5-88-15,10 17-120 16,5-7-117-16,4-2-474 0</inkml:trace>
  <inkml:trace contextRef="#ctx0" brushRef="#br0" timeOffset="198780.94">9947 12282 971 0,'0'0'401'16,"0"0"-218"-16,0 0-76 15,0 0-64-15,0 0 49 0,-37 74-14 16,37-44-3 0,0 7-18-16,5 2-45 0,15 3 24 15,7-3-35-15,6-3 0 16,1-6 11-16,2-7-12 15,-2-9 0-15,-1-9-1 16,-5-5 1-16,-1-11 3 16,-7-14-2-16,-3-10 6 15,-5-7 8-15,-4-4-9 16,-4 0-6-16,-4 1 16 16,0 2-7-16,-13 5 51 15,-8 4-10-15,-6 5 2 16,-7 5-2-16,-3 4-50 15,-5 8-23-15,-1 9 0 16,-1 3-49-16,4 6-17 16,3 14 26-16,6 17-83 15,12-2-62-15,8-6-386 0</inkml:trace>
  <inkml:trace contextRef="#ctx0" brushRef="#br0" timeOffset="199083.55">10496 12238 1437 0,'0'0'189'16,"0"0"-129"-16,0 0-59 15,0 0 7-15,0 0 117 16,0 0-16-16,92 103-35 16,-57-61-14-16,2 4-59 15,-4-5 15-15,-3-3-16 16,-7-9 1-16,-6-6-16 16,-7-10 9-16,-5-13-168 15,-4-2-223-15,-1-13-990 0</inkml:trace>
  <inkml:trace contextRef="#ctx0" brushRef="#br0" timeOffset="199292.78">10721 12291 322 0,'0'0'1325'0,"0"0"-1148"15,0 0-142-15,-40 87-2 16,24-51 38-16,-1 1 2 15,-1-1 2-15,3-5-55 16,0-2-18-16,6-9-2 16,2-7-25-16,4-7-12 15,3-11-112-15,0-12-152 16,3-4-718-16</inkml:trace>
  <inkml:trace contextRef="#ctx0" brushRef="#br0" timeOffset="199534.09">10982 12102 1041 0,'0'0'352'0,"0"0"-260"16,0 0-44-16,0 0 46 15,30 80 64-15,-23-44-6 16,1 6-59-16,2 0-16 15,-2 0-52-15,-2-3-13 16,-2-6-8-16,-1-5-4 16,0-8-31-16,0-7-86 0,1-6-199 15,-2-6-357-15</inkml:trace>
  <inkml:trace contextRef="#ctx0" brushRef="#br0" timeOffset="200057.79">11275 12014 781 0,'0'0'272'15,"0"0"-119"-15,0 0-93 16,0 0 24-16,0 0 30 0,7 100 26 15,0-66 9-15,2 5-68 16,-1 2 12-16,4 0-30 16,-2-2-23-16,2-5 27 15,0-3-57-15,2-2 5 16,2-5-12-16,-1-3 11 16,4-4-11-16,-1-6-3 15,-1-5 0-15,0-5 11 16,3-1-10-16,1-1-1 15,1-13 0-15,-1-9 0 16,-3-4-12-16,-2-5 4 16,-2-5-24-16,-5-1 13 15,-4 0-14-15,-2-1 33 0,-3-1-1 16,0 2 1 0,0 1 18-16,-8 4 19 0,-3 6 1 15,-1 3 35-15,-3 4-31 16,-1 6-8-16,-7 4 21 15,-3 6-28-15,-6 4-24 16,-4 0-3-16,-1 14 0 16,0 8-14-16,6 4-15 15,4 6-30-15,6 3-12 16,5 12-74-16,5-8-140 16,8-10-435-16</inkml:trace>
  <inkml:trace contextRef="#ctx0" brushRef="#br0" timeOffset="200463.34">11744 11867 778 0,'0'0'409'0,"0"0"-273"0,0 0-98 15,0 0-21-15,0 0 43 16,0 0-4-16,-6 73-8 16,11-56-6-16,8-1-42 15,4-5 9-15,1-6-7 16,1-5-2-16,-1 0 49 15,-2-13 30-15,-1-8-13 16,-3-6-2-16,-4-1-47 16,-4 0 39-16,-4 3-10 15,0 4-5-15,0 5 41 16,-12 3-32-16,-2 6-43 16,-3 4-14-16,-4 3-52 15,-6 10-135-15,3 11-169 16,8-1-516-16</inkml:trace>
  <inkml:trace contextRef="#ctx0" brushRef="#br0" timeOffset="200778.93">11792 12007 1315 0,'0'0'231'0,"0"0"-125"15,-4 75-68-15,4-45 6 16,10-1-14-16,8-8-5 16,4-4-12-16,2-9-11 15,3-6 18-15,-3-2-20 16,0-7 14-16,-3-13 83 0,-6-5-30 16,-5-5-5-16,-9-1-6 15,-1 1-31-15,0 2 37 16,-13 6-22-16,-2 6 7 15,-7 6 27-15,-5 10-47 16,0 0-27-16,-3 16-64 16,-4 23-34-16,6-6-46 15,8-1-400-15</inkml:trace>
  <inkml:trace contextRef="#ctx0" brushRef="#br0" timeOffset="201853.61">12135 12226 844 0,'0'0'369'16,"0"0"-268"-16,0 0-51 15,0 0-33-15,0 0-4 16,0 0 44-16,0 0-30 16,92-47 5-16,-69 47 0 15,1 0-30-15,1 14 38 16,2 9-12-16,-2 7 16 16,-2 4 10-16,-8 6-54 0,-5-1 21 15,-6-3-21 1,-4-5 8-16,0-9 1 0,0-6 0 15,0-8 30-15,-1-8 51 16,-2 0-51-16,0 0 7 16,-1-17-46-16,1-9 7 15,1-6-16-15,2-9 5 16,0-2-31-16,2-1-28 16,8 3-54-16,5 6 63 15,3 10 22-15,1 7 10 16,4 11 21-16,-1 7 1 15,1 7 0-15,0 16 22 16,0 10-21-16,-3 5 27 16,-3 0-9-16,-5-3-18 0,-5-5 29 15,-4-9-17-15,-3-6 5 16,0-9 7-16,0-4-24 16,0-2 50-16,0-8-21 15,0-12-30-15,0-8 0 16,5-7-33-16,4-1-8 15,4-1-79-15,1 4-1 16,2 7 50-16,1 8 36 16,-1 11 19-16,2 7 16 15,1 11 26-15,0 15 63 16,1 12 55-16,-2 2-71 16,-5 2-20-16,-1-3-1 15,-6-5-50-15,-3-7 23 0,0-13-25 16,-3-6-207-1,0-8-536-15</inkml:trace>
  <inkml:trace contextRef="#ctx0" brushRef="#br0" timeOffset="202138.48">13052 11676 1328 0,'0'0'224'0,"0"0"-195"15,0 0-19-15,0 0 14 16,13 92 15-16,-8-24 80 0,0 31-21 16,-4 30-24-16,-1 5-5 15,0-10-36-15,-4-34-15 16,-3-35-2-16,2-21-15 15,3-6-1-15,1-4 0 16,1-10-67-16,0-5-182 16,1-9-576-16</inkml:trace>
  <inkml:trace contextRef="#ctx0" brushRef="#br0" timeOffset="202556.81">13578 11897 1597 0,'0'0'310'0,"0"0"-160"16,0 0-78-16,0 0-61 16,0 0 12-16,0 0-23 15,-84 26 0-15,60-9-13 16,5 5 20-16,4-3-9 15,3 3 2-15,6-3-17 16,6-2 11-16,0-5-16 16,10 2 16-16,16-4-4 15,7 0 3-15,1-2 6 0,4 1-14 16,-2 3 15 0,-1 3-9-16,-6 2 15 0,-2 2-6 15,-6 6 18-15,-9 3-9 16,-7 0 41-16,-5 2-2 15,-6-3-11-15,-15-3 21 16,-6-3-49-16,-6-3 9 16,-1-11 1-16,-4-2-13 15,0-5-11-15,-1-2 5 16,-9-19-51-16,11 2-82 16,1-1-508-16</inkml:trace>
  <inkml:trace contextRef="#ctx0" brushRef="#br0" timeOffset="203857.56">8712 13121 751 0,'0'0'123'0,"0"0"-77"16,0 0-33-16,86 0 16 15,-51 0-3-15,5 0 12 16,8 2 85-16,2-2 109 16,4 0-64-16,3-2-82 15,4-7-60-15,3 1 37 16,15-3-12-16,14 2-28 16,-7-2 24-16,-8 5-22 15,-8 0-2-15,-16 3 13 16,11-1-20-16,8 1 6 15,-1 0-2-15,2 1-11 0,-2-1 32 16,1 0-24 0,-3 0-5-16,-3 2 15 0,-1-1-26 15,-3 2 13-15,-2 0-2 16,3 0-12-16,1 0 34 16,-2 0-24-16,4 0 11 15,-1 0 7-15,6 0-26 16,-1 0 5-16,-1 0-7 15,5 0 1-15,-4 0 8 16,3 0-8-16,0-1 7 16,-4 1 6-16,-1 0-6 15,-1 0-8-15,-4 0 0 16,2 0 1-16,0 0 1 16,1 0-2-16,16 0 0 15,13-4 7-15,17-3 1 0,2-1-9 16,-9 1 1-1,-12 0-1-15,-9 0 0 0,0-2 1 16,-13 3 0-16,-11 0 5 16,-14 2-5-16,-3 0 0 15,8 1 0-15,5 1-2 16,8 2 1-16,-1 0 1 16,-1 0 0-16,-2 0 2 15,0 0-1-15,-1 0-1 16,-2 0 0-16,-1 0-6 15,-2 0-2-15,-4 0 9 16,0 0-1-16,-4 0 0 0,-3 0-5 16,-6 0 4-16,-1 0 1 15,-4 0 0-15,-6 0-6 16,-4 0 6-16,-4 0 0 16,-5 0 0-16,-4 2-54 15,-6 1-23-15,-1 1-68 16,-3 3-92-16,0 1-69 15,0-4-556-15</inkml:trace>
  <inkml:trace contextRef="#ctx0" brushRef="#br0" timeOffset="207168.54">9256 13456 1081 0,'0'0'301'16,"0"0"-204"-16,0 0-73 16,0 0 10-16,0 0-6 15,0 0 54-15,0 0-1 16,-6 2-59-16,6 4-1 15,0 6-21-15,0 3 2 16,0 5 8-16,6 0-9 16,8-2-1-16,5-2 9 15,2-6-2-15,0-5-7 16,3-5 0-16,0 0 1 16,-2-12 12-16,-2-7-12 15,-1-8 8-15,-7-4 7 16,0-2-10-16,-6-3-6 0,-6 3 0 15,0 4 1 1,-2 3 8-16,-14 6-3 0,1 8 29 16,-9 5 7-16,-3 6-40 15,-3 1 5-15,-1 3-7 16,1 11-4-16,3 5-4 16,8 4 8-16,6 4 0 15,5 1 0-15,8 2-4 16,0-1 4-16,5 0-8 15,12-5 4-15,6-5-9 16,2-7 5-16,5-4-30 16,-2-8 25-16,1 0-16 15,-4-3 28-15,-4-8-15 16,-6 0 10-16,-6-1-4 0,1 4 7 16,-4 2 3-16,-3 3 0 15,0 3 6-15,0 0-12 16,2 4 8-16,3 13-2 15,0 8 44-15,1 6-44 16,-3 2 13-16,0 5-13 16,-2-1 6-16,-1-1-12 15,3 2 2-15,0-11-192 16,-1-10-486-16</inkml:trace>
  <inkml:trace contextRef="#ctx0" brushRef="#br0" timeOffset="207544.19">9788 13582 1015 0,'0'0'388'16,"0"0"-281"-16,0 0-92 15,41-103 12-15,-24 66-11 16,-1-1 12-16,-4 3 70 15,0 4-88-15,-5 5 0 16,-2 9-10-16,-2 7 9 16,-2 5 14-16,-1 5 40 15,0 0 4-15,0 0-37 16,0 15-11-16,0 12-13 0,0 11 4 16,2 21-4-1,2 22 14-15,0-3-12 0,-2-10-7 16,-2-8 41-16,0-16-41 15,0 2 19-15,0-3-20 16,0-8 13-16,-2-9-11 16,-2-5-2-16,4-11-1 15,0-7-46-15,0-3-291 16,6 0-380-16</inkml:trace>
  <inkml:trace contextRef="#ctx0" brushRef="#br0" timeOffset="208400.22">10417 13800 886 0,'0'0'202'0,"0"0"-135"16,0 0-52-16,0 0-13 0,0 0 68 15,0 0 29-15,0 0-45 16,-11 49-5-16,11-46-42 16,0 0 8-16,0-3-4 15,0 0 5-15,0 0 63 16,0 0 15-16,0-8-2 16,0-3-45-16,-1 0-46 15,-2 5 24-15,1 2 29 16,1 2 18-16,1 2 13 15,-3 0-56-15,2 0-19 0,1 4-10 16,0 6-10 0,0 2-76-16,11-1-186 0,1-7-441 0</inkml:trace>
  <inkml:trace contextRef="#ctx0" brushRef="#br0" timeOffset="208664.53">10729 13305 1068 0,'0'0'499'15,"0"0"-468"-15,0 0-24 0,0 0 3 16,98-1-3-1,-56 1-2-15,1 0 6 0,-1 0 1 16,-5 0-15-16,-9 0 3 16,-10 0-58-16,-18 7-154 15,0-1-344-15,-13 3 52 0</inkml:trace>
  <inkml:trace contextRef="#ctx0" brushRef="#br0" timeOffset="209022.41">10751 13411 1167 0,'0'0'188'16,"0"0"-132"-16,0 0-19 15,0 0-11-15,-64 83 28 0,61-72-45 16,3-4 1-16,0-4-4 16,3-3-6-16,13 0 0 15,5 0 16-15,6-1-15 16,3-2-1-16,4 3 0 15,6 0 1-15,1 14-1 16,-1 7 9-16,-3 4 15 16,-3 7 40-16,-11 0-7 15,-10 4 15-15,-8-1 17 16,-5 0 6-16,-8-4-19 16,-14-3-45-16,-8-6-4 15,-3-5 18-15,-3-5-31 16,-4-9 8-16,1-3-22 15,4-2 7-15,5-11-2 0,6-6-5 16,13-2-53-16,11-2-86 16,3 6-199-16,11 2-560 0</inkml:trace>
  <inkml:trace contextRef="#ctx0" brushRef="#br0" timeOffset="209256.55">11488 13635 1388 0,'0'0'180'0,"0"0"-121"16,64 86-13-16,-33-46-14 15,5-2 57-15,0-1-37 16,-2-7-30-16,-4-2 5 15,0-8-27-15,-8-8-11 16,-8-7-245-16,-7-5-669 0</inkml:trace>
  <inkml:trace contextRef="#ctx0" brushRef="#br0" timeOffset="209467.4">11710 13701 1562 0,'0'0'343'0,"0"0"-269"0,0 0-43 16,-48 82-20-16,32-40 0 15,-2 1 42-15,-1 0-28 16,2-6-15-16,2-3 5 16,5-10-15-16,2-7-12 15,7-15-69-15,1-2-153 16,0-4-258-16</inkml:trace>
  <inkml:trace contextRef="#ctx0" brushRef="#br0" timeOffset="209684.94">11925 13539 1382 0,'0'0'185'0,"0"0"-94"15,13 79-17-15,-10-34 1 16,-3 1 75-16,0-3-43 16,0-4-63-16,0-5-9 15,0-8-35-15,-1-9-27 16,1-9-83-16,0-4-207 16,0-4-361-16</inkml:trace>
  <inkml:trace contextRef="#ctx0" brushRef="#br0" timeOffset="210074.05">12138 13539 1388 0,'0'0'275'0,"0"0"-203"15,0 0-27-15,-3 94-45 16,3-51 96-16,0 5 22 15,0 0-59-15,9-1-10 16,10-5-40-16,8-6-8 16,4-7 28-16,5-8-29 15,6-10 9-15,1-9-9 16,1-2 1-16,-4-14 20 0,-3-13-19 16,-11-9 8-16,-7-8 25 15,-11-7-35-15,-8-4 27 16,0 2-2-16,-11 2-5 15,-8 2 31-15,-8 8-31 16,0 7 0-16,-6 8 3 16,-1 9-17-16,3 8-12 15,-2 9 2-15,1 0-30 16,4 14 1-16,4 9-47 16,6 12-57-16,5-4-229 15,5-4-508-15</inkml:trace>
  <inkml:trace contextRef="#ctx0" brushRef="#br0" timeOffset="210448.5">12706 13268 510 0,'0'0'893'15,"0"0"-782"-15,0 0-60 16,-7 82-9-16,4-40 42 16,3 6 49-16,0 1-41 15,3-1-52-15,12-7 0 16,1-7-27-16,5-9-4 16,3-12 8-16,0-9-11 15,-2-4 7-15,2-11 9 0,-3-15-22 16,-4-6 35-16,-6-2-4 15,-6 0 16-15,-5 1 10 16,0 5-38-16,-9 5 21 16,-9 9-21-16,-3 9-18 15,-2 5 41-15,-2 14-42 16,0 16 1-16,0 8-1 16,2 24-84-16,10-8-74 15,4-8-462-15</inkml:trace>
  <inkml:trace contextRef="#ctx0" brushRef="#br0" timeOffset="212318.34">13470 13601 948 0,'0'0'346'0,"0"0"-218"15,0 0 29-15,0 0-22 16,0 0 10-16,0 0 7 16,0 0-101-16,-60-26-20 15,43 26-31-15,-3 0 16 16,-2 5-13-16,1 8-3 16,0 1 0-16,6 3 6 0,3 0-6 15,5 0-1-15,7 1-9 16,0 2-24-16,8 0 33 15,15-3-13-15,7 4 8 16,4-1-9-16,8-1 8 16,-2 3 7-16,-1 0 0 15,-3-1-11-15,-11-1 11 16,-5-2 1-16,-10 0 13 16,-6-6 39-16,-4 1-29 15,-1-2 26-15,-19-1-1 16,-6-2-39-16,-10-4 27 15,-3-4-28-15,-4 0 0 16,4 0 29-16,5-5-38 0,7-1 19 16,8 0-19-16,8 4-24 15,9 0 23-15,2 1-67 16,0-1-78-16,27-5-137 16,-1 0-204-16,-1-1-338 0</inkml:trace>
  <inkml:trace contextRef="#ctx0" brushRef="#br0" timeOffset="212552.62">13824 13590 205 0,'0'0'1447'0,"0"0"-1267"15,0 0-94-15,0 0-43 16,0 0 30-16,95-2-26 16,-74 1-46-16,0-2 22 15,-2 2-23-15,1 1-62 16,-4 0-328-16,-6 0-1152 0</inkml:trace>
  <inkml:trace contextRef="#ctx0" brushRef="#br0" timeOffset="212836.99">14163 13456 1322 0,'0'0'171'0,"0"0"-138"15,0 0-12-15,25-84-21 16,-17 59 20-16,-2 6 20 15,0 5-29-15,-3 11-2 16,0 3-9-16,-1 10 0 16,1 19 156-16,1 13 25 15,1 8-65-15,1 5-48 16,0-1-57-16,0-2 32 16,-2-7-38-16,2-6 4 15,-5-3-18-15,1-9-248 0,-2-9-1370 16</inkml:trace>
  <inkml:trace contextRef="#ctx0" brushRef="#br0" timeOffset="-212462.75">14271 13133 1023 0,'0'0'282'16,"0"0"-157"-16,0 0-52 16,0 0 39-16,0 0 86 15,0 0-55-15,0 0-64 16,-24-4-4-16,9 12-54 15,-7 10 5-15,-8 11-23 16,-9 10 8-16,-20 26-4 0,-29 28-6 16,-30 31 1-16,-9 14 2 15,0-2-4-15,11-6-1 16,19-16 0-16,1-3 1 16,7-11 3-16,5-10-3 15,16-20 0-15,14-16 9 16,15-17-8-16,14-13-1 15,3-4 0-15,4-6 6 16,6-3 2-16,9-10-8 16,3-1-14-16,28-22-37 15,3-6-136-15,5-7-213 0</inkml:trace>
  <inkml:trace contextRef="#ctx0" brushRef="#br0" timeOffset="-211883.27">13955 11811 1215 0,'0'0'167'0,"0"0"-100"15,0 0-66-15,0 0 0 16,-91 90 13-16,40-22-2 16,-16 31 33-16,-18 29 3 15,-6 9-7-15,8-8 27 16,15-20-24-16,23-34 8 16,14-20-22-16,10-15-29 15,5-10 22-15,1-1-21 16,3-1-1-16,8 1-1 15,4-12-63-15,0-10-422 0</inkml:trace>
  <inkml:trace contextRef="#ctx0" brushRef="#br0" timeOffset="-211152.69">14900 12891 1279 0,'0'0'161'0,"0"0"-111"16,0 0-49-1,0 0-1-15,0 0 79 0,0 0 13 16,108-12-17-16,-63 9-9 16,0-2-48-16,4-2 12 15,-4 0 6-15,-1-3-36 16,-7 2 21-16,-2 2-21 16,-8 0-7-16,-7 3-40 15,-6 3-153-15,-11 0-59 16,-3 11-295-16</inkml:trace>
  <inkml:trace contextRef="#ctx0" brushRef="#br0" timeOffset="-210942.67">15060 13101 504 0,'0'0'218'15,"0"0"-99"-15,0 0 78 16,0 0 52-16,116 7-106 16,-71-2-64-16,7 0-34 15,-1 3-39-15,12 6-6 16,-18-2-163-16,-12 1-914 0</inkml:trace>
  <inkml:trace contextRef="#ctx0" brushRef="#br0" timeOffset="-196171.72">15995 12712 159 0,'0'0'846'0,"0"0"-675"15,0 0-55-15,0 0-18 16,0 0-19-16,0 0 11 16,0-39 13-16,3 32-77 0,3-3 5 15,2 1 19-15,1-1-18 16,1-1 42-16,3 0-22 15,4-1-30-15,2 0 3 16,4 2-18-16,1 3-14 16,2 4 1-16,1 3-2 15,0 0 8-15,0 8 1 16,-6 6 5-16,-2 2 18 16,-8 4-23-16,-9 5-1 15,-2 0 0-15,-7 3 2 16,-11 0 1-16,-6-1-3 15,1-3 0-15,-1-5 12 16,6-6-11-16,2-4-1 0,5-6 0 16,5 0 0-16,3-3 4 15,3 0-4-15,0-3-6 16,0-5-40-16,7-5-50 16,7 1 27-16,7 1 2 15,2 2 4-15,3 4 41 16,4 5-13-16,1 0 35 15,0 15 3-15,-1 5 54 16,-6 3 16-16,-3 1-12 16,-6 2-17-16,-9 2 25 15,-6-2-35-15,0 1 7 16,-8 1 10-16,-11-1-40 0,-5-2 29 16,-4-4-16-1,-2-2-24-15,-1-8 39 0,1-7-13 16,0-4 10-16,3 0 18 15,3-12-54-15,0-4 9 16,5 1-9-16,4 1 1 16,2 1-7-16,5 6 6 15,4 2 0-15,1 3-1 16,3 2-42-16,0 0-39 16,13 7-118-16,7 3-151 15,-1 2-519-15</inkml:trace>
  <inkml:trace contextRef="#ctx0" brushRef="#br0" timeOffset="-195886.66">16692 13081 827 0,'0'0'152'0,"0"0"-87"16,0 0-39-16,0 0 146 16,0 0 15-16,0 0-92 15,0 0-9-15,0 1 4 16,0-1-7-16,0 0-46 16,0 0-36-16,-5 2 24 15,2 7-18-15,2-1-5 0,-2 1-2 16,2-1-13-1,1 0-202-15,0-2-576 0</inkml:trace>
  <inkml:trace contextRef="#ctx0" brushRef="#br0" timeOffset="-191697.83">17118 12637 392 0,'0'0'219'16,"0"0"-46"-16,0 0 68 15,0 0-41-15,0 0-20 16,0 0 22-16,0 0-83 15,0 0-12-15,0-5-27 16,0-2-40-16,2-1 14 16,7-2-42-16,7-1-1 15,2-2-5-15,5 1 0 16,3 1-7-16,3 2 1 0,1 3-3 16,1 1 1-1,-1 3 3-15,-3 2-1 0,-4 0 0 16,-5 7 7-16,-3 7-8 15,-7 3 1-15,-5 7-3 16,-3 1 3-16,0 4 0 16,-14 4 1-16,-5-1 8 15,-5 1-2-15,-3-1-7 16,-1 0 0-16,0-1-3 16,0-2 2-16,5 0 1 15,2-3 0-15,3-3 2 16,8-1-2-16,1-3 0 15,4-5-1-15,2-3-18 16,3-2 6-16,0-1 10 16,0-2 3-16,0-3-6 0,3-3-20 15,5 0 25-15,2 0 1 16,2 0 0-16,0-9 3 16,3 1 3-16,-2-2-6 15,1 0 40-15,-1 4-29 16,1 3 28-16,0 0-17 15,0 3-16-15,4 0 25 16,-2 0-29-16,4 3-2 16,-1-1 0-16,1-2 4 15,2 0-16-15,9-2-55 16,-4-11-203-16,-5-1-414 0</inkml:trace>
  <inkml:trace contextRef="#ctx0" brushRef="#br0" timeOffset="-191337.64">17666 12553 1081 0,'0'0'320'16,"0"0"-150"-16,0 0-68 16,0 0-10-16,0 0-47 15,0 0-32-15,0 0 16 16,0 31-15-16,0 5-3 15,9-2 8-15,9-1-11 16,1-8-8-16,8-8 0 0,1-8 6 16,2-9 8-16,-1 0-13 15,-1-16 12-15,-3-6 11 16,-4-5-15-16,-4-1-6 16,-6 0 26-16,-6 1-11 15,-5 1 43-15,0 5-24 16,-6 4-12-16,-12 5-8 15,-4 7-17-15,-7 5 0 16,0 2-10-16,-1 16-24 16,3 7-22-16,1 17-84 15,7-4-202-15,7-6-624 0</inkml:trace>
  <inkml:trace contextRef="#ctx0" brushRef="#br0" timeOffset="-190969.72">17758 12779 1359 0,'0'0'259'0,"0"0"-172"16,0 0-31-16,-53 88 43 16,47-57-2-16,6 5-21 15,0-1-53-15,6 2-9 16,11-3-3-16,9-4-5 15,2-7-7-15,3-7 1 16,2-9-21-16,2-7 21 16,-3 0 1-16,-2-18 15 15,0-8 9-15,-6-5-25 0,-4-4 17 16,-7 0-16-16,-6 0 11 16,-7 0 8-16,0 6-19 15,-7 2 10-15,-14 6 14 16,-6 5-19-16,-7 9-5 15,-4 7-1-15,1 2-16 16,2 16 15-16,5 8-37 16,6 13-68-16,6-5-214 15,9-4-694-15</inkml:trace>
  <inkml:trace contextRef="#ctx0" brushRef="#br0" timeOffset="-190294.03">18261 12765 1182 0,'0'0'220'0,"0"0"-109"16,0 0-21-16,0 0 22 16,0 0-23-16,0 0-52 0,0 0 20 15,37 10-41 1,-23 22 6-16,1 6 37 0,-5 5-58 16,-1 2 25-16,-2-3-26 15,-4-8 14-15,0-6-8 16,-3-10-6-16,2-8 2 15,-2-7 20-15,1-3-12 16,1-6 9-16,-1-15-17 16,4-8 17-16,1-7-16 15,3-6-3-15,1-1 6 16,2 2-6-16,2 2-9 16,1 8-7-16,-1 11-1 15,-2 13-3-15,3 7 9 16,-4 18 3-16,-1 14 8 15,0 6 14-15,-2 4-8 0,-3 0-6 16,-1-8 0-16,2-6 1 16,0-6 18-16,-3-7-18 15,1-8 7-15,-1-7 26 16,2 0-32-16,3-9 35 16,2-13-37-16,2-9 14 15,2-4-29-15,0-3 12 16,2-1-6-16,-2 4 2 15,1 5-3-15,-2 13 9 16,-1 10-4-16,3 7-20 16,-3 12 25-16,4 15 1 15,-2 4 24-15,2 3 6 16,-1-1-22-16,0-5-8 16,-3-2-1-16,-4 7-19 15,-3-9-9-15,-5-4-502 0</inkml:trace>
  <inkml:trace contextRef="#ctx0" brushRef="#br0" timeOffset="-189646.89">15816 13588 811 0,'0'0'254'0,"0"0"-123"0,0 0-37 16,0 0 61-16,0 0 9 15,97-47-25-15,-59 37 20 16,11 1-84-16,21-1 2 16,27 6-33-16,26 1-42 15,23 3 45-15,13 0-34 16,11 0-11-16,11-2 35 16,17-10 3-16,12-3 5 15,5-5-45-15,4 0 17 16,-1 0-9-16,-8 1-8 15,-5 1 0-15,-14 2 13 16,-14 2-13-16,-13 1 0 0,-13 2-16 16,-16 0-31-16,-31 4 45 15,-27 0-20-15,-26 2 22 16,-16 3-15-16,-3 0 9 16,-7-1-5-16,-4 2-40 15,-15 1-56-15,-6-4-3 16,-10 1-99-16,-7 1-317 0</inkml:trace>
  <inkml:trace contextRef="#ctx0" brushRef="#br0" timeOffset="-189145.95">19207 12094 1137 0,'0'0'203'0,"0"0"-164"16,0 0-27-16,0 0 5 15,16 93 70-15,6 6 59 16,11 45-21-16,2 17-66 15,-2-4 20-15,-10-26-28 16,-11-35-38-16,-1-25 28 16,-4-18-19-16,-2-17 16 15,-1-3 24-15,3 4-38 16,1 2 15-16,-1 4-28 16,3-6-4-16,-2-6 8 15,0-5-15-15,-2-8 0 0,4-18 0 16,2-7-134-16,-4-15-734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2:44:38.866"/>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Property name="color" value="#FF0000"/>
    </inkml:brush>
  </inkml:definitions>
  <inkml:trace contextRef="#ctx0" brushRef="#br0">3214 2842 1035 0,'0'0'186'0,"0"0"-134"16,0 0-31-16,0 0 9 15,0-98 31-15,0 67-3 16,0-2-19-16,0 4-8 15,0-1-8-15,3 4 6 16,-3 4-14-16,0 5 2 0,0 5-1 16,0 2-7-16,0 6-8 15,0 2 0-15,0 2 1 16,3 0 6-16,0 14-8 16,0 13-1-16,7 27-2 15,-2 3 2-15,-2 9 1 16,0 1 1-16,-3-14-1 15,-3 0-10-15,0-9-21 16,0-9 1-16,0-5-24 16,0-2-48-16,0-8-79 15,0-7-430-15</inkml:trace>
  <inkml:trace contextRef="#ctx0" brushRef="#br0" timeOffset="706.63">3140 2102 218 0,'0'0'146'16,"0"0"103"-16,-72 79 24 0,39-41-188 15,6 3-2-15,2 1-1 16,1 2-35-16,3 4-7 16,3 1-5-16,0 4 0 15,5 2-1-15,4 4-12 16,3 15 0-16,0 14-8 15,6 15-2-15,0-8 7 16,0-20-6-16,7-24-3 16,7-12 2-16,5 2-11 15,5 4 6-15,7 2-5 16,2-8 4-16,6-5 4 16,6-5-9-16,7-8 16 15,8-7 15-15,4-7 0 0,0-7-19 16,6 0-11-1,-6-17 18-15,0-11-17 0,-4-4 4 16,-5-7-4-16,-7-5 10 16,1-3-7-16,-10-4 3 15,-2-5-8-15,-8-2 13 16,-4-14-8-16,-9-16 2 16,-10-20-1-16,-6-4 12 15,-16 1 16-15,-14 14-16 16,-4 25-13-16,-1 14 4 15,4 14 23-15,-3 8 0 16,-8-4-1-16,-7 1-9 16,-6 4 2-16,-2 11 10 0,2 12-7 15,2 12-9 1,-3 0-19-16,-4 21-5 0,5 14-5 16,1 10 8-16,-2 22-11 15,0 22-56-15,3 20-74 16,8 2-108-16,21-29-76 15,12-23-293-15</inkml:trace>
  <inkml:trace contextRef="#ctx0" brushRef="#br0" timeOffset="2201.5">5170 2755 935 0,'0'0'243'0,"0"0"-160"0,0 0-59 16,0 0 5-16,0 0 57 15,0 0 23-15,0 0-34 16,-5 0-32-16,5 0-16 16,0 0-3-16,0 0 0 15,0 0 7-15,0 0 0 16,0 0-12-16,0 0 1 16,0 0-4-16,0 0-8 15,0 0 0-15,0 0-2 16,0 0 0-16,0 0-5 15,0 0 1-15,0 0 5 0,0 0-5 16,0 0-1 0,0 0 7-16,0 0-6 0,0 0-1 15,0 0 0-15,0 0 7 16,0 0-7-16,0 0 5 16,0 0-6-16,13-3 0 15,8 3 0-15,6-2-1 16,6 2 0-16,7 0 1 15,-1 0 0-15,1 0 0 16,3 0 0-16,1 0 0 16,-1 0 0-16,3 0 1 15,-2-1-1-15,-1-2 0 16,-6 1 0-16,-4 1 0 16,-6 0 1-16,-8 1-1 0,-2-2 0 15,-10 0 0-15,-7-12-83 16,-1 3-197-16,-16-1-738 0</inkml:trace>
  <inkml:trace contextRef="#ctx0" brushRef="#br0" timeOffset="2556.54">5386 2399 677 0,'0'0'152'0,"0"0"-112"16,0 0 43-16,0 0 32 15,13 90-2-15,-1-40-23 16,-2 6 16-16,-1 6-8 15,-1 2-25-15,-5-3-18 16,0-5-7-16,-3-11-7 16,0-11-13-16,0-7-16 15,0-9 2-15,0-3-6 16,0-5-6-16,0-3 4 16,3-4-6-16,4-3-12 15,1 0-168-15,1 0-302 0</inkml:trace>
  <inkml:trace contextRef="#ctx0" brushRef="#br0" timeOffset="3139.79">6440 2757 614 0,'0'0'179'16,"0"0"-66"-16,0 0 34 16,0 0-50-16,0 0-17 15,79 85-40-15,-46-64-16 16,3-6 0-16,-2-5 33 16,-2-10-22-16,-4 0-15 15,0-11-11-15,-7-10 17 0,-6-5-10 16,-5-2-5-16,-5-2-3 15,-5 1 13-15,0 2 22 16,-3 5 0-16,-6 8 4 16,0 7 7-16,0 7-13 15,4 29-15-15,-2 45-19 16,6 41-1-16,1 25-5 16,7 7 0-16,8-15 0 15,3-25 1-15,-5-24 7 16,-5-28-9-16,1-23 0 15,-6-10 6-15,0-5 13 16,-2-1 19-16,2-3-9 16,-1-11-17-16,1-2-12 0,10-28-83 15,-1-6-238 1,6-5-429-16</inkml:trace>
  <inkml:trace contextRef="#ctx0" brushRef="#br0" timeOffset="3575.41">7492 2646 1287 0,'0'0'481'0,"0"0"-415"15,0 0-44-15,0 0-22 16,0 0-5-16,0 0 5 16,0 0 31-16,98-29 23 15,-40 21-5-15,8 1-37 16,7 2-5-16,-1-2 2 15,1 1-9-15,-2 0 9 16,-5-1-8-16,-3 0 11 16,-7-1 18-16,-8 3-13 15,-8 1 0-15,-10-1-4 0,-6 2-3 16,-9 3-8-16,-4-2-1 16,-5 0 0-16,-4 1-1 15,-2 1-1-15,-4 0-115 16,-8 0-231-16,-7 0-948 0</inkml:trace>
  <inkml:trace contextRef="#ctx0" brushRef="#br0" timeOffset="4687.95">3160 5481 962 0,'0'0'237'16,"0"0"-169"-16,0 0-33 15,0 0 85-15,-28-77-56 16,28 53 13-16,0-1-27 16,0-1-27-16,18 2-17 15,3 3-5-15,7 4 0 16,4 7 0-16,6 7 14 16,1 3 7-16,3 13-14 15,-2 13-6-15,-7 10 4 16,-8 10-5-16,-10 20 7 15,-15 14-6-15,-9-5-2 16,-13-5 1-16,-11-12-1 16,-3-14 0-16,-7 4-21 0,-2-2-11 15,-1-8 12-15,7-11 2 16,6-12 7-16,8-12 10 16,8-3-83-16,6-11-34 15,6-9 4-15,5-3 34 16,0 3 55-16,18 6 25 15,9 9 19-15,7 5 54 16,5 0 11-16,3 17-26 16,4 5 6-16,-4-2 8 15,1 1 30-15,-6-4 0 16,1-3-21-16,-4-4-42 16,-1-5-20-16,-2-5-13 15,12-17-6-15,-10-8-137 0,-5-8-394 16</inkml:trace>
  <inkml:trace contextRef="#ctx0" brushRef="#br0" timeOffset="5257.6">3156 4902 1326 0,'0'0'246'0,"0"0"-233"16,-118 55-13-16,69-21-38 15,1 4 38-15,-1 6 31 16,7 4 9-16,-1 5-34 16,1 15-6-16,2 15-1 15,5 15 0-15,13 7 1 16,19-1 1-16,9-4 0 15,30-2-1-15,19 6 6 16,12-2 36-16,9-3-5 16,5-12-1-16,4-16-18 15,4-17-12-15,7-19 4 16,5-18-1-16,2-14-9 16,7-3 13-16,-2-21 10 15,-4-12-11-15,-5-8-12 16,-23-5 1-16,-16 5-1 0,-19 2 0 15,-5-15 0-15,-5-27 0 16,-10-28 16-16,-15-15-7 16,-12-1 1-16,-34 11-4 15,-15 15 1-15,-14 6 2 16,-14 8 1-16,-7 8-9 16,-2 7-1-16,2 12 12 15,2 8 10-15,15 17 12 16,12 15 8-16,13 13-14 15,5 5-14-15,-2 6-14 16,-10 19-17-16,-8 22-17 16,-1 30-14-16,3 25-129 15,15-11-353-15,16-16-638 0</inkml:trace>
  <inkml:trace contextRef="#ctx0" brushRef="#br0" timeOffset="6468.47">5426 5462 1016 0,'0'0'233'0,"0"0"-168"15,0 0-49-15,0 0-16 16,0 0 18-16,0 0 64 16,55 80 1-16,-12-29-22 15,11 9 6-15,10 3 35 0,2 0-11 16,-3-9-44 0,-8-7-24-16,-10-10-10 0,-10-12-5 15,-9-6-7-15,-10-7-1 16,-7-4-8-16,-9-6-74 15,0-2-162-15,0 0-361 0</inkml:trace>
  <inkml:trace contextRef="#ctx0" brushRef="#br0" timeOffset="6739.21">5771 5509 1250 0,'0'0'311'0,"0"0"-239"16,0 0-64-16,0 0-7 15,-77 94 20-15,55-51 24 16,0 3-1-16,-5 3-8 16,6 2-14-16,-6-1-9 15,5-1-3-15,1-9-9 16,6-8 5-16,2-7-5 15,5-6-1-15,5-9-23 16,3-9-101-16,0-1-218 16,9 0-222-16</inkml:trace>
  <inkml:trace contextRef="#ctx0" brushRef="#br0" timeOffset="7277.77">6634 5561 1579 0,'0'0'229'15,"0"0"-229"-15,0 0-38 16,0 0-3-16,0 0 40 16,0 0 1-16,40 88 12 15,-5-62-6-15,2-6-5 16,5-6-1-16,-8-7-7 15,-1-7-3-15,-6 0 4 16,-9-6 5-16,-5-8 1 16,-7-4 1-16,-6-1-1 15,0-4 0-15,0 4 1 16,0 0 0-16,-6 7 17 16,3 11 4-16,0 1 8 15,-1 38-19-15,4 38-4 0,0 44 3 16,1 25-10-1,11 7 1-15,-1-11 1 0,-5-28 5 16,-1-27-7-16,-3-27 6 16,-2-23-6-16,1-12 6 15,2-4-6-15,5-18 0 16,-2-2-49-16,0-9-293 0</inkml:trace>
  <inkml:trace contextRef="#ctx0" brushRef="#br0" timeOffset="7736.73">7802 5135 690 0,'0'0'172'0,"0"0"-129"15,0 0-25-15,0 0-8 16,0 0 29-16,0 0 23 0,0 0-14 15,39 38-22-15,-30-38-2 16,-5 0 13-16,1 0 15 16,-2-2 35-16,-2-6 34 15,-1-3-41-15,0 0-46 16,0 2-17-16,0 1 30 16,-4 3 31-16,-1 2-32 15,-1 3-20-15,-1 0-13 16,4 0-10-16,3 0 1 15,-3 2-4-15,3 4-27 16,0 8-19-16,0-2-102 16,3 0-374-16</inkml:trace>
  <inkml:trace contextRef="#ctx0" brushRef="#br0" timeOffset="8087.33">7477 5578 1196 0,'0'0'298'0,"0"0"-269"0,0 0-28 15,0 0-1-15,0 0 43 16,0 0 58-16,113-13-47 16,-56 7-31-16,9-3-8 15,4-3-9-15,4 2-5 16,1 0 0-16,-2 1 0 16,-3 3 12-16,-6 1-12 15,-9 3 0-15,-11 1-1 16,-9 0-24-16,-14-2-86 15,-9-1-137-15,-7 1-447 0</inkml:trace>
  <inkml:trace contextRef="#ctx0" brushRef="#br0" timeOffset="8482.01">7878 5998 732 0,'0'0'513'15,"0"0"-442"-15,0 0-49 0,24 78-9 16,-14-67 7-16,-2-6 54 16,1-5 22-16,-3 0-20 15,3-8-32-15,-5-6-20 16,-1-1-6-16,-3 1-11 16,0 1 5-16,-4 5 24 15,-11 4 29-15,1 4-5 16,0 0 17-16,-3 0-4 15,5 2-43-15,-3 9-30 16,5 1-93-16,-2 0-291 0</inkml:trace>
  <inkml:trace contextRef="#ctx0" brushRef="#br0" timeOffset="10025.32">9537 1913 494 0,'0'0'94'0,"0"0"-58"0,0 0 74 16,0 0 22-16,0 0 22 16,27 82-34-16,-21-51-32 15,0 6 3-15,1 6 22 16,-1 6-55-16,-3 1-27 15,0 6-5-15,0 2 5 16,2 3 4-16,2-3-19 16,0-3-5-16,2-6-10 15,2-9-1-15,5-8 0 16,-4-9 5-16,1-7-5 16,-2-6 0-16,1-8 0 15,-3-2 7-15,1-5-6 0,-2-11 5 16,-1-5-6-16,-1-4-8 15,-4-2-5-15,-2 4 13 16,0 3-6-16,0 6 6 16,-8 5 0-16,3 5 0 15,-3 4-9-15,0 0-43 16,1 13 27-16,1 12 12 16,-1 9 13-16,5 13 2 15,2 24 3-15,10 31-5 16,16 34-5-16,11 15 5 15,0-4 6-15,1-22-5 16,-12-40-1-16,-5-24-2 16,-10-25 1-16,-5-8 1 0,-2-1 0 15,-4 2 1-15,0-2 11 16,-4-5 16-16,-13-7 8 16,-7-1-10-16,-7-8-1 15,-3-3 13-15,-6-1-9 16,1-2 2-16,0 0 23 15,0 0 13-15,4 0-19 16,2 0-18-16,4 0-13 16,8 0-16-16,5 0-1 15,5 0-1-15,7 0-84 16,4 0-219-16,0 0-992 0</inkml:trace>
  <inkml:trace contextRef="#ctx0" brushRef="#br0" timeOffset="15777.53">11159 2900 620 0,'0'0'101'0,"0"0"-64"0,0 0 80 15,0 0 48-15,0 0-13 16,0 0-52-16,50 17-10 16,-47-17 4-16,-3 0 22 15,0 0 7-15,0 0-31 16,-3 0-21-16,-9 0-41 15,-9 0-30-15,-4 0-3 16,-8 0-9-16,2 4 11 16,-4 0-16-16,2 2-14 15,2 7 3-15,3 1 9 16,1 6 5-16,9 7 8 0,3 6-3 16,6 3 9-16,9 6-1 15,0 1 1-15,12 0 1 16,10-4-1-16,7-6 1 15,2-11 0-15,2-9 0 16,-2-13 2-16,1-4-2 16,-3-26 7-16,0-10-7 15,-1-24 34-15,3-17-10 16,-2-21-3-16,-6-6-4 16,-7 2-11-16,-10 7-2 15,-3 23-4-15,-3 16 4 16,0 16-5-16,0 11 0 15,0 4 0-15,0 5 0 0,0 4 0 16,0 18-1 0,-2 4 1-16,-1 37-1 0,2 36-1 15,1 42 2-15,0 18-1 16,13-2-5-16,8-20 6 16,4-40 1-16,-1-22 0 15,1-17 0-15,1-14 0 16,3 0 7-16,6-6-7 15,2-8 0-15,2-6 0 16,-3-10 6-16,-1-19-6 16,-2-6-1-16,-6-7 1 15,-4-4 0-15,-7 1 0 16,-7-3-1-16,-9 5-7 16,0 5 6-16,-3 7-1 0,-11 9 2 15,0 14 1-15,0 8-1 16,5 17-1-16,2 32 1 15,7 22 14-15,1 3 3 16,17-9 1-16,9-11-6 16,4-18-11-16,5-5-1 15,9-2-11-15,15-22-103 16,-10-7-168-16,-9-4-245 0</inkml:trace>
  <inkml:trace contextRef="#ctx0" brushRef="#br0" timeOffset="16151.13">12144 2816 1360 0,'0'0'312'15,"0"0"-231"-15,0 0-61 0,-6 92 5 16,3-37 44-16,3 7-5 16,0 2-23-16,12-5-23 15,10-8-11-15,4-12-6 16,0-14 0-16,3-13 0 15,-5-7 1-15,3-5 0 16,-5-14 4-16,0-14-5 16,-5-5-1-16,-2-6-6 15,-6-2-9-15,-6 3-1 16,-3 1 15-16,0 10 0 16,-2 5 1-16,-4 13 0 0,5 9 33 15,1 3-26 1,0 27-6-16,12 15 4 0,10 8 11 15,5 2-15-15,4-9 7 16,2-11-8-16,1-12 0 16,-4-13 0-16,-3-10 0 15,-2-3 0-15,-5-45-47 16,-7 3-55-16,-5-3-513 0</inkml:trace>
  <inkml:trace contextRef="#ctx0" brushRef="#br0" timeOffset="16319.23">12408 2634 1324 0,'0'0'671'0,"0"0"-567"0,0 0-65 16,0 0-17-16,0 0-11 16,0 0-11-16,0 0-14 15,-49-15-111-15,58 23-356 16,1 3-591-16</inkml:trace>
  <inkml:trace contextRef="#ctx0" brushRef="#br0" timeOffset="18016.29">12629 2987 1038 0,'0'0'281'0,"0"0"-200"16,0 0-29-16,0 0 14 16,0 0 27-16,0 0-22 15,0 0-36-15,39-31-13 16,-17 33 22-16,8 15-12 16,6 8-9-16,7 9 40 15,2 3 70-15,-2 8-84 16,-6-1-36-16,-7 1-6 15,-10-4-5-15,-6-10 4 16,-6-6-5-16,-5-11 5 16,-3-9 2-16,0-5 3 0,0-4 19 15,0-19-20 1,-5-8-8-16,1-13-2 0,1-6 0 16,3-6-13-16,0 0-21 15,7 4-8-15,9 6 3 16,6 13-4-16,1 14 28 15,4 17 6-15,2 4 9 16,0 25 1-16,1 16 22 16,0 10 11-16,-5 4 1 15,-5-5-7-15,-4-6-10 16,-4-12-1-16,-3-9-6 16,-2-13-4-16,-2-5-7 15,0-7 1-15,2-7 0 16,2-17 11-16,1-8-12 15,1-8-8-15,1-2-13 0,-2-2-5 16,-1 4-5-16,3 7-9 16,-3 10 11-16,0 13 14 15,4 10-23-15,-1 13 31 16,5 20 7-16,-1 6 2 16,5 4 29-16,0-2-17 15,0-7-6-15,3-9-2 16,-1-9-5-16,3-11 7 15,-4-5-7-15,2-3 0 16,-2-15 4-16,-2-7-5 16,-4-5-20-16,-4-1-18 15,-3 1-2-15,-4 7 21 0,-4 9 11 16,1 13-9-16,-2 1-9 16,4 22 17-16,2 10 9 15,9 7 0-15,4-1 19 16,7-4-2-16,5-9 0 15,6-9-9-15,1-9-2 16,-3-7-5-16,0-9 0 16,-5-18 1-16,-7-9-2 15,-9-6 0-15,-8-3-17 16,-6-1 9-16,-14 2 8 16,-15 5 1-16,-9 6 0 15,-8 11-1-15,-2 15 1 16,-1 7 10-16,4 12-5 0,4 21-6 15,6 9 1 1,13 4 0-16,7 0 15 0,13-2 3 16,2-6-5-16,14-9-13 15,14-11 0-15,9-12-1 16,2-6-18-16,2-9-13 16,0-18-16-16,-5-7-114 15,-5-2-41-15,-5-1 95 16,-10 3 75-16,-3 9 32 15,-6 8 101-15,-4 9 59 16,0 8-46-16,-2 0-50 16,5 25-43-16,3 10 49 15,4 4-4-15,5 4-29 16,5-4-16-16,7-7-15 16,3-10-5-16,3-11 1 0,0-10-1 15,0-1 6-15,-3-20-7 16,-3-11-11-16,-5-9-2 15,-4-7 6-15,-7-6 7 16,-7-15 0-16,-7-20 2 16,-4-19 7-16,-20-3-3 15,-3 22-4-15,4 26-1 16,9 29 8-16,3 12-2 16,2 3 1-16,-1 8 2 15,2 10-3-15,2 8-6 16,-2 39 0-16,6 34 4 15,2 34-4-15,10 10 5 16,15-5-5-16,4-28 4 0,-5-36-4 16,1-16-1-16,-1-12 0 15,6-1 0-15,6-4-7 16,3-6 2-16,-1-12 4 16,-2-5-15-16,-5-20 2 15,-5-14-5-15,-5-7-11 16,-7-4-7-16,-6-5 24 15,-6 0 13-15,-2 4 4 16,-3 7 10-16,-8 11 13 16,1 13-7-16,1 15 10 15,0 3-9-15,3 26-19 16,-2 14-1-16,7 7 0 0,1 4 6 16,1-1-7-16,14-7-1 15,3-7 0-15,2-10-1 16,2-5 1-16,0-9-8 15,1-7-3-15,-1-8-4 16,2 0 15-16,-2-11-13 16,-1-13-4-16,3-10-6 15,0-4 10-15,3-4-1 16,-1 2 6-16,-1 10 9 16,1 10 0-16,0 12 2 15,-3 8 34-15,1 18 21 16,-3 14 12-16,-3 7-5 15,-7 2 21-15,-7 0-5 16,-4-1-16-16,-6-5-33 16,-15-2-31-16,-7-5-37 0,-26-6-93 15,7-6-145-15,0-8-1084 16</inkml:trace>
  <inkml:trace contextRef="#ctx0" brushRef="#br0" timeOffset="19245.25">9587 4763 806 0,'0'0'145'16,"0"0"-105"-16,0 0-20 15,0 0 66-15,0 0 82 16,82-64-41-16,-59 51-41 16,4 5-31-16,0 4-11 15,1 4-17-15,0 1-5 0,-1 20-7 16,1 12-5-16,-5 10-1 16,-4 12-1-16,-4 16 4 15,-9-3-2-15,-6 0-4 16,0 2 3-16,0-11-2 15,0 6 0-15,0-5-5 16,0-2 5-16,9-12-6 16,3-10 11-16,3-11-12 15,-3-11 0-15,6-11 1 16,-5-3-1-16,2-15 0 16,0-9 0-16,-2-7-42 15,-2-1-14-15,-8 0 12 16,0 3 11-16,-3 5 7 0,0 5 19 15,0 9 7-15,-8 3 10 16,1 7 1-16,-1 0-3 16,-2 5-7-16,1 14 0 15,0 10 2-15,4 21 3 16,5 28 1-16,3 32 9 16,20 18 2-16,7 8-10 15,5-4 0-15,-2-13-8 16,0-3 0-16,-5-8 0 15,-3-13 32-15,-8-18 5 16,-6-20-13-16,-4-14-11 16,-7-8-7-16,0 0-5 15,0-2 12-15,-16-3 31 16,-6-10-6-16,-8-11-13 0,-8-7-10 16,-7-2 7-16,-4-6-2 15,0-10-5-15,6-1-3 16,4 1 7-16,9 4-12 15,5 4-6-15,6 6-1 16,5 2-50-16,2 0-73 16,6 2-204-16,2 6-1058 0</inkml:trace>
  <inkml:trace contextRef="#ctx0" brushRef="#br0" timeOffset="22797.42">11922 5610 1194 0,'0'0'288'0,"0"0"-202"16,0 0-54-16,0 0 70 16,0 0 0-16,-87-17-30 15,70 13 14-15,-2 1-33 16,-3 1-21-16,-2 0-16 15,-4 2-10-15,-3 0-4 16,-4 0-1-16,2 11 6 0,-1 5-6 16,1 4-1-16,2 4 0 15,1 1 0-15,3 1 0 16,5 2 0-16,7 0 0 16,5 0 1-16,7 2-1 15,3 4 0-15,7 2 0 16,19 3 1-16,8-2 14 15,10-1-5-15,3-7 0 16,2-5 15-16,0-10-14 16,-1-6 3-16,-5-8-3 15,-3 0 3-15,-4-18-6 16,-3-3-8-16,-3-6-2 16,1-7-114-16,-7 4-237 0,-6 5-620 15</inkml:trace>
  <inkml:trace contextRef="#ctx0" brushRef="#br0" timeOffset="23158.83">12152 5950 962 0,'0'0'324'0,"0"0"-230"16,0 0-74-16,0 0-9 15,0 0 58-15,0 0 49 0,0 0-50 16,49 64-31-16,-43-60-25 16,-2-4-2-16,-2 0 9 15,-1 0 1-15,-1-7 23 16,0-4-16-16,0-3-15 15,-3 3 0-15,-4 0-12 16,1 6 8-16,0 4 6 16,0 1 11-16,3 0-19 15,0 8-6-15,3 4 0 16,0-2-29-16,0-1-193 16,6-6-564-16</inkml:trace>
  <inkml:trace contextRef="#ctx0" brushRef="#br0" timeOffset="23818.59">12838 5593 1128 0,'0'0'224'0,"0"0"-105"16,0 0 31-16,0 0 10 0,0 0 7 15,0 0-23-15,0 0-43 16,-15-48-53-16,1 41-22 16,-6 6-5-16,-6 1-6 15,-5 0-15-15,-5 14 0 16,-3 6-1-16,-1 2 1 15,0 2 6-15,7 0-5 16,5-2-1-16,9 0 0 16,6-3-1-16,7-2-8 15,6 0 1-15,0-3 1 16,11-1 6-16,10-4-6 16,5-1 7-16,7-5-21 15,2-3 5-15,2 0 2 0,1 0 3 16,1 0 9-1,0 0-2-15,1 0 4 0,-2 6 0 16,-1 4 0-16,-3 5 0 16,-2 1 1-16,-4 2 0 15,-4 3 0-15,-5-1-1 16,-5 3 0-16,-7-1 0 16,-4 0 0-16,-3-2 1 15,0-1-1-15,-9-4 1 16,-9 1-1-16,-6-3 7 15,-9-4-7-15,-7-3-1 16,-3-2-2-16,-3-2 3 16,4-2 0-16,3 0 10 15,5 0-10-15,7 0 6 0,5 0-5 16,5-2-1-16,7 1 0 16,5-1-2-16,4 2-35 15,-1 0-116-15,2 0-228 16,-3 0-758-16</inkml:trace>
  <inkml:trace contextRef="#ctx0" brushRef="#br0" timeOffset="36321.3">5569 10466 1235 0,'0'0'346'0,"0"0"-234"16,0 0-55-16,0 0 10 15,0 0 43-15,0 0-1 16,0-19-53-16,3 2-18 15,0-3-4-15,0-7-7 16,3-6-17-16,-1-3-2 16,-1-6-7-16,-1-1-1 0,3-3 1 15,-3 3-1 1,0 2-8-16,-2 4-4 0,2 11-1 16,-3 6 12-16,2 8 0 15,-2 9-5-15,0 3-6 16,0 8-10-16,0 21 7 15,1 29 15-15,7 32 0 16,7 34 0-16,0 10 0 16,1-10 0-16,-4-30 1 15,-4-35 0-15,-3-19 0 16,0-12 0-16,-2-1 1 16,1-4 0-16,-2-1-2 15,1-11-16-15,0-11-153 16,3-11-168-16,0-8-436 0</inkml:trace>
  <inkml:trace contextRef="#ctx0" brushRef="#br0" timeOffset="36600.55">5926 10125 924 0,'0'0'366'15,"0"0"-253"-15,0 0-71 16,0 0 25-16,0 0 84 0,98 0-30 16,-53 0-62-1,1 0-27-15,5 0-3 0,-5 1-7 16,-4-1-13-16,-6 1-9 15,-11 1 0-15,-6-1-91 16,-13 1-437-16</inkml:trace>
  <inkml:trace contextRef="#ctx0" brushRef="#br0" timeOffset="37050.01">6018 10154 1182 0,'0'0'244'0,"0"0"-172"0,-52 72-43 16,34-40 41-16,6 0 9 15,6-6-30-15,6-3-27 16,0-5-13-16,6-3-8 16,6-4 6-16,6-5-6 15,1-4 0-15,7-2 0 16,-1 0 0-16,8-5 1 15,1-4 6-15,4 4-7 16,0 5 20-16,4 0 17 16,3 17 7-16,1 9 4 15,-3 8-11-15,-6 6-16 16,-7 2-6-16,-10 2-7 16,-14-1 2-16,-6-1-1 0,0-3 14 15,-21-3 7-15,-9-7-6 16,-10-4-5-16,-2-7-1 15,-3-8-2-15,-1-8 6 16,4-2-5-16,4-3-5 16,6-11-8-16,8-2-5 15,6 4-1-15,9 0 0 16,6 7-45-16,3 4-53 16,8 1-113-16,10 0-163 15,3 0-418-15</inkml:trace>
  <inkml:trace contextRef="#ctx0" brushRef="#br0" timeOffset="37231.29">6637 10824 1763 0,'0'0'342'0,"0"0"-228"15,0 0-16-15,0 0-17 16,0 0-13-16,0 0-41 15,0 0-27-15,0-21-87 16,0 4-117-16,0-1-524 0</inkml:trace>
  <inkml:trace contextRef="#ctx0" brushRef="#br0" timeOffset="37830.12">6994 10263 1490 0,'0'0'262'0,"0"0"-183"15,0 0-51-15,0 0-14 0,0 0 10 16,0 0 7 0,61-75-1-16,-23 55-13 0,6 1-7 15,2 5-9-15,-1 4 1 16,1 5-1-16,-3 5 0 16,-2 2-1-16,-1 13 2 15,-6 9-1-15,-4 5 1 16,-10 7 8-16,-7 6-9 15,-10 1 5-15,-3 6 2 16,-11 1 0-16,-13 0-8 16,-4 0 0-16,-5-4 2 15,-3-2 4-15,2-6-5 16,2-8 0-16,3-6 1 16,5-9 5-16,5-4 0 15,5-8-6-15,4-3 0 0,4 0 2 16,3 0-3-16,3 0-2 15,0 0-17-15,0 0 4 16,18 5 14-16,3 1 0 16,7 6 1-16,7 1 20 15,3-1 24-15,4-1 14 16,-2-1-15-16,0-4-15 16,-5-3-6-16,-7-3-3 15,0 0-18-15,-8-6-1 16,8-14-26-16,-7-2-208 15,-6 1-969-15</inkml:trace>
  <inkml:trace contextRef="#ctx0" brushRef="#br0" timeOffset="38492.57">8345 10287 1053 0,'0'0'391'16,"0"0"-234"-16,0 0-48 16,0 0-46-16,0 0-24 15,0 0 51-15,0 0 33 16,73 77-40-16,-43-45-27 16,0 0-20-16,-5-1-11 15,-1-1-16-15,-3-2-8 16,-6-2 1-16,-3-1-2 0,1-6-13 15,-4-4-48 1,-1-5-82-16,-1-10-149 0,-3 0-296 16,-1-10-474-16</inkml:trace>
  <inkml:trace contextRef="#ctx0" brushRef="#br0" timeOffset="38740.68">8564 10326 1075 0,'0'0'487'0,"0"0"-420"16,0 0-49-16,0 0 12 0,-79 37 34 15,55-11 27 1,-3 8 1-16,1 4-5 0,-3 4-26 16,4-3-21-16,3-2-12 15,2-4-13-15,4-7-5 16,5-4-3-16,2-10-7 15,6-5-6-15,1-4-23 16,2-3-122-16,8-6-387 16,4-6-715-16</inkml:trace>
  <inkml:trace contextRef="#ctx0" brushRef="#br0" timeOffset="39660.74">9247 10335 1136 0,'0'0'152'0,"0"0"-113"15,0-82-23-15,0 41 32 16,0 0 90-16,0 2-15 16,0 2 1-16,0 6-12 15,0 5-33-15,0 8-17 16,0 5-10-16,0 7-20 16,0 6-10-16,0 0-13 15,0 10-9-15,0 17 1 16,9 30 28-16,5 31 8 15,8 30-12-15,0 9-3 16,-6-24-2-16,-5-30-6 0,-5-34-8 16,0-13-4-16,-1-2-1 15,1-4-1-15,1-5-1 16,2-15-71-16,-1 0-165 16,0-13-567-16</inkml:trace>
  <inkml:trace contextRef="#ctx0" brushRef="#br0" timeOffset="39828.78">9584 10669 1835 0,'0'0'261'0,"0"0"-186"16,0 0-53-16,0 0-20 15,0 0-2-15,0 0 0 16,0 0-95-16,57-60-258 0,-37 23-1104 0</inkml:trace>
  <inkml:trace contextRef="#ctx0" brushRef="#br0" timeOffset="40076.54">9977 10033 1719 0,'0'0'353'16,"0"0"-265"-16,0 0-75 0,0 0-7 15,82 1 0-15,-39 1 18 16,2-2 1-16,4 0-12 16,-7 0-10-16,-8 0-3 15,-7 0-72-15,-12 0-97 16,-9 0-199-16,-6 0-579 0</inkml:trace>
  <inkml:trace contextRef="#ctx0" brushRef="#br0" timeOffset="40486.68">9984 10118 1215 0,'0'0'515'16,"0"0"-438"-1,0 0-27-15,-16 89-2 0,16-61 23 16,0-9-4-16,16-3-13 16,6-6-22-16,3-5-14 15,6-5-5-15,6 0-12 16,2-4 1-16,1-5 4 16,3 5-5-16,1 4 0 15,0 0-1-15,-2 14 1 16,0 14 0-16,0 5 0 15,-8 7 10-15,-7 4 6 16,-11-1 10-16,-11 2-2 16,-5-2 0-16,-6-5 2 15,-19-3 1-15,-8-6-21 16,-9-10-5-16,-6-6-1 0,-3-11 10 16,-2-2-1-16,1-10-9 15,4-14 0-15,5-1 1 16,10-1-2-16,12 2-15 15,12 7-13-15,9 8-40 16,22 5-94-16,11 4-241 16,3 0-867-16</inkml:trace>
  <inkml:trace contextRef="#ctx0" brushRef="#br0" timeOffset="40774.48">11042 10248 1776 0,'0'0'278'0,"0"0"-228"15,0 0-35-15,0 0-14 16,94 0 11-16,-55 0 10 15,5 0 5-15,-2-4-16 16,-2-3-9-16,-5 3-2 0,-7 2-10 16,-7 0-41-1,-12 2-61-15,-9 6-91 0,-9 7-310 16,-10 0-226-16</inkml:trace>
  <inkml:trace contextRef="#ctx0" brushRef="#br0" timeOffset="40948.01">11103 10489 1475 0,'0'0'313'0,"0"0"-133"15,0 0-57-15,119 0-24 16,-66 0-22-16,3-3-18 16,-4-2-18-16,-7 2-30 15,-6 1-11-15,-11 2-50 16,-13 5-139-16,-9 7-855 0</inkml:trace>
  <inkml:trace contextRef="#ctx0" brushRef="#br0" timeOffset="44115.6">8129 10201 806 0,'0'0'116'15,"0"0"-86"-15,0 0-14 0,0 0-3 16,0 0 19-16,-81 73 36 16,69-57-7-16,-1 1-2 15,2 2-27-15,1 3-5 16,-2 2 5-16,3 4-6 15,1-1-3-15,0 2 2 16,5 4-2-16,3 0 9 16,0 6-6-16,1 0-10 15,14 4 6-15,7 1-7 16,4 4-5-16,9-3 3 16,3 1 22-16,2-1 26 15,5-6-4-15,1-3-19 16,3-7-8-16,1-7-8 15,3-7-3-15,4-5 0 16,1-9 2-16,2-1-2 0,-1-8-12 16,-2-12-6-16,-4-8 5 15,-6-4 1-15,-8-9-5 16,-3-2 6-16,-6-3-2 16,-5-3-5-16,-6-4 0 15,-7 1 0-15,-3-3 0 16,-9-2 6-16,0-1-6 15,-7 0 1-15,-13-1 17 16,-7 0-4-16,-4 3-7 16,-8 0 3-16,-2 3-4 15,-1 5-7-15,-3 6 1 16,2 6 1-16,-2 7-1 0,3 11-1 16,-3 9 9-1,-2 9-8-15,-4 0-1 16,0 20 0-16,-1 9-1 0,2 7-5 15,3 11-7-15,0 20-10 16,2 37-67-16,10-12-126 16,10-1-403-16</inkml:trace>
  <inkml:trace contextRef="#ctx0" brushRef="#br1" timeOffset="50135.37">5256 9854 887 0,'0'0'268'0,"0"0"-135"15,0 0 3-15,0 0-2 16,0 0-5-16,0 0-22 15,0 0-28-15,-12-15-31 16,10 4-20-16,2-2-13 16,0-2-8-16,0-5 2 0,0-3-8 15,11-5 7-15,5-4 0 16,2-2-8-16,6-2-1 16,1 2 0-16,4 5 1 15,2 0 0-15,5 9 0 16,6 6 0-16,2 9-1 15,1 5 3-15,1 10-3 16,-2 10 1-16,-1 7 0 16,-1 1 7-16,-3 1-7 15,1-3 1-15,-3-3 0 16,2-3 0-16,0-8-1 16,-1-4 1-16,0-6-1 15,-1-2-1-15,-1-2 0 16,1-12 0-16,-4-6 1 15,-5-2-1-15,-1-3 1 0,-1 0 1 16,-6 0 0 0,-2 7-1-16,-3 3 0 0,-3 8 1 15,1 5-1-15,3 2 0 16,3 2 1-16,6 10 0 16,5 2 10-16,4-1-10 15,5 1 1-15,4-8-1 16,4-3 2-16,0-3-1 15,3 0 0-15,0-5 4 16,1-9-6-16,4-4 4 16,2-3-3-16,4-2-1 15,6 0 1-15,0 2 0 16,0 9 0-16,2 4-1 0,-1 8 0 16,-2 0-1-1,1 10 0-15,-4 0 1 0,-2 1-1 16,-6 5 1-16,-7 1 0 15,-8 5 0-15,-7 1 19 16,-8-1 2-16,-5-5-14 16,-8-5-7-16,-12-12-42 15,0-1-283-15,-7-15-1072 0</inkml:trace>
  <inkml:trace contextRef="#ctx0" brushRef="#br1" timeOffset="50991.38">6002 8472 793 0,'0'0'248'16,"0"0"-174"-16,0 0-22 15,0 0 41-15,0 0 46 16,0 0-17-16,0 0-45 16,-2-23-26-16,10 16-12 15,2-2-2-15,5 1 5 16,2-2-2-16,5 0-5 15,3 0-6-15,5 3-13 16,7 2-6-16,-1 4-2 0,0 1-7 16,-6 0 8-1,-3 13-8-15,-10 3-1 0,-6 4 2 16,-11 6 4-16,0 2 0 16,-6 1-6-16,-13 2 7 15,-4-2-6-15,-1-4 1 16,-1-6 5-16,6-7-5 15,4-5-2-15,0-4 1 16,9-3-1-16,1 0-12 16,5-3-19-16,0-8-35 15,3-3 0-15,12 0 28 16,5 1 17-16,2 3 13 16,8 5 7-16,3 5 0 0,1 0 1 15,6 0 9 1,-4 12 14-16,-3 4-3 0,-8 6 7 15,-4 1-2-15,-9 5 11 16,-8 2-4-16,-4 1 5 16,-4 0-5-16,-15-2-4 15,-7-3-10-15,-2-5-2 16,-2-5-9-16,-3-8 9 16,-1-5 1-16,4-3-16 15,0 0 5-15,5-9 2 16,5 0-8-16,4 0 0 15,7 3-44-15,6 1-16 16,3 5-63-16,11 0-143 0,8 0 62 16,2 0-150-16</inkml:trace>
  <inkml:trace contextRef="#ctx0" brushRef="#br1" timeOffset="51375.44">6908 8673 833 0,'0'0'208'16,"0"0"-149"-16,0 0 9 16,0 0 96-16,0 0 19 15,0 0-51-15,0 0-46 0,-26-30-33 16,8 27-23-16,0 2-8 15,-3 1-10-15,-3 0-5 16,-1 5 2-16,4 10 4 16,-3 5-5-16,2 4-7 15,1 5-1-15,7 0 1 16,5 2 2-16,8-4 3 16,1-2 1-16,7-2 5 15,13-6-12-15,10-4 0 16,8-7 30-16,3-6 3 15,2 0-15-15,2-8-3 16,-5-9-15-16,-4-1 0 16,2-14-56-16,-9 8-264 15,-8 0-651-15</inkml:trace>
  <inkml:trace contextRef="#ctx0" brushRef="#br1" timeOffset="51841.07">7265 8623 1137 0,'0'0'204'0,"0"0"-128"0,0 0 36 15,0 0 13 1,0 0-39-16,0 0-25 0,0 0-14 15,-70-8-13-15,59 19-20 16,0 2-3-16,2 0-2 16,4 1-9-16,4 1-1 15,1-3 1-15,0 2 0 16,7-3-1-16,9-2-2 16,4 0 2-16,5-2 1 15,4-1 0-15,2 2-1 16,-1 0 1-16,0 2 0 15,-4 0 1-15,-5-1 0 16,-6 1 6-16,-7-3 13 16,-5-3 17-16,-3-1 45 15,-2 0 0-15,-14 0-40 0,-8-2-28 16,-1-1-5 0,-4 1 7-16,1-1 20 0,5 0-8 15,3 2-16-15,5 1-11 16,6-1-1-16,6 3-47 15,3-1-188-15,0 0-958 0</inkml:trace>
  <inkml:trace contextRef="#ctx0" brushRef="#br1" timeOffset="53230.26">9043 10079 694 0,'0'0'297'0,"0"0"-193"16,0 0-60-16,0 0 35 16,0 0 68-16,0 0-5 15,11-87-40-15,-8 57-51 16,2-1-27-16,0-3-13 15,2 1-1-15,1 1-9 16,1 0 8-16,7 1-8 16,2 5-1-16,0 4 3 15,7 7 9-15,4 8-1 0,5 7 0 16,2 0 0 0,4 12-1-16,-1 6-4 0,-5 2-5 15,-4 0 1-15,0 0 4 16,-6-3 1-16,-5-4-7 15,-1-2 1-15,0-6-1 16,-3-5 1-16,-3 0 0 16,6 0-1-16,-1-7 1 15,3-6-1-15,2-3 0 16,2-1 2-16,3 2-1 16,1 5 0-16,2 0 0 15,0 6 0-15,0 4-1 16,1 0 0-16,2 0 1 15,3 4 9-15,1 1 6 16,2-2-4-16,1-3-10 0,3 0 5 16,0-8-6-16,-2-4 0 15,2-2 1-15,3 0-1 16,2-3 0-16,6 0 1 16,-2-2-1-16,0 2 0 15,-2 4 0-15,-9 1 0 16,-5 5 15-16,-11 4 0 15,-7 3 0-15,-6-7-16 16,-9 0-73-16,-3-5-466 0</inkml:trace>
  <inkml:trace contextRef="#ctx0" brushRef="#br1" timeOffset="53934.45">9250 8903 1043 0,'0'0'172'0,"0"0"-124"16,0 0-28-16,0 0 29 15,0 0 89-15,0 0-3 16,0 0-43-16,48-84-32 16,-24 64-29-16,4-4-9 15,2 2 8-15,0 4 4 16,4 2-15-16,-1 9-12 16,0 7-1-16,0 0-5 15,-2 21 1-15,-4 14-1 0,-6 11 6 16,-9 9-6-1,-9 7 4-15,-3 1-5 0,-12 1-1 16,-12-7-7-16,-3-6 0 16,-1-10 8-16,1-10 0 15,3-11 1-15,5-10-1 16,2-9 0-16,5-1-10 16,5-5-39-16,2-10-3 15,5-4 7-15,0 2-2 16,0 2 28-16,11 5 12 15,5 6 7-15,4 4 16 16,5 0 38-16,6 10 25 16,7 3-3-16,3 0-11 15,1-3 9-15,3-3-3 0,-5-6-34 16,-1-1-18-16,1 0-14 16,-4-8-5-16,10-18-107 15,-7 3-173-15,-8-3-644 0</inkml:trace>
  <inkml:trace contextRef="#ctx0" brushRef="#br1" timeOffset="54259.24">10248 8987 1041 0,'0'0'330'15,"0"0"-227"-15,0 0-40 0,0 0-6 16,0 0 45-16,0 0 3 16,0 0-35-16,-71-20-35 15,47 20-20-15,1 7-8 16,-2 9 0-16,6 2 2 16,4 3 13-16,3 3-3 15,12-2 8-15,0 2 3 16,12-2-6-16,13 0-2 15,6-5-8-15,7-5-5 16,2-5-8-16,-1-5-1 0,2-2-76 16,6-15-92-1,-10-4-191-15,-7-2-475 0</inkml:trace>
  <inkml:trace contextRef="#ctx0" brushRef="#br1" timeOffset="54602.37">10555 8895 479 0,'0'0'961'0,"0"0"-824"16,0 0-70-16,0 0-3 15,0 0 19-15,0 0-16 16,-95 23-36-16,77-9-15 16,2 1-10-16,8-1-4 15,5-5-2-15,3-1-8 16,0-2-39-16,20 0-15 0,5 2 17 15,6 1 29 1,5 1 15-16,0 2 0 0,3 2 1 16,-6 1 0-16,-5-1 1 15,-9 1 27-15,-7-1 23 16,-7-1 6-16,-5 1 3 16,0 1 21-16,-17-4-38 15,-5-1-26-15,-3-3-9 16,-2-4-2-16,6-1-6 15,-3-1 0-15,-4 4-85 16,4-2-154-16,4 2-536 0</inkml:trace>
  <inkml:trace contextRef="#ctx0" brushRef="#br1" timeOffset="66341.53">11998 10563 679 0,'0'0'232'15,"0"0"-86"-15,0 0-29 16,0 0 12-16,0 0-3 15,0 0-8-15,-24-7-25 16,24 7-10-16,0 0-15 16,0 0-19-16,0 0-15 15,0 0-17-15,0 0-6 0,0 0-11 16,0 12-1-16,0 5 1 16,0 4 0-16,6 4 6 15,1 1-6-15,4 2 1 16,4-3-1-16,0 2 1 15,1-3 0-15,2 0-1 16,1-2 0-16,5-2 0 16,1-3-1-16,5-5-8 15,3 0 4-15,6-5 4 16,3-2 2-16,10-5 11 16,5 0-2-16,5 0-8 15,6 0 5-15,0-3-6 16,2-1 0-16,-4 3-1 0,-2 0 0 15,-1 1 0 1,-1-3 1-16,1-1-1 0,4-4 7 16,1-1-7-16,0-2 0 15,-1-3 0-15,-1 2 0 16,-2-1-6-16,-3 2-3 16,-1 1 8-16,-4 3-6 15,-1 2 5-15,-1 2 2 16,-2 3 0-16,-1 0-1 15,-2 0 0-15,-4 7-5 16,0 8 6-16,-5 5 0 16,-3 7-1-16,-4 3 1 0,-4 1 1 15,-4 0-1 1,-6-5 12-16,-5-5-11 0,-3-6 8 16,-5-5 10-16,-3-5 0 15,-1-3-10-15,-2-2 4 16,0 0-2-16,1 0 12 15,-1 0 24-15,2 0-19 16,-1 0-18-16,6-3-4 16,3-6-5-16,3-5 1 15,8-3 4-15,3-2-6 16,2-3 0-16,6-2 0 16,4 3 1-16,3 2-1 15,3 2 0-15,7 3 1 16,4 4-1-16,2 3 4 15,2 1-4-15,2 6-1 0,2 0 0 16,-2 11 0-16,3 12-1 16,-4 7 2-16,-3 4-1 15,-5-3 1-15,-3-2-1 16,-4-9 2-16,-6-8-1 16,1-6 8-16,1-6-6 15,2 0 7-15,4-16-8 16,9-6 0-16,4-4-1 15,6 0 1-15,3 1-1 16,1 5 1-16,-2 3-1 16,-3 7 9-16,-4 4-9 15,0 3-4-15,-5 3 4 16,-1 0 22-16,-2 0 30 16,-5 0-14-16,-3 0-14 15,-8-5-12-15,-6 0-7 0,-6 1-5 16,-5-6-6-16,1-5-57 15,-4 1-132-15,-3 0-398 0</inkml:trace>
  <inkml:trace contextRef="#ctx0" brushRef="#br1" timeOffset="68271.25">13410 11504 565 0,'0'0'238'0,"0"0"-60"16,0 0-45-16,0 0 1 15,0 0-5-15,0 0 0 16,0 0 5-16,-10 0-35 16,9-4-24-16,-1-2 0 0,-1-1-17 15,2 0-6 1,-1-5-16-16,2-1-19 0,0 0-5 16,0-2-6-16,0-1-5 15,0 1 0-15,6-1 1 16,3 0 0-16,0 3-2 15,1-1 0-15,4-1 0 16,-2 3 1-16,4 2-1 16,-1 3-1-16,3 3 1 15,1 2 0-15,4 2-2 16,2 0 1-16,0 5-1 16,-1 3 2-16,0 2-1 0,-3-1 0 15,-2 2 1 1,-2-2 0-16,-4 2 0 15,-2-3 1-15,-4 2-1 0,-1-3 1 16,-2 1-1-16,-2 1 1 16,-2 0 0-16,0 1-1 15,0 4 1-15,-9 3 6 16,-4-1-1-16,-4 4-5 16,1 2-1-16,-3 1 0 15,-4 1 1-15,4 1 0 16,-4 1-1-16,3 1 1 15,0-2-1-15,2 1 1 16,3-3-1-16,0-1 0 16,5-4 1-16,1-3-1 15,2-4 0-15,4-1 1 0,0-2-1 16,3-3 0-16,0-2-1 16,0 0 1-16,0-3 0 15,0 0-8-15,0 0 1 16,0 0-2-16,7 0 9 15,2 0 2-15,1-3-1 16,2-1 1-16,5 0-2 16,-2 1 2-16,4 0-2 15,2 0 1-15,0 2 0 16,1-1 0-16,0 2-1 16,1 0 0-16,-2 0 1 15,-2 3-1-15,-1 1 0 16,-5 1 6-16,0-3 0 0,0-2 7 15,-1 0-1 1,1 0 0-16,1-2-6 0,-1-4-5 16,-1 2-1-1,-1-1 0-15,6 1-30 0,-2 0-110 16,0-1-253-16</inkml:trace>
  <inkml:trace contextRef="#ctx0" brushRef="#br1" timeOffset="68797.3">14381 11492 780 0,'0'0'348'16,"0"0"-174"-16,0 0-86 16,0 0-12-16,0 0 66 15,0 0 1-15,0 0-26 0,-22-17-66 16,11 17-30-1,-3 0-11-15,-3 0-8 0,-2 0-1 16,-3 3 1-16,0 5-1 16,2 3 0-16,-1 1 0 15,6 0-1-15,-1 4 1 16,5 0 0-16,2 2 1 16,0 0-1-16,6-1 1 15,2 2-1-15,1-2 0 16,0 0 7-16,10 0 6 15,7-3 16-15,2 0 13 16,2-3-15-16,3-3-9 16,1-4-4-16,2-1-6 15,1-3-9-15,2 0-1 16,0 0-22-16,0-9-17 0,7-8-100 16,-7 1-179-1,-5 0-543-15</inkml:trace>
  <inkml:trace contextRef="#ctx0" brushRef="#br1" timeOffset="69285.45">14686 11401 692 0,'0'0'309'16,"0"0"-209"-16,0 0-57 0,0 0-14 15,0 0 68-15,0 0 9 16,-85 70-46-16,80-61-31 16,4-2-13-16,1 0-10 15,0-1-4-15,0 0 4 16,6-2-5-16,7 0 1 15,5 1-1-15,3-1 5 16,4-1-6-16,1 1 0 16,2-1 0-16,3 3 1 15,-1-2 0-15,0 4 0 16,-2 1 11-16,-2-1 7 16,-7 2 14-16,-4 1 17 0,-3 1-11 15,-6-1-4-15,-5 3 26 16,-1 0 1-16,0 1-23 15,-14-1-12-15,-5-1-10 16,-4-2-8-16,-6-2-6 16,-2-3 4-16,-3-4-1 15,-1-2-4-15,4 0-1 16,-12 0-1-16,12 0-144 16,1 0-488-16</inkml:trace>
  <inkml:trace contextRef="#ctx0" brushRef="#br1" timeOffset="79386.5">22488 9750 1149 0,'0'0'195'0,"0"0"-142"15,0 0-39-15,0 0-2 16,-91 27 37-16,64-13 70 16,1 5-20-16,-1 1-18 15,0 5-17-15,0 9-16 16,3 7-2-16,-1 23-2 16,10 26 15-16,15 29 3 0,12 8 6 15,20-18 6 1,6-29-30-16,-1-38-20 0,3-13-14 15,8-2-8-15,9-1-1 16,4-5 7-16,-1-11-8 16,-2-7-35-16,20-6-105 15,-15-11-395-15,-9-3-798 0</inkml:trace>
  <inkml:trace contextRef="#ctx0" brushRef="#br1" timeOffset="80363.03">22961 9980 1000 0,'0'0'273'0,"0"0"-181"16,0 0-27-16,0 0 50 16,0 0 54-16,0 0-48 15,0 0-48-15,-3-8-30 16,8 4-26-16,9-2-9 16,3 0-1-16,8 0-6 15,5 0 5-15,3 1-6 16,4 2 1-16,0 3 0 15,-1 0 0-15,-3 0-1 0,-6 0 0 16,-8 9-6-16,-7 4 5 16,-6-1-5-16,-6 5-1 15,0 5 6-15,-9 2-7 16,-10 7 8-16,-6 3 0 16,-3 3 1-16,0 1 5 15,-2-1-5-15,5 1 0 16,3-5 6-16,4-3-1 15,6-2-5-15,7-7 0 16,5-3 5-16,0-5-5 16,16-4 6-16,9-6-6 15,5-3 7-15,4 0-7 16,4 0 5-16,0-7-5 0,-2 0 0 16,-2-1 0-16,-1 4 7 15,-5 3-8-15,-2 1 7 16,-4 0-6-16,-6 0-2 15,1 0 1-15,-5 0-42 16,1 0-106-16,-4 0-197 16,-1 0-427-16</inkml:trace>
  <inkml:trace contextRef="#ctx0" brushRef="#br1" timeOffset="80552.39">23665 10325 1463 0,'0'0'375'0,"0"0"-262"15,0 0-58-15,0 0-18 16,0 0-6-16,0 0-31 16,0 0-88-16,30-24-146 15,-17 8-392-15</inkml:trace>
  <inkml:trace contextRef="#ctx0" brushRef="#br1" timeOffset="81423.74">23532 9944 13 0,'0'0'1047'0,"0"0"-875"15,0 0-119-15,0 0-5 16,0 0 51-16,0 0 55 16,0 0-38-16,-3 1-22 0,20-1-52 15,5 0-20 1,10-4-4-16,6-1-11 0,2-1 3 15,4 1-9-15,-3 2 0 16,0 3 0-16,-5 0 5 16,-5 0-5-16,-6 10-1 15,-5 5 1-15,-8 2 8 16,-9 5 6-16,-3 3 18 16,-8 4 11-16,-16 3 7 15,-5-1-14-15,-7 1-16 16,-3 1-7-16,-2 0 0 15,1-3 14-15,6-4 4 16,6-3-8-16,7-6-6 16,7-3-8-16,7-4-9 0,5-5-1 15,2-1-2-15,0 1 1 16,5-1 0-16,5 0 0 16,5-1-1-16,0-2 2 15,6-1 0-15,4 0 2 16,4 0-1-16,2 0 14 15,5 0-3-15,-2-3 6 16,0-1-3-16,-1 0 8 16,-3-1-12-16,-5 2-4 15,-4-1-5-15,-3-1-2 16,-1 0-1-16,-5 2-20 16,7-3-73-16,-4 0-131 15,-2 1-581-15</inkml:trace>
  <inkml:trace contextRef="#ctx0" brushRef="#br1" timeOffset="83097.41">24447 9911 707 0,'0'0'374'0,"0"0"-223"16,0 0-56-16,0 0 24 15,0 0-7-15,0 0-19 16,0 0-42-16,-5 0-23 16,5 1-16-16,0 12 13 15,5 3 23-15,9 4-13 16,5-1-15-16,4-2 5 16,7-3 5-16,3-6-8 15,3-7-5-15,2-1 7 16,1-13-1-16,-3-11 8 15,-4-6-14-15,-4-1-6 16,-7-5-3-16,-8 4 0 16,-7 2-1-16,-6 5 9 0,0 3 14 15,-13 5 8-15,-11 2-4 16,-6 5-13-16,-4 3-8 16,-5 5-6-16,0 2-7 15,-1 0 0-15,4 12-7 16,2 5-16-16,5 4-53 15,3 14-84-15,6-4-193 16,8-2-368-16</inkml:trace>
  <inkml:trace contextRef="#ctx0" brushRef="#br1" timeOffset="83457.23">24653 10003 1273 0,'0'0'253'16,"0"0"-185"-16,0 0-47 15,0 0 5-15,-82 87 117 16,74-52-34-16,8 5-10 16,0 2-41-16,18 2-30 15,9-4-18-15,5-7-8 16,6-11-1-16,1-11 5 15,2-11-5-15,-3-2 24 16,-4-20-4-16,-6-9-12 0,-10-6-2 16,-6-2 6-16,-10-1 9 15,-2 3-1-15,-10 6 0 16,-10 6-2-16,-6 11 25 16,-6 9-26-16,-7 5-18 15,-6 8-1-15,0 13-56 16,-13 20-81-16,11-6-220 15,8-2-493-15</inkml:trace>
  <inkml:trace contextRef="#ctx0" brushRef="#br1" timeOffset="83780.74">24266 10319 1190 0,'0'0'241'15,"0"0"-174"-15,0 0-35 16,0 0 43-16,12 72 7 16,6-63-2-16,6-8 14 15,1-1-34-15,-1-5-31 16,-6-13-11-16,-5 1-8 15,-7 0 0-15,-6 1 31 16,0 6 12-16,-4 3 15 0,-9 4-15 16,2 3-28-1,0 0-24-15,3 8-1 0,8 6-66 16,0-1-261-16,11-8-973 16</inkml:trace>
  <inkml:trace contextRef="#ctx0" brushRef="#br1" timeOffset="84095.58">24997 9632 990 0,'0'0'273'0,"0"0"-273"16,0 0-14-16,0 0 14 16,107 58 73-16,-62-24 48 15,12 21 61-15,3 27 14 16,-5 34-45-16,-16 13-55 16,-26 2-16-16,-13-10-12 15,-27-18-26-15,-12-13-18 16,-1-15-9-16,4-19-7 15,-16 13-8-15,12-18-78 16,-2-3-302-16</inkml:trace>
  <inkml:trace contextRef="#ctx0" brushRef="#br0" timeOffset="95231.22">24147 9442 827 0,'0'0'188'0,"0"0"-94"0,0 0-55 15,0 0-18-15,0 0 32 16,0 0 28-16,-3 0-11 16,3 0-28-16,0 0-20 15,0 0-6-15,0 0 10 16,2 0 6-16,9 0 26 16,6 0 3-16,7 2-30 15,5 4-11-15,4 0-11 16,2 2-3-16,2 2 7 15,-6 2-3-15,-5 1-9 16,-4 3 5-16,-10 4 0 16,-9 1 1-16,-3 4 5 0,-17 4 23 15,-14 4-2-15,-9 3-9 16,-9-3 1-16,-2 1 29 16,5-1 3-16,4-6 4 15,6-1-18-15,12-6-15 16,8-6-18-16,10-2-8 15,6-7-2-15,3 0-5 16,17-4 5-16,6-1 8 16,7 0-1-16,1 0-6 15,0 0 1-15,-1 0-1 16,-5 0 0-16,-5 5 0 16,-10 7 1-16,-5 4-2 15,-8 7 1-15,0 5 1 0,-11 5 7 16,-11 4 7-16,0-1-3 15,1 0 2-15,3-4-5 16,7-5-9-16,10-8-1 16,1-5-6-16,3-3 6 15,12-3 0-15,1-2 0 16,1-2 1-16,-1 0-1 16,-1-1 0-16,-2 0 0 15,-2 0 0-15,-1-1 0 16,-4 3 0-16,-3 2 0 15,-1 5-6-15,-2 7 6 16,0 9 0-16,-8 5 1 16,-4 5 0-16,3-1 5 0,5 0 2 15,4-1-7 1,0-4 6-16,15-2-6 0,7-3-1 16,0-2 0-16,2 1 1 15,-3 2-1-15,-3 2 0 16,-7 7 0-16,-7 4 0 15,-4 6-1-15,-15 26-41 16,-9-10-155-16,-5-3-529 0</inkml:trace>
  <inkml:trace contextRef="#ctx0" brushRef="#br0" timeOffset="97962.91">12938 10188 760 0,'0'0'129'15,"0"0"-54"-15,0 0 45 16,0 0 6-16,0 0 11 16,0 0-35-16,0 0-48 15,-33-53 14-15,30 44-14 16,1 1-12-16,1 0-3 16,1-1-17-16,0 0-6 15,0-2-4-15,0-2-11 0,0 1 8 16,6-1-8-16,3-2 1 15,4 3-1-15,1 0-1 16,2 2 1-16,1 2 2 16,3 3-3-16,4 2 0 15,1 3 0-15,2 0 0 16,3 0 0-16,0 3-1 16,0 3 1-16,-3 1 0 15,0 0 1-15,-4 1-1 16,0 0 0-16,-7 1 0 15,-1 1 0-15,-7 1-1 16,-4-1-1-16,-4 4 1 16,0 1 1-16,-1 0 0 0,-15 2 6 15,-6 0-5-15,-5 4 10 16,-4-1-10-16,-2 3 6 16,-1 0-7-16,1-1 1 15,2 2 0-15,2-5 1 16,7 1 4-16,3-1 1 15,5 2-6-15,5 4 11 16,2 1 13-16,7 6-5 16,0-2 10-16,0 3-8 15,13-4-6-15,2 0-9 16,5-7 2-16,-1-3 0 16,-3-5-8-16,2-6 0 15,-3-5 5-15,-2-3-6 16,1 0 7-16,1-10-1 15,1-8 2-15,2-6-7 0,0 2 9 16,2 1-4-16,-1 7 1 16,2 6-5-16,1 6-1 15,2 2 9-15,1 2-4 16,2 9 26-16,-4 0-10 16,1-1-10-16,-4 0-6 15,-2-6-6-15,0-1 1 16,0-3-1-16,9-3-89 15,0-11-185-15,-3-4-496 0</inkml:trace>
  <inkml:trace contextRef="#ctx0" brushRef="#br0" timeOffset="98712.46">13643 10021 823 0,'0'0'280'0,"0"0"-189"16,0 0-58-16,0 0-1 16,0 0 55-16,0 0 12 15,0 0-3-15,73-53-23 16,-40 43-9-16,4 2-16 16,5 0-15-16,0 5-2 15,0 3 1-15,-4 0-4 16,-5 5 4-16,-5 11-10 15,-10 5-7-15,-4 4 7 16,-11 5-6-16,-3 2 0 16,-9 1 6-16,-12 1-10 15,-6-3-11-15,-1-4 7 16,-2-5-8-16,5-8 2 16,4-6 7-16,6-6-3 0,7-2-1 15,5 0-5-15,3-13-28 16,0-3 6-16,11-4 2 15,8-4-5-15,5 4-2 16,5 1-5-16,2 5 10 16,7 7 10-16,1 7 10 15,3 0-4-15,1 14 6 16,-2 8 0-16,-4 4 10 16,-6 4 24-16,-7 3 7 15,-6 1 10-15,-8 2 3 16,-8 3-7-16,-2 1-13 15,-6-1-9-15,-13 1-15 16,-8-4-4-16,-8-2-5 0,-8-7 6 16,-3-4-1-1,-5-9 0-15,0-8 5 0,2-6 15 16,7 0 10-16,8-5-16 16,6-7 5-16,5 2 2 15,10 1-12-15,3 2-14 16,5 2-1-16,2 5-9 15,0 0-70-15,0 7-248 0</inkml:trace>
  <inkml:trace contextRef="#ctx0" brushRef="#br0" timeOffset="109007.24">5355 13917 766 0,'0'0'333'0,"0"0"-194"16,0 0-70-16,0 0 37 15,0 0 25-15,0 0-16 16,0 0-35-16,4-46-20 16,-1 25-15-16,1-7-5 15,1-5-15-15,1-8-2 16,1-3-7-16,2-5-6 16,2-1-8-16,-1 3-1 15,0 0 5-15,-2 6-5 0,-2 6 0 16,0 8 0-1,-3 8 0-15,1 5 0 0,-4 6 0 16,2 5 0-16,-2 3 0 16,0 0-1-16,1 6-8 15,2 18 6-15,5 27 2 16,4 38 8-16,10 36 3 16,0 16-9-16,-2-5-1 15,-7-32 0-15,-7-39 5 16,-1-21-6-16,-2-13 1 15,-2-2 0-15,2-3 6 16,0-6-6-16,-3-9-1 16,3-11-10-16,-3-11-35 15,0-13-121-15,3-5-389 0</inkml:trace>
  <inkml:trace contextRef="#ctx0" brushRef="#br0" timeOffset="109280.94">5851 13450 1136 0,'0'0'269'15,"0"0"-203"-15,0 0-39 16,0 0 47-16,82 0 27 0,-45 0 10 15,1-5-54-15,-1-5-22 16,-1 0-19-16,-3-1-7 16,-6-1-9-16,-5 4 0 15,-10 1-80-15,-8 6-146 16,-4 1-289-16,0 0-475 0</inkml:trace>
  <inkml:trace contextRef="#ctx0" brushRef="#br0" timeOffset="109811.28">5854 13466 955 0,'0'0'247'0,"0"0"-183"16,0 0-38-16,-36 73-1 0,26-44 46 15,7 1 32-15,3 1-22 16,0-3-17-16,0-3-21 15,0-3-8-15,10-5-18 16,-1-8-4-16,2-2-12 16,2-6 9-16,4-1-1 15,2 0 0-15,3-8 3 16,4-6 15-16,4-1 11 16,5 1-11-16,4 3-8 15,1 3-4-15,3 8-2 16,1 0-2-16,-1 9 0 15,-3 13 6-15,-4 8 10 16,-8 5-5-16,-5 4 10 0,-11 5 1 16,-5 0-3-16,-7 3-7 15,0-1-11-15,-3-2-6 16,-12-1-4-16,-4-4 8 16,-6-3-3-16,-4-5-6 15,-5-8 7-15,-3-8 6 16,-5-9 3-16,-6-6-10 15,1-6-6-15,2-14 0 16,4-5 1-16,7 0 10 16,10 0-11-16,8 8-1 15,5 1 1-15,7 5-1 16,1 6 0-16,3 4-6 0,0 1-16 16,0 0-46-16,24 1-29 15,3 7-127-15,-2 2-598 0</inkml:trace>
  <inkml:trace contextRef="#ctx0" brushRef="#br0" timeOffset="110167.55">6627 14034 1333 0,'0'0'224'16,"0"0"-194"-16,0 0-29 15,0 0 0-15,0 0 28 16,0 0 31-16,0 0-11 15,21 76-11-15,-17-69-14 16,-1-4-16-16,-3-3 4 16,2 0 11-16,-2 0 23 15,0 2 5-15,0-2-17 16,0 0-29-16,0 0-5 16,3 0-68-16,1-10-520 0</inkml:trace>
  <inkml:trace contextRef="#ctx0" brushRef="#br0" timeOffset="110779.4">6886 13501 1373 0,'0'0'192'0,"0"0"-151"16,0 0-16-16,0 0 37 15,0 0 48-15,0 0-50 16,0 0-19-16,45-8 13 16,-12-6-23-16,7-1-18 15,3 1-12-15,-4 4 5 16,0 5-5-16,-5 5 1 15,-4 0 4-15,0 4-5 16,-8 12 7-16,1 6 0 16,-7 10 6-16,-7 10 4 15,-1 7-8-15,-8 8-8 16,0 2-2-16,-17 1 6 16,-2-2 2-16,-5-6-7 15,1-7 5-15,-2-8-6 16,4-7 7-16,-1-9-1 0,5-7-5 15,3-7 7-15,3-4-7 16,2-3-1-16,3 0-9 16,2-6-1-16,4-3 0 15,0-1-1-15,4 1 10 16,8 4-5-16,9 1 4 16,3 4 2-16,6 0 2 15,5 0 11-15,4 8 21 16,0-2 19-16,4-1 6 15,-3-3-14-15,-2-2-7 16,-4 0-10-16,-4 0-9 16,0-10-8-16,-3-7-2 15,-2-2-9-15,-1-5-21 0,1-3-81 16,-7 5-151-16,-3 5-705 16</inkml:trace>
  <inkml:trace contextRef="#ctx0" brushRef="#br0" timeOffset="111810.54">8442 13670 1273 0,'0'0'363'16,"0"0"-262"-16,0 0-82 15,0 0-13-15,0 0 14 16,0 0 65-16,0 0 18 16,110 23-19-16,-63-12-29 15,2-4-27-15,-1 3 13 16,-4-4 27-16,-5-3-25 0,-9 0-15 15,-8-1 0-15,-7 0-14 16,-6-2 3-16,-6 1-3 16,0-1-2-16,-3 2 8 15,0-2-5-15,0 0-2 16,0 0-11-16,0 0-2 16,0 0-10-16,-6-5-69 15,-4-4-87-15,4-3-416 0</inkml:trace>
  <inkml:trace contextRef="#ctx0" brushRef="#br0" timeOffset="112379.69">9416 13691 1497 0,'0'0'588'16,"0"0"-535"-16,0 0-53 0,0 0-26 16,0 0 23-16,0-107 3 15,-3 67 22-15,3-3 4 16,-3 0-12-16,0-1-8 16,3 2-5-16,-2 3 0 15,2 6-1-15,0 6 7 16,0 8-7-16,0 5 2 15,0 6-1-15,0 6-1 16,0 2 0-16,0 10-10 16,13 18 10-16,3 11 13 15,2 24-4-15,6 23-1 16,-4 19-7-16,-3-8 5 16,-7-22 9-16,-5-22 0 15,-4-20-2-15,-1 0-12 16,0 0 14-16,0-2-4 0,0-11-10 15,0-8-1-15,0-5-6 16,0-7-12-16,0 0-62 16,8 0-105-16,-1-9-298 15,2-3-342-15</inkml:trace>
  <inkml:trace contextRef="#ctx0" brushRef="#br0" timeOffset="112778.49">9932 13827 905 0,'0'0'346'0,"0"0"-242"16,0 0-73-16,0 0-12 15,0 0 43-15,19 85 66 16,-14-71-7-16,-2-6-22 16,0-3-50-16,-3-3-27 15,0-2-6-15,0 0 12 0,0-11 5 16,0 0-14-16,-8-2-11 15,-1 4 20-15,1 6 42 16,0 3 3-16,2 0-30 16,0 14-27-16,6 3-15 15,0-1-1-15,3-7-75 16,11-4-315-16,-1-5-816 0</inkml:trace>
  <inkml:trace contextRef="#ctx0" brushRef="#br0" timeOffset="113065.7">10183 13314 1234 0,'0'0'300'15,"0"0"-211"-15,0 0-41 16,93-7 31-16,-51 0 21 16,5-2-15-16,2-2-11 15,-2 5-11-15,-3 0-30 16,-5 1-19-16,-9 0-13 16,-8 5-1-16,-10 0-34 15,-12 0-93-15,0 3-183 16,-9 4-264-16</inkml:trace>
  <inkml:trace contextRef="#ctx0" brushRef="#br0" timeOffset="113514.13">10278 13343 1033 0,'0'0'548'0,"0"0"-460"15,0 0-60-15,0 0-12 16,-37 79 50-16,32-56 33 15,1-1-12-15,1 0-37 16,1-3-20-16,2-5-12 16,0-2-11-16,0-2-6 15,5-3-1-15,4-4 0 0,4-1 0 16,4-2 1-16,2 0 6 16,8 0-6-16,1 0 0 15,5-2 0-15,1-1-1 16,5 3 1-16,4 0 5 15,-1 7-6-15,-1 10 1 16,-3 5 0-16,-7 7 0 16,-5 4 13-16,-10 4 13 15,-8 2 5-15,-8 5 8 16,0-4-6-16,-15 0-6 16,-9-3-4-16,-6-6-9 15,-4-8 8-15,-5-9-5 16,-6-7-7-16,-1-7 2 15,-2-1 11-15,2-18 5 16,1-5-15-16,5-3-14 0,6-2-20 16,5 5-27-16,10 7-6 15,7 6-45-15,9 7-282 0</inkml:trace>
  <inkml:trace contextRef="#ctx0" brushRef="#br0" timeOffset="114047.16">11397 13631 1219 0,'0'0'251'0,"0"0"-170"15,0 0-11-15,110-2 51 16,-56-1 9-16,5-3-27 16,3 0-35-16,-3 1-27 15,-5 0-17-15,-9 4-14 16,-11 1-10-16,-9 0-15 0,-14 0-83 16,-5 6-180-16,-6 5-473 15</inkml:trace>
  <inkml:trace contextRef="#ctx0" brushRef="#br0" timeOffset="114243.8">11555 13861 1380 0,'0'0'305'16,"0"0"-217"-16,89 0-46 15,-35 0 29-15,6 0-8 16,-2 0-40-16,8 15-23 16,-16 4-42-16,-14 3-348 0</inkml:trace>
  <inkml:trace contextRef="#ctx0" brushRef="#br0" timeOffset="116030.2">7887 13322 952 0,'0'0'53'0,"0"0"-53"16,0 0-16-16,-28 92 16 0,19-61 18 16,0 3 31-16,3-1 51 15,4 4-11-15,2 1-31 16,0 6-4-16,0 5 4 15,11 6-1-15,10 8 18 16,4 3 4-16,8 1-11 16,7 0 4-16,8-3-30 15,4-4-11-15,2-7-18 16,6-7-6-16,2-5-6 16,5-7 12-16,12-5-7 15,18-7-5-15,17-10-1 16,5-12 0-16,-10 0 7 15,-23-15-6-15,-25-2-1 0,-16 1 1 16,-7-3 1-16,6-4-1 16,3-7 0-16,2-7 5 15,-4-2-5-15,-5-4 1 16,-6-1-2-16,-3 0 1 16,-4-1-1-16,-4-1 1 15,-7 0-1-15,-2-2 1 16,-6-1 0-16,-6-1-1 15,-2 3 2-15,0 0 5 16,0 2-1-16,-10 2 20 16,-4 3 24-16,-2 4 11 15,-4 1-3-15,-4 2-14 0,-4 2-9 16,-5 0 2-16,-4 0-1 16,-8 2-10-16,-3 3-9 15,-5 1 2-15,-2 5-10 16,-5 3-8-16,-3 6-1 15,-4 3 10-15,0 4-4 16,-1 3 4-16,2 1-1 16,5 0 0-16,1 0-3 15,3 0-4-15,6 5-1 16,1 3-1-16,1 4-10 16,5 4 10-16,2 2 0 15,1 3-1-15,7 5-10 16,2 2 4-16,2 5-3 0,4 11 10 15,0 7-11-15,4 21-12 16,5 24-1-16,11 30-18 16,6 13-2-16,18 1-46 15,16-4-65-15,5-13-151 16,-6-29-253-16,-6-20-154 0</inkml:trace>
  <inkml:trace contextRef="#ctx0" brushRef="#br1" timeOffset="121239.39">6779 14340 601 0,'0'0'234'16,"0"0"-112"-16,0 0 9 16,0 0-4-16,0 0-16 15,0 0-34-15,0-3-27 16,0 3-13-16,0 0 10 16,0 0-9-16,0 0-11 15,0 0-9-15,0 0-8 16,0 0-10-16,0 5 0 15,0 8 8-15,0 4 4 0,3 2-12 16,3-2 2-16,0 0-1 16,0 0 1-16,0-2-1 15,0-3 7-15,1-2-8 16,-4-2 3-16,3-2-2 16,0-2 5-16,-1 1-6 15,2-4 1-15,-1 2-1 16,0-2 1-16,0-1 0 15,3 0 0-15,1 0 1 16,-2 0 5-16,-1 0-6 16,3 0 5-16,-2 0 3 15,1 0-8-15,0-4 8 16,3-4-7-16,0 0 6 0,1-3-6 16,1 1 4-16,2-4-6 15,-1 3 2-15,1 1-1 16,-2 4 0-16,-1 1 2 15,2 2-3-15,-3 3 1 16,0 0 0-16,2 0-1 16,-1 0 6-16,-1 3-5 15,1 2 0-15,1 1 0 16,-2-1 1-16,1-2-1 16,-1 0 0-16,0-1 1 15,-2 0-2-15,-2-2 1 16,-2 0-1-16,4 0 1 15,-2 0 0-15,1 0 4 0,1-4-4 16,-1-1-1 0,0 1 0-16,4-1 0 0,-1 2 0 15,3 3 1-15,3 0-1 16,3 0 1-16,3 0 0 16,0 0 0-16,1 2 0 15,-1 1 0-15,0-2-1 16,-2-1 1-16,-1 0-1 15,1 0 2-15,2 0-2 16,0 0 1-16,-1-6-1 16,2-3 1-16,-3-4 0 15,-1-2 0-15,-4-6 5 16,-3 1-4-16,-2-5 4 16,-4 3-4-16,0 4-1 0,-3 5 0 15,-2 6 1-15,-1 3 8 16,-2 1 41-16,0 3-13 15,0 0-23-15,0 0-15 16,0 0-29-16,0 0-174 16,0 0-553-16</inkml:trace>
  <inkml:trace contextRef="#ctx0" brushRef="#br1" timeOffset="122214.9">7135 14986 880 0,'0'0'327'0,"0"0"-221"15,0 0-71-15,0 0 36 16,0 0 64-16,0 0-46 16,0 0-35-16,0-96-19 15,0 67 7-15,0-3-4 0,0 0-13 16,0 3-8-16,0 1-6 15,0 3-10-15,0 1 9 16,0 9-4-16,0 4 0 16,0 4-5-16,0 4-1 15,0 3 8-15,0 0-8 16,0 0-2-16,0 13 2 16,0 7 0-16,3 5 0 15,2 5 0-15,5 3 1 16,-4 3-1-16,-1 2 1 15,1 4 6-15,-3 2-7 16,0-1 0-16,-3-2 1 16,1-3 1-16,-1-6-1 0,0-4 0 15,0-5 0 1,0-3 6-16,0-6-6 0,0-2-1 16,0-6 0-16,0-2 1 15,0-2-1-15,0-1 0 16,3-1-5-16,3 0-127 15,-3-4-376-15,3-5-308 0</inkml:trace>
  <inkml:trace contextRef="#ctx0" brushRef="#br1" timeOffset="122808.26">7565 15028 857 0,'0'0'224'0,"0"0"-170"16,0 0-37-16,0 0 66 16,0 0 57-16,0 0-40 15,0 0-21-15,6-1 27 16,-9-1-24-16,-9-1-25 15,-3 1-18-15,-1 2-15 16,-4 0-16-16,1 0-7 16,1 0-1-16,0 8 0 15,6 1-23-15,3 5 10 0,6 5 1 16,3 1 11-16,0 5 1 16,8-3 0-16,8 0 0 15,5-2 0-15,4-6 0 16,-1-3 1-16,3-11-1 15,-6 0 1-15,0-7 1 16,-5-14 5-16,1-9 5 16,-7-8-4-16,-3-5 1 15,-2-7 13-15,-4-3-4 16,-1 0-5-16,0 2-4 16,-4 2-8-16,-6 10 11 15,-1 6-5-15,2 9-5 16,0 10 24-16,5 6 17 0,1 8 9 15,3 4-33-15,0 20-11 16,6 14 5-16,10 13-6 16,6 5 5-16,3 2 1 15,0-4 6-15,2-5 7 16,-2-11-6-16,0-4-12 16,-1-7-8-16,12-6-10 15,-5-7-124-15,-4-10-431 0</inkml:trace>
  <inkml:trace contextRef="#ctx0" brushRef="#br1" timeOffset="123888.91">10056 14145 825 0,'0'0'219'0,"0"0"-184"16,0 0-35-16,0 0 13 16,-5 76 42-16,7-52 37 15,11 1-27-15,2-1-28 16,4-2-8-16,1-3-14 15,2-4-9-15,-1-4 0 16,1-6-4-16,-2-2 4 16,-1-3-4-16,-2 0 5 15,2 0-1-15,-1-10-5 16,-3-2 9-16,3-2 14 16,-2 1 12-16,2 3-19 15,-1 2-5-15,2 5-11 0,-1 1 0 16,0 2 1-1,3 0 7-15,1 0 2 0,1 2-1 16,0 4-2-16,1 0 0 16,1-3-6-16,1-3-1 15,-4 0 7-15,2 0-8 16,-2-6 0-16,-2-3 3 16,-1-3-2-16,-1 0 6 15,-3 0-5-15,3 1 8 16,0 0 10-16,1 4 33 15,-1-1 11-15,0 3-23 16,1-1-18-16,-2 5-10 0,-1-1-11 16,-2 2-2-16,-1 3-32 15,-4 7-204-15,-6 1-450 0</inkml:trace>
  <inkml:trace contextRef="#ctx0" brushRef="#br1" timeOffset="124317.5">10484 14869 1378 0,'0'0'252'0,"0"0"-252"15,0 0-34-15,0-74 34 16,0 45 15-16,3-3 41 16,4 3-16-16,-1 0-20 15,0 5-8-15,0 4-11 16,-1 4 7-16,-1 7-8 16,-1 3 2-16,-1 4-1 15,-1 2 1-15,1 0 0 16,1 0-1-16,3 16 5 15,4 7 41-15,3 14 14 16,1 8-27-16,2 8-10 16,-1 3 27-16,0-1-14 15,-4-3-11-15,-1-9-12 0,-3-7-2 16,-2-7-10-16,-2-8-1 16,0-6-1-16,-3-2-17 15,0 2-106-15,0-3-357 16,0 0-686-16</inkml:trace>
  <inkml:trace contextRef="#ctx0" brushRef="#br1" timeOffset="125196.53">12474 13984 348 0,'0'0'191'0,"0"0"-110"16,0 0-51-16,0 0-20 15,0 0-9-15,0 0-1 16,0 0-30-16,-2 0-158 0</inkml:trace>
  <inkml:trace contextRef="#ctx0" brushRef="#br1" timeOffset="126007.43">11009 14836 727 0,'0'0'141'15,"0"0"-87"-15,0 0-5 16,0 0-10-16,-87 69 42 15,71-51-43-15,7 2-14 16,0 2-15-16,9 1-8 16,0 1 10-16,6-2 18 15,12 2 27-15,9-6-11 16,4-7-14-16,2-5-15 16,1-6-8-16,-4-6-2 0,-6-16 1 15,-2-9 8 1,-4-8 4-16,-7-4 0 0,-2-7 4 15,-5 0 6-15,0-5 12 16,-4 4-2-16,0 0-9 16,0 4-14-16,0 7-5 15,-1 7-3-15,-6 12-7 16,2 10 1-16,2 11 12 16,0 12-12-16,3 32 4 15,0 31-2-15,9 21 6 16,12-4 6-16,4-18-6 15,-1-28 2-15,2-17 3 0,8 2 8 16,6 5-8 0,8-2-5-16,20-2-10 0,-11-13-14 15,-9-12-520-15</inkml:trace>
  <inkml:trace contextRef="#ctx0" brushRef="#br1" timeOffset="126925.01">12663 14043 527 0,'0'0'144'0,"0"0"-98"16,0 0-15-16,0 0 71 15,0 0 41-15,21 74 5 16,-4-54-5-16,5-1-21 16,6 1-60-16,2-1-28 15,10-2-11-15,6-7 16 16,6-1 11-16,8-4-7 16,4-2-14-16,5-1-11 15,3 2-11-15,1 0 5 16,1 0-6-16,1 1-6 0,-5-5 0 15,3 0 1-15,-1 0-1 16,-4 0 1-16,0 5 0 16,-6 4-1-16,-1 5 1 15,-6 7 1-15,-4 5 5 16,-6 3-7-16,-2 0 11 16,-3-3 13-16,1-6 14 15,0-6-17-15,1-7-11 16,3-7-3-16,0 0 2 15,-2-6 3-15,2-9-11 16,-3 0 0-16,-1-4 1 16,3-4 4-16,0-2-6 15,1-2 1-15,1 3 1 0,-1 4-2 16,1 8 1-16,-3 5-1 16,-2 7 0-16,3 0 0 15,1 5 0-15,4 8 0 16,5-2 1-16,0-3 1 15,6-8-2-15,5 0 1 16,14-16 0-16,-4-5 1 16,2-1-2-16,1 1 0 15,-16 8 1-15,4-3 0 16,-6 0 4-16,-7-1-5 16,1-9-81-16,-11 1-142 15,-13 6-282-15</inkml:trace>
  <inkml:trace contextRef="#ctx0" brushRef="#br1" timeOffset="127787.04">13695 15159 586 0,'0'0'523'0,"0"0"-449"16,0 0-46-16,0 0-14 15,0 0 87-15,-16-102 21 0,13 62-36 16,0-5-2-16,2-4-28 16,1-2-26-16,-2 1-9 15,2-1-8-15,0 6 13 16,0 6-1-16,0 6 0 16,0 9-2-16,0 9-7 15,0 7-10-15,0 5 2 16,0 3-8-16,0 0 1 15,7 19-1-15,4 10 3 16,4 12-2-16,9 12 1 16,7 16-2-16,9 20 1 15,2 12 0-15,-5-9 0 16,-11-19-1-16,-13-27-13 0,-6-17-9 16,-1 1 13-16,-1 0 9 15,-2-2 1-15,-3-7-1 16,0-4 0-16,0-5 1 15,-6 0 0-15,-9-5-1 16,-3 0 0-16,-6-3-1 16,-4-1-7-16,-3 0 7 15,-4-2-1-15,1 3 2 16,1-1 0-16,2 3 0 16,2-1 1-16,6 2-1 15,3-2 7-15,8-1 2 16,5 0 18-16,7-4 3 15,0 0-12-15,7 0-11 0,17 0 23 16,9 0 34 0,10-10-14-16,6 0-25 0,5-1-24 15,0-3 10-15,1-1-11 16,26-12-53-16,-16 3-140 16,-7 0-489-16</inkml:trace>
  <inkml:trace contextRef="#ctx0" brushRef="#br1" timeOffset="128340.71">14735 15054 1315 0,'0'0'295'0,"0"0"-212"0,0 0-54 16,-95 0-10-16,62-3 45 16,0 3-11-16,-3 0-15 15,6 8-28-15,-1 11-9 16,3 4-1-16,4 8-1 16,7 3 1-16,5 4 0 15,9 3 0-15,3-1 1 16,14-2 0-16,10-6 1 15,11-8-1-15,3-11 1 16,2-10 4-16,3-3 0 0,-4-21 0 16,-2-12-3-16,-2-8-2 15,-5-7 1-15,-7-7-1 16,-5-2 1-16,-7-4-1 16,-5-1 0-16,-6 0 0 15,0 1-1-15,-2 8 0 16,-7 5 0-16,-4 12-1 15,4 6 1-15,0 14-1 16,-1 7 0-16,4 9 0 16,-1 0-31-16,3 18-2 15,2 19 20-15,2 20 14 16,20 28 0-16,29 19 41 16,8-4-3-16,1-21 18 0,-9-25 17 15,-4-20-33 1,4 4-28-16,4-4-12 0,19 10-30 15,-18-15-130-15,-11-8-392 16</inkml:trace>
  <inkml:trace contextRef="#ctx0" brushRef="#br0" timeOffset="141537.6">13069 13655 895 0,'0'0'298'0,"0"0"-147"16,0 0-26-16,0 0 19 15,0 0 0-15,0 0-14 16,0 0-10-16,-11-12-7 16,10-8-72-16,-1-6-24 15,2-6-1-15,0-5-1 16,0-3-9-16,0-6-5 0,0 1 6 15,0 1-6-15,0 2-1 16,0 5 0-16,0 7 0 16,2 7 0-16,-2 6-15 15,0 6 15-15,0 11 0 16,0 0-7-16,0 8-28 16,3 18 26-16,3 24 9 15,6 22 0-15,-3 0 1 16,0-3 4-16,-2-8-5 15,-4-12-1-15,0 4 1 16,-1 0-1-16,-1-9 1 16,-1-8-1-16,0-7 1 15,2-8 0-15,1-8-12 0,0-8-81 16,8-8-157 0,0-12-261-16,-2-8-178 0</inkml:trace>
  <inkml:trace contextRef="#ctx0" brushRef="#br0" timeOffset="142041.29">13352 13372 1375 0,'0'0'274'16,"0"0"-193"-16,0 0-64 15,0 0-15-15,0 0-2 16,0 0 29-16,0 0 18 0,85-47 29 15,-61 47-19-15,2 13-8 16,-3 7-36-16,-3 6 3 16,-10 6-9-16,-5 2 12 15,-5 0-8-15,-2 4-10 16,-13-4 8-16,-4-5-8 16,0-5 5-16,3-10-5 15,2-8 1-15,3-6-2 16,5-5-37-16,5-16-70 15,1-7 9-15,1-5-41 16,14 0 5-16,8 5 69 16,5 9 43-16,5 9 20 15,4 10 0-15,3 0 2 16,-1 21 55-16,-3 6 47 16,-6 7 12-16,-7 3 22 0,-10 4-32 15,-10 4-52-15,-3-1-24 16,-11-2-10-16,-11-5 0 15,-7-5 5-15,-3-10-1 16,-3-10-10-16,1-12-4 16,-1 0-8-16,6-16 0 15,2-9-12-15,8-4-26 16,8 0-50-16,11-4-103 16,0 8-160-16,15 7-698 0</inkml:trace>
  <inkml:trace contextRef="#ctx0" brushRef="#br0" timeOffset="142231.29">14083 13822 1687 0,'0'0'369'0,"0"0"-260"15,0 0-68-15,0 0-29 16,0 0-6-16,0 0 1 15,0 0-7-15,6 0-41 16,3-12-58-16,0-2-391 0</inkml:trace>
  <inkml:trace contextRef="#ctx0" brushRef="#br0" timeOffset="142709.31">14247 13168 1250 0,'0'0'267'16,"0"0"-171"-16,0 0-86 15,0 0-9-15,0 0 68 16,0 0 31-16,117 36-41 15,-71-23-18-15,3-5-19 16,3-6-12-16,-1-2-1 16,-2-4-9-16,-1-12 1 0,-8-6-1 15,-5-1 0-15,-7-4 0 16,-7 1 15-16,-9 1-8 16,-4 2 2-16,-6 5-2 15,-2 1 0-15,0 8-5 16,0 4 5-16,-3 5 2 15,-4 0 7-15,-2 19-15 16,-2 25-1-16,-2 28 0 16,2 35 1-16,2 14-1 15,2-3 11-15,4-24 0 16,2-30 2-16,-2-21-13 16,3-8 35-16,0 0 4 15,0 0-23-15,0-2 1 0,0-11-16 16,1-15-1-16,4-7-106 15,-5 0-422-15</inkml:trace>
  <inkml:trace contextRef="#ctx0" brushRef="#br0" timeOffset="142988.76">14505 13609 1326 0,'0'0'340'0,"0"0"-243"16,0 0-85-16,0 0-11 0,0 0 26 16,0 0 62-16,124-11-18 15,-70 0 5-15,2 0-50 16,1 1-2-16,-2 0-17 16,-4 5 12-16,-6-1-1 15,-7 5-5-15,-9-1 12 16,-10 2 9-16,-6 0-26 15,-6 0 0-15,-4 0-2 16,-3 0-6-16,0 3-85 16,0 3-446-16</inkml:trace>
  <inkml:trace contextRef="#ctx0" brushRef="#br0" timeOffset="186309.49">5512 16796 768 0,'0'0'494'0,"0"0"-342"16,0 0-105-16,0 0 37 15,0 0 63-15,0 0-43 16,0-30-53-16,0 13-11 16,2-2-4-16,2-4 1 0,-1-4-8 15,0-2-7 1,2-7-5-16,-2-1-6 0,0-6-11 15,4-1 6-15,-4 1-5 16,0 3-1-16,-1 7 3 16,-1 5-3-16,-1 8 0 15,2 6 0-15,-2 8 2 16,0 4-2-16,0 2-9 16,0 0-15-16,3 20 12 15,6 28 12-15,7 40 1 16,11 35 8-16,3 17-8 15,-5-3 1-15,-4-20 6 16,-9-38-8-16,-5-20 0 16,-2-19 0-16,-2-10 1 15,0-4-1-15,0-3 2 0,0-3-1 16,-3-10 0-16,4-7-1 16,-2-3-1-16,4-5-54 15,-2-7-192-15,2-7-438 0</inkml:trace>
  <inkml:trace contextRef="#ctx0" brushRef="#br0" timeOffset="186648.43">6130 16547 675 0,'0'0'870'16,"0"0"-765"-16,0 0-105 15,0 0-16-15,0 0 16 16,0 0 9-16,86 0 21 15,-45-3-3-15,2-1-3 16,2-2-13-16,-5-1 0 16,-3 0-9-16,-7 2-2 15,-6 2-35-15,-11 3-163 16,-5 0-183-16,-8 2-433 0</inkml:trace>
  <inkml:trace contextRef="#ctx0" brushRef="#br0" timeOffset="187104.71">6136 16610 848 0,'0'0'232'0,"0"0"-168"16,0 0-41-16,0 0 25 15,-28 80 56-15,28-64-1 16,0-6-42-16,10 3-35 15,5-4-18-15,4-3-7 0,4-3 19 16,7-3-20-16,4 0 14 16,3 0-2-16,2 0-5 15,3 0 2-15,2 1-9 16,-3 9-9-16,-1 6 9 16,-6 6 21-16,-4 4-8 15,-7 4-6-15,-6 1 5 16,-9 3 34-16,-2 5-8 15,-6 2-9-15,0-2-15 16,-12-1-6-16,-3-6 14 16,-9-6 43-16,-1-6-27 15,-8-12 1-15,-6-8-2 16,-1 0-18-16,0-8-10 0,-1-12-8 16,3 0 10-1,6-2-9-15,10 5-2 0,4 6 0 16,9 3 0-16,6 8 0 15,3 0-61-15,12 16-147 16,9 4-77-16,0-2-600 0</inkml:trace>
  <inkml:trace contextRef="#ctx0" brushRef="#br0" timeOffset="187512.85">6927 17095 1322 0,'0'0'194'0,"0"0"-174"16,0 0-20-16,0 0 2 15,0 0 12-15,0 0-9 0,0 0-5 16,6 42-24 0,2-42 24-16,1 0 20 0,-3-8 21 15,-1-1-14-15,-5-2 10 16,0 6 55-16,0 4 14 15,0 1 1-15,0 0-52 16,-5 0-38-16,-1 9-17 16,2 5-8-16,4 0-69 15,1-2-260-15,8-10-621 0</inkml:trace>
  <inkml:trace contextRef="#ctx0" brushRef="#br0" timeOffset="188051.43">7298 16591 1109 0,'0'0'203'16,"0"0"-203"-16,0 0-61 16,0 0 61-16,0 0 55 15,85-7-1-15,-42 6-38 16,5 1-5-16,-2 0-11 0,-4 0 14 16,1 7-8-16,-6 7 46 15,-5 3-1-15,-7 5-17 16,-10 1-23-16,-7 7 2 15,-8 5 3-15,-9 8 3 16,-20 3-4-16,-8 6-9 16,-5 0-5-16,-1-6 12 15,9-4 35-15,5-11 15 16,10-12-11-16,7-7-11 16,9-9-6-16,3-3-14 15,0-1-5-15,6-10-12 16,12-4 7-16,1 4-3 15,8 5-8-15,3 6 0 16,4 0 3-16,2 12 69 16,-2 5-15-16,-4 2-3 0,0-2 7 15,-6-6-35-15,-3-2-16 16,1-4-10-16,0-5 0 16,17 0-79-16,-6-3-131 15,-2-5-483-15</inkml:trace>
  <inkml:trace contextRef="#ctx0" brushRef="#br0" timeOffset="188504.52">8530 16733 1227 0,'0'0'293'0,"0"0"-232"15,0 0-38-15,0 0 2 16,113 0 76-16,-63 3-6 16,5 1-16-16,3-3-15 0,-3-1 9 15,-1 0-4 1,-11 0 4-16,-7 0-19 0,-9 0-2 16,-8-3-2-16,-5 1 8 15,-6-1-9-15,-3 3-6 16,-4 0-6-16,-1 0-4 15,0 0-12-15,0 0-11 16,0 0-10-16,0 0-7 16,3 0-69-16,0 0-99 15,-1 0-170-15</inkml:trace>
  <inkml:trace contextRef="#ctx0" brushRef="#br0" timeOffset="191414.15">9664 16603 781 0,'0'0'288'0,"0"0"-171"15,0 0-45-15,0 0 44 16,0 0 37-16,0 0-30 15,0 0-34-15,-42-13-27 16,37 6-18-16,1 2 10 16,1-3-19-16,0-5-10 15,3 0-24-15,0-6 10 16,4-3-11-16,10-4 1 16,5-1-1-16,6 2-14 15,3 2 3-15,5 4 9 16,8 6 2-16,4 6-2 15,7 7-4-15,0 6 5 0,3 17 1 16,-7 11-1-16,-5 9 1 16,-13 5 0-16,-12 3 5 15,-13 2-4-15,-5 3 8 16,-22 0-7-16,-16 2 6 16,-7-4-7-16,-4-4 0 15,1-8 1-15,2-6-1 16,4-10 5-16,8-6 1 15,4-6-5-15,9-4 4 16,9-5-6-16,8-3 0 16,4-2-10-16,0 2-17 15,13-1-5-15,11 2 19 0,7 0 8 16,7 0 5-16,2 0 0 16,6 4 1-16,-4-2 0 15,1 2-1-15,-4 2 6 16,-3 1-4-16,-6-4 11 15,-4 3 13-15,-2-4 6 16,-4 1 7-16,2-2 37 16,3 0 2-16,2-4-21 15,4 0-12-15,4 0-25 16,4-8-20-16,19-27-7 16,-11 1-113-16,-9-2-397 0</inkml:trace>
  <inkml:trace contextRef="#ctx0" brushRef="#br0" timeOffset="191950.8">11415 16637 1521 0,'0'0'301'0,"0"0"-249"16,0 0-41-16,98 4-10 15,-52-4 9-15,2 0 9 16,1-9 2-16,0 0-6 16,-2 1-15-16,-3 0 0 15,-8 4-21-15,-9 4-111 16,-12 4-151-16,-10 9-443 0</inkml:trace>
  <inkml:trace contextRef="#ctx0" brushRef="#br0" timeOffset="192130.56">11510 16916 1672 0,'0'0'274'16,"0"0"-208"-16,87-13-42 15,-31 1 0-15,5 0 23 16,4 7-22-16,-4 5-25 16,6 9-2-16,-13 11-119 15,-20 6-449-15</inkml:trace>
  <inkml:trace contextRef="#ctx0" brushRef="#br1" timeOffset="196868.73">7219 17255 411 0,'0'0'238'0,"0"0"-115"15,0 0-59-15,0 0-8 16,0 0 41-16,0 0-15 16,0 0-36-16,0 0-21 15,0 0-2-15,0 0-10 16,0 0 13-16,0 0 9 15,0 3-10-15,0 7-12 16,3 4 7-16,4 3-4 16,1 3 0-16,10 2 7 0,1 0 9 15,4 1-12-15,3-3-7 16,1-3-5-16,0-4-7 16,1-4 9-16,-4-5-9 15,1-1 5-15,-2-3-5 16,-1 0 14-16,2-5-6 15,-2-8 4-15,-2-2-1 16,5-1-2-16,-4 0-8 16,3 3-2-16,-3 0 9 15,3 4-9-15,-2 5-7 16,-1 1 7-16,3 3 0 16,-3 0 0-16,1 0 0 0,-1 8 1 15,0 2 0-15,-2 1 8 16,-1-2-6-16,0-3-3 15,0-1 1-15,0-5-1 16,0 0 0-16,-2 0 1 16,2-3 9-16,-1-8-3 15,-1 5-5-15,-1-5-1 16,6 3-1-16,-2 2 1 16,1 4 0-16,2 2 0 15,0 0 16-15,-1 0-4 16,2 0-1-16,-3 0 5 15,-3 0 11-15,2 0-11 16,-3-2-17-16,1-12-5 0,-2-1-158 16,-6 1-729-16</inkml:trace>
  <inkml:trace contextRef="#ctx0" brushRef="#br1" timeOffset="197647.45">7514 17730 333 0,'0'0'606'16,"0"0"-481"-16,0 0-94 15,0 0-14-15,0 0 48 0,0-82 32 16,0 65-42 0,0 2-10-16,0 0-4 0,0 1-9 15,0 0-7-15,0 0 1 16,0 3-9-16,0 2-8 16,0-1-3-16,0 5-5 15,0 1 8-15,0 3-9 16,0 1 0-16,0 0-13 15,3 1-4-15,6 15 2 16,2 13 15-16,8 12 74 16,2 11-24-16,1 8-25 15,1 2-11-15,-3-7 1 16,-3-7 4-16,-2-9 8 16,-6-6 14-16,-5-14-13 15,1-6-3-15,-4-5 0 0,2-5-2 16,-3-1 15-16,1-2 6 15,-1 0-4-15,0 0 11 16,0 0-11-16,0 0-14 16,0 0-2-16,0 0-10 15,0 0-8-15,0 0-5 16,0 0 0-16,0 0-1 16,0 0 0-16,0 0 0 15,0 0 0-15,0 0-9 16,0 0-10-16,0 0 10 15,0 0 8-15,2 0-8 16,-2 0 9-16,0 0-1 16,0 0 0-16,3-2-17 15,-3 1-74-15,11-2-157 16,-4 3-306-16,3-4-593 0</inkml:trace>
  <inkml:trace contextRef="#ctx0" brushRef="#br1" timeOffset="198173.48">8114 17744 1069 0,'0'0'365'15,"0"0"-257"-15,0 0-82 16,0 0-3-16,0 0 108 15,0 0 13-15,0 0-68 0,-8-9-54 16,-4 7-6-16,-4 2-10 16,-1 0-5-16,-2 0-1 15,0 8 0-15,7 7 1 16,1 2-1-16,4 3-12 16,6 3 11-16,1 2-1 15,0 3 2-15,13-7-6 16,2-2 6-16,7-3-1 15,-1-10-4-15,-1-6-13 16,-1 0 11-16,-4-9-6 16,0-11 13-16,-6-9 1 15,-6-4-1-15,-3-5 0 0,0-1-8 16,0-4 2-16,-12 4 6 16,-3-1 0-16,1 6 0 15,0 8 1-15,3 7 8 16,5 10-8-16,3 7 9 15,3 2-9-15,0 22-1 16,12 19 2-16,9 10 16 16,6 10 6-16,4-1-13 15,5-6 4-15,0-11-5 16,0-14-1-16,-1-12-2 16,19-17-7-16,-11-4-144 15,-4-16-806-15</inkml:trace>
  <inkml:trace contextRef="#ctx0" brushRef="#br1" timeOffset="198878.77">10690 17137 847 0,'0'0'231'0,"0"0"-158"16,0 0-47-16,0 0 33 16,0 0 45-16,0 0 17 15,0 0-69-15,6 70-27 16,12-59-9-16,1-5-3 16,4-1 42-16,0-5-31 15,3 0 6-15,0 0-2 16,0-5-3-16,-4-1-8 15,2 3-11-15,0 3 10 16,-2 0-1-16,-1 0-8 16,3 3 3-16,-2 1 5 15,2-2-5-15,0-2 5 16,3 0 4-16,0-3-18 16,4-6 9-16,2-2-10 0,3 3 0 15,-2 3 2-15,0 5-2 16,-1 0-2-16,0 0 2 15,1 10 0-15,-2-4 2 16,-4-3 10-16,-1-3 0 16,-3-9-12-16,-9-6-118 15,-5-1-460-15</inkml:trace>
  <inkml:trace contextRef="#ctx0" brushRef="#br1" timeOffset="199556.62">10759 17544 1094 0,'0'0'226'0,"0"0"-170"16,0 0-56-16,0 0 0 15,0 0 15-15,0 0 16 16,0 0-12-16,-47 92 55 15,47-57 30-15,8 3-41 16,9 2-25-16,9 2-13 0,2-4-6 16,9-4 0-16,2-7 1 15,0-9-2-15,3-10-2 16,-5-8-15-16,0-5 49 16,-2-20-28-16,-5-11 2 15,-5-7-9-15,-9-8-3 16,-8-1-2-16,-8-1 14 15,-3 4 28-15,-18 5-2 16,-7 8-23-16,-7 6-7 16,-5 7 8-16,-3 10-9 15,1 6-1-15,-1 7-5 16,4 0-13-16,8 17-21 16,5 3-40-16,13 20-69 0,5-5-62 15,8-4-350-15</inkml:trace>
  <inkml:trace contextRef="#ctx0" brushRef="#br1" timeOffset="200074.45">11576 17665 806 0,'0'0'721'0,"0"0"-582"16,0 0-96-1,0 0-27-15,0 0 29 0,0 0 56 16,0 0-53-16,-100-36-10 16,73 36-23-16,2 5-14 15,4 16 9-15,3 9-9 16,9 8 0-16,7-1-1 15,2 0 0-15,5-5-1 16,13-6-5-16,6-9 6 16,1-11 1-16,6-6 5 15,-1-8-5-15,0-18-1 16,-3-7-1-16,-5-9-9 16,-5-4 9-16,-7-3 1 15,-7-1 0-15,-3 4 1 0,0 0 14 16,-18 7 2-16,-1 4 1 15,-1 10 18-15,4 8 11 16,7 15 5-16,7 4-39 16,2 40-13-16,20 32 0 15,19 25 1-15,3-4 0 16,-4-18 0-16,-9-24 0 16,-7-19-1-16,5 1-6 15,1 0-38-15,8 11-63 16,-5-15-189-16,-7-4-630 0</inkml:trace>
  <inkml:trace contextRef="#ctx0" brushRef="#br1" timeOffset="201118.62">12888 17089 310 0,'0'0'980'0,"0"0"-822"15,0 0-150-15,0 0-8 16,0 0 0-16,0 0 36 16,0 0-11-16,20 29 46 15,10-22-12-15,7-3-16 16,12-4-12-16,6 0-11 15,6-1-11-15,5-11-9 0,4-1 0 16,2 0-2-16,1 0-11 16,1 1-2-16,-2 4 15 15,3 1 6-15,-2 2-5 16,-6 2 0-16,-3 3 4 16,-3 0 5-16,-4 0-2 15,-2 0-1-15,-7 0 3 16,-1 0-8-16,-6 0 15 15,0 0 4-15,-2 0-2 16,2 0-5-16,5-6-4 16,0-4-8-16,3 2-1 15,0 1 4-15,-4 2-5 16,-1 5 0-16,-3 0 0 16,0 0 0-16,0 0 1 0,2 1 0 15,1 7 0-15,-1-1-1 16,-1 0 0-16,-1 3 0 15,-2 1 1-15,-3 1-1 16,-3 5 0-16,0-3 1 16,-5-1 0-16,-1-3 6 15,-2-3-7-15,-3-7 0 16,-2 0 0-16,1-14 7 16,1-6-7-16,1-7-11 15,2 2-10-15,-1 4 14 16,1 7 6-16,2 6 1 15,0 8 19-15,4 0 3 16,5 4-13-16,30-4-9 16,-8 0-11-16,-3-1-282 0</inkml:trace>
  <inkml:trace contextRef="#ctx0" brushRef="#br1" timeOffset="201884.07">13901 17406 636 0,'0'0'345'16,"0"0"-190"-16,0 0-74 15,0 0-39-15,0 0 71 16,0 0-26-16,0 0-35 16,-24 48-4-16,17-21 2 15,2 7 14-15,4 7 22 16,1 4 0-16,1 2-39 16,14-1-18-16,8-4-14 15,3-7-5-15,6-9-1 0,1-10-1 16,2-10-8-1,4-6-6-15,1-9 6 0,1-18 18 16,-2-7-4-16,-4-4-3 16,-8-5-1-16,-7-1-1 15,-11 1-8-15,-9 2 10 16,0 1 4-16,-14 4-12 16,-11 5 21-16,-8 1 5 15,-3 7 9-15,-5 10 8 16,2 9-12-16,0 4-15 15,1 3-19-15,1 15 0 16,8 6-6-16,6 5-9 16,5 4-52-16,15 20-118 15,3-8-205-15,0-4-576 0</inkml:trace>
  <inkml:trace contextRef="#ctx0" brushRef="#br1" timeOffset="202415.35">14835 17623 1005 0,'0'0'272'16,"0"0"-174"-16,0 0-63 15,-112-8 7-15,82 8 54 16,2 0-32-16,3 4-41 16,5 8-21-16,4 5-1 15,7 6-1-15,6 2 0 16,3 3 9-16,6 4 14 15,19-2-7-15,8-5-5 16,9-6-11-16,4-8-21 16,0-11-9-16,0 0 12 15,-4-17 5-15,-4-13 12 0,-9-5-21 16,-6-8 1-16,-7-3 20 16,-10-4-6-16,-6 0 6 15,0 3 1-15,-8 5 14 16,-9 5 56-16,-1 9 4 15,3 11-11-15,4 12 0 16,6 5-12-16,5 39-41 16,10 34-9-16,29 32 0 15,13 10 0-15,0-17 6 16,-7-25-7-16,-3-15-73 16,-13-24-189-16,-2-3-547 0</inkml:trace>
  <inkml:trace contextRef="#ctx0" brushRef="#br0" timeOffset="208196.73">21876 16388 438 0,'0'0'679'0,"0"0"-548"0,0 0-89 16,0 0-28-1,0 0 18-15,0 0 83 0,0 0-15 16,-13-2-36-16,3 6-28 15,-8 17-24-15,-5 11-9 16,-11 25 3-16,-5 27 20 16,5 25 24-16,10 9 1 15,17-12-7-15,7-24-21 16,4-28-7-16,11-16-7 16,5-6-2-16,8-3-7 15,9 0-6-15,30-2-96 16,-11-11-129-16,-6-11-275 0</inkml:trace>
  <inkml:trace contextRef="#ctx0" brushRef="#br0" timeOffset="208565.44">22287 16827 1205 0,'0'0'309'0,"0"0"-208"15,0 0-65-15,-6-87-27 16,6 53 23-16,0-2 14 16,6 2-6-16,1 2-20 15,2 7-11-15,-3 3-8 0,-1 9 0 16,-2 6-1-16,-2 7 0 15,-1 3-1-15,0 25 1 16,0 27 26-16,0 29 27 16,3 22-17-16,4-7-17 15,1-24-8-15,0-28-1 16,-2-19-9-16,2 3 0 16,0-1 0-16,-2-4-1 15,3-13-68-15,-2-9-240 16,-2-4-531-16</inkml:trace>
  <inkml:trace contextRef="#ctx0" brushRef="#br0" timeOffset="209090.71">22506 16748 986 0,'0'0'216'0,"0"0"-186"15,0 0-21-15,81-65-9 16,-45 47 35-16,3 6-8 16,0 5-12-16,-1 7 8 15,-4 0 10-15,-4 16 9 16,-8 9 8-16,-8 4 15 16,-9 2 21-16,-5 3-32 0,0-2-9 15,-17-3-4 1,-7 0-13-16,-3-5-9 0,-1-4-9 15,2-6-4-15,2-6-5 16,5-4 5-16,7-4-6 16,3 0-2-16,9-14-68 15,0-4-63-15,6-2 18 16,12 0 28-16,7 3-40 16,5 3-2-16,2 11 69 15,-3 3 46-15,3 6 14 16,-4 19 16-16,-3 4 45 15,-2 3 50-15,-8 2 20 16,-6-5 34-16,-6 3 0 16,-3-4-67-16,0-1-21 15,-12-5-24-15,-10 2-9 0,-8-10-19 16,-6-3-8 0,-2-7-16-16,1-2 1 0,4-2-1 15,6 0-1-15,7-2-25 16,7-2-83-16,10-2-43 15,3-1-121-15,0 1-532 0</inkml:trace>
  <inkml:trace contextRef="#ctx0" brushRef="#br0" timeOffset="209324.76">23159 17086 1676 0,'0'0'286'0,"0"0"-208"16,0 0-50-16,0 0-17 15,0 0 47-15,0 0-11 16,0 0-29-16,-3 7-17 16,3-7-1-16,0 0-15 15,0 0-66-15,3 0-59 16,6 0-78-16,2 0-345 0</inkml:trace>
  <inkml:trace contextRef="#ctx0" brushRef="#br0" timeOffset="209833.33">23437 16726 1277 0,'0'0'398'0,"0"0"-284"15,0 0-114-15,0 0-21 0,0 0 21 16,0 0 16-16,0 0 5 16,110-36-4-16,-73 33-7 15,2 3-10-15,-1 0 1 16,-3 5 0-16,-5 9 8 16,-7 3-9-16,-6 3 1 15,-6 5 0-15,-9 5 6 16,-2 5 0-16,-14 4-1 15,-14 5 1-15,-5 1 1 16,-5 0 5-16,5-3 12 16,5-9 10-16,10-5 5 15,11-8-17-15,7-4-6 16,4-7 14-16,19-1 10 0,10-4-8 16,4-4-13-16,3 0-6 15,3 0-14-15,-2-6-8 16,6-6-90-16,-9 1-213 15,-10 2-859-15</inkml:trace>
  <inkml:trace contextRef="#ctx0" brushRef="#br0" timeOffset="210411.66">24007 16375 1560 0,'0'0'149'16,"0"0"-149"-16,0 0-290 15,92-10 224-15,-47 25 66 16,13 26 101-16,10 27 20 15,1 24-12-15,-8 17-49 16,-22-1-35-16,-24-6-11 0,-15-5-6 16,-28-4 5-1,-12-5-3-15,-2-17-4 0,4-15-6 16,-11 8-35-16,15-19-179 16,-1-3-172-16</inkml:trace>
  <inkml:trace contextRef="#ctx0" brushRef="#br0" timeOffset="213551.52">23458 16626 616 0,'0'0'289'0,"0"0"-156"16,0 0-62-16,0 0 11 15,0 0 63-15,0 0 16 16,0 0-17-16,4-9-45 15,-4 9-23-15,2 0-17 16,-2 0-15-16,0 0-19 16,3 0-14-16,3 9-5 15,8 14 2-15,13 27-1 16,18 33 5-16,13 35-5 16,7 15-5-16,-3-12 5 15,-14-27-6-15,-14-35 0 16,-7-19 0-16,-6-10 1 15,1 1 4-15,1 1-6 0,-1-2 2 16,-10-8 10-16,-3-8-3 16,-3-5 13-16,-5-4-8 15,-1-2-12-15,2-3 0 16,-2 1-1-16,0-1-1 16,0 0-45-16,0 0-209 15,0-9-309-15</inkml:trace>
  <inkml:trace contextRef="#ctx0" brushRef="#br0" timeOffset="214001.6">23884 16532 768 0,'0'0'250'15,"0"0"-157"-15,0 0-66 16,0 0 8-16,0 0 59 16,0 0 0-16,0 0-30 15,-6 13 6-15,-9 18-25 16,-11 29 12-16,-15 37 10 15,-17 44 11-15,-8 14-32 0,1-5-13 16,10-27 5 0,17-42 3-16,11-24-1 0,10-19 13 15,5-10-2-15,-2 0-1 16,4-3-21-16,2-2 2 16,4-10-15-16,1-7-7 15,3-3-3-15,0-3-3 16,0 0 4-16,0 0 8 15,0 0 6-15,0 0-14 16,0 0-7-16,0 0-1 16,0 0-46-16,0-6-128 15,0 2-489-15</inkml:trace>
  <inkml:trace contextRef="#ctx0" brushRef="#br0" timeOffset="-209241.18">13771 16554 629 0,'0'0'318'16,"0"0"-152"-16,0 0-82 15,0 0 9-15,0 0 39 16,0 0 19-16,-1 0-10 15,1 0-34-15,0 0-18 16,0-7-27-16,0-6-14 16,0-4-31-16,0-6-8 15,3-6-2-15,3 0-7 0,0-3 0 16,0 0 1-16,2-1-1 16,0 2 0-16,-2 3-9 15,0 4 2-15,-1 5 2 16,-1 2 4-16,-3 8 1 15,1 3 0-15,-2 5 0 16,0 1-2-16,0 0-13 16,0 2-3-16,0 19 11 15,0 25 7-15,0 26 1 16,0 2-1-16,0-2 1 16,1-9 5-16,1-14 4 15,-1 1-9-15,-1 3-1 16,0-14-1-16,0-5 1 0,0-12-1 15,0-8 1 1,0-6 0-16,0-4 0 0,0-3-8 16,9-1-162-16,2-5-211 15,2-7-284-15</inkml:trace>
  <inkml:trace contextRef="#ctx0" brushRef="#br0" timeOffset="-208543.34">14072 16385 1061 0,'0'0'245'16,"0"0"-170"-16,0 0-68 15,0 0-5-15,0 0 14 16,58-77 19-16,-32 64-6 15,4 4-9-15,3 4-7 16,1 4 9-16,-1 1-3 16,-3 0-3-16,-2 11 3 15,-5 5 0-15,-3 2 4 16,-6 4-1-16,-5 3 20 16,-6 0 6-16,-3 0-3 15,0 1-15-15,-12-2-3 16,-5-2 3-16,-3-2 27 15,0-3-19-15,-1-4-29 0,2-3-2 16,5-3 2-16,3-4-8 16,5-2 5-16,1 0-5 15,4-1 11-15,-1 0-12 16,2 0-1-16,0 0-29 16,0 0-45-16,0-2 43 15,11-6 23-15,3-1 3 16,6-1 5-16,4 4-2 15,3 0-4-15,2 6 7 16,4 0 0-16,2 2 0 16,-3 11-2-16,0 8 2 15,-7 2-2-15,-4 5 2 16,-8 1 0-16,-5 3 24 0,-7 2 9 16,-1-1 7-16,-9 1 8 15,-12-3-5-15,-7-1-16 16,-8-4-10-16,-5-4-10 15,-3-8-6-15,-3-8 13 16,0-6 3-16,3 0 13 16,2-11-8-16,7-6 3 15,7 3 0-15,9-3 8 16,8 6-8-16,5 1-10 16,2 6-14-16,4 1 6 15,0 2-7-15,0 1-19 16,2 0-44-16,9 7-69 0,0 3-429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2:54:52.796"/>
    </inkml:context>
    <inkml:brush xml:id="br0">
      <inkml:brushProperty name="width" value="0.05292" units="cm"/>
      <inkml:brushProperty name="height" value="0.05292" units="cm"/>
      <inkml:brushProperty name="color" value="#FFFFFF"/>
    </inkml:brush>
  </inkml:definitions>
  <inkml:trace contextRef="#ctx0" brushRef="#br0">1415 11872 914 0,'0'0'295'16,"0"0"-213"-16,0 0-54 16,0 0-12-16,0 0 62 15,0 0 5-15,0 0-37 16,0 0 10-16,0-3-8 16,-4-6 23-16,2-4-46 15,-1-3-15-15,0-1 3 16,0-3-13-16,-1 0 2 0,1 0 5 15,0 1-7 1,-2 0 1-16,2 2-1 0,-1 3 1 16,4 2 0-16,-3 6 1 15,3 1 5-15,0 4-7 16,0 1-12-16,0 0-4 16,0 0 4-16,0 4 6 15,0 13-1-15,10 11 7 16,1 10 6-16,1 11-4 15,1 4-1-15,-1 1 1 16,-2-5-1-16,-1-4 1 16,-1-6-1-16,1-8 0 15,1-6 1-15,-4-6-2 16,0-5-9-16,0-3-31 16,-3-5-38-16,3-6-59 0,-6-2-133 15,3-9-392-15</inkml:trace>
  <inkml:trace contextRef="#ctx0" brushRef="#br0" timeOffset="817.4">1369 11324 575 0,'0'0'99'16,"0"0"-74"-16,0 0-12 15,0 0-3-15,-88 68 7 16,66-45 2-16,-4 6 0 15,-1 2 5-15,-1 4 26 16,-2 3-29-16,2 4 2 16,1 1 21-16,2 3 2 15,-2-2 13-15,9 1 15 16,-3-2-19-16,7-1-12 16,3-2-12-16,3 0-18 15,5-1-3-15,3 0 6 0,0 1 6 16,12 2-4-16,6 2-7 15,6-2-4-15,4 2-1 16,8-2-5-16,3-2 14 16,1 1 15-16,6-4-1 15,-1-1 0-15,3-5-6 16,-2-3-17-16,0-5 9 16,1-6-8-16,2-5 3 15,0-5 6-15,-1-7-4 16,2 0 2-16,-1-5-8 15,-4-13-5-15,1-7 17 16,-4-6 3-16,-3-4-20 16,-4-3-1-16,-7-5 6 0,-1-3-3 15,-5-3 13-15,-3-2-5 16,-5-4-10-16,-5-1-1 16,-3 0 2-16,-2 0 8 15,-4-3-4-15,0 0-6 16,-10 1 9-16,-4 0-9 15,-8 1 0-15,0 4 6 16,-5 3 19-16,-2 5 7 16,-5 8 5-16,0 3-5 15,-5 6-23-15,5 6 4 16,-5 6 1-16,-1 7-12 16,-1 4 7-16,-3 5-9 15,-3 6 0-15,-2 13-6 0,1 9 4 16,1 11-4-16,5 9-4 15,-1 19-15-15,13-2-39 16,4 5-61-16,1 19-51 16,10-24-172-16,5-5-396 0</inkml:trace>
  <inkml:trace contextRef="#ctx0" brushRef="#br0" timeOffset="1876.35">3712 11313 639 0,'0'0'124'0,"0"0"-102"16,0 0-10-16,0 0-1 15,0 0 24-15,0 0 8 16,21 84-4-16,-10-48 7 16,8 7 1-16,9 21 54 15,14 26-17-15,13 20-31 16,3 5-24-16,-10-23-10 16,-14-27-10-16,-17-26-8 15,-1-11 1-15,-5 2 5 16,2-4 16-16,-4-1-5 0,-3-8-1 15,-3-7-2 1,-3-8-14-16,0-2 12 0,0-2 29 16,0-15 53-16,0-12-24 15,-9-11-52-15,-4-10-19 16,-4-3-7-16,-2-5-5 16,-2 2 0-16,-3 1-53 15,3 3 55-15,-1 4 1 16,2 7 1-16,1 8 8 15,4 10 0-15,-1 6 1 16,2 11 0-16,1 6 15 16,-1 0-15-16,-5 19-1 0,1 10-1 15,-3 10-5 1,-4 8 5-16,-2 4 1 0,2 1-7 16,-2-1 6-16,0-1 1 15,0-3 1-15,0 0-1 16,0-3 2-16,2-3-1 15,3-2-1-15,4-6 1 16,0-4-1-16,7-9 0 16,3-5 0-16,3-6 0 15,2-4 0-15,2-5 0 16,1 2 0-16,0-2-11 16,0 0-44-16,0-2-22 15,0-7-324-15,0 0-205 0</inkml:trace>
  <inkml:trace contextRef="#ctx0" brushRef="#br0" timeOffset="2852.21">4665 11903 1053 0,'0'0'172'0,"0"0"-118"0,0 0-38 16,0 0 1-16,0 0 19 16,0 0 5-16,0 0-17 15,18 0-15-15,3 0 9 16,7 1 2-16,4 1-1 15,2 0 0-15,2-2-3 16,0 0 23-16,-1 0-23 16,-2 0-9-16,-2 0-6 15,-2 0-1-15,-8-3-14 16,3 3-84-16,-10 0-128 16,-6 0-360-16</inkml:trace>
  <inkml:trace contextRef="#ctx0" brushRef="#br0" timeOffset="3154.43">4773 12109 540 0,'0'0'350'0,"0"0"-254"15,0 0-77-15,0 0 3 16,0 0 104-16,0 0-18 16,0 0-27-16,95 3-7 0,-62-3 16 15,1 0-18-15,2-3 9 16,-3-4-28-16,-2 2-20 16,-4 1-15-16,-2 1-11 15,-5 1-7-15,-1 2 0 16,3 0-21-16,-8 2-148 15,-2 5-436-15</inkml:trace>
  <inkml:trace contextRef="#ctx0" brushRef="#br0" timeOffset="4481.87">6654 11383 687 0,'0'0'235'16,"0"0"-160"-16,0 0-53 15,0 0 3-15,0 0 51 16,0 0-32-16,0 0-27 0,-11 20-5 15,11-4-5 1,-3 7 9-16,3 3 1 0,0 10 11 16,0 20 9-16,11 23-9 15,5 18-19-15,-1-4-8 16,0-18 8-16,-5-23-8 16,-2-19 0-16,-2 0 0 15,1-4 1-15,-1 0 14 16,-3-11 10-16,2-7-13 15,-5-6 4-15,1-4-2 16,-1-1-4-16,0 0 17 16,0 0 4-16,2-11 30 15,-2-8 14-15,1-7-47 16,1-7-19-16,1-4-9 16,2-5-1-16,0-1-1 0,4 0-22 15,0 1-9-15,7 3 7 16,1 3 9-16,2 4-8 15,0 6 13-15,1 5 11 16,1 6-16-16,1 7 15 16,-2 5-19-16,2 3 11 15,0 7 9-15,-1 16 1 16,0 7 5-16,-2 7 1 16,-2 5-6-16,-1 2 1 15,-4 1 4-15,0-3 5 16,-3-4 18-16,0-4 0 15,-2-7-11-15,-1-7 11 0,-1-4-10 16,-1-6-6-16,-2-5-11 16,-1 0-2-16,1-3 6 15,-2-2-6-15,0 0 0 16,0 0-19-16,0 0-157 16,0 0-431-16</inkml:trace>
  <inkml:trace contextRef="#ctx0" brushRef="#br0" timeOffset="5517.74">5333 12401 791 0,'0'0'259'16,"0"0"-177"-16,0 0-14 15,0 0-11-15,0 0-22 16,0 0 11-16,0 0 31 15,48-8 38-15,-22 1-34 16,5-1-36-16,8-2-24 16,10 0-8-16,20 0 0 15,25-2-6-15,28 1 11 16,15-1 18-16,3 2-17 16,2 3-12-16,0 0-6 15,7 1 1-15,6 2-2 16,2 3 0-16,1-1 1 0,-3-3-2 15,4 0 1-15,-4-1 0 16,-7 0 0-16,-6 2-8 16,-11 1 7-16,-17 3-5 15,-10-1-1-15,-23 1-4 16,-18-2 4-16,-16 2 0 16,-10 0 6-16,3 0-5 15,-1 0-5-15,0 0-51 16,-11 6-156-16,-13-1-356 0</inkml:trace>
  <inkml:trace contextRef="#ctx0" brushRef="#br0" timeOffset="6695.86">5829 13009 163 0,'0'0'956'15,"0"0"-816"-15,0 0-134 16,0 0 48-16,0 0-35 16,0 0 43-16,-2-78-13 15,11 58-21-15,3 0-9 16,5 0-5-16,0 3-12 15,3 1 11-15,1 6-13 0,1 7-7 16,6 3 7-16,-1 8 11 16,3 16 23-16,-3 10-1 15,-3 9-7-15,-5 9-4 16,-7 5-9-16,-3 1-4 16,-8-5-8-16,-1-8 1 15,0-8 7-15,0-9 4 16,0-9 10-16,0-8-13 15,-1-5-2-15,-1-6 8 16,2 0 16-16,-1 0-6 16,1-9-13-16,-3-11 33 15,3-5-30-15,0-6-15 0,0-5 0 16,0-3-1-16,3 0 0 16,6-1-1-16,5 5 0 15,2 6 0-15,-1 5-9 16,6 10 3-16,-2 9-30 15,1 5 20-15,2 7 17 16,0 15 1-16,-1 11 8 16,-3 5-8-16,1 6 5 15,-8-2-6-15,-2-1 0 16,-6-5 1-16,1-9 0 16,-4-5 0-16,3-10 6 15,-3-5-7-15,0-5 0 16,0-2 6-16,0 0-6 0,0-14-25 15,0-8 16-15,0-8-16 16,-3-6 11-16,3-3 0 16,0-1-31-16,0 4 16 15,9 2 9-15,5 7 5 16,2 7 8-16,5 11-11 16,3 9-21-16,3 0 36 15,4 20 3-15,-1 11 28 16,-3 8 15-16,-4 4 11 15,-3 1 2-15,-8-2-21 16,-3-5-9-16,-2-9-14 16,-1-9-12-16,-3-7-46 15,-3-10-510-15</inkml:trace>
  <inkml:trace contextRef="#ctx0" brushRef="#br0" timeOffset="6915.96">6885 13151 1597 0,'0'0'381'0,"0"0"-281"16,0 0-74-16,0 0-14 15,0 0-1-15,0 0-11 16,0 0 0-16,0 18-20 15,0-19-70-15,0-8-206 16,3-3-486-16</inkml:trace>
  <inkml:trace contextRef="#ctx0" brushRef="#br0" timeOffset="7371.59">7232 12837 1028 0,'0'0'350'16,"0"0"-253"-16,0 0-66 0,0 0-17 16,0 0 29-1,-16 81 28-15,13-58-8 0,3 5-9 16,0 5-21-16,3 4-14 15,13 2-17-15,8 4 5 16,6-2-7-16,9-4 1 16,4-4 0-16,0-10 5 15,5-7-6-15,0-13 0 16,1-3-1-16,0-10 1 16,-4-14 0-16,-5-6 12 15,-3-4 3-15,-11-7-4 16,-5 1 2-16,-8-2-7 15,-7 1 5-15,-6 2 9 0,0 5 21 16,0 8 15 0,-12 4 4-16,3 9-15 0,3 4-14 15,0 4-9-15,5 5-11 16,-1 0-11-16,2 0-44 16,0 0-88-16,0 0-244 15,0 0-715-15</inkml:trace>
  <inkml:trace contextRef="#ctx0" brushRef="#br0" timeOffset="12906.41">9091 12308 1401 0,'0'0'285'16,"0"0"-200"-16,0 0-54 15,0 0-9-15,0 0 4 16,0 0 16-16,-3-9 2 15,6 7-27-15,13 2 3 16,6 0 2-16,5 0-4 16,6 0-9-16,3 0-8 15,4 0 1-15,0 0 5 16,-2 0-6-16,-2 0-1 16,-5 0 1-16,-1 3-1 15,-5 0-12-15,-5-1-32 0,-4 3-60 16,-7 4-108-1,-4-1-66-15,-5 2-358 0</inkml:trace>
  <inkml:trace contextRef="#ctx0" brushRef="#br0" timeOffset="13177.01">9173 12500 215 0,'0'0'744'0,"0"0"-618"16,0 0-105-16,0 0 24 15,0 0 64-15,0 0 2 0,83 8 13 16,-47-4-1-16,3-1-41 16,1 0 0-16,-4-3-14 15,1 0-21-15,-4 0-19 16,-3-3-3-16,0-3-23 15,-2 1-2-15,17-5 0 16,-8 3-110-16,-3-2-295 0</inkml:trace>
  <inkml:trace contextRef="#ctx0" brushRef="#br0" timeOffset="14091.87">11467 11618 905 0,'0'0'214'0,"0"0"-154"16,0 0-39-16,0 0 27 16,0 0 55-16,0 0 16 15,0 0 6-15,-10-34-45 16,7 30-24-16,0 4 1 15,-2 0-9-15,-3 0-23 16,-3 4-11-16,-4 10-12 16,-3 10 4-16,-3 8-5 15,-3 7 0-15,3 7 0 16,-1 3-1-16,8 3 1 0,2 2 1 16,7-1 0-16,5 3-2 15,0-5 0-15,19-4 0 16,8-5-2-16,7-10 1 15,5-10 1-15,5-8 0 16,1-11 1-16,0-3-1 16,-5-8 0-16,-5-13 0 15,-5-7 0-15,-8-3 3 16,-10-3 10-16,-8 1 6 16,-4 0 12-16,-3 5 6 15,-16 5 9-15,-7 4-8 16,-3 5-21-16,-3 7 0 15,-1 7 8-15,2 0-11 16,3 12-8-16,4 8-6 16,6 7-1-16,9 1-19 0,8 1-58 15,5 10-102-15,15-9-194 16,2-7-715-16</inkml:trace>
  <inkml:trace contextRef="#ctx0" brushRef="#br0" timeOffset="14268.41">11899 12134 1807 0,'0'0'257'0,"0"0"-186"16,0 0-55-16,0 0-7 16,0 0 0-16,0 0-9 15,0 0-6-15,13-14-81 0,-2 1-280 16,1-1-442-16</inkml:trace>
  <inkml:trace contextRef="#ctx0" brushRef="#br0" timeOffset="14693.23">12229 11596 1408 0,'0'0'314'0,"0"0"-230"16,0 0-49-16,0 0-9 0,-83 22 15 16,62 3 19-16,1 4-17 15,2 11 2-15,6 5-23 16,2 9-10-16,10 4-6 16,0 6-5-16,10 0 8 15,14-3-9-15,3-7 0 16,9-12-1-16,0-14 0 15,1-13 1-15,0-11-1 16,2-4-2-16,-5-14-13 16,-2-13 14-16,-4-10 2 15,-7-3 0-15,-5-2 3 16,-7-1 4-16,-9 4 15 16,0 5 6-16,-10 6-6 0,-12 6 6 15,-5 7 8 1,-3 10-21-16,-1 5-7 0,-1 12-8 15,4 14-8-15,4 7 0 16,9 5-21-16,12 12-58 16,3-10-143-16,3-11-513 0</inkml:trace>
  <inkml:trace contextRef="#ctx0" brushRef="#br0" timeOffset="15263.85">12784 11642 763 0,'0'0'244'0,"0"0"-185"15,0 0-59-15,0 0-53 16,0 0 51-16,0 0 2 15,107 1 37-15,-66-1-11 16,2 9 0-16,0 4-5 16,-6 3 14-16,-7 2 33 15,-9 2 73-15,-7 3-75 16,-14 3-3-16,0 0-2 16,-20 5-12-16,-11-1-14 15,-5-4-19-15,-1-3 16 16,4-8 18-16,5-6-8 0,7-7-15 15,9-2-27-15,7-8 0 16,5-10-104-16,6-3-17 16,18-1 56-16,9 2 11 15,7 8-19-15,6 5 18 16,2 7 15-16,1 1 40 16,-5 15 56-16,-6 5 14 15,-8 6-15-15,-12 2 51 16,-6 2 27-16,-12 2 10 15,0 1-39-15,-21-2-51 16,-9-2-24-16,-7-5-21 16,-3-8 12-16,-3-6 24 0,1-9-10 15,2-2-8-15,5-8-15 16,7-8-11-16,7-4-18 16,8-1-37-16,10 0-69 15,12-2-40-15,14 2-106 16,6 6-339-16</inkml:trace>
  <inkml:trace contextRef="#ctx0" brushRef="#br0" timeOffset="15482.99">13647 11787 1662 0,'0'0'268'0,"0"0"-199"15,0 0-43-15,60 76-16 0,-36-38-4 16,3 4-5-16,0-1 0 16,0-3 6-16,-2-5-7 15,-1-10-8-15,-3-9-72 16,4-14-122-16,-4 0-91 16,-6-12-440-16</inkml:trace>
  <inkml:trace contextRef="#ctx0" brushRef="#br0" timeOffset="15677.73">13844 11787 1445 0,'0'0'282'0,"0"0"-203"0,-67 85-57 16,31-38-12-1,-4 6 2-15,0 0 0 0,-2-3 8 16,4-4 1-16,6-9-21 15,10-10-16-15,10-21-139 16,6-6-193-16,6-4-632 0</inkml:trace>
  <inkml:trace contextRef="#ctx0" brushRef="#br0" timeOffset="15910.58">14177 11592 1307 0,'0'0'238'0,"12"81"-122"15,-3-24-30-15,-3 7 28 16,-2-3-10-16,-1-2-29 16,-1-9-37-16,1-11-23 15,0-11-8-15,3-13-7 16,0-10-45-16,3-12-145 15,-2-15-124-15,2-7-347 0</inkml:trace>
  <inkml:trace contextRef="#ctx0" brushRef="#br0" timeOffset="16278.27">14389 11672 1213 0,'0'0'241'16,"0"0"-151"-16,3 105-48 15,1-54 25-15,3 1 63 16,4-2-27-16,6-4-30 16,5-4-33-16,5-9-26 15,3-6-6-15,3-13-7 16,-1-10-1-16,1-4 0 16,0-11-1-16,-3-15 1 15,-3-7 0-15,-5-4 0 16,-7-5 1-16,-5-4 9 15,-10 0 12-15,0 2 7 16,-10 1 2-16,-11 7 5 0,-7 3 12 16,-5 10 5-1,-6 7 7-15,2 8-3 0,-2 8-25 16,3 3-19-16,5 15-13 16,2 8 0-16,6 5-2 15,7 2-26-15,6 1-35 16,10 3-41-16,0-7-125 15,6-10-689-15</inkml:trace>
  <inkml:trace contextRef="#ctx0" brushRef="#br0" timeOffset="16494.3">14777 11448 1881 0,'0'0'225'0,"0"0"-182"16,0 0-43-16,0 0-35 15,79-6 14-15,-51 6-10 16,11 0-24-16,-10 1-197 16,-6 0-596-16</inkml:trace>
  <inkml:trace contextRef="#ctx0" brushRef="#br0" timeOffset="16937.78">15190 11223 588 0,'0'0'576'0,"0"0"-546"15,0 0-17-15,0 0 3 16,0 0 88-16,82 12 43 15,-61 2 0-15,-3 5-41 16,-2 2-47-16,-7 5-8 16,-7 1 0-16,-2 0 12 15,-6 0-4-15,-10-4-13 16,0-3-13-16,4-6-11 16,0-6-13-16,6-6 1 15,3-2-10-15,3-7-3 16,0-10-51-16,9-7-14 0,12 2-15 15,3 2 23-15,1 5 48 16,3 8-1-16,0 7 13 16,-1 0 7-16,-2 13 46 15,-4 11 0-15,-8 3 14 16,-7 5 8-16,-6 1-25 16,-3 1 7-16,-16 0-8 15,-8-2-19-15,-6-4-16 16,-1-8 0-16,0-8-5 15,4-8-8-15,6-4-1 16,4-1-48-16,16-29-51 16,4 2-118-16,0 0-480 0</inkml:trace>
  <inkml:trace contextRef="#ctx0" brushRef="#br0" timeOffset="17185.41">15560 11269 1322 0,'0'0'522'0,"0"0"-448"16,0 0-43-16,0 0-18 15,-2 89-2-15,2-61 63 16,0 0 23-16,5-3-30 16,11-1-22-16,8-7-21 0,4-4-11 15,2-3-7-15,1-4-5 16,1-4-1-16,-4-2-11 15,-3 0-46-15,-3 0-77 16,1-21-142-16,-5 0-87 16,-6-1-520-16</inkml:trace>
  <inkml:trace contextRef="#ctx0" brushRef="#br0" timeOffset="17345.95">15824 11311 1542 0,'0'0'319'16,"0"0"-157"-16,0 0-92 15,-23 100 0-15,19-46 23 16,4 7-4-16,0 2-24 16,0-1-36-16,0-3-29 15,0-9-12-15,9-2-89 0,0-16-165 16,-2-9-1113-16</inkml:trace>
  <inkml:trace contextRef="#ctx0" brushRef="#br0" timeOffset="17781.11">16651 11392 1741 0,'0'0'308'16,"0"0"-193"-16,0 0-67 15,0 0-25-15,0 0 41 0,102-3-6 16,-62 3-21 0,5 0-21-16,0 0-15 0,-2 0-1 15,-7 0-17-15,-8 0-74 16,-14 3-58-16,-8 5-226 15,-6 0-652-15</inkml:trace>
  <inkml:trace contextRef="#ctx0" brushRef="#br0" timeOffset="18132.25">16771 11453 1209 0,'0'0'378'0,"0"0"-260"15,0 0-64-15,0 0-19 0,0 0 94 16,48 86 4-16,-19-45-53 16,3 11-30-16,1 2-22 15,-3 4-12-15,-5 0-5 16,-8-2-10-16,-7-6 10 16,-9-6-3-16,-1-5-1 15,-11-5-1-15,-12-8 0 16,-9-5 1-16,-8-8-7 15,-3-6 9-15,-5-7-8 16,2 0 1-16,1-12-1 16,8-4 8-16,9 0 9 15,8 3 1-15,8 4-10 16,8 5-9-16,4 4-5 0,0 0-17 16,7 0-45-16,33 0-26 15,-4-3-149-15,2 1-678 0</inkml:trace>
  <inkml:trace contextRef="#ctx0" brushRef="#br0" timeOffset="18365.27">17374 11787 1395 0,'0'0'650'0,"0"0"-543"15,0 0-45-15,0 0-40 0,0 0 31 16,0 0 53 0,0 0-20-16,-33 0-37 0,31 0-36 15,2 0-13-15,0 0-30 16,0 0-48-16,5 0-68 16,8 0-176-16,1-2-803 0</inkml:trace>
  <inkml:trace contextRef="#ctx0" brushRef="#br0" timeOffset="18791.41">17836 11632 1230 0,'0'0'500'0,"0"0"-386"16,-81 16-38-16,48-3-51 16,7 2-6-16,2-2 29 15,9 3-3-15,5-3-24 16,5 1-12-16,5-2-8 16,2 2 0-16,17 1-1 15,9-1-18-15,8 0-25 16,7-1-56-16,5 3-9 15,0 1 54-15,-2-1 36 16,-6 2 18-16,-3 1 0 0,-8-1 13 16,-11 3 34-16,-5 2 55 15,-10 1 8-15,-3 0-35 16,-7 1-19-16,-11-1-15 16,-8-3-3-16,-3-3-16 15,-6-4-4-15,-1-8-17 16,-4-4-1-16,0-2-31 15,-14-3-65-15,11-9-146 16,4 1-644-16</inkml:trace>
  <inkml:trace contextRef="#ctx0" brushRef="#br0" timeOffset="20391.74">10867 12538 1111 0,'0'0'169'16,"0"0"-115"-16,0 0-35 0,0 0 15 15,99 0 17 1,-65 0 20-16,6 0 15 0,2 0-6 16,6 0-40-16,4 0-4 15,5 0-17-15,5 0-10 16,7 0 27-16,1 0 40 15,13-3-39-15,16-4-15 16,14-3-6-16,1 1-8 16,-5 4-7-16,-14-1 2 15,-13 3 4-15,-9 2 3 16,-13 1-10-16,9 0 0 16,14 0 1-16,13 0 0 15,9 0 0-15,-9 0 0 16,-10 0-1-16,-1-2 3 15,1 2 35-15,0 0-6 0,0 0-16 16,2 0-10-16,2 0-5 16,-1-1 9-16,4-1-4 15,-1-3-4-15,1-1 4 16,-2 3-5-16,-3-4 5 16,-3 3-5-16,-4 1 1 15,-10 0 6-15,-12 3-8 16,-9 0 6-16,-1-3 0 15,8 3-5-15,8 0 0 16,9 0 9-16,-3-2-10 16,-2-1-1-16,-2 1 1 15,-1 1 0-15,0 1 0 0,-3 0 1 16,-2 0-1-16,0 0 0 16,-3 0 0-1,-2 0 0-15,1 0 0 0,-4 0 0 16,-1 3 0-16,-1 0 0 15,1-1 1-15,0 1-1 16,2 0 0-16,-1 0 1 16,2 1 0-16,1 0-1 15,1 1 0-15,0-1 4 16,1 0-4-16,0 0 0 16,1-2-1-16,3-2-5 15,-1 0 6-15,3 0 0 16,2 0 0-16,-1 0-1 15,3 0 1-15,-3-2 0 16,2 0 0-16,-1 2 1 0,0-2-1 16,-1 2 0-16,2 0 1 15,3 0-1-15,-4 0 1 16,1 0-1-16,-3 0 2 16,-1 0-2-16,1 0-1 15,0-4 1-15,-1-5 0 16,2 2 0-16,-4 0 0 15,1-1-1-15,-3 2 1 16,-1 3 0-16,-2-2-1 16,2 2 1-16,-1 1 1 15,-1 2-1-15,2 0 0 0,-1-1 0 16,-2 1 0 0,-2-1 7-16,-3 0-7 0,-2-1 0 15,-5 1 0-15,-2-1 2 16,-4 2-2-16,-3 0-1 15,-4 0 0-15,-2 0 1 16,-4 0 0-16,2 0 0 16,-3 3 0-16,0 1 0 15,-4-1 0-15,-1 0 0 16,-3-1 0-16,-2-2 0 16,-4 0-9-16,-1 0-41 15,-4 0-50-15,-4 0-103 16,0 0-109-16,-4 0-541 0</inkml:trace>
  <inkml:trace contextRef="#ctx0" brushRef="#br0" timeOffset="21923.31">10729 12975 833 0,'0'0'192'16,"0"0"-134"-16,0 0-38 15,0 0-4-15,0 0 90 16,0 0 15-16,0 0-51 16,-9 80-32-16,19-63-14 15,5-5-5-15,3 3-10 16,1-2-8-16,2-7 0 15,1 1 1-15,-5-7 9 16,4 0-2-16,-5-4 51 16,2-13 52-16,-3-3-46 15,-2-6 40-15,-5-3-44 0,-2 0-43 16,-4-2-4-16,-2 3-1 16,0 3 0-16,-13 2-3 15,-3 5 0-15,-5 4 3 16,0 3 9-16,-4 3-6 15,-2 7-9-15,3 1-7 16,-1 3-1-16,2 12 0 16,6 5-6-16,3 4 5 15,5 1-1-15,6 1 2 16,3 0-1-16,0-3-6 16,3-2 6-16,14-2-10 15,3-4-18-15,6-1-1 16,-1-7-14-16,2-4 4 15,2-3 12-15,-3 0 12 0,0-1 7 16,-4-8 3-16,-4 0-7 16,-3 4 7-16,-5 4 6 15,0 1-12-15,-2 8 12 16,0 16 0-16,-2 12 23 16,1 6 6-16,-1 6-8 15,-2 1 16-15,1-4-18 16,-2-5-8-16,3-6-5 15,0-8-6-15,-2-5-35 16,1-8-218-16,-2-6-657 0</inkml:trace>
  <inkml:trace contextRef="#ctx0" brushRef="#br0" timeOffset="22135.35">11310 13366 1358 0,'0'0'659'0,"0"0"-567"15,0 0-64-15,0 0-15 16,0 0-6-16,0 0-5 16,0 0-2-16,-7 33-13 15,10-45-131-15,9-3-185 16,-2-2-734-16</inkml:trace>
  <inkml:trace contextRef="#ctx0" brushRef="#br0" timeOffset="22614.12">11616 13142 1425 0,'0'0'230'15,"0"0"-227"-15,0 0-3 0,4-99 0 16,1 70 0-16,-2-1 8 15,2 7 16-15,-2 1-5 16,0 5-9-16,2 8 0 16,-3 1 0-16,-1 8-3 15,1 0-6-15,-1 0 11 16,2 0 7-16,2 15-9 16,2 6 11-16,2 10 5 15,3 11 19-15,0 17-5 16,1 2-2-16,-5 3-4 0,1 2-11 15,-6-13 0-15,3 5-16 16,-5-11-7 0,1-10 0-16,-2-7 0 0,0-11 1 15,0-10-1-15,0-8-15 16,0-1-99-16,3-13-139 16,1-6-133-16,2-3-754 0</inkml:trace>
  <inkml:trace contextRef="#ctx0" brushRef="#br0" timeOffset="23252.18">12001 13090 983 0,'0'0'324'0,"0"0"-230"16,0 0-65-16,0 0-16 15,0 0-2-15,-28 89 38 16,28-50 37-16,0 7 13 15,4 4-31-15,14 0-30 16,7-3-16-16,4-8-20 16,2-8-1-16,3-11 1 15,1-12 4-15,-1-8-6 16,0-6-4-16,-4-20 3 16,-3-8 1-16,-3-8 0 15,-7-6 0-15,-9-1 6 16,-3-1 4-16,-5 4 19 0,-5 3 33 15,-13 7 27-15,-6 5-22 16,-7 5-9-16,-8 8-2 16,-1 7-28-16,-2 11-3 15,0 0-15-15,5 16-10 16,6 9-2-16,7 6-18 16,13 1-23-16,11 14-43 15,3-7-126-15,13-8-434 0</inkml:trace>
  <inkml:trace contextRef="#ctx0" brushRef="#br0" timeOffset="23763.38">12508 13162 1237 0,'0'0'165'16,"0"0"-120"-16,0 0-32 15,57 72-11-15,-37-62 14 16,2-3 87-16,1-7 62 16,4-2-40-16,0-15-38 15,1-7-34-15,-1-5-2 16,-6-5-31-16,-5-1-9 16,-8 3-5-16,-8 2 1 15,0 4 2-15,-6 4 3 0,-16 5 23 16,-7 9 8-16,-5 8-29 15,-6 0-13-15,-5 22-1 16,2 7 0-16,5 8 0 16,7 4-2-16,10-2 0 15,9-3-5-15,8-7-14 16,4-10-20-16,13-6-17 16,11-10-6-16,7-3-59 15,7-9-69-15,1-7-7 16,2-3-22-16,-4 4 27 15,-1 7 194-15,-4 8 31 16,-6 0 186-16,-2 22-46 16,-6 12 29-16,-1 11-41 15,-7 7-76-15,-2 3-46 16,-3-1-22-16,-2-4-9 0,2-10-5 16,1-9 0-16,3-8-1 15,9-17-52-15,-2-6-325 16,1 0-832-16</inkml:trace>
  <inkml:trace contextRef="#ctx0" brushRef="#br0" timeOffset="23983.36">13291 13189 1448 0,'0'0'370'16,"0"0"-270"-16,0 0-69 15,40 74-21-15,-22-33-9 0,0 2 5 16,3 1 0-16,1-2 22 16,2-9-12-16,-3-8-10 15,-2-8-6-15,-2-8-77 16,-1-9-162-16,-7-9-133 16,0-9-510-16</inkml:trace>
  <inkml:trace contextRef="#ctx0" brushRef="#br0" timeOffset="24170.01">13488 13274 1520 0,'0'0'381'0,"0"0"-261"0,0 0-72 16,-58 79-33-16,38-45-6 16,-2 0 5-16,1-2 6 15,5-6-3-15,4-5-6 16,6-7-11-16,4-8-24 15,2-6-156-15,3 0-219 16,8-12-512-16</inkml:trace>
  <inkml:trace contextRef="#ctx0" brushRef="#br0" timeOffset="24380.93">13749 13036 1465 0,'0'0'297'0,"0"0"-183"0,19 106-48 16,-13-49-18-16,-1 4 21 15,-1-2-10-15,2-6-18 16,0-7-28-16,2-14-10 16,1-12-3-16,7-20-78 15,-4-6-232-15,0-15-358 0</inkml:trace>
  <inkml:trace contextRef="#ctx0" brushRef="#br0" timeOffset="24732.25">14044 13104 1303 0,'0'0'304'15,"0"83"-202"-15,0-27-70 0,6 6 12 16,6-1 52-16,6-6-47 15,7-12-22-15,5-9-25 16,3-10 4-16,1-17 0 16,-1-7-5-16,2-7-1 15,-4-21-22-15,-4-7 22 16,-4-5 1-16,-7-2 12 16,-6-2 17-16,-9 2 15 15,-1 2-7-15,-7 1 16 16,-16 6 16-16,-6 1-4 15,-11 10-14-15,-2 6-19 0,-3 13-5 16,0 3-14-16,8 19-14 16,4 11 0-16,9 11-17 15,8 0-17-15,8 2-25 16,8 10-50-16,2-11-289 16,11-8-810-16</inkml:trace>
  <inkml:trace contextRef="#ctx0" brushRef="#br0" timeOffset="25115.28">14371 13046 1540 0,'0'0'283'0,"0"0"-172"16,0 0-74-16,0 0-21 0,0 0 9 15,0 0 5-15,0 0-15 16,103-9-15-16,-63 3-28 16,-5 1-175-16,-7-2-650 0</inkml:trace>
  <inkml:trace contextRef="#ctx0" brushRef="#br0" timeOffset="25589.47">14731 12881 1629 0,'0'0'246'0,"0"0"-195"0,0 0-51 16,0 0-9-16,0 0 9 15,101-42 22-15,-68 42 4 16,-2 0 4-16,-3 5-7 16,-8 9-1-16,-7 4 7 15,-8 3-5-15,-5 4 7 16,-3 1-6-16,-12-3-6 16,0-4-7-16,-1-3-1 15,3-8 1-15,6-5-6 16,0-3-6-16,4 0 0 15,3-3-46-15,0-9 2 16,6-1-29-16,8 2-39 0,6 2 33 16,1 4 27-16,4 5 24 15,2 0 21-15,0 7 7 16,-4 9 8-16,-4 4 87 16,-6 2-16-16,-7 2 15 15,-6-2-6-15,0 1-28 16,-13-3-12-16,-8 0-17 15,-6-6-11-15,-3-2-2 16,2-7-16-16,1-3-2 16,3-2-33-16,7 0-44 15,9-4-66-15,3-4-217 16,5-1-520-16</inkml:trace>
  <inkml:trace contextRef="#ctx0" brushRef="#br0" timeOffset="25909.95">15212 12930 1431 0,'0'0'229'16,"0"0"-145"-16,0 0-38 15,0-85 30-15,0 56 53 16,0 0-48-16,0 2-33 15,2 6-12-15,1 6-15 16,-2 7 10-16,1 8-6 16,-1 0 15-16,2 20-22 15,1 12-2-15,1 8 12 0,1 10 3 16,2 2-2 0,-2 1-10-16,2-4-7 0,-2-3-3 15,-1-8-8-15,-2-6-1 16,0-10-7-16,2-10-121 15,-1-6-235-15,-4-6-1457 0</inkml:trace>
  <inkml:trace contextRef="#ctx0" brushRef="#br0" timeOffset="27247.38">15250 13571 1114 0,'0'0'370'0,"0"0"-260"16,0 0-78-16,0 0-13 15,0 0 85-15,0 0 57 16,91-42-73-16,-63 13-10 16,3-7-25-16,2-3-20 15,1-6-18-15,-3-3-8 16,-3-1 0-16,-2 0-6 16,-5-1-1-16,-5 0 1 15,-4 3-1-15,-5 0-7 16,-4 2-2-16,-3 3-3 0,0 5 4 15,-2 2 6-15,-7 8 1 16,-2 3-1-16,0 8-4 16,0 2 6-16,-2 5 0 15,7 7-8-15,-2 2-1 16,4 1-2-16,-1 20-7 16,2 13 11-16,3 24 6 15,0 25 1-15,9 20 0 16,5-5 0-16,-1-22 0 15,-4-25 0-15,-3-22 5 16,0-2-4-16,1-1-2 16,-2-6 1-16,-2-11-1 15,0-8 1-15,0-1 2 0,0-15 18 16,2-12-12 0,5-8-8-16,0-6-10 0,5-1-6 15,3 2-5-15,1 7 6 16,3 11 0-16,0 8 5 15,0 11 9-15,-1 3 1 16,-4 8 0-16,-1 9 21 16,-6 8-8-16,-5 1 5 15,-5 2-4-15,0 1 3 16,-6-2-6-16,-13 2-3 16,-4-8-2-16,-5-2-5 15,-2-6 0-15,1-7 0 16,6-4-1-16,3-2-2 15,8 0-16-15,8-5-5 16,4-3 4-16,0 4 11 0,12 1 7 16,10 3 1-16,8 0 15 15,4 0 0-15,4 2-9 16,0 1-6-16,1-1 0 16,16-2-44-16,-10 0-230 15,-6-4-743-15</inkml:trace>
  <inkml:trace contextRef="#ctx0" brushRef="#br0" timeOffset="27652">16297 13196 1479 0,'0'0'287'0,"0"0"-69"15,0 0-110-15,-99-27-22 16,74 26-29-16,1 1-27 15,3 0-18-15,3 16-12 16,2 5 1-16,5 6-1 16,5 2 0-16,3 1 0 15,3-2-1-15,0-6-5 16,6-5 4-16,8-9-10 16,2-7-14-16,4-1-29 15,2-7-14-15,2-10-42 16,-2-1-10-16,-2 2 50 15,-1 7 52-15,-2 6 19 0,2 3 60 16,0 24 86 0,2 15-61-16,1 23 9 0,-2 24-13 15,-5 15-14-15,-7-6-8 16,-5-23-14-16,-3-23-1 16,0-20-11-16,0 0-17 15,-3-3-16-15,-2-6-26 16,2-20-81-16,1-3-136 15,1-17-1150-15</inkml:trace>
  <inkml:trace contextRef="#ctx0" brushRef="#br0" timeOffset="28307.9">16798 13254 1506 0,'0'0'533'0,"0"0"-397"16,0 0-42-16,0 0-23 15,0 0 2-15,0 0-14 16,0 0-38-16,-2 3-19 15,2-3-2-15,0 0-32 16,21 4-80-16,1 1-75 16,0-3-480-16</inkml:trace>
  <inkml:trace contextRef="#ctx0" brushRef="#br0" timeOffset="30455.12">17412 12637 789 0,'0'0'297'16,"0"0"-195"-16,0 0-65 15,0 0-20-15,0 0 19 16,0 0 47-16,-89 75-25 16,72-56-18-16,1 5-15 15,-2 4 9-15,0 3-11 0,3 5 6 16,1 5 31-1,1 7 1-15,4 15 15 0,6 19 0 16,3 18-10-16,14 3-22 16,7-15-6-16,0-24-6 15,-5-24-3-15,-2-5 3 16,2 0-4-16,2 0 6 16,-2-1-6-16,0-6 6 15,-2-9-7-15,-3-5-10 16,-1-4-8-16,-3-2-1 15,-1-1-8-15,-1-4 1 16,-2 0-1-16,0-3 0 16,1 0 0-16,7 0-80 0,-2-9-247 15,1-5-848-15</inkml:trace>
  <inkml:trace contextRef="#ctx0" brushRef="#br0" timeOffset="33921.67">17657 13002 598 0,'0'0'604'0,"0"0"-483"16,0 0-62-16,0 0-18 16,0 0 23-16,0 0 50 15,0 0-39-15,1-13-43 16,7 7-19-16,2 1-4 16,5 0-1-16,2 4 0 15,0 1-7-15,4 0 8 16,-3 0-8-16,0 8 10 0,-4 2-3 15,-3 3 16 1,-5 3 14-16,-1 1-12 0,-5 1-10 16,0 3-8-16,0 0-7 15,-8 1 6-15,-3-5-1 16,0 0-5-16,1-4 1 16,1-4-1-16,1-4 8 15,4-2-9-15,1-3 8 16,1 0-2-16,2 0-6 15,0-1-12-15,0-8-45 16,0 2 4-16,0 1 30 16,8 4 10-16,7 2-5 15,3 0 10-15,4 8 8 16,3 9 1-16,-2 3 6 16,-2 1 0-16,-4 0 20 0,-6 1 22 15,-5-3 0-15,-6 1-10 16,0-3 2-16,-3 0-8 15,-12-3-16-15,-7-3-3 16,-5-3 11-16,-3-8 11 16,0 0-11-16,0 0-2 15,5-8-2-15,4-1-3 16,2-3 2-16,4 2-5 16,6 2-8-16,3 2-5 15,3 3-1-15,0 1 0 16,3 2-1-16,0 0-16 15,0 0-64-15,7 0-121 16,7 7-84-16,-1 0-399 0</inkml:trace>
  <inkml:trace contextRef="#ctx0" brushRef="#br0" timeOffset="34502.14">18008 13343 1340 0,'0'0'506'16,"0"0"-376"-16,0 0-23 16,0 0-31-16,0 0-15 15,0 0-36-15,0 0-12 16,0 0-12-16,0 0-1 16,0 0-25-16,7 0-70 15,5 0-131-15,-2-5-511 0</inkml:trace>
  <inkml:trace contextRef="#ctx0" brushRef="#br0" timeOffset="34957.24">18215 13073 1232 0,'0'0'169'16,"0"0"-122"-16,0 0-46 16,0 0 0-16,0 0 11 0,0 0-3 15,-25 92 2 1,25-64 7-16,1 0-1 0,9 2 3 16,2-1-5-16,3-4-14 15,5-5 0-15,2-7 7 16,3-7-7-16,-1-6 6 15,2 0-6-15,-3-12 0 16,-2-11 8-16,-4-8-6 16,-2-4 3-16,-8-3-5 15,-2-3 12-15,-5 2 12 16,0 3 15-16,-11 5 57 16,-7 6-15-16,-3 6-2 0,-6 5-18 15,1 4 9 1,-4 6-15-16,3 4-29 0,0 0-11 15,5 7-15-15,5 9-1 16,1 6-1-16,5 4-27 16,5-1-72-16,6 8-154 15,0-10-244-15,9-4-556 0</inkml:trace>
  <inkml:trace contextRef="#ctx0" brushRef="#br0" timeOffset="35341.57">18546 13065 1144 0,'0'0'243'0,"0"0"-183"16,0 0-47-16,0 0-6 16,0 0 15-16,-9 80 16 15,9-46 16-15,6 5 10 16,15 0-24-16,3-2-21 15,6-5-11-15,3-6-7 16,-1-11 5-16,1-7-6 16,-6-8-2-16,-3-5 1 15,-4-16 1-15,-4-9-18 16,-5-4 18-16,-5-4 16 16,-4-1 7-16,-2 2 23 15,-2 3 44-15,-15 5 25 16,-3 3-30-16,-7 6 0 0,-4 4-20 15,-2 9 0 1,-3 5-30-16,-1 2-21 0,1 4-14 16,3 12-6-16,4 3-37 15,3 14-75-15,10-7-174 16,4 1-375-16</inkml:trace>
  <inkml:trace contextRef="#ctx0" brushRef="#br0" timeOffset="35897.15">19034 13140 1577 0,'0'0'308'16,"0"0"-275"-16,0 0-33 15,0 0-7-15,0 0 7 16,46 75 35-16,-22-53-10 0,3 1 0 16,0-3-10-1,-4-6-15-15,-6-4 0 0,-2-9-94 16,-6-1-239-16,-6 0-572 15</inkml:trace>
  <inkml:trace contextRef="#ctx0" brushRef="#br0" timeOffset="36099.67">19178 13165 447 0,'0'0'1292'16,"0"0"-1103"-16,0 0-135 15,0 0-33-15,-50 92-8 16,39-62 43-16,2-3-24 16,2-3-22-16,2-7-10 0,4-2 0 15,1-8-96-15,0-7-226 16,3-5-205-16,6-12-490 0</inkml:trace>
  <inkml:trace contextRef="#ctx0" brushRef="#br0" timeOffset="36289.32">19330 13026 1341 0,'0'0'214'16,"0"0"-77"-16,17 73-1 16,-11-29 0-16,-2 1-41 0,-2 1-38 15,-1-7-32-15,1-5-14 16,1-11-11-16,0-10-84 15,0-12-255-15,0-1-424 0</inkml:trace>
  <inkml:trace contextRef="#ctx0" brushRef="#br0" timeOffset="36656.06">19468 13058 576 0,'0'0'643'15,"0"0"-517"-15,0 77-46 16,1-36 4-16,6 4 77 0,4-2-23 16,4 0-78-16,6-7-36 15,4-4-16-15,5-7-7 16,0-9 4-16,0-10-5 16,-2-5-8-16,0-1-17 15,-1-7 3-15,-4-9 12 16,-2-7 10-16,-4-2 1 15,-6-5 0-15,-4 1 34 16,-7-3 6-16,0 0 5 16,-3 1-8-16,-12 2-2 15,-7 3-2-15,-5 4 1 16,-1 5-5-16,-2 6-4 16,0 7-2-16,2 4-17 0,3 0-7 15,2 17-23-15,4 5-57 16,-2 5-119-16,7-3-129 15,5-7-485-15</inkml:trace>
  <inkml:trace contextRef="#ctx0" brushRef="#br0" timeOffset="37062.58">19854 12993 1024 0,'0'0'252'15,"0"0"-182"-15,0 0-51 16,0 0-12-16,0 0 22 15,0 0 4-15,34 80-17 16,-13-74-1-16,3-6-8 16,-3 0 2-16,0-4 2 15,-3-12 45-15,-6-3 60 16,-5-1-18-16,-4 0-28 16,-3-2-13-16,0 5-10 15,-3 1 6-15,-9 7 5 0,-4 3-2 16,-2 4-24-16,-4 2-19 15,1 6-13-15,1 10-44 16,1 14-97-16,7-6-158 16,2-2-429-16</inkml:trace>
  <inkml:trace contextRef="#ctx0" brushRef="#br0" timeOffset="37392.05">19957 13099 988 0,'0'11'335'0,"-3"4"-240"15,2 3-57-15,1 1-26 16,0 3 37-16,13-4 5 0,2-1-25 16,3-6-12-16,0-4-6 15,1-4-4-15,-4-3 2 16,-3 0 15-16,-3-8 92 15,-6-7 10-15,-2-3-44 16,-1-2-33-16,0 0-24 16,-7-1-4-16,-7 4 1 15,-2 4 1-15,-2 6 5 16,-4 7-5-16,1 0-22 16,-1 9-1-16,3 11-6 15,2 5-19-15,5 13-44 16,4-9-171-16,2-2-402 0</inkml:trace>
  <inkml:trace contextRef="#ctx0" brushRef="#br0" timeOffset="37930.49">20345 12718 1309 0,'0'0'297'0,"0"0"-212"15,0 0-55-15,0 0-21 16,0 0 7-16,0 0 6 0,0 0-4 15,-30 90 30-15,15-24 27 16,-6 29 2-16,-7 37-21 16,-5 11-18-16,-3 2-13 15,3-20-15-15,5-39-1 16,7-23 6-16,6-20 20 16,2-16 17-16,2 2-9 15,1-5-15-15,-2-2-16 16,6-10-3-16,3-7-9 15,3-5-10-15,0 0-45 16,3-13-110-16,8-3-343 16,2-1-959-16</inkml:trace>
  <inkml:trace contextRef="#ctx0" brushRef="#br0" timeOffset="38676.44">20411 13389 1307 0,'0'0'262'16,"0"0"-173"-16,0 0-61 15,0 0-22-15,29-92 0 16,-15 58 2-16,-2-2-7 16,1 2-1-16,-1 0 1 15,-3 5-1-15,0 5 1 16,-3 7 5-16,-2 1 13 16,-1 6 27-16,0 4-2 15,-1 3-7-15,-2 2-4 16,0 1 13-16,1 0 1 15,1 6-27-15,1 13-6 0,1 11 22 16,-3 7 12 0,2 6-2-16,-3 3-15 0,0 0-1 15,0-2 2-15,0-8-4 16,-1-5-13-16,-5-6-9 16,2-8-5-16,-1-3 0 15,2-3-1-15,0-7-1 16,2 0-46-16,-1-4-37 15,2 0-82-15,0-4-112 16,0-8-204-16,0 1-392 0</inkml:trace>
  <inkml:trace contextRef="#ctx0" brushRef="#br0" timeOffset="39118.06">20783 13159 1128 0,'0'0'326'0,"0"0"-180"16,0 0-58-16,0 0-50 15,0 0 45-15,0 0 14 16,0 96-18-16,0-58-5 15,0 2-30-15,9 2-24 16,5-6-9-16,5-7-5 0,0-5-5 16,3-9 0-16,0-10 0 15,0-5 5-15,-1 0-5 16,-2-18 0-16,1-9 1 16,-5-6 6-16,-5-1-7 15,-4-5 5-15,-6 1-6 16,0 0 10-16,-8 4 11 15,-11 4 2-15,-5 4 5 16,-4 7 15-16,-3 11 9 16,-2 8-28-16,0 3-23 15,3 21 1-15,3 7-2 16,5 5-9-16,9 1-19 16,8 8-67-16,5-9-143 15,0-9-418-15</inkml:trace>
  <inkml:trace contextRef="#ctx0" brushRef="#br0" timeOffset="39479.06">20919 12576 1600 0,'0'0'226'0,"0"0"-226"16,0 0-29-16,0 0-30 15,0 0 59-15,0 0 47 0,0 0-3 16,58 17 4-16,-29 12 4 16,12 22-19-16,13 25 10 15,6 30 28-15,-5 17 12 16,-13 3-9-16,-18-4-24 15,-17-14-4-15,-7-7-5 16,0-21 11-16,-9-19-18 16,-2-19-14-16,-2-7-14 15,0-1-6-15,-5 0-26 16,-6-9-81-16,6-12-162 16,3-11-910-16</inkml:trace>
  <inkml:trace contextRef="#ctx0" brushRef="#br0" timeOffset="40701.51">21556 13196 796 0,'0'0'311'15,"0"0"-207"-15,0 0-45 16,0 0 59-16,0 0 68 16,0 0-36-16,0 0-68 15,-2-53-40-15,4 44-14 16,4 1-3-16,1 0-8 0,2 0-3 16,0 2-6-1,3 3-8-15,0 1 0 0,2 2 8 16,2 2 7-16,-1 15-6 15,1 10-8-15,-2 2 6 16,-1 7 1-16,-4 5-8 16,-4 1 1-16,-4-2-1 15,-1-3 1-15,0-7 1 16,0-8-1-16,-4-6 1 16,-1-7-1-16,2-6 8 15,0-3 0-15,0 0 2 16,1-3-1-16,2-11-10 0,0-5-1 15,0-6 1-15,0-6-12 16,0-3 11-16,2-3-62 16,6-3 36-16,2 0-3 15,5 1 2-15,2 5-17 16,2 4 4-16,3 7 34 16,1 9 7-16,-1 6-1 15,0 8 1-15,0 2 18 16,-2 18 4-16,-1 8 22 15,-1 6 0-15,-3 2-12 16,-4 3-16-16,-3-3 12 16,-5-7 9-16,-3-5-7 15,0-6-10-15,0-7-9 0,0-4 3 16,0-4-13 0,0-3 8-16,0 0-2 0,-1 0 1 15,-2-7-8-15,0-10-2 16,-1-8-10-16,4-1-13 15,0-8-10-15,0-2-44 16,0 0 12-16,10 3-6 16,4 5 27-16,2 5 27 15,0 9 8-15,5 6 10 16,0 8-3-16,2 2 4 16,0 18 23-16,1 8 28 15,-2 8 31-15,-3 3-4 16,-6 2-24-16,-7-2-4 15,-5-1-9-15,-1-4-14 16,0-6-11-16,0-3-10 0,0-10-6 16,-1-8-22-1,-1-4-187-15,2-3-414 0</inkml:trace>
  <inkml:trace contextRef="#ctx0" brushRef="#br0" timeOffset="41280.07">22529 12618 1257 0,'0'0'290'16,"0"0"-207"-16,0 0-71 15,0 0-11-15,0 0 65 16,-5 130 33-16,-1-36 9 16,-7 37-11-16,-4 14-30 15,-5-2-33-15,-2-17-12 16,3-29-16-16,2-22 0 0,5-22-6 16,2-17 6-1,5-13-6-15,1-3 0 0,1-4-22 16,5-12-49-16,0-4-128 15,0-5-375-15</inkml:trace>
  <inkml:trace contextRef="#ctx0" brushRef="#br0" timeOffset="41827.24">22906 13084 1239 0,'0'0'314'0,"0"0"-171"0,0 0-25 16,0 0 26-16,0 0-26 15,0 0-47-15,0 0-43 16,-51-9-15-16,30 18-12 15,-2 6-1-15,0 4 1 16,1 3 0-16,1-3 1 16,6 1-2-16,2-3 1 15,8-3-1-15,5-1-13 16,0-2-21-16,10-5-15 16,13 1 14-16,7-3-10 0,4-1 5 15,6 0 8 1,0 1 13-16,-1 3 11 0,0 0 7 15,-6 5 1-15,-4 1 0 16,-6 4 1-16,-5 2 12 16,-7 0 28-16,-8 1 23 15,-3 1 4-15,0-3-24 16,-14 1-17-16,-8-5-8 16,-7-3 4-16,-2-5 1 15,-5-4-11-15,-1-2 8 16,1 0 4-16,3-10 14 15,6 1-2-15,6 0-12 16,4 4-25-16,3 2-15 16,2 1-34-16,-12 2-45 15,5 5-161-15,-1 7-472 0</inkml:trace>
  <inkml:trace contextRef="#ctx0" brushRef="#br0" timeOffset="44525.38">23544 12438 1355 0,'0'0'276'0,"0"0"-187"15,0 0-64-15,0 0-14 16,0 0 35-16,99-36 37 16,-68 27-37-16,3 1-33 15,4-1 0-15,-1 2 5 16,0 1 14-16,-4-1-9 16,-5 4-11-16,-7 0-5 15,-3 3-7-15,-7 0-11 16,-8 1-112-16,-3 11-229 0,0 0-460 15</inkml:trace>
  <inkml:trace contextRef="#ctx0" brushRef="#br0" timeOffset="44781.04">23626 12590 1182 0,'0'0'248'16,"0"0"-183"-16,0 0-37 15,0 0 112-15,90 1 14 16,-46-1-60-16,7 0-24 16,6 0-8-16,-2 0 1 0,-3 0-35 15,-11 0-18-15,-9 0-10 16,-12 5-32-16,-11 8-226 15,-8 4-727-15</inkml:trace>
  <inkml:trace contextRef="#ctx0" brushRef="#br0" timeOffset="119883.92">24915 12221 633 0,'0'0'171'16,"0"0"-107"-16,0 0-6 15,0 0 66-15,0 0 26 16,0 0-28-16,-2-7-38 16,2 6-30-16,0-2-15 15,0 0 5-15,0 2-8 16,0-4-7-16,0 2 8 15,0-1-10-15,0 0-12 16,0-1-15-16,0-1 1 16,0-1 0-16,6 0 0 15,2 0-1-15,4 0 0 16,-2-1 0-16,4 2 0 0,1 0-6 16,1 1 6-1,2 5-3-15,0 0-4 0,-2 0 6 16,0 0 1-16,-2 4 0 15,-2 4-1-15,0 1 1 16,-3 1 0-16,-3 0 1 16,0-1-1-16,-5 2 1 15,-1 3 5-15,0 1-5 16,0-1-1-16,-4 3 0 16,-7 2 1-16,1-2 1 15,-3 2-2-15,-2-1 0 16,-2 1 0-16,1 0 1 0,0 1-1 15,0 3 0 1,0-2 1-16,3 1-1 16,-1 2 0-16,4-1 0 0,2 0 0 15,4-1 0-15,-2-1 0 16,5-2-1-16,1-4 1 16,0-2 0-16,0-4 0 15,0-1 0-15,0-4 0 16,1-2 0-16,6-2 0 15,2 0 0-15,2 0 0 16,4 0 0-16,0-6 14 16,1-2 0-16,-1 2-1 15,1 0-4-15,-1 1-7 16,0 5 4-16,-1 0-4 16,0 0-1-16,1 0 9 0,0 0-2 15,0 7-2-15,1-2 7 16,0 0-3-16,0 2 9 15,-3-4 3-15,4 3-6 16,-4-3-7-16,0-1-2 16,0-2 0-16,-3 0-6 15,2 0 1-15,-2 0-1 16,1-4-1-16,-2-4-96 16,-2-4-9-16,-1 3-18 15,-3-6-177-15,0 3-43 16,-3 2-62-16</inkml:trace>
  <inkml:trace contextRef="#ctx0" brushRef="#br0" timeOffset="121221.89">25573 12102 772 0,'0'0'245'0,"0"0"-164"0,0 0-59 15,0 0-16-15,0 0 1 16,0 0-6-16,0 0 17 16,0 33 22-16,-2-10 15 15,-1 4-21-15,-1 2 0 16,-1 1 4-16,1 2 10 16,-1-3-21-16,1 1-15 15,0-4-3-15,2-4-9 16,2-3 1-16,0-4 1 15,0-3-1-15,0-5 5 16,0-2-5-16,6-3-1 0,3-2 1 16,4 0 5-1,4 0 11-15,2-4 2 0,2-5-2 16,1 1-5-16,2 0 3 16,3 2-1-16,3 1-5 15,-2 4 7-15,6 0-4 16,-2 1-2-16,-4 0-9 15,-2 0 1-15,-4 0 5 16,-3 0-7-16,-5 2 0 16,-3 1 0-16,-3 2-11 15,-3-4-53-15,-5 1-110 16,0-2-181-16,0 0 65 0</inkml:trace>
  <inkml:trace contextRef="#ctx0" brushRef="#br0" timeOffset="121891.05">25491 12722 532 0,'0'0'128'0,"0"0"-71"15,0 0-24-15,0 0 10 16,0 0 28-16,0 0 46 16,0 0 38-16,15 31-5 15,-11-31-31-15,-1-7-68 16,1-1-16-16,-2-4-12 15,-2 1-11-15,0 0-11 16,0 0 9-16,0 2-2 16,0 4 6-16,0 3 17 15,0 2-4-15,0 0-17 16,0 6-9-16,0 9-1 0,0 2 0 16,0 1 0-16,0-3 1 15,3-11-1-15,6-4-108 16,-1 0-852-16</inkml:trace>
  <inkml:trace contextRef="#ctx0" brushRef="#br0" timeOffset="122655.91">25877 12121 120 0,'0'0'593'0,"0"0"-427"0,0 0-84 15,0 0-20-15,0 0 15 16,0 0-16-16,0 0-29 16,0 0-11-16,0 13 52 15,0 8 1-15,0 11 6 16,4 9-3-16,2 24-22 15,0-2-6-15,2 6-15 16,1-2-24-16,0-14-4 16,-2-2 0-16,2-10-5 15,-2-7 1-15,-2-11-1 16,-2-8 9-16,-1-3-9 16,-2-7 0-16,0 0-1 15,1-4 1-15,-1 0 0 16,2-1-1-16,-1 0-100 0,1 0-430 15,-1-4-423-15</inkml:trace>
  <inkml:trace contextRef="#ctx0" brushRef="#br0" timeOffset="124209.29">26204 12197 38 0,'0'0'1082'15,"0"0"-867"-15,0 0-136 16,0 0 36-16,0 0-29 16,0 0-29-16,0 0-35 15,30-45-5-15,-8 33 5 16,3-2-4-16,3 3-2 15,4 1 0-15,-4 3-5 16,0 5-9-16,-3 2-1 16,-5 0 7-16,-3 5-8 15,-8 11 0-15,-6 4-1 16,-3 8 1-16,-2 8 0 16,-17 10 1-16,-5 3 0 0,-6 5 0 15,-1-2 0-15,-2-1 0 16,7-7-1-16,6-8 0 15,4-7 1-15,6-8-1 16,7-8 2-16,3-2-2 16,0-8 1-16,8 0-1 15,8-1 1-15,1-2 0 16,5 0 0-16,0 0 10 16,4 0-4-16,-4-2 9 15,4 2 12-15,-1 0-2 16,0 0-4-16,-1 4-12 15,-3 2-8-15,1 0-1 16,-1-1 0-16,-3-5-1 0,2 0-16 16,-3 0-102-16,6-19-78 15,-2-3-200-15,-5-3-325 0</inkml:trace>
  <inkml:trace contextRef="#ctx0" brushRef="#br0" timeOffset="124599.98">26803 12082 1007 0,'0'0'264'16,"0"0"-133"-16,0 0-34 15,0 0 18-15,0 0 34 16,0 0-64-16,0 0-62 0,-9-3-8 16,-10 55-4-16,-3 23-2 15,4 19 0-15,4-3-8 16,13-21 4-16,1-20-4 15,6-18-2-15,13 1 2 16,5-2-2-16,6-4 1 16,3-12 0-16,3-10 0 15,1-5-3-15,1-11-4 16,-3-12 14-16,-4-6-7 16,-4-5 11-16,-7-2 0 15,-7-3 4-15,-9 3 0 16,-4 1 23-16,0 2 13 15,-14 6-16-15,-6 6 21 0,-7 8-34 16,-3 8-14 0,-3 5-8-16,-1 10 0 0,4 14-12 15,5 6-37-15,6 20-134 16,10-9-307-16,6-7-780 0</inkml:trace>
  <inkml:trace contextRef="#ctx0" brushRef="#br0" timeOffset="124918.02">27428 12227 763 0,'0'0'510'0,"0"0"-411"16,0 0-24-16,0 0 30 16,102 66-32-16,-59-37-5 15,5 4 90-15,1 0-50 16,-4-2-50-16,-5-3-28 16,-5-3-8-16,-9-3-12 15,-6-4-1-15,-8-4-9 16,-5-4-8-16,-7-3-93 15,0-7-178-15,-12 0-277 16,0-5-122-16</inkml:trace>
  <inkml:trace contextRef="#ctx0" brushRef="#br0" timeOffset="125150.1">27697 12221 1322 0,'0'0'271'0,"0"0"-121"15,0 0-53-15,0 0-39 16,0 0 5-16,0 0 3 16,-54 108-1-16,38-57-5 15,1 3-23-15,0 1-22 16,3-7-8-16,2-4 0 16,4-8-7-16,3-11-8 0,3-8-30 15,0-10-87 1,6-7-165-16,10-12-210 0,-3-5-690 0</inkml:trace>
  <inkml:trace contextRef="#ctx0" brushRef="#br0" timeOffset="125389.1">27964 11994 722 0,'0'0'593'15,"0"0"-519"-15,0 0-68 16,0 0 62-16,19 72 6 16,-7-12 56-16,0 1-19 15,-2 3-13-15,3 2-18 0,-5-12-49 16,0 4-19-16,-2-9-9 16,0-9-3-16,-2-8-35 15,7-15-131-15,-4-10-111 16,-1-7-359-16</inkml:trace>
  <inkml:trace contextRef="#ctx0" brushRef="#br0" timeOffset="125785.9">28258 12075 1084 0,'0'0'235'0,"0"0"-169"15,-6 75-47-15,4-31 15 16,2 6 19-16,5 2-15 16,13-2-19-16,9-5-12 15,5-6-1-15,7-8 12 16,1-10 53-16,1-8-23 16,-1-8 10-16,-5-5 18 15,-2-3-4-15,-1-14-34 16,-6-5-10-16,-6-6 13 15,-7-5 10-15,-7-8-1 16,-6-2-7-16,0-5-2 16,-12-1-1-16,-10 1-3 15,-5 3-18-15,-4 7-5 16,-5 9 9-16,-3 8-5 0,-4 8-16 16,-3 9 3-16,-6 4-5 15,-1 7-1-15,5 10-17 16,6 7-18-16,4 14-39 15,13-5-129-15,8-3-340 0</inkml:trace>
  <inkml:trace contextRef="#ctx0" brushRef="#br0" timeOffset="126065.47">28716 11760 134 0,'0'0'1648'16,"0"0"-1504"-16,0 0-144 15,0 0-10-15,84 0 10 16,-55 0 0-16,11 0-28 16,-7 3-162-16,-6 2-294 0</inkml:trace>
  <inkml:trace contextRef="#ctx0" brushRef="#br0" timeOffset="126314.21">29102 11453 1343 0,'0'0'387'16,"0"0"-280"-16,0 0-103 16,0 0-4-16,0 0 0 15,0 0 0-15,0 95 10 16,0-48-8-16,0 2-1 15,0-3 5-15,0-6-6 0,4-10-74 16,7-10-98 0,-1-8-162-16,-1-7-385 0</inkml:trace>
  <inkml:trace contextRef="#ctx0" brushRef="#br0" timeOffset="126523.1">29287 11447 950 0,'0'0'401'15,"0"0"-280"-15,0 0-66 0,4 90 54 16,1-47 65 0,2 3-57-16,5-3-44 0,-3-2-38 15,0-8-19-15,0 4-16 16,-3-12-96-16,-5-7-504 0</inkml:trace>
  <inkml:trace contextRef="#ctx0" brushRef="#br0" timeOffset="127497.31">29710 12135 1213 0,'0'0'315'15,"0"0"-231"-15,0 0-83 16,0 0 0-16,0 0 12 16,0 0 4-16,0 0 8 15,55-28 8-15,-38 33 13 16,4 17 6-16,0 9 26 15,1 8-17-15,-1 8-31 0,-6-1-19 16,-2-1-2 0,-4-7-8-16,-6-4 5 0,-3-12-5 15,0-5 0-15,0-8 6 16,0-4-1-16,0-4 4 16,0-1 3-16,0 0 6 15,-3-10 9-15,3-12-28 16,0-6-8-16,0-9-19 15,0-4 12-15,11-4-12 16,4 1 3-16,0 4 23 16,4 7-15-16,0 8 14 15,-1 12 1-15,0 9-7 16,-1 4 6-16,1 17 2 16,-1 16 29-16,0 9-2 15,1 5-18-15,-5 0-2 0,-1-4-4 16,-3-7-3-16,-1-8 3 15,-2-9-2-15,-2-9 0 16,0-3 0-16,-2-7 7 16,-1 0 6-16,1-5 1 15,2-12 7-15,4-10-22 16,1-7-12-16,3-6-13 16,1-6-37-16,6 0-4 15,1 2-27-15,1 8-41 16,1 11 66-16,0 13 46 15,-2 12 17-15,2 18 5 16,2 20 87-16,1 10 1 16,-2 7-43-16,-1 2 8 15,-1-7 8-15,-7-5-9 16,-3-7-29-16,-3-9-12 0,-5-5-11 16,-3-12-62-16,0-4-261 15,-2-8-1192-15</inkml:trace>
  <inkml:trace contextRef="#ctx0" brushRef="#br0" timeOffset="135345.91">24880 13341 400 0,'0'0'108'15,"0"0"-37"-15,0 0-5 16,0 0 41-16,0 0-25 16,98-16-17-16,-79 8 7 15,4 2-8-15,-1-1-2 16,0 0-8-16,-1 3 4 16,3-2-18-16,0-1-2 15,-1 4-6-15,3-1-2 16,0-1 1-16,3-2-8 0,4 0-1 15,6 0-2 1,3 0-4-16,2 1-7 0,3 1-2 16,2 1 0-16,0 2 0 15,3 1-5-15,2 0-1 16,2-1 0-16,6 0 5 16,14-5-4-16,19-1 32 15,17-5-9-15,6 0-12 16,-6-1-7-16,-12-1 1 15,-9 3-5-15,0 2 4 16,-3-2-6-16,-14 5 7 16,-12 2-6-16,-12 0-1 15,-1 1 1-15,11-1-1 0,7 0 0 16,9 1 1-16,2 2 0 16,-3 2-1-16,0 0 0 15,-3 0 0-15,-2 0 0 16,2 0 0-16,-4 5 0 15,1 1 0-15,1-1 0 16,-4 2 1-16,-1 2-1 16,0-2 0-16,-3 1 0 15,2 1 0-15,-1 1 1 16,0-1-1-16,2-1 0 16,-1 2 0-16,2 0 0 15,0-2 0-15,2-2 0 16,4 0 1-16,12 0 0 0,14 1 0 15,15 0 0-15,5-1-1 16,-6-1 1-16,-9-1-1 16,-12-2 0-16,-2 1 1 15,-1-2-2-15,2-1 1 16,-1 1 0-16,-1-1 0 16,0 0 0-16,-4 0 0 15,-4 0 0-15,-8 0 0 16,-15 0 0-16,-8 0 0 15,-2 0-1-15,6 0 1 16,10 0 0-16,5 0-1 16,-2-1 1-16,-2 0-1 0,-3-1 1 15,-1-1-5 1,-1 1 5-16,-2-1 0 16,-2 0 8-16,-4 0-8 0,-4 2 0 15,-2-2 0-15,-3 2 0 16,-5 1 1-16,-2 0-1 15,-4 0 7-15,-3 0-7 16,-2 0 2-16,-4 0-1 16,-5 0 0-16,-3 0-1 15,-6 0-1-15,-8 0-44 16,0 0-476-16,0 0-299 0</inkml:trace>
  <inkml:trace contextRef="#ctx0" brushRef="#br0" timeOffset="136044.04">30835 11543 637 0,'0'0'107'0,"0"0"-79"15,0 0-15-15,0 0-12 16,0 0 6-16,0 0 6 16,17 92 25-16,-9-62 28 0,0 7 35 15,5 8-37-15,8 22-28 16,11 35 8-16,6 41 35 16,4 22-21-16,-6 8-27 15,-6-11-10-15,-5-27-15 16,-4-11-5-16,-2-20 0 15,-7-26 6-15,-1-20 18 16,-7-15 43-16,1-9 6 16,-2 7-23-16,-2 1 22 15,2 0-28-15,0-7-10 0,-1-5-4 16,-1-9 7 0,2-7-6-16,-2-4-10 0,-1-5-10 15,0-3-4-15,2-2-8 16,-2 0 1-16,1 0-1 15,-1 0-9-15,0-5-149 16,0-3-335-16</inkml:trace>
  <inkml:trace contextRef="#ctx0" brushRef="#br0" timeOffset="154672.32">1435 15419 993 0,'0'0'179'16,"0"0"-128"-16,0 0 30 15,0 0 29-15,0 0-22 16,0 0-33-16,-8-31-33 0,8 20-11 15,0 0-10 1,0-3 1-16,11 3 3 0,0-1-5 16,6 1 0-16,5 1-2 15,5 5-14-15,6 4 7 16,7 1 8-16,3 6 1 16,-1 11 12-16,-3 5-5 15,-2 5-6-15,-9 6 0 16,-8 1 8-16,-7 9-2 15,-11 6-6-15,-2 2-1 16,-12 2 1-16,-9 0-2 16,-9-5 1-16,2-4 0 15,-2-7 0-15,0-8 1 16,2-7-1-16,4-6 1 16,8-8 0-16,5-3 0 0,5-5 8 15,3 0-9-15,3 0-14 16,0 0-39-16,0-8 10 15,5-4 34-15,5 0 9 16,5 2 0-16,3 0 8 16,1 3 0-16,4 4 15 15,0 3-9-15,0 0 26 16,1 0 38-16,0 4-27 16,-2 3-5-16,-1-2-23 15,0 0 8-15,1-2-15 16,-1-2-6-16,3-1 2 15,0 0-12-15,7-21-19 16,-7 0-221-16,-2-5-618 0</inkml:trace>
  <inkml:trace contextRef="#ctx0" brushRef="#br0" timeOffset="155340.35">1466 14843 1370 0,'0'0'203'0,"0"0"-203"15,-105 20-27-15,58 1 15 16,3 8 12-16,0 5 0 15,8 6 0-15,2 7 0 16,2 2 2-16,1 8 0 16,3 12-1-16,-2 16-1 15,3 13 1-15,5 5 4 16,11-8-4-16,8-9 5 16,3-8 12-16,11-2 56 15,17 0-18-15,2-10-17 16,1-12 44-16,-1-12-33 15,3-4-13-15,13 4-15 16,9 1 4-16,26 7-3 16,17-3 1-16,13-8-6 0,5-5 0 15,-6-18-2-15,-11-13-5 16,-8-3-1-16,3-19-4 16,4-10-6-16,-2-8 10 15,-1-4 3-15,-19 0-4 16,-16 2-8-16,-2-19 8 15,-9-20-9-15,-6-18 0 16,-13-16 8-16,-30-2-8 16,-12 10 0-16,-28 0 0 15,-15 5 0-15,-11 6 1 16,-13 10-2-16,-9 13 2 16,-6 14-1-16,-7 14 0 15,-1 9 1-15,2 10 26 0,3 12 11 16,6 11-14-16,6 6 4 15,0 24-1-15,2 15-8 16,11 2-19-16,-4 27-1 16,12 14-27-16,19 16-17 15,7 22-89-15,26-35-138 16,10-10-481-16</inkml:trace>
  <inkml:trace contextRef="#ctx0" brushRef="#br0" timeOffset="205318.12">3915 15124 163 0,'0'0'253'0,"0"0"-175"0,0 0-41 15,0 0 9-15,0 0 34 16,0 0-80-16,-30-65 83 16,29 57 75-16,-2 1 86 15,1 0-154-15,1 4-51 16,-1 1-9-16,-1 1-5 15,3 1 16-15,0 0 8 16,0 0 0-16,0 0-2 16,0 0-17-16,0 0-2 15,0 0-19-15,0 0-9 16,0 3-9-16,5 7 7 16,8 8 2-16,8 10 19 15,4 11-1-15,5 7-2 16,9 20-15-16,6 20 15 0,7 17-3 15,-6-5 9-15,-10-21-3 16,-11-22-3-16,-10-17-9 16,3 2-7-16,-1 4 0 15,-1-2 1-15,-4-7 0 16,0-7 6-16,-6-7-6 16,-2-9 1-16,-1-5-1 15,-3-6 0-15,0-1 14 16,0 0-15-16,0-9 6 15,-6-11 20-15,-7-9-17 16,-5-4-8-16,-1-7 0 16,-5-1 0-16,3 0-1 15,-6 0 0-15,5 4 0 0,-2 5 1 16,6 6-1 0,-3 4 0-16,3 7-7 0,2 6 7 15,-5 0-22-15,4 5 14 16,-5 4 6-16,-3 0 2 15,-2 10-23-15,-6 13-12 16,2 7 3-16,-4 7 11 16,1 5 20-16,0 3-1 15,1-1 1-15,0-2 0 16,3-2 0-16,5-6-1 16,1-4 2-16,2-2 0 15,5-8 0-15,1-2 0 0,5-6 0 16,5-4 8-16,1-8-7 15,5 0-1-15,0 0-20 16,0 0-70-16,0-20-32 16,1 4-227-16,6-1-275 0</inkml:trace>
  <inkml:trace contextRef="#ctx0" brushRef="#br0" timeOffset="205822">4847 15680 159 0,'0'0'1260'0,"0"0"-1022"16,0 0-165-16,0 0-52 15,0 0-13-15,0 0 9 16,0 0-17-16,28 0 0 16,2 0 6-16,6 1-6 15,3 1 6-15,0-1-5 16,2 1 0-16,-3-1 0 15,-1 0 1-15,-1 2-2 16,-3 1-13-16,1 1-89 16,-4 4-76-16,-9 0-210 15,-8 0-310-15</inkml:trace>
  <inkml:trace contextRef="#ctx0" brushRef="#br0" timeOffset="206071.09">4989 15950 1211 0,'0'0'252'0,"0"0"-188"15,0 0-50-15,0 0 36 16,91 4 49-16,-54-4-25 0,2-5-26 15,-2-6-21-15,-2 1-18 16,-4 1-9-16,9-2-40 16,-7 3-175-16,-6 4-390 0</inkml:trace>
  <inkml:trace contextRef="#ctx0" brushRef="#br0" timeOffset="206836.55">6522 14858 895 0,'0'0'279'0,"0"0"-205"16,0 0-56-16,0 0-7 16,0 0-4-16,0 95 25 15,5-48 18-15,2 19-3 16,8 22-20-16,0 20-4 15,1 1-6-15,-5-19 1 16,1-25 6-16,-6-25-12 16,-2-8 11-16,2-1-7 15,-1 0 2-15,-1-4-1 16,-1-10 1-16,0-9-5 0,-3-5 9 16,3-3 11-1,-3 0-5-15,0-14 38 0,0-9-42 16,0-13-12-16,0-8-10 15,0-4-2-15,6-8-11 16,5 3 4-16,2 0-3 16,2 6-8-16,7 8-4 15,2 9 5-15,3 10 4 16,0 12-3-16,7 8 10 16,3 8-10-16,4 20 14 15,2 12 2-15,2 9 1 16,-3 6 17-16,-2 1-1 15,-8-2 21-15,-5-4-1 0,-7-8-21 16,-4-5-9 0,-5-5-7-16,-4-9 0 0,-3 0-10 15,-2-9-190-15,-2-4-533 16</inkml:trace>
  <inkml:trace contextRef="#ctx0" brushRef="#br0" timeOffset="207337.34">5535 16250 1234 0,'0'0'265'0,"0"0"-243"15,0 0-22-15,0 0-19 16,0 0 19-16,0 0 3 15,0 0 29-15,61 0 13 16,-28 2-7-16,10 0-15 16,21-2-8-16,26 0-2 0,26 0 6 15,17-11 11-15,4-3-16 16,0 1-14-16,-7 2 0 16,6 1 1-16,-3 3 1 15,1 0 0-15,2 3-1 16,-4-1 9-16,-2 3-9 15,-3-3-1-15,-11-3-1 16,-10-1-9-16,-22 2 10 16,-22 4-1-16,-19 2-76 15,4 1-26-15,-8 0-90 16,-8 0-361-16</inkml:trace>
  <inkml:trace contextRef="#ctx0" brushRef="#br0" timeOffset="208382.16">5535 16984 768 0,'0'0'262'0,"0"0"-183"16,0 0-56-16,0 0 44 0,0 0 34 16,0 0-21-16,57-77-25 15,-41 72-14-15,2 5-6 16,3 0 8-16,4 18-21 16,2 10-7-16,-2 11 1 15,-1 5-9-15,-1 4-6 16,-6 2 9-16,-5-3-9 15,-4-4 0-15,1-4 8 16,-6-10 7-16,-2-8-6 16,1-6-1-16,-2-8-8 15,0-4 14-15,0-3-5 16,0 0 0-16,0-14 33 0,-3-6-29 16,-9-10-13-16,6-4 1 15,0-6-1-15,1-3-1 16,4 0 1-16,1 1 0 15,0 1 0-15,9 2-1 16,3 8 0-16,9 5-1 16,-2 8-7-16,6 9-8 15,-2 9 3-15,5 2-15 16,1 20 19-16,-3 7 9 16,0 7 0-16,-7 5 0 15,-4 0 0-15,-6-2 0 16,-2-3 11-16,-2-6-2 15,-4-11 1-15,1-5-9 0,-2-9 12 16,0-5-13-16,0 0 2 16,0-9 8-16,0-13-7 15,0-8-3-15,-2-6-11 16,1-5-2-16,1-2 12 16,0 4-5-16,1 0-1 15,13 10 7-15,4 7-1 16,1 7-10-16,7 12 10 15,-1 3 1-15,2 13 31 16,1 15-20-16,-3 9 7 16,-5 5-11-16,1 5 6 15,-7 1-4-15,-5 0-3 16,-4-9-5-16,1-6 8 0,-6-9-9 16,3-11 0-1,-3-9-47-15,0-4-159 0,0 0-476 0</inkml:trace>
  <inkml:trace contextRef="#ctx0" brushRef="#br0" timeOffset="208676.47">6609 17019 1277 0,'0'0'373'0,"0"0"-272"0,0 0-69 15,0 0 7-15,0 0 58 16,0 0 11-16,0 0-33 16,-6 10-35-16,6-10-15 15,0 0-24-15,0 0 6 16,0 0-7-16,0 0-31 15,0 0-75-15,0 0-167 16,9 0-135-16,-3 0-554 0</inkml:trace>
  <inkml:trace contextRef="#ctx0" brushRef="#br0" timeOffset="209161.98">6999 16762 1175 0,'0'0'514'0,"0"0"-446"15,0 0-56-15,0 0-2 16,0 0-10-16,0 0 10 15,0 0 19-15,0 62-5 16,0-34-13-16,0 3-9 0,0 2 9 16,2 4-10-16,1 0-1 15,3-1 10-15,3 0 9 16,4-2-7-16,4-2-11 16,4-6 6-16,4-2-4 15,6-7-3-15,4-5 0 16,2-4 2-16,-1-8-2 15,5 0-12-15,-3-14-4 16,-2-7 9-16,-8-7 7 16,-1-1 7-16,-8-5-7 15,-10-2 0-15,-7-1 1 16,-2 1 1-16,-5 3-1 16,-8 5 5-16,-2 6 0 0,0 6 21 15,3 7 12 1,3 6-4-16,0 3-35 0,5 0-29 15,1 0-93-15,1 0-225 0</inkml:trace>
  <inkml:trace contextRef="#ctx0" brushRef="#br0" timeOffset="209637.4">8499 15906 768 0,'0'0'781'0,"0"0"-642"16,0 0-101-16,0 0-36 16,0 0 5-16,0 0 6 15,100 0 19-15,-64 0 3 16,-1 0-16-16,-1-2-10 16,-4-1-9-16,-3 2-67 15,-1 1-147-15,-7 1-179 16,-6 9-383-16</inkml:trace>
  <inkml:trace contextRef="#ctx0" brushRef="#br0" timeOffset="209863.69">8551 16174 1415 0,'0'0'308'0,"0"0"-217"16,0 0-63-16,94 3-14 16,-52-3 35-16,4 0 21 15,-1 0-29-15,-2 0-36 16,-3 0-5-16,2 0-97 16,-8 2-239-16,-10 7-608 0</inkml:trace>
  <inkml:trace contextRef="#ctx0" brushRef="#br0" timeOffset="-213987.33">11313 15187 738 0,'0'0'286'0,"0"0"-179"15,0 0-11-15,0 0-8 16,0 0 15-16,0 0 5 15,0-3-8-15,0 3-23 0,0 0-5 16,-1 0-25-16,-8 0 5 16,1 0-33-16,-2 0-1 15,-3 0-16-15,-1 8-1 16,1 0 10-16,1 2-11 16,0 1 0-16,0 0 0 15,3-3 1-15,1 0-1 16,4-2 1-16,-2-2 0 15,5 0 0-15,-1-3 0 16,1-1-1-16,1 2 0 16,0-2 0-16,0 0 1 15,0 0-1-15,0 0 0 16,0 0 8-16,0 0-8 0,0 0-1 16,0 0 0-16,0 0 0 15,0 0 1-15,0 0 0 16,0 0 0-16,0 0 0 15,0 0 0-15,0 0 5 16,0 0-5-16,0 0-1 16,0 0 0-16,0 0 1 15,0 0-2-15,0 0 2 16,0 0-1-16,0 0 1 16,0 0 0-16,0 0 0 15,0 0 0-15,0 0 0 16,0 0 5-16,0 0-5 15,0 0-2-15,0 0 1 16,0 0 1-16,0 0-1 16,0 0-1-16,0 0 1 0,0 0-2 15,0 0 2-15,0 0-1 16,0 0-3-16,0 0 4 16,0 0 1-16,0 0 0 15,0 0 0-15,0 0-1 16,0 0 1-16,0 0-1 15,0 0 1-15,0 0-1 16,0 0 0-16,0 0-15 16,0 0-7-16,0 0 2 15,0 0-9-15,0 0-20 0,0 0-61 16,0 1 25 0,0 1 3-16,1-2-91 0,2 0-110 15,3 0 7-15,-5 0-45 16</inkml:trace>
  <inkml:trace contextRef="#ctx0" brushRef="#br0" timeOffset="-213426.74">11206 15233 423 0,'0'0'182'15,"0"0"-83"-15,0 0-12 16,0 0 10-16,0 0-1 0,0 0-13 16,0 0-8-16,-18 4-23 15,8 3-17-15,-1 0-5 16,3 4-11-16,-3 2 0 16,-1 3-10-16,0 1 4 15,0 7-6-15,1 2-6 16,1 4 0-16,3 1 1 15,2 4 9-15,2 3-5 16,3 3 23-16,0 3-3 16,14 2-8-16,5-1 1 15,5-4 5-15,-2-2 10 16,5-7-14-16,0-7-13 16,4-6-5-16,-2-7 5 15,0-7 2-15,1-5-8 16,-3 0 5-16,-2-8 26 0,-2-9 57 15,-7-6 16-15,-3-5-26 16,-7-2-53-16,-3-3-13 16,-3 1-5-16,0 2-1 15,-7 3 2-15,-8 5 8 16,-3 2-15-16,-4 5 14 16,-2 7-1-16,0 3 8 15,-1 5 4-15,2 2-13 16,-4 15-13-16,2 5-1 15,3 5-3-15,2 2-31 16,6 2-22-16,6 0-38 16,8 5-71-16,0-5-72 0,0-7-471 15</inkml:trace>
  <inkml:trace contextRef="#ctx0" brushRef="#br0" timeOffset="-213237.46">11636 15786 1802 0,'0'0'271'0,"0"0"-218"16,0 0-53-16,0 0-14 0,0 0 13 16,0 0-24-1,0 0-52-15,31 19-146 0,-15-19-608 16</inkml:trace>
  <inkml:trace contextRef="#ctx0" brushRef="#br0" timeOffset="-212758.6">12075 15288 1302 0,'0'0'6'0,"0"0"-6"16,0 0-105-16,0 0 105 15,0 0 108-15,0 0-2 16,-94 41-9-16,75-18-5 0,4 3-44 16,2 4-29-16,5 3-12 15,5 7 0-15,3 3-6 16,0 7 0-16,14 2 8 15,13 5-9-15,7-4 7 16,7-2-6-16,4-7-1 16,0-12 1-16,-2-12-1 15,-2-12 0-15,-4-8 1 16,-6-7 5-16,-5-18 2 16,-7-10 7-16,-8-9 4 15,-10-4-7-15,-1-1-2 16,-4 0 7-16,-15 9 2 15,-4 5 24-15,-6 9 15 0,-2 8-8 16,0 11-9-16,-2 7-16 16,0 1-5-16,6 19-11 15,2 7-9-15,4 3-10 16,8-1-56-16,11 2-95 16,2-7-132-16,0-8-532 0</inkml:trace>
  <inkml:trace contextRef="#ctx0" brushRef="#br0" timeOffset="-212232.42">12513 15338 1415 0,'0'0'215'0,"0"0"-215"16,0 0-105-16,0 0 105 15,0 0 22-15,86-18 105 16,-52 18-63-16,1 5-20 16,2 8-9-16,-6 3-21 15,0 2-8-15,-6 4-4 16,-8 1 11-16,-6 1-13 16,-10 3 6-16,-1 0 6 15,-4 0-6-15,-14 1 4 16,-6-5-10-16,-3-3 1 0,2-6 0 15,1-8-1 1,4-4 0-16,7-2-12 0,7-3-59 16,5-13-55-16,1-1 24 15,9-3 64-15,13 4 28 16,14 3 9-16,7 7 0 16,6 6 1-16,3 0 1 15,-1 13 26-15,-6 9 10 16,-5 7-11-16,-6 3 9 15,-9 4 55-15,-12 1-9 16,-12 1-39-16,-1 0-2 16,-21 0-1-16,-10-4-15 15,-9-5 4-15,-8-5-5 16,0-10 13-16,1-8-6 16,6-6-22-16,8 0-8 0,11-11-40 15,19-15-55-15,3 6-61 16,0-1-192-16</inkml:trace>
  <inkml:trace contextRef="#ctx0" brushRef="#br0" timeOffset="-212005.78">13400 15434 1582 0,'0'0'396'15,"0"0"-289"-15,0 0-85 0,87 70-22 16,-47-35-7-16,0 2 7 16,0 0 0-16,-1 2 7 15,-3-4-6-15,-2-4-1 16,-6-5-51-16,-1-7-249 16,-9-7-354-16,-4-5-108 0</inkml:trace>
  <inkml:trace contextRef="#ctx0" brushRef="#br0" timeOffset="-211781.45">13630 15470 485 0,'0'0'1170'16,"0"0"-989"-16,0 0-143 15,0 0-38-15,-85 103 1 16,58-61 17-16,-1 2 4 15,2-1 6-15,2-1-8 16,5-9-8-16,5-5-12 16,3-8-15-16,6-8-90 15,5-12-69-15,0 0-53 16,2-14-433-16</inkml:trace>
  <inkml:trace contextRef="#ctx0" brushRef="#br0" timeOffset="-211538.8">13945 15266 97 0,'0'0'1140'0,"0"0"-981"16,23 75-111-16,-17-24-28 15,-3 4 72-15,-3 2 83 16,0-2-31-16,-3-7-37 15,-3-6-48-15,2-10-34 16,2-9-25-16,2-11-3 16,0-7-72-16,0-11-158 15,8-11-109-15,-1-7-293 0</inkml:trace>
  <inkml:trace contextRef="#ctx0" brushRef="#br0" timeOffset="-211159.04">14137 15349 958 0,'0'0'624'0,"0"0"-510"15,13 83-114-15,-4-35-2 16,3 6 2-16,2 3 2 16,3-2 41-16,6-3 6 15,2-6-19-15,4-8-21 16,-1-10-9-16,3-10 0 15,-1-8-8-15,-3-10 7 16,-2 0 0-16,-4-10-6 0,-6-14-3 16,-3-5 10-16,-9-10 14 15,-3-2 8-15,0-6-3 16,-10-2 6-16,-9 0 27 16,-4 1 14-16,-6 4-4 15,-2 6 0-15,-2 6-3 16,-1 7-18-16,2 12-1 15,1 10-22-15,3 3-18 16,1 14-18-16,3 12-19 16,4 3-16-16,6 2-6 15,6 9-95-15,5-7-199 16,3-5-610-16</inkml:trace>
  <inkml:trace contextRef="#ctx0" brushRef="#br0" timeOffset="-210954.61">14513 15179 1415 0,'0'0'654'0,"0"0"-646"15,0 0-8-15,0 0-139 16,0 0-11-16,0 0 88 15,92-9-37-15,-65 9-56 16,-5 0-516-16</inkml:trace>
  <inkml:trace contextRef="#ctx0" brushRef="#br0" timeOffset="-210491.14">14875 14938 1309 0,'0'0'114'16,"0"0"-114"-16,0 0-94 15,0 0 94-15,97-2 65 16,-69 16 11-16,-2 5 30 16,-4 5-20-16,-5 3-19 15,-9 1-44-15,-6 2-4 0,-2-1 25 16,-9-2 23-1,-7-3 20-15,-5-5-33 0,4-6-22 16,1-9-17-16,7-4-3 16,2 0-12-16,7-14-26 15,0-5-18-15,7-2-4 16,11 2 13-16,6 4 10 16,6 6-3-16,-1 7-3 15,3 2 12-15,-4 6 19 16,-4 13 17-16,-6 4 36 15,-5 4 10-15,-8 2-9 16,-5 2 13-16,-2 1-8 16,-19 0-1-16,-5-3-18 0,-9-5-17 15,-2-5-14 1,0-5 5-16,4-7-14 0,6-7 0 16,9 0-43-16,12-24-44 15,5 1-106-15,1-2-339 0</inkml:trace>
  <inkml:trace contextRef="#ctx0" brushRef="#br0" timeOffset="-210218.88">15449 14922 1045 0,'0'0'671'0,"0"0"-567"15,-4 76-63-15,-2-40-28 0,2-1 13 16,4-4 89-16,0-5-11 16,16-2-54-16,9-8-19 15,6-3-24-15,7-5 6 16,-1-5-13-16,0-3-6 16,-4 0-14-16,-5 0-12 15,-3-3-48-15,-6-8-87 16,-6-11-148-16,-4 1-233 15,-4 0-346-15</inkml:trace>
  <inkml:trace contextRef="#ctx0" brushRef="#br0" timeOffset="-210045.2">15680 14972 1460 0,'0'0'485'0,"0"0"-306"16,0 94-65-16,0-45-42 15,6-1-4-15,2 2-23 16,0-4-24-16,0-2-21 16,3 8-25-16,-4-10-92 15,1-10-264-15</inkml:trace>
  <inkml:trace contextRef="#ctx0" brushRef="#br0" timeOffset="-209497.54">16107 15155 428 0,'0'0'827'15,"0"0"-668"-15,0 0-102 16,0 0-12-16,0 0 54 0,106-15 41 16,-54 13-32-16,6 2-48 15,2-1-32-15,-2 1-13 16,-8 0-15-16,-6 0-3 16,-10 0-81-16,-11 4-181 15,-14 5-475-15</inkml:trace>
  <inkml:trace contextRef="#ctx0" brushRef="#br0" timeOffset="-209169.38">16389 15325 887 0,'0'0'357'0,"0"0"-219"16,33 112-86-16,-11-57-34 15,-1 1 50-15,0-6 53 16,-5-3-29-16,-7-5-43 16,-6-5-21-16,-3-3 0 15,-4-8-12-15,-15-3 0 16,-10-6-3-16,-4-5 2 16,-5-10 23-16,-4-2 6 15,-3-1-7-15,3-13-13 16,6-2 13-16,6 2-11 15,10 3 16-15,7 2-22 16,10 5-20-16,3 4-7 16,3 0-86-16,40 0-50 0,-3 0-161 15,3 0-624-15</inkml:trace>
  <inkml:trace contextRef="#ctx0" brushRef="#br0" timeOffset="-208965.38">17021 15615 1945 0,'0'0'371'0,"0"0"-264"16,0 0-107-16,0 0-2 15,0 0-4-15,0 0 6 0,0 0-15 16,0 0-81-16,0 5-129 15,3-2-621-15</inkml:trace>
  <inkml:trace contextRef="#ctx0" brushRef="#br0" timeOffset="-208552.74">17475 15458 1624 0,'0'0'339'0,"0"0"-244"15,0 0-85 1,-94 0-8-16,62 5-2 0,0 5 14 16,1 1-6-16,3 3-7 15,6 0 0-15,5-3 1 16,7-1-2-16,7-1-9 15,3 1-22-15,2 0-30 16,19 1 8-16,8 2-3 16,10 0-2-16,6 1-18 15,3 3-31-15,-2 1 33 16,-4-1 45-16,-8-1 24 16,-6 3 5-16,-11-1 26 0,-7 0 83 15,-8 2 40 1,-2 1-14-16,-10 1-39 0,-10 0-46 15,-8 1-23-15,-4-4-15 16,-4-3-12-16,-17-4-50 16,8-4-182-16,3-4-579 0</inkml:trace>
  <inkml:trace contextRef="#ctx0" brushRef="#br0" timeOffset="-207020.15">9998 16327 1113 0,'0'0'237'0,"0"0"-177"16,0 0-46-16,0 0-5 15,0 0 18-15,0 0 23 16,0 0 18-16,102-16 6 16,-69 12 11-16,5 0-25 15,4 1-25-15,5 0-6 16,4 0-1-16,3 0-9 15,7 0 3-15,21 1 32 0,18-1 16 16,25-1-39-16,5 1-19 16,-3-2-11-16,-8 3 8 15,-10-1-9-15,-3 3 0 16,-5 0 0-16,-3 0 0 16,-5 0 0-16,-5 3 1 15,0 4 1-15,0 3-1 16,2-1 8-16,-2 3-7 15,0-2-2-15,1 2 7 16,-1 0-7-16,3-1 0 16,0 0 0-16,0 1 7 15,-2-2-6-15,-1-3 9 16,0 1-9-16,0-3-1 0,2 1 0 16,-3-1 9-1,-1 0-9-15,-1-1 1 0,0 4 0 16,0-2 0-16,-1 3-1 15,2-2 6-15,2 0-11 16,0-4 5-16,-12 1 0 16,-13-3 0-16,7-1 1 15,10 0 1-15,10 0 5 16,11 0-7-16,-10 0 1 16,-9-3 4-16,-1 1-5 15,1-1 0-15,0 3 0 16,-3-3-1-16,3 2 1 15,0-2 0-15,-3-2-1 16,-9 3 0-16,-13-1 1 16,-8 0 4-16,-3-1-4 0,10-1-1 15,12 0 1-15,7-1 1 16,2 0 0-16,0-2-1 16,-2 0 0-16,-1 0 0 15,-3 1 0-15,2-1-1 16,-1 1 0-16,1-2-1 15,-1 1 2-15,1-1-1 16,1-2 1-16,-4 0 0 16,1 1-5-16,-3 1 5 15,-2 3 4-15,-2-1-3 0,0 0-1 16,0 4 1 0,0 0 0-16,1 0-1 0,1 0 0 15,-1 1-1-15,-1-1 0 16,0 1-6-16,2 1 5 15,-2 1-4-15,0-2 5 16,-1 2 1-16,-2 0 0 16,0 0 1-16,-1 0 0 15,-1 0-1-15,4 0 0 16,2 3 0-16,1 3 6 16,0-2-6-16,-1 2 1 15,0 0-1-15,-4-2 0 16,-5 1 0-16,-1 0 0 15,-7-2 0-15,-5 2 0 16,-5-1 1-16,-8 0 0 0,-4-1-1 16,-6 0-8-16,-7 0-12 15,-5-1-72-15,-8 0-111 16,-2 1-294-16,-13 0-295 0</inkml:trace>
  <inkml:trace contextRef="#ctx0" brushRef="#br0" timeOffset="-204551.2">10825 16866 614 0,'0'0'514'0,"0"0"-412"16,0 0-68-16,0 0-27 16,0 0-7-16,0 0 14 15,0 0 20-15,39 47-10 16,-22-41-2-16,2-1-10 15,2-5 2-15,-3 0 1 0,1 0 76 16,-4-5 36 0,-1-5-46-16,-4-2 32 0,-4-4-78 15,-2-3-16-15,-4 1-4 16,0-1 8-16,0 2-4 16,-11 3 12-16,-3 1-21 15,-5 1 8-15,-2 3-6 16,-2 0 2-16,0 3-8 15,-3 4-6-15,1 2 0 16,4 0-13-16,2 1-24 16,1 13 9-16,6 2 8 15,4 6-11-15,4 2 5 16,4 3 14-16,0 0 0 16,9-3 11-16,7-2-31 15,5-5-39-15,3-6-16 0,0-6 13 16,-2-5 32-1,1 0 23-15,-3-5 6 0,-3-9-18 16,-1-1-1-16,-5-1 32 16,-1 2 2-16,-7 4 5 15,3 3-1-15,-4 4 7 16,-1 3 29-16,1 0 28 16,1 3 29-16,3 17-72 15,2 12-6-15,3 11 11 16,-2 5-15-16,6 2-8 15,-5 1 1-15,1-5-10 16,-1-7 0-16,2-8-21 0,0-5-184 16,-3-14-319-16,-2-5-169 15</inkml:trace>
  <inkml:trace contextRef="#ctx0" brushRef="#br0" timeOffset="-204235.83">11334 16954 1156 0,'0'0'275'0,"0"0"-230"15,0 0-45-15,9-90-9 16,-9 59 9-16,0 0 12 16,0 3 4-16,-3 3 10 0,-3 5 9 15,3 7-15 1,2 3-10-16,1 8-8 0,0 2 5 15,0 5 25-15,0 19-17 16,14 24 4-16,8 25 29 16,3 21-18-16,-1-3-11 15,-5-17 3-15,-7-21 8 16,-4-18 2-16,0 5-13 16,0-3-5-16,1 1-14 15,0-11-11-15,0-12-124 16,-5-10-415-16</inkml:trace>
  <inkml:trace contextRef="#ctx0" brushRef="#br0" timeOffset="-203470.44">11834 17248 1167 0,'0'0'403'0,"0"0"-353"15,0 0-43-15,0 0-5 16,48-88 6-16,-37 44 0 16,-2-3 0-16,-4-7-2 15,1-3 1-15,-3 1-6 16,-3 1-1-16,0 2 0 16,0 8-1-16,-12 6-4 15,4 6 5-15,-2 10 27 0,1 7-12 16,3 7 4-16,2 6 44 15,1 3-5-15,3 0-34 16,0 15-24-16,0 10-1 16,0 13-1-16,1 7-3 15,10 12 4-15,2 16 1 16,-3-5 0-16,-2 1 0 16,2-4 0-16,-7-17 6 15,0 1-6-15,0-12-1 16,-1-8 1-16,-1-5 2 15,1-10-2-15,-1-5 1 16,-1-6-1-16,0-3-27 16,0 0-12-16,0-16-5 0,0-7-13 15,0-8-38 1,0-6 36-16,0-2 14 0,2-1 16 16,14 6 10-16,2 5 4 15,6 12 8-15,1 8 0 16,2 9 5-16,0 1 2 15,-3 19 19-15,-5 7 1 16,-3 4-1-16,-8 4 11 16,-3 3 17-16,-5-1 18 15,-2-1 7-15,-13-3-8 16,-1-8-13-16,-2-6-19 16,0-9 3-16,2-8-1 15,2-2-13-15,2-10-21 16,6-8-6-16,5 0-4 15,1-1 10-15,1 5-1 0,17 4 1 16,3 10 1-16,9 0 31 16,5 8 39-16,3 8-29 15,2 3-29-15,2-4-6 16,-3-1-7-16,0-6-16 16,-2-5-37-16,1-3-61 15,-3-3-113-15,1-14 12 16,9-18-146-16,-7 4 205 15,-5 2-127-15</inkml:trace>
  <inkml:trace contextRef="#ctx0" brushRef="#br0" timeOffset="-203109.77">12657 17031 16 0,'0'0'1102'16,"0"0"-725"-16,0 0-103 0,0 0-98 16,0 0-43-16,-103-39-62 15,78 39-23-15,-1 5-24 16,4 12-23-16,6 9 7 15,-1 6-8-15,8 4 0 16,6 1-1-16,3-2 0 16,2-5 1-16,14-6-13 15,8-9-8-15,3-6-15 16,4-9 0-16,-1 0 0 16,0-3-3-16,-3-11-15 15,-2 2-11-15,-4 1 46 16,0 8 9-16,1 3 10 15,2 12 20-15,0 19 42 16,0 13 1-16,3 23-25 0,-5 16 2 16,-8-4 13-16,-4-8-2 15,-9-8 16-15,-1-20-9 16,0 5-20-16,0-1-30 16,0-11-8-16,0-12-27 15,0-18-72-15,0-6-173 16,0-6-887-16</inkml:trace>
  <inkml:trace contextRef="#ctx0" brushRef="#br0" timeOffset="-202596.86">13564 17082 1540 0,'0'0'547'16,"0"0"-412"-16,0 0-53 16,0 0-35-16,0 0 30 15,0 0 12-15,0 0-19 16,-3 2-25-16,3-2-30 0,0 0-15 16,0 0-8-16,0 0-35 15,11 0-57-15,14 0-47 16,-3 3-88-16,1 3-478 0</inkml:trace>
  <inkml:trace contextRef="#ctx0" brushRef="#br0" timeOffset="-200226.13">14380 16600 578 0,'0'0'531'0,"0"0"-408"16,0 0-49-16,0 0-9 16,0 0 60-16,0 0 22 15,0 0-43-15,-79 56-27 16,62-37-17-16,-5 3-16 16,4 4 7-16,-1 4-27 15,-1 8-6-15,4 4-3 16,4 8-9-16,8 18 6 15,2-4-5-15,2 3 1 16,0-3-7-16,11-12 0 0,6-2 0 16,3-8 1-16,8-5 0 15,2-4 10-15,5-6-11 16,-2-3 1-16,0-7-2 16,-4-3-14-16,-4-7-61 15,-2-4-83-15,-1-3-119 16,-7-1-249-16,-5-8-130 0</inkml:trace>
  <inkml:trace contextRef="#ctx0" brushRef="#br0" timeOffset="-198770.47">14604 16847 314 0,'0'0'189'16,"0"0"-75"-16,0 0-9 15,0 0 21-15,0 0 53 16,0 0-53-16,0 0-28 16,-2 0-28-16,2 0-12 15,0 0-16-15,6 0-10 0,9-3 10 16,3 1 12-16,4 1 1 16,5 1-4-16,3 0-28 15,-2 0-8-15,1 11-2 16,-7-5 4-16,-6 5-16 15,-5 3 10-15,-5 1-1 16,-6 4-9-16,0 3 17 16,-15 0-12-16,-3 1-5 15,-3-3 9-15,-1-6-8 16,3-3 4-16,3-4-5 16,4-4-1-16,4-3-12 15,3 0-37-15,5-5-88 16,0-5 26-16,6-2-3 0,12-1 51 15,4 4 46 1,5 3 2-16,3 3 15 0,1 3 45 16,0 0 22-16,1 6 4 15,-8 8-33-15,-3 4-8 16,-7 2 24-16,-7 3 12 16,-7 4 14-16,0 0-4 15,-12 3-21-15,-5-3-6 16,-5-2 3-16,3-6-5 15,1-5 6-15,0-6-21 16,1-6-5-16,1-2-5 16,2 0-12-16,0-3-10 15,2-13-51-15,1 1-64 16,8-6-71-16,3 4-85 16,0 4-448-16</inkml:trace>
  <inkml:trace contextRef="#ctx0" brushRef="#br0" timeOffset="-198602.56">15112 17188 1572 0,'0'0'477'0,"0"0"-415"16,0 0-62-16,0 0-26 15,0 0-18-15,0 0-26 16,0 0-156-16,14 0-381 0</inkml:trace>
  <inkml:trace contextRef="#ctx0" brushRef="#br0" timeOffset="-198214.73">15179 16916 1018 0,'0'0'219'16,"0"0"-156"-16,0 0-45 16,-7 103-1-16,7-66 48 15,12 0-1-15,6-2 0 16,5-4-16-16,3-6-20 0,3-8-18 16,0-10 0-16,0-7-10 15,-3-3-7-15,-5-16-3 16,-7-11 10-16,-6-8 18 15,-6-8-8-15,-2-3 4 16,-2-1 29-16,-12 6 27 16,-5 7 10-16,-1 6 8 15,-4 11-12-15,2 4-22 16,-1 10 17-16,1 6-42 16,0 0-20-16,2 18-9 15,7 6-14-15,4 7-25 16,6 1-57-16,3 14-137 15,12-10-133-15,4-9-491 0</inkml:trace>
  <inkml:trace contextRef="#ctx0" brushRef="#br0" timeOffset="-197883.96">15540 16847 1107 0,'0'0'244'15,"0"0"-170"-15,-1 94-54 16,1-45-10-16,0 4 58 16,9-2 34-16,10-8-41 15,6-9-40-15,2-12-8 16,-1-14-7-16,-1-8-6 16,-1-6-11-16,-6-20-15 15,-8-8 26-15,-5-8 14 0,-5-6-2 16,0 0 10-16,-14 1 12 15,-5 6 28-15,-3 7 15 16,1 8-9-16,-2 9 10 16,3 8-18-16,4 9-38 15,2 0-22-15,3 18-29 16,7 10-14-16,4 15-39 16,3-5-136-16,7-5-366 0</inkml:trace>
  <inkml:trace contextRef="#ctx0" brushRef="#br0" timeOffset="-197724.74">15976 17090 548 0,'0'0'939'16,"0"0"-808"-16,71 96-99 16,-42-61-32-16,-8-8-41 15,-3-12-11-15,-8-15-69 16,-4-2-189-16,-4-11-365 0</inkml:trace>
  <inkml:trace contextRef="#ctx0" brushRef="#br0" timeOffset="-197552.03">16024 17031 464 0,'0'0'1257'15,"0"0"-1067"-15,-26 87-133 16,17-45-36-16,-1-1-12 0,1-1 4 15,3-7-6-15,1-5-7 16,2-9-7-16,2-10-138 16,-1-8-245-16,0-1-672 0</inkml:trace>
  <inkml:trace contextRef="#ctx0" brushRef="#br0" timeOffset="-197341.03">16194 16920 620 0,'0'0'1101'0,"0"0"-934"0,37 104-115 16,-22-52-37-16,0-3 13 16,-3-5 35-16,-2-5-30 15,0-8-21-15,-2-12-12 16,-2-12-46-16,-1-7-155 15,-2-2-388-15</inkml:trace>
  <inkml:trace contextRef="#ctx0" brushRef="#br0" timeOffset="-196998.99">16365 16984 1388 0,'0'0'247'0,"11"81"-178"16,1-31-47-16,4 4-8 0,5-8 26 16,6-7-21-16,1-15-9 15,3-8 16-15,-2-13-10 16,-4-3-16-16,-4-20-13 16,-3-16 1-16,-6-6 12 15,-3-5 1-15,-8-7 7 16,-1 4 36-16,-3 1 35 15,-13 8 15-15,-5 2-23 16,-3 8 2-16,-3 5 3 16,-1 9 4-16,1 8-34 0,2 9-21 15,2 1-25 1,7 20-9-16,3 9-42 0,7 4-20 16,6 17-47-16,0-10-142 15,7-7-585-15</inkml:trace>
  <inkml:trace contextRef="#ctx0" brushRef="#br0" timeOffset="-196666.57">16657 16716 983 0,'0'0'535'0,"0"0"-535"16,0 0-49-16,0 0 9 15,0 0 40-15,0 0 40 0,32 95 7 16,-14-78-26-16,3-4-12 16,1-10-2-16,-2-3-6 15,-1-3 1-15,-4-16-1 16,-3-4 51-16,-5-2 9 16,-4-2 33-16,-3-1 7 15,0 2-11-15,0 3 1 16,-7 4-28-16,-2 8 7 15,-3 5-11-15,-2 6-59 16,-2 10 0-16,1 16-49 16,-1 10-48-16,4 16-67 15,6-5-89-15,3-8-314 0</inkml:trace>
  <inkml:trace contextRef="#ctx0" brushRef="#br0" timeOffset="-196381.7">16807 16900 1041 0,'0'0'523'0,"0"0"-440"15,13 77-57-15,-2-50-20 16,3-8 18-16,0-9 22 16,4-7-8-16,-1-3 26 15,-1-12 24-15,-2-8-13 16,-6-11-30-16,-5-1-26 0,-3-1-6 15,0-1 18-15,-9 5 9 16,-7 6-3-16,-2 6-5 16,-2 8 20-16,-2 9-12 15,-2 3-40-15,-3 21-6 16,5 7-68-16,3 18-54 16,6-6-164-16,8-5-507 0</inkml:trace>
  <inkml:trace contextRef="#ctx0" brushRef="#br0" timeOffset="-195256.57">17387 16498 570 0,'0'0'315'0,"0"0"-106"16,0 0-16-16,0 0-15 16,0 0 43-16,0 0-50 15,0 0-78-15,0 10-36 16,-6 16-37-16,-7 28-10 16,-11 40-4-16,-9 37-5 15,-9 23 0-15,-2-6-1 16,0-15 0-16,5-32 0 15,6-22 8-15,7-21-6 16,6-21 17-16,7-9 3 16,0-1-12-16,2-3-9 0,3-7-1 15,7-10 0 1,1-7-44-16,3-2-121 0,20-23 10 16,-1 1-55-16,-1 0-478 15</inkml:trace>
  <inkml:trace contextRef="#ctx0" brushRef="#br0" timeOffset="-194414.88">17654 16909 1136 0,'0'0'307'0,"0"0"-226"0,0 0-81 16,0 0-26-16,0 0 26 15,0 0 9-15,0 0-3 16,0 0 3-16,0 0-8 16,0 0 14-16,0 0 2 15,0 0 1-15,0 0 11 16,0 0 12-16,0 0 1 15,0 0-13-15,0 0-14 16,0 0-1-16,0 0 2 16,0 0 6-16,0 0 0 0,0 0 0 15,0 0-4-15,0 0-5 16,0-1-4 0,0 1-9-16,7-1 2 0,10-1 5 15,7-1-6-15,9-1 0 16,8 1 0-16,3-3-1 15,-1-2-5-15,-2-1-23 16,-5 1-7-16,-9 1-72 16,-9 2-38-16,-11 5-24 15,-7 0-333-15,0 0-308 0</inkml:trace>
  <inkml:trace contextRef="#ctx0" brushRef="#br0" timeOffset="-193987.6">17764 16922 1060 0,'0'0'285'0,"0"0"-194"15,0 0-57-15,0 0-17 16,0 0 47-16,0 0 19 16,-46 90-19-16,40-66-1 15,2-1-18-15,4-6-17 16,0-6-19-16,0-4-8 15,7-3 0-15,8-3 0 16,9-1-1-16,4 0-8 16,5 0-16-16,6 4-2 15,4 2 17-15,-3 10 8 16,-1 5 1-16,-4 4 0 16,-10 2 11-16,-6 2 15 0,-11-1 34 15,-8-1 56-15,0 1-30 16,-14-2-37-16,-11-4-24 15,-5-3-15-15,-4-5 1 16,-6-8 1-16,-2-6 11 16,-3 0 10-16,5-3-7 15,5-14-25-15,7 3-1 16,7 3-22-16,9 2-5 16,8 2-26-16,4-1-62 15,3-1-116-15,13 1-77 16,4-1-373-16</inkml:trace>
  <inkml:trace contextRef="#ctx0" brushRef="#br0" timeOffset="-193289.03">18355 16548 854 0,'0'0'299'15,"0"0"-199"-15,0 0-77 16,0 0 6-16,0 0 2 16,0 0 22-16,0 0-8 15,27 0 2-15,-3 25 37 16,17 25 21-16,7 29-45 16,4 27-43-16,-11 19-1 15,-17-1-15-15,-18-12 0 16,-6-29 8-16,-3-19-9 0,-8-22 2 15,-2-6 4-15,-4 0 0 16,0 0-6-16,-2-2 6 16,2-11-6-16,6-17-28 15,2-6-142-15,6 0-232 0</inkml:trace>
  <inkml:trace contextRef="#ctx0" brushRef="#br0" timeOffset="-192650.81">18869 16766 1320 0,'0'0'254'15,"0"0"-241"-15,0 0 8 16,0 0-17-16,0 0 107 15,96 39-53-15,-68-12-33 16,-4 2-9-16,-1 2-10 16,-7 4 7-16,-7-4-4 15,-6-2-8-15,-3-7 0 16,0-3 12-16,0-7-4 16,-5-4-2-16,1-8 5 15,-1 0-6-15,1-8-6 0,0-14-46 16,2-9 16-16,2-6 11 15,0-5-35-15,0 0-32 16,7 4 16-16,5 11 48 16,5 7 15-16,-2 11 7 15,4 9 0-15,-1 7 59 16,1 17-11-16,-2 11-21 16,-1 5-1-16,-4 1 4 15,-1-2 14-15,-4-10 10 16,-2-4-20-16,-2-8-10 15,-2-7-10-15,1-6-5 16,-2-4-3-16,1 0-6 16,1-7-1-16,-1-13 1 0,3-6-17 15,1-10-61 1,1 1-43-16,2 2 9 0,2 4 75 16,2 10 31-16,1 13 6 15,5 6 44-15,1 6 99 16,3 22-58-16,1 8-3 15,0 6-51-15,-4 4-24 16,-3-2 3-16,-3-1-4 16,-5-8 1-16,-3-5-7 15,-1-13 0-15,-1-11-120 16,-1-6-194-16,-2 0-577 0</inkml:trace>
  <inkml:trace contextRef="#ctx0" brushRef="#br0" timeOffset="-192365.54">19545 16484 1167 0,'0'0'228'15,"0"0"-160"-15,0 0-54 16,5 77 2-16,4-18 146 15,7 25 0-15,2 27-60 16,-2 11-31-16,-3 3-20 16,-9-14-26-16,-4-16-18 15,0-20 0-15,-4-21-5 0,-1-15 4 16,3-14-5 0,1-3-1-16,-1-5-11 0,2-17-160 15,0-2-185-15,5-18-542 0</inkml:trace>
  <inkml:trace contextRef="#ctx0" brushRef="#br0" timeOffset="-191961.59">20054 16802 1493 0,'0'0'350'16,"0"0"-350"-16,0 0-25 0,0 0-29 15,0 0 54-15,0 0 63 16,-101 76-10-16,79-56-18 16,3 2-19-16,6-5-9 15,4-3-7-15,7-4-7 16,2-3-54-16,8-2 0 16,19 2 26-16,10 0 17 15,8 0 11-15,5 5 7 16,1 1-1-16,0 4 1 15,-5 1 0-15,-9 2 12 16,-8 1 38-16,-13 4 26 16,-6-2 16-16,-10 1 2 15,0 2-16-15,-22-1-31 0,-11-2-21 16,-8-3-11 0,-6-4 12-16,-3-11 8 0,2-5-12 15,3 0-23-15,9-13-51 16,10-5-26-16,16-21-63 15,9 6-237-15,1 0-607 0</inkml:trace>
  <inkml:trace contextRef="#ctx0" brushRef="#br0" timeOffset="-191694.78">20499 16252 1647 0,'0'0'267'0,"0"0"-215"15,0 0-52-15,119 0-27 16,-76 0 14-16,-3-3 13 15,-2 0-1-15,3 3-19 16,-11 0-198-16,-12 0-306 0</inkml:trace>
  <inkml:trace contextRef="#ctx0" brushRef="#br0" timeOffset="-191508.44">20560 16465 1562 0,'0'0'331'16,"0"0"-246"-16,116 0-53 15,-58 0-30-15,2 0 11 16,-7 0-13-16,1 0-2 16,-17 2-142-16,-10 7-346 0</inkml:trace>
  <inkml:trace contextRef="#ctx0" brushRef="#br0" timeOffset="-175288.61">21628 16347 918 0,'0'0'342'0,"0"0"-183"15,0 0-86-15,0 0 5 16,0 0 68-16,0 0-7 16,0 0-50-16,0 0-27 15,0 0-26-15,2 0 7 16,-2-3 1-16,2-9-9 15,1-4-8-15,-2-5-14 16,1-5-4-16,-2-6 0 0,1-1-8 16,-1-6 0-16,0 2 7 15,0-4-8-15,0 0 4 16,0 5-2-16,0 2-3 16,0 5 1-16,0 2 0 15,0 4-1-15,0 5 0 16,0 4 1-16,0 4 0 15,0 5-1-15,0 2 1 16,0 3-1-16,0 0-10 16,0 1 0-16,0 18-7 15,5 27 17-15,13 31 0 16,10 32 1-16,5 14 0 0,-2-4 1 16,-7-24-1-1,-7-34 0-15,-7-18 0 0,-1-10 0 16,0-2 2-16,-2-3-2 15,1-1 2-15,-2-10-2 16,-2-8 1-16,-2-7-1 16,-1-2 0-16,4-5-45 15,-1-11-169-15,1-2-544 0</inkml:trace>
  <inkml:trace contextRef="#ctx0" brushRef="#br0" timeOffset="-172928.52">22275 16548 628 0,'0'0'151'0,"0"0"-83"16,0 0-30-16,0 0-22 16,0 0-3-16,0 0 0 15,0 0 10-15,10 53 14 16,-7-53 4-16,0 0 46 15,-1 0-8-15,-2-1-17 16,0-6-18-16,0-2-9 0,0 1-3 16,-8 2-3-16,2-2-11 15,0 3 4-15,2 4 13 16,0 1 28-16,1 0-40 16,0 9-13-16,1 5-4 15,2 2 0-15,0-1 1 16,0-4-7-16,0-1 0 15,2-1 0-15,2-3 1 16,3 2 0-16,5-1-1 16,0-3-59-16,0-4-625 0</inkml:trace>
  <inkml:trace contextRef="#ctx0" brushRef="#br0" timeOffset="-172301.05">22524 16027 1324 0,'0'0'270'15,"0"0"-174"-15,0 0-64 0,0 0-23 16,0 0 17 0,0 0 12-16,0 0-25 0,14-41-12 15,5 27 2-15,6 0 3 16,5 0-5-16,4-2 8 16,4-1 4-16,2 2 0 15,-3-1-4-15,-1 3-2 16,-3 5-6-16,-5 6 10 15,-6 2-11-15,-7 0-1 16,-4 13 1-16,-11 11 0 16,0 9 6-16,-12 10-5 15,-12 10 2-15,-4 3-2 16,-1 1 0-16,-1-2 8 16,3-5-3-16,5-3 1 15,5-3 4-15,7-4-10 0,6-7 0 16,4-5-1-16,0-5 0 15,1-6-1-15,9-6 1 16,1-4-2-16,1-7 1 16,2 0-5-16,1 0 5 15,0 0 0-15,1-5 1 16,2 1 0-16,0 3 1 16,1 1-1-16,5 0 2 15,-1 5 10-15,0 3 21 16,3 1 5-16,-4-1 12 15,1-1-25-15,-1-2-9 16,0-5-3-16,3 0-13 16,8-3-11-16,-5-9-244 0,-4-1-577 15</inkml:trace>
  <inkml:trace contextRef="#ctx0" brushRef="#br0" timeOffset="-171333.62">23641 16151 557 0,'0'0'267'0,"0"0"-132"15,0 0-13-15,0 0 15 16,0 0 24-16,0 0-26 15,0 0-32-15,0-8-34 16,0 6-36-16,0 2-3 16,0 0-14-16,5 0-16 15,7 10 6-15,10 16 22 16,9 10 16-16,8 12-8 16,9 7-12-16,2 1-23 15,0-7 0-15,-1-9 7 0,-6-12-7 16,-7-11-2-1,-6-17-65-15,-9 0-184 0,-12-6-349 16</inkml:trace>
  <inkml:trace contextRef="#ctx0" brushRef="#br0" timeOffset="-171105.38">23909 16154 1380 0,'0'0'381'16,"0"0"-271"-16,0 0-75 16,-44 81-20-16,29-42 13 15,0 3 42-15,0 3-25 16,-1-2-26-16,1-2-13 0,2-5-4 16,3-6-2-1,4-9-22-15,6-13-117 0,0-6-182 16,5-2-393-16</inkml:trace>
  <inkml:trace contextRef="#ctx0" brushRef="#br0" timeOffset="-170873.03">24273 15807 1549 0,'0'0'242'15,"0"0"-197"-15,0 0-35 0,16 149 43 16,-6-47 47 0,2-5-36-16,-3-17-22 0,-1-29-22 15,-1-18-13-15,-1 0-6 16,0-3-1-16,0-7-28 16,0-19-173-16,-2-4-308 15,-1-5-728-15</inkml:trace>
  <inkml:trace contextRef="#ctx0" brushRef="#br0" timeOffset="-170477.29">24463 15973 1280 0,'0'0'282'15,"0"0"-178"-15,12 114-51 16,1-61-6-16,2 1 39 15,6-4-27-15,3 0-33 16,3-3-14-16,2-6-4 16,4-7-7-16,3-8 7 15,3-6-7-15,2-8 0 16,0-7 5-16,-4-5 3 16,-1-7-8-16,-4-16 9 15,-7-10 14-15,-6-10 12 16,-7-5-13-16,-7-7-8 15,-5-4 0-15,0-1 0 16,-18-1-8-16,-6-2-1 0,-7 5 3 16,-4 5 16-16,-5 7-6 15,0 14-12-15,-1 13 4 16,-3 11-11-16,-3 8-51 16,0 19 50-16,3 13-18 15,4 9-22-15,9 22-60 16,13-9-101-16,8-8-300 0</inkml:trace>
  <inkml:trace contextRef="#ctx0" brushRef="#br0" timeOffset="-170227.24">25000 15642 1652 0,'0'0'297'16,"0"0"-239"-16,0 0-57 16,0 0-1-16,0 0 6 15,0 0 0-15,114-5-6 16,-79 5-279-16,-6-4-601 0</inkml:trace>
  <inkml:trace contextRef="#ctx0" brushRef="#br0" timeOffset="-169921.32">25324 15389 1232 0,'0'0'300'0,"0"0"-213"15,0 0-55-15,0 0-2 16,-2 91 60-16,-4-49-8 16,0 2-22-16,2-1-6 15,1-2-11-15,3-5-17 16,0-10-10-16,0-4-7 16,9-10-3-16,4-3 0 15,7-6 5-15,2-3 3 0,2 0 3 16,3 0 2-1,1-3-8-15,2-4-4 0,-2 0-7 16,1 1 0-16,-3 0-38 16,4-7-131-16,-8 4-155 15,-5-3-409-15</inkml:trace>
  <inkml:trace contextRef="#ctx0" brushRef="#br0" timeOffset="-169709.43">25624 15437 1204 0,'0'0'660'0,"0"0"-532"0,0 0-99 15,0 0 4-15,-10 99 28 16,10-52 2-16,0 2-29 16,0-1-19-16,3-4-14 15,4-5 1-15,-1-7-2 16,1-7 0-16,3-12-121 15,-1-5-366-15,-1-8-631 0</inkml:trace>
  <inkml:trace contextRef="#ctx0" brushRef="#br0" timeOffset="-169214.67">25952 15419 1038 0,'0'0'184'16,"0"0"-129"-16,0 0-35 0,0 0 109 15,0 0 56-15,0 0-47 16,94 39-47-16,-72-16-5 16,-4 3 8-16,-3 0-31 15,-12 3-38-15,-3-4-13 16,-3-1-2-16,-13-5-3 15,-1-3-5-15,-1-6 8 16,5-4-9-16,1-5 6 16,4-1-7-16,4-1-14 15,4-12-61-15,0-2-29 0,3 1 3 16,16-1-19-16,2 4 3 16,6 3 55-16,1 6 38 15,2 2 24-15,3 0 1 16,1 14 56-16,3 6 142 15,-4 2-39-15,-3 3-44 16,-9 3-56-16,-8 1-16 16,-13 4-3-16,-1-1 5 15,-24 1 3-15,-10-1 3 16,-8-4-19-16,-2-4-11 16,1-5-12-16,5-6-4 15,3-8-6-15,8-5 0 16,5 0-25-16,11 0-61 0,8-7-84 15,4-2-385-15</inkml:trace>
  <inkml:trace contextRef="#ctx0" brushRef="#br0" timeOffset="-168471.06">26405 16230 1624 0,'0'0'324'0,"0"0"-324"15,0 0-66-15,0 0 44 16,0 0 22-16,43-80 38 15,-23 75-26-15,0 3-11 16,3 2 2-16,2 5 15 16,1 17 17-16,-1 9-4 15,-3 8-8-15,-4 4 0 16,-3 6 1-16,-7-1 2 16,-5-2-2-16,-3-5 1 15,0-5-9-15,0-8-7 16,0-10-8-16,-2-6 5 15,-1-11-4-15,3-1 7 16,-1-10 5-16,1-17-8 0,0-11-6 16,0-8 0-1,0-10-6-15,7-2-20 0,2 1-16 16,4 7-5-16,1 9-9 16,2 14 13-16,1 15 22 15,1 12 11-15,-2 8 10 16,4 23 9-16,-1 10 25 15,-3 10 10-15,1 5-12 16,-5-5 9-16,-2-4-4 16,-3-7-3-16,-1-12-12 15,-2-7-10-15,-1-10-6 16,-2-8-6-16,1-3 6 16,1-4 2-16,4-19-1 0,-1-11-7 15,3-8-7-15,0-10-14 16,3-4-49-16,-2 3-29 15,5 7 23-15,0 10 41 16,3 14 16-16,0 16 10 16,4 6 9-16,3 21 12 15,2 15 64-15,3 9 35 16,-2 1-35-16,1 1-6 16,-8-4-19-16,-2-6-20 15,-7-5-22-15,-3-7-9 16,-9-3-44-16,0-10-200 15,0-2-735-15</inkml:trace>
  <inkml:trace contextRef="#ctx0" brushRef="#br0" timeOffset="-167668.06">21249 17387 1152 0,'0'0'209'0,"0"0"-150"15,0 0-36-15,85-13-8 16,-43 8 18-16,8 1 37 16,20 2 13-16,27 2 35 15,34 0-33-15,23 0-41 16,12 0-13-16,10 0-21 16,1 0 88-16,16 0-13 15,14-6-39-15,12-6-18 16,18 0-15-16,10-5-1 0,5 3-12 15,7-1 7-15,2 2-5 16,2 0-2-16,2 0 1 16,-1-6 0-16,-3-2 0 15,-1 0-1-15,-10-3 1 16,-7 1-1-16,-13 1 0 16,-15-1-2-16,-15 4 1 15,-18 2-1-15,-20 0 1 16,-21 1 1-16,-22 1 0 15,-30 2-19-15,-26 2 1 16,-21 4 17-16,-14 0-21 16,-2 4-55-16,-7 0-94 15,-3 0-128-15,-14 2-310 0</inkml:trace>
  <inkml:trace contextRef="#ctx0" brushRef="#br0" timeOffset="-167211.72">27512 15078 1126 0,'0'0'202'15,"0"0"-125"-15,0 115-33 16,15-5 46-16,13 60 61 16,6 40-34-16,2 15-6 15,-4-9-18-15,-13-30-41 16,-4-27-24-16,-2-22-6 0,-1-24 6 16,-3-14 2-16,1-26-13 15,-4-17-6-15,-1-13-10 16,1-4-1-16,6 19-10 15,-2-8-133-15,-2-6-633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1.437"/>
    </inkml:context>
    <inkml:brush xml:id="br0">
      <inkml:brushProperty name="width" value="0.025" units="cm"/>
      <inkml:brushProperty name="height" value="0.025" units="cm"/>
      <inkml:brushProperty name="color" value="#F6630D"/>
    </inkml:brush>
  </inkml:definitions>
  <inkml:trace contextRef="#ctx0" brushRef="#br0">31 3 544,'0'0'1575,"0"0"-623,0 0-190,0 0-26,0 0-69,0 0-38,0 0 13,0 0 51,0 0-83,0 0-157,0 0-86,0 0-71,0 0-75,0 0-79,0 0-65,0 0-56,-1 17 1921,0-18-1911,1 0 1,0 0-1,-1 0 0,1 0 0,-1 0 1,0 0-1,1 0 0,-1 0 1,0 0-1,0 0 0,1 0 0,-1 0 1,0 1-1,0-1 0,0 0 0,0 0 1,0 1-1,0-1 0,0 1 0,0-1 1,0 1-1,-1-1 0,0 1-31,1 1 1,1-1 0,-1 1 0,0 0-1,0 0 1,1 0 0,-1 0 0,1 0-1,-1 0 1,0 0 0,1 0 0,0 0-1,-1 0 1,1 0 0,0 0 0,-1 0-1,1 0 1,0 0 0,0 0 0,0 0 0,0 0-1,0 0 1,0 1 0,0-1 0,1 1-1,-1-2-19,0 0-6,0 0-10,5-20 214,-5 16-157,0 14-332,0 2-2204,0-3-4186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2.752"/>
    </inkml:context>
    <inkml:brush xml:id="br0">
      <inkml:brushProperty name="width" value="0.025" units="cm"/>
      <inkml:brushProperty name="height" value="0.025" units="cm"/>
      <inkml:brushProperty name="color" value="#F6630D"/>
    </inkml:brush>
  </inkml:definitions>
  <inkml:trace contextRef="#ctx0" brushRef="#br0">22 20 1344,'0'0'539,"0"0"-135,0 0-8,0 0-101,0 0-15,0 0 32,0 6-32,0-5-109,-1 17-364,1-18 252,0 1 0,0 0 0,0-1 0,0 1 1,0-1-1,0 1 0,0-1 0,1 1 0,-1-1 0,0 1 0,0-1 0,0 1 0,1-1 0,-1 1 0,0-1 0,1 0 0,-1 1 0,0-1 0,1 1 0,-1-1 0,0 0 0,1 1 0,-1-1 0,1 0 0,-1 1 0,1-1 0,-1 0 0,1 0 0,-1 0 0,1 1 0,-1-1 0,1 0 1,-1 0-1,1 0 0,-1 0-59,1-2 253,-1-1 1,1 1 0,-1-1 0,1 0-1,-1 1 1,0-1 0,0 0 0,-1 1 0,1-1-1,0 1 1,-1-1 0,0 1 0,1-1 0,-1 1-1,0-1 1,0 1 0,-1-2-254,-4 1 173,5 2-148,0 0-1,0 0 1,0 1 0,0-1 0,-1 0-1,1 1 1,0-1 0,0 1 0,0-1 0,-1 1-1,1 0 1,0 0 0,-1-1 0,1 1 0,0 0-1,-1 0-24,5 40-94,-3-39 93,1-1 0,-1 1 1,0-1-1,1 1 0,-1 0 1,1-1-1,-1 1 0,1-1 1,-1 1-1,1-1 0,-1 0 1,1 1-1,-1-1 0,1 0 1,-1 1-1,1-1 0,0 0 1,-1 1-1,1-1 0,0 0 1,-1 0-1,1 0 1,0 0-1,-1 0 0,1 0 1,0 0-1,-1 0 0,1 0 1,0 0-1,0 0 0,-1 0 1,1 0-1,0 0 0,-1-1 1,1 1-1,-1 0 0,1-1 1,0 1 0,0-1 11,0-1 0,0 1 1,0 0-1,-1 0 0,1-1 1,0 1-1,-1 0 0,1-1 0,-1 1 1,0-1-1,1 1 0,-1-1 1,0 1-1,0-1 0,0 1 1,0-2-12,0-1 1,1 4 0,-1-1-1,0 1 1,0-1-1,0 1 1,0-1 0,0 1-1,0-1 1,0 1-1,0-1 1,0 1-1,0-1 1,0 1-1,0-1 1,0 1-1,0-1 1,0 1-1,0 0 1,-1-1-1,1 1 1,0-1-1,0 1 1,0-1-1,-1 1 1,1 0-1,0-1 1,-1 1-1,1 0 1,0-1-1,-1 1 1,1 0 0,0-1-1,-1 1 1,1 0-1,-1 0 1,1-1-1,-1 1 1,1 0-1,0 0 1,-1 0-1,1 0 1,-1 0-1,1-1 1,-1 1-1,1 0 1,-1 0-1,1 0 1,-1 0-1,0 1 0,1 2-160,0-2-3216,0-1-1193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3.591"/>
    </inkml:context>
    <inkml:brush xml:id="br0">
      <inkml:brushProperty name="width" value="0.025" units="cm"/>
      <inkml:brushProperty name="height" value="0.025" units="cm"/>
      <inkml:brushProperty name="color" value="#F6630D"/>
    </inkml:brush>
  </inkml:definitions>
  <inkml:trace contextRef="#ctx0" brushRef="#br0">1 0 368,'0'0'950,"0"0"-205,0 0 1,0 0-257,0 0-208,0 0-119,7 7-17,24 21 103,-31-27-177,0-1-1,0 1 1,0-1-1,1 0 1,-1 1-1,0-1 1,1 0-1,-1 1 1,0-1-1,1 0 1,-1 0-1,0 1 1,1-1-1,-1 0 1,0 0-1,1 0 1,-1 1-1,1-1 1,-1 0-1,0 0 1,1 0-1,-1 0 1,1 0-1,-1 0 1,1 0-1,-1 0 1,0 0-1,1 0 1,-1 0-1,1 0 1,-1 0-1,1 0 1,-1 0-1,0 0 1,1-1-1,-1 1 1,1 0-1,-1 0 1,0 0-1,1-1 1,-1 1-1,0 0 1,1-1-1,-1 1 1,0 0 0,1 0-1,-1-1 1,0 1-1,0-1 1,1 1-1,-1 0 1,0-1-1,0 1 1,0-1-1,0 1 1,0 0-1,1-1 1,-1 1-1,0-1 1,0 1-1,0-1 1,0 1-1,0 0 1,0-1-1,0 1 1,0-1-1,-1 1 1,1-1-71,-1-10 342,0 16-650,1-4 262,0-1-1,0 0 0,0 1 1,0-1-1,-1 0 0,1 1 1,0-1-1,0 0 0,0 0 1,-1 1-1,1-1 0,0 0 1,0 0-1,0 1 0,-1-1 1,1 0-1,0 0 0,-1 0 1,1 1-1,0-1 1,0 0-1,-1 0 0,1 0 1,0 0-1,-1 0 0,1 0 1,0 0-1,-1 0 0,1 0 1,0 0-1,-1 0 0,1 0 1,0 0-1,-1 0 0,1 0 1,0 0-1,-1 0 0,1 0 1,0 0-1,-1 0 0,1 0 1,0-1-1,-1 1 0,1 0 1,0 0-1,0 0 1,-1-1-1,1 1 0,0 0 1,0 0-1,0-1 0,-1 1 1,1 0-1,0 0 0,0-1 1,0 1-1,0 0 0,-1-1 1,1 1 46,-2 11-2650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4.275"/>
    </inkml:context>
    <inkml:brush xml:id="br0">
      <inkml:brushProperty name="width" value="0.025" units="cm"/>
      <inkml:brushProperty name="height" value="0.025" units="cm"/>
      <inkml:brushProperty name="color" value="#F6630D"/>
    </inkml:brush>
  </inkml:definitions>
  <inkml:trace contextRef="#ctx0" brushRef="#br0">2 39 1320,'0'0'920,"0"0"-239,0 0-277,0 0-199,0 0-68,0 0 26,3 5 209,7 17 75,-7-22 1222,-1-12-538,0-12 581,-2 23-1641,1 0 0,-1 0 0,0 0-1,0 0 1,0 0 0,0 0 0,0-1 0,-1 1 0,1 0 0,0 0 0,0 0 0,-1 0 0,1 0 0,0 1 0,-1-1 0,1 0 0,-1 0 0,0 0 0,1 0 0,-1 0 0,1 1 0,-1-1 0,0 0 0,0 0 0,0 1 0,1-1 0,-1 1 0,0-1 0,0 0 0,0 1-1,0 0 1,0-1 0,0 1 0,0 0 0,0-1 0,0 1 0,0 0 0,-1 0-71,3 26-166,2-17 35,-2-24 223,-2 13-603,-1 2-3766,0 0-2587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4.906"/>
    </inkml:context>
    <inkml:brush xml:id="br0">
      <inkml:brushProperty name="width" value="0.025" units="cm"/>
      <inkml:brushProperty name="height" value="0.025" units="cm"/>
      <inkml:brushProperty name="color" value="#F6630D"/>
    </inkml:brush>
  </inkml:definitions>
  <inkml:trace contextRef="#ctx0" brushRef="#br0">4 14 4185,'0'0'1243,"0"0"-387,0 0-429,0 0-270,0 0-128,0 0-6,6 35 444,-6-34-408,0 0 0,1-1-1,-1 1 1,0-1 0,1 1 0,-1-1 0,0 1-1,1-1 1,-1 1 0,1-1 0,-1 1 0,1-1-1,-1 1 1,1-1 0,-1 0 0,1 1 0,0-1 0,-1 0-1,1 0 1,-1 1 0,1-1 0,0 0 0,-1 0-1,1 0 1,0 0 0,-1 0 0,1 0 0,0 0-1,-1 0 1,1 0 0,0 0 0,-1 0 0,1 0 0,-1 0-1,1-1 1,0 1 0,0 0-59,-1-2 90,1 1 1,0 0-1,-1 0 0,1-1 1,-1 1-1,0-1 1,1 1-1,-1 0 0,0-1 1,0 1-1,0-1 0,0 1 1,0 0-1,0-1 0,0 1 1,-1-1-91,-8-25 806,9 26-800,0 1 0,-1 0 0,1-1 0,0 1 0,-1-1 0,1 1 0,0 0 0,-1-1 0,1 1 0,0 0 0,-1-1 0,1 1 0,-1 0 0,1 0 0,0-1 0,-1 1 0,1 0 0,-1 0 0,1 0-1,-1 0 1,1 0 0,-1 0 0,1 0 0,-1-1 0,1 1 0,-1 1 0,1-1 0,0 0 0,-1 0 0,1 0 0,-1 0 0,1 0 0,-1 0 0,1 0 0,-1 1 0,1-1 0,-1 0 0,1 0 0,0 1 0,-1-1 0,1 0 0,0 0 0,-1 1-6,0 2-136,0-1 1,0 1-1,0-1 0,0 1 0,1 0 1,-1 0-1,1-1 0,0 1 1,0 0-1,0 0 0,0-1 1,0 1-1,0 0 0,1 0 0,0-1 1,0 3 135,9 4-3556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5.619"/>
    </inkml:context>
    <inkml:brush xml:id="br0">
      <inkml:brushProperty name="width" value="0.025" units="cm"/>
      <inkml:brushProperty name="height" value="0.025" units="cm"/>
      <inkml:brushProperty name="color" value="#F6630D"/>
    </inkml:brush>
  </inkml:definitions>
  <inkml:trace contextRef="#ctx0" brushRef="#br0">0 1 1064,'0'0'1299,"0"0"-421,0 0-94,0 0-216,0 0-221,0 0-89,7 9-4,18 31-58,-16-29 3770,-8-15-2983,-11-14-548,10 17-390,-1 0 0,0 0 1,0 0-1,0 0 0,0 1 1,0-1-1,0 0 0,-1 1 1,1-1-1,0 1 0,0-1 1,0 1-1,-1 0 0,1-1 1,0 1-1,0 0 0,-1 0-45,1 0-86,1 0 0,-1 0 0,1 1 0,-1-1 0,1 0 0,-1 1 1,1-1-1,-1 0 0,1 1 0,-1-1 0,1 1 0,0-1 0,-1 0 0,1 1 0,-1-1 0,1 1 0,0-1 0,0 1 0,-1-1 0,1 1 0,0 0 0,0-1 0,0 1 0,0-1 0,0 1 1,-1-1-1,1 1 0,0 0 0,0-1 0,0 1 0,1-1 0,-1 1 0,0 0 86,0 10-4101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6.106"/>
    </inkml:context>
    <inkml:brush xml:id="br0">
      <inkml:brushProperty name="width" value="0.025" units="cm"/>
      <inkml:brushProperty name="height" value="0.025" units="cm"/>
      <inkml:brushProperty name="color" value="#F6630D"/>
    </inkml:brush>
  </inkml:definitions>
  <inkml:trace contextRef="#ctx0" brushRef="#br0">1 43 1320,'0'0'1406,"0"0"-591,0 0-324,0 0-221,0 0-107,0 0 29,8 4 69,24 10 10,-32-14-240,1 0 1,-1 0-1,1 0 0,-1-1 0,1 1 1,0 0-1,-1 0 0,1-1 0,-1 1 1,1 0-1,-1-1 0,1 1 0,-1-1 1,0 1-1,1-1 0,-1 1 1,1-1-1,-1 1 0,0-1 0,0 1 1,1-1-1,-1 1 0,0-1 0,0 0 1,1 1-1,-1-1 0,0 1 0,0-1 1,0 0-1,0 1 0,0-1 0,0 1 1,0-1-1,0 0 0,0 1 0,0-1 1,-1 0-1,1 1 0,0-1-31,-1-27 1876,1 28-1787,0-1-1,0 1 0,0-1 0,0 1 0,0-1 0,0 1 0,0-1 1,0 1-1,0-1 0,0 1 0,0-1 0,0 1 0,-1-1 0,1 1 1,0 0-1,0-1 0,-1 1 0,1-1 0,0 1 0,0-1 0,-1 1 0,1 0 1,0-1-1,-1 1 0,1 0 0,-1-1 0,1 1 0,0 0 0,-1 0 1,1-1-1,-1 1 0,1 0 0,-1 0 0,1 0 0,-1 0 0,1-1 1,-1 1-1,1 0 0,-1 0 0,1 0 0,-1 0 0,0 0-88,1 1-36,0 0-1,-1-1 0,1 1 1,0-1-1,-1 1 0,1 0 1,0-1-1,0 1 0,0 0 1,0-1-1,0 1 0,0 0 1,0-1-1,0 1 1,0 0-1,0-1 0,0 1 1,0 0-1,0-1 0,0 1 1,1 0-1,-1-1 0,0 1 1,0 0-1,1-1 0,-1 1 1,0-1-1,1 1 0,-1-1 1,1 1-1,-1-1 1,1 1-1,-1-1 0,1 1 1,-1-1-1,1 0 0,0 1 37,6 8-3893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7.054"/>
    </inkml:context>
    <inkml:brush xml:id="br0">
      <inkml:brushProperty name="width" value="0.025" units="cm"/>
      <inkml:brushProperty name="height" value="0.025" units="cm"/>
      <inkml:brushProperty name="color" value="#F6630D"/>
    </inkml:brush>
  </inkml:definitions>
  <inkml:trace contextRef="#ctx0" brushRef="#br0">0 14 3729,'0'0'915,"0"0"-443,0 0-125,0 0 18,0 0-12,0 0-110,7 4-52,0 2-134,-5-5-35,0 1 0,0-1 0,0 1 0,0-1-1,0 0 1,0 0 0,1 0 0,-1 0 0,0 0 0,1 0-1,-1-1 1,1 1 0,-1-1 0,0 1 0,1-1 0,1 0-22,-4-1 79,1 1 1,0-1-1,-1 0 1,1 0-1,0 1 1,-1-1 0,1 0-1,-1 0 1,1 0-1,-1 1 1,0-1-1,1 0 1,-1 0 0,0 0-1,0 0 1,1 0-1,-1 0 1,0 0-1,0 0 1,0 0 0,0 0-1,0 0 1,0 0-1,-1 1 1,1-1-1,0 0 1,0 0 0,-1 0-1,1 0 1,-1-1-80,-1-8 2260,5 23-3443,-1-10-2734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1:48:22.483"/>
    </inkml:context>
    <inkml:brush xml:id="br0">
      <inkml:brushProperty name="width" value="0.1" units="cm"/>
      <inkml:brushProperty name="height" value="0.1" units="cm"/>
      <inkml:brushProperty name="color" value="#E71224"/>
    </inkml:brush>
  </inkml:definitions>
  <inkml:trace contextRef="#ctx0" brushRef="#br0">3 0 2681,'0'0'1178,"0"0"-264,0 0-119,0 0 134,0 0 276,0 0 20,12 2 5369,46 8-6694,10-4 170,-1-2 0,13-4-70,-6 1 18,51 7-18,-98-6 34,-19-2-36,-1 0 0,1 1 0,-1 0 1,1 0-1,-1 1 0,5 1 2,-12-3 2,0 0 0,0 0 0,1 0-1,-1 0 1,0 0 0,0 0 0,0 0 0,0 0 0,0 0 0,0 0-1,1 0 1,-1 1 0,0-1 0,0 0 0,0 0 0,0 0-1,0 0 1,0 0 0,0 0 0,1 0 0,-1 1 0,0-1 0,0 0-1,0 0 1,0 0 0,0 0 0,0 0 0,0 1 0,0-1 0,0 0-1,0 0 1,0 0 0,0 0 0,0 0 0,0 1 0,0-1-1,0 0 1,0 0 0,0 0 0,0 0 0,0 0 0,0 1 0,0-1-1,0 0 1,-1 0 0,1 0 0,0 0 0,0 0 0,0 1 0,0-1-1,0 0 1,0 0 0,0 0 0,0 0 0,-1 0 0,1 0-1,0 0 1,0 0 0,0 0 0,0 0 0,0 0 0,-1 1 0,1-1-1,0 0 1,0 0 0,0 0 0,0 0 0,0 0 0,-1 0 0,1 0-2,-10 3 74,-54 5 50,1-3 0,-64-3-124,-29 1 37,44 2 105,112-5-98,0 0-19,0 0 35,0 0-4,0 0-32,5 0 16,129 1-29,-1 6 0,-1 6-1,15 8-10,-266-17 99,-14-2-101,-140-4 19,266 2-17,3 0 1,0 0 1,0 0-1,0 0 0,0-1 1,0 0-1,0 1 0,0-1 0,0-1 1,0 1-1,0 0 0,0-1 1,0 0-1,0 0-1,4 0 7,0 2 1,0 0 0,0 0-3,0 0-17,10 0-77,490-5 127,-499 5-40,-22 0 44,-211 14-54,-8-1 20,239-13-153,36 0-1842,-27 0 1239,1 1 0,-1 0 0,1 0 1,-1 1-1,1 0 0,-1 1 0,1 0 748,22 9-5718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7.571"/>
    </inkml:context>
    <inkml:brush xml:id="br0">
      <inkml:brushProperty name="width" value="0.025" units="cm"/>
      <inkml:brushProperty name="height" value="0.025" units="cm"/>
      <inkml:brushProperty name="color" value="#F6630D"/>
    </inkml:brush>
  </inkml:definitions>
  <inkml:trace contextRef="#ctx0" brushRef="#br0">1 0 2617,'0'0'778,"0"0"19,0 0-32,0 0-269,0 0-212,0 0-81,0 16-71,2 46-61,0-53 2858,0-26-1210,-1 8-1895,-1 15-1548,0 1-3390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8.104"/>
    </inkml:context>
    <inkml:brush xml:id="br0">
      <inkml:brushProperty name="width" value="0.025" units="cm"/>
      <inkml:brushProperty name="height" value="0.025" units="cm"/>
      <inkml:brushProperty name="color" value="#F6630D"/>
    </inkml:brush>
  </inkml:definitions>
  <inkml:trace contextRef="#ctx0" brushRef="#br0">0 16 4033,'0'0'1343,"0"0"-655,0 0-352,0 0-195,0 0-97,0 0 56,28 22 845,-25-40 1205,-3 17-2122,0 0 1,0 1-1,0-1 1,1 0-1,-1 1 1,0-1-1,0 0 1,0 1-1,0-1 1,-1 0-1,1 1 1,0-1-1,0 0 1,0 1-1,0-1 1,-1 0-1,1 1 1,0-1-1,-1 1 1,1-1-1,0 0 1,-1 1-1,1-1 1,-1 1 0,1-1-1,-1 1 1,1-1-1,-1 1 1,1 0-1,-1-1 1,0 1-29,1 11-1978,0 0-947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8.630"/>
    </inkml:context>
    <inkml:brush xml:id="br0">
      <inkml:brushProperty name="width" value="0.025" units="cm"/>
      <inkml:brushProperty name="height" value="0.025" units="cm"/>
      <inkml:brushProperty name="color" value="#F6630D"/>
    </inkml:brush>
  </inkml:definitions>
  <inkml:trace contextRef="#ctx0" brushRef="#br0">0 38 1512,'0'0'756,"0"0"-410,0 0-98,0 0 191,0 0 159,0 0 163,15-12 1484,-15-9 491,0 16-4553,0 5-4879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9.103"/>
    </inkml:context>
    <inkml:brush xml:id="br0">
      <inkml:brushProperty name="width" value="0.025" units="cm"/>
      <inkml:brushProperty name="height" value="0.025" units="cm"/>
      <inkml:brushProperty name="color" value="#F6630D"/>
    </inkml:brush>
  </inkml:definitions>
  <inkml:trace contextRef="#ctx0" brushRef="#br0">1 1 3025,'0'0'777,"0"0"-46,0 0 81,0 0-294,0 0-290,0 0-110,2 6-6,11 21 75,-13-27-114,0 1 1,0-1-1,0 0 0,0 1 1,0-1-1,0 0 0,0 1 0,0-1 1,0 0-1,0 0 0,1 1 1,-1-1-1,0 0 0,0 0 1,0 1-1,0-1 0,1 0 0,-1 0 1,0 0-1,0 1 0,1-1 1,-1 0-1,0 0 0,0 0 1,1 0-1,-1 1 0,0-1 0,0 0 1,1 0-1,-1 0 0,0 0 1,1 0-1,-1 0 0,0 0 1,1 0-1,-1 0 0,0 0 0,0 0 1,1 0-1,-1 0 0,1 0-73,2-12 760,-3 1-829,0 18 587,0-7-529,0 1 0,0-1 0,0 1 0,0-1-1,0 1 1,0-1 0,1 0 0,-1 1 0,0-1 0,0 1-1,0-1 1,1 1 0,-1-1 0,0 0 0,1 1 0,-1-1-1,0 0 1,1 1 0,-1-1 0,0 0 0,1 0 0,-1 1-1,0-1 1,1 0 0,-1 0 0,1 0 0,-1 1 0,1-1-1,-1 0 1,1 0 0,-1 0 0,0 0 0,1 0 0,-1 0-1,1 0 1,-1 0 0,1 0 0,-1 0 0,1 0 0,-1 0-1,1 0 1,-1-1 11,3 1-234,9 0-1663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9.764"/>
    </inkml:context>
    <inkml:brush xml:id="br0">
      <inkml:brushProperty name="width" value="0.025" units="cm"/>
      <inkml:brushProperty name="height" value="0.025" units="cm"/>
      <inkml:brushProperty name="color" value="#F6630D"/>
    </inkml:brush>
  </inkml:definitions>
  <inkml:trace contextRef="#ctx0" brushRef="#br0">0 16 1776,'0'0'810,"0"0"-386,0 0-141,0 0-109,0 0-71,0 0 169,6 4 339,17 14 337,-23-18-881,0 0-1,1 0 0,-1 0 1,0-1-1,1 1 0,-1 0 1,0 0-1,0 0 1,0 0-1,1-1 0,-1 1 1,0 0-1,0 0 0,1 0 1,-1-1-1,0 1 1,0 0-1,0 0 0,0-1 1,0 1-1,1 0 0,-1 0 1,0-1-1,0 1 1,0 0-1,0-1 0,0 1 1,0 0-1,0 0 1,0-1-1,0 1 0,0 0 1,0-1-1,0 1 0,0 0 1,0 0-1,0-1 1,0 1-1,-1 0 0,1-1 1,0 1-1,0 0 0,0 0 1,0-1-1,0 1 1,-1 0-1,1 0 0,0 0-66,-7-20 1159,7 20-1142,0-1 0,-1 1 0,1-1 0,0 1 0,-1 0 1,1-1-1,0 1 0,-1 0 0,1-1 0,0 1 0,-1 0 0,1-1 0,-1 1 0,1 0 0,-1 0 0,1 0 0,-1-1 0,1 1 1,-1 0-1,1 0 0,-1 0 0,1 0 0,-1 0 0,1 0 0,-1 0 0,1 0 0,-1 0 0,1 0 0,-1 0 0,1 0 0,-1 0 1,1 1-1,-1-1 0,1 0 0,-1 0 0,1 0 0,0 1 0,-1-1 0,1 0 0,-1 1 0,1-1 0,0 0 0,-1 1 0,1-1 1,0 0-1,-1 1 0,1-1 0,0 1 0,-1-1 0,1 1 0,0-1 0,0 0 0,0 1 0,0-1 0,-1 1 0,1-1 1,0 1-1,0-1 0,0 1 0,0 0-17,-3 31-3268,3-31 3013,0 18-4560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0.297"/>
    </inkml:context>
    <inkml:brush xml:id="br0">
      <inkml:brushProperty name="width" value="0.025" units="cm"/>
      <inkml:brushProperty name="height" value="0.025" units="cm"/>
      <inkml:brushProperty name="color" value="#F6630D"/>
    </inkml:brush>
  </inkml:definitions>
  <inkml:trace contextRef="#ctx0" brushRef="#br0">1 0 4065,'0'0'1340,"0"0"-612,0 0-378,0 0-197,3 31-46,-3-30-92,1 0 0,-1 0 1,1 0-1,-1 0 0,1 0 1,-1 0-1,1 0 1,0 0-1,-1 0 0,1 0 1,0 0-1,0-1 0,0 1 1,-1 0-1,1 0 0,0-1 1,0 1-1,0-1 0,0 1 1,0-1-1,1 1-15,-2-1 65,1 0 1,-1 0-1,1-1 0,-1 1 1,1 0-1,-1 0 0,1-1 1,-1 1-1,0 0 0,1 0 1,-1-1-1,0 1 0,1 0 1,-1-1-1,0 1 0,1-1 1,-1 1-1,0 0 0,0-1 1,1 1-1,-1-1 0,0 1 1,0-1-1,0 1 0,0-1 1,0 1-1,1-1 0,-1 1 0,0-1 1,0 1-66,0-2 50,0 1 0,0 0 0,0 0 0,0 0 0,1 0 0,-1 0 0,-1-1 1,1 1-1,0 0 0,0 0 0,0 0 0,-1 0 0,1 0 0,0 0 0,-1 0 0,1 0 0,-1 0 0,0 0 1,1 0-1,-1 0 0,0 0 0,1 0 0,-1 0 0,0 0 0,0 1 0,0-1 0,0 0 0,0 1 0,0-1 1,0 0-1,0 1 0,0-1 0,0 1 0,0 0 0,0-1 0,0 1 0,0 0 0,0 0 0,0 0-50,0 0 36,1 13-1445,0 2-866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1.003"/>
    </inkml:context>
    <inkml:brush xml:id="br0">
      <inkml:brushProperty name="width" value="0.025" units="cm"/>
      <inkml:brushProperty name="height" value="0.025" units="cm"/>
      <inkml:brushProperty name="color" value="#F6630D"/>
    </inkml:brush>
  </inkml:definitions>
  <inkml:trace contextRef="#ctx0" brushRef="#br0">1 29 3105,'0'0'867,"0"0"-21,0 0-169,0 0-261,0 0-172,0 0-92,4 5-24,-4-5-93,2 2 10,-1 0 0,0 0 0,0 0-1,1 0 1,-1 0 0,1-1 0,0 1 0,-1-1 0,1 1 0,0-1 0,0 0 0,0 1 0,0-1 0,0 0-45,1-58 4604,-3 56-4324,0 11-1283,0 5-1455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1.722"/>
    </inkml:context>
    <inkml:brush xml:id="br0">
      <inkml:brushProperty name="width" value="0.025" units="cm"/>
      <inkml:brushProperty name="height" value="0.025" units="cm"/>
      <inkml:brushProperty name="color" value="#F6630D"/>
    </inkml:brush>
  </inkml:definitions>
  <inkml:trace contextRef="#ctx0" brushRef="#br0">0 7 4961,'0'0'2165,"0"0"-731,0 0-628,0 0-357,0 0-241,15 28 369,-14-26-559,0-1 0,0 0 1,0 0-1,0 1 1,0-1-1,0 0 0,0 0 1,1 0-1,-1 0 1,0 0-1,1 0 0,-1-1 1,1 1-1,-1 0 1,1-1-1,-1 1 0,1-1 1,0 1-1,-1-1 1,2 0-19,-2 0 98,-1-33 864,-4 14-866,1 20-138,2 10 16,1 6-92,0-10-2753,0-11 709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2.339"/>
    </inkml:context>
    <inkml:brush xml:id="br0">
      <inkml:brushProperty name="width" value="0.025" units="cm"/>
      <inkml:brushProperty name="height" value="0.025" units="cm"/>
      <inkml:brushProperty name="color" value="#F6630D"/>
    </inkml:brush>
  </inkml:definitions>
  <inkml:trace contextRef="#ctx0" brushRef="#br0">1 85 1632,'0'0'1277,"0"0"-371,0 0-237,0 0-144,0 0-136,0 0-96,11 5-1,32 17 50,-42-21-309,-1-1 1,0 0-1,1 0 0,-1 1 0,1-1 0,-1 0 0,0 0 0,1 0 0,-1 0 0,1 0 0,-1 0 0,1 0 1,-1 0-1,0 0 0,1 0 0,-1 0 0,1 0 0,-1 0 0,1 0 0,-1 0 0,0 0 0,1 0 1,-1 0-1,1-1 0,-1 1 0,0 0 0,1 0 0,-1-1 0,0 1 0,1 0 0,-1 0 0,0-1 0,1 1 1,-1 0-1,0-1-33,5-17 1072,-7-16 454,0 30-1399,1 0 0,-1 1-1,0-1 1,0 0 0,0 0-1,0 1 1,0-1 0,-1 1-1,0 0 1,0 0 0,0 0-1,0 0 1,0 1 0,-1-1 0,1 1-1,-1-1 1,-1 1-127,5 32-205,1-29-77,1 0 1,-1 0 0,1 0 0,0 0 0,-1 0-1,1-1 1,0 1 0,0 0 0,-1-1 0,1 0-1,0 1 1,0-1 0,1 0 281,9 2-4926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3.404"/>
    </inkml:context>
    <inkml:brush xml:id="br0">
      <inkml:brushProperty name="width" value="0.025" units="cm"/>
      <inkml:brushProperty name="height" value="0.025" units="cm"/>
      <inkml:brushProperty name="color" value="#F6630D"/>
    </inkml:brush>
  </inkml:definitions>
  <inkml:trace contextRef="#ctx0" brushRef="#br0">0 52 3545,'0'0'501,"0"0"-119,0 0 52,0 0 53,0 0-72,0 0-18,5-3 167,-3 2-416,16-15 875,-13-6 3753,-5 22-4473,-4-5-2810,-2 1-3096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1:48:41.374"/>
    </inkml:context>
    <inkml:brush xml:id="br0">
      <inkml:brushProperty name="width" value="0.1" units="cm"/>
      <inkml:brushProperty name="height" value="0.1" units="cm"/>
      <inkml:brushProperty name="color" value="#E71224"/>
    </inkml:brush>
  </inkml:definitions>
  <inkml:trace contextRef="#ctx0" brushRef="#br0">5 52 4001,'0'0'1736,"0"0"-257,0 0-215,0 0-141,0 0-97,10 0 3115,42 0-3938,86-2 113,114 3-136,-195 1-118,0 4-1,-1 2 1,21 6-62,-38-2 18,-29-8-11,1-1 1,-1 0-1,0 0 1,1-2-1,0 1 1,0-1-8,-10-1 6,-1 0 2,0 0 2,-1 1-4,1 0 1,-1 0-1,0 0 0,1-1 1,-1 1-1,0 0 1,0 0-1,0 0 1,0-1-1,1 1 1,-1-1-1,0 1 1,0-1-1,0 1 0,0-1 1,-1 1-1,1-1 1,0 0-1,0 0 1,0 1-1,-1-1-6,-33 7-13,26-5 25,-33 5 9,0-2 1,0-2-1,-1-1 0,1-3 0,-14-2-21,27-1 43,0-1 0,0-1 0,0-2 0,1-1 1,0-1-1,-9-5-43,12 4 78,-1 1-1,-1 1 1,1 1 0,-1 2 0,0 0 0,-1 2 0,-15 0-78,2 4 61,35 0 0,26 0-58,404-14 56,2-1 46,-422 15-105,-1 0-1,1 0 1,-1 0 0,0 1-1,1-1 1,-1 1-1,0 0 1,0 0 0,1 0-1,-1 1 1,0-1-1,0 1 1,2 1 0,-5-3 7,-15 3 46,-98 1-2,-18 7-51,16-1-15,-19-4 15,59-5 3,-80-3 73,127-4-57,22 1 0,19 3-61,271 19 23,-155-7 27,-95-6 0,1 0 0,-1 2 0,0 2 0,-1 1-8,-71-3 65,-101-6-38,1-7 0,0-6-1,-40-12-26,275 20-114,14 3 115,-34 0 1,0 2 0,-1 5 1,57 10-3,-111-8 16,-40-3 22,-38-2 20,-336-17-23,325 12-33,39 3 2,21 1-2,0-1 0,0 0 0,0 0 0,1-1 0,-1 0 0,0 0 0,0 0 0,0-1-2,7 2 0,0 0 0,0-1 0,0 1 0,0 0 0,-1-1 0,1 1 0,0 0 0,0 0 0,0-1 0,0 1-1,0 0 1,0-1 0,0 1 0,0 0 0,0 0 0,0-1 0,0 1 0,0 0 0,0-1 0,0 1 0,0 0 0,1 0 0,-1-1 0,0 1 0,0 0 0,0-1 0,0 1-1,0 0 1,1 0 0,-1 0 0,0-1 0,0 1 0,0 0 0,1 0 0,-1 0 0,0-1 0,0 1 0,1 0 0,-1 0 0,0 0 0,1 0 0,-1 0 0,0 0 0,0-1 0,1 1-1,-1 0 1,0 0 0,1 0 0,57-6-22,1 3-1,0 3 0,17 2 23,31 1-2,-52-5 1,-31 1 2,-1 0 0,0 1 1,1 1-1,-1 2 0,0 0 0,0 1 1,3 2-2,-26-5 0,0-1-1,1 0 1,-1 1 0,0-1 0,0 0 0,1 1 0,-1-1 0,0 1 0,0-1-1,0 0 1,0 1 0,0-1 0,1 1 0,-1-1 0,0 1 0,0-1 0,0 1-1,0-1 1,0 0 0,0 1 0,0-1 0,-1 1 0,1-1 0,0 1 0,0-1-1,0 0 1,0 1 0,0-1 0,-1 1 0,1-1 0,0 0 0,0 1 0,-1-1-1,1 1 1,0-1 0,-1 0 0,1 0 0,0 1 0,-1-1 0,1 0 0,0 1-1,-1-1 1,1 0 0,-1 0 0,1 0 0,0 0 0,-1 1 0,1-1 0,-1 0-1,1 0 1,-1 0 0,1 0 0,-1 0 0,-31 10 2,-1-1-1,-1-2 1,0-1-1,1-2 1,-16 0-2,-177-3-69,121-2 65,466 28-171,-349-26-52,13 1 423,-9-1-4173,-11-1-2827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06.655"/>
    </inkml:context>
    <inkml:brush xml:id="br0">
      <inkml:brushProperty name="width" value="0.025" units="cm"/>
      <inkml:brushProperty name="height" value="0.025" units="cm"/>
      <inkml:brushProperty name="color" value="#F6630D"/>
    </inkml:brush>
  </inkml:definitions>
  <inkml:trace contextRef="#ctx0" brushRef="#br0">0 0 3201,'0'0'713,"0"0"94,0 0-151,0 0-160,0 0-130,0 0-76,3 5-34,3 5-1162,3-6 5798,-8-3-6849,8 6-2864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2.828"/>
    </inkml:context>
    <inkml:brush xml:id="br0">
      <inkml:brushProperty name="width" value="0.025" units="cm"/>
      <inkml:brushProperty name="height" value="0.025" units="cm"/>
      <inkml:brushProperty name="color" value="#F6630D"/>
    </inkml:brush>
  </inkml:definitions>
  <inkml:trace contextRef="#ctx0" brushRef="#br0">13 40 3089,'0'0'2061,"0"0"-1211,0 0-619,0 0-87,0 0 154,0 0 93,2 4-43,0 1-244,10 15 366,-11-20-112,-1 0 353,0 0 321,-6-41 696,6 40-1715,0 0 0,-1-1 0,1 1 0,0 0 1,-1-1-1,1 1 0,-1 0 0,1 0 0,-1-1 0,0 1 0,1 0 0,-1 0 0,0 0 0,0 0 0,0 0 0,0 0 0,0 0 0,0 0 0,0 0 1,0 0-1,0 1 0,0-1 0,-1 0 0,1 1 0,0-1 0,0 1 0,-1-1-13,1 1 33,3 33-2669,9-19-1416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3.938"/>
    </inkml:context>
    <inkml:brush xml:id="br0">
      <inkml:brushProperty name="width" value="0.025" units="cm"/>
      <inkml:brushProperty name="height" value="0.025" units="cm"/>
      <inkml:brushProperty name="color" value="#F6630D"/>
    </inkml:brush>
  </inkml:definitions>
  <inkml:trace contextRef="#ctx0" brushRef="#br0">23 47 5433,'0'0'2002,"0"0"-570,0 0-286,0 0-215,0 0-347,0 0-292,5-12 451,-5 1-768,0 10 10,1 1 0,-1-1 0,0 0 0,0 1-1,0-1 1,1 0 0,-1 1 0,0-1 0,0 0-1,0 0 1,0 1 0,0-1 0,0 0-1,-1 1 1,1-1 0,0 0 0,0 1 0,0-1-1,-1 0 1,1 1 0,0-1 0,-1 0 0,1 1-1,0-1 1,-1 1 0,1-1 0,-1 0-1,1 1 1,-1-1 0,1 1 0,-1 0 0,1-1-1,-1 1 1,0-1 0,1 1 0,-1 0 0,0-1-1,1 1 1,-1 0 0,0 0 0,1 0-1,-1 0 1,0-1 0,1 1 0,-1 0 0,0 0-1,0 0 1,1 0 0,-1 1 0,0-1 0,1 0 15,-10 0-2513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4.523"/>
    </inkml:context>
    <inkml:brush xml:id="br0">
      <inkml:brushProperty name="width" value="0.025" units="cm"/>
      <inkml:brushProperty name="height" value="0.025" units="cm"/>
      <inkml:brushProperty name="color" value="#F6630D"/>
    </inkml:brush>
  </inkml:definitions>
  <inkml:trace contextRef="#ctx0" brushRef="#br0">0 2 1088,'0'0'1802,"0"0"-752,0 0-186,0 0-205,0 0-333,0 0-162,4 7 52,11 20 124,-15-27-264,0 0 0,0-1-1,0 1 1,0 0 0,0 0-1,0 0 1,0 0 0,0 0-1,0 0 1,0 0 0,0 0-1,0 0 1,0-1 0,0 1-1,0 0 1,0 0 0,0 0-1,0 0 1,0 0 0,0 0-1,0 0 1,1 0 0,-1 0-1,0 0 1,0 0 0,0 0 0,0 0-1,0 0 1,0-1 0,0 1-1,0 0 1,0 0 0,0 0-1,1 0 1,-1 0 0,0 0-1,0 0 1,0 0 0,0 0-1,0 0 1,0 0 0,0 0-1,0 0 1,0 0 0,1 0-1,-1 1 1,0-1 0,0 0-1,0 0 1,0 0 0,0 0-1,0 0 1,0 0 0,0 0-76,0-16 1488,-1 1-2331,0 13-368,1 6-483,0 4-2617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5.056"/>
    </inkml:context>
    <inkml:brush xml:id="br0">
      <inkml:brushProperty name="width" value="0.025" units="cm"/>
      <inkml:brushProperty name="height" value="0.025" units="cm"/>
      <inkml:brushProperty name="color" value="#F6630D"/>
    </inkml:brush>
  </inkml:definitions>
  <inkml:trace contextRef="#ctx0" brushRef="#br0">0 0 2513,'0'0'832,"0"0"-199,0 0 45,0 0-14,0 0-168,0 0-177,6 8-95,-1-1-175,-4-4-33,0 0 0,1 0 1,0-1-1,-1 1 0,1-1 1,0 1-1,0-1 0,1 0 1,-1 0-1,0 0 0,1 0 1,-1 0-1,3 1-16,-4-4 108,-1-1 0,0 1 0,1-1 0,-1 1 0,0 0 0,0-1 0,0 1 0,0-1 0,0 1 0,-1 0 0,1-1 0,0 1 0,-1-1 0,1 1 0,-1 0 0,1 0 0,-1-1 0,1 1 1,-1 0-1,0 0 0,0-1 0,0 1-108,1 1 21,0-1 0,0 1 0,-1 0 0,1-1 1,0 1-1,0 0 0,-1 0 0,1-1 0,0 1 0,-1 0 1,1 0-1,0-1 0,-1 1 0,1 0 0,0 0 1,-1 0-1,1-1 0,-1 1 0,1 0 0,0 0 1,-1 0-1,1 0 0,-1 0 0,1 0 0,0 0 1,-1 0-1,1 0 0,-1 0 0,1 0 0,0 0 0,-1 0 1,1 0-1,-1 1 0,1-1 0,0 0 0,-1 0 1,1 0-1,0 0 0,-1 1 0,1-1 0,0 0 1,-1 1-22,1 19-2397,2-11-700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5.439"/>
    </inkml:context>
    <inkml:brush xml:id="br0">
      <inkml:brushProperty name="width" value="0.025" units="cm"/>
      <inkml:brushProperty name="height" value="0.025" units="cm"/>
      <inkml:brushProperty name="color" value="#F6630D"/>
    </inkml:brush>
  </inkml:definitions>
  <inkml:trace contextRef="#ctx0" brushRef="#br0">0 0 5217,'0'0'930,"0"0"-176,0 0-253,0 0-156,0 0-181,0 0-47,0 26 1738,0-32-4392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15.790"/>
    </inkml:context>
    <inkml:brush xml:id="br0">
      <inkml:brushProperty name="width" value="0.025" units="cm"/>
      <inkml:brushProperty name="height" value="0.025" units="cm"/>
      <inkml:brushProperty name="color" value="#F6630D"/>
    </inkml:brush>
  </inkml:definitions>
  <inkml:trace contextRef="#ctx0" brushRef="#br0">1 1 5601,'0'0'2385,"0"0"-1009,0 0-320,0 0-336,0 0-296,0 0-191,0 0-137,10 0-96,-3 0-865,0 0-2247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2:45:24.464"/>
    </inkml:context>
    <inkml:brush xml:id="br0">
      <inkml:brushProperty name="width" value="0.2" units="cm"/>
      <inkml:brushProperty name="height" value="0.2" units="cm"/>
      <inkml:brushProperty name="color" value="#5B2D90"/>
    </inkml:brush>
  </inkml:definitions>
  <inkml:trace contextRef="#ctx0" brushRef="#br0">83 9 3425,'0'0'1293,"0"0"-386,0 0-188,0 0-28,0 0 9,0 0 25,0 0 24,0 0 8,0 0-91,0 0-104,0 0-64,0 0-74,0 0-52,0 0-55,0 0-35,0 0-17,0 0 17,0 0 3,0 0 11,0 0-25,0 0-67,-4 1-168,0-1 0,1 0 0,-1 1 1,1 0-1,0 0 0,-1 0 0,1 0 0,-4 2-36,5 2-4,0-1 0,1 1-1,-1 0 1,1-1 0,0 1 0,0 0-1,1 0 1,-1 0 0,1 0-1,0 0 1,0 0 0,1 0 0,-1 0-1,1-1 1,0 1 0,1 0-1,-1 0 1,1 0 4,0-2-4,0 0 0,0 0 0,0 0 0,0 0 0,0-1 0,1 1 0,-1-1 0,1 0 0,0 0 0,-1 0 0,1 0 0,0 0 0,0-1 0,0 1 0,0-1 0,1 1 0,-1-1 0,0-1 0,1 1 0,-1 0 0,0-1 0,1 1 0,-1-1 0,1 0 0,2 0 4,-4 0-6,1 0 0,-1 0-1,0 0 1,0 0 0,1 0 0,-1 0 0,0-1 0,0 1 0,0-1 0,1 1 0,-1-1-1,0 0 1,0 0 0,0 0 0,0 0 0,0 0 0,0 0 0,0-1 0,-1 1-1,3-2 7,-3-1-9,1 1-1,-1-1 0,0 1 1,0-1-1,0 0 0,0 1 1,-1-1-1,1 0 0,-1 0 1,0 1-1,0-1 0,-1-2 10,2 4 1,-1-1-1,0 1 0,0 0 1,-1 0-1,1-1 0,0 1 1,-1 0-1,0-1 1,1 1-1,-1 0 0,0 0 1,0 0-1,0 0 1,0 0-1,-1 0 0,1 0 1,0 0-1,-1 0 1,0 1-1,1-1 0,-1 1 1,0-1-1,0 1 1,1-1-1,-1 1 0,-2-1 0,-1 0-2,-1 1-1,1-1 1,0 1-1,-1 0 1,1 0-1,-1 1 1,1 0-1,-1 0 1,1 0-1,-1 0 1,-1 1 2,5 0-9,1 0 1,-1 0 0,0 0-1,1 0 1,-1 0-1,1 0 1,-1 0 0,1 0-1,0 0 1,-1 1-1,1-1 1,0 1 0,0-1-1,0 1 1,0-1 0,0 1-1,0 0 1,0-1-1,1 1 1,-1 0 0,1-1-1,-1 1 1,1 0-1,0 0 1,-1 0 0,1 0-1,0-1 1,0 1-1,1 0 1,-1 0 0,0 0-1,1 0 9,-2 2-8,2 0 0,-1 0 0,0 0 0,1 0 0,0 0 0,-1-1 0,2 1 0,-1 0 0,0 0 0,1-1 0,0 1 0,-1-1-1,1 1 1,1-1 0,0 1 8,-1-1-5,1-1-1,-1-1 0,0 1 0,1 0 0,-1-1 0,1 1 1,0-1-1,-1 0 0,1 0 0,0 0 0,0 0 0,0 0 1,0-1-1,0 1 0,0-1 0,0 0 0,0 1 0,0-2 1,0 1-1,0 0 0,0-1 0,0 1 0,0-1 1,0 0-1,-1 0 0,1 0 0,0 0 0,1-1 6,-1 0-1,0-1 0,0 1 0,0-1 0,0 0 0,0 0 0,-1 0-1,1 0 1,-1 0 0,0 0 0,0-1 0,0 0 0,0 1 0,-1-1 0,1 0 0,-1 1-1,0-1 1,0 0 0,0 0 0,-1 0 0,1-3 1,-1 4 1,1 0 1,-1 0-1,0 1 1,0-1-1,0 0 0,0 0 1,-1 0-1,1 0 1,-1 1-1,0-1 0,1 0 1,-1 1-1,0-1 0,-1 0 1,1 1-1,0-1 1,-1 1-1,0 0 0,1-1 1,-1 1-1,-1-1-1,-1 0 5,0 1 0,1 0-1,-1 0 1,0 1 0,0-1-1,0 1 1,0 0 0,0 0-1,0 0 1,0 1 0,0-1-1,-1 1 1,1 0 0,-3 0-5,5 0-7,0 0 1,0 0-1,0 0 1,-1 0-1,1 1 1,0-1-1,0 0 1,0 1-1,0 0 1,0-1 0,0 1-1,0 0 1,0 0-1,0 0 1,1 0-1,-1 1 1,0-1-1,1 0 1,-1 1-1,1-1 1,-1 1-1,1-1 1,-1 1-1,1 0 1,0 0 6,-1 2-5,0 1-1,1 0 1,-1 0 0,1 0-1,0 0 1,0 0 0,1 0 0,0 0-1,0 1 1,0 0 5,0 0-6,0 0 0,0 0 0,0 0 0,1 0 0,0 0 0,1 0 0,-1 0 0,1 0 0,0-1 1,1 1-1,-1-1 0,3 4 6,-3-6-3,0-1 0,1 1 1,-1-1-1,1 1 0,0-1 1,0 0-1,0 0 1,0 0-1,0 0 0,0 0 1,0-1-1,1 1 0,-1-1 1,0 0-1,1 0 0,-1-1 1,1 1-1,-1-1 1,1 1-1,0-1 0,-1 0 1,2 0 2,-3-1 1,-1 0 0,1 0 0,-1 1-1,0-1 1,1 0 0,-1 0 0,0 0 0,1 0 0,-1-1 0,0 1 0,0 0 0,0 0 0,0-1 0,0 1 0,0 0 0,-1-1 0,1 1 0,0-1 0,-1 0 0,1 1 0,-1-1 0,1 1 0,-1-1 0,0 0 0,0 1 0,0-1 0,0 0 0,0 1 0,0-1 0,0 1 0,0-2-1,0-1 4,0-1 0,0 0 0,0 0 0,-1 0 1,1 1-1,-1-1 0,0 0 0,-1 1 0,1-1 0,-1 0 1,-1-2-5,0 4 5,0-1 1,-1 1 0,1 0 0,-1 0 0,0 0-1,1 0 1,-1 0 0,0 1 0,-1 0 0,1 0 0,0 0-1,-1 0 1,1 1 0,-1 0 0,0-1-6,-6 0-1,1 0-1,0 1 1,-1 0 0,1 1 0,-1 0 0,-3 1 1,12 0-5,1-1 1,0 1-1,0-1 1,0 1-1,0 0 1,0-1-1,0 1 1,0 0 0,0 0-1,0 0 1,0 0-1,0 0 1,1 0-1,-1 0 1,0 0-1,1 0 1,-1 0-1,0 0 1,1 0 0,0 0-1,-1 1 1,1-1-1,0 0 1,-1 0-1,1 1 1,0-1-1,0 0 1,0 0-1,0 1 5,-1 45-30,1-37 35,0-6-7,0 0-1,0 1 1,0-1 0,1 0 0,0 1 0,0-1-1,0 0 1,0 0 0,1 1 0,-1-1-1,1 0 1,0-1 0,0 1 0,1 0 0,-1 0 2,1-2-2,-1 1 1,1-1 0,0 0 0,0 0 0,-1 0 0,1 0 0,0-1 0,1 1-1,-1-1 1,0 0 0,0 0 0,1 0 0,-1 0 0,1 0 0,-1-1 0,0 1 0,1-1-1,-1 0 1,3 0 1,-3 0-1,-1 0 0,1 0 0,0 0 0,-1-1 0,1 1 0,0-1 0,-1 1 0,1-1 0,0 0 0,-1 0 0,1 0 0,-1 0 0,0 0 0,1-1-1,-1 1 1,0-1 0,0 0 0,0 1 0,0-1 0,0 0 0,0 0 0,-1 0 0,1 0 0,0-1 0,-1 1 0,0 0 0,0-1 0,1 1 0,-1-2 1,2-6 1,-1 0-1,0-1 1,0 1 0,-1-1-1,-1 0 1,1 1 0,-2-2-1,1 10 1,-1-1 0,0 1 0,1 0 0,-1-1 1,0 1-1,0 0 0,0 0 0,0 0 0,-1 0 0,1 0 1,-1 0-1,1 0 0,-1 0 0,0 1 0,1-1 0,-1 1 0,0-1 1,0 1-1,0-1 0,0 1 0,0 0 0,-1 0 0,1 0 0,0 0 1,-1 1-1,-1-1-1,-1-1 5,1 1 1,-1-1 0,0 1-1,0 0 1,-1 1-1,1-1 1,0 1 0,0 0-1,0 0 1,0 1 0,0-1-1,-4 2-5,8-1-2,0 0-1,0 0 1,-1 0-1,1 0 1,0 0-1,0 0 1,0 0-1,0 0 1,0 1-1,1-1 1,-1 0-1,0 1 1,1-1-1,-1 1 1,0-1 0,1 1-1,0-1 1,-1 1-1,1-1 1,0 1-1,0-1 1,0 1-1,0 1 3,0 44-77,1-33 66,-1-12 10,0 0 0,0 0 0,0 0 0,1 0 0,-1 0 0,1 0-1,-1 0 1,1 0 0,0-1 0,0 1 0,-1 0 0,1-1 0,0 1 0,1 0 0,-1-1 0,0 1 0,0-1 0,1 0 0,-1 1 0,1-1-1,-1 0 1,1 0 0,0 0 0,-1 0 0,1 0 0,0 0 0,0 0 0,-1-1 0,1 1 0,1-1 1,6 3-10,0-2 1,0 1-1,0-1 0,0 0 1,9-1 9,-16-1 0,0 1 1,0-1-1,-1 0 0,1 1 1,0-1-1,0 0 1,-1 0-1,1 0 0,-1 0 1,1 0-1,-1-1 1,1 1-1,-1 0 0,0-1 1,1 1-1,-1-1 1,0 1-1,0-1 0,0 1 1,0-1-1,0 0 1,-1 0-1,1 0 0,0 1 1,-1-1-1,0 0 1,1 0-1,-1 0 0,0 0 1,0 0-1,0 0 1,0 0-1,1-1 3,-1-1 0,0 1 1,0-1-1,0 1 0,0 0 0,0-1 1,-1 1-1,1 0 0,-1-1 1,0 1-1,0 0 0,0 0 0,0 0 1,-1 0-1,1 0 0,-1 0 1,0 0-1,-1-1-3,-2 0 6,0 0 0,-1 1 0,1 0 0,-1 0 0,0 0 0,0 1 0,0-1 0,0 2 0,0-1 0,0 0 0,-1 1 0,1 1 0,-1-1 0,1 1 0,-1 0 0,-5 1-6,11-1-4,0 1-1,0 0 1,-1 0 0,1 0-1,0 0 1,0 0 0,0 0-1,0 0 1,0 0-1,0 0 1,1 0 0,-1 0-1,0 1 1,1-1 0,-1 0-1,0 1 1,1-1 0,0 1-1,-1-1 1,1 0 0,0 1-1,0-1 1,0 1 0,-1-1-1,2 1 1,-1-1 0,0 1-1,0-1 1,0 1 4,3 47-9,-2-45-4,1 0-1,0 0 0,0 0 1,0-1-1,0 1 0,1-1 1,0 1-1,-1-1 0,1 0 1,0 0-1,0 0 0,1-1 1,-1 1-1,1-1 0,-1 1 1,1-1-1,0 0 0,0-1 1,-1 1-1,1-1 0,1 1 1,-1-1-1,0-1 0,0 1 1,0 0-1,0-1 0,1 0 14,-2 1-26,0-1-1,1 1 1,-1-1-1,0 0 1,0 0-1,0 0 1,1 0-1,-1-1 1,0 1-1,0-1 1,0 0-1,0 0 1,0 0-1,0 0 1,0 0-1,0-1 1,0 1-1,-1-1 1,1 0-1,0 0 1,-1 0-1,0 0 1,1 0-1,-1 0 1,0-1-1,0 1 1,0-1-1,-1 0 1,1 0-1,0 1 1,-1-1-1,0 0 1,0 0-1,0 0 1,1-3 26,-1 1 6,0 0 0,-1 0 0,1 0 0,-1-1 0,0 1 0,0 0 0,-1 0 0,0 0 0,1 0 0,-2 0 0,1 0 0,-1 0 0,1 1 0,-1-1 0,0 0 0,-1 1 0,1-1 0,-1 1 0,0 0 0,0 0 0,-1 0 0,1 0 0,-1 1 0,1-1 0,-1 1 0,0 0 0,-1 0 0,1 0 0,0 1 0,-1 0 0,0-1 0,1 2 0,-1-1 0,0 0 0,0 1 0,0 0 0,0 0 0,0 0 0,0 1 0,0 0 0,0 0 0,0 0 0,0 1 0,-5 0-6,8 0 0,1-1 0,-1 1 0,1 0 0,0-1-1,-1 1 1,1 0 0,0 0 0,0 0 0,0 0 0,-1 0 0,1 0 0,0 1-1,1-1 1,-1 0 0,0 0 0,0 1 0,0-1 0,1 0 0,-1 1 0,1-1-1,-1 1 1,1-1 0,-1 1 0,1-1 0,0 1 0,0-1 0,0 1 0,0-1-1,0 1 1,-2 54-31,2-44 18,1-8 13,-1-1 0,1 0-1,-1 0 1,1 0 0,0 0 0,0 0-1,0 0 1,0 0 0,1 0 0,-1 0-1,1 0 1,0-1 0,0 1 0,0 0-1,0-1 1,0 0 0,0 0 0,1 1 0,-1-1-1,1 0 1,-1-1 0,1 1 0,0 0-1,0-1 1,0 0 0,1 1 0,3 1-1,-1-1 0,1 0 0,0 0 0,-1-1 0,1 0 0,0 0 0,0 0 0,0-1 0,0 0 1,0-1-1,0 1 0,2-2 1,-7 1-1,-1 0 0,1 0 1,-1-1-1,1 1 0,-1-1 1,0 1-1,0-1 0,1 0 0,-1 0 1,0 1-1,-1-1 0,1 0 1,0 0-1,0 0 0,-1 0 1,1 0-1,-1 0 0,0 0 1,1 0-1,-1 0 0,0 0 0,0 0 1,0-1 0,0-3 7,1 1 0,-1-1 0,-1 1 0,1-1 1,-1 0-1,1 1 0,-2-1 0,0-3-7,0 6 7,0-1-1,-1 1 1,1 0 0,-1 0 0,0 0-1,0 0 1,0 0 0,0 1-1,0-1 1,-1 1 0,1 0-1,-1 0 1,0 0 0,1 1 0,-1-1-1,-2 0-6,-2 0 9,1 0 0,-1 0 1,0 0-1,0 1 0,0 0 0,1 1 0,-1 0 0,-3 0-9,9 1-1,0 0-1,1-1 1,-1 1 0,0 0-1,1 0 1,-1 0 0,1 0-1,-1 1 1,1-1 0,0 0-1,0 0 1,-1 1 0,1-1-1,0 1 1,0-1 0,0 1-1,0 0 1,1-1 0,-1 1-1,0 0 1,1-1 0,-1 1-1,1 0 1,0 0 0,-1 0 0,1-1-1,0 1 1,0 0 0,0 1 1,-1 60-36,1-59 38,1 0-3,0 1 0,0-1 1,0 0-1,1 0 0,0 0 0,-1 0 0,1 0 1,0 0-1,1 0 0,-1-1 0,1 1 1,0-1-1,0 0 0,0 0 0,0 0 0,0 0 1,1 0-1,-1 0 0,1-1 0,0 0 0,0 0 1,-1 0-1,2 0 0,-1-1 0,0 1 0,0-1 1,0 0-1,1 0 0,-1-1 0,0 1 0,1-1 1,-1 0-1,0 0 0,1-1 0,-1 1 0,0-1 1,1 0 0,-2-1 2,0 0 1,0 0-1,0 0 1,-1-1 0,1 1-1,-1-1 1,1 0-1,-1 0 1,0 0 0,0 0-1,0 0 1,0 0-1,-1-1 1,0 1 0,1 0-1,-1-1 1,0 1-1,0-1 1,-1 0 0,1 1-1,-1-1 1,0 0-3,1 0 4,0 0 0,0 0 0,-1-1 0,0 1 1,0 0-1,0-1 0,0 1 0,0 0 0,-1-1 0,0 1 1,0 0-1,0 0 0,-1 0 0,1 0 0,-1 0 0,0 0 1,0 0-1,-1-1-4,-4 0 13,1 0 1,-1 1 0,-1 0-1,1 0 1,-1 0-1,1 1 1,-1 0 0,-2 0-14,5 1 6,0 0 1,0 1-1,0 0 1,-1 0 0,1 1-1,0-1 1,-1 1-1,1 0 1,0 0 0,0 1-1,-1 0 1,1 0-1,-4 1-6,7 0 0,1-1 0,-1 1-1,0 0 1,1 0 0,-1 0 0,1 1-1,0-1 1,0 0 0,-1 0-1,2 1 1,-1-1 0,0 0-1,0 1 1,1-1 0,-1 1-1,1-1 1,0 1 0,0-1-1,0 1 1,0 1 0,-1 4-1,1 0-1,0 1 1,1-1 0,0 0-1,0 0 1,1 1 1,-1-6-2,0 1 1,1-1 0,-1 0-1,1 0 1,0-1 0,0 1-1,0 0 1,0-1 0,1 1-1,-1-1 1,1 0 0,-1 0-1,1 0 1,0 0 0,0 0-1,0 0 1,0-1 0,0 1-1,0-1 1,0 0 0,1 0 1,4 1-4,0 1 0,1-2 0,-1 1 0,1-1 0,0-1 0,-1 0 0,8 0 4,-13-1 1,-1 0 1,0 0-1,1 0 1,-1-1-1,0 1 0,0-1 1,0 1-1,0-1 1,0 0-1,0 1 1,-1-1-1,1 0 1,-1 0-1,1 0 1,-1-1-1,0 1 0,1 0 1,-1 0-1,0-1 1,-1 1-1,1-1 1,0 1-1,-1-1 1,1 1-1,-1-1 1,0 1-1,0-1 0,0 0-1,1-4 14,0 0 0,0 0 0,-1 0 0,0 1 0,0-1 0,-1 0 0,0 0 0,0 0 0,-1 1 0,-1-6-14,0 8 20,0 0 0,0 0 0,0 0 0,-1 0 0,1 0 1,-1 1-1,0-1 0,0 1 0,0 0 0,0 0 0,-1 1 0,1-1 0,-1 1 0,0 0 1,1 0-1,-1 1 0,0-1 0,0 1 0,0 0 0,0 0 0,0 1 0,0 0 1,-3 0-21,7 0 0,0 0 0,1 1 0,-1-1 0,0 1 0,0-1 0,1 1 0,-1 0 1,0-1-1,1 1 0,-1 0 0,1-1 0,-1 1 0,1 0 0,-1 0 0,1 0 1,0-1-1,-1 1 0,1 0 0,0 0 0,0 0 0,-1 0 0,1 0 0,0 0 1,0-1-1,0 1 0,0 0 0,0 0 0,0 1 0,-1 34-35,2-30 19,-2-2 15,1-1 1,0 1 0,1 0 0,-1-1 0,0 1-1,1 0 1,0-1 0,0 1 0,0-1 0,0 1-1,1-1 1,0 0 0,-1 1 0,1-1 0,0 0 0,0 0-1,1 0 1,-1-1 0,3 3 0,-1-2-16,0-1 1,0 1-1,0-1 0,1 0 0,-1-1 0,1 1 1,-1-1-1,1 1 0,0-2 0,0 1 1,-1 0-1,1-1 0,0 0 0,4 0 16,-7-1-7,0 1 0,-1-1 0,1 0-1,0 1 1,0-1 0,0 0 0,0 0-1,-1-1 1,1 1 0,0 0-1,-1 0 1,1-1 0,-1 1 0,0-1-1,1 0 1,-1 1 0,0-1 0,0 0-1,0 1 1,0-1 0,0 0-1,-1 0 1,1 0 0,-1 0 0,1 0-1,-1 0 1,1 0 0,-1 0 0,0 0-1,0 0 1,0 0 0,0-1 7,0 0-21,1 0 1,-1-1-1,0 1 0,0 0 1,0 0-1,0-1 1,-1 1-1,1 0 1,-1 0-1,0 0 0,0 0 1,0 0-1,0 0 1,-1 0-1,1 0 1,-1 0-1,0 1 0,1-1 1,-1 0-1,-2 0 21,-2-1 0,0 1-1,-1-1 1,0 2-1,1-1 0,-1 1 1,0 0-1,0 0 0,0 1 1,-1 0-1,1 0 1,0 1-1,0 0 0,-4 0 1,9 1-1,1 0 0,0 0-1,-1 0 1,1 1-1,0-1 1,0 0-1,0 0 1,0 1 0,0-1-1,0 1 1,0-1-1,1 1 1,-1-1-1,0 1 1,1-1 0,-1 1-1,1 0 1,0-1-1,-1 1 1,1 0-1,0 0 1,0-1 0,0 1-1,0 0 1,0-1-1,1 2 2,3 49-75,-1-48 76,-1 1 0,1-1-1,-1 0 1,1 0 0,1 0-1,-1 0 1,0 0 0,1-1-1,0 1 1,0-1-1,0 0 1,2 1-1,-4-2-6,0-1 0,0 1-1,1-1 1,-1 0 0,0 1-1,0-1 1,1 0 0,-1-1-1,1 1 1,-1 0 0,1-1 0,-1 1-1,1-1 1,-1 0 0,1 0-1,-1 0 1,1 0 0,-1 0-1,1-1 1,-1 1 0,1-1-1,-1 1 1,0-1 0,1 0 0,-1 0-1,1-1 7,-1 0-7,0-1 0,0 0 0,0 1 1,-1-1-1,1 0 0,-1 0 0,0 0 0,0 0 0,0 0 0,0 0 0,0 0 0,-1-1 0,1 1 0,-1 0 0,0 0 0,0-1 0,0 1 0,-1 0 0,1 0 0,-1-2 7,1 0 14,-1 0 0,0 0-1,0 0 1,0 0 0,-1 0-1,1 0 1,-1 1 0,0-1-1,0 0 1,-1 1 0,1 0-1,-1 0 1,-1-1-14,3 4-24,0 0 0,0 0 0,-1 0 0,1 0 0,0 1 0,-1-1-1,1 0 1,-1 1 0,1-1 0,-1 1 0,1-1 0,-1 1 0,1 0 0,-1-1 0,1 1 0,-1 0 0,0 0 0,1 0 0,-1 1-1,1-1 1,-1 0 0,1 0 0,-1 1 0,1-1 0,-1 1 0,1 0 0,-1-1 0,1 1 0,-1 0 0,1 0 0,0 0 0,0-1 0,-1 2-1,1-1 1,0 0 0,0 0 0,0 0 0,0 0 0,0 1 24,-20 21-4319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1:48:43.312"/>
    </inkml:context>
    <inkml:brush xml:id="br0">
      <inkml:brushProperty name="width" value="0.1" units="cm"/>
      <inkml:brushProperty name="height" value="0.1" units="cm"/>
      <inkml:brushProperty name="color" value="#E71224"/>
    </inkml:brush>
  </inkml:definitions>
  <inkml:trace contextRef="#ctx0" brushRef="#br0">247 0 5353,'0'0'2005,"0"0"-737,0 0-387,0 0-79,0 0 198,0 0 6,-2 1 3672,11 1-4619,88 18-65,329 81 36,-405-92-24,-21-10-5,0 1-1,0 0 1,0 0-1,-1 0 1,1 0 0,0 0-1,0 0 1,0 0-1,0 0 1,0 0-1,0 0 1,0 0 0,-1 0-1,1 0 1,0 0-1,0 0 1,0 0-1,0 0 1,0 0 0,0 0-1,0 0 1,0 0-1,-1 0 1,1 0-1,0 0 1,0 0 0,0 0-1,0 0 1,0 0-1,0 0 1,0 0-1,0 0 1,-1 1 0,1-1-1,0 0 1,0 0-1,0 0 1,0 0-1,0 0 1,0 0 0,0 0-1,0 0 1,0 0-1,0 1 1,0-1-1,0 0 1,0 0 0,0 0-1,0 0 1,0 0-1,0 0 1,0 0-1,0 0 1,0 1 0,0-1-1,0 0 1,0 0-1,0 0 1,0 0-1,0 0 1,0 0 0,0 0-1,0 1 1,0-1-1,0 0 1,0 0-1,0 0 1,0 0 0,0 0-1,1 0 0,-43 0 87,23 0-84,-175-3 21,1-8 1,-32-13-25,206 20 6,0 0 0,1-1 0,-1-1 1,1 0-1,-10-7-6,61 10-176,88 20 170,-60-6 20,44-1-14,178-6 16,-176-5-7,-245 4 129,-103-3-114,194-2-14,0-3 1,0-1-1,1-3 1,-7-3-11,41 7-53,12 2 17,24 1 2,41 4 25,66 14 8,-29-2 1,-1-5 0,3-4 0,-99-4 15,-17 3 20,-22 2 19,-44-1-31,0-2 0,-58-8-23,124 4 6,0-1 0,0 0 0,0-1-1,0 0 1,1-1 0,-1 0-6,11 2 4,1 2-25,0 0-137,6 1-407,1 0 132,0 1 0,1 0 1,-1 0-1,0 1 0,0 0 0,-1 0 1,1 1-1,0 0 433,25 18-3809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6T11:48:44.729"/>
    </inkml:context>
    <inkml:brush xml:id="br0">
      <inkml:brushProperty name="width" value="0.1" units="cm"/>
      <inkml:brushProperty name="height" value="0.1" units="cm"/>
      <inkml:brushProperty name="color" value="#E71224"/>
    </inkml:brush>
  </inkml:definitions>
  <inkml:trace contextRef="#ctx0" brushRef="#br0">1 50 4233,'0'0'929,"0"0"-100,0 0 172,0 0 69,0 0 15,27 1-267,191 3 482,219-4 2926,-516-4-4195,0-3 0,-30-9-31,30 4-35,-1 3-1,-33 3 36,113 6-8,0 0-15,0 0-34,10 0-90,159 0 112,315 5 457,-453-4-388,-16-2-22,-1 1-1,1 1 0,-1 1 0,1 0 1,-1 1-1,0 0 0,9 4-11,-23-7-77,0 1-1,1-1 1,-1 1-1,0-1 1,0 1-1,1-1 0,-1 1 1,0-1-1,0 1 1,0-1-1,0 1 1,0-1-1,0 1 1,0-1-1,0 1 0,0-1 1,0 1-1,0-1 1,0 1-1,0-1 1,0 1-1,-1-1 0,1 1 1,0-1-1,0 1 1,0-1-1,-1 1 1,1-1-1,0 1 1,-1-1-1,1 1 0,0-1 1,-1 0-1,1 1 1,-1-1-1,1 0 1,-1 1-1,1-1 78,-14 10-5270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09T13:12:26.134"/>
    </inkml:context>
    <inkml:brush xml:id="br0">
      <inkml:brushProperty name="width" value="0.05292" units="cm"/>
      <inkml:brushProperty name="height" value="0.05292" units="cm"/>
      <inkml:brushProperty name="color" value="#FFFFFF"/>
    </inkml:brush>
  </inkml:definitions>
  <inkml:trace contextRef="#ctx0" brushRef="#br0">22860 2694 469 0,'0'0'185'16,"0"0"-74"-16,0 0-30 15,0 0 26-15,0 0 13 16,0 0-45-16,-2 0-10 16,2 0-51-16,0 0 26 0,0 0 28 15,0 0-32 1,0 0-10-16,0 0 2 0,0 0-27 15,0 0 24-15,0 0-14 16,-1 0-11-16,1 0 22 16,0 0-21-16,0 0 11 15,-2 0-1-15,-2 2-5 16,-3 3-5-16,-1 1-1 16,0 1 0-16,2 0 2 15,-1 1-2-15,0-2 0 16,0 2 7-16,1-1-6 15,0 0-1-15,2 2 0 16,-5-1 0-16,3 2 1 0,-1 2-1 16,-1 1 0-1,-1 0 3-15,2 1-2 0,-1 0-1 16,2 0 0-16,-1 2 1 16,1-2-1-16,0-1 0 15,1-3 0-15,1 2 0 16,1 1 1-16,-3 0-1 15,3 0 0-15,0 3-2 16,0 0 1-16,0-1 2 16,0 0-1-16,2 0 2 15,-2 0 6-15,1 1-9 16,0-1 1-16,2 1 0 16,-1 0-2-16,1-2 2 15,-2 1 0-15,0 2 2 16,2-1-2-16,0 4 0 15,0-3-1-15,0 2-5 0,0-1 6 16,0-2 0-16,0 3 1 16,0-3-1-16,2-1 1 15,1 1-1-15,1-2 0 16,-1 1 2-16,1-1-8 16,2 0 13-16,0 0-7 15,1-1 0-15,-1 1-4 16,0-2 4-16,1 0 0 15,-1-2-2-15,1 1 1 16,-1-2 1-16,1 3 0 16,1-3 3-16,0 3-3 0,2-1 0 15,-1-2 0-15,1 2-3 16,-1-1 1-16,2 0 3 16,0 0-1-16,0-1 1 15,1 0 1-15,1 0-3 16,-1-2 1-16,1 0 0 15,-1 0-2-15,3-4 3 16,-3 2-1-16,2 0 1 16,1-3 1-16,-2 0-3 15,2 1 1-15,-2-3 0 16,2 0 2-16,-1 0 0 16,0 0-2-16,0 0 2 15,1 0 4-15,-2 0-12 0,1 0 6 16,2 0 0-1,-2-5 3-15,-1 3-3 0,-1-1 0 16,1-1 0-16,-2 1 2 16,0 0-4-16,-1-1-2 15,0-1 4-15,-1 0 0 16,3-1 1-16,0 0 14 16,3-1-11-16,-2 0 4 15,4-3-8-15,-4 0 0 16,3 1-9-16,0-1 9 15,-2 0 0-15,-2 1 1 16,2-3 10-16,-2 0-11 16,0 1-21-16,1 0 21 15,-2-2-11-15,-1 1 11 16,0-3 7-16,1 3 5 0,-2-2 0 16,0 2-11-1,0-1 7-15,0 1-8 0,-1-1-1 16,1 0 1-16,1-1 6 15,-1 1 1-15,1-1-7 16,-1-2 0-16,0 0-1 16,0-1-9-16,0 0-13 15,-2 0 22-15,1 0 1 16,0 1 0-16,-2-4 0 16,1 4 6-16,-1-2-7 15,-2-1 1-15,2 0-9 16,-2 2 9-16,1-2 0 0,-2 2 2 15,0 0 9-15,0 0-11 16,-2 3-1-16,-1-3-1 16,0 2 2-16,0 0 0 15,0 0 1-15,0 2 9 16,0-3 0-16,0 0-1 16,0-1-9-16,0-3 0 15,0 1 0-15,0 0 6 16,-1-2-6-16,-2 1 12 15,0 2 7-15,-2-1-19 16,2 2 16-16,-1 0 9 16,1 1-15-16,-1 2 16 15,-1 0-1-15,1 0 15 0,-1 2-5 16,0-2-34 0,-1 0 8-16,-1-1-9 0,3-2 0 15,-2 2 0 1,0 3 0-16,0 0 10 0,0 5 8 15,0-1-18-15,0 1 1 16,-2-2-1-16,-2 3 0 16,3-1 6-16,-3 0-6 15,1 1 0-15,-1 0 6 16,0 1 3-16,1 2-9 16,-5-2 0-16,4 1 0 15,-3 2 1-15,1-1-1 16,-1 1 0-16,0 2 0 15,-2 0 7-15,-1 0-7 16,1 0 0-16,-3 0 0 0,4 0 0 16,-2 0 0-16,3 0 0 15,-2 0 0-15,0 0 1 16,0 0-2-16,0 2 1 16,-1 3-8-16,-1 1 6 15,1 0 3-15,-1-1-1 16,-2 1 0-16,0 0 6 15,1 2-8-15,0-1 2 16,1 0-4-16,-2 0-2 16,3 1 12-16,1 1-6 15,0-2 0-15,3 1-1 16,0 2 0-16,-1-1-4 16,2 1-21-16,-2 3 20 15,1 0-30-15,-2 0-8 0,1 3 12 16,-1 1-3-16,3 0 11 15,0 0-11-15,0-1 6 16,0 1 12-16,2 2-22 16,1-1-6-16,0 3 2 15,-3 13-80-15,3-4-185 16,0-4-367-16</inkml:trace>
  <inkml:trace contextRef="#ctx0" brushRef="#br0" timeOffset="5263.05">15053 4916 396 0,'0'0'84'0,"0"0"-61"16,0 0 16-16,0 0 48 16,0 0-15-16,-90 45-1 15,69-33-12-15,0 1-7 16,-1 1-10-16,-3 3-31 0,1 0 20 16,-1 2-8-16,2 3-12 15,-1-2 14-15,2 0-14 16,1 0 7-16,3-1 2 15,0 0-11-15,3 1 14 16,0 0-13-16,3 4-9 16,1 0 25-16,0 6-18 15,0 3 5-15,0 2 4 16,-1 3-17-16,0 3 3 16,-2 0-3-16,4 1 0 15,0 2 9-15,5-2 6 16,2 2 15-16,3-2 9 15,0 1-20-15,5 0 26 16,8-3-13-16,5 2-18 0,3 0 21 16,4 0-26-16,3-1 5 15,2-3 14-15,3 0-27 16,1-4 15-16,2-1-8 16,0-3-8-16,3-3 26 15,-1-1-20-15,3-3-4 16,-1 0 14-16,0-3-14 15,1-1-2-15,2 1 0 16,-3-1 1-16,1-2 2 16,-2-3-2-16,0 3 6 15,0-6 3-15,1 0-9 16,-2-4-1-16,1-1 0 16,-1-2 0-16,1-2 13 15,-2-2-13-15,1 0 11 16,-2 0 19-16,-1-2-23 0,2-4 5 15,-2-2-12-15,-2-1 2 16,-1 1 7-16,1-2-8 16,-1 0-1-16,1 1 3 15,-1-4-2-15,1 1-1 16,2-2 0-16,0-1 0 16,-1-3-1-16,-1-1 8 15,2 1-7-15,-4-2 0 16,0 1 4-16,-1-1-4 15,-2-1 0-15,-1 1 0 16,-2 3-3-16,-2-4 4 0,-2 4-1 16,0-5 0-16,-5 2 6 15,2-1-8-15,-3-4 2 16,1-2 0-16,-4-1-1 16,2-1 2-16,-5-3-1 15,-2 1 0-15,2 0 9 16,-6 2-11-16,0-1 2 15,-3 2 0-15,0-2 10 16,0 1-10-16,0-2 0 16,0-2 0-16,-2-1 10 15,-4-1-18-15,1 2 8 16,0-2 0-16,1 2 4 16,1 1-4-16,-2 3 0 0,1 0 13 15,-3 0-11-15,0 0 5 16,-2 3-7-16,-1-3 0 15,-3 3 3-15,-1-2-3 16,-2 5 0-16,-1-1 0 16,-2 1 0-16,-3 1-1 15,-2 2 1-15,0 2-6 16,-5 1 0-16,-2 2 2 16,-3 3 4-16,-5 2-1 15,0 1 0-15,2 2 0 16,-1 0 1-16,0 1 0 15,-1-2 0-15,2 2 1 16,-3-2-1-16,-1 1 0 0,2 0 6 16,-4 0-6-1,3 0 0-15,-2 2 0 0,-1-1-4 16,3 0 5-16,1 3-1 16,-1 1 0-16,2 2 0 15,1 0-2-15,0 0 2 16,-3 8 0-16,-1 5-11 15,1 4 11-15,-2 3 0 16,0 4 0-16,2 9-9 16,-5 5 8-16,0 7-23 15,1 6-11-15,1 5 12 16,-17 38-86-16,11-15-275 16,5-3-480-16</inkml:trace>
  <inkml:trace contextRef="#ctx0" brushRef="#br0" timeOffset="9053.65">799 11686 1132 0,'0'0'290'0,"0"0"-226"15,0 0-32-15,0 0 38 16,0 0 33-16,0 0 20 16,0-71-63-16,0 54 0 15,0-5-9-15,0-1-51 16,0-4 17-16,0-2-17 16,0 0 1-16,3-3 5 15,1 4-5-15,-2 3 4 16,1 3-2-16,0 5-1 15,-3 3-4-15,3 3 2 0,-3 5-1 16,0 1-1 0,3 2 3-16,-3 3-1 0,0 0 0 15,0 0-40-15,0 0-41 16,0 10 39-16,0 7 42 16,3 9 2-16,0 9-1 15,5 8 4-15,0 11 1 16,1 7 1-16,-1 3-8 15,2 3 1-15,1-1-3 16,-2-2 0-16,-1-7 6 16,-3-4-3-16,-2-9 6 15,-3-5 1-15,3-12-8 16,-3-5 1-16,0-8-11 16,0-4 11-16,0-6 0 0,0-3 9 15,0-1 3-15,0 0-5 16,0 0-2-16,-6 0 2 15,-7-3-4-15,-4-4 12 16,-1 0-15-16,0 0 8 16,-1 2-8-16,4-1 0 15,2 4-1-15,-1 1 0 16,4 1-7-16,1 0 2 16,3 0 6-16,3 0-2 15,-1 0-8-15,2 0 11 16,2 0-2-16,0 0 1 15,0 0-9-15,0 0-6 16,0 0 8-16,6 0-6 0,6 1 5 16,4 4 5-16,2 2 3 15,3-1 0-15,1-2 0 16,-2-1 8-16,4-1-7 16,-4 0-1-16,0-1 7 15,2-1-7-15,2 0-146 16,-2 0-371-16,-5-4-563 0</inkml:trace>
  <inkml:trace contextRef="#ctx0" brushRef="#br0" timeOffset="9273.34">1281 11984 1647 0,'0'0'310'16,"0"0"-291"-16,0 0-19 15,0 0-4-15,0 0-4 16,0 0 8-16,0 0-22 16,15 2-178-16,-11-2-279 0</inkml:trace>
  <inkml:trace contextRef="#ctx0" brushRef="#br0" timeOffset="9623.99">1355 11736 742 0,'0'0'163'16,"0"0"-131"-16,0 0-3 16,0 0 102-16,86 7-37 15,-54-2 34-15,1 1-14 16,4-6-34-16,-4 1-25 0,-3-1-25 16,-2 0 18-1,-7 0-8-15,-3 0 19 0,-5 0 20 16,-5-1-27-16,-2 1-3 15,-3 0 11-15,0 0-38 16,-1 0 21-16,-2 0-24 16,0 0-18-16,0 0 16 15,0-7-17-15,1 3-132 16,-1-2-593-16</inkml:trace>
  <inkml:trace contextRef="#ctx0" brushRef="#br0" timeOffset="11900.2">3132 11006 1064 0,'0'0'180'16,"0"0"-115"-16,0 0-53 15,0 0 27-15,0 0 30 16,0 0-40-16,0 0-5 16,0-1-24-16,0 1 1 15,0 6 3-15,8 13-4 16,8 11 68-16,12 24-8 15,17 28-53-15,16 27 27 16,6 14-8-16,-3-4-24 0,-17-26 17 16,-16-32-19-16,-7-19 2 15,-8-10 1-15,4 1 3 16,-3-2-7-16,-3-1 1 16,-1-10 0-16,-7-8 4 15,-3-7-4-15,-3-2 13 16,0-3 28-16,0 0 6 15,0-12 42-15,-7-10-74 16,-8-12-15-16,0-5 0 16,-4-8-65-16,-4-3 35 15,2-3 3-15,-4 2 0 16,1 5 27-16,-1 5 0 16,4 5 1-16,1 8 5 0,3 6 4 15,3 7 16-15,-1 5 14 16,2 4-39-16,-5 5 13 15,3 1-13-15,-4 0-1 16,-1 11 0-16,-2 10 0 16,-5 7 0-16,2 6-1 15,-2 7-12-15,0 3 13 16,1 3-16-16,-2-2 8 16,6-4 0-16,-2-5 9 15,5-5-1-15,4-4 4 16,0-4-4-16,6-8-8 15,4-5-24-15,2-2-28 16,2-6 42-16,1-2-23 0,0 0 18 16,0 0 21-1,0 0-36-15,0 0-19 0,0 0-59 16,0 0-56-16,0 0-47 16,0 0-34-16,0 0-79 0</inkml:trace>
  <inkml:trace contextRef="#ctx0" brushRef="#br0" timeOffset="12538.46">4185 11610 1079 0,'0'0'291'16,"0"0"-205"-16,0 0-84 15,0 0-2-15,0 0-9 0,0 0 9 16,0 0 9-16,36-4 0 15,-14 3 8 1,8 1 11-16,1 0-17 0,2 0 7 16,3 0-13-16,1 0-4 15,-2 0 12-15,-1 0-13 16,-7 0 2-16,-2 0-2 16,-6 0 0-16,-8 0-40 15,-5 0-229-15,-2 0-293 0</inkml:trace>
  <inkml:trace contextRef="#ctx0" brushRef="#br0" timeOffset="12831.08">4285 11775 671 0,'0'0'232'0,"0"0"-180"16,0 0-32-16,0 0 64 16,0 0 91-16,0 0-12 15,0 0-53-15,91 19-37 16,-58-16-12-16,0-3-13 16,1 0 15-16,0 0-31 15,-4 0-13-15,-6 0 4 16,3 0-23-16,-8 0 7 0,-2 0-7 15,-1 0-7-15,-7 3-111 16,-3-1-496-16</inkml:trace>
  <inkml:trace contextRef="#ctx0" brushRef="#br0" timeOffset="14160.17">5435 11397 1147 0,'0'0'229'15,"0"0"-181"-15,0 0-4 16,0 0-1-16,0 0 34 15,0 0 8-15,-42-78-28 16,42 63-6-16,-3 0-19 16,3 1 0-16,0-1 9 15,0-5-39-15,6 3-1 16,3-2 11-16,2 0-11 0,3 2-2 16,3 2 1-16,4 1-13 15,1 6 3-15,5 3 10 16,1 5 0-1,-1 0-6-15,4 18 5 0,-5 9 1 16,-1 3 0-16,-7 9-3 16,-7 6-4-16,-8 5 7 15,-3 1 0-15,-6 5-1 16,-15-1-22-16,-5-2 7 16,-5-2-19-16,-3-6-5 15,1-6 33-15,2-8-11 16,2-8 18-16,7-8 0 15,1-6-14-15,3-7-1 16,6-2 1-16,3 0-23 16,2 0 10-16,4-4-19 0,3-3-9 15,0-4-35 1,0 2-58-16,3-3 147 0,7 4 1 16,5-1 10-16,1 5 49 15,1 2-14-15,8 2 8 16,1 0 8-16,0 11-15 15,1 2 2-15,0 6-9 16,0 0-30-16,-6 0 33 16,3-2-26-16,-2-2 6 15,-4-4-4-15,1-1-11 16,2-3-8-16,-1-1 1 16,-1-5-20-16,11-2 19 0,-8-11-95 15,-2-5-264-15</inkml:trace>
  <inkml:trace contextRef="#ctx0" brushRef="#br0" timeOffset="14566.73">5954 11222 1422 0,'0'0'255'15,"0"0"-255"-15,0 0-8 16,0 0 8-16,0 0 15 0,2 113 24 16,-2-69 26-1,0 7-65-15,0-1 25 0,0-4-25 16,0-4 0-16,0-9 11 16,0-9-11-16,0-9 0 15,0-8 3-15,1-6 4 16,8-1-7-16,3-1 0 15,3-13 1-15,9-4 32 16,-2 1-26-16,6-2 10 16,-1 4 7-16,1 2-23 15,4 2 10-15,-4 5-11 16,5 3 9-16,-2 3-2 16,-1 0-7-16,-3 0 6 15,-6 3 1-15,0 3-6 16,-9-3-2-16,-2-3-68 0,-4 0-142 15,-4 0-289-15</inkml:trace>
  <inkml:trace contextRef="#ctx0" brushRef="#br0" timeOffset="14837.33">6213 11185 567 0,'0'0'833'0,"0"0"-713"16,0 0-106-16,0 95 13 15,5-28 31-15,7 22 23 0,4 15 63 16,-4-9-65 0,-4-20-16-16,2-31-29 0,-5-18-23 15,-1-1-11-15,2-1 0 16,0-2-17-16,-2-7 16 15,1-9-59-15,1-6-193 16,-3-9-247-16,3-7-462 0</inkml:trace>
  <inkml:trace contextRef="#ctx0" brushRef="#br0" timeOffset="15325.57">6382 11480 1420 0,'0'0'286'0,"0"0"-207"0,0 0-50 16,18-87-20-16,-6 62-9 16,3-1 1-16,1 3 0 15,5 4 21-15,1 4-21 16,1 5-1-16,2 4 10 16,-1 6-9-16,1 0-1 15,2 20 0-15,-3 9 0 16,0 9 17-16,-3 7-6 15,-5 8 40-15,-8 3-6 16,-5 2-43-16,-3-1 26 16,0-3-18-16,-15-6-2 15,1-4 11-15,-5-7-19 16,-2-9 8-16,0-9 5 0,-4-7-6 16,4-7-1-16,-3-5-6 15,-1-3 1-15,1-11-16 16,5-3 3-16,5-2-7 15,5 2 18-15,6 2-22 16,3 2 22-16,0 4-9 16,6 2 0-16,6 3 9 15,6 4 2-15,0 0 15 16,10 0 37-16,1 6-52 16,-1 5 20-16,3-2-21 15,-2-1 1-15,-1-2 4 16,-3-3-5-16,-1 0-18 15,9-3-181-15,-8 0-359 0,-4-8-377 16</inkml:trace>
  <inkml:trace contextRef="#ctx0" brushRef="#br0" timeOffset="15528.03">7062 11761 553 0,'0'0'1476'15,"0"0"-1304"-15,0 0-111 16,0 0-36-16,0 0 12 16,0 0 62-16,0 0-36 15,0 3-28-15,0-3-21 16,0 0-14-16,0 0-42 16,0 0-80-16,2-4-126 0,-1-2-684 0</inkml:trace>
  <inkml:trace contextRef="#ctx0" brushRef="#br0" timeOffset="16826.39">7267 11398 1408 0,'0'0'246'0,"0"0"-183"15,0 0-63-15,0 0 5 16,0 0-5-16,0 0 0 15,0 0 0-15,7-47-5 16,-4 43 5-16,0 4 0 16,-3 0 6-16,0 0-5 15,0 0-2-15,0 0 1 0,0 0 0 16,0 0 0-16,0 0 1 16,0 0 9-16,0 0-10 15,0 0 7-15,0 0-7 16,0 0 0-16,0 0-3 15,0 0-4-15,0 0 14 16,0 0-6-16,0 0 2 16,0 0-1-16,0 0-4 15,0 0-2-15,0 0 4 16,0 0-7-16,0 0 14 16,0 0-7-16,0 0 0 15,0 0-6-15,0 0 6 0,0 0 0 16,0 0 0-16,0 0-5 15,0 0 11-15,0 0-6 16,0 0 0-16,0 0-3 16,0 0 3-16,0 0 0 15,0 0 2-15,0 0-5 16,0 0 4-16,0 0-1 16,0 0 5-16,0 0-3 15,0 0-2-15,0 0 0 16,0 0 0-16,0 0-7 15,0 0 8-15,0 0-1 16,0 0 3-16,0 0 4 16,0 0-14-16,0 0 7 0,0 0 0 15,0 0-2-15,0 0 4 16,0 0 5-16,0 0-7 16,0 0-3-16,0 0 3 15,0 0 0-15,0 0-1 16,0 0-6-16,3 0 14 15,0 0-7-15,0 14 22 16,2 1-14-16,-1 6 28 16,0 4-15-16,-1 3-20 15,0-2 14-15,0-1-15 16,0-3 2-16,0-5 12 16,0-4-14-16,0-6 0 15,2 0-1-15,2-5 1 0,2-2 6 16,3 0-5-1,3 0 12-15,0-2-7 0,3-7 0 16,-3-1-6-16,4 2 0 16,0 1 0-16,1 0 8 15,4 4-8-15,1 0 0 16,2 3 6-16,0 0 3 16,-2 0-10-16,-5 0 1 15,-1 0 0-15,-7 1-8 16,1 1 8-16,-4-2-9 15,-3 0-150-15,-1 0-120 16,-4-6-418-16</inkml:trace>
  <inkml:trace contextRef="#ctx0" brushRef="#br0" timeOffset="17089.25">7656 11182 1377 0,'0'0'480'0,"0"0"-431"16,0 0-28-16,0 0-20 15,-11 83 13-15,11-26 39 16,0 24 11-16,14 16 6 16,4-8-18-16,-5-19-2 15,-4-25 1-15,-3-17-43 16,2 0 7-16,-1 0-13 0,0 1-2 15,-2-8 0-15,4-10-71 16,-3-5-245-16,4-6-705 0</inkml:trace>
  <inkml:trace contextRef="#ctx0" brushRef="#br0" timeOffset="17943.82">8254 11397 679 0,'0'0'172'0,"0"0"-151"15,0 0-6-15,0 0 87 16,0 0 20-16,0 0-31 16,0 0-26-16,67-16-8 0,-52 40 43 15,-3 10-16 1,4 10-45-16,-5 6-1 0,-1 6-31 16,-5-3 6-16,2-5 9 15,-2-3-12-15,-4-9 14 16,-1-10-15-16,0-6-8 15,0-8 19-15,0-5-20 16,0-3 7-16,0-4 15 16,0 0-22-16,0-1 33 15,0-15 3-15,0-6-36 16,0-8 0-16,0-9-37 16,0-5 1-16,0-2 8 15,0-4-6-15,8 1 27 16,4 6-15-16,4 6-1 15,6 7 16-15,-2 7 4 16,-1 11 3-16,0 10-1 16,-2 2-14-16,1 11 15 0,-2 16 1 15,2 10 10-15,1 9 32 16,-5 1-36-16,2 2 31 16,-4-3 48-16,-3-9-48 15,-1-6-12-15,-4-10-20 16,2-6-6-16,-3-13-8 15,0-2-165-15,-1 0-428 0</inkml:trace>
  <inkml:trace contextRef="#ctx0" brushRef="#br0" timeOffset="18742.09">8775 11400 867 0,'0'0'178'0,"0"0"-130"16,0 0-32-16,0 0 37 15,0 0 104-15,0 0-30 16,0 0-16-16,101 92-44 16,-79-53-38-16,1 5 12 15,-3 4 5-15,-4-2 35 16,-6 0-11-16,-3-6-51 0,-2-4 9 15,-2-6-28 1,-3-10 10-16,0-3-10 0,0-8 0 16,0-4 1-16,0-2 18 15,0-3-11-15,0 0-3 16,0-11-5-16,0-6 0 16,0-7-1-16,0-5-8 15,-2-2 9-15,1-3-1 16,1 1-28-16,0-2-21 15,0 2-9-15,1 1-30 16,5 4 75-16,2 3-26 16,2 2 14-16,-1 3 25 15,2 3-17-15,-1 2 17 16,-1 3 0-16,0 6-5 16,-1 1-1-16,2 5 7 15,-1 0 0-15,0 8 4 0,6 15 8 16,-2 11-12-16,2 9 5 15,-1 5 4-15,-1-1 10 16,-4 1 25-16,-2-7 19 16,-2-5-17-16,-2-8-45 15,1-7 8-15,-2-10-9 16,-2-4 0-16,0-7 5 16,0 0 8-16,0-4 9 15,0-15-18-15,0-8-4 16,0-9-10-16,0-6-14 15,0-6-53-15,0-1 26 16,1-1-3-16,5 5 7 16,3 5 12-16,4 11-5 15,-2 9 13-15,5 11-3 0,1 9 14 16,2 0 16-16,4 25 12 16,4 11 66-16,2 7 5 15,0 7-44-15,-4 3 36 16,-1-3-8-16,-9-3-17 15,0-5 1-15,-8-9-30 16,-1-5-8-16,-1-8-6 16,-1-9-7-16,-4-7-94 15,0-4-187-15,0 0-822 0</inkml:trace>
  <inkml:trace contextRef="#ctx0" brushRef="#br0" timeOffset="21654.55">9935 11517 1196 0,'0'0'269'16,"0"0"-173"-16,0 0-70 16,0 0 5-16,0 0 36 15,0 0-19-15,0 0-14 0,0 0-33 16,0 0 8 0,5 2 8-16,3-1 39 0,4 2 13 15,5 0-16 1,4 1-33-16,4-1 2 0,3-2-17 15,5-1-4-15,0 0 15 16,-3 0-16-16,3-1 8 16,-5-3-8-16,-6 1 8 15,-2 0-9-15,-8 1 1 16,-6 1-16-16,-3 0-7 16,-3 1-112-16,0 0-102 15,-5 0-510-15</inkml:trace>
  <inkml:trace contextRef="#ctx0" brushRef="#br0" timeOffset="22053.32">9917 11760 1181 0,'0'0'233'0,"0"0"-166"16,0 0-40-16,0 0 2 15,0 0 57-15,0 0-17 16,108 13-12-16,-77-13 22 15,3 0-36-15,-2 0 13 16,-7 0-13-16,0 0-32 16,-6 0 7-16,-5 0 3 15,-5 0-20-15,-2 0 30 16,-4 0-31-16,-1 0 10 16,-1 0-8-16,-1 0 4 15,0 0-12-15,0 0-42 16,0 0-225-16,0-2-447 0</inkml:trace>
  <inkml:trace contextRef="#ctx0" brushRef="#br0" timeOffset="32648.57">8144 11840 541 0,'0'0'90'16,"0"0"-47"-16,0 0-24 16,0 0 14-16,0 0 23 15,0 0 6-15,0 0 6 16,0 0 0-16,0 0-14 15,0 0 16-15,0 0-12 0,0 0 2 16,0 0 5-16,0 0-45 16,0 0 0-16,0 0-20 15,0 3 2-15,0 3 7 16,0 0-7-16,0 2 3 16,0 1-2-16,0 2 4 15,0 2-7-15,0-1 0 16,0 1 0-16,0 2 9 15,0-1-8-15,0 2 0 16,0-1 4-16,0 2-3 16,0 2-2-16,0-2 0 15,1 0 0-15,2-2 0 16,3-1 1-16,-3-1-1 16,0-4 1-16,3 1 8 15,-3-5-11-15,0 0 2 0,0-1 0 16,0-1-1-16,1-1 2 15,-1-1-1-15,0 1 11 16,0-2-9-16,0 0 16 16,0 0 25-16,0 0-20 15,2 0 3-15,-2 0-26 16,4-2 12-16,2-1-6 16,-1-4 0-16,1 2-7 15,1 0 1-15,-1-2 0 16,6 3 0-16,-3 0 0 15,0 3 0-15,1-1-1 16,1 2 1-16,0 0 0 0,0 0 0 16,1 0 1-16,-3 6 5 15,1-1-4-15,-2 2-2 16,-1-2 3-16,2 0-2 16,-3-1-2-16,0 2 1 15,1-1 0-15,-4-1 3 16,-1 1-2-16,-2-3-1 15,-2 2 0-15,-1-1 6 16,2 0-6-16,-2-1 0 16,0 0 0-16,0 1 27 15,0-1-26-15,0-2 7 16,0 0 9-16,0 0-16 16,0 0 15-16,0 0-1 0,0 0-3 15,0 0 27 1,0 0-26-16,0 0 15 0,0-5 31 15,0 0-58-15,0-1-2 16,1-2 1-16,4 0 0 16,2-1-12-16,4 0 12 15,-1 1 0-15,5-4-2 16,0 2 6-16,4-1-4 16,-2 1 0-16,1 2 0 15,-1 1-6-15,-3 2 7 16,2 1-1-16,-2 3 0 15,-2 1-2-15,1 0-4 16,1 0 6-16,-1 1 0 16,-1 5-4-16,3 5 5 15,-3-2-1-15,0 2 0 0,1-3 3 16,-1 1-5-16,-2-4 2 16,-1 1 0-16,-1-3 0 15,-2-1 1-15,1 0-1 16,-2-1 0-16,-1-1-2 15,-1 0 2-15,2 0 1 16,-2-3 0-16,1-8 22 16,3-2-22-16,-2 0-1 15,1-3 0-15,0 2 3 16,-1 1-4-16,-1 0 1 16,0 2 0-16,-1 0 1 0,0 1-1 15,-1 2 0-15,-1 1 0 16,1 1 2-16,-1 2-4 15,-1-1 2-15,2 1 0 16,-2 1-7-16,0 0 2 16,0-2-5-16,0 2-9 15,0-1-39-15,1 2 10 16,-1 2-22-16,2-3-75 16,1 1-196-16,-3-1-175 0</inkml:trace>
  <inkml:trace contextRef="#ctx0" brushRef="#br0" timeOffset="40786.68">10933 11419 667 0,'0'0'182'15,"0"0"-23"-15,0 0-45 16,0 0 21-16,0 0-31 0,0 0-37 15,-27-6 1-15,24 3-42 16,-1 1-4-16,-1-1 16 16,2 3-16-16,-2-4 19 15,0 1 1-15,2-1-17 16,-2 2 13-16,2-4-31 16,0 1 3-16,2 0 3 15,1 0-5-15,0-2-3 16,0 4-5-16,0-3-8 15,0 1-4-15,0-1-13 16,6 0 25-16,1-2 7 16,2 3-1-16,3-2-12 15,-1 2 4-15,2-1-1 0,-1 2-5 16,1 1 8-16,1 0 0 16,0 2 0-16,-1 1-1 15,-1 0 0-15,-1 0-9 16,0 1 10-16,1 7 0 15,-3 0 1-15,0 1-1 16,-2-1 0-16,2 1 0 16,-3-1 0-16,0 1 0 15,-3 2 1-15,-1-3 4 16,-2 3-4-16,0 1-1 16,0 1 3-16,-5 3 4 15,-4 0-7-15,-4 1 0 16,-1 1 0-16,-2 4-3 0,-2-1 4 15,-1 4-1 1,-2 0 4-16,3 0 3 0,-3 2-8 16,7 0 1-16,-2-4-4 15,1 2 2-15,5-5 3 16,1-2-1-16,1-3 2 16,4-6 0-16,-2-1-4 15,3-1 2-15,0-2 0 16,3-2-6-16,0-1 7 15,0 1-1-15,0-3 0 16,0 2 0-16,0-2-1 16,0 0-12-16,10 0 11 15,-1 0 1-15,0 0 2 16,3 0-1-16,0 0 12 0,0-2-11 16,3 2-2-16,0 0 1 15,1 0 0-15,-1 0 3 16,3 4-3-16,-3 1 1 15,1 0 36-15,2 0-31 16,-3-4 23-16,1 1-4 16,0-2 2-16,0 0 22 15,-3 0-39-15,2 0 2 16,-1 0-2-16,-2-5-10 16,-2-3-29-16,4-9-106 15,-3 1-107-15,-5-2-806 0</inkml:trace>
  <inkml:trace contextRef="#ctx0" brushRef="#br0" timeOffset="41311.87">11298 11361 1122 0,'0'0'177'16,"0"0"-152"-16,0 0-17 16,0 0-8-16,0 0 18 15,0 0 45-15,0 0 7 16,14 7-52-16,-13 5 18 16,1 5 2-16,-1 4-9 15,-1 5 20-15,0 2-36 0,0 0 2 16,0 1 0-16,-1-3-7 15,-1-2-8-15,2-5 0 16,0-2 0-16,0-2-1 16,0-3 1-16,0-4 0 15,2-3 2-15,2 0-2 16,2-4 0-16,2-1-1 16,0 0 1-16,3 0 57 15,1 0-43-15,3 0-2 16,0-2-2-16,3-5-1 15,-2 3-3-15,2 2 9 16,3-1-7-16,-2 2 30 16,1 1-27-16,-1 0 2 0,-2 0-4 15,-1 0-8-15,-3 0-1 16,-1 0 0-16,-3 0 0 16,-1 1-12-16,-2 2 12 15,-2-3-44-15,0 0-48 16,-2 0-44-16,-2-7-73 15,0-4-339-15</inkml:trace>
  <inkml:trace contextRef="#ctx0" brushRef="#br0" timeOffset="41635.96">11562 11361 958 0,'0'0'181'0,"0"0"-126"16,0 0-27-16,0 0-28 15,0 0 127-15,0 0-8 16,0 0-39-16,2 78-6 16,2-49-29-16,1 6-2 15,-2 5 33-15,0 2-15 16,1 1-2-16,1-2-27 15,-2 0-23-15,0-8 16 16,1-5-25-16,-1-5 8 16,0-5-2-16,-1-5 0 15,1-7-12-15,-2-3-25 0,3-3-160 16,-1-3-137-16,-1-6-378 16</inkml:trace>
  <inkml:trace contextRef="#ctx0" brushRef="#br0" timeOffset="42258.89">11710 11417 713 0,'0'0'142'0,"0"0"-94"15,0 0-46-15,0 0 9 16,0 0 28-16,0 0 20 16,0 0 20-16,61-49-41 15,-46 42-25-15,1 4 12 16,1 0-15-16,1 3 17 16,1 0 50-16,-2 0 4 15,0 6-5-15,0 6-37 16,-1 5-22-16,-2 1 33 15,-3 4-21-15,-3 2 1 16,-3 2 21-16,-5 3-32 16,0 2 12-16,-2 4-30 0,-13 0 5 15,0 1 5-15,-4-3-10 16,1-4-1-16,-3-3 9 16,0-5-1-16,3-3-8 15,-4-3 5-15,7-2-4 16,-3-2 16-16,2-1-16 15,5-3 7-15,4-3 2 16,2-1-1-16,2-3 3 16,3 2-5-16,0-2-6 15,0 0 2-15,0 0 6 16,2 0-9-16,7 0 51 16,3 0-49-16,6 1 23 15,2-1 4-15,3 1 19 0,2 0 14 16,2 1-23-16,1-1 4 15,-2-1-2-15,-3 0-39 16,-1 0 5-16,-5 0-7 16,-3 2 0-16,-1-2-14 15,-4 0 4-15,2 0-108 16,-3 0-186-16,-1-3-566 0</inkml:trace>
  <inkml:trace contextRef="#ctx0" brushRef="#br0" timeOffset="42455.21">12178 11780 834 0,'0'0'1069'0,"0"0"-953"0,0 0-70 16,0 0-46-16,0 0 6 15,0 0 3-15,0 0-9 16,0 20-1-16,0-20-88 15,0-3-211-15,0-3-73 16,0-5-782-16</inkml:trace>
  <inkml:trace contextRef="#ctx0" brushRef="#br0" timeOffset="43010.6">12435 11232 861 0,'0'0'238'16,"0"0"-158"-16,0 0-67 15,0 0 32-15,0 0 47 16,0 0 8-16,0 0 18 16,3 16-45-16,-3-2 1 15,0 4 14-15,0 5-47 0,0 2 4 16,0 5-16-16,-6 1-18 16,-1-1 34-16,2 4-32 15,-1-4 2-15,6-2 8 16,0-3-22-16,0-7 19 15,0-4-20-15,5-3 2 16,9-4 9-16,3-3-10 16,4-2 31-16,2-2 6 15,0 0-36-15,2 0 2 16,2 0-4-16,0-3 0 16,0-2-2-16,1 3 3 15,-3 0-1-15,0 2 5 16,-2 0 1-16,0 0-7 15,-3 0 1-15,-3 4-3 16,1 1-5-16,-5-2 10 0,0 1-2 16,-3-2 0-16,-6 1-53 15,-1-3-61-15,-3 0-103 16,0 0 25-16,0-3-353 0</inkml:trace>
  <inkml:trace contextRef="#ctx0" brushRef="#br0" timeOffset="43332.64">12693 11209 601 0,'0'0'130'0,"0"0"-97"0,0 0 21 15,0 0 105-15,0 0 69 16,0 0-29-16,0 0-64 16,9 106-71-16,-3-57 4 15,0 6-5-15,-2 9 7 16,-1 1 22-16,0-4-48 16,-1-5-10-16,-1-7-6 15,-1-12-22-15,0-8-2 16,0-7-4-16,2-7-1 15,-2-6-14-15,3-4-19 0,-2-2-188 16,2-3-433-16</inkml:trace>
  <inkml:trace contextRef="#ctx0" brushRef="#br0" timeOffset="60581.82">13327 11471 62 0,'0'0'1205'0,"0"0"-982"15,0 0-85-15,0 0 31 16,0 0-79-16,0 0 30 15,0-7-37-15,0 7-36 16,0 0 26-16,3 0-48 16,3 0 0-16,10 8 15 15,6 12-30-15,8 11 36 16,3 8-37-16,3 7 0 16,0 0 6-16,-2 1-15 15,-4-6 0-15,-5-5 0 16,-7-7-49-16,-4-8-14 15,-8-8-76-15,-6-13-99 16,0 0-9-16,0-11-345 0</inkml:trace>
  <inkml:trace contextRef="#ctx0" brushRef="#br0" timeOffset="60808.35">13528 11475 1038 0,'0'0'268'15,"0"0"-116"-15,0 0-40 16,0 0-55-16,0 0 18 16,0 0 13-16,-57 100-50 15,37-57 26-15,-1 4-28 16,-2 0-36-16,1-5 37 0,1-5-37 16,5-6 7-1,1-7-7-15,4-7-12 0,7-8-140 16,2-6-151-16,2-3-424 0</inkml:trace>
  <inkml:trace contextRef="#ctx0" brushRef="#br0" timeOffset="61055.21">13804 11268 1179 0,'0'0'230'16,"0"0"-125"-16,9 105-6 15,-6-51-6-15,2 4 69 16,-4-3-84-16,-1-5-40 16,0-5-10-16,0-11-28 15,0-7-8-15,0-9-116 16,0-10-193-16,0-7-353 0</inkml:trace>
  <inkml:trace contextRef="#ctx0" brushRef="#br0" timeOffset="61468.5">13989 11368 1056 0,'0'0'217'16,"0"0"-99"-16,8 99-14 16,1-49 26-16,5 0 10 15,3 1-1-15,7-1-81 16,3-8-24-16,4-6 5 16,2-8-28-16,1-8-13 15,3-7 3-15,-1-8-1 16,1-5 44-16,-1-5-30 15,-1-17 6-15,-3-12 19 16,-5-7-37-16,-8-8 9 16,-5-4-11-16,-11-4 0 15,-3 3 9-15,-7 2-8 0,-19 10-1 16,-8 7 28-16,-8 6-18 16,-4 9 2-16,-4 9-4 15,1 7-7-15,3 4 32 16,1 10-33-16,8 14 0 15,4 7 0-15,8 8-15 16,7 24-36-16,8-11-114 16,7-6-497-16</inkml:trace>
  <inkml:trace contextRef="#ctx0" brushRef="#br0" timeOffset="62032.61">14319 11163 1081 0,'0'0'168'0,"0"0"-96"15,0 0-34-15,0 0 65 16,0 0 64-16,0 0-50 16,0 0 16-16,106 11-9 15,-78-6-83-15,-1-4-3 16,-6 1-38-16,-3-2-16 16,1 0 7-16,-4-3-130 15,-2-8-359-15</inkml:trace>
  <inkml:trace contextRef="#ctx0" brushRef="#br0" timeOffset="62618.2">14712 10994 1109 0,'0'0'210'0,"0"0"-158"15,0 0-46-15,0 0 51 16,6 76 31-16,5-58 0 16,7-2 8-16,1-3-67 15,5-5-4-15,0-4-15 16,3-4-3-16,-2 0 26 16,-2-3-25-16,-1-11 13 15,-3-5-4-15,-5-1-6 16,-4-2-12-16,-7-1 1 0,-3 0 0 15,0 0 8 1,-9 2-6-16,-6 4-2 0,-4 4 28 16,-1 5-15-16,-3 5-20 15,-1 3 7-15,-1 2-9 16,2 15-7-16,2 2 15 16,3 7 1-16,5-1 12 15,7 2-11-15,6-3-2 16,0-4 1-16,1-4-7 15,13-5-11-15,4-6 14 16,3-5-12-16,1 0 13 16,2-2-50-16,-2-11 36 15,-4-3-11-15,0 0 21 0,-6 2 1 16,-4 5 12-16,-3 2 17 16,-3 7 78-16,-1 0-50 15,1 9 23-15,-1 14 16 16,2 8-32-16,3 7 7 15,0 0-36-15,3-1-8 16,2-2-12-16,-1-9-9 16,2-2-27-16,-2-5-94 15,0-4-243-15,-3-6-659 0</inkml:trace>
  <inkml:trace contextRef="#ctx0" brushRef="#br0" timeOffset="63480.21">15133 11685 1205 0,'0'0'181'0,"0"0"-88"0,0 0-45 15,0 0 16 1,11-87 59-16,-2 67-30 0,2 0-30 15,0 2-16-15,-1 7-47 16,2-1 22-16,-1 6-22 16,-2 5 1-16,1 1 18 15,-1 0-19-15,2 13 9 16,0 11 59-16,1 8-46 16,-1 10 25-16,1 5-39 15,-3 6-1-15,0-3 18 16,-2-4-24-16,-1-8 5 15,-1-7 7-15,-2-11-4 16,0-7-15-16,-2-6 6 16,-1-7 0-16,2 0 4 0,-2-13 7 15,0-11 3-15,0-10-2 16,0-7-6-16,0-2-12 16,1-6-6-16,6 0-25 15,1 8 29-15,4 5-26 16,3 11 34-16,-2 11-9 15,3 12 0-15,0 2 8 16,1 20-13-16,-2 13 14 16,3 6 11-16,-3 3-10 15,-3 1 18-15,-3-7 14 16,-3-4-23-16,-1-9-4 0,-2-7-6 16,-3-8-2-1,2-5 2-15,-2-3 2 0,0-3 11 16,0-16 3-16,0-8-15 15,0-10-2-15,2-6-28 16,4-2-40-16,4-2 38 16,5 7-18-16,3 5 40 15,1 11-3-15,2 13 2 16,0 11 10-16,3 4 1 16,1 23 8-16,2 8 55 15,0 6-10-15,-4 4 14 16,-3 0 47-16,-5-1-88 15,-4-7 11-15,-7-5-38 16,-1-8 2-16,-1-5-21 16,-2-12-15-16,0-5-149 15,0-2-592-15</inkml:trace>
  <inkml:trace contextRef="#ctx0" brushRef="#br0" timeOffset="71094.22">2392 12789 751 0,'0'0'286'0,"0"0"-163"0,0 0-44 16,0 0 48-1,0 0 18-15,0 0-62 0,-3 1-14 16,3 1-21-16,0 3-32 16,-3 3 19-16,3 5-22 15,0 2 6-15,0-1 7 16,3 3-18-16,9-1-8 15,4-3 0-15,4-3 0 16,1-3-7-16,1-6 17 16,1-1 0-16,-1-3 17 15,-1-12-25-15,-3-4 14 16,-2-8-16-16,-5-2 1 16,-4-3 20-16,-7 1-21 15,0 2 16-15,-4 3 18 16,-13 5-21-16,-2 1 3 0,-8 4-7 15,-1 5-9-15,-4 4 16 16,1 7-15-16,0 0-1 16,2 1 0-16,5 13-7 15,5 3 7-15,5 6-16 16,7 6 4-16,7 5 5 16,0 2 7-16,13 3 0 15,7-2-1-15,10-3 2 16,1-7-2-16,-1-10-19 15,3-8-22-15,-5-7 28 16,-1-2 3-16,-2-5 11 16,-4-12 0-16,-4-4-2 15,-1-1-4-15,-4 0 6 16,1 2-3-16,-2 8-8 0,1 8 11 16,4 4-13-16,6 7-15 15,5 10 28-15,6 4 6 16,3-3-6-16,-3-4 0 15,-2-4-10-15,-4-10-53 16,-9-10-36-16,-2-10-119 16,-8-6-506-16</inkml:trace>
  <inkml:trace contextRef="#ctx0" brushRef="#br0" timeOffset="71402.09">2713 12351 1117 0,'0'0'125'16,"0"0"-98"-16,0 0-19 16,0 0-4-16,0 0-4 15,0 0 22-15,0 0 37 16,91-16-15-16,-51 34-15 16,5 9 17-16,1 10-27 15,5 21 25-15,1 18-2 16,-13 24-25-16,-9 9 24 15,-20-17-30-15,-10-22-10 16,-2-26 22-16,-12-6-22 16,-3 4 75-16,-4 1 3 15,-4 1-32-15,6-10 0 16,4-10-39-16,0-10 3 0,12-14-11 16,3 0-274-16,0-7-668 15</inkml:trace>
  <inkml:trace contextRef="#ctx0" brushRef="#br0" timeOffset="71995.75">3940 12637 1114 0,'0'0'275'0,"0"0"-186"15,0 0-80-15,0 0-9 0,0 0 61 16,0 0-17-16,0 84 2 16,0-46-28-16,0 3-12 15,0-2 37-15,6-2-35 16,2-2 16-16,2-2 3 15,4-5-21-15,2-5 5 16,2-4-11-16,4-7 1 16,2-4 18-16,4-5 0 15,2-1 1-15,0-2-4 16,1 0-8-16,2 0 3 16,3 0 0-16,0 0-4 15,3 0 22-15,-1 0-8 16,1 0 5-16,-3 0-4 15,-3 0-10-15,-3 0-13 16,-8 0 1-16,-4 0-5 0,-5 0-4 16,-5 0-32-16,-8-13-185 15,0 3-72-15,-3-3-513 0</inkml:trace>
  <inkml:trace contextRef="#ctx0" brushRef="#br0" timeOffset="72258.5">4025 12556 157 0,'0'0'698'0,"0"0"-585"16,0 0 28-16,78-11 36 0,-42 8-41 15,2 1-40-15,0 0-20 16,-2 1-6-16,-2-1-40 16,-6 0-14-16,-4-1-16 15,-9 2-35-15,-8 1-84 16,-7 0-213-16,0 0-326 0</inkml:trace>
  <inkml:trace contextRef="#ctx0" brushRef="#br0" timeOffset="72530.23">3978 12760 791 0,'0'0'294'15,"0"0"-202"-15,0 0-58 16,0 0 137-16,0 0-16 15,0 0-26-15,107-9 26 16,-70 4-54-16,4 2-24 16,-2-2-7-16,-1 0-56 15,-4 1 2-15,-5-1-16 16,-8 0 0-16,-3 2-9 0,-6 2-84 16,-5 1-207-1,-4 0-693-15</inkml:trace>
  <inkml:trace contextRef="#ctx0" brushRef="#br0" timeOffset="74353.57">5208 12898 186 0,'0'0'354'16,"0"0"-250"-16,0 0-21 15,0 0 33-15,0 0 18 16,103-10 24-16,-73 1 29 16,4 1-66-16,1-2-44 15,-1-1-34-15,-1 2 12 0,-2 1-42 16,-4 2-10-16,-2 1 16 15,-4 4-19-15,-3 1-1 16,-3 0-55-16,-3 0-78 16,-2 0-105-16,-4 3-155 0</inkml:trace>
  <inkml:trace contextRef="#ctx0" brushRef="#br0" timeOffset="75095.77">5717 12664 377 0,'0'0'311'16,"0"0"-166"-16,0 0-18 15,0 0 36-15,7 101 1 16,-5-67-64-16,-2 1-12 16,1 0-56-16,1-1-17 15,-2-3 5-15,0-4-14 16,0-5-6-16,0-8 0 16,0-5 10-16,0-1-8 0,0-8-2 15,0 0 1 1,0 0 45-16,0 0-45 0,0-11-1 15,0-8 0-15,0-2-26 16,0-6 25-16,-2-4 1 16,-1-2 0-16,-4-4-8 15,4 1-6-15,0-3 14 16,0 5-6-16,1 0 2 16,2 2 4-16,0 6 7 15,0 2-5-15,0 5 9 16,0 7 5-16,0 1-16 15,0 7 0-15,0 4 16 16,0 0-27-16,0 0 12 16,2 10-1-16,7 6 22 15,3 6-12-15,1 5-10 0,5 2 0 16,2 3 0-16,2 0 2 16,3 1-1-16,-1-2-1 15,1-5 11-15,-5-1-10 16,2-6-1-16,-7-2 0 15,-3-4 0-15,-3-4-9 16,-4 2 10-16,-5-2-1 16,0 0 29-16,-8 2-28 15,-10 2-1-15,-4 0 0 16,-8 0 2-16,-3 0 0 16,-4-3 0-16,4 0 9 15,2-1 56-15,8-4-4 16,5-2-3-16,9 0-29 0,5-3-30 15,1 2 24-15,3-2-25 16,3 0-50-16,7 0-148 16,4 0-493-16</inkml:trace>
  <inkml:trace contextRef="#ctx0" brushRef="#br0" timeOffset="75981.7">6911 12554 948 0,'0'0'207'0,"0"0"-142"15,0 0-24-15,0 0-30 16,0 0 82-16,0 73-13 16,-1-46-44-16,1 6 41 15,0 2-27-15,0 5 14 16,0 1-3-16,0-2-61 16,0-2 22-16,0-3-22 15,3-5 1-15,3-5 25 16,2-7-25-16,2-3 4 0,0-9-5 15,4-3 32-15,8-2-29 16,5 0-3-16,6 0 16 16,3-2 3-16,4-3-19 15,0 0 12-15,2 0 0 16,1 2 7-16,-4 2-18 16,3-2-1-16,-5 3 1 15,-4-2 16-15,-5 0-5 16,-5 1 4-16,-6-1-7 15,-3 2 0-15,-4-1-18 16,-4 1 3-16,-4-3-64 16,-2-2-84-16,0-3-177 15,0-1-486-15</inkml:trace>
  <inkml:trace contextRef="#ctx0" brushRef="#br0" timeOffset="76335.93">6913 12494 743 0,'0'0'244'16,"0"0"-184"-16,0 0-14 0,0 0 65 16,0 0 76-16,89-19-21 15,-57 12-109-15,4 3 34 16,3 1-34-16,-2 0-51 16,3 0 20-16,-6 1-26 15,-4 0 7-15,-6 2-7 16,-6 0-14-16,-5 0-40 15,-7 0-73-15,-6 0-139 16,0 0-116-16,-7 4-497 0</inkml:trace>
  <inkml:trace contextRef="#ctx0" brushRef="#br0" timeOffset="76598.07">6883 12733 451 0,'0'0'320'15,"0"0"-235"-15,0 0-69 16,0 0 80-16,0 0 147 16,0 0-43-16,105-9-80 15,-69 3-21-15,4 2-29 16,0 2 16-16,-3-1-62 15,-2-1-13-15,-5 4-22 0,-2 0 8 16,5 0-81-16,-8 0-96 16,-3 0-437-16</inkml:trace>
  <inkml:trace contextRef="#ctx0" brushRef="#br0" timeOffset="77072.19">7853 12674 1053 0,'0'0'305'15,"0"0"-241"-15,0 0-45 16,0 0 7-16,0 0-11 16,0 0 75-16,0 0-13 0,86 0-22 15,-63 0 14 1,-1 0-51-16,2 0 3 0,-6 0-4 16,1 0-17-16,-4-3 0 15,-3 3-10-15,-6 0-81 16,-1 0 4-16,-5 0-137 15,0 3-174-15,-2 6-10 0</inkml:trace>
  <inkml:trace contextRef="#ctx0" brushRef="#br0" timeOffset="77386">7841 12842 527 0,'0'0'192'0,"0"0"-117"15,0 0-38-15,0 0 119 16,0 0 129-16,0 0-105 16,0 0-56-16,49 0-24 15,-25 0-9-15,-3 0 18 16,6 0-44-16,-2-1 4 15,2-2-8-15,-2 0-51 16,-1 1 20-16,-6-1-30 16,-3 0 7-16,-8 1-10 15,-1 2 3-15,-3 0-26 0,-3 0-90 16,0 0-386-16,0 2-571 0</inkml:trace>
  <inkml:trace contextRef="#ctx0" brushRef="#br0" timeOffset="78616.89">8575 12353 773 0,'0'0'275'0,"0"0"-137"15,0 0-64-15,0 0 9 16,0 0-12-16,0 0-17 15,0 0 5-15,0-2-57 16,0 14 12-16,0 8 7 16,0 5-14-16,0 10 32 15,0 7 2-15,0 9-18 16,7 6 22-16,-1 6-34 16,0-3-3-16,0-4 4 15,-1-7-3-15,0-11-11 16,-2-9 2-16,0-9-1 15,0-10-2-15,-1-3 6 16,-2-7-3-16,0 0 9 0,3 0 4 16,-3 0-13-16,0 0 20 15,0-3-20-15,3-8 17 16,-3-4-9-16,0-6 8 16,5-7-2-16,-2-1-14 15,4-5-11-15,0 1-46 16,5-3-13-16,3 1 48 15,2 4-18-15,2 3 30 16,2 5 0-16,-2 5 4 16,2 4 5-16,-2 5 1 15,1 8-6-15,-1 1-4 16,2 12 20-16,-3 13-7 16,0 11 36-16,-3 6-24 0,-3 1 24 15,-5 1-11-15,-2-6-5 16,-2-7 41-16,-3-8-34 15,0-9 8-15,0-3 7 16,0-7-45-16,0-4 14 16,1 0-14-16,4-4-57 15,-2-10-134-15,2 0-449 0</inkml:trace>
  <inkml:trace contextRef="#ctx0" brushRef="#br0" timeOffset="78918.3">9161 12696 747 0,'0'0'189'0,"0"0"-7"16,0 0 0-16,0 0 11 15,0 0 17-15,0 0-63 16,0 0-35-16,4 11-42 16,-4-11-39-16,0 0 29 15,0 0-41-15,0 0-7 16,0 0 1-16,0 0-1 16,0 0-24-16,2 0-39 0,-2 0-159 15,0 0-271-15,1-2-444 16</inkml:trace>
  <inkml:trace contextRef="#ctx0" brushRef="#br0" timeOffset="79682.2">9444 12605 1064 0,'0'0'257'0,"0"0"-175"15,0 0-57-15,0 0 11 16,0 0 41-16,0 0-42 15,0 0 9-15,38-12-2 16,-28 15 3-16,-1 8 43 16,5 5-31-16,-1 7-28 15,-1 4 27-15,-2 5-46 16,-1 4 25-16,-4-2-35 0,-2 2 8 16,-2-6 6-1,-1-5-12-15,0-8 2 0,0-6 1 16,0-5 5-16,0-3-20 15,0-3 4-15,2 0-41 16,1 0 15-16,4-2-14 16,0-5 46-16,1 1-9 15,7-2 6-15,0 0-7 16,1 0-19-16,5-1 14 16,3 1 7-16,1-1 10 15,2 1-2-15,3-1 6 16,-2 1 2-16,-1 0-14 15,-1 0 6-15,-1 1 0 16,-1-1 7-16,-2-2-5 16,-4 0 8-16,-2-1 12 0,-5-2-21 15,2-3 33 1,-7-2-16-16,-1-2-17 0,-5-2 16 16,0-3-15-16,0 0 8 15,-5 0-7-15,-8 0 13 16,-1 1-17-16,-3 4 1 15,0 2 0-15,-4 2 2 16,3 7-1-16,0 1 29 16,5 6 9-16,0 2-27 15,2 0 8-15,5 3-20 16,-3 4 0-16,5 0-2 16,-1 0 4-16,4-2-4 15,1 1-18-15,0-1-89 16,1 1-41-16,8-1-113 15,0 0-351-15</inkml:trace>
  <inkml:trace contextRef="#ctx0" brushRef="#br0" timeOffset="82739.12">10737 12690 783 0,'0'0'285'0,"0"0"-168"16,0 0 9-16,0 0-13 15,0 0 28-15,0 0 24 16,0 0-63-16,0-7-17 0,0 6-46 15,0-1-39-15,2-1 22 16,7 2-21 0,7 1 8-16,2 0 3 0,3 0-1 15,3 0-12-15,0 0 1 16,3 0 0-16,0-3-3 16,-2-2 11-16,-3-3-4 15,-2 2-2-15,-5-1 9 16,-5 2-18-16,-4 2 7 15,-2 1-22-15,-2 2 22 16,-2 0-81-16,0 0-59 16,0 3 67-16,-7 11-79 15,-2 0-209-15,-2-3-266 0</inkml:trace>
  <inkml:trace contextRef="#ctx0" brushRef="#br0" timeOffset="83136.98">10769 12794 927 0,'0'0'218'0,"0"0"-115"16,0 0-27-16,0 0 9 15,0 0 46-15,0 0-29 16,0 0 9-16,58-2-21 0,-35 2-47 16,0 0 8-16,4 0-4 15,1 0 11-15,2-1-2 16,-1 0-18-16,-4 0-7 16,-1-1 3-16,-6 2-34 15,-5 0 23-15,-4 0-23 16,-3 0 2-16,-3 0 11 15,-1 0-13-15,-2 0 6 16,0 0 4-16,0 0 0 16,0 0-6-16,0 0-4 15,0 0-31-15,1 0 9 16,1 0-114-16,-1-3-186 16,2 1-664-16</inkml:trace>
  <inkml:trace contextRef="#ctx0" brushRef="#br0" timeOffset="84534.21">11610 12335 542 0,'0'0'197'16,"0"0"-135"-16,0 0-23 15,0 0-18-15,0 0-5 16,0 0 25-16,0 0-17 0,-1 4 26 16,1 7 53-1,0 3-37-15,0 5 20 0,1 9-20 16,5 5-19-16,1 10 28 16,1 7-43-16,0 6-7 15,2 2-6-15,-3 0-18 16,-1-8-1-16,0-8 0 15,-3-10 0-15,0-11 26 16,-3-9-19-16,3-4 16 16,-3-6 15-16,0-2-22 15,3 0 48-15,-3 0 31 16,2 0-61-16,-1-2 7 16,2-8-34-16,0-4 8 15,0-6-8-15,3-3 2 16,1-4-18-16,1-5 2 0,1-1-50 15,6 0-6 1,-2 0-20-16,5 4 36 0,-1 2 38 16,0 5-10-16,2 5 17 15,-2 8 1-15,-2 2 0 16,0 7 0-16,0 0 2 16,1 16 24-16,1 9 29 15,1 5-38-15,-2 7 38 16,1 2-12-16,-3 0-10 15,-3-4 28-15,-5-4-22 16,-1-5 6-16,-1-8-5 16,-4-5-37-16,1-6 8 15,-1-3-10-15,0-4 0 0,0 0 0 16,0 0 0 0,0 0-27-16,0-11-169 0,0 1-190 15,0-3-586-15</inkml:trace>
  <inkml:trace contextRef="#ctx0" brushRef="#br0" timeOffset="85047.09">12338 12634 719 0,'0'0'137'16,"0"0"-91"-16,0 0-33 15,0 0 25-15,0 0 64 16,0 0-22-16,0 0-28 15,12 28 25-15,-9-28-44 16,1-5 44-16,-2-1-5 16,-1 0-22-16,1 1 49 15,-2 2 36-15,0 3 19 16,0 0-55-16,0 0-54 16,0 0-17-16,-3 9-28 15,1-1-26-15,2-3-128 16,0-2-333-16</inkml:trace>
  <inkml:trace contextRef="#ctx0" brushRef="#br0" timeOffset="86245.86">13211 12545 811 0,'0'0'359'16,"0"0"-164"-16,0 0-45 15,0 0-51-15,0 0 35 16,0 0-22-16,0 0-27 15,-6-36 13-15,1 31-58 16,0-1-6-16,-5 2-12 16,1-1-3-16,-6 5-17 15,-4 0-2-15,-5 0 0 16,-1 0 9-16,-2 5-8 0,3 6-1 16,0 2 0-1,2 5 6-15,1 0-12 0,3 2-3 16,3-1-1-16,3 3 0 15,6 0 10-15,3 1 0 16,3 2 6-16,0 4 0 16,3-2-7-16,11 0 1 15,3-4 0-15,6-1-9 16,-1-7 9-16,5-5 0 16,0-7 5-16,3-3-4 15,1 0 3-15,2-7-4 16,-2-5 0-16,-1 1 9 15,-5 1-8-15,-5 5-1 16,-7-1 0-16,-2 5 6 16,-6-1-13-16,0 2-34 15,-5 0-93-15,0 0-110 16,0 0-464-16</inkml:trace>
  <inkml:trace contextRef="#ctx0" brushRef="#br0" timeOffset="86665.79">12717 13096 662 0,'0'0'751'0,"0"0"-620"15,0 0-105-15,0 0-10 16,0 0 0-16,0 0 11 16,0 0 78-16,79-3-12 15,-45 3-37-15,11 0 8 16,4-1-46-16,6-2 2 15,1-2 11-15,2 2-29 16,-2-5 15-16,0 2-17 16,-3 0 0-16,-6 0-2 15,-4 4 3-15,-9 2-1 0,-4 0 0 16,-8 0-34-16,-8 0-9 16,-7 0-70-16,-7 5-74 15,0 0-53-15,-4 2-262 0</inkml:trace>
  <inkml:trace contextRef="#ctx0" brushRef="#br0" timeOffset="87371.93">12912 13249 925 0,'0'0'326'15,"0"0"-215"-15,0 0-89 16,0 0 64-16,0 0 44 16,0 0-17-16,84 65 5 15,-65-26-57-15,5 5-2 16,-5 2-5-16,4 0-53 15,-4-3 28-15,-4-4-29 16,0-5 1-16,-6-6 12 16,-3-8-12-16,-3-10-1 15,-2-3 0-15,1-5-9 16,-2-2 8-16,0 0-35 0,0-7 14 16,0-8 5-16,0-4-5 15,-8-3-3-15,-1-3 24 16,-4 3-12-16,1 1 13 15,0 5 0-15,0-1 0 16,3 6 1-16,-1 2 11 16,1 2-12-16,1 5 0 15,1 0-9-15,0 2 3 16,-1 0 6-16,-1 14 0 16,0 6-7-16,-3 3 8 15,0 8-1-15,-4 0 0 16,-1 2 5-16,0 1-11 15,-4 2 6-15,0-2 0 16,-3 1 6-16,2-3-5 0,2-5-1 16,2-3 0-16,6-6 11 15,4-7-9-15,3-5-2 16,5-3 1-16,0-3-2 16,0 0 10-16,6 0-9 15,6 0 22-15,-2-4-21 16,-1 2 26-16,0-1-27 15,-3 1 7-15,-3 2 3 16,0 0-4-16,-1 0-6 16,-2 0 0-16,1 0-25 15,-1 0-3-15,0 2-137 16,0 1-428-16</inkml:trace>
  <inkml:trace contextRef="#ctx0" brushRef="#br0" timeOffset="93973.65">13934 13058 950 0,'0'0'333'16,"0"0"-171"0,0 0-26-16,0 0-10 0,0 0 15 15,0 0-21-15,3-3-53 16,-3 2-5-16,0 1-38 15,3 0-23-15,0 0 11 16,6 0-6-16,3 0-3 16,7 0 13-16,4 0-7 15,7 0-13-15,2 0 4 16,5 0 0-16,1 0 6 16,-1-1-6-16,-4-1 0 15,-3 1 4-15,-6 1-3 16,-8 0-2-16,-6 0-13 15,-4 0-50-15,-4 0-29 16,-2 0-77-16,-5 8-25 0,-8 2-194 16,-5 1-391-16</inkml:trace>
  <inkml:trace contextRef="#ctx0" brushRef="#br0" timeOffset="94287.22">14013 13208 631 0,'0'0'561'0,"0"0"-401"15,0 0-69-15,0 0-21 16,0 0 55-16,0 0 19 0,0 0-9 16,76 0-43-16,-48 0-50 15,4 0 10-15,1 0-11 16,-2 0 3-16,-3 0 18 15,-1 0-45-15,-6 0 5 16,-6 0-3-16,-3 0-19 16,-6 0 0-16,-2 0-9 15,-1 0 9-15,-1 2 10 16,-1 0-10-16,-1-2 0 16,2 0-20-16,-1 0-102 15,1 0-202-15,1 0-603 0</inkml:trace>
  <inkml:trace contextRef="#ctx0" brushRef="#br0" timeOffset="97349.84">15478 12453 848 0,'0'0'203'16,"0"0"-87"-16,0 0 16 16,0 0-39-16,0 0 8 15,0 0 0-15,0 0-65 16,-8-5 3-16,3 5-23 16,0 0-14-16,-3 0 25 15,-2 7-26-15,-3 5 5 0,-4 6 3 16,-1 3 1-16,2 5-11 15,-2-1 1-15,4 4 0 16,1-2 3-16,4 3-3 16,3 1 13-16,4 2 15 15,2-1-28-15,0 1 31 16,11-2-23-16,10-1-7 16,5-5 16-16,5-3-16 15,6-5 10-15,0-4-11 16,1-9 22-16,-4-4-21 15,-3 0 6-15,-4-9-6 16,-6-7 13-16,-8-4-13 16,-4-2-1-16,-9 3 5 0,0-1-5 15,-12 3 0-15,-13 5-6 16,-6 4 6-16,-8 3 26 16,-2 5 2-16,0 0 48 15,4 0-16-15,4 6-52 16,6 6 8-16,9 4-16 15,5 2-8-15,7 1-2 16,6 1-49-16,3 7-65 16,13-3-148-16,2-7-473 0</inkml:trace>
  <inkml:trace contextRef="#ctx0" brushRef="#br0" timeOffset="97740.87">15918 12833 1639 0,'0'0'355'0,"0"0"-276"15,0 0-23-15,0 0-55 16,0 0 14-16,0 0 19 15,0 0-25-15,-11 2-18 16,11-2 2-16,0 0-68 16,3 0-15-16,6 0-186 15,-1 0-230-15,-2 0-322 0</inkml:trace>
  <inkml:trace contextRef="#ctx0" brushRef="#br0" timeOffset="98205.85">16140 12518 1149 0,'0'0'204'0,"0"0"-121"15,0 0-73-15,0 0-9 16,0 0 32-16,0 0-33 15,0 0 23-15,-48 38-23 16,39-15 7-16,2 6 25 16,0 5 2-16,2 7 36 15,5 2 8-15,0 0-76 16,10-3 20-16,10-5-22 16,5-5 0-16,5-10-19 0,3-4 4 15,0-6 15-15,-2-5-12 16,-1-5 23-16,-5 0-11 15,-3-15 0-15,-3-4 0 16,-6-5 22-16,-4 1 1 16,-5-3 31-16,-4 2 47 15,0 2-48-15,-4 5 27 16,-10 5-28-16,-5 1-32 16,-3 5 27-16,-2 6-46 15,0 0 6-15,1 3-5 16,4 11-2-16,4 6-24 15,5 3-88-15,8 9-77 0,2-8-56 16,0-2-628-16</inkml:trace>
  <inkml:trace contextRef="#ctx0" brushRef="#br0" timeOffset="99091.65">16546 12621 342 0,'0'0'758'15,"0"0"-664"-15,0 0-68 16,0 0 10-16,0 0 35 16,0 0 17-16,0 0 2 15,-8-6-55-15,8 6-1 16,0 0-33-16,0 0 5 15,0 0 13-15,0 0-4 0,0 0 27 16,0 0 16 0,0 0-48-16,0 0 27 0,0 0-30 15,0 0-7-15,0 0 31 16,0 0-30-16,0 0 7 16,0 0-8-16,0 0 13 15,0 0-14-15,0-2 1 16,0 1 0-16,3-3 22 15,8-3-21-15,2-3-1 16,4-2 0-16,2-3 10 16,3 1-10-16,1-1 0 15,2 1 0-15,2 2 6 16,0 4-5-16,-2 2-1 16,-1 6 0-16,-5 0 0 15,-1 6 10-15,-6 11 2 0,-4 7 26 16,-8 1 27-16,0 4-64 15,-9 2 41-15,-9-1-42 16,-5-2 17-16,0-4 0 16,2-7-16-16,4-4 9 15,4-6 11-15,4-7-4 16,4 0-17-16,4 0 0 16,1-10-35-16,0-4 23 15,7-3-11-15,8-1-17 16,2 2 29-16,2 7-30 15,1 6 41-15,3 3-6 16,1 3 6-16,1 15 7 0,1 6 3 16,-5 3 12-16,-3 2 31 15,-8 1-52-15,-8-1 29 16,-2 2-27-16,-12-5 11 16,-12-1 1-16,-7-4-12 15,-5-4 1-15,-2-9 1 16,-2-7-4-16,3-1-2 15,6-6-26-15,4-8-43 16,12-6 6-16,6 1-153 16,9 2-272-16</inkml:trace>
  <inkml:trace contextRef="#ctx0" brushRef="#br0" timeOffset="99356.78">17332 12613 1739 0,'0'0'243'16,"0"0"-198"-16,0 0-9 16,0 0-36-16,0 0 11 15,73 81 39-15,-43-49-27 16,4 1 21-16,3-1-30 15,-1-2-1-15,-3-6-26 16,-8-7-23-16,-8-4-51 0,-7-10-125 16,-7-3-305-16,-3 0-363 15</inkml:trace>
  <inkml:trace contextRef="#ctx0" brushRef="#br0" timeOffset="99565.85">17526 12632 841 0,'0'0'726'0,"0"0"-611"15,0 0-80-15,-72 75-26 16,45-43 89-16,2 1-6 0,0 0-16 16,5-3-8-1,2-6-67-15,6-5-2 0,6-6-9 16,6-13-106-16,0 0-142 15,0 0-440-15</inkml:trace>
  <inkml:trace contextRef="#ctx0" brushRef="#br0" timeOffset="99784.6">17746 12521 1475 0,'0'0'246'0,"0"0"-113"16,15 75-50-16,-9-34-15 16,-1 1 39-16,-1-3-57 0,-1-4-24 15,0-5 7-15,2-6-33 16,-2-7-13-16,1-7-42 16,4-10-130-16,0 0-176 15,-2-10-357-15</inkml:trace>
  <inkml:trace contextRef="#ctx0" brushRef="#br0" timeOffset="100136.02">17985 12516 1132 0,'0'0'244'0,"0"0"-127"15,0 82-37-15,-1-38 28 16,1 2 107-16,4 1-132 15,14-3-21-15,10-5-54 0,7-7 6 16,5-8-20-16,-1-9 13 16,-1-10-7-16,0-5 31 15,-5-3-15-15,-5-17-16 16,-6-9 0-16,-7-8 1 16,-7-3 9-16,-8-3 11 15,0 0 27-15,-11 1 29 16,-8 1-77-16,-7 9 54 15,-3 1-27-15,-3 12-26 16,-1 9 37-16,1 10-38 16,-1 0 0-16,1 17 0 15,4 9-24-15,4 1-23 16,5 19-64-16,7-10-103 0,6-4-352 0</inkml:trace>
  <inkml:trace contextRef="#ctx0" brushRef="#br0" timeOffset="100482.38">18267 12160 1696 0,'0'0'261'16,"0"0"-228"-16,0 0-19 15,0 0-22-15,0 0 16 16,92 0-5-16,-60 0-3 16,10 0-11-16,-8 0-216 15,-6 0-545-15</inkml:trace>
  <inkml:trace contextRef="#ctx0" brushRef="#br0" timeOffset="101300.64">18755 12078 831 0,'0'0'587'0,"0"0"-436"16,0 0-73-16,0 0-13 15,0 0 65-15,0 0-67 16,0 0-13-16,13-30-43 16,5 23-7-16,3 1 13 15,-2 2-13-15,4 4 0 16,-3 0 0-16,0 4 1 16,-2 9 5-16,-3 4 3 15,-5 1-9-15,-8 1 19 16,-2 1 1-16,-6 1-20 15,-12-2 0-15,-1-2 9 0,0-5 3 16,3-2-12 0,7-5 6-16,3-4 2 0,5-1-8 15,1 0-19-15,0-3-97 16,7-5-118-16,7-1 67 16,5 4-9-16,2 3 103 15,0 2 72-15,3 2 2 16,-2 12 34-16,0 6 69 15,-4 2 2-15,-4 2 84 16,-10 0-38-16,-4 0-37 16,-1-1 8-16,-19-1-68 15,-3-2 5-15,-3-4-34 16,1-4-16-16,-1-6 11 16,4-4-21-16,1-2-30 15,8-2-17-15,8-18-137 0,5 2-343 16,0 0-827-16</inkml:trace>
  <inkml:trace contextRef="#ctx0" brushRef="#br0" timeOffset="101572.75">19232 12037 1318 0,'0'0'208'16,"0"0"-138"-16,0 0-11 16,-24 84-37-16,24-57 142 0,3 0-56 15,15-4-73 1,8 0 41-16,5-6-39 0,2-4 9 16,2-4-23-16,0-5-22 15,-3-4-2-15,-3 0-11 16,-7-4-81-16,1-19-77 15,-9 4-236-15,-6-3-637 0</inkml:trace>
  <inkml:trace contextRef="#ctx0" brushRef="#br0" timeOffset="101751.93">19465 12071 1243 0,'0'0'387'0,"0"0"-186"15,-20 100-62-15,13-48-4 16,4 4-50-16,1 1-11 16,1-1-69-16,1-2-5 15,-3 11-55-15,0-16-268 16,0-11-1350-16</inkml:trace>
  <inkml:trace contextRef="#ctx0" brushRef="#br0" timeOffset="102193.92">19755 12380 1205 0,'0'0'556'16,"0"0"-428"-16,0 0-114 15,0 0 1-15,0 0 35 16,0 0 29-16,110-8 13 16,-63 4-53-16,4 0-26 15,-6 3-13-15,-8-1 0 16,-9 2-94-16,-11 0-85 15,-13 0-333-15,-4 0-681 0</inkml:trace>
  <inkml:trace contextRef="#ctx0" brushRef="#br0" timeOffset="102537.74">19884 12373 801 0,'0'0'686'0,"0"0"-593"15,0 0-29-15,0 0-47 16,0 0 113-16,4 99 49 16,17-55-103-16,4 8 2 15,4 6-48-15,1 3-29 16,-6 0 41-16,-3-6-42 16,-11-6 9-16,-6-8 7 15,-4-7-6-15,-7-7-10 0,-13-5 0 16,-6-8 0-1,-6-7 4-15,-4-7-3 0,-4 0 8 16,0-8 0-16,1-9 6 16,6-1-15-16,8 1 0 15,6 2 9-15,10 4-24 16,6 5 13-16,3 4-45 16,0 2 7-16,21 0-133 15,3 0-159-15,2 0-590 0</inkml:trace>
  <inkml:trace contextRef="#ctx0" brushRef="#br0" timeOffset="102810.22">20358 12719 1109 0,'0'0'505'0,"0"0"-388"16,0 0-101-16,0 0 7 16,0 0 53-16,0 0-4 15,0 0-5-15,-34 56-59 16,34-56 5-16,0 0 8 16,0 0 4-16,0 0 17 15,0-9-38-15,0-2-4 16,6-5-32-16,1 3-213 15,2 2-245-15</inkml:trace>
  <inkml:trace contextRef="#ctx0" brushRef="#br0" timeOffset="103251.81">20713 12526 1077 0,'0'0'341'15,"0"0"-242"-15,0 0-44 0,0 0-13 16,-81 28 76 0,70-16-33-16,6-2-57 0,4 4-27 15,1-1 3-15,6 2-4 16,13 1-40-16,6 4-41 15,7 2 8-15,4 0 28 16,1 2 1-16,3 3 11 16,-1 3 27-16,-2-1 12 15,-5 1 16-15,-7-2 52 16,-8-3-38-16,-10-2 91 16,-7-4-2-16,-3-2-14 15,-18-4 2-15,-7-5-74 16,-7-1-1-16,-4-5 14 0,-2-2-5 15,0 0 61 1,7 0-29-16,6 0-52 0,10-2-27 16,9 0-8-16,6 1-56 15,3-6-28-15,0 2-165 16,1-5-1061-16</inkml:trace>
  <inkml:trace contextRef="#ctx0" brushRef="#br0" timeOffset="106561.58">21363 12601 1243 0,'0'0'241'0,"0"0"-97"16,0 0-64-16,0 0 28 15,0 0-10-15,0 0-73 0,-1-5-3 16,2 10-13-16,13 9 6 16,7 5 73-16,3 7-56 15,2 2-1-15,-1 2-5 16,-3-2-17-16,-1-2-5 16,-6-4-4-16,-1-7-20 15,-6-6-19-15,-3-8-96 16,-5-4-97-16,0-13-94 15,0-4-391-15</inkml:trace>
  <inkml:trace contextRef="#ctx0" brushRef="#br0" timeOffset="106777.8">21504 12576 940 0,'0'0'321'15,"0"0"-174"-15,0 0-86 0,0 0 3 16,0 0 64-16,0 0-23 15,0 0 4-15,-24 66-37 16,11-35-12-16,-3 3 19 16,-1 0-40-16,1-4 0 15,2-4-30-15,5-5 3 16,1-4-24-16,4-2-1 16,4-1-112-16,0-3-109 15,0-5-510-15</inkml:trace>
  <inkml:trace contextRef="#ctx0" brushRef="#br0" timeOffset="107693.34">21887 12509 474 0,'0'0'750'0,"0"0"-611"16,0 0-128-16,0 0 4 0,0 0-15 16,0 0 1-16,0 0-1 15,52-27 0-15,-31 23 7 16,3 1 2-16,-2 0-8 16,1 3-1-16,-4 0 0 15,1 0 0-15,-3 8 13 16,-5 7-11-16,-3 4 38 15,-6 2 23-15,-3 1-34 16,0 2 36-16,-9-1-22 16,-4-4-32-16,-3 0 56 15,-2-5-24-15,3-4-1 16,1-3 15-16,2-4-56 0,2-2 20 16,2-1-21-16,1 0 0 15,3 0 17 1,2 0-16-16,2 0 1 0,0-6 12 15,3 1-6-15,13-4-16 16,6 3 8-16,6 0-3 16,7 1-5-16,3 4 16 15,4 1-8-15,4 0 2 16,-3 8 4-16,-4 7-12 16,-6 3 6-16,-8 2 0 15,-12 2 3-15,-10 2 3 16,-3 2 30-16,-13 1 45 15,-15-2-42-15,-7-2 6 16,-7-1-25-16,-1-5-12 16,-4-6 39-16,3-3-25 0,4-5 18 15,7-3 7-15,8 0-46 16,8 0 8-16,4 0-9 16,6-7-6-16,4 2-6 15,1 0-8-15,2 3-20 16,0 1-46-16,14 1-99 15,2 0-156-15,-1 1-486 0</inkml:trace>
  <inkml:trace contextRef="#ctx0" brushRef="#br0" timeOffset="108478.75">22522 12816 750 0,'0'0'127'0,"0"0"-89"15,0 0 1-15,0 0-32 16,0 0 43-16,0 0-11 0,0 0-37 16,18 50 21-1,-12-50-21-15,0 0-1 0,-3-5 56 16,-1-2-17-16,-2 0 33 16,0 1 5-16,0 2 29 15,-2 2 42-15,-4 1-29 16,0 1-28-16,-1 0 14 15,3 0-83-15,2 1-5 16,2 5-18-16,0 3-122 16,12-1-105-16,1-4-472 0</inkml:trace>
  <inkml:trace contextRef="#ctx0" brushRef="#br0" timeOffset="109128.82">22733 12553 192 0,'0'0'780'0,"0"0"-660"16,0 0-4-16,0 0-5 16,0 0 33-16,0 0-18 15,0 0-92-15,-33 4-11 16,27 9-8-16,0 7-8 16,3 7 51-16,3 5-14 15,0 7 6-15,3 4 21 0,16-2-54 16,7-5 5-1,4-7-22-15,5-9 0 0,4-10-2 16,3-10 2-16,0 0 0 16,-2-20 1-16,-1-9 0 15,-8-7-2-15,-8-7-4 16,-9-2 5-16,-9-2 3 16,-5 3-2-16,-3 1 30 15,-16 4 26-15,-6 5-21 16,-4 7 19-16,-3 6 8 15,-2 7-27-15,2 10 12 16,0 4-41-16,2 7-6 16,4 15-2-16,6 8-18 15,5 5-57-15,12 21-110 16,3-6-350-16,0-8-418 0</inkml:trace>
  <inkml:trace contextRef="#ctx0" brushRef="#br0" timeOffset="109535.37">23253 12554 1068 0,'0'0'249'0,"0"0"-249"15,0 0 0-15,0 0 0 16,0 0 56-16,0 0 4 15,0 0 1-15,-47 91-22 16,47-53 9-16,7 0-10 0,13 0-38 16,6-7 14-16,4-5-14 15,3-9 0-15,1-8 3 16,2-9-3-16,-5 0 7 16,-5-12 12-16,-2-13-18 15,-8-8 52-15,-7-1 12 16,-6-4 29-16,-3-2 19 15,-3 1-33-15,-14 4-12 16,-6 0-18-16,-7 9-16 16,-5 6 25-16,-3 7-36 15,-1 10-22-15,2 3-2 0,-1 3-2 16,5 19-21 0,5 4-42-16,1 22-128 0,8-4-287 15,8-5-749-15</inkml:trace>
  <inkml:trace contextRef="#ctx0" brushRef="#br0" timeOffset="110068.15">23731 12548 1332 0,'0'0'299'16,"0"0"-201"-16,0 0-97 15,0 0 16-15,0 0 75 16,89 91-44-16,-55-53 8 16,1 1-46-16,-1 0 2 15,-4-5 2-15,-6-7-14 16,-8-8-26-16,-2-4-123 15,-8-6-195-15,-3-6-310 0</inkml:trace>
  <inkml:trace contextRef="#ctx0" brushRef="#br0" timeOffset="110293.28">23942 12557 1362 0,'0'0'315'16,"0"0"-217"-16,-43 85-49 16,25-40-48-16,-1 3 82 15,4-3-4-15,2-4-45 16,4-7 9-16,4-9-41 0,3-7-2 16,2-8-38-1,10-10-171-15,6-12-98 0,3-6-437 0</inkml:trace>
  <inkml:trace contextRef="#ctx0" brushRef="#br0" timeOffset="110495.85">24265 12436 1540 0,'0'0'227'0,"0"0"-170"16,31 85-57-16,-18-38 63 15,-2 3 16-15,-2-4-26 16,0-3-10-16,-2-7-43 16,1-11 0-16,-4-7-64 0,-2-15-145 15,-2-3-171 1,0 0-507-16</inkml:trace>
  <inkml:trace contextRef="#ctx0" brushRef="#br0" timeOffset="110900.55">24487 12455 1362 0,'0'0'263'0,"0"0"-173"16,3 85-68-16,4-44 82 15,5 1 0-15,9-1-46 16,4-1-14-16,4-3-34 15,5-6 1-15,2-7-5 0,1-6-4 16,5-8-2-16,-2-7 0 16,-2-3 0-16,-5-3 9 15,-5-17-7-15,-6-5 4 16,-4-8-2-16,-8-1 3 16,-5-5-7-16,-3 0 6 15,-2 3 24-15,0 2 30 16,-17-2-24-16,-7 2 5 15,-7 4 9-15,-5 5-36 16,-4 7 14-16,-2 8-28 16,0 8-6-16,1 2-1 15,3 10-4-15,4 10-17 0,2 3-13 16,9 2-69-16,0 3-58 16,11-8-220-16,5-7-600 0</inkml:trace>
  <inkml:trace contextRef="#ctx0" brushRef="#br0" timeOffset="111284.24">24964 12126 1028 0,'0'0'249'0,"0"0"-161"16,0 0-50-16,0 0 10 15,0 0 19-15,15 83-27 16,6-74 10-16,0-6-27 16,4-3-13-16,1 0 19 15,-3-11 18-15,-3-6 33 16,-5-3 10-16,-6-1-38 15,-5-1 16-15,-4-1 2 16,0 1-32-16,0 5 30 16,-7 0-27-16,-5 5-1 15,-3 7-26-15,-3 3-14 0,-4 2 0 16,-1 10-47-16,0 9-46 16,-3 12-54-16,8-3-227 15,5-5-551-15</inkml:trace>
  <inkml:trace contextRef="#ctx0" brushRef="#br0" timeOffset="111584.38">25054 12273 1222 0,'0'0'299'0,"0"0"-234"15,-6 77-27-15,6-47-1 0,0-1 11 16,19-7 7-1,5-7-28-15,2-10-10 16,2-5 20-16,0 0-29 0,-6-17 7 16,-4-3 42-16,-6-8-14 15,-7 0 46-15,-5-1-33 16,0-1-5-16,-11 2 48 16,-8 3-62-16,-5 5 14 15,-3 4-22-15,0 7-17 16,0 9-24-16,2 0 11 15,1 9-61-15,4 19 4 16,4-1-157-16,9-3-375 0</inkml:trace>
  <inkml:trace contextRef="#ctx0" brushRef="#br0" timeOffset="112297.92">25419 12401 1298 0,'0'0'231'15,"0"0"-164"-15,0 0-57 0,0 0 21 16,0 0 131-16,0 0-61 16,17 91-15-16,-14-54-39 15,0 1 0-15,-2 0 13 16,2-4-58-16,-1-5 23 16,-1-7-25-16,1-7 1 15,-2-6 2-15,0-5-3 16,1-4 0-16,-1 0 31 15,0-2-23-15,3-13 11 16,-2-7-19-16,4-10 1 16,2-3-6-16,2-3 5 15,2 0 0-15,1 2 0 16,-2 4-13-16,3 10 12 16,-2 9-11-16,1 10-13 15,-2 3 19-15,-1 14 6 0,3 17 0 16,0 5 14-16,-1 6-6 15,2 1-8-15,-4-2 0 16,-1-7 6-16,-1-8-5 16,-4-8 0-16,-2-7 4 15,1-8 12-15,-2-3-8 16,0 0-1-16,0-17-8 16,0-8-3-16,0-8 2 15,4-1 1-15,2-5 0 16,3 1-1-16,3 4-35 15,2 7 25-15,0 10-9 16,2 10 1-16,-2 7 10 0,-2 9 10 16,3 16-1-1,-3 11 53-15,-1 4-38 0,2 1 11 16,-4-1-20-16,0-6 3 16,0-8-3-16,-3-6-6 15,-3-17-41-15,-2-3-89 16,-1-1-388-16</inkml:trace>
  <inkml:trace contextRef="#ctx0" brushRef="#br0" timeOffset="112620.87">25992 12015 1205 0,'0'0'212'16,"0"0"-189"-16,0 0-20 16,0 0 23-16,0 0 37 15,0 0 57-15,21 100 32 16,-21-31-39-16,0 20-5 16,0 21-14-16,-6 4-14 15,-6-23-14-15,1-25-49 16,7-28 2-16,-1-6-19 15,2-1 1-15,-1 4-7 16,1-6 6-16,3-7-21 16,0-11-26-16,0-8-126 15,10-6-55-15,4-12-175 0,1-4-435 0</inkml:trace>
  <inkml:trace contextRef="#ctx0" brushRef="#br0" timeOffset="113182.62">26410 12346 798 0,'0'0'322'0,"0"0"-217"16,0 0-21-16,0 0-3 16,0 0 39-16,0 0-46 15,0 0-56-15,-62 60 17 16,46-45-9-16,4-5 34 16,0 2 11-16,2-2-43 15,5-3 6-15,4-2-31 16,1 2 4-16,0-4-10 15,3 0 4-15,11 1-1 16,3-1 3-16,7 1-3 16,0 2-1-16,2 0-11 0,1 5 12 15,-4 2-1-15,1 2 2 16,-4 4 4-16,-1 2 27 16,-5 2-10-16,-3-1 31 15,-6-1-7-15,-5 1-1 16,0-2 28-16,-5-1-39 15,-13-4 3-15,-8-2-7 16,-3-5-29-16,-6-2 13 16,1-6 2-16,-1 0 5 15,3 0 33-15,8-6-6 16,5-1-1-16,7 3-11 16,3 1-36-16,6 0 0 15,0 1-41-15,0 0-51 16,-6-1-18-16,0 2-376 15,-1-1-891-15</inkml:trace>
  <inkml:trace contextRef="#ctx0" brushRef="#br0" timeOffset="115586.8">15764 13595 1192 0,'0'0'309'15,"0"0"-163"-15,0 0-98 16,0 0 30-16,0 0 19 16,0 0-44-16,0 0 5 15,9-5-44-15,0 0 0 16,3 3 34-16,6-1-46 16,4 2 13-16,4 1 20 15,6 0-28-15,3 0 35 16,3 0-41-16,4 0 10 15,3 0 4-15,1 1-8 16,5 3-8-16,4-1 1 16,5 2 0-16,1-2 35 0,0 0-21 15,-1 0-1-15,-1 0 8 16,1-2-14-16,-2-1-7 16,2 0 0-16,-3 0 1 15,1 0 3-15,-1 0-3 16,-1 0-1-16,-1 0 10 15,0 4-4-15,0-1-7 16,0 5 1-16,-2-2-4 16,2 3 2-16,-1-1 3 15,-2-1-1-15,3-2 3 16,2 0 6-16,0 2-16 16,1-3 7-16,-3-2 0 15,-1 2-5-15,1-1 11 0,-3 1-6 16,2-1 2-16,-3-1 4 15,1-1-7-15,-2 2 1 16,0-2-3-16,-1 1-4 16,0-2 8-16,-1 0-1 15,1 0 9-15,-1 0-3 16,4 0-12-16,-1 0 3 16,2 0 3-16,0 0-9 15,0 0 16-15,3 1-7 16,0-1 5-16,-1 0 1 15,-1 0-8-15,1 0 2 16,1 0-4-16,-1 0-2 16,-2 0 7-16,0 0-1 0,0 0 6 15,1 4-5-15,-2-1-1 16,1-1 0-16,2 1-2 16,0-2 1-16,3 0 1 15,2 1 0-15,-1-2 3 16,4 0 3-16,-2 0-12 15,2 0 6-15,-1 0 0 16,1 0-2-16,0 0 2 16,-1 0 0-16,1 0-1 15,-3 0 8-15,-1 0-7 16,0 0 0-16,-3 0-3 16,1 1-3-16,-2 1 7 0,0-2-1 15,4 2 1 1,2 1 5-16,1 0-12 0,4-1 6 15,-1 1-6 1,3-3 0-16,0 1 7 0,2-1-1 16,-1 0 0-16,1 0 1 15,0 0-2-15,2 0 1 16,-2 0-12-16,0-1 3 16,1-2 5-16,1 0 4 15,1 1 0-15,-1-1-1 16,0 1-1-16,2 2-7 15,-2 0 3-15,-2-2-2 16,3 1 8-16,-3-1 0 0,0 2 0 16,1 0-3-1,-2 0-3-15,0 0 6 0,-1 0-8 16,-2 0-2-16,1 0 10 16,0 0 0-16,1 0 0 15,1 0-6-15,0 0 6 16,3 0-11-16,1 0-12 15,1-1 23-15,2-5-18 16,14 1 18-16,10 0-1 16,16 0-9-16,2 0 10 15,-9 1 0-15,-6 1-5 16,-12 1 4-16,0-2 2 16,1 0-1-16,1-3 1 15,-1 4 5-15,-1-4-7 16,-1 0 1-16,-1 2-2 0,0 0-5 15,2 1 8 1,2-1-1-16,-1 2 5 0,3-1 3 16,-1-1-10-16,0-3 2 15,-2 1-3-15,-1-2-5 16,2 3 10-16,-1-1-2 16,-2 0 6-16,-1 0-5 15,-4 0-1-15,-12 2 0 16,-13 0 0-16,-13 0-2 15,-3 0 3-15,8 2-1 16,3-2 7-16,5 1 3 16,-8-1-7-16,-7 0 5 15,-8 2-7-15,-6 2 21 16,-4 1-21-16,-6 0 5 16,-3 0-1-16,-2 0 3 0,-1 0-16 15,2 0 8-15,-2 4 0 16,3-2-2-16,-2 1 2 15,0-3-10-15,-3 0-58 16,-3 0-158-16,-6-2-455 0</inkml:trace>
  <inkml:trace contextRef="#ctx0" brushRef="#br0" timeOffset="117581.98">19402 14059 1106 0,'0'0'326'0,"0"0"-176"16,0 0-32-16,0 0-22 15,0 0-19-15,0 0-46 16,0 0-29-16,16 0 24 16,-1-3-10-16,3-2 18 0,3 0 20 15,5 1-54 1,2-1 17-16,0 2-17 0,-1 2 6 16,-2 1 0-16,-4 0-6 15,-6 0 1-15,-4 6 5 16,-6 2 1-16,-3 2-8 15,-2 2 1-15,-2 2 0 16,-14 3 1-16,-4 3-1 16,-5 0 0-16,-3 5 3 15,-2 0-3-15,0 1 0 16,2-1-6-16,1 2-1 16,3-4 7-16,5 0 0 15,6-4 8-15,4-5-8 0,5-2 0 16,4-5-1-1,2-2-9-15,15-2 10 0,6-2 7 16,7-1-7-16,6 0 7 16,6 0 30-16,0-3-27 15,0-2 36-15,-1 2-42 16,-4 3 8-16,-5 0-11 16,-6 0 7-16,-7 0-8 15,-3 0 0-15,-6 0-13 16,1 0-51-16,-2 0-53 15,-2 0-117-15,6-12-23 16,-2 0-84-16,-2-3-289 0</inkml:trace>
  <inkml:trace contextRef="#ctx0" brushRef="#br0" timeOffset="117884.04">19973 14070 1079 0,'0'0'219'15,"0"0"-93"-15,0 0-90 16,0 0-2-16,0 0 47 16,0 0-41-16,0 0 32 15,-9 70-12-15,2-44-9 16,3 3 30-16,2-6-28 16,2-2-2-16,0-2 1 15,0-7-51-15,6-2 16 16,6-3-17-16,3-4 1 0,6-2 9 15,1-1-9-15,2 0 5 16,0 0 3-16,-2-5-9 16,-3-2 0-16,-3 0-15 15,-3 1-90-15,-4-5-109 16,-2 2-268-16,-4 1-222 0</inkml:trace>
  <inkml:trace contextRef="#ctx0" brushRef="#br0" timeOffset="118148.4">20133 14033 1307 0,'0'0'265'0,"0"0"-198"15,0 0-49-15,0 0 23 16,0 0 94-16,0 101-57 15,0-62-22-15,0 3 20 16,0 1-45-16,5-2 7 16,2-5-38-16,-1-5 10 15,1-6-22-15,-1-8 2 16,3-8-59-16,0-9-118 16,-1 0-201-16,-1-9-484 0</inkml:trace>
  <inkml:trace contextRef="#ctx0" brushRef="#br0" timeOffset="118612.24">20276 14160 1287 0,'0'0'258'16,"0"0"-258"-16,0 0-19 15,0 0-7-15,0 0 26 16,0 0 9-16,0 0-3 15,88-40 17-15,-66 38-13 16,-2 2 83-16,-2 0-26 16,-3 4-43-16,-2 11 9 15,-5 2-18-15,-5 5 2 16,-3 3 45-16,0 3-37 0,-8 1 7 16,-10-1-31-1,-1-1 7-15,-4-2 6 0,0-1-12 16,0-4-2-16,4-5 9 15,3-4 1-15,3-3-11 16,7-6 1-16,5-2-18 16,1 0 12-16,0 0-16 15,6-1 22-15,6-3-10 16,4-1 16-16,1 5-6 16,4 0 15-16,1 0 1 15,2 5 86-15,1 2-36 16,1 1 5-16,-3 1-6 15,-3-4-65-15,-5 1 12 0,-3-3-12 16,0 0-24 0,-5-3 14-16,5 0-146 0,-2-4-339 15,-2-5-605-15</inkml:trace>
  <inkml:trace contextRef="#ctx0" brushRef="#br0" timeOffset="118794.22">20810 14345 1635 0,'0'0'359'0,"0"0"-297"16,0 0-54-16,0 0-8 0,0 0-6 16,0 0 0-1,0 0-49-15,23 22-121 0,-13-30-331 0</inkml:trace>
  <inkml:trace contextRef="#ctx0" brushRef="#br0" timeOffset="119114.64">21061 14011 345 0,'0'0'1369'15,"0"0"-1196"-15,0 0-156 16,0 0 7-16,0 0 8 0,0 0 64 16,0 0-26-16,-2 90-63 15,1-65 14-15,-1-2 8 16,2-4-8-16,0-3 29 16,2-2-34-16,8-3-4 15,6-5 7-15,3 0-10 16,6-3-9-16,3-2 0 15,3-1 1-15,1 0-10 16,-1 0 9-16,-1-6-19 16,-3-4-64-16,0-11-120 15,-8 4-270-15,-4 0-297 0</inkml:trace>
  <inkml:trace contextRef="#ctx0" brushRef="#br0" timeOffset="119342.08">21289 13984 1358 0,'0'0'339'16,"0"0"-260"-16,0 0-78 15,0 0 17-15,0 0 67 16,-4 75 45-16,2-36-38 16,-1 5-33-16,1 2 18 15,1 1-43-15,1-7 2 16,-2-4-36-16,2-9 9 15,0-8-24-15,0-7 1 16,0-10-95-16,7-2-149 16,0 0-521-16</inkml:trace>
  <inkml:trace contextRef="#ctx0" brushRef="#br0" timeOffset="119559.24">21528 14156 1422 0,'0'0'273'0,"0"0"-217"16,0 0-26-16,0 0 68 15,0 0 51-15,86 82-32 16,-58-62-89-16,4-1-12 16,-1-5-3-16,-4-3-13 15,-3-6-10-15,-8-4-109 16,-6-1-132-16,-3-7-309 0,-6-4-535 0</inkml:trace>
  <inkml:trace contextRef="#ctx0" brushRef="#br0" timeOffset="119751.58">21711 14089 522 0,'0'0'965'15,"0"0"-761"-15,0 0-125 16,0 0-11-16,-61 94 20 15,37-55 42-15,3-1-37 16,0-2-56-16,2-5 7 16,5-8-44-16,5-6 14 0,5-8-29 15,4-9-22 1,0-1-192-16,4-12-443 0</inkml:trace>
  <inkml:trace contextRef="#ctx0" brushRef="#br0" timeOffset="119974.07">21909 14051 1588 0,'0'0'294'16,"0"0"-186"-16,0 0-87 16,11 89 56-16,-7-53 44 15,0 0-56-15,1-3-15 16,0-6-44-16,2-5-5 15,-1-8-1-15,3-8-66 0,0-6-57 16,6-10-125-16,0-10-356 16,-5-2-353-16</inkml:trace>
  <inkml:trace contextRef="#ctx0" brushRef="#br0" timeOffset="120324.9">22157 14016 1255 0,'0'0'329'15,"0"0"-259"-15,0 0-17 16,0 0 59-16,0 97 26 16,0-56-17-16,8 0-66 15,8-2-14-15,9-4 3 16,4-7-44-16,8-5 12 0,0-8-12 16,1-9 1-16,-1-6 4 15,-4 0-4-15,-3-17 0 16,-5-6 13-16,-7-6-6 15,-6-2-8-15,-8-1 0 16,-4-2 0-16,-1-2 34 16,-16 2-19-16,-5 3 22 15,-3 7 26-15,-1 4-31 16,1 8 20-16,-1 8-44 16,2 4 1-16,2 0-18 15,1 9 2-15,2 5-21 16,3 0-11-16,3 1-53 15,3 2-23-15,3-4-144 16,4-2-433-16</inkml:trace>
  <inkml:trace contextRef="#ctx0" brushRef="#br0" timeOffset="120557.75">22642 13975 1803 0,'0'0'262'0,"0"0"-188"16,0 0-70-16,0 0 7 16,0 0 4-16,86-3-14 0,-56 3-2 15,1 3-44-15,10-3-116 16,-10 0-156-16,-6 0-624 0</inkml:trace>
  <inkml:trace contextRef="#ctx0" brushRef="#br0" timeOffset="121044.23">23028 13880 1330 0,'0'0'289'16,"0"0"-203"-16,0 0-67 15,0 0-13-15,0 0 140 16,-19 84-79-16,25-70-34 0,10 0-16 16,4-5-8-16,3-4-9 15,3-3 0-15,-3-2-3 16,-3 0 2-16,-1-11 1 16,-2-5 0-16,-5-3 8 15,-6-2-7-15,-3-1-1 16,-3 0 0-16,0 5 0 15,-11 3 10-15,-7 4 19 16,-1 10-17-16,-3 0-9 16,-2 10 6-16,2 10-9 15,2 5 0-15,4 0 1 16,7-3 32-16,4-2-33 16,5-3 6-16,0-6-6 0,2-3-25 15,11-6 9 1,3-2-4-16,3 0-11 0,1 0 31 15,-1 0-10-15,-2-1 10 16,-1 1 26-16,1 0-9 16,-1 8 45-16,3 9 6 15,-2 5-16-15,1 0 10 16,-5 1-38-16,-2-3-2 16,-4 0-12-16,-2-1-10 15,-5 3-28-15,0-5-129 16,0-4-418-16</inkml:trace>
  <inkml:trace contextRef="#ctx0" brushRef="#br0" timeOffset="122606.29">23750 14074 314 0,'0'0'207'0,"0"0"-59"0,0 0 8 15,0 0 20 1,0 0 38-16,0 0-43 0,0 0-45 16,29-51-21-16,-19 49-58 15,0 2 21-15,2 0-11 16,3 5-32-16,0 14 35 16,0 9-6-16,-1 7-4 15,-3 3 2-15,-3 1-50 16,-5-3 15-16,-2-6 3 15,-1-9-20-15,0-4 38 16,0-7-30-16,0-5 8 16,0-5 6-16,0 0-13 15,0 0-2-15,0-7-7 0,0-8-6 16,0-9-5-16,0 0 6 16,6-6-3-16,1-1 7 15,4 1-47-15,0 2 28 16,3 6 8-16,1 5 0 15,3 10 5-15,-3 7 7 16,3 0 0-16,-4 14 4 16,0 12 6-16,-3 7-10 15,-3 4 0-15,-1-1 2 16,-4-5 20-16,0-7-10 16,0-7-3-16,-2-7 4 15,-1-6-7-15,2-4-6 16,-2 0 0-16,0 0 1 15,1-15 14-15,2-6-15 0,2-5 0 16,3-6-7-16,0 0-29 16,3-3 2-16,3 5-12 15,0 7-11-15,2 7 57 16,1 9-10-16,-1 7 10 16,1 0 23-16,2 19-13 15,-1 3 50-15,-3 7-13 16,-1-1-31-16,-3 2 28 15,-2-6-35-15,-3 1 0 16,-3-6-3-16,0-2-6 16,-3-2-56-16,0-5-168 15,0-4-661-15</inkml:trace>
  <inkml:trace contextRef="#ctx0" brushRef="#br0" timeOffset="123507.77">24366 13746 1038 0,'0'0'271'15,"0"0"-200"-15,0 0-47 16,0 0 52-16,-67 90 42 15,43-50 1-15,-7 9-47 16,-14 15-24-16,-15 21 37 16,-14 16-27-16,-8 3-2 15,13-19 7-15,15-19-36 16,22-24 27-16,3-5-8 16,-1 4-33-16,-1 2 30 0,-2 2-27 15,5-4 1 1,4-7 6-16,6-7-17 0,3-9-7 15,8-5 1-15,4-7-1 16,1-3-5-16,2-3 6 16,0 0 0-16,0-2 0 15,12-13-50-15,27-28-43 16,1 5-126-16,2-7-369 0</inkml:trace>
  <inkml:trace contextRef="#ctx0" brushRef="#br0" timeOffset="124236.95">25853 12110 1200 0,'0'0'280'0,"0"0"-197"16,0 0-82-16,0 0 101 15,-77 117 40-15,36-41-22 16,-12 32-9-16,-7 11-47 16,2 2 15-16,11-23-28 15,16-29-36-15,9-23 29 16,3-10-42-16,0 0 14 16,0-1 21-16,3-4-31 15,5-11 10-15,5-9-16 16,5-7 0-16,1-2 0 15,0-2 1-15,0 0 0 0,0 0-1 16,0 0-3-16,3 0-23 16,21-16-65-16,-2 2-175 15,4-2-439-15</inkml:trace>
  <inkml:trace contextRef="#ctx0" brushRef="#br0" timeOffset="124797.68">26753 12170 1119 0,'0'0'269'0,"0"0"-164"16,0 0-59-16,0 0 84 16,0 0-22-16,0 0-83 15,0 0 24-15,-87 77 7 16,48-19 19-16,-19 25 20 15,-18 23-46-15,-9 8 8 16,3-7 5-16,18-22-52 16,19-28 27-16,14-20-25 15,4-4-11-15,0-1 18 0,2 2-18 16,3-3-1 0,8-9 0-16,8-9-22 0,6-4-37 15,0-5-133-15,4-4-321 16,4 0-510-16</inkml:trace>
  <inkml:trace contextRef="#ctx0" brushRef="#br0" timeOffset="125593.84">21038 12262 902 0,'0'0'243'15,"0"0"-100"-15,-58 99-25 16,15-17-4-16,-18 29 58 16,-8 17-37-16,1-6-43 15,6-13-14-15,17-33-41 16,13-19 12-16,8-19-26 16,8-7-6-16,2-3 27 15,1-3-37-15,4-4 12 0,4-9-11 16,4-6 5-16,1-5-13 15,0-1 0-15,0 0-39 16,23 0-32-16,-1-9-258 16,0-2-1074-16</inkml:trace>
  <inkml:trace contextRef="#ctx0" brushRef="#br0" timeOffset="126600.32">26935 12990 1109 0,'0'0'273'0,"0"0"-178"0,0 0-64 16,0 0 28 0,0 0 32-16,0 0-24 0,0 0 12 15,22-6-2-15,-1 6-6 16,4 0 6-16,5 0-64 16,3 0 17-16,4 0-22 15,4 0-7-15,-3 0 29 16,2 0-30-16,-5-4 1 15,-5-1-1-15,-7 1-54 16,-8 2-88-16,-11 2-176 16,-4 0-283-16,0 2-319 0</inkml:trace>
  <inkml:trace contextRef="#ctx0" brushRef="#br0" timeOffset="126909.96">26902 13171 927 0,'0'0'200'16,"0"0"-137"-16,0 0 92 15,0 0 95-15,118 20-84 16,-68-12-47-16,5 1 10 15,5-2-93-15,-3 0 17 16,-5-3-34-16,-9-1-17 16,-12-2 24-16,-11-1-25 15,-7 2-1-15,-7-2 9 16,-4 0 0-16,-2 2-18 0,0 1 8 16,-12 7-41-16,-3-2-112 15,1 0-471-15</inkml:trace>
  <inkml:trace contextRef="#ctx0" brushRef="#br0" timeOffset="148015.84">19096 14162 324 0,'0'0'179'15,"0"0"-80"-15,0 0-32 0,0 0-21 16,0 0 42-16,0 0 19 15,0 0-25-15,0 0-28 16,0 0-37-16,0 0-3 16,0 0 4-16,0 0-18 15,0 3 2-15,0 3-2 16,0 6 1-16,0 5 27 16,0 4-8-16,0 4 6 15,0 6 17-15,3 3-17 16,2 5 5-16,2 2 5 15,-2 2-27-15,-2 1 6 16,0 0-14-16,-2-5-1 16,1-4 0-16,-2-3 5 15,1-9-5-15,2-3 0 0,0-6 0 16,0-1 13-16,3-3-4 16,-2-1 5-16,1-1 2 15,1-3-16-15,0 2 11 16,4-3 7-16,-1 1-7 15,2-2 23-15,4-1-21 16,1 1 6-16,3-3 3 16,5 0-20-16,0 0 20 15,5 0-12-15,1 0-10 16,1 0 10-16,3 0-9 16,0 0-1-16,1 0 0 15,-3 0 0-15,3 6 0 16,-2 0 0-16,-4 4 1 0,1-3 0 15,-1 0 1-15,-3-2-2 16,1 0 0-16,1-1 1 16,2-1-1-16,5-1 0 15,2 0 1-15,3-2 2 16,8 1-3-16,3-1 0 16,1 0 57-16,2 0-33 15,-1 0 1-15,1 0-23 16,-3 0 5-16,-1-3 5 15,-1-2-12-15,-4-2 0 16,1 4-1-16,-4 0 7 16,0 0-7-16,0 3 1 15,0 0 0-15,2 0 7 0,0 0-5 16,3 0-2-16,0-1 0 16,3 0 8-16,-2-2-2 15,3 3-4-15,-2 0-2 16,-1 0 6-16,-2 0-6 15,-1 0 0-15,-1 0 0 16,-2 0 0-16,0 0 0 16,0 0 1-16,-2 0-1 15,1 0 5-15,0 0-4 16,-2 0-1-16,-2 0 0 16,-1 0 0-16,-5 0 0 15,-4 0 2-15,-3 0-2 16,-3 0 8-16,-6 0-8 0,-3 0 0 15,-3 0 0-15,-3 0-2 16,-3 3 2-16,-2-3 0 16,2 0 0-16,-3 1 9 15,0-1-9-15,0 0 0 16,0 0 0-16,0 0 1 16,0 0-1-16,0 0 7 15,0 0-6-15,0 0 15 16,0 0-3-16,0 0 20 15,0 0 10-15,0 0-4 16,0-1 29-16,0-5-38 16,0-6-17-16,0 1 6 0,-3-5-18 15,0 1-1-15,-1 0 0 16,1-3 1-16,-2 4 3 16,2-1-4-16,-1 2 3 15,2-1 1-15,-1 2-3 16,1-1-1-16,-1-1 0 15,1 0-2-15,1 2 1 16,-3-2 1-16,3-1 0 16,-2-2 6-16,0 0-5 15,-2-3-1-15,2-1 0 16,0 0-5-16,-1 1 5 16,1 1 0-16,2 4 0 15,-2-1 5-15,1 3-3 16,-1 1-2-16,2 2 0 15,1 3 0-15,-2 2 0 0,2 5 1 16,0 0-1-16,0 0 3 16,-1 0-3-16,1 0-15 15,0 0-40-15,-2 3-27 16,2 16-88-16,-1-2-135 16,-1-2-628-16</inkml:trace>
  <inkml:trace contextRef="#ctx0" brushRef="#br0" timeOffset="156358.04">27926 12964 798 0,'0'0'159'16,"0"0"-110"-16,0 0-17 16,0 0 50-16,0 0-9 15,0 0-49-15,-12 19-2 16,12-5 55-16,0-2-32 16,5 5-2-16,4-2 7 15,3 1-8-15,4-3 25 16,5-2-28-16,2-3-6 15,5-7 30-15,2-1 28 16,1 0-1-16,1-11-8 16,-4-6-35-16,-1-5 1 0,-7-2-14 15,-6-2-4 1,-4 2 8-16,-10 2-22 0,0 3 21 16,-7-1 4-16,-11 6-27 15,-9 2 8-15,-3 5-21 16,-3 4 0-16,-1 3-1 15,1 0-8-15,3 15-21 16,4 6-33-16,5 4-47 16,6 13-65-16,5-6-175 15,5-3-633-15</inkml:trace>
  <inkml:trace contextRef="#ctx0" brushRef="#br0" timeOffset="156765.04">28049 13151 831 0,'0'0'370'16,"0"0"-256"-16,0 0-82 16,0 0-6-16,0 0 67 15,-78 78-16-15,69-43-13 16,5 3 32-16,4 3-40 15,0-3-8-15,12-1-14 16,9-5-18-16,1-9 28 16,3-6-3-16,-1-7-3 15,3-9 13-15,2-1-26 0,-3-12 43 16,-2-15-21-16,-2-5-34 16,-6-9 18-16,-7-1-21 15,-5 0 2-15,-4 1 9 16,-6 4-12-16,-9 6 14 15,-6 6 14-15,0 6-36 16,-3 9 36-16,0 6-35 16,1 4-1-16,-1 8-1 15,3 10-31-15,2 7-39 16,5 13-70-16,5-5-255 16,6-5-621-16</inkml:trace>
  <inkml:trace contextRef="#ctx0" brushRef="#br0" timeOffset="156937.25">28405 13484 1859 0,'0'0'312'16,"0"0"-238"-16,0 0-49 15,0 0-4-15,0 0-21 16,0 0-22-16,0 0-133 15,14 0-596-15</inkml:trace>
  <inkml:trace contextRef="#ctx0" brushRef="#br0" timeOffset="157565.25">28538 13084 1285 0,'0'0'194'16,"0"0"-140"-16,0 0-3 0,0 0 54 16,0 0-31-16,0 0-21 15,0 0-43-15,41-30 25 16,-21 22-10-16,4-1 13 16,4 1 27-16,4 1-39 15,2 2 9-15,0 4-21 16,-1 1-13-16,-1 0 15 15,-6 0-16-15,-5 6 1 16,-6 3-2-16,-6 3 9 16,-6 3-9-16,-3 2 1 15,-7 6 0-15,-11 4 3 16,-8 3-3-16,-2 4 0 0,0 2 5 16,-1-1-4-16,4 0-1 15,5-4 0-15,4-2 0 16,6-4 0-16,4-5 0 15,3-4 1-15,3-6-1 16,0-3 0-16,0-1 0 16,9-3-1-16,4-3 1 15,3 0 1-15,1 0 12 16,4 0 11-16,1 1 8 16,3 1-24-16,0 0-1 15,1 1-7-15,-2 0-7 16,-2-1 6-16,7-2-77 15,-10 0-223-15,-1-5-391 0</inkml:trace>
  <inkml:trace contextRef="#ctx0" brushRef="#br0" timeOffset="157980.78">29118 13067 1360 0,'0'0'397'15,"0"0"-286"-15,0 0-92 16,0 0 28-16,0 0-2 16,0 0-25-16,0 0 20 15,-61 78-27-15,57-36-2 16,4 3 2-16,0 0-7 0,7-3-6 16,12-3 0-1,5-8 0-15,3-4 3 0,1-10-2 16,4-8 5-16,1-8 10 15,-2-1-9-15,-3-8 8 16,-2-14 6-16,-4-10-21 16,-6-6 25-16,-4-5-6 15,-5-2 6-15,-7-2 8 16,0 4-32-16,-7 1 23 16,-11 6 10-16,-7 3-18 15,-5 8 17-15,-3 5-26 16,-4 11-7-16,2 6 0 15,0 3-25-15,4 15-6 16,3 9-3-16,4 7-37 0,7 18-26 16,8-8-206-16,3-5-403 15</inkml:trace>
  <inkml:trace contextRef="#ctx0" brushRef="#br0" timeOffset="158341.91">29554 12995 1681 0,'0'0'267'16,"0"0"-205"-16,0 0-50 16,0 0 58-16,92-24-20 15,-61 17-27-15,1 2-3 16,-1 0-20-16,-4 2 0 15,-6 2-16-15,-6 1-59 16,-12 0-94-16,-3 0-200 16,0 4-350-16</inkml:trace>
  <inkml:trace contextRef="#ctx0" brushRef="#br0" timeOffset="158807.13">29645 12963 548 0,'0'0'1066'16,"0"0"-907"-16,0 0-137 15,0 0-3-15,0 0 47 16,0 0-8-16,0 0-9 0,-59 68-29 16,51-45 3-1,5-2 10-15,0-3-32 16,3-2 9-16,0-4-4 0,0-3-5 15,4-4 5 1,6-2-6-16,3-3 0 0,4 0 2 16,1 0-1-16,6-1-2 15,3-6-4-15,1 3-16 16,2 3 20-16,-3 1 1 16,0 0 0-16,-6 15 3 15,-3 7-3-15,-8 3 0 16,-4 3 0-16,-6 1 0 15,0-2 13-15,-7-1 15 16,-10-2 13-16,-5-2 9 16,-6-7-35-16,-4-1 3 0,-4-6-18 15,-4-5 7 1,3-3 1-16,3 0-7 0,5-3 6 16,7-5-7-16,7-2-18 15,7 1-33-15,8 0-61 16,0 4-196-16,8 0-324 0</inkml:trace>
  <inkml:trace contextRef="#ctx0" brushRef="#br0" timeOffset="159108.29">30076 13184 1450 0,'0'0'237'0,"0"0"-180"16,0 0-32-16,0 0 74 15,0 0 5-15,97 28-60 16,-63-10 12-16,5 3-40 15,1-1-4-15,-3-1-2 16,-5-4-10-16,-5-1-1 16,-12-5-125-16,-7-4-348 15,-6-5-567-15</inkml:trace>
  <inkml:trace contextRef="#ctx0" brushRef="#br0" timeOffset="159326.07">30313 13174 1610 0,'0'0'275'16,"0"0"-220"-16,0 0-6 15,0 0 30-15,-54 84 2 16,32-48-27-16,-3 2-42 16,-1 0 12-16,5-3-13 15,1-5-9-15,4-6-4 16,5-7-5-16,6-5-56 0,5-12-108 15,2 0-187-15,8-7-432 16</inkml:trace>
  <inkml:trace contextRef="#ctx0" brushRef="#br0" timeOffset="159543.76">30547 12997 1292 0,'0'0'230'0,"0"0"-164"16,0 107 122-16,0-59 7 15,5-1-68-15,4-3-44 16,-2-7-66-16,2-8 0 0,-3-5-17 16,1-8-12-16,-2-10-45 15,-2-6-292-15,-2 0-438 0</inkml:trace>
  <inkml:trace contextRef="#ctx0" brushRef="#br0" timeOffset="159940.7">30829 12987 1326 0,'0'0'265'0,"0"0"-182"15,-13 85-6 1,10-41 106-16,3 5-45 0,0 3-84 16,10-3-13-16,11-3-17 15,1-6-18-15,4-9 31 16,0-10-26-16,0-7-10 16,1-11 5-16,-2-3 8 15,2-13-11-15,-2-15 11 16,1-9-13-16,-7-6 20 15,0-2-13-15,-6-2-8 16,-6 3 19-16,-6 1-18 16,-1 3 13-16,-7 5 17 15,-11 5-16-15,-6 4 19 16,-4 8-25-16,-5 5-9 16,-1 8 3-16,-4 5-3 15,1 0-9-15,1 10-39 16,4 6-69-16,-3 4-52 0,8-1-335 15,8-5-773-15</inkml:trace>
  <inkml:trace contextRef="#ctx0" brushRef="#br0" timeOffset="160188.29">31005 12651 1773 0,'0'0'224'16,"0"0"-155"-16,0 0-43 16,0 0 30-16,91 0-20 15,-61 0-35-15,0 0-2 16,8-2-86-16,-9-1-307 15,-8-1-762-15</inkml:trace>
  <inkml:trace contextRef="#ctx0" brushRef="#br0" timeOffset="160433.91">31401 12397 947 0,'0'0'247'16,"0"0"-150"-16,0 0 77 15,0 94 56-15,0-52-33 16,0 5-76-16,0-1-45 16,0-1-41-16,4-9-33 15,0-8-4-15,2-10-1 16,3-12-127-16,-1-6-189 15,2 0-504-15</inkml:trace>
  <inkml:trace contextRef="#ctx0" brushRef="#br0" timeOffset="160946.51">31593 12494 927 0,'0'0'289'0,"0"0"-206"16,0 0-74-16,0 0 15 16,19 82-5-16,5-74 4 15,4-5 14-15,1-3-35 16,1-1-2-16,-4-17-49 16,-3-3-42-16,-5-3 91 0,-4-2 1 15,-4-1 10 1,-7 0 110-16,-3 5-4 0,0 2 97 15,-8 4-50-15,-8 4-90 16,-4 7 3-16,-4 5-52 16,-2 0-24-16,-4 15 20 15,3 7-18-15,3 3 3 16,6 3-6-16,6-1 1 16,9-4 2-16,3-3-3 15,5-6 0-15,14-5 0 16,5-4-6-16,1-5-1 15,2 0 7-15,-1-8-20 16,-1-4 20-16,-3-3 1 0,-4 2 10 16,-6 3 18-1,-3 4-28-15,-6 6 7 0,-1 0-8 16,-2 19 0-16,0 10 24 16,0 7 11-16,0 6-20 15,1-1 5-15,5-7-19 16,1-5-2-16,6-5 1 15,-2-11-125-15,-3-6-361 0</inkml:trace>
  <inkml:trace contextRef="#ctx0" brushRef="#br0" timeOffset="161261.91">32210 12668 1709 0,'0'0'287'16,"0"0"-233"-16,0 0-36 15,0 0 64-15,0 0-14 16,97 0-40-16,-65 0 2 16,-2 0-29-16,-2 0-1 15,-6 0 0-15,-7 3-55 16,-9-1-67-16,-6 1-367 16,0-2-628-16</inkml:trace>
  <inkml:trace contextRef="#ctx0" brushRef="#br0" timeOffset="161613.88">32259 12682 1436 0,'0'0'197'16,"0"0"-153"-16,0 0-13 16,-10 76 45-16,10-40-24 15,0 7-5-15,7 1-20 16,4 6 15-16,3-1 23 0,0 2 6 15,1 0-16-15,2 1-1 16,-4-1-48-16,0-2 9 16,-5-5-3-16,-5-3-6 15,-3-5 5-15,-6-7-11 16,-18-5 0-16,-9-6 0 16,-9-5-20-16,-4-7 20 15,-3-6 0-15,0 0 0 16,1-3 9-16,6-9 25 15,6-2 21-15,8 0 12 16,6 4-51-16,7 2-16 16,3 4 0-16,-1 4-96 15,1 0-130-15,0 1-841 0</inkml:trace>
  <inkml:trace contextRef="#ctx0" brushRef="#br0" timeOffset="162958.79">27636 13317 684 0,'0'0'290'15,"0"0"-174"-15,0 0-18 16,0 0 12-16,0 0 37 0,0 0-53 16,0 0-22-1,24 72 34-15,-14-35-14 0,-1 10 5 16,0 9-40-16,-2 15-35 16,1-3 20-16,-5-1-41 15,-2 1 1-15,-1-15 24 16,0 2-26-16,2-11-1 15,-1-10 0-15,2-7 1 16,2-7 6-16,1-6-6 16,-2-5 0-16,3-2 7 15,-1-3 0-15,1-3-7 16,2-1 0-16,2 0 2 16,3 0 4-16,2 0-5 15,4 0 8-15,5 0-4 16,3-1-4-16,8-2-1 0,7 2 0 15,8 1 0-15,7 0 0 16,7-2 0-16,17 2 0 16,13-2 8-16,17-1-6 15,1-2-4-15,-8 1 2 16,-10-1 0-16,-10-1 4 16,2 1-3-16,-1 3-1 15,0 0 8-15,0 0-8 16,0 0 0-16,2 2 0 15,3 0 0-15,6 0 0 16,6 0 0-16,5 0 0 0,5-1 4 16,1 1-4-16,3 0 0 15,1 0-1-15,-2 0 0 16,-1-4 1-16,-5 4 0 16,-2-2 0-16,1 1 4 15,-2-2-4-15,2 0 0 16,-2 0 0-16,-5 2-3 15,-4-3 3-15,-1 1 0 16,-3 3 0-16,0 0 4 16,-3 0-4-16,-4 0-1 15,1 0 1-15,-2 0-1 16,1 0 0-16,1 0 1 0,-2 0 0 16,2 0 1-1,-3 0 0-15,2 0-1 0,-13 0 0 16,-13 0 0-16,9-1-6 15,9-2 6-15,-1 0 0 16,1-2 14-16,-22 3-14 16,-14-1 0-16,8 1-1 15,2-2-8-15,7 1 8 16,-6-1 2-16,-5 0 7 16,-6 1 27-16,-6 1-34 15,-8 0 3-15,-10 0-4 16,-5 2-10-16,-13-3 8 15,-1 3-48-15,-15-4-49 16,-8 0-179-16,0 1-520 0</inkml:trace>
  <inkml:trace contextRef="#ctx0" brushRef="#br0" timeOffset="163454.07">33104 13182 608 0,'0'0'134'0,"0"0"-86"16,0 0 156-16,9 101 57 16,7-24-121-16,4 22-72 15,0 10-7-15,-5-6-6 0,-7-24 22 16,-2-26-24-16,-5-12 5 16,1-5-4-16,-1 1-20 15,2 4 32-15,-1-1-38 16,-1-8-20-16,-1-6-8 15,0-6-27-15,0-5-194 16,0-8-455-16</inkml:trace>
  <inkml:trace contextRef="#ctx0" brushRef="#br0" timeOffset="164526.37">31982 12657 234 0,'0'0'812'16,"0"0"-647"-16,0 0-52 15,0 0 40-15,0 0-3 16,0 0-16-16,0 0-66 16,0 0-29-16,0 0 20 15,0 0-26-15,0 0 4 16,1 0-2-16,9 0-29 15,2 0 22-15,7 2-15 0,5-1-1 16,7 2 27-16,6-2-38 16,8-1 6-16,3 0-7 15,1 0 2-15,-1 0 3 16,-1 0-5-16,-3 0 0 16,-4 0 7-16,-7-1-7 15,-5 0 0-15,-8 1 0 16,-4 0-3-16,-5 0 3 15,-4 0 1-15,0 0 0 16,-4 0 8-16,0 0-9 16,-1 0 0-16,1 0 0 15,0 0-2-15,0 0 2 16,1 0 0-16,2 0-3 16,0 0-7-16,-1 0-238 15,-4 0-713-15</inkml:trace>
  <inkml:trace contextRef="#ctx0" brushRef="#br0" timeOffset="-141628.52">29907 14154 687 0,'0'0'305'16,"0"0"-213"-16,0 0-44 16,0 0 69-16,0 0 54 15,0 0-55-15,2 5-54 16,-1-1 12-16,3 1 6 0,0 9-4 16,0 5 5-1,1 9-17-15,-1 6 9 0,-1 7-27 16,0 0-27-16,2 0 9 15,-2-2-27-15,1-7 6 16,-1-6-7-16,0-7-4 16,-2-7-71-16,-1-6-136 15,0-4-308-15,-3-2-279 0</inkml:trace>
  <inkml:trace contextRef="#ctx0" brushRef="#br0" timeOffset="-141371.96">29702 14362 1117 0,'0'0'215'0,"0"0"-154"16,0 0-40-16,0 0 85 15,0 0 9-15,0 0-34 16,0 0 11-16,79 85-16 15,-53-57-25-15,3-3-21 16,-4 0-29-16,0-7-2 16,-1-4-12-16,-1-4-97 15,-1-10-87-15,-7 0-190 16,-2-2-272-16</inkml:trace>
  <inkml:trace contextRef="#ctx0" brushRef="#br0" timeOffset="-141198.49">30060 14371 1151 0,'0'0'323'16,"0"0"-242"-16,0 0 4 15,0 0 46-15,0 0-5 16,-26 95-50-16,19-66-55 16,-1 2 7-16,2-2-28 15,-6 7-32-15,3-9-209 16,-1-7-965-16</inkml:trace>
  <inkml:trace contextRef="#ctx0" brushRef="#br0" timeOffset="-140352.28">28662 14982 1211 0,'0'0'227'0,"0"0"-227"16,0 0 0-16,3-74 86 15,2 48 42-15,-1-3-83 16,2 2-22-16,-2 5 1 16,1 1-11-16,-2 4 28 15,-2 2-10-15,1 3-15 16,-2 2 22-16,0 0-15 0,0 3 11 16,0 2 5-16,0 0-33 15,0 4 22-15,0 1-9 16,0 0-18-16,0 0 3 15,0 11-3-15,0 9-1 16,0 8 12-16,1 7-11 16,5 6-1-16,0 6 0 15,2 3 1-15,1 0-1 16,-1-1 0-16,1-2 0 16,-1-6 3-16,-4-6-2 15,-1-6-2-15,-1-4 1 0,-2-5-23 16,0-8 21-1,-3-2-7-15,-8-4 9 0,-6-4-1 16,-2 1 1-16,-4-3 0 16,-3 0 0-16,1 0 1 15,2 0 7-15,0-5-2 16,3 0 8-16,7 3 10 16,1 0-24-16,6 1 14 15,3 1-4-15,3 0-9 16,0 0-2-16,0 0 15 15,14 0-14-15,6 0 37 16,7 0-24-16,5-2 14 16,3 1-8-16,5 0-18 15,-1-1 5-15,-3 1-6 16,0 1-46-16,9-2-54 0,-10 2-165 16,-5-2-537-16</inkml:trace>
  <inkml:trace contextRef="#ctx0" brushRef="#br0" timeOffset="-139946.05">29500 14905 1502 0,'0'0'203'0,"0"0"-156"0,0 0-24 15,0 0 68-15,0 0 15 16,0 0-81-16,-82-23-8 16,73 32-17-16,-1 9 1 15,1 9 18-15,0 6-2 16,3 7 3-16,3 10-7 15,3 3-7-15,0 7 7 16,3 4 0-16,9 3-4 16,2-1 21-16,2 1-23 15,0-6-7-15,-3-5 3 16,0-6-3-16,-3-10-2 16,-4-4-46-16,-5-10-50 15,-1-7-33-15,0-11-193 0,-7-6-335 16,-5-2-139-16</inkml:trace>
  <inkml:trace contextRef="#ctx0" brushRef="#br0" timeOffset="-139452.98">29255 15336 1523 0,'0'0'245'0,"0"0"-223"16,0 0-12-16,0 0 31 15,0 0 16-15,0 0-38 16,99-18-18-16,-60 12 37 0,4-3-38 16,2 1 6-16,4-4-6 15,-3-1 2-15,2 0-10 16,-8-1-2-16,-5 0-18 16,-9 1 27-16,-9 4-35 15,-10 2 34-15,-5 4 2 16,-2 2 0-16,0 1 40 15,-6 0-23-15,-3 13-11 16,-2 7 0-16,5 5-5 16,5 4-1-16,1 3 0 15,0-3 0-15,15-2-15 16,7-6 10-16,4-5-14 16,3-8 8-16,3-8-25 0,1 0 36 15,-2-14 1-15,-4-9-1 16,-5-5 32-16,-8-4-22 15,-6-4 25-15,-8 0 20 16,0-2-19-16,-10 2 21 16,-8 4 2-16,-7 6-32 15,-1 6 18-15,-2 7-39 16,1 10-5-16,0 3-1 16,1 4-55-16,3 13-33 15,2 9-79-15,7-1-313 16,6-6-552-16</inkml:trace>
  <inkml:trace contextRef="#ctx0" brushRef="#br0" timeOffset="-139180.21">30071 14583 1670 0,'0'0'244'0,"0"0"-244"16,0 0 17-16,0 0 22 15,18 139 11-15,8-37-21 16,4 10 2-16,-2-8-30 0,-7-26 7 16,-11-26-8-16,-2-12-5 15,-4-5-8-15,-2 0-35 16,-2 10-127-16,-3-4-307 15,-8-16-373-15</inkml:trace>
  <inkml:trace contextRef="#ctx0" brushRef="#br0" timeOffset="-138722.78">30068 15270 1300 0,'0'0'242'16,"0"0"-240"-16,0 0-2 15,0 0 65-15,106 0 17 16,-68-5-56-16,3-2-26 16,1-4 27-16,2-3 8 0,-3 1 8 15,-4-3-17-15,-4 2-16 16,-7-1-7-16,-9 3 7 16,-6 6 11-16,-8 3 32 15,-3 3-9-15,0 4-16 16,-3 13-13-16,-6 8-6 15,0 4-9-15,6 0 0 16,3-1 6-16,0-3-6 16,10-6 0-16,8-4 0 15,5-5 2-15,0-4 7 16,2-6-9-16,-1 0 8 16,-2-9 2-16,-3-6 22 15,-2-3-7-15,-7-5 8 0,-3-1 21 16,-7-1-18-1,0-2 17-15,-10 0-8 0,-11 0-26 16,-6 2 22-16,-4 1-29 16,-2 7-6-16,0 4-6 15,2 8-28-15,4 5-31 16,3 0-46-16,1 4-44 16,6 5-113-16,4-3-672 0</inkml:trace>
  <inkml:trace contextRef="#ctx0" brushRef="#br0" timeOffset="-138496.9">30742 14821 1846 0,'0'0'392'0,"0"0"-314"0,0 0-76 16,68-84 60-16,-48 65 6 15,0 3-50-15,-1 5-18 16,-2 2-5-16,-4 2-24 16,-2 3-20-16,-5 0-70 15,-2 1-43-15,-4 3-219 16,0 0-746-16</inkml:trace>
  <inkml:trace contextRef="#ctx0" brushRef="#br0" timeOffset="-137958.93">30890 15207 1295 0,'0'0'276'16,"0"0"-202"-16,0 0 38 15,0 0 96-15,0 0-73 16,0 0-88-16,0 0-19 16,45-89-26-16,-24 64 9 15,0 2-11-15,0 4 1 0,-2 8-5 16,-4 3 4 0,0 8 0-16,-3 0 10 0,0 19-9 15,-2 9 13-15,1 10-14 16,0 4 1-16,-2 3 9 15,-1-5-9-15,-3-5-1 16,-2-9 1-16,-3-6 1 16,1-9-2-16,2-7 0 15,-2-4 6-15,5 0-2 16,3-15 2-16,6-7 0 16,3-9-6-16,6-5-3 15,3-4 3-15,1 1-12 16,0 6-7-16,-2 10 11 15,-5 10 8-15,-5 13 0 16,-4 3 24-16,-4 23-11 0,-1 10 23 16,-4 4-7-16,-2 5-4 15,-1-1 24-15,0-7-25 16,0-6-14-16,0-7-10 16,0-10-43-16,0-14-57 15,3 0-158-15,4-5-1059 0</inkml:trace>
  <inkml:trace contextRef="#ctx0" brushRef="#br0" timeOffset="-129638.38">2228 15833 1003 0,'0'0'233'0,"0"0"-192"15,0 0-20-15,0 0 10 16,0 0 36-16,0 0 39 16,-7 0-54-16,7 0-16 15,0 0-2-15,0 3 5 16,0 1 5-16,0 4-28 15,0 7 6-15,0 9 8 0,0 8-29 16,0 7 14-16,0 5-15 16,3 5 0-16,5 2 14 15,0 2-13-15,-2 1 8 16,0 0 7-16,0-4-16 16,1-2 0-16,-2-9 0 15,-4-6 1-15,1-8 1 16,-1-9-1-16,-1-4-1 15,0-5 7-15,0-3-5 16,0-3-3-16,0-1 1 16,0 0 0-16,0 0 7 15,0 0-5-15,0 0 11 16,0 0 2-16,0-7-15 0,0-8 0 16,0-6 18-1,0-5-18-15,0-1 19 0,6-3-19 16,2 2 1-16,2 1 0 15,4 8 1-15,-1 4-4 16,-1 3-8-16,6 7-10 16,0 5 14-16,1 0 12 15,8 13-2-15,-3 6 14 16,4 7-16-16,-1 5 3 16,-3 2-5-16,-2 4 2 15,-5-3 10-15,-7 0-12 16,-4 0 7-16,-6-4 0 15,0 1 2-15,-3-2-9 16,-10-2 0-16,-5-3 1 16,-6-5 3-16,-6-7-4 0,-1-1 8 15,-4-5 11-15,-2-6-18 16,3 0 18-16,1 0-17 16,2-7 4-16,1 0 1 15,6 1-6-15,0 0-1 16,8 3 21-16,7 1-19 15,3 2-4-15,4-2 2 16,2 2-30-16,0 0-25 16,15-6-202-16,6 2-104 15,0-6-860-15</inkml:trace>
  <inkml:trace contextRef="#ctx0" brushRef="#br0" timeOffset="-129120.43">2340 15616 58 0,'0'0'593'0,"0"0"-499"16,0 0-25-1,91-3 145-15,-52 3-52 0,4 10-46 16,3 7-19-16,6 6 3 16,2 9-16-16,1 9-44 15,2 11 27-15,0 19-35 16,-2 20 7-16,-9 17-15 15,-7 8-14-15,-17 0 35 16,-10-4-13-16,-10-6-10 16,-2 1-1-16,-2-1-15 15,-17-5-6-15,-1-10 0 16,-2-17 0-16,3-16 7 16,2-19 6-16,1-7 11 15,-2-2 11-15,-6 0-25 16,3-5 13-16,0-8-20 15,5-8 9-15,1-2-6 16,0-3-6-16,3-4 6 0,3 0-3 16,2 0-3-16,1 0-9 15,-5 1-69-15,1-1-268 16,1 5-725-16</inkml:trace>
  <inkml:trace contextRef="#ctx0" brushRef="#br0" timeOffset="-115936.36">22715 5530 983 0,'0'0'202'0,"0"0"-141"15,0 0-60-15,0 0 57 16,0 0 26-16,-3-13-1 16,3 12-6-16,0-2-57 15,0 1 42-15,0 0-11 16,0-1-25-16,0 0 54 16,0-2-46-16,0-4-20 15,0-2 10-15,0-5-18 0,0-2-12 16,0-3 6-16,0-2-6 15,0-2 6-15,0 0 1 16,0 0 0-16,0 3 7 16,0 0 0-16,3 5-8 15,-1 3 0-15,-2 4 0 16,0 2 4-16,0 4-3 16,0 3 4-16,0-1-3 15,0 2-1-15,0 0-2 16,0 0-4-16,0 0-20 15,0 3 14-15,0 14 6 16,0 12 5-16,0 10 8 16,0 23 0-16,0 19-15 0,3-2 7 15,2-7 0-15,1-9-6 16,0-17 8-16,0 4-2 16,2 0 10-16,1-12-4 15,-3-8-12-15,-2-7 6 16,-1-10 0-16,-1-4-7 15,-2-4 14-15,0-3-7 16,0-2 13-16,0 0-1 16,0 0-18-16,-3 0 6 15,-8 0-7-15,-4-2-2 16,0-4 10-16,-1 0-1 16,2-1 0-16,0 2-13 15,3-2 13-15,2 2-12 0,0 1 5 16,5 1 5-16,1-2 3 15,1 5-1-15,2 0 0 16,0 0 1-16,0 0-2 16,0 0-10-16,0 0-16 15,11 0 26-15,5 0 2 16,3 0 0-16,3 0 19 16,0 2-10-16,2 1-17 15,-1-3 7-15,2 0-28 16,8 0-16-16,-5-10-199 15,-6 0-311-15</inkml:trace>
  <inkml:trace contextRef="#ctx0" brushRef="#br0" timeOffset="-114728.33">22977 5629 942 0,'0'0'156'16,"0"0"-146"-16,0 0-9 16,0 0-1-16,0 0 61 15,0 0 16-15,0 0-19 16,75-9 10-16,-56 21-68 16,1 7 26-16,-5 9 6 15,-1 6 13-15,-3 6 25 16,-3-1-44-16,-4-1-9 0,-2-6 4 15,0-8-7 1,-2-7-13-16,0-8-1 0,0-6 0 16,0-3 13-16,0 0 6 15,0-5 16-15,0-14-34 16,0-6-1-16,0-6-14 16,0-5-7-16,0 0 21 15,3 0 15-15,2 5-15 16,-1 6 0-16,4 5 0 15,1 8-13-15,1 2 7 16,1 10-6-16,2 0-13 16,-1 3 25-16,0 19 1 15,3 7 21-15,-3 7 40 16,1 3-60-16,-1-1 34 16,-1-6-36-16,-1-7 0 0,-2-7 7 15,-1-8-7-15,-2-5 0 16,0-5 0-16,0 0 37 15,-1-11-34-15,2-8-3 16,2-9 4-16,1-1-14 16,-3-3-8-16,1 0 1 15,-1 4 9-15,3 3-72 16,-3 6 44-16,2 10-6 16,-2 9-1-16,0 0 23 15,1 17 6-15,0 8 14 16,2 6 13-16,2 0-3 0,-1-4-20 15,2-4 8-15,4-9 2 16,-2-8 6-16,2-2-6 16,-4-4 0-16,3 0 25 15,-3-14-23-15,-1-5-4 16,2-5 1-16,-2 1-79 16,-4 1 45-16,0 7-35 15,-2 7 53-15,-1 8-19 16,-1 3-167-16,2 17 173 15,1 5 30-15,4 4 0 16,1-4 21-16,2-4-15 16,4-6 19-16,2-8 28 15,0-7-27-15,1 0 2 16,-1-13 14-16,-4-7-42 0,-3-3 18 16,-6-5-18-1,-6 1-28-15,0-4-5 0,-2 3-5 16,-14 2 38-16,-2 2-13 15,-6 5 7-15,0 6 6 16,-1 9 8-16,3 4 2 16,2 4-6-16,5 17 3 15,8 7-7-15,5 5 0 16,2 1 1-16,12-1 30 16,14-7-30-16,4-5 14 15,4-9 3-15,4-7-12 16,0-5 3-16,-2-2 7 15,0-17 14-15,-5-7 33 16,-4-7-36-16,-5-5 18 0,-10-6 10 16,-3-1-47-16,-9-4 32 15,0-4-18-15,-12-1-9 16,-6 4 35-16,-1 3-33 16,1 12 16-16,4 11 49 15,4 14-30-15,3 10-21 16,0 15-29-16,1 35 0 15,5 30 25-15,1 29 19 16,0-6 11-16,12-20 4 16,4-28-49-16,-1-25-1 15,8-1-9-15,2-5 0 16,5-5-9-16,18-19-32 16,-7-15-211-16,-5-13-1048 0</inkml:trace>
  <inkml:trace contextRef="#ctx0" brushRef="#br0" timeOffset="-114268.2">24687 5727 1073 0,'0'0'182'0,"0"0"-133"16,0 0-20-16,0 0 97 0,0 0 53 15,95 16-66-15,-55-9 18 16,1-3-66-16,-1-3-15 15,-3-1-11-15,-4 0-32 16,-6 0 0-16,6-3-7 16,-9-6-93-16,-3 2-300 0</inkml:trace>
  <inkml:trace contextRef="#ctx0" brushRef="#br0" timeOffset="-113201.24">25890 5329 643 0,'0'0'215'15,"0"0"-139"-15,0 0 46 0,0 0 66 16,0 0-68-16,0 0-17 16,0 0-37-16,-6-2-36 15,-1 2 30-15,0 0-47 16,-5 7 3-16,-5 8 25 16,1 4-41-16,-5 5 46 15,2 7-3-15,1 2-26 16,1 6 43-16,5 1-32 15,6 3-7-15,5 0 8 16,1-1-19-16,6-1-10 16,12-4 0-16,9-10 10 15,4-4-1-15,3-8-8 0,3-8 12 16,-1-7-13 0,0 0 12-16,-1-14-12 0,-6-6 16 15,-2-6-7-15,-6-3 13 16,-9 0 4-16,-9 0-1 15,-3 2 11-15,-3 1-23 16,-15 4-4-16,-7 2-9 16,-5 8 13-16,-5 7-13 15,0 5 0-15,1 0 0 16,2 14 8-16,5 7-8 16,8 3 0-16,4 4-69 15,15 10-118-15,0-5-106 16,5-7-528-16</inkml:trace>
  <inkml:trace contextRef="#ctx0" brushRef="#br0" timeOffset="-113029.81">26235 5801 1577 0,'0'0'379'0,"0"0"-282"16,0 0-62-16,0 0-14 15,0 0-9-15,0 0-24 16,0 0-28-16,13 0-213 16,-7 0-430-16</inkml:trace>
  <inkml:trace contextRef="#ctx0" brushRef="#br0" timeOffset="-112579.89">26439 5378 1200 0,'0'0'203'16,"0"0"-175"-16,0 0-9 15,0 0-13-15,0 0-2 16,0 0 44-16,0 0-9 0,-26 103 28 15,26-59-31 1,0 2-20-16,14 4 56 0,7-1-49 16,9-7-5-16,5-7 1 15,5-10-9-15,0-8-3 16,5-10-7-16,-4-7 1 16,1-8 21-16,-3-18-20 15,-5-10 4-15,-7-8 27 16,-9-6-24-16,-9 2 9 15,-9-2-11-15,0 3 2 16,-13 5 58-16,-13 6-43 16,-6 5 8-16,-7 6 21 15,-7 8-45-15,-1 8 1 16,-2 4-9-16,3 5-18 0,1 5 6 16,8 14-38-16,4 13-112 15,9-1-107-15,10-4-602 0</inkml:trace>
  <inkml:trace contextRef="#ctx0" brushRef="#br0" timeOffset="-112151.64">26936 5338 1172 0,'0'0'278'16,"0"0"-235"-16,0 0-42 0,0 0 41 15,0 0 60-15,91-14-14 16,-61 14-17-16,1 0-43 16,5 5 12-16,-3 7 15 15,-5 3-55-15,-7 2 8 16,-6 5-8-16,-9 4 0 15,-6 3 1-15,-5 5 1 16,-17 0 17-16,-8 2 4 16,-3 1-10-16,-2-1-26 15,0-2 10-15,4-3 3 16,6-2 2-16,5-4-1 0,10-5 5 16,10-4-4-1,0-6 14-15,10 0-16 0,17-4 0 16,9-1 1-16,7-2 12 15,2-3-12-15,4 0-1 16,12-3 0-16,-13-8-119 16,-6-2-409-16</inkml:trace>
  <inkml:trace contextRef="#ctx0" brushRef="#br0" timeOffset="-111916.41">27631 5434 400 0,'0'0'1063'15,"0"0"-925"-15,0 0-108 16,0 0 2-16,58 87 80 16,-28-54-24-16,8-1-15 15,2-1-26-15,-3-8-41 16,-3-6-6-16,-5-4-27 15,-9-13-83-15,-6 0-199 16,-8-4-699-16</inkml:trace>
  <inkml:trace contextRef="#ctx0" brushRef="#br0" timeOffset="-111729.66">27839 5425 355 0,'0'0'965'0,"0"0"-831"15,0 0-44-15,-82 112 10 16,53-70 59-16,4 0-42 16,1-2-82-16,5-6 3 15,6-8-38-15,7-6-23 16,6-11-80-16,0-7-209 16,0-2-457-16</inkml:trace>
  <inkml:trace contextRef="#ctx0" brushRef="#br0" timeOffset="-111513.4">28101 5293 1365 0,'0'0'294'16,"0"0"-202"-16,0 99-68 15,1-43 61-15,5 2 37 16,1-3-42-16,4-6-34 15,0-8-45-15,1-9-2 16,3-8-39-16,-3-14-71 16,8-11-38-16,-3-16-246 15,-2-7-362-15</inkml:trace>
  <inkml:trace contextRef="#ctx0" brushRef="#br0" timeOffset="-111184.52">28384 5331 682 0,'0'0'237'0,"0"0"-56"16,-4 102-11-16,2-53-22 15,2 1 51-15,13-3-92 16,13-5-14-16,9-7-25 16,6-9-38-16,3-11 25 15,2-8-35-15,-3-7 13 16,-2-5 0-16,-2-19-5 15,-6-10 6-15,-7-7-9 16,-11-7-25-16,-11-1 43 16,-4 1-25-16,-15 4 11 0,-16 8 16 15,-12 7-45-15,-4 10 12 16,-6 8-12-16,-1 9 6 16,1 2-18-16,5 8 12 15,5 11-21-15,7 3-26 16,7 5-99-16,10-5-177 15,7-6-627-15</inkml:trace>
  <inkml:trace contextRef="#ctx0" brushRef="#br0" timeOffset="-110849.39">28689 4925 1159 0,'0'0'236'15,"0"0"-163"-15,0 0-20 16,0 0 96-16,100-16 48 16,-79 16-109-16,-4 2-38 15,-5 10 1-15,-3 7-51 16,-7 8 22-16,-2 4-21 15,-3 6 7-15,-12 1 49 16,-1-1-49-16,5-3 12 16,5-9-12-16,6-3 2 0,0-7-20 15,6-3-1 1,13-5-46-16,16-7-20 0,-4-6-224 16,-1-8-533-16</inkml:trace>
  <inkml:trace contextRef="#ctx0" brushRef="#br0" timeOffset="-110424.68">29142 4889 1249 0,'0'0'361'16,"0"0"-238"-16,0 0-106 16,0 0-2-16,0 0 77 15,0 0-51-15,0 0-18 16,70-18-7-16,-52 18-14 0,-3 1 17 15,-5 11-12 1,-5 4 1-16,-5 6-8 0,0 1 1 16,-16 1-1-16,-4-4 2 15,1-4 8-15,2-4 12 16,7-6-15-16,5-3-4 16,5-3 17-16,0 0-20 15,2 0 0-15,14-9-74 16,5-2-5-16,6 0 41 15,2 4-33-15,0 5 44 16,-2 2 9-16,-2 0 12 16,-4 14 6-16,-7 1 37 15,-5 2 29-15,-8 1 38 0,-1 2-77 16,-10-2 23 0,-16-2 20-16,-8 1-34 0,-5-4 15 15,-5-4-39-15,2-3-12 16,3-3 0-16,-3-3-74 15,14 0-201-15,10-2-814 0</inkml:trace>
  <inkml:trace contextRef="#ctx0" brushRef="#br0" timeOffset="-109593.02">29545 5356 626 0,'0'0'273'0,"0"0"-87"16,-1 136 46-16,1-37-74 15,1 14-39-15,9-1 31 0,-1-25-80 16,-3-27-23-16,0-16-7 16,-3-10-33-16,1 0-7 15,-2 0 0-15,-1-5 7 16,-1-10-4-16,0-8-3 16,0-8 7-16,0-3 38 15,0-9-44-15,-8-16-1 16,-3-13 0-16,-4-22-1 15,-1-21 0-15,4-20 1 16,5-2 0-16,7 17-1 16,0 22 4-16,13 24-10 15,2 7-25-15,7 1-43 16,2 3 57-16,4 3-17 16,1 11 35-16,-3 11 3 15,-1 4 6-15,-3 8-9 0,-3 12 13 16,-5 6 12-16,-8 6 45 15,-6-1-29-15,0-2 14 16,-18 0 21-16,-8-6-53 16,-2-3 17-16,0-4-40 15,1-7 15-15,7-4-11 16,4-4-4-16,7-1-38 16,9-11-55-16,0-8-427 15,6-2-549-15</inkml:trace>
  <inkml:trace contextRef="#ctx0" brushRef="#br0" timeOffset="-109223.65">29867 5547 1358 0,'0'0'292'0,"0"0"-181"16,0 0-109-16,5 93 17 15,7-72 36-15,8-7 7 16,7-6 23-16,8-8-51 15,3 0-13-15,4-15-15 16,-3-9-6-16,-5-8 0 16,-7-2-6-16,-9-2-73 15,-11 0 69-15,-7 5-14 16,-1 2 24-16,-17 9 39 16,-7 6-31-16,-5 11 30 15,-4 3-38-15,-4 7 0 0,2 13 3 16,3 6-3-16,7 4 25 15,6-1 17-15,11 1-36 16,9-3-3-16,0-3-3 16,17-5-7-16,12-6-15 15,9-4 10-15,7-9-51 16,2 0-36-16,11-20-211 16,-11-3-257-16,-9-1 54 0</inkml:trace>
  <inkml:trace contextRef="#ctx0" brushRef="#br0" timeOffset="-108893.5">30307 5417 700 0,'0'0'562'0,"0"0"-447"0,0 0-104 16,0 0 8-1,0 0 26-15,0 0 31 0,-6 100-2 16,6-63-65-16,0-3 11 16,6-5-8-16,7-6-11 15,-3-7 27-15,-3-6-27 16,-1-10-1-16,-5 0 51 15,-1-5-51-15,0-15-36 16,-1-6-35-16,-8-5 27 16,1-3 44-16,4 1 0 15,2 3 13-15,2 5 28 16,6 2-28-16,14 7 4 16,2 4-17-16,5 5-2 15,2 6 2-15,-1 1 16 16,0 0-3-16,-1 6-5 0,1 4-1 15,-1-4-8-15,0-2 1 16,-4-4-41-16,8-1-74 16,-7-11-265-16,-4-4-269 0</inkml:trace>
  <inkml:trace contextRef="#ctx0" brushRef="#br0" timeOffset="-108651.78">30714 4983 393 0,'0'0'782'0,"0"0"-499"16,0 0-145-16,0 0-45 16,0 0-93-16,0 0 36 15,0 0 55-15,-30 107-56 16,30-24 6-16,3 18-22 0,13-9-10 16,0-20 45-16,-4-21-39 15,-2-17-1-15,1 2-11 16,-2-2-3-16,-2 0-99 15,-4-12-177-15,-3-8-19 16,-7-14 5-16,-8 0 8 16,-2-9-390-16</inkml:trace>
  <inkml:trace contextRef="#ctx0" brushRef="#br0" timeOffset="-108442.15">30659 5496 205 0,'0'0'696'0,"0"0"-464"15,0 0-143-15,0 0-11 16,41-72-78-16,-21 68 24 15,2 4 13-15,1 0-21 0,-1 1 42 16,1 11-7-16,0 1 4 16,0 5 6-16,2-1-59 15,-1 1 81-15,0 1-48 16,-3 0-34-16,-3-2 22 16,0-1-23-16,-5-4-36 15,0-3-15-15,-2-9-122 16,-5 0-49-16,-3 0-391 0</inkml:trace>
  <inkml:trace contextRef="#ctx0" brushRef="#br0" timeOffset="-108261.03">30916 5029 1285 0,'0'0'488'16,"0"0"-422"-16,0 0-60 15,0 0 11-15,-3-76-17 16,3 73-35-16,7 3-54 16,5 17-89-16,-1 5-148 15,0 6-490-15</inkml:trace>
  <inkml:trace contextRef="#ctx0" brushRef="#br0" timeOffset="-107842.39">31329 5332 1107 0,'0'0'260'0,"0"0"-260"15,0 0 0-15,0 0 30 16,0 0 73-16,0 0-29 16,-94-12-11-16,72 36-34 15,3 5 50-15,5 7 11 16,8 0-65-16,6 1 31 15,0-3-56-15,16-5 13 16,10-7-3-16,6-7-10 16,7-9-8-16,1-6-36 15,2-6-68-15,1-17-3 0,-7-8-58 16,-3-5 32 0,-8-3 43-16,-8-2 69 0,-5 4 29 15,-9 11 75-15,-3 4 11 16,0 13 54-16,0 9-74 15,-2 7-54-15,-6 20 33 16,3 8 12-16,5 9 36 16,0 0-39-16,5-5-39 15,14-3 21-15,1-12-25 16,4-5 9-16,-3-12-20 16,8-16-61-16,-9-12-252 15,-3-12-1037-15</inkml:trace>
  <inkml:trace contextRef="#ctx0" brushRef="#br0" timeOffset="-107246.95">31679 5417 937 0,'0'0'276'16,"0"0"-195"-16,0 0-32 16,0 0 66-16,0 0 68 15,0 72-60-15,3-41-33 16,5 3-13-16,2 1-58 15,5-3 16-15,3-4-8 16,3-7-26-16,1-9 22 16,3-6-22-16,0-6-2 15,5-22-44-15,-7-7-322 16,-3-5-734-16</inkml:trace>
  <inkml:trace contextRef="#ctx0" brushRef="#br0" timeOffset="-106962.59">31991 5017 801 0,'0'0'202'16,"0"0"-154"-16,0 0 115 15,-15 112 110-15,11-59-60 16,1 7-22-16,3 5-94 16,0-2-35-16,1-5-15 0,11-8-46 15,2-11-1-15,2-11 0 16,0-9-69-16,2-9-73 16,9-10-105-16,-4-10-148 15,-3-7-209-15</inkml:trace>
  <inkml:trace contextRef="#ctx0" brushRef="#br0" timeOffset="-106550.95">32179 5472 553 0,'0'0'217'0,"0"0"-89"15,5 78-58-15,6-44-33 16,7-5 33-16,9-5 61 16,6-8-79-16,3-8-23 15,1-8-29-15,-3 0-36 0,-5-17 27 16,-8-10-4-16,-10-4-89 15,-11-5 80-15,0-3 22 16,-19 0 143-16,-9 3-49 16,-5 9 30-16,2 8 50 15,-1 11-37-15,6 8-58 16,0 0 2-16,7 13-55 16,4 1 2-16,9 5-28 15,6-3-28-15,3-2-17 16,19-5 16-16,11-1-34 15,7-5 10-15,6-3-75 16,2 0-21-16,0 0 88 16,-6 0 61-16,-6 0 29 15,-6 8 80-15,-10 9 57 0,-5 8 42 16,-9 1-86-16,-6 8-15 16,0-2-43-16,-12-1-51 15,-7-3 25-15,-5-3-36 16,-1-8-2-16,-16-6-1 15,8-5-201-15,4-6-513 0</inkml:trace>
  <inkml:trace contextRef="#ctx0" brushRef="#br0" timeOffset="-105362.66">23051 6261 1020 0,'0'0'209'15,"0"0"-152"-15,0 0-14 16,0 0 34-16,0 0-13 16,0 0 22-16,0 0-38 15,-71-54-19-15,64 50 22 16,1 1-44-16,-1 3 2 16,-1 0 1-16,2 8-10 15,-2 13-1-15,0 13-9 0,3 23 10 16,5 22 64-1,0-2-40-15,6-4-1 0,8-10 6 16,-4-19-21-16,2 2-16 16,-3-3-18-16,-3-11-123 15,-5-7 24-15,-1-13-91 16,-4-6-166-16,-8-6-534 0</inkml:trace>
  <inkml:trace contextRef="#ctx0" brushRef="#br0" timeOffset="-104935.63">22798 6554 942 0,'0'0'150'0,"0"0"-106"15,0 0-44-15,0 0 0 16,0 0 120-16,0 0-50 16,91 6-3-16,-50-6-21 15,5 0-10-15,0 0 27 16,-1-13-47-16,-5-2 4 15,-7-2-20-15,-6 2-16 16,-9 1-20-16,-6 0-19 16,-8 6 36-16,-2 3 12 15,-2 5 7-15,0 0-16 16,-2 8 14-16,-2 11-8 16,1 6 10-16,3 0 0 0,0-1 0 15,7-5 35 1,13-3-34-16,0-10 14 0,3-6-1 15,-1 0-6-15,-1-14-8 16,-4-9 0-16,-3-4 8 16,-5-4-8-16,-4 1 8 15,-5 3 2-15,0 3 6 16,-8 2-15-16,-11 6-1 16,-2 7 0-16,-4 6-4 15,-2 3-4-15,2 6 8 16,-4 22-2-16,10-1-63 15,4-4-339-15</inkml:trace>
  <inkml:trace contextRef="#ctx0" brushRef="#br0" timeOffset="-104642.48">23495 6171 1235 0,'0'0'170'16,"0"0"-109"-16,0 0-61 16,0 0 11-16,0 0 4 15,0 0 21-15,0 0 92 16,-3 97-5-16,14-41-97 0,3 5 8 15,0-1-34 1,1-2 6-16,-5-8-22 0,-7-2-79 16,-3-14-253-16,0-13-393 0</inkml:trace>
  <inkml:trace contextRef="#ctx0" brushRef="#br0" timeOffset="-103930.49">23532 6493 907 0,'0'0'123'16,"0"0"-80"-16,0 0-5 0,108 0 31 15,-74 0 82-15,-4-5-60 16,-6-2-52-16,-6-2 11 16,-7 4-49-16,-3-1 13 15,-7 2 13-15,-1 4-19 16,0 0 16-16,0 0-24 15,0 17 0-15,-1 5 3 16,1 5-3-16,0 1-1 16,7-5-24-16,10-7-52 15,1-7 63-15,1-9 6 16,-2 0-12-16,-1-9 8 16,-5-13 1-16,-4-3 11 15,-7-5 0-15,0 1-16 16,-7 1 7-16,-12 2 6 15,-4 5 3-15,-3 7 7 0,0 5 18 16,2 7 7-16,6 2-23 16,3 0-2-16,7 7-13 15,7-1 6-15,1 0-3 16,4-3 2-16,16-3 1 16,3 0-11-16,7-4-26 15,1-6-96-15,4 0 61 16,-4 3 51-16,1 6 21 15,-4 1 57-15,-4 12-8 16,-5 15 57-16,-3 7 22 16,-3 5-34-16,-6 3 8 15,0-6-42-15,-2-5-38 16,1-9 19-16,0-10-29 0,2-7 5 16,0-5-6-1,1-3 3-15,2-16 5 0,2-5-19 16,-1-4-41-16,1-1 25 15,-2 4-15-15,-2 5-19 16,1 10-43-16,-1 9-35 16,-1 1 35-16,-1 13 51 15,3 10 33-15,3 0 2 16,3-1 14-16,0-5-7 16,7-6 6-16,-1-7 1 15,-1-4-14-15,1 0-105 16,-2-14-27-16,-1-18-237 0,-2 2 137 15,-7 4 130-15</inkml:trace>
  <inkml:trace contextRef="#ctx0" brushRef="#br0" timeOffset="-103667.21">24370 6395 201 0,'0'0'496'15,"0"0"-294"-15,0 0-153 16,0 0-30-16,0 0 27 16,0 0 74-16,-71 81 25 15,71-52-61-15,0-3-42 16,7-4 19-16,10-5-37 15,2-6-8-15,2-5-5 16,-1-6-11-16,-1 0 0 16,3-9-29-16,1-11-5 15,4-6 15-15,2 0 19 0,3 3 32 16,-1 4 64 0,0 9-54-16,-1 8 28 0,-3 2-20 15,-5 5-21-15,-5 10 13 16,-5 5-41-16,-9 0 8 15,-3-1-9-15,-9-5-205 16,-6-10-341-16</inkml:trace>
  <inkml:trace contextRef="#ctx0" brushRef="#br0" timeOffset="-103440.77">24715 6096 940 0,'0'0'321'0,"0"0"-177"15,58 102 49-15,-31-51-3 16,-2 0-73-16,-2 2-23 16,-8-3-48-16,-9 0-39 15,-6-5-7-15,-17 8-49 16,-14-14-234-16,-6-8-869 0</inkml:trace>
  <inkml:trace contextRef="#ctx0" brushRef="#br0" timeOffset="-102991.28">22818 6133 750 0,'0'0'227'16,"0"0"-154"-16,0 0-9 16,0 0 120-16,-67 96-71 15,56-59-8-15,4 21 2 16,4 21-8-16,3 26 15 15,3 8-65-15,12-5-36 16,3-25 15-16,-3-32-28 16,1-14 0-16,5-10 0 15,7-1-38-15,28-1-47 16,-4-7-171-16,-2-12-614 0</inkml:trace>
  <inkml:trace contextRef="#ctx0" brushRef="#br0" timeOffset="-101324.47">26708 6133 719 0,'0'0'174'0,"0"0"-88"16,0 0-26-16,0 0 98 16,0 0 12-16,0 0-105 15,0 0-14-15,-45-2-29 16,35 2-21-16,-1 7 35 15,-4 9-30-15,0 4 18 0,-1 5 40 16,2 5-42 0,1 7 42-16,7 6-13 0,3 5-2 15,3-1 12-15,6 2-49 16,16-7 3-16,7-5-4 16,5-9-11-16,5-10-36 15,15-14-153-15,-11-4-170 16,-6 0-583-16</inkml:trace>
  <inkml:trace contextRef="#ctx0" brushRef="#br0" timeOffset="-101076.88">27051 6225 1145 0,'0'0'290'16,"0"0"-232"-16,0 0-42 15,0 0 18-15,0 0-17 16,0 0 17-16,0 0-24 16,-34 62 26-16,25-15 85 15,5 19-78-15,4 0-5 16,0 0-12-16,2 0-16 16,10-14-20-16,3 1-67 15,-2-4-126-15,-2-15-102 16,-5-8-281-16</inkml:trace>
  <inkml:trace contextRef="#ctx0" brushRef="#br0" timeOffset="-100834.45">26875 6571 867 0,'0'0'284'15,"0"0"-234"-15,0 0-8 16,0 0 26-16,87 0 15 16,-52-1 22-16,7-6-59 15,3-5-12-15,1-2-17 16,-3-1-17-16,-4-1-33 16,-5 1-155-16,-10-2-120 0,-6 4-26 15,-9 4-8-15</inkml:trace>
  <inkml:trace contextRef="#ctx0" brushRef="#br0" timeOffset="-100513.99">27236 6474 333 0,'0'0'277'0,"0"0"-137"15,0 0-37-15,0 0 78 16,-12 85-34-16,16-60-106 15,17-2 9-15,6-6-32 16,4-3-17-16,2-11 36 16,2-3-37-16,-4-3 38 15,-3-14 43-15,-4-5-54 0,-7-6 5 16,-8 0-7-16,-8-2 33 16,-1 3 40-16,-7 2-25 15,-16 6-18-15,-2 5-8 16,-7 8-47-16,-2 6 13 15,0 0-13-15,1 14-22 16,3 7 22-16,8 5-95 16,5 11-56-16,10-8-50 15,5-5-401-15</inkml:trace>
  <inkml:trace contextRef="#ctx0" brushRef="#br0" timeOffset="-100233.11">27658 6104 1487 0,'0'0'284'0,"0"0"-219"15,0 0-65-15,0 0-30 16,0 0 30-16,0 0 29 15,13 106-23-15,1-55 36 16,2 7-30-16,1-2 0 16,-1-3-9-16,-1-3-3 0,-3-8-8 15,-3-9-147 1,-9-8-101-16,0-8-112 0,-6-8-162 0</inkml:trace>
  <inkml:trace contextRef="#ctx0" brushRef="#br0" timeOffset="-99837.77">27677 6486 352 0,'0'0'908'0,"0"0"-853"16,0 0-55-16,0 0 0 15,0 0 1-15,0 0-1 16,88-14 32-16,-59 9-25 16,3-3 20-16,1 2 32 15,-3-5-39-15,-3 3-9 16,-6-1-11-16,-5 4 0 15,-8 2-7-15,-4 3-6 0,-4 0-80 16,0 11 67-16,0 13 26 16,0 0 4-16,0 6 6 15,0-4-10-15,5 0 24 16,13-9-5-16,2-4 0 16,2-6 12-16,1-7-31 15,1 0 26-15,0-5 20 16,-4-11 2-16,-3-2 9 15,-6-4-32-15,-8 1 4 16,-3 0 44-16,-3 3-41 0,-15 1 12 16,-8 2-6-1,-5 6-13-15,-3 4 7 0,-8 5-31 16,2 0-1-16,1 5-98 16,3 7-116-16,9 0-20 15,11-5-485-15</inkml:trace>
  <inkml:trace contextRef="#ctx0" brushRef="#br0" timeOffset="-99088.7">28261 6319 576 0,'0'0'769'15,"0"0"-691"-15,0 0-23 16,0 0 107-16,40 92-47 0,-30-53-14 15,-4 0-9-15,2-2-51 16,-2-7-2-16,2-8-39 16,0-8 8-16,-2-7 2 15,0-7-10-15,0 0-10 16,1-11-9-16,1-10-23 16,1-7-13-16,1-6-3 15,1 0 24-15,-1-1-8 16,3 5-66-16,1 6 50 15,1 9 57-15,-2 12-26 16,0 3-40-16,-2 13 67 16,0 12 13-16,2 7 75 15,-1 3-29-15,2-4-18 16,2-2-2-16,3-9-38 16,-1-5 21-16,3-8-4 0,0-7-18 15,2 0 1-15,-1-10 30 16,0-10-14-16,-2-8-17 15,-3-2-58-15,-4-1-2 16,-6-2 5-16,-7 3 4 16,0 5 26-16,0 7 3 15,-12 6 12-15,0 11 0 16,-1 1-2-16,-2 11 12 16,1 12 1-16,1 6 0 15,5 3 62-15,7-1-12 16,1 1 15-16,1-8 4 15,13 0-53-15,5-7 4 16,2-6-21-16,0-7 1 0,1-4 2 16,2 0-3-16,1-6 7 15,0-10 5-15,4-5 5 16,3-4-4-16,3-2-13 16,4 1 0-16,0 1 5 15,4 6-4-15,-3 5-1 16,-4 8 13-16,-4 6-12 15,-6 5-1-15,-6 15 6 16,-7 3 21-16,-7 4 36 16,-6 3-57-16,0-1 17 15,-12-3-1-15,-7-2-12 16,-2-4-3-16,-2-6-7 0,0-3-37 16,-6-11-55-1,7 0-205-15,4-1-541 0</inkml:trace>
  <inkml:trace contextRef="#ctx0" brushRef="#br0" timeOffset="-98816.49">29123 6018 1350 0,'0'0'102'15,"0"0"-102"-15,0 0 0 0,0 0 55 16,0 0 18 0,110 64 10-16,-69-25 1 0,5 9-27 15,0 4 27-15,5 16-23 16,-11 17-39-16,-13 15 47 16,-23 4-56-16,-4-19-7 15,-24-19-6-15,-28 1-34 16,10-19-196-16,-5-4-828 0</inkml:trace>
  <inkml:trace contextRef="#ctx0" brushRef="#br0" timeOffset="-96607.77">27658 4282 1154 0,'0'0'220'0,"0"0"-120"15,0 0-44-15,0 0 2 16,0 0 41-16,0 0-80 15,0 0 35-15,0 57 63 16,0-21-63-16,0 6 3 16,0 2-36-16,0 1-20 15,-3-6 16-15,2-4-17 16,-4 1-65-16,2-10-152 16,1-9-377-16</inkml:trace>
  <inkml:trace contextRef="#ctx0" brushRef="#br0" timeOffset="-96399.08">27813 4335 189 0,'0'0'1132'0,"0"0"-974"15,0 0-134-15,0 0 21 16,-15 90 49-16,9-47-11 15,2 6-8-15,2-1-74 16,2-2-1-16,-1 5-54 16,-1-13-199-16,-2-11-410 0</inkml:trace>
  <inkml:trace contextRef="#ctx0" brushRef="#br0" timeOffset="-96157.49">27390 4567 1385 0,'0'0'141'0,"0"0"-135"0,0 0-6 16,0 0 37-1,0 0 73-15,117 64-58 0,-74-43-15 16,-1-2-15-16,2-5-22 15,-4-6-6-15,6-8-72 16,-10 0-150-16,-6-10-327 0</inkml:trace>
  <inkml:trace contextRef="#ctx0" brushRef="#br0" timeOffset="-95999.9">27894 4507 1016 0,'0'0'340'0,"0"0"-231"16,-33 94-72-16,18-50 24 16,3-3-35-16,1-6-9 0,-3-5-17 15,5-10-104-15,-3-9-544 16</inkml:trace>
  <inkml:trace contextRef="#ctx0" brushRef="#br0" timeOffset="-95626.41">27327 3321 719 0,'0'0'102'0,"0"0"69"15,0 145 56-15,0-36-74 16,0 8 17-16,0-4-94 15,-3-29-59-15,-3-32 7 16,3-17-23-16,-2-11-2 16,1-1-32-16,-3-4-80 15,-2-2-66-15,1-12-178 0,3-5-298 0</inkml:trace>
  <inkml:trace contextRef="#ctx0" brushRef="#br0" timeOffset="-95377.71">27310 3456 985 0,'0'0'239'0,"0"0"-203"16,0 0 10-16,15 90 89 15,2-35-23-15,2 7 20 16,10 2-44-16,0-7-57 0,4-4 21 15,-1-12-41 1,-4-10 2-16,-4-10-13 0,-7-9-24 16,-3-8-82-16,-2-7-167 15,-3-12-63-15,-3-7-354 0</inkml:trace>
  <inkml:trace contextRef="#ctx0" brushRef="#br0" timeOffset="-95151.15">27597 3341 159 0,'0'0'921'0,"0"0"-795"16,0 0-94-16,0 81 75 0,0-32 39 16,0 6-41-16,3 4-7 15,2 4-41-15,2-4-34 16,-3-4 12-16,-1-10-35 15,2-10-13-15,-1-10-115 16,4-14-103-16,0-9-269 16,0-2-274-16</inkml:trace>
  <inkml:trace contextRef="#ctx0" brushRef="#br0" timeOffset="-94688.4">27922 3571 1069 0,'0'0'168'0,"0"0"-90"15,-30 84-33-15,17-39 32 16,2 1 16-16,2 2-58 16,5-3 19-16,1-4-37 15,3-7-11-15,0-7 15 16,0-9-14-16,0-5-3 15,0-6 4-15,0-5 6 16,0-2-2-16,0 0 13 16,1-14 1-16,5-7 28 15,2-8-42-15,-1-5-1 16,4-6 11-16,-1-3-10 0,-1 2-11 16,3-1-1-16,-2 2 0 15,1 8 8-15,-2 8-7 16,-3 8-1-16,-2 9 3 15,-2 5-3-15,-1 2-16 16,-1 8-1-16,2 13 17 16,1 6 41-16,0 9-19 15,4 3-7-15,-1-3-2 16,5-1 2-16,-1-2-18 16,2-6 3-16,-1-5-29 15,-5-3-14-15,-1-6-128 16,-5-7-15-16,0-3-59 15,-4-3-142-15</inkml:trace>
  <inkml:trace contextRef="#ctx0" brushRef="#br0" timeOffset="-94482.39">27856 3805 644 0,'0'0'505'15,"0"0"-418"-15,0 0 8 16,0 0 34-16,0 0-57 15,0 0-17-15,0 0-49 16,21-3-5-16,5 11 76 16,4-1-14-16,4-2-24 15,4 3-18-15,1-3-21 16,18 1-25-16,-11-1-189 16,-3-2-433-16</inkml:trace>
  <inkml:trace contextRef="#ctx0" brushRef="#br0" timeOffset="-94324.46">28466 3935 155 0,'0'0'1336'0,"0"0"-1134"16,0 0-135-16,0 0-11 16,0 0 49-16,0 0-68 15,0 0-37-15,0 26-18 16,0-20-348-16</inkml:trace>
  <inkml:trace contextRef="#ctx0" brushRef="#br0" timeOffset="-90031.51">4859 15609 560 0,'0'0'128'15,"0"0"-103"-15,0 0 115 16,0 0 22-16,3-72 10 16,-3 53-3-16,0-4-87 15,0 1-2-15,0-4 5 16,0 3-60-16,0-3 42 15,0 2-17-15,0 0-30 16,0 1 43-16,-1 4-63 16,-1 2 23-16,2 5-21 15,-1 1 15-15,1 6-17 16,0 4 0-16,0 1 2 0,-2 0-20 16,2 0-2-16,0 1-14 15,0 15 33-15,0 4 2 16,0 13 12-16,6 18-13 15,12 27 1-15,6 18 19 16,-3-3-12-16,1-16-5 16,-8-24 2-16,-4-14 7 15,-1 1-12-15,2 2 0 16,-1 1 2-16,-4-9 8 16,-3-7 7-16,-2-6-3 15,-1-7 3-15,0-3-9 16,0-4-1-16,0 0-2 0,-4-2-4 15,-5-2 20-15,-1-1-15 16,-4 1-3-16,-2-3 5 16,-1 0 4-16,-2 0-13 15,1 0 1-15,-6 0 0 16,3-8-1-16,-4 0 1 16,5-1-10-16,-2 0 9 15,3 2-22-15,5 2 22 16,1 2 1-16,4 1-3 15,3 1 2-15,1 0 2 16,2-1 5-16,2 1 1 16,1-1 8-16,0 2-15 15,0-1 0-15,0 1-22 0,0 0 15 16,0 0-4-16,12 0 11 16,7 0 17-16,11 0-5 15,6 0-12-15,4 0 1 16,8 0 6-16,-2-3 47 15,3-1-37-15,-5-1 0 16,-3 0 19-16,-8 1-35 16,-5-2 30-16,-11 2-13 15,-5 2-18-15,-8-1 52 16,-2 3-14-16,-2 0 15 16,0 0 1-16,0 0-45 15,0 0 14-15,0 0-23 16,0-2-6-16,0-1-4 15,1-2-27-15,1 1-43 16,7-10-53-16,-3 3-262 0,4 0-852 16</inkml:trace>
  <inkml:trace contextRef="#ctx0" brushRef="#br0" timeOffset="-89581.45">5602 15660 1211 0,'0'0'204'0,"0"0"-123"16,0 0 56-16,0 0 56 15,0 0-91-15,0 0-42 16,0 0-21-16,-81-35-31 16,74 35-16-16,-2 9 6 15,-1 13 2-15,-1 10 0 16,2 12 2-16,3 23 3 15,6 25 31-15,2 23-36 16,17 2 31-16,6-20-24 16,-2-31 0-16,-7-25 7 0,2-7-14 15,0 0 7-15,1-1-7 16,1-2-36-16,-5-10-49 16,-8-10-33-16,-7-11-134 15,0-10 54-15,-7-9-576 0</inkml:trace>
  <inkml:trace contextRef="#ctx0" brushRef="#br0" timeOffset="-89102.64">5383 16019 1219 0,'0'0'220'0,"0"0"-218"15,0 0 24-15,0 0 25 0,0 0 97 16,0 0-20-16,107-16-71 15,-62 3 1-15,9-2-48 16,-1-6 2-16,1 0 1 16,-5-1-13-16,-3-2 0 15,-8 4-1-15,-10 3-11 16,-9 5-4-16,-10 4-25 16,-6 5 15-16,-3 3 17 15,0 0 6-15,-4 14 3 16,-4 7 41-16,3 8-41 15,5 3 26-15,0 0-14 16,8-1-11-16,12-5 13 16,5-9-13-16,2-9-1 0,4-8 0 15,1-3-29-15,-1-19 29 16,-4-4 0-16,-3-9 9 16,-11-2-4-16,-4 0-5 15,-9 3 14-15,0 1 27 16,-21 0-12-16,-7 5 40 15,-8 3-40-15,-7 3-27 16,1 7 62-16,0 8-56 16,5 7-1-16,6 0-7 15,4 15-19-15,12 6-15 16,6 1-101-16,9 2-103 16,4-8-272-16,10-7-103 0</inkml:trace>
  <inkml:trace contextRef="#ctx0" brushRef="#br0" timeOffset="-88844.41">6109 15294 1279 0,'0'0'315'16,"0"0"-148"-16,0 0-66 15,0 0-64-15,0 0-30 16,3 81 59-16,12 2-11 15,10 26-25-15,5 5 43 16,-3-20-31-16,-9-25-10 0,-2-29-14 16,-5-4-17-1,-2 0-2-15,1 1-55 0,-2-1-89 16,-8-9-119-16,0-15-84 16,-15-7-173-16,-2-5-13 0</inkml:trace>
  <inkml:trace contextRef="#ctx0" brushRef="#br0" timeOffset="-88455.71">6125 15940 456 0,'0'0'644'16,"0"0"-498"-16,0 0-51 16,0 0-63-16,0 0-6 15,0 0 24-15,0 0-27 16,65-37 44-16,-28 40-50 16,6-3 7-16,-1 0 38 15,3-2-6-15,-1-11 44 16,-3-3-50-16,-4-2-48 0,-10 1 35 15,-5 4-37-15,-10 5 9 16,-6 8-9-16,-6 0-38 16,0 17 22-16,0 13 16 15,0 10 8-15,0 4 26 16,0-2-34-16,11-5 20 16,8-5 7-16,2-14-16 15,9-7-22-15,0-11 3 16,1-3 8-16,-3-18 13 15,-4-5-7-15,-5-7 15 16,-10-2 20-16,-7 0-12 16,-2-3 31-16,-12 1 15 15,-15 2-45-15,-6-1 11 0,-7 6-25 16,0 3-14 0,-1 5-2-16,1 10-80 0,0 7-95 15,9 5-165-15,7 0-629 16</inkml:trace>
  <inkml:trace contextRef="#ctx0" brushRef="#br0" timeOffset="-88274.78">6531 15392 1480 0,'0'0'281'0,"0"0"-245"0,0 0 7 16,0 0-37-1,0 0 5-15,0 0-11 0,93-62-184 16,-69 62-9-16,-5 7-309 16,-7 6-423-16</inkml:trace>
  <inkml:trace contextRef="#ctx0" brushRef="#br0" timeOffset="-87801.58">6836 15853 1355 0,'0'0'280'0,"0"0"-170"15,0 0-84-15,0 0 62 16,0 0 49-16,0 0-136 0,0 0 10 16,31-78-11-16,-16 57 1 15,-3 5 9-15,1 5-9 16,-1 8-1-16,0 3 0 15,4 5 14-15,1 17-12 16,2 7 18-16,2 7-14 16,0 6 37-16,0-3-42 15,-5 0 9-15,-5-6-1 16,-4-7 0-16,-2-5-11 16,-4-8 2-16,2-5-1 15,-3-7-1-15,0-1 2 16,0-6 0-16,0-14-2 15,0-9-82-15,4-9 37 16,1-4-34-16,1 1-50 16,6 4 84-16,1 11 16 0,-2 9 31 15,2 10 38-15,-2 7-32 16,-1 8 48-16,2 13 41 16,-3 6-50-16,5 3 20 15,-4-3-56-15,0 1 2 16,2-6-11-16,5-2-39 15,0-8-287-15,-3-6-985 0</inkml:trace>
  <inkml:trace contextRef="#ctx0" brushRef="#br0" timeOffset="-87455.84">7744 15755 7 0,'0'0'1374'0,"0"0"-1153"15,0 0-188-15,0 0-6 16,0 0 53-16,0 0 0 16,106 23-2-16,-69-18-64 15,3-2 41-15,2 1 43 16,-2-3-85-16,-2 2 15 15,-5-2 3-15,-4 1-30 16,-5 0 60-16,-7-1-21 0,-7-1-11 16,-4 2 33-16,-3-2-62 15,-3 2 30-15,0-2-30 16,0 0 16-16,0 0-41 16,0 0 25-16,0 0-90 15,-6 0-102-15,1 0-954 0</inkml:trace>
  <inkml:trace contextRef="#ctx0" brushRef="#br0" timeOffset="-86443.93">8779 15502 871 0,'0'0'199'15,"0"0"-125"-15,0 0-48 16,0 0 104-16,0 0 11 16,24 85-87-16,-2-71 20 15,8-3-22-15,3-5 24 16,1-6 10-16,1 0-24 16,-3-6-13-16,-3-10-19 15,-4-1-23-15,-6-3 15 0,-7-2-22 16,-4 1 9-1,-7 0 4-15,-1 1-13 0,-3-2 29 16,-13 2 9-16,-8 2-37 16,-3 3 11-16,-4 4-12 15,-5 8 8-15,2 3-8 16,0 0 0-16,6 16 0 16,3 7 0-16,6 5-24 15,11 2-69-15,8 9-153 16,0-7-263-16,14-4-270 0</inkml:trace>
  <inkml:trace contextRef="#ctx0" brushRef="#br0" timeOffset="-86075.47">8955 15595 1152 0,'0'0'293'0,"0"0"-223"16,0 0-28-16,0 0 10 15,-91 83 120-15,82-49-34 16,6 6-115-16,3 7 11 16,6 2 1-16,12-3-33 15,6-3 31-15,9-11-30 16,1-11 4-16,2-13-4 16,-4-8-3-16,0-12 0 15,-8-18-6-15,-2-6 15 16,-7-7 19-16,-9-1-15 15,-6-2 2-15,0 5 34 16,-18 3-18-16,-7 8 23 0,-6 4-12 16,-5 7-20-16,-2 9 39 15,-2 3-33-15,6 7-9 16,0 0-19-16,8 4-4 16,8 13-11-16,6 4-71 15,12 12-75-15,0-3-99 16,2-3-631-16</inkml:trace>
  <inkml:trace contextRef="#ctx0" brushRef="#br0" timeOffset="-85891.95">9374 15972 1731 0,'0'0'337'0,"0"0"-254"15,0 0-82-15,0 0 8 16,0 0-9-16,0 0-147 16,0 0-451-16,42-25-577 0</inkml:trace>
  <inkml:trace contextRef="#ctx0" brushRef="#br0" timeOffset="-85031.53">9531 15533 927 0,'0'0'512'15,"0"0"-512"-15,0 0-45 16,0 0 45-16,0 0 29 15,0 0 48-15,83-42-48 16,-53 38-7-16,4 1 83 16,-1 3-28-16,0 0-24 15,-2 0-20-15,-1 7-32 16,-3 9-2-16,-5 5-5 0,-7 4-6 16,-7 6 12-16,-8 3 0 15,-3 2 13-15,-14 1-7 16,-8 1 3-16,-3-4-6 15,-1-3-3-15,3-5 0 16,3-6 6-16,7-8-5 16,4-3 4-16,8-7 2 15,2-2-7-15,2 0-13 16,0 0-34-16,9 0 47 16,3 0 18-16,5 0-11 15,2 0 5-15,4 3 41 16,3 8-8-16,2-2 40 15,6-1-41-15,1-2-43 0,4-6 30 16,2 0-31 0,-2-13 0-16,3-11-73 0,-2-6-82 15,-6-8-61-15,-4-1-10 16,-10-5-55-16,-7 1 67 16,-10 2 214-16,-3 3 55 15,-6 5 168-15,-10 9-23 16,1 4 54-16,-2 11-73 15,4 7-80-15,1 2-18 16,0 13-71-16,6 15 3 16,3 11 13-16,3 5-15 15,0 8 36-15,12-1-19 16,12-3-29-16,6-6 22 16,7-11-22-16,2-11-1 15,7-9 9-15,-1-11-9 0,1-1 0 16,-3-18 0-16,-5-11 0 15,-7-6 15-15,-7-4-14 16,-8-3 13-16,-11-1 17 16,-5-1-22-16,-11 5 0 15,-16 2 1-15,-11 5 0 16,-9 8 36-16,-3 6-25 16,0 12 3-16,4 7-17 15,6 0-7-15,5 17 0 16,9 7-30-16,8 3-31 15,7 3 8-15,10 1-62 16,2 4-88-16,16-8-201 16,4-8-591-16</inkml:trace>
  <inkml:trace contextRef="#ctx0" brushRef="#br0" timeOffset="-84805.77">10648 15397 1375 0,'0'0'210'15,"0"0"-156"-15,0 0 32 16,0 0 14-16,92 8-14 16,-53-1-41-16,0-3-37 0,0-3-4 15,-8-1-4 1,-4 0-72-16,-11-1-93 0,-5-6-206 15,-8 0-426-15</inkml:trace>
  <inkml:trace contextRef="#ctx0" brushRef="#br0" timeOffset="-84476.38">10850 15386 72 0,'0'0'906'16,"0"0"-656"-16,0 0-41 16,-87 14-100-16,58 1-16 15,1 2-26-15,6-1-56 16,1 1 28-16,6-2-32 15,6-4 5-15,6-4-12 16,3-1 6-16,3-2-8 16,15-1 2-16,7-2-30 15,7 0 8-15,2 2-28 0,6 4 50 16,2 4-10-16,0 7 22 16,-2 1 2-16,0 5 43 15,-7 1 19-15,-9 3 18 16,-12 0-46-16,-12 0 37 15,0 0-9-15,-24-2-36 16,-9 0 3-16,-7-3-10 16,-6-7-23-16,1-6 40 15,0-10-42-15,8 0 2 16,7-3-10-16,15-23-102 16,10 4-127-16,5-2-553 0</inkml:trace>
  <inkml:trace contextRef="#ctx0" brushRef="#br0" timeOffset="-84008.54">11519 15595 1172 0,'0'0'261'16,"0"0"-187"-16,0 0-20 15,0 0 18-15,0 0 123 0,0 0-3 16,73 75-118-1,-43-45-22-15,3-1-41 0,-3-4-5 16,-2-6 0-16,-4-4-6 16,-3-6-70-16,-5-4-119 15,-5-5-444-15</inkml:trace>
  <inkml:trace contextRef="#ctx0" brushRef="#br0" timeOffset="-83761.83">11731 15593 1088 0,'0'0'236'16,"0"0"-164"-16,0 0 24 0,0 0 119 16,-67 97-70-1,49-71-59-15,0 2-21 0,-1-4-65 16,2-2 28-16,2-5-28 15,5-4 10-15,4-6-16 16,3-3 6-16,3-4-43 16,0 0-60-16,0-3-225 15,7-4-301-15</inkml:trace>
  <inkml:trace contextRef="#ctx0" brushRef="#br0" timeOffset="-83483.74">12038 15487 918 0,'0'0'594'16,"0"0"-497"-16,0 0-31 15,0 0 21-15,0 0 89 16,23 89-34-16,-13-42-91 15,-1 3 29-15,-2 1-50 16,-2-5-4-16,1-3-14 16,-3-9-5-16,0-9-14 15,-2-6-12-15,1-10-71 16,2-9-28-16,1 0-204 16,1-1-454-16</inkml:trace>
  <inkml:trace contextRef="#ctx0" brushRef="#br0" timeOffset="-83093.4">12274 15500 1333 0,'0'0'321'0,"0"0"-220"16,0 0-50-16,-5 73-11 15,4-37 106-15,1 5-55 16,0 2-75-16,18-1 27 15,3-4-42-15,9-3 11 16,1-7 14-16,9-9-13 0,-1-8-21 16,1-8 8-16,0-3 0 15,-2-8 7-15,-7-16 3 16,-3-6 27-16,-7-8 19 16,-9-2-45-16,-7-6 14 15,-5 0-22-15,-8 0 9 16,-14 3 13-16,-8 4-18 15,-7 5 29-15,-5 7 14 16,-6 9-48-16,-1 7 12 16,0 9-14-16,1 2-36 15,6 7 35-15,6 10-62 16,6 3 8-16,10-1-8 16,8 5-92-16,6-5-112 15,3-6-449-15</inkml:trace>
  <inkml:trace contextRef="#ctx0" brushRef="#br0" timeOffset="-82844.25">12477 15316 46 0,'0'0'1374'15,"0"0"-1170"-15,0 0-159 0,0 0 66 16,89-13 45-16,-59 13-90 16,6 0-7-16,1 0-50 15,2 0 2-15,-3 0-11 16,-2-1-4-16,6-7-132 16,-8-1-234-16,-7-1-906 0</inkml:trace>
  <inkml:trace contextRef="#ctx0" brushRef="#br0" timeOffset="-82506.41">13072 15146 35 0,'0'0'1649'16,"0"0"-1403"-16,0 0-197 16,0 0-35-16,0 0 54 15,0 0 50-15,19 83-50 16,-9-46-13-16,-2 2-49 15,1-3 9-15,-3-5-15 16,1-6-31-16,-2-9 21 16,-2-7-72-16,3-9-33 0,-2-6-74 15,3-8-417-15</inkml:trace>
  <inkml:trace contextRef="#ctx0" brushRef="#br0" timeOffset="-82020.16">13270 15192 126 0,'0'0'859'16,"0"0"-631"-16,0 0 4 15,0 0-130-15,0 0 60 16,0 0-35-16,0 0-69 16,73 70 32-16,-49-70-45 15,2-12 8-15,-6-5-2 0,-3 0-37 16,-5-3-8-1,-8 0-6-15,-4 1 1 0,0 0 17 16,-6 4-17-16,-9 0 31 16,-3 7 6-16,-4 3-31 15,3 5-14-15,-2 0 4 16,-2 5-4-16,4 11-4 16,4 1 17-16,2 3-6 15,4 0 0-15,4 1 11 16,5 1-22-16,0-5 8 15,0-3-51-15,14-4 33 16,2-5-23-16,2-4 12 16,1-1-13-16,1 0-32 15,-4-6 43-15,0-3 27 0,-2 2 7 16,-4 4 94-16,-1 3-33 16,-1 0-12-16,-1 16 26 15,2 6-47-15,-1 7 24 16,-4 3-24-16,2 0-19 15,-3-3 8-15,3-3-17 16,0-6-42-16,8-9-49 16,0-3-199-16,-2-8-699 0</inkml:trace>
  <inkml:trace contextRef="#ctx0" brushRef="#br0" timeOffset="-81764.69">13915 15216 1493 0,'0'0'355'0,"0"0"-254"16,0 0-47-16,0 0-54 15,0 0 90-15,0 0-43 16,0 0-47-16,88-22 34 15,-63 21-33-15,-3 1 6 16,-4 0-7-16,-3 0-48 16,-12 0-101-16,-3 0-252 15,0 0-690-15</inkml:trace>
  <inkml:trace contextRef="#ctx0" brushRef="#br0" timeOffset="-81374.69">13943 15197 798 0,'0'0'620'0,"0"0"-525"16,0 0-75-16,0 0 3 15,0 0 165-15,7 99-74 16,10-61-58-16,4 3 8 16,4 1-43-16,-2 2 40 15,0-1-22-15,-2 1-11 16,-4-4 16-16,-3 1-25 15,-3-1 6-15,-3-1 13 0,-4-2-27 16,-4-4-12-16,0-1 1 16,-7-4 0-16,-7-5 4 15,-4-5-3-15,-3-3 12 16,-4-9 1-16,-5-5-5 16,-1-1-9-16,-4-2 0 15,-2-14 1-15,3-4 34 16,-2 1-1-16,8-1 17 15,4 3 21-15,6 4-71 16,6 6 3-16,5 3-4 16,2 4-40-16,2 0 24 15,-5 8-89-15,0 8-83 16,0 0-594-16</inkml:trace>
  <inkml:trace contextRef="#ctx0" brushRef="#br0" timeOffset="-79242.75">13688 15274 153 0,'0'0'791'16,"0"0"-568"-16,0 0-84 15,0 0-32-15,0 0 13 16,0 0-46-16,0 0-9 16,0 0-34-16,0 0-30 15,0 0 60-15,0 0-17 16,0 0 9-16,0 0 13 15,0 0-65-15,0 0 33 16,0 0-34-16,0 1 9 16,0 3 19-16,6 0-14 15,3 1 6-15,3-2 5 16,0 2-13-16,2-2-5 0,2-2-7 16,0-1 0-16,2 0 6 15,0 0-4-15,-2 0 21 16,2 0 7-16,-2 0-15 15,-2 0-7-15,-4 0 6 16,-1 0-4-16,0 0 33 16,-4 0-43-16,-2 0 13 15,1 0 6-15,-1 0-5 16,1 2-15-16,-1-2 1 16,-1 0 0-16,1 1 0 15,0-1 1-15,0 0 6 16,0 0 16-16,2 0-5 0,1 0-17 15,1 0-1 1,0 0 2-16,1 0 8 0,-2 0-10 16,1 0 1-16,-2 0 8 15,-2 0 0-15,0 0-18 16,-3 0 9-16,1 0 0 16,-1 0-6-16,0 0 7 15,0 0-1-15,0 0 9 16,0 0 2-16,0 0-21 15,0 0 10-15,0 0-1 16,0 0-11-16,0 0 12 16,0 0 0-16,0 0-14 15,0 0-89-15,0 0-37 16,0 5-259-16,-1 2-1063 0</inkml:trace>
  <inkml:trace contextRef="#ctx0" brushRef="#br0" timeOffset="-76485.97">7783 16877 1137 0,'0'0'265'0,"0"0"-160"16,0 0-70-16,0 0 51 15,0 0 67-15,0 0-83 16,0 0-19-16,-2 0-26 16,2 0-25-16,0 0 68 15,0 0-43-15,0 0-7 0,0 0 7 16,0 0-17-16,2 0-8 16,11 0 0-16,4 2 8 15,5 2 4-15,5-1-12 16,6-1 9-16,4 1 23 15,4 1-31-15,3-2 36 16,-1-1-37-16,-3-1 15 16,-4 0-3-16,-6 0 3 15,-6 0-1-15,-9 0 14 16,-5 0-13-16,-5 0-9 16,-2 0 11-16,-3 0-16 15,0 0 49-15,0 0-27 16,0 0 4-16,0 0 21 15,0 0-41-15,0 0 6 16,0 0-13-16,0 0 8 0,0 0-4 16,0 0-4-1,0 0-6-15,0 0 5 0,0 0-112 16,0 5-41-16,0 5-502 0</inkml:trace>
  <inkml:trace contextRef="#ctx0" brushRef="#br0" timeOffset="-73843.08">3994 16561 789 0,'0'0'256'16,"0"0"-166"-16,0 0 13 16,0 0 31-16,0 0 19 15,0 0-34-15,0 0-77 16,-10-9 5-16,5 9-10 16,1 0-26-16,-4 0 26 15,-2 0-30-15,-4 0 0 0,-2 9-7 16,-2 3 3-16,-1 3-4 15,-2 4 1-15,7 0-5 16,-2 0 3-16,1 1 3 16,6-2-1-16,-3 3 7 15,5-1-1-15,2 1-12 16,2 3 6-16,3 3 0 16,0 1-1-16,0 3 1 15,8 0 0-15,8 2 5 16,4-4 2-16,6 3-8 15,6-5 1-15,4-1 0 16,2-6-7-16,-2-4 14 0,-3-8-5 16,-8-6-2-16,-4-2-18 15,-3-2 18-15,-9-16 18 16,1-8-11-16,-5-6 40 16,-5-5-34-16,0 0 5 15,0 1 5-15,-15 6-11 16,0 1-5-16,-4 5-5 15,-2 5 9-15,-2 4 31 16,-2 7-27-16,3 4 3 16,-2 4-14-16,3 0 11 15,0 9-30-15,2 9 15 16,4 6-29-16,0 5-2 16,12 18-98-16,3-7-84 0,0-5-319 15</inkml:trace>
  <inkml:trace contextRef="#ctx0" brushRef="#br0" timeOffset="-73580.47">4300 17050 1371 0,'0'0'352'0,"0"0"-241"0,0 0-105 16,0 0 29-1,0 0 43-15,0 0-46 0,0 0 10 16,6 3-41-16,-6-3 7 16,0 0-8-16,1 0-79 15,2 0-135-15,-1 0-457 0</inkml:trace>
  <inkml:trace contextRef="#ctx0" brushRef="#br0" timeOffset="-73056.73">4361 16785 561 0,'0'0'133'0,"0"0"-79"15,0 0 16-15,-9 90 130 16,9-56 9-16,9 1-93 15,6-6-46-15,9 2-9 16,1-9-54-16,2-5 12 16,1-8-6-16,2-9 2 0,0 0 44 15,-6-10 10 1,3-10-2-16,-8-5 28 0,-2-5-43 16,-4-7 10-16,-9-2-37 15,-4 0-25-15,0-5 42 16,-4 2-34-16,-11 5 30 15,-6 4-6-15,2 3 4 16,-5 7 18-16,-1 4-21 16,-1 5-8-16,-1 5 24 15,-3 3-48-15,-1 6 8 16,0 0-5-16,-1 3-4 16,4 9-16-16,4 5-24 15,5 5-62-15,10 5 9 0,6 3-110 16,3 5-36-1,12-5-113-15,6-7-338 0</inkml:trace>
  <inkml:trace contextRef="#ctx0" brushRef="#br0" timeOffset="-72546.59">4701 16631 907 0,'0'0'127'0,"0"0"-79"0,0 0 59 16,0 0 32-16,94-19 16 15,-66 19-56-15,-1 0-23 16,-2 3 30-16,-2 13-82 15,-2 7 22-15,-9 5 7 16,0 6-15-16,-9 5 12 16,-3 2-37-16,0 1 9 15,-2-1 0-15,-7-3-10 16,-4-5-12-16,2-6 0 16,0-6 0-16,0-8 11 15,2-8-11-15,-3-3 0 16,0-2-25-16,0-6-79 0,2-8 24 15,4-1 20-15,3 0-6 16,3 5 63-16,0 2-1 16,3 4 4-16,9 4 36 15,10 0-4-15,2 4 30 16,4 10-18-16,4 3-44 16,-1 0 40-16,0 0-33 15,1-1-6-15,-4-7-1 16,0-4-13-16,1-5-128 15,5-12-48-15,-1-9 75 16,-11-4-404-16</inkml:trace>
  <inkml:trace contextRef="#ctx0" brushRef="#br0" timeOffset="-72347.76">5239 16736 722 0,'0'0'937'0,"0"0"-830"16,0 0-77-16,0 0-11 15,0 0-18-15,23 83 81 16,-4-50-42-16,5-4-28 16,-3 1 23-16,0-5-34 15,1-5-1-15,-5-6 0 16,1-6-85-16,-5-8-29 16,-1-1-237-16,-6-15-397 0</inkml:trace>
  <inkml:trace contextRef="#ctx0" brushRef="#br0" timeOffset="-72139.4">5399 16765 1328 0,'0'0'365'0,"0"0"-296"16,0 0-31-16,0 0-2 16,-49 97 43-16,35-62 15 15,0-2-69-15,0 0 0 16,1-4-6-16,2-6-9 15,4-5-5-15,2-9-5 16,2-6-29-16,3-3-49 16,0 0-178-16,0-12-266 15,5-3-183-15</inkml:trace>
  <inkml:trace contextRef="#ctx0" brushRef="#br0" timeOffset="-71897.43">5581 16568 1232 0,'0'0'262'0,"0"0"-209"15,0 0 41-15,25 90 115 16,-19-42-59-16,-1 1-39 16,1 2-42-16,4-5-48 15,-4-3-1-15,2-9-14 16,-2-7-6-16,0-10 0 15,1-7-50-15,-1-9-56 0,0-1-55 16,6-23-124-16,1-2-215 16,-5-4-505-16</inkml:trace>
  <inkml:trace contextRef="#ctx0" brushRef="#br0" timeOffset="-71546.04">5787 16627 1317 0,'0'0'184'15,"0"0"-130"-15,0 0-6 16,0 0 16-16,0 106 37 16,7-65-21-16,7-2-58 15,5 0 12-15,5-10-23 16,7-2-9-16,2-8 17 16,0-10-19-16,-3-8 0 15,-2-1 7-15,-4-7 2 0,-6-12 7 16,-5-6-3-16,-7-3-7 15,-6-5 48-15,0-1-26 16,-6 0 13-16,-13 0 2 16,-6 1-25-16,-5 4 14 15,-3 6-17-15,0 6-6 16,-1 11 4-16,1 6-13 16,0 2-8-16,0 21 7 15,2 7-52-15,7 7-8 16,5 3-14-16,5-4-30 15,14 4-36-15,0-11-239 16,0-12-285-16</inkml:trace>
  <inkml:trace contextRef="#ctx0" brushRef="#br0" timeOffset="-70819.13">6039 16425 677 0,'0'0'485'0,"0"0"-422"15,0 0-46-15,0 0 125 16,0 0-6-16,0 0-28 16,0 0-44-16,82-21-43 0,-76 28 31 15,0 7 18-15,0 2-32 16,-4 4 27-16,-2 3-65 15,0 1 43-15,0 2 34 16,0-6-52-16,0 0 6 16,4-6-31-16,5-4 9 15,1-1 1-15,5-4-10 16,2-5 1-16,2 0-1 16,1 0-26-16,-3-2-5 15,-3-10-51-15,2-5-91 16,-4-2-25-16,-2-6-135 15,-2 0-187-15,1 0 417 16,-4 0-21-16,-4 2-234 16,-1 3 358-16,0 6 127 15,0 1 405-15,0 6-257 0,0 0-91 16,0 4-60-16,0 0-80 16,0 3-6-16,0 0-24 15,9 0 66-15,3 0 57 16,1 8-52-16,4 3 3 15,-3 2 13-15,0 2-51 16,-3 2 1-16,-4-1-51 16,-6 1-4-16,-1 0 4 15,0-3 0-15,-3-2 19 16,-4-4-12-16,1-3-7 16,6-5-19-16,0 0-56 0,0-5-106 15,9-7 37 1,4 1 58-16,4 0 78 0,1 4-7 15,-2 4 30 1,-1 3 23-16,-3 0 131 0,-2 0-87 16,-5 10 18-16,-5 4-30 15,0 1-5-15,-5 5 7 16,-11 1-63-16,1-1 16 16,-3-5-25-16,0 0-22 15,6-6 5-15,-1 0-140 16,3-4-406-16,2 0-507 0</inkml:trace>
  <inkml:trace contextRef="#ctx0" brushRef="#br0" timeOffset="-70428.84">6637 16709 1302 0,'0'0'395'16,"0"0"-319"-16,0 0-22 15,0 0 16-15,0 0 37 0,0 0-38 16,-85-10-62-1,72 17-4-15,1 6-3 0,1 6 0 16,1 8 26-16,4 7-8 16,3 8 16-16,3 6 25 15,0 7-50-15,3-1 19 16,12 2-28-16,-3-4 1 16,1-4-17-16,-1-7 16 15,0-7-41-15,-6-8-9 16,-2-9-132-16,-4-7-93 15,-4-5-61-15,-6-5-262 0</inkml:trace>
  <inkml:trace contextRef="#ctx0" brushRef="#br0" timeOffset="-69984.66">6392 17045 477 0,'0'0'640'0,"0"0"-557"15,0 0-58-15,0 0 11 16,0 0 157-16,0 0-49 15,94-14-67-15,-59 14 28 16,2-2-50-16,-1-8 14 16,0-5-15-16,-5-2-46 15,-4-6-8-15,-6 3 0 16,-8 3 1-16,-4 1-4 16,-6 3 9-16,-3 6-6 15,0 2 0-15,0 5-9 16,0 0-16-16,0 0-26 15,0 12 46-15,0 7-12 16,3 3-11-16,8 0 6 0,3-6 22 16,3-3-60-16,1-9 38 15,2-4-19-15,0 0 12 16,-1-16 23-16,-2-6 12 16,-4-7 1-16,-7 0 15 15,-6 0-10-15,0-2 0 16,-1 4 21-16,-17 4 24 15,3 4 73-15,-4 7-59 16,-1 7-53-16,1 5-16 16,1 10-2-16,3 13-13 15,3 8-53-15,3 0-39 0,6 5-46 16,3-11-180-16,0-9-352 16</inkml:trace>
  <inkml:trace contextRef="#ctx0" brushRef="#br0" timeOffset="-68972.75">6897 16469 1235 0,'0'0'363'16,"0"0"-299"-16,0 0-29 15,25 75 75-15,-14-26 14 16,0 9-55-16,-2 3 25 0,-1-1-58 15,-1 0-16 1,-1-9 3-16,-3-7-23 0,0-10-23 16,0-11-30-16,-3-10-69 15,2-8-58-15,-2-5-117 16,0-1-2-16,0-13 8 16,0-6-591-16,0-1 882 15,0-1 312-15,0 5-138 16,0 2-174-16,6 6-124 15,5 1 124-15,5 4 98 16,1 2 52-16,0 2-19 16,5 0-47-16,-1 0 23 15,0 0 46-15,-2 9-63 16,-1 2-41-16,0 3 22 16,-3 3-40-16,-3 2-4 15,-1-2-25-15,-1-3 14 0,-3-6-16 16,-2-3 0-16,-2-5 2 15,0 0 91-15,-3-10-40 16,0-7-21-16,0-6-16 16,0-2-5-16,-11 0-22 15,-4-1 12-15,-7 5-1 16,3 3 43-16,-1 5-43 16,7 6 0-16,4 3 0 15,4 4 3-15,2 0-9 16,3 0 1-16,0 0-84 15,0-5-20-15,12-2-122 16,6-1 72-16,6-1 106 16,0 2 53-16,6 4 7 0,-2 3 129 15,-1 0 9-15,1 14 20 16,-4 8-24-16,-1 6-26 16,-7 2-26-16,-2 0-52 15,-4-1 4-15,-4-7-34 16,-2-6-1-16,-2-6 6 15,-1-8-10-15,2-2-4 16,-1-8-31-16,1-13-11 16,-3-10-36-16,4-1-24 15,-4-6 2-15,3 4 2 16,-3 5 64-16,0 8 36 16,0 10 1-16,0 11-1 15,0 3-46-15,3 21 46 0,0 7 88 16,0 10 8-16,2-4-61 15,1-1 4-15,4-7 33 16,-1-7-50-16,5-8 8 16,-3-7-30-16,1-7 10 15,0 0 2-15,-3-13-10 16,0-5-2-16,0-8-6 16,0-2-32-16,0-3 37 15,5 2 1-15,2 0-13 16,0 7 13-16,5 7 1 15,-2 11 18-15,0 4 55 16,-3 3 5-16,-4 17 22 16,-5 6 3-16,-4 4-48 0,-3 3 6 15,-3 1-40 1,-13-3 0-16,-1-3-22 0,-8-5-4 16,4-6-76-16,3-8-266 0</inkml:trace>
  <inkml:trace contextRef="#ctx0" brushRef="#br0" timeOffset="-68000.47">9004 16537 1243 0,'0'0'166'16,"0"0"-145"-16,0 0 27 16,72 94 136-16,-25-43-15 15,6 3-21-15,5 4-104 0,-3-5 14 16,-7-5-28-1,-9-9-30-15,-11-6 32 0,-8-13-31 16,-6-1 7-16,-6-9-8 16,-4-3-25-16,-2-7-85 15,1 0-184-15,-3 0-464 0</inkml:trace>
  <inkml:trace contextRef="#ctx0" brushRef="#br0" timeOffset="-67730.26">9376 16612 517 0,'0'0'766'0,"0"0"-625"16,0 0-81-1,0 0-59-15,-91 97 175 0,61-63-14 16,-3 2-109-16,3 1 20 15,-1-1-32-15,1-2 0 16,6-8-1-16,5-4-32 16,5-6-6-16,7-5-2 15,2-5-42-15,3-5-2 16,2-1-130-16,0 0-188 16,5-4-531-16</inkml:trace>
  <inkml:trace contextRef="#ctx0" brushRef="#br0" timeOffset="-67384.88">9975 16774 1162 0,'0'0'340'0,"0"0"-244"16,0 0-8-16,0 0 66 16,0 0-43-16,99 0-16 15,-63-3-61-15,1 0-28 0,3 1 20 16,-4 1-20-16,-3 1 13 15,-5 0-19-15,-4 0-3 16,-6 0-10-16,-9 0-50 16,-2 9-104-16,-7-1-70 15,0 1-398-15</inkml:trace>
  <inkml:trace contextRef="#ctx0" brushRef="#br0" timeOffset="-67076.2">9980 16999 489 0,'0'0'633'15,"0"0"-514"-15,0 0-73 16,0 0 214-16,92 7 27 15,-48-6-140-15,8-1-48 16,4 2-37-16,-1-2-28 16,-5 2 50-16,-6-1-47 15,-11 2-7-15,-9 0 20 16,-9 1-48-16,-4 0 7 16,-4 3-9-16,-3-1-31 15,-4 11 31-15,0 0-129 0,0 0-448 16</inkml:trace>
  <inkml:trace contextRef="#ctx0" brushRef="#br0" timeOffset="-6571.7">15068 16249 1196 0,'0'0'348'0,"0"0"-222"15,0 0-94-15,0 0-24 0,0 0 60 16,0 0 35-16,92-2 2 16,-44-2-38-16,4-2-49 15,0-1 23-15,-3-1-26 16,-3-1-5-16,-8 1-10 16,-8 1-22-16,-9 0-62 15,-8 6-150-15,-8 1-287 16,-5 0-538-16</inkml:trace>
  <inkml:trace contextRef="#ctx0" brushRef="#br0" timeOffset="-6250.67">15303 16220 1211 0,'0'0'319'0,"0"0"-241"0,0 0-37 16,0 0 9-16,2 107 53 15,26-44-8-15,2-1-51 16,4 4 6-16,2 2-16 16,-9-16-5-16,-3 6 3 15,-8-13-23-15,-10-4 6 16,-6-8 7-16,-3-6-22 16,-19-3 21-16,-7-9-9 15,-7-4 6-15,-6-6 21 16,-5-5-18-16,-2 0 7 15,2-2 18-15,6-5-34 16,7 2 15-16,11 1-24 0,7 3 5 16,10 1-16-1,6 10-59-15,0 7-104 0,0 2-411 0</inkml:trace>
  <inkml:trace contextRef="#ctx0" brushRef="#br0" timeOffset="-4562.42">8676 16209 560 0,'0'0'85'16,"0"0"-49"-16,0 0 22 15,0 0 130-15,-31 74 37 16,25-50-112-16,0 2-40 15,3 6 32-15,0 3-28 16,3 7-5-16,0 7 3 16,0 5-37-16,0 18 5 15,0-6-26-15,0 4-16 16,3 0 9-16,4-14-9 16,2 6-1-16,2-5 9 15,-2-7-2-15,7-7-9 16,-2-6 2-16,2-6 0 15,3-6-1-15,2-5 1 0,5-3 0 16,5-3 0 0,5-1 3-16,7-3-3 0,3 0 0 15,5-1 1-15,1 1 3 16,2-3-4-16,3 1 0 16,2-2 9-16,4-1-7 15,7-2-2-15,0 4 0 16,5-3 0-16,2 2 3 15,13 1-2-15,13-2 7 16,13 0 16-16,6-3-23 16,-10-2 16-16,-9 0 1 15,-15 0-8-15,0 0 9 16,-2-2-16-16,2-3 16 0,-1 1 4 16,2-1-23-1,1-3 18-15,-2 3 6 0,6-2-8 16,0 4 5-16,1-2-10 15,5 1-1-15,-3-1-6 16,3 0 2-16,0-2-6 16,-1-2 0-16,2 0 1 15,3-2 5-15,-2 1-6 16,-1 1 1-16,-1 1 12 16,-3 1-13-16,2-2 0 15,0 2 0-15,-2-3 0 16,-1 0 1-16,-2-4 0 0,0 0-1 15,0-1 1 1,0-1 5-16,0 2-12 16,0 3 6-16,-2 0 0 0,-5 2 2 15,4 2-2-15,0-1 0 16,0-1 5-16,1 1-5 16,3-1 0-16,-2 2 0 15,1 4-2-15,3 1 2 16,-1 2 0-16,-1 0 0 15,-2 0 0-15,1 5-1 16,-2 2 1-16,-1-2 0 16,4 0 0-16,-2-2-1 15,-2-2 1-15,-4-1 0 16,-1 0 1-16,-4 0 0 16,0 0-2-16,-12 0-4 0,-10 0 5 15,-13 0-6-15,-3 0 6 16,8 0 0-16,4 0 8 15,7 0-8-15,-7 0-1 16,-6 0-1-16,-4 0 1 16,-7 0-5-16,-5 0 6 15,-4 0 0-15,-3 0-1 16,-2 2-17-16,-5 1 6 16,-2 0-19-16,-6 1-9 15,-4-4-3-15,-1 0-47 16,-7 0-115-16,0 0-45 15,0-9-396-15</inkml:trace>
  <inkml:trace contextRef="#ctx0" brushRef="#br0" timeOffset="-4202.47">15949 16058 876 0,'0'0'245'16,"0"0"-151"-16,0 0-66 16,0 0-27-16,0 0 100 0,0 0-2 15,0 0-37-15,-4-2-31 16,4 25-22-16,0 26 52 15,13 29 31-15,8 38-44 16,6 18 0-16,-2 5-16 16,-6-13 12-16,-7-22-2 15,-2-21-18-15,-3-23-8 16,-3-17-16-16,-1-9 2 16,3 2 1-16,-1-2-3 15,1 3-44-15,-2-13-217 16,-4-10-542-16</inkml:trace>
  <inkml:trace contextRef="#ctx0" brushRef="#br0" timeOffset="2667.35">3441 17090 751 0,'0'0'223'15,"0"0"-162"-15,0 0-61 16,0 0 20-16,0 0 9 16,0 0 22-16,0 0-12 15,0 8-38-15,0 3 32 16,3 5 12-16,1 4-19 0,2 1 19 15,0 1-17-15,3 5 14 16,1-1-8-16,1 5-33 16,4-1 5-16,3-1-6 15,1 0 8-15,2-5-3 16,3 0-5-16,1-2 1 16,2-3 8-16,0-2-2 15,1-2-7-15,2-1 0 16,0 1 1-16,1-2 19 15,2-2-19-15,0-1 41 16,1-1-3-16,2-4-38 16,0 1 18-16,4-2-10 15,-3-2-9-15,1-2 21 16,-4 3-12-16,2-3 10 16,4 0 12-16,-3 0 34 0,2-5-22 15,1-1-31-15,-1-2-11 16,3-1 10-16,1 3-11 15,-1-4 1-15,-3 0 6 16,1 0-7-16,-4-1 0 16,-2-1-1-16,2 2 1 15,0 3 11-15,2-1-10 16,0 3-1-16,2 5 7 16,-1 0 0-16,7 0-8 15,3 0 1-15,-1 3 0 16,7 4 3-16,0 3-3 15,-1 2 1-15,-5-2 2 16,-1 4-1-16,-8-2-2 0,-7 0 0 16,-6-3 1-1,-8 0-11-15,-7-2 11 0,-4 0-1 16,-5-5 10-16,-3 1-3 16,0-3-2-16,0 0 1 15,0 0-5-15,0 0 19 16,0 0-20-16,0 0 8 15,0 0-2-15,4 0-6 16,-1-5-50-16,3-5 31 16,5-7 19-16,3-1 17 15,3-3-16-15,7-2 8 16,1 2-4-16,6-1-5 0,5 0 0 16,3 2-1-1,6 0-21-15,1 4 22 0,5 3-9 16,1 6 9-16,0 5 5 15,2 2-4-15,4 9-1 16,0 12 0-16,3 9 0 16,2 7 3-16,0 2-3 15,-2-2 12-15,0-4-11 16,-3-5 7-16,-4-8-10 16,-2-8 2-16,-4-7-3 15,-1-3 2-15,-2-2 2 16,1-5 0-16,-1-12 7 15,4-5 0-15,-2-3 21 16,3-3-14-16,1-3-14 16,0-1 8-16,-2 2-7 0,-3 2-2 15,-4 3 14-15,-5 3-13 16,-7 2-1-16,-9 4 0 16,-6 5-21-16,-15 1-103 15,0 1-252-15,-9 8-360 0</inkml:trace>
  <inkml:trace contextRef="#ctx0" brushRef="#br0" timeOffset="3298.67">5563 17878 861 0,'0'0'399'0,"0"0"-275"16,0 0-83-16,0 0-22 15,0 0 51-15,0 0 26 16,0 0-57-16,-79-9-8 16,54 9-8-16,-2 11 6 0,2 3-4 15,-4 4-24 1,4 5-1-16,4 1 0 0,2 3 0 15,8-2 4-15,8 1-4 16,3-1 6-16,6 0 4 16,21-2-4-16,6-1 0 15,7-5-6-15,5-7 3 16,0-10-3-16,1 0 0 16,-3-14-83-16,-7-8-13 15,7-23-15-15,-12 4-121 16,-8 2-439-16</inkml:trace>
  <inkml:trace contextRef="#ctx0" brushRef="#br0" timeOffset="3516.24">5766 17631 719 0,'0'0'349'15,"0"0"-336"-15,0 0-4 16,0 0 37-16,-3 96 95 15,12-46 1-15,7 6-49 16,1 1-26-16,2-5-54 16,-2-5 3-16,-1-9-16 15,-4-8-6-15,-2-4-17 16,-7-8-145-16,-3-7-360 0,0-3-56 16</inkml:trace>
  <inkml:trace contextRef="#ctx0" brushRef="#br0" timeOffset="3884.69">5733 17941 692 0,'0'0'114'0,"0"0"-66"16,0 0 60-16,94 17 112 15,-55-17-74-15,6 0-60 16,0-8-15-16,1-11-17 15,-6-1 0-15,-1-4-19 16,-8 0-28-16,-10 2-7 16,-5 5 0-16,-11 3-32 0,-5 3-2 15,0 5 34-15,-12 3 12 16,-6 3 30-16,-1 0-34 16,-2 10 10-16,4 10-10 15,7 4 12-15,3 7 9 16,7 5-5-16,3 1 17 15,20 2 23-15,9-3-42 16,8-7-2-16,2-7-8 16,1-5-12-16,0-7 8 15,-4-5-8-15,3-5-80 16,-8 0-126-16,-13-2-441 0</inkml:trace>
  <inkml:trace contextRef="#ctx0" brushRef="#br0" timeOffset="13780.24">8397 15574 546 0,'0'0'135'0,"0"0"-73"15,0 0 1-15,0 0 41 16,0 0 54-16,-12-31-74 15,11 22-28-15,-2 3 38 16,1-3-49-16,-1 1 12 16,2-1-11-16,-2-1-24 15,0 2 26-15,1-1-29 16,-1-2 6-16,1 0 12 16,-1-1-37-16,1-2 14 0,-1 0-14 15,0 1 0-15,3-4 9 16,-3 3-8-16,3 0 9 15,0-1 7-15,0 0-16 16,0-2-1-16,0 3 0 16,0-1 1-16,0 2 3 15,0 1-4-15,3 1 0 16,2-2 12-16,-1-1-11 16,2 5-1-16,0-4 0 15,1 2 1-15,-1 1-2 0,3 0 1 16,2 2 0-1,-2-2-1-15,2 3-5 16,-2-2 6-16,2 3 0 0,-1 0-6 16,-1 1 5-16,0-1 1 15,-1 3 0-15,-1 0-2 16,1-2 4-16,-1 3-2 16,1-1 0-16,2-1 0 15,-1 1 0-15,3 0 0 16,1 2-3-16,1 0-6 15,2-1-1-15,-1 1-18 16,0 1 28-16,0 0-7 16,0 0 7-16,-2 0 7 15,-1 0-7-15,-1 0 13 16,-1 0-7-16,-1 1-6 0,0 3 0 16,0 0 1-1,1 0 5-15,1 3-6 0,-2-4 1 16,4 3 5-16,-2-2-5 15,2 3-1-15,2-2 0 16,2 0 1-16,0 3 3 16,1-4-3-16,2 2 2 15,-1-3 19-15,-4 2-21 16,6-1 0-16,-4-1-1 16,0 1 1-16,1-1 5 15,-3 2-6-15,1-5 8 16,-1 3 5-16,3-3-5 15,-1 2-4-15,3-2-4 0,3 0 1 16,0 1 8 0,2 0-8-16,0 2-1 0,5-1 8 15,-2-1-1-15,2 0-7 16,0-1 0-16,1 3-2 16,0-3 2-16,1 0 0 15,-1 0 0-15,0 0 6 16,2 0 3-16,0 0-9 15,-3 0 0-15,4-7-3 16,-3-1 3-16,-1-1 16 16,-2-1-7-16,-2-2 3 15,1-3-11-15,-3 1-1 16,-2-1 0-16,-1-2 1 16,1-1 0-16,-1-2-1 15,-2-2 1-15,-2 2 2 0,-1-1-3 16,-4 1 0-16,-1 2 0 15,-1-1-6-15,-4 2-1 16,-1 3 5-16,-2 2-27 16,-3 2 28-16,0 3-18 15,0 3 19-15,0 0 0 16,0 3-20-16,0 1 12 16,0 0-2-16,0 0-29 15,0 0 5-15,0 0-25 16,-3 0 19-16,-2 0 11 0,-1 9 4 15,3-1 25 1,-3 2 0-16,3-2 1 0,0 1 1 16,2-1-2-16,1-1 0 15,0 0 0-15,0-1 1 16,0 2-1-16,0-3 0 16,0 0 0-16,6 2 4 15,1-2-3-15,-1 1-1 16,3 0 0-16,0 0 6 15,1 0-6-15,-1 2 0 16,-1-2 0-16,5-1 8 16,-1 1-7-16,3-2-1 15,0-1 9-15,3 0-8 16,0 0 20-16,3-2-21 16,-1 1 1-16,2-2 6 0,0 2-6 15,0-2-1 1,0 0 0-16,0 0 8 0,-2 0-9 15,1 0 1-15,-1 0 0 16,-1-2 2-16,5-3-1 16,-3-1-1-16,1 1 2 15,2-2 8-15,0 0-11 16,0 0 1-16,1 0 0 16,-1 0 0-16,4-1 2 15,-1-1-2-15,1 2 9 16,1-2-9-16,-1 1-1 15,3 1 0-15,1-2 1 16,-1 2 9-16,-1-1-8 16,1 1-1-16,-1-1 4 15,0 1 8-15,0 1-12 0,-2 0 0 16,2 4 0-16,-2-1 8 16,-4 3-8-16,2 0 0 15,-3 0 33-15,0 0-19 16,-1 6 8-16,1 2-19 15,0 0 4-15,3 0 4 16,-3 3-10-16,2-1-1 16,0 3 0-16,3 1 6 15,-1 0-6-15,1 3 0 16,-1-1 0-16,-3 1 9 16,-1 0-9-16,-3-2 7 15,0 2 9-15,-4 0-15 16,0 3 0-16,-2 0-1 0,-1 3 1 15,1 3 7 1,-5 2-7-16,4 2-1 0,-5 4 2 16,-2-1 0-16,-2 3-2 15,0 2 0-15,-1 2 0 16,-1 0 9-16,1 1-8 16,0-5-1-16,-3-5 0 15,3-3 1-15,0-7-2 16,-1-5 1-16,1-5-3 15,-2-4 3-15,1-3 0 16,-1-3 1-16,2-1 16 16,-3 0-16-16,1 0 39 0,-1 0-8 15,0 0-22 1,0 0-6-16,0 0-4 0,0 0-74 16,0 0-114-16,-7 0-603 0</inkml:trace>
  <inkml:trace contextRef="#ctx0" brushRef="#br0" timeOffset="18704.49">9104 14079 472 0,'0'0'215'0,"0"0"-99"15,0 0-55-15,0 0 14 16,0 0-35-16,0 0 24 15,-6 30-6-15,3-10-27 16,-1 2 11-16,1 4-17 16,0-2-5-16,3 0 28 15,-2-1-23-15,2-2-1 16,0 0-3-16,0-4-20 16,0-2 18-16,0-2-19 0,0-4 1 15,2-3 14 1,4-1-15-16,1-2 0 0,1-2 0 15,1-1 6 1,4 0-5-16,1 0-1 0,3 0 0 16,3-1 25-16,2-2-24 15,-1 0 17-15,4 1-18 16,-4 2 10-16,2 0-9 16,-4-3-1-16,-2 3 1 15,-1 0-2-15,-6 0-1 16,-2-2-51-16,-5 1-117 15,-3-3-40-15,0-1 40 16,0 0-168-16</inkml:trace>
  <inkml:trace contextRef="#ctx0" brushRef="#br0" timeOffset="18961.45">9259 14083 955 0,'0'0'200'0,"0"0"-145"15,0 0-34-15,0 0-13 16,0 0 70-16,0 88-16 16,8-47-40-16,-2-1 3 15,1 2-25-15,-2-1 9 16,-2-2-6-16,0-5-3 15,1-5-1-15,2 2-109 16,0-9-289-16,0-7-146 0</inkml:trace>
  <inkml:trace contextRef="#ctx0" brushRef="#br0" timeOffset="19298.48">9595 14350 573 0,'0'0'160'0,"0"0"-75"15,0 0 21-15,0 0 51 16,0 0-9-16,0 0-76 0,0 0-38 16,-28-32-14-16,17 32 6 15,-2 0-11-15,1 0-15 16,-3 10-1-16,3 4 0 15,0 5-2-15,0 0-3 16,6 2 7-16,3 3-1 16,3-2 25-16,0-3-23 15,3 1 10-15,13-4-12 16,1-4 0-16,7-3 10 16,3-6-10-16,2-3-14 15,18-9-67-15,-7-8-149 16,-6-5-262-16</inkml:trace>
  <inkml:trace contextRef="#ctx0" brushRef="#br0" timeOffset="19688.21">9951 14249 902 0,'0'0'182'16,"0"0"-137"-16,0 0-36 15,0 0 8-15,-83 14-16 16,61-2 24-16,2 0 25 16,4 1-40-16,4 0 1 15,3-4-11-15,6 2 0 16,3-4-1-16,0 0 2 16,6-4-1-16,10 4 0 15,5-3-1-15,6-1 1 0,1 2 0 16,2 2 0-16,-4 0 8 15,-1 1 0-15,-6 1 15 16,-5-1 32-16,-6 2-29 16,-6 2 10-16,-2 0 2 15,0 4-15-15,-18 2 9 16,-4-1-23-16,-2-1 0 16,-5-3 13-16,3-6-21 15,0-3 12-15,4-4-13 16,-2 0-8-16,8 0-55 15,-2-4-275-15</inkml:trace>
  <inkml:trace contextRef="#ctx0" brushRef="#br0" timeOffset="44262.96">10888 16346 588 0,'0'0'278'15,"0"0"-110"-15,0 0-58 16,0 0-25-16,0 0 44 15,0 0-47-15,0 0-45 16,0 0 0-16,0 0-36 16,0 12 6-16,0 2 18 15,-3 5-25-15,-3 6 28 16,0 4-18-16,2 8-9 0,-2 5 14 16,1 0-8-1,1 0-7-15,1-2 0 0,2-6 0 16,1-9 0-16,0-8 0 15,0-8 1-15,0-4-3 16,0-3 2-16,0-2-6 16,4 0 5-16,2 0 1 15,3 0 3-15,3 0 11 16,4-4-12-16,5-2 10 16,2 0-10-16,3-2-2 15,4 5 0-15,3 0 14 16,0 2-10-16,-2 1-4 15,-4 0 6-15,-2 0-2 16,-4 0-3-16,-7 0-1 0,-3 1 0 16,-3 2 2-16,-2 0-4 15,-3 0 2-15,3-3-93 16,0 0-116-16,-3 0-365 0</inkml:trace>
  <inkml:trace contextRef="#ctx0" brushRef="#br0" timeOffset="44519.64">11118 16419 1200 0,'0'0'209'0,"0"0"-132"15,0 0-76-15,0 0 24 0,0 0 24 16,-3 81-18-16,3-33 17 15,3 5-35-15,3 4 26 16,-2-3 14-16,1-4-53 16,-1-4 18-16,2-9-18 15,0-7 4-15,0-7-14 16,6-5-81-16,-3-7-134 16,-3-9-411-16</inkml:trace>
  <inkml:trace contextRef="#ctx0" brushRef="#br0" timeOffset="45074.01">11446 16659 143 0,'0'0'489'0,"0"0"-428"16,0 0 30-16,82 16 8 15,-51-16 88-15,1-14-64 16,-3-7-80-16,0-7-8 16,-8-3-19-16,-6 1 4 15,-8-1 83-15,-7 2-84 16,0 0-2-16,-10 3 52 16,-11 4-32-16,-3 3 0 15,0 7-17-15,-6 4-10 0,3 6 23 16,-1 2-32-16,1 5 9 15,3 16-6-15,2 2 6 16,5 5-10-16,4 2 0 16,7 1 0-16,6-2-3 15,0-4 3-15,3-3 0 16,15-3 0-16,3-4-22 16,1-7-7-16,4-3-16 15,-1-5 34-15,0 0 11 16,-5-5 0-16,1-9-2 15,-4-1 2-15,-6-1 0 16,0 3 24-16,-4 6-6 16,-4 4-12-16,-2 3 11 0,1 3-4 15,-1 16 15-15,2 13 8 16,2 6-1-16,1 5 2 16,1-1-21-16,2-3-9 15,2-5 11-15,2-9-18 16,-1-6 0-16,7-8-86 15,-5-5-235-15,-4-6-362 0</inkml:trace>
  <inkml:trace contextRef="#ctx0" brushRef="#br0" timeOffset="45861.45">11912 16411 916 0,'0'0'273'16,"0"0"-157"-16,0 0-60 15,0 0 41-15,0 0 12 16,0 0-58-16,0 0 5 0,74-19-21 16,-57 19 1-1,2 3 21-15,0 8-42 16,-2 4 10-16,-3 0-19 0,-3 2 13 16,-5 0 30-16,-3 4-18 15,-3-1 9-15,0 3-5 16,-11-1-35-16,-5 1 19 15,-2-4-19-15,-3-2-10 16,3-3 9-16,0-6 2 16,6-4-1-16,1-2 0 15,3-2-14-15,2 0-4 16,3-7-51-16,3-5-36 16,0 0 51-16,0 0-6 15,8 0 60-15,5 2 1 16,8 0-1-16,4 3-1 0,5 0-18 15,3 2 19 1,0 5 2-16,1 0-2 0,-3 5 0 16,-1 9 11-16,-3 5-10 15,-5 4 13-15,-7 3-12 16,-1 1-2-16,-8 3 30 16,-5 3-13-16,-1-1 14 15,-3 1-3-15,-13-1-28 16,-4-1 23-16,-2-2-21 15,-3-5-1-15,-2-4 42 16,-1-6-14-16,-2-8-5 16,-3-5 34-16,3-1-33 15,0-2 7-15,-1-11-21 0,7-3-10 16,0 1 34 0,8-1-26-16,2 2-1 0,1 4-6 15,10 3-2-15,-2 4-1 16,4 0 0-16,1 3 1 15,0 0-2-15,0 0-7 16,0 0-21-16,0 0-65 16,6 0-51-16,9 0-114 15,-3 3-289-15</inkml:trace>
  <inkml:trace contextRef="#ctx0" brushRef="#br0" timeOffset="47266.11">12463 16530 517 0,'0'0'258'0,"0"0"-164"0,0 0-30 15,0 0 21-15,0 0 31 16,-9 76-12-16,24-59-50 16,5 0-22-16,4-3 30 15,4-3-20-15,2-3-9 16,-2-4 20-16,5-4-40 15,-5 0 7-15,0-7-11 16,1-7-8-16,-4-8 23 16,-4-2-14-16,0 1 4 15,-6 1 18-15,-6-1-30 16,-6 4 5-16,-3-1-3 16,0 1 2-16,-9 2 47 15,-9 2-27-15,-3 1 0 0,-3 4 0 16,-3 3-25-16,-3 5 11 15,-1 2-12-15,0 2-5 16,-1 13-3-16,6 4-4 16,2 2-1-16,6 1 13 15,6 3-12-15,7-4 11 16,5 0-4-16,0-2-7 16,10-2 5-16,10-3 2 15,6-3-24-15,2-5-12 16,3-4-30-16,2-2 54 15,-2-2 8-15,-1-10-17 16,-3-5 11-16,-4-3 15 16,-1 2 1-16,-6 0 24 15,-4 2-24-15,-3 5 18 0,-2 6-15 16,-5 5-4-16,3 0 0 16,-1 17 9-16,2 15 73 15,3 8 21-15,4 10-75 16,1 3 6-16,1 2 10 15,0-2-12-15,-2-7 5 16,-1-7-30-16,-4-8 5 16,-1-9 7-16,-3-8-13 15,-1-11-7-15,0-3 1 16,-1-2-53-16,-1-12-155 16,-1-4-545-16</inkml:trace>
  <inkml:trace contextRef="#ctx0" brushRef="#br0" timeOffset="47761.65">13211 16408 938 0,'0'0'181'0,"0"0"-110"0,0 0-3 15,0 0 19 1,0 0 20-16,0 0-46 0,0 0 13 16,22 57 30-16,-21-28-60 15,-1 4 8-15,0 4-23 16,0-1-20-16,0 0 16 15,-1-4-25-15,-2-4 1 16,1-8 11-16,2-9-12 16,0-7 0-16,0-4-1 15,3 0-25-15,9-2 17 16,6-11 9-16,3-4 0 16,2 3 5-16,2 2-3 15,3 1-2-15,4 7 0 16,3 4 0-16,5 0 13 15,4 4 15-15,3 7 6 0,0 3 14 16,-3-2-38-16,-3-1 9 16,-8-2-19-16,-8-5-8 15,-8-3 1-15,-12-1-81 16,-5-5-177-16,0-5-499 0</inkml:trace>
  <inkml:trace contextRef="#ctx0" brushRef="#br0" timeOffset="48002.61">13567 16426 728 0,'0'0'710'16,"0"0"-594"-16,0 0-75 0,0 0-40 16,0 0 101-16,-5 94 15 15,10-48-35-15,6 8 3 16,2 3-44-16,-1 2 3 15,1-4-14-15,-1-4-29 16,0-10-2-16,1-7 1 16,1-7-34-16,2-10-108 15,8-11-139-15,-1-6-225 16,-4 0-202-16</inkml:trace>
  <inkml:trace contextRef="#ctx0" brushRef="#br0" timeOffset="48386.33">14088 16626 1219 0,'0'0'233'0,"0"0"-146"16,7-77-37-16,-4 39 107 16,0-4-44-16,0-1-75 15,-2 4-7-15,-1 2-30 16,0 4 14-16,0 7-6 15,0 4-1-15,0 5-8 16,0 5 0-16,0 5 1 16,0 3 2-16,0 4-3 15,0 0-8-15,0 1 1 0,3 21 6 16,6 12 1 0,8 24 0-16,5 23 1 0,5 17 12 15,-2-4-12-15,-7-19 24 16,-7-23 36-16,-4-14-43 15,-1 0 7-15,1 3-12 16,-2-4-7-16,0-8 16 16,-2-10-21-16,-2-7 0 15,1-7-1-15,-1-5-53 16,1 0-180-16,-2 0-783 0</inkml:trace>
  <inkml:trace contextRef="#ctx0" brushRef="#br0" timeOffset="50930.9">16482 16665 575 0,'0'0'95'15,"0"0"-57"-15,0 0-30 0,0 0 1 16,98 5 117-16,-56-5 116 15,1 0-111-15,5 0-50 16,-3-2-44-16,-2-3 13 16,0 1-23-16,-7 1-27 15,-5 1 22-15,-6 1-20 16,-5 1 4-16,-8 0 0 16,-5 0-5-16,-2 0-2 15,-5 5-6-15,-2 10-97 16,-11-3-212-16,-6 0-309 0</inkml:trace>
  <inkml:trace contextRef="#ctx0" brushRef="#br0" timeOffset="51210.04">16517 16820 613 0,'0'0'131'0,"0"0"-93"16,0 0 2-16,0 0 232 15,118 0-64-15,-67 0-86 16,3 0-25-16,2 0-41 16,1-1 21-16,-5-2-47 0,-10 2-29 15,-8-1 11-15,-7 2-12 16,-9 0-33-16,-6 0-55 15,-6 0-96-15,-2 0-144 16,-4 0-161-16</inkml:trace>
  <inkml:trace contextRef="#ctx0" brushRef="#br0" timeOffset="51944.16">17060 16474 856 0,'0'0'205'0,"0"0"-198"16,0 0-7-16,0 0-22 16,0 0 22-16,0 0 91 15,-3 90-34-15,3-46-10 16,0 10 11-16,0 5-24 15,0 2 24-15,0 1-34 16,5-6-23-16,-1-5 22 16,1-12-21-16,0-9-2 15,-2-10 8-15,1-8 2 16,-3-7-10-16,1-5 1 0,-2 0 37 16,0-3 100-1,0-14-97-15,0-8-15 0,-2-6 4 16,-4-6-30-16,-1-7 18 15,-1-2-18-15,1 0 8 16,1 0-3-16,-1 0-5 16,2 5 0-16,2 4 6 15,0 6-5-15,1 5-2 16,2 9 1-16,0 2-9 16,0 6 3-16,0 4 6 15,0 4 0-15,0 1 0 16,0 0-29-16,2 0 18 15,10 3-4-15,6 9 8 16,6 5 5-16,4 5 3 16,6 5-1-16,4 1 0 0,2 2 0 15,0 3 0 1,-3-3-6-16,-2 0-10 0,-4-2 15 16,-3-4 2-16,-4-5-1 15,-7-4 4-15,-5-1-4 16,-8-2-5-16,-4-2 5 15,-4 0 1-15,-19 4 22 16,-7-2-22-16,-5 0 7 16,-6-1 13-16,-2-2-15 15,4-1 49-15,3-2-12 16,7 1-32-16,6-3 21 16,7-1-31-16,9 0 0 15,2-3-1-15,5 3-5 0,0-3-86 16,1 4-148-1,9-1-265-15,3-2-356 0</inkml:trace>
  <inkml:trace contextRef="#ctx0" brushRef="#br0" timeOffset="53309.38">18323 16385 519 0,'0'0'219'16,"0"0"-83"-16,0 0-32 16,0 0 3-16,0 0 29 15,0 0-62-15,0 0-38 16,-1 7-9-16,-5 9-18 15,0 7-5-15,-1 7 25 16,-1 4-23-16,0 5 20 0,-2 1-20 16,4 1-4-16,0-5 8 15,2-7 0-15,0-3-11 16,4-9 1-16,0-7 0 16,0-3-10-16,0-4 10 15,0-3 0-15,8 0-12 16,4 0 31-16,5-7-19 15,1-2 0-15,4 1 0 16,6-1 0-16,2 5 10 16,5 0 4-16,2 1 27 15,0 3-9-15,2 0 10 16,-3 0-10-16,-3 0-22 16,-7 5 19-16,-3-3-21 15,-7-2-7-15,-4 0-1 0,-5 0-138 16,-3 0-99-16,-4 0-450 0</inkml:trace>
  <inkml:trace contextRef="#ctx0" brushRef="#br0" timeOffset="53583.54">18602 16421 988 0,'0'0'259'16,"0"0"-191"-16,0 0-43 16,0 74 4-16,0-27 22 0,0 6 49 15,0 8-32-15,2-1-17 16,0-5 21-16,-1-4-33 16,1-9-14-16,1-9-12 15,0-11-6-15,0-10-14 16,1-4-8-16,3-8-151 15,8-3 14-15,-1-13-247 16,-1-2-546-16</inkml:trace>
  <inkml:trace contextRef="#ctx0" brushRef="#br0" timeOffset="54558.08">19017 16588 622 0,'0'0'185'0,"0"0"-126"15,0 0-48-15,0 0-9 16,0 0 125-16,0 0 12 0,0 0-36 15,12 85-24-15,5-71-34 16,2-2 16-16,5-4-1 16,3-3-44-16,-1-5 11 15,0 0-16-15,-1-10 3 16,-1-9 12-16,-3-2-25 16,-6-1 8-16,-3-3 44 15,-8-2-51-15,-2 3 27 16,-2 0-26-16,-2 1 17 15,-12 1 9-15,-2 4-28 16,-3 2 14-16,-3 0-15 16,1 7 1-16,-2 1 5 15,1 6-6-15,-2 2-16 0,3 0-9 16,1 13-19-16,0 6 28 16,4 2-6-16,2 3 17 15,5 0-3-15,8 1 14 16,1 1-6-16,0-6 0 15,16 0 0-15,5-6-6 16,5-3-4-16,0-9-52 16,1-2 62-16,-2 0-8 15,-5-7 8-15,-1-7 0 16,-4-2-19-16,-4-1 19 16,-4-1 1-16,-2 1-1 15,-2 3 49-15,1 2-34 16,-3 2-5-16,1 7-10 15,-2 3-3-15,1 0-14 0,2 10 4 16,2 12 13-16,-1 12 80 16,3 9-21-16,0 4-9 15,0 3 7-15,1-1-48 16,-1-3 1-16,2-7-10 16,-3-10-1-16,0-8-14 15,-3-12 15-15,2-9-63 16,-2-7-104-16,0-11-528 0</inkml:trace>
  <inkml:trace contextRef="#ctx0" brushRef="#br0" timeOffset="55119.65">19435 16442 980 0,'0'0'240'0,"0"0"-217"16,0 0-4-16,0 0 48 15,0 0 37-15,85-14-47 16,-57 11-56-16,2 3 8 16,0 0 62-16,-3 0-19 15,-2 8-8-15,-4 9 19 16,-5 6-22-16,-7 4 29 15,-6 3-18-15,-3 2-28 0,-4 1 23 16,-13-2-37 0,-5-3 0-16,-2-5 4 0,2-4-4 15,2-6-10-15,4-6 0 16,4-7 0-16,3 0-19 16,6-3 16-16,3-13-79 15,2-5-44-15,14-1-23 16,6 0 57-16,5 5-22 15,0 3 80-15,2 8 34 16,-1 6 12-16,2 0 55 16,-3 11 27-16,-4 9-47 15,-5 3 42-15,-6 5-8 16,-7 4-15-16,-5 0 15 16,0 1-23-16,-15 4-17 0,-9-4-3 15,-6-3-30-15,-4-4 0 16,-5-4-8-16,3-8 0 15,2-6 10-15,4-8-9 16,6 0 0-16,9 0-1 16,6-10-91-16,9-8-74 15,2 2-113-15,10 2-372 0</inkml:trace>
  <inkml:trace contextRef="#ctx0" brushRef="#br0" timeOffset="55459.18">20028 16875 725 0,'0'0'331'0,"0"0"-236"16,0 0-77-16,0 0 24 15,0 0 62-15,0 0-32 16,0 0-24-16,3 62-38 16,5-58 21-16,-2-1 14 15,0-3-4-15,-2 0 1 16,1 0-19-16,-2 0 18 16,-2 0 25-16,-1-3 7 0,0 3 22 15,0 0-18-15,0 0-26 16,0 0 11-16,-3 0-62 15,0 0-20-15,0 0-100 16,3 0-246-16</inkml:trace>
  <inkml:trace contextRef="#ctx0" brushRef="#br0" timeOffset="56728.32">20333 16465 479 0,'0'0'235'0,"0"0"-48"15,0 0-59-15,0 0 1 16,0 0-64-16,0 0-1 15,0 0-19-15,-29 72 17 16,29-53 12-16,3 3-4 0,11-2 4 16,5-3 8-1,7-3 7-15,2-5-18 0,5-4-49 16,0-5-20-16,-2-2 24 16,0-13-26-16,-4-7 2 15,-6-1 23-15,-8-4-24 16,-6 0-2-16,-7 0 1 15,0 0 0-15,-19 4 0 16,-7 2 0-16,-6 6 0 16,-2 3 10-16,-5 4 1 15,4 8-12-15,-1 0 1 16,4 5-3-16,5 12-3 16,8 3 6-16,9-1 0 15,5 2 0-15,5-3-4 16,2-1 3-16,15-5-35 15,6-4-23-15,5-2 21 16,5-6 12-16,4 0 26 0,-2 0-12 16,-1 0 6-16,-4 0 5 15,-5 0 1-15,-5 12 0 16,-4 13 5-16,-7 13 34 16,-1 6 18-16,-3 7 5 15,-3 2-61-15,-2-5 16 16,0-2-17-16,0-9 1 15,0-8 4-15,1-8-5 16,2-8-33-16,5-11-89 16,-2-2-430-16,0-2-548 0</inkml:trace>
  <inkml:trace contextRef="#ctx0" brushRef="#br0" timeOffset="57110.23">20831 16419 573 0,'0'0'268'0,"0"0"-162"0,0 0-60 16,0 0 103-1,0 0 28-15,0 0-32 0,0 0 0 16,13 60-68-16,-13-35-12 16,0 5 0-16,0 0-22 15,0-1 15-15,0-1-36 16,8-3-8-16,6-1 5 16,5-7-18-16,8-5-1 15,4-1 0-15,3-5 1 16,5-6-1-16,0 0 0 15,-2-4 7-15,-4-9-7 16,-3 1-15-16,-8 1-90 16,-7-2-81-16,-6 3-115 15,-5 1-568-15</inkml:trace>
  <inkml:trace contextRef="#ctx0" brushRef="#br0" timeOffset="57367.61">21074 16425 1311 0,'0'0'396'0,"0"0"-271"16,0 0-79-16,0 0-39 16,0 0 18-16,0 0 40 15,0 103-40-15,0-48 31 16,2 7-28-16,2 3 15 15,3-1 0-15,1-5-43 0,0-6 1 16,5-8-1-16,0-8-44 16,11-8-51-16,-2-11-188 15,-2-9-522-15</inkml:trace>
  <inkml:trace contextRef="#ctx0" brushRef="#br0" timeOffset="57709.63">21553 16760 1007 0,'0'0'695'15,"0"0"-655"-15,0 0-29 16,0 0-9-16,0-85 83 0,0 55-29 16,0-3-56-1,1-5 20-15,-1-1-20 0,0-1 9 16,0 3 2-16,0 4-5 15,-3 3-6-15,-1 10 0 16,1 6 0-16,1 8 3 16,1 6 4-16,-1 0 8 15,1 11 13-15,1 15-27 16,0 15 32-16,0 8-5 16,0 9-20-16,0 0 45 15,4-2-14-15,4-4-15 16,1-7-14-16,1-5-10 15,-1-3-1-15,8-4-82 16,-1-8-223-16,-2-11-722 0</inkml:trace>
  <inkml:trace contextRef="#ctx0" brushRef="#br0" timeOffset="58551.65">22117 16845 834 0,'0'0'220'15,"0"0"-180"-15,0 0 14 16,0 0 156-16,98-59 14 16,-68 33-104-16,0-7-83 0,-3-2-8 15,-6-3 41-15,-5-4-40 16,-7-5 11-16,-7-4 8 15,-2-2-25-15,-3-4 31 16,-11 2-33-16,-5 1 2 16,-2 6-12-16,1 7-11 15,1 9-2-15,5 9 1 16,4 9 0-16,4 8 5 16,2 6-5-16,2 0 0 15,1 0-1-15,-1 19-18 16,2 8 18-16,0 11-8 15,0 8 9-15,6 18 1 16,12 17-1-16,3 14 2 16,1-6 11-16,-5-17-12 15,-7-22-1-15,-1-17 0 0,-1 4-8 16,2 1 8-16,-1-1 0 16,-1-11 1-16,-1-9 6 15,-3-8-1-15,-1-6-8 16,0-3 2-16,2-5-3 15,1-16 3-15,6-11 2 16,0-9-2-16,5-7 0 16,2-1-28-16,4-1 8 15,1 10-5-15,0 9 10 16,-1 12 15-16,-1 13 0 16,-3 6 0-16,-4 11 0 15,0 18 17-15,-6 9 0 0,-6 6 5 16,-3 2-22-16,-2-1 31 15,-15-3-29-15,-6-3 18 16,-7-5-14-16,-4-8-6 16,-3-6 0-16,1-10-17 15,2-8-1-15,4-2 8 16,3-12 10-16,7-8-31 16,7-6 11-16,7 3-57 15,6 3 39-15,0 3-32 16,8 7 13-16,8 6 51 15,2 4 12-15,4 0-3 16,5 1 32-16,3 9-9 16,3-1 37-16,3-1-10 0,3-2-24 15,4-2 21 1,-1 0-39-16,4-4 1 0,-1 0-12 16,2 0 0-16,-2-4-58 15,12-17-140-15,-11 2-283 16,-10-2-586-16</inkml:trace>
  <inkml:trace contextRef="#ctx0" brushRef="#br0" timeOffset="58815.71">22955 16246 1174 0,'0'0'310'16,"0"0"-208"-16,0 0-80 16,0 0 30-16,110-3 97 15,-68 0-73-15,4 0-36 16,2-1-3-16,1 3-36 16,-4-1 3-16,-5 1-4 15,-7 1-1-15,-9 0-15 16,-14 0-58-16,-5 0-248 15,-5 0-541-15</inkml:trace>
  <inkml:trace contextRef="#ctx0" brushRef="#br0" timeOffset="59191.5">23225 16273 669 0,'0'0'663'0,"0"0"-483"0,0 0-80 16,0 0-18-16,0 0 49 15,-15 85-39-15,15-48-26 16,14 7-39-16,3 3-27 16,1 2 48-16,3 2-28 15,0-3 5-15,-4-5-10 16,-4-1-6-16,-4-6 6 16,-6-3-15-16,-3-5 0 15,0-3 28-15,-6-5-22 16,-12-3 19-16,-2-4 15 0,-6-4-39 15,-4-2 19 1,-5-5-20-16,-2-2 2 0,0 0 13 16,1-6-14-16,3-3 35 15,8 1 14-15,4 0-40 16,9 2 9-16,6 5-19 16,3-1-9-16,3 2 2 15,0 0-24-15,0 0-45 16,0 5-32-16,0 7-159 15,0 0-485-15</inkml:trace>
  <inkml:trace contextRef="#ctx0" brushRef="#br0" timeOffset="68673.62">23763 16710 834 0,'0'0'220'0,"0"0"-193"0,0 0-11 16,0 0-10-16,0 0 39 16,0 0 0-16,6-4-2 15,7 4 1-15,3 0 47 16,3 0-30-16,1 0 20 15,5 0 20-15,3 0-59 16,2 0 0-16,1 0-26 16,2-4-7-16,-3 1 5 15,0 3-14-15,-5 0 1 16,-4 0-1-16,-4 0-8 16,-4 0-59-16,-6 0-76 15,-7 7-69-15,0 0-83 16,0 1-47-16</inkml:trace>
  <inkml:trace contextRef="#ctx0" brushRef="#br0" timeOffset="68967.55">23783 16875 814 0,'0'0'297'0,"0"0"-222"16,0 0-56-16,0 0-15 16,0 0 87-16,0 0 8 15,0 0-21-15,84-6 2 16,-52 6-20-16,4-3 3 16,1 3-28-16,1 0-35 0,-1 0 17 15,-4 0-17-15,-5 0 0 16,-6 0-1-16,-6 3-104 15,-5-3-44-15,-8 2-23 16,-1-1-95-16,-2-1-82 0</inkml:trace>
  <inkml:trace contextRef="#ctx0" brushRef="#br0" timeOffset="69762.63">24205 16532 23 0,'0'0'997'16,"0"0"-810"-16,0 0-180 15,0 0 22-15,0 0-16 16,0 0 17-16,0 0-17 15,0 8 9-15,0 14 22 16,-1 9 25-16,-4 8-2 16,-1 11-22-16,-2 4 19 15,0 4-38-15,3 0 6 16,1-5-4-16,2-7-28 16,2-7 11-16,0-10-11 15,0-9 6-15,0-11 10 0,0-3 3 16,2-4-1-16,-1-2 33 15,1 0-28-15,-1 0 17 16,1-8-23-16,1-7-6 16,-1-11 15-16,0-4-26 15,-2-6 8-15,0-8-8 16,0-4 0-16,0-7-13 16,0 2-9-16,-4-1-12 15,-1 5 25-15,1 9-13 16,1 7 22-16,1 8-3 15,1 12 5-15,1 4-2 16,0 6 0-16,0 2-12 16,0 1 11-16,0 0-11 0,0 0 9 15,6 6-6-15,8 8 5 16,6 6 4-16,7 2 0 16,6 5 0-16,4 2 0 15,5 2 1-15,0 2-1 16,-1-3 3-16,-2-1-3 15,-6-3-1-15,-6-2 1 16,-8-6-6-16,-4-4 5 16,-9 1 1-16,-4-6 0 15,-2 1 19-15,-8 5-18 16,-14 1 29-16,-10 4-30 16,-7 4 7-16,-7-2-6 15,-3 0 5-15,-2 2 0 16,3-5 28-16,4-4-15 15,8-3 17-15,9-3-22 0,8-5-13 16,8-1 10-16,7-2-11 16,4-1 6-16,0 0-6 15,0 0-41-15,4 0-92 16,6-4-221-16,1-2-353 0</inkml:trace>
  <inkml:trace contextRef="#ctx0" brushRef="#br0" timeOffset="70737.33">25412 16525 453 0,'0'0'213'15,"0"0"-90"-15,0 0-78 0,0 0 4 16,0 0 78-1,0 0-32-15,0 0-44 0,0-2-32 16,0 3-19-16,0 12 77 16,0 6 50-16,0 8-46 15,-9 8-4-15,0 6-29 16,-3 6-14-16,3 0-1 16,0 1-27-16,2-7 6 15,2-4-12-15,2-7 0 16,2-9 0-16,-1-7 1 15,2-7 10-15,0-4 3 16,0-3-7-16,5 0 3 16,8 0-9-16,3-3 8 15,5-4 27-15,4-4-27 16,4 2 10-16,2 0 25 0,2 3-34 16,1 4 22-16,2 0-4 15,-1 2-26-15,-4 0 16 16,-3 0-17-16,-6 0 0 15,-5 0 0-15,-5 0-1 16,-5-2-31-16,-4-1-78 16,-3-8-123-16,0 0-71 15,0-1-576-15</inkml:trace>
  <inkml:trace contextRef="#ctx0" brushRef="#br0" timeOffset="70980.31">25682 16615 378 0,'0'0'882'16,"0"0"-737"-16,0 0-95 0,0 0-40 15,0 0 87-15,-8 111 72 16,8-56-118-16,0 5 18 16,0 2-24-16,0-2-21 15,0-5 12-15,0-8-22 16,0-8-14-16,0-10 2 15,0-8-2-15,0-8-40 16,0-7-102-16,6-6-155 16,2-7-230-16,2-7-46 0</inkml:trace>
  <inkml:trace contextRef="#ctx0" brushRef="#br0" timeOffset="71548.36">25850 16886 567 0,'0'0'244'0,"0"0"-123"16,0 0 13-16,0 0 27 15,9 91-26-15,5-76-66 16,5-1-16-16,6-6-14 16,4-6-23-16,2-2 23 15,0 0-3-15,-1-10-35 16,-5-9 30-16,-2-5-30 15,-5-3 9-15,-8-4 2 16,-4 0-11-16,-6-1 6 0,0 6 0 16,0 1-7-16,-12 2 18 15,-3 3-18-15,-3 5 28 16,-2 3-7-16,-2 7-20 16,-1 1 7-16,-3 4-5 15,1 4 3-15,0 11-8 16,1 5 3-16,1 3-1 15,4 1 0-15,4 1 1 16,5 1-2-16,7-1 0 16,3-2-9-16,0-3 3 15,15-3 2-15,3-5-14 16,7-5 19-16,2-7-15 16,1 0 4-16,-1-2 9 15,-3-10 2-15,-3-3 7 16,-3 2-7-16,-6 0 1 0,-2 6 7 15,-4 4-8-15,-3 3-15 16,-2 0 9-16,1 17 6 16,-1 8 50-16,1 8 4 15,1 3-10-15,3-1-12 16,3-2-31-16,3-5-2 16,2-7-1-16,0-5-53 15,2-11-106-15,-2 0-200 16,-5-5-503-16</inkml:trace>
  <inkml:trace contextRef="#ctx0" brushRef="#br0" timeOffset="72089.78">26275 16727 728 0,'0'0'130'16,"0"0"-130"-16,0 0 0 16,0 0 120-16,0 0 48 15,103-37-68-15,-70 37-26 16,-2 0 24-16,-2 3-21 16,-6 14-23-16,-6 6 10 15,-8 6-20-15,-9 3 20 0,0 1 16 16,-16 1-15-16,-10-3-8 15,-4-3-30-15,-2-4-26 16,2-4 14-16,3-6-9 16,6-5 0-16,5-6 1 15,7-3-6-15,4 0-2 16,5 0-27-16,0-10-75 16,11-3 29-16,8-4 14 15,4 4 50-15,2 3 10 16,0 5-12-16,3 5 12 15,1 0 25-15,1 11-2 16,-2 12 36-16,-3 5-13 16,-7 3 12-16,-6 2 9 0,-11 0-27 15,-1 1 30 1,-7-1-20-16,-14-3-35 0,-6-6 19 16,-2-2-27-16,-4-7 2 15,1-6-5-15,2-8-4 16,2-1-29-16,4 0-44 15,8-10-57-15,6-5-101 16,7 3-267-16,3 2-724 0</inkml:trace>
  <inkml:trace contextRef="#ctx0" brushRef="#br0" timeOffset="72383.63">26683 17219 977 0,'0'0'334'15,"0"0"-240"-15,0 0-84 16,0 0 57-16,0 0 41 16,0 0-44-16,0 0-32 15,50-26-23-15,-42 20 1 16,-5 5 0-16,-3 1 40 15,0 0 18-15,0 5-19 16,-2 8 42-16,-2 2-13 16,-1 1-70-16,2-3 5 15,3-3-13-15,0 0-18 16,0-8-65-16,5 0-319 0</inkml:trace>
  <inkml:trace contextRef="#ctx0" brushRef="#br0" timeOffset="73215.69">27059 16939 734 0,'0'0'487'16,"0"0"-441"-16,0 0-46 16,0 0 3-16,0 0 33 0,0 0 44 15,0 0-50 1,20 76 30-16,3-62 11 0,3-3-26 15,6-6-4-15,1-5-34 16,1 0 9-16,0-12-10 16,-2-12 4-16,-4-5-8 15,-4-5-2-15,-6-4-45 16,-5-1 39-16,-7 2-9 16,-4 1 15-16,-2 8 19 15,-5 5-17-15,-13 7 59 16,-1 6 25-16,-7 10-52 15,-3 0-13-15,-6 8-20 16,-1 14-1-16,1 6 0 0,4 3 7 16,5 2-2-16,7 1-5 15,5-1 0-15,10-5 44 16,4-6-31-16,3-3 3 16,16-9 30-16,8 0-46 15,4-10 13-15,4 0-13 16,2-10 0-16,1-7 16 15,-2-6-15-15,-1 0 8 16,-5-3 0-16,-7 7-2 16,-5 4-7-16,-4 5 0 15,-8 8-10-15,-3 2 10 16,-3 17 0-16,0 17 38 0,0 24 47 16,-2 4-40-1,-1 6 3-15,2 0-8 16,1-15-26-16,0-7 10 0,3-10-24 15,7-14-2-15,16-22-26 16,-6 0-112-16,0-11-260 0</inkml:trace>
  <inkml:trace contextRef="#ctx0" brushRef="#br0" timeOffset="74622.23">26827 17244 339 0,'0'0'193'16,"0"0"-106"-16,0 0-22 15,0 0 85-15,0 0-16 16,0 0-67-16,0 0-10 16,-22 17 20-16,19-6 7 15,0 2 13-15,1-1-48 16,2 1-9-16,0-2-19 0,0-2-20 15,0-3 31-15,0-6-23 16,5 2 11-16,-2-2-20 16,1 0 21-16,-1 0-21 15,-1-5 19-15,-1-3-18 16,-1-1 11-16,0-2-6 16,0 3-2-16,-1-2 6 15,-7 1-1-15,1 5-8 16,-1 3-1-16,0 1 0 15,0 0-9-15,2 12 8 16,1 2 1-16,2 0-1 16,3-3 0-16,0-2 0 0,0-6-15 15,9-1 10 1,2-2-9-16,4 0 21 16,-3-2-6-16,-2-9 9 0,-2 2-9 15,-4-3-9-15,-4 5-8 16,0-3-5-16,0 6 21 15,-1 3 1-15,-10 1 0 16,1 1 1-16,1 13-1 16,3 5 0-16,6 9 0 15,0-5-24-15,1-3-230 0</inkml:trace>
  <inkml:trace contextRef="#ctx0" brushRef="#br0" timeOffset="75707.45">28079 17345 1172 0,'0'0'281'0,"0"0"-279"16,0 0 12-16,0 0 8 15,0 0 62-15,0 0-44 0,85-71-20 16,-66 38-5-16,2-10-14 16,-2-9 4-16,-4-5-5 15,2-6 0-15,-4-2 7 16,-1-1-7-16,-2 3 1 16,-4 5 48-16,-1 7 15 15,-3 8 7-15,-1 9-35 16,-1 9-24-16,0 8 19 15,0 6-14-15,0 5 13 16,0 6-20-16,0 0-10 16,0 11 0-16,0 15-6 15,0 11 6-15,0 11 1 16,0 8-1-16,0 6 1 16,0 3 4-16,6 1-4 0,3-5-2 15,0-6-5-15,1-6 6 16,-4-13 5-16,-1-9-4 15,-4-12-1-15,1-6 5 16,-2-7 4-16,0-2-9 16,0 0 13-16,-2-5-12 15,-4-11 0-15,0-6-1 16,2-4-8-16,4-5-8 16,0-2-50-16,4 2 43 15,13 1-33-15,8 2-30 16,2 8 48-16,4 11 15 15,0 4 23-15,-1 5 0 16,0 5 10-16,-3 15-10 0,-6 6 0 16,-6 9 0-1,-11 0 29-15,-4 1-7 0,-7 0 17 16,-17-4 5-16,-7-1-43 16,-5-9 13-16,-2-4-14 15,-2-7 0-15,6-6 7 16,3-5-6-16,7 0-1 15,9 0 0-15,7-10-2 16,6-4-20-16,2-3-42 16,8 5-9-16,12 1 57 15,5 5 16-15,5 3 14 16,3 3 62-16,5 3-16 16,3 9 19-16,2 2-35 0,2 0-13 15,-2-3 11-15,-1-2-33 16,-8-6 0-16,-4-3-9 15,0 0-61-15,-11-13-219 16,-4-6-666-16</inkml:trace>
  <inkml:trace contextRef="#ctx0" brushRef="#br0" timeOffset="75949.73">28875 16612 1298 0,'0'0'316'0,"0"0"-306"15,0 0 1-15,84-11 77 0,-42 10-28 16,8 1-2-16,2 0-20 16,1 0-26-16,-7 0 23 15,-10 0-35-15,-13 0 0 16,-10 0-8-16,-13 0-188 15,-5 4-207-15,-10-1-382 0</inkml:trace>
  <inkml:trace contextRef="#ctx0" brushRef="#br0" timeOffset="76241.95">29029 16687 712 0,'0'0'198'0,"0"0"-87"0,0 0 67 16,0 0-22-16,-15 92-51 15,24-58-5-15,12 7-18 16,2 3-11-16,2 5-15 16,0 1 30-16,-4-4 6 15,-5 1-57-15,-3-5 21 16,-8-5-22-16,-5-1-23 16,0-6 29-16,-19-4-22 15,-13 0 11-15,-5-2 5 16,-8-2-28-16,-1-5-4 15,1-2-2-15,2-3 0 16,3-5 0-16,2-2 0 16,1-3-48-16,-18-2-65 0,6 0-267 15,1-5-726-15</inkml:trace>
  <inkml:trace contextRef="#ctx0" brushRef="#br0" timeOffset="76917.62">24751 16138 553 0,'0'0'227'15,"0"0"-132"-15,0 0-4 16,0 0 88-16,0 0-34 16,0 0-72-16,0 0 28 15,0 41 8-15,0-4 28 16,3 28-37-16,4 44-27 16,1 49 29-16,-5 27-49 15,-3 15-3-15,0-18-2 16,0-34-37-16,-3-20 9 0,-2-29-5 15,2-25-13 1,0-23 36-16,2-16-25 0,1-11-2 16,0 3-3-16,0-2-6 15,0-4-3-15,0-8 1 16,0-9-28-16,0-4-11 16,4-10-71-16,8-43-58 15,-1 2-354-15,-2-5-823 0</inkml:trace>
  <inkml:trace contextRef="#ctx0" brushRef="#br0" timeOffset="77983.43">24873 16126 811 0,'0'0'257'0,"0"0"-176"15,0 0-45-15,0 0 106 0,0 0-11 16,0 0-53-1,0 0 27-15,109 5-30 16,-71-2 24-16,6 3-20 0,7-1-29 16,7-2 1-16,8 1-27 15,16 1-12-15,16 3 15 16,20 1-26-16,9-2 8 16,-2 0 2-16,-7-1-2 15,-8-1 30-15,0 1-29 16,1 2 0-16,1-1-2 15,4-1-6-15,2-5 7 16,3-1-3-16,3 0 3 16,1 0-10-16,5 0 1 15,2 0-1-15,4-2-10 16,6-1 19-16,1 1-8 0,8 2 4 16,5 0 6-16,5 0-17 15,2 0 7-15,-2 0-6 16,-4 2 5-16,-7 1 1 15,-8-1 0-15,-3 0 0 16,-11 1 3-16,-10-2-3 16,-15 3 0-16,-23-1-5 15,-20 0 4-15,-19 0 1 16,-10 0 0-16,-3 0 4 16,-1-1-4-16,-5 1 0 15,-10-1 0-15,-7-1-6 16,-3-1 5-16,-2 1 2 15,0-1 10-15,0 0-1 16,0 0-2-16,0 0-10 0,0 0 2 16,0 0-22-16,0 0 10 15,2 0-57-15,-1 0-39 16,1 0-75-16,-1 0-87 16,-1 0 49-16,0 0 68 15,0 0 75-15,0 0 50 16,0 0 15-16,0-4 13 15,0 1 41-15,0-4-12 16,0 3 1-16,0 1 21 16,0 0 18-16,0 1 50 15,0 0-23-15,0 2-13 16,0 0 0-16,0 0-50 16,0 2-4-16,0 12-29 15,0 11 0-15,2 12 56 0,3 21-12 16,-2 29-22-16,0 33 10 15,-3 20-20-15,0-1 29 16,0-7-7-16,0-16-20 16,0-21 59-16,0-19-46 15,0-20-7-15,0-19 14 16,0-5-34-16,3 3 27 16,-2 1-4-16,2 4-14 15,1-8 24-15,-2-4-27 16,-1-8 1-16,1-6-3 15,-2-4 4-15,0-7-16 16,0 0 7-16,0-3-58 0,-27 0-44 16,-1-4-203-1,-7-5-646-15</inkml:trace>
  <inkml:trace contextRef="#ctx0" brushRef="#br0" timeOffset="79551.95">24805 17720 65 0,'0'0'643'0,"0"0"-511"15,0 0-78-15,0 0 112 16,0 0 34-16,0 0-89 15,98 3-22-15,-66 0-15 16,6 0 3-16,4 1 3 16,7-2-45-16,5-1 9 0,7 3 47 15,7-1-59-15,15 3-4 16,21 4-15-16,20 0-12 16,7 2 17-16,-4 0-18 15,-5-2 0-15,-10 0 0 16,1-1 7-16,4-1-4 15,0 1-3-15,9-2 0 16,10 0 9-16,10-2-2 16,11-5-7-16,6 0 0 15,5 0 0-15,1 0-1 16,3 0 1-16,0 0 0 16,-1 0 7-16,-5 0-6 15,-5 3-1-15,-9 8 0 16,-12-1-3-16,-11-2 2 15,-13 1 1-15,-25-3 0 0,-22-5 0 16,-19 4 9-16,-11-4-9 16,3 3 0-16,-2-1 5 15,-3 0-5-15,-10 0 0 16,-9-3 0-16,-11 0 11 16,-5 0-11-16,-2 0 95 15,0 0-20-15,0 0-44 16,0 0 5-16,0 0-19 15,0 0-16-15,0 0 2 16,0 0-3-16,0 0 0 16,1 0 0-16,-1 0-10 15,0 0 10-15,0 0 0 16,0 0 0-16,0 0 3 0,0 0-1 16,0 0-2-1,0 0 3-15,0 0-2 0,0 0-1 16,0 0 0-16,0 0-19 15,0 0 19-15,0 0-24 16,2 0-7-16,1 0 9 16,2 0-17-16,2 0 31 15,-3 0-1-15,4 0-9 16,-1 0 17-16,3 0-3 16,1 0 4-16,3 0 0 15,3-4-3-15,1-1 3 16,0 0 0-16,3-1-3 0,-3 0-6 15,1 1 11 1,-1 1-2-16,-1 0 10 0,1 0-10 16,0 0 0-16,4-1-6 15,0 2 6-15,3-1-3 16,-2 3 10-16,1-3-5 16,-3 4-2-16,-3 0 4 15,-2 0-5-15,-4 0 1 16,-3 0-1-16,-5 0-8 15,-2 0 18-15,-1 0-8 16,-1 0 8-16,0 0-7 16,0 0-4-16,0 0 2 15,0 0 0-15,0 0 0 16,0 0 0-16,0 0 0 0,0 0 4 16,0 0-4-16,0 2-45 15,0 1-126-15,0 0-162 16,-4 0-380-16</inkml:trace>
  <inkml:trace contextRef="#ctx0" brushRef="#br0" timeOffset="80806.65">30291 16964 1258 0,'0'0'211'0,"0"0"-197"16,0 0 1-16,0 0-2 0,0 0 99 15,0 0-54-15,0 76 5 16,4-54 8-16,2-5-9 15,2-6 7-15,-1-6-40 16,-1-4-1-16,3-1 13 16,4-2-33-16,11-23 75 15,27-29-27-15,34-37-19 16,40-39 1-16,20-10-38 16,1 4-1-16,-15 24-18 15,-25 31-101-15,-18 20-57 16,-29 23-309-16,-22 14-439 0</inkml:trace>
  <inkml:trace contextRef="#ctx0" brushRef="#br0" timeOffset="81122.37">30643 17396 939 0,'0'0'767'16,"0"0"-633"-16,0 0-69 0,0 0 66 15,0 0 64-15,68-80-41 16,20-9-120-16,44-35-16 16,24-18-18-16,11-3-28 15,-45 42-68-15,-31 24-254 0</inkml:trace>
  <inkml:trace contextRef="#ctx0" brushRef="#br0" timeOffset="90827.69">26780 17939 459 0,'0'0'166'0,"0"0"-72"16,0 0 4-16,0 0 26 15,0 0-5-15,0 0-64 16,3-4-19-16,-3 4 22 15,1 0-6-15,-1 0 9 16,0 0-25-16,0 0-29 16,0 6 24-16,0 8-14 15,0 5 11-15,0 2 11 16,0 4-38-16,0-3 18 16,0 1-19-16,0-2 1 15,0-3 4-15,0-1-4 16,0-1-2-16,0-2-21 15,-1 0-130-15,-2-3-196 0,1-7-232 16</inkml:trace>
  <inkml:trace contextRef="#ctx0" brushRef="#br0" timeOffset="91078.43">26948 17902 658 0,'0'0'232'0,"0"0"-157"15,0 0-43-15,0 0 21 16,0 0 5-16,0 0-14 16,0 0-4-16,3 65 11 15,-3-42-38-15,1 1 6 0,1-6-5 16,-1 2-5-1,-1 1-18-15,0-4-65 0,0-4-296 0</inkml:trace>
  <inkml:trace contextRef="#ctx0" brushRef="#br0" timeOffset="91361.55">26684 18086 453 0,'0'0'132'0,"0"0"-55"15,0 0 92-15,0 0 13 16,0 0-43-16,0 0-70 15,0 0-47-15,96 70 4 16,-71-60-26-16,-1 0 0 16,5-1-44-16,-5-2-273 15,-7-6-215-15</inkml:trace>
  <inkml:trace contextRef="#ctx0" brushRef="#br0" timeOffset="91557.2">27012 18037 578 0,'0'0'344'0,"0"0"-146"16,0 0-123-16,0 0-34 15,0 0 22-15,0 0-3 16,0 0 11-16,-27 78-46 16,18-53-11-16,2-9 4 15,3-2-18-15,1-4-8 16,3-5-202-16,0-3-667 0</inkml:trace>
  <inkml:trace contextRef="#ctx0" brushRef="#br0" timeOffset="92277.6">27870 18120 588 0,'0'0'179'15,"0"0"-126"-15,0 0-40 16,0 0 67-16,0 0-7 16,0 0-52-16,0 0 19 15,0 27 41-15,0-11-39 16,0 4-13-16,-5-1-29 16,2-2 11-16,2-1-11 15,1-2 0-15,0-1 4 0,0-1-3 16,3 0 0-1,7-1 12-15,5-3-12 0,3-2 8 16,3 1-7-16,4-3-2 16,4-2 19-16,0-1-7 15,1 1 2-15,0-1-5 16,-5 3-9-16,0-4 0 16,-8 0-80-16,-8 0-282 0</inkml:trace>
  <inkml:trace contextRef="#ctx0" brushRef="#br0" timeOffset="92540.55">28071 18140 217 0,'0'0'983'0,"0"0"-812"16,0 0-125-16,0 0-45 15,0 0 7-15,0 0 37 16,-16 73-3-16,11-31 3 16,1 1 9-16,1 0-5 15,1-3-18-15,1-8-31 16,1-1 0-16,0-8-12 16,0-6-115-16,6-7-73 15,4-6-296-15,2-4-8 0</inkml:trace>
  <inkml:trace contextRef="#ctx0" brushRef="#br0" timeOffset="92690.61">28232 18464 971 0,'0'0'268'0,"0"0"-196"16,0 0-32-16,0 0 2 15,0 0-5-15,0 0-16 16,0 0-21-16,38 42-55 15,-25-46-446-15</inkml:trace>
  <inkml:trace contextRef="#ctx0" brushRef="#br0" timeOffset="93239.31">28508 18265 848 0,'0'0'266'0,"0"0"-198"0,0 0-44 16,0 0 7-16,0 0 45 15,0 0-12-15,0 0-42 16,36 40-21-16,-18-40 18 16,-4 0-12-16,-1-11 0 15,-4-4 12-15,-3 1-17 16,-2-4-2-16,-1 0-9 15,-3-1 8-15,0 2 1 16,0 1-16-16,-7 4 16 16,-2 3 0-16,-2 6-55 0,-4 3-80 15,-3 0-60-15,-2 6 36 16,-4 5 95-16,2 4-2 16,2-1 43-16,5 0 23 15,5 0 0-15,3-1 16 16,7-4 10-16,0 0-11 15,0-2 30-15,13-3-20 16,3-2-9-16,2-2-16 16,1 0 0-16,3 0 31 15,-2-3 8-15,1 0 8 16,-4 3 57-16,-3 0-4 16,-2 4-6-16,0 13-28 0,-4 5-21 15,-1 8 21 1,-1 4-7-16,-2-4-22 0,-1-1 3 15,-1-4-38-15,1-4 8 16,0-11-10-16,1-3-4 16,7-7-46-16,-1-4-139 15,-1-6-450-15</inkml:trace>
  <inkml:trace contextRef="#ctx0" brushRef="#br0" timeOffset="93569.16">28781 18243 827 0,'0'0'349'0,"0"0"-270"0,0 0-64 16,0 0-2-16,0 0 57 16,0 0-31-16,0 0-9 15,94-41-15-15,-78 41 15 16,0 10 47-16,-3 5-14 15,-7 5 33-15,-3 2-48 16,-3 3-39-16,0-1 17 16,-12-4-16-16,-6-1-1 15,-1-4 1-15,1-2-10 16,1-6-17-16,4-4-30 0,3-3-20 16,5 0-22-1,5-7-36-15,0-7-97 0,16-6-92 16,10 1 4-16,0 7-22 15</inkml:trace>
  <inkml:trace contextRef="#ctx0" brushRef="#br0" timeOffset="93732.68">28929 18315 123 0,'0'0'193'16,"0"0"-34"-16,0 0 60 15,0 0 19-15,0 0-16 16,52 76-76-16,-49-57 13 16,-3 1-26-16,0 0-68 15,-6-3 7-15,-10-3-2 16,-1 2-50-16,-1-7-4 15,-1 1-16-15,2-4-10 16,1-2 9-16,3-4-91 16,-1 0-117-16,7-12-156 15,2 0-538-15</inkml:trace>
  <inkml:trace contextRef="#ctx0" brushRef="#br0" timeOffset="94289.17">29235 18286 1122 0,'0'0'386'0,"0"0"-347"15,0 0-39-15,0 0-13 16,0 0 13-16,0 0 44 15,0 0-25-15,23 49 29 0,-9-36 1 16,2-3-18-16,1-3 1 16,1-3-31-16,-1-4 4 15,-2-3-5-15,0-11 0 16,-4-3 19-16,-4-3-17 16,-1-4 5-16,-4-1-7 15,-2 4-4-15,0 2 4 16,-5 0-28-16,-8 8-5 15,-7 2 20-15,0 7-37 16,-3 2 22-16,1 8 28 16,0 11-20-16,5 2 20 15,2 1-2-15,8 0-4 0,5-5-4 16,2-3 6-16,0-3-36 16,15-6 29-16,4-4-8 15,5-1 19-15,3 0-18 16,-2-3 18-16,0-4 35 15,-5 3 42-15,-2 4 2 16,-7 0-4-16,-2 11-58 16,-6 8 18-16,-3 9 19 15,0 1-5-15,0 3-1 16,-3-1-39-16,-2-5-2 16,4-7-7-16,1-3-82 15,0-7-219-15,7-9-556 0</inkml:trace>
  <inkml:trace contextRef="#ctx0" brushRef="#br0" timeOffset="94530.66">29748 18294 575 0,'0'0'903'0,"0"0"-794"16,0 0-87-16,0 0-7 15,0 0 33-15,0 0 39 16,0 0-38-16,49 50-3 16,-31-29-15-16,1 0-18 15,1 0 15-15,-1-6-26 0,-1-4 6 16,-5-4-8-16,-2-7-90 16,-4 0-202-16,-5 0-379 0</inkml:trace>
  <inkml:trace contextRef="#ctx0" brushRef="#br0" timeOffset="94731.48">29884 18282 1011 0,'0'0'306'0,"0"0"-222"15,0 0-57-15,-53 72 125 16,35-45-29-16,2-3-58 15,0 1-31-15,3-5-33 0,2-6-2 16,5-5 0-16,6-9-85 16,0 0-140-16,0 0-422 0</inkml:trace>
  <inkml:trace contextRef="#ctx0" brushRef="#br0" timeOffset="94974.73">30194 18110 1109 0,'0'0'226'0,"0"0"-152"16,0 0-14-16,0 0 140 0,0 0-74 16,3 82-41-16,-3-41 19 15,-5 0-58-15,4 3-16 16,1-7-11-16,0-1-18 15,0-10-2-15,3-6-24 16,7-7-83-16,-2-9-85 16,-2-4-307-16</inkml:trace>
  <inkml:trace contextRef="#ctx0" brushRef="#br0" timeOffset="95340.38">30417 18182 1021 0,'0'0'160'0,"0"0"-103"0,-25 76 90 15,18-43 38-15,5 0-66 16,2-2-66-16,3-5-25 16,15 0 24-16,2-9-21 15,5-4 0-15,3-6 2 16,0-7-27-16,4 0 19 15,-1-11 2-15,-1-9-10 16,-2-2 25-16,-4-4-23 16,-6 2-7-16,-3-2 16 15,-9-1-4-15,-6 1-2 16,0 0 19-16,-18 2-31 16,-6-1 20-16,-7 7-17 15,-5 3-5-15,-3 10-8 0,2 5-23 16,-2 0-19-1,4 7-35-15,5 7-49 0,4 6-72 16,8-3-199-16,9-5-704 0</inkml:trace>
  <inkml:trace contextRef="#ctx0" brushRef="#br0" timeOffset="95745.53">30817 17945 871 0,'0'0'251'16,"0"0"-203"-16,0 0-25 15,0 0 137-15,87-6-34 16,-67 6-48-16,-1 0-6 16,-5 3-16-16,-5 3 6 15,-4 1-24-15,-5 3 1 16,0 6 36-16,-15 7-37 16,-9 3-1-16,-1 5 7 0,-2-2-35 15,6 1 2 1,6-6-11-16,8-3 0 0,7-3 11 15,0-2 9-15,13-5 13 16,12-2-9-16,7-6-24 16,5-3 0-16,18-6-56 15,-9-8-190-15,-7-5-751 0</inkml:trace>
  <inkml:trace contextRef="#ctx0" brushRef="#br0" timeOffset="96707.33">31414 18529 1166 0,'0'0'490'15,"0"0"-490"-15,0 0 1 16,0 0 11-16,0 0 62 16,67-82 7-16,-42 51-51 15,4-2-12-15,-1-3 14 16,-1 0-31-16,-3-4 5 15,-3-2-6-15,-4-2 12 16,-3-1-18-16,-5-2 6 16,-5 2 0-16,-4 1-10 0,0 5-15 15,-5 0-22 1,-6 10 0-16,-1 6-20 0,0 10 48 16,3 10-22-16,-2 3-7 15,1 7 16-15,-2 16-4 16,2 8 28-16,-2 10 8 15,3 7 0-15,4 6 1 16,4-1-1-16,1 1 0 16,0-7 31-16,12-5-19 15,4-11 31-15,-1-12-8 16,1-5-28-16,-2-12 26 16,-2-2 25-16,4 0-8 15,1-13 4-15,1-7-48 16,3-2 8-16,1-4-14 15,2-1 3-15,0 1-9 0,0 9 2 16,-4 7-5-16,-2 10 9 16,-3 6-26-16,-4 17 26 15,-5 8-1-15,-3 4 3 16,-3 1 8-16,0-2-9 16,0-1 8-16,-9-9 16 15,-6-4-24-15,-5-5-1 16,-3-8 0-16,-6-3-19 15,-5-2-4-15,-2-2-20 16,0 0 27-16,5-6 9 16,4-4-2-16,8 3-3 15,10 0-14-15,6 5-1 16,3 2 26-16,4 0-77 0,14 0 78 16,9 0 16-1,6 6 15-15,6-3 1 0,-1 0-13 16,1-3-18-16,3 0 31 15,7-5-32-15,-7-6-41 16,-8-3-299-16</inkml:trace>
  <inkml:trace contextRef="#ctx0" brushRef="#br0" timeOffset="96949.59">32207 17887 1160 0,'0'0'481'15,"0"0"-481"-15,0 0 0 16,0 0 6-16,96-1 69 16,-65 1-41-16,4 0-14 15,-1 0-20-15,0 0-1 16,-4 0-1-16,-9 0-145 15,-8-4-361-15,-10-3-377 0</inkml:trace>
  <inkml:trace contextRef="#ctx0" brushRef="#br0" timeOffset="97255.16">32228 17856 892 0,'0'0'175'15,"0"0"-175"-15,0 0-10 16,0 0 10-16,0 0 24 15,11 85 30-15,5-56 8 16,4 7 12-16,5 9 3 16,2-2 10-16,-1 7 14 15,-2-2-22-15,-3-2 6 16,-3-3-14-16,-7-6-42 16,-5-10 14-16,-6-3-13 15,0-10-11-15,-17-3 62 16,-10-4-46-16,-9-7-15 15,-8 0-20-15,-3-6 6 16,1-6-6-16,6 1 0 0,6 1 0 16,7 2-2-1,6 6 1-15,-3-3-75 0,8 5-235 16,-4-2-1112-16</inkml:trace>
  <inkml:trace contextRef="#ctx0" brushRef="#br0" timeOffset="127923.67">15809 266 785 0,'0'0'104'0,"0"0"-60"16,0 0 21-16,0 0-23 16,0 0 9-16,0 0 39 15,-2-3-48-15,2 3-13 16,0 0-24-16,0 0 1 0,0 0 5 15,0 0-10-15,0 0 4 16,-1 0-5-16,-1 0-5 16,1 11 4-16,-1 9 1 15,2 9 0-15,0 9 0 16,0 9 1-16,6 15-1 16,5 21 4-16,1 16 5 15,-3 8-10-15,-5-3 1 16,-2-8 0-16,-2-10-1 15,0 0 2-15,0-3 0 16,0-3 0-16,0-13 0 0,0-14-1 16,0-12 0-1,0-7-3-15,0 3 2 0,0 1 1 16,0 5 0-16,1-9 0 16,1-6-3-16,1-7 3 15,1-4-2-15,1-3-6 16,0-2 1-16,1-2 7 15,0-1 0-15,2-1 3 16,2 3-2-16,-1-5-1 16,2 3 0-16,-1-3 0 15,1-1-1-15,-1 1 1 16,3-3 0-16,6 1 0 16,6-1 6-16,9 0-7 15,26-3 1-15,29 0 0 16,32 0 2-16,12 0-2 0,-7 3 0 15,-9 8 0-15,-17 0 0 16,-2 0 0-16,-4-1 0 16,-4-3 0-16,-14-1 0 15,-18-3 0-15,-15 0 0 16,-5-3 1-16,3 3 6 16,0-3-8-16,-3 0 1 15,2 0-11-15,-14 0 11 16,-8-3-393-16</inkml:trace>
  <inkml:trace contextRef="#ctx0" brushRef="#br0" timeOffset="128757.59">16674 655 682 0,'0'0'103'16,"0"0"-64"-16,0 0-26 15,0 0 7-15,-3 87 19 16,25-61-26-16,8-3 36 0,8-3 10 15,6-4-23 1,1-8 12-16,-1-7 3 16,-2-1 27-16,-6-6 19 0,-4-13-6 15,-6-4-2-15,-3-9-34 16,-11-2-4-16,-6-3 22 16,-6 1-19-16,-3 2-25 15,-17 4 3-15,-7 5-32 16,-4 5 13-16,-7 7-7 15,-3 9-5-15,-1 4 36 16,-4 3-37-16,4 14 1 16,3 5-10-16,7 3-43 15,11 1-47-15,9 13-126 16,9-7-170-16,3-4-475 0</inkml:trace>
  <inkml:trace contextRef="#ctx0" brushRef="#br0" timeOffset="129097.26">17357 790 942 0,'0'0'221'16,"0"0"-148"-16,0 0-30 15,0 0 70-15,0 0 50 16,0 0-51-16,0 0-14 16,2-30-2-16,-2 25-39 15,0 3-5-15,0 2-38 16,-2 0-12-16,0 0-4 15,2 0-17-15,0 0-64 16,0 10-125-16,0 3-289 16,0-1-470-16</inkml:trace>
  <inkml:trace contextRef="#ctx0" brushRef="#br0" timeOffset="129665.83">17802 602 1228 0,'0'0'190'16,"0"0"-111"-16,0 0-55 15,0 0 40-15,-21-93 5 16,19 68-27-16,2 1 15 0,0 1-34 16,0 4-23-16,0 6 11 15,3 3-10-15,-1 4-1 16,-1 3 0-16,1 3-9 16,1 0 9-16,3 12-22 15,4 12 22-15,5 13-10 16,4 6 10-16,2 6-13 15,2-4-6-15,-1-1 0 16,-1-10 18-16,-6-7 1 16,-3-6 0-16,-3-7-1 15,-8-4 1-15,-1-4-34 16,-8-3 24-16,-14-3-37 16,-8 0 47-16,-4 0-2 15,0-9 2-15,-2-1 16 0,6 1-14 16,8 0 21-16,4 6 12 15,7-2-33-15,4 5 27 16,7 0-29-16,0 0-3 16,0 5-9-16,13 5 9 15,8 1 3-15,5 0 0 16,8-2 1-16,5-5-15 16,4-4-27-16,20-7-170 15,-11-10-157-15,-9-2-528 0</inkml:trace>
  <inkml:trace contextRef="#ctx0" brushRef="#br0" timeOffset="129981.83">18276 453 1382 0,'0'0'254'0,"0"0"-218"16,0 0-18-16,0 0-24 15,-27 81 6-15,26-48 0 16,1-1-3-16,4-3 12 15,17-5-9-15,3-5 1 16,4-6-1-16,0-8 13 16,2-5-4-16,-3 0-9 15,-1-13 26-15,-6-8-20 16,-6-5 36-16,-8-1 11 16,-6-2 16-16,0 0 2 15,-14 2-70-15,-8 0 9 16,-4 7-10-16,-5 9 9 15,-6 8-18-15,-2 3 3 0,2 9-16 16,3 16 6-16,5 24-88 16,8-7-112-16,11-5-421 0</inkml:trace>
  <inkml:trace contextRef="#ctx0" brushRef="#br0" timeOffset="130500.3">18761 367 1250 0,'0'0'235'0,"0"0"-235"16,0 0-39-16,0 0 32 15,0 0 5-15,0 0 4 16,95 29 6-16,-62-27-2 15,1-2-6-15,-1 0 13 16,-6-3-12-16,-5-4-1 16,-7-3 0-16,-9 4-24 15,-6 3 24-15,-1-1-18 16,-20 4-62-16,-10 0 78 16,-8 4-15-16,-6 8 17 15,0 5 25-15,1 2-2 16,6 0 36-16,8-2-18 0,10 0-2 15,8-2-23 1,9-2-16-16,3-1-1 0,12 0 0 16,16 0-6-16,12 2 5 15,6-2 2-15,5 2 0 16,3 1 7-16,-5 2-1 16,-3 3-6-16,-9-3 7 15,-10-1 2-15,-12-4 46 16,-9 0 9-16,-6-4 68 15,-6-1 41-15,-19 2-111 16,-8-1-31-16,-7-4-7 16,-4 1-17-16,0-4-14 15,-10 1-51-15,14 2-189 16,5 0-779-16</inkml:trace>
  <inkml:trace contextRef="#ctx0" brushRef="#br0" timeOffset="140778.16">17219 1302 639 0,'0'0'237'0,"0"0"-169"15,0 0 11-15,0 0-3 16,0 0 0-16,0 0 47 16,-41-3-65-16,33 3-33 15,0 0 0-15,0 7-24 16,1 2 15-16,-1 1-9 16,1 2-7-16,4 4 17 15,3 4 1-15,0 4-12 0,2 3-6 16,15 2 20-16,7 0-13 15,4-2-4-15,4-8 4 16,1-5-14-16,-1-6 4 16,0-8 3-16,-1 0 20 15,-3-10-18-15,-4-7 10 16,-6-2 0-16,-5-4-5 16,-5 0 38-16,-5-4-7 15,-3 2 10-15,0 2 13 16,-16-1-24-16,-4 2 8 15,-5 2-19-15,-3 4-18 16,-2 1 15-16,0 8 14 16,3 2-24-16,3 3-9 15,5 2-4-15,3 0-17 0,0 13-34 16,2 5-101-16,0 16-22 16,2-2-117-16,5-7-380 0</inkml:trace>
  <inkml:trace contextRef="#ctx0" brushRef="#br0" timeOffset="141019.23">17738 1520 990 0,'0'0'211'0,"0"0"-153"16,0 0-12-16,0 0 75 16,0 0 27-16,0 0-45 15,0 0-101-15,14 1-2 16,1-13-110-16,2-2-199 16,-4 1-452-16</inkml:trace>
  <inkml:trace contextRef="#ctx0" brushRef="#br0" timeOffset="141409.65">18058 1269 1114 0,'0'0'243'0,"0"0"-218"16,0 0-23-16,0 0-2 15,0 0-4-15,0 0 4 16,-30 77-11-16,33-38 23 16,15 5-13-16,6-1 1 15,9-6-4-15,4-7-14 16,2-12 18-16,0-11-8 16,-2-7 8-16,2-12 0 15,-5-17 16-15,-4-13-6 16,-6-3 0-16,-9-3 54 0,-9-1 16 15,-6 6 3 1,0 2-21-16,-12 7-43 0,-9 7 32 16,-9 5 33-16,-4 10-36 15,-8 12-16-15,-4 0-32 16,-1 12-9-16,3 13 3 16,2 25-64-16,12-4-150 15,9-6-275-15</inkml:trace>
  <inkml:trace contextRef="#ctx0" brushRef="#br0" timeOffset="141837.67">18716 1240 836 0,'0'0'149'0,"0"0"-90"15,0 0-57-15,-39 93 34 16,39-59 4-16,15 1 82 16,16-3-40-16,10-4-60 15,8-5-13-15,2-6 16 0,2-8-23 16,-2-9 4-1,-6 0 17-15,-5-16-15 0,-7-11 38 16,-8-5-7-16,-10-4 9 16,-7-5 15-16,-8 2-2 15,-2 4 2-15,-19 2-22 16,-9 7-13-16,-7 6 55 16,-5 6-52-16,-5 10-12 15,0 4-18-15,0 11-1 16,3 16-1-16,8 10-31 15,8 6-72-15,15 20-88 16,8-11-122-16,5-10-465 0</inkml:trace>
  <inkml:trace contextRef="#ctx0" brushRef="#br0" timeOffset="142197.82">19333 1158 1285 0,'0'0'309'0,"0"0"-254"16,0 0-55-16,0 0 0 15,-40 111 14-15,36-58 2 16,4 1 16-16,15-5 3 16,14-7-2-16,9-9 3 15,6-12-35-15,3-12 17 16,2-9-14-16,0-7 4 15,-1-21 12-15,-8-9-13 0,-5-9 1 16,-10-2-2 0,-9-1-5-16,-13 3-1 0,-3 4 1 15,-13 9-1-15,-11 9 40 16,-9 11 20-16,-5 10-35 16,-7 3-10-16,-3 20-15 15,0 11 0-15,2 10-8 16,9 6-21-16,8 19-55 15,12-11-126-15,11-9-392 0</inkml:trace>
  <inkml:trace contextRef="#ctx0" brushRef="#br0" timeOffset="142580.43">20031 1174 1320 0,'0'0'70'16,"0"0"-70"-16,-25 75 0 15,18-33 26-15,7 4 74 16,0 2-23-16,26-7 18 16,13-3-79-16,12-10-4 15,4-9-12-15,9-13 0 16,-1-6 12-16,-5-11-12 15,-5-14 6-15,-9-10 11 16,-10-6-17-16,-13-5 0 0,-15-3 16 16,-6 5-7-1,-17 2 17-15,-16 7 36 0,-9 10 1 16,-4 12-5-16,-4 13-46 16,-2 2-2-16,3 22-10 15,7 13-4-15,6 8-8 16,12 6 12-16,14-2-50 15,13 11-134-15,17-15-431 16,8-14-143-16</inkml:trace>
  <inkml:trace contextRef="#ctx0" brushRef="#br0" timeOffset="142911.93">20701 1211 1220 0,'0'0'283'0,"0"0"-210"16,-31 75-60-16,20-26-6 16,7 1-7-16,4-1 12 15,19-5 2-15,16-8 7 16,9-12-20-16,6-11-1 16,3-13 0-16,1-1 1 15,-4-23 3-15,-6-10-4 16,-8-10 0-16,-8-2 6 15,-9 0-5-15,-13 3 41 16,-6 6 54-16,-9 8 46 16,-17 9-7-16,-13 11-94 0,-6 9-29 15,-7 5-12-15,1 22 0 16,2 8 0-16,10 7-13 16,14 20-96-16,10-9-107 15,14-11-540-15</inkml:trace>
  <inkml:trace contextRef="#ctx0" brushRef="#br0" timeOffset="143264.38">21356 1246 1232 0,'0'0'169'16,"0"0"-144"-16,0 0-16 15,-60 101-9-15,60-57 1 16,2-4 73-16,22-3 16 16,14-8-55-16,7-8-4 15,7-11-31-15,2-10 7 16,-3 0-5-16,-3-19-2 16,-11-9 37-16,-7-7 17 15,-9-6 13-15,-14-5 25 16,-7-3-24-16,-4 5 16 15,-20 2-13-15,-8 9-4 16,0 9-10-16,-6 10-48 16,1 9-8-16,-2 5-1 0,3 17-44 15,5 12-5 1,7 29-23-16,11-8-110 0,8-3-360 16</inkml:trace>
  <inkml:trace contextRef="#ctx0" brushRef="#br0" timeOffset="143631.75">22159 1182 927 0,'0'0'152'0,"0"0"-112"0,-99 56 23 16,65-20 105-1,11 6 33-15,12 1-65 0,11 0-107 16,16-1 5-16,18-8 30 16,15-6-55-16,6-11 4 15,5-9-13-15,-3-8 1 16,-5-3 9-16,-9-19-7 16,-16-6 12-16,-10-6 23 15,-17-5-5-15,-3-7 11 16,-27 2-7-16,-13 1-31 15,-5 6 14-15,-4 12 7 16,2 12 21-16,1 13-15 16,5 8-32-16,6 25-2 15,5 9-29-15,15 30-72 0,7-12-105 16,11-8-526-16</inkml:trace>
  <inkml:trace contextRef="#ctx0" brushRef="#br0" timeOffset="143983.53">22842 1322 1521 0,'0'0'386'0,"0"0"-309"15,0 0-44 1,-15-83-7-16,15 55-15 0,0 2 28 16,0 4-14-16,9 3-25 15,1 6 3-15,-1 5-3 16,-1 6-1-16,-1 2-7 16,2 13-23-16,-3 13 20 15,0 13-19-15,-2 12 26 16,1 7 3-16,-1 1 2 15,1-4-1-15,-2-9 6 16,0-10-6-16,1-14-12 16,4-18-109-16,0-4-244 15,2-7-167-15</inkml:trace>
  <inkml:trace contextRef="#ctx0" brushRef="#br0" timeOffset="144299.51">23195 1293 1166 0,'0'0'211'0,"0"0"-130"15,0 81-56-15,5-47 22 16,8-8 59-16,5-2-16 16,7-10-9-16,4-8-43 15,1-6-21-15,-2 0 17 0,-3-18-21 16,-7-8 6-1,-3-6-19-15,-9-4-2 0,-6 0 2 16,0 0 0-16,-1 5 0 16,-15 7 55-16,-6 6-8 15,-6 6-10-15,-8 8 5 16,-6 4-42-16,-3 1 10 16,-1 17-10-16,8 8-21 15,6 25-16-15,10-8-210 16,11-2-633-16</inkml:trace>
  <inkml:trace contextRef="#ctx0" brushRef="#br0" timeOffset="144841.62">23695 1105 1045 0,'0'0'324'15,"0"0"-215"-15,0 0-55 16,85-2 21-16,-47 1 7 16,3 1-31-16,-2 0-1 15,-3 0-49-15,-2 0 7 16,-7 0-8-16,-9 0 0 15,-8 0-1-15,-10 0-105 0,0 0-89 16,-10 0 74-16,-16 0-19 16,-4 3 33-16,-5 4 30 15,-4 2 60-15,0 4 17 16,5 1 73-16,4 2 46 16,9-3-18-16,5 2-76 15,10-2 0-15,6 1-25 16,0 0 7-16,15 2 45 15,13-1 2-15,7 4-25 16,7 0 6-16,2 2-19 16,0 2 26-16,-5 1 21 15,-7-2 10-15,-9-2 33 16,-10-3-15-16,-10-2 1 0,-3-3 8 16,-5-1-73-1,-15 0 4-15,-7-2-8 0,-5-4-23 16,-5-3 25-16,-2-2-25 15,1 0-45-15,-14-13-70 16,10-1-393-16,8 3-907 0</inkml:trace>
  <inkml:trace contextRef="#ctx0" brushRef="#br0" timeOffset="156563.41">27849 17713 363 0,'0'0'72'0,"0"0"-53"16,0 0 10-16,0 0 16 16,0 0 46-16,0 0-32 15,-69 31-17-15,60-23 17 16,-1 0-19-16,0 1 15 15,0-1-4-15,0 5-43 16,-2-4 8-16,2 3-16 16,-2 1 0-16,1-1 3 15,-1 1-2-15,-1 1 5 16,-1 1 3-16,-2 4 0 0,3-1 1 16,-2 2 20-1,4-3 6-15,2 0 24 0,1 0 12 16,3 1-14-16,1-4 0 15,2 3-51-15,1 2 15 16,1 0-22-16,0 3 0 16,0 3 26-16,0 2-13 15,0-1 6-15,0 0 7 16,0 4-18-16,0-4 15 16,0 1-15-16,0-3-7 15,3 2 17-15,4-6-18 16,2 2 17-16,0-1 21 15,1 0-37-15,4 0 31 0,-1 2-16 16,3-2-7-16,0 2 20 16,3-1-13-16,-1 0 10 15,3 0-2-15,-1-3-23 16,3-2 10-16,-1 0-11 16,2 0 10-16,1-5-1 15,1 2-8-15,-1-3 12 16,-2 3-8-16,2-4 2 15,0-1-9-15,1 3 2 16,0-2 0-16,3-1-5 16,-4 1 6-16,4-3-1 15,1-2 3-15,-1 2 4 16,1-3-8-16,3 2 1 16,1-1 0-16,-1-3-9 0,1 1 9 15,-1-3 0-15,-2 0 0 16,-1 0-5-16,0 0 4 15,-2 0-4-15,2 0 5 16,-2 0-13-16,1 0 9 16,-1 0-8-16,-1 0 11 15,2 3-33-15,-3-2 27 16,4 2-2-16,-1-2-1 16,2 3 3-16,0-4-12 15,1 0-28-15,0 0 18 16,1 0-10-16,1 0 16 15,-1 0-11-15,-2 0-14 16,2 0 41-16,0 0-12 0,0 0 11 16,1 0 2-1,2 0-32-15,0 0 25 0,3 0-7 16,-4 0-3-16,0 0 11 16,-1 3-23-16,1-1 21 15,-3 1 1-15,3-2-38 16,-1 1 40-16,-3-1-59 15,2-1-47-15,-2 2 93 16,2-2 18-16,1 0 6 16,2 0 0-16,0 0-5 15,0 0 5-15,2 0 8 16,0 0-7-16,-1 0 8 16,1 0 1-16,0 0 12 15,1 0-15-15,1 0-7 16,0 0 0-16,1 0-9 0,-2 0 2 15,-2 0 5-15,2 0 2 16,-4 0 0-16,0 0 0 16,1 0-34-16,-2 3 34 15,1-3 0-15,0 0 0 16,-1 0 3-16,-1 0-3 16,1 0-10-16,-1 0-25 15,0 0 10-15,0 4 17 16,-2 0 0-16,2-3 8 15,0 2 17-15,2-1-10 0,0-2 16 16,-1 0-23 0,4 0 0-16,1 0 1 0,2 0 6 15,1 0-7-15,1 0 2 16,-1-2-1-16,0 1 11 16,2-1-6-16,0 1-4 15,2 1-2-15,-1-3 9 16,1 2-9-16,-1 0 5 15,1-2-5-15,-1 3-7 16,-1 0 6-16,0 0 2 16,-1 0 7-16,-3 0-7 15,2 0-1-15,-2 0 32 16,0 3-31-16,-1-2 16 0,0-1-8 16,1 1-8-1,-1-1-2-15,0 0 1 0,1 0 0 16,-1 0 13-16,0 0-13 15,1 0-22-15,-1 0 21 16,0 0 2-16,-1 0 18 16,2 0-19-16,-1 0 0 15,0 0 8-15,0 0-8 16,-2-1 0-16,-1-3 0 16,-2 1 6-16,-1-2-6 15,-1 1 1-15,0-4-1 16,-2 3 26-16,0-2-17 15,-2-2 23-15,-1 0-19 16,-3-2-6-16,-2 4 6 16,-4-3 27-16,0 0 2 0,-4-3 5 15,0 0-37-15,-3-1 17 16,-2-1 4-16,0-4-25 16,-3-1 44-16,0-1-16 15,0-3 0-15,1-3 35 16,4-1-50-16,-2-2 7 15,1 0-15-15,2-3-2 16,-3 1 6-16,-1 1-14 16,0-3 8-16,-3 2 25 15,-1 2-33-15,-2-3 28 16,-2 4 11-16,0-1-26 16,0 0 29-16,-3 1-24 15,-8-1 0-15,-2 0 13 0,-2 0-26 16,-1 0 1-1,-1-3-7-15,1 7 9 0,1-3 5 16,-2 8-13-16,1-1 11 16,1 4 25-16,-1 2-23 15,-1 0-7-15,3 2-7 16,0 2-28-16,3-1 26 16,3 2-14-16,0 5-28 15,1-2-8-15,0-1-53 16,-3-7-73-16,3 2-86 15,1 0-145-15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09T13:24:00.552"/>
    </inkml:context>
    <inkml:brush xml:id="br0">
      <inkml:brushProperty name="width" value="0.05292" units="cm"/>
      <inkml:brushProperty name="height" value="0.05292" units="cm"/>
      <inkml:brushProperty name="color" value="#FFFFFF"/>
    </inkml:brush>
  </inkml:definitions>
  <inkml:trace contextRef="#ctx0" brushRef="#br0">1746 1730 1197 0,'0'0'167'15,"0"0"-121"-15,0 0-7 16,0 0 34-16,0 0 29 15,0 0-31-15,-10 0-10 16,10 0-14-16,0 0-47 16,0 0 6-16,3-6-6 15,7-5 0-15,4-3 3 16,3-5-2-16,3-1-1 16,4-1 6-16,4 2 1 0,2 0-13 15,4 4 6 1,2 5-3-16,3 5-4 0,-2 5 14 15,-1 0-7-15,0 10 0 16,-6 5-4-16,-8 4 3 16,-3 5-7-16,-10 5-10 15,-7 2 18-15,-2 4 1 16,-15 4 0-16,-9 2-1 16,-13 3-29-16,-5-1 3 15,-4 0-2-15,1-2-3 16,-1-4 31-16,4-3 0 15,9-8 12-15,6-4-11 16,7-7-1-16,6-5 0 16,5-4 0-16,9-3-21 15,0-3 8-15,0 0-42 0,0-5 30 16,12-7 24-16,4 0-22 16,1 1 17-16,5 2 0 15,0 5 3-15,0 4 3 16,3 0 0-16,0 4 0 15,2 6 13-15,0 2-6 16,-2-2 2-16,5 0 15 16,-2-3 14-16,-2-5 26 15,4 0-48-15,-2-2-4 16,2 0 1-16,-3 0-12 16,1-2-1-16,0-5 0 15,11-11-79-15,-6 1-157 16,-5-1-334-16</inkml:trace>
  <inkml:trace contextRef="#ctx0" brushRef="#br0" timeOffset="147.25">2494 2067 1223 0,'0'0'146'0,"0"0"-118"15,0 0 5-15,0 0-33 16,0 0-8-16,0 0-266 15,0 0-259-15</inkml:trace>
  <inkml:trace contextRef="#ctx0" brushRef="#br0" timeOffset="406.76">2734 1809 973 0,'0'0'217'0,"0"0"-157"15,0 0-11-15,0 0 61 16,95-13 14-16,-62 6 7 16,0 1-31-16,2-2-8 15,-3 2-49-15,-8 0-24 16,0 1-12-16,-8 3-7 15,-15 2-36-15,-1 0-211 16,0 0-755-16</inkml:trace>
  <inkml:trace contextRef="#ctx0" brushRef="#br0" timeOffset="3147.1">4293 2131 1136 0,'0'0'242'16,"0"0"-206"-16,0 0-1 16,0 0-12-16,0 0 42 15,0 0-17-15,0 0-29 16,0 0-19-16,0 7 8 15,0 10-8-15,0 9 19 0,0 8-11 16,0 8 8-16,0 6-16 16,0 3 1-16,0-1 2 15,0 0-3-15,0-5 0 16,4-7-6-16,2-8 7 16,1-6-2-16,2-5-5 15,3-4-16-15,3-5 21 16,4-1-26-16,5-4 27 15,2-1-1-15,8-1-4 16,0-1 5-16,5 1 0 16,0 1 0-16,7 0 9 15,-1-1-9-15,1 0 0 16,-4 0 5-16,-3 1-5 16,-4-1 0-16,-9-1 0 15,1 0-1-15,-8-1-7 16,-4-1-42-16,-3 0-121 0,-6-10-164 15,-5-4-466-15</inkml:trace>
  <inkml:trace contextRef="#ctx0" brushRef="#br0" timeOffset="3466.15">4271 1963 499 0,'0'0'101'0,"0"0"-68"15,0 0 25-15,0 0 99 16,84 0-27-16,-42 0-17 15,3-4 35-15,4 1-64 16,-3-2-50-16,0 1-2 16,-4 1-30-16,-3 1 12 15,-8-1-14-15,-4 3-13 0,-12 0-164 16,-9 0-310 0</inkml:trace>
  <inkml:trace contextRef="#ctx0" brushRef="#br0" timeOffset="3695.92">4200 2215 72 0,'0'0'378'16,"0"0"-284"-16,0 0-28 15,0 0 54-15,93-2-49 16,-58-1-3-16,4 0-26 0,-2-2-16 16,18 1-19-16,-10 0-7 15,-6 3-264-15</inkml:trace>
  <inkml:trace contextRef="#ctx0" brushRef="#br0" timeOffset="4092.83">5056 2399 798 0,'0'0'72'16,"0"0"-57"-16,0 0-15 16,0 0 47-16,-3-92 23 15,0 75 6-15,0 3-34 16,2 4-13-16,1 5-20 16,0 5 7-16,0 0 26 15,0 20 16-15,0 13 26 16,3 13-16-16,4 5-17 15,-1 7 17-15,3 1 2 16,-1-3-12-16,0-9 2 0,-2-3-44 16,-1-9-6-1,-2-7-10-15,-2-4-8 0,-1-5-89 16,0-4-293 0,-7-6-773-16</inkml:trace>
  <inkml:trace contextRef="#ctx0" brushRef="#br0" timeOffset="4828.63">4349 3396 781 0,'0'0'204'15,"0"0"-149"-15,0 0 11 16,-1 95 20-16,1-49-34 16,0 9 23-16,0 5 5 15,0 6-31-15,0-1-11 16,0-2-35-16,4-7 6 15,2-8 4-15,-2-10-12 0,2-10-2 16,-1-10 1-16,4-5-17 16,1-8 16-16,2-2 2 15,3-3 6-15,5 0 14 16,2 0-21-16,5-5 8 16,4 0 0-16,2-2 7 15,3 3 29-15,1 1-17 16,2 0-12-16,-5 0 2 15,0 1-16-15,-4 0-1 16,-3-2 0-16,-7 1 0 16,-6-1-6-16,-3-2-45 15,-11-3-83-15,0 1-128 0,0-1-276 0</inkml:trace>
  <inkml:trace contextRef="#ctx0" brushRef="#br0" timeOffset="5093.99">4310 3401 922 0,'0'0'272'15,"0"0"-203"-15,0 0-57 16,0 0 5-16,0 0-8 0,0 0 33 15,99 11 43 1,-55-4-3-16,4-3-18 0,1 0-42 16,-2-1-14-16,-1-3 16 15,-7 0-24-15,2 0-31 16,-11-5-126-16,-12 0-363 0</inkml:trace>
  <inkml:trace contextRef="#ctx0" brushRef="#br0" timeOffset="5304.04">4422 3684 1013 0,'0'0'230'15,"0"0"-165"-15,0 0-53 16,0 0-1-16,88 4 5 15,-51-4-6-15,5-3 14 16,18-2-24-16,-8 1-31 16,-7 2-670-16</inkml:trace>
  <inkml:trace contextRef="#ctx0" brushRef="#br0" timeOffset="5760.49">4989 3831 1045 0,'0'0'191'0,"0"0"-191"16,0 0-119-16,0 0 119 15,0 0 9-15,0 0 59 16,100 7-13-16,-69 7-34 15,-4 3 7-15,-6 3-18 16,-6 5 12-16,-11 2 14 16,-4 4 35-16,-4 3-33 15,-20 2-24-15,-3 1-14 16,-7 1 0-16,-2-1 6 0,0-3-1 16,5-5 47-1,5-8-3-15,10-6-15 0,9-10-34 16,5-5 0-16,2 0 0 15,5-9-8-15,14-7 8 16,5 1 9-16,6 4-8 16,8 3 9-16,0 6 7 15,-1 2 24-15,-1 0 14 16,-6 5-24-16,0 0-15 16,-8-2 0-16,-3-3-15 15,-2 0-2-15,8-22-24 16,-4-6-194-16,0-3-181 0</inkml:trace>
  <inkml:trace contextRef="#ctx0" brushRef="#br0" timeOffset="6152.31">5572 2358 1121 0,'0'0'168'0,"0"0"-119"16,0 0-17-16,0 0-23 16,87 2 23-16,-60-2 7 15,1 0-19-15,-3 0 0 16,-4 0-20-16,-4 0-24 0,-9-2-213 15,-6 2-461-15</inkml:trace>
  <inkml:trace contextRef="#ctx0" brushRef="#br0" timeOffset="6330.51">5572 2556 1091 0,'0'0'179'0,"0"0"-121"16,0 0-27-16,0 0-21 16,103 0 15-16,-70 0-24 15,1 8-1-15,-7 4-78 16,-8 0-885-16</inkml:trace>
  <inkml:trace contextRef="#ctx0" brushRef="#br0" timeOffset="6790.13">5689 3766 1046 0,'0'0'514'0,"0"0"-469"16,0 0-29-16,0 0-16 15,0 0 8-15,88-10 2 16,-63 3-9-16,2 1 8 0,-5 1-9 15,-7 2-173-15,-5 2-367 16,-8 1-283-16</inkml:trace>
  <inkml:trace contextRef="#ctx0" brushRef="#br0" timeOffset="6976.42">5700 3931 1101 0,'0'0'278'0,"0"0"-189"16,0 0-70-16,0 0 85 16,81 0-19-16,-45 0 1 0,-2 0-1 15,-1 0-55-15,-5 0-28 16,-4 0-2-16,-9 10-162 16,-6 2-482-16</inkml:trace>
  <inkml:trace contextRef="#ctx0" brushRef="#br0" timeOffset="70682.2">6583 2219 730 0,'0'0'210'0,"0"0"-132"15,0 0-28-15,0 0-5 16,0 0 19-16,0 0-41 16,0 0 16-16,29-59-11 15,-16 48 14-15,2 0 4 16,3 4-45-16,0 2 48 15,3 5-26-15,1 0-23 16,4 6 13-16,2 11-4 16,0 4 10-16,-1 2 13 15,-6-1-24-15,-6 1 21 0,-9-2-2 16,-6 0-25-16,0 1 21 16,-9 0-21-16,-10-1 8 15,-4-3-6-15,-2-1 2 16,-1-8-6-16,4-4 0 15,2-5-19-15,3 0 10 16,5-2-42-16,0-10 5 16,9-1 8-16,3 1-62 15,0 0 17-15,16 1 74 16,4 3-5-16,5 1 8 16,5 7 6-16,1 0 20 15,4 0 2-15,-1 7-21 16,4 7 25-16,-3 6 27 0,-5 2 11 15,-5 4 22 1,-7 3-59-16,-8 0-8 0,-8 5 5 16,-2-2-16-16,-13 0 19 15,-11-1-5-15,-6-3-21 16,-4-3 21-16,-4-6-12 16,1-7 2-16,1-7 17 15,5-5 8-15,2 0-11 16,4-5-18-16,4-5-7 15,5-2 7-15,4 1-8 16,6 1-34-16,6-3-127 16,0 2-178-16,0 2-855 0</inkml:trace>
  <inkml:trace contextRef="#ctx0" brushRef="#br0" timeOffset="70864.69">7085 2733 1435 0,'0'0'365'0,"0"0"-261"15,0 0-47-15,0 0-18 16,0 0-29-16,0 0-10 16,0 0-87-16,44-45-271 15,-27 20-565-15</inkml:trace>
  <inkml:trace contextRef="#ctx0" brushRef="#br0" timeOffset="71328.05">7444 2181 1262 0,'0'0'188'0,"0"0"-82"16,0 0 14-16,0 0-65 15,0 0 20-15,0 0-26 16,0 0-34-16,-53-26-15 16,45 47 0-16,5 8 11 15,-3 10 18-15,4 7-7 16,2 3 28-16,0 4-19 0,16-4-30 16,4-4 12-16,7-3-13 15,3-6 0-15,9-7 10 16,2-8-9-16,3-9 0 15,2-9-1-15,-3-3 0 16,-1-12 15-16,-7-17-15 16,-7-4 1-16,-7-7 35 15,-11-3-29-15,-8-3 34 16,-2 0 5-16,-9 0-22 16,-15 3 14-16,-9 3-16 15,-4 4-8-15,-8 5 17 16,-3 7-21-16,-1 7-1 15,4 9-9-15,3 6-10 0,4 2 9 16,8 12-38 0,9 12-19-16,6 6-13 0,15 22-83 15,3-9-379-15,13-6-329 0</inkml:trace>
  <inkml:trace contextRef="#ctx0" brushRef="#br0" timeOffset="71575.7">8083 2056 1129 0,'0'0'387'0,"0"0"-307"0,0 0-49 16,0 0-15-16,0 0 11 15,0 0 59-15,99 0-30 16,-66-3-24-16,3-6-10 16,3-1-22-16,0-2-6 15,-9 2-119-15,-10 0-478 0</inkml:trace>
  <inkml:trace contextRef="#ctx0" brushRef="#br0" timeOffset="71996.48">8172 2054 1094 0,'0'0'220'0,"0"0"-146"0,0 0-29 15,0 0-3-15,-86 72 46 16,72-50-5-16,3-1-35 16,4-3-16-16,6-3-32 15,1-2 6-15,0-6-5 16,16-2-1-16,6-2 16 15,4-3-16-15,9 0 2 16,1 0 3-16,3-3-4 16,0 3-1-16,1 0 0 15,-3 10-2-15,-1 9 2 16,-3 8 7-16,-9 3 31 16,-5 3 46-16,-13 3-45 15,-6 1 4-15,-1-3 10 16,-20-1-13-16,-3-1-13 0,-6-5-15 15,-4-3 1-15,-2-8 3 16,-3-8-14-16,1-8 12 16,-1 0-7-16,3-8-5 15,5-9 6-15,5 1-8 16,11 3-20-16,5 2-10 16,10 5-69-16,10 1-80 15,13 2-145-15,4-1-179 0</inkml:trace>
  <inkml:trace contextRef="#ctx0" brushRef="#br0" timeOffset="72424.55">8715 2027 1377 0,'0'0'157'15,"0"0"-56"-15,0 0-67 16,0 0 14-16,0 0 5 16,0 0-15-16,-57 94 17 15,51-49-18-15,3 4-9 16,3 0 19-16,2 3-31 16,13-5 9-16,9-4 5 15,4-6 5-15,8-5-10 16,4-11-23-16,2-8 7 0,0-12 7 15,-1-1-16-15,-3-15 3 16,-7-13-2-16,-9-6-1 16,-8-7 30-16,-13 1-29 15,-1-1 11-15,-13 4 11 16,-14 7-1-16,-9 5-5 16,-1 13 5-16,-8 9-21 15,2 3 8-15,0 20-9 16,4 12 0-16,6 8 0 15,8 5-15-15,7 3-34 16,18 21-64-16,4-13-388 16,11-9-833-16</inkml:trace>
  <inkml:trace contextRef="#ctx0" brushRef="#br0" timeOffset="73017.48">9531 2291 879 0,'0'0'260'0,"0"0"-170"16,0 0-68-16,0 0 34 16,0 0 50-16,0 0 33 15,43 89 1-15,-16-43-35 16,4 9-26-16,6 3-2 16,2 0-61-16,-3-9 3 15,-3-6-19-15,-5-11-13 16,-4-18-20-16,-9-9-167 0,-5-5-200 15</inkml:trace>
  <inkml:trace contextRef="#ctx0" brushRef="#br0" timeOffset="73251.75">9722 2319 188 0,'0'0'1415'16,"0"0"-1233"-16,0 0-122 15,0 0 2-15,-42 73 2 16,27-32 21-16,0 7-28 16,-3 3-21-16,3-1-2 15,-1-5-27-15,5-9-6 0,2-10 1 16,6-10-2-16,1-9-43 16,2-6-42-16,2-5-160 15,10-11-104-15,2-4-481 0</inkml:trace>
  <inkml:trace contextRef="#ctx0" brushRef="#br0" timeOffset="73483.72">10023 2179 1250 0,'0'0'296'15,"0"0"-182"-15,5 115 23 16,2-58-30-16,0 1-16 0,1-3-1 16,1-6-65-1,1-7-10-15,-2-7-15 0,-1-11-4 16,3-9-49-16,1-15-72 16,1-8-234-16,0-11-382 0</inkml:trace>
  <inkml:trace contextRef="#ctx0" brushRef="#br0" timeOffset="73863.97">10268 2230 1213 0,'0'0'221'0,"0"0"-128"15,3 104 10-15,5-56-1 16,6 1 28-16,8-4-30 15,5-4-52-15,6-7-36 16,4-7 7-16,4-10-18 16,2-7 9-16,-3-10-1 15,1 0-3-15,-6-15-5 16,-5-10 0-16,-7-8 0 16,-9-6 27-16,-8-4 16 15,-6-5-6-15,-4-2 5 16,-17 3-33-16,-7 2 20 15,-7 7 13-15,-4 7-26 0,-7 7 10 16,0 8-12 0,-3 5-14-16,1 9-1 0,3 2-1 15,5 7-21-15,7 14-18 16,8 7-43-16,7 5 0 16,9 14-43-16,6-8-199 15,3-8-460-15</inkml:trace>
  <inkml:trace contextRef="#ctx0" brushRef="#br0" timeOffset="74100.12">10608 1934 1714 0,'0'0'249'0,"0"0"-192"16,0 0-56-16,0 0 16 15,0 0-3-15,95-11-14 16,-52 5 0-16,-4 2-172 16,-7-1-416-16</inkml:trace>
  <inkml:trace contextRef="#ctx0" brushRef="#br0" timeOffset="74321.89">11006 1719 1322 0,'0'0'249'0,"0"0"-154"0,0 0 4 16,3 100-10-16,1-58 29 15,2-2-45-15,-1 1-37 16,1-5-36-16,4-5-4 16,-4-6-60-16,5-15-112 15,-4-8-226-15,0-2-564 0</inkml:trace>
  <inkml:trace contextRef="#ctx0" brushRef="#br0" timeOffset="74773.09">11192 1833 899 0,'0'0'263'0,"0"0"-176"15,0 0-28-15,26 81-23 16,-8-65 48-16,4-7-41 16,8-6-29-16,0-3 15 15,1-6-16-15,-4-14 2 16,-6-4 18-16,-6-4-24 15,-9-1-9-15,-6 0 6 16,0 0 4-16,-11 5 64 16,-8 6 17-16,-2 5 27 15,0 10-45-15,-3 3-61 0,-1 8-4 16,1 16-8-16,3 5 0 16,0 5 8-16,8 0-7 15,4-4 0-15,7-7 7 16,2-6-8-16,0-5-14 15,15-9-9-15,3-3-2 16,3-2-20-16,6-12-122 16,-3-2-6-16,-5 3 97 15,-1 6 76-15,-6 7 4 16,-3 0 73-16,-3 17 142 16,-2 15 10-16,1 8-95 15,-1 4-36-15,1 2-48 16,2-4-50-16,5-2-6 0,-1-11-98 15,-1-12-384-15</inkml:trace>
  <inkml:trace contextRef="#ctx0" brushRef="#br0" timeOffset="75233.98">11904 1939 1232 0,'0'0'264'15,"0"0"-141"-15,0 0-37 0,0 0-42 16,0 0 53-16,0 0 10 16,0 0-18-16,97 3-45 15,-59-3-37-15,-2 0 16 16,-1 0-23-16,-1 0-26 16,-10 0-203-16,-9 0-567 0</inkml:trace>
  <inkml:trace contextRef="#ctx0" brushRef="#br0" timeOffset="75576">12029 1976 360 0,'0'0'945'16,"0"0"-836"-16,0 0-67 15,0 0 31-15,42 104 47 16,-18-58 13-16,4 7-17 15,-1 2-8-15,-2-1-35 16,-5-1-52-16,-10-7 6 16,-5-7-16-16,-5-3 1 15,-9-6 41-15,-18-7-23 16,-6-1-18-16,-9-7 13 16,-4-6-24-16,-3-8 24 15,-2-1-3-15,5-8-4 16,6-9 14-16,7-2-8 15,6 2 1-15,11 0-7 16,7 5-18-16,6 4 0 16,3 5-16-16,0 3-72 0,28 0-14 15,0 0-78-15,1 0-356 0</inkml:trace>
  <inkml:trace contextRef="#ctx0" brushRef="#br0" timeOffset="76080.34">12599 1831 211 0,'0'0'886'16,"-12"85"-731"-16,2 1 13 15,-2 31-21-15,-3 8-14 16,6-11-2-16,1-29-42 15,2-27-17-15,3-20-48 16,-1-9-23-16,1 2 15 16,0-1-16-16,0-1 0 15,3-7-48-15,0-10-167 16,0-7-416-16</inkml:trace>
  <inkml:trace contextRef="#ctx0" brushRef="#br0" timeOffset="76418.11">13040 2171 1311 0,'0'0'298'16,"0"0"-256"-16,0 0 28 15,0 0-16-15,0 0-4 16,0 0 3-16,-82-42-52 16,68 55 11-16,0 15-12 15,3 24 0-15,7 27 43 0,4 26 5 16,6 6 11-16,12-5 10 16,1-25-56-16,-5-30 2 15,-2-13-15-15,-3-13-9 16,0-1-1-16,1-2-48 15,-2-6-47-15,-8-16-135 16,0 0-112-16,0-11-575 0</inkml:trace>
  <inkml:trace contextRef="#ctx0" brushRef="#br0" timeOffset="76846.86">12805 2545 1209 0,'0'0'519'0,"0"0"-435"16,0 0-84-16,0 0 19 15,0 0-16-15,0 0 19 16,0 0 9-16,104 9-15 16,-62-11-14-16,0-13 14 15,-2-7-9-15,0-3 0 16,-7-6-7-16,-5 0-46 16,-6 2 19-16,-6 5 27 15,-9 5 0-15,-4 11 6 16,-3 6 31-16,0 2-21 15,0 10-16-15,-3 14 7 16,0 5-5-16,3 4-2 16,0-3 0-16,6-4 26 15,9-9-17-15,3-6-3 0,1-10 25 16,2-1-31-16,-1-7 10 16,-4-15-4-16,-1-5-5 15,-5-6 29-15,-7-2-22 16,-3 1 7-16,0 4 20 15,-7 8-19-15,-8 6 42 16,-6 9-13-16,-1 7-45 16,-8 3 0-16,0 17-13 15,0 7-25-15,5 1-17 16,6 9-80-16,10-8-248 16,4-9-644-16</inkml:trace>
  <inkml:trace contextRef="#ctx0" brushRef="#br0" timeOffset="77108.89">13418 1783 1661 0,'0'0'192'16,"0"0"-151"-16,0 0-40 15,0 134 20-15,1-37 26 16,14 5 6-16,0-14 2 0,0-24-24 16,-8-25-18-1,-2-7-13-15,-2-1-34 0,0-1-49 16,-3-2-84-16,0-13-77 16,-3-6-65-16,-6-8-383 0</inkml:trace>
  <inkml:trace contextRef="#ctx0" brushRef="#br0" timeOffset="77492.84">13428 2406 763 0,'0'0'397'16,"0"0"-131"-16,0 0-117 16,0 0-114-16,0 0 2 15,0 0-14-15,0 0 2 16,108-26-18-16,-71 15-6 16,2-2 8-16,2-5 5 15,-2-3 10-15,-4 1-10 16,-7 0-13-16,-7 4-1 0,-9 6-3 15,-8 6 2-15,-4 4-13 16,0 4-2-16,-4 16 16 16,-4 10 24-16,1 3-23 15,5 6 7-15,2-3-8 16,2-7-1-16,14-5 0 16,5-10 2-16,3-9 0 15,1-5 21-15,-2-6-21 16,1-16 12-16,-5-5 9 15,-4-7-6-15,-7 2 30 16,-8-1 2-16,0 3 25 16,-11 4 5-16,-11 2-30 15,-10 7-12-15,-5 5-36 16,-3 9-5-16,-2 3 4 16,6 3-62-16,2 20-75 0,9-3-192 15,8 0-417-15</inkml:trace>
  <inkml:trace contextRef="#ctx0" brushRef="#br0" timeOffset="77687.69">13900 2017 1787 0,'0'0'320'0,"0"0"-218"16,0 0-58-16,31-90-43 0,-19 68 26 15,0 5-26 1,-2 4-1-16,-1 7-10 0,3 6-126 16,-3 11-232-16,-4 4-442 15</inkml:trace>
  <inkml:trace contextRef="#ctx0" brushRef="#br0" timeOffset="78113.81">13977 2285 1048 0,'0'0'336'0,"0"0"-221"16,0 0-69-16,0 0-37 16,0 0 14-16,0 0 15 15,0 0 4-15,48-8-8 0,-34 29 1 16,2 8 9-16,0 7-8 15,-4 0 26-15,-3-2-5 16,0-5-43-16,-5-7-2 16,-1-5-12-16,-1-10 0 15,-1-7 11-15,2 0-2 16,0-10 5-16,2-10 11 16,5-11-25-16,1-7 0 15,1-2-27-15,1 1-25 16,2 3 8-16,0 11 8 15,-3 10 20-15,1 10 16 16,-2 5-19-16,-1 8 19 0,2 13 46 16,-3 6 17-16,-1 0 16 15,-2 4-44-15,-2-5-19 16,-1-2-10-16,-3-4-6 16,0 2-39-16,0-6-279 15,0-6-550-15</inkml:trace>
  <inkml:trace contextRef="#ctx0" brushRef="#br0" timeOffset="84308.58">6944 3496 803 0,'0'0'254'16,"0"0"-150"-16,0 0 19 0,0 0-21 15,0 0-18-15,0 0-33 16,-7-18 0-16,7 18-12 16,-3 0-32-16,3 0-1 15,-3 6-6-15,0 10 1 16,0 11 1-16,-3 6-1 16,3 5 12-16,0-1-1 15,0-4-6-15,1-2-6 16,2-6 0-16,0-6 0 15,0-3 4-15,0-4-3 16,0-4-1-16,0-3 2 16,2-1 0-16,4-4-2 15,3 0 0-15,4 0 0 0,2 0 4 16,5 0-3 0,2 0-1-16,5-4 17 0,3 3-17 15,4 1 0-15,2 0 15 16,-2 0 4-16,-1 0 13 15,-2 1-32-15,-4 0 6 16,0-1-6-16,-1-2-49 16,-4-13-212-16,-6 1-609 0</inkml:trace>
  <inkml:trace contextRef="#ctx0" brushRef="#br0" timeOffset="84521.16">7232 3459 1068 0,'0'0'282'0,"0"0"-206"15,0 0-17-15,-4 97 84 16,4-35-5-16,0 0-9 16,0 3-68-16,4 0-27 15,1-12-34-15,7 1-12 16,4 1-78-16,-3-13-208 15,-2-14-544-15</inkml:trace>
  <inkml:trace contextRef="#ctx0" brushRef="#br0" timeOffset="84685.92">7487 4088 1298 0,'0'0'295'16,"0"0"-197"-16,0 0 19 15,0 0-8-15,0 0-78 16,0 0-26-16,0 0-5 16,27 36-198-16,-15-43-411 0</inkml:trace>
  <inkml:trace contextRef="#ctx0" brushRef="#br0" timeOffset="85189.04">7871 3473 1403 0,'0'0'316'0,"0"0"-262"15,0 0-54-15,0 0-9 0,0 0 9 16,0 0 75-16,0 107-42 15,0-59 3-15,0 1-9 16,0 1 13-16,0-6 7 16,0-5-17-16,0-8-9 15,3-9-6-15,7-3-14 16,2-9-1-16,6-5 1 16,3-5-1-16,10 0 7 15,3-5-7-15,4-5 1 16,-4-2 5-16,3 5-5 15,-4-1-1-15,-3 3 0 16,-5 1-20-16,-2 1-47 0,-2-3-65 16,-5 0-134-16,-7-1-359 15</inkml:trace>
  <inkml:trace contextRef="#ctx0" brushRef="#br0" timeOffset="85421.75">8154 3513 1423 0,'0'0'246'16,"0"0"-191"-16,0 0-36 16,0 108 95-16,0-55 17 0,4 8-41 15,1 4-34 1,3 1-54-16,-1-7 10 0,2-6-12 15,-2-11-53-15,7-7-32 16,-1-11-241-16,-2-8-540 0</inkml:trace>
  <inkml:trace contextRef="#ctx0" brushRef="#br0" timeOffset="85719.95">8445 3793 1480 0,'0'0'336'0,"0"0"-248"16,0-80-37-16,0 39-6 15,0 4 19-15,3 0-14 0,2 5-49 16,0 8 21-16,0 5-22 16,-1 9 1-16,-1 7-7 15,0 3-26-15,0 10-8 16,3 18 40-16,3 23 37 15,2 24 11-15,-1 25-24 16,2-7-9-16,-6-15-4 16,0-25-3-16,2-21-16 15,-1-3-8-15,0-6-58 16,8-17-113-16,-1-6-214 16,-5-7-265-16</inkml:trace>
  <inkml:trace contextRef="#ctx0" brushRef="#br0" timeOffset="85998.45">8787 3513 1558 0,'0'0'269'16,"0"0"-211"-16,0 0-12 16,0 0 66-16,0 99-43 15,0-61-14-15,0 0-27 16,0-2-10-16,5-6 13 15,6-8-30-15,3-5 0 16,3-5 3-16,4-3 5 16,4-3-4-16,1-4-5 0,2 0 0 15,2-2-3 1,0 0 3-16,-2-7-9 0,1-8-29 16,-3-4-55-16,3-21-77 15,-7 7-194-15,-8 0-533 0</inkml:trace>
  <inkml:trace contextRef="#ctx0" brushRef="#br0" timeOffset="86203.92">9085 3459 1187 0,'0'0'304'0,"0"0"-113"16,0 0-60-16,0 0-76 16,0 0-39-16,0 0 88 15,-14 136-5-15,19-35-31 0,7 8 4 16,3-17-63-16,-3-26 9 15,-2-28-5-15,-1-11-13 16,3-3-22-16,3-2-47 16,0-5-14-16,10-17-71 15,-6 0-192-15,0-7-478 0</inkml:trace>
  <inkml:trace contextRef="#ctx0" brushRef="#br0" timeOffset="86390.07">9459 3691 1175 0,'0'0'176'0,"0"0"-5"15,42 80 9-15,-15-35-6 16,4 2-62-16,2-1-45 0,4-5-11 16,-2-10-46-16,-4-4-10 15,-4-14 0-15,-5-11-129 16,-8-2-226-16,-6-6-418 0</inkml:trace>
  <inkml:trace contextRef="#ctx0" brushRef="#br0" timeOffset="86585.58">9665 3676 1333 0,'0'0'333'0,"0"0"-238"16,-30 88-12-16,14-31 18 0,-5 5-7 15,1-3-18 1,0-2-40-16,2-9-28 0,4-10-8 16,7-11-17-16,1-12-69 15,6-15-138-15,0-1-357 16,9-18-635-16</inkml:trace>
  <inkml:trace contextRef="#ctx0" brushRef="#br0" timeOffset="86787.9">9904 3556 1249 0,'0'0'497'0,"0"0"-427"0,25 79 40 16,-7-24-19-16,3 5-2 16,3 1-3-16,1-3-60 15,-1-9-9-15,1-9-17 16,-4-11-39-16,2-16-59 15,5-15-150-15,-6-18-143 16,-4-8-621-16</inkml:trace>
  <inkml:trace contextRef="#ctx0" brushRef="#br0" timeOffset="87133.04">10232 3517 1154 0,'0'0'178'0,"0"0"-69"15,4 88 7-15,1-31 31 16,5 5 4-16,5 5-46 0,6-6-38 16,9-7-18-16,3-7-40 15,4-13 14-15,2-13-10 16,1-12-12-16,-1-9 18 16,0-5-11-16,-2-20 6 15,-6-12 19-15,-1-7-20 16,-7-6 23-16,-7-6-11 15,-10-1-2-15,-6-2 17 16,-5 0-34-16,-20 1 11 16,-6 5-17-16,-7 12 10 15,-2 7-10-15,1 15 13 16,2 15-13-16,6 4 0 16,1 15-12-16,3 13-13 0,6 6-26 15,9 15-59 1,5-10-77-16,5-6-342 0</inkml:trace>
  <inkml:trace contextRef="#ctx0" brushRef="#br0" timeOffset="87321.92">10717 3291 1691 0,'0'0'264'0,"0"0"-214"0,0 0-22 16,0 0-25 0,80 22 6-16,-43-16-18 0,-5-4-102 15,-7-2-288-15</inkml:trace>
  <inkml:trace contextRef="#ctx0" brushRef="#br0" timeOffset="87538.22">11198 3057 1104 0,'0'0'335'16,"0"0"-215"-16,-1 73 78 0,-4-30-47 16,4 3-50-1,1 1 5-15,0-4-46 0,0-7-42 16,4-7-18-16,2-11-94 15,5-16-118-15,-2-2-120 16,-2-6-709-16</inkml:trace>
  <inkml:trace contextRef="#ctx0" brushRef="#br0" timeOffset="87988.66">11341 3156 398 0,'0'0'830'0,"0"0"-715"16,0 0-51-16,8 95 20 16,4-74 66-16,6-5-29 0,6-8-61 15,4-7-49-15,-2-1 1 16,0-8-12-16,-2-15 0 16,-5-4-17-16,-8-2-29 15,-2-2-9-15,-9 0 4 16,0 4 36-16,0 4 15 15,-9 6 89-15,-3 3-11 16,-3 6 18-16,-3 4-49 16,0 4-32-16,-2 0-15 15,-3 16 4-15,1 6-4 16,2 3 0-16,5 1-3 16,7-4-6-16,5-3 5 0,3-6-102 15,1-6-107-15,15-7 83 16,1 0-89-16,7 0-275 15,-2 0 208-15,2 0 282 16,-5 0 4-16,1 14 352 16,-3 9 174-16,-3 7-209 15,-2 4-93-15,-2 3-82 16,-4 0-95-16,-3-4-31 16,3 4-16-16,-1-9-118 15,2-8-381-15</inkml:trace>
  <inkml:trace contextRef="#ctx0" brushRef="#br0" timeOffset="88379.96">11989 3323 977 0,'0'0'662'16,"0"0"-567"-16,0 0-59 15,0 0-35-15,0 0 74 16,110 0-1-16,-74-4-31 16,1-3-12-16,-1-1-31 15,-1-2-87-15,-10 2-225 16,-9 2-524-16</inkml:trace>
  <inkml:trace contextRef="#ctx0" brushRef="#br0" timeOffset="88648.35">12195 3358 1355 0,'0'0'296'0,"0"0"-183"16,1 104-43-16,13-52 15 15,5 9 36-15,5 2-58 16,-5-1-1-16,1-3-14 15,-7-5-29-15,-6-8 12 16,-7-8-31-16,0-7 12 16,-8-6 28-16,-13-8-26 15,-8-8 7-15,-5-4-19 16,-9-5-1-16,-2-9 16 16,-3-13-17-16,5-6-7 15,5 2-8-15,9 0-29 0,14 3 10 16,15-3-48-1,0 4-83-15,6 3-204 0</inkml:trace>
  <inkml:trace contextRef="#ctx0" brushRef="#br0" timeOffset="88919.48">12435 3110 1461 0,'0'0'278'0,"0"0"-199"15,1 78-35-15,2 5 24 16,3 34 72-16,2 15-12 0,-4 0-21 16,-2-13-41-16,-2-17-40 15,0-22 5-15,0-20-26 16,-2-18-4-16,1-12-2 15,1-2-54-15,0-7-49 16,3-5-70-16,9-15-442 0</inkml:trace>
  <inkml:trace contextRef="#ctx0" brushRef="#br0" timeOffset="89203.9">12930 3488 1332 0,'0'0'407'0,"0"0"-293"0,0 0-79 15,0 0 19-15,-92 12-13 16,66 15 35-16,4 26-12 16,5 24-22-16,11 30 9 15,6 9-28-15,3-18-4 16,11-24 17-16,-2-27-23 15,-2-8 6-15,2 5-16 16,3 1-3-16,-3 2 0 16,0-12-52-16,-6-9-48 15,-6-14-37-15,0-6-204 16,0-6-397-16</inkml:trace>
  <inkml:trace contextRef="#ctx0" brushRef="#br0" timeOffset="89670.62">12624 3978 1230 0,'0'0'328'16,"0"0"-248"-16,0 0-45 15,0 0 9-15,0 0 41 16,112 0-5-16,-72 0-45 16,4-8-2-16,0-12-16 15,-2-4-15-15,-3-5 14 16,-3-5-16-16,-7-1-28 15,-4 0-19-15,-8-1-19 16,-4 9 25-16,-5 4 24 0,-5 12 17 16,-3 8-3-16,0 3 3 15,0 24 0-15,0 9 12 16,0 8-11-16,3 0 21 16,11-3-22-16,8-6 0 15,3-13 16-15,4-9-16 16,-1-10 0-16,5 0 2 15,-5-15 6-15,0-9-4 16,-6-5-1-16,-5-4 22 16,-9 0 1-16,-7-1-25 15,-1 1 12-15,-13-1 39 16,-14 6-1-16,-7 6 19 16,-8 8-27-16,-1 11-31 0,-1 3-6 15,3 21-6 1,6 10 0-16,9 9-2 0,9-1-11 15,7 1-27-15,10-5-121 16,4-11-206-16,11-11-365 0</inkml:trace>
  <inkml:trace contextRef="#ctx0" brushRef="#br0" timeOffset="89897.17">13297 3151 1126 0,'0'0'642'16,"0"0"-556"-16,0 0-80 15,0 79 26-15,3 5 7 0,16 32 64 16,1 10-28-16,2-12-36 16,-7-29-7-16,-9-30-32 15,2-19-6-15,-5-7-42 16,-3 2-137-16,0-4-209 15,0-7-621-15</inkml:trace>
  <inkml:trace contextRef="#ctx0" brushRef="#br0" timeOffset="90653.83">13342 3684 948 0,'0'0'239'16,"0"0"-167"-16,0 0-30 15,82 0-23-15,-49 0 52 16,0-3 24-16,4-8-39 16,-3-2-19-16,2-2-36 15,-3-2 11-15,-4 1 33 16,-5 2 23-16,-9 4-22 16,-6 7-35-16,-4 3-11 15,-5 3 9-15,0 18-7 16,0 11 51-16,-2 4-1 15,-1 7-25-15,3-1 2 16,0-4-29-16,5-4 6 16,11-6 0-16,8-7 0 0,3-9-12 15,4-2 6 1,0-10-38-16,-1 0-3 0,-4-10-52 16,-8-9-47-16,-7-5 4 15,-9-3 5-15,-2-2-115 16,-9-1-79-16,-18 4 325 15,-3-1 232-15,-10 9-104 16,-2 7-4-16,2 6-20 16,1 5-64-16,11 0 29 15,11 0-5-15,8 0-45 16,9 0-19-16,0 0-80 16,14 0 15-16,16-4 52 15,6-5 2-15,7-2 11 16,2 0 0-16,1 1 1 15,-4 4 29-15,-2 6 10 0,-3 0 33 16,-4 16 67-16,-3 13 16 16,-6 11 25-16,-5 10-67 15,-7 4-58-15,-5 1 4 16,-4-7-43-16,-1-9 0 16,-2-11-11-16,1-13 5 15,2-10-14-15,0-5 3 16,5-8 0-16,2-21-11 15,5-12-17-15,3-7 3 16,-1-9-22-16,2 3 10 16,-2 7 28-16,-1 12 9 15,-4 16 10-15,-2 16 27 0,-2 4-19 16,-1 25 60-16,-1 8-1 16,1 5-32-16,-2 0-5 15,-4-4-30-15,2-9-10 16,-1-7-14-16,2-15-110 15,1-4-159-15,-2 0-1190 0</inkml:trace>
  <inkml:trace contextRef="#ctx0" brushRef="#br0" timeOffset="91614.7">15412 996 1156 0,'0'0'192'16,"0"0"-150"-16,0 0-8 16,0 0 40-16,0 0 67 15,102 63 13-15,-77-24-36 16,5 20-29-16,-1 31-12 15,-3 41-28-15,-7 26-2 16,-8 7-19-16,-8-2-27 0,-2-18 19 16,1-11-19-16,4-15-1 15,6-18 3-15,2-25 6 16,0-22-17-16,-2-17 8 16,0-8-6-16,4 0 5 15,2-7-23-15,6-4 13 16,0-14-16-16,1-3-13 15,2-22 17-15,-4-12-10 16,-1-10-18-16,-8-9 40 16,-6-5-21-16,-8 1 32 15,0-1 0-15,-10 9-15 16,-2 11 15-16,1 15 11 0,1 13 16 16,1 10 1-1,-2 20-27-15,-3 31-1 0,5 31 8 16,9 37-1-16,0 22-7 15,15 5 0-15,13-2 0 16,0-14-1-16,7-6 1 16,0-4 0-16,-4-7 2 15,-4-7 4-15,-7-6-5 16,-5-8-1-16,-8-8 0 16,-5-14-1-16,-2-17-5 15,0-14 0-15,-8-7-4 16,-10 1 9-16,-7-2 1 15,-9 0 0-15,-10-11 1 16,-20-10 9-16,-24-10-9 16,3 0-1-16,6-5 6 0,11-7 1 15,17 4 30-15,2 1-34 16,-2 2 6-16,14 5-18 16,16 0-31-16,12 9-228 15,7-1-742-15</inkml:trace>
  <inkml:trace contextRef="#ctx0" brushRef="#br0" timeOffset="100308.07">17015 2307 652 0,'0'0'282'16,"0"0"-83"-16,0 0-51 15,0 0-4-15,0 0-63 16,0 0 2-16,0 0-16 15,0 0-45-15,0 0 32 0,0 0-24 16,0 0-6-16,0 0 21 16,0 0-39-16,0 0-6 15,0 0 0-15,0 0-37 16,2 0 27-16,8 1 10 16,6 5 3-16,6 2 16 15,5 1-7-15,1 3-13 16,2 0 1-16,-2 2-4 15,0 1 2-15,-4 4 2 16,-6 1 0-16,-5 4 0 16,-5 1 1-16,-6 4-1 15,-2-2 0-15,0 1-13 16,0-2 2-16,-3-6 11 16,1-5 0-16,1-5-1 0,1-6-17 15,0-1 1-15,0-3-111 16,4 0 14-16,7 0 98 15,2-3 2-15,2-7 14 16,1-1-8-16,-1-6 6 16,5-3 2-16,-2-2 2 15,4-6 4-15,2-3 17 16,1-3 6-16,0-1 19 16,0-2 12-16,-3 0-47 15,-3 2 16-15,-5 1-23 16,-7 0 4-16,-1 3 12 15,-6 1-22-15,0 2 18 16,-6 6 20-16,-7 0-5 0,-3 7 14 16,0 1-39-16,-1 2 3 15,1 3 11-15,3 0-16 16,4 6 9-16,3-2-5 16,2 5-7-16,2 0-3 15,0 0 0-15,2 0-10 16,0 0-2-16,0 0 12 15,0 0-11-15,0 0-4 16,0 0-62-16,2 5-87 16,6 4-169-16,-1-4-881 0</inkml:trace>
  <inkml:trace contextRef="#ctx0" brushRef="#br0" timeOffset="105112.06">18686 2338 1008 0,'0'0'245'0,"0"0"-203"16,0 0-3-16,0 0 4 16,0 0 5-16,0 0 35 15,24 0-35-15,-3-4 10 0,4 1 25 16,3-1-57-16,4-2 31 15,-1 2-22-15,4 0-35 16,-3 1 35-16,1 0-34 16,-1 1 5-16,-4-2 9 15,-6 3-15-15,-5-1-37 16,-4 2-68-16,-7 0-100 16,-6 0-59-16,0 2-121 15,-12 5-286-15</inkml:trace>
  <inkml:trace contextRef="#ctx0" brushRef="#br0" timeOffset="105391.93">18723 2464 579 0,'0'0'111'15,"0"0"-53"-15,0 0 195 16,0 0-64-16,102 8-57 16,-65-8-26-16,6 0-13 15,1 0-4-15,-1 0-38 16,-4 0-50-16,-5 0 27 16,-6 0-27-16,-5 0 6 0,-10 0-7 15,-5 0-92-15,-3 0-65 16,-5 0-117-16,0 0-112 0</inkml:trace>
  <inkml:trace contextRef="#ctx0" brushRef="#br0" timeOffset="106142.27">19174 2102 1033 0,'0'0'152'0,"0"0"-98"15,0 0-40-15,0 0-11 0,0 0 32 16,0 0-35-16,0 0 0 16,0 31 24-16,4 7-12 15,5 21 20-15,2 25 23 16,2 16-36-16,-2-4 13 15,-4-21-26-15,-3-25 4 16,-1-17 1-16,0-4-9 16,-1-3-4-16,1-5 2 15,-2-13 0-15,-1-8 31 16,2 0 88-16,-2-12-20 16,0-15-39-16,0-12-58 15,0-9 1-15,0-7-3 16,-3-6 0-16,-8-4-13 0,0 0 13 15,-1-4 0-15,-2 2-2 16,2 5-8-16,2 9 9 16,-2 6 1-16,3 11-3 15,1 9 2-15,4 9 2 16,0 7 7-16,2 6 8 16,2 3-7-16,0 2-18 15,0 0 8-15,0 0-28 16,0 0 23-16,7 4 0 15,10 9 6-15,8 4 6 16,8 8 0-16,9 3-7 16,6 4 1-16,5 4-3 15,4 2-5-15,-3 1 14 16,-2 0-6-16,-3-3 3 16,-9 0-2-16,-5-6-1 0,-8-2 0 15,-8-1-24-15,-7-3 23 16,-8-1-4-16,-4-2 5 15,-3 1 6-15,-16-1-6 16,-11-1-15-16,-8 2-30 16,-7-2 32-16,-3-2 12 15,-3-1 2-15,2-2-1 16,1-3 20-16,8-1-14 16,7-5 0-16,9 1-6 15,8-3-2-15,4-3-12 16,11-1-18-16,1 2-169 15,0-2-413-15</inkml:trace>
  <inkml:trace contextRef="#ctx0" brushRef="#br0" timeOffset="109377.9">21229 1411 515 0,'0'0'225'0,"0"0"-112"16,0 0-8-16,0 0-19 15,0 0 38-15,0 0-14 16,0 0-33-16,-1-2 0 16,1 2-29-16,0 0 23 15,0 0 12-15,0 0-54 16,0 0-7-16,0 0-22 15,0 3 0-15,0 10 20 0,0 7-20 16,0 5 7 0,0 7 5-16,0 5-3 0,0 5-5 15,0 3-4-15,0 2 0 16,0-1 3-16,0-2 3 16,0-2-6-16,0-7 2 15,0-8 6-15,0-3-9 16,0-7 1-16,3-3 0 15,1-3-3-15,1-2 6 16,1-1-3-16,1-2 12 16,5-1-2-16,1-2-6 15,7 0-4-15,1-3 6 16,6 0 8-16,3 0-13 16,4 0-1-16,3 0 22 15,2 0-22-15,1 0 22 0,3 0-9 16,-2 0-13-16,-3 0 26 15,-3 0-26-15,-2 1 10 16,-6 1 1-16,-4-2-1 16,-4 0-7-16,-5 0-3 15,-1 0 0-15,-7 0 13 16,-1 0-13-16,-2 0 0 16,-3-3 0-16,0-3-24 15,0-9-122-15,-3-1-222 16,-8 0-799-16</inkml:trace>
  <inkml:trace contextRef="#ctx0" brushRef="#br0" timeOffset="109709.66">21246 1392 768 0,'0'0'236'0,"0"0"-173"16,0 0 21-16,0 0 77 16,0 0-48-16,94-22-10 0,-58 18 3 15,5-1-34-15,2 3-2 16,1-1-42-16,-1 2 5 15,-4-1-8-15,-5 2-16 16,-2-1-7-16,-9 1-2 16,-5 0-20-16,-9 0-30 15,-9 0-141-15,0 0-143 16,-6 3-302-16</inkml:trace>
  <inkml:trace contextRef="#ctx0" brushRef="#br0" timeOffset="109971.97">21214 1635 459 0,'0'0'92'0,"0"0"-51"15,0 0 143-15,0 0 69 16,0 0-10-16,97 17-60 15,-59-13-80-15,5-4 15 16,2 2-59-16,1-2-7 16,-1 0 2-16,-2 0-41 15,-4 0-5-15,-5 0-8 16,3-2-160-16,-7 2-173 16,-8-2-571-16</inkml:trace>
  <inkml:trace contextRef="#ctx0" brushRef="#br0" timeOffset="110618.35">22133 1654 907 0,'0'0'221'15,"0"0"-156"-15,0 0-63 16,0 0 24-16,0 0 75 15,0 0-33-15,0 0-13 16,96 6-30-16,-69-3 0 16,-2 0 1-16,-3-1-25 15,-1 1 6-15,-1-1-7 16,-4 1-5-16,-4-3-6 0,-2 1-40 16,-4 1-99-16,-3-2-216 15,-3 0-377-15</inkml:trace>
  <inkml:trace contextRef="#ctx0" brushRef="#br0" timeOffset="110857.5">22081 1818 864 0,'0'0'208'0,"0"0"-156"0,0 0 45 16,0 0 83 0,0 0-38-16,106 6-12 0,-69-6-63 15,2-1-44-15,3-4 9 16,-3-2-32-16,7-1-65 16,-9 2-168-16,-9 1-597 0</inkml:trace>
  <inkml:trace contextRef="#ctx0" brushRef="#br0" timeOffset="112194.6">22882 1356 165 0,'0'0'411'0,"0"0"-193"15,0 0-59-15,0 0 3 0,0 0 27 16,0 0-61-16,0 0-24 15,-3-10-38-15,3 10-21 16,0-2 24-16,0 2-39 16,0 0-6-16,0 0-24 15,-2 0-9-15,2 5-17 16,0 16 4-16,0 15 22 16,0 25 19-16,8 27-19 15,2-4 1-15,2-7 18 16,-1-13-10-16,-5-21-10 15,0 1 1-15,2-1 0 16,-3-9 0-16,0-11 1 16,-2-7-1-16,-2-10 7 15,1-2 8-15,-2-4-9 0,1 0 24 16,1 0 8-16,1-5 25 16,0-10-38-16,1-7-4 15,2-4-12-15,-2-5 4 16,4-3-14-16,0-3 1 15,3-1-29-15,3-1 13 16,0 5 0-16,3 1-53 16,1 8 69-16,-3 6-41 15,3 7 28-15,-5 9-12 16,4 3-7-16,-2 7 23 16,2 20-4-16,1 7 13 15,0 5 28-15,-2 0-19 0,-3 0 23 16,-2-6-15-1,-3-7-15-15,-4-2 17 0,1-6-17 16,-4-7 7-16,-1-3-9 16,2-8-108-16,-1 0-297 15,-1 0-803-15</inkml:trace>
  <inkml:trace contextRef="#ctx0" brushRef="#br0" timeOffset="112397.42">23440 1794 1345 0,'0'0'362'0,"0"0"-273"0,0 0-38 16,0 0-41-16,0 0 3 16,0 0 12-16,0 0-24 15,9 33-2-15,-2-32-65 16,7-1-155-16,-1-4-185 15,-1-7-739-15</inkml:trace>
  <inkml:trace contextRef="#ctx0" brushRef="#br0" timeOffset="112921.77">23686 1634 831 0,'0'0'211'0,"0"0"-166"16,0 0-45-16,0 0 0 15,0 0 104-15,0 0-5 16,0 0-46-16,71 7 20 16,-49 11-35-16,1 8 4 15,3 5 65-15,-3 4-28 16,-3 0-2-16,-2 2-42 15,-8-2-7-15,-3-2 7 16,-5-2-27-16,-2-5-8 16,0-3 0-16,0-7 1 15,0-6 1-15,0-6 0 0,0-3-1 16,5-1 6-16,10 0-5 16,8-4-2-16,6-9 0 15,5-4 1-15,5-4 11 16,2-4-11-16,-2-5-1 15,-3-4-27-15,-6-1-21 16,-8-2-9-16,-8 0 32 16,-8 4 25-16,-6 0 34 15,-6 6-5-15,-11 1 0 16,-5 6 57-16,0 1-39 16,1 4 16-16,1 3-19 15,4 4-43-15,4 3 26 0,5 4-27 16,0 1 0-16,2 0 0 15,2 0-59-15,0 12-102 16,1 3-224-16,1 1-462 16</inkml:trace>
  <inkml:trace contextRef="#ctx0" brushRef="#br0" timeOffset="114688">20762 3358 1003 0,'0'0'211'15,"0"0"-150"-15,0 0-10 16,0 0-37-16,0 0 71 16,96 0 16-16,-49 0 10 15,8 0-19-15,3-3-40 0,-3-2-20 16,-2 3-4-1,-8-1-16-15,-6 2-24 0,-8 0-11 16,-7 1-97-16,-11 0-88 16,-6 0-335-16,-7 0-326 0</inkml:trace>
  <inkml:trace contextRef="#ctx0" brushRef="#br0" timeOffset="114883.9">20821 3520 902 0,'0'0'182'0,"0"0"-157"16,0 0-2-16,113-3 52 0,-55-5 6 16,3 1-4-16,2 0-57 15,8-5-20-15,-15 0-198 16,-16 0-542-16</inkml:trace>
  <inkml:trace contextRef="#ctx0" brushRef="#br0" timeOffset="115407.68">21341 3159 1051 0,'0'0'359'15,"0"0"-289"-15,0 0-70 0,0 0-12 16,0 0 12-16,0 113 62 16,0-30 31-16,0 18-71 15,0-6 5-15,0-21-27 16,0-28 13-16,0-24-2 16,0-2-10-16,0-3-1 15,0-6 16-15,0-10-4 16,0-1 5-16,0-12 51 15,0-17-51-15,6-12 3 16,-1-10-20-16,-1-21 0 16,-3 8 11-16,-1-6-11 15,0 5 0-15,0 13 0 16,-5 3 1-16,2 11 5 16,0 14-5-16,0 8-1 0,3 11 0 15,0 5-8-15,0 0-18 16,3 12 11-16,13 14 5 15,7 6 9-15,6 7 1 16,5 3-6-16,-1 0-8 16,-3-2-24-16,-6-2 37 15,-5-4-8-15,-11-2-14 16,-8-1 16-16,0 0 7 16,-20 0 0-16,-9-1 36 15,-8-1-7-15,1-2 27 16,3-4-20-16,5-3-35 0,8-3-2 15,8-9-3 1,6-5-348-16</inkml:trace>
  <inkml:trace contextRef="#ctx0" brushRef="#br0" timeOffset="116157.62">22075 3330 568 0,'0'0'270'16,"0"0"-196"-16,0 0 12 0,0 0 133 15,55 83-28-15,-31-40-66 16,1 3-20-16,-4 0-61 16,-3 1-1-16,-6-4-25 15,-5-5-17-15,-7-9 29 16,0-4-29-16,0-10 23 15,-2-4 40-15,-3-5-43 16,2-5 36-16,2-1-15 16,1 0-30-16,0-1-12 15,0-9-13-15,3 0-63 16,10-2 55-16,4 2-10 16,3-3 31-16,4-1-13 15,4 0-13-15,2-5 25 0,2-3 1 16,-1-4 0-1,0-5 6-15,-2 0 3 0,-7 1-9 16,-4-2 0-16,-6 3 7 16,-8 0 29-16,-4 2-11 15,-5 2 25-15,-14 2-22 16,-7 1-19-16,-6 3-3 16,1 6 13-16,1 4-9 15,5 3 24-15,6 4-34 16,5 2 0-16,5 0-1 15,2 0-130-15,5 7-115 16,2-1-415-16</inkml:trace>
  <inkml:trace contextRef="#ctx0" brushRef="#br0" timeOffset="116437.4">23162 3352 360 0,'0'0'1172'16,"0"0"-1060"-16,0 0-66 0,0 0-45 15,0 0 50-15,0 0 55 16,111 42-76-16,-68-38-3 15,5-2-27-15,-5 1 13 16,-6-1-29-16,-8 1-21 16,-10-1-164-16,-11 2-398 0</inkml:trace>
  <inkml:trace contextRef="#ctx0" brushRef="#br0" timeOffset="116601.52">23186 3560 1145 0,'0'0'284'16,"0"0"-207"-16,0 0-5 15,84 15 8-15,-36-12 12 0,7 1-60 16,24 1-32-16,-15-4-145 16,-10-1-793-16</inkml:trace>
  <inkml:trace contextRef="#ctx0" brushRef="#br0" timeOffset="117297.83">24380 3130 426 0,'0'0'367'0,"0"0"-260"16,0 0-78-16,0 0 8 15,0 0 61-15,0 0 25 16,0 0-46-16,14 94 14 16,-9-50-37-16,-1 1-28 15,2 0-3-15,2-4-1 0,4-6-7 16,0-6 21-1,4-7-23-15,4-5 10 0,3-6 33 16,4-2-36-16,5-5 5 16,3-3-7-16,7-1-17 15,3 0 39-15,2 0-8 16,1 0-6-16,1 0 27 16,-5 0-33-16,-3 2 17 15,-6-2-37-15,-7 0 7 16,-8 0 6-16,-4 0-13 15,-4 0-26-15,-3-3-28 16,-6-9-175-16,-2 3-153 16,-1-4-406-16</inkml:trace>
  <inkml:trace contextRef="#ctx0" brushRef="#br0" timeOffset="117571.34">24494 2981 506 0,'0'0'489'0,"0"0"-417"15,81-9-1-15,-36 4 113 16,7 2-69-16,6 1 1 15,0 0-35-15,-1 1-66 0,-6 1-3 16,-11 0-12 0,-9 0-59-16,-16 0-63 0,-10 4-240 15,-5 3-655-15</inkml:trace>
  <inkml:trace contextRef="#ctx0" brushRef="#br0" timeOffset="117757.67">24532 3188 988 0,'0'0'211'0,"0"0"-135"0,97-3-57 16,-45-3 72 0,4-2 3-16,3 2-43 0,-3 0-16 15,5 6-35-15,-14 0-63 16,-13 0-304-16</inkml:trace>
  <inkml:trace contextRef="#ctx0" brushRef="#br0" timeOffset="118057.56">24405 3964 1111 0,'0'0'188'0,"0"0"-166"16,0 0-12-16,124 7 46 16,-35-7 142-16,30-12-57 15,10-4-28-15,-8 1-14 16,-30 3-56-16,-32 2-2 15,-18 6-30-15,-7-1-10 16,0 0-2-16,5 2-102 16,-6 0-163-16,-13 2-427 0</inkml:trace>
  <inkml:trace contextRef="#ctx0" brushRef="#br0" timeOffset="118830.14">24794 4175 1092 0,'0'0'294'0,"0"0"-201"15,0 0-83-15,0 0 1 16,-4 110 45-16,4-28 52 16,4 22-3-16,13 5-29 15,-1-18-36-15,-2-27 5 16,-3-28-35-16,-3-8 8 16,1 0-6-16,1-2-4 15,-2-4-5-15,-2-8-3 16,-3-7 0-16,-2-7 21 15,1 0 8-15,1-15-20 16,0-13 20-16,2-14-17 16,0-6-7-16,1-10-5 15,2-2 0-15,3 4 0 0,3 6 1 16,2 11-1-16,2 12 0 16,3 13-14-16,0 13 12 15,0 4-7-15,4 25 9 16,0 14 31-16,-1 7-29 15,-3 3 23-15,-3-2-19 16,-6-5 7-16,-2-6-4 16,-5-9-9-16,-5-5-8 15,0-8-6-15,0-7-171 16,-3-5-557-16</inkml:trace>
  <inkml:trace contextRef="#ctx0" brushRef="#br0" timeOffset="121752.18">2898 5678 1250 0,'0'0'247'16,"0"0"-199"-16,0 0-37 15,0 0-3-15,0 0 3 16,0 0-2-16,0 0 26 16,0 82-25-16,0-43 15 15,0 7-24-15,0 3 24 16,0 3 15-16,0 0-40 0,0 0 13 16,7-6-13-16,2-2 1 15,3-10-1-15,3-4 7 16,2-7-5-16,5-8 11 15,6-5-12-15,5-4 5 16,6-5-1-16,7-1-4 16,3 0 24-16,2 0-24 15,-5-4 14-15,-1-2-6 16,-2 1-8-16,-9 1-2 16,-5-2 1-16,-10 1-21 15,-10-3-28-15,-6 0-219 16,-3-1-313-16</inkml:trace>
  <inkml:trace contextRef="#ctx0" brushRef="#br0" timeOffset="122023.03">2834 5767 848 0,'0'0'276'0,"0"0"-191"16,0 0-63-16,0 0 39 15,82-22 37-15,-39 15 7 16,9 4 11-16,5-3-24 16,1 1-66-16,-3 2 11 0,-5-2-36 15,-9 4-1-15,-8 1-9 16,-18 0-217-16,-8 4-329 15,-7 6-422-15</inkml:trace>
  <inkml:trace contextRef="#ctx0" brushRef="#br0" timeOffset="122218.61">2966 6018 1026 0,'0'0'213'0,"0"0"-151"16,99-26-21-16,-49 15-40 15,1 5 18-15,19 4-19 16,-16 2-84-16,-8 0-249 0</inkml:trace>
  <inkml:trace contextRef="#ctx0" brushRef="#br0" timeOffset="122532.09">3542 6077 1224 0,'0'0'230'0,"0"0"-192"16,0 0-5-16,0 0 39 15,0-77-24-15,0 61 36 16,0 5-47-16,0 4-37 15,0 7 0-15,0 0-57 16,0 21 40-16,3 25 17 16,3 24 33-16,6 23 10 15,0 7-17-15,-3-18-25 16,0-23 59-16,-6-22-21 16,3-8-3-16,-3 0 13 15,-2 0-49-15,1-3 13 16,-1-6-13-16,-1-9-9 15,2-8-29-15,-2 0-307 16,1-3-1195-16</inkml:trace>
  <inkml:trace contextRef="#ctx0" brushRef="#br0" timeOffset="124380.16">5611 6018 932 0,'0'0'250'0,"0"0"-179"16,0 0 16-16,0 0-9 16,0 0 36-16,0 0-10 15,0 0-69-15,15-23 21 16,-5 23-34-16,-1 0-3 15,5 0 29-15,2 14-47 16,5 13 63-16,0 7-28 16,1 6-35-16,-4 7 38 15,0 0-21-15,-5 0 2 16,-4-6 2-16,-1-7-11 0,-2-7-10 16,3-3-1-16,0-5-6 15,1-4 6-15,5-1 0 16,3-5 16-16,6-3 1 15,4-6-11-15,4 0-12 16,-1-4 5-16,2-12-2 16,-2-5-6-16,-1-6 18 15,-3-1-9-15,-2-3 15 16,-4-4-5-16,-6-1-11 16,-5-3 1-16,-7-2 0 15,-3-1 12-15,0 1-12 16,-12 1 11-16,-7 4 14 15,-8 3-12-15,-3 5-18 0,-1 3 5 16,1 5 0 0,5 4 14-16,2 6-14 0,10 0 7 15,3 5-3-15,5 2-4 16,4 3-2-16,1 0-28 16,0 0-70-16,6 4-43 15,19 10-108-15,2-1-128 16,-2-2-847-16</inkml:trace>
  <inkml:trace contextRef="#ctx0" brushRef="#br0" timeOffset="126130.49">6654 6076 973 0,'0'0'265'16,"0"0"-165"-16,0 0-81 0,0 0 26 15,0 0 17-15,0 0-1 16,0 0 27-16,97-26-55 16,-66 19-1-16,6 2 12 15,5 1 4-15,0 1-1 16,-1 1-40-16,-2 2 3 16,-6 0-20-16,-5 0 10 15,-5 0-120-15,-8 0-95 16,-8 0-397-16</inkml:trace>
  <inkml:trace contextRef="#ctx0" brushRef="#br0" timeOffset="126385.71">6726 6268 829 0,'0'0'281'0,"0"0"-187"16,0 0 65-16,80 0 56 15,-44 0-46-15,5 0-74 16,-2 0-29-16,3-2 7 16,-4-3-49-16,-5 3-12 15,-6 0-12-15,-3 2-72 16,-6 0-205-16,-3 0-688 0</inkml:trace>
  <inkml:trace contextRef="#ctx0" brushRef="#br0" timeOffset="127398.16">7414 5828 383 0,'0'0'753'16,"0"0"-604"-16,0 0-104 16,0 0-23-16,0 0 63 15,0 0-12-15,0 0-28 16,2 0-23-16,1 7-14 16,1 5 4-16,-1 8 6 15,0 7-10-15,0 6 36 16,-1 4-24-16,1 6 2 15,0 6-1-15,1-1-14 16,2-1-1-16,1-3-6 0,1-7 0 16,1-8 8-1,3-3-8-15,-2-6 0 0,-1-7 8 16,0-3 2-16,2-4-11 16,-2-1 1-16,4-5 0 15,-1 0 10-15,7 0-9 16,1 0 11-16,1-8 7 15,4-1-12-15,0 1 1 16,3-1-8-16,2-1 1 16,2 4 26-16,-4-2-26 15,1 5 4-15,-4 1-2 16,2 2 10-16,-5 0-13 16,-3 0 0-16,-5 0 0 0,-2 2-16 15,-3 1 16-15,-6 1-54 16,-3-4-107-16,0 0-176 15,0 0-347-15</inkml:trace>
  <inkml:trace contextRef="#ctx0" brushRef="#br0" timeOffset="127669.18">7444 5801 810 0,'0'0'31'15,"0"0"-30"-15,0 0-1 16,0 0 97-16,0 0 33 0,0 0 29 16,115-17-14-16,-69 17-46 15,2 0-12-15,4 4-34 16,-4 0-52-16,-5 0 24 15,-7-1-25-15,-8 2-47 16,-9-3-97-16,-11 1-409 0</inkml:trace>
  <inkml:trace contextRef="#ctx0" brushRef="#br0" timeOffset="127879.71">7528 5932 854 0,'0'0'162'0,"0"0"-41"15,80 0 70-15,-35 0-72 16,4-3-40-16,4-2 5 16,-3-2-59-16,-1 2-6 15,-2 5-19-15,-13 0-174 16,-10 0-333-16</inkml:trace>
  <inkml:trace contextRef="#ctx0" brushRef="#br0" timeOffset="128314.23">7349 6628 992 0,'0'0'373'0,"0"0"-295"16,0 0-57-16,0 0-15 15,0 0 44-15,95 0 112 16,-34 0-54-16,24-2-20 16,0 0-49-16,-7-3-39 15,-10 1 31-15,-17-2-31 16,6 1 1-16,4 0 14 15,-9 1-15-15,-7-1 0 16,-8 0-35-16,-13 1-80 16,-9 1-58-16,-7 3-96 15,-8 0-376-15</inkml:trace>
  <inkml:trace contextRef="#ctx0" brushRef="#br0" timeOffset="128854.36">7568 6953 1060 0,'0'0'375'16,"0"0"-253"-16,0 0-93 16,18 111-15-16,-8-36 21 15,-1-2 12-15,3-3 60 16,-4-9-52-16,2-14-46 16,-1 0 26-16,-3 2-32 15,3-13 6-15,-4-10 17 16,-1-11-14-16,-3-8-12 15,1-7 7-15,-1 0-7 16,1-7 47-16,-1-14-32 16,1-10-14-16,1-9 1 15,1-4-2-15,4-8-16 16,2 1-9-16,5 2 4 16,4 9 14-16,4 9 7 0,-2 15 0 15,4 11 11-15,2 7 0 16,3 25 4-16,-2 14 11 15,3 8-18-15,-5 6 38 16,-4-1-28-16,-7-4 31 16,-4-7 5-16,-4-8-45 15,-3-12-2-15,-2-6-7 16,-1-9-20-16,1-8-3 16,-2-5-127-16,1-12-468 0</inkml:trace>
  <inkml:trace contextRef="#ctx0" brushRef="#br0" timeOffset="129209.84">8800 6348 1106 0,'0'0'163'0,"0"0"-105"0,0 0-39 16,95 10-13-16,-59-8 67 15,2-2-21-15,-4 0 18 16,-3 0-6-16,-8 0-63 16,-4 1-1-16,-10 1-7 15,-9 7-130-15,0 1-37 16,0 2-173-16</inkml:trace>
  <inkml:trace contextRef="#ctx0" brushRef="#br0" timeOffset="129395.78">8764 6628 1239 0,'0'0'300'16,"0"0"-210"-16,0 0 28 16,81 3-51-16,-40-3 15 15,1 0-27-15,3 0-55 16,3 0 0-16,-11 0-52 15,-7 0-352-15</inkml:trace>
  <inkml:trace contextRef="#ctx0" brushRef="#br0" timeOffset="130874.68">9934 5813 689 0,'0'0'313'0,"0"0"-162"16,0 0-17-16,0 0-5 16,0 0-56-16,0 0-5 15,0 0 15-15,11-24-55 16,0 17 4-16,4 0-13 15,6 2-19-15,6 0 25 16,5-2-13-16,4 4 13 16,6 1 3-16,-3 2-27 0,-3 0-1 15,-4 1 0 1,-6 10-3-16,-7 1-3 0,-10 5 12 16,-4 2-6-16,-5 3 7 15,-8 4-1-15,-16 4-6 16,-6 1 0-16,-7 0-6 15,1-3-9-15,-1-3 14 16,8-7 1-16,7-6 0 16,6-5 7-16,11-5-7 15,4-2 0-15,1 0-73 16,1-9-100-16,16-6 16 16,4 0 63-16,4-1 62 15,5 1 3-15,0 6 29 16,1 4 1-16,2 5 46 15,1 0 48-15,-1 9-47 0,-3 11-14 16,-3 2 9-16,-8 5-20 16,-8 4 17-16,-10-2-10 15,-1 4 5-15,-4 0 34 16,-16-2-36-16,-7-3-1 16,-4-1-10-16,-6-4-14 15,-4-4 3-15,-1-3-3 16,-2-8-1-16,7-5 54 15,1-3-40-15,6 0 8 16,5-9-11-16,7 0-8 16,7-1 15-16,5 1-13 15,5 3-11-15,1 1-2 16,0 2-43-16,0 2-18 0,1 1-34 16,5 0-94-16,5 0 10 15,-4 9-232-15,-1-3-613 0</inkml:trace>
  <inkml:trace contextRef="#ctx0" brushRef="#br0" timeOffset="131572.12">8340 6355 1038 0,'0'0'291'0,"0"0"-169"16,0 0-39-16,0 0 5 15,0 0-5-15,0 0-58 16,0 0 4-16,0-83-29 15,0 69 9-15,0 2-3 16,0 4-6-16,0 2 8 0,0 1-1 16,0 2-5-16,0 1-2 15,0 2 0-15,0 0-25 16,0 0 25-16,5 13-9 16,1 11 9-16,5 12 68 15,0 7-67-15,3 5 23 16,-1 3 1-16,-2-4-19 15,-1-8 38-15,0-6-29 16,-5-11-14-16,1-8 5 16,0-8-6-16,6-6-131 15,-2-8-205-15,2-4-893 0</inkml:trace>
  <inkml:trace contextRef="#ctx0" brushRef="#br0" timeOffset="132488.78">10669 6287 1182 0,'0'0'366'0,"0"0"-253"16,0 0-103-16,0 0 5 15,0 0-9-15,0 0-6 0,0 0 7 16,-1 13 11-1,1-13-11-15,0 0 9 0,0 0-6 16,0 0-9-16,0 0 34 16,0 0-24-16,0 0 4 15,0 0 1-15,0 0-9 16,0 0-14-16,0 0-21 16,0 0-64-16,0 2-110 15,0 0-499-15</inkml:trace>
  <inkml:trace contextRef="#ctx0" brushRef="#br0" timeOffset="132967.68">10924 5857 983 0,'0'0'126'16,"0"0"-84"-16,0 0-42 16,0 0 1-16,0 0 23 15,0 0 10-15,-30 96 47 16,30-57-29-16,0 5-19 16,11 6 47-16,8-1-39 15,3-2-18-15,5-8-11 16,3-8-1-16,0-11-11 0,0-9 0 15,0-9 2-15,-2-2 25 16,3-13-26-16,-2-13 16 16,-4-7 21-1,-3-6-20-15,-7-7 25 0,-5 0-15 16,-5 2-5-16,-5 1 46 16,0 6-21-16,-16 1 11 15,-4 6-14-15,-7 7-24 16,-6 3 14-16,-5 9-6 15,-5 5-11-15,-5 6 1 16,0 3-18-16,-1 12-1 16,10 6 0-16,5 2-34 15,10 3 3-15,10 3-72 16,14 14-87-16,0-6-77 16,6-6-332-16</inkml:trace>
  <inkml:trace contextRef="#ctx0" brushRef="#br0" timeOffset="133247.75">11553 5813 901 0,'0'0'189'0,"0"0"-160"16,0 0 13-16,0 0 26 15,0 0 33-15,99 3-2 16,-65-3-85-16,2 0 1 16,-5 0-15-16,-2 0-108 15,-10 0-134-15,-10 0-139 0</inkml:trace>
  <inkml:trace contextRef="#ctx0" brushRef="#br0" timeOffset="133651.43">11537 5881 841 0,'0'0'214'0,"0"0"-140"0,0 0-15 16,0 0 16-16,0 0-2 15,-33 72 5-15,33-59-23 16,0-4-40-16,12-1 11 16,6-4-6-16,3-1-13 15,1-1 11-15,7-2-4 16,4 3-14-16,2 0 0 16,1 6 1-16,3 5 6 15,0 4 16-15,-1 6 12 16,-5 2 11-16,-3 1-6 15,-12 3-5-15,-5 0-35 16,-13-2 6-16,0 0 18 16,-18-2-16-16,-10-2 25 0,-5-2 27 15,-4-7-47-15,-2-4 28 16,4-5-12-16,-1-6-16 16,4 0 31-16,7-8-37 15,5-4-1-15,9-2-6 16,8 0-77-16,4-8-45 15,15 5-142-15,1 0-503 0</inkml:trace>
  <inkml:trace contextRef="#ctx0" brushRef="#br0" timeOffset="134080.29">12213 5818 1242 0,'0'0'322'0,"0"0"-235"16,0 0-57-16,0 0-23 15,0 0 16-15,0 0 31 16,-91 85-22-16,83-44 17 16,8 7-17-16,0 3 3 15,11 5-12-15,13-6-12 16,5-3-7-16,6-9-4 15,3-11 1-15,3-6-5 16,-2-11 4-16,-2-7 0 16,3-3 5-16,-7-4 3 15,-5-10-8-15,-8-5 0 0,-6-2 2 16,-7-1 8-16,-7-5 2 16,-5-2 14-16,-17-1 15 15,-10 4-40-15,-5 2 15 16,-2 10-3-16,-2 6 2 15,5 8 6-15,3 5-21 16,3 15 0-16,5 7-1 16,5 4-11-16,7 0-5 15,13 13-99-15,0-10-200 16,1-8-588-16</inkml:trace>
  <inkml:trace contextRef="#ctx0" brushRef="#br0" timeOffset="134329.56">12903 5964 1388 0,'0'0'180'0,"0"0"-172"15,0 0 37-15,0 0 44 16,71 81 7-16,-43-47 18 15,6 5-46-15,3-3-40 16,1-4 11-16,-3-8-39 16,-6-5-21-16,-7-7-82 15,-11-9-93-15,-7-3-172 0,-4 0-461 16</inkml:trace>
  <inkml:trace contextRef="#ctx0" brushRef="#br0" timeOffset="134523.94">13101 5995 1111 0,'0'0'363'0,"0"0"-264"15,0 0-35-15,0 0-24 16,-53 87 71-16,34-46 16 0,0-3-70 16,2-3-29-1,3-7-28-15,4-8 3 0,5-7-10 16,5-13-103-16,0 0-245 15,5-3-470-15</inkml:trace>
  <inkml:trace contextRef="#ctx0" brushRef="#br0" timeOffset="134743.94">13422 5788 1407 0,'0'0'242'0,"0"0"-158"16,12 83 15-16,-7-34 20 16,1 4-23-16,0-1 4 0,1-2-78 15,5-9-7-15,-1-5-15 16,-1-12-13-16,0-7-36 16,1-15-97-16,-4-2-138 15,-1 0-427-15</inkml:trace>
  <inkml:trace contextRef="#ctx0" brushRef="#br0" timeOffset="135124.57">13738 5766 980 0,'0'0'304'0,"0"0"-211"16,0 86 8-16,0-40 5 15,0 6 26-15,2-1 6 0,10-2-64 16,9-7-39-16,1-7-3 16,5-8-22-16,0-10-10 15,1-9 0-15,-2-8 3 16,-3-1-13-16,-1-18 20 16,-3-8-10-16,-3-6 6 15,-7-9-4-15,-4-1-2 16,-5-4 0-16,0 0 11 15,-14-1-11-15,-4 6 16 16,-4 8 11-16,-5 4 46 16,-3 10-54-16,-1 9 11 15,-3 9-30-15,-1 2-6 16,1 8-4-16,1 13 10 16,6 1-9-16,4 3-21 0,6 5-125 15,4-7-127-15,5-5-415 0</inkml:trace>
  <inkml:trace contextRef="#ctx0" brushRef="#br0" timeOffset="135335.2">13974 5465 1562 0,'0'0'223'0,"0"0"-137"16,0 0-86-16,0 0 14 16,0 0-14-16,84 26-5 15,-60-22-8-15,-5-3-106 16,-4-1-363-16</inkml:trace>
  <inkml:trace contextRef="#ctx0" brushRef="#br0" timeOffset="135566.37">14319 5283 1122 0,'0'0'386'0,"0"0"-228"15,0 80-57-15,0-36 6 16,0 2 1-16,0 1-24 15,3-5-28-15,3-10-55 16,0-6-2-16,-2-6-3 16,2-16-89-16,-2-4-94 15,-1 0-332-15</inkml:trace>
  <inkml:trace contextRef="#ctx0" brushRef="#br0" timeOffset="136084.59">14523 5421 1069 0,'0'0'206'0,"0"0"-61"16,0 0-81-16,0 0 40 16,0 0 30-16,0 0-68 15,88 58-13-15,-67-61-39 16,0-11-2-16,-6-6 9 15,0-1-13-15,-6-3-6 16,-5 0-2-16,-2 0 1 16,-2 4 15-16,0 1 4 15,-2 5 16-15,-8 2 25 16,-5 5-23-16,0 4 2 0,-6 3-40 16,0 0 7-16,0 0-2 15,2 17-4-15,2 0-1 16,3 7 0-16,3 2 8 15,5-1-16-15,3-1 6 16,3-5-13-16,0-4 14 16,7-6-26-16,6-3-11 15,3-6 13-15,2 0-23 16,1-3-8-16,-1-11-22 16,2-1-6-16,-3 2 60 15,-2 2 24-15,-3 6 0 16,2 5 40-16,-4 0-11 15,2 17 41-15,-3 12 11 16,3 4-39-16,-2 4 11 16,-5-1-36-16,-4-1-6 0,-1-2-11 15,0 3-28-15,-3-8-195 16,-3-7-847-16</inkml:trace>
  <inkml:trace contextRef="#ctx0" brushRef="#br0" timeOffset="136589.96">15139 5470 1397 0,'0'0'305'0,"0"0"-149"0,0 0-85 16,0 0-36-16,0 0 0 15,0 0-2-15,0 0 39 16,66-12-36-16,-36 12-16 15,2 0 23-15,1 0-34 16,0 0-7-16,-5 0-2 16,-2 0-15-16,-8 0 9 15,-3 0-43-15,-6 0-89 16,-3 0-156-16,-4 0-506 0</inkml:trace>
  <inkml:trace contextRef="#ctx0" brushRef="#br0" timeOffset="137015.81">15275 5448 1234 0,'0'0'271'0,"0"0"-150"16,0 0-67-16,0 0-35 15,0 0 84-15,0 0-3 16,22 97-39-16,0-57-4 15,7 7-56-15,-1 0 12 16,-1 4-13-16,0-2 6 16,-6-3 15-16,-5-4-9 15,-5-6 1-15,-5-5-1 0,-6-6-5 16,0-4-7 0,-5-3 0-16,-11-2 0 0,-4-4 0 15,-5-2 0-15,-5-3 6 16,-3-4 5-16,-3-3 5 15,-3 0-16-15,0-3 38 16,3-7-8-16,1-1 33 16,9 3-24-16,5 1-4 15,7 3 23-15,6 2-49 16,5 1 7-16,3 1-16 16,0 0-15-16,0 0 4 15,0 0-22-15,0 0-38 16,10 6-34-16,-3 2-203 0,-2-1-752 15</inkml:trace>
  <inkml:trace contextRef="#ctx0" brushRef="#br0" timeOffset="138480.06">9883 6729 616 0,'0'0'192'0,"0"0"-138"15,0 0-14-15,0 0 57 16,106-1 13-16,-60 0 117 16,5 1-79-16,7 0-1 15,5 0-49-15,1 0-59 16,6 0 14-16,9 6-31 15,16 4-5-15,17 1 4 16,6-5-10-16,-6 1-2 16,-8-4 19-16,-8-2-19 15,-1 2 16-15,5 2-24 16,-5 0-1-16,-2 2 9 16,-2 1-2-16,-3-4-7 0,1 3 0 15,2-4 0-15,5-3 0 16,-1 0 1-16,1 0-1 15,1 0 6-15,3 0 0 16,1-5-7-16,5 0 1 16,0-1 0-16,0 2-1 15,0-3 2-15,-5 0-1 16,0-2 0-16,-5 1 6 16,3 0-6-16,-4 0 0 15,-1 2 1-15,-1 3-2 16,-4-2 1-16,-1 1 0 15,-3 0 0-15,-13 1-4 16,-13 0 2-16,-8 1 2 0,-6 1 0 16,10 1-1-1,9 0 1-15,6-2 0 0,-1 0-1 16,-4-1 0-16,-2 0 0 16,0 1 1-16,-1-2 0 15,1 4-2-15,0-3-15 16,-1 1 15-16,0-1-4 15,1-2-35-15,0-2 40 16,-2 2-5-16,0-1 6 16,0 3-10-16,1 1 8 15,-4 1 2-15,-3 1 0 16,-1 0-2-16,-5 0 1 16,1 0 1-16,-6 0 0 15,-5 3 10-15,-5 0-3 0,-4 2-8 16,-6-1 1-16,-3 1-10 15,-8 1 3-15,0 0 7 16,-5-1 0-16,-2 0-2 16,-1 1 2-16,1 0 0 15,-1 1-1-15,1-1-34 16,-1 0 10-16,1-1-86 16,-2 0-96-16,-1-3-346 0</inkml:trace>
  <inkml:trace contextRef="#ctx0" brushRef="#br0" timeOffset="142473.76">10298 6929 937 0,'0'0'188'0,"0"0"-155"16,0 0-10-16,0 0 57 15,0 0 1-15,-62 94 15 0,47-63-40 16,1 8-14 0,0 7 36-16,2 7-41 0,9 8 3 15,3 2 2-15,0 1-23 16,18-2 34-16,6-5-37 15,6-8 0-15,4-8 4 16,3-7-11-16,4-11-9 16,-1-8 0-16,-3-11 2 15,-4-4 15-15,-3-11-8 16,-8-15 3-16,-7-6-1 16,-6-6 0-16,-9 0-11 15,0-1 7-15,-10 5-6 16,-14 9 65-16,-7 6-28 15,-5 9-7-15,-5 7 23 16,-2 3-35-16,4 1 9 0,5 11-28 16,7 5 16-16,8 2-30 15,13 3 14-15,6-2-47 16,6 13-74-16,16-5-383 16,2-5-899-16</inkml:trace>
  <inkml:trace contextRef="#ctx0" brushRef="#br0" timeOffset="142626.65">10809 7621 1689 0,'0'0'263'0,"0"0"-190"16,0 0-73-16,0 0-146 15,0 0-66-15,0 0-362 16</inkml:trace>
  <inkml:trace contextRef="#ctx0" brushRef="#br0" timeOffset="143051.87">10997 7074 1625 0,'0'0'313'15,"0"0"-257"-15,0 0-23 0,0 0-33 16,0 0 1 0,-81 55 23-16,73-18-14 0,3 9 6 15,5 7 5-15,0 7-18 16,12 4-3-16,9-1 0 16,10-3 0-16,8-2 2 15,3-10-1-15,4-9 0 16,2-14 9-16,-1-11-2 15,-3-12-8-15,-4-2 0 16,-7-24 0-16,-5-7 7 16,-10-13-7-16,-10-2 11 15,-8-1 9-15,-8-1-14 16,-20 5 11-16,-7 5-17 16,-5 8 1-16,-6 11 18 15,2 9-18-15,0 10 1 0,5 3-2 16,6 19 0-16,6 5 0 15,11 3-28-15,10 2-71 16,8 2-56-16,15-8-247 16,3-8-457-16</inkml:trace>
  <inkml:trace contextRef="#ctx0" brushRef="#br0" timeOffset="143548.31">11455 7149 1292 0,'0'0'232'0,"0"0"-151"0,0 0-81 15,0 0 44-15,0 0 36 16,94-20 6-16,-60 20 20 16,2 3-53-16,3 11-24 15,-3 1 26-15,-8 5-44 16,-9 3-11-16,-11 6-7 15,-8 3 7-15,-6-2 9 16,-18 3-8-16,-4-5 7 16,-4-3 4-16,1-6-10 15,4-4-2-15,5-6 0 16,8-8-22-16,7-1 21 16,5 0-75-16,2-12-34 0,11-3-35 15,14 3-9-15,6 1 26 16,7 7 54-16,2 4 35 15,3 4 39-15,-1 14 0 16,-2 4 68-16,-7 5 82 16,-10 2-6-16,-7 4-49 15,-12 2-6-15,-4-2-36 16,-9 1 22-16,-16-4-32 16,-5-2 3-16,-3-9 8 15,-4-6-33-15,6-9 7 16,-1-4-23-16,7 0 6 15,7-4-22-15,9-6 9 16,9-8-67-16,0 4-140 16,12-2-366-16</inkml:trace>
  <inkml:trace contextRef="#ctx0" brushRef="#br0" timeOffset="146754.93">12502 7292 1222 0,'0'0'315'0,"0"0"-250"16,0 0-34-16,0 0-30 0,0 0-1 16,0 0 114-1,0 0-12-15,106 97-17 0,-69-55-59 16,2 2-20-16,-3-2 13 16,-3-6-19-16,-5-10-13 15,-1-9-78-15,-8-7-230 16,-8-10-296-16</inkml:trace>
  <inkml:trace contextRef="#ctx0" brushRef="#br0" timeOffset="146959.54">12721 7394 1362 0,'0'0'271'0,"0"0"-171"16,-53 87-26-16,27-44-29 15,2-2 40-15,0 0-38 16,5-9-17-16,7-8-15 16,6-7-15-16,6-10-27 15,3-7-215-15,14-15-74 16,2-5-286-16</inkml:trace>
  <inkml:trace contextRef="#ctx0" brushRef="#br0" timeOffset="147161.12">12911 7115 413 0,'0'0'1052'0,"0"0"-910"15,0 0-94-15,30 75 68 16,-22-27-27-16,-2 9-9 16,-1 1 11-16,-2 0-71 15,0-8 7-15,0-7-27 16,0-11-28-16,3-10-35 15,0-18-117-15,1-4-114 16,-1 0-286-16</inkml:trace>
  <inkml:trace contextRef="#ctx0" brushRef="#br0" timeOffset="147505.9">13084 7240 1099 0,'0'0'280'0,"0"0"-157"15,3 112-23-15,4-58 27 16,5 1-20-16,9-8-18 16,8-7-48-16,3-9-41 15,5-14 27-15,2-7-27 16,0-10 11-16,-3-4-3 16,1-19 1-16,-7-8-10 15,-6-7 1-15,-2-3 0 16,-10-1 14-16,-8-2-14 15,-4 6 15-15,-3-1 25 16,-16 5-30-16,-8 2 34 0,-7 5-13 16,-9 6-20-16,-8 8 36 15,0 11-25-15,2 2-10 16,1 18-12-16,9 11-6 16,8 4-6-16,7 2-51 15,10 8-80-15,5-11-144 16,7-8-542-16</inkml:trace>
  <inkml:trace contextRef="#ctx0" brushRef="#br0" timeOffset="147711.54">13510 7045 1625 0,'0'0'238'16,"0"0"-238"-16,0 0-28 16,0 0 15-16,0 0 4 15,100 0 8-15,-68-7-148 16,-4 0-534-16</inkml:trace>
  <inkml:trace contextRef="#ctx0" brushRef="#br0" timeOffset="148174.87">13889 6878 97 0,'0'0'1272'0,"0"0"-1100"0,0 0-172 16,0 0-55-16,0 0 55 15,0 0 48-15,0 0 42 16,78 0-3-16,-50 2-58 15,-1 7 17-15,-5 2-19 16,-7 5-2-16,-7 2 29 16,-8 4-30-16,0 1-4 15,-12 1-9-15,-9-2 0 16,0-2-9-16,-3-8-2 0,5-2 6 16,4-7-21-1,5-3-22-15,5 0-58 16,5-9-84-16,0-5-71 0,18 0-23 15,1 1-10 1,7 4 71-16,-1 6 164 0,0 3 48 16,-1 1 156-16,-6 14 79 15,0 3-15-15,-9 7-39 16,-3-2 28-16,-6 4-63 16,0 0-4-16,-15-1-95 15,-7-3 5-15,-7 0-38 16,-2-6-3-16,0-4 1 15,-1-9-12-15,6-4-16 16,6-4-47-16,5-12-217 16,9-1-485-16</inkml:trace>
  <inkml:trace contextRef="#ctx0" brushRef="#br0" timeOffset="148423.6">14287 6861 1521 0,'0'0'204'0,"0"0"-170"15,0 0-3-15,-19 104 14 16,16-72 81-16,3-1-8 16,3-5-78-16,19-6-7 15,7-4-33-15,5-6 10 0,3-7-15 16,1-3 5-1,-4-4-41-15,-4-13-13 0,-5-15-147 16,-6 2-163-16,-9 4-414 0</inkml:trace>
  <inkml:trace contextRef="#ctx0" brushRef="#br0" timeOffset="148587.73">14499 6872 1121 0,'0'0'364'0,"0"0"-145"16,0 0-116-16,-12 75 5 15,12-28 31-15,0 4-67 16,0 3-13-16,0 1-53 16,0-2 7-16,3-4-17 15,-1-6 4-15,-2-3-89 16,4-12-202-16,-4-9-1041 0</inkml:trace>
  <inkml:trace contextRef="#ctx0" brushRef="#br0" timeOffset="148911.88">15029 6997 1335 0,'0'0'216'16,"0"0"-131"-16,0 0-2 16,105-2-22-16,-64 1 33 15,-2-1-62-15,-5 1-8 16,-4-1-24-16,-9 2-9 15,-14 0-173-15,-7 0-355 16,0 0-574-16</inkml:trace>
  <inkml:trace contextRef="#ctx0" brushRef="#br0" timeOffset="149239.79">15153 7004 897 0,'0'0'292'15,"0"0"-192"-15,0 0-20 16,0 0 46-16,28 96 20 16,-6-52-34-16,5 5 1 15,3 7-71-15,-2-1-5 16,-4-2-12-16,-4-4 4 16,-11-6 37-16,-6-3-57 15,-3-5 10-15,-6-3-6 16,-13-9-1-16,-4-3-12 15,-7-5 0-15,-3-9 0 16,-4-6 9-16,-3-4-7 0,2-13 22 16,5-3-5-16,7 0-12 15,6-3-11-15,7 4 4 16,7-1-61-16,3 4-12 16,3 1-148-16,0 5-279 15,7 4-680-15</inkml:trace>
  <inkml:trace contextRef="#ctx0" brushRef="#br0" timeOffset="149631.34">15628 7316 1506 0,'0'0'502'15,"0"0"-419"-15,0 0-11 16,0 0-61-16,0 0-1 16,0 0-10-16,0 0-31 15,3 0-54-15,5 0-217 16,-1 0-615-16</inkml:trace>
  <inkml:trace contextRef="#ctx0" brushRef="#br0" timeOffset="150080.01">16101 7129 1343 0,'0'0'285'0,"0"0"-161"16,0 0-44-16,0 0-34 15,0 0 43-15,0 0-70 16,-91 3-1-16,75 8-18 16,0 0 7-16,3 1-7 15,6 0 0-15,5 0 0 16,2 1-8-16,0 0 3 15,15 0-75-15,11-1-16 16,7 1-46-16,4 3 74 16,3 0 24-16,-1 4 44 15,-2-1-9-15,-5 1 18 16,-6 1 48-16,-5-4 39 0,-10-2-17 16,-8 1 23-16,-3-1-20 15,-8 2-12-15,-16 1 17 16,-7-4-60-16,-8-2 2 15,-4 1-2-15,1-8-26 16,2-3 42-16,1-2-42 16,8 0 0-16,7-2-1 15,3-14-100-15,8 2-106 16,5 0-471-16</inkml:trace>
  <inkml:trace contextRef="#ctx0" brushRef="#br0" timeOffset="150576.34">15692 6638 1280 0,'0'0'196'0,"0"0"-139"15,0 0-50-15,-29 86 2 16,5-24 56-16,-10 32 60 16,-13 32-21-16,-10 14-12 15,-2-1-77-15,-2-10 14 16,4-22-9-16,3-10-19 15,12-19 59-15,11-20-34 0,10-20-5 16,7-13-2-16,5-6-19 16,3-5 0-16,6-14-46 15,4-4-201-15,14-21-282 0</inkml:trace>
  <inkml:trace contextRef="#ctx0" brushRef="#br0" timeOffset="151025.79">15622 5249 986 0,'0'0'175'0,"0"0"-112"0,0 0-62 16,-62 71 22-16,32-8 82 16,-13 40 35-16,-12 47 16 15,-5 22-73-15,-1 0-11 16,8-21-23-16,13-50-49 16,11-31 14-16,9-26-14 15,4-12 0-15,-1 1 25 16,2-2-24-16,3 5-1 15,6-14-49-15,6-9-309 0</inkml:trace>
  <inkml:trace contextRef="#ctx0" brushRef="#br0" timeOffset="151622.23">16767 6392 1020 0,'0'0'250'0,"0"0"-186"16,0 0-57-16,0 0 5 15,0 0 21-15,0 0 102 16,0 0 19-16,72 4-91 16,-39-3-12-16,2-1-30 15,1 0-19-15,-4 0 21 16,-2 0-23-16,-5 0 0 16,-5-1-57-16,-8 1-179 15,-5 0-118-15,-7 0-374 0</inkml:trace>
  <inkml:trace contextRef="#ctx0" brushRef="#br0" timeOffset="151809.69">16745 6658 1043 0,'0'0'215'0,"0"0"-141"16,0 0 76-16,0 0-27 15,111 24-54-15,-59-24 7 16,3 2-75-16,12 0-1 16,-13 0-30-16,-14 3-508 0</inkml:trace>
  <inkml:trace contextRef="#ctx0" brushRef="#br0" timeOffset="170840.63">9908 7706 546 0,'0'0'201'0,"0"0"-97"15,0 0-17-15,0 0 5 16,0 0-17-16,0 0 5 16,0 4-9-16,2-3-48 15,-2 3 3-15,0 1-19 16,2 4-7-16,0 6 46 15,-1 5-30-15,1 2-1 0,4 5-4 16,-1 3 0-16,4 1-12 16,2 1 1-16,3 1-1 15,5 0 0-15,3-2 2 16,0-3 0-16,3-2 6 16,0-2 2-16,0-5-9 15,2-4 2-15,-4-1 5 16,2-4 32-16,-1-3-21 15,-2-2 2-15,1-5 12 16,1 0-11-16,4 0 50 16,3-2-35-16,4-9-28 15,5-3 22-15,2 0-17 16,1-3 2-16,3 2-2 0,-1 1-11 16,1 4-3-16,-1 3 1 15,1 5-8-15,-2 2 8 16,0 0 0-16,-2 8 0 15,-1 7 0-15,1 2 0 16,-1 2-2-16,-1-2-6 16,0-2 16-16,-2-3-6 15,-4-4 5-15,-4-4-7 16,-6-4 0-16,-5 0-10 16,-9 0 8-16,-5 0-5 15,-5 0 7-15,0 0 31 16,0 0-24-16,0 0 2 15,0 0 45-15,-3 0-48 16,0 0 11-16,1 0-17 0,2 0 1 16,0 0-7-16,0 0-12 15,0-2 8-15,5-3 1 16,8-2 18-16,4-3-4 16,5-2-5-16,11 0-21 15,3-2 21-15,8 1-17 16,4 2 17-16,6 2-1 15,2 5 8-15,4 4-7 16,1 0 0-16,-1 0 6 16,-2 6 2-16,-1 1 0 15,-8 0-8-15,-6-1 0 0,-10-3 15 16,-6-3-15-16,-12 0 0 16,-6 0 24-16,-3-8 71 15,-3-7-64-15,0-5 0 16,1-4-31-16,4 0 18 15,-1 2-11-15,2 3-6 16,0 6-1-16,-1 7 2 16,-2 3-2-16,-1 3-2 15,0 0-40-15,2 1-65 16,-1 7-6-16,-1 0-264 0</inkml:trace>
  <inkml:trace contextRef="#ctx0" brushRef="#br0" timeOffset="173384.89">9595 5947 426 0,'0'0'168'0,"0"0"-95"16,0 0 24-16,0 0-6 15,0 0 33-15,0 0-20 16,0 0-47-16,-3 0 6 15,3 0-19-15,0 0-18 16,0 0 23-16,0-1-36 16,0 1 13-16,0-1 15 15,0 1-12-15,0-1 22 0,0 1-9 16,0 0-19-16,0-2 23 16,0 2-45-16,0-1 13 15,0-1-14-15,0 0 6 16,0 1-7-16,0-1 1 15,0-1 0-15,0-1 16 16,0-3-14-16,0 2-2 16,0-2 0-16,0-3 4 15,0-2-5-15,0-3 1 16,0-2 0-16,0 1 8 16,3-3-6-16,-3 1-2 15,3-1 0-15,0-1 1 16,2-1-2-16,0 1 1 0,1 1 0 15,2 0 6 1,1 2-5-16,-2 0-2 0,2 0 1 16,-1 2-6-16,1-2 6 15,1 3 0-15,-1-1 1 16,3 3 3-16,0-2-3 16,0-1-2-16,-2 2-5 15,2 2 6-15,-3 3 0 16,1 1 1-16,-1 0-1 15,-1 4 0-15,5 0 1 16,1-3-2-16,2 1 1 16,5-1 0-16,3-2 11 15,1 1-10-15,-1 0 5 0,4 2 1 16,-2 0-1-16,1 1-7 16,1 3 1-16,-1 1 0 15,0 0 4-15,-2 0-3 16,0 0 16-16,-2 1 11 15,2 3-19-15,-1 3-8 16,-2-1-1-16,-2 2 1 16,1-2 40-16,1 2-34 15,0 0 3-15,1 1 12 16,2-1-11-16,2 1-8 16,6-1-3-16,0 0 2 15,-2 1 26-15,2-2-27 16,-2 0 9-16,1 1 2 15,-3-2-2-15,1-3-17 0,0 4 7 16,0-3 0-16,0-1-6 16,1-1 7-16,-1-2-1 15,1 0 18-15,1 0-8 16,0-2-16-16,4-7 6 16,0 0 0-16,1-3-1 15,-1-1 2-15,4-1-1 16,-4-2 8-16,-3-1-1 15,-5 1-8-15,-3 2 1 16,-8 2-7-16,-8 5 6 16,-2 2 2-16,-7 1 11 15,0 1 70-15,0 0-56 16,0 1-2-16,0 1-11 0,0 1-7 16,0 0 27-16,0 0-32 15,0 0 0-15,0 0 3 16,-1 0-4-16,1 0 0 15,-2 0-13-15,1 1 4 16,-5 12 8-16,3 3 1 16,1 2 0-16,1 2 6 15,1 0-5-15,0-3-2 16,0-2 1-16,3-1-4 16,12-5-5-16,1 1 9 15,5-4 0-15,7-5-7 16,5-1 15-16,3 0-3 15,3-10-5-15,4-6 0 16,2-4 1-16,2-4-1 16,0 1 0-16,2 0 7 0,0 2-5 15,-1 3-3-15,0 4 1 16,-2 2-1-16,-1 5 0 16,-2 2 1-16,0 2 0 15,2 3 4-15,1 0 5 16,-1 0-18-16,1 0 9 15,-1 5 0-15,-1 4-4 16,-2 1 4-16,2 2 0 16,-1 1 2-16,2-1 8 15,1 2-11-15,-3 1 1 16,0-1-7-16,-4 3 0 16,-1 1 7-16,-7 5 0 0,-1 4 3 15,-7 2 5-15,-3 4-8 16,-7 0 0-16,-4-1 0 15,0-2 8-15,-6 1-7 16,0-4 6-16,-1-5 18 16,1-1-25-16,-2-4 16 15,1-4-16-15,1-4 1 16,-2-3 14-16,1-2-15 16,-1-4 0-16,1 0 0 15,-1 0-13-15,2 0-43 16,-2 0-114-16,-1 0-525 0</inkml:trace>
  <inkml:trace contextRef="#ctx0" brushRef="#br0" timeOffset="174998.91">10354 4443 770 0,'0'0'247'16,"0"0"-146"-16,0 0-56 15,0 0 8-15,0 0 34 16,0 0-24-16,0 0-14 16,0 0-35-16,2 5-14 15,-1 1 45-15,1 7-23 16,-2 4 29-16,0 8 0 16,0 2-35-16,0 7 13 15,0-3-22-15,0 1-6 16,-2 0 17-16,-1-1-18 15,0-3 1-15,0-3 8 0,2-2-2 16,-1-6-7-16,2-4 0 16,0-6-4-16,0-5-10 15,0 0 14-15,0-2-27 16,3 0 27-16,5 0 14 16,2 0 17-16,5-4-25 15,4-3-5-15,2 1 15 16,3 1-15-16,3-1 0 15,0 3 21-15,0 1-22 16,-1 0 16-16,0 2-16 16,-2 0 0-16,-2 0 9 15,-4 0-3-15,-5 0-6 16,-3 0 0-16,-6 0-2 16,0 0 2-16,-4-1-41 0,0-7-110 15,0 2-86-15,-7-3-401 16</inkml:trace>
  <inkml:trace contextRef="#ctx0" brushRef="#br0" timeOffset="175278.3">10563 4471 851 0,'0'0'244'0,"0"0"-177"15,0 0-61-15,0 0 30 0,0 0 93 16,0 0 19-16,12 103 20 16,-2-56-79-16,-2 7-8 15,-1 3-23-15,1-1-49 16,-4-3 26-16,-1-10-29 16,2-5-4-16,-2-9 12 15,0-6-14-15,0-6 0 16,1-8-60-16,9-6-129 15,-2-3-116-15,1 0-353 0</inkml:trace>
  <inkml:trace contextRef="#ctx0" brushRef="#br0" timeOffset="175592.2">11058 4772 882 0,'0'0'503'0,"0"0"-460"16,0 0 39-16,0 0-17 15,0 0-15-15,0 0 21 16,0 0-15-16,-82-26-14 16,61 26-1-16,2 5-40 15,1 7 15-15,2 7-16 16,5 1 0-16,1 3 4 15,7 0-3-15,3 1 7 0,0-2 14 16,13-3-9 0,7-2-26-16,5-5 7 0,8-5-23 15,4-5 20-15,17-2-140 16,-8-9-108-16,-7-8-433 0</inkml:trace>
  <inkml:trace contextRef="#ctx0" brushRef="#br0" timeOffset="175998.03">11389 4659 1265 0,'0'0'232'0,"0"0"-143"16,0 0-88-16,-88 26 22 15,60-8 28-15,4 1-1 0,3 0 2 16,8-3-37-16,7-2-8 15,6-5-7-15,0 0-6 16,6-2-21-16,13-3-26 16,5 1 41-16,9-1 12 15,3 1 2-15,1 5 15 16,2-1 9-16,-4 3-25 16,-5 3 43-16,-6 0 6 15,-3 2-4-15,-6-3 29 16,-9 2-47-16,-6-2 4 15,0 0 59-15,-12 2-42 16,-13-4-7-16,-10-1-42 0,-6-2 12 16,-1-4-8-16,0-3-4 15,8-2 0-15,6 0 0 16,11 0-41-16,5 1-34 16,8 3-83-16,4 11-85 15,1-1-99-15,9-2-456 0</inkml:trace>
  <inkml:trace contextRef="#ctx0" brushRef="#br0" timeOffset="178520.2">17660 6241 598 0,'0'0'192'0,"0"0"-33"15,0 0 16-15,0 0-46 16,0 0 13-16,0 0-22 16,0 0-50-16,3-6 9 15,-3 6-37-15,1 0-7 0,-1 0 1 16,2 5-20-16,-1 10 17 15,1 8 9-15,-1 6-39 16,-1 5 23-16,0 2-26 16,0 1 2-16,0-1 15 15,0-3-16-15,-1-4-1 16,-1-5 0-16,2-2-2 16,0-7 0-16,0-4 2 15,0-5 0-15,0-1-2 16,8-5-43-16,4 0 45 15,3 0 0-15,4 0 1 16,6-3 12-16,4-4-12 16,3 0 9-16,3-3 7 15,-1 2-4-15,2 1-13 0,-2 0 0 16,-1 3 1-16,-1-1 1 16,-4 0-1-16,-4 2-1 15,-7 2 0-15,-6-1-29 16,-11 1-157-16,0 1-157 15,0-2-480-15</inkml:trace>
  <inkml:trace contextRef="#ctx0" brushRef="#br0" timeOffset="178775.86">17911 6274 772 0,'0'0'562'15,"0"0"-440"-15,0 0-104 16,0 0-7-16,0 0 90 16,0 0 9-16,13 90 8 15,0-50-16-15,1 8-30 16,1 0 16-16,-3 3-56 16,-2-3-4-16,-3-2-6 15,-1-7-13-15,1-5-18 16,-3-5-32-16,3 1-117 15,-4-11-143-15,0-5-503 0</inkml:trace>
  <inkml:trace contextRef="#ctx0" brushRef="#br0" timeOffset="178979.67">18292 6793 1592 0,'0'0'240'0,"0"0"-130"16,0 0-18-16,0 0-21 16,0 0 17-16,0 0-73 15,0 0-5-15,0 17-20 16,0-17-89-16,6-10-119 16,2-6-139-16,1-1-612 0</inkml:trace>
  <inkml:trace contextRef="#ctx0" brushRef="#br0" timeOffset="179443.99">18635 6227 1136 0,'0'0'236'16,"0"0"-145"-16,0 0-49 15,0 0 24-15,0 0 56 16,0 0-75-16,0 0-9 16,-37 31-15-16,30-6-11 15,1 8 48-15,1 8 3 0,2 6 6 16,3 8 14-16,0-1-64 16,8 1 3-16,9-4-22 15,7-7 11-15,5-8-29 16,5-7 14-16,3-10 4 15,5-9 3-15,1-10-2 16,-2 0 17-16,-4-14-18 16,-3-9 6-16,-5-7-14 15,-7-4 9-15,-7-1-1 16,-14-1 6-16,-1 4-6 16,-19 4-9-16,-12 3 9 15,-10 9 0-15,-3 8 31 16,-3 8-22-16,4 0 10 15,6 17 21-15,7 5-34 0,9 6-12 16,9 2 6-16,8-1-34 16,7 10-16-16,13-7-161 15,7-10-436-15</inkml:trace>
  <inkml:trace contextRef="#ctx0" brushRef="#br0" timeOffset="179946.18">19229 6254 1113 0,'0'0'368'0,"0"0"-288"15,0 0-38-15,0 0-32 16,0 0 15-16,0 0 35 16,0 0-17-16,-24 70 13 15,24-37 10-15,0 4-30 16,2 3 13-16,11 1-19 16,8-1-22-16,4-2 35 15,7-4-43-15,2-6 0 16,3-7-10-16,2-5-16 15,1-10 26-15,1-6 1 16,-6 0-1-16,-2-10 14 16,-4-12-14-16,-7-6 0 0,-8-7-11 15,-6-5 25-15,-8-4-14 16,0-1 0-16,-8-2 0 16,-12 4 30-16,-5 3-29 15,-4 8 43-15,-2 6 14 16,-3 9-35-16,-4 8-9 15,-5 7-14-15,0 2 0 16,0 9-11-16,5 13 1 16,5 4-50-16,7 23-59 15,9-6-115-15,7 1-327 0</inkml:trace>
  <inkml:trace contextRef="#ctx0" brushRef="#br0" timeOffset="180592.08">19862 6266 1068 0,'0'0'159'0,"0"0"-103"16,0 0-48-1,20 75 112-15,7-58 9 0,8-3-14 16,3-5 5-16,2-5-89 16,-1-4 14-16,-3 0-32 15,-6-7-13-15,-5-8 42 16,-8-4-17-16,-5-1 13 15,-9-4 40-15,-3-1-67 16,0-1 36-16,-17 1-5 16,-4 0-41-16,-7 4 33 15,-5 2-34-15,-4 8-6 16,1 8-17-16,0 3 23 16,2 9 14-16,4 16-14 0,3 4-4 15,7 5-5 1,6 1 9-16,9-2 0 0,5-5-7 15,0-5-36-15,19-6-10 16,4-6-45-16,6-6-15 16,2-5-39-16,0 0-11 15,-1-9 94-15,-3-6 67 16,-3-2-14-16,-2 0 16 16,-5 2 1-16,-3 4 18 15,-5 5 107-15,-2 6-5 16,-1 6 14-16,-3 18 29 15,4 9-62-15,-1 11 0 16,1 6-47-16,5 1-45 16,2-3 30-16,1-6-40 0,1-8-1 15,2-8-44-15,4-18-149 16,-4-5-307-16,-3-3-932 0</inkml:trace>
  <inkml:trace contextRef="#ctx0" brushRef="#br0" timeOffset="180819.45">20488 6255 1472 0,'0'0'295'0,"0"0"-231"16,0 0 55-1,0 0-31-15,61 100 41 0,-36-53 7 16,2 3-85-16,1-2-1 15,-3-1-50-15,-3-4-7 16,-1-9 5-16,-6-8-93 16,-2-9-55-16,-5-7-169 15,-5-8-581-15</inkml:trace>
  <inkml:trace contextRef="#ctx0" brushRef="#br0" timeOffset="181014.06">20600 6316 1318 0,'0'0'380'0,"0"0"-199"15,0 0-87-15,-60 75-24 0,38-38 6 16,0 5-20-16,-1 0 6 16,7-1-56-16,-1-4-4 15,8-6-2-15,9-6-142 16,0-9-256-16,0-10-912 0</inkml:trace>
  <inkml:trace contextRef="#ctx0" brushRef="#br0" timeOffset="181585.99">21170 6075 747 0,'0'0'547'16,"0"0"-446"-16,0 0-33 16,0 0 59-16,0 0 36 15,8 79 5-15,-3-38-68 16,-1 2-42-16,1 4 18 0,0-1-31 15,-4 0-17-15,2-6-13 16,-3-1-8-16,2-9-14 16,0-7-17-16,3-7-63 15,4-10-52-15,-2-6-225 16,2 0-333-16</inkml:trace>
  <inkml:trace contextRef="#ctx0" brushRef="#br0" timeOffset="181974.63">21447 6133 1403 0,'0'0'329'16,"0"0"-259"-16,0 0-27 0,0 116-1 15,0-69 46-15,10 5 23 16,9 2-81-16,7-2-4 15,6-6-26-15,3-7 6 16,-2-10-19-16,1-7 8 16,-2-11 5-16,-2-10 24 15,-2-1-24-15,0-15 13 16,-4-13-10-16,-1-11 15 16,-4-6-3-16,-6-5-6 15,-8-1-8-15,-5-2 36 16,0 3-37-16,-18 0 0 15,-7 5 15-15,-7 7-15 0,-2 9 37 16,-4 9-37-16,-3 10-11 16,-2 10-5-16,-3 3-3 15,4 21-3-15,6 8-18 16,-3 25-96-16,13-10-124 16,7-2-526-16</inkml:trace>
  <inkml:trace contextRef="#ctx0" brushRef="#br0" timeOffset="182352.64">21798 5494 995 0,'0'0'339'0,"0"0"-191"15,0 0-84-15,0 0-8 16,0 0 64-16,0 0-40 15,0 0 49-15,17 85-54 0,-11-38 5 16,3 2 9 0,-1 0-72-16,-1-3 10 0,-2-5-27 15,-4-7-14-15,-1-5 3 16,0-6-62-16,0-10-155 16,0-8-497-16</inkml:trace>
  <inkml:trace contextRef="#ctx0" brushRef="#br0" timeOffset="182657.68">22064 5564 500 0,'0'0'1097'0,"0"0"-963"15,0 0-80-15,0 0-35 0,0 0 35 16,0 0 66-16,0 0-64 15,0 92-22-15,0-71-2 16,0-3-20-16,8-1-8 16,0-3-4-16,3-2 1 15,1 0-1-15,3-4 14 16,2 1 9-16,2-2 0 16,3-2-14-16,-1-2-9 15,5-3 0-15,-3 0-23 16,1 0 22-16,-3 0-91 15,-1-15-96-15,-7 0-188 16,-6-1-1064-16</inkml:trace>
  <inkml:trace contextRef="#ctx0" brushRef="#br0" timeOffset="182869.93">22202 5478 1475 0,'0'0'234'16,"0"0"-117"-16,-12 90-33 16,12-41 41-16,0 2 21 15,0 0-72-15,10-3-16 16,2-2-29-16,-1-6-29 16,-4-2-29-16,-2 7-85 0,-3-10-186 15,-2-6-884-15</inkml:trace>
  <inkml:trace contextRef="#ctx0" brushRef="#br0" timeOffset="183639.71">22792 6067 1270 0,'0'0'383'16,"0"0"-257"-16,0 0-11 15,0 0-40-15,0 0 3 16,0 0-33-16,0 0-18 16,-58 5-1-16,36 5-13 15,-3 4-2-15,2 3-16 16,2-1 5-16,2 1 0 16,7-1-3-16,4-4 3 15,5 2 0-15,3-3 0 16,0 0-9-16,11 0 0 15,10 2-26-15,6-1-6 16,8 3 41-16,3 1 1 16,2 0 15-16,3 4-3 0,-2 3-3 15,-6 1-1 1,-2 0-8-16,-7 0-1 0,-7-2 33 16,-10-2-32-16,-8-3 9 15,-1 0 11-15,-9-5-21 16,-14 1 0-16,-12-5 6 15,-9-3 3-15,-6-5 25 16,-6 0-6-16,-1-7 13 16,5-5 20-16,5-3-46 15,9 1 29-15,11 1-33 16,7 4-4-16,8 2-1 16,7 4-6-16,3 1-1 15,2 2-19-15,0 0-91 16,9 0-29-16,4 0-91 15,4 0-359-15</inkml:trace>
  <inkml:trace contextRef="#ctx0" brushRef="#br0" timeOffset="184047.98">23149 5828 1101 0,'0'0'592'16,"0"0"-563"-16,0 0-9 15,0 0 14-15,0 0 26 16,81 0 17-16,-52 0-16 0,6 0-54 15,-2 0-14-15,5 0-32 16,-8 0-241-16,-7 0-611 0</inkml:trace>
  <inkml:trace contextRef="#ctx0" brushRef="#br0" timeOffset="184579.79">23665 5692 1337 0,'0'0'220'16,"0"0"-138"-16,0 0-52 16,0 0 33-16,37-85 77 0,-31 74-65 15,-1 3-22-15,-2 4 10 16,-3 2-62-16,0 2 20 15,0 0-21-15,0 0-11 16,0 13 11-16,0 7 14 16,0 8 4-16,1 7 0 15,6 8-8-15,1 3-20 16,3 3 10-16,0 4 0 16,3-5-3-16,-2-1 4 15,1-5-1-15,-1-6 12 16,-2-6-6-16,-3-6-12 15,-4-4 4-15,-3-8-15 16,0-2 8-16,0-3-12 0,-7-3-21 16,-7-2 36-16,-1-1 12 15,-6 1 8-15,-1-2-14 16,0 0 1-16,2 3 17 16,2-1-18-16,7 0 1 15,4-1 11-15,5-1-12 16,2 0-2-16,0 0-17 15,16 0 3-15,10 0 16 16,9-3 13-16,8-2 8 16,2-3-8-16,-2 2-13 15,6-1-7-15,-13 3-160 16,-11 2-368-16</inkml:trace>
  <inkml:trace contextRef="#ctx0" brushRef="#br0" timeOffset="189258.13">2792 9564 578 0,'0'0'752'15,"0"0"-644"-15,0 0-63 16,0 0 1-16,0 0 28 16,0 0 31-16,0 0-54 15,1 0-23-15,1 0-9 16,-1 0-12-16,4 12 2 16,1 13 39-16,4 22-40 15,1 24 67-15,3 25-42 16,-3 11-5-16,0-18-3 15,-3-21-24-15,-5-24 9 16,0-8-10-16,0-2 0 16,0 2 3-16,2-2-3 0,-2-10 0 15,-3-9 0-15,3-6-15 16,0-6 14-16,1-3-18 16,-1 0 19-16,3 0-1 15,3 0 13-15,6-3-12 16,0-3 0-16,10 2 14 15,4 0-14-15,2 1 0 16,8 3 0-16,4 0 7 16,0 0-6-16,2 0-1 15,-2 0 0-15,-2 0 10 16,-4 0-6-16,-10 0-4 16,-3 0 0-16,-8 0-15 15,-10 0-37-15,-6-9-124 0,0-8-129 16,0 0-601-16</inkml:trace>
  <inkml:trace contextRef="#ctx0" brushRef="#br0" timeOffset="189522.12">2887 9570 702 0,'0'0'149'15,"0"0"8"-15,114 23 28 16,-58-15-33-16,1-2-21 16,-3-3-83-16,-2-3-18 15,-6 0-25-15,-4 0-5 16,-11 0-1-16,-10 0-219 15,-12 0-455-15</inkml:trace>
  <inkml:trace contextRef="#ctx0" brushRef="#br0" timeOffset="189741.03">2883 9832 937 0,'0'0'285'0,"0"0"-222"16,0 0-41-16,0 0 81 15,95 0 2-15,-50 0-18 16,3 0-34-16,1-2-53 16,20-3-14-16,-16 2-362 15,-9 2-556-15</inkml:trace>
  <inkml:trace contextRef="#ctx0" brushRef="#br0" timeOffset="190428.14">3648 10092 669 0,'0'0'379'0,"0"0"-291"16,0 0-52-16,0 0-16 16,0 0 24-16,0 0 64 15,0 0-34-15,88-32-16 16,-63 32 8-16,-1 0-43 15,-3 12 59-15,-3 3 1 16,-3 4-29-16,-6 2-15 16,-8 4-37-16,-1 4 36 15,-4 2-8-15,-17 3-24 16,-1 1-3-16,-8 0-3 0,2-1 0 16,-1-4-1-16,5-7 2 15,5-4-1-15,7-8 13 16,3-7-12-16,8-4-2 15,1 0-41-15,0-4-63 16,0-6 93-16,13 2-1 16,-1 1 13-16,7 4 17 15,1 3-15-15,2 0 34 16,3 6 33-16,1 6-13 16,-1 2 41-16,-2-1-43 15,-3 1-9-15,-2-5-2 16,-4-1-42-16,-4-3 8 15,-1-2-9-15,0-2-21 0,-3-1-4 16,10 0-111-16,-4-10-188 16,-1-3-727-16</inkml:trace>
  <inkml:trace contextRef="#ctx0" brushRef="#br0" timeOffset="191353.99">5338 9900 962 0,'0'0'317'15,"0"0"-225"-15,0 0-74 16,0 0 24-16,0 0 36 15,0 0 26-15,0 0 11 16,94 3-39-16,-61 21 23 16,-3 7-49-16,-5 3-19 15,-4 2 37-15,-8 3-67 16,-4 0 18-16,-6-5-19 16,-1 0-5-16,-2-5 5 15,0-6 16-15,1-6-15 16,2-6-1-16,3-7-3 15,3-1 2-15,6-3 1 16,6 0 0-16,6 0 2 0,6 0-2 16,1-5-13-16,9-5 5 15,-1-4-12-15,1-5 20 16,-1-4 0-16,-5-8-1 16,-2-8 1-16,-7-4 0 15,-3-3 0-15,-10-4 14 16,-9 1-8-16,-6 2-6 15,-9 1 0-15,-18 6 9 16,-4 1 2-16,-8 8-10 16,-1 4 5-16,1 10 10 15,9 3-16-15,6 8-41 16,10 6-73-16,12 0-99 0,2 15-347 16,0-1-452-16</inkml:trace>
  <inkml:trace contextRef="#ctx0" brushRef="#br0" timeOffset="191609.51">6594 9910 1182 0,'0'0'625'0,"0"0"-599"0,0 0-20 16,0 0 3 0,82 7 42-16,-51-7-26 0,2 0 16 15,0-6-38-15,-3 0 8 16,-5-1-22-16,-3 4-85 16,-11 3-214-16,-10 0-547 0</inkml:trace>
  <inkml:trace contextRef="#ctx0" brushRef="#br0" timeOffset="191764.69">6631 10106 1575 0,'0'0'373'0,"0"0"-326"16,0 0-22-16,0 0-5 15,115 0-19-15,-72 0-2 0,11-11-115 16,-9 2-207-1,-11-1-691-15</inkml:trace>
  <inkml:trace contextRef="#ctx0" brushRef="#br0" timeOffset="192186.18">7719 9585 1088 0,'0'0'344'0,"0"0"-235"0,0 0 5 16,0 105-40-16,4-59 59 15,5 7-11-15,-2 5-67 16,1 6 6-16,4-2-47 15,-3-1 4-15,1-9-17 16,2-9-1-16,5-11-7 16,3-11-12-16,6-7 19 15,5-9 35-15,9-5-24 16,6 0 8-16,4-11 16 16,5-1-35-16,3-2 13 0,-3 1-13 15,-2 2 0 1,-6 3-7-16,-5 1 7 0,-8 0-15 15,-11 4-36-15,-8 0-86 16,-11 0-15-16,-4-3-104 16,-12 2-93-16,-6-2-559 0</inkml:trace>
  <inkml:trace contextRef="#ctx0" brushRef="#br0" timeOffset="192448.95">7573 9564 1750 0,'0'0'254'16,"0"0"-223"-16,0 0-24 15,93-14 17-15,-39 8-8 16,6 2 18-16,4-1 0 15,1 1-27-15,-4-2-4 16,-8-1-3-16,-4 3-41 16,-15-2 0-16,-14 6-94 15,-11 0-183-15,-9 0-407 0</inkml:trace>
  <inkml:trace contextRef="#ctx0" brushRef="#br0" timeOffset="192615.76">7744 9753 1242 0,'0'0'526'16,"0"0"-485"-16,0 0-3 15,0 0-4-15,86 4-28 16,-44-4 23-16,6 0-29 16,24 0-9-16,-13 0-139 15,-4 0-470-15</inkml:trace>
  <inkml:trace contextRef="#ctx0" brushRef="#br0" timeOffset="193011.93">8519 9883 1335 0,'0'0'391'0,"0"0"-280"16,0 0-77-16,0 0-11 15,0 0-14-15,0 0-7 16,96-7 36-16,-65 7-19 16,-1 2 9-16,1 14 27 15,-5 4-54-15,-11 8 3 16,-11 8 4-16,-4 5-8 16,-6 5 36-16,-14 2-35 15,-6-1 9-15,-4-4-7 16,5-6 11-16,1-6-13 15,6-10-1-15,9-9 0 0,6-9 0 16,3-3 0-16,5-3 0 16,15-11 0-16,10-4 13 15,8 3-4-15,6 1-9 16,3 6 6-16,0 2-6 16,-2 3 1-16,-6 3-2 15,-9 0 1-15,-11 0-140 16,-8 6-183-16,-11 1-532 0</inkml:trace>
  <inkml:trace contextRef="#ctx0" brushRef="#br0" timeOffset="193326.58">7683 10628 1200 0,'0'0'55'0,"0"0"-17"16,0 0 11-16,122-13 91 15,-48 2 58-15,22-3-23 16,26-3-70-16,5 0-30 15,-9 3-13-15,-15-3-61 16,-29 6 6-16,-18 1-7 16,-12 3-23-16,-6 0 21 0,14-2-87 15,-9 4-180-15,-4 1-699 0</inkml:trace>
  <inkml:trace contextRef="#ctx0" brushRef="#br0" timeOffset="193911.87">8054 10979 1179 0,'0'0'345'0,"0"0"-213"15,0 0-108-15,0 0 0 16,0 0 58-16,9 92-13 15,0-46 1-15,2 5-26 16,-1-1-43-16,-3 0 36 0,-1-7-37 16,2-7 6-16,-5-8 9 15,6-10-15-15,-6-10-26 16,0-6-7-16,1-2 33 16,1-13 0-16,2-13 0 15,3-8 0-15,1-7-8 16,2-2-14-16,1-1 15 15,2 5 1-15,1 8 6 16,2 9 18-16,1 9 5 16,0 12 20-16,1 1 14 15,0 18-18-15,0 12 40 16,-2 11-39-16,-5 3-39 16,-4 4 32-16,-7 0-26 15,0-5 11-15,-3-6-11 0,0-9-7 16,0-10-8-16,0-8-55 15,8-10-77-15,-2 0-259 16,1-14-517-16</inkml:trace>
  <inkml:trace contextRef="#ctx0" brushRef="#br0" timeOffset="194244.15">9476 10476 1358 0,'0'0'207'16,"0"0"-139"-16,80 14-5 16,-35-7 20-16,4 1 44 15,-1-1-49-15,1 0-65 16,-7 0 22-16,-5-1-34 16,-6 1-1-16,-17 0-72 15,-8 2-179-15,-6-1-553 0</inkml:trace>
  <inkml:trace contextRef="#ctx0" brushRef="#br0" timeOffset="194431.78">9523 10735 730 0,'0'0'866'15,"0"0"-724"-15,0 0-60 16,0 0-4-16,111 12 27 15,-71-12-26-15,-1 0-23 16,0 0-32-16,5 0-24 16,-11-4-68-16,-6-4-292 0</inkml:trace>
  <inkml:trace contextRef="#ctx0" brushRef="#br0" timeOffset="195735.79">10900 9668 823 0,'0'0'517'16,"0"0"-450"-16,0 0-37 15,0 0 28-15,0 0 16 16,0 0 20-16,0 0-94 15,-14 6 35-15,9 17 29 16,0 6-47-16,-1 7 18 16,-1 1-32-16,-1 0 6 15,-2-2 7-15,5-6-16 16,1-5 6-16,2-7-2 0,1-7-4 16,1-5-19-16,0-3 19 15,1-2 0-15,10 0 9 16,10-10-3-16,1-4 5 15,8-1-8-15,3 2 6 16,4 2-12-16,2 5 3 16,5 3 0-16,1 3 26 15,-2 0-24-15,-5 3 10 16,-7 3-7-16,-6 2-5 16,-11-4-58-16,-6-1-250 15,-8-3-469-15</inkml:trace>
  <inkml:trace contextRef="#ctx0" brushRef="#br0" timeOffset="195955.2">11146 9626 971 0,'0'0'552'15,"0"0"-428"-15,0 0-32 16,-3 92 25-16,3-43 9 15,0 8-66-15,0 2 1 16,0 2-37-16,2-2-14 16,2-6-20-16,1-10-27 15,5-10-115-15,-1-11-190 16,-1-11-460-16</inkml:trace>
  <inkml:trace contextRef="#ctx0" brushRef="#br0" timeOffset="196113.22">11394 10099 1467 0,'0'0'335'15,"0"0"-198"-15,0 0-125 16,0 0 10-16,0 0-22 16,0 0-41-16,0 0-88 15,38 26-487-15</inkml:trace>
  <inkml:trace contextRef="#ctx0" brushRef="#br0" timeOffset="196450.7">11674 9641 1109 0,'0'0'226'0,"0"0"-145"16,0 0-44-16,0 85 34 15,0-51 32-15,0 2 20 16,0 0-15-16,3 0-58 16,5-6 11-16,-1-4-31 0,5-5 10 15,3-5 6-15,4-5-46 16,4-2 19-16,5-7-19 15,2-2 0-15,3 0 6 16,-2 0-6-16,2-2 0 16,-8-9-53-16,4-9-161 15,-7 1-270-15,-6-1-408 0</inkml:trace>
  <inkml:trace contextRef="#ctx0" brushRef="#br0" timeOffset="196669.72">11913 9677 1335 0,'0'0'263'0,"0"0"-195"16,0 99 7-16,0-47 65 15,7 6-58-15,-1 0-9 16,-1-2-58-16,1-5-15 15,-3-6-35-15,1-6-155 16,0-12-153-16,-2-11-575 0</inkml:trace>
  <inkml:trace contextRef="#ctx0" brushRef="#br0" timeOffset="196997.98">12150 9939 1252 0,'0'0'231'0,"0"0"-173"16,21-83 87-16,-9 42-28 15,1-2-54-15,-1 2-12 16,4 1-42-16,-2 6 9 16,-1 8 18-16,-4 5-35 15,-1 11 39-15,-2 3-25 16,-3 7-14-16,0 0 8 15,0 2 0-15,0 18 28 16,1 11 51-16,2 10-45 16,-1 12-3-16,1 4-30 15,-1 4-2-15,0 0-1 16,-2-5-7-16,3-8-25 0,-3-11-12 16,2-8-80-16,-1-12-47 15,2-11-173-15,-3-6-409 0</inkml:trace>
  <inkml:trace contextRef="#ctx0" brushRef="#br0" timeOffset="197261.56">12530 9659 1277 0,'0'0'251'15,"0"0"-183"-15,0 0-50 16,0 0 154-16,0 0-42 15,0 77-38-15,0-41-33 0,2-2-24 16,7 1 25-16,4-4-9 16,8-3-25-16,3-4 16 15,6-1-35-15,1-6-7 16,4-4 0-16,-3-7-2 16,3-4 0-16,-5-2-44 15,-2-3-68-15,0-23-22 16,-7 1-214-16,-7-1-497 0</inkml:trace>
  <inkml:trace contextRef="#ctx0" brushRef="#br0" timeOffset="197436.2">12860 9631 1245 0,'0'0'359'15,"0"0"-202"-15,0 0 4 0,-2 101-70 16,2-47 19-16,0 7-27 15,0 3-63-15,0 0 20 16,-1-3-40-16,-3 1-31 16,2-14-78-16,1-16-416 0</inkml:trace>
  <inkml:trace contextRef="#ctx0" brushRef="#br0" timeOffset="197893.18">13422 9718 1079 0,'0'0'358'16,"0"0"-201"-16,0 0-107 16,0 0 20-16,0 0 108 15,60 81-75-15,-32-36 12 16,4 5-66-16,-2 0-17 16,-5-2-8-16,-6-4-24 15,-5-6-9-15,-7-6-75 16,-5-6-117-16,-2-9-203 15,0-7-561-15</inkml:trace>
  <inkml:trace contextRef="#ctx0" brushRef="#br0" timeOffset="198120.67">13601 9806 1455 0,'0'0'226'0,"0"0"-133"16,-53 111-51-16,26-56 27 16,4-1 26-16,-1-5-38 15,4-6 5-15,6-12-52 16,4-9-1-16,7-11-9 0,3-7-143 16,1-8-103-16,13-13-277 15,1-5-246-15</inkml:trace>
  <inkml:trace contextRef="#ctx0" brushRef="#br0" timeOffset="198313.07">13834 9714 1405 0,'0'0'285'0,"0"0"-179"15,12 94-44-15,-9-41 33 16,0 3-18-16,-1-1-10 15,-1-4-17-15,2-9-49 0,0-8-2 16,1-11-63 0,5-18-128-16,-1-5-89 0,0 0-340 0</inkml:trace>
  <inkml:trace contextRef="#ctx0" brushRef="#br0" timeOffset="198666.31">14098 9749 1023 0,'0'0'369'16,"0"72"-200"-16,0-18-44 15,0 10-23-15,9 3 72 16,11-2-85-16,8-7-30 0,6-11-37 16,6-10-16-1,2-13 15-15,-1-13-20 0,-2-11 6 16,-3-8-4-16,-4-17 3 15,-9-9-12-15,-7-7 3 16,-8-6 3-16,-8-3 0 16,0 1 9-16,-19 0-9 15,-12 2 16-15,-10 4-16 16,-8 3 0-16,-7 10-2 16,-3 7 8-16,4 11-6 15,6 12 0-15,6 3-6 16,10 20 5-16,12 7-54 15,8 5-12-15,11 10-86 16,2-9-338-16,0-8-382 0</inkml:trace>
  <inkml:trace contextRef="#ctx0" brushRef="#br0" timeOffset="198848.45">14436 9624 637 0,'0'0'1062'0,"0"0"-955"16,0 0-71-16,0 0-17 15,0 0-9-15,0 0-20 16,107 15-23-16,-82-14-189 16,-3-1-477-16</inkml:trace>
  <inkml:trace contextRef="#ctx0" brushRef="#br0" timeOffset="199056.7">14790 9416 1460 0,'0'0'301'16,"0"0"-185"-16,0 98-15 15,0-51-24-15,0 2-13 16,0-5-7-16,0-2-56 15,6-7 0-15,1-9-1 16,-2-6-58-16,-4-11-103 16,1-9-148-16,-2 0-622 0</inkml:trace>
  <inkml:trace contextRef="#ctx0" brushRef="#br0" timeOffset="199551.65">15033 9607 1098 0,'0'0'226'0,"0"0"-90"16,0 0-43-16,46 73-6 15,-22-64-36-15,0-8-16 16,5-1-33-16,-3-11-2 15,0-11-6-15,-6-4-38 0,-6-4 25 16,-8-3 10-16,-4 2 1 16,-2 0 7-16,-5 6-9 15,-10 4 10-15,-4 6 32 16,-5 10 33-16,-3 5-24 16,1 3-15-16,0 16-20 15,0 8-6-15,4-1 0 16,7 5 0-16,5-4 25 15,7-5-25-15,3-5 0 16,0-8-12-16,13-6-28 16,5-3 5-16,4-3-116 15,5-11-140-15,-2 0-38 0,0 4 92 16,-3 5 237-16,-3 5 189 16,-4 0 102-16,-2 19 61 15,-3 8-98-15,-6 8-121 16,-1 3-41-16,-1 0-71 15,-1-4-11-15,5-3-10 16,4-13-141-16,-1-8-156 16,3-10-390-16</inkml:trace>
  <inkml:trace contextRef="#ctx0" brushRef="#br0" timeOffset="199794.83">15579 9439 1215 0,'0'0'150'16,"0"0"-89"-16,0 0-47 15,103 0 6-15,-67 0 89 16,-2 0-53-16,-1 0-11 15,-5 0-45-15,-9 0-25 16,-8 0-239-16,-9 0-525 0</inkml:trace>
  <inkml:trace contextRef="#ctx0" brushRef="#br0" timeOffset="200092.04">15670 9503 1136 0,'0'0'245'0,"0"0"-80"0,0 0-24 16,0 99-33-16,16-58 18 16,4 5-16-16,5 3-81 15,2 2 7-15,0-1-8 16,-5-1-28-16,-7-5 47 16,-5-3-22-16,-8-3-14 15,-2-2 26-15,-9-6-26 16,-13 2-11-16,-10-4 0 15,-8-4 6-15,-3-3-12 0,-5-4 7 16,2-4-1-16,0-4 20 16,5-6-20-16,7 0-1 15,4-3-27-15,-1 0-98 16,7-8-26-16,3-5-371 0</inkml:trace>
  <inkml:trace contextRef="#ctx0" brushRef="#br0" timeOffset="201018.8">10538 10639 827 0,'0'0'162'0,"0"0"-17"16,80 0 113-16,-35 0-75 15,9-4-8-15,4 1-66 16,7 0-15-16,20 2-6 16,17-1-87-16,26 0 20 0,8-1-7 15,-8-1 1 1,-7-1 31-16,-12 2-45 0,1 0 15 15,7-1 9-15,0 4-12 16,4 0-11-16,2 0-2 16,2 2 0-16,3 4 14 15,5-2-14-15,-2 0 13 16,5-3-1-16,-3 3-2 16,0-3-16-16,0 1 6 15,2 0 0-15,0-1-4 16,1 1 10-16,1-2-6 15,-2 0 3-15,-4-5 7 16,-3-4-19-16,-3-4 9 16,-2 1 0-16,-4-2-7 15,-1-1 14-15,-4 3-7 0,-1 0 0 16,-3 2 7 0,-8 3-14-16,-5 4 6 0,-3 3-2 15,-3 0-3-15,-2 0 7 16,1 10-1-16,-5 3 9 15,-2 0 6-15,0-3-30 16,-12 1 15-16,-12-2 0 16,-11-2-4-16,0-2 5 15,8 4-1-15,9-1 10 16,5 1-3-16,1-3-14 0,-4 0 7 16,-2-3-40-1,-3-3 40-15,-4 0-56 0,10 0-34 16,-16-3-101-16,-13-3-507 15</inkml:trace>
  <inkml:trace contextRef="#ctx0" brushRef="#br0" timeOffset="202066.46">10797 11043 1018 0,'0'0'314'0,"0"0"-195"0,0 0 18 15,0 0-29-15,0 0 10 16,0 0-33-16,0 0-57 16,-10 7 11-16,-1 10-36 15,-2 6 3-15,-4 9 13 16,1 9-18-16,1 7 13 16,3 6 20-16,5 5-34 15,7 3 19-15,0-3-19 16,10-4-4-16,14-12 4 15,6-6 1-15,4-12 0 16,2-12 17-16,0-8-17 16,0-5-1-16,-5-8 0 15,0-14 9-15,-5-6-6 16,-9-4-2-16,-9-4 4 16,-8 0 5-16,0 2 3 0,-16 3-13 15,-11 7 0-15,-6 6 0 16,-4 6-9-16,-4 9 21 15,1 3-8-15,6 11 3 16,4 10-7-16,10 6-23 16,16 14-66-16,4-8-139 15,0-5-567-15</inkml:trace>
  <inkml:trace contextRef="#ctx0" brushRef="#br0" timeOffset="202225.79">11212 11580 1654 0,'0'0'260'0,"0"0"-157"15,0 0-102-15,0 0-1 16,0 0-37-16,0 0-144 16,0 0-437-16</inkml:trace>
  <inkml:trace contextRef="#ctx0" brushRef="#br0" timeOffset="202930.71">11609 10999 1194 0,'0'0'234'16,"0"0"-129"-16,0 0-44 15,0 0-11-15,0 0 1 16,-96 94 25-16,81-44-34 16,3 17-3-16,12 15 20 15,0-6-43-15,15-9 25 0,12-13-41 16,3-17 15-1,7-5-11-15,8-4 2 0,1-13-6 16,-2-15 20-16,-1 0-8 16,-8-23-12-16,-3-5 0 15,-10-8 8-15,-10 2-6 16,-9-2-2-16,-3 5 0 16,-10 6 44-16,-16 6-29 15,-5 9 16-15,-6 10 16 16,-5 0-41-16,5 19-12 15,5 8 6-15,9 2-46 16,10 4 8-16,13 3-132 0,0-8-373 16,14-8-764-16</inkml:trace>
  <inkml:trace contextRef="#ctx0" brushRef="#br0" timeOffset="203401.65">12022 11110 848 0,'0'0'368'0,"0"0"-266"16,0 0-25-16,0 0 68 16,0 0 5-16,107 13-28 0,-74 3-34 15,0 1-61-15,-2 1 45 16,-6 2-39-16,-8 1-32 15,-13 2-1-15,-4 1-12 16,-6-1 12-16,-14-1 0 16,-3-4-28-16,-1-4 27 15,2-6-22-15,5-4 23 16,6-4-1-16,6 0-86 16,5-12-78-16,3-2-17 15,18 0-33-15,9 1 109 16,4 8 27-16,5 5 38 15,2 0 41-15,0 10 1 16,-5 11 162-16,-5 2 117 16,-9 5-102-16,-11 2-4 15,-11 0-73-15,0 0-50 0,-18 2 42 16,-12-6-67-16,-10-1 17 16,1-5-43-16,0-6 8 15,2-7 0-15,7-7-8 16,6 0-59-16,11-14-66 15,10-3-189-15,3 2-480 0</inkml:trace>
  <inkml:trace contextRef="#ctx0" brushRef="#br0" timeOffset="203607.89">12772 11285 1631 0,'0'0'249'0,"0"0"-165"0,94 16-65 16,-49 1-19-16,-1 0 89 16,-5 2-40-16,-4-2-18 15,-7-2-30-15,-6-3-1 16,-7-3-79-16,-6-6-144 16,-6-3-409-16,-3 0-265 0</inkml:trace>
  <inkml:trace contextRef="#ctx0" brushRef="#br0" timeOffset="203787.2">13005 11253 689 0,'0'0'1052'0,"0"0"-848"16,0 0-90-16,-18 91-92 16,10-49 26-16,-2-1-11 15,2-1-3-15,1-7-32 16,4-7-2-16,1-9-62 15,2-17-139-15,2 0-436 16,7-7-143-16</inkml:trace>
  <inkml:trace contextRef="#ctx0" brushRef="#br0" timeOffset="203983.97">13258 11139 1547 0,'0'0'262'0,"28"100"-121"16,-12-39-84-16,0 6 22 16,-7-15 39-16,0 5-93 15,1-10-22-15,-4-10-3 16,-1-15-90-16,-1-22-39 16,1 0-206-16,-2-17-378 0</inkml:trace>
  <inkml:trace contextRef="#ctx0" brushRef="#br0" timeOffset="204318.93">13507 11174 441 0,'0'0'761'16,"0"0"-645"-16,14 109-26 0,-2-55 19 15,3-1 85-15,7-1 5 16,6-9-106-16,7-8-71 15,4-12 19-15,2-9-40 16,1-14 10-16,1-6 22 16,-4-22-27-16,-5-10 8 15,-5-11-14-15,-7-4 8 16,-10-2 30-16,-9 2-11 16,-3 4 14-16,-6 8 27 15,-19 7-59-15,-13 12 27 16,-9 11-20-16,-7 11-15 0,-6 4 10 15,5 21-11 1,6 10-42-16,13 2 14 0,12 1-81 16,17 9-81-16,5-12-290 15,2-6-544-15</inkml:trace>
  <inkml:trace contextRef="#ctx0" brushRef="#br0" timeOffset="204553.89">14101 11076 1460 0,'0'0'319'0,"0"0"-212"15,0 0-66-15,0 0-34 16,0 0 30-16,0 0-11 15,97-11-8-15,-72 10-18 16,6-6-134-16,-5 3-382 16,-5-2-489-16</inkml:trace>
  <inkml:trace contextRef="#ctx0" brushRef="#br0" timeOffset="204988.87">14492 10891 1084 0,'0'0'175'0,"0"0"-123"16,0 0-31-16,0 0 127 15,0 0 64-15,83-8-61 16,-59 19-15-16,1 5-92 16,-3 5 35-16,-6 3-64 15,-9 0-8-15,-7 3-14 16,0-1 14-16,-15-1-5 15,-4-4 6-15,1-6-8 16,0-5-1-16,8-8-24 16,2-2-41-16,7 0-21 15,1-12-56-15,4-3 6 16,14 1-7-16,4 1-13 16,2 5 94-16,2 5 27 0,1 3 36 15,0 7 97-15,-4 14 113 16,-2 7 52-16,-7 1-72 15,-8 3-93-15,-6 3-1 16,0-5-26-16,-15-2-44 16,-5-2 38-16,-2-6-39 15,1-5-14-15,0-7-11 16,3-6-33-16,3-2-62 16,6-16-67-16,4-6-353 15,5-1-479-15</inkml:trace>
  <inkml:trace contextRef="#ctx0" brushRef="#br0" timeOffset="205221.22">14868 10947 970 0,'0'0'602'0,"0"0"-500"16,0 0-9-16,0 0-5 15,0 0 26-15,0 0 9 16,0 0-3-16,68 80-61 15,-39-70-6-15,2-4-53 16,3-2 12-16,2-4-26 16,-3 0 14-16,-3-10-57 15,-3-4 2-15,-5-4-113 16,-3-15-92-16,-5 7-428 16,-8 0-353-16</inkml:trace>
  <inkml:trace contextRef="#ctx0" brushRef="#br0" timeOffset="205372.21">15170 10858 608 0,'0'0'947'16,"0"0"-649"-16,-8 72-112 16,8-30-94-16,0 4 29 15,4 3-50-15,8 1 1 16,0-7-72-16,4-5 0 16,-4-7-14-16,6-8-98 15,-6-9-98-15,0-8-426 0</inkml:trace>
  <inkml:trace contextRef="#ctx0" brushRef="#br0" timeOffset="205880.54">15506 10892 588 0,'0'0'997'15,"0"0"-888"-15,0 0-1 16,0 0-51-16,0 0 78 16,113-19 41-16,-77 17-114 15,3-1-19-15,0-1-43 16,-6 1 15-16,-6-2-30 16,-10 2 14-16,-11 3-54 0,-6-2-67 15,0 2-214-15,-33 0-182 16,-7 13-14-16,2 1-126 15,5 0 658-15,19-7 60 16,8 0 596-16,-1 1-292 16,5-2-127-16,2 2-51 15,0 4-65-15,17 1-42 16,5 3 36-16,4 7-47 16,3 3-2-16,3 5 19 15,-2 7-35-15,-1 2 18 16,-3 6-6-16,-6 2-15 15,-9 3 18-15,-8-2-43 16,-3-1 10-16,-4-3 0 16,-15-4-23-16,-1-9-9 15,-6-8 0-15,1-9 0 0,-3-8 9 16,-1-7-9-16,4-10-6 16,-1-12-6-16,6-7-90 15,8-16-18-15,3 8-94 16,7 5-477-16</inkml:trace>
  <inkml:trace contextRef="#ctx0" brushRef="#br0" timeOffset="206085.86">16222 11243 1577 0,'0'0'488'0,"0"0"-335"16,0 0-23-16,0 0-119 0,0 0 2 16,0 0-13-16,0 0-63 15,7 3-28-15,2-9-172 16,0-1-1015-16</inkml:trace>
  <inkml:trace contextRef="#ctx0" brushRef="#br0" timeOffset="206556.19">16838 10960 1056 0,'0'0'364'0,"0"0"-264"16,0 0-32-16,0 0-59 16,-80 38 13-16,69-25 87 15,6-1-42-15,5 1-21 16,0-2-46-16,2-1-15 16,12-2 15-16,3 0-18 15,6 0 18-15,4 1-6 0,3 2-30 16,4 3 18-16,1 3 8 15,-2 2 20-15,0 6-5 16,-5 1 57-16,-5 2 4 16,-7 2 56-16,-8-5-55 15,-8 0 8-15,0-5 5 16,-21 0-46-16,-8-6 22 16,-8-3-47-16,-3-6 3 15,-4-5 3-15,-2 0 5 16,6-5 3-16,2-9-23 15,5-5-18-15,6 1-46 16,7-3-51-16,0-14-94 16,4 6-152-16,5 1-779 0</inkml:trace>
  <inkml:trace contextRef="#ctx0" brushRef="#br0" timeOffset="206917.84">16306 10504 1458 0,'0'0'228'0,"0"0"-127"16,0 0-44-16,0 0-55 15,0 0 109-15,-94 108-19 0,59-60-51 16,-9 18 3-16,-6 24-29 16,-11 27 26-16,-6 10 11 15,0-2-42-15,1-13 11 16,5-17-21-16,12-19 9 16,10-18-10-16,12-17 2 15,11-12 5-15,0-2-6 16,3-3-6-16,6-7-7 15,7-12-61-15,0-9-124 16,9-14-25-16,3-3-517 0</inkml:trace>
  <inkml:trace contextRef="#ctx0" brushRef="#br0" timeOffset="207291.68">16150 9411 1413 0,'0'0'208'0,"0"0"-173"15,0 0-15-15,-64 124 43 0,31-25 79 16,-6 36 35-16,-7 21-99 16,1 0-9-16,4-16-14 15,8-30-54-15,11-23 7 16,8-22-8-16,10-23-45 15,4-8-6-15,1 0-143 16,13-8-287-16,4-7-642 0</inkml:trace>
  <inkml:trace contextRef="#ctx0" brushRef="#br0" timeOffset="207609.41">17499 9847 649 0,'0'0'958'0,"0"0"-859"0,0 0-54 16,97 17-14-1,-62-12-6-15,0 0 55 0,-2-3-59 16,-3 3-21-16,-7-3-15 16,-8 1-268-16,-10 0-662 0</inkml:trace>
  <inkml:trace contextRef="#ctx0" brushRef="#br0" timeOffset="207788.07">17551 10093 1654 0,'0'0'308'15,"0"0"-191"-15,93 10-56 0,-46-6-4 16,3-1-20-16,-4-1-7 15,-3-2-30-15,-12 0-96 16,-11 0-239-16</inkml:trace>
  <inkml:trace contextRef="#ctx0" brushRef="#br0" timeOffset="-209296.37">18838 9696 796 0,'0'0'409'0,"0"0"-236"16,0 0-59-16,0 0 14 15,0 0 11-15,0 0-24 16,0-16-3-16,0 16-39 15,0 0-16-15,0 0 4 0,0 0-44 16,-6 0-6-16,-3 5-4 16,-6 11 2-16,-4 9 7 15,-5 6-16-15,1 6 0 16,3 8 0-16,2 8 5 16,9 3-6-16,6 3 1 15,3 1 0-15,12-1-4 16,15-6 4-16,6-6 0 15,7-8-2-15,3-10-7 16,-1-9 9-16,3-9 0 16,-5-11 0-16,-3 0-6 15,-4-11 6-15,-7-12 0 16,-7-3 3-16,-10-4 8 0,-9-4-11 16,0-1 0-16,-11 1 1 15,-13 5 12-15,-5 3-13 16,-6 6 0-16,-4 8-1 15,-2 10-13-15,0 2 14 16,4 7 0-16,4 14-33 16,8 4-8-16,13 11-134 15,9-4-205-15,3-6-561 0</inkml:trace>
  <inkml:trace contextRef="#ctx0" brushRef="#br0" timeOffset="-209129.8">19338 10285 1515 0,'0'0'353'15,"0"0"-243"-15,0 0-95 16,0 0-1-16,0 0-14 16,0 0-25-16,0 0-177 15,-2 3-737-15</inkml:trace>
  <inkml:trace contextRef="#ctx0" brushRef="#br0" timeOffset="-208704.84">19697 9614 1335 0,'0'0'182'16,"0"0"-155"-16,0 0-18 16,0 0 24-16,-71 100 69 15,56-54-29-15,4 9-19 16,7 6-32-16,4 4-9 16,3 3 14-16,18-3-26 15,12-7 5-15,7-4-1 16,6-11 2-16,6-9 10 15,3-12 4-15,1-13-9 16,-5-9 17-16,-4-2-28 0,-9-22 36 16,-10-8-13-16,-12-8-22 15,-13-5 32-15,-3 0-4 16,-13-1 7-16,-17 3 0 16,-6 9-18-16,-6 9 26 15,-7 14-12-15,-3 11-33 16,1 6-14-16,-1 23-24 15,10 9-20-15,8 21-1 16,16-8-147-16,10-8-304 0</inkml:trace>
  <inkml:trace contextRef="#ctx0" brushRef="#br0" timeOffset="-207410.34">20416 9627 1081 0,'0'0'236'15,"0"0"-135"-15,0 0 78 16,93-32-23-16,-53 25-42 0,4 2-33 15,2 0-46-15,-1-2-19 16,-6 3-1-16,-6 1-15 16,-7 3 0-16,-13 0-32 15,-13 0-156-15,0 0-157 16,-6 3-262-16</inkml:trace>
  <inkml:trace contextRef="#ctx0" brushRef="#br0" timeOffset="-206968.72">20527 9615 700 0,'0'0'598'0,"0"0"-500"15,0 0-42-15,0 0 84 16,0 0-24-16,-24 75-34 0,17-47-22 16,0 0-51-16,3-2 2 15,1 1-11-15,3-8 8 16,0-5-9-16,0-5 1 15,7-6-1-15,7-3 0 16,5 0-29-16,4-6-19 16,2-4-28-16,5 1-13 15,-1 5 69-15,3 4 14 16,1 0 7-16,-2 10 18 16,-1 12-17-16,-5 9 31 15,-5 5 19-15,-4 3 8 16,-8 5 17-16,-8-4-15 15,0-1 11-15,-8-2-2 16,-13-3-52-16,-4-5-3 0,-6-4-7 16,-4-5-7-16,-4-6 14 15,-2-9-9-15,0-5-5 16,3 0 18-16,2-8-18 16,4-11-2-16,6 1-13 15,8-1-23-15,7 5-26 16,11 4-44-16,9 2-130 15,15 3-68-15,3-2-252 0</inkml:trace>
  <inkml:trace contextRef="#ctx0" brushRef="#br0" timeOffset="-206606.68">21186 9699 1060 0,'0'0'247'15,"0"0"-169"-15,0 0-27 16,-2 86-23-16,7-58 87 16,17-5-18-16,8-4-63 15,4-10-1-15,5-7-14 16,0-2 12-16,0-10 42 15,-6-11-47-15,-7-6-4 0,-9-1-8 16,-7-2 2-16,-10 1 32 16,0 4 2-16,-18 2 11 15,-8 7-3-15,-9 7 1 16,-2 5-56-16,-6 4-3 16,2 9-56-16,3 12 32 15,5 6-96-15,6 12-183 16,9-10-65-16,12-2-407 0</inkml:trace>
  <inkml:trace contextRef="#ctx0" brushRef="#br0" timeOffset="-206264.05">21291 9839 1147 0,'0'0'187'16,"0"0"-106"-16,-38 106-18 15,32-54 84-15,6 1-51 16,2-2-38-16,18-8-46 16,9-8-3-16,4-9-2 15,2-12 0-15,3-11-5 16,-4-3-2-16,-2-16 1 16,-7-11 16-16,-9-6-17 15,-8-6 28-15,-8 0 67 16,0-3-23-16,-17 5 3 15,-7 1-25-15,-4 10 3 16,-8 6 30-16,1 10-36 16,-7 10-42-16,-6 5-5 0,2 20-71 15,0 8 7-15,8 4 17 16,11 3-21-16,20 12-49 16,7-9-253-16,0-10-556 0</inkml:trace>
  <inkml:trace contextRef="#ctx0" brushRef="#br0" timeOffset="-205640.84">21997 9911 1054 0,'0'0'281'0,"0"0"-191"0,0 0-55 15,0 0 38-15,0 0 47 16,0 0-38-16,0 0-31 15,41 17-38-15,-32-6 15 16,1 0-5-16,-3 0-23 16,0 0 18-16,-1-2-16 15,-2-1-1-15,2 0 14 16,-2-1-14-16,1 3-1 16,1-3 0-16,1 3 2 15,5-1 0-15,0 8-1 16,6 0-1-16,0 4 9 15,4-1-7-15,4 2-2 0,-3-3 0 16,-1-2 1-16,-3-5 2 16,-6-2-3-16,-2-4 0 15,-7-4 0-15,-1-2 0 16,-3 0-1-16,0-1-116 16,0-11-202-16,0 0-503 0</inkml:trace>
  <inkml:trace contextRef="#ctx0" brushRef="#br0" timeOffset="-205384.06">22279 9861 1470 0,'0'0'274'0,"0"0"-181"16,0 0-74-16,0 0 19 15,-77 95 33-15,53-54-33 16,-2 5 8-16,1 3-28 16,0-4-3-16,4-3 5 15,3-8-19-15,5-6-2 16,5-11 1-16,5-7-33 16,3-10-62-16,6 0-208 15,6-14-487-15</inkml:trace>
  <inkml:trace contextRef="#ctx0" brushRef="#br0" timeOffset="-205136.22">22516 9593 1506 0,'0'0'273'0,"0"0"-193"15,0 0-68-15,26 92 41 16,-14-41 48-16,-3 6-6 16,1-3-27-16,-4 1-59 15,-1-7 1-15,-4-8-10 16,-1-7-24-16,0-11-11 0,0-11-155 16,0-10-214-1,0-1-510-15</inkml:trace>
  <inkml:trace contextRef="#ctx0" brushRef="#br0" timeOffset="-204768.7">22770 9627 1196 0,'0'0'221'15,"0"0"-132"-15,0 109 7 16,0-54 4-16,0 6 26 15,3-1-12-15,16 0-58 0,8-8-17 16,3-7-6 0,3-11-32-16,1-11 7 0,1-10-2 15,-1-10-6-15,0-3 28 16,-2-16-6-16,-6-12 3 16,-2-8 22-16,-6-6-28 15,-7-3 5-15,-8-3-24 16,-3-1 1-16,-3 1 18 15,-17 3 0-15,-5 5-13 16,-8 7 30-16,-4 12-35 16,-8 12 15-16,-6 9-16 15,-4 0-28-15,0 14 20 16,4 6-60-16,-6 14-26 16,14-4-110-16,12-4-368 0</inkml:trace>
  <inkml:trace contextRef="#ctx0" brushRef="#br0" timeOffset="-204272.85">23234 9174 1267 0,'0'0'286'0,"0"0"-215"15,0 0-40 1,0 0-31-16,0 0 111 0,10 75 26 15,-2-27-78-15,-1 11 4 16,1 3-28-16,2-1-28 16,-4-7 15-16,-1-6-14 15,-1-15-7-15,-2-10-1 16,1-16-122-16,1-7-214 16,-1 0-300-16</inkml:trace>
  <inkml:trace contextRef="#ctx0" brushRef="#br0" timeOffset="-204024.72">23501 9199 1101 0,'0'0'272'0,"0"0"-151"16,0 0 21-16,0 0-16 15,0 87-31-15,0-54-29 16,0 1-22-16,0-2-37 15,5-6 6-15,11-2-12 16,2-7-1-16,6-5 16 16,1-4-15-16,3-6 0 15,-1-2-1-15,-2-2-42 16,7-26-124-16,-9 2-206 0,-4 0-466 16</inkml:trace>
  <inkml:trace contextRef="#ctx0" brushRef="#br0" timeOffset="-203874.99">23768 9227 1164 0,'0'0'361'0,"0"0"-151"16,0 0-38-16,-14 80-49 15,7-36-44-15,1 5-8 16,3 4-27-16,0-3-35 16,0 0-3-16,-3 9-6 15,-1-12-74-15,2-9-400 0</inkml:trace>
  <inkml:trace contextRef="#ctx0" brushRef="#br0" timeOffset="-203312.01">24130 9760 1235 0,'0'0'314'16,"0"0"-185"-16,0 0-47 15,0 0-13-15,0 0 42 0,0 0-69 16,-91 14-24-16,60-2-5 16,1 1-7-16,3-2-6 15,8 0 0-15,7-2-12 16,6-3 12-16,6 0-37 16,0-1-8-16,11 0 43 15,12 2-20-15,9 5 22 16,4 2-1-16,1 3 1 15,1 3 3-15,-3 2-2 16,-5 2-1-16,-7 0 39 16,-6-2-6-16,-8 1 19 15,-6-4 5-15,-3-3-10 0,-7-1 26 16,-15-1-36-16,-7-6-15 16,-10-2-8-16,-1-6-13 15,-5 0 13-15,5 0-14 16,5-5 0-16,10 1-1 15,7-3-11-15,6 3-46 16,9-2-33-16,3-11-139 16,15 2-313-16,3-2-667 0</inkml:trace>
  <inkml:trace contextRef="#ctx0" brushRef="#br0" timeOffset="-203086.69">24415 9659 1054 0,'0'0'729'0,"0"0"-634"16,0 0-87-16,0 0 21 15,0 0 37-15,94 0-5 16,-65 1-27-16,-2-1-34 15,2 0-86-15,-6 0-265 16,-7-1-693-16</inkml:trace>
  <inkml:trace contextRef="#ctx0" brushRef="#br0" timeOffset="-202803.26">24869 9405 1064 0,'0'0'231'0,"0"0"-147"15,0 0 16-15,0 0 60 16,0 0-32-16,0 0-88 16,0 0-14-16,15-17-17 15,-15 45 58-15,0 9 17 16,0 5-48-16,0 3-1 15,0 0 8-15,0-1-30 16,0-3 12-16,0-4-17 0,0-4-8 16,0 6-7-1,-2-12-248-15,-8-3-902 0</inkml:trace>
  <inkml:trace contextRef="#ctx0" brushRef="#br0" timeOffset="-125563.65">25844 5600 725 0,'0'0'238'16,"0"0"-180"-16,0 0-36 16,0 0 27-16,0 0 58 15,0 0 6-15,14 57-32 16,-4-36 28-16,6 8-10 16,3 5-47-16,4 9 26 15,9 15-1-15,-3 3-27 16,4 3 22-16,0 3-24 15,-4-11-8-15,-1 5 0 16,-3-10-39-16,-3-7 11 16,-5-10-12-16,-4-7 9 15,-4-6-2-15,-1-6-7 0,-5-5 1 16,-2-5 7-16,1-3 2 16,-2-2-10-16,0 0 7 15,0-5-7-15,0-12 14 16,-11-5-14-16,-1-7 0 15,-4-6 0-15,-1-1-6 16,0-2-2-16,0 0-5 16,2 1-2-16,-1 4 9 15,4 6 6-15,3 5 0 16,-1 7 4-16,5 4-3 16,1 6-2-16,1 2 1 15,-2 3-25-15,-1 0 25 16,-6 8 0-16,-3 11 0 0,-6 9 9 15,-2 9-7-15,-4 9-2 16,-3 7 0-16,-1 1 1 16,-4 1 6-16,3-1-7 15,2-6 2-15,3-5 11 16,7-9-12-16,6-9-1 16,4-8 0-16,6-8-7 15,2-4 1-15,2-4 6 16,0-1 0-16,0 0 3 15,0 0-3-15,5-8-16 16,4-4-69-16,6-12-70 16,-5 4-162-16,1 0-471 0</inkml:trace>
  <inkml:trace contextRef="#ctx0" brushRef="#br0" timeOffset="-125149.73">26608 6087 785 0,'0'0'213'16,"0"0"-136"-16,0 0-38 15,0 0 99-15,88 0 57 16,-55 0-78-16,-1 0-26 15,1 2-25-15,0 1-40 16,-5 0 12-16,-1-2-29 16,-6-1-3-16,-3 0 1 15,-4 3-7-15,-6-3-48 16,-8 0-143-16,0 2-169 0,-4-2-343 16</inkml:trace>
  <inkml:trace contextRef="#ctx0" brushRef="#br0" timeOffset="-124932.99">26693 6221 196 0,'0'0'873'15,"0"0"-740"-15,0 0-88 16,94 3 134-16,-58-3-4 15,-2 0-96-15,-4 0-29 0,-3 0-47 16,-9 0-3 0,-12 0-110-16,-6 0-293 0,0 0-606 0</inkml:trace>
  <inkml:trace contextRef="#ctx0" brushRef="#br0" timeOffset="-124316.5">24177 6326 939 0,'0'0'248'0,"0"0"-180"15,0 0 27-15,0 0 25 16,0 0 15-16,93 0-8 16,-58 0-71-16,1 0-20 15,1 0-31-15,-3-2 5 0,-2-2-3 16,-5 1-7-16,-7 0-1 15,-6 2-34-15,-4 1-112 16,-10 0-115-16,0 0-246 16,-4 0-38-16</inkml:trace>
  <inkml:trace contextRef="#ctx0" brushRef="#br0" timeOffset="-124099.52">24174 6464 555 0,'0'0'313'0,"0"0"-165"15,0 0-57-15,0 0 46 0,0 0 33 16,85 0-67-16,-54-2-33 16,3-1-8-16,-1 1-48 15,-1-2 10-15,-6 0-24 16,4-6-64-16,-7-1-166 15,-7 2-336-15</inkml:trace>
  <inkml:trace contextRef="#ctx0" brushRef="#br0" timeOffset="-123393.64">24584 6077 418 0,'0'0'640'0,"0"0"-460"16,0 0-60-16,0 0-4 16,0 0-46-16,0 0-25 15,0 0 36-15,7 63-18 16,-7-17-18-16,2 8-8 16,-2 2-21-16,0 3 21 15,1-3-24-15,2-6-7 16,0-6 8-16,-1-6-13 15,2-8-1-15,-2-8 0 16,-2-6 1-16,1-6 1 16,-1-5-2-16,0-2 0 15,2-3 26-15,-2 0-25 0,0-12 20 16,0-10-21-16,0-12 10 16,0-7-9-16,0-7-1 15,0-2 0-15,0-2 3 16,-3 1-2-16,-1 3-1 15,0 4 0-15,3 5-3 16,-1 8 3-16,2 3 0 16,0 9 1-16,0 4 3 15,0 4-3-15,0 6-1 16,0 1 0-16,0 2-8 16,0 2-2-16,0 0 10 15,9 0 0-15,6 13-3 16,4 4 3-16,8 5 0 15,3 7-1-15,4 5-3 0,4-1 3 16,-1 1 1-16,1-1 0 16,-6-2 6-16,-2-3-5 15,-6-1-1-15,-6-1 0 16,-11-1-4-16,-7-3 3 16,0 0 1-16,-13-2 0 15,-13 0 1-15,-8-1 0 16,-7-1-1-16,-4-3 15 15,-3-2-6-15,2-3 42 16,1-4-12-16,6-1-2 16,9-3 3-16,7-2-39 15,7 0-1-15,5 0 0 16,6 0-28-16,5 0-6 0,0 0-134 16,3-7-415-16</inkml:trace>
  <inkml:trace contextRef="#ctx0" brushRef="#br0" timeOffset="-121420.74">26371 694 669 0,'0'0'166'0,"0"0"-95"0,0 0-55 15,0 0 52-15,100 16 8 16,-60-2-54-16,5 4 4 16,-2 4-13-16,-1 7-6 15,-7 3 12-15,-8 8-17 16,-7 5-2-16,-10 9 0 15,-10 4 7-15,0 4 0 16,-15 2-7-16,-11-1 1 16,-4 2 29-16,-5-4-29 15,3-1 45-15,2-4-8 16,4-3-18-16,7-2 19 16,6-4-31-16,7-2-1 0,6-4 12 15,0-2-19-15,17-5 0 16,8-3 0-1,4-2 1-15,8-4-4 0,1-2 3 16,-1-2 0-16,-3-1 13 16,-1-1-12-16,-6 3-1 15,-6 1 0-15,-8 6-3 16,-4 5 3-16,-9 4 0 16,0 6 0-16,-13 5 6 15,-8 0-5-15,-2 3-1 16,0 1 0-16,-1-2 7 15,6 0-7-15,5-4 0 16,8-2 1-16,5-2-3 0,0-5 1 16,14-2 1-1,6-3 0-15,4 0-11 0,3-1 1 16,1 2 5-16,1 4 5 16,-1 3-8-16,-2 5 7 15,-3 7 1-15,-2 15 0 16,-7 22-1-16,-6 23 0 15,-6 14 2-15,-2 0-1 16,-10-2 13-16,-7-7-7 16,-5 0-6-16,0-7 0 15,-1-8 2-15,1-11 38 16,-1-12-6-16,7-12 29 16,3-14 10-16,5-14-57 15,2 1 4-15,3 2-13 16,-1 8-1-16,2 5 19 0,2-3-9 15,0-2 4 1,0-4 7-16,0-2-26 0,0-7-2 16,9-4-10-16,3-1-105 15,0-9-118-15,0-6-545 0</inkml:trace>
  <inkml:trace contextRef="#ctx0" brushRef="#br0" timeOffset="-120504.85">28787 1409 354 0,'0'0'820'0,"0"0"-643"15,0 0-115-15,0 0 76 16,0 0 19-16,0 0-66 15,0 0-39-15,-37-48-2 0,22 43-35 16,-8-1 14 0,-3 3-28-16,-7 3 0 0,-5 0 8 15,-1 2-9-15,1 10 0 16,2 7-1-16,6 3 2 16,4 7-12-16,5 7 11 15,9 8 0-15,7 7-2 16,5 0 4-16,2 4-4 15,17-7 2-15,5-6 0 16,5-9-3-16,2-8 9 16,0-6-3-16,1-7 9 15,-3-7-6-15,3-2-7 16,-2-3 1-16,1 0-4 16,2-13-9-16,14-11-55 15,-6 2-243-15,-6-1-458 0</inkml:trace>
  <inkml:trace contextRef="#ctx0" brushRef="#br0" timeOffset="-120210.52">29269 1480 1385 0,'0'0'244'16,"0"0"-222"-16,0 0-9 15,0 0 3 1,0 0 19-16,0 0 28 0,106 12-37 16,-75-12-13-16,0 0 9 15,-1 0-21-15,-3 0-2 16,-4 0-7-16,-6 0-93 15,-11 5-116-15,-4-1-183 16,-2 4-217-16</inkml:trace>
  <inkml:trace contextRef="#ctx0" brushRef="#br0" timeOffset="-120014.58">29173 1719 1028 0,'0'0'192'0,"0"0"-161"16,0 0 3-16,0 0 24 16,0 0 74-16,91 10-62 15,-55-9-48-15,2 0 0 16,-1 1-22-16,11-1-82 16,-8-1-260-16,-6 0-673 0</inkml:trace>
  <inkml:trace contextRef="#ctx0" brushRef="#br0" timeOffset="-118949.3">30013 955 1122 0,'0'0'204'0,"0"0"-159"15,0 0 12-15,0 0 84 16,0 0-36-16,0 0-26 16,0 0-34-16,-7-13-36 15,7 13 15-15,0 0-24 0,0 1 1 16,6 18-2-1,9 15 3-15,10 26-2 0,11 30 6 16,7 23-5-16,-1 2 12 16,-8-21-13-16,-9-28 0 15,-9-31 1-15,-2-8 0 16,0 1-1-16,-1-1 0 16,-1-2 1-16,-6-8 1 15,-2-8-2-15,-4-2 0 16,0-6 3-16,0 1-3 15,0-2-1-15,0 0-1 16,-8-5 2-16,-4-9 28 16,-6-8-28-16,-2-7 0 15,-4-3-7-15,1-5-5 16,-1-1 0-16,3 3 11 16,1 3-3-16,4 8 4 15,4 5 0-15,3 6 0 0,0 6 8 16,3 4-2-16,0 1-7 15,-1 2 1-15,-1 0-11 16,-3 11 4-16,-3 12 7 16,-2 13 0-16,-1 8 7 15,-1 6 2-15,3-1-9 16,-1-3 0-16,2-5 2 16,3-7 27-16,2-8-17 15,1-6 4-15,3-8 3 16,1-5-18-16,3-4-1 0,1-2 0 15,0-1-16 1,5-7-30-16,9-9-142 0,5-6-462 0</inkml:trace>
  <inkml:trace contextRef="#ctx0" brushRef="#br0" timeOffset="-118655.74">30690 1473 1423 0,'0'0'389'0,"0"0"-304"15,0 0-16-15,0 0-35 16,0 0 16-16,0 0-20 16,0 0-30-16,0 4-1 15,3-1-92-15,5 1-60 16,1 1-105-16,-2-2-475 0</inkml:trace>
  <inkml:trace contextRef="#ctx0" brushRef="#br0" timeOffset="-118072.1">30971 1438 1045 0,'0'0'224'16,"0"0"-170"-16,0 0-53 15,0 0 54-15,0 0 71 16,0 0-18-16,27 83 23 15,-24-59-42-15,0 1-16 16,-2 1-5-16,-1 1-39 16,0-3 25-16,0 2-17 15,0-2-27-15,0 0 19 16,-3-4-21-16,0-5-7 0,2 0 7 16,-1-6-7-16,2-1-1 15,0-4 0-15,0-2 0 16,3 0-1-16,9-2 1 15,5 0 0-15,6 0 7 16,7-7-7-16,6-9 0 16,4-2-2-16,5-4-32 15,0-4 25-15,-1-2-19 16,-2-2 28-16,-6-1-10 16,-4 0 12-16,-6 0-2 15,-6 1 0-15,-7 1 0 16,-6-3 12-16,-5 1 10 15,-2-1-7-15,-3 1 3 0,-12 2-17 16,-4 3 12 0,-1 6-2-16,-2 3-10 0,1 2 24 15,3 6-21-15,0 1-2 16,2 4-2-16,3 1 0 16,2 3-18-16,5 0 17 15,3 0-32-15,0 0 18 16,3 3-20-16,0 6 10 15,0 3 18-15,7 4-29 16,15 3-28-16,-2-2-117 16,1-3-359-16</inkml:trace>
  <inkml:trace contextRef="#ctx0" brushRef="#br0" timeOffset="-115174.18">28152 6077 796 0,'0'0'324'0,"0"0"-168"15,0 0-69-15,0 0 82 16,0 0 16-16,0 0-67 16,0 0-29-16,0-15-43 15,-2 9-14-15,-8 0 6 16,-2-2-37-16,-8 2 7 16,-2 3-8-16,-3-1 4 15,-5 4-5-15,-1 0 1 16,1 2 0-16,4 6 0 15,2 3 0-15,4 4 0 16,3-1 0-16,4 6-8 16,5 5 6-16,5 5 2 0,3 2 0 15,0 3 7 1,14-1-6-16,8-4-1 0,8-6 0 16,6-7 1-16,3-7 0 15,5-3-1-15,1-7 0 16,1 0 6-16,-2-5-6 15,-4-5 0-15,-4-1 0 16,-7 1-31-16,-3 2-39 16,-10 2-77-16,-10 6-87 15,-4 0-143-15,-2 0-295 0</inkml:trace>
  <inkml:trace contextRef="#ctx0" brushRef="#br0" timeOffset="-114848.7">27664 6696 909 0,'0'0'389'0,"0"0"-282"15,0 0-84-15,0 0-22 16,0 0 149-16,0 0-21 16,112 6-35-16,-62-4-5 15,7 2-60-15,4 1 8 0,2-2-34 16,-5 1 10-16,-4-1-10 16,-8-2-3-16,-9-1 0 15,-8 1-2-15,-10 2-108 16,-14-1-51-16,-5 1-161 15,0 1-296-15</inkml:trace>
  <inkml:trace contextRef="#ctx0" brushRef="#br0" timeOffset="-113165.18">25367 10161 1388 0,'0'0'256'0,"0"0"-189"15,0 0-44-15,0 0-22 16,0 0 62-16,0 0-22 15,107-26-30-15,-62 16 35 16,-3 0-31-16,-3 2-8 16,-5 4-7-16,-7 2-18 15,-11 2-87-15,-7 0-176 0,-7 0-345 0</inkml:trace>
  <inkml:trace contextRef="#ctx0" brushRef="#br0" timeOffset="-112994.52">25380 10291 1288 0,'0'0'250'0,"0"0"-221"15,0 0-29-15,0 0 0 16,82-16 58-16,-40 4-34 16,6-2-24-16,-2 0-16 15,15-11-141-15,-13 5-131 0,-9 1-234 0</inkml:trace>
  <inkml:trace contextRef="#ctx0" brushRef="#br0" timeOffset="-112530.18">25846 9978 963 0,'0'0'242'0,"0"0"-187"15,0 82-23-15,0-32 47 16,0 8-12-16,0 3 29 15,0 1-42-15,9-3-24 16,-2-8 2-16,2-10-31 16,-3-11-1-16,0-13 0 0,-3-11 1 15,-2-6 14 1,1 0-2-16,-2-19 5 0,0-10-4 16,0-10-5-16,-2-9-10 15,-9-7 1-15,-3-2-17 16,-1-1 17-16,3 3-7 15,2 6 7-15,1 13 0 16,6 10-2-16,3 13 1 16,0 11-18-16,2 2-21 15,15 7 39-15,7 14 1 16,7 6 0-16,7 5 5 16,4 2-5-16,2 1 0 15,-3-1 0-15,-4 0 1 16,-9 1 29-16,-10-2-19 15,-10-1 6-15,-8 1 20 0,-5-2-16 16,-14-5 32-16,-4-2-16 16,1-10-21-16,4-2 1 15,8-9-17-15,10-5-76 16,0-12-257-16,0-6-795 0</inkml:trace>
  <inkml:trace contextRef="#ctx0" brushRef="#br0" timeOffset="-112012.73">26815 9639 1392 0,'0'0'253'0,"0"0"-253"16,0 0 0-16,0 0 18 15,0 0 63-15,0 0-2 16,6 93-48-16,12-36-24 16,14 28 24-16,15 19-6 15,7 7 20-15,-6-17 18 16,-11-24-56-16,-13-29 4 16,-2-7-11-16,-1-1 1 15,-1-1 4-15,-3-6-5 16,-6-9 0-16,-7-9 11 15,-4-8-5-15,0 0 2 0,-7-17-8 16,-14-10-36-16,-3-7 35 16,-9-6-13-16,-2-1 14 15,-1 5 12-15,0 5-12 16,4 8 0-16,6 10 0 16,3 9 6-16,5 4-12 15,-1 15 6-15,-3 14 0 16,-1 12 9-16,-4 4 1 15,-1 4-10-15,1 0 0 16,0-3 1-16,2-5 28 16,1-8-20-16,6-6 4 15,2-7-4-15,4-6-9 0,4-5 0 16,3-9-16 0,5-4-55-16,0-15-142 0,1-3-521 0</inkml:trace>
  <inkml:trace contextRef="#ctx0" brushRef="#br0" timeOffset="-111665.59">27446 10190 1181 0,'0'0'399'15,"0"0"-271"-15,0 0-106 16,0 0 54-16,0 0 38 15,0 0-61-15,110 0-5 16,-77 3-46-16,-3-3 7 16,-5 2-9-16,-6-1-56 15,-12 5-54-15,-7-2-128 16,0 3-426-16</inkml:trace>
  <inkml:trace contextRef="#ctx0" brushRef="#br0" timeOffset="-111524.64">27437 10353 377 0,'0'0'772'16,"0"0"-675"-16,0 0-59 15,0 0-24-15,0 0-3 16,0 0-11-16,0 0-206 16,63 14-617-16</inkml:trace>
  <inkml:trace contextRef="#ctx0" brushRef="#br0" timeOffset="-100652.23">27801 7295 1038 0,'0'0'243'16,"0"0"-163"-16,0 0-31 15,0 0 59-15,0 0 44 16,0 0-76-16,0 0-39 16,0 0-11-16,0 0-23 0,0 0 1 15,2 0-4-15,1 0 0 16,3 1 0-16,5 8 0 15,5 2 0-15,3 6 35 16,2 4-29-16,3 2 5 16,-2 3-11-16,-1 2 7 15,-6-1-3-15,0 1-2 16,-5-3-1-16,-2-4 12 16,-2-4-12-16,-1-4-1 15,1-3 0-15,4-5-2 0,2-3 2 16,7-2 0-1,5 0 1-15,5-16 11 0,4-5-5 16,0-7-7-16,-2-5 2 16,-2-2-2-1,-5-1 28-15,-6-3 3 0,-8 3 1 16,-7 3 7-16,-3 1-27 16,-5 5 13-16,-12 5 9 15,-6 8 10-15,1 3 2 16,-4 5-30-16,4-1-9 15,1 3 2-15,8 2-8 16,2 0-1-16,3 1 0 16,5 1-31-16,1 0 4 15,2 0-41-15,0 0-55 16,0 0-35-16,11 8-158 0,0 2-253 16</inkml:trace>
  <inkml:trace contextRef="#ctx0" brushRef="#br0" timeOffset="-99796.68">28281 9661 1205 0,'0'0'277'0,"0"0"-201"16,0 0-62-16,0 0 63 16,0 0 26-16,-89-27-38 15,71 25-22-15,0 2-37 16,-1 0 2-16,-2 3-8 15,1 10 9-15,0 4-6 16,2 8-3-16,6 8 0 16,1 6 12-16,7 5-12 15,4 5 0-15,0-1-1 16,15-3 2-16,7-4 6 16,5-7 3-16,6-7 4 0,3-6 15 15,2-8-29 1,3-5 13-16,-1-4-13 0,-1-4 10 15,-3 0-5-15,-3 0-5 16,-5-6-25-16,-4 0-22 16,-5-2-102-16,-9 3-84 15,-5 1-283-15,-5 1-384 0</inkml:trace>
  <inkml:trace contextRef="#ctx0" brushRef="#br0" timeOffset="-99470.83">27953 10358 51 0,'0'0'991'0,"0"0"-865"16,0 0-72-16,105 6 25 16,-53-6 122-16,8 0-44 15,7 0-92-15,6 0-2 16,-2 0 0-16,-2 0-31 16,-6 0-5-16,-8 0-26 15,-9 0-2-15,-12 0 1 0,-8 0-78 16,-14 0-81-16,-8 0-184 15,-4 0-429-15</inkml:trace>
  <inkml:trace contextRef="#ctx0" brushRef="#br0" timeOffset="-98195.64">28173 10960 550 0,'0'0'579'0,"0"0"-491"16,0 0-49-16,0 0-21 0,0 0 35 15,0 0 52-15,0 0-35 16,46 12-8-16,-34 1 11 15,0 3-28-15,1 4 8 16,-1 2-20-16,0 3-11 16,-3 4 16-16,2-1-38 15,-1-2 7-15,0 0-7 16,1-5 9-16,-1-4-9 16,1-3 0-16,-1-8 2 15,3-3 8-15,3-3-4 16,0 0-6-16,3-16 11 15,2-5-9-15,0-4 11 16,-1-7-3-16,-3 2 2 0,-2-3 19 16,-9 2-24-16,-5 2 18 15,-1 2 7-15,-3 0-23 16,-14 4 26-16,-7 4-6 16,-1 2-1-16,-1 6 21 15,2 5-49-15,3 3 3 16,8 1-3-16,3 2-10 15,4 0-2-15,4 0-46 16,2 0-110-16,5 0-365 16,6-1-363-16</inkml:trace>
  <inkml:trace contextRef="#ctx0" brushRef="#br0" timeOffset="-97406.81">28781 6299 1182 0,'0'0'296'0,"0"0"-212"16,0 0-74-16,0 0 24 15,0 0 27-15,0 0 3 16,0 0-13-16,88-2-36 16,-64-2 1-16,-2 2-15 15,-5-1-1-15,-4 2-23 16,-7-1-225-16,-4 2-544 0</inkml:trace>
  <inkml:trace contextRef="#ctx0" brushRef="#br0" timeOffset="-97236.06">28680 6461 856 0,'0'0'279'16,"0"0"-194"-16,0 0-12 16,0 0 109-16,0 0-80 15,88 13-64-15,-37-13-38 16,-5-2-52-16,-6-6-333 0</inkml:trace>
  <inkml:trace contextRef="#ctx0" brushRef="#br0" timeOffset="-96514.64">29360 5835 1038 0,'0'0'623'0,"0"0"-518"16,0 0-89-16,0 0 10 16,0 0 40-16,0 0-34 15,0 0-2-15,25-22-30 16,-4 15 0-16,2 2-1 15,4 3 3-15,2 2-3 16,1 0 1-16,-1 6 0 16,-3 7 9-16,-5 4-8 0,-9 2 0 15,-6 2 1 1,-6 2-2-16,-1-1 0 16,-16 3 0-16,-7-4 7 0,-3-1-2 15,1-6-4-15,2-3-1 16,4-4 3-16,7-3 6 15,5-2-4-15,7-2-5 16,1 0-34-16,1-7-43 16,16-4-83-16,5 0-25 15,5 0 88-15,2 5 38 16,-1 6 48-16,-1 0 11 16,-2 14 0-16,-1 6 15 15,-6 7 59-15,-5 4 10 16,-7-2 11-16,-6 3-14 15,-5-1-16-15,-18-2-36 0,-9 0-19 16,-8-5 19-16,-3-2-28 16,0-10-1-16,0-1 15 15,8-7-14-15,5-4 0 16,11 0-1-16,5-2-60 16,10-9-173-16,4 2-652 0</inkml:trace>
  <inkml:trace contextRef="#ctx0" brushRef="#br0" timeOffset="-96340.16">29763 6317 1491 0,'0'0'343'0,"0"0"-271"0,0 0-53 15,0 0-6-15,0 0-7 16,0 0-12-16,0 0-18 15,25 14-256-15,-13-26-85 0</inkml:trace>
  <inkml:trace contextRef="#ctx0" brushRef="#br0" timeOffset="-95959.45">29963 5869 1452 0,'0'0'219'0,"0"0"-181"16,0 0-30-16,0 0 3 0,0 0-2 15,-38 102 20-15,38-57-7 16,0 2 7-16,8 1-21 16,9-7-1-16,6-5-7 15,4-12 1-15,4-9-1 16,1-10 0-16,0-5 2 15,0-10 9-15,-2-14-10 16,-5-13 8-16,-4-6 6 16,-6-5-9-16,-7 0 19 15,-8 1 23-15,0 4-19 16,-4 5 13-16,-15 6-2 16,-4 9 21-16,-2 9-33 0,-1 8-28 15,-2 6 0-15,0 6-1 16,1 18-19-16,5 8-9 15,4 23-115-15,9-7-231 16,6-7-528-16</inkml:trace>
  <inkml:trace contextRef="#ctx0" brushRef="#br0" timeOffset="-95591.95">30417 5792 1139 0,'0'0'315'0,"0"0"-259"0,0 0-50 15,-70 96 16-15,54-47 33 16,10 6 6-16,6 3-15 16,5-7-38-16,17-4-3 15,6-12-5-15,2-13 0 16,1-9 0-16,1-13 27 15,-4 0 0-15,0-22 21 16,-5-12-35-16,-4-10 12 16,-8-4 28-16,-6-6 10 15,-5-1 10-15,0 5-32 16,-16 3-13-16,-3 8 25 16,-4 13-32-16,-2 6 7 15,-2 15-28-15,-1 5-24 16,-4 10-11-16,4 15-60 0,-2 18-105 15,8-4-296-15,10-10-793 16</inkml:trace>
  <inkml:trace contextRef="#ctx0" brushRef="#br0" timeOffset="-95386.5">30734 5942 1264 0,'0'0'233'16,"0"0"-100"-16,57 89 20 16,-31-50-29-16,3-2-43 15,-1-3-49-15,0-6-18 0,-1-6-14 16,-5-10-18-16,-4-12-103 16,-4-5-187-16,-7-12-267 0</inkml:trace>
  <inkml:trace contextRef="#ctx0" brushRef="#br0" timeOffset="-95215.36">30944 5946 1081 0,'0'0'366'0,"0"0"-251"16,0 0-35-16,-40 88 47 16,21-46 27-16,0 2-69 15,-3-1-25-15,1-2-44 0,3-7-16 16,2-6-24-16,4-14-119 15,4-6-116-15,4-8-342 0</inkml:trace>
  <inkml:trace contextRef="#ctx0" brushRef="#br0" timeOffset="-94988.49">31042 5864 1385 0,'0'0'186'0,"0"77"-112"16,0-28 47-16,0 4 11 15,0 0-25-15,5-7-71 0,1-6-18 16,1-9-13-16,4-9-5 16,-2-11-45-16,0-8-181 15,7-17-12-15,-2-13-244 16,0-3-591-16</inkml:trace>
  <inkml:trace contextRef="#ctx0" brushRef="#br0" timeOffset="-94668.14">31274 5881 464 0,'0'0'736'16,"0"0"-592"-16,-20 102-53 15,8-49 44-15,3 6 29 16,8-5-86-16,1-4-35 15,4-8-14-15,14-8-5 0,3-9 12 16,3-9 7-16,1-8 0 16,2-8 3-16,0-4-30 15,0-19 12-15,-2-11-7 16,-1-8-9-16,-6-8 35 16,-6-8-28-16,-7 1-7 15,-5 2 17-15,-2 7-23 16,-13 10 27-16,-6 11 12 15,-6 10-44-15,-2 7 7 16,-4 10-8-16,-2 0-16 16,-1 13-12-16,4 7-73 15,2 3-46-15,8-3-401 0,11-7-667 16</inkml:trace>
  <inkml:trace contextRef="#ctx0" brushRef="#br0" timeOffset="-94321.02">31520 5523 1420 0,'0'0'285'0,"0"0"-285"15,0 0-31-15,0 0 31 16,0 0 21-16,0 0-13 0,8 72 17 15,6-55-23-15,4-6 5 16,-1-5 41-16,2-3-29 16,-3-3 10-16,1 0 11 15,-2-12-33-15,-2-5 20 16,-2 0-11-16,-4-1 6 16,-3 1 29-16,-4 3-13 15,0 2 10-15,-1 5-12 16,-14 5-36-16,-4 2 0 15,-1 0-40-15,-4 12-18 16,-6 19-43-16,8-5-177 16,6-2-306-16</inkml:trace>
  <inkml:trace contextRef="#ctx0" brushRef="#br0" timeOffset="-93909.38">31679 5685 1114 0,'0'0'406'16,"0"0"-314"-16,0 0-75 15,0 0 6-15,0 0-22 16,0 0 0-16,0 0 39 16,24 60 8-16,-9-58-3 15,-1 0-20-15,-1-2-15 16,-1 0 33-16,0 0-26 15,-2-3 5-15,-2-5 19 16,-1-1-23-16,-1-1 11 0,-3-2-13 16,-3-2-16-1,0 0 15-15,-2 3-13 0,-11 2 13 16,-3 1 4-16,-7 6-19 16,-5 2 0-16,-5 0-2 15,-1 7-5-15,-1 7-2 16,6 3 9-16,5 0 0 15,8 5 0-15,8-1-9 16,8 0 8-16,0 0-7 16,11-1-26-16,11-1-44 15,6-5-87-15,17-4-51 16,-9-3-126-16,-6-6-409 0</inkml:trace>
  <inkml:trace contextRef="#ctx0" brushRef="#br0" timeOffset="-93076.7">31685 6171 1038 0,'0'0'288'0,"0"0"-276"16,0 0 2-1,0 0 6-15,0 0 43 0,0 0 14 16,0 0-48-16,63-19 38 15,-49 38 27-15,2 6-28 16,-3 8-15-16,2 4-30 16,-4 1-10-16,-2-4-3 15,-2-5-8-15,-4-7 0 16,-2-9 0-16,-1-6 6 16,0-7-3-16,0 0-1 15,2-10-2-15,1-11-23 16,0-7-18-16,3-3 29 15,4-5 5-15,-1-1-22 16,3 3-8-16,1 4-3 0,-2 9 9 16,0 8 30-16,-1 13-23 15,-3 0 5-15,-1 15 10 16,-3 13 9-16,-1 3 41 16,0 5 3-16,-1-2-9 15,2-5-11-15,1-6-23 16,2-7-1-16,2-9 0 15,1-7 1-15,2 0 22 16,2-12-1-16,3-10-7 16,2-4-5-16,1-7-9 15,0-1-1-15,-2-1 0 16,-2 6 8-16,-3 7-9 16,-5 9 1-16,1 13 0 15,-5 2 11-15,0 24 3 0,0 7 8 16,0 2-20-16,3 0-2 15,4-3-26-15,16-10-114 16,-4-7-193-16,0-10-322 0</inkml:trace>
  <inkml:trace contextRef="#ctx0" brushRef="#br0" timeOffset="-92820.77">32491 5784 864 0,'0'0'906'16,"0"0"-806"-16,0 0-100 15,0 0-24-15,0 0 24 0,-27 126 26 16,3-29 12-16,-6 29 12 16,-1 4 7-16,8-23-41 15,7-35-4-15,10-31-12 16,2-9 7-16,1 0-19 15,0-1 6-15,0-2-55 16,3-19-71-16,0-8-350 16,6-2-449-16</inkml:trace>
  <inkml:trace contextRef="#ctx0" brushRef="#br0" timeOffset="-92429.73">32782 6050 1217 0,'0'0'522'15,"0"0"-437"-15,0 0-45 16,0 0 17-16,0 0 80 16,0 0-50-16,0 0-51 15,-32-22-36-15,10 37-3 16,0 5 2-16,2 3 2 15,5 1 0-15,11-2-1 16,4 0-21-16,3 2-20 16,19-4-18-16,8-3-67 0,4-3 69 15,4 3 23 1,0-2 33-16,-5 2-7 0,-5 2 16 16,-8 3 6-16,-7-3 49 15,-8 3 0-15,-5-1 38 16,-6-2-43-16,-18 0-4 15,-7-4 10-15,-8 0-64 16,-6-5 0-16,0-2-25 16,-28-5-96-16,12-3-161 15,5 0-673-15</inkml:trace>
  <inkml:trace contextRef="#ctx0" brushRef="#br0" timeOffset="-91716.23">29358 6829 738 0,'0'0'165'0,"0"0"-120"0,0 0-31 16,0 0 59-16,0 0 89 15,0 0 17-15,0 0-61 16,69 32-38-16,-29-28-31 16,23 1 47-16,31 0-6 15,42 2-11-15,29-3-8 16,19-1-31-16,8-3 18 15,-2 0-25-15,12-1-32 16,6-9 24-16,3 4-25 16,3 0 1-16,-7 1 6 15,-10 5 2-15,-13 0-10 0,-21 0 1 16,-19 0-1 0,-22 5 1-16,-32-2 0 0,-25-2 0 15,-26-1 5-15,-14 0-5 16,-4 0 0-16,-9-7-94 15,-6-3-181-15,-6-1-412 0</inkml:trace>
  <inkml:trace contextRef="#ctx0" brushRef="#br0" timeOffset="-90162.68">29409 7370 1086 0,'0'0'255'0,"0"0"-239"0,0 0-3 16,0 0-13-16,0 0 1 16,0 0 18-16,0 0-3 15,-8 52 2-15,1-30 32 16,0 0-23-16,-1 1 26 15,-1-1-3-15,1-1-30 16,0 0 18-16,2-2-23 16,1 1-8-16,0-4 8 15,3-1-15-15,2-3 0 16,0-2-1-16,0-6-12 16,4-1 13-16,8-1 17 15,4-2-9-15,3 3 11 16,6-3-19-16,3 4 0 0,4 0 1 15,4 0-1 1,1 1 26-16,-1-1-20 0,-4-4-6 16,-4 0 0-16,-6 0-16 15,-5-12-130-15,-7-2-155 16,-6 0-650-16</inkml:trace>
  <inkml:trace contextRef="#ctx0" brushRef="#br0" timeOffset="-89928.56">29609 7417 947 0,'0'0'212'0,"0"0"-102"15,-12 91 54-15,9-43 40 16,2 2-51-16,1-2-80 15,0-3-23-15,0-4-34 16,0-7-15-16,0-8-1 16,1-7-47-16,5-9-181 15,-1-6-409-15</inkml:trace>
  <inkml:trace contextRef="#ctx0" brushRef="#br0" timeOffset="-89749">29737 7878 954 0,'0'0'883'15,"0"0"-790"-15,0 0-61 16,0 0-25-16,0 0-1 16,0 0-6-16,0 0-86 15,15 8-116-15,-4-22-154 0</inkml:trace>
  <inkml:trace contextRef="#ctx0" brushRef="#br0" timeOffset="-89314.64">30027 7453 1243 0,'0'0'167'0,"0"0"-166"16,0 0-1-16,0 0 14 15,0 0 82-15,-50 72-12 16,43-35-8-16,4 5 7 16,3 3-32-16,0 1-2 15,5-1-20-15,11-7-28 16,2-5 6-16,3-8-7 15,2-8 0-15,3-9 3 0,-1-8-2 16,3 0-1 0,-2-11 0-16,-1-10 8 0,-4-5-18 15,-7 0 6-15,-6-2 4 16,-8 1-6-16,0 4 6 16,-8 3 0-16,-10 5 15 15,-8 3-14-15,0 6 6 16,-1 6-7-16,0 0-18 15,4 11-1-15,2 9-79 16,7-1-49-16,9 7-42 16,5-4-183-16,0-5-353 0</inkml:trace>
  <inkml:trace contextRef="#ctx0" brushRef="#br0" timeOffset="-89013.68">30416 7464 199 0,'0'0'129'16,"0"0"-93"-16,0 0-29 15,0 0 3-15,0 0-3 16,0 0-7-16,0 0-24 16,0 11-57-16,0-11-177 0</inkml:trace>
  <inkml:trace contextRef="#ctx0" brushRef="#br0" timeOffset="-88488.79">30416 7464 557 0,'19'5'229'15,"-19"-4"-145"-15,0 0 1 16,0 3 32-16,0 4-26 16,-4 1-17-16,-2 6-23 15,-3 6-5-15,1 4 53 16,4 7-2-16,2 4 24 15,2 3-45-15,0 1-40 16,14-2 2-16,5-1-23 16,2-5-8-16,5-8 17 15,0-5-23-15,3-6 11 0,1-9 11 16,-1-4-21-16,0 0 12 16,-3-17 2-16,0-3-16 15,-7-6 20-15,-1-3-19 16,-7-4 23-16,-4-1 11 15,-5 0-16-15,-2 0 10 16,0-2-14-16,-9 4-9 16,-8 2 28-16,-4 7-24 15,-1 4-4-15,-2 6-6 16,0 7-1-16,-1 6 0 16,-2 0-20-16,2 8-41 15,0 6-30-15,1 10-77 0,9-6-128 16,4-1-341-16</inkml:trace>
  <inkml:trace contextRef="#ctx0" brushRef="#br0" timeOffset="-87948.46">30960 7458 1281 0,'0'0'100'16,"0"0"-90"-16,0 0-10 0,0 0 78 15,-28 78-17 1,31-58-26-16,18-6-16 0,3-5 33 16,3-3 11-16,1-5-41 15,0-1 0-15,-2-7 4 16,-6-7-13-16,-4-5 12 15,-6-3-4-15,-7-1-20 16,-3 0 28-16,0-1-15 16,-13 3 29-16,-7 2 1 15,-5 3-44-15,-4 7 6 16,0 6-6-16,-3 3-6 16,2 4-2-16,2 14 0 15,4 6 8-15,5 2 0 0,7 2-6 16,7-3 4-1,5-3-22-15,13-5-39 0,13-5-82 16,9-7-7-16,6-5-23 16,0 0-155-16,-1 0 57 15,-3-2 208-15,-4 0 65 16,-6 2 190-16,-6 2 157 16,-5 18-61-16,-5 5-83 15,-5 8-60-15,-1 3-96 16,-3 3-25-16,-1-5-21 15,1-5-1-15,1-7-16 16,7-15-89-16,2-6-196 16,0-1-251-16</inkml:trace>
  <inkml:trace contextRef="#ctx0" brushRef="#br0" timeOffset="-87758.61">31520 7506 808 0,'0'0'704'0,"0"0"-618"16,0 0-59-16,0 0 33 16,28 101 3-16,-13-68-12 15,0-2-31-15,4-4-11 16,-2-7 7-16,1-6-16 16,-2-14-168-16,-4 0-94 15,-4-4-354-15</inkml:trace>
  <inkml:trace contextRef="#ctx0" brushRef="#br0" timeOffset="-87534.04">31652 7533 1418 0,'0'0'313'16,"0"0"-250"-16,0 0-53 16,0 0 21-16,0 0 32 15,0 0 17-15,-65 101-18 16,41-67-34-16,2 0 14 15,1-4-25-15,6-7-7 16,3-6-3-16,6-6-6 16,5-4-2-16,1-4-8 15,0-3-133-15,0 0-93 0,3-1-46 16,1-8-351-16</inkml:trace>
  <inkml:trace contextRef="#ctx0" brushRef="#br0" timeOffset="-87248.99">31966 7374 1520 0,'0'0'134'0,"0"0"-134"16,0 0 0-16,0 0 105 0,0 116-12 16,0-64-34-1,0 1 3-15,0-2-37 0,0-6-12 16,3-7-3-16,1-9-10 16,-1-10-22-16,3-18-144 15,-3-1-317-15,0-4-230 0</inkml:trace>
  <inkml:trace contextRef="#ctx0" brushRef="#br0" timeOffset="-86888.5">32119 7427 905 0,'0'0'381'0,"0"0"-274"16,-4 79-52-16,-1-39 102 15,5 6-1-15,0-3-52 16,6-1-54-16,14-8-37 16,4-4 5-16,6-10-2 15,4-7 16-15,0-12-13 16,0-1-13-16,-1-11-4 16,0-13 5-16,-5-8-6 15,-5-2 10-15,-10 0 2 16,-7-4 8-16,-6 1 24 15,-3 3-33-15,-19 2 25 16,-5 4 3-16,-7 7-26 16,-2 7 11-16,-3 10-25 0,2 4-6 15,-3 4 6-15,5 13-47 16,5 3-24-16,2 2-67 16,11-3-162-16,6-6-503 0</inkml:trace>
  <inkml:trace contextRef="#ctx0" brushRef="#br0" timeOffset="-86624.5">32382 7099 1209 0,'0'0'504'0,"0"0"-504"15,0 0-13-15,0 0 13 16,0 0 128-16,3 94 5 16,-3-52-81-16,-2 0-16 15,1-3-36-15,-1-3 9 16,2-10-9-16,0-4-13 16,0-9-81-16,0-13-181 15,0 0-373-15,6-3-48 0</inkml:trace>
  <inkml:trace contextRef="#ctx0" brushRef="#br0" timeOffset="-86190.38">32551 7129 616 0,'0'0'286'0,"0"0"-172"0,0 0-13 15,0 0 54-15,0 0 50 16,0 0-25-16,0 0-95 16,-5 73-52-16,2-54-6 15,1 0-10-15,2-3-8 16,0-2 16-16,0-2-24 16,5-3 18-16,8-4 49 15,4-2-56-15,2-3 2 16,2 0-14-16,2 0 0 15,-1-10 0-15,-2 0-32 16,-3 1-28-16,-1-4-51 16,-4 2-182-16,-4 1-358 0</inkml:trace>
  <inkml:trace contextRef="#ctx0" brushRef="#br0" timeOffset="-85978.6">32686 7064 1378 0,'0'0'288'15,"0"0"-217"-15,0 0-31 16,0 0 61-16,0 0 6 16,-5 101-27-16,4-62-43 15,1 2-12-15,0-4-25 16,0 6-15-16,0-10-127 0,0-8-402 15</inkml:trace>
  <inkml:trace contextRef="#ctx0" brushRef="#br0" timeOffset="-84965.8">32944 7407 1207 0,'0'0'512'0,"0"0"-437"16,0 0-37-16,0 0-3 0,0 0 35 15,0 0-36-15,0 0-34 16,-49 25 16-16,34-12-16 16,3 3 0-16,3-3-1 15,5 0 0-15,4-1 0 16,0-3-12-16,1 0-40 16,13-1 31-16,1 3 17 15,5-2 5-15,1 4 12 16,0 1-11-16,2 3 26 15,-4 2 2-15,-6 1-6 16,-2-2 39-16,-5 1-21 16,-5-3-1-16,-1-2 2 15,-1-2-41-15,-16-1 13 16,-6-5-11-16,-6-1 5 0,-2-2-16 16,0-3-3-16,2 0 5 15,5-5-6-15,5-4-54 16,5-3-36-16,10-8-83 15,4 5-353-15,0-2-481 0</inkml:trace>
  <inkml:trace contextRef="#ctx0" brushRef="#br0" timeOffset="-84779.07">33114 7475 1377 0,'0'0'371'0,"0"0"-275"16,0 0-75-16,0 0-11 0,0 0 19 16,0 0-29-16,82 0 12 15,-64 0-12-15,4 0-59 16,-5-4-198-16,-4-3-507 16</inkml:trace>
  <inkml:trace contextRef="#ctx0" brushRef="#br0" timeOffset="-84297.18">33431 7171 1650 0,'0'0'215'15,"0"0"-215"-15,0 0-15 16,0 0 15-16,0 0 71 16,0 0-46-16,0 0-18 15,4 27-5-15,-4 10 13 16,0 6 33-16,0 3-22 15,0-3-11-15,0-4-9 16,0-8 1-16,0-7-14 16,-3-4-29-16,-3-11-83 15,2-2-165-15,0-5-436 0</inkml:trace>
  <inkml:trace contextRef="#ctx0" brushRef="#br0" timeOffset="-83954.88">33571 6783 1235 0,'0'0'359'0,"0"0"-359"16,0 0-42-16,0 0 42 15,-36 78 109-15,-3-1 24 16,-15 39-38-16,-14 20-20 0,-5 2-5 16,-2-5-32-16,7-22-10 15,0-5 3-15,9-13-30 16,11-21-2-16,12-20-17 15,17-19-46-15,1-8-3 16,7-8-92-16,4-6-362 0</inkml:trace>
  <inkml:trace contextRef="#ctx0" brushRef="#br0" timeOffset="-83434.88">32953 5816 879 0,'0'0'238'0,"0"0"-145"16,0 0 17-16,0 0 93 16,-73 95-12-16,36-31-54 15,-14 31-19-15,-8 18-31 16,2-5-35-16,12-24-6 0,17-29-35 15,8-21-11-15,1 5 0 16,-2-1-14-16,-4 6-98 16,7-10-144-16,1-10-466 0</inkml:trace>
  <inkml:trace contextRef="#ctx0" brushRef="#br0" timeOffset="-82016.47">26046 7652 1235 0,'0'0'225'15,"0"0"-161"-15,0 0-48 16,0 0-15-16,0 0 25 16,0 0-20-16,0 0 41 15,26 97 46-15,-9-44-42 16,5 9 30-16,4 5-26 15,-4-9-34-15,2 2 8 16,-3-5-20-16,-3-6-8 0,-5-8 11 16,0-7-12-1,-5-5 0-15,-2-9 0 0,-1-4 1 16,-2-6-1-16,-3-6 0 16,0-3 1-16,0-1 21 15,0-1-22-15,-5-15-34 16,-7-3-23-16,-6-7 26 15,1-4 24-15,-3 2 7 16,-1 0 0-16,0 4 3 16,0 6-2-16,2 4-1 15,1 7 15-15,-2 7-2 16,1 0 3-16,-2 13-16 16,-6 10 0-16,-1 9 16 15,-5 7-16-15,-1 6 10 16,-1 3-1-16,1-1-7 0,6-2 17 15,2-7-6-15,4-6-4 16,4-6-2-16,6-8-4 16,5-5-3-16,2-8 0 15,4-2-19-15,1-3-13 16,0 0-46-16,3-6-105 16,7-6-9-16,2 0-379 0</inkml:trace>
  <inkml:trace contextRef="#ctx0" brushRef="#br0" timeOffset="-81722.48">26481 8274 1181 0,'0'0'172'16,"0"0"-123"-16,0 0-4 15,0 0 99-15,111 0-27 16,-79 0-50-16,3 0-17 16,-2 0-43-16,-4 0 8 15,-2 0-15-15,-6-2-15 0,-7 0-30 16,-11 2-140-16,-3 0-108 15,0 0-400-15</inkml:trace>
  <inkml:trace contextRef="#ctx0" brushRef="#br0" timeOffset="-81534.98">26532 8447 1023 0,'0'0'229'0,"0"0"-147"16,0 0-31-16,0 0 151 15,0 0-49-15,109 32-106 16,-67-24-17-16,1 0-28 16,0-2 7-16,-6 0-11 0,-5 1 2 15,-9-3-69-15,-7 1-143 16,-9-2-353-16</inkml:trace>
  <inkml:trace contextRef="#ctx0" brushRef="#br0" timeOffset="-80740.47">26274 8705 1365 0,'0'0'317'15,"0"0"-225"-15,0 0-57 16,0 0 6-16,0 0 54 16,4-85-48-16,-1 66-22 15,0 2-5-15,0 1-12 0,-1 4-8 16,-2-1 10-16,1 4-9 16,-1 3 22-16,0 1-7 15,0 3-7-15,0 2 13 16,0 0-21-16,0 0-1 15,0 10-4-15,0 10-5 16,0 8 9-16,0 8 0 16,5 5 0-16,1-1 6 15,1 2-6-15,1-6 0 16,1-2 0-16,-2-6-6 16,0-4 5-16,-2-4 1 15,-2-5-13-15,0-4 12 16,-3 0-39-16,0-5 18 0,0 2-8 15,0-3 17 1,-9 1 12-16,-6-1 1 0,-3-2 0 16,-3 0 10-16,-3 0-4 15,1-3 3-15,1 1-9 16,2-1 7-16,6 0 5 16,2 2 7-16,6-2-6 15,3 0 11-15,3 0-24 16,0 0 0-16,0 0 0 15,6 0 4-15,8 0-4 16,4 0 0-16,6 0 0 16,1 0 22-16,0 0-21 15,-2 0 13-15,-2 0-14 0,-4 2 6 16,-3 1-3 0,-5-3-3-16,0 2-6 0,-3-1-18 15,0-1-106-15,-3 0-217 16,0 0-449-16</inkml:trace>
  <inkml:trace contextRef="#ctx0" brushRef="#br0" timeOffset="-79364.88">28902 10195 1109 0,'0'0'204'0,"0"0"-189"0,0 0-14 16,82 3 26-16,-48-3 27 16,-1 0-39-16,-1 0-15 15,-3 1-8-15,-6 1-260 16,-11-1-592-16</inkml:trace>
  <inkml:trace contextRef="#ctx0" brushRef="#br0" timeOffset="-79200.13">28862 10447 1311 0,'0'0'268'0,"0"0"-268"16,0 0 0-16,0 0 32 0,83 2 29 15,-43-2-61-15,23-13-34 16,-11-3-175-16,-7 1-585 0</inkml:trace>
  <inkml:trace contextRef="#ctx0" brushRef="#br0" timeOffset="-78652.53">29487 9728 629 0,'0'0'1077'0,"0"0"-1077"15,0 0-211-15,0 0 155 16,0 0 56-16,0 0 71 15,0 0-42-15,77-46-16 16,-42 46 14-16,2 0 6 16,1 3 25-16,-3 11-7 15,-7 6-16-15,-7 4 28 16,-8 2-28-16,-9 2-7 16,-4-1 0-16,-12 0-15 15,-11-2 3-15,-5-3-5 16,-2-1-10-16,3-8 7 15,3-4-8-15,9-3-16 0,5-6-31 16,9 0-44-16,1 0-133 16,6-11-48-16,16 2-134 15,6 1 115-15,5 4 128 16,3 4 163-16,-3 0 18 16,-1 17 104-16,-8 4 90 15,-4 4 34-15,-8 0-22 16,-11-2-26-16,-1 2-1 15,-13-4-100-15,-17 0-10 16,-8-2-44-16,-8-4 4 16,-2-3-22-16,1-8-18 15,5-4-7-15,9 0-9 16,14-8-111-16,10-2-254 16,7-3-614-16</inkml:trace>
  <inkml:trace contextRef="#ctx0" brushRef="#br0" timeOffset="-78491.9">29991 10149 1538 0,'0'0'342'16,"0"0"-273"-16,0 0-69 16,0 0-38-16,0 0-5 15,0 0-91-15,0 0-171 16,24-17-624-16</inkml:trace>
  <inkml:trace contextRef="#ctx0" brushRef="#br0" timeOffset="-78133.9">30197 9864 1114 0,'0'0'216'16,"0"0"-167"-16,-45 78-24 15,36-40 27-15,7-4 99 16,2-5-39-16,14-4-62 16,14-6-5-16,7-5-5 15,5-9-12-15,2-5-7 16,2-5-20-16,-2-15 12 16,-1-4-7-16,-5-7-4 0,-8 2 11 15,-8-6-12-15,-9 3-1 16,-8-1 0-16,-3 0 12 15,-15 4 5-15,-10 4 7 16,-7 4-2-16,-4 9-2 16,-2 7-20-16,-5 5-1 15,4 14-22-15,3 13-62 16,7 4 42-16,9 6-30 16,17 12-133-16,3-10-301 15,1-8-137-15</inkml:trace>
  <inkml:trace contextRef="#ctx0" brushRef="#br0" timeOffset="-77787.83">30728 9847 667 0,'0'0'345'0,"0"0"-249"16,0 0-72-16,-42 94 130 15,36-57 61-15,6-1-60 16,1-7-45-16,21-3-85 16,9-8 1-16,10-6 15 15,3-10-41-15,2-2 38 16,-3-9-23-16,-4-14 4 16,-6-6 8-16,-14-2-21 0,-9-3 0 15,-10-2-4 1,-4 3 8-16,-20 2 21 0,-13 3-18 15,-8 9-5-15,-7 9 10 16,-3 10-18-16,-1 1-10 16,6 21-46-16,5 5-42 15,8 13-44-15,12-4-219 16,10-5-388-16</inkml:trace>
  <inkml:trace contextRef="#ctx0" brushRef="#br0" timeOffset="-77305.66">31311 9902 1378 0,'0'0'336'0,"0"0"-336"15,0 0-26-15,0 0 26 16,0 0 62-16,95 87 5 15,-63-57-60-15,-1-2 5 16,-1-3-12-16,-6-7-32 16,0-9-70-16,-10-5-238 0,-5-4-393 15</inkml:trace>
  <inkml:trace contextRef="#ctx0" brushRef="#br0" timeOffset="-77127.73">31489 9941 1380 0,'0'0'279'0,"0"0"-190"16,0 0-58-16,-63 93 21 15,42-62 66-15,-2-3-83 16,3-3-19-16,1-4-16 16,5-6-103-16,6-12-52 0,7-3-249 15,1 0-847-15</inkml:trace>
  <inkml:trace contextRef="#ctx0" brushRef="#br0" timeOffset="-76916.61">31627 9835 1175 0,'0'0'367'0,"0"0"-253"16,0 0-88-16,25 106 19 15,-14-66 55-15,1-2-42 16,3-4-14-16,0-6-34 16,3-6-8-16,-2-7-2 15,10-15-145-15,-3-3-157 0,-2-16-486 0</inkml:trace>
  <inkml:trace contextRef="#ctx0" brushRef="#br0" timeOffset="-76564.33">31960 9776 1069 0,'0'0'271'0,"0"0"-194"16,0 92 6-16,0-48 94 16,0 6-28-16,7-3-60 15,11-2-34-15,5-4-41 16,7-9 7-16,5-5-5 0,1-10 35 15,0-9-13-15,-2-8-23 16,-4-1 1-16,-3-20 7 16,-5-7-22-16,-7-8 5 15,-6-3-6-15,-5-4 6 16,-4-3 9-16,-7 3-5 16,-13-1 6-16,-6 10 20 15,-4 5-35-15,-2 13 22 16,-2 6-23-16,-3 10-7 15,-2 0 6-15,2 17-26 16,1 7-16-16,0 7-69 16,9-4-210-16,10-7-669 0</inkml:trace>
  <inkml:trace contextRef="#ctx0" brushRef="#br0" timeOffset="-76189.91">32318 9438 825 0,'0'0'150'0,"0"0"-105"0,0 0-34 16,13 87 70-1,2-68 28-15,3-4 43 0,4-6 18 16,4-4-105-16,-4-5-4 16,2 0-10-16,-2-9-16 15,-4-6 27-15,-6-5-14 16,-4-3 21-16,-5 1 3 16,-3-2-20-16,0 3 37 15,-9 2-10-15,-11 5-42 16,-4 5-12-16,-6 6-25 15,-5 3-28-15,-2 0-13 16,-2 17-65-16,-3 17-85 16,9-5-314-16,11-2-428 0</inkml:trace>
  <inkml:trace contextRef="#ctx0" brushRef="#br0" timeOffset="-75874.69">32310 9624 842 0,'0'0'608'16,"0"0"-541"-16,0 0-30 15,-28 102-36-15,28-75 40 16,10-1 20-16,14-8 8 16,3-7 36-16,9-4-60 15,-2-7-20-15,-1-2 15 16,-3-15 1-16,-6-7-12 15,-8-2 5-15,-4-5-33 0,-9-2 26 16,-3 2-14 0,-3 4 6-16,-13 3 24 0,-5 5-37 15,-2 11-6-15,-2 8 0 16,-2 0-62-16,-3 15-17 16,4 12-37-16,-3 21-67 15,8-7-217-15,9-2-764 0</inkml:trace>
  <inkml:trace contextRef="#ctx0" brushRef="#br0" timeOffset="-75312.46">32632 9740 818 0,'0'0'123'15,"0"0"-105"-15,0 0 130 16,3 82 44-16,-3-43-10 16,0-2-62-16,0 1-28 15,5-5 29-15,0-8-80 16,-1-5-11-16,-1-10-23 16,-2-6-6-16,2-4 27 15,0 0-9-15,2-5 22 16,1-12-36-16,1-6 4 15,2-4-1-15,2-5-7 16,-1 0 0-16,2 1 8 0,-1 8-9 16,-1 7 0-1,-3 11-9-15,1 5-24 0,-2 10 25 16,-2 15 8-16,-1 8 5 16,1 1 25-16,0-3-30 15,-1-4-1-15,1-10 1 16,1-5 0-16,-2-7 1 15,0-5 6-15,1 0-1 16,2-4 35-16,3-14-40 16,2-4 10-16,3-6-11 15,1-4-12-15,3 1 2 16,-1 2 7-16,0 4-17 16,-3 9 19-16,1 10-35 0,-6 6 3 15,-3 17-30 1,-1 15 63-16,-2 12 27 0,-1 4-18 15,1 0-7-15,0-4-2 16,3-10-9-16,3-12-37 16,0-10-285-16,-3-12-515 0</inkml:trace>
  <inkml:trace contextRef="#ctx0" brushRef="#br0" timeOffset="-75056.68">33087 9408 1317 0,'0'0'238'0,"0"0"-180"16,0 0 54-16,0 115-28 16,0-33 30-16,0 25-8 15,0 9-32-15,0-8 1 16,0-25-31-16,-3-30-29 15,2-15 1-15,-1-9-16 16,1-2-11-16,1 0-40 16,0-10-83-16,0-8-136 15,0-9-457-15</inkml:trace>
  <inkml:trace contextRef="#ctx0" brushRef="#br0" timeOffset="-74680.73">33445 9760 1715 0,'0'0'247'0,"0"0"-166"16,0 0-64-16,0 0 16 16,0 0-11-16,0 0-21 15,-101-3-1-15,83 15 1 16,3-1-1-16,8 0 0 15,5 1-19-15,2 0-10 16,5 3-11-16,15-1-36 16,9 3-21-16,4 0 49 15,3 0 25-15,-2 3 23 0,-4 1 0 16,-7-1 15-16,-3 2 51 16,-11-1 17-16,-9-1 28 15,0 1-49-15,-12-1 16 16,-14-1 14-16,-5 0-45 15,-2-4-7-15,-2-1-40 16,2-2 0-16,0-4-18 16,-15-6-93-16,8 0-77 15,4-2-389-15</inkml:trace>
  <inkml:trace contextRef="#ctx0" brushRef="#br0" timeOffset="-73944.48">29845 10740 401 0,'0'0'706'15,"0"0"-578"-15,0 0-73 0,0 0-32 16,0 0 147-16,0 0 9 16,0 0-92-16,47 4 8 15,-14-4-20-15,14 0-9 16,25 0 29-16,38 0-48 16,45 0 8-16,25 0-13 15,17 0-36-15,0 0 31 16,-6-3-31-16,3 0-4 15,0 0 26-15,-5 3-28 16,-4 0 0-16,-12 0 0 16,-8 5 2-16,-12 2-2 15,-19 2 6-15,-13-4 5 0,-15-4 0 16,-26-1-2 0,-17 0-8-16,-23 0-1 0,-9 0 3 15,-1 0-3-15,-3 0 0 16,-6 0 0-16,-8 0-9 15,-8 0 8-15,-4 0-29 16,-1 0-53-16,0 0-136 16,0 0-300-16</inkml:trace>
  <inkml:trace contextRef="#ctx0" brushRef="#br0" timeOffset="-72358.89">29823 11144 1237 0,'0'0'283'0,"0"0"-225"0,0 0-58 15,0 0 1-15,0 0 38 16,0 0-27-16,0 0-5 15,-63 67 9-15,51-35-16 16,3 2 32-16,-1 7 8 16,5 2-10-16,5 3 19 15,0 0-36-15,6-5-3 16,10-2-3-16,6-7 1 16,5-7-4-16,1-7 24 15,3-8-21-15,-1-7 23 16,-2-3-28-16,-1-6 6 0,-5-11 7 15,-3-2-14-15,-5-2 19 16,-7 0-11-16,-7 1 4 16,0 3 35-16,-7 0-34 15,-14 2 8-15,-5 5 7 16,-2 5-19-16,0 5-9 16,-1 0-1-16,6 14-15 15,2 5-17-15,12 14-85 16,4-6-95-16,5-6-448 0</inkml:trace>
  <inkml:trace contextRef="#ctx0" brushRef="#br0" timeOffset="-72209.51">30151 11585 1603 0,'0'0'358'0,"0"0"-289"16,0 0-59-16,0 0 2 15,0 0-24-15,0 0-127 16,0 0-384-16</inkml:trace>
  <inkml:trace contextRef="#ctx0" brushRef="#br0" timeOffset="-71857.8">30365 11201 1341 0,'0'0'271'0,"0"0"-231"0,-45 86-22 15,29-38 23-15,6-2 81 16,5 4-28-16,5-5-32 16,5-4-18-16,15-7-44 15,9-7 0-15,2-9 0 16,5-8 2-16,-3-10 4 15,-2 0-5-15,-4-20-1 16,-6-6 21-16,-6-8-15 16,-9 0-6-16,-6-2 1 15,0 2 6-15,-12 6 5 16,-11 9 18-16,-5 5-8 0,-2 14-13 16,-3 0-9-16,4 10-18 15,3 12-35-15,10 10-73 16,6-2-127-16,8-7-420 0</inkml:trace>
  <inkml:trace contextRef="#ctx0" brushRef="#br0" timeOffset="-71340.05">30774 11187 1093 0,'0'0'126'16,"0"0"-106"-16,0 0 34 15,0 0 67-15,92 23-52 16,-68-19-23-16,-6-3-37 16,-3-1-9-16,-7 2-1 15,-7-2-4-15,-1 0 5 16,-3 0 26-16,-16 1-16 15,-2 2-1-15,-8 5-9 16,-1 1 0-16,-1 3-1 16,1 3 2-16,3 0 9 15,5 1 3-15,9-1-1 16,6-1-7-16,7 2-4 16,1-3-1-16,20 1 2 0,7-1 4 15,6 2 11-15,5 2-8 16,3 0-8-16,-3 3 45 15,-5 2 21-15,-6-1 9 16,-5 3 16-16,-11-2-19 16,-9-1 50-16,-3-2-62 15,-9 0-33-15,-17 1 3 16,-8-5-30-16,-5-4 11 16,-4-3-12-16,4-5 0 15,5-3-6-15,7 0-13 16,10 0-40-16,9-4-37 15,8-17-148-15,14 0-237 16,5 1-342-16</inkml:trace>
  <inkml:trace contextRef="#ctx0" brushRef="#br0" timeOffset="-71016.77">31084 11296 1237 0,'0'0'303'0,"0"0"-303"16,0 0 0-16,0 0 12 16,0 0 45-16,0 0-17 15,-3 83-5-15,21-69-14 16,8-6 56-16,0-2-37 16,4-6-20-16,-1 0 15 0,-4-6-8 15,-1-9 6 1,-8-7 20-16,-1-1-38 0,-8-3 9 15,-2 0-6-15,-5 0-11 16,0 6 46-16,-9 3-1 16,-10 3-8-16,-5 9-39 15,-3 5-5-15,-6 2-51 16,0 15-68-16,-5 14-97 16,8-1-50-16,6-4-382 0</inkml:trace>
  <inkml:trace contextRef="#ctx0" brushRef="#br0" timeOffset="-70678.18">31138 11453 1200 0,'0'0'213'15,"0"0"-143"-15,-30 86-28 16,25-47 107-16,5-2-22 15,2-4-48-15,16-2-15 16,10-9-29-16,7-8 11 16,5-7-8-16,2-7-32 15,0-1 10-15,-5-18-3 16,-6-7-13-16,-10-3 22 16,-6-5-15-16,-12-1 2 15,-3 0 7-15,-16 2 9 0,-13 6 28 16,-8 2-29-16,-5 9-23 15,-3 7 5-15,4 9-6 16,2 1-35-16,4 15-21 16,7 14-62-16,7-7-103 15,9-3-387-15</inkml:trace>
  <inkml:trace contextRef="#ctx0" brushRef="#br0" timeOffset="-70452.5">31645 11386 209 0,'0'0'1618'0,"0"0"-1538"0,0 0-78 16,0 0 37-16,0 0 11 15,98 92 26-15,-69-64-44 16,0-4-30-16,1-3-2 15,-4-7-12-15,-4-14-115 16,-6 0-220-16,-6-3-478 0</inkml:trace>
  <inkml:trace contextRef="#ctx0" brushRef="#br0" timeOffset="-70266.23">31817 11373 1678 0,'0'0'264'0,"0"0"-211"15,0 0-29-15,-59 100-6 16,36-59 56-16,2 2 11 16,-2-2-52-16,4-7-21 15,4-6-9-15,6-9-3 16,5-12-46-16,4-8-79 16,5-15-180-16,9-5-399 0</inkml:trace>
  <inkml:trace contextRef="#ctx0" brushRef="#br0" timeOffset="-70068.99">31927 11238 1237 0,'0'0'405'0,"0"0"-310"16,13 87-32-16,-5-34 22 15,1 2 17-15,0-1-15 16,0-2-70-16,1-9 1 15,1-7-18-15,-1-12-45 16,3-18-91-16,-4-6-259 16,-3 0-352-16</inkml:trace>
  <inkml:trace contextRef="#ctx0" brushRef="#br0" timeOffset="-69693.66">32194 11252 1204 0,'0'0'341'16,"0"0"-232"-16,-7 87-55 15,1-40 73-15,1 3 27 16,5 3-64-16,0-2-17 16,11-2-32-16,9-6-20 15,6-8 7-15,2-9-28 16,3-9 0-16,1-9 0 15,0-8-1-15,0 0 1 16,-2-20 0-16,-5-7 0 16,-4-9 9-16,-5-3-9 15,-8-4 0-15,-5-3-3 16,-3 0 2-16,-5 0 1 16,-14 4 8-16,-10 6 7 15,-6 7 3-15,-2 10-17 0,-5 9-1 16,-3 10 0-16,0 0-48 15,2 14-11-15,4 7-33 16,-3 9-59-16,11-3-147 16,9-6-374-16</inkml:trace>
  <inkml:trace contextRef="#ctx0" brushRef="#br0" timeOffset="-69332.2">32534 10992 927 0,'0'0'697'16,"0"0"-573"-16,0 0-76 15,0 0 88-15,7 72 30 16,-7-39-50-16,0 5-55 0,0-1-20 16,0 0-40-1,0-7 7-15,0-4-8 0,0-8-46 16,0-7-20-16,0-8-88 15,8-3-162-15,1-12-43 16,0-7-288-16</inkml:trace>
  <inkml:trace contextRef="#ctx0" brushRef="#br0" timeOffset="-69139.51">32681 11025 694 0,'0'0'683'16,"0"0"-606"-16,0 0-41 15,0 0 70-15,0 80 37 0,0-49-66 16,0-2-18 0,0 0-17-16,5-5-40 0,9-4 21 15,2-6-23-15,2-6-34 16,0-8-3-16,6-3-145 16,-6-11-134-16,-2-6-426 0</inkml:trace>
  <inkml:trace contextRef="#ctx0" brushRef="#br0" timeOffset="-68944.46">32852 10986 871 0,'0'0'666'16,"0"0"-564"-16,0 0-64 16,-11 74 97-16,4-33 31 0,-2 4-56 15,4 1-28-15,4-2-48 16,1-3-16-16,0-3-3 15,0-6-15-15,0-7-24 16,9-4-97-16,0-9-218 16,-2-6-703-16</inkml:trace>
  <inkml:trace contextRef="#ctx0" brushRef="#br0" timeOffset="-68530.3">33092 11381 1403 0,'0'0'518'16,"0"0"-518"-16,0 0-6 16,0 0 6-16,0 0 43 15,0 0-8-15,-105-3-14 16,79 17 3-16,2 1-23 15,5 0-1-15,8 2 0 16,6-3-14-16,5-2 12 16,2-1-105-16,16 0-41 15,4-1 24-15,5 2 40 16,4-1 40-16,1 5 34 16,-2 1 10-16,-7-1 16 0,-3 4 129 15,-10-1 6 1,-7 1 1-16,-3-4-52 0,-3 1-11 15,-16-2-32-15,-4-3-32 16,-5-2 12-16,1-3-20 16,2-4-16-16,1-3-1 15,7 0-50-15,4-12-54 16,6-5-125-16,5-5-415 0</inkml:trace>
  <inkml:trace contextRef="#ctx0" brushRef="#br0" timeOffset="-68343.71">33207 11347 1482 0,'0'0'491'16,"0"0"-474"-16,0 0 18 16,0 0-33-16,0 0 16 15,100 0 13-15,-80 5-31 16,1-1-2-16,-1-4-75 15,-4 0-213-15,-7 0-506 0</inkml:trace>
  <inkml:trace contextRef="#ctx0" brushRef="#br0" timeOffset="-68086.2">33478 11032 1437 0,'0'0'221'15,"0"0"-207"-15,0 0 26 16,0 0 79-16,0 110 9 16,0-60-18-16,0 1-21 15,-4-2-47-15,1-3-11 16,-3-5-31-16,1-7-26 15,-4 1-67-15,2-10-267 16,-2-6-693-16</inkml:trace>
  <inkml:trace contextRef="#ctx0" brushRef="#br0" timeOffset="-67202.52">33677 10892 1252 0,'0'0'287'15,"0"0"-207"-15,0 0-48 0,-81 122 63 16,18-32 65 0,-26 38-56-16,-12 21-27 0,-1 6 0 15,5-15-64 1,15-25 2-16,9-17-15 0,19-23-11 15,15-24-32-15,8-11-131 16,13-19-141-16,5-7-419 0</inkml:trace>
  <inkml:trace contextRef="#ctx0" brushRef="#br0" timeOffset="-66547.28">33702 9528 887 0,'0'0'304'16,"0"0"-200"-16,-64 84 66 15,4 6 32-15,-28 44-41 16,-13 19-60-16,-8 4-54 16,7-12-45-16,16-23-2 15,25-33-67-15,17-23-478 0</inkml:trace>
  <inkml:trace contextRef="#ctx0" brushRef="#br0" timeOffset="-65400.88">25192 11819 1230 0,'0'0'170'0,"0"0"-150"15,0 0-4-15,0 0-4 16,0 0 30-16,0 0 74 16,54 111-9-16,-15-19 33 15,11 33-64-15,3 6-38 16,-7-9 8-16,-12-37-36 16,-11-33-8-16,-8-19 6 15,-4-13-6-15,-2-2-3 16,-1-4 1-16,-5-4 0 15,-3-8 3-15,0-2-1 16,-15-5-2-16,-10-14-1 16,-5-5-38-16,-3-11 37 0,0-2-8 15,3-5-11 1,2 0 20-16,3 5-9 0,2 7 10 16,5 9 0-16,4 15 0 15,1 6 0-15,-3 14-9 16,-2 19 8-16,-3 13 1 15,-2 9 1-15,-1 6 5 16,3 1 3-16,-2-3-8 16,4-6-1-16,3-9 0 15,2-10-13-15,7-12-23 16,4-11-152-16,3-8-344 16,0-3-289-16</inkml:trace>
  <inkml:trace contextRef="#ctx0" brushRef="#br0" timeOffset="-64822.56">25792 12634 1228 0,'0'0'212'0,"0"0"-212"16,0 0 0-16,0 0 44 15,92 6 33-15,-62 0-11 16,-2 2-34-16,-6 2 4 0,-6 5-2 15,-12 2-5 1,-4 3 15-16,-7 7 4 16,-18 2-32-16,-7 4 10 0,-4 0-20 15,4-2 34-15,3-4 27 16,8-5-33-16,12-3 8 16,9-3-29-16,0-5-12 15,16-2 40-15,10-2-1 16,10-3-15-16,7-4-23 15,1 0-2-15,2 0-6 16,5-18-28-16,-11 2-94 16,-9-3-273-16</inkml:trace>
  <inkml:trace contextRef="#ctx0" brushRef="#br0" timeOffset="-63806.63">26419 12444 1407 0,'0'0'302'0,"0"0"-236"15,0 0-22-15,0 0 54 16,0 0-13-16,101 0-22 15,-67 0-57-15,-1 0 1 16,-3 0-7-16,-6 0-31 16,-14 2-106-16,-7 3-404 0,-3 2-673 15</inkml:trace>
  <inkml:trace contextRef="#ctx0" brushRef="#br0" timeOffset="-63680.66">26551 12663 747 0,'0'0'982'0,"0"0"-844"16,0 0-121-16,0 0 10 16,115 17-27-16,-81-21-6 15,-8-9-289-15</inkml:trace>
  <inkml:trace contextRef="#ctx0" brushRef="#br0" timeOffset="-48148.52">27475 8114 717 0,'0'0'247'15,"0"0"-120"-15,0 0 9 16,0 0 0-16,0 0 21 16,0 0-23-16,0-10-63 15,0 10-14-15,0 0-1 16,0 0-30-16,0 0 15 16,-2 0-14-16,2 0-13 15,0 0 13-15,-3 0-11 16,2 0-3-16,-6 0-10 0,0 0 7 15,-2 10-11-15,-3 0 1 16,-1 6-3-16,-1 4 3 16,0 5 0-16,-1 5 0 15,0 8 4-15,3 5 6 16,4 3-17-16,5 2 7 16,3-2-3-16,0-4 3 15,9-6 2-15,9-5-1 16,3-4 2-16,6-6-2 15,0-7-1-15,3-6 0 16,-1-3 8-16,1-5 53 16,-3 0-41-16,-2-13-2 0,-5-1 0 15,-2-3-18-15,-8-2 10 16,-4 0 1-16,-2-2-10 16,-4 1 20-16,0 0-19 15,-10-1 4-15,-5 1 0 16,-4 6-6-16,-2 3 0 15,-2 8-1-15,-3 3-4 16,-4 2-8-16,2 10 16 16,2 5-3-16,6-3 0 15,6 3-54-15,6-2-27 16,8 7-80-16,0-3-154 16,0-5-355-16</inkml:trace>
  <inkml:trace contextRef="#ctx0" brushRef="#br0" timeOffset="-47601.49">27806 8575 1091 0,'0'0'181'0,"0"0"-141"16,0 0-12-16,0 0-11 16,0 0 7-16,0 0-2 15,0 0-21-15,4 29-2 16,1-29 3-16,2 0 28 15,-3-1 4-15,-2-6-20 16,-1-1 2-16,-1-1 13 16,0 1-27-16,0 2 30 0,0 3-3 15,0 3 0-15,-3 0 1 16,-4 0-9-16,0 12-4 16,-1 0 8-16,4 1-24 15,2-2-1-15,2-1 0 16,0-4-20-16,5-2-228 15,2-4-673-15</inkml:trace>
  <inkml:trace contextRef="#ctx0" brushRef="#br0" timeOffset="-46940.96">28244 8065 899 0,'0'0'405'16,"0"0"-262"-16,0 0-18 15,0 0 20-15,0 0 5 16,0 0-90-16,0 0-16 16,36-14-17-16,-13 10 0 15,3 0 27-15,3 0-36 16,-1 0-2-16,-3 1-16 15,-3 0 0-15,-5 0-7 16,-4 2-70-16,-7 1-111 16,-3 0-124-16,-3 0-371 0</inkml:trace>
  <inkml:trace contextRef="#ctx0" brushRef="#br0" timeOffset="-46519.71">28344 8026 912 0,'0'0'214'15,"0"0"-117"-15,0 0 45 16,0 0 22-16,0 0-17 16,0 0-99-16,-60 91-8 15,56-73-3-15,2-2-36 16,2-2 14-16,0-2-9 16,2-2-5-16,11-3 6 15,5-2-7-15,3 0-3 0,8-1-3 16,2 1 6-1,3 0 13-15,3 3-12 0,-4 1 0 16,-3 6 12-16,-3 4-6 16,-6 2-2-16,-5 4 21 15,-7 2-7-15,-6 0 21 16,-3-3-18-16,0 0 13 16,-13-5 19-16,-10-2-45 15,-3-2 13-15,-7-4-13 16,-2-4-1-16,-2-4 1 15,1-3-8-15,2 0 12 16,7-2-6-16,5-6-6 16,6 1-1-16,6 0 0 15,6 3-33-15,4 1 1 0,0 2-100 16,14 0-237-16,6-2-175 16,2 3-98-16</inkml:trace>
  <inkml:trace contextRef="#ctx0" brushRef="#br0" timeOffset="-46138.62">28705 8240 750 0,'0'0'533'0,"0"0"-488"16,0 0-11-16,-43 101-14 15,43-64 57-15,0 2-9 0,21-3-39 16,8-7-7-16,6-5 7 16,2-9 3-16,1-5 21 15,0-10-14-15,-5 0 27 16,-3-11 20-16,-6-12-35 16,-8-9-15-16,-3-5 31 15,-10-5-39-15,-3-3 28 16,-1 1-22-16,-17 1-5 15,-4 7 23-15,-6 6-42 16,-4 10 18-16,-2 6-23 16,0 13 2-16,-4 1-13 15,4 10 6-15,1 13-13 0,8 5-9 16,7 4-96 0,16 13-73-16,2-8-176 0,5-7-463 0</inkml:trace>
  <inkml:trace contextRef="#ctx0" brushRef="#br0" timeOffset="-45604.69">29099 8250 895 0,'0'0'314'0,"0"0"-236"16,0 0-53-16,0 0 1 15,0 0 20-15,33 72 7 0,-1-59 8 16,9-4-12-16,6-8 38 16,-2-1 4-16,-2-1-47 15,-8-15-4-15,-9-2-39 16,-9-6-1-16,-8 1 31 16,-7-2-12-16,-2 0 44 15,-11-1-18-15,-11 4-4 16,-4 5 9-16,-8 4-33 15,0 9-3-15,-4 4-14 16,0 8 9-16,-2 13-12 16,5 9 3-16,5 1 0 15,9 1 0-15,8 0 0 16,10-4-8-16,3-6 2 16,6-5-39-16,15-5 20 0,4-8-32 15,5-4-10-15,1 0 12 16,1-10-2-16,-1-4 15 15,-1-5-19-15,-3 1 61 16,-2 2 0-16,-5 5 36 16,-4 7 14-16,-6 4 4 15,-2 7-44-15,-3 18 47 16,-2 11-14-16,-1 8-32 16,0 1 20-16,1 1-30 15,1-5 8-15,4-8-9 16,6-7-12-16,-2-9-171 15,2-9-321-15</inkml:trace>
  <inkml:trace contextRef="#ctx0" brushRef="#br0" timeOffset="-45369.97">29699 8285 1001 0,'0'0'272'16,"0"0"-182"-16,0 0 44 16,37 98 51-16,-18-66-22 15,7-2-16-15,2-3-83 16,0-5-54-16,0-5 11 0,-5-5-21 16,-5-4-16-16,-6-8-104 15,-5 0-224-15,-5-3-390 0</inkml:trace>
  <inkml:trace contextRef="#ctx0" brushRef="#br0" timeOffset="-45176.87">29867 8361 1132 0,'0'0'366'16,"0"0"-251"-16,0 0-5 15,0 0-18-15,-77 75 28 16,47-43-39-16,0 1-50 15,0 0-1-15,4-2-24 0,6-4 0 16,5-6-6 0,7-5-28-16,8-13-118 0,0-3-213 15,14 0-422-15</inkml:trace>
  <inkml:trace contextRef="#ctx0" brushRef="#br0" timeOffset="-44942.89">30015 8214 1337 0,'0'0'257'0,"0"0"-164"0,0 0 13 16,0 114 29 0,-3-69-2-16,1 1-83 15,2-4-1-15,0-6-37 0,0-5-6 16,2-6-3-1,1-8-3-15,1-8-54 0,1-7-68 16,5-7-152-16,2-11-63 16,-1-6-555-16</inkml:trace>
  <inkml:trace contextRef="#ctx0" brushRef="#br0" timeOffset="-44590.45">30174 8272 985 0,'0'0'160'0,"0"0"-106"16,-3 79 56-16,3-42 55 15,2-1-35-15,13-1-47 16,9-4-9-16,3-5 7 16,2-6-18-16,1-6-30 15,-3-7-24-15,-2-4 34 16,-5-3 28-16,1-7-21 15,-5-10 6-15,-2-8-34 16,-5-3 2-16,-4-2-9 16,-5-4-2-16,0-2 33 15,-11 2-36-15,-9-1-2 16,-7 7 4-16,-4 4-12 16,-6 9-6-16,-1 11 6 15,1 4-23-15,0 10 22 16,1 14-38-16,6 7-15 0,5 19-16 15,7-6-118-15,9-7-316 0</inkml:trace>
  <inkml:trace contextRef="#ctx0" brushRef="#br0" timeOffset="-44253.54">30602 8182 1333 0,'0'0'513'0,"0"0"-442"16,0 0-52-16,0 0 43 15,0 0 51-15,0 0-78 16,0 0-10-16,91 5-25 16,-64-5-20-16,11 0-29 15,-7-1-180-15,-6-7-583 0</inkml:trace>
  <inkml:trace contextRef="#ctx0" brushRef="#br0" timeOffset="-43840.45">30920 8078 1315 0,'0'0'318'0,"0"0"-305"16,0 0 26-16,0 0-1 16,0 0 35-16,0 0-10 0,91 10-48 15,-65-8 14 1,2-2-16-16,0 0-12 0,-4 0 27 16,-3-3-3-16,-5-6-17 15,-1-4 16-15,-6 1-23 16,-3 1 7-16,-3 1-8 15,-3 4 6-15,0 2 11 16,0 2-9-16,-4 2-8 16,-10 6 0-16,-4 15-10 15,-1 10 10-15,-2 9 6 16,3 5-6-16,6 3 12 16,6-2-11-16,5-3 7 15,1-7-5-15,0-4 3 16,0-8-12-16,7-6-5 15,-1-3-130-15,-1-4-182 0,-5-5-479 16</inkml:trace>
  <inkml:trace contextRef="#ctx0" brushRef="#br0" timeOffset="-43569.05">30980 8303 652 0,'0'0'345'0,"0"0"-245"15,0 0-29-15,0 0 68 16,0 0 21-16,0 0-27 0,0 0 4 16,76-2-27-16,-57 2-40 15,2 0-11-15,2 0-25 16,0 0-34-16,1 0 18 15,-3 0-18-15,-1 0 0 16,-7 0-33-16,-3 0-176 16,-8 0-600-16</inkml:trace>
  <inkml:trace contextRef="#ctx0" brushRef="#br0" timeOffset="-42564.02">30875 8551 849 0,'0'0'366'16,"0"0"-237"-16,0 0-17 0,0 0-6 16,0 0 41-16,0 0-55 15,0 0-40-15,23-20 0 16,-16 17-22-16,2 1 13 16,1 2-14-16,0 0-15 15,-1 10 0-15,2 8 11 16,1 7 4-16,-1 5 5 15,-1 0-33-15,-2-1 10 16,-2-4-11-16,-2-6 1 16,0-5 4-16,-2-5-4 15,-1-5-1-15,1-4 16 16,-2 0-14-16,1 0 7 0,-1-9-9 16,3-6-15-16,1-7 7 15,0-2-4-15,4-2-5 16,2-2 11-16,-1 2-24 15,1 7 19-15,4 5 3 16,-4 6-15-16,-1 8 23 16,3 0-18-16,-3 13 10 15,0 10 7-15,3 5 1 16,-2 2 1-16,-1-1 6 16,2-4-6-16,-5-5 12 15,0-4-12-15,-2-8-1 16,-1-5 0-16,-1-3 9 15,2 0-18-15,-1-5 9 16,3-14-16-16,3-4 1 16,3-4-27-16,1-3-21 0,5-3-35 15,-1 3-96-15,-1 8 102 16,-1 6 70-16,-2 11 18 16,-2 5 4-16,-4 10 57 15,1 15 122-15,-1 10-45 16,1 2-53-16,-2 1-17 15,1-1-19-15,0-4-28 16,-1-9-3-16,4-5-14 16,-4-9-181-16,-2-7-860 0</inkml:trace>
  <inkml:trace contextRef="#ctx0" brushRef="#br0" timeOffset="-36534.85">25239 8040 593 0,'0'0'172'16,"0"0"-71"-16,0 0-53 15,0 0 72-15,0 0-26 16,0 0 37-16,-17-32 3 15,16 27-73-15,1 5 32 16,-2-4 17-16,2 4-62 16,0 0 22-16,0 0-40 15,0 0-23-15,-1 0 15 16,-1 0-22-16,-1 7-3 16,-4 10-4-16,2 9 10 15,1 7-3-15,-1 7 0 16,4 8 0-16,1 8 12 15,0 14-3-15,0 16-9 0,0 17 0 16,-2 6 11-16,-1-4-6 16,-1-10-1-16,0-25 3 15,2-15 1-15,1-15-8 16,1-6 0-16,0 2 0 16,0 3-3-16,8 2 2 15,0-6 1-15,2-5 0 16,1-3 6-16,-2-8-6 15,0-2 0-15,0-5 0 16,-1-6-41-16,2-3 41 0,-1-1 6 16,4-2 3-1,0 0 17-15,7 0-16 0,-1-5-10 16,2-1 0-16,3 4 0 16,1-1 0-16,2 3 0 15,3 0 0-15,4 0 13 16,5 0-13-16,3 0-1 15,6 0 1-15,2-1-5 16,7-2 5-16,0 1 0 16,4-1 0-16,4 0 8 15,-1 1-8-15,1 0 0 16,0 2 0-16,-1 0-3 16,1 0 2-16,0 0 2 15,1 0-1-15,1 2 8 16,2 0-7-16,1 1-1 15,4-3 0-15,-1 0 1 16,3 0-3-16,-1 0 2 0,1 0 0 16,9 0 6-16,13-3 0 15,-10 1-7-15,-10-3 1 16,-9 0-4-16,-9 0 2 16,8 0 2-16,10-2 0 15,0 2 7-15,-1 1 3 16,0 1-10-16,-2 3 0 15,2 0-7-15,-2 0-2 16,2 0 9-16,0 0 0 16,11-2 0-16,-8-1-5 15,-1-1 5-15,0 1-7 0,-11 0-5 16,10 1 3 0,-1 2 12-16,0 0-3 0,0 0 13 15,9 0-11-15,13 0-3 16,9 0 1-16,4 0-2 15,-9 0-10-15,-8-2 12 16,-8-4-6-16,-1 2 5 16,2 2-51-16,-3-1 45 15,0 3-2-15,-3 0 9 16,2 0 0-16,1 0 0 16,1 0 1-16,1 0 3 15,0-2 2-15,-1 1-6 16,-1 1 0-16,0-2-6 15,-3 2-3-15,-3 0 9 0,-8-1 0 16,-15 1 8-16,-8 0-2 16,-7 0-8-1,12 0 2-15,6-2-7 0,7 2-11 16,0-1 15-16,-4 0 2 16,-2 1-14-16,-3 0-21 15,-7 0 34-15,-8 0-9 16,-5 0 5-16,-4 0 5 15,-9 0 2-15,-3 2-1 16,-2 3 3-16,-4-2-3 16,0 2-22-16,-3-1-54 15,-1-1-13-15,-3 0 75 16,-2-1-5-16,-3-2 19 0,-1 0 7 16,-1 0 5-16,-1 0 4 15,0 0 13-15,2 0 0 16,-1 0 16-16,2 0-38 15,0 0-1-15,0 0 4 16,1-6-2-16,1 0-8 16,0-2 0-16,-1-3 1 15,1-4 17-15,-1 0-10 16,-1-2 11-16,0-4 2 16,-2-1-7-16,1-6-6 15,-2-3 8-15,0-6-15 16,0-3 35-16,0-5-30 15,-6-3 10-15,-3-5-10 16,0 1 11-16,-4-1 7 0,2 5-2 16,-1 2-21-16,1 7 62 15,1 3-8-15,3 7 4 16,-2 0-13-16,3 4-37 16,2 1 14-16,1 3-3 15,1 5-18-15,2 8 33 16,-1 2-23-16,1 5 0 15,0-1-4-15,0 2-8 16,0 0 0-16,0 0-11 16,0 0-32-16,0 0 15 15,0 3-80-15,0 14-29 16,0 0-221-16,-6-1-700 0</inkml:trace>
  <inkml:trace contextRef="#ctx0" brushRef="#br0" timeOffset="-19849.51">24417 8381 747 0,'0'0'203'16,"0"0"-73"-16,0 0 9 16,0 0 16-16,0 0-15 0,0 0-25 15,-6 0-29 1,6 0-16-16,-2 0 3 0,2 0-12 15,0 0-2-15,0 0 2 16,-1 0-18-16,1 0 1 16,0 0-4-16,0 0-25 15,0 0 19-15,0 0-11 16,0 0-14-16,0 0-9 16,0 0 0-16,10 0 0 15,10 0 3-15,5-3 4 16,6 3-5-16,5 0-1 15,3 0 1-15,3 0 5 16,-2 0-5-16,-1 0-2 16,-5 3 0-16,-4-1 1 15,-6 1-2-15,-6 1 1 0,-9-1-1 16,-3-1 1 0,-3 0-22-16,-3-1 1 0,0-1-17 15,0 2-36-15,0 0-19 16,-17 3-85-16,-2 0-201 15,1 2-498-15</inkml:trace>
  <inkml:trace contextRef="#ctx0" brushRef="#br0" timeOffset="-19488.82">24408 8545 178 0,'0'0'962'16,"0"0"-795"-16,0 0-96 16,0 0 68-16,0 0 61 15,0 0-51-15,0 0-57 16,39 3-45-16,-14 2-2 16,2-1-10-16,3 0-13 15,0 0 17-15,1-1-19 16,2 0-2-16,-2 0 7 15,-4-3-24-15,-3 1 7 16,-9-1-8-16,-2 0 1 16,-7 0 1-16,-1 0-2 15,-2 0-12-15,-3 0 0 16,0 0-28-16,0 0 2 0,0 0-27 16,0-8-63-16,0-3-76 15,-19-8-75-15,3 3-355 16,-3 2 54-16</inkml:trace>
  <inkml:trace contextRef="#ctx0" brushRef="#br0" timeOffset="-18462.59">24432 8226 517 0,'0'0'165'16,"0"0"-24"-16,0 0-7 15,0 0 76-15,0 0-27 0,0 0-34 16,0 0 4-16,-39-72-52 16,36 69-15-16,2 3-10 15,1 0-39-15,0 0 4 16,0 0-18-16,0 0-9 16,0 0 10-16,0 5-24 15,0 15 0-15,0 11 7 16,0 12-7-16,0 8 18 15,0 4-17-15,0 0 5 16,0-2 1-16,0-6-6 0,-3-5-1 16,-2-6 0-1,-2-5 1-15,0-2 2 16,3-7-3-16,-3-5 0 0,4-3 5 16,1-4-5-1,1-4 0-15,1-5 0 0,0-1 2 16,0 0 10-16,0-12 47 15,0-9-37-15,0-6-10 16,0-8-11-16,0-5-1 16,3-6 0-16,1-2-4 15,3-3 4-15,-2-3 0 16,1 2 0-16,-3 5-6 16,0 7 3-16,-1 8 3 15,-1 8 0-15,-1 7-2 16,2 9 2-16,-2 1 1 0,0 6 0 15,0 1 2 1,0 0-1-16,0 0-2 0,0 0 0 16,-2 8-6-16,-7 12 6 15,-6 3 0-15,0 5 1 16,-4 2 8-16,-2 0-8 16,-1 1-1-16,-2 0 0 15,0 0-2-15,0-3 2 16,-2-1 0-16,3-4 1 15,2-4 5-15,4-4-5 16,1 0-1-16,2-3 0 16,3-4-1-16,3-1 1 15,1 0 0-15,1-1 0 0,3-2 7 16,-1 0-7 0,1-1 0-16,1 0 0 0,0-2-2 15,1 2 2-15,-1 0 1 16,1 1 5-16,1 1 3 15,0 1-8-15,0 1-1 16,0 0 0-16,0 2 1 16,8 0 13-16,5 2-2 15,2 3 3-15,6 0 1 16,2 4-14-16,3 0 5 16,-1 1 2-16,2-1-9 15,0-4 22-15,-5-1-4 16,-3-4 1-16,-5-3 15 15,-5-2-27-15,-4-1 11 16,-4-3-3-16,-1 2-14 0,0-2 35 16,0 1-13-1,0 0 3-15,0 1 9 0,0-2-27 16,0 1 7-16,0-1-15 16,0 2 6-16,0-2-7 15,0 0 1-15,0 0-9 16,0 0-14-16,0 0-73 15,-4 7-54-15,-4-1-70 16,-3 1-597-16</inkml:trace>
  <inkml:trace contextRef="#ctx0" brushRef="#br0" timeOffset="-2787.54">27205 12344 887 0,'0'0'240'0,"0"0"-150"0,0 0 1 16,0 0 37-1,0 0 16-15,0 0-67 0,0-5-29 16,0 5-1-16,0 0-23 16,1 0 0-16,-1 0-24 15,0 11 1-15,0 8 8 16,0 9-1-16,0 4 3 15,-4 3-1-15,-1-1-3 16,1-3-7-16,2-1 0 16,1-5 4-16,1-4-4 15,0-3 0-15,0-4 1 16,0-4 5-16,6-3-6 16,6-5 0-16,5-2 0 0,9 0 6 15,5-9 19 1,6-6 12-16,4-2 17 0,3-2-2 15,-3 2-43-15,-2 2-3 16,-6 2-6-16,-7 4-13 16,-3 0-1-16,-7 4-86 15,-9 0-133-15,-2 3-142 16,-5-1-307-16</inkml:trace>
  <inkml:trace contextRef="#ctx0" brushRef="#br0" timeOffset="-2546.29">27458 12293 1114 0,'0'0'213'16,"0"0"-122"-16,0 0-4 16,0 0 18-16,0 0 0 15,0 0-35-15,-6 93-17 16,6-48 10-16,0 4-38 15,0 0-6-15,-1 1-18 16,1-2 5-16,0 1-12 16,0-1 2-16,0 12-121 15,3-10-200-15,5-9-494 0</inkml:trace>
  <inkml:trace contextRef="#ctx0" brushRef="#br0" timeOffset="-2375.24">27680 12987 1415 0,'0'0'323'15,"0"0"-246"-15,0 0-40 16,0 0 2-16,0 0 1 16,0 0-31-16,0 0-9 15,15 8-185-15,-4-16-455 0</inkml:trace>
  <inkml:trace contextRef="#ctx0" brushRef="#br0" timeOffset="-1731">27937 12383 1335 0,'0'0'307'0,"0"0"-242"16,0 0-30-16,0 0 19 15,0 0 36-15,94-17-48 16,-57 12-27-16,0-1 23 16,1 1-26-16,-4-1-1 15,-4 1-5-15,-6 1-6 16,-5 1-6-16,-7 1-35 15,-7 1-83-15,-5 1-44 0,0 0-47 16,-11 0 32-16,-11 0 3 16,-5 3 85-16,-6 4 95 15,-1 7 66-15,1-1 83 16,0 1 11-16,5 1-12 16,1 2-35-16,5 0-16 15,4 0-61-15,4-2-4 16,7 1-32-16,4-2 9 15,3-1-7-15,0-2-2 16,12 0 3-16,7 0 13 16,8 2-9-16,3-1-7 15,4 2 0-15,4 3 1 16,0 3 1-16,2 4-1 0,-4 2 9 16,-3 3 39-1,-6-2-32-15,-6 3 2 0,-11 0-6 16,-5-4-12-16,-5 2 17 15,-6-6-2-15,-17 1-1 16,-6-5 10-16,-6-1-23 16,-2-5-2-16,-1-6 0 15,2-6 9-15,1 0 7 16,2-6 2-16,7-8-1 16,3 0-8-16,7 0-9 15,5 2-10-15,8 3-39 16,3 2-128-16,6 2-300 0,8 2-272 15</inkml:trace>
  <inkml:trace contextRef="#ctx0" brushRef="#br0" timeOffset="-1332.68">28527 12574 960 0,'0'0'278'16,"0"0"-194"-16,0 0-31 15,-55 102 75-15,52-63 13 0,3-1-40 16,9-2-43-16,15-7-27 16,8-9 13-16,3-6 17 15,7-9-28-15,-2-5 15 16,1-7-18-16,-4-16 4 15,-5-10 25-15,-6-6-31 16,-8-7-1-16,-10-3-5 16,-8-1-9-16,-3 4 14 15,-20 0-15-15,-5 8 17 16,-5 6 23-16,-4 10-42 16,-2 8-3-16,-3 10-7 15,2 4-16-15,3 6 15 16,2 18-17-16,5 3-27 15,10 8-30-15,14 13-93 16,4-6-142-16,2-10-516 0</inkml:trace>
  <inkml:trace contextRef="#ctx0" brushRef="#br0" timeOffset="-789.08">29111 12373 1190 0,'0'0'322'0,"0"0"-248"15,0 0-34-15,0 0-14 16,0 0 61-16,0 0-31 16,0 0-31-16,-64 70 30 15,49-29 0-15,4 10-19 16,5 5 7-16,6 7-37 15,0-2 4-15,9-4-10 0,11-7 2 16,3-8 5 0,5-13-6-16,4-11 5 0,1-9 6 15,0-9-11-15,-2-6-1 16,-3-17 9-16,-5-9 6 16,-7-5 25-16,-10-3-20 15,-6-1 17-15,0 4 7 16,-15 6-32-16,-10 9 21 15,-3 8-26-15,-7 14 4 16,-3 0-19-16,2 20 8 16,2 11-16-16,5 7-30 15,13 23-75-15,7-10-94 16,7-8-646-16</inkml:trace>
  <inkml:trace contextRef="#ctx0" brushRef="#br0" timeOffset="-384.03">29585 12518 1073 0,'0'0'178'16,"0"0"-135"-16,0 0-8 15,0 0 95-15,64 87 16 16,-37-52-28-16,3 4 16 16,-3-4-68-16,1-1-17 15,-4-7-39-15,-3-2-9 16,-8-6-2-16,-4-1-15 16,-6-1-100-16,-3-7-155 0,0 0-345 15</inkml:trace>
  <inkml:trace contextRef="#ctx0" brushRef="#br0" timeOffset="-150.67">29730 12547 1073 0,'0'0'584'15,"0"0"-508"-15,0 0-51 16,0 0-6-16,-54 83 86 15,36-45-34-15,3-1-26 16,0 1 4-16,5-4-47 16,3-4-2-16,2-7 0 15,4-6-11-15,1-6-27 0,0-10-171 16,11-1-278-16,0 0-455 0</inkml:trace>
  <inkml:trace contextRef="#ctx0" brushRef="#br0" timeOffset="89.02">30040 12467 1243 0,'0'0'251'0,"0"0"-187"16,0 104-13-16,0-49 105 0,0 1 2 15,0-2-64-15,4-4-72 16,4-8-9-16,0-9-13 16,2-11-23-16,0-8-36 15,7-14-133-15,-2 0-195 16,-2-14-406-16</inkml:trace>
  <inkml:trace contextRef="#ctx0" brushRef="#br0" timeOffset="455.42">30273 12383 958 0,'0'0'265'16,"0"0"-162"-16,0 0-33 16,-14 112 86-16,13-62-8 0,1 1-64 15,4-1-9-15,15-3-36 16,9-7-6-16,3-7 0 15,5-8-32-15,1-9 9 16,-1-10-9-16,0-6 1 16,-2-4 38-16,-3-15-14 15,-5-8 26-15,-6-5-4 16,-7-3-9-16,-6-7 11 16,-7 1-9-16,0 1-25 15,-17 2 27-15,-6 4-22 16,-9 8-2-16,-2 6 14 15,-6 11-33-15,-3 7 0 0,1 2-5 16,3 6-27-16,4 12 4 16,7 3-55-16,3 16-94 15,7-4-225-15,7-6-856 0</inkml:trace>
  <inkml:trace contextRef="#ctx0" brushRef="#br0" timeOffset="741.26">30749 12330 1670 0,'0'0'397'0,"0"0"-321"16,0 0-48-16,0 0-16 16,0 0 21-16,0 0 6 15,0 0-39-15,92 0 0 16,-64 0 0-16,1 0-54 16,5 0-48-16,-6 0-162 15,-5 2-720-15</inkml:trace>
  <inkml:trace contextRef="#ctx0" brushRef="#br0" timeOffset="1190.93">31138 12187 1305 0,'0'0'139'16,"0"0"-139"-16,0 0 0 16,0 0 71-16,0 0 17 15,0 0-31-15,79 34-25 16,-48-31-17-16,-1-1 20 16,-1-2-22-16,-4 0-4 15,-4 0 2-15,-5-8-5 0,-3-4 0 16,-3-1-6-1,-3-1 7-15,-4 0 4 0,0-1-10 16,-3 0 0-16,0 3 17 16,0 4-11-16,0 3-7 15,-3 5 4-15,-4 0-3 16,-3 7-1-16,-4 17 0 16,-1 10 10-16,-2 9 27 15,5 3-17-15,5 3-4 16,4-4-16-16,3-2 1 15,0-10 3-15,0-5-4 16,0-5-9-16,3-7-61 0,-3-5-174 16,0-5-156-16,-10-6-777 15</inkml:trace>
  <inkml:trace contextRef="#ctx0" brushRef="#br0" timeOffset="1357.28">31157 12373 1224 0,'0'0'485'16,"0"0"-396"-16,0 0-14 16,0 0 32-16,0 0-21 15,111-4-53-15,-69 3-8 16,2-1-25-16,7 2-9 16,-12 0-98-16,-11 0-506 0</inkml:trace>
  <inkml:trace contextRef="#ctx0" brushRef="#br0" timeOffset="2152.42">31457 12726 1622 0,'0'0'263'15,"0"0"-263"-15,0 0 0 16,0 0 63-16,0 0 7 16,26-79-51-16,-7 66 4 15,0 0-17-15,4 4 4 16,-1 6 11-16,0 3-19 16,-2 3-2-16,2 17 0 15,-3 8 7-15,-2 8-3 0,-4 1-4 16,-2 2 1-16,-4-6 7 15,-4-5-7-15,-1-9-1 16,-2-7 0-16,0-5-5 16,0-4 5-16,0-3 0 15,0 0 8-15,0-7 5 16,0-10-13-16,4-9-16 16,7-8 5-16,1-5-17 15,5-3 9-15,2 4-46 16,1 4 0-16,3 14 28 15,-1 10-7-15,-4 10 34 16,0 11 4-16,-3 18 6 16,-2 12 2-16,-2 6 12 0,-4 0 7 15,-1-7 14 1,1-4-22-16,-4-11-4 0,2-8-9 16,-2-7 9-16,0-9-9 15,3-1 10-15,4-6 21 16,5-13 6-16,4-10-37 15,5-9 0-15,2-6-1 16,1 0-19-16,0 0 19 16,-2 11 0-16,-3 9 1 15,-5 17-1-15,-3 7 7 16,-3 22-6-16,-3 16 61 16,-3 8-20-16,-2 0-1 15,-1-2-33-15,-1-5 1 0,-1-8-8 16,0-2-15-1,0-8-199-15,0-9-968 0</inkml:trace>
  <inkml:trace contextRef="#ctx0" brushRef="#br0" timeOffset="5628.13">24065 12467 838 0,'0'0'325'0,"0"0"-235"0,0 0 21 16,0 0 58-16,0 0 7 15,0 0-26-15,1 0-74 16,-1 0-23-16,2 0 31 16,-2 0-42-16,0 0 19 15,1 0-42-15,-1 0-9 16,3 0-4-16,2 0-6 15,8 0 0-15,4 0 4 16,9 0 4-16,7 0-8 16,2 0 0-16,1 0-7 15,-1 0-2-15,-8-6 9 16,-2 3-18-16,-5 0 5 16,-8 3-76-16,-4 0-32 0,-8 0-116 15,0 9-104 1,-11 2-237-16</inkml:trace>
  <inkml:trace contextRef="#ctx0" brushRef="#br0" timeOffset="5863.45">24035 12663 925 0,'0'0'353'15,"0"0"-247"-15,0 0-20 16,0 0-43-16,0 0 46 15,0 0 41-15,0 0-75 0,118 0-7 16,-72 0-26 0,3 0-9-16,-2 0 21 0,-3 0-33 15,-6 0-1-15,-7 0 0 16,-6 0-61-16,-13 0-155 16,-6 0-266-16,-6 0-342 0</inkml:trace>
  <inkml:trace contextRef="#ctx0" brushRef="#br0" timeOffset="6603.01">23972 12308 1328 0,'0'0'279'16,"0"0"-218"-16,0 0-18 16,0 0-29-16,0 0 70 15,0 0 15-15,0 0-83 16,3 24 3-16,8 10 8 16,0 9-14-16,0 8 29 15,-3 4-32-15,-2-2 2 16,-3 0-2-16,-3-6-1 15,0-6-16-15,0-9 7 16,0-7-34-16,0-8 27 16,0-8-30-16,0-9 1 0,0 0 35 15,-2-9-61 1,-1-16-8-16,0-11-34 0,0-6 65 16,-1-6 39-16,-1-3 1 15,-1-1 13-15,0 0-9 16,0 3 5-16,2 6-10 15,1 8 12-15,1 10-11 16,1 10 34-16,-1 7-9 16,1 5-13-16,-2 3-4 15,-4 1 1-15,-4 12-10 16,-4 6 0-16,-4 2 1 16,-5 4 1-16,-1 0-1 0,-2 2 0 15,-1-2 7 1,0 1-2-16,-2-1-6 15,4-2 0-15,-1-2-2 0,5-3 1 16,5-2 2-16,4-2-1 16,5-4 6-16,4-1-5 15,4-3-1-15,0 3 0 16,1 2 2-16,13 3 7 16,6 2-8-16,9 3 15 15,4 1 12-15,6 0-28 16,3 0 35-16,2-1 3 15,2-3-14-15,-4-2 33 16,-2-1-29-16,-4-5-11 16,-6 0 7-16,-5-4-18 15,-7-1-7-15,-7 1 1 0,-5-1-24 16,-6 5-4-16,0-1-134 16,0 0-320-16</inkml:trace>
  <inkml:trace contextRef="#ctx0" brushRef="#br0" timeOffset="12160.3">20087 8215 568 0,'0'0'292'16,"0"0"-132"-16,0 0 12 15,0 0 9-15,0 0-18 16,0 0-15-16,0-16-44 16,0 11-28-16,0 1 16 15,0 1-33-15,0 1-6 16,0-1 4-16,-3 0-42 15,1 3 11-15,-2 0-18 0,-1 0 1 16,-1 0-2 0,-3 0-7-16,-4 3 0 0,-2 8-1 15,-1 2 2-15,-1 2-1 16,-1 4 0-16,0 3-4 16,1 2 3-16,-1 7 1 15,4 1 0-15,4 2-1 16,2 5 3-16,5 0-3 15,3 3 1-15,0 2-2 16,12 1 1-16,6-1 2 16,6-4-1-16,3-6 1 15,1-5 0-15,3-8-2 16,2-10-5-16,0-8-3 16,2-3 9-16,-1-9 0 0,-1-16 12 15,-3-5-1 1,-4-2-2-16,-5 0-9 0,-7 1 0 15,-6 5 0-15,-8 5-4 16,0 3 11-16,-13 2-7 16,-8 3 8-16,-9 3-7 15,-4 0-1-15,-3 8 0 16,1 2 0-16,3 0-9 16,6 8 9-16,5 6 0 15,7 3 0-15,3 2-11 16,6 3-17-16,6 2-64 15,0 9-124-15,15-6-339 16,-1-5-676-16</inkml:trace>
  <inkml:trace contextRef="#ctx0" brushRef="#br0" timeOffset="12784.74">20621 8240 681 0,'0'0'553'0,"0"0"-465"15,0 0-59-15,0 0 0 16,0 0 51-16,0 0 48 16,0 0-39-16,47-2-27 15,-17-3 16-15,8 0-33 16,1-2 17-16,3-1-8 16,0-2-47-16,-3 1 14 15,-5 1-21-15,-10 1-18 0,-6 5-10 16,-10 1-89-1,-8 1-133-15,0 0-72 0,-14 1-266 0</inkml:trace>
  <inkml:trace contextRef="#ctx0" brushRef="#br0" timeOffset="13317.24">20704 8245 841 0,'0'0'222'0,"0"0"-172"16,0 0-26-16,0 0 25 16,0 0 76-16,-33 78 17 0,30-56-62 15,2-1-6-15,1 1-26 16,0-4-40-16,0-2 19 16,0-6-21-16,0-3 1 15,0-1 2-15,6-6-9 16,3 0-7-16,6 0-3 15,1 0 10-15,7-6-1 16,2-2-18-16,3 4 17 16,2 4-14-16,3 0 22 15,1 0-6-15,1 12 19 16,-3 5-19-16,-2 2 45 16,-4 3-15-16,-7 2-6 15,-9 2 37-15,-4-2-42 0,-6 1-3 16,0-1 12-1,-15-2-27-15,-7-3 29 0,-8-1-19 16,-4-4-11 0,-7-8 34-16,-2-3-33 0,-2-3 5 15,2 0 3-15,5-7-2 16,5-5 19-16,6 2-2 16,8 1-24-16,7 2 20 15,6 2-20-15,2 4 0 16,4-1-1-16,0 2-28 15,0 0 17-15,7 0-29 16,6 0-35-16,6 0-32 16,16 0-127-16,-4 0-283 15,-1 0-91-15</inkml:trace>
  <inkml:trace contextRef="#ctx0" brushRef="#br0" timeOffset="14849.19">21283 8257 451 0,'0'0'213'0,"0"0"-136"16,0 0-66-16,0 0 34 15,0 0 85-15,0 0-6 16,0 0-17-16,-3 0-60 15,3 0-1-15,0 0 12 16,0 0-25-16,0 0 18 16,0 0-28-16,0 0-14 15,0 0 29-15,0 0-32 16,0 0 27-16,0 0 12 16,0 0-23-16,0 0 26 15,0 0-22-15,0 0-10 16,0 0 25-16,0 0-41 15,0 0 14-15,0 0 2 0,0 0-9 16,0 0 11 0,0 0-17-16,0 0 0 0,0 0 13 15,0 0-12-15,0 0-2 16,0 0 0-16,0 0 9 16,0 0-6-16,0 0-2 15,0 0-1-15,0 0 24 16,0 0-22-16,0 0-2 15,0 0 0-15,0 0 11 16,0 0-12-16,0 0 1 16,0 0 0-16,0 0 10 15,0 0-10-15,-2 0 0 16,1 0-1-16,-4 3-4 16,-1 7 5-16,-4 2 1 15,0 3-1-15,-1 2 12 0,-1 2-11 16,2 6-1-16,0 5 10 15,4 4-10-15,4 2 41 16,2 3-31-16,2 1-8 16,12-1 14-16,4-2-15 15,3-1-1-15,1-7 0 16,0-5 6-16,3-4-3 16,2-7-2-16,-1-9-1 15,4-4 0-15,0-3 13 16,0-17-13-16,-2-8 7 15,1-6 2-15,-3-5 14 16,-2-4-14-16,-6 2-1 0,-2-1 20 16,-6 2-17-16,-6 3-11 15,-4 1 0-15,0 1 7 16,-15-3 24-16,-9 5-16 16,-6-1 11-16,-4 4 42 15,-2 1-55-15,1 5 20 16,2 7-33-16,3 5 4 15,3 9-5-15,5 3 1 16,-1 0 0-16,3 7-8 16,1 8-5-16,0 5-25 15,4 4-43-15,2 4-91 16,2 14-15-16,5-5-301 16,2-6-637-16</inkml:trace>
  <inkml:trace contextRef="#ctx0" brushRef="#br0" timeOffset="15128.31">21726 8707 1483 0,'0'0'302'16,"0"0"-187"-16,0 0-46 15,0 0-42-15,0 0 74 0,0 0-54 16,0 0-37-16,13-6-10 16,-8 1-56-16,-2-3-55 15,1-1-147-15,-2 1-549 0</inkml:trace>
  <inkml:trace contextRef="#ctx0" brushRef="#br0" timeOffset="15795.21">21945 8277 791 0,'0'0'112'0,"0"0"-56"15,0 0-27-15,0 0 62 16,0 0 74-16,0 0-88 16,100 64-8-16,-71-64-14 15,0 0-10-15,-2-9 60 16,-2-9-19-16,-2-5-12 15,-8-1-2-15,-2-3-51 16,-5-2 18-16,-5 0-13 16,-3 3-9-16,0 1 25 15,-9 4-32-15,-9 1 4 16,-3 8 19-16,-6 2-27 0,-2 5-7 16,-4 5 1-16,0 0-11 15,-2 12 4-15,3 10 7 16,3 3 0-16,4 6-6 15,7 2-4-15,5-1 10 16,5 0 0-16,8-3-8 16,0-5 1-16,3-4 7 15,13-4-9-15,4-6 2 16,2-6-27-16,4-4 6 16,0 0-9-16,0-6-9 15,-2-9 38-15,-2-3-2 16,0-2 10-16,-1 0 18 15,-3-1-11-15,-2 4-7 0,-2 7 3 16,-1 2 4-16,-4 8-14 16,-1 0 14-16,-1 20-4 15,4 11 79-15,-2 11-47 16,1 8 8-16,0 4-14 16,-1-1-23-16,-1-5 36 15,-2-7-36-15,1-10-5 16,-4-7 5-16,0-7-6 15,0-7-40-15,0-10-92 16,-1 0-239-16,-1-4-891 0</inkml:trace>
  <inkml:trace contextRef="#ctx0" brushRef="#br0" timeOffset="16336.5">22457 8332 874 0,'0'0'187'16,"0"0"-143"-16,0 0-35 15,0 0 10-15,0 0 120 16,0 0-46-16,0 0-8 0,48-33 8 15,-37 45-29-15,2 9 41 16,0 8-26-16,-3 5-3 16,2 3 16-16,-1 1-58 15,-4-1 8-15,-2-6-24 16,-2-4-8-16,-3-6 3 16,1-6-13-16,-1-6 2 15,0-4 10-15,0-2-11 16,0-3-1-16,0 0 0 15,2-3-28-15,1-9 9 16,2-7-11-16,0-5 9 16,1-3 20-16,2-5-62 15,1-1 10-15,2-2-61 0,1 2-3 16,3 4 73 0,0 7 17-16,1 5 27 0,-2 10-2 15,-1 7 4-15,-2 0-2 16,-1 19 61-16,2 6-1 15,-1 4 27-15,-1 4-25 16,0-3-21-16,-1-4-9 16,-2-5-31-16,-3-3-2 15,-2-4-59-15,-2-7-206 16,0-3-546-16</inkml:trace>
  <inkml:trace contextRef="#ctx0" brushRef="#br0" timeOffset="17025.95">22894 8320 1031 0,'0'0'204'15,"0"0"-146"-15,0 0-46 16,0 0-11-16,0 0 122 15,0 0 5-15,0 0-56 16,57 15 25-16,-47 8-27 16,3 9 31-16,-1 3-10 15,3 4-43-15,-3-2 38 16,-3 0-54-16,0-3-11 0,-4-3-1 16,-2-10-14-16,-3-5-7 15,1-7 1-15,-1-4-6 16,0-5 5-16,0 0 1 15,2-12 0-15,-1-10 0 16,1-5-25-16,2-5 9 16,1-3 4-16,2-2-30 15,0 1 25-15,2 5-6 16,2 7-4-16,-1 8 26 16,-1 9-36-16,-1 7 36 15,2 3 1-15,-1 16 0 16,2 8 42-16,0 5-8 15,0 1 1-15,-2-1-1 16,1-2-26-16,-4-6-7 16,-1-6-1-16,-1-5-4 0,-2-4-5 15,-1-6 9-15,1-3 0 16,-2 0-7-16,2-8-17 16,1-12 5-16,0-3-7 15,4-7-52-15,0-4 37 16,5-1-52-16,0 0-23 15,2 8 48-15,2 4 27 16,-4 12 40-16,-1 10 0 16,0 1 1-16,0 19 98 15,-1 11 9-15,2 8 0 16,1 4 24-16,-1 3-72 16,0-2-12-16,-2-4-32 15,-2-3-3-15,-2-9-24 0,-3-5 9 16,-3-8-81-1,0-4-96-15,0-8-758 0</inkml:trace>
  <inkml:trace contextRef="#ctx0" brushRef="#br0" timeOffset="19037.8">20197 12446 1129 0,'0'0'209'15,"0"0"-143"-15,0 0-66 16,0 0 9-16,0 0 0 16,0 0 8-16,0 0 5 15,-36 96 20-15,29-62-17 16,1 0 21-16,0 5-8 16,-1-3-10-16,1 0 20 15,1-5-36-15,3-4-1 16,2-6 4-16,0-7-8 15,0-6-7-15,0-3 0 16,3-5-25-16,7 0 25 0,3 0 16 16,3-6 0-1,4-4 1-15,3 0-6 0,6 0-11 16,4 2 0-16,4 0 0 16,2 2 27-16,4-1-5 15,-4 3-3-15,-3-2-11 16,-8 0-8-16,-6 1-76 15,-8-7-179-15,-8-2-269 16,-5 1-268-16</inkml:trace>
  <inkml:trace contextRef="#ctx0" brushRef="#br0" timeOffset="19303.38">20434 12481 1035 0,'0'0'295'0,"0"0"-163"16,0 0-14-16,-6 93 7 16,6-44 15-16,0 7-61 15,5 3-8-15,4-1-26 16,0-4-34-16,-3-4 28 16,1-8-39-16,-2-9 0 15,-1-8 0-15,2-6-16 16,-5-9-15-16,2-5-53 15,0-5-58-15,2 0-62 16,7-3-46-16,0-9-103 0,-2-3-310 16</inkml:trace>
  <inkml:trace contextRef="#ctx0" brushRef="#br0" timeOffset="19557.09">20807 12559 1320 0,'0'0'266'15,"0"0"-214"-15,0 0-52 16,0 0 35-16,85-2 54 16,-50 1-8-16,2-1-27 15,-2-1-53-15,0 2 6 0,-8-2-7 16,-8 3-52-16,-9-2-10 15,-7 0-77-15,-3 2-20 16,-16 0-63-16,-5 0-316 16,-3 0 137-16</inkml:trace>
  <inkml:trace contextRef="#ctx0" brushRef="#br0" timeOffset="19894.86">20912 12554 113 0,'0'0'233'0,"0"0"-103"16,-102 29 94-16,60-14 27 15,10 2-6-15,3-2-103 16,11 2-95-16,5-1-7 15,7-2-29-15,6 1 2 16,0-3 18-16,9-1-30 16,15 0 10-16,6-1-11 0,7 2 1 15,6-1 9 1,2 2-8-16,1 4 38 0,-1 2 53 16,-2 3-8-16,-6 0 7 15,-5 2-35-15,-10 0-23 16,-10 1 35-16,-7 0-30 15,-5 0-11-15,-3 0 13 16,-18-3-41-16,-6-3 16 16,-6-3-16-16,-4-6 3 15,-4-7 7-15,0-3-9 16,0-2 5-16,7-12-6 16,6-1-6-16,9-1-22 15,11 2-25-15,8 2-112 16,6-2-7-16,15 4-112 15,2 2-239-15</inkml:trace>
  <inkml:trace contextRef="#ctx0" brushRef="#br0" timeOffset="20285.3">21208 12790 1086 0,'0'0'198'0,"0"0"-154"15,0 0-9-15,0 0 26 16,0 0 125-16,0 81-67 0,3-52-63 16,9 2 7-1,9 1-15-15,4-6-3 0,5-6-1 16,3-3-29-16,3-9 6 16,3-8-21-16,-2 0-2 15,-1-20 2-15,-3-11 10 16,-8-7 2-16,-10-6 19 15,-7-5-30-15,-8-3 8 16,-5-2 13-16,-16 4-16 16,-6 1 38-16,-8 10-7 15,-1 7 18-15,-3 6 35 16,0 11-58-16,0 6 4 16,4 9-36-16,0 0-10 15,5 10-5-15,4 13-11 16,3 4-47-16,8 4-4 15,5 20-55-15,4-7-69 0,6-4-538 16</inkml:trace>
  <inkml:trace contextRef="#ctx0" brushRef="#br0" timeOffset="20528.29">21738 12973 1612 0,'0'0'247'0,"0"0"-208"0,0 0-12 16,0 0 18 0,0 0 59-16,0 0-45 0,0 0-59 15,0-2-37-15,0-1-16 16,5-1-150-16,-1-1-274 15,0 0-522-15</inkml:trace>
  <inkml:trace contextRef="#ctx0" brushRef="#br0" timeOffset="20945.29">22088 12461 1122 0,'0'0'206'0,"0"0"-147"16,0 0-27-16,0 0-14 15,0 0 108-15,0 0-14 16,0 0-65-16,-35 103 22 16,29-57-12-16,3 8 6 15,3 6 17-15,0-1-59 16,4-4 3-16,14-7-24 15,7-9 6-15,5-10-4 16,8-8-1-16,2-12-1 16,3-9 0-16,0 0-9 15,0-13 8-15,-8-11 1 16,-7-5 0-16,-11-1 20 0,-11-3-12 16,-6 0 2-16,-9 3 24 15,-18 6-28-15,-9 5 22 16,-4 11-28-16,-6 6 12 15,4 2-24-15,6 13 7 16,6 7-15-16,11 5-14 16,8 11-98-16,6-7-79 15,5-2-366-15</inkml:trace>
  <inkml:trace contextRef="#ctx0" brushRef="#br0" timeOffset="21403.47">22503 12712 939 0,'0'0'146'15,"0"0"-62"-15,0 0 23 16,0 0 46-16,46 84 54 15,-31-50-112-15,3 3-6 16,-1-1-10-16,-3-3-32 16,-3-6-14-16,-2-6-30 15,-5-3 11-15,-2-8-7 16,-1-6-6-16,1-4 4 16,-1 0-5-16,2-13 5 15,0-10-6-15,2-7 1 0,1-6-24 16,3-2 23-1,0 0-15-15,1 3-5 0,3 4 20 16,-2 11-7-16,1 11 2 16,-2 9 2-16,1 0 4 15,-1 19 43-15,1 8-4 16,1 5 2-16,-1-1 7 16,-2-2-36-16,-1-2 9 15,-1-5-21-15,-5-5-24 16,-2-5-20-16,0-5-115 15,0-4-345-15,-2-3-665 0</inkml:trace>
  <inkml:trace contextRef="#ctx0" brushRef="#br0" timeOffset="22025.94">22915 12697 1061 0,'0'0'369'15,"0"0"-267"-15,0 0-48 16,0 0-15-16,0 0 50 16,0 0 5-16,0 0-18 0,46 32-35 15,-33-2 34 1,-4 3-42-16,1 2-1 0,-3-3 12 15,-1-3-32-15,-3-7 12 16,0-7-24-16,-2-3 6 16,1-7-4-16,-2-3-1 15,1-2 7-15,2 0-8 16,0-11 6-16,3-9-6 16,-2-5 0-16,3-6-5 15,0-4-10-15,1 2 12 16,0 4 3-16,0 8 2 15,-1 8-2-15,1 13-2 16,-1 0-27-16,1 17 29 16,1 9 0-16,-1 4 1 15,-2 1 11-15,2-2 0 0,-3-7-5 16,1-5-8-16,-1-5 1 16,-2-6-6-16,2-6-5 15,-2 0 10-15,3-3 1 16,0-14-3-16,3-5-21 15,0-7 4-15,-2-3-8 16,2-1-14-16,0 5 40 16,-3 5-11-16,0 10 13 15,0 13 0-15,4 5 19 16,1 22-19-16,3 14 57 16,2 8-38-16,-1 4 28 15,1 0-32-15,-2-5-2 0,-4-6-13 16,-4 0-41-1,-5-10-128-15,-1-10-695 0</inkml:trace>
  <inkml:trace contextRef="#ctx0" brushRef="#br0" timeOffset="23243.85">19978 11947 502 0,'0'0'722'0,"0"0"-602"15,0 0-67-15,0 0-19 16,0 0 59-16,0 0 12 16,0 0-48-16,-25-11-9 15,22 22-38-15,0 14 8 16,0 13 23-16,3 28-12 16,0 38 5-16,1 43-14 15,10 21-4-15,-3 1 21 16,-5-15-30-16,-3-24 3 15,0-11 4-15,0-10-3 16,0-11-9-16,0-19 7 0,0-19-8 16,0-20 15-1,3-10-15-15,3-2-1 0,0-5 0 16,3-6-55-16,-1-14-63 16,1-23-94-16,-2-13-84 15,0-10-441-15</inkml:trace>
  <inkml:trace contextRef="#ctx0" brushRef="#br0" timeOffset="24393.35">19909 12115 202 0,'0'0'772'0,"0"0"-617"16,0 0-106-16,0 0 4 15,0 0 65-15,0 0-36 16,0 0 17-16,47-51-28 16,-19 38-33-16,5 4 19 15,7-2-7-15,5 2-5 16,8-2 15-16,8 5-25 15,20-2 13-15,14 1-24 16,20-2-23-16,6 1 18 16,-9-5-13-16,-2 0 5 0,-10-4 5 15,8 3-9-15,-1-2 0 16,3 2-7-16,0 3 2 16,-2 0 4-16,4 5-5 15,0-1-1-15,4 0 7 16,5 1 6-16,3-3-13 15,6-1 0-15,-2-1-3 16,-3 0-4-16,-4-1 14 16,-5 2-7-16,-6 3 0 15,-6-1-2-15,-9 3 2 16,-18 1 0-16,-19 4 8 16,-15 0-18-16,-9 0 10 15,0 0 0-15,-1 0 2 0,-4 0 4 16,-10 0-12-16,-10 0 2 15,-6 0-8-15,-3 0 11 16,0 0 2-16,0 0 11 16,0 0 10-16,0 0-12 15,0 3-10-15,0-2 0 16,0 8-3-16,0 4 2 16,0 7 2-16,3 11-1 15,3 8 7-15,3 22 0 16,0 21-7-16,3 25 0 15,4 11 0-15,5 1 6 16,1-3-6-16,2-10 1 16,0 6 9-16,-3 0-9 15,-2-7-1-15,2-1 0 16,-2-12 1-16,0-4 2 0,-3-19-3 16,-4-15 1-16,-3-14 11 15,1-8-11-15,-1 0-2 16,2 2 0-16,-1 0 0 15,-3-9-5-15,1-5 6 16,-3-4 0-16,-2-5-1 16,1-1 0-16,-3-1 0 15,-1-4 1-15,0 0-15 16,0-2 8-16,0 1 7 16,0-3 0-16,0-1-2 15,-8 0-10-15,-3 0 5 16,-3 0-9-16,-5 0-14 0,-5-3 24 15,-5-5-30-15,-7-1 4 16,-12-2 25-16,-19 0-18 16,-32 1 23-16,-38 3-9 15,-18 7-39-15,-9 0 49 16,1 0-8-16,2 8 9 16,-9 1 32-16,-9 5-26 15,-6-1 25-15,0 1-6 16,3-2-19-16,5-1 38 15,5-2-16-15,13-2-13 16,11-3 7-16,18-1-13 16,18 2-7-16,29-2 15 15,22-1-6-15,20 0 28 0,10-1-30 16,3-1 2-16,2 0-7 16,6 0 3-16,12 0-14 15,8-1-34-15,9-23-76 16,12 2-166-16,1-2-899 0</inkml:trace>
  <inkml:trace contextRef="#ctx0" brushRef="#br0" timeOffset="25217.05">19669 7919 859 0,'0'0'314'0,"0"0"-195"16,0 0-90-16,0 0-5 15,0 0 17-15,0 0-6 16,0 0 33-16,-25 92 22 0,32 9-20 16,22 50 10-16,5 27-33 15,0 5-9-15,-8-20-13 16,-10-37-16-16,-9-31-3 15,-2-28-6-15,-3-25 0 16,-2-10 2-16,0 0-2 16,0-5 0-16,0-3-12 15,0-12-55-15,0-13-40 16,0-18-98-16,-2-7-437 0</inkml:trace>
  <inkml:trace contextRef="#ctx0" brushRef="#br0" timeOffset="26479.32">19617 7867 1003 0,'0'0'123'16,"0"0"-72"-16,0 0-27 15,0 0 53-15,85-7 86 16,-49 7-37-16,11 0-21 16,8 0-31-16,17 0-52 15,22 0 31-15,19 0-24 0,7 0-13 16,-3 0 22-16,-4-4-26 16,-8-5-12-16,5 1 0 15,3-4 1-15,-2 2 3 16,3 0-4-16,-7-1 1 15,1 3 7-15,-5 1-8 16,-5 0 0-16,3 1-1 16,-2-1 10-16,1 0-10 15,2-1 1-15,2 0 0 16,3-2 6-16,4 0-6 16,2-4 0-16,0 0 0 15,-1 1-1-15,-3-2 1 16,-3 2 0-16,-2 4 0 15,-5-2 9-15,-5 3-8 16,-17 3-1-16,-16 3 0 0,-16 2 1 16,-7 0-3-16,5 0 2 15,-3 2 0-15,2 9-1 16,-12-2-10-16,-8 4 10 16,-7 0 1-16,-9 3-16 15,-5 2 16-15,-1 4 0 16,0 1 0-16,-1 7 31 15,-4 2-29-15,2 6-2 16,3 7 0-16,0 6 11 16,9 18-12-16,15 20 1 15,7 19 0-15,5 4 6 16,0-8-6-16,-8-24 0 16,-7-25 0-16,-7-13 2 15,1-2-3-15,-3 5 1 16,2 4 0-16,-2 6 8 0,-2-5-7 15,-3-7-1-15,-1-3 0 16,-3-6 3-16,0-8-4 16,-2-6 2-16,-1-7-1 15,2-5 0-15,-2-2 1 16,0-3-1-16,0-3 0 16,0 1-1-16,0-1-5 15,0 0 6-15,0 0-10 16,0 2 1-16,-6 1-13 15,-7-1 9-15,-3 1-7 0,-3-3 8 16,-5 0 3 0,-1 1 9-16,-5-1-12 0,-7 0 5 15,-2 2-21-15,-7-2 14 16,-7 1-2-16,-2-1 8 16,-4 2 8-16,-2-2 0 15,-1 1 1-15,1-1 8 16,-1 0-9-16,-4 0 0 15,-1 0-2-15,-18 0-2 16,-16 0 3-16,-22 0 1 16,-10 0 0-16,3-1 6 15,5 1-4-15,12 0-3 16,-3 0 1-16,-4 0-1 16,1 1 1-16,-3 4 0 15,-2 0 0-15,0-3 5 0,-3 0-4 16,2 0-2-16,1-2 1 15,5 0-3-15,4 0 2 16,5-3 1-16,7-3 0 16,6-2 9-16,2-1-9 15,9 1 0-15,13 1 0 16,18 3-4-16,12 1 1 16,7 3 6-16,-3 0-3 15,-6 0 22-15,-1 10-16 16,4 2-7-16,5 0 1 15,3-1-5-15,5-1 4 16,6-3 2-16,4-3-1 16,5-2 9-16,3-2-8 0,5 0-1 15,2 0 0-15,4 0-31 16,0 0-43-16,15 0-172 16,0 0-164-16</inkml:trace>
  <inkml:trace contextRef="#ctx0" brushRef="#br0" timeOffset="34851.78">18853 13104 675 0,'0'0'162'0,"0"0"-78"15,0 0 16-15,0 0 40 16,0 0 35-16,15 0-52 16,0-5-31-16,6 1 17 15,4-1-65-15,6 4 4 0,4 1 0 16,4 0-29-16,1 0 32 15,0 0-30-15,-6 0-14 16,-2 0 11-16,-5 0-18 16,-8 1-7-16,-4 1 5 15,-6-1-20-15,-6-1 16 16,-3 0-147-16,-6 2-119 16,-8-2-228-16</inkml:trace>
  <inkml:trace contextRef="#ctx0" brushRef="#br0" timeOffset="35465.88">18847 12968 887 0,'0'0'129'16,"0"0"-77"-16,0 0-35 15,0 0 22-15,0 0 73 16,0 0-36-16,0 0-26 16,-4 12 9-16,10 11 47 15,3 8-5-15,-2 7-74 16,0-1-3-16,-4-1 18 16,-1-5-42-16,-2-6 12 0,0-7-12 15,0-7 1 1,0-7 4-16,0-4 3 0,0 0 6 15,0-11-14-15,0-10-16 16,-3-7 10-16,0-4-5 16,0-4-5-16,-1 0 10 15,-1 0 7-15,2 5-1 16,0 8 16-16,2 7-6 16,-2 6-8-16,0 7 5 15,-2 3-6-15,-5 0 18 16,-4 10-19-16,-6 9 0 15,-4 3 9-15,-3 2-6 16,-3 4-3-16,0-3 0 16,3 0 1-16,3-4 2 15,5-4-2-15,5-5-1 0,4-4 6 16,7-3-5 0,3-4-2-16,0-1-6 0,12 0-7 15,12 0 14-15,7 0 16 16,6 0 13-16,5 0 24 15,3 0-31-15,-3 0 42 16,-2 1-18-16,-4 1-46 16,-11 1 24-16,-4-1-24 15,-10 1-25-15,-11-3-55 16,-2 0-199-16,-13 0-523 0</inkml:trace>
  <inkml:trace contextRef="#ctx0" brushRef="#br0" timeOffset="36902.06">16153 13138 120 0,'0'0'937'0,"0"0"-794"0,0 0-119 15,-79 27 2-15,55-11 4 16,4 2 5-16,4 4 24 16,3 1-34-16,6 4-3 15,7 6 7-15,0 4-23 16,9 2 17-16,18 3 9 15,9-2-18-15,6-5 26 16,5-10-29-16,4-13-10 16,-5-12-1-16,-1 0 0 15,-8-22 21-15,-4-7-21 16,-9-7-34-16,-7 0-7 0,-6 0-39 16,-7 4 31-1,-4 6 48-15,0 9 2 0,0 5 39 16,0 11 6-16,-1 1-37 15,1 8 14-15,0 13-21 16,0 9 24-16,10 1 16 16,8-2-32-16,6-2-10 15,1-10 0-15,3-9-19 16,-3-8 19-16,-1 0 13 16,-5-8-2-16,-6-12-11 15,-5-2-32-15,-8-3 8 16,0-3-16-16,-9 1-3 15,-13-1 41-15,-7 5 2 0,-4 4 2 16,-2 5 23-16,-1 7-18 16,1 7-1-16,7 0-6 15,4 17-11-15,11 7 10 16,6 6 2-16,7 5 11 16,1-3 23-16,21-2-33 15,10-5 9-15,5-10-11 16,6-10 0-16,4-5 7 15,-1-8 2-15,-5-16-8 16,-1-8 18-16,-7-10-18 16,-7-5-2-16,-10-6-7 15,-7 0 2-15,-5-1 6 16,-4 4 0-16,0 3 10 16,-11 9 31-16,-3 7-6 0,2 11 23 15,3 8-18-15,3 12-8 16,3 0 17-16,3 19-49 15,0 18 7-15,0 22 31 16,9 3-29-16,5 6 22 16,4-1-31-16,1-14 13 15,4-2-9-15,2-9-4 16,2-14 8-16,-1-13-7 16,-2-10-1-16,-2-5-29 15,-5-12 17-15,-2-13-33 16,-6-6 14-16,-5-2-20 15,-2 3 19-15,-2 4 22 16,0 9-88-16,0 14 19 16,0 3-82-16,0 19 47 15,6 15 112-15,6 8 2 0,3 0 10 16,6 0 73-16,2-10 26 16,6-10-67-16,-2-11-31 15,4-9-9-15,-2-2 67 16,-3-16-40-16,-3-12 1 15,-10-7 12-15,-4-4-19 16,-9-2 36-16,0 0 15 16,-12 5-23-16,-9 5 23 15,-6 6-9-15,-3 8-10 16,-2 11-17-16,-1 6-37 16,-2 9-2-16,5 20-10 0,5 8-39 15,8 5 37 1,9 2-103-16,8 10-88 0,6-12-274 15,9-9-759-15</inkml:trace>
  <inkml:trace contextRef="#ctx0" brushRef="#br0" timeOffset="37223.24">17283 13329 160 0,'0'0'1019'16,"0"0"-887"-16,0 0-13 15,0 0-57-15,31 97 95 16,-19-64-38-16,0-4-59 16,1-6 7-16,-4-8-44 0,-1-4-7 15,-4-7 17-15,-2-4-32 16,-2-2 23-16,0-15-2 16,0-8-14-16,-6-6 11 15,3-5-19-15,1-3 0 16,2 3 0-16,0 3-4 15,12 6 4-15,4 9-8 16,4 7 0-16,-2 5-1 16,3 6 9-16,-2 0 0 15,3 3 0-15,2 5-1 16,11-2-81-16,-7-3-114 16,-3-3-612-16</inkml:trace>
  <inkml:trace contextRef="#ctx0" brushRef="#br0" timeOffset="37606.05">17703 12864 1422 0,'0'0'266'16,"0"0"-211"-16,0 0 27 15,0 0-41-15,0 0 2 16,0 0 33-16,0 0-34 16,63-64-10-16,-29 60-11 0,5 4-15 15,0 0 3-15,-3 8-9 16,-5 7 1-16,-4 5 15 16,-10 5-16-16,-9 2 17 15,-8 4 0-15,-3 8-8 16,-21 2-10-16,-6 0 1 15,-3 3-2-15,2-6 2 16,6-6 0-16,4-5 0 16,11-6 11-16,5-4-11 15,5-3 0-15,0 1-27 16,9-2-52-16,15 13-38 16,-2-5-177-16,-2 0-496 0</inkml:trace>
  <inkml:trace contextRef="#ctx0" brushRef="#br0" timeOffset="37789.46">18072 13691 1506 0,'0'0'374'16,"0"0"-174"-16,0 0-37 16,0 0-44-16,0 0 14 15,0 0-92-15,0 0-26 16,8 18-15-16,-5-18-82 15,-3-16-36-15,0-6-101 16,0-6-622-16</inkml:trace>
  <inkml:trace contextRef="#ctx0" brushRef="#br0" timeOffset="38862.47">18858 8547 595 0,'0'0'877'0,"0"0"-755"16,0 0-60-16,80 7-30 15,-41-4 50-15,7-3 32 16,1 0-57-16,0 0-4 0,0 0-40 16,-4 0 1-16,-6 0-14 15,-6 0-2-15,-7 0-5 16,-9-1-36-16,-12-4-121 16,-3 2-87-16,0 0-407 0</inkml:trace>
  <inkml:trace contextRef="#ctx0" brushRef="#br0" timeOffset="39432.25">18902 8436 922 0,'0'0'277'0,"0"0"-187"0,0 0-71 15,0 0-9-15,0 0 115 16,0 75 51-16,8-41-76 16,-1 3-28-16,1-4-49 15,-1-4 2-15,-2-7-25 16,-4-7 12-16,-1-8-16 16,0-5 4-16,0-2-2 15,0 0 2-15,-3-11-56 16,-7-5 24-16,2-8-3 15,-1-3 16-15,0-3 18 16,1-1 1-16,0 1 0 0,0 4 5 16,4 1 8-1,-2 8-12-15,5 5 15 0,-1 4-14 16,1 7 30-16,-2 1-32 16,-3 0 0-16,-3 15 2 15,-6 3 6-15,-3 3-10 16,-5 1 2-16,0 1 0 15,1-6 5-15,3-1 9 16,3-4 13-16,4-2 8 16,4-4-34-16,3-4 8 15,5 2-9-15,0-3 0 16,0 3 3-16,11-1 6 16,9 3-6-16,7 0 46 15,3-1-27-15,3 1 12 16,2-3-12-16,-4 2-22 0,-2-2 0 15,-8-1-3-15,-6-2-36 16,-14 0-127-16,-1-2-135 16,-4-6-574-16</inkml:trace>
  <inkml:trace contextRef="#ctx0" brushRef="#br0" timeOffset="40722.12">16626 8470 846 0,'0'0'198'16,"0"0"-149"-16,0 0-7 15,0 0-16-15,-88 56 51 16,67-29 30-16,6 4-36 16,4 5 12-16,5 5-14 15,6 3-23-15,0 0 21 16,20-5-38-16,9-5-4 15,5-12 2-15,6-9-25 16,3-12 9-16,-1-1-10 16,-1-12 8-16,-5-12 14 0,-2-4-22 15,-9-3-1 1,-4 0 0-16,-6 4-3 0,-8 4 3 16,-4 7 0-16,-1 9 0 15,-2 5-8-15,0 2 8 16,0 6-16-16,1 13 15 15,7 6 0-15,5 4 1 16,7-2 0-16,4-5 1 16,4-8 14-16,-1-6-15 15,-1-8 0-15,-2 0 0 16,-6-16 6-16,-5-7 4 16,-5-4-10-16,-8-2 1 15,0-1-19-15,-11 2 5 16,-11 1 5-16,-6 4 7 15,-2 7-2-15,-1 4-9 0,1 10 9 16,6 2-5-16,5 8-5 16,7 14 2-16,7 6 11 15,5 4 0-15,0 0 1 16,17-4 15-16,7-8-8 16,6-8-7-16,2-8 30 15,3-4-30-15,0-10-1 16,-4-14 0-16,-1-7 9 15,-7-7-2-15,-4-4-7 16,-5-3 0-16,-5-5 18 16,-5-2-18-16,-2-1 0 15,-2 3-3-15,0 7 12 0,0 11-6 16,0 11 10-16,-2 14-3 16,1 7-1-16,1 14-8 15,0 21-1-15,0 15 22 16,0 9-21-16,0 6 36 15,0-2-18-15,7-2 1 16,4-9 11-16,5-8-29 16,2-9-2-16,1-10 0 15,4-13-3-15,-1-9-12 16,-1-3 0-16,0-12-1 16,-4-15 16-16,-1-1-44 15,-3 0 15-15,-6 3 0 16,-4 9-36-16,-1 9-13 0,-1 7-52 15,-1 5-11-15,2 17 134 16,-1 4 7-16,4 5 68 16,5-4-4-16,2-5-12 15,7-5 34-15,3-10-14 16,1-7-36-16,1 0 17 16,-3-9-35-16,-4-15 4 15,-4-4-22-15,-9-2 11 16,-4 0-2-16,-1 0-9 15,-18 7 15-15,-7 2 5 16,-2 10-19-16,-3 8-2 16,-1 3-5-16,7 11-47 15,5 15 40-15,6 1-56 16,12 14-75-16,2-7-54 16,0-8-386-16</inkml:trace>
  <inkml:trace contextRef="#ctx0" brushRef="#br0" timeOffset="41008.05">17681 8651 1242 0,'0'0'257'0,"0"0"-151"16,0 0-11-16,13 89-75 16,-10-59 62-16,0-3 7 15,-1-8-42-15,-1-4 4 16,-1-8-43-16,0-7 0 15,0 0 23-15,0-10-31 16,0-10-6-16,-6-6-16 0,2-7 5 16,2 0 17-16,2 2 7 15,0 3 5-15,3 6 23 16,11 2-34-16,3 8-2 16,4 2-7-16,0 2-66 15,9-5-80-15,-3 2-226 16,-6 0-558-16</inkml:trace>
  <inkml:trace contextRef="#ctx0" brushRef="#br0" timeOffset="41337.18">17927 8253 674 0,'0'0'920'16,"0"0"-780"-16,0 0-101 15,0 0-17-15,0 0 31 16,0 0 12-16,101-32 18 16,-66 32-47-16,1 10-7 15,-1 5 17-15,1 2-45 16,-9 6 38-16,-5 2-13 16,-9 5-24-16,-11 2 24 15,-2 3-25-15,-15 2 0 16,-8-1 14-16,-3-1-8 15,1-3-7-15,2-3 11 16,7 1-5-16,6-5 31 0,5 2-37 16,5-5-1-16,0-1-5 15,21 10-101-15,0-6-78 16,3-1-419-16</inkml:trace>
  <inkml:trace contextRef="#ctx0" brushRef="#br0" timeOffset="41565.24">18281 8891 1267 0,'0'0'388'0,"0"0"-228"16,0 0-69-16,0 0-69 16,0 0 40-16,-20 75-43 15,20-69-12-15,7-4-7 0,2-2-20 16,-1 0-38-16,-1 0 58 15,-4 0 0-15,-3 0 3 16,0 0-3-16,-11 12-3 16,-8-1-48-16,-3 0-502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09T13:47:06.550"/>
    </inkml:context>
    <inkml:brush xml:id="br0">
      <inkml:brushProperty name="width" value="0.05292" units="cm"/>
      <inkml:brushProperty name="height" value="0.05292" units="cm"/>
      <inkml:brushProperty name="color" value="#FFFFFF"/>
    </inkml:brush>
  </inkml:definitions>
  <inkml:trace contextRef="#ctx0" brushRef="#br0">10806 4487 538 0,'0'0'176'16,"0"0"-73"-16,0 0 27 15,0 0-49-15,0 0 16 16,0 0-26-16,0 0-28 15,-9-17 22-15,9 15 5 16,0 1 5-16,0 0-1 16,0-1-37-16,0 1 5 15,0-1-16-15,0 0 0 16,0 2 18-16,0 0-25 16,0 0-4-16,0 0-5 15,0 0-9-15,0 0-2 16,0 0 1-16,0 0-11 15,8 0 5-15,1 5 7 0,5 9-1 16,0 4 9-16,1 4-9 16,-2 6 0-16,2 6 9 15,-3 3-8-15,-3 3 6 16,0 1-6-16,-3-1 13 16,-3-1-3-16,0-7-2 15,-3-3-10-15,1-9 1 16,-1-3 0-16,0-8 2 15,0-1-1-15,0-5 5 16,0-3 9-16,0 0-12 16,0 0 7-16,0-8-7 15,0-5 4-15,0-8-5 16,0-5-1-16,0-2 0 16,0-3 2-16,0-2-3 15,3-2-1-15,2 0 0 0,1-2-4 16,3 1 4-16,0 1 1 15,1 4 0-15,2 5 0 16,0 4-14-16,1 5 13 16,-1 5 1-16,2 4-13 15,-1 3 7-15,1 5 7 16,-1 0-1-16,2 9 0 16,1 12-9-16,-2 9 8 15,4 5 1-15,-3 6-5 16,-2 3 5-16,-1 0 1 15,0-1 5-15,-2-4 1 16,-2-4 0-16,-2-7-13 0,0-8 6 16,-3-4 0-16,-2-7 5 15,1-4-5 1,-1-3 1-16,-1-1-1 0,0-1-12 16,2 0-42-16,2-3-87 15,2-9-209-15,0-4-393 0</inkml:trace>
  <inkml:trace contextRef="#ctx0" brushRef="#br0" timeOffset="339.47">11597 4518 925 0,'0'0'142'0,"0"0"-105"16,0 0-29-16,0 0 16 16,0 0 59-16,0 0 27 15,92 2 6-15,-62-2-55 16,1 1-15-16,1 2 0 15,-1-1-30-15,-3 1 0 16,-2-1-16-16,-3 1 0 0,-6-2 9 16,1 0-9-16,-8-1-6 15,-1 0-49-15,-3 0-168 16,-6 0-297-16</inkml:trace>
  <inkml:trace contextRef="#ctx0" brushRef="#br0" timeOffset="601.91">11655 4710 631 0,'0'0'243'0,"0"0"-171"16,0 0-17-16,0 0 71 0,0 0 52 15,0 0-19-15,94 8-47 16,-61-8-24-16,-2 0-43 16,2-2-13-16,-5-4-22 15,-3 1-10-15,-2 0-13 16,5-4-89-16,-4 3-232 16,-5-1-441-16</inkml:trace>
  <inkml:trace contextRef="#ctx0" brushRef="#br0" timeOffset="1425.41">12459 4258 834 0,'0'0'204'0,"0"0"-161"0,0 0-37 16,0 0-6-16,0 0 26 16,0 0 0-16,86-37 26 15,-60 31-13-15,2 3-11 16,6 3 0-16,-2 0-27 16,-2 1 14-16,-4 12 2 15,-2 4-16-15,-7 3 12 16,-3 2 21-16,-9 4 9 15,-5 1 5-15,0 1-23 16,-11 0-5-16,-11 0-16 16,-3-1 2-16,-3-5-12 15,-1-1 6-15,2-6 0 16,6-5 6-16,2-4-6 0,5-5 8 16,4-1-5-16,6 0-3 15,4-6 0-15,0-5-47 16,9-4-70-16,10-2 34 15,8 0 37-15,1 1 7 16,3 2 17-16,2 3 4 16,0 6 17-16,0 4-4 15,4 1 5-15,-1 3 7 16,-3 12 12-16,-4 4 43 16,-4 4 57-16,-3 3-23 15,-1 1-9-15,-6 2-39 16,-7-3-19-16,-6 1 37 0,-2-2-42 15,-10-1 3-15,-13 0-13 16,-8-1-8 0,-5-4-12-16,-4-2 6 0,-4-6 0 15,0-2-7-15,-1-6 14 16,4-3-2-16,5 0 22 16,3 0 11-16,6-7 28 15,6 2-19-15,8-2-16 16,5 3-2-16,2 3-29 15,6-1 5-15,0 2-5 16,5 0-140-16,8 6-89 16,3 2-338-16</inkml:trace>
  <inkml:trace contextRef="#ctx0" brushRef="#br0" timeOffset="3250.44">1175 8603 591 0,'0'0'298'0,"0"0"-213"16,0 0-42-16,0 0 8 15,-9-72 57-15,9 52-27 16,-1-5 6-16,-1 1-7 15,2 1-49-15,-1-2-10 16,1 3 8-16,-2 2-5 16,1 1 18-16,-1 5-26 15,1 3-6-15,-1 3 19 0,2 2-10 16,-3 3 10-16,3 3-4 16,0 0-25-16,0 0-6 15,0 9-19-15,0 12 25 16,0 10 17-16,6 11-16 15,7 9 6-15,-2 5-5 16,4 2-1-16,0 0-2 16,-5-5 1-16,-1-4 0 15,-3-10 9-15,-3-6-9 16,-3-9 0-16,0-6 17 16,0-7-16-16,0-1 15 15,0-6-15-15,0-2 5 16,-3-1 26-16,-3-1-13 0,-4 0 2 15,-2 0-2-15,-6 0-18 16,1-1-2-16,-2-5-1 16,0 1 2-16,5 2 18 15,2 0-18-15,-1 0 6 16,7 1-2-16,1 1 6 16,2 1-20-16,2 0 3 15,1 0 5-15,0-2-6 16,0 2 8-16,0-2-1 15,9-1 0-15,10 0-4 16,4-1 5-16,10-1 0 16,2-2 0-16,-2 0 13 15,1 1-11-15,-4 2 8 0,-6 1-3 16,-1 1-5-16,-7 2-4 16,-4 0-8-16,4 0-92 15,-8 0-140-15,-2-1-440 0</inkml:trace>
  <inkml:trace contextRef="#ctx0" brushRef="#br0" timeOffset="3738.43">1129 8032 476 0,'0'0'366'0,"0"0"-270"16,0 0-72-16,0 0-15 16,0 0 10-16,0 0 49 15,110 0 23-15,-58 0 4 16,9 11 7-16,8 7-59 15,3 8-1-15,2 9-23 16,7 21-18-16,-1 23 15 16,-6 20-16-16,-13 4 10 15,-24-5-4-15,-24-6-6 16,-13-8 0-16,-12 1 0 0,-19 0 1 16,-14-2 59-16,-5-4-4 15,2-13 25-15,5-13-17 16,7-14 3-16,3-5 21 15,-4-1-9-15,-1-1-21 16,-2-3 1-16,9-10-32 16,11-7 5-16,6-6 8 15,6-4-39-15,5-2-1 16,3 0-4-16,0 0-51 16,0 0-36-16,3-5-109 15,8-3-352-15</inkml:trace>
  <inkml:trace contextRef="#ctx0" brushRef="#br0" timeOffset="4639.72">3077 8390 939 0,'0'0'311'16,"0"0"-239"-16,0 0-33 16,0 0-4-16,0 0-18 0,0 74 40 15,0-35-2-15,0 8-1 16,3 4 7-16,4-1-33 15,2-3-2-15,-1-5 0 16,0-7-18-16,0-6 9 16,-2-8-16-16,3-6 0 15,0-3 1-15,-2-6-2 16,2-3 0-16,2-3 18 16,10 0-18-16,4 0 16 15,3-6-15-15,7-5-1 16,2 0 16-16,6 3-7 15,-1-1 26-15,4 4-1 16,2-1-27-16,-2 3 18 16,-4 0-7-16,-2 3-18 0,-4-2 11 15,-9 2-10-15,-5 0 5 16,-7 0-1-16,-6 0-5 16,-1 0-2-16,-7 0-33 15,-1-3-37-15,-6-4-20 16,-9-3-219-16,-3 1-312 0</inkml:trace>
  <inkml:trace contextRef="#ctx0" brushRef="#br0" timeOffset="4931.62">3005 8356 88 0,'0'0'865'0,"0"0"-787"16,0 0-78-16,0 0 0 16,0 0 21-16,0 0 46 15,0 0 23-15,107-18 2 16,-57 18 10-16,8 0 37 16,5-2-72-16,-2-1-48 15,-3 2 6-15,-6-4-24 16,-7 1 13-16,-5 3-14 15,-10 0-4-15,-12 1-29 0,-5 0-97 16,-13 0-83 0,-4 4-113-16,-13 4-219 0</inkml:trace>
  <inkml:trace contextRef="#ctx0" brushRef="#br0" timeOffset="5148.96">3108 8528 804 0,'0'0'388'16,"0"0"-290"-16,0 0-98 16,0 0 12-16,0 0-5 15,0 0 92-15,81-8 1 16,-39 2 6-16,7-2-46 16,0-1-40-16,-1 4 1 15,-1-1-21-15,-3 1 0 0,0 2-5 16,13 0-152-1,-12 1-203-15,-9 1-592 0</inkml:trace>
  <inkml:trace contextRef="#ctx0" brushRef="#br0" timeOffset="5458">4109 8470 1156 0,'0'0'257'0,"0"0"-201"15,0 0-16-15,0 0-6 16,79 2 52-16,-46-2 23 15,0 0-42-15,-2 0-20 16,0 0-40-16,-4 0-1 16,-3 0-6-16,-6 0-77 15,-6 11-120-15,-5 0-149 16,-7 1-315-16</inkml:trace>
  <inkml:trace contextRef="#ctx0" brushRef="#br0" timeOffset="5707.14">4213 8740 347 0,'0'0'870'16,"0"0"-741"-16,0 0-88 15,0 0-35-15,0 0 44 16,0 0 68-16,0 0-10 15,87 8-31-15,-56-8-46 16,3 0-11-16,-4 0-1 16,-3 0-18-16,-7 0-2 15,-1 0-50-15,-10 1-227 16,0 1-559-16</inkml:trace>
  <inkml:trace contextRef="#ctx0" brushRef="#br0" timeOffset="6704.03">3767 8930 628 0,'0'0'226'15,"0"0"-97"-15,0 0 3 16,0 0-27-16,0 0-24 16,0 0-8-16,0 0 1 15,15-27-29-15,-1 21-4 16,3 0 2-16,3 4 2 16,4 2 25-16,3 0-14 15,1 0-27-15,-1 5 6 16,-2 7-28-16,-5 1 6 15,-4 1 6-15,-4 2-17 0,-4 1 1 16,-8 1-2-16,0 2-1 16,-5 1 10-16,-10 0 0 15,-6 1-5-15,-1-5 14 16,1-3-18-16,3-2 5 16,4-5-6-16,4-4 0 15,6-1 6-15,1-2-6 16,3 0 0-16,0 0 0 15,0-10-18-15,4-4 18 16,9 2-10-16,1 0 8 16,7-1 1-16,-3 4 2 15,7 1 4-15,-1 3-3 16,0 5 4-16,1 0-7 0,-4 0 1 16,0 13 0-1,-6 2 1-15,-2 2 0 0,-4 2 21 16,-4 3 19-16,-5 0-16 15,0 1 3-15,0-1-22 16,-14 0 3-16,-2-2 14 16,-5-1-22-16,-3-7 13 15,-3-2 6-15,-4-4-20 16,1-6 19-16,0 0-4 16,-1-1-15-16,7-11 28 15,6 3 0-15,5 0 11 16,4 2 2-16,6 3-35 0,1 2 9 15,2 1-15 1,0 1-14-16,0 0 13 16,0 0-16-16,9 0-8 0,18 7-58 15,-3 1-169-15,-1-2-917 16</inkml:trace>
  <inkml:trace contextRef="#ctx0" brushRef="#br0" timeOffset="8108.96">4968 8093 614 0,'0'0'90'0,"0"0"-80"15,0 0 26-15,0 0 38 16,97-73 57-16,-60 59 22 16,2 6-62-16,6 4-25 0,0 4-52 15,-2 0 5 1,-4 9 10-16,-8 10-28 0,-6 6 34 16,-8 6 21-16,-4 6 20 15,-7 4 15-15,-6 2-19 16,0 1-10-16,-15-1 3 15,-4 0-35-15,-5-4 10 16,-3-7-17-16,-1-4-7 16,-2-5 18-16,0-6-32 15,2-6 11-15,4-4 4 16,3-6-11-16,5-1-10 16,7 0 4-16,3-2-14 0,4-2 13 15,2 0-5 1,0 2 6-16,0 2-1 15,9 0 3-15,6 3-2 0,0 11 22 16,3 8 17-16,0 1 23 16,1 4-28-16,-4 1-9 15,0 0-8-15,3 1-16 16,-6-2-2-16,0 7-78 16,-2-5-221-16,-4-5-736 0</inkml:trace>
  <inkml:trace contextRef="#ctx0" brushRef="#br0" timeOffset="8319.16">5369 9056 1437 0,'0'0'612'15,"0"0"-529"-15,0 0 10 16,0 0-1-16,0 0-1 15,0 0-28-15,0 0-44 16,0 0-19-16,0-3 0 16,0 3-85-16,0 0-58 15,0 0-435-15</inkml:trace>
  <inkml:trace contextRef="#ctx0" brushRef="#br0" timeOffset="9430.43">6224 8482 909 0,'0'0'159'0,"0"0"-110"16,0 0 51-16,86-5 16 16,-45 3-3-16,6-1-17 15,1 1-21-15,3 0-3 16,-5 1-40-16,-4-1-16 0,-8 2-9 15,-4 0-7-15,-9 0-55 16,-6 7-120-16,-5 3-148 16,-7-2-184-16</inkml:trace>
  <inkml:trace contextRef="#ctx0" brushRef="#br0" timeOffset="9662.94">6352 8642 788 0,'0'0'228'15,"0"0"-166"-15,0 0-43 0,0 0-17 16,0 0 76-16,0 0 35 16,88-5-41-16,-52 0 9 15,4 2-24-15,-1-2-16 16,-3 1-22-16,-3-1-19 15,3-1-74-15,-11 0-119 16,-1 2-305-16</inkml:trace>
  <inkml:trace contextRef="#ctx0" brushRef="#br0" timeOffset="10287">6734 8349 682 0,'0'0'515'16,"0"0"-434"-16,0 0-62 15,0 0-9-15,0 0-10 16,0 0 31-16,0 0 12 16,28 100 24-16,-20-52-32 15,1 6-6-15,0 2 1 16,0 0-30-16,-3-6 9 15,0-7-9-15,-3-12 0 16,-2-11 0-16,2-8 1 16,-3-6 4-16,0-6 20 15,0 0-13-15,0-14 24 0,-3-9-36 16,-3-8 1 0,0-5 8-16,-3-9-8 0,-1-2 0 15,-1-5-1-15,2 3 11 16,2 0-21-16,0 3 10 15,4 8 0-15,0 9 7 16,3 10-7-16,0 8 6 16,0 8-5-16,0 3-1 15,0 0-1-15,0 16-11 16,9 4 12-16,7 6 0 16,5 7 2-16,3 4 9 15,7 1-8-15,6 2 4 16,-1 1-8-16,3-2 1 15,-2-2-4-15,-1-2 2 0,-9-6 3 16,-3-3-1-16,-8-5 5 16,-10-4 1-16,-3-3-7 15,-3 0 1-15,-11 1 0 16,-11-2 3-16,-6 1-2 16,-2 2 12-16,-1-4 25 15,-1-1-17-15,4-2 5 16,4 2-26-16,5-5-15 15,1 4-79-15,6-3-191 16,3 0-752-16</inkml:trace>
  <inkml:trace contextRef="#ctx0" brushRef="#br0" timeOffset="10991.45">8035 8335 712 0,'0'0'175'16,"0"0"-138"-16,0 0 18 0,0 0 43 15,-2 90-24-15,-1-53 28 16,3 4-31-16,0 1-15 15,0-1-7-15,0 0-31 16,0-3-1-16,0-5-17 16,6-5 8-16,2-6 3 15,2-7-11-15,2-4 9 16,3-3-5-16,4-5 5 16,2 0-12-16,6-3 3 15,2 0-1-15,2 0 0 16,7 0 2-16,0 0-1 0,4 0 13 15,2 0-6 1,1 0 24-16,0 0-3 0,-3 0-12 16,-3 0 12-16,-7 0-27 15,-3 0 10-15,-7 0-4 16,-6-1-7-16,-7-1-1 16,-6-1-70-16,-3-2-109 15,0-1-185-15</inkml:trace>
  <inkml:trace contextRef="#ctx0" brushRef="#br0" timeOffset="11316.9">7975 8197 927 0,'0'0'165'15,"0"0"-106"-15,0 0-31 16,0 0 82-16,91-36 10 16,-49 28-30-16,8 1 12 15,4 1-53-15,3 4-12 16,0 2-15-16,-5 0-16 15,-9 0-5-15,-6 0-1 16,-13 3-19-16,-7 4-51 16,-14 2-120-16,-3-1-180 15,0 1-11-15</inkml:trace>
  <inkml:trace contextRef="#ctx0" brushRef="#br0" timeOffset="11555.04">7992 8439 929 0,'0'0'221'0,"0"0"-169"16,0 0-22-16,0 0 15 0,80 0 38 15,-38-3 18-15,4-2-11 16,2-1 14-16,1 1-68 15,0 0-36-15,-1 0 0 16,10 2-167-16,-12 3-226 16,-10 0-738-16</inkml:trace>
  <inkml:trace contextRef="#ctx0" brushRef="#br0" timeOffset="13043.58">9398 8557 1081 0,'0'0'191'16,"0"0"-145"-16,0 0-45 16,0 0 42-16,0 0 25 15,95 3 15-15,-66-3-23 16,-5 0-60-16,4 0 12 15,-7 0-12-15,-2 5-99 0,-8 2-49 16,-8 0-246-16</inkml:trace>
  <inkml:trace contextRef="#ctx0" brushRef="#br0" timeOffset="13243.45">9419 8751 856 0,'0'0'400'0,"0"0"-292"16,0 0-49-16,0 0 11 15,0 0 0-15,106 0 40 16,-72 2-54-16,-1-1-4 16,-2 2-52-16,-4 3-4 15,-8-1-145-15,-8 1-407 0</inkml:trace>
  <inkml:trace contextRef="#ctx0" brushRef="#br0" timeOffset="23996.15">8770 8736 1079 0,'0'0'254'15,"0"0"-157"-15,0 0-13 16,0 0 37-16,0 0-28 16,0 0-69-16,0 0-8 15,12-37-5-15,-7 31-2 16,0-2-9-16,0 2 0 16,1 1 2-16,0-1 12 15,-3 2-13-15,6 0 9 0,-5 3-4 16,2 1-5-16,0 0-1 15,3 1 22-15,0 13-11 16,5 7 17-16,2 6-18 16,-3 8-1-16,2 5 3 15,-1 5-2-15,-4 3-11 16,-1-2 1-16,-3-4 0 16,0-6-3-16,-3-8 3 15,-1-10 0-15,-2-5 6 16,1-7-6-16,-1-5 0 15,2-1 0-15,-1 0 0 16,1-8 55-16,0-8-44 16,0-4 0-16,1-8-3 0,0-2-2 15,1-4-6 1,1 0 0-16,1-4-6 0,3 2-2 16,0 4 10-16,0 3-2 15,0 10 0-15,1 6 0 16,-2 9 0-16,-1 4-16 15,2 4 13-15,1 18 3 16,4 7 20-16,1 8 2 16,-2 6-9-16,0 0-7 15,-2-3 3-15,-3-4-9 16,-1-8 6-16,-3-4-15 16,1-6 9-16,-1-3-66 15,1-8-231-15,-2-3-715 0</inkml:trace>
  <inkml:trace contextRef="#ctx0" brushRef="#br0" timeOffset="24963.72">10174 8601 1401 0,'0'0'275'0,"0"0"-184"16,0 0-33-16,0 0 8 15,0 0-25-15,0 0 6 16,0 0 29-16,25 0-41 0,0-2-8 16,5 1 5-1,3-1-26-15,3-1 12 0,0-1 5 16,0 1-9-16,-1-2 14 16,-2 0-8-16,-6 1-19 15,-6 3 19-15,-5 0-19 16,-7 1 0-16,-3 0 7 15,-4 0 0-15,-1 0 2 16,-1 0-10-16,0 0 0 16,0 0 0-16,0 0-3 15,0 0-34-15,0 0-101 16,0 0-254-16,0 0-521 0</inkml:trace>
  <inkml:trace contextRef="#ctx0" brushRef="#br0" timeOffset="25348.51">10919 8293 773 0,'0'0'392'0,"0"0"-295"0,0 0-60 16,0 0-31-16,0 0 91 16,0 0 75-16,23 100-48 15,-10-54-24-15,-1 9-28 16,3-1-35-16,-4 1 26 15,-2-4-31-15,-1-6-22 16,-2-8 1-16,-3-8-9 16,0-9-2-16,-3-6 0 15,2-6-56-15,-2-8-20 16,0-2-73-16,0-11-102 16,0-5-317-16</inkml:trace>
  <inkml:trace contextRef="#ctx0" brushRef="#br0" timeOffset="25873.69">10867 8361 1038 0,'0'0'220'0,"0"0"-175"16,0 0-44-16,0 0-1 15,0 0 1-15,30-78 0 16,-9 61 16-16,3 3-5 15,6 2 12-15,1 5 24 16,6 7-7-16,-1 0 7 16,3 12 4-16,-3 10 3 0,-3 7 27 15,-8 4-30 1,-4 4-3-16,-11 4 11 0,-8 0-59 16,-2 1 15-16,-12-1-16 15,-11 0 1-15,-2-4 11 16,-2-4-12-16,2-7 0 15,-1-6 9-15,4-9 0 16,4-3-18-16,3-8 6 16,3 0-47-16,2 0 4 15,7-11-26-15,1 0-31 16,2-1 50-16,0 0 7 16,2 0 34-16,7 5-1 15,1 2 6-15,2 3 7 16,3 2 6-16,0 0 60 0,6 0 67 15,1 9-34-15,2 3 2 16,2 1-33-16,2 1-27 16,0 1 26-16,-1-1-38 15,1-2-7-15,-2-1-7 16,-4-3-12-16,-1-1-6 16,-2-4-50-16,-2-3-164 15,-1 0-173-15,-7-7-628 0</inkml:trace>
  <inkml:trace contextRef="#ctx0" brushRef="#br0" timeOffset="26107.09">11532 8483 1433 0,'0'0'208'16,"0"0"-139"-16,0 0-69 15,0 91 57-15,0-50 41 16,5 5-23-16,7 0 12 16,0 1-53-16,-3-4-6 15,-2-9-17-15,-1-4-11 16,-3-7-15-16,-3-9-74 16,0-6-149-16,-3-4-311 0</inkml:trace>
  <inkml:trace contextRef="#ctx0" brushRef="#br0" timeOffset="26309.52">11509 8726 1120 0,'0'0'147'16,"0"0"-85"-16,0 0-1 15,0 0 39-15,97-16 16 16,-63 13-31-16,3-1-14 15,2 0-46-15,-2 0-25 16,-4 2 0-16,-3-8-35 16,-8 5-137-16,-8-2-215 0</inkml:trace>
  <inkml:trace contextRef="#ctx0" brushRef="#br0" timeOffset="26520.55">11776 8477 1200 0,'0'0'209'15,"0"0"-101"-15,0 0 11 16,6 109-36-16,4-63 48 16,5 3-22-16,-1-3-39 15,0-3-34-15,-3-5-36 16,-4 1-13-16,-1-11-151 15,-6-6-342-15</inkml:trace>
  <inkml:trace contextRef="#ctx0" brushRef="#br0" timeOffset="26999.14">10666 9168 85 0,'0'0'880'16,"0"0"-773"-16,0 0-55 15,0 0 94-15,0 0 16 16,0 0 14-16,0 0-39 16,63 3-10-16,-36-3-43 15,8 0-34-15,11-3 8 16,25-5-18-16,27-5-6 16,30-5-3-16,13 2-31 15,-3-1 16-15,-11 1 5 16,-18 4-21-16,-8 0 24 15,-7-1-24-15,-15 4 6 16,-19 3-3-16,-17 2 10 16,-8 4-14-16,2 0 1 0,-5 0-1 15,0 0-9-15,-11 0 10 16,-6 0-1-16,-9 0-18 16,-5 0-87-16,-1 0-48 15,-10 0-201-15,-7 0-566 0</inkml:trace>
  <inkml:trace contextRef="#ctx0" brushRef="#br0" timeOffset="27621.6">11057 9653 1416 0,'0'0'265'16,"0"0"-265"-16,0 0-1 15,0 0 1-15,0 0 43 16,0 0 86-16,0 0-50 16,76 1-25-16,-60 25 2 15,2 6-33-15,-4 5-7 0,-3 3-16 16,-5 1 8-16,-1-3-2 16,-2-3-5-16,-2-6 7 15,-1-5 7-15,0-10-14 16,0-3-1-16,0-7 0 15,0-4 0-15,0 0-1 16,2-8 1-16,1-13-12 16,3-7-1-16,-2-5-49 15,4-3 23-15,2-2-4 16,3 3-24-16,3 2 45 16,3 6 6-16,-1 3 16 15,7 7 4-15,1 3 3 16,-1 8-4-16,-1 6 19 0,-2 3 21 15,-1 14 2-15,-3 10-5 16,-5 8-1-16,-1 4-7 16,-6 0-30-16,-3-3 23 15,-1-3-13-15,-1-8-6 16,-1-5 7-16,0-9-13 16,2-8 0-16,-2-3-64 15,0-8-153-15,0-7-317 0</inkml:trace>
  <inkml:trace contextRef="#ctx0" brushRef="#br0" timeOffset="28049.21">11600 9574 841 0,'0'0'214'15,"0"0"-84"-15,0 0 64 16,0 0 5-16,100-1 14 16,-72 1-108-16,-1 8-64 15,-6 4-23-15,-6 5 23 16,-7 4 6-16,-5-1-16 16,-3 5 1-16,-1-2-31 15,-14 2-1-15,-3-4 0 0,2-1 0 16,-2-5-1-16,1-2 1 15,7-6 0-15,1-1 0 16,5-6-22-16,4 0-15 16,0 0-24-16,4 0-4 15,11-7 65-15,3-1-12 16,6 2 12-16,1 1 2 16,3 2 9-16,1 3 1 15,-1 0 13-15,-1 0 23 16,-3 0 8-16,-5 3-34 15,-4 3-15-15,-1 1-7 16,-5 6-22-16,-4-2-123 16,-3 0-431-16</inkml:trace>
  <inkml:trace contextRef="#ctx0" brushRef="#br0" timeOffset="31422.33">3463 10319 324 0,'0'0'394'16,"0"0"-290"-16,0 0-67 15,0 0 67-15,0 94 10 16,0-58 4-16,0 4-50 16,0 2-7-16,0 2 34 15,2-2-63-15,2-2-3 16,-1-1-3-16,0-3-26 0,1-1 25 15,-2-6-15-15,-2-3 6 16,1-6 15-16,-1-6-30 16,0-5 12-16,0-3-13 15,0-4 8-15,0-2 3 16,2 0-10-16,-1 0 8 16,1 0 7-16,1 0-9 15,6 0-1-15,1-1 2 16,4-3-7-16,2 0 14 15,5 0-9-15,3-3 27 16,6 4 17-16,3-1-37 16,4 1 38-16,0-1-5 15,5 1-30-15,-5 3 9 16,1-3-15-16,-3 0 8 16,-4 0 5-16,-6-2-16 0,-6 2-6 15,-7 1-1 1,0-1 0-16,-8 3-2 0,-2 0 3 15,-2-1-2-15,0-2-48 16,-11-2-160-16,-4 0-403 0</inkml:trace>
  <inkml:trace contextRef="#ctx0" brushRef="#br0" timeOffset="31745.16">3423 10367 681 0,'0'0'267'16,"0"0"-191"-16,0 0 4 15,0 0 117-15,101-14-64 16,-68 8-46-16,3 1-44 16,1 1-32-16,-1-3 17 15,-5 4-22-15,-4 1 0 16,-9 1-6-16,-3 1-3 0,-9 0-54 16,-6 6-152-1,0 6-328-15,-12 0-12 0</inkml:trace>
  <inkml:trace contextRef="#ctx0" brushRef="#br0" timeOffset="31965.07">3417 10596 730 0,'0'0'182'0,"0"0"-114"16,0 0 61-16,88-3 63 16,-51-3-47-16,0-1-89 0,4-1-33 15,11-3-23-15,-10-1-25 16,-8 5-543-16</inkml:trace>
  <inkml:trace contextRef="#ctx0" brushRef="#br0" timeOffset="32787.41">4149 10662 1166 0,'0'0'301'16,"0"0"-275"-16,0 0-26 15,0 0 27-15,0 0 16 16,0 0-32-16,0 0-10 16,31-25-1-16,-14 19 6 0,7 3 1 15,-2 3 1 1,3 0 22-16,-2 0 28 0,1 11-2 16,-8 7-20-16,-1 2-12 15,-6 4 37-15,-6 2-49 16,-3 3 1-16,0 0-13 15,-12-2 1-15,-3-3 4 16,-3 0-5-16,3-6 7 16,-1-5-7-16,4-3 11 15,2-8-12-15,2-2 1 16,2 0-34-16,3 0-22 16,3-9-18-16,0-2 7 15,0-1 33-15,0 1 1 16,11 1 32-16,-1 3-7 0,5 0 4 15,3 5 4-15,1 2 9 16,7 0 52-16,2 5 32 16,2 9-42-16,-2 4-13 15,3 4 11-15,-5 5-14 16,-5 5 3-16,-3 1 20 16,-8 3-33-16,-3 0-6 15,-7 0-17-15,0 2 6 16,-7-5-8-16,-8-1 0 15,-3-6 14-15,-4-2-12 16,-4-4 9-16,-5-7 11 16,-2-5-5-16,-4-6 21 15,0-2 3-15,-2-6-23 0,3-11 15 16,2 0-33-16,5-2 13 16,7 6 22-16,6 2-34 15,10 3-2-15,1 6-2 16,4 0-15-16,1 2 3 15,0 0-78-15,1 0-142 16,5 0-322-16</inkml:trace>
  <inkml:trace contextRef="#ctx0" brushRef="#br0" timeOffset="33436.11">4962 10776 1179 0,'0'0'285'0,"0"0"-202"0,0 0-81 15,0 0 19-15,0 0 20 16,0 0 41-16,106-7 49 16,-69 2-50-16,-1-1-18 15,1 2 2-15,-4-3-49 16,-2 3-2-16,-5-2-14 15,-5-1 1-15,-5 4-10 16,-4-1-6-16,-9-1-68 16,-3 5-174-16,0 0-410 0</inkml:trace>
  <inkml:trace contextRef="#ctx0" brushRef="#br0" timeOffset="33660.21">5043 10919 143 0,'0'0'1118'15,"0"0"-973"-15,0 0-114 16,0 0 137-16,0 0 4 16,83 0-25-16,-50 0-50 15,1-1-66-15,1-3-6 16,-4-1-25-16,-3 2-4 15,1 0 3-15,-7 2-123 16,-7 1-279-16</inkml:trace>
  <inkml:trace contextRef="#ctx0" brushRef="#br0" timeOffset="34537.31">6024 10572 682 0,'0'0'977'15,"0"0"-824"-15,0 0-74 16,0 0-26-16,0 0 10 16,0 0 4-16,0 0-42 15,15-9-1-15,9 5-24 16,4 0 8-16,6 0 31 15,5 1-7-15,0 0-7 0,0 1-11 16,-5 2-14 0,0-1 25-16,-4 1-25 0,-6 0 2 15,-4 0 2 1,-6 0 2-16,-6 0-6 0,-5 0 0 16,-3 0 0-16,0 0 2 15,0 0-2-15,0 0 0 16,0 0-17-16,0 0-11 15,0 0-28-15,0 1-148 16,0 2-420-16</inkml:trace>
  <inkml:trace contextRef="#ctx0" brushRef="#br0" timeOffset="40563.46">7083 10643 985 0,'0'0'275'15,"0"0"-216"-15,0 0 37 16,0 0 7-16,0 0 29 0,0 0-24 15,-4-17-58-15,4 10-2 16,0 2 1-16,0-3-29 16,0-1 12-16,0-3-20 15,7 0-6-15,5-2-3 16,2-2-3-16,5 1 0 16,0-1-2-16,7 1 4 15,-1 4-4-15,3 3 2 16,2 6 0-16,0 2-6 15,1 10 0-15,1 11 6 16,-7 8-1-16,-3 7 2 16,-10 3 2-16,-7 5-3 15,-5 2 1-15,-3 0 9 16,-15 3-4-16,-8-2-6 0,-5-4 0 16,0-1-1-16,-2-8-14 15,0-4 15-15,6-10-26 16,2-7 1-16,3-6-28 15,1-7-24-15,9 0-50 16,1-9 22-16,7-8-19 16,1 0-77-16,3-4 55 15,4 5 110-15,8 2 36 16,6 4 4-16,0 7 109 16,3 3-12-16,4 0 37 15,-2 3-47-15,4 9-8 16,-2 1 35-16,-1 1-20 15,-5-2-32-15,1 1-46 0,-1-4-14 16,1-5-3 0,8-4-3-16,-1 0-251 0,-5 0-699 0</inkml:trace>
  <inkml:trace contextRef="#ctx0" brushRef="#br0" timeOffset="40744.53">7753 11060 1644 0,'0'0'370'0,"0"0"-250"15,0 0-110-15,0 0 8 16,0 0-14-16,0 0 2 0,0 0-12 16,9-3-119-1,-3-5-213-15,-2-4-251 0</inkml:trace>
  <inkml:trace contextRef="#ctx0" brushRef="#br0" timeOffset="41171.46">8054 10730 1609 0,'0'0'302'0,"0"0"-237"16,0 0-13-16,0-95 42 16,0 62-5-16,0 1-29 15,6 1-52-15,0 3 11 16,-3 4-19-16,3 6 1 15,-1 6 11-15,-4 5-12 16,-1 6 0-16,2 1-1 16,1 7-12-16,2 18 12 15,3 16 1-15,1 13 0 16,0 9 15-16,4 5-15 16,-2 0 8-16,0-4 0 0,-3-6 0 15,1-7-9-15,-4-10 1 16,-1-8-6-16,0-12-4 15,-2-11-48-15,-2-10-121 16,1-10-162-16,-1-8-607 0</inkml:trace>
  <inkml:trace contextRef="#ctx0" brushRef="#br0" timeOffset="41531.11">8288 10594 1333 0,'0'0'195'0,"0"0"-150"15,0 0-39-15,0 0 42 0,106 23 30 16,-69-23-8-16,2 0-5 16,2-3-29-16,-1-10 36 15,-4-3-31-15,-7-1-35 16,-5-2 16-16,-10-1-16 15,-7 2 10-15,-4 2 5 16,-3 2-20-16,0 6 25 16,0 7 12-16,-1 1-10 15,-7 14-4-15,-1 19-24 16,2 11 0-16,1 24 3 16,5-3 6-16,1 3-10 15,0 1 1-15,0-14 0 16,1 1-13-16,3-8 13 0,-4-10-120 15,0-12-206-15,-7-11-442 16</inkml:trace>
  <inkml:trace contextRef="#ctx0" brushRef="#br0" timeOffset="41699.22">8433 10860 1313 0,'0'0'273'15,"0"0"-201"-15,0 0-62 16,0 0 35-16,115 3 9 16,-73-3-38-16,17-14-16 0,-8-6-322 15,-9-4-547-15</inkml:trace>
  <inkml:trace contextRef="#ctx0" brushRef="#br0" timeOffset="42193.41">8991 10652 1192 0,'0'0'161'15,"0"0"-109"-15,0 0-17 16,0 0 54-16,94 69 49 16,-58-69-65-16,1 0 4 15,-3-14-15-15,-4-6-49 16,-6-2 3-16,-9-5-14 15,-11-1 8-15,-4-3 0 0,-1 1-9 16,-17 3 0-16,-6 5 31 16,-1 5-24-16,-5 8 36 15,0 9-4-15,0 0-40 16,0 21 20-16,1 8-20 16,0 8 0-16,4 2 1 15,8-1-1-15,4-2 0 16,9-3 0-16,4-10-13 15,1-4 7-15,18-8-16 16,10-10-28-16,5-1-5 16,5-4-71-16,4-6 56 15,-1 1 59-15,0 8 11 16,-4 1 129-16,-5 12 10 0,-6 15-4 16,-7 9 2-16,-7 7-57 15,-6 5-12-15,-7 4-39 16,0-1-29-16,0-3 23 15,0-6-23-15,-1-9-1 16,-1-11-11-16,2-8-96 16,0-14-87-16,3-2-283 15,6-13-464-15</inkml:trace>
  <inkml:trace contextRef="#ctx0" brushRef="#br0" timeOffset="42427.12">9662 10829 1542 0,'0'0'322'0,"0"0"-269"16,0 0-28-16,0 0 58 16,84 42 1-16,-50-14-12 15,5 3-16-15,-1 1-45 16,-3 1 17-16,-7-5-28 15,-4-2 0-15,-8-8-15 16,-8-7-134-16,-5-5-193 16,-3-6-427-16</inkml:trace>
  <inkml:trace contextRef="#ctx0" brushRef="#br0" timeOffset="42629.77">9832 10819 1438 0,'0'0'370'0,"0"0"-270"16,-40 104-59-16,23-55 80 15,2 0-10-15,2-6-46 16,4-3-23-16,3-9-41 16,6-9-1-16,0-8-12 15,0-14-73-15,6-3-180 16,3-12-465-16</inkml:trace>
  <inkml:trace contextRef="#ctx0" brushRef="#br0" timeOffset="42841.25">10141 10696 1654 0,'0'0'253'15,"0"0"-164"-15,0 0 3 16,44 104 39-16,-33-48-12 15,0 6-69-15,-1-2-7 16,-3-3-38-16,-1-8 8 16,2-11-26-16,-2-9-1 15,1-15-69-15,7-14-34 16,-1-14-166-16,-1-11-395 0</inkml:trace>
  <inkml:trace contextRef="#ctx0" brushRef="#br0" timeOffset="43177.39">10426 10727 1335 0,'0'0'205'0,"0"0"-124"15,0 76 91-15,0-28 10 16,0 7-59-16,0 1-60 16,16 0-27-16,3-3 8 15,4-9-31-15,5-8 1 16,2-13-4-16,2-8-1 15,0-12-8-15,0-3-1 0,-4-18 1 16,-1-13 12 0,-5-8-12-16,-7-8 9 0,-6-5 18 15,-6-3-28-15,-3-1 23 16,-3 6-11-16,-15 5 5 16,-7 10 29-16,-5 8-26 15,-3 8-8-15,-1 9-12 16,-2 9 0-16,5 1-21 15,2 13-22-15,7 8-47 16,4 13-36-16,6-6-202 16,8-2-391-16</inkml:trace>
  <inkml:trace contextRef="#ctx0" brushRef="#br0" timeOffset="43522.88">10936 10638 1654 0,'0'0'292'0,"0"0"-213"0,0 0-30 16,0 0 61-16,0 0-57 16,0 0-26-16,106 0-24 15,-78 2 7-15,-4 1-20 16,0-3-26-16,-3 0-249 15,-11 0-735-15</inkml:trace>
  <inkml:trace contextRef="#ctx0" brushRef="#br0" timeOffset="43755.63">11374 10418 228 0,'0'0'1401'0,"0"0"-1236"16,0 84-79-16,0-43 39 15,0 3 20-15,0-5-47 16,3-1-85-16,3-10-3 16,-1-6-10-16,-1-9-28 15,1-13-68-15,2 0-382 16,-2-4-596-16</inkml:trace>
  <inkml:trace contextRef="#ctx0" brushRef="#br0" timeOffset="44100.21">11573 10476 1250 0,'0'0'193'0,"0"0"-116"16,0 0-17-16,22 75 91 16,-4-61-87-16,5-4-31 15,0-6 6-15,1-4-21 16,-2 0 42-16,-5-9-3 16,-2-5-22-16,-6-3 21 15,-5-5-37-15,-4 0 4 16,0 3 30-16,0 0-30 0,-9 6 16 15,-5 2-9-15,-5 8-21 16,-1 3 20-16,-4 5-29 16,0 15-23-16,1 3 4 15,4 7-61-15,4-2-58 16,6 8-183-16,5-9-319 16,2-8-457-16</inkml:trace>
  <inkml:trace contextRef="#ctx0" brushRef="#br0" timeOffset="44398.97">11617 10648 1536 0,'0'0'368'16,"0"0"-268"-16,0 0-61 16,-1 93 61-16,10-65-27 0,9-3-41 15,3-3-8-15,4-9-17 16,0-6-5-16,-1-7 5 15,-3 0-6-15,-3-6 29 16,-6-11-11-16,-5-3 5 16,-5-6 13-16,-2-3-36 15,-6 1 16-15,-12 2-17 16,-7 2 1-16,-2 7-2 16,-1 8 1-16,-1 9 0 15,4 0-1-15,4 13-67 0,5 8-14 16,8 10-146-1,7-6-332-15,1-2-640 0</inkml:trace>
  <inkml:trace contextRef="#ctx0" brushRef="#br0" timeOffset="44755.24">12129 10522 1800 0,'0'0'266'0,"0"0"-180"16,0 0-27-16,0 0 16 16,0 0 5-16,0 0-54 15,103-20-25-15,-70 16 17 16,-2-1-18-16,-4 4 1 16,-3-2-1-16,-8 0-73 15,-11 1-97-15,-1 1-321 16,-4 1-392-16</inkml:trace>
  <inkml:trace contextRef="#ctx0" brushRef="#br0" timeOffset="45074.98">12260 10532 1101 0,'0'0'293'0,"0"0"-205"15,0 0-44-15,3 80 56 16,11-43 64-16,7 4-91 15,1 1-37-15,5 2 2 16,-2-3 3-16,-7-2 25 16,-3-3-11-16,-9-5-32 15,-6-4 15-15,0-2-21 16,-8-8 5-16,-14 0 12 0,-5-5-27 16,-7-3 9-1,-5-3 1-15,-4-3 11 0,1-2 35 16,2-1-17-16,7 0 18 15,9 0 5-15,5 3-49 16,7-2 0-16,2 2-20 16,5-3-14-16,4 2-23 15,1-1-140-15,0 0-444 0</inkml:trace>
  <inkml:trace contextRef="#ctx0" brushRef="#br0" timeOffset="46276.97">6546 11679 413 0,'0'0'949'0,"0"0"-826"15,0 0-108-15,0 0 6 16,0 0-20-16,0 0 50 16,0 0 96-16,60 0-62 15,-29-3-19-15,8-2-7 0,4 1-10 16,11-1 14-16,6 2-42 15,5 1-5-15,20 0 18 16,17 2-33-16,20-1 4 16,9-1-5-16,-4-2 0 15,-5 0 10-15,-7 0-9 16,1-1 8-16,1 2 13 16,2-1-15-16,4-2-7 15,3-1 0-15,1 0 1 16,4-3 8-16,1 1-9 15,3-4 0-15,-2 2 6 16,3-1 1-16,-5-1-7 16,2-1 0-16,1 5-2 0,-4-2 2 15,0 5 0-15,-2-2 7 16,-3 3-7-16,-4 1-1 16,-2-3 1-16,-5 0 0 15,-4 1 0-15,-1-3-5 16,-2-1 6-16,-1-1-1 15,-4-3 12-15,-2 3-11 16,-2 1-2-16,0 4 1 16,-1-1-5-16,-3 2 4 15,0 1 1-15,-1 0 0 16,-1-1 3-16,1-3-2 16,-1 1-1-16,1-1 0 15,-2 1 0-15,1-2 1 0,2-1 0 16,1 0-1-1,1 2 0-15,-2 1 6 0,-2 0-7 16,-2 3 1-16,-5 1-1 16,-13 1 0-16,-14 2 2 15,-13 0 14-15,-4 0 19 16,4 0-34-16,6 0 14 16,1-1-14-16,-10 0 0 15,-8-2 3-15,-9 0-3 16,-7 0 0-16,-15-1-1 15,-3 2-162-15,0-1-339 0</inkml:trace>
  <inkml:trace contextRef="#ctx0" brushRef="#br0" timeOffset="48118.28">9155 12035 916 0,'0'0'193'0,"0"0"-141"16,0 0-39-16,0 0 45 15,0 0 13-15,0 0-26 16,91-56 28-16,-67 49 1 16,3 4-23-16,-2 3 5 0,2 0-37 15,-5 7 18-15,-4 8 20 16,-3 5-22-16,-6 6 19 16,-4 1-27-16,-5 1 4 15,0 1 7-15,-14 0-23 16,-5 0 4-16,-5-2-7 15,1-3-11-15,1-7 17 16,4-3-17-16,5-8 18 16,1-2 26-16,4-4-43 15,4 0 1-15,1-11-3 16,3-6-50-16,0-2 9 16,0 1-14-16,10-1-5 0,7 5 30 15,1 4-2-15,4 4 31 16,5 3-6-16,4 3 7 15,7 0 25-15,0 9 14 16,4 12-8-16,-6 1 20 16,-5 7-30-16,-7 1 27 15,-6 4 6-15,-11 0-25 16,-7-1 7-16,0 3-11 16,-16-2 17-16,-11-2 4 15,-7-2-38-15,-5-5 8 16,-7-5-3-16,1-6 2 15,3-5 26-15,1-7-16 16,6-2-8-16,8 0 17 16,8 0-27-16,4-4 17 0,6-3-24 15,3 3-14-15,4 1 14 16,0 0-28-16,0 3-31 16,2-7-54-16,0 3-166 15,0 0-255-15</inkml:trace>
  <inkml:trace contextRef="#ctx0" brushRef="#br0" timeOffset="48487.07">8982 11925 1252 0,'0'0'257'15,"0"0"-171"-15,0 0-25 16,0 0 47-16,0 0 23 16,0 0-56-16,0 0-8 15,-51 80-36-15,39-48-10 16,-1 6 35-16,5 7-33 15,2 5 13-15,5 3-7 16,1 4-27-16,4 2 33 16,19 2-21-16,5-6-14 0,9-4 9 15,4-6-9-15,5-8-1 16,3-8-18-16,23-12-83 16,-14-9-135-16,-9-8-404 0</inkml:trace>
  <inkml:trace contextRef="#ctx0" brushRef="#br0" timeOffset="48853.15">9661 11922 1181 0,'0'0'210'15,"0"0"-154"-15,0 0-37 16,0 0 10-16,0 0 79 16,110 18 33-16,-73 6-40 15,6 5-12-15,-1 7-49 16,-3 8 4-16,-6 6 17 15,-5 9-28-15,-13 2 24 16,-9 1-17-16,-6-1-3 16,0-2 0-16,-9-9-34 0,-7-7 3 15,2-8-6 1,1-12-16-16,2-15-19 0,4-8-192 16,0 0-361-16</inkml:trace>
  <inkml:trace contextRef="#ctx0" brushRef="#br0" timeOffset="49295.91">10132 11983 1573 0,'0'0'186'16,"0"0"-142"0,0 0-42-16,0 0 9 0,0 0 54 15,0 0-8-15,104-8-9 16,-75 8-24-16,-4 0-3 16,-3 0 10-16,-5 11-30 15,-5 3 24-15,-9 5 11 16,-3 7-11-16,0 2 14 15,-17 4-25-15,-2 1-5 16,-4-1 2-16,3-5-2 16,3-3-9-16,4-8 0 15,7-6 1-15,3-3-6 0,3-4 5 16,1-3 0 0,16 0 0-16,8 0 8 0,8 0-5 15,0 0 6-15,7 0-8 16,-6 0 15-16,-1 0-16 15,-6 0 1-15,6 0-1 16,-8-3-86-16,-7-1-516 0</inkml:trace>
  <inkml:trace contextRef="#ctx0" brushRef="#br0" timeOffset="49860.92">13500 10880 1521 0,'0'0'301'15,"0"0"-231"-15,0 0-26 0,85 13-10 16,-51-9 24-16,3-4 17 16,1 0-57-16,-4 0-4 15,-2 0-14-15,-7 0 0 16,-9 0-1-16,-11 0-121 16,-5 0-188-16,0 2-289 0</inkml:trace>
  <inkml:trace contextRef="#ctx0" brushRef="#br0" timeOffset="50041.46">13558 11047 1270 0,'0'0'364'0,"0"0"-229"16,0 0 39-1,0 0-47-15,0 0-13 16,103 20-38-16,-67-16-52 0,-2 1 10 15,5 3-34-15,-11-2-45 16,-10 0-428-16</inkml:trace>
  <inkml:trace contextRef="#ctx0" brushRef="#br0" timeOffset="67601.37">8739 12790 525 0,'0'0'220'0,"0"0"-121"15,0 0-68-15,0 0 55 16,0 0-5-16,-2 2 6 15,2 0-41-15,0 0-25 16,0 1-20-16,0-1 34 16,0 4-19-16,0 1 37 15,0 1 17-15,0 4-40 0,3 1 1 16,3-1-17 0,3 3-8-16,3 0 17 0,2 1-22 15,3 1 0-15,2 0-1 16,1-2-2-16,1-1 2 15,3 1 0-15,-3-5 1 16,1-1 67-16,-1-2-47 16,4-2-10-16,-5-2 20 15,5-1-31-15,-1-2 11 16,4 0-11-16,2-10 8 16,1-2-4-16,2-5-3 15,0 3 6-15,0 1-6 0,-3 2 1 16,-2 5-3-1,-1 1 1-15,-5 5-16 16,-1 0 15-16,-3 2 1 0,-3 12 0 16,0 3-2-16,-6 2 4 15,2-2-3-15,-4-1 1 16,-1-3 0-16,-2-6 0 16,-1-2 0-16,-1-3 0 15,-1-2 8-15,2 0-1 16,-1 0-6-16,5-3-1 15,2-8-9-15,0-1 3 16,3-2-20-16,0-2 0 16,0 2 14-16,3 2-15 15,-2 2 21-15,4 1-3 16,-1 3 3-16,2 0 5 0,1 3 1 16,1 1 0-16,2 2 3 15,0 0 4-15,1 3-7 16,1 6 0-16,0 2 0 15,-2 0 17-15,-1 1-16 16,3-3 9-16,0-2 61 16,1-4-62-16,0-1 0 15,0-2 0-15,0 0-8 16,-2-5 6-16,1-7-7 16,-2-2 18-16,-2-2-12 15,-2 4 4-15,-6 1-11 16,0 3 1-16,-6 4 0 15,-5 2 1-15,1 2-1 0,-1 0 12 16,-1 0 20 0,2 0-31-16,-1 0 15 0,2 0-16 15,0 0 1-15,0 0-16 16,3 0-32-16,-2 0-190 16,1 0-511-16</inkml:trace>
  <inkml:trace contextRef="#ctx0" brushRef="#br0" timeOffset="81983.23">6882 10706 567 0,'0'0'235'16,"0"0"-76"-16,0 0-15 15,0 0-13-15,0 0-21 16,0 0-48-16,0-14-30 0,0 8 0 16,-2 2-17-1,2-4 3-15,-1 3 13 0,1 0-24 16,-2-2 5-16,2 1 4 15,0-2-9-15,0 2 15 16,0-5-21-16,0 3 1 16,0 1 10-16,0-3-10 15,0 2-2-15,0-3 0 16,0-3 1-16,0-3 1 16,0 2-2-16,5 1 0 15,-1-4 0-15,2 3 0 16,2-4 0-16,0 2-1 15,0 0 1-15,-2 0 0 16,3 3 0-16,0 0 0 16,-3 3 1-16,1 0-1 0,-2 2 0 15,1-1-1-15,4 2-4 16,-2-3 4-16,1 1 1 16,4 0 0-16,-4-4 2 15,7 4 0-15,-4-2-2 16,-1 2 0-16,5-1-4 15,-4 3 4-15,0-1 0 16,0 3 0-16,-1-1 4 16,-1 2-3-16,0 1-1 15,-2-1 0-15,2 2-3 16,1 1 2-16,-1 0 1 16,0 2 0-16,-2 0 0 15,4 0 0-15,-2 0 0 16,1 0 0-16,-2 7-1 0,1-1 0 15,2 0 1-15,-1 4 0 16,0-2 0-16,0 3-3 16,0-2 3-16,2 1 0 15,-1 0-2-15,1 0 2 16,1-1 0-16,0 0 1 16,3-1 2-16,4 0-3 15,1-2 0-15,1-1 0 16,-1-2-3-16,5-2 3 15,0-1 1-15,-1 0-1 16,3 0 12-16,-1 0-11 16,0-6-1-16,0-1 0 0,0-3 1 15,-1-1 0 1,-2 0-1-16,0-3 0 0,-1-1 6 16,-1-1-5-16,-1-2-1 15,2 0 0-15,-4 0 2 16,0-1 0-16,1 3-2 15,-5-1 0-15,-2 3 2 16,-2 3-2-16,-4 2 0 16,-3 3 0-16,1 2 1 15,-6 3 0-15,0-1-1 16,3 1 0-16,-3 1 12 16,0 0-12-16,0 0 0 0,0 0-1 15,0 0-12 1,0 0 12-16,2 0-5 0,2 0 6 15,3 0-2-15,2 0 3 16,2 0-1-16,5 0 0 16,1 0-2-16,2 0 2 15,6 0 0-15,-1 0 0 16,2 0 4-16,1 0-2 16,1 1-2-16,0-1 0 15,2 0 1-15,3 2-2 16,0-2 2-16,5 0-1 15,1 0 18-15,3 0 1 16,4 0 41-16,4-3-36 16,3-3-23-16,2-1 14 15,5-1-15-15,4-1 8 0,0 1 8 16,-1-1-16 0,-3 4 0-16,-5 2 0 0,-3 0 6 15,-7 3-6-15,-1 0 0 16,-3 0 1-16,-4 0 9 15,-6 0-10-15,-4 3 0 16,-3 5-3-16,-5 1 2 16,-1 2 0-16,2 0 1 15,1 3 0-15,4 2 7 16,0 4-7-16,5 0 0 16,0 5 0-16,3 2 1 15,1 1 0-15,1 1-1 16,-4 3 0-16,-3-3 1 0,-7 0 0 15,0-1-1 1,-8-6 0-16,-3-2 1 0,-5-5 5 16,1-4 11-16,-4-5 8 15,-2-1 6-15,0-5-31 16,0 0 11-16,0 0-11 16,0 0-183-16,-2-2-1068 0</inkml:trace>
  <inkml:trace contextRef="#ctx0" brushRef="#br0" timeOffset="84302.95">7402 9166 605 0,'0'0'258'0,"0"0"-137"0,0 0-93 16,0 0 1 0,0 0 47-16,0 0-16 0,0 0 11 15,0 27-28-15,0-10 15 16,0 5-7-16,0 1-28 16,0 5 13-16,0 5 8 15,0 2-21-15,-1 0 6 16,-1 1-17-16,2-5-6 15,0-5 1-15,0-4-7 16,0-8 0-16,3-4 0 16,5-4-6-16,1-2 6 15,6-4 1-15,1 0 5 16,2 0 6-16,6 0-11 16,-2 0-1-16,4 0 0 0,-1 0 1 15,5-2 8-15,-3 1-9 16,-1-2 0-16,-3 2 6 15,-5 1-6-15,-5-2 0 16,-4 1-42-16,-7-1-176 16,-2-1-377-16</inkml:trace>
  <inkml:trace contextRef="#ctx0" brushRef="#br0" timeOffset="84552.68">7584 9252 100 0,'0'0'974'0,"0"0"-869"16,0 0-66-16,0 0 38 16,0 0 46-16,21 97-36 15,-12-58-49-15,0 1-13 16,-1 4 0-16,2-1-25 15,-3-4 7-15,1-3-7 16,5-4-54-16,-1-8-151 16,-3-10-429-16</inkml:trace>
  <inkml:trace contextRef="#ctx0" brushRef="#br0" timeOffset="84807.43">7935 9479 1227 0,'0'0'209'0,"0"0"-161"16,0 0-33-16,0 0-14 16,0 0 16-16,0 0-16 15,0 0 1-15,-84 50-2 16,74-35 0-16,4 0 0 15,6 0-7-15,0 1-5 0,0-1-20 16,27 4-142-16,-5-6-128 16,3-4 8-16</inkml:trace>
  <inkml:trace contextRef="#ctx0" brushRef="#br0" timeOffset="85167.3">8177 9405 1113 0,'0'0'259'0,"0"0"-217"15,0 0-26-15,0 0-9 16,0 0 25-16,-81 71 10 16,76-51-29-16,5-4-12 15,0-5-1-15,6-2-4 0,11-6 4 16,7 1 0-16,1-4 0 15,8 0 2-15,1 0-2 16,2 0 0-16,-3 1 13 16,0 5-12-16,-6 2 69 15,-7 2 29-15,-9 4-16 16,-4-2 52-16,-7 5-18 16,-3 5-26-16,-19 0-34 15,-7 1-49-15,-2 0 2 16,0-5-10-16,1-5-7 15,5-6-35-15,1-6-104 0,7-1-172 16,4 0-398-16</inkml:trace>
  <inkml:trace contextRef="#ctx0" brushRef="#br0" timeOffset="87082.01">14678 11006 1066 0,'0'0'233'16,"0"0"-87"-16,0 0 43 16,0 0 23-16,0 0-49 15,0 0-95-15,0 0 2 16,-32-22-17-16,29 15-13 15,1-2-8-15,1-1-30 16,-1-2-1-16,2 1-1 16,0-4-4-16,0 1 3 15,0 1 1-15,6 0-9 16,4 0 9-16,4 1-27 0,1 3 21 16,1-1-3-1,3 6-10-15,2 1 18 0,0 3-7 16,3 0 8-16,0 13-1 15,1 5-9-15,-4 4-5 16,-1 4-1-16,-5 4-1 16,-4 0 16-16,-5 3-11 15,-4 1 12-15,-2 2 0 16,-3 0-2-16,-15 0 2 16,-4 1-8-16,-5-2-2 15,-3-1 4-15,-1-3 6 16,1-4-6-16,3-4-1 15,3-6-7-15,6-3 14 16,5-7 0-16,5-2 1 0,4-3 5 16,2-1-6-16,2-1-1 15,0 0-21-15,0 0-20 16,8-1 23-16,4-3 10 16,6-3 3-16,5 2 6 15,6 0 1-15,2 1 20 16,3 1 28-16,2 0-28 15,-1 3-1-15,-4 0-17 16,2 0 3-16,-5 0-2 16,0 3-4-16,-2-3 0 15,8 0-1-15,-7 0-205 16,-3-5-582-16</inkml:trace>
  <inkml:trace contextRef="#ctx0" brushRef="#br0" timeOffset="87249.49">15280 11400 1410 0,'0'0'341'0,"0"0"-233"15,0 0-82-15,0 0 15 16,0 0-3-16,0 0-38 16,0 0-7-16,28 5-113 15,-17-22-169-15,-1-4-850 0</inkml:trace>
  <inkml:trace contextRef="#ctx0" brushRef="#br0" timeOffset="87615.24">15470 10846 1390 0,'0'0'260'15,"0"0"-213"-15,0 0-34 16,0 0-12-16,0 0 34 16,0 0-3-16,0 74-30 15,0-39 17-15,0 2-6 16,0-4 2-16,0-2 14 16,0-4-28-16,8-3 15 15,-1-6-11-15,4-4 4 0,4-5-5 16,0-1-3-16,5-5 60 15,4-3-14-15,3 0-40 16,4 0 3-16,2-2-4 16,2-2 7-16,-3-1-9 15,0 3-3-15,-4-1-1 16,-3 2 0-16,-4-2-28 16,-7-1-98-16,-5 0-138 15,-4-1-395-15</inkml:trace>
  <inkml:trace contextRef="#ctx0" brushRef="#br0" timeOffset="87848.21">15742 10878 1064 0,'0'0'361'0,"0"0"-237"0,0 0-18 16,-5 72 41-16,5-28 1 15,0 5-40-15,9 6-24 16,0 1-25-16,0-1-41 16,1-4 4-16,-1-8-22 15,1-9 0-15,0-7-18 16,0-15-91-16,-2-8-207 16,-2-4-402-16</inkml:trace>
  <inkml:trace contextRef="#ctx0" brushRef="#br0" timeOffset="88305.6">15965 10950 1084 0,'0'0'339'15,"0"0"-269"-15,0 0-51 16,0 0-2-16,0 0-15 15,0 0 19-15,93-42-8 16,-63 39-11-16,4 3 39 16,1 0 134-16,-1 0-61 15,-3 5-45-15,-4 7-60 16,-6 5 13-16,-9 4-1 0,-9 8 5 16,-3 4 24-16,-14 9-36 15,-13-1-6-15,-5 5 14 16,-3-5-21-16,4-4 7 15,4-6 12-15,6-5-12 16,8-9 20-16,4-6-28 16,5-6 1-16,2-2 4 15,2-3-5-15,0 0-1 16,13 0 0-16,4 0 1 16,7-3-1-16,4 2 2 0,0 1-1 15,4 0 7 1,-1 0-5-16,0 1-2 0,1 5 0 15,-3-1-9-15,1 0 9 16,9-5-118-16,-6 0-379 16,-5-3-749-16</inkml:trace>
  <inkml:trace contextRef="#ctx0" brushRef="#br0" timeOffset="88635.71">16622 11090 1543 0,'0'0'299'16,"0"0"-193"-16,0-84-42 15,0 40 51-15,0 0-27 0,3-2-53 16,1 6-9-16,1 4-25 16,1 9 6-16,0 5 3 15,-3 10-8-15,1 3-2 16,-1 6 0-16,-2 3-7 15,4 4 0-15,3 20 14 16,6 24 10-16,7 25 18 16,5 23-21-16,-1-3 11 15,-6-18-9-15,-7-26-14 16,-3-15 18-16,2 0-20 16,-2 0 0-16,-2 0-1 15,-2-11-39-15,-4-12-23 16,-1-7-106-16,0-4-481 0</inkml:trace>
  <inkml:trace contextRef="#ctx0" brushRef="#br0" timeOffset="91070.2">17397 10901 1204 0,'0'0'230'0,"0"0"-161"15,0 0 41-15,0 0 17 0,0 0-45 16,0 0-28 0,0 0-45-16,24 16-2 0,5 7 82 15,5 9-47-15,5 8 7 16,2 2-17-16,-3 2-30 15,-5-5 21-15,-5-3-22 16,-4-8-1-16,-8-7-17 16,-4-11-120-16,-8-6-153 15,-2-4-381-15</inkml:trace>
  <inkml:trace contextRef="#ctx0" brushRef="#br0" timeOffset="91294.85">17606 10914 1333 0,'0'0'214'0,"0"0"-127"16,-19 71-7-16,10-33 27 16,-2 4-21-16,0 0-51 15,2-1-10-15,1-2-25 16,5-9-4-16,1-7-55 15,2-8-172-15,0-15-100 16,11 0-168-16,-2-9-208 0</inkml:trace>
  <inkml:trace contextRef="#ctx0" brushRef="#br0" timeOffset="91504.17">17857 10776 1122 0,'0'0'225'0,"0"0"-151"16,0 0-57-16,0 0 118 16,30 80 45-16,-26-33-56 15,2 8-11-15,-2 4-70 16,4-3-21-16,1-6-22 16,4-8-34-16,1-10-35 15,7-15-120-15,-8-9-78 16,0-8-332-16</inkml:trace>
  <inkml:trace contextRef="#ctx0" brushRef="#br0" timeOffset="91878.95">18152 10911 1250 0,'0'0'186'15,"5"78"-115"-15,4-30 18 16,5 2 65-16,9-6-52 16,2-7-43-16,8-8-5 15,1-9-46-15,1-8 6 16,-1-8-14-16,-1-4 6 0,-3-1 3 16,-5-16-2-1,-3-6 30-15,-5-7 16 0,-4-5-28 16,-5-2 14-16,-7 0-11 15,-1-2-20-15,0-3 20 16,-16 3-21-16,-4 0 1 16,-8 8 5-16,-5 2-4 15,-4 7-8-15,-2 7-1 16,2 11-31-16,-1 4 25 16,1 3-39-16,5 14-39 15,-3 16-51-15,10-4-209 16,7-3-382-16</inkml:trace>
  <inkml:trace contextRef="#ctx0" brushRef="#br0" timeOffset="92122.06">18519 10654 1555 0,'0'0'273'15,"0"0"-218"-15,0 0-46 16,0 0 9-16,0 0-17 16,97 0 8-16,-57 0-9 15,-9 0-199-15,-6-3-527 0</inkml:trace>
  <inkml:trace contextRef="#ctx0" brushRef="#br0" timeOffset="92345.89">18844 10372 1313 0,'0'0'246'15,"0"0"-182"-15,0 0-21 16,3 98 89-16,3-56-22 0,0 1-25 16,4-2-50-1,-2-3-34-15,0-8-2 0,2-7-60 16,-1-9-220-16,-3-7-474 0</inkml:trace>
  <inkml:trace contextRef="#ctx0" brushRef="#br0" timeOffset="92839.1">19053 10464 1156 0,'0'0'199'15,"0"0"-141"-15,0 0-21 16,0 0 44-16,55 75 27 0,-31-71-40 15,5-4-12-15,-3 0-42 16,0-8 8-16,-4-8 0 16,-4-5-3-16,-5-3 22 15,-5 0-9-15,-5-1 8 16,-3 1 39-16,0 0-47 16,-11 4 9-16,-5 3 2 15,-5 5-21-15,0 6 15 16,-6 6-22-16,-3 3-14 15,1 16-1-15,2 9-11 16,5 1 10-16,6 0 1 16,9-3-27-16,4-6 18 15,3-3-20-15,3-3-38 0,10-9 44 16,7-3-24 0,1-2 18-16,4 0-2 0,0 0 12 15,-1-3 19-15,-4 3 0 16,-1 3 19-16,-1 15 77 15,-5 9 10-15,-3 7-4 16,-3 2-40-16,-6 2-41 16,-1-2 1-16,0-4-22 15,0-5-20-15,0-3-36 16,0-7-139-16,2-8-657 0</inkml:trace>
  <inkml:trace contextRef="#ctx0" brushRef="#br0" timeOffset="93143.12">19661 10594 1362 0,'0'0'244'16,"0"0"-155"-16,0 0 14 0,84-5 26 15,-45 1-24 1,1-1-34-16,1 3-40 0,0-1-30 16,-5 1 17-16,-6 1-18 15,-9-1-36-15,-15 0-109 16,-6 2-226-16,0 0-506 0</inkml:trace>
  <inkml:trace contextRef="#ctx0" brushRef="#br0" timeOffset="93539.39">19762 10599 1061 0,'0'0'201'15,"0"0"-127"-15,0 0 33 0,0 0 75 16,1 75-48-16,15-46-43 16,7 8-21-16,4 3-39 15,3 7-9-15,1 4-9 16,-1 1-7-16,0 0 25 16,-5-1 1-16,-3-3 2 15,-7-6 25-15,-6-5-40 16,-9-5-1-16,0-7-10 15,-13-4-7-15,-13-4 21 16,-5-4-13-16,-8-5-3 16,-4-4 1-16,-5-4-5 15,-1 0 9-15,3 0 13 16,1-3 12-16,8-2 20 0,5-1-34 16,9 2-6-1,8 2-13-15,7 2 6 0,2-3-18 16,6 3 2-16,0 0-70 15,2 0-69-15,8 3-139 16,-1 0-449-16</inkml:trace>
  <inkml:trace contextRef="#ctx0" brushRef="#br0" timeOffset="94666.25">13676 11930 570 0,'0'0'558'16,"0"0"-486"-16,0 0 47 15,85-11 24-15,-42 6-10 16,5-1 2-16,6 1-43 16,4-1-27-16,4 0-13 15,17 1-44-15,21-4 8 16,26 1-7-16,11-1 7 16,-1-1 16-16,-1 0-18 0,-6-2-6 15,3-2 18-15,5 1-25 16,4-1 12-16,2 1 10 15,5 2-23-15,4 2 21 16,3 3-14-16,3 1-6 16,-1 1 10-16,2-1-10 15,1-2-1-15,-2 2 0 16,5-2 1-16,4 2 1 16,5-3-1-16,2 2 7 15,0-1-8-15,2 3-1 16,-3 0 1-16,-3 2 0 15,2-4-2-15,-5 5 2 16,1-3 2-16,-3 0-1 16,-2-3-1-16,0-3 1 0,-3-2-1 15,-1 0 0 1,-4-2-2-16,-1-2 0 0,-8-1 4 16,-5-2-2-16,-4-4 0 15,-9-1 1-15,-4 0-1 16,0 1 0-16,-4-1 0 15,0 3 0-15,-6 3 0 16,-6 3 1-16,-7 1-2 16,-18 2 2-16,-17 4-1 15,-19 1 0-15,-4 4-4 16,2-3 3-16,5 1 1 16,1 0 0-16,-3 2 4 15,-9-1-3-15,-8 1-1 0,-6 1 0 16,-8-3-20-16,-8 1-35 15,-9-6-91-15,-3 1-161 16,-12-4-521-16</inkml:trace>
  <inkml:trace contextRef="#ctx0" brushRef="#br0" timeOffset="95078.67">21015 10290 415 0,'0'0'1010'16,"0"0"-904"-16,0 0-105 16,0 0-1-16,0 0 0 15,0 0 45-15,0 0 70 16,38 140-4-16,-18-21-30 16,4 22-55-16,2 5 28 15,0-13-11-15,-8-21-20 16,-1-25 20-16,-4-25-18 0,-3-17 13 15,-1-13-6-15,1 3-31 16,1-2 10-16,-2-3-11 16,-2-13-11-16,-4-17-21 15,0 0-288-15,-3-7-1076 0</inkml:trace>
  <inkml:trace contextRef="#ctx0" brushRef="#br0" timeOffset="105511.27">1178 13875 1086 0,'0'0'238'0,"0"0"-176"16,0 0-23-16,0 0 19 16,0 0-1-16,0 0-8 15,-3-34-4-15,3 23-18 16,0-2-7-16,6-1-19 0,3-1 12 15,6-1-13 1,0-1 2-16,4 2 5 0,9 2-7 16,4 4 1-16,2 5 2 15,8 4-2-15,1 2-1 16,-4 15 0-16,-3 5 0 16,-8 6-3-16,-7 6 3 15,-12 3-13-15,-9 3 11 16,0 4-47-16,-12-1 27 15,-12 1-17-15,-6-2-4 16,-1-2 20-16,-5-5 3 16,0-6-5-16,1-5 24 0,2-10-31 15,3-4-17 1,7-8 11-16,4-2 29 0,7-2-56 16,2-12 65-16,5-1-71 15,5-4 45-15,0 2 9 16,3 2 17-16,12 3 19 15,5 3 8-15,5 4 24 16,5 5-18-16,4 0 28 16,2 4 20-16,1 9-43 15,3 4 4-15,-2 2-4 16,-2-2-13-16,-1-2-1 16,-6-1-18-16,-1-5 0 15,-1-6-6-15,3-11-17 16,-8-13-216-16,-4-4-678 0</inkml:trace>
  <inkml:trace contextRef="#ctx0" brushRef="#br0" timeOffset="105870.95">1499 13317 603 0,'0'0'147'0,"0"0"-16"16,91 58 75-16,-41-27-30 15,7 10-51-15,4 6-13 0,6 20-22 16,2 20-26-16,-8 27 9 15,-13 10-38-15,-29 4-6 16,-19-8-14-16,-10-13-7 16,-20-1 3-16,-9-5 16 15,3-20-15-15,2-19 0 16,12-21-12-16,-2-14 0 16,4 1-1-16,-12 0-74 15,6-6-168-15,4-10-311 0</inkml:trace>
  <inkml:trace contextRef="#ctx0" brushRef="#br0" timeOffset="136047.97">3764 13699 947 0,'0'0'259'16,"0"0"-162"-16,0 0-35 15,0 0-1-15,0 0 42 16,0 0 14-16,0-6-37 16,0 6 16-16,0 0-40 15,0 0-21-15,0 0-3 16,0 0-24-16,0 0-8 16,0 0 0-16,0 11-13 15,0 12 12-15,3 14 2 16,2 14-1-16,5 8 6 15,2 5-5-15,0 2-1 16,3-3 0-16,-3-1-18 16,1-3 17-16,-1-6-16 15,-4-5 17-15,4-9-6 16,-5-9 6-16,1-9-1 0,-1-9 0 16,2-5-4-16,3-4-6 15,3-3 11-15,3 0 0 16,4 0 0-16,5-5 0 15,6-3 0-15,1-1 0 16,2 2 0-16,0 2 13 16,7 2-4-16,-3 1 1 15,2 2 12-15,0 0-21 16,-2 0-1-16,0 0 0 16,-7 0 6-16,-2 0 1 15,-8 0-7-15,-4 0 0 16,-4 2 6-16,-6-2-6 15,-3 0 0-15,-3 0-47 0,-3 0-104 16,0-3-53 0,-9-8-166-16</inkml:trace>
  <inkml:trace contextRef="#ctx0" brushRef="#br0" timeOffset="136335.84">3694 13626 789 0,'0'0'139'0,"0"0"-97"16,0 0-42-1,0 0 30-15,0 0 82 0,0 0-17 16,119-8-30-16,-66 4 15 15,8-3-7-15,3 0-21 16,-4-1-42-16,-2 0-7 16,-9 3 10-16,-7 1-13 15,-5 0-38-15,-14 4-211 16,-10 0-441-16</inkml:trace>
  <inkml:trace contextRef="#ctx0" brushRef="#br0" timeOffset="136536.87">3830 13891 918 0,'0'0'139'16,"0"0"-85"-16,0 0-18 15,116-25 22-15,-59 8 37 16,6 0-32-16,1 2-39 15,19 6-21-15,-17 6-3 16,-11 3-487-16</inkml:trace>
  <inkml:trace contextRef="#ctx0" brushRef="#br0" timeOffset="137053.37">4834 14000 940 0,'0'0'113'0,"0"0"-63"15,0 0-26-15,40 91 31 16,-28-52 39-16,-3 1-7 0,1-1-10 16,-1-7-34-16,-3-4-24 15,-1-8 10-15,-2-8-29 16,-3-3 9-16,3-6-9 16,-3-3 1-16,0 0 21 15,0 0-3-15,0-13 44 16,0-10-59-16,0-8-4 15,0-6-28-15,0-2-24 16,0 1 13-16,0 7 33 16,7 6-6-16,1 11 12 15,2 9-7-15,5 5 16 16,2 2 5-16,2 15 9 16,3 8-21-16,-2 6 36 0,-1 0 1 15,-1 1-8-15,-5-2 8 16,-2-3-39-16,-4-2 7 15,-1-3-7-15,-3-3-19 16,-3-4-24-16,0-3-173 16,0-7-584-16</inkml:trace>
  <inkml:trace contextRef="#ctx0" brushRef="#br0" timeOffset="137363.31">5484 14037 1347 0,'0'0'317'16,"0"0"-247"-16,0 0-70 15,0 0 0-15,0 0 17 16,81 0 27-16,-47 0 0 16,3-4-5-16,2-1-38 15,-3 0 5-15,0 1-6 16,-3 1-28-16,-8 1-29 16,-7 2-81-16,-8 0-197 15,-8 2-586-15</inkml:trace>
  <inkml:trace contextRef="#ctx0" brushRef="#br0" timeOffset="137544.19">5614 14177 1147 0,'0'0'289'0,"0"0"-205"15,0 0-78-15,0 0 14 16,0 0 38-16,103 5 8 15,-63-5-14-15,11 0-52 16,-8 0-55-16,-7 0-266 0</inkml:trace>
  <inkml:trace contextRef="#ctx0" brushRef="#br0" timeOffset="138353.49">6654 14032 1091 0,'0'0'274'15,"0"0"-150"-15,0 0 12 16,0 0-14-16,0 0-9 16,0 0-47-16,0 0-33 15,11 0 6-15,9 0-20 16,11 0 27-16,8-2-3 15,6-2-42-15,2-1 22 16,0 2-23-16,0-1 0 16,-5 1 13-16,-4 0-12 15,-4 1-1-15,-6 0 0 16,-2-1-36-16,2-6-41 0,-6 1-167 16,-7 1-541-16</inkml:trace>
  <inkml:trace contextRef="#ctx0" brushRef="#br0" timeOffset="138722.44">7632 13691 1295 0,'0'0'283'0,"0"0"-172"16,0 0-54-16,0 0-34 16,0 0 22-16,0 0-4 15,-4 97 11-15,4-48 0 16,0 8-41-16,1 0 21 15,8 0-26-15,-2-6 1 16,-2-2 7-16,1-8-13 16,0-6-2-16,0-7 0 15,-3-8-61-15,-2-7-61 16,-1-9-140-16,0-4-253 0,0 0-187 16</inkml:trace>
  <inkml:trace contextRef="#ctx0" brushRef="#br0" timeOffset="139247.47">7529 13796 1322 0,'0'0'260'16,"0"0"-260"-16,0 0-40 15,0 0 26-15,0 0 14 16,42-75 17-16,-14 63 15 15,8 2-6-15,3 4 21 16,6 3-46-16,1 3 16 16,2 0 2-16,1 9 15 0,-4 8 5 15,-2 7-24-15,-9 2-8 16,-3 7 11-16,-8 1-17 16,-11 2-1-16,-11 0 0 15,-1 0 2-15,-13-2-2 16,-13-1 0-16,-5-4 0 15,-3-2-2-15,-4-4-2 16,0-6-5-16,2-6 8 16,8-6-8-16,4-3 8 15,9-2 1-15,6 0-39 0,3-4-8 16,6-4-77 0,0 2 65-16,10-2 23 0,5 3 14 15,6 1 21 1,4 1 2-16,2 2 15 0,4 1 58 15,2 0-24-15,0 0 27 16,0 6-14-16,0 1-31 16,-3 2 1-16,-5 3-22 15,3-3-3-15,-4 2 1 16,-1-3-8-16,-4-2-2 16,0-3-44-16,-1-3-163 15,-3 0-399-15,-3-7-183 0</inkml:trace>
  <inkml:trace contextRef="#ctx0" brushRef="#br0" timeOffset="139467.17">8372 13875 1288 0,'0'0'276'0,"0"0"-190"16,0 0-56-16,0 109-29 15,0-70 49-15,0 0 4 16,1-1-32-16,2-4 9 16,2-6-31-16,-4-6 0 15,1-6-42-15,-2-9-167 16,0-5-168-16,0-2-449 0</inkml:trace>
  <inkml:trace contextRef="#ctx0" brushRef="#br0" timeOffset="139646.44">8327 14056 1228 0,'0'0'206'0,"0"0"-156"15,0 0-42-15,0 0 14 16,84 3 12-16,-50 0 6 16,6-1 7-16,5-2-3 15,-2 0 2-15,-1 0-46 16,3-13-76-16,-11 1-101 15,-10-1-388-15</inkml:trace>
  <inkml:trace contextRef="#ctx0" brushRef="#br0" timeOffset="139834.94">8654 13866 1081 0,'0'0'366'16,"0"0"-249"-16,0 0-78 15,0 0 15-15,4 101 57 16,8-64-54-16,-1 1-24 16,-1-1-5-16,2 1-28 15,-9 5-65-15,-2-8-199 16,-1-5-574-16</inkml:trace>
  <inkml:trace contextRef="#ctx0" brushRef="#br0" timeOffset="140492.94">6979 14565 1145 0,'0'0'222'0,"0"0"-142"15,0 0-80-15,0 0 1 0,0 0 12 16,0 0-12-16,0 0 32 16,42 0 9-16,-17 2 15 15,12-1 3-15,12 1-43 16,26 1 18-16,32-1 0 16,39-2-23-16,16 0 51 15,3 0-12-15,-7-3-26 16,-14-1 1-16,0-2-20 15,-2 2-6-15,-12 1 0 16,-14 3 1-16,-11 0 2 16,-27 0-3-16,-21 2 1 15,-15 0 2-15,-11 2-3 0,-1 1 0 16,-3-3-12 0,-3 1-38-16,-12-1-42 0,-7-1-144 15,-5-1-485-15</inkml:trace>
  <inkml:trace contextRef="#ctx0" brushRef="#br0" timeOffset="142063.34">7859 15210 1111 0,'0'0'242'15,"0"0"-151"-15,0 0-37 0,0 0-46 16,0 0 13-16,0 0 27 15,0 0-34-15,22-81 11 16,-13 64 7-16,6 0-16 16,0 0 26-16,0 1-20 15,3 3-3-15,-2 4-16 16,-4 1 7-16,3 7-11 16,-2 1 1-16,1 6-15 15,1 15 15-15,0 11 5 16,1 11-4-16,-2 7 8 15,0 5-9-15,-2 3 0 16,-4-3-1-16,2-4 1 16,-4-6 2-16,-1-9-2 15,-2-12 0-15,0-9 2 0,-3-8-1 16,1-3-1-16,-1-4 0 16,0 0 1-16,0-10 13 15,2-9-14-15,-1-4-16 16,1-8 6-16,0-4-47 15,0-3 1-15,1-2-3 16,3 1 22-16,2 3 37 16,3 4-9-16,3 9 9 15,2 6-1-15,-1 11-6 16,3 6 7-16,2 6 3 16,3 16 30-16,3 10 50 15,-3 9-57-15,-3 3-2 16,-2 1 14-16,-6-2-25 0,-5-2 12 15,1-8-20-15,-4-5 3 16,-1-8-16-16,-1-9 3 16,-2-5-146-16,0-6-258 0</inkml:trace>
  <inkml:trace contextRef="#ctx0" brushRef="#br0" timeOffset="142468.69">8610 15073 1043 0,'0'0'131'0,"0"0"-94"15,0 0 19-15,86-19-10 16,-51 13 43-16,1 3 11 15,0 2-62-15,-3 1 4 16,-8 0-27-16,-4 1-4 16,-11 11 11-16,-8 4-22 15,-2 8 10-15,-12 4 3 16,-12 4-13-16,-3-2 19 16,0-1 4-16,2-2 19 15,7-7 37-15,6-4-36 16,8-4-23-16,4-1-20 0,7 0 1 15,20-1 1-15,6 0-1 16,13-3 7-16,2-3 7 16,4-4-14-16,-4 0 22 15,-8 0-23-15,-1 0-21 16,-11-6-101-16,-12 2-255 0</inkml:trace>
  <inkml:trace contextRef="#ctx0" brushRef="#br0" timeOffset="165859.46">16507 6984 995 0,'0'0'223'16,"0"0"-110"-16,0 0-28 16,0 0 37-16,0 0 9 15,-91 7-17-15,66-7 12 16,-8 0-86-16,-10 0 7 16,-8 0-39-16,-12 1-2 15,-17 3 14-15,5 0-19 16,-1 2 10-16,6 1-1 15,16 0 0-15,2 1-11 16,10-2 1-16,12 0-5 16,8 1 4-16,10-3 1 0,6-1 0 15,4-3 0 1,2 3-65-16,0-3-66 0,19 0-95 16,0 2-163-16,-3-2-273 15</inkml:trace>
  <inkml:trace contextRef="#ctx0" brushRef="#br0" timeOffset="166581.81">15806 6832 971 0,'0'0'199'16,"0"0"-71"-16,0 0-1 15,0 0 24-15,0 0-30 0,0 0-43 16,0 0-12-16,-3-32-53 16,3 44-12-16,0 14 17 15,0 14-12-15,0 10 8 16,0 11-14-16,0 0 0 16,0-2 5-16,0-8-4 15,0-13 6-15,0-12-4 16,0-9 7-16,0-9-10 15,0-8 0-15,0 0 1 16,0-9 32-16,0-11-33 16,0-8 10-16,-2-7-2 15,0-5-1-15,-1-3-10 0,0-3 3 16,-2 0-6-16,0 2 5 16,-1 3 2-16,2 7-1 15,-3 6 6-15,1 7 3 16,0 7-10-16,1 4 1 15,1 6 0-15,-4 2 7 16,-1 2-7-16,-3 0 6 16,-5 10-6-16,-6 8-7 15,-1 2 5-15,-6 6-7 16,-1 2-12-16,-2 0 20 16,-1 0-14-16,3-3 15 15,5-3-2-15,5-3-3 16,5-7 3-16,9-4-3 15,2-3 5-15,3-3-7 16,2-2 8-16,0 0-1 0,0 0 0 16,5 0-32-16,9 0 32 15,6 0 0-15,7 0 2 16,5 7 3-16,2 4-4 16,2 4 0-16,1 2 19 15,-1 1-14-15,-2 1 7 16,-3-2-3-16,-2-2-9 15,-6-3 25-15,-4-1-26 16,-5-5 10-16,-3 1-7 16,-7-5-3-16,-1 1-47 15,-3-3-120-15,0 0-144 16,0 0-354-16</inkml:trace>
  <inkml:trace contextRef="#ctx0" brushRef="#br0" timeOffset="167565.26">15848 6791 757 0,'0'0'151'16,"0"0"-54"-16,0 0 62 15,0 0-52-15,0 0 17 0,0 0 15 16,0 0-106-16,-68-20-2 16,42 29-29-16,-7 5-2 15,-3 5 9-15,-6 2-8 16,2 1-1-16,-2 2 0 16,2-2 1-16,6-2 1 15,4-3-2-15,6 0 0 16,6-6 8-16,5-1-7 15,7-5-1-15,3-3 0 16,3 0 1-16,0-2 0 16,0 0-1-16,0 0 0 15,4 0 42-15,11 0-9 16,5-7 3-16,6-5-32 0,7 1 4 16,6-6 14-1,1-1-22-15,2 0 12 0,1-3-3 16,-2 0-2-16,-4 2-9 15,-4-1 2-15,-5 1-4 16,-6 4 3-16,-6 4 2 16,-6 1 5-16,-6 6 22 15,-2 1-26-15,-2 3 49 16,0 0-35-16,0 0-3 16,0 0 38-16,0 0-49 15,0 0-1-15,0 9 4 16,-2 8 4-16,1 9-18 15,-1 8 9-15,2 9 0 16,0 7 2-16,0 7-1 16,0 1 6-16,0-2 23 0,0-3-28 15,0-6 18-15,0-8-20 16,0-10 1-16,0-5 14 16,0-8-14-16,0-6 10 15,0 0 2-15,0-6 0 16,0-1-13-16,0-3 0 15,0 0 6-15,0 0 44 16,0 0-13-16,-6-3-10 16,-1-6-1-16,-1 0-17 15,-1-4-10-15,0-3 1 16,-4 0-5-16,-1-1-1 16,-2-2 7-16,-2 0-1 15,-3-2 5-15,-2 1-4 16,-1 0-2-16,-2 0-12 15,-1 0-6-15,-1 0 10 0,1 2 9 16,2 3 0-16,0-1 0 16,1 7-6-16,3-1 6 15,-2 3-14-15,4 0 14 16,2 1-7-16,4 2 13 16,6 2-6-16,2 1 9 15,4-1-2-15,1 0-14 16,0 2-7-16,0-1-31 15,0 1 34-15,0 0-17 16,9 0-1-16,2 0-63 16,9 6-114-16,-2 0-310 15,-5 0-218-15</inkml:trace>
  <inkml:trace contextRef="#ctx0" brushRef="#br0" timeOffset="168153.2">15888 7057 1164 0,'0'0'262'16,"0"0"-188"-16,0 0-22 15,0 0 7-15,0 0-48 16,0 0 64-16,0 0-7 16,76-19-36-16,-31 19 5 15,7 0-31-15,6 0-6 16,2 0 30-16,-4 2-18 15,-2 0 10-15,-8 1 3 16,-5-1-24-16,-9-1 18 16,-9 1-19-16,-7-2 1 15,-8 0 6-15,-8 0-7 0,0 0 0 16,-8 0 68 0,-17 0-58-16,-13 0-4 0,-9 0-6 15,-10 0-3-15,-2 0-3 16,3-5 7-16,6 0-1 15,12 3 9-15,10-2 1 16,12 1-17-16,8 0 7 16,8 3-14-16,0-3 13 15,14 2-37-15,13 1 38 16,12 0 10-16,9 0-1 16,8 0-9-16,2 0 0 15,1 4 0-15,-4 1 6 16,-4-3-6-16,2 5-22 0,-16-1-144 15,-12 0-516-15</inkml:trace>
  <inkml:trace contextRef="#ctx0" brushRef="#br0" timeOffset="170943.31">3511 14442 575 0,'0'0'202'16,"0"0"-32"-16,0 0-22 16,0 0-28-16,0 0-23 15,0 0-56-15,0 0-15 16,-6-5-25-16,6 5 12 15,0 4 9-15,0 6-13 16,0 5-9-16,0 2 0 16,0 7 8-16,0 3-15 0,0 2 7 15,0 3 0 1,7-1 6-16,2 0-6 0,2 1 0 16,2-2 0-16,-1 0 2 15,3-2-3-15,-3-3 1 16,0-2 0-16,4-4 3 15,-4-1-3-15,0-5 0 16,2 0 0-16,-1-2 1 16,-1-3-1-16,0-2 1 15,4-1 8-15,-4-1 20 16,0-3-17-16,0-1 4 16,-3 2-14-16,3-2 10 15,-3 0 0-15,7 0-11 16,-2-2 20-16,2-5 6 0,2-5-17 15,1-1-10-15,2-3 0 16,2-1 1-16,2 0 7 16,3-3-8-16,1 1 1 15,-1 3 3-15,0 3-3 16,1 4-2-16,-4 3-8 16,-1 5 0-16,1 1-2 15,-1 0 11-15,0 1-5 16,0 12 4-16,-3 2-4 15,0 1 5-15,-4 3 0 16,-3 1 0-16,-3-3-1 16,-3 2 2-16,-5-4 8 15,0 0 4-15,-3-6-4 0,0-2-7 16,0-4 17-16,0-1-18 16,0-2 39-16,0 0-21 15,0 0 13-15,0 0 50 16,0 0-16-16,2-3-21 15,-2-6-34-15,1-2-1 16,2-3 16-16,3-5-25 16,6-1-1-16,3-5 2 15,6 2-1-15,4-1-2 16,5 1 1-16,3 3-7 16,3 3 1-16,1 5 7 15,6 3-1-15,-4 5 1 16,3 4 0-16,1 0-2 15,-3 3-16-15,-1 11-12 16,0 1 26-16,-3 5-22 0,-2 1 25 16,-1 1 6-16,-3-4 3 15,-2-1-10-15,2-5 1 16,-5-3-10-16,2-5 2 16,-3-4 16-16,0 0-1 15,0 0 13-15,-2-11-11 16,1-7-9-16,-3-6 0 15,1-5 1-15,-3-6 3 16,0-5-2-16,-3 1 5 16,-2 0 3-16,-2 2 5 0,-1 2-15 15,-4 8 13 1,0 1 2-16,-1 4 41 16,-1 4-23-16,-1-1 2 0,0 4 18 15,1 0-52-15,-1 5 20 16,0 1-21-16,0 3-4 15,-1 1-9-15,4 1 11 16,0 1-32-16,1 3-48 16,1 0-145-16,-1 0-102 15,-4 0-501-15</inkml:trace>
  <inkml:trace contextRef="#ctx0" brushRef="#br0" timeOffset="173054.28">9525 14004 948 0,'0'0'172'0,"0"0"-153"15,0 0-7-15,0 0-12 16,0 0 22-16,112-7 46 16,-63 4 20-16,3 0 4 15,8-1-31-15,-1-2-37 0,-1 2 29 16,-5-1-30-16,-1 1-21 16,-7 0 18-16,-8 1-20 15,-7 0 6-15,-9 0 6 16,-3 1-11-16,-11 2-2 15,-4 0-21-15,-3 0-71 16,-7 0-58-16,-10 0-144 16,-4 0-291-16</inkml:trace>
  <inkml:trace contextRef="#ctx0" brushRef="#br0" timeOffset="173811.49">9635 13863 993 0,'0'0'148'0,"0"0"-82"15,0 0-22-15,0 0-43 16,0 0 10-16,0 0-4 15,0 0 52-15,23 63 30 16,-12-27-56-16,0 6-2 16,-5 1-27-16,-3 0 8 15,2-7-1-15,-4-6-11 16,1-9 0-16,-2-8 9 16,0-5-6-16,1-5-3 0,-1-3 0 15,0 0 7-15,0 0 18 16,0-8-25-16,0-9 14 15,-9-8-34-15,0-1 7 16,-2-3 4-16,-2-3-1 16,-2 2-26-16,3 2 35 15,2 3-15-15,1 2 16 16,0 6-16-16,3 1 22 16,3 5-6-16,1 6 11 15,1 2-11-15,1 3 29 16,-2 0-18-16,-1 0-9 15,0 0 24-15,-5 11-25 0,-1 3 15 16,-5 3-16-16,-1 2 0 16,-1 1-4-1,-4-1 5-15,1 1-1 0,-2 0 0 16,3-2-1-16,1-3-1 16,0-1 2-16,4-2-22 15,4-4 22-15,3-1 0 16,3-5 9-16,1-2-2 15,2 0-7-15,0 0-2 16,3 0-24-16,11 0 26 16,8 0 35-16,3 3 17 15,7-1 25-15,-1 1 8 16,3 1-34-16,-1 1 24 16,-3-1-23-16,-3 0-19 15,-3 0 28-15,-8 1-32 0,-3-2-7 16,-5 0 5-16,1-2-17 15,-3 2-10-15,-2-3 0 16,2 2-22-16,13-2 10 16,-2 0-256-16,1 0-739 0</inkml:trace>
  <inkml:trace contextRef="#ctx0" brushRef="#br0" timeOffset="174345.47">10936 13858 1147 0,'0'0'244'0,"0"0"-148"0,0 0-6 16,0 0-60-16,-99-2 33 16,71 4-3-16,-2 8-38 15,2 5 10-15,4-1-32 16,3 5 1-16,8 1 14 16,2-1-15-16,7 4 0 15,4 0 12-15,0 2-1 16,7-1-11-16,11 0 8 15,12-2 3-15,4-5 33 16,7-3-44-16,5-4 0 16,3-10 22-16,3 0 6 0,0-10-46 15,-1-9 18-15,9-19-136 16,-11 4-97-16,-12-1-364 0</inkml:trace>
  <inkml:trace contextRef="#ctx0" brushRef="#br0" timeOffset="174593.37">11272 13396 1083 0,'0'0'224'15,"0"0"-86"-15,0 0-16 16,-32-75 6-16,28 68-17 16,1 7-32-16,0 8-33 15,0 33-46-15,3 29 19 16,1 29-18-16,17 12 0 0,5-16 23 15,-4-25-24-15,-7-27 0 16,-2-9 0-16,-2 2-54 16,-4-2-83-16,-2-2-79 15,-2-7-32-15,-6-12-27 16,-11-8-69-16,1-5-200 0</inkml:trace>
  <inkml:trace contextRef="#ctx0" brushRef="#br0" timeOffset="174931.87">11172 13947 598 0,'0'0'355'15,"0"0"-135"-15,0 0-32 16,0 0-88-16,0 0-71 16,0 0-1-16,0 0 8 15,92-39-1-15,-46 39 22 0,4 0-48 16,2-4 10-16,0-9 13 16,-4-6-31-16,-1-2 25 15,-3-5-11-15,-4-1 34 16,-9-3-8-16,-4 0-33 15,-6 2-8-15,-8 2 0 16,-7 7 5-16,-6 4-18 16,0 8 26-16,-14 7 4 15,-6 0 21-15,-2 25-37 16,-1 11 17-16,8 7 4 16,7 6-21-16,8 2 65 15,13-3-36-15,17-5 11 16,10-11 22-16,12-8-63 0,5-9 0 15,2-8 0 1,-1-5-31-16,11-2-24 0,-17-10-189 16,-13-3-568-16</inkml:trace>
  <inkml:trace contextRef="#ctx0" brushRef="#br0" timeOffset="188341.9">12775 14076 377 0,'0'0'92'16,"0"0"-43"-16,0 0 95 16,0 0-15-16,-15-6 2 15,14 5 12-15,-1-2-23 16,2 1 21-16,0 2-41 15,0-2-4-15,0 2 7 16,0 0-65-16,0 0 3 16,0 0-41-16,0 0 12 15,0 0-12-15,15 0 26 0,3 5 12 16,7 1 23 0,5 0-52-16,3-1 7 0,3 1-9 15,1-3-7-15,2-3 36 16,-2 0-28-16,-1 0-2 15,-3 0 3-15,-5 0-9 16,-3 0-1-16,-5 0 1 16,-8 0-35-16,-2-2 6 15,-6 2-110-15,-4 0-27 16,0 2-120-16,-4 3-354 0</inkml:trace>
  <inkml:trace contextRef="#ctx0" brushRef="#br0" timeOffset="188649.04">12736 14322 679 0,'0'0'148'0,"0"0"-107"15,0 0 53-15,0 0 63 16,0 0 1-16,92 0-53 16,-51 0 6-16,5 0-2 0,5 0-26 15,-2-2-20 1,-4-2-61-16,-5 1 5 0,-7 0-7 16,-6 3-22-16,-8 0 2 15,-3 0-107-15,-3 0-17 16,-6-5-52-16,0 1-129 15,-5-3-66-15</inkml:trace>
  <inkml:trace contextRef="#ctx0" brushRef="#br0" timeOffset="189340.68">13169 13958 935 0,'0'0'168'0,"0"0"-104"0,0 0-54 16,0 0-7-16,0 0 44 15,0 0 16-15,0 0 28 16,19 99-26-16,-4-51-30 16,0 4 23-16,1 6-21 15,1-1 6-15,-2 1 13 16,-2-4-50-16,2-2 17 15,-4-8-23-15,-1-5 9 16,-3-10-2-16,-1-9-7 16,-1-7 0-16,-4-10 31 15,1-3-12-15,-2 0 78 16,0-17-53-16,0-14-31 16,-2-10 29-16,-5-10-40 0,-4-9 11 15,-2-2-13-15,-2-2 7 16,0 1-16-16,2 0 8 15,1 7-27-15,4 5 27 16,4 7-7-16,2 9 8 16,2 6-1-16,0 7-21 15,0 5-22-15,0 5 16 16,0 4 28-16,0 4-9 16,0 4 9-16,0 0 0 15,6 0-8-15,8 12-17 16,4 5 12-16,7 6 11 15,8 5 4-15,6 8 4 16,4 0-5-16,0 5-1 0,2 1 6 16,-5-2 9-16,-4-1-16 15,-6 0 1-15,-8-5 0 16,-8 0 2-16,-9-4-1 16,-5 0 6-16,-10-1 19 15,-18 1-25-15,-9 1 16 16,-8-1-16-16,-6-2-1 15,3-4 44-15,2-5-15 16,6-2 12-16,6-5 8 16,11-2-48-16,8-3 0 15,11 0-1-15,7 1-78 16,14-3-75-16,5-2-402 0</inkml:trace>
  <inkml:trace contextRef="#ctx0" brushRef="#br0" timeOffset="191005.67">14458 13744 652 0,'0'0'205'16,"0"0"-98"-16,0 0-16 15,0 0-14-15,0 0 43 16,0 0-17-16,0 0-29 16,-5-38 17-16,5 36-56 15,0-1 16-15,0 1-11 16,2 0-30-16,2 2 33 0,3 0-42 15,2 4 8 1,3 9 12-16,6 8-10 0,0 12-11 16,3 7 0-16,1 11 12 15,-4 6-3-15,0 2-9 16,-6 2 9-16,-2-4 4 16,-4-1 0-16,-4-7-21 15,-2-8 8-15,0-10 0 16,0-9 4-16,0-7 2 15,-2-6 7-15,1-5 33 16,-1-4-45-16,1 0 38 16,-1 0-29-16,1-10 8 15,-4-6-12-15,1-6 1 16,1-1-1-16,2-5 4 16,-1-5-10-16,1-1-2 0,1 0-4 15,0-5-23-15,0 1 20 16,4-1-16-16,5 5 6 15,1 2 18-15,3 2-51 16,1 5 49-16,1 6-13 16,2 2-6-16,-2 4 10 15,2 4 13-15,1 3-1 16,2 2 6-16,2 4 4 16,2 0-20-16,1 5 10 15,1 14-3-15,1 11 2 16,-2 7 2-16,-3 5-1 15,-5 5 10-15,-2 1-2 16,-5-2-8-16,-2-5 7 0,-1-5-6 16,-4-5 56-16,0-7-40 15,0-7 2-15,-2-4-4 16,1-9-8-16,-1-1-13 16,3-1 6-16,-1-2 0 15,8-2-19-15,0-7-60 16,-2-4-470-16</inkml:trace>
  <inkml:trace contextRef="#ctx0" brushRef="#br0" timeOffset="191990.64">15945 13856 1018 0,'0'0'201'16,"0"0"-79"-16,0 0-22 15,0 0-36-15,-80-40 41 16,54 32-65-16,-1 2-6 16,-2 3-26-16,1 3-7 0,3 0-2 15,3 6 1-15,3 6-6 16,6 3 5-16,4 2 1 16,3 2-18-16,5-1 17 15,1 2-48-15,0-2 41 16,10-3 0-16,12-3 7 15,5-1-9-15,8-3 10 16,4-3 0-16,7-5 4 16,0 0 3-16,3 0-14 15,-2 0 7-15,-3 0 0 16,-5 2 3-16,-6 5 0 16,-5 4 6-16,-9 3-9 0,-8 3 17 15,-9 3-15 1,-2 3 22-16,-8-1 13 0,-13 2 18 15,-4 0-18-15,-4-4 4 16,-5-2 7-16,1-5-47 16,-1-6 32-16,3-6-33 15,1-1 1-15,3-3-10 16,6-12-40-16,5-2-13 16,11-12-36-16,5 4-161 15,0 2-429-15</inkml:trace>
  <inkml:trace contextRef="#ctx0" brushRef="#br0" timeOffset="192201.26">16298 13837 1196 0,'0'0'124'0,"0"0"-77"15,34 93-29-15,-24-55 30 16,-3-5 76-16,-3-1-70 15,-1-6-19-15,2-6-25 16,-1-3-10-16,-1-8-45 16,0-2-60-16,-3-7-81 15,0 0-70-15,0 0-144 0</inkml:trace>
  <inkml:trace contextRef="#ctx0" brushRef="#br0" timeOffset="192367.14">16167 13575 1232 0,'0'0'181'0,"0"0"-181"16,0 0-57-16,0 0-19 16,0 0 34-16,0 0-123 15,0 0-218-15</inkml:trace>
  <inkml:trace contextRef="#ctx0" brushRef="#br0" timeOffset="193718.12">16602 14004 887 0,'0'0'516'15,"0"0"-433"-15,0 0-76 16,0 0 8-16,96-7 11 15,-71-9 32-15,-1-5 22 16,-4-3-61-16,-4-4-10 16,-6-2 4-16,-5-1-12 15,-5 1-1-15,0 2 0 16,-17 4-4-16,-5 6-6 16,0 6 10-16,-1 7 0 15,1 5 20-15,3 13-8 0,5 13-4 16,2 8 16-16,8 9-5 15,4 2 44-15,0 0-37 16,11-1 2-16,9-5 11 16,7-5-27-16,4-6-12 15,1-6 0-15,0-10 0 16,0-7 6-16,-2-5-5 16,-4-3 4-16,0-18-5 15,-3-8-3-15,-3-5-27 16,-2-7-33-16,-6-4-9 15,-2 0 40-15,-4 2 2 16,0 9 30-16,-1 12 2 16,0 15-2-16,3 7-6 15,-1 14 6-15,4 18 0 16,2 9 95-16,1 3-51 0,2 0-11 16,-1-7 30-16,0-6-62 15,-1-8 30-15,-3-6-31 16,-2-7 0-16,-4-6-2 15,-2-4 12-15,-2 0 2 16,-1-9 4-16,0-9-15 16,0-8-2-16,0-6-6 15,0-4-36-15,0-3 29 16,0-2-43-16,0 5 4 16,3 12 47-16,6 9-29 15,3 15 33-15,0 5-20 16,6 24 22-16,0 9 50 15,0 6-13-15,3-2 2 0,-5-5 11 16,2-7-50-16,-4-8 17 16,-3-7-17-16,-2-10 2 15,-1-5 5-15,-1 0-7 16,-1-18 10-16,-1-8-10 16,1-8-34-16,-3-7 28 15,0-3-7-15,-2-3 4 16,1 3 2-16,2 7 8 15,2 10-1-15,1 13 0 16,3 14-5-16,4 7 4 16,1 22 1-16,5 10 0 15,0 3 33-15,0 1-27 0,2-7 7 16,0-6-8-16,0-8-5 16,-2-10-25-16,-2-6-78 15,-3-6-107-15,0 0 19 16,-3-31-133-16,-1-6-56 15,-3-5 65-15,-3 0-125 16,-4 13 440-16,1 0 245 16,-2 1-41-16,1 0 60 15,2 2-45-15,2 9-58 16,0 9-63-16,2 8-86 16,-1 5 17-16,3 22 114 15,0 16 20-15,5 10-19 16,3 9-70-16,7 14 7 0,0-6 11 15,1 1-70 1,0-2 6-16,-7-14-28 0,3 4 1 16,-3-10 8-16,-8-13-8 15,-3-9-1-15,-6-12 0 16,-1-8 20-16,0-7-14 16,-4-8 35-16,-10-20-35 15,-4-14 33-15,-3-21-37 16,-1-26 11-16,2-20-8 15,10-9-5-15,10 19 0 16,0 29-22-16,9 30-31 16,6 11 9-16,4 10 4 15,5 5 40-15,1 8-6 16,0 6 6-16,0 23 0 16,-1 11 6-16,-4 9 10 0,-7 5 52 15,-9 1-39 1,-4-6 2-16,-4-3-3 0,-17-7-28 15,-5-5-2-15,-5-9-5 16,-3-4 7-16,4-8 9 16,4-4-9-16,4-3-15 15,6 0-35-15,11-19-120 16,4 1-144-16,1-2-461 0</inkml:trace>
  <inkml:trace contextRef="#ctx0" brushRef="#br0" timeOffset="194181.12">18036 13796 1382 0,'0'0'204'15,"0"0"-124"-15,0 0-59 0,43 110 83 16,-30-69 2-16,1-4-78 16,-1-3 12-16,-2-9-39 15,-4-6 12-15,1-8-13 16,-7-8-16-16,-1-3 15 15,0-5-4-15,0-16-33 16,0-10-7-16,0-7-24 16,0-5 55-16,0-3 14 15,3 4-46-15,12 8-6 16,4 9-1-16,4 14 42 16,3 11-1-16,3 0 18 15,1 11-6-15,1 6 38 0,3-3-19 16,-1-3 36-16,2-5-23 15,-4-6-16-15,-3 0 35 16,-3-6-51-16,-8-11 16 16,-7-3-16-16,-8-7 11 15,-2 2-19-15,-15-3 8 16,-9 8-3-16,0 4 3 16,0 11 11-16,5 5 19 15,4 22 14-15,5 31-13 16,8 5 58-16,2 8-62 15,12 3-14-15,16-14 2 16,11 0-15-16,25-5-88 16,-9-16-168-16,-5-15-944 0</inkml:trace>
  <inkml:trace contextRef="#ctx0" brushRef="#br0" timeOffset="194798.12">19242 13691 1129 0,'0'0'291'16,"0"0"-231"-16,0 0 72 15,0 0-34-15,0 0 48 16,-80-28-29-16,52 28-102 16,-1 10 14-16,7 13-29 15,4 7 6-15,6 8 10 0,5 6 6 16,7 6 7-1,0-2-2-15,13-6-13 0,8-6-14 16,1-8 0-16,5-10 0 16,2-11-10-16,-3-7 22 15,1-4-11-15,-2-21 8 16,-3-12-8-16,-5-9-2 16,-6-21-10-16,-8-22-12 15,-3-21 11-15,-11 7-4 16,-5 23 1-16,1 29 3 15,6 27 4-15,3 7 0 16,-1 12 8-16,1 5-23 16,1 32 23-16,5 41 14 15,0 28 44-15,9 11 2 0,10-18-60 16,5-29 23-16,-6-27-23 16,5-13 1-16,5-3 20 15,6-2-21-15,5-6 15 16,4-14 1-16,-2 0-2 15,-2-27-28-15,-1-9 14 16,-7-13-11-16,-4-9 3 16,-10-4 8-16,-7 1 0 15,-6 10-9-15,-4 15-9 16,0 16 17-16,0 20-23 16,0 7 15-16,0 28 9 15,0 13 0-15,0 8 28 16,0 2-16-16,11-4-12 0,7-12 0 15,3-11-33-15,12-20-55 16,-5-9-119-16,-3-2-285 0</inkml:trace>
  <inkml:trace contextRef="#ctx0" brushRef="#br0" timeOffset="195487.22">19805 13219 1326 0,'0'0'231'16,"0"0"-168"-16,0 0-22 16,-8 102 39-16,8-24 90 15,12 19-65-15,5-6-33 0,0-18-47 16,-3-22-25 0,-2-18 27-16,-2-1-26 0,2-3 11 15,2-1 4-15,-4-12-14 16,-1-13-2-16,3-3 12 15,2-11-11-15,3-15 39 16,7-10-39-16,2-10 11 16,2 4-12-16,3 8-16 15,-1 10 4-15,0 15-1 16,0 9 8-16,-2 19 5 16,1 15 9-16,-4 10 24 15,-6 1 20-15,-11 4-53 16,-8-6 0-16,-3-1 0 15,-18-11 0-15,-7-7 9 16,-4-8-7-16,-2-12 10 0,-1-4 7 16,3-10-13-16,2-12-12 15,8-5-18-15,6 0-10 16,8 6 5-16,8 7-14 16,0 9 42-16,10 5 0 15,13 1-33-15,5 12 33 16,6 0-21-16,5-1-32 15,0-5 26-15,1-7 7 16,3 0 21-16,-3-12 0 16,-2-10-17-16,-4-7-23 0,-4-7-33 15,-8-3 39 1,-9-5 33-16,-8-2 2 0,-5-3 8 16,-3 2 25-16,-15 5-33 15,2 11 13-15,-1 12-12 16,5 17 22-16,2 4 13 15,6 41-21-15,4 28 29 16,4 3 28-16,14-4-60 16,9-8 47-16,1-19-27 15,9 1-14-15,7-1 17 16,2-12-36-16,0-14 0 16,19-17-84-16,-12-10-189 15,-5-14-1030-15</inkml:trace>
  <inkml:trace contextRef="#ctx0" brushRef="#br0" timeOffset="197073.89">16216 14807 977 0,'0'0'144'0,"0"0"-68"16,0 0 3-16,-106-12 18 15,68 12-8-15,-1 0-35 16,3 0-14-16,1 9 19 0,9 2-59 16,3 0 25-1,10 0-25-15,7-1-3 16,6-2-6-16,0 1 9 0,13 2 2 16,16 4 18-16,11 2-11 15,11 2 2-15,7 2 48 16,3-1-2-16,-5 1 8 15,-7 0-54-15,-13-2 3 16,-13 0-3-16,-13-4 0 16,-10 2-12-16,-10-1 1 15,-21-2 0-15,-11 1 30 16,-7-4-21-16,-6-2-2 16,1-5 21-16,2-4-19 15,6 0-18-15,11 0-14 16,10-7-22-16,13 0 44 0,10 2-23 15,2 0 10-15,21 4 5 16,12 1 18-16,12 0 5 16,10 0-5-16,5 0-2 15,2-2 10-15,1-4-17 16,-5-6 7-16,-4-4 0 16,-9-5-1-16,-7-4-12 15,-10-5 2-15,-6-5-31 16,-6-3 17-16,-10-3-14 15,-6 2 32-15,0 0-7 16,-3 7 14-16,-10 6-14 16,2 9 7-16,2 12-19 0,3 5-3 15,2 15 22 1,4 22 0-16,0 11 49 0,0 9-33 16,16 0 2-16,6-2-18 15,7-14 1-15,0-11-6 16,4-12 5-16,0-11-33 15,-3-7 13-15,-2-9-142 16,-2-15 75-16,-7-10-30 16,-3-8 56-16,-5-3 61 15,-5-4 1-15,-3 6 34 16,-3 9 33-16,0 10-41 16,0 17 13-16,0 7-40 15,0 21 9-15,0 17 94 16,7 11 4-16,1 5-43 15,2-1-18-15,1-10-45 0,-2-7 12 16,-5-11-13-16,-1-8 0 16,-3-11-10-16,0-6 25 15,-1-1 5-15,-10-18-20 16,-2-13-13-16,1-7 11 16,-1-7-5-16,4-2 7 15,6 2 5-15,3 4-5 16,1 9 0-16,17 11 6 15,3 8 0-15,4 9-7 16,4 5 1-16,0 5-21 16,3 11-4-16,14 11-172 15,-9-5-307-15,-4-5-293 0</inkml:trace>
  <inkml:trace contextRef="#ctx0" brushRef="#br0" timeOffset="197485.27">17335 14786 905 0,'0'0'216'15,"0"0"-176"-15,0 0-24 16,0 0 78-16,-41 78 134 16,33-34-56-16,3 7-50 15,5-1-86-15,5-1 7 16,15-7-24-16,7-8-5 0,5-10-9 15,5-10-5-15,3-10-7 16,-1-4 6-16,0-10-108 16,-3-12 1-16,-3-10 9 15,-7-4-5-15,-3-8 56 16,-6-4 35-16,-8 0 13 16,-3 4 48-16,-4 7-6 15,-2 12 5-15,0 11-12 16,0 14-11-16,0 3-16 15,0 28 19-15,0 11 61 16,0 11 49-16,12 3-87 16,4-3-1-16,8-7-36 15,3-11-3-15,1-8 12 0,3-12-22 16,-1-8-34 0,6-7-82-16,-6-14-231 0,-8-5-472 0</inkml:trace>
  <inkml:trace contextRef="#ctx0" brushRef="#br0" timeOffset="197883.52">17961 14804 658 0,'0'0'150'15,"0"0"-107"-15,0 0 103 16,0 0 119-16,58 75-29 15,-40-38-70-15,0 3-23 16,-3 2-86-16,0-3 35 0,-8-7-58 16,-2-6-26-16,-3-6 25 15,-2-9-33-15,0-4 12 16,0-7 10-16,0 0-9 16,0-9-21-16,0-12 8 15,0-12-45-15,0-6 43 16,4-6-13-16,3 0-23 15,2 4 19-15,2 11-23 16,4 12 41-16,1 15-7 16,3 3 8-16,2 20 83 15,3 12 2-15,2 5 1 16,-1 2 18-16,-1-2-96 16,-5-4 20-16,-4-5-28 0,-6-6-34 15,-4-1-7 1,-1-6-234-16,-4-7-955 0</inkml:trace>
  <inkml:trace contextRef="#ctx0" brushRef="#br0" timeOffset="198619.31">18658 14899 1270 0,'0'0'165'0,"0"0"-89"15,0 0 10-15,0 0 61 16,88 24 18-16,-61-24-87 16,1-14-29-16,-1-4-22 0,-6-3-20 15,-6-2-3-15,-7-2-4 16,-8 0-3-16,0 1-12 16,-11-2 15-16,-12 4-16 15,-5 4 15-15,-2 4-51 16,-1 10 44-16,1 4 8 15,4 10-26-15,7 17 25 16,6 10 2-16,10 7 44 16,3 4 17-16,6 1-60 15,19-6 16-15,8-6-18 16,3-12-3-16,1-9-8 16,-3-13-70-16,8-11-78 0,-11-14-143 15,-8-4-452-15</inkml:trace>
  <inkml:trace contextRef="#ctx0" brushRef="#br0" timeOffset="198987.31">19041 14650 1099 0,'0'0'178'0,"0"0"-64"16,0 0 74-16,0 0-9 16,104 101-9-16,-81-55-56 15,-2 1-82-15,-5-3 9 16,-7-4-38-16,-4-9 5 15,-4-8 5-15,-1-10-7 16,0-7-6-16,0-6 24 0,0-3-23 16,0-16-2-1,0-10-11-15,0-9-25 0,0-5 36 16,3-5-21-16,2 1-37 16,5 5 0-16,0 8 2 15,5 15 50-15,2 10-9 16,4 9 16-16,1 14 20 15,1 15 36-15,2 12 27 16,-3 2-19-16,-1 6-56 16,-3-4 19-16,-3-6-27 15,-5-7 1-15,-1-11-16 16,-3-9-36-16,0-12-84 16,0-12-90-16,-1-15-271 0,-2-4-348 15</inkml:trace>
  <inkml:trace contextRef="#ctx0" brushRef="#br0" timeOffset="200001.8">19479 14359 1185 0,'0'0'206'0,"0"0"-127"16,11 120 59-16,10-23 54 15,0-2-53-15,0-16-50 16,-7-24-36-16,-3-19-42 15,-2 3-12-15,0-1 1 16,-3-1-26-16,-6-13 4 16,0-8-150-16,-10-10-138 15,-7-6 38-15,-5-1-137 0,-3-20 99 16,-1-2 233-16,0-7 77 16,4 1 137-16,6 2 67 15,8 7 34-15,8 9-24 16,0 6-137-16,15 5-29 15,9 0 73-15,8 7-24 16,6 2 14-16,4-1-75 16,6-5 20-16,1-3 20 15,3-3 2-15,3-14-11 16,-4-8-55-16,-3-3-3 16,-8-3 10-16,-7-1-19 15,-8-2 0-15,-10 1 16 16,-10 4-7-16,-5 4-9 15,-3 8 0-15,-12 5-15 0,1 10 15 16,-2 2 11-16,2 20 12 16,4 12-8-16,1 8-3 15,9 6-12-15,0 0 0 16,6-3 1-16,15-4 10 16,3-9-11-16,3-9 0 15,2-10 15-15,3-10-6 16,1-1-11-16,1-18 2 15,-3-12-10-15,1-7-2 16,-4-4 13-16,-4-5-1 16,-5 3 9-16,-2 3 0 15,-7 9-18-15,-1 11 6 16,-6 13-22-16,-2 7 18 0,-1 18-5 16,0 13 12-16,0 10 10 15,0 5-1-15,2-5-16 16,1-3 7-16,-2-9 0 15,2-9-14-15,-3-7 26 16,0-7-12-16,0-6 0 16,0 0 6-16,-4-14-18 15,-5-8 12-15,-1-5 0 16,1-5-1-16,0-2 1 16,4 2 0-16,5 0 0 15,0 4-7-15,6 7-20 16,12 3-46-16,4 7-12 15,5 2 63-15,2 8 1 16,2 1 21-16,0 0 10 0,1 10 5 16,-1 9-8-16,-3 6 17 15,-2 4-18-15,-4 5 35 16,-6 5-40-16,1 4 17 16,-4-3-4-16,2 0-7 15,-1-9-14-15,-1-9 5 16,3-9-2-16,0-11 2 15,1-2 4-15,-1-25 2 16,0-8 1-16,-3-11 5 16,-6-4-10-16,-4-3 15 15,-3 1-4-15,-4 3 45 16,-15 8-29-16,-8 13 26 16,-6 12-43-16,-1 14-10 0,-11 23-29 15,8 11-149-15,8 3-364 0</inkml:trace>
  <inkml:trace contextRef="#ctx0" brushRef="#br0" timeOffset="200691.97">21319 14534 1217 0,'0'0'187'0,"0"0"-154"16,0 0 2-16,0 0 67 16,0 0-22-16,0 0-10 15,0 0-54-15,9-47-16 16,-3 72 22-16,6 21 0 16,8 33 53-16,10 30-27 0,5 8-38 15,-4-18 20 1,-9-27-30-16,-10-27 1 0,-4-12-1 15,-1 1 0-15,-4 0-16 16,0-4-17-16,-3-11-5 16,0-11-29-16,-1-8 67 15,-10-1 58-15,-2-22 10 16,-3-7-61-16,-3-13 52 16,-4-22-20-16,-1-26-21 15,1-26 15-15,5-6-33 16,12 21 0-16,6 28-6 15,0 35-54-15,9 15 35 16,9 4 3-16,3 7 6 16,6 7 9-16,2 6 13 15,0 14-6-15,1 11 26 0,-2 4-14 16,-4 2 26-16,-9 2-11 16,-9-2-25-16,-6-2 63 15,-12-2-28-15,-14 0-15 16,-7-6-21-16,-2-3 15 15,1-6-9-15,4-4-7 16,6-3-27-16,9-5-30 16,8 0-134-16,6-10-164 15,1-5-547-15</inkml:trace>
  <inkml:trace contextRef="#ctx0" brushRef="#br0" timeOffset="201029.34">21687 14541 1315 0,'0'0'218'16,"0"0"-131"-16,0 0-81 16,0 0 30-16,43 97 91 15,-22-71-60-15,3-6-1 16,6-6-16-16,9-7-16 16,3-7 27-16,0 0-59 15,0-20 6-15,-6-6-8 16,-6-4 15-16,-9-6-10 15,-10 0-5-15,-10-1 0 16,-1 3 8-16,-12 3-7 16,-15 4-1-16,-9 9 0 0,-5 6-12 15,-3 11 5 1,0 1 7-16,5 19 0 0,3 11 6 16,9 3-6-16,10 5-21 15,10-1-65-15,7-4-58 16,2-8 7-16,35-8-105 15,-1-9-59-15,0-8-232 0</inkml:trace>
  <inkml:trace contextRef="#ctx0" brushRef="#br0" timeOffset="201360.68">22115 14404 939 0,'0'0'347'15,"0"0"-212"-15,0 0 16 0,0 0 12 16,0 0-65-1,0 0-28-15,0 0-23 0,-76-37-37 16,67 53-20-16,6 1-6 16,3-1-50-16,2-1 29 15,16 0-72-15,6-2-19 16,7 0 19-16,2 0-34 16,3-1 88-16,-1 3 38 15,-2-1 17-15,-7 1 77 16,-9 1 27-16,-8-3 40 15,-9 1 65-15,0 1-76 16,-13 1 2-16,-12-2-59 16,-4 0-52-16,-2-3 26 0,1-3-49 15,3-3 11-15,8-4-12 16,2-1-119-16,13-10-100 16,4-6-312-16,0-3-517 0</inkml:trace>
  <inkml:trace contextRef="#ctx0" brushRef="#br0" timeOffset="201535.52">22360 14458 360 0,'0'0'1187'0,"0"0"-1013"16,0 0-147-16,28 71 2 16,-22-38 40-16,-1-2-28 0,-2-3 14 15,-2-4-42 1,1-7-13-16,-2-7-16 0,0-10-182 15,0 0-64-15,0-10-438 16</inkml:trace>
  <inkml:trace contextRef="#ctx0" brushRef="#br0" timeOffset="201683.52">22242 14221 1517 0,'0'0'383'16,"0"0"-203"-16,0 0-137 15,0 0-43-15,0 0-1 16,0 0-45-16,0 0 2 16,27 4-214-16,-11 0-518 0</inkml:trace>
  <inkml:trace contextRef="#ctx0" brushRef="#br0" timeOffset="201894.99">22563 14018 1341 0,'0'0'215'16,"0"0"-193"-16,0 0 33 15,6 119-9-15,4-37 73 16,1-4-56-16,2-6-62 16,-3-11 32-16,0-18-33 15,-2 3-40-15,-3-4-116 16,-5-10-146-16,0-12-281 15,-9-12-104-15</inkml:trace>
  <inkml:trace contextRef="#ctx0" brushRef="#br0" timeOffset="202125.34">22545 14512 202 0,'0'0'934'0,"0"0"-747"16,0 0-151-16,13-75-35 16,8 63 9-16,3 4 12 15,2 2 16-15,0 5-38 16,1-1 37-16,0 2 14 15,-3 0-6-15,-2 0 45 16,-2 0-29-16,-1 12-7 16,-4 9 22-16,1 6-50 0,-1 5 33 15,-1 0-6 1,-2-3-43-16,-2-3 25 0,-1-5-35 16,-3-8-17-16,-2-11-47 15,0-2-287-15,-3-2-575 0</inkml:trace>
  <inkml:trace contextRef="#ctx0" brushRef="#br0" timeOffset="202255.47">22781 14120 1196 0,'0'0'0'0,"0"0"-178"16,0 0-329-16</inkml:trace>
  <inkml:trace contextRef="#ctx0" brushRef="#br0" timeOffset="202456.05">23081 14289 1480 0,'0'0'234'0,"0"0"-168"16,49 114-34-16,-23-60 98 15,-2-4-20-15,-1-3-44 16,-2-8-38-16,-5-7-13 16,-4-9-30-16,-3-7-19 15,-4-16-134-15,-4 0-229 16,-1-12-714-16</inkml:trace>
  <inkml:trace contextRef="#ctx0" brushRef="#br0" timeOffset="202645.37">23285 14322 1536 0,'0'0'226'15,"0"0"-132"-15,-26 82-58 16,14-42 66-16,1 1 16 16,5-3-97-16,3-6-6 15,3-5-15-15,0-10-121 16,4-12-55-16,9-5-185 0,-1 0-344 15</inkml:trace>
  <inkml:trace contextRef="#ctx0" brushRef="#br0" timeOffset="202943.63">23493 14337 1317 0,'0'0'340'15,"0"0"-275"-15,0 0 4 16,-14 73-47-16,6-31 89 15,4 3 0-15,4-1-80 16,0-3 8-16,17-5-38 16,5-11-1-16,6-9 12 15,2-10-11-15,1-6-1 16,0-10 0-16,-2-15 12 16,-4-9-7-16,-6-5-5 0,-8-6 0 15,-10-1 1-15,-1-2 1 16,-10 4-2-16,-16 7 0 15,-3 10 7-15,-4 13 32 16,-5 14-20-16,-5 8-13 16,-21 49-6-16,9-2-176 15,6-2-478-15</inkml:trace>
  <inkml:trace contextRef="#ctx0" brushRef="#br0" timeOffset="-203067.09">5435 16620 392 0,'0'0'145'0,"0"0"-75"16,0 0-37-16,0 0 26 15,9-12 20-15,-6 12-4 16,0 0-44-16,0 0-25 16,1 0 17-16,2 0 13 15,2 9 52-15,2 6 22 16,4 7-20-16,-1 6-22 0,3 6-7 15,1 3-31-15,-4 6 11 16,-1 2-12-16,0 0-13 16,-3-1 14-16,-3-4-28 15,-3-4 15-15,-1-6-7 16,-2-7-9-16,0-6 21 16,0-6-11-16,0-4 21 15,0-5-6-15,0 0-25 16,0-2 18-16,0 0 6 15,0 0 13-15,0-7 34 16,0-10-48-16,-5-5-22 16,-1-6 5-16,0-2-7 15,0-6 0-15,3 2-18 16,-1-4-39-16,2 1 11 0,2 1 6 16,0 5 1-16,0 6 27 15,0 6-2-15,2 7 14 16,2 2-10-16,2 7 3 15,3 2 6-15,0 1 1 16,4 0 0-16,4 9 0 16,5 11 7-16,2 8-7 15,4 8 9-15,1 4-8 16,-1 7 18-16,-4 2-5 16,0-3-1-16,-5 0 14 15,-5-7-26-15,-4-5 0 0,-4-8 2 16,-3-9 3-16,0-6-4 15,-3-5-1-15,0-5-2 16,0-1-13-16,3-7-123 16,-3-5-373-16</inkml:trace>
  <inkml:trace contextRef="#ctx0" brushRef="#br0" timeOffset="-201389.5">6270 16707 1098 0,'0'0'286'0,"0"0"-191"16,0 0-79-16,0 0-2 16,0 0 5-16,0 0 12 15,0 0-1-15,36-1-5 16,-12-6 54-16,3 5-3 15,7-2-47-15,2-2-3 16,3-1-13-16,-2 0-13 16,-3 2 13-16,-2 0-13 15,-7 1-13-15,-3 4-43 16,-8 0-120-16,-10 0-67 16,-4 9-169-16,0 0-190 0</inkml:trace>
  <inkml:trace contextRef="#ctx0" brushRef="#br0" timeOffset="-201179.22">6375 16844 1053 0,'0'0'143'0,"0"0"-143"16,0 0 0-16,0 0 84 15,0 0 49-15,0 0-8 16,94-2-10-16,-63-3-53 15,3 1-11-15,-1-2-19 16,-3 1-25-16,0 1-4 16,4-3-3-16,-7 4-190 15,-8 0-601-15</inkml:trace>
  <inkml:trace contextRef="#ctx0" brushRef="#br0" timeOffset="-199251.36">7402 16665 1189 0,'0'0'243'0,"0"0"-243"16,0 0-4-16,0 0 4 15,0 0 16-15,0 0 9 0,0 0-4 16,24 92 7-16,0-31-25 15,10 24 4-15,5 28 35 16,3 8-33-16,-2-9 0 16,-13-25-9-16,-6-29 0 15,-5-12 6-15,-4-8 4 16,4 4-9-16,0 2 8 16,1-2-9-16,-3-10-1 15,-3-9 1-15,-3-7 0 16,-3-6-1-16,-1-6 1 15,-2-4 0-15,-2 0 21 16,0 0-21-16,0-10 12 16,0-11 1-16,0-8 4 0,0-12 7 15,-5-9-13-15,-9-20-2 16,-6-23-9-16,-7-30-10 16,-3-13-3-16,-3-1 11 15,2 8-33-15,3 13 22 16,1 1-36-16,0 6-1 15,2 11 33-15,5 17-8 16,4 22 23-16,5 17 2 16,4 9 0-16,-3-1 6 15,2 0-6-15,-1-1 0 16,-1 9 16-16,4 9 2 16,1 5-4-16,2 5 26 15,2 2-33-15,1 5 7 16,0 0-14-16,0 0 0 0,0 0 0 15,0 0-9-15,0 0 3 16,0 0-2-16,9 0 8 16,4 2 3-16,2 3-3 15,3-1 2-15,3-1 11 16,6-1-12-16,6 2 9 16,8 3 1-16,20-1-10 15,23 2 10-15,28-3-11 16,18-5 3-16,4 0 0 15,0-9-3-15,-1-3 0 16,4-2 0-16,8 0 0 0,2 0 0 16,-3-3 0-1,-3 0 1-15,-5-6 6 0,-9-2-6 16,-3-2-2-16,-5-2 1 16,-7 0 0-16,-2 0 15 15,-4 4 23-15,-3 0 7 16,-3 3-6-16,-4-3-12 15,-16 8 12-15,-17 3-18 16,-16 5-21-16,-3 1 11 16,5 0-10-16,3-1-1 15,2 3 6-15,-10-2-5 16,-9 5-1-16,-10 0 0 16,-10 2-24-16,-15 1-68 0,0 0-148 15,-6 0-792-15</inkml:trace>
  <inkml:trace contextRef="#ctx0" brushRef="#br0" timeOffset="-197192.48">8812 16353 1139 0,'0'0'257'0,"0"0"-176"15,0 0-74-15,0 0 3 16,0 0-1-16,0 0 103 16,0 0 8-16,60 108-61 15,-46-65-21-15,0 5-7 16,1-2-24-16,-6-4 2 15,-3-6-9-15,-3-6-46 16,-3-5-130-16,0-9-122 16,-5-8-284-16</inkml:trace>
  <inkml:trace contextRef="#ctx0" brushRef="#br0" timeOffset="-196713.34">8791 16319 910 0,'0'0'207'0,"0"0"-152"15,0 0-7-15,85-48 59 16,-46 34 6-16,-2 4-11 16,5 6-37-16,-1 4-2 15,-3 0-8-15,-5 7-23 16,-8 9 2-16,-7 9-12 15,-6 1 12-15,-11 9 33 16,-1 1 14-16,-7 2-30 0,-14 3-51 16,-3-2 8-1,-1-5 7-15,2-6-15 0,1-9 7 16,7-6-7-16,3-7 0 16,3-6-19-16,-1 0 9 15,7-2-117-15,-2-9-74 16,4-3 94-16,1 0 37 15,0 1 48-15,0 3 10 16,3 3 12-16,6 3 5 16,3 3 7-16,1 1 36 15,2 0 25-15,6 4-11 16,0 9 11-16,1 1-39 16,2-2-12-16,-3-1 5 15,1 0-26-15,1-3 6 16,-2-4-7-16,3-3-12 0,4-1-93 15,-4-1-124-15,-5-8-541 16</inkml:trace>
  <inkml:trace contextRef="#ctx0" brushRef="#br0" timeOffset="-196496.18">9413 16449 1224 0,'0'0'346'16,"0"0"-226"-16,8 74-91 15,-3-36 7-15,0 1 27 0,2-1-28 16,-1-3-16 0,-1-2-19-16,-2-8-91 0,-3-1-96 15,0-7-90-15,0-8-411 0</inkml:trace>
  <inkml:trace contextRef="#ctx0" brushRef="#br0" timeOffset="-196321.01">9407 16595 1031 0,'0'0'249'0,"0"0"-166"15,0 0-33-15,0 0 19 0,103 0 22 16,-67 0-56-1,2 0-14-15,-3-4-21 0,2-6-12 16,-10 0-141-16,-8 0-350 0</inkml:trace>
  <inkml:trace contextRef="#ctx0" brushRef="#br0" timeOffset="-196149.66">9656 16402 1258 0,'0'0'305'16,"0"0"-175"-16,0 99-57 16,8-51-18-16,3-2 2 0,0 2-38 15,-2-4-19 1,-2 9-22-16,-4-12-264 0,-3-9-775 16</inkml:trace>
  <inkml:trace contextRef="#ctx0" brushRef="#br0" timeOffset="-195730.72">8467 17180 1302 0,'0'0'232'15,"0"0"-172"-15,0 0-21 16,84-28 121-16,-20 13 13 16,30 3-70-16,30-1-30 15,14 4-34-15,1 0 8 16,-5 2-13-16,-14-1-25 15,8 2 13-15,-4 0-10 16,-8 1-5-16,-8 3 9 16,-8 1-15-16,-18-1-1 15,-18 2 0-15,-17 0 0 16,-9 0-2-16,1-1 2 16,-1 1-1-16,-2-3-16 15,-12 0-34-15,-11-2-28 0,-13-4-93 16,0-1-184-16,-4 2-513 15</inkml:trace>
  <inkml:trace contextRef="#ctx0" brushRef="#br0" timeOffset="-194926.78">8858 17444 1262 0,'0'0'399'16,"0"0"-281"-16,0 0-96 15,0 0-20-15,0 0 14 0,0 0 13 16,0 0-26-16,0 18 4 16,0 8 2-16,0 9-2 15,0 7 15-15,3 5-21 16,3 1 5-16,-3 0-4 15,3-7 4-15,3 0-2 16,0-12-4-16,0-8 0 16,6-5-1-16,0-7 3 15,4-4-1-15,6-3-1 16,4-2 0-16,2 0 1 16,6-3 0-16,2-8 0 15,6-1 11-15,0 2-12 0,2 1 0 16,-3-2-1-16,-3 5 1 15,-8-1 0 1,-5 3 0-16,-8 0-8 0,-8 2-53 16,-11-5-160-16,-1 2-139 15,0-2-448-15</inkml:trace>
  <inkml:trace contextRef="#ctx0" brushRef="#br0" timeOffset="-194662.5">8846 17440 935 0,'0'0'172'16,"0"0"-154"-16,0 0-17 15,0 0 145-15,0 0 36 16,115-40-73-16,-67 31-29 15,3-2-12-15,2 1-34 16,-2 1-2-16,-5 0-26 16,-6 4 0-16,-8 1-6 15,-13 4-111-15,-9 0-101 16,-10 0-477-16</inkml:trace>
  <inkml:trace contextRef="#ctx0" brushRef="#br0" timeOffset="-194467.92">8834 17645 1363 0,'0'0'367'16,"0"0"-348"-16,0 0-19 16,0 0 0-16,94-36 7 15,-46 21 18-15,1 2-18 16,8 5-7-16,17 3-141 15,-13 2-195-15,-11 3-533 0</inkml:trace>
  <inkml:trace contextRef="#ctx0" brushRef="#br0" timeOffset="-194063.63">9559 17573 386 0,'0'0'697'0,"0"0"-599"16,0 0-43-16,0 0 83 16,0 0 33-16,82 92-43 15,-59-58-71-15,-1 3 13 16,-1-2-39-16,-6-4-30 16,-2-4 14-16,-5-7-15 0,-2-8 0 15,-3-4 9 1,-3-5-3-16,1-3 0 0,-1 0 7 15,0-3 3-15,0-17 13 16,3-10-29-16,3-6-5 16,1-1-1-16,4 4-13 15,2 7 8-15,2 7 10 16,3 9-11-16,-1 7 12 16,3 3 10-16,1 10 27 15,-3 10 32-15,0 6-23 16,-1-1-10-16,-6 2-22 15,-5 0-8-15,-1-7 3 16,-4-1-9-16,-1-9-108 16,2-5-211-16,-2-5-688 0</inkml:trace>
  <inkml:trace contextRef="#ctx0" brushRef="#br0" timeOffset="-193531.22">10660 15736 582 0,'0'0'669'0,"0"0"-548"15,0 0-61 1,0 0-12-16,0 0 52 0,0 0 24 16,0 0-79-16,-5-7-23 15,5 14-13-15,0 15-9 16,8 11 82-16,5 26 9 15,4 29-25-15,2 22-15 16,-2 4-39-16,-6-22 1 16,-6-27-13-16,-4-26-5 15,-1-9 5-15,0 8-40 16,0-5-105-16,0-6-204 0</inkml:trace>
  <inkml:trace contextRef="#ctx0" brushRef="#br0" timeOffset="-191809.26">11929 16721 960 0,'0'0'246'15,"0"0"-177"-15,0 0-60 16,0 0 7-16,0 0 27 0,0 0 23 16,109 0-7-1,-61 0 2-15,4 0 35 0,9-5-36 16,-3-1-38-16,-1 0 4 15,-8-1-14-15,-4 2-12 16,-12 0-18-16,-15 5-169 16,-5 0-184-16,-11 0-672 0</inkml:trace>
  <inkml:trace contextRef="#ctx0" brushRef="#br0" timeOffset="-191591.16">12107 16897 939 0,'0'0'180'15,"0"0"-122"-15,0 0-30 16,85 0 143-16,-37-8 2 16,7-2-34-16,3 2-54 15,-2 3-35-15,-6 0-34 16,-4 5 3-16,-1 0-19 15,-11 5-105-15,-14 4-269 0</inkml:trace>
  <inkml:trace contextRef="#ctx0" brushRef="#br0" timeOffset="-83243.44">14003 11176 1386 0,'0'0'195'16,"0"0"-138"-16,0 0-28 15,0 0-28-15,0 0 53 16,0 0-7-16,10 1-13 15,5-1 23-15,6 0-24 16,1 0-11-16,2 2 9 16,1 1-30-16,-1 0 15 15,0-1-16-15,-4 1 2 16,-3 0 12-16,-3 0-14 0,-2-1 1 16,-6 0 11-16,-3-1-5 15,-3 0-7-15,0-1 3 16,0 2 6-16,-12-2 27 15,-11 0-29-15,-5 2-6 16,-6-1 5-16,-4-1 0 16,1 0-6-16,0 0 0 15,6 0-1-15,2 0 0 16,6 0 2-16,6-5-1 16,5 1 10-16,5 2-9 15,5 0-1-15,2 1 0 16,3 1-16-16,16-1 15 15,10 1 1-15,5 0 0 16,5-2 5-16,2 2-4 16,-2 0-1-16,-4-1 0 0,-5-1 2 15,-8 2-1-15,-9-2-1 16,-4 2 0-16,-6 0 1 16,-3 0-1-16,0 0 0 15,-10 0 0-15,-11 9 1 16,-8-1 0-16,-3 0-1 15,-4-3 1-15,3-2 7 16,5-3-7-16,7 0-1 16,3 0 0-16,9 0 1 15,6 0-5-15,3 0 4 16,9 0-2-16,18 0-6 16,10 1 5-16,9 9 3 0,23 7-50 15,-11-6-216-15,-10-3-636 16</inkml:trace>
  <inkml:trace contextRef="#ctx0" brushRef="#br0" timeOffset="-58456.29">13360 16573 970 0,'0'0'314'0,"0"0"-179"15,0 0-73-15,0 0 53 16,0 0 34-16,0 0-66 16,-3 0-33-16,3 0-33 0,0 0-17 15,0 1 28-15,0 6-14 16,0 10 1-16,1 14 13 15,10 19-28-15,10 28 23 16,7 26-8-16,5 12-8 16,0 2 25-16,-5-9-32 15,-4-14 1-15,-4-10-1 16,-6-14 6-16,-3-14-4 16,-3-15-2-16,-3-6 0 15,-1 5 3-15,1 2-3 16,1-1 0-16,1-6 0 15,-2-8 3-15,-2-8-3 16,1-7 0-16,-2-6 0 0,-1-3-1 16,1-4-17-16,-2 0 17 15,0-8 0-15,0-9 0 16,0-8 1-16,0-6 0 16,0-8 0-16,-2-20 12 15,-7-21-12-15,-6-29-1 16,0-14 0-16,-2-9-23 15,-2 3 17-15,3 4-19 16,1-3-6-16,-1-4 13 16,2-1-27-16,1 5 17 15,5 9-41-15,4 6-47 16,1 6 80-16,1 8 23 16,-2 5 14-16,0 21 2 15,1 15-2-15,1 16 0 16,1 7 0-16,1-3 0 0,0-1 6 15,0 3-6-15,0 8 11 16,0 9 27-16,1 8-29 16,2 5 20-16,-1 4-10 15,-2-1-19-15,0 3 30 16,1 0-29-16,1 0 5 16,3 0 8-16,4 0-13 15,2 0-1-15,7 0 0 16,0 3 1-16,12 3-1 15,5 3 0-15,7 2 10 16,12-1 24-16,16 3-33 16,22 1 8-16,25 0-9 15,10-3 2-15,1-3 49 0,3-8-33 16,-3 0-4 0,11 0 13-16,9-13-26 0,4-1 14 15,0-3-15-15,0-2 2 16,-1 1 3-16,-3 0-5 15,-2-2 0-15,-3 3 13 16,-4 1-5-16,-4 2-14 16,-3 3 6-16,-9 2-8 15,-5 0 8-15,-5 1 0 16,-3-5 0-16,-5-2 6 16,-3-5 3-16,-7 0-9 15,-16-1 0-15,-15 4-8 16,-15 3-5-16,-4 0 13 0,6 0-34 15,21-9-49-15,-8 1-149 16,-13 2-512-16</inkml:trace>
  <inkml:trace contextRef="#ctx0" brushRef="#br0" timeOffset="-54004.36">14204 16120 16 0,'0'0'1074'0,"0"0"-887"0,0 0-94 16,0 0 13-16,0 0-10 15,0 0-19-15,-18-25-51 16,18 14-24-16,2 0 12 15,6 0-14-15,4 2 1 16,1 0 2-16,4 2 4 16,5 2-9-16,5 2 2 15,3 3 0-15,3 0 6 16,0 8-6-16,-2 11 0 16,-6 9 15-16,-6 6-9 15,-9 8-6-15,-10 4 0 0,-4 5 1 16,-18 2 2-16,-7-2-2 15,-6-1-1-15,-2-5 11 16,1-7-9-16,5-7-2 16,4-7 0-16,9-9 0 15,5-9 42-15,7-5-21 16,3-1-7-16,3-3-14 16,0-13-4-16,3-4 3 15,10 2-8-15,2-1 6 16,4 4 3-16,3 2 1 15,3 5 37-15,2 2 31 16,0 5-43-16,-1 1-1 16,0 0-22-16,-1 3 9 0,-4 4-7 15,1 0-5 1,1-2 0-16,-2 1-8 0,3-4-98 16,8 0-87-16,-2-2-330 15,-4 0-272-15</inkml:trace>
  <inkml:trace contextRef="#ctx0" brushRef="#br0" timeOffset="-53827.4">14872 16554 1423 0,'0'0'366'16,"0"0"-251"-16,0 0-77 15,0 0-30-15,0 0 56 16,0 0-36-16,0 0-28 15,8-2-57-15,-1-10-88 0,0 3-122 16,-1-2-431-16</inkml:trace>
  <inkml:trace contextRef="#ctx0" brushRef="#br0" timeOffset="-53493.27">15095 16140 1182 0,'0'0'210'0,"0"0"-168"15,4-79-24-15,5 47 85 0,0 3 9 16,1 5-45-16,2 6-39 16,-3 4-27-16,-1 6 27 15,-2 2-21-15,1 6-7 16,-3 0 0-16,1 22 7 15,1 12 77-15,0 16-14 16,1 8-26-16,-2 6 5 16,-1 1-47-16,1-5 13 15,-2-4-15-15,1-12-2 16,2-11-10-16,-2-11-5 16,1-8-42-16,0-8-61 15,2-6-172-15,-1-10-82 16,0-5-273-16</inkml:trace>
  <inkml:trace contextRef="#ctx0" brushRef="#br0" timeOffset="-53223.58">15463 15970 859 0,'0'0'159'16,"0"0"-126"-16,0 0 6 15,0 0 93-15,98 55 86 16,-62-32-120-16,1 4-15 16,1 2-4-16,-2 7 3 15,-7 3-46-15,-8 4 17 0,-12 4-40 16,-7 0 6 0,-2 3 15-16,-3-5-33 0,-11-4 4 15,-2-4-5 1,1-9-23-16,-9-5-56 0,3-9-249 15,3-7-598-15</inkml:trace>
  <inkml:trace contextRef="#ctx0" brushRef="#br0" timeOffset="-53033.66">15579 16352 1169 0,'0'0'341'0,"0"0"-266"0,0 0-48 15,0 0 3 1,97-8 47-16,-55 0-2 16,3-1-72-16,4-6-3 0,-1-2-15 15,10-12-180-15,-11 4-344 16,-9 2-230-16</inkml:trace>
  <inkml:trace contextRef="#ctx0" brushRef="#br0" timeOffset="-52571.94">16061 16102 1215 0,'0'0'321'16,"0"0"-234"-16,0 0-75 16,0 0-11-16,0 0 55 0,0 0-21 15,22 73-10 1,5-57-10-16,6-5-8 0,6-4 9 16,3-7 54-16,2 0-52 15,-5-4 7-15,-3-13-19 16,-9-3 2-16,-6-3 0 15,-12-4-8-15,-9 0 0 16,0-2 0-16,-17 4 0 16,-11 3 2-16,-7 2-1 15,-6 11 0-15,0 6 18 16,1 3-19-16,3 10 0 16,6 14 0-16,6 5-12 15,6 6 11-15,10-3 2 16,6-2 0-16,3-8-1 15,6-5-19-15,15-8 10 0,9-6-4 16,6-3-17 0,3-3 29-16,1-6 1 0,1 1 0 15,-3 2 13-15,-4 6 4 16,-4 0 43-16,-2 16 1 16,-5 11 4-16,-5 6 2 15,-4 6-48-15,-4 0-6 16,-6 0-10-16,-1-3-3 15,0-7-46-15,0-5-55 16,4-12-138-16,-1-5-431 16,0-7-164-16</inkml:trace>
  <inkml:trace contextRef="#ctx0" brushRef="#br0" timeOffset="-52364.92">16740 16172 1134 0,'0'0'236'0,"0"0"-178"16,0 0 86-16,0 0 12 16,56 104 22-16,-30-68-54 15,0-1-97-15,6-4-1 16,-2-5-18-16,-1-5-7 16,-2-10-2-16,-4-8-122 15,-2-4-81-15,-7-12-202 16,-4-7-496-16</inkml:trace>
  <inkml:trace contextRef="#ctx0" brushRef="#br0" timeOffset="-52170.36">16905 16185 871 0,'0'0'572'16,"0"0"-463"-16,0 0-17 16,0 0-41-1,-66 81 91-15,47-39-37 0,0 5-59 16,1 0 18-16,2-4-36 15,3-6-10-15,6-7-8 16,2-10-10-16,5-10-22 16,0-8-92-16,11-14-107 15,7-12-97-15,3-7-357 0</inkml:trace>
  <inkml:trace contextRef="#ctx0" brushRef="#br0" timeOffset="-51975.76">17148 16017 960 0,'0'0'210'0,"0"0"-105"16,0 0 129-16,33 107-6 15,-24-57-51-15,0 1-55 16,-2-3-31-16,1-6-78 16,0-7 5-16,0-8-18 15,1-9-23-15,0-11-24 16,11-9-137-16,-5-15-129 15,1-8-285-15</inkml:trace>
  <inkml:trace contextRef="#ctx0" brushRef="#br0" timeOffset="-51631.51">17462 16010 1121 0,'0'0'261'15,"0"0"-128"-15,-6 96-28 16,0-44 61-16,4 3 4 15,2 1-94-15,5-5-31 16,15-4-39-16,6-8 2 16,6-7 7-16,3-9-14 15,4-12-1-15,0-11 7 16,1 0-5-16,-3-19-2 16,-3-9 0-16,-5-9 1 0,-13-2 5 15,-7-5-6 1,-9-4 1-16,-9 0 9 15,-16 1-2-15,-14 3-8 0,-4 5 0 16,-5 9 6-16,0 13 21 16,2 12-27-16,6 5 0 15,4 14 0-15,6 11-1 16,8 7-5-16,6 1-46 16,11 7-65-16,5-9-133 15,0-7-654-15</inkml:trace>
  <inkml:trace contextRef="#ctx0" brushRef="#br0" timeOffset="-51435.15">17791 15880 398 0,'0'0'1117'16,"0"0"-1046"-16,0 0-65 15,0 0-6-15,0 0 0 16,103 11-1-16,-60-11-101 16,-7 0-398-16,-4 0-351 0</inkml:trace>
  <inkml:trace contextRef="#ctx0" brushRef="#br0" timeOffset="-51142.17">18301 15732 861 0,'0'0'542'0,"0"0"-453"16,0 0 36-16,0 0 47 15,0 0 2-15,33 101-17 16,-25-57-85-16,-1 2-14 16,0 0-18-16,-2-8-40 15,-1-5 7-15,1-9-7 16,0-10-68-16,8-14-48 16,-1-2-174-16,-2-15-514 0</inkml:trace>
  <inkml:trace contextRef="#ctx0" brushRef="#br0" timeOffset="-50840.65">18616 15729 808 0,'0'0'607'16,"0"0"-488"-16,0 0-83 16,0 0 40-16,-4 78 48 0,4-54-49 15,7-3-21 1,11-6-45-16,1-3-1 0,2-8 10 15,2-4-12-15,-3 0-6 16,-2-8 0-16,-3-9 0 16,-6-3 5-16,-3-2-5 15,-6 0 0-15,0 3 46 16,-4 2-32-16,-10 5 30 16,-5 7-28-16,-2 5-10 15,0 0-12-15,0 8-13 16,2 9-20-16,1 14-67 15,3-5-237-15,5-4-457 0</inkml:trace>
  <inkml:trace contextRef="#ctx0" brushRef="#br0" timeOffset="-50505.59">18631 15894 1008 0,'0'0'230'16,"0"0"-165"-16,-30 75 102 16,24-41-4-16,6 0-11 15,0-3-57-15,9-4-86 16,12-6 11-16,3-6-20 16,3-9 2-16,1-6 11 15,-1 0-13-15,-2-6 6 16,-4-13 21-16,-7-6-25 15,-7-3 20-15,-5 0 16 16,-2 0-8-16,-6 1 38 0,-14 5-31 16,-1 2-6-1,-4 6-1-15,1 8-30 0,2 6 0 16,5 0-34-16,1 9-44 16,5 17-44-16,4-3-191 15,4-3-731-15</inkml:trace>
  <inkml:trace contextRef="#ctx0" brushRef="#br0" timeOffset="-50263.44">19083 15804 1265 0,'0'0'295'0,"0"0"-193"16,0 0-67-16,0 0 14 16,0 0 81-16,81 12-80 15,-47-7-23-15,0-1-27 16,-4-2-10-16,-6-2-44 16,-8 0-151-16,-8 0-416 0</inkml:trace>
  <inkml:trace contextRef="#ctx0" brushRef="#br0" timeOffset="-49978.38">19195 15920 801 0,'0'0'199'16,"0"0"-132"-16,27 100 21 15,-4-52 60-15,3 0 64 16,1 1-80-16,-5-3-66 15,-3 0 10-15,-8-5-14 16,-7-3-6-16,-4-4 12 16,-13-2-15-16,-14-8 14 15,-4-1-22-15,-7-7-5 16,-2-2 27-16,-1-7-41 16,2-4 11-16,4-3-9 0,5 0-28 15,5 0-9-15,-6-5-76 16,7 0-101-16,3-1-539 0</inkml:trace>
  <inkml:trace contextRef="#ctx0" brushRef="#br0" timeOffset="-48973.14">14143 16934 1013 0,'0'0'247'0,"0"0"-193"16,0 0-16-16,0 0 82 16,0 0 28-16,0 0-73 0,0 0-68 15,10 12 51-15,11-11 1 16,6 2-21-16,6 0 22 16,7-2-13-16,14 3-3 15,19-1 10-15,30-1-44 16,28-1 15-16,17-1 5 15,2 0-23-15,-5 0 16 16,-12 0-21-16,2 0-1 16,3 0 16-16,2-1-10 15,-1-1-8-15,4-1 1 16,0-2-1-16,0 0-7 16,0 4 9-16,2 1-1 15,-2 0 13-15,1 0-12 16,-1 0-1-16,1 0 0 0,-3-1 0 15,0-4-1 1,1 1 1-16,-3-3 0 0,-1 1-2 16,-3-1 9-16,2 1-7 15,-1-2 0-15,-1 0-1 16,-3-1-6-16,-5 1 7 16,-7 1 0-16,-6-2 0 15,-11 1 3-15,-7-1-3 16,-18 2 0-16,-15 1 0 15,-13-2 6-15,-5 2-6 16,6-1 0-16,4-2 2 16,3 1-1-16,-8 0-1 15,-4 4 0-15,-9 1-2 16,-6 3-4-16,-4 0 6 16,-6 0 0-16,-8 0 0 0,-1 0-10 15,-6 0-14-15,-3 0-26 16,-3 7-76-16,-4-2-95 15,-9 3-708-15</inkml:trace>
  <inkml:trace contextRef="#ctx0" brushRef="#br0" timeOffset="-37193.43">15178 17383 925 0,'0'0'136'0,"0"0"-136"16,0 0 9-16,4-73 11 15,-2 54 81-15,-1 5-40 16,-1 0-22-16,2 6-19 15,-2 4 9-15,0 1 79 16,0 3-9-16,0 0-35 16,0 0-29-16,0 0-34 15,0 10-1-15,0 12 0 16,0 12 2-16,3 9 20 16,4 6-15-16,1 9 3 15,2 1 2-15,0-3-5 16,0-4-8-16,-3-6 1 15,-1-10 0-15,-1-6 0 16,-1-10 0-16,-4-7 1 16,0-8 8-16,0-3 1 0,0-2-5 15,0 0 22-15,-9 0-27 16,-3 0 18-16,-6-3-17 16,0-6 6-16,-3 2-1 15,2 0-5-15,3 2-1 16,-1-3 0-16,4 4 0 15,4 0 4-15,2 3-4 16,2-1 0-16,3 2-1 16,2 0 1-16,0 0 0 15,0 0-15-15,10 0 15 16,7 7 9-16,4 0 20 0,4 2 8 16,0-4-2-16,1 0-35 15,1-2 15-15,0-3-15 16,-2 0 0-16,-3 0 3 15,1 0-3-15,-1 0-24 16,8-6-59-16,-5-1-254 16,-4 0-460-16</inkml:trace>
  <inkml:trace contextRef="#ctx0" brushRef="#br0" timeOffset="-37011.29">15572 17764 1068 0,'0'0'401'0,"0"0"-250"0,0 0-21 16,0 0 6-16,0 0-48 15,0 0-27-15,0 0-61 16,0 2-30-16,4-4-92 16,2-6-101-16,1-2-385 0</inkml:trace>
  <inkml:trace contextRef="#ctx0" brushRef="#br0" timeOffset="-36570.51">15810 17464 1247 0,'0'0'302'15,"0"0"-205"-15,0 0-84 16,0 0-1-16,0 0 37 16,0 0-11-16,0 0-10 15,-22 51-27-15,17-12 29 16,5 5 38-16,0-1-36 16,3 1-10-16,15-6-22 15,5-9 1-15,7-8 8 16,3-11-9-16,4-10 0 15,1-2 2-15,0-19-2 0,-2-10-1 16,-6-7 0 0,-8-3 1-16,-10-2-1 0,-8 4 2 15,-4 0 0-15,-10 2 18 16,-15 7-19-16,-5 6 23 16,-5 6-1-16,-2 4 4 15,1 11 11-15,2 3-27 16,5 0-8-16,6 10-2 15,3 11-22-15,10 4-12 16,10 19-77-16,0-7-132 16,4-4-435-16</inkml:trace>
  <inkml:trace contextRef="#ctx0" brushRef="#br0" timeOffset="-34496.27">8296 6506 789 0,'0'0'185'0,"0"0"-121"16,0 0-57-16,0 0 9 15,0 0 13-15,0 0 20 16,0 0 6-16,-42 43-22 16,36-28-22-16,-4 0 3 15,1 5-14-15,0 2 13 16,-3 3-12-16,1 3 0 15,1 6 25-15,3 4-16 16,2 6 16-16,5 5 18 16,0 7-24-16,10 6 37 15,10 2 4-15,10 4-34 0,6-1 27 16,5-3-39 0,3-5 1-16,5-6-12 15,1-10 8-15,4-7-6 0,3-10-6 16,1-7 0-16,3-11 13 15,0-6-11-15,-1-2-2 16,-5-16 0-16,-3-10 8 16,-8-12 1-16,-7-6-2 15,-9-12-6-15,-4-3 17 16,-10-8-18-16,-4 0 0 16,-10-1 8-16,0 4 8 15,-10 2 36-15,-13 2-24 16,-10 3 1-16,-7 3 8 0,-8 3-37 15,-7 3 12 1,-2 6 5-16,-4 4-11 0,2 11 28 16,-1 8-17-16,6 12-2 15,3 7 0-15,-1 15-15 16,-1 17-2-16,-7 24-12 16,-1 27-44-16,0 26-3 15,13-12-122-15,16-13-405 0</inkml:trace>
  <inkml:trace contextRef="#ctx0" brushRef="#br0" timeOffset="-31012.15">16486 17532 1046 0,'0'0'256'0,"0"0"-185"15,0 0-62-15,0 0 13 16,0 0-21-16,0 0 31 16,0 0-10-16,-24 47-22 15,24-25 12-15,0 5 11 16,3 2 9-16,10 5 14 15,6 1-37-15,3-1 1 16,3-4-1-16,4-8-8 16,-1-10 10-16,2-6-11 15,-1-6 10-15,3-10 46 16,-2-13 24-16,-4-8 0 16,-3-9-26-16,-4-2-30 15,-10-5 24-15,-4 0-10 0,-5 2-4 16,-3 3 7-1,-11 5-41-15,-6 4 23 0,-2 3-1 16,-3 7-15-16,0 8 5 16,0 7-12-16,-1 6 0 15,4 2-2-15,-1 6-26 16,6 10-22-16,3 15-77 16,4-3-126-16,7-3-423 0</inkml:trace>
  <inkml:trace contextRef="#ctx0" brushRef="#br0" timeOffset="-30801.13">17062 17529 1515 0,'0'0'205'15,"0"0"-139"-15,52 92-27 16,-27-48-38-16,-1-10 35 15,2 0-4-15,-3-8-31 16,1-5-2-16,-4-6-32 16,2-13-125-16,-6-2-136 15,-7-2-321-15</inkml:trace>
  <inkml:trace contextRef="#ctx0" brushRef="#br0" timeOffset="-30613.54">17233 17539 491 0,'0'0'896'0,"0"0"-681"16,0 0-113 0,0 0-26-16,-88 70 57 0,66-34-51 15,1 6-25-15,2-3-39 16,2-2-17-16,4-6 15 16,3-6-16-16,5-9-2 15,5-12-81-15,0-4-296 16,5 0-300-16</inkml:trace>
  <inkml:trace contextRef="#ctx0" brushRef="#br0" timeOffset="-30419.5">17499 17384 1106 0,'0'0'326'0,"0"0"-184"16,10 97-89-16,-7-54-11 15,0-2 95-15,-1-5-24 16,1-6-72-16,1-10-41 16,3-4-19-16,4-13-120 15,-3-3-135-15,-1 0-257 0</inkml:trace>
  <inkml:trace contextRef="#ctx0" brushRef="#br0" timeOffset="-30075.58">17751 17394 1148 0,'0'0'246'0,"0"0"-122"15,0 121-37-15,0-66 63 16,10-4-29-16,10-2-53 16,5-10-29-16,2-8-37 15,3-12 4-15,4-12-6 16,0-7 1-16,1-5-1 15,-3-19 15-15,-3-7 17 16,-10-7-10-16,-5-4-15 16,-10-3-2-16,-4 0 14 15,-6 2 3-15,-15 5 32 16,-5 6-29-16,-7 3 5 16,-5 9 2-16,-2 9-26 0,-2 8-4 15,5 3-2 1,4 6-20-16,5 11 19 0,6 4-36 15,8 2-39-15,9 6-67 16,4-4-363-16,1-8-581 0</inkml:trace>
  <inkml:trace contextRef="#ctx0" brushRef="#br0" timeOffset="-29864.07">18255 17274 1322 0,'0'0'503'0,"0"0"-419"15,0 0-84-15,0 0 0 16,0 0 34-16,0 0-15 16,81-6-19-16,-47 1-3 15,20-4-136-15,-11-1-256 16,-3 1-296-16</inkml:trace>
  <inkml:trace contextRef="#ctx0" brushRef="#br0" timeOffset="-29564.63">18661 17123 1224 0,'0'0'327'0,"0"0"-313"0,0 0 2 16,0 0-2-16,0 0 126 15,89-20-63-15,-65 20-41 16,0 1-7-16,-3 10 35 16,-8 3-30-16,-5 6-13 15,-8 5 16-15,-3 5 19 16,-20 4-23-16,-2 1-7 16,-3-3 1-16,2-1-7 15,4-6 23-15,9-6-16 16,6-2-14-16,7-3-13 15,0-5-3-15,8-4 2 16,14-3-60-16,20-6-60 16,-6-15-118-16,-3-1-540 0</inkml:trace>
  <inkml:trace contextRef="#ctx0" brushRef="#br0" timeOffset="-29262.42">18999 17180 199 0,'0'0'1307'0,"0"0"-1124"16,0 0-143-16,-14 88-4 16,14-59 49-16,1-2 1 15,17-3-42-15,7-7-42 16,6-5 11-16,2-9-13 16,3-3 2-16,-1 0 21 15,-3-15 0-15,-6-5-7 0,-9-4 10 16,-9-3-25-16,-8 1 17 15,-2-3 7-15,-17 5-13 16,-8 0 28-16,-4 9-21 16,-5 6 0-16,-3 9-17 15,-1 0-2-15,1 16-21 16,7 5-22-16,0 14-45 16,11-5-76-16,8-5-439 0</inkml:trace>
  <inkml:trace contextRef="#ctx0" brushRef="#br0" timeOffset="-28977.53">19569 17187 1508 0,'0'0'309'0,"0"0"-303"15,0 0 7-15,0 0 6 16,95-1 62-16,-54-2-18 16,5 1-62-16,-4 0-1 15,-6-1-5-15,-9 0-76 16,-18-1-112-16,-8 2-379 0,-1 1-184 0</inkml:trace>
  <inkml:trace contextRef="#ctx0" brushRef="#br0" timeOffset="-28714.44">19683 17232 1030 0,'0'0'356'0,"0"0"-260"16,0 0-51-16,-3 84 20 15,19-43 53-15,5 6-20 16,4 7-56-16,4 0-8 15,-1 2 48-15,-4-5-39 16,-7-5 6-16,-11-3-21 16,-6-8-28-16,-7-4 26 15,-21-6-2-15,-14-5-2 16,-7-6 19-16,-10-3-35 16,-2-6 13-16,-1-5 14 0,3 0-20 15,7 0 24-15,10-10-37 16,11 0 0-16,6-22-37 15,7 4-135-15,9-4-554 0</inkml:trace>
  <inkml:trace contextRef="#ctx0" brushRef="#br0" timeOffset="-27476.68">17268 15288 504 0,'0'0'542'16,"0"0"-444"-16,0 0-56 0,0 0-33 16,0 0 56-1,0 0 96-15,0 0-75 0,74-9 22 16,-42 9-31-16,8-3-28 15,6 2 20-15,8-2-34 16,7 0 2-16,19-3 15 16,23-2-43-16,29-3 15 15,12 0-1-15,-1 2-21 16,-5 1 26-16,-10 2-28 16,5 0 0-16,1 1 11 15,5-1-10-15,-2 3-2 16,2 0 1-16,1 3 0 0,0 0 0 15,3 0 2 1,2 3 2-16,-2 3-2 0,0 2-1 16,-3-2-2-16,-7-3 1 15,-7-3-1-15,-10 0-1 16,-10 0 2-16,-22 0 0 16,-19 0 7-16,-19-4 0 15,-7-1-8-15,1 1 1 16,-4 0-9-16,-3 1 8 15,-12 0 1-15,-12 3 0 16,-9 0-11-16,0 0 10 16,-6 0-7-16,-11 0 8 15,2 0-2-15,-2 6 2 16,1 10 0-16,5 8 0 16,3 9 13-16,8 23-12 0,0 24-1 15,8 27 0 1,9 10 0-16,3-8-2 0,-4-22 2 15,-5-31 0-15,-2-17 2 16,-2-8 4-16,-1 1-7 16,2-3 1-16,-1 3-1 15,-3-11-1-15,-1-8 4 16,-3-4 4-16,2-6 23 16,-2-2-29-16,0-1 8 15,0 0-8-15,0 0-26 16,-12 0-45-16,-1 0-254 15,-5-4-648-15</inkml:trace>
  <inkml:trace contextRef="#ctx0" brushRef="#br0" timeOffset="-26950.39">19854 15623 1277 0,'0'0'164'0,"0"0"-164"15,0 0-38-15,-11-71 38 16,1 56 110-16,1 7 12 15,-1 7-82-15,-5 1-7 16,-5 11-28-16,-14 29 3 16,-12 39 8-16,-18 43 8 0,-9 25 15 15,0 10 17 1,1-9-36-16,5-22 1 0,0-11-21 16,3-12 6-16,12-23-3 15,11-20-3-15,14-24 0 16,8-9 0-16,1-3-19 15,3-4-31-15,14-11-100 16,1-9-228-16,5 0-397 0</inkml:trace>
  <inkml:trace contextRef="#ctx0" brushRef="#br0" timeOffset="-26649.21">19885 17198 1487 0,'-64'99'247'16,"-6"4"-196"-16,12-17-27 15,10-21 24-15,11-12 53 16,10-12-21-16,3-9-59 16,2 6-9-16,-2-4-7 0,3 3-5 15,9-13-30 1,12-10-101-16,0-8-206 0,5-6-388 0</inkml:trace>
  <inkml:trace contextRef="#ctx0" brushRef="#br0" timeOffset="-11893.29">21467 16743 1370 0,'0'0'336'0,"0"0"-263"15,0 0-45-15,0 0-15 16,0 0 9-16,0 0 61 15,32 5-24-15,-2-2-8 16,5-1 9-16,3 2-50 0,-1-4 10 16,1 0-20-16,-4 0 0 15,-4 0-14-15,-3 1-45 16,-5 6-91-16,-8 0-179 16,-8 2-506-16</inkml:trace>
  <inkml:trace contextRef="#ctx0" brushRef="#br0" timeOffset="-11698.38">21505 17004 401 0,'0'0'869'15,"0"0"-715"-15,0 0-127 0,0 0 12 16,0 0 44-16,91 0-20 15,-55 0-43-15,13 2-20 16,-4 3-97-16,-8-1-243 0</inkml:trace>
  <inkml:trace contextRef="#ctx0" brushRef="#br0" timeOffset="-11203.17">22557 16875 1356 0,'0'0'220'15,"0"0"-159"-15,12-87-20 16,-5 44-40-16,1 0 68 16,-2-3-20-16,0 2-49 15,-1 3 17-15,0 5-17 16,-4 4 1-16,1 8 23 15,-1 7-17-15,-1 8 11 0,0 5 1 16,0 4-18-16,2 0-2 16,-1 20-6-16,2 14 7 15,1 24 34-15,2 22-34 16,1 0 22-16,-1-7-22 16,-2-12 12-16,1-16-5 15,-2 2-7-15,0 3 0 16,0-13 1-16,0-6-1 15,-1-9-60-15,1-13-161 16,-1-2-188-16,1-7-323 0</inkml:trace>
  <inkml:trace contextRef="#ctx0" brushRef="#br0" timeOffset="-10837.33">22924 16530 1117 0,'0'0'215'0,"0"0"-159"16,0 0-55-16,0 0 69 16,0 0 46-16,6 76-63 15,-6-41-21-15,0 1 13 16,1 3-26-16,-1-6 22 0,2-1-20 15,0-7-20-15,3-3 27 16,0-6-28-16,2-5 9 16,4-5 18-16,5-3-27 15,3-3 13-15,5 0-13 16,6-10 10-16,3-3 2 16,2 0-11-16,1 1-1 15,-1 2 5-15,-4 2-5 16,-1 1 0-16,-6 4-27 15,-8 0-114-15,-6 0-116 16,-5 3-356-16</inkml:trace>
  <inkml:trace contextRef="#ctx0" brushRef="#br0" timeOffset="-10571.87">23126 16542 1020 0,'0'0'202'16,"0"0"-76"-16,-1 98 8 16,1-46 84-16,0 7-35 15,0 5-114-15,1-2-22 16,4-3-43-16,0-5 3 0,-1-8-14 15,3-6 3 1,-2-3-96-16,-1-8-226 0,-1-11-614 0</inkml:trace>
  <inkml:trace contextRef="#ctx0" brushRef="#br0" timeOffset="-10345.15">23374 17115 1015 0,'0'0'900'0,"0"0"-739"16,0 0-130-16,0 0-19 0,0 0 17 16,0 0-8-16,0 0-21 15,8 1-62-15,-4-1-102 16,6-8 57-16,-2 3-263 15,-2-3-651-15</inkml:trace>
  <inkml:trace contextRef="#ctx0" brushRef="#br0" timeOffset="-5535.1">23714 16612 1128 0,'0'0'308'0,"0"0"-205"16,0 0-20-16,0 0 2 15,0 0 10-15,0 0-57 16,-18 6-32-16,18 3 13 16,0 1-18-16,0 4 13 15,0 5 17-15,0-2-24 0,8 5 19 16,5-2-17-16,4-4 9 15,3-3 20-15,2-6-37 16,0-7 4-16,3 0-1 16,-1-3 10-16,-1-14-2 15,-3-2-10-15,-2-1-2 16,-7-1 44-16,-7-2-28 16,-4-1 18-16,0 1-25 15,-10-1 8-15,-11 3-15 16,-4 0-2-16,-4 4 0 0,-1 5 8 15,2 3-8 1,2 6-1-16,0 3 0 0,2 0-48 16,2 10 18-16,3 7-48 15,2 18-95-15,6-7-163 16,2 0-544-16</inkml:trace>
  <inkml:trace contextRef="#ctx0" brushRef="#br0" timeOffset="-5129.42">23799 16699 995 0,'0'0'172'0,"0"0"-101"15,0 0 25-15,-71 104 129 16,57-63-40-16,8 6-109 15,6 3-18-15,0-1-15 16,9-3-37-16,11-3 42 16,3-7-32-16,4-9-1 15,-1-9 12-15,2-9-16 16,-1-9 6-16,1 0 20 16,-1-17-13-16,-3-7 33 15,-3-6-29-15,-5-3-1 16,-7-3 20-16,-5-1-46 15,-4 1 26-15,0 0-27 16,-14 5 7-16,-7 4 20 16,-7 9-26-16,-7 7 8 15,-1 10 1-15,-2 1-10 0,-1 13 0 16,2 11-27-16,4 2-48 16,-1 20 10-16,8-7-96 15,8-4-383-15</inkml:trace>
  <inkml:trace contextRef="#ctx0" brushRef="#br0" timeOffset="12450.57">22129 17579 348 0,'0'0'1240'0,"0"0"-1024"16,0 0-216-16,0 0-27 0,0 0 27 15,0 0 41-15,-12-1 28 16,12 1 13-16,1-5-63 16,8 2 10-16,3-2-9 15,4 1-14-15,1-1 32 16,5-3-23-16,2 2 6 15,4 0-2-15,5-1-10 16,3-2-9-16,3 1 0 16,4 2-2-16,2 0 2 15,6 1 0-15,5 5 1 16,18-3 12-16,18 0-4 0,23-5-5 16,7 0-4-1,-4-1 1-15,-6-1-2 0,-11 1 2 16,1-2-1-16,3 0 5 15,-3 1-5-15,2-4 0 16,-2 6-1-16,-4 0 1 16,1 2-3-16,-4 3 3 15,-6 3 0-15,-14 0 5 16,-15 0-4-16,-11 0-1 16,-7 0 0-16,7 0-6 15,2 3-5-15,3 3 11 16,-9-6-10-16,-9 1 9 15,-10-1-42-15,-11 0 3 16,-8 0-20-16,-5 0-22 16,-2 0-7-16,-12-10-107 0,-9-1-116 15,1-4-490-15</inkml:trace>
  <inkml:trace contextRef="#ctx0" brushRef="#br0" timeOffset="12900.87">24366 15857 696 0,'0'0'144'16,"0"0"-70"-16,0 0-48 16,0 0 10-16,0 0 79 15,0 0 13-15,0 0-17 16,8-70-37-16,-7 70-20 16,1 0 22-16,-1 7-23 15,5 19 38-15,4 24 27 16,4 41-77-16,7 43 7 15,1 25-7-15,1 6-29 16,-4-3 32-16,-6-20-43 16,-1-8 29-16,-3-11 10 15,-4-19-34-15,-1-25 22 0,-1-23-13 16,0-17-15-16,3-7 15 16,-3 1-15-16,1-3 0 15,0 0-7-15,-3-14-59 16,-1-16-15-16,0 0-148 15,-6-10-354-15</inkml:trace>
  <inkml:trace contextRef="#ctx0" brushRef="#br0" timeOffset="13440.63">22120 16184 696 0,'0'0'548'16,"0"0"-413"-16,0 0-86 15,0 0-42-15,0 0-2 16,-18 114 66-16,18-26 16 16,18 37 5-16,8 23-44 15,6 6-6-15,1-9 15 16,-9-21-55-16,-3-11 20 16,-4-9-22-16,-3-12 13 15,-4-22-6-15,-4-19-5 16,-3-15-1-16,0-11-1 15,0-2-3-15,0-3-12 16,2-5-7-16,-2-15-90 0,0-17-129 16,-1-13-251-1,0-10-116-15</inkml:trace>
  <inkml:trace contextRef="#ctx0" brushRef="#br0" timeOffset="13876.4">22256 16070 806 0,'0'0'211'16,"0"0"-160"-16,0 0-25 15,0 0 33-15,80-34 58 16,-40 24 18-16,11-1-46 16,7 1-21-16,20 3 6 15,23 2-55-15,24 1 29 16,11 1 2-16,3 0-32 16,-5-1 17-16,-8 3-28 15,-1 1 0-15,-2 0-2 16,-7 5-4-16,-8 7-1 15,-11-2 0-15,-6-3 0 0,-19 0 2 16,-14-4-1 0,-15 0-1-16,-5-3 12 0,2 1-6 15,1-1-7-15,-3 0 1 16,-13 0-38-16,-11 0-20 16,-10 0-82-16,-4-1-33 15,-4-7-136-15,-8 1-497 0</inkml:trace>
  <inkml:trace contextRef="#ctx0" brushRef="#br0" timeOffset="14447.44">24432 15848 1114 0,'0'0'219'15,"0"0"-170"-15,0 0-46 16,0 0 43-16,0 0 79 16,89-85-45-16,-59 56-24 15,3-5-36-15,3-4 33 16,-2-4-17-16,-1-4-20 0,-2-4 11 15,-1-4-19 1,-3-1 20-16,-3-5 31 0,-4 0-36 16,-6-2 2-16,-6 2-9 15,-8-1-16-15,0 3 29 16,-8-3-22-16,-13-2 17 16,-6 0 2-16,-5 3-24 15,-7 0 3-15,-3 6-5 16,-4 6 0-16,-1 2 13 15,0 5-13-15,-1 3 1 16,0 4 6-16,1 3 1 16,2 6-8-16,0 3 0 15,2 5 1-15,-1 2 3 16,1 5-4-16,3 3 0 16,2 3-1-16,7 1-4 0,4 3 4 15,8 0 1 1,5 0-8-16,6 0-8 0,5 0 6 15,1 0-17-15,2 0-2 16,0 0-109-16,5 5-8 16,13 0-93-16,-5 0-254 15,0 0-227-15</inkml:trace>
  <inkml:trace contextRef="#ctx0" brushRef="#br0" timeOffset="15206.5">24069 14287 408 0,'0'0'584'0,"0"0"-482"16,0 0-54-16,0 0-20 15,0 0 92-15,0 0 28 16,0 0-96-16,-6-4-26 15,6 18-1-15,0 10-2 16,0 9 53-16,-1 7-27 16,-2 3-18-16,-1 3 0 15,1-3-24-15,-1-6-7 16,1-7 0-16,2-7 1 16,-1-9 0-16,2-7-1 0,0-7 1 15,0 0 8 1,0-7-8-16,0-15 17 0,0-10-18 15,5-7 1-15,0-9 2 16,-2-4-2-16,1-1 0 16,-4 2 5-16,0 1-6 15,0 8 0-15,0 5 0 16,0 9 0-16,-3 6 1 16,0 8 0-16,0 3-1 15,0 5 41-15,1 3-32 16,1 1 11-16,-1 2-20 15,-1 0 9-15,-3 2 3 16,-2 8-6-16,-4 9-5 16,-2 2 5-16,-4 2-6 0,1 0 0 15,0-1-6 1,-2-5-23-16,2 0 29 0,1-2-16 16,4-3 16-16,0-4 3 15,4-2-3-15,4-3 0 16,1-1-1-16,3 0-15 15,0-2 7-15,0 0 9 16,0 1 0-16,0-1-1 16,0 3-8-16,0 0 9 15,7 3 0-15,3 1-3 16,1 3 2-16,1 6 1 16,3 2 0-16,0 3 8 15,3 2-1-15,0 0-7 16,0-1 0-16,-1-3 2 0,-3-2 14 15,-2-4-10-15,0-2 1 16,-5-1 12-16,-1-3-17 16,-1-2-3-16,-3 2 1 15,-2-1-76-15,0-1-299 0</inkml:trace>
  <inkml:trace contextRef="#ctx0" brushRef="#br0" timeOffset="44767.6">26530 16895 995 0,'0'0'249'16,"0"0"-191"-16,0 0-38 16,0 0 35-16,0 0 67 15,0 0-13-15,0 2-51 0,0-2-17 16,0 0 10 0,0 0-14-16,2 0 2 0,-1-3 8 15,2-10-10-15,4-7-14 16,0-5-16-16,0-8-6 15,2-2-2-15,-1-2-23 16,0-2 15-16,0 0-11 16,0 1-17-16,-2 1 15 15,1 3 2-15,-3 7 18 16,-1 5-5-16,0 7 7 16,-1 5 0-16,-2 5 0 15,0 5-11-15,0 0 11 16,0 0-8-16,1 21 8 15,4 21-3-15,5 34 9 16,4 33-6-16,3 13 10 0,2-7-9 16,-5-26 12-16,-5-34-12 15,-1-16 0-15,-4-6 6 16,2-1-7-16,-1 2 0 16,-1-1-17-16,-1-10-65 15,0-7-94-15,-1-15-7 16,-1-1-169-16,-1-1-51 0</inkml:trace>
  <inkml:trace contextRef="#ctx0" brushRef="#br0" timeOffset="45104.9">26861 16659 874 0,'0'0'184'16,"0"0"-134"-16,0 0-31 15,0 0 65-15,-3 81 6 16,3-56-29-16,0 1-21 16,0-2-16-16,5-2 31 15,4-2 6-15,4-3-13 16,1-3-3-16,5-2-31 15,5-1 8-15,0-3-6 16,3-3-14-16,0-2 14 0,-1-3-10 16,1 0 0-1,-1 0 4-15,-4-10-10 0,1-4-6 16,-4-12-80-16,-6 1-98 16,-7 1-344-16</inkml:trace>
  <inkml:trace contextRef="#ctx0" brushRef="#br0" timeOffset="45324.25">27053 16532 1091 0,'0'0'237'0,"0"0"-173"15,-2 80-39-15,2-31 61 16,0 9 44-16,9 2-55 0,4 2-26 15,1-5-35-15,-1-4 3 16,-1-5-15-16,1-5-2 16,1 4-33-16,-2-13-209 15,-2-5-386-15</inkml:trace>
  <inkml:trace contextRef="#ctx0" brushRef="#br0" timeOffset="45504.74">27373 17208 1141 0,'0'0'265'16,"0"0"-194"-16,0 0-46 0,0 0-17 16,0 0-8-16,0 0-14 15,0 0-166-15,-3-13-456 0</inkml:trace>
  <inkml:trace contextRef="#ctx0" brushRef="#br0" timeOffset="46051.71">27598 16874 1066 0,'0'0'233'16,"0"0"-166"-16,0 0-59 15,0 0 7-15,0 0-14 0,0 0 31 16,0 0-9-16,24 18-22 16,-9-33 34-16,5-8-16 15,0-6-10-15,0-2 13 16,-2-1-22-16,-2-4 9 16,-7 0-9-16,-6 0 6 15,-3 3-1-15,0 2-4 16,-15 6 0-16,-3 5 23 15,-6 6 0-15,-1 8 10 16,-2 6-17-16,1 0-17 0,-2 15 9 16,3 10-9-1,3 5 0-15,3 6 10 0,6 3-10 16,6-2-1-16,5 0 1 16,2-7 0-16,3-2 0 15,11-7 0-15,5-7 0 16,3-4-1-16,3-5-5 15,1-5-6-15,0 0-21 16,1-5 9-16,-4-1 24 16,-1-2 0-16,-2 7 0 15,1 1 7-15,1 9-5 16,-2 14 15-16,4 11 23 16,-2 9 6-16,-4 3 33 15,1 6-42-15,-5-2-17 16,-1-7-2-16,-2-9-18 0,-4-9-1 15,3-11-58-15,1-14-130 16,-3-3-90-16,-3-13-486 0</inkml:trace>
  <inkml:trace contextRef="#ctx0" brushRef="#br0" timeOffset="46614.42">28005 16588 827 0,'0'0'174'16,"0"0"-125"-16,0 0 19 15,0 0 59-15,0 0-21 0,103 5-46 16,-68-5-21 0,1 0 73-16,2 0-47 0,0-5-40 15,-7-2-5-15,-6-3-20 16,-8 3-10-16,-7-3-72 15,-9 4-36-15,-1-2 36 16,-11 5 34-16,-11 0 46 16,-4 1 2-16,-4 2 25 15,-1 0 27-15,1 3 35 16,2 7-13-16,4 1-24 16,3 3-31-16,7-3-3 15,3 1-9-15,3-2-6 16,5 2-1-16,3-1 0 0,0 0-5 15,2 0 5 1,12 3 0-16,8 1 0 0,4 4 15 16,6-2-14-16,4 3-1 15,2 0 0-15,1 6 1 16,1-2 0-16,2 5 0 16,-3 1 6-16,-5 2 13 15,-7 1 24-15,-8-2-22 16,-11 1-9-16,-8 0-13 15,-5-1 13-15,-20 0 12 16,-10-2 11-16,-7 0 8 16,-5-8-6-16,-2-4-1 15,1-9-9-15,2-5-19 16,4-3 1-16,4 0-10 0,-7-8-70 16,10-1-170-16,5 2-359 15</inkml:trace>
  <inkml:trace contextRef="#ctx0" brushRef="#br0" timeOffset="48010.47">26653 16090 992 0,'0'0'69'0,"0"0"-69"0,-97-3-4 15,59 3 4-15,1 0 134 16,4 5-31-16,2 5-45 16,0 4-48-16,-1 3 2 15,1 2-12-15,0 6 0 16,-1 4 5-16,4 8-5 16,0 6 1-16,3 7 10 15,5 19-11-15,5 19 0 16,15 22 0-16,0 6 0 15,28 2 3-15,11-8 4 16,10-7-1-16,8 1 11 0,6-4-10 16,10-6 6-16,7-8-4 15,11-8-7-15,5-5 37 16,7-8 10-16,4-6 1 16,5-5-5-16,6-7-23 15,2-8-2-15,4-5-13 16,8-12-7-16,3-2 9 15,6-16-8-15,0-4 12 16,-3 0-7-16,-4-18-5 16,-10-8-1-16,-11-13 2 15,-12-8-1-15,-7-8 9 16,-18 5-10-16,-17 1 0 16,1-15 16-16,-2-14-15 15,-3-12 5-15,-3-19 12 16,-22 6 14-16,-18 5 41 0,-11-6-6 15,-1 0-12 1,-12-3 6-16,-15 1-29 0,-6 3-10 16,-8 4-11-16,-8 9-10 15,-1 15 11-15,5 16-12 16,3 14 0-16,-13-4 13 16,-25-17-13-16,-30-7 0 15,-19-5 1-15,1 17-1 16,1 15 16-16,9 13-16 15,-2 6 1-15,-3 10-3 16,2 5 2-16,2 9-22 16,3 3 2-16,-2 19 20 0,2 16 11 15,-2 15-10 1,3 17 0-16,3 19-2 0,11 17-29 16,7 16-29-16,13 14-39 15,14 12-107-15,19-31-95 16,17-15-386-16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6-11T12:35:26.032"/>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
  </inkml:definitions>
  <inkml:trace contextRef="#ctx0" brushRef="#br0">7468 3526 544 0,'0'0'140'16,"0"0"-93"-16,0 0-32 0,0 0-15 15,0 0 1-15,0 0 29 16,0 0 39-16,-3 24-10 16,3-15-11-16,-2 0 6 15,2 3-2-15,0 0-19 16,0 5-17-16,0 3-5 15,0 3-5-15,0 5-4 16,0 2 9-16,0 3-4 16,0 1-6-16,0-3 0 15,0-4 5-15,0-2-5 16,2-3-1-16,-2-4 1 16,3-2 0-16,0-4-1 15,0-2 2-15,0-3-2 0,2-2 1 16,2-2-1-16,0 0 1 15,4 2 0-15,-1-3-1 16,5 2 1-16,0 0 0 16,0 0 0-16,1 0 0 15,1 1 0-15,2 0-1 16,2 1 1-16,0-1 1 16,4 3 5-16,-1-2 7 15,4 1 9-15,-2 0 17 16,-2 0 12-16,3 0-16 15,-2-1-14-15,0 0-9 16,2-1 0-16,-2-2 3 16,2-1-3-16,-1-1-3 15,1 2 0-15,-2-1-3 16,0-1-6-16,-1 4 0 0,1 1 5 16,-2 0-4-16,2 4 8 15,-1-2 4-15,6 0-8 16,-3 1-4-16,1-2 9 15,0 0-10-15,-1-3 1 16,0 1-1-16,0 0 8 16,1 1-9-16,1-3 0 15,-1 0 1-15,6 0 9 16,1-3 2-16,3 0 5 16,3 0-3-16,1 0-7 15,2 0 2-15,1-6-3 16,1 2-5-16,-4-2 7 15,4 2-6-15,-1 1 0 0,-1-2 7 16,-3 1-8-16,-2-1 0 16,-1 0 0-16,-3 1 8 15,-1 1-8-15,-3-1 0 16,1 1 0-16,-1 0 0 16,0 2 0-16,1 0-1 15,-1-1 1-15,5 1 0 16,-2-1 0-16,3 1-1 15,1 0 1-15,-1 1 0 16,2 0-1-16,1 0 3 16,0 0-3-16,2-2 0 15,1 2 0-15,1-3 0 0,-1 2 1 16,-1 0-1-16,-2-2 0 16,3 3 0-16,-4 0 0 15,1 0 0-15,0 0 0 16,-1 0 0-16,-1 0 0 15,-1 0-1-15,3 0-5 16,-3 0 6-16,2 0 1 16,0 0 0-16,3 0 0 15,-2 0 1-15,3 0-1 16,-1 3-1-16,0-2 1 16,1 2-1-16,0 0 0 15,3-1 0-15,-1 1 1 16,3 0 5-16,-2-2-6 0,3 2-1 15,-2-3-1 1,2 2 2-16,0-2 0 0,-1 0 0 16,4 0 1-16,-1 0 0 15,-2 2-1-15,3 2 1 16,0 2-1-16,-1 2 0 16,0-2 1-16,-2 2-1 15,-4-3 1-15,-1 1-1 16,0 0 0-16,-1-3 1 15,2-2-1-15,4-1 1 16,3 0 85-16,5 0-30 16,7 0-26-16,0-4-24 15,5 1 3-15,-4 0-8 16,3-1-1-16,0-3-1 16,2 4 1-16,-1-2 1 0,1 1-1 15,-1 4 0-15,1 0 0 16,-3 0 0-16,-3 0 0 15,-1 0-1-15,-1 3 1 16,3 3 1-16,-1-3-1 16,4 1 0-16,1-4 0 15,1 0 1-15,1 0 8 16,-2 0-9-16,0 0-1 16,-4 0 0-16,4-1 0 15,-4-5 0-15,3 3 1 16,0 0-1-16,0 0 1 15,0 1 1-15,-4 0-1 0,0 2 1 16,0 0-1-16,-1 0 0 16,-2 0 0-16,0 4 0 15,-1 0 0-15,-2 1 0 16,-3-2 2-16,-1 1-2 16,-5-1 5-16,3 0-5 15,-4-1-6-15,3 0 6 16,-3 4 0-16,-2-5 0 15,-1 2 0-15,-2-3 0 16,-3 0 0-16,2 0 0 16,-2 0 0-16,-2 0 0 15,-1 0-1-15,-3 0 0 16,-1-2 1-16,-2 0-1 0,-4-1 0 16,4 3 0-16,-2 0 0 15,-3 0 1-15,-1-3 0 16,-6 3-1-16,-5 0 1 15,-4 0 0-15,-6 0 0 16,-1 0 0-16,-3 0 0 16,0 0 0-16,0 0 1 15,0 0 5-15,0 0 0 16,0 0-6-16,0 0 0 16,0 0 0-16,0 0 0 15,2-2 0-15,-1 0 2 16,2-5 4-16,0-5 5 15,0-4-4-15,1-3-7 16,-1-4 1-16,0-4-1 16,-1-2-1-16,-2-3-5 0,0-3 5 15,0 2 1-15,3-3-1 16,-3 2 1-16,0 2 0 16,0 2-1-16,0 2-5 15,0 4 6-15,0 3-1 16,0 3 1-16,0 0 0 15,2 4 0-15,-2 3 0 16,0 3-1-16,0 2-1 16,0 4 1-16,0-1 0 15,0 3-18-15,0 0-21 16,0 0-57-16,1 0-58 16,2 0-58-16,-3 5-389 0</inkml:trace>
  <inkml:trace contextRef="#ctx0" brushRef="#br0" timeOffset="1981.64">22907 4828 550 0,'0'0'167'0,"0"0"-119"0,0 0-31 16,0 0-1-16,0 0 52 15,0 0 19-15,0 0-32 16,-1-31-29-16,-1 29-12 16,2 0-4-16,-2 1-3 15,2 1-5-15,0 0-2 16,-2 0-8-16,2 0-66 16,-1 0-19-16,-1 0-34 15,0 0 45-15,2 0 53 16,-1 0 21-16,1 0 8 15,0 0 0-15,0 0 7 0,-2 0 16 16,2 0 6-16,-3 0 3 16,2 4-9-16,-2 7 10 15,0 6 8-15,0 3 6 16,-2 8 0-16,0 6-13 16,0 9-19-16,1 4-1 15,-1 2 2-15,1-4-6 16,0-6 5-16,3-8 8 15,1-6-6-15,0-6-1 16,0-2 0-16,0-5-9 16,6 0 0-16,0-3-5 15,0-2 7-15,4 1-7 16,1-3 4-16,4 2 5 0,3 0 7 16,4-4-7-16,1 0 15 15,5 0 29-15,3 0-21 16,5-3-13-16,1 0 7 15,2 0 1-15,3 0-12 16,4 0-5-16,2 0-5 16,1 0-5-16,5-1 8 15,1-2-10-15,-2 0 2 16,0 1-1-16,-1 2 0 16,-3 0 0-16,-6 0 0 15,-1 0 0-15,1 0-1 16,-2 2 1-16,3 2 1 15,0-1-1-15,2 4 0 0,-1-1 4 16,4-1-4-16,-3 2-1 16,3 0 1-16,1 2 6 15,2-1-6-15,0-1 5 16,0 0 4-16,-2-1-10 16,-1-2 1-16,-4-2 0 15,1 1 0-15,-3 1 5 16,2 0-5-16,-2 0 2 15,-2 1 3-15,-2 0-6 16,-6-1 0-16,-4-1 0 16,-11-1 1-16,-5-2 0 15,-6 2-1-15,-3-2 2 16,-1 0-1-16,-3 0 0 16,0 0 7-16,1 0 4 0,-1 0 14 15,2 0 12-15,2 0-10 16,2-4-1-16,1-3-8 15,2-1-7-15,1-4 4 16,3 0-6-16,-1-3-7 16,1 0 3-16,-1-3-6 15,1 2 0-15,-2-4 1 16,-2-1 0-16,1-2 9 16,-1-4-9-16,-1 1 5 15,-1-1 4-15,0 3 14 16,-1 2 21-16,-3 0 0 15,0 0 2-15,1 2-7 16,-1 2-8-16,-2 6-14 16,1 1-7-16,-2 8-11 15,0 3-46-15,1 2-48 0,-1 12-155 16,3 1-234-16</inkml:trace>
  <inkml:trace contextRef="#ctx0" brushRef="#br0" timeOffset="3295.9">25935 4686 172 0,'0'0'405'15,"0"0"-214"-15,0 0-110 16,0 0 2-16,0 0 30 16,0 0-3-16,0 0-40 15,0 0-43-15,-3 5-18 16,-1 11-8-16,1 11 0 15,-2 10 0-15,5 20 1 16,0 24-1-16,0-2 9 16,3-7-9-16,5-11 1 15,-2-16-2-15,1 0 1 16,2-2 1-16,0-6-1 0,3-10 0 16,-2-6-1-16,0-2 2 15,0-5-1-15,-3-3-1 16,-1-4 1-16,0-2 0 15,0-3-1-15,5-2-6 16,2 0 6-16,6 0 9 16,5-2 9-16,3-8-10 15,3 0-7-15,1 1 7 16,2 2-7-16,1 1-1 16,4 3 0-16,2 2 0 15,6 1-1-15,5 0 1 16,0 0-1-16,5 0-2 0,3 6 3 15,3 2 7-15,4-1-7 16,1 3 0-16,3 0-16 16,0-3 9-16,0-1-3 15,2-2 10-15,-1-2 7 16,0 3-6-16,-2 1-1 16,-1 0 0-16,-3 4-1 15,0-2 1-15,-3 1 0 16,-1-3 1-16,-2-1 0 15,-7-2-1-15,-6 0 0 16,-4-1 0-16,-5 4 0 16,-3 0-6-16,-1 4 6 15,-3-1 1-15,-5-1 0 0,-5-1 0 16,-8 0 0-16,-5-4-1 16,-1-3 10-16,-5 0 19 15,2 0 21-15,-1 0 56 16,1-10 7-16,0-5-39 15,3-6-28-15,3-6-45 16,4-3 21-16,1 0-22 16,1-4 0-16,0 2 0 15,-1 0 1-15,0 1-1 16,-1 2-5-16,-1 3 5 16,-1 5 0-16,-1 5-10 15,-5 8 10-15,-2 4-15 16,-3 4-14-16,0 0-99 15,0 3-41-15,-6 2-350 0</inkml:trace>
  <inkml:trace contextRef="#ctx0" brushRef="#br0" timeOffset="39201.62">3205 5897 810 0,'0'0'206'16,"0"0"-105"-16,0 0 20 15,0 0 15-15,0 0-7 16,0 0-17-16,-4 1-17 16,4-1-25-16,0 0-18 15,0 0-6-15,0 0-14 16,0 2-4-16,0 1-21 0,-2 9-7 15,1 9 1 1,1 13-1-16,0 25 0 0,0 30 0 16,16 25 4-16,5 7-4 15,-3-7 0-15,-2-27-1 16,-10-27 1-16,0-17 0 16,-4-5 0-16,-1 0 0 15,-1 3 0-15,0-2 0 16,0-11 1-16,0-8 0 15,0-9 0-15,-1-5 2 16,-1-6 6-16,-1 0-9 16,0-8-32-16,-3-13-21 0,-1-13 26 15,1-7 27 1,1-12 25-16,2-3-8 0,3-5-15 16,0 4-2-16,0 5-1 15,11 6 1-15,2 8-7 16,2 12 7-16,0 8 0 15,0 11 0-15,3 7-15 16,0 0 15-16,7 12 0 16,2 13 1-16,1 11 0 15,-1 7 5-15,0 10 0 16,-5 5 13-16,-7 1-18 16,-4-1 15-16,-4-5-14 15,-4-8 9-15,-3-12-3 16,3-12-8-16,-3-9 9 15,0-10-9-15,0-2 2 0,0 0-2 16,3-24-60-16,2-2-303 16,-2 0-536-16</inkml:trace>
  <inkml:trace contextRef="#ctx0" brushRef="#br0" timeOffset="39448.89">3860 6671 1512 0,'0'0'274'0,"0"0"-169"16,0 0-13-16,0 0 6 15,0 0-12-15,0 0-43 16,0 0-43-16,3 0-1 15,-3 0-7-15,3 0-55 16,4-3-40-16,2 2-155 16,-3-1-429-16</inkml:trace>
  <inkml:trace contextRef="#ctx0" brushRef="#br0" timeOffset="40146.79">4209 6488 595 0,'0'0'381'0,"0"0"-306"0,0 0-58 16,0 0 5 0,0 0 39-16,0 0 24 0,0 0 34 15,91 34-15-15,-70-11-15 16,1 5-13-16,-1 3 21 15,-6 6 25-15,0 4-52 16,-5 2-23-16,-5 1-19 16,-2-5-19-16,-3-3 3 15,0-10-12-15,0-6 0 16,0-7 8-16,1-5-8 16,1-3 0-16,5-4-9 15,-1-1-5-15,6 0 0 16,6 0-9-16,4-11-5 15,4-3 12-15,4-3 1 16,-2 3 5-16,5-2-2 0,-3-1 11 16,-2 1 0-16,-1-5 0 15,-2 1 0-15,-4-2 1 16,-3-2 1-16,-3 1 7 16,-6-3-8-16,-2-1 6 15,-4-1 10-15,-3-3 10 16,0-1-7-16,-3-1 0 15,-9 0-1-15,-4 2-8 16,1 4 3-16,-3 4-4 16,3 4 1-16,2 5-1 15,2 6-2-15,5 2 9 16,2 3-10-16,1 3-6 16,-3 0-20-16,6 0-23 0,0 0-53 15,0 6-106 1,0 4-175-16</inkml:trace>
  <inkml:trace contextRef="#ctx0" brushRef="#br0" timeOffset="40853.25">5426 6484 801 0,'0'0'506'0,"0"0"-419"15,0 0-57 1,0 0 12-16,0 0 18 0,0 0 17 16,0 0 18-16,51-3-15 15,-21 3-26-15,1 0-20 16,3 0 18-16,2 0-9 15,-5 0-23-15,-1 0-19 16,-3 0 10-16,-6 0-11 16,3 0-5-16,-5 0-48 15,-1 3-98-15,-5-1-146 16,-5 0-281-16</inkml:trace>
  <inkml:trace contextRef="#ctx0" brushRef="#br0" timeOffset="41182.82">5557 6662 712 0,'0'0'276'15,"0"0"-197"-15,0 0-21 16,0 0 64-16,0 0 39 15,0 0-25-15,0 0 0 16,57 24-46-16,-27-22-4 16,1 0 8-16,8-2-28 15,-3 0-16-15,1 0-22 0,-4-2 4 16,-5-4-8-16,0 3-16 16,-8 0 0-16,-5 1-7 15,-5 2-1-15,-5 0 0 16,-2 0 0-16,-3 3-19 15,0 13-65-15,0-1-109 16,0-2-346-16</inkml:trace>
  <inkml:trace contextRef="#ctx0" brushRef="#br0" timeOffset="42494.97">6934 6057 1166 0,'0'0'227'0,"0"0"-160"15,0 0-12-15,0 0-11 16,0 0 10-16,0 0 29 16,-23 74 4-16,23-34-3 15,0 10-40-15,2 20 2 16,13 16-4-16,0-7-9 15,-2-7-26-15,-1-16 26 16,-4-19-32-16,-2-2 0 0,1-3 11 16,-1-12-12-1,-2-8-19-15,-2-8-91 0,-1-4-106 16,-1-8 16-16,0-9-174 16,-1-5-354-16</inkml:trace>
  <inkml:trace contextRef="#ctx0" brushRef="#br0" timeOffset="43051.8">6804 5973 738 0,'0'0'213'0,"0"0"-150"0,0 0-44 15,0 0 3-15,0 0 28 16,0 0 31-16,88-65-2 16,-50 57 3-16,6 5-11 15,4 3-37-15,4 0-20 16,2 14 2-16,-5 9 7 16,-1 11 15-16,-9 9-1 15,-6 8-10-15,-8 7-3 16,-9 1-20-16,-13 0 5 15,-3-1-9-15,-13-1 11 16,-15-6-11-16,-10 1 17 16,-4-5-5-16,-1-8-11 15,1-8 0-15,8-9 11 0,4-10-11 16,8-8 0-16,7-4-2 16,2-2-31-16,5-12-9 15,5-2-36-15,3-2 17 16,0 3-21-16,0 1 43 15,11 5 29-15,2 6 8 16,0 3 2-16,5 0 9 16,2 6 48-16,5 9 21 15,3 3 39-15,5 1-6 16,0 2-10-16,0 1-26 16,2-5-8-16,0-1-39 15,-4-3-15-15,0-4-6 0,-2-3-8 16,-4-6-26-16,8 0-87 15,-9-11-166 1,-2 0-410-16</inkml:trace>
  <inkml:trace contextRef="#ctx0" brushRef="#br0" timeOffset="43280">7632 6447 1121 0,'0'0'300'0,"0"0"-213"16,0 0-32-16,0 79 3 16,4-35 68-16,1 5 1 0,-1 3-38 15,1 0-34 1,1-8-34-16,4-4-21 0,-4-11-1 16,0-7-113-16,-3-7-75 15,-3-8-28-15,0-2-321 16,-4-5-305-16</inkml:trace>
  <inkml:trace contextRef="#ctx0" brushRef="#br0" timeOffset="43506.33">7556 6737 1045 0,'0'0'201'0,"0"0"-143"16,0 0 26-16,0 0 12 15,97-24-8-15,-57 21-29 0,2-2 2 16,-3 2-15-16,-2-4-19 16,-7 2-11-16,0-1-15 15,-8-1-1-15,-6 1-19 16,-5 0-101-16,-5-6-94 16,-5 4-155-16,-1-2-218 0</inkml:trace>
  <inkml:trace contextRef="#ctx0" brushRef="#br0" timeOffset="43668.86">7882 6506 755 0,'0'0'556'15,"0"0"-448"-15,0 0 59 16,-3 78-18-16,3-30-9 0,0 4-29 16,5 2-27-16,4-4-39 15,0-6-18-15,3-8-27 16,1-15-93-16,1-11-284 15,-2-10-884-15</inkml:trace>
  <inkml:trace contextRef="#ctx0" brushRef="#br0" timeOffset="44224.12">8748 5864 120 0,'0'0'896'16,"0"0"-766"-16,0 0-95 0,0 0-19 15,0 0 50-15,-94 97 20 16,70-60 1-16,-1 7-7 15,-1 9 5-15,-2 17-15 16,-5 22-14-16,-6 29 4 16,2 14 7-16,6 5-25 15,5 0 4-15,8-9-7 16,8 9 9-16,9 3 1 16,1 4 2-16,14 2 1 15,16-3 3-15,9-5-9 16,7-11-20-16,5-11-2 15,6-18-10-15,-10-20-14 16,-8-22 0-16,-8-17 0 0,-2-8 0 16,-1-1-18-16,11 0-57 15,-3-6-120-15,-11-14-448 0</inkml:trace>
  <inkml:trace contextRef="#ctx0" brushRef="#br0" timeOffset="45102.53">9674 6503 1073 0,'0'0'249'16,"0"0"-109"-16,0 0 1 15,0 0-18-15,0 0-33 16,0-95 1-16,-2 66-31 15,1 3-19-15,1-1-15 16,-2 0-8-16,2 3-6 16,-2 3-5-16,0 2 0 0,-1 5-7 15,2 5 1 1,-2 4 5-16,1 5-6 0,-1 1-34 16,2 20 25-16,-2 16 9 15,1 21 12-15,2 24 1 16,0 0 2-16,0-9-15 15,6-13 1-15,-1-23 0 16,1 0 10-16,1 0-11 16,-3-12 10-16,-1-5-10 15,-1-3-83-15,-2-6-225 16,0-4-555-16</inkml:trace>
  <inkml:trace contextRef="#ctx0" brushRef="#br0" timeOffset="45431.83">9447 6849 1092 0,'0'0'232'15,"0"0"-148"-15,0 0-26 16,0 0 5-16,0 0 12 15,0 0 52-15,0 0-14 16,54 4-50-16,-21-1-30 16,4 2-5-16,9 0 33 15,4-1 3-15,6 1-33 0,1-5-14 16,1 0-8-16,-1 0-8 16,-4 0 8-16,-6 0-9 15,-6 0 1-15,-6-5-1 16,-9 1-8-16,-6 1-38 15,-2-1-86-15,-8 1-226 16,-8 2-360-16</inkml:trace>
  <inkml:trace contextRef="#ctx0" brushRef="#br0" timeOffset="46197.89">9410 7486 1172 0,'0'0'238'15,"0"0"-182"-15,0 0-43 16,0 0-12 0,0 0 9-16,0 0 15 0,0 0 20 15,34-59-13-15,-19 56-16 16,0 3-4-16,1 0-11 15,-2 8 11-15,4 14 11 16,-2 13 49-16,-1 5-31 16,-1 10-17-16,-3 6-12 15,-3 2-2-15,-4 1 6 16,-2-4-8-16,1-4 1 16,-3-7-7-16,0-6 13 15,0-8-14-15,0-9 9 0,0-6 0 16,0-8-1-1,0-5 0-15,0-2 2 0,0 0 1 16,0-9 9-16,0-11-7 16,0-8-12-16,3-5-1 15,-3-6 1-15,5-1-1 16,-2-3-1-16,4 1-1 16,-1 5-15-16,4 2 2 15,2 6 6-15,2 4-3 16,0 6-3-16,0 5 8 15,0 4 5-15,0 0-1 16,0 7 1-16,2 1 0 16,1 2 0-16,0 5 0 15,4 15-1-15,-1 9 2 16,1 9 2-16,-4 4 8 0,-3 4-1 16,-5-1 1-1,-2-3-1-15,-4-5 6 0,0-7-6 16,-1-8-2-16,-1-5-7 15,1-7-7-15,-1-5-59 16,4-5-134-16,-1 0-184 16,-1 0-353-16</inkml:trace>
  <inkml:trace contextRef="#ctx0" brushRef="#br0" timeOffset="46524.09">10066 7967 1166 0,'0'0'247'16,"0"0"-193"-16,0 0-39 15,0 0-5-15,0 0 61 16,36 79 88-16,-24-47-41 16,-3 4-50-16,0-1-19 15,-3-2-24-15,-2-7-14 0,-1-6-5 16,-3-5-6 0,2-11 0-16,-2-4-20 0,0-14-94 15,0-9-246-15,0-5-643 16</inkml:trace>
  <inkml:trace contextRef="#ctx0" brushRef="#br0" timeOffset="46763.28">10089 7683 1536 0,'0'0'518'0,"0"0"-445"16,0 0-35-16,0 0-22 15,0 0-6-15,0 0-9 16,0 0 0-16,-5-1-1 16,8 1-93-16,6 0-257 15,-3-1-937-15</inkml:trace>
  <inkml:trace contextRef="#ctx0" brushRef="#br0" timeOffset="47656.06">10403 7377 1152 0,'0'0'212'0,"0"0"-151"0,0 0-45 16,0 0-8-16,0 0 20 15,0 0 27-15,0 0 2 16,30-23-27-16,-15 21-14 16,4 0-15-16,1 2 1 15,-1 0 4-15,-1 0-5 16,-1 2 9-16,-3 6 9 16,-6 1-17-16,1 0 4 15,-6 2 17-15,-3 3 41 16,0 0-5-16,0 4-23 15,-9 1-14-15,-5 2-13 16,-3 1-2-16,-3 0 20 16,2-2-8-16,-1-1-8 0,2-2 0 15,3-2-10 1,2-2 11-16,3-3 1 0,4-5-11 16,4 0-2-16,1-4-15 15,0 2 15-15,3-1 7 16,10 1-1-16,4 0 6 15,2 2-3-15,3 0 15 16,1-1 17-16,1 1-4 16,-2 2-4-16,0-4-8 15,-4-1-12-15,2 0-4 16,-7-1 3-16,2-1-12 16,-6 0 0-16,4 0 0 15,-1 0-1-15,9-20-89 16,-3 0-176-16,-2-1-437 0</inkml:trace>
  <inkml:trace contextRef="#ctx0" brushRef="#br0" timeOffset="47948.85">11064 7067 1071 0,'0'0'525'16,"0"0"-470"-16,0 0-35 16,0 0-1-16,0 0 82 15,103 1 15-15,-64-7-36 16,1-2-17-16,3 4-32 15,-4-1-18-15,-1 0-13 16,8 5-27-16,-12-2-149 16,-1 2-481-16</inkml:trace>
  <inkml:trace contextRef="#ctx0" brushRef="#br0" timeOffset="48668.34">12736 6498 1179 0,'0'0'166'0,"0"0"-119"15,0 0-18-15,0 0 22 16,-12-98 33-16,9 70-10 15,2 0-10-15,-1 0-11 16,2 0 1-16,0 1-29 0,0 3-15 16,0 0-3-1,0 4 6-15,0 1-7 0,0 7-4 16,0 4-1-16,0 3 6 16,0 4-5-16,0 1 2 15,-1 0-4-15,-1 6-13 16,1 14 13-16,-1 10 16 15,2 10 18-15,0 8-12 16,0 6-2-16,6 2-2 16,2-1-6-16,2-4-11 15,-2-6 0-15,-4-8 9 16,1-6-9-16,-2-4 5 0,0-8-5 16,-2-4-1-1,-1-7-1-15,2-2 0 0,-2-3-46 16,4 1-87-16,-3-3-103 15,1 0-383-15</inkml:trace>
  <inkml:trace contextRef="#ctx0" brushRef="#br0" timeOffset="49059.27">12269 7045 1605 0,'0'0'232'0,"0"0"-232"16,0 0-42-16,0 0 36 15,0 0 6-15,0 0 70 16,0 0 18-16,112-24-17 16,-48 17-38-16,24 2-20 15,18-1-5-15,-6 2-8 16,-19 0 7-16,-23 1-6 16,-15-2 0-16,8 2-1 15,3 0 2-15,1-1-1 0,-10 1-1 16,-8-1-1-1,-9 1-66-15,-8 3-122 0,-9 0-323 16,-8 0-235-16</inkml:trace>
  <inkml:trace contextRef="#ctx0" brushRef="#br0" timeOffset="49674.78">12286 7456 1181 0,'0'0'239'0,"0"0"-174"16,0 0-45-16,0 0-9 16,0 0 3-16,0 0 28 15,0 0 11-15,88-23 14 16,-76 47 45-16,0 11-28 16,-1 12-35-16,-1 6-22 0,-4 6-10 15,-3-2 4 1,-2 0-3-16,-1-9 0 0,0-8-3 15,0-8-8-15,0-11-7 16,0-7 2-16,0-9 7 16,0-2-2-16,0-3 2 15,0-3-2-15,3-16 3 16,1-9-9-16,1-10-1 16,1-9 1-16,1-6-1 15,4-5-9-15,1 0-9 16,5 4-11-16,3 6 14 15,2 13 14-15,1 12-5 16,-2 9 5-16,-2 11-1 16,3 3 2-16,-4 17 0 15,2 16 24-15,-1 9 13 0,-2 9 0 16,-4 4 10-16,-3-1-7 16,-4-4-7-16,-1-6-11 15,-2-7-6-15,-2-10-16 16,-1-7-6-16,0-12-67 15,3-6-96-15,-3-2-484 0</inkml:trace>
  <inkml:trace contextRef="#ctx0" brushRef="#br0" timeOffset="50028.18">13169 7674 1508 0,'0'0'236'0,"0"0"-171"16,0 0-52-16,0 0-12 16,0 0 10-16,-90 3 38 15,76 8-8-15,3 4-8 16,0 7-11-16,4 13-2 15,3 16 30-15,4 28 18 16,0 25-6-16,7 9-9 16,3-4-26-16,1-22-11 15,-5-29-8-15,1-14-8 16,-2-10 3-16,1 4-3 0,-2-1-21 16,2 0-39-16,-4-12-110 15,-2-13-40-15,0-8-139 16,-9-4-348-16</inkml:trace>
  <inkml:trace contextRef="#ctx0" brushRef="#br0" timeOffset="50230.86">12851 8207 48 0,'0'0'1465'0,"0"0"-1220"15,0 0-188-15,0 0-56 16,0 0 17-16,0 0 45 15,93-53 25-15,-53 48-11 0,3 0-27 16,0 1-29-16,-1 0-21 16,-3 1-7-16,-3-1-80 15,5-7-68-15,-8 3-108 16,-8-2-298-16</inkml:trace>
  <inkml:trace contextRef="#ctx0" brushRef="#br0" timeOffset="50643.81">13507 7657 1558 0,'0'0'217'15,"0"0"-217"-15,0 0-82 16,0 0 79-16,0 0 3 16,0 0 76-16,94-36 2 15,-67 36-27-15,-3 0-26 16,-4 3-11-16,-6 8-5 16,-8 5-3-16,-6 4 13 15,0 5 33-15,-7 3-21 16,-11 3-4-16,1 0 4 0,3-4 3 15,3-4 13 1,7-2-10-16,4-6-28 0,0-2-8 16,13-4 0-16,12-3 11 15,7-1-11-15,5-5 0 16,6 0-1-16,-1 0-9 16,-1-5-74-16,3-14-75 15,-11 1-211-15,-6-1-409 0</inkml:trace>
  <inkml:trace contextRef="#ctx0" brushRef="#br0" timeOffset="51678.76">13829 5682 234 0,'0'0'558'16,"0"0"-477"-16,0 0-59 15,0 0 36-15,0 0 128 16,0 0-32-16,0 0-50 0,69 61-17 16,-24-12 2-1,18 33-2-15,14 42-31 0,3 26-32 16,-6 13-15-16,-15 9-8 15,-15-7 11-15,-10 12-11 16,-15 11 13-16,-13 2 5 16,-6-2 27-16,-10-9-21 15,-14-21-14-15,-3-16-10 16,-1-17 21-16,-2-22-13 16,6-25-8-16,3-22 1 15,5-19 10-15,5-10 7 16,2-2-4-16,3-7-15 15,6-16-16-15,0-2-236 16,5-13-540-16</inkml:trace>
  <inkml:trace contextRef="#ctx0" brushRef="#br0" timeOffset="52147.04">15322 7124 732 0,'0'0'766'0,"0"0"-645"16,0 0-102-16,0 0-13 16,0 0-5-16,105 0 12 15,-72 0-7-15,1 0-3 0,3 0 7 16,-2 0-9-16,-6 0-1 16,-2 0-41-16,-9 0-106 15,-4 0-210-15,-11 0-366 0</inkml:trace>
  <inkml:trace contextRef="#ctx0" brushRef="#br0" timeOffset="52378.95">15363 7374 628 0,'0'0'769'0,"0"0"-635"0,0 0-94 15,0 0-29-15,0 0 45 16,104 0 58-16,-67 3-12 16,2 3-17-16,-1-3-29 15,-2 4-23-15,-7-5-33 16,-3 0-16-16,-1-1-107 16,-7 1-157-16,-6-2-519 0</inkml:trace>
  <inkml:trace contextRef="#ctx0" brushRef="#br0" timeOffset="65354.83">16394 7190 932 0,'0'0'265'0,"0"0"-148"0,0 0-58 16,0 0 27-16,0 0 29 16,0 0-28-1,-16-22-36-15,14 14-17 0,0-3 18 16,2 1-3-16,0-2-30 15,0 0-6-15,0-3-7 16,0 0-5-16,4-2 0 16,7-1 1-16,3-1-2 15,3-1 0-15,6 1 0 16,1 2-2-16,3 4-5 16,1 7 5-16,2 3-4 15,1 3 5-15,-1 3-8 16,0 11 3-16,-5 5-2 15,-3 5-3-15,-7 3 10 16,-4 4-7-16,-8 2-1 0,-3 3 3 16,-2 3-3-16,-14 1 9 15,-5-1 2-15,-3-1 5 16,-4-1-1-16,-2-3 1 16,-3-3 1-16,2-4-8 15,-1-3-1-15,4-4-6 16,3-5 0-16,5-4 7 15,7-3 0-15,5-5 1 16,3-2-1-16,5-1-12 16,0 0-30-16,0 0 1 15,0 0 28-15,8 0 7 0,7 0 6 16,5 0 0 0,1 0 1-16,4 3 7 0,2-2 38 15,1 0 14-15,2 1-14 16,1-2-20-16,2 1-8 15,-1 3 8-15,-3-1-7 16,0 4-12-16,-6 0-5 16,-2 0-2-16,-1-1-7 15,10-6-133-15,-7 0-357 16,0 0-389-16</inkml:trace>
  <inkml:trace contextRef="#ctx0" brushRef="#br0" timeOffset="65527.07">17037 7572 1617 0,'0'0'361'0,"0"0"-242"15,0 0-55-15,0 0-24 16,0 0 0-16,0 0-40 16,0 0-6-16,0 10-59 15,13-15-96-15,0-7-221 16,0 0-708-16</inkml:trace>
  <inkml:trace contextRef="#ctx0" brushRef="#br0" timeOffset="65915.19">17316 7257 674 0,'0'0'945'15,"0"0"-831"-15,0 0-84 16,0-103-18-16,0 69-6 16,0-1 26-16,0 0 10 15,4 3-4-15,-1 8-24 16,1 2-6-16,-1 8-2 16,0 6-4-16,-1 5 7 15,-2 3-2-15,0 0-6 16,0 0-1-16,0 3-12 15,0 14 12-15,0 10 29 0,0 10 14 16,0 24 2 0,0 0 5-16,1 5-16 0,4 0-15 15,-1-13-4-15,3-5-15 16,0-9 1-16,0-11-1 16,-1-10 1-16,-1-5-1 15,0-7-59-15,-2-1-67 16,0-5-77-16,-1-5-123 15,-1-7-510-15</inkml:trace>
  <inkml:trace contextRef="#ctx0" brushRef="#br0" timeOffset="66283.94">17475 6982 1272 0,'0'0'171'16,"0"0"-127"-16,0 0-30 16,0 0-1-16,104 49 12 15,-65-40 5-15,3-4 26 16,1-5 5-16,0 0-16 16,-4 0-23-16,-3-7-12 15,-5-3 5-15,-7-1-6 16,-7 2 8-16,-6-2-2 15,-6 1-1-15,-5 4 17 16,0 3 7-16,0 3 28 0,-3 1-32 16,-5 23 5-16,-2 23-17 15,1 27 12-15,5 2 4 16,1-4-13-16,3-9-18 16,0-21-6-16,3-2-2 15,3-1-8-15,-5-9-61 16,-1-10-151-16,0-11-632 0</inkml:trace>
  <inkml:trace contextRef="#ctx0" brushRef="#br0" timeOffset="66472.21">17681 7336 1475 0,'0'0'269'0,"0"0"-197"15,0 0-30-15,0 0 26 16,116-8-10-16,-74 2-31 16,-2-3-27-16,12-12-24 15,-11 3-279-15,-7 0-662 0</inkml:trace>
  <inkml:trace contextRef="#ctx0" brushRef="#br0" timeOffset="66982.23">18251 7115 1288 0,'0'0'177'15,"0"0"-104"-15,0 0-47 0,25 85 12 16,-3-66 20-16,10-9 53 16,6-7 60-16,8-3-96 15,-1-12-50-15,1-12-14 16,-7-4-11-16,-9-6-38 15,-12-1-12-15,-9 0 24 16,-9-1 16-16,-9 4-12 16,-13 3 3-16,-10 7 19 15,-2 5 38-15,-4 10 7 16,-1 7-13-16,-3 4-4 16,-1 19-15-16,2 8-12 15,7 5 9-15,7 6 8 16,9-1 7-16,14-3-15 0,4-4-10 15,7-8-8-15,17-4 5 16,6-10 3-16,4-6 0 16,5-6-18-16,0 0-20 15,0-12 5-15,-3-9 9 16,-5 1 18-16,-4 0 6 16,-5 3 0-16,-4 5 8 15,-6 10 5-15,-5 2 3 16,1 14 37-16,-3 18 10 15,1 11-14-15,1 7 8 16,0 3-33-16,3-3-15 16,1-9-8-16,3-9-1 15,0-9-8-15,7-12-94 16,-4-5-154-16,-1-6-338 0</inkml:trace>
  <inkml:trace contextRef="#ctx0" brushRef="#br0" timeOffset="67195.44">18960 7160 1392 0,'0'0'216'16,"0"0"-153"-16,0 0-14 16,42 75 55-16,-22-39 16 15,1 1-4-15,4 0-35 16,3-4-38-16,2-4-23 15,-2-7-20-15,-2-6-75 0,-4-7-94 16,-7-6-154-16,-6-3-511 16</inkml:trace>
  <inkml:trace contextRef="#ctx0" brushRef="#br0" timeOffset="67427.92">19116 7140 1570 0,'0'0'277'0,"0"0"-186"16,0 0-38-16,-48 98 2 15,31-51 38-15,0 3-11 16,-1-2-24-16,3-2-21 0,4-6-22 16,4-9-14-16,4-10-1 15,3-6-22-15,0-11-36 16,0-4-108-16,15-11-35 15,0-11-187-15,1-4-433 0</inkml:trace>
  <inkml:trace contextRef="#ctx0" brushRef="#br0" timeOffset="67637.96">19438 7031 1413 0,'0'0'287'15,"0"0"-150"-15,21 84-35 16,-11-33-7-16,-1 4 19 16,0 1-30-16,-3-5-19 0,0-8-31 15,1-7-21-15,-1-11-13 16,-1-10-35-16,1-9-67 16,6-10-68-16,-3-13-170 15,1-5-558-15</inkml:trace>
  <inkml:trace contextRef="#ctx0" brushRef="#br0" timeOffset="68004">19772 7084 1075 0,'0'0'619'16,"0"0"-505"-16,0 103-36 0,0-52-36 15,0 5 48-15,6-5-8 16,10-2-24-16,8-8-13 15,6-7-17-15,6-11-12 16,3-9-3-16,2-12-4 16,-2-2-3-16,-1-18 0 15,-4-14 1-15,-6-6-6 16,-6-5 0-16,-8-6 0 16,-8 0 0-16,-6 0 8 15,-2 1-3-15,-17 6 2 16,-8 5 5-16,-7 8 9 15,-5 8 20-15,-7 8-11 16,-2 13-2-16,-3 5-9 0,1 20-11 16,0 8-9-16,6 8 1 15,5 3-1-15,6-2-25 16,9-2-54-16,8-4-51 16,8-9-163-16,7-10-494 0</inkml:trace>
  <inkml:trace contextRef="#ctx0" brushRef="#br0" timeOffset="68223.25">20060 6799 1832 0,'0'0'271'15,"0"0"-217"-15,0 0-49 16,0 0-5-16,92-8 0 16,-65 8-1-16,7 0-21 15,-7 0-130-15,-3 2-524 0</inkml:trace>
  <inkml:trace contextRef="#ctx0" brushRef="#br0" timeOffset="68461.1">20458 6624 1440 0,'0'0'275'0,"0"0"-168"15,0 78-25-15,0-38 7 16,0 4 22-16,2-5-37 15,7-3-28-15,1-7-33 16,-1-7-13-16,2-6-75 16,3-13-166-16,-2-3-249 15,0 0-306-15</inkml:trace>
  <inkml:trace contextRef="#ctx0" brushRef="#br0" timeOffset="68779.53">20652 6670 1083 0,'0'0'192'15,"0"0"-86"-15,0 0-68 16,0 0-2-16,16 87 9 16,5-77 25-16,2-3-25 15,1-4-6-15,1-3-1 16,-1 0 9-16,-3-11 17 15,-3-5 30-15,-6-1-36 16,-4-1 18-16,-5-1 7 16,-3 2-8-16,0 1-31 0,-6 3-10 15,-7 4-13-15,-4 6-3 16,-2 3-18-16,-3 0-40 16,2 12-23-16,1 5-70 15,1 10-101-15,9-5-132 16,3-1-501-16</inkml:trace>
  <inkml:trace contextRef="#ctx0" brushRef="#br0" timeOffset="69069.32">20758 6856 1443 0,'0'0'265'0,"0"0"-132"15,-6 85-86 1,6-51-8-16,13-5 15 15,10-5-6-15,6-12 10 0,3-5-18 16,2-7-10-16,-1-7-19 16,-6-13-2-16,-6-6-3 15,-11-6 1-15,-10-2 3 16,0 1 2-16,-10 4 15 16,-14 7 1-16,-4 7 18 15,-4 11 2-15,1 4-18 16,-1 11-19-16,3 14-11 15,2 6-13-15,8 4-56 16,5 17-94-16,8-8-313 16,4-8-1035-16</inkml:trace>
  <inkml:trace contextRef="#ctx0" brushRef="#br0" timeOffset="69514.87">21107 6880 986 0,'0'0'753'15,"0"0"-625"-15,0 0-35 16,0 0-63-16,0 0 47 16,0 0-5-16,91-25-14 15,-43 15-5-15,2 1-22 16,1 2-18-16,-2 2-13 16,-7 1-3-16,0-2-87 0,-13 4-287 15,-12-2-513-15</inkml:trace>
  <inkml:trace contextRef="#ctx0" brushRef="#br0" timeOffset="69844.22">21305 6889 1211 0,'0'0'179'0,"0"0"-116"16,-1 75-37-16,7-31 58 15,13 2 72-15,5 4-30 0,5 3-24 16,-3-3 0-16,0-5-40 16,-9-8-38-16,-6-4-18 15,-10-8 6-15,-1-3 1 16,-7-8 5-16,-17 1-7 16,-7-6-2-16,-7-2-3 15,-5-1 22-15,0-6 14 16,-2 2 2-16,7-2-11 15,3 0 2-15,7 0-7 16,7 0-17-16,8 0-11 16,8-5-21-16,5-6-83 15,3-1-151-15,9-1-901 0</inkml:trace>
  <inkml:trace contextRef="#ctx0" brushRef="#br0" timeOffset="70773.59">22294 6003 848 0,'0'0'798'16,"0"0"-676"-16,0 0-88 15,0 0-27-15,0 0 0 16,0 0 39-16,-101 76 17 16,76-32-25-16,-7 19-12 15,-4 28 2-15,-9 40 4 16,-2 29-1-16,2 18-5 16,6 15 11-16,10-3-7 15,9 3-10-15,8 0 16 16,12-8-5-16,2-8-16 0,22-14-8 15,7-12 15-15,6-17-7 16,2-17 1-16,1-16 7 16,-4-24-7-16,-5-19 0 15,-2-15-14-15,-1-8-2 16,5 1-6-16,3 0-9 16,5-3-25-16,-3-10-50 15,4-16-102-15,-10-7-282 16,-5 0-875-16</inkml:trace>
  <inkml:trace contextRef="#ctx0" brushRef="#br0" timeOffset="71674.81">23483 6832 1141 0,'0'0'246'0,"0"0"-156"15,0 0-26-15,0 0 41 0,0 0 43 16,0-89-51-16,0 67-22 16,0 0-43-16,-2-1 4 15,2 1-12-15,-2 0-4 16,-1-1-6-16,1 4-7 16,-1-1 2-16,0 4 0 15,0 5-9-15,0 5 1 16,2 3 4-16,-1 3-5 15,1 0-24-15,-2 3-4 16,0 16 28-16,-3 12 12 16,-2 20 0-16,4 4-1 15,1 6 1-15,3 5 6 16,0-11-3-16,0 3-14 0,1-7 9 16,5-10-4-16,-1-7-5 15,-1-5-1-15,2-8 0 16,-4-4-27-16,-2-4-87 15,0-6-235-15,0 0-342 0</inkml:trace>
  <inkml:trace contextRef="#ctx0" brushRef="#br0" timeOffset="72163.92">23015 7202 1207 0,'0'0'244'16,"0"0"-175"-16,0 0-25 16,0 0 86-16,0 0 32 15,0 0-46-15,0 0-42 16,-25 5-40-16,25-5-28 15,7 0 26-15,2 3-1 16,3 2 9-16,7 1-2 16,6 3-4-16,8-1-4 15,11 2-17-15,21-2 8 16,28-2-11-16,25-3-4 16,7 0-4-16,-19-1-2 0,-28-1 1 15,-28-1 0-15,-6 0 0 16,5 0 0-16,1 0 0 15,4 0 5-15,-11 0-4 16,-9 0 9-16,-8 0 13 16,-7 0 7-16,-8 0 0 15,-7 3-10-15,-1 0 0 16,-1-2-6-16,-2-1-5 16,0 1-9-16,0-1 7 15,0 0-8-15,0 3-55 16,0 0-65-16,-5-2-158 15,-7 2-1099-15</inkml:trace>
  <inkml:trace contextRef="#ctx0" brushRef="#br0" timeOffset="76269.89">23419 7824 876 0,'0'0'499'0,"0"0"-376"15,0 0-59-15,0 0-17 16,0 0 23-16,0 0 45 16,7-4-43-16,-2 4-17 15,1 0-25-15,0 0 11 16,4 0-13-16,-1 0 9 15,3 0-12-15,4-1-4 16,3 1-11-16,1-2 0 16,1-1-10-16,-4 2 0 15,-1-1 0-15,-5 2 7 16,-1 0-7-16,-3 0 0 16,-2 0-31-16,-2 0-48 0,-3 0-90 15,0 0-151-15,0 0-335 16</inkml:trace>
  <inkml:trace contextRef="#ctx0" brushRef="#br0" timeOffset="76967.61">23399 7856 514 0,'0'0'221'15,"0"0"-119"-15,0 0-12 16,0 0 35-16,0 0 30 16,0 0-32-16,0 0-36 15,-16 61 24-15,15-38 8 16,-2 2-7-16,1 2-27 15,2-1-41-15,0-5-10 16,0-7-25-16,0-4 5 16,0-6-4-16,0-4-10 15,0 0 0-15,6 0 11 16,4-2 14-16,3-7 2 0,3-5-16 16,0 0-11-16,4-2 0 15,-1 3 0-15,1 3 0 16,0 4-1-16,1 5-2 15,3 1 3-15,1 0 0 16,2 14 2-16,0 3 14 16,0 5 5-16,-6 4 2 15,-2 0 16-15,-5 4-17 16,-5-1 9-16,-6 1 3 16,-3 0-6-16,0-1-5 15,-6-1-5-15,-9-1-8 16,-2-2 7-16,-4-1-16 15,-4-2 11-15,-2-2-11 16,-1-4 5-16,-2-5-5 16,0-2 1-16,-1-6 5 0,0-3-5 15,2 0-1-15,3-3 1 16,4-7 4-16,3-2-5 16,7 2 1-16,3-2-2 15,3 3-9-15,3-2 1 16,2 7 7-16,1-3-14 15,0 6 9-15,0-1-15 16,0 1-29-16,0 1-44 16,0-3-119-16,21-7-36 15,-2 0-155-15,2-2-349 0</inkml:trace>
  <inkml:trace contextRef="#ctx0" brushRef="#br0" timeOffset="77488.25">23873 7754 1075 0,'0'0'267'0,"0"0"-194"16,0 0-50-16,0 0-10 15,0 0 47-15,0 0 27 16,0 0 2-16,68 0-26 16,-48 0-18-16,0 0 5 15,-4 3 11-15,-3 1-21 16,-6 1-21-16,-4 6-6 15,-3 0-7-15,0 5 22 16,-7 7 21-16,-9 0-21 16,-1 4-9-16,-1-4-4 15,4-1 20-15,4-5-9 16,3-3-6-16,5-3-9 16,2-3-11-16,0-1 7 15,9 0-7-15,4-4 25 16,8 2-7-16,2-4-2 0,4 2-3 15,-2-2-2-15,0-1 6 16,-4 0-5-16,-3 0-6 16,1 0-5-16,1 0-1 15,-1-3-17-15,17-7-124 16,-3-1-355-16,-3 1-1102 0</inkml:trace>
  <inkml:trace contextRef="#ctx0" brushRef="#br0" timeOffset="78209.03">24939 7333 1174 0,'0'0'261'0,"0"0"-184"15,0 0-38-15,0 0 47 16,0 0 41-16,0 0-35 16,0 0-3-16,74 0-11 15,-39 0 5-15,4 0-18 16,1 0-7-16,-1 0-14 16,-4 0-5-16,-3 0-11 15,-7 0-9-15,-6 0-6 16,-8 0-7-16,-4 0-4 15,-3 0-1-15,-3 0-1 0,2 0-9 16,0 0-41-16,10 0-99 16,2-5-430-16,2-1-843 0</inkml:trace>
  <inkml:trace contextRef="#ctx0" brushRef="#br0" timeOffset="78772.33">26177 6815 1126 0,'0'0'168'15,"0"0"-74"-15,0 0-14 16,-5-85 72-16,4 59-31 0,-1-1-39 15,2 2 2-15,0 1-40 16,0 3-9-16,0 1-3 16,0 3 6-16,0 1-20 15,0 4-1-15,0 1-4 16,0 2-11-16,0 2 4 16,0 5-5-16,0 2 5 15,0 0-6-15,0 12-20 16,0 16 20-16,0 23 19 15,0 32 12-15,8 20-8 16,5-4-2-16,1-21-11 16,-3-28-10-16,-1-19-4 15,0 2 4-15,0-4 11 16,-1 1-10-16,-3-9 0 16,-1-7 5-16,-3-7-6 0,-2-1-11 15,0-4-126-15,0-2-487 0</inkml:trace>
  <inkml:trace contextRef="#ctx0" brushRef="#br0" timeOffset="79145.21">25834 7383 1520 0,'0'0'299'16,"0"0"-217"-16,0 0-81 15,0 0 1-15,0 0 26 16,0 0 30-16,0 0 2 16,24 3-14-16,8-3-17 15,12-3 1-15,24 1-7 16,22-2-10-16,16-2-7 15,-8 1-5-15,-19 0 0 16,-24 2 1-16,-17 1-1 16,1-1-1-16,2 2 2 15,-1-4 4-15,-7 3-6 16,-9-3 1-16,-7 3 1 0,-4-3-2 16,-5 3-12-1,-8-4-77-15,0 6-125 0,0-1-297 0</inkml:trace>
  <inkml:trace contextRef="#ctx0" brushRef="#br0" timeOffset="79821.25">25974 8045 1549 0,'0'0'398'15,"0"0"-284"-15,0 0-95 16,0 0-18-16,0 0-1 16,67-83 6-16,-34 63 5 15,1 1-11-15,4 2 8 16,-1 5-7-16,-2 4 0 16,-2 4 0-16,-4 4 0 15,-7 1-1-15,-1 15 1 0,-5 5 0 16,-7 8-1-16,-4 4-25 15,-5 5 25-15,0 5 0 16,-11 1 6-16,-12 3 7 16,-7 2-13-16,-3 0-8 15,-5 0-1-15,0-3-3 16,1-4 11-16,4-6 1 16,5-5 1-16,4-9 5 15,6-6-5-15,6-7-1 16,7-5 1-16,5-4-1 15,0 0-16-15,3-3-42 16,14-7 45-16,3-3 12 16,3-1 0-16,2 4 1 15,1 1 0-15,-3 8 1 0,3 1 8 16,-4 1 7-16,7 12 22 16,-1 4 13-16,5-1-18 15,0-2-11-15,1-2 0 16,-2-4 21-16,-2-5-3 15,-1-3-27-15,-5-7-13 16,10-28-42-16,-5 3-138 16,-4-6-569-16</inkml:trace>
  <inkml:trace contextRef="#ctx0" brushRef="#br0" timeOffset="80219.94">26684 7799 1137 0,'0'0'630'16,"0"0"-630"-16,0 0-152 16,0 0 140-16,0 0 12 15,0 0 104-15,82-24-37 16,-55 24-9-16,-5 0-25 15,1 2-11-15,-6 11-3 16,-8 4 3-16,-7 5 7 16,-2 2 18-16,-8 5-24 15,-11 0-10-15,-3 2 0 0,-1-3-4 16,1-4 7-16,4-5 21 16,9-4-16-16,5-7 4 15,4-1-25-15,0-3 10 16,19 0 4-16,7-1 21 15,12-1-7-15,6-2-6 16,3 0-16-16,0 0-6 16,-5-10-22-16,10-14-110 15,-11 1-232-15,-10-1-804 0</inkml:trace>
  <inkml:trace contextRef="#ctx0" brushRef="#br0" timeOffset="80933.39">27099 6353 684 0,'0'0'173'16,"0"0"-119"-16,0 0-2 16,0 0 126-16,0 0-29 15,0 0-16-15,77 80-20 16,-48-51-40-16,2 5-29 15,5 7-22-15,2 7-11 0,4 17-10 16,4 22 1-16,1 25 3 16,0 13-5-16,-9 8 0 15,-7-2-6-15,-9-8 6 16,-7 0 1-16,-3 0 0 16,-9-1-1-16,-3-1-17 15,-5-6-2-15,-14-2 0 16,-6-12 4-16,-2-1 15 15,-1-8 0-15,3-19 1 16,8-16 0-16,2-15 8 16,5-6 36-16,-2 5 9 15,-2 0 25-15,2 3 16 16,2-9-15-16,3-7 7 0,2-11-29 16,4-5-35-16,1-7-23 15,0-2-13-15,0-3 0 16,0 0-8-16,0 0-39 15,0-3-110-15,0-5-123 16,0-1-529-16</inkml:trace>
  <inkml:trace contextRef="#ctx0" brushRef="#br0" timeOffset="83674.33">5885 10118 628 0,'0'0'1031'16,"0"0"-867"-16,0 0-126 15,0 0-31-15,0 0 0 16,0 0 21-16,0 0 32 16,60 0 12-16,-35 0-25 0,-2 0-21 15,7 0-14-15,0 0-3 16,1 0-8-16,0 0 1 16,-1 4 4-16,-5-3-6 15,-2 1 0-15,-4-1-24 16,-7-1-65-16,-4 1-151 15,-4 1-268-15,-4-1-237 0</inkml:trace>
  <inkml:trace contextRef="#ctx0" brushRef="#br0" timeOffset="83960.92">6000 10270 745 0,'0'0'337'16,"0"0"-216"-16,0 0-29 15,0 0 42-15,78-2-22 16,-45-1 21-16,1-2-21 16,0 1 7-16,2-1-55 15,-3 0 9-15,-5 2-26 16,-1 0-13-16,-9 2-22 15,0 1-6-15,-6 0 6 16,-2 0-12-16,-4 0-1 0,3 0-15 16,-3 0-169-16,-3-6-502 15</inkml:trace>
  <inkml:trace contextRef="#ctx0" brushRef="#br0" timeOffset="107207.33">3405 9568 1136 0,'0'0'265'0,"0"0"-197"15,0 0-48-15,0 0-12 16,0 0 5-16,0 0 7 16,-11 16 3-16,11 1 8 15,0 6-3-15,0 13 18 16,0 19 10-16,8 26-8 16,8 26 9-16,1 6-12 15,-4-17-11-15,-1-25-17 16,-7-28-16-16,-2-11 0 15,0 1 7-15,-2-5-7 16,2-1 18-16,-3-12 8 16,0-4-7-16,3-9-1 0,-3-2 19 15,0 0 34 1,0-7-7-16,0-16-12 0,0-7-35 16,0-9-8-16,0-5-9 15,0-4 5-15,0 2-6 16,6-1 0-16,3 4-1 15,3 5-12-15,6 7 12 16,-2 11-5-16,2 9-8 16,1 9 6-16,1 2 8 15,7 15-2-15,0 12 2 16,1 12 0-16,-1 7 0 16,-5 8 1-16,-4-1 5 15,-3 1-4-15,-6-7-2 16,-3-9 0-16,-3-9 0 15,1-9 6-15,-1-7-5 0,-3-7-1 16,2-6-17-16,4 0-120 16,-2-8-235-16,1-7-511 0</inkml:trace>
  <inkml:trace contextRef="#ctx0" brushRef="#br0" timeOffset="107411.24">4086 10126 1637 0,'0'0'472'15,"0"0"-415"-15,0 0-37 0,0 0 18 16,0 0 36-16,0 0-22 16,0 0-32-16,2 9-20 15,-1-9-27-15,1 0-93 16,1 0-279-16,0-3-658 0</inkml:trace>
  <inkml:trace contextRef="#ctx0" brushRef="#br0" timeOffset="107958.31">4285 9968 922 0,'0'0'554'0,"0"0"-493"16,0 0-42-16,0 0-7 15,0 0 8-15,104 18 98 16,-74-5 86-16,4 2-82 16,1 2-66-16,-1 3 18 15,-3 1-33-15,-4 5-4 16,-6 2-18-16,-9 5-4 15,-3 1 0-15,-6-3-5 16,-3 1-2-16,0-7 1 16,0-7 1-16,0-6-10 15,0-7 1-15,0-3 1 0,0-2-2 16,0 0-10 0,12 0 10-16,3 0 7 0,7-10-6 15,2-4 0-15,1-5 8 16,1-2-9-16,2-2 0 15,2-5 1-15,0-1-1 16,-3-5 1-16,-5 0 0 16,-1-8-1-16,-11-2 0 15,-5-3-6-15,-5 1 5 16,0 0 0-16,-9 3 1 16,-10 5 1-16,-1 5 0 15,-5 6 7-15,1 5 14 16,0 5 19-16,3 5-5 15,5 3-21-15,1 5-15 0,6 4-7 16,4 0-31-16,5 20-44 16,0 3-142-16,0 1-652 0</inkml:trace>
  <inkml:trace contextRef="#ctx0" brushRef="#br0" timeOffset="109475.26">7150 10081 1230 0,'0'0'324'15,"0"0"-155"-15,0 0 5 16,0 0-21-16,0 0-29 15,0 0-26-15,0 0-18 16,0 0-11-16,0 0-8 16,0 0-16-16,0 0-20 15,0 0-10-15,0 0-15 16,0 0 0-16,0 0-12 16,8 0 12-16,10 0 0 15,4 0 6-15,5 0-6 0,4 0 1 16,2 0 0-16,3 0 0 15,1 0 9-15,0 0-9 16,-2 0 6-16,-4 0-6 16,-1 0 5-16,-8 0-4 15,-2 0-2-15,-6 0 6 16,-6 0-5-16,-2 0 6 16,-3 0 2-16,0 0 4 15,-3 0-11-15,0 0 8 16,0 0-8-16,0 0-1 15,0 0 0-15,2 0 8 16,-2 0-9-16,0 0-8 16,0 0-21-16,0 0-50 0,5 0-82 15,1-5-175 1,2 0-686-16</inkml:trace>
  <inkml:trace contextRef="#ctx0" brushRef="#br0" timeOffset="110044.87">7951 9757 1340 0,'0'0'391'0,"0"0"-248"16,0 0-62-16,0 0-25 16,0 0-2-16,0 0-12 15,0 0-25-15,9 8-16 16,-3 13 10-16,0 8 13 15,-3 10-6-15,-3 7-4 16,0 5 1-16,0-2-2 16,0-1 1-16,-2-6-7 15,1-6-6-15,-1-10 0 16,2-5 0-16,0-9 0 0,0-4-1 16,0-6 0-16,0-2-6 15,5 0 6-15,9 0 0 16,3-10 9-16,3-2-2 15,4-1-6-15,-2 0 0 16,3 1 0-16,-1 4 0 16,0 1 1-16,3 5 4 15,-2-1-5-15,2 3 5 16,-2 0 3-16,-1 0 0 16,-3 0-8-16,-1 0 0 15,-2 0 1-15,-2 0-2 16,2 0-37-16,0-14-113 0,-5 5-200 15,-2-4-460-15</inkml:trace>
  <inkml:trace contextRef="#ctx0" brushRef="#br0" timeOffset="110287.58">8243 9735 1279 0,'0'0'678'15,"0"0"-590"-15,0 0-52 16,0 0-27-16,0 0 3 16,-4 92 47-16,13-26 22 15,6 22 3-15,3 17-15 0,-3-8-23 16,-2-19-18 0,-7-25-19-16,0-19-8 0,0 4-1 15,4-2-24-15,1-1-106 16,1-12-234-16,-2-11-864 0</inkml:trace>
  <inkml:trace contextRef="#ctx0" brushRef="#br0" timeOffset="110466.91">8646 10369 1809 0,'0'0'374'16,"0"0"-280"-16,0 0-29 15,0 0 17-15,0 0 38 16,0 0-43-16,0 0-45 0,2 3-32 16,-2-3-14-16,0-8-121 15,0-3-385-15</inkml:trace>
  <inkml:trace contextRef="#ctx0" brushRef="#br0" timeOffset="111113.1">9028 9868 544 0,'0'0'594'15,"0"0"-523"-15,0 0-48 16,97-27 101-16,-63 18 33 16,-2 4-96-16,-3-1-42 15,-5 2-19-15,-9 4-30 16,-4 0-272-16,-11 0-780 0</inkml:trace>
  <inkml:trace contextRef="#ctx0" brushRef="#br0" timeOffset="111676.14">9006 9875 1109 0,'0'0'392'0,"0"0"-260"16,0 0-81-16,0 0-1 15,0 0 21-15,0 0-20 16,0 0-16-16,-20 69-8 16,20-51-5-16,0 1 4 15,2-3-8-15,4 1-11 16,6-7-7-16,-2-1 1 16,2-4 7-16,3-3-6 0,6 1-1 15,0-3 5 1,7 0-5-16,4 0 1 0,2 2-1 15,3 3 0-15,0 5 0 16,-1 5 0-16,0 6-1 16,-6 3 1-16,-5 5-1 15,-6 0 13-15,-11 3 6 16,-5-2 25-16,-3 1 14 16,-3 0-5-16,-15-2-12 15,-3-2-20-15,-3-4-1 16,-4-6 3-16,-3-5 2 15,-5-8-1-15,-3-4-1 16,-1-3-9-16,1-12-13 16,3-5 9-16,6-1-9 15,5 4 8-15,9 1-8 0,7 5-1 16,3 5-1-16,4 3-13 16,2 3-7-16,0 0-12 15,0 0-26-15,0 0-12 16,6 2-28-16,18 1-97 15,-4-2-126-15,2-1-439 0</inkml:trace>
  <inkml:trace contextRef="#ctx0" brushRef="#br0" timeOffset="120691.84">9589 9796 732 0,'0'0'502'16,"0"0"-357"-16,0 0-55 16,0 0 14-16,0 0 62 15,0 0 16-15,1 0-74 16,-1 0-48-16,2 0-11 15,1 0-36-15,8 0-6 16,6 1-5-16,9 3-1 16,8 1 0-16,5 0 5 15,5-1-5-15,0-1-1 16,-3-2 1-16,-5-1-1 0,-6 0 0 16,-6 0 0-16,-5 0-6 15,-5 0-5-15,-7 0-1 16,-4 0 10-16,-1 0 1 15,-2 0 1-15,0 0 1 16,0 2 8-16,-2 12-8 16,-7 12-1-16,-4 13 8 15,2 25-8-15,0 19 0 16,0-4 0-16,5-7 3 16,0-14-3-16,3-17-1 15,-1 0 1-15,2 1 0 16,1-8-1-16,-1-6 1 15,-1-6-16-15,0-3-114 0,-6-7-113 16,2-3-68-16,-5-6-405 16</inkml:trace>
  <inkml:trace contextRef="#ctx0" brushRef="#br0" timeOffset="120932.51">9637 10285 327 0,'0'0'997'0,"0"0"-870"16,0 0-95-16,0 0-20 15,0 0 36-15,0 0 80 0,0 0 6 16,98-28-42-16,-65 22-33 16,0-1-15-16,-2 3-6 15,-3-1-21-15,-1 2-11 16,-4 0-6-16,-1 1-7 15,8-3-104-15,-3 2-201 16,-8-1-492-16</inkml:trace>
  <inkml:trace contextRef="#ctx0" brushRef="#br0" timeOffset="121855.18">10314 9956 816 0,'0'0'504'16,"0"0"-369"-16,0 0-49 15,0 0 8-15,0 0 17 16,0 0 2-16,0 0-25 15,0-6-24-15,0 6-14 16,0 0-9-16,0 0-16 16,0 0 3-16,0 0-7 15,-6 6-21-15,-3 11 6 16,-3 7-5-16,3 10 11 0,-4 7-12 16,2 10 0-1,1 16 0-15,4 15 1 0,6-2-1 16,0-12 1-16,0-12 0 15,15-15-1-15,1 0 0 16,8-2 0-16,1-10-1 16,5-12 0-16,0-9 0 15,1-8 0-15,1-8 1 16,-1-18 9-16,-4-11-4 16,-2-7-4-16,-7-3 0 15,-6-3-1-15,-8 4 1 16,-4 3 10-16,-10 7 25 15,-12 7-4-15,-10 7-14 0,-2 10-6 16,-5 12 0 0,2 0 0-16,3 21-12 0,4 14-1 15,9 22-20-15,9-7-86 16,9-5-428-16</inkml:trace>
  <inkml:trace contextRef="#ctx0" brushRef="#br0" timeOffset="122172.57">10785 10288 1235 0,'0'0'239'0,"0"0"-173"15,0 0-49-15,0 0 53 16,0 0 123-16,84 37-25 16,-47-12-54-16,5 5-32 15,3 1-28-15,-1 0-24 16,0-3-15-16,-7-5-5 16,-4-2-9-16,-6-7 0 15,-8-3-1-15,-9-5-11 16,-5-5-60-16,-5-1-145 15,0 0-110-15,0-10-499 0</inkml:trace>
  <inkml:trace contextRef="#ctx0" brushRef="#br0" timeOffset="122413.31">11127 10268 1279 0,'0'0'511'0,"0"0"-360"15,0 0-18-15,0 0-58 16,0 0-34-16,0 0-18 16,0 0 2-16,-75 92 3 15,50-52-3-15,4 0-9 16,-3 1-7-16,6-3 4 16,5-6-13-16,3-5-1 0,5-9-24 15,5-8-51 1,0-10-134-16,9-5-126 0,1-11-465 0</inkml:trace>
  <inkml:trace contextRef="#ctx0" brushRef="#br0" timeOffset="122646.11">11422 10060 1267 0,'0'0'216'0,"0"0"-126"16,0 0 78-16,36 121-44 16,-24-62 36-16,-3 8-52 15,-2-2-25-15,-1-9-33 0,-3-1-29 16,0-10-20-16,-3-15-1 16,2-13-20-16,-1-17-63 15,2-17-137-15,0-10-358 0</inkml:trace>
  <inkml:trace contextRef="#ctx0" brushRef="#br0" timeOffset="123027.87">11682 10072 1200 0,'0'0'521'15,"0"0"-438"-15,0 0-48 0,3 106-20 16,0-58 36-1,3 4 65-15,1 5-28 0,8 1-40 16,4-4-31-16,4-8-11 16,7-10-6-16,3-12 6 15,3-12 3-15,0-12-8 16,2-2-1-16,-2-19 9 16,-5-16-9-16,2-7 6 15,-6-6 4-15,-5-6 22 16,-4 0 7-16,-9 1-1 15,-6 4-2-15,-3 7-14 16,-9 4 6-16,-18 6-2 16,-15 7-13-16,-9 12-1 0,-8 10-5 15,-4 5-7 1,6 19 0-16,8 13-9 0,9 9-3 16,10 7-22-16,9 0-71 15,14 7-184-15,7-15-372 16,0-11-524-16</inkml:trace>
  <inkml:trace contextRef="#ctx0" brushRef="#br0" timeOffset="123261.99">12146 9876 1820 0,'0'0'346'0,"0"0"-259"16,0 0-58-16,0 0-21 15,0 0 0-15,104-5-7 16,-82 5-1-16,1 0 0 16,2-5-33-16,-7 0-174 15,-5 2-682-15</inkml:trace>
  <inkml:trace contextRef="#ctx0" brushRef="#br0" timeOffset="123529.27">12602 9590 674 0,'0'0'1212'0,"0"0"-1005"15,0 0-119-15,0 0-64 16,0 0-14-16,0 0 65 16,12 104 29-16,-6-49-30 15,1 6-32-15,2 0-24 16,3-5-11-16,-1-10-7 16,-1-10-8-16,0-14-39 15,1-13-59-15,1-16-15 16,0-17-107-16,-3-8-420 0</inkml:trace>
  <inkml:trace contextRef="#ctx0" brushRef="#br0" timeOffset="124004.11">12875 9576 1086 0,'0'0'288'15,"0"0"-83"-15,0 0-77 16,0 106-33-16,0-64-3 15,6-6-12-15,4-3-32 16,4-9-21-16,5-6-12 16,2-11-6-16,6-5-2 15,1-2-1-15,2-9-5 16,-2-9-1-16,-2-5 0 16,-4-4 1-16,-1-2 5 0,-6-2-6 15,-6 0-12-15,-4 1 6 16,-5 5 6-16,0 5 6 15,-14 6 19-15,-10 5 21 16,-4 7-13-16,-4 2 3 16,-2 7-28-16,1 12-1 15,3 5-1-15,8 1 10 16,7-2 1-16,6-4-16 16,9-5-1-16,0-7-10 15,9-6 9-15,15-1 0 16,3 0-7-16,8-6-11 15,1 1 4-15,2 5-2 16,-4 3 17-16,-3 19 16 0,-4 11 58 16,-3 4 43-16,-9 2-25 15,-3-1-37-15,-6-4-35 16,-3-5-20-16,-3-7-85 16,0-8-191-16,0-7-1303 0</inkml:trace>
  <inkml:trace contextRef="#ctx0" brushRef="#br0" timeOffset="124484.83">13804 9627 1380 0,'0'0'355'0,"0"0"-251"16,0 0-47-16,0 0-3 15,79-1 66-15,-36-1-14 16,4-4-32-16,2 2-30 16,-3 0-23-16,-6 1-21 15,-11 3-28-15,-16 0-118 16,-10 0-348-16,-3 3-503 0</inkml:trace>
  <inkml:trace contextRef="#ctx0" brushRef="#br0" timeOffset="124860.98">13935 9635 732 0,'0'0'778'0,"0"0"-631"16,0 0-55-16,0 0-28 16,5 83 18-16,13-38-7 15,10 19-17-15,11 17-4 16,0-3-14-16,-5-7-16 15,-7-10-8-15,-8-15-6 16,-4 0-8-16,0 2 4 16,-10-9-5-16,-5-8 12 0,-6-4 23 15,-18-5-11 1,-11-5-4-16,-7-3-20 0,-10-4 6 16,-3-6 14-16,-3-3 22 15,-3-1 17-15,7 0-24 16,5 0 13-16,7-5-7 15,10 1-13-15,12 3-5 16,8 1-23-16,8 0-1 16,4 0-9-16,0 2-11 15,7 8-27-15,22 1-70 16,-6-3-91-16,3-2-770 0</inkml:trace>
  <inkml:trace contextRef="#ctx0" brushRef="#br0" timeOffset="127081.74">6913 10369 1030 0,'0'0'269'0,"0"0"-155"15,0 0-26-15,0 0-17 16,0 0-7-16,0 0-7 15,0 0-6-15,0 37-2 16,0-13-15-16,0 5-9 0,0 7-6 16,0 8 9-16,0 2 0 15,3 8 10-15,3 1-13 16,-1 0-11-16,2-2-8 16,3-5-4-16,2-6-1 15,0-6 0-15,2-4 0 16,-1-6 1-16,2-3 4 15,3-4 2-15,0-4-8 16,3-7-9-16,5-2 1 16,6-4-18-16,4-2 5 15,6 0-2-15,7-5-4 16,1-2 8-16,3-3-4 16,2 2-40-16,0 2 7 0,5 1 33 15,1 1 22-15,0 1 0 16,2 0 0-16,-2 1 0 15,0 1 1-15,3-1 1 16,3 0 12-16,17-1 17 16,16-1-13-16,13-1-3 15,9 0-14-15,-8 2 12 16,-10 1-5-16,-8 1 9 16,3 0 0-16,0-1-1 15,-2 2-5-15,0 0-4 16,-3 0-4-16,3 0 6 15,-3 0-2-15,-2 0-5 16,-4 0 0-16,0 0 1 0,-1 0 9 16,-2 0-11-1,-2 0-1-15,1 3 1 0,-5-3 0 16,-6 0 0-16,-14 0 0 16,-12 0 0-16,2 0 0 15,9 0 1-15,20 0 0 16,20 0-1-16,-11 0 1 15,-5 0 0-15,-13 0 0 16,-10 0 8-16,11 0-9 16,6 0 0-16,3 0 0 15,-4 3-1-15,2 0 0 16,0-1 1-16,0 1 0 16,-2 0 0-16,2-1 0 15,-1 1 1-15,2-2 0 16,-2 0 0-16,3-1 0 0,-2 0 9 15,0 0-8-15,1 0-1 16,9 0-1-16,13 0 0 16,13-1 0-16,1-3 0 15,-7-1 1-15,-13 1-1 16,-24 0 1-16,-10 0 0 16,-11-1 10-16,-2 0-11 15,9-1 0-15,23 0 0 16,20-6 8-16,-10 2-7 15,-10 0 0-15,-10 1-1 16,-13 4 0-16,10-2-1 16,6-3 1-16,2 0 0 15,8-3-1-15,13 0 1 0,12 1 0 16,-10 2 0-16,-18 5-1 16,-21 2 1-16,-13 1 0 15,8 0 0-15,11-1 6 16,9 0-5-16,-1-3-1 15,1-2 0-15,0-1-5 16,0-2 4-16,0-2-7 16,-1 2 7-16,0 0-6 15,-3 2 6-15,-1 1 1 16,-7 1-1-16,-3 2 1 16,-5 0 0-16,-4 2 0 15,-7 1 0-15,-3 2 0 0,-7 0 0 16,-7-1 0-16,-7 1 1 15,-5 0-1-15,-8-1-9 16,-4 1-58-16,-1-2-135 16,-6 2-77-16,-7-1-363 0</inkml:trace>
  <inkml:trace contextRef="#ctx0" brushRef="#br0" timeOffset="127490.08">15264 10090 512 0,'0'0'580'16,"0"0"-399"-16,0 0-75 16,0 106-30-16,0-56-5 15,2 6 66-15,4 3 17 16,0 2-50-16,1-3-23 15,-1-6-26-15,-3-6-8 0,0-7-8 16,-1-8-10-16,1-5-4 16,-2-2-8-16,4-7-10 15,-1 0-7-15,3-5-18 16,-2-7-127-16,-2-5-732 0</inkml:trace>
  <inkml:trace contextRef="#ctx0" brushRef="#br0" timeOffset="212050.99">3741 12062 1132 0,'0'0'216'0,"0"0"-156"15,0 0 8 1,0 0-22-16,0 0 8 0,0 0 19 15,-8 0-15-15,8 0-24 16,0 0-24-16,0 6-10 16,0 14 8-16,0 12 1 15,11 11 3-15,5 21-3 16,6 19 8-16,2-1-4 16,-3-10-5-16,-2-10-8 15,-7-20 1-15,-1 0-1 16,1-1 1-16,-5-10 9 15,-1-12-2-15,-3-8 6 16,0-5 2-16,0-6-14 16,-2 0-1-16,-1 0 53 15,0-4-27-15,0-12-20 0,0-8-7 16,-4-7 0-16,0-8-9 16,-1-3-7-16,5-4-6 15,0 2 12-15,0 2-3 16,12 7 11-16,6 6 1 15,4 10-6-15,2 9 6 16,7 10-5-16,2 2 4 16,2 23 2-16,-1 11 13 15,-3 8 21-15,-4 7-2 16,-5 4-31-16,-8-1 11 16,-1-4 5-16,-7-10-16 15,-3-10 0-15,-3-11 9 0,0-7-10 16,0-9-4-16,0-3-118 15,0-12-154-15,-3-5-1233 0</inkml:trace>
  <inkml:trace contextRef="#ctx0" brushRef="#br0" timeOffset="212347.37">4583 12584 1684 0,'0'0'365'15,"0"0"-261"-15,0 0-69 16,0 0-17-16,0 0 13 15,0 0-5-15,0 0-21 16,0 16-5-16,0-16-33 16,0 0-72-16,6 0-175 15,2 0-98-15,-1-7-503 0</inkml:trace>
  <inkml:trace contextRef="#ctx0" brushRef="#br0" timeOffset="212922.9">5016 12247 1239 0,'0'0'332'0,"0"0"-332"0,0 0-34 16,0 0 9-16,0 0 25 15,0 0 81-15,91 92 56 16,-57-48-51-16,-1 2-30 15,-6 3-18-15,-2 1-7 16,-6-2-30-16,-8-4 8 16,-2-8-7-16,-3-8 0 15,-2-8 11-15,-1-9-11 16,2-7-2-16,1-4-28 16,4 0 26-16,8-10 1 15,4-6 1-15,5-3 0 16,3 1 0-16,6-1-13 15,-3-5 2-15,-2 1 10 16,-4-5 1-16,-6-4 1 0,-11-3-1 16,-7-2 8-16,-3 0-2 15,-3 1 13-15,-13 4 23 16,-4 1 14-16,0 5 10 16,-1 6-7-16,0 1-9 15,0 3-34-15,3 3-16 16,0 3-18-16,3-2-64 15,3 3-96-15,6 2-404 0</inkml:trace>
  <inkml:trace contextRef="#ctx0" brushRef="#br0" timeOffset="213204.27">6193 12243 1793 0,'0'0'284'0,"0"0"-246"15,0 0-37-15,0 0-1 16,0 0 15-16,91-2-2 15,-60-4 0-15,2-1-12 16,0 2-1-16,3 3-66 0,-8-1-223 16,-7 3-435-16</inkml:trace>
  <inkml:trace contextRef="#ctx0" brushRef="#br0" timeOffset="213383.23">6315 12428 91 0,'0'0'1880'16,"0"0"-1660"-16,0 0-188 15,0 0-18-15,91 8-5 16,-54-8 0-16,6 0-9 0,14-8-31 16,-12-4-134-16,-3 2-571 15</inkml:trace>
  <inkml:trace contextRef="#ctx0" brushRef="#br0" timeOffset="214080.23">7693 11836 1018 0,'0'0'266'15,"0"0"-195"-15,0 0-71 16,0 0 8-16,0 0 48 16,0 0 40-16,12 108 2 15,-7-61-27-15,-5 4-14 16,0 0-5-16,0-3-11 15,0-5-11-15,0-9-11 16,0-12-8-16,0-8-3 16,0-8-8-16,4-4 0 0,2-2 3 15,6 0 14 1,3 0-5-16,9-4-3 0,4-2-2 16,8 1 3-16,7 5 1 15,-1 0 18-15,3 0 12 16,-2 0-16-16,-3 4-14 15,-7-1-5-15,-5-2-6 16,-8 1-10-16,-8-2-70 16,-6 0-217-16,-5-10-320 0</inkml:trace>
  <inkml:trace contextRef="#ctx0" brushRef="#br0" timeOffset="214305.89">7984 11997 1395 0,'0'0'368'0,"0"0"-258"16,0 0-78-16,0 0 2 15,6 90 39-15,4-40 19 16,-1 3-21-16,-1 4-18 16,-2 1-29-16,4 0-23 15,-2-7-1-15,-1-5-22 16,2-6-42-16,0-8-87 15,5-4-72-15,-3-9-341 16,-2-10-277-16</inkml:trace>
  <inkml:trace contextRef="#ctx0" brushRef="#br0" timeOffset="214486.78">8403 12494 1558 0,'0'0'378'15,"0"0"-264"-15,0 0-66 16,0 0-22-16,0 0-11 16,0 0 7-16,0 0-13 15,2 17-9-15,-2-39-128 16,0-3-210-16,1-3-883 0</inkml:trace>
  <inkml:trace contextRef="#ctx0" brushRef="#br0" timeOffset="214718.64">8709 11991 1418 0,'0'0'199'0,"0"0"-169"16,0 0-20-16,0 0 3 15,100-7 29-15,-66 2-7 16,-1-2 5-16,-3-1-11 16,0 1-29-16,-8 0-69 0,-7 4-113 15,-9-1-388-15</inkml:trace>
  <inkml:trace contextRef="#ctx0" brushRef="#br0" timeOffset="-214448.69">8731 12071 567 0,'0'0'1003'0,"0"0"-841"16,0 0-106-16,0 0-37 16,0 0-13-16,0 0-6 15,0 0-1-15,-58 50-30 16,81-45 31-16,11 0 37 16,6 2-14-16,9 2-13 15,4 1-8-15,0 3-1 16,-2 4 10-16,-5 2 11 15,-4 2 23-15,-11 2 15 0,-10-1-36 16,-9 2-13-16,-12 0 14 16,-7 2-4-16,-19-1-7 15,-12-1-5-15,-4-5 3 16,-6-5 11-16,5-9 0 16,2-4-4-16,6-1-19 15,9-1-2-15,5-10-32 16,11-3-54-16,10-8-107 15,0 2-299-15,10 2-293 0</inkml:trace>
  <inkml:trace contextRef="#ctx0" brushRef="#br0" timeOffset="-213885.52">9273 11869 1620 0,'0'0'282'16,"0"0"-282"-16,0 0-82 15,0 0 19-15,98 22 59 16,-51-16 4-16,8-5 12 15,3-1-2-15,0 0-3 16,-6-9 5-16,-4-8-11 16,-5 3-1-16,-12-5-1 15,-11 2 1-15,-7 2 1 16,-10 2 5-16,-3 7 5 16,0 6 45-16,-16 0 4 0,-2 19-9 15,-9 25-20-15,-3 30-2 16,6 29 32-16,9 10 6 15,10-16-11-15,5-25-28 16,0-28-14-16,5-10-7 16,3-1-6-16,1-3-1 15,0-4-7-15,-2-19-73 16,-2-7-130-16,-4 0-279 0</inkml:trace>
  <inkml:trace contextRef="#ctx0" brushRef="#br0" timeOffset="-213657.72">9335 12244 1390 0,'0'0'161'16,"0"0"-152"-16,0 0-8 15,0 0 94-15,99-9 109 16,-40 0-12-16,7-4-80 15,4-3-56-15,-4-1-33 16,-8 2-23-16,-7 0-15 16,-4-1-79-16,-12 3-269 15,-13 4-948-15</inkml:trace>
  <inkml:trace contextRef="#ctx0" brushRef="#br0" timeOffset="-213157.34">10133 11894 405 0,'0'0'1442'0,"0"0"-1240"16,0 0-137-16,0 0-64 16,0 0 5-16,-68 104-6 15,48-22 10-15,10 23 21 16,10 6-3-16,0-22-11 15,9-27-14-15,3-29-3 16,4-15-18-16,2-2-4 16,6-7 19-16,3-7 3 15,0-2 0-15,-2-21 11 16,-1-13 2-16,-8-6-6 16,-8-2 4-16,-5 0 11 15,-3 4 19-15,-15 6 17 0,-15 8-24 16,-1 13 22-16,-5 11-23 15,0 6-21-15,6 20-12 16,8 11-12-16,13 1-51 16,10 17-63-16,16-8-196 15,7-10-1097-15</inkml:trace>
  <inkml:trace contextRef="#ctx0" brushRef="#br0" timeOffset="-212900.83">10552 12261 1181 0,'0'0'227'0,"0"0"-176"16,0 0-41-16,0 0 54 16,0 0 182-16,0 0-32 15,103 103-72-15,-64-67-41 16,4-5-51-16,4-1-29 15,0-6-21-15,0-5 0 16,-3-5-3-16,-8-6-24 16,-7-4-53-16,-9-4-35 15,-9-1-125-15,-8-10-389 0</inkml:trace>
  <inkml:trace contextRef="#ctx0" brushRef="#br0" timeOffset="-212727.46">10748 12351 1126 0,'0'0'667'0,"0"0"-554"16,0 0-77-16,0 0-35 15,-91 97 1-15,76-70-2 16,5-1 1-16,5-6-1 16,5-5-21-16,0-13-149 15,9-2-344-15,6 0-315 0</inkml:trace>
  <inkml:trace contextRef="#ctx0" brushRef="#br0" timeOffset="-212511.58">11064 12130 1528 0,'0'0'350'0,"0"0"-216"16,20 97-70-16,-14-45-35 15,1 2 29-15,-3-2 2 16,-1-3-15-16,0-5-29 16,0-8-16-16,2-12-21 15,-2-9-90-15,12-15-99 16,-5-15-139-16,1-8-438 0</inkml:trace>
  <inkml:trace contextRef="#ctx0" brushRef="#br0" timeOffset="-212197.2">11306 12189 1091 0,'0'0'672'16,"0"0"-499"-16,22 93-97 15,-4-38-48-15,3 1-15 16,9-1 10-16,8-5 19 16,3-10-1-16,2-8-32 15,2-14 0-15,-2-13-9 16,0-5 1-16,-4-19 7 15,-6-15-1-15,-5-8-6 16,-10-6 8-16,-15-1-8 16,-3-2 1-16,-22 1 15 15,-16 4 17-15,-8 3-4 16,-6 12-5-16,-5 11-1 16,1 17-23-16,2 3 5 0,5 20-6 15,12 10 0-15,7 7-14 16,10-1-42-16,10 6-52 15,8-9-267-15,2-10-503 0</inkml:trace>
  <inkml:trace contextRef="#ctx0" brushRef="#br0" timeOffset="-211999.67">11782 12046 1572 0,'0'0'381'16,"0"0"-262"-16,0 0-83 16,86 5-36-16,-58 2-4 15,-1-1 3-15,-3-2-28 16,0-1-64-16,-6-2-225 16,-6-1-721-16</inkml:trace>
  <inkml:trace contextRef="#ctx0" brushRef="#br0" timeOffset="-211805.54">12246 11864 945 0,'0'0'669'0,"0"0"-569"15,0 83-58-15,-2-43-27 16,-1 1 17-16,3-4 18 15,0-5-33-15,0-6-17 16,3-6-109-16,4-9-275 0</inkml:trace>
  <inkml:trace contextRef="#ctx0" brushRef="#br0" timeOffset="-211294.57">12429 11979 909 0,'0'0'170'0,"0"0"-120"15,0 0-50-15,0 0 18 16,0 0 50-16,101 55-5 16,-77-70-11-16,-3-8-33 15,-2-6-19-15,-6-2-13 16,-5 0-24-16,-6 2 30 16,-2 2 7-16,0 4 41 15,-9 5 50-15,-5 7 38 0,-3 5-5 16,-3 6-35-16,-1 3 5 15,1 17 14-15,1 4-29 16,5 1-39-16,6 1-17 16,4-7-8-16,4-5-7 15,0-6-8-15,6-5-56 16,11-3 49-16,5 0 7 16,4 0 8-16,3 0 1 15,-1 0-8-15,3 0 10 16,-5 7 11-16,-3 8 10 15,-6-1 8-15,-4 0-40 16,-2 0 0-16,-5 1-47 0,0-2-165 16,-2-7-685-16</inkml:trace>
  <inkml:trace contextRef="#ctx0" brushRef="#br0" timeOffset="-210925.44">13134 11851 1038 0,'0'0'524'15,"0"0"-435"-15,0 0-21 16,0 0-8-16,97-8 47 16,-55 4-7-16,1 3-32 15,-1-1-43-15,-7 2-14 16,-7 0-11-16,-10 0-13 15,-9 0-115-15,-9 2-176 16,0 4-248-16,-14 0 168 16,-2-1 87-16</inkml:trace>
  <inkml:trace contextRef="#ctx0" brushRef="#br0" timeOffset="-210635.63">13331 11860 370 0,'0'0'410'16,"0"0"-10"-16,0 0-117 15,0 0-49-15,0 0-95 16,0 0-45-16,-13 92-21 15,29-53-18-15,5 7-15 16,4 4 7-16,2 4-17 16,-4 1 1-16,1 0-8 15,-7-4 5-15,-6-3-11 16,-6-3 0-16,-5-4 3 16,0-2 9-16,-14-6-7 15,-8-4-13-15,-5-2 11 0,-6-10-3 16,-4-5-8-16,-1-7-8 15,0-3 21-15,5-2 3 16,6 0-7-16,6 0-11 16,8 0-7-16,4 0-31 15,3-4-48-15,-2 4-50 16,1 0-151-16,-1 0-799 0</inkml:trace>
  <inkml:trace contextRef="#ctx0" brushRef="#br0" timeOffset="-206513.38">3812 13462 781 0,'0'0'288'16,"0"0"-204"-16,0 0-57 16,0 0 18-16,0 0 52 0,0 0 12 15,0 0-32-15,1-3-32 16,-1 3-21-16,2 14-23 15,4 7 81-15,0 11-25 16,10 22-15-16,4 25-11 16,5 24-5-16,-4-4-15 15,-1-19-4-15,-9-26-1 16,-5-19 1-16,0-3 0 16,-1-3-5-16,-2-3 4 15,1-13-5-15,-4-6 6 16,3-7 2-16,-3 0-8 15,0 0 21-15,0-12 16 0,0-8-22 16,0-6-16 0,0-7-14-16,-3-5-4 0,-1-3-1 15,4-2-16-15,0-1-28 16,0 5 18-16,10 3 17 16,4 10 19-16,5 8 9 15,5 12-6-15,4 6 6 16,5 19 6-16,1 15 36 15,-1 9 33-15,-3 8-46 16,-3 0 6-16,-9-3-3 16,0-3-1-16,-9-10-7 15,-5-7-24-15,-4-8-13 16,0-7-199-16,0-9-450 0</inkml:trace>
  <inkml:trace contextRef="#ctx0" brushRef="#br0" timeOffset="-205691.94">4712 13888 1141 0,'0'0'249'16,"0"0"-177"-16,0 0-50 16,0 0-7-16,0 0 9 15,0 0 24-15,0 0 18 16,34 45-14-16,-34-45 10 16,3 0 9-16,-3 0 11 15,0 0-10-15,0 0-32 16,0 0 2-16,0 0-42 15,0 0-8-15,4 0-126 16,2 0-557-16</inkml:trace>
  <inkml:trace contextRef="#ctx0" brushRef="#br0" timeOffset="-205062.48">5717 13590 499 0,'0'0'1220'0,"0"0"-1072"16,0 0-120-16,-81-7-13 15,54 7 4-15,2 0-2 16,0 0 2-16,1 7 2 15,6 7-14-15,0 8-5 16,6 3-1-16,2 4 0 16,7 7-1-16,3 0 1 15,0 3 6-15,10 0-6 16,10-3-1-16,5-2 6 0,8-9 5 16,7-7 7-16,8-8-2 15,4-8-9-15,3-2-7 16,3-8-11-16,-5-9-56 15,8-2-107-15,-15 2-319 16,-12 3-806-16</inkml:trace>
  <inkml:trace contextRef="#ctx0" brushRef="#br0" timeOffset="-204746.92">5308 14255 1172 0,'0'0'361'15,"0"0"-259"-15,0 0-74 16,124 0-1-16,-27-4 52 15,30-4 40-15,11 0-18 16,-9 2-21-16,-31-1-30 16,-31 4-31-16,-22 2-11 15,-6 1-8-15,2 0-15 16,-2 0-52-16,-3 0-71 16,-14 7-160-16,-14-1-440 0</inkml:trace>
  <inkml:trace contextRef="#ctx0" brushRef="#br0" timeOffset="-204125.48">5669 14476 116 0,'0'0'1521'0,"0"0"-1279"15,0 0-183-15,0 0-59 16,0 0 1-16,0 0 22 16,51 81 47-16,-17-34-14 15,9 21-5-15,-4-3-27 16,1 5-6-16,-2-5-17 15,-10-12 12-15,-1-1-13 16,-6-9 0-16,-3-9 9 16,-6-9-8-16,-4-9-2 15,-3-5-4-15,-2-8-1 16,0-3-25-16,0 0-7 16,0-6 10-16,-3-15 0 0,0-10-26 15,0-6-5-15,-3-6-1 16,-9-3 7-16,-3 4 17 15,0 5 29-15,-1 8 7 16,1 12 13-16,-3 5 18 16,3 10-12-16,-4 2-10 15,-5 4 17-15,0 15-15 16,-6 9-3-16,-4 10 1 16,1 3 3-16,-1 5 11 15,-1 1 14-15,1 1-4 16,3-4-22-16,2-4-3 15,4-5-7-15,4-7 11 16,6-5-11-16,5-9 0 16,4-5 0-16,3-7-1 15,3-2-45-15,0 0-51 0,0 0 51 16,15-9-53-16,-2-4-180 16,-2-1-633-16</inkml:trace>
  <inkml:trace contextRef="#ctx0" brushRef="#br0" timeOffset="-201067.62">7041 14023 1122 0,'0'0'296'15,"0"0"-205"-15,0 0-69 16,0 0-20-16,0 0 6 16,0 0 8-16,0 0 21 15,69-2-11-15,-47 2-9 0,-1 0-11 16,2 0-6-1,4 7-13-15,-7 1-135 0,-9 2-470 0</inkml:trace>
  <inkml:trace contextRef="#ctx0" brushRef="#br0" timeOffset="-200851.46">7065 14216 1356 0,'0'0'326'16,"0"0"-241"-16,0 0-63 15,0 0-2-15,0 0 5 16,94 19 3-16,-58-18 2 16,3-1-12-16,5 0-15 15,16-7-3-15,-10-4-199 0,-6 0-495 0</inkml:trace>
  <inkml:trace contextRef="#ctx0" brushRef="#br0" timeOffset="-200234.77">8502 13682 1179 0,'0'0'332'15,"0"0"-287"-15,0 0-23 16,0 0-22-16,0 0 14 16,0 0 2-16,-30 89 2 15,24-50 20-15,-2 3 2 16,1 1-18-16,1-4-13 16,0-6 0-16,1-6 2 15,1-9 3-15,2-7-3 16,2-4-9-16,0-7-2 15,0 0 0-15,0 0 27 16,11 0-27-16,8 0 9 0,4-2-2 16,7-1 3-16,7 1-4 15,2 0-6-15,1 2 0 16,3 0 0-16,-3 0 0 16,-4-3-37-16,-9-3-240 15,-11-5-508-15</inkml:trace>
  <inkml:trace contextRef="#ctx0" brushRef="#br0" timeOffset="-200015.81">8710 13786 1512 0,'0'0'272'0,"0"0"-190"0,0 90-50 15,2-40 17-15,4 4 20 16,4 0-11-16,1 1-27 16,-1-5-21-16,5-1-10 15,8 4-126-15,-4-10-200 16,0-11-405-16</inkml:trace>
  <inkml:trace contextRef="#ctx0" brushRef="#br0" timeOffset="-199850.87">9009 14282 1288 0,'0'0'679'0,"0"0"-560"15,0 0-87-15,0 0-24 16,0 0-8 0,0 0-22-16,0 0-75 0,31 36-77 15,-23-62-203-15,-1-3-618 0</inkml:trace>
  <inkml:trace contextRef="#ctx0" brushRef="#br0" timeOffset="-199646.51">9310 13761 1227 0,'0'0'549'0,"0"0"-489"16,0 0-58-16,0 0 5 15,108 4 2-15,-71-1-8 16,0-3 0-16,-3 0 7 16,-7 0-8-16,-6 0-95 15,-6-4-295-15,-12-1-516 0</inkml:trace>
  <inkml:trace contextRef="#ctx0" brushRef="#br0" timeOffset="-199266">9361 13805 1075 0,'0'0'549'0,"0"0"-468"15,0 0-56-15,-58 86-9 16,49-68 0-16,6-6 9 0,3-4 0 16,0-4-25-16,7-3 0 15,14 1 28-15,9 0-9 16,7-1-10-16,9 3 0 15,2 3-3-15,3 4 0 16,-2 6 4-16,-7 3 12 16,-6 3 10-16,-11 2 6 15,-13 2 4-15,-9 3-12 16,-3 1 11-16,-15 1-3 16,-15-1-17-16,-7-3-9 15,-8-5 1-15,-3-8 8 16,-2-9 2-16,3-6-12 15,4 0 6-15,9-7-17 0,10-7-1 16,10-2-5-16,11 3-19 16,3 1-52-16,3 0 52 15,33-6-80-15,-1 4-177 16,1 0-397-16</inkml:trace>
  <inkml:trace contextRef="#ctx0" brushRef="#br0" timeOffset="-198890.84">9892 13766 1640 0,'0'0'284'16,"0"0"-284"-16,0 0-18 15,0 0-102-15,0 0 120 16,0 0 18-16,85 46 33 15,-54-39-23-15,0-6-8 16,1-1-19-16,-4 0 1 16,-7-12-2-16,-3 0-15 15,-9-1 5-15,-3 1 9 16,-2 0 1-16,-4 3 0 16,0 7 0-16,0 2 4 15,0 6 3-15,0 20 4 16,-4 13 30-16,1 10-6 15,3 8-6-15,0 2 15 16,0-1 2-16,0-4-21 0,0-1-14 16,0-7-11-16,0-7-74 15,-8-3-94-15,-1-9-333 16,-2-10-292-16</inkml:trace>
  <inkml:trace contextRef="#ctx0" brushRef="#br0" timeOffset="-198716.74">9920 14159 1607 0,'0'0'381'0,"0"0"-284"0,0 0-72 16,0 0-16 0,121-25-9-16,-79 14 0 0,1 0-63 15,8-12-50-15,-10 1-185 16,-8 0-556-16</inkml:trace>
  <inkml:trace contextRef="#ctx0" brushRef="#br0" timeOffset="-198350.94">10581 13648 1407 0,'0'0'340'0,"0"0"-330"16,0 0 17-16,0 0-27 15,-24 109 9-15,8-44 35 0,1 21 39 16,6-7 10-16,6-7-29 16,3-11-46-16,10-15-18 15,11 2 0-15,6-4-13 16,6-15-2-16,1-12-16 16,5-16 31-16,-3-1 6 15,-2-19-4-15,-4-9 5 16,-8-6-6-16,-7-5 5 15,-9 0-5-15,-6 0 8 16,-1 5 19-16,-19 4 25 16,-7 8 18-16,-4 12-18 15,0 7-25-15,1 3 12 16,3 17-19-16,3 9-12 0,6 9-9 16,6 1-1-1,12 12-43-15,6-11-88 0,12-9-442 0</inkml:trace>
  <inkml:trace contextRef="#ctx0" brushRef="#br0" timeOffset="-198138.57">11164 13964 1778 0,'0'0'288'0,"0"0"-230"15,69 87-58-15,-35-45-53 0,-3-1 53 16,-2 0 1 0,-7-7 36-16,-4-7-16 0,-3-8-21 15,-3-12-70-15,0-7-255 16,-6 0-647-16</inkml:trace>
  <inkml:trace contextRef="#ctx0" brushRef="#br0" timeOffset="-197950.65">11264 14045 1194 0,'0'0'665'16,"0"0"-566"-16,-34 78-91 16,16-39-8-16,3 0 0 15,0-4 0-15,0-5 32 0,7-6-2 16,4-12-30-1,3-4-150-15,1-7-547 0</inkml:trace>
  <inkml:trace contextRef="#ctx0" brushRef="#br0" timeOffset="-197694.46">11649 13851 1468 0,'0'0'316'16,"0"0"-206"-16,21 75-53 0,-14-26-14 15,1 2 44-15,-5 4 12 16,0-2-10-16,-2-8-29 16,1-8-43-16,1-8-17 15,0-9-9-15,2-10-53 16,0-6-39-16,2-4-34 15,1-9-178-15,-2-6-455 0</inkml:trace>
  <inkml:trace contextRef="#ctx0" brushRef="#br0" timeOffset="-197307.74">11880 13911 1490 0,'0'0'307'15,"0"0"-217"-15,0 0-70 16,12 112-19-16,-5-62 18 16,4 2 59-16,4 0 2 15,3-4-41-15,6-5-29 16,1-10-10-16,3-7-40 16,2-9-34-16,1-9 24 15,2-6 31-15,-1-2-17 16,-1-10-41-16,-4-13 4 15,-5-4 25-15,-5-5 48 16,-7-6 33-16,-7-3 1 16,-3-5 33-16,0-1 11 15,-19-3-1-15,-7 2-17 0,-5 3 8 16,0 4-14-16,-4 10 4 16,-1 8-14-16,2 15-27 15,3 8-5-15,1 7-12 16,3 18-29-16,5 8-9 15,5 2-37-15,4 5-36 16,8-5-114-16,4-12-354 0</inkml:trace>
  <inkml:trace contextRef="#ctx0" brushRef="#br0" timeOffset="-197057.55">12232 13579 1575 0,'0'0'386'0,"0"0"-279"16,0 0-71-16,0 0-24 15,0 0-6-15,94 3 7 16,-66-1-13-16,-2 1 0 15,-4-2-20-15,-4-1-119 16,-6 0-338-16,-5 0-490 0</inkml:trace>
  <inkml:trace contextRef="#ctx0" brushRef="#br0" timeOffset="-196765.31">12624 13426 544 0,'0'0'1154'15,"0"0"-947"-15,0 0-78 16,12 103-66-16,-7-61-8 15,-1 1 33-15,1-2-14 0,-1-7-29 16,-1-7-40-16,0-8-5 16,0-8-41-16,0-11-98 15,6-9-84-15,-3-14-118 16,0-4-446-16</inkml:trace>
  <inkml:trace contextRef="#ctx0" brushRef="#br0" timeOffset="-196412.57">12760 13443 1249 0,'0'0'274'15,"0"0"-196"-15,0 0-53 16,0 0-7-16,36 83 78 0,-18-72 0 16,4-4-30-16,2-7-39 15,0 0-19-15,-2-10-2 16,-2-4-4-16,-7-6-2 15,-1-1 1-15,-5 0-1 16,-5-2 0-16,-2 1 0 16,0 0 1-16,-12 6 9 15,-7 3 14-15,-4 6-11 16,0 7 25-16,1 0-3 16,5 9-8-16,3 8 24 15,8 4-17-15,6 2-10 16,0-1-15-16,12 0-9 0,9-3 0 15,3-6-1 1,4-3-3-16,2-4-49 0,6-6-96 16,-6 0-199-16,-6 0-685 0</inkml:trace>
  <inkml:trace contextRef="#ctx0" brushRef="#br0" timeOffset="-196090.59">13306 13494 1689 0,'0'0'314'16,"0"0"-223"-16,0 0-67 15,0 0-24-15,93 4 0 16,-68-4 19-16,2 0-8 16,-4 0-11-16,1 0-44 15,-4 0-126-15,4-1-208 16,-7 1-327-16,-6 0 19 0</inkml:trace>
  <inkml:trace contextRef="#ctx0" brushRef="#br0" timeOffset="-195736.86">13470 13508 863 0,'0'0'813'0,"0"0"-604"16,0 0-83-16,-3 93-83 15,10-51-26-15,10 6 22 16,7 7 8-16,4 2 5 16,1 3-30-16,-3-1-12 15,-2-3-9-15,-6-2-1 16,-3-7 10-16,-9-6-9 0,-6-7 8 16,0-8-9-16,-5-8-16 15,-15-7 16-15,-9-8 10 16,-6-3 0-16,-7-3 14 15,-3-11 13-15,2-2 24 16,4 2 10-16,5 0-12 16,7 6-11-16,1 2-32 15,1 1-16-15,4 2-16 16,2 0-36-16,-2 0-28 16,-9 2-52-16,6-1-113 15,4 2-725-15</inkml:trace>
  <inkml:trace contextRef="#ctx0" brushRef="#br0" timeOffset="-192066.78">3231 15611 555 0,'0'0'970'0,"0"0"-802"15,0 0-116-15,0 0-2 0,0 0 44 16,0 0-12-16,0 0-14 16,-63 14-28-16,54-9-24 15,-5 7-7-15,-5 2-8 16,3 8-1-16,-4 2 1 15,1 8-2-15,1 3 1 16,0 3 0-16,7 3 1 16,3 2-1-16,6 2-1 15,2 0 0-15,5 0-8 16,14 2 8-16,12-4-46 16,2-4 5-16,5-6 2 15,-3-8 1-15,1-9 15 16,-6-8 18-16,-5-8-5 15,-4 0-57-15,-6-15 68 0,-9-6 22 16,-3-6-4-16,-3-2-4 16,0 0-2-16,-11 3 0 15,-6 4 3-15,0 5 27 16,-4 6 24-16,-1 5-25 16,5 6-26-16,-2 0 20 15,3 9-20-15,2 9-15 16,5 6 0-16,5 6-90 15,4 17-105-15,9-10-146 16,6-4-427-16</inkml:trace>
  <inkml:trace contextRef="#ctx0" brushRef="#br0" timeOffset="-191884.59">3687 16218 1739 0,'0'0'344'0,"0"0"-298"16,0 0-45-16,0 0-2 15,0 0-24-15,0 0-19 16,0 0-181-16,4-10-475 0</inkml:trace>
  <inkml:trace contextRef="#ctx0" brushRef="#br0" timeOffset="-191443.35">3790 15637 1425 0,'0'0'282'0,"0"0"-280"16,0 0-2-16,0 0 20 15,0 0 17-15,0 0 4 16,0 0-14-16,-60 78-11 16,57-45-10-16,0 10 2 15,3 21 2-15,0 18 9 16,12-3 31-16,6-10-6 0,3-11-15 16,3-20-13-1,4-1-15-15,8-5 11 0,1-12 0 16,5-13-12-16,-3-7 0 15,-3-8 0-15,-5-17 0 16,-7-8 0-16,-7-7 10 16,-9-3-4-16,-8 0 4 15,0 3-2-15,-8 5 9 16,-11 8 16-16,-3 6-10 16,-1 10 8-16,1 10-22 15,1 1-3-15,3 20 6 16,3 15-12-16,8 6-41 15,7 20-26-15,3-8-104 0,9-9-310 16</inkml:trace>
  <inkml:trace contextRef="#ctx0" brushRef="#br0" timeOffset="-190391.54">4252 15734 689 0,'0'0'30'0,"0"0"-17"16,0 0-13-16,0 0 202 15,100-41-15-15,-64 41-11 16,-2 0-55-16,3 8-63 15,-5 10 13-15,-7 7 40 16,-8 3-3-16,-9 4-12 16,-8 2-56-16,0 2 23 15,-13-2-28-15,-5-2-10 0,-3-6-8 16,-1-6 4 0,4-11-2-16,0-4-19 0,2-5-3 15,7-5-51-15,3-12 3 16,6-3-7-16,0 0 16 15,10 5 14-15,14 5 27 16,6 8 1-16,9 2 0 16,2 5 19-16,-2 13 6 15,-3 4 28-15,-9 5 14 16,-9 2 6-16,-11 2-23 16,-7 1-41-16,-1 0 22 15,-23-2-13-15,-4-5-9 0,-11-8 1 16,-4-6-1-16,-1-10-9 15,1-1-7 1,4-1 5-16,8-12-41 0,11-2 20 16,7 3-27-16,13-1-54 15,8-1-90-15,14 3-384 16,6 1-434-16</inkml:trace>
  <inkml:trace contextRef="#ctx0" brushRef="#br0" timeOffset="-190172.9">5001 15936 1609 0,'0'0'318'0,"0"0"-225"16,79 74-62-16,-39-39-13 15,-1 1 42-15,0-2 13 16,-5-4-29-16,-4-3-19 15,-5-4-25-15,-7-7-46 16,-3-5-141-16,-5-6-413 16,-7-5-521-16</inkml:trace>
  <inkml:trace contextRef="#ctx0" brushRef="#br0" timeOffset="-189954.83">5222 15951 1425 0,'0'0'682'16,"0"0"-571"-16,0 0-81 15,-71 100-14-15,45-59 7 16,0 0 37-16,1-4 5 16,3-3-40-16,5-9-13 15,1-5-12-15,10-6-25 16,3-6-65-16,1-3-96 15,2-4-584-15</inkml:trace>
  <inkml:trace contextRef="#ctx0" brushRef="#br0" timeOffset="-189532.74">5629 15665 1502 0,'0'0'525'16,"0"0"-454"-16,0 93-53 15,7-35-11-15,4 7 3 16,1 5 14-16,-2-2 0 15,1-6-2-15,-2-10-16 16,-1-14-6-16,-2-14-55 16,-1-24-146-16,-2-4-383 15,0-19-568-15</inkml:trace>
  <inkml:trace contextRef="#ctx0" brushRef="#br0" timeOffset="-189182.79">5896 15702 1547 0,'0'0'344'16,"6"75"-256"-16,-2-12-67 15,5 20-2-15,2-4 49 16,2-11 18-16,4-14-26 16,6-18-32-16,7-6-20 15,6-7-8-15,7-14-31 16,2-9-28-16,-3-13-5 15,1-15-1-15,-9-8 26 16,-7-7 17-16,-9-3 22 0,-9-1 0 16,-9-1 14-1,0 3 23-15,-18 3 17 0,-10 5 15 16,-5 7 2-16,-4 6 3 16,-4 7-23-16,0 9-11 15,2 8-40-15,1 5 8 16,7 19-21-16,4 5-6 15,5 5-24-15,13 10-18 16,4-11-76-16,5-5-416 0</inkml:trace>
  <inkml:trace contextRef="#ctx0" brushRef="#br0" timeOffset="-188941.25">6422 15576 1957 0,'0'0'341'0,"0"0"-298"15,0 0-43-15,0 0-16 16,0 0 14-16,100-10 2 15,-61 6-44-15,-9-1-126 0,-5 2-476 16</inkml:trace>
  <inkml:trace contextRef="#ctx0" brushRef="#br0" timeOffset="-188484.77">6767 15371 1205 0,'0'0'759'0,"0"0"-705"16,0 0-54-16,0 0-6 15,0 0 6-15,0 0 39 16,83-19 10-16,-50 19-20 16,-3 0-12-16,0 14-16 15,-12 0 6-15,-3 6 3 0,-9 5 2 16,-6-2-6-16,0 4-5 15,-11-5 55-15,-5-4-26 16,4-4-15-16,0-7-8 16,3-6-7-16,9-1-3 15,0 0-58-15,0-9 32 16,11-4-8-16,9 2 6 16,7 2 19-16,3 5 12 15,4 4-1-15,-2 0 1 16,-4 13 6-16,-7 6 32 15,-8 3 28-15,-8 6 2 16,-5-2-11-16,0 0-25 16,-17-1-5-16,-5-4-6 15,-5-5-14-15,-1-5-1 16,1-7-6-16,4-4-56 0,4 0-35 16,10-11-74-16,2-6-188 15,7-1-712-15</inkml:trace>
  <inkml:trace contextRef="#ctx0" brushRef="#br0" timeOffset="-188264.57">7271 15337 1822 0,'0'0'285'15,"0"0"-199"-15,0 0-58 16,0 104-18-16,0-67 1 0,0-2 11 15,9-3 10-15,11-6-14 16,5-6-17-16,5-7-1 16,1-9-15-16,0-4-22 15,5-10-36-15,-10-9-117 16,-9-1-508-16</inkml:trace>
  <inkml:trace contextRef="#ctx0" brushRef="#br0" timeOffset="-188099.44">7479 15398 1538 0,'0'0'576'16,"0"0"-474"-16,0 0-37 15,-5 97-19-15,5-52 12 0,0 5 31 16,12-3-31-16,-3-1-54 16,-2-7-4-16,8 1-53 15,-4-12-94-15,-1-11-398 0</inkml:trace>
  <inkml:trace contextRef="#ctx0" brushRef="#br0" timeOffset="-187730.76">7924 15394 1540 0,'0'0'498'0,"0"0"-422"16,0 0-64-16,0 0-3 0,0 0-9 15,117 6 12-15,-61-1 1 16,1-1 1 0,-6 0-14-16,1 3-54 0,-16 0-194 15,-15-1-352-15</inkml:trace>
  <inkml:trace contextRef="#ctx0" brushRef="#br0" timeOffset="-187432.51">8072 15528 1433 0,'0'0'404'0,"0"0"-293"15,0 0-77-15,27 105-33 16,-5-58 10-16,5 4 78 15,0 2-15-15,-3 1-33 0,-8-1-10 16,-4-4-16-16,-9-6-14 16,-3-3 13-16,-6-5-8 15,-16-3 6-15,-8-7-6 16,-6-6 1-16,-4-5 2 16,-5-10-1-16,-1-4 8 15,1-1-16-15,6-14-9 16,8-2 9-16,12 0 0 15,10 2-34-15,9-2-81 16,7 3-135-16,11 2-572 0</inkml:trace>
  <inkml:trace contextRef="#ctx0" brushRef="#br0" timeOffset="-187182.54">8635 15903 1750 0,'0'0'540'16,"0"0"-421"-16,0 0-61 15,0 0-42-15,0 0-4 16,0 0-10-16,0 0-2 15,-42 0-15-15,45 0-86 16,10 0-81-16,-1 0-422 0</inkml:trace>
  <inkml:trace contextRef="#ctx0" brushRef="#br0" timeOffset="-186765.43">9085 15721 1450 0,'0'0'294'0,"0"0"-207"16,0 0-41 0,-91 4-21-16,68 7 4 0,-2 4 14 15,6-1-4-15,7 1-16 16,3-1-16-16,9-1-7 15,0 0-25-15,15 0-45 16,10 1-49-16,14 0 96 16,4 0 5-16,6 2 9 15,2-1-33-15,-3 4 17 16,-2-2 7-16,-7 3 18 16,-8 1 13-16,-12-1 51 15,-11 2 60-15,-8-2-14 16,0 0-26-16,-21 0-30 15,-12-3-15-15,-10-3-5 16,-6-6 4-16,-3-1 15 0,1-7-25 16,3 0-28-16,8 0-43 15,-1-20-71-15,13 1-217 16,7 2-944-16</inkml:trace>
  <inkml:trace contextRef="#ctx0" brushRef="#br0" timeOffset="-186020.29">9722 15900 527 0,'0'0'343'16,"0"0"-122"-16,0 0-38 16,0 0-54-16,0 0-45 15,0 0 6-15,0 0-4 0,-2-1-28 16,2 1-23-16,0 2 5 15,5 8 14-15,0-4-20 16,0 0-5-16,-2-2 0 16,0-3-1-16,-1-1-12 15,-2 0-4-15,0 0-3 16,1 0 3-16,-1-3 6 16,0-5 1-16,0 2-5 15,0-2 0-15,-6 1 4 16,3 5 23-16,-2-1 18 15,1 3-3-15,1 0-19 16,2 0-10-16,1 0-17 16,0 0-10-16,0 3-1 0,0 4-66 15,10 0-119 1,-4-1-745-16</inkml:trace>
  <inkml:trace contextRef="#ctx0" brushRef="#br0" timeOffset="-184999.15">10117 15620 827 0,'0'0'366'16,"0"0"-246"-16,0 0-46 15,0 0-11-15,0 0 8 16,0 0 22-16,0 0-41 16,24-25-25-16,-5 17 3 15,4 0 5-15,5 8 34 16,5 0-28-16,5 8 12 15,-3 13-24-15,-5 4-13 16,-7 5 3-16,-9 5 28 16,-11-2-47-16,-3 4 19 15,-6-1-16-15,-12 0 13 16,-1-6-7-16,-5-3 3 16,3-7-5-16,3-9 0 0,0-5-7 15,6-6-19-15,2-4-73 16,7-13-14-16,3-5-12 15,0 0 7-15,15 3 26 16,4 2 56-16,8 7 29 16,3 3 9-16,3 7 72 15,-2 0 0-15,-1 5-29 16,-5 11-8-16,-9 4 51 16,-8 3 28-16,-8 8-47 15,0 0-27-15,-8 3-18 16,-9 0 9-16,-4-3 0 15,-2-6-3-15,-2-4-6 16,-2-7-9-16,0-8-13 16,1-6-9-16,0 0 0 15,5-8-14-15,3-9-10 0,6-3-38 16,11-8-39-16,1 4-167 16,0 6-771-16</inkml:trace>
  <inkml:trace contextRef="#ctx0" brushRef="#br0" timeOffset="-184856.82">10577 16136 1605 0,'0'0'487'16,"0"0"-401"-16,0 0-86 0,0 0-28 16,0 0-87-16,0 0-99 15,0 0-341-15</inkml:trace>
  <inkml:trace contextRef="#ctx0" brushRef="#br0" timeOffset="-184475.49">10869 15805 1455 0,'0'0'239'15,"0"0"-177"-15,-24 91-40 0,21-46-14 16,3 2 68 0,13 1-9-16,13-3-4 0,11-7-28 15,5-9-35-15,5-12-23 16,1-12-68-16,1-5 34 16,-4-12 9-16,-6-13 18 15,-8-6 29-15,-10-9 1 16,-8-3 5-16,-11-4 3 15,-2 0 6-15,-12 2 40 16,-12 3 34-16,-10 8 9 16,-5 5-27-16,-1 8-8 15,-3 8-43-15,1 13-17 16,3 0-2-16,5 15 0 16,4 13-36-16,9 7-59 15,12 18-74-15,7-8-91 0,2-4-313 16</inkml:trace>
  <inkml:trace contextRef="#ctx0" brushRef="#br0" timeOffset="-184092.84">11409 15863 955 0,'0'0'670'0,"0"0"-660"16,0 0-10-16,-6 106 0 0,6-60 11 16,4 1 50-16,14-3 15 15,6-5-22-15,4-12-29 16,5-8-25-16,0-11-8 16,0-8 1-16,-2-8 7 15,-1-13 1-15,-5-11 1 16,-5-4 15-16,-7-4 18 15,-8 0 15-15,-5-1 5 16,0 1 10-16,-11 5-1 16,-11 4 1-16,-6 6-12 15,-4 8-10-15,-2 9-13 16,1 8-30-16,2 6 0 16,2 21-35-16,6 6-57 15,9 7-4-15,14 15-72 16,0-10-149-16,3-8-826 0</inkml:trace>
  <inkml:trace contextRef="#ctx0" brushRef="#br0" timeOffset="-183850.89">12064 15833 1577 0,'0'0'363'15,"0"0"-259"-15,0 0-82 16,0 0-22-16,0 0 0 16,56 86 28-16,-33-47 37 15,3 1-6-15,0-6-29 0,0-1-25 16,-3-8-5-16,-2-6-51 16,-3-7-66-16,-6-7-102 15,-3-3-147-15,-5-2-336 0</inkml:trace>
  <inkml:trace contextRef="#ctx0" brushRef="#br0" timeOffset="-183655.44">12162 15919 1540 0,'0'0'498'0,"0"0"-414"15,0 0-33-15,0 0-36 16,-76 96-9-16,58-60-5 0,2 0 10 15,2-4-10-15,5-6 0 16,5-9-1-16,4-7-62 16,3-10-220-16,11 0-475 15,2-12-257-15</inkml:trace>
  <inkml:trace contextRef="#ctx0" brushRef="#br0" timeOffset="-183452.88">12442 15816 1768 0,'0'0'325'0,"0"0"-233"0,27 87-81 15,-19-40-11-15,-4 3 0 16,-4-2 17-16,0-5-5 16,0-10 6-16,0-9-18 15,0-10-3-15,0-14-95 16,5-14-157-16,8-14-311 15,-1-5-242-15</inkml:trace>
  <inkml:trace contextRef="#ctx0" brushRef="#br0" timeOffset="-183299.91">12632 15797 1564 0,'0'0'307'0,"0"0"-222"16,4 99-85-16,-1-53-1 15,3-2-9-15,2-3 4 0,5 0-22 16,-1-11-143-16,-2-10-403 16</inkml:trace>
  <inkml:trace contextRef="#ctx0" brushRef="#br0" timeOffset="-182880.1">12888 15819 1106 0,'0'0'581'0,"0"0"-477"15,0 0-72-15,0 0-31 16,8 100 17-16,1-61 33 16,5 3 43-16,5-4-26 15,1-6-37-15,4-4-19 16,0-10-3-16,-1-6-8 16,-1-7 5-16,-1-4-5 15,-6-1-1-15,-1 0-1 16,-3 0 0-16,-3-3-12 0,-4-4-2 15,2 3-4 1,-5 0-9-16,-1 3 0 0,0-1 14 16,0 2 13-16,0 0-23 15,0 0-51-15,0-2-65 16,-8-3-113-16,-1 3-766 0</inkml:trace>
  <inkml:trace contextRef="#ctx0" brushRef="#br0" timeOffset="-181651.91">12350 15906 1039 0,'0'0'571'15,"0"0"-368"-15,0 0-54 16,0 0-79-16,0 0-40 16,0 0 18-16,0 0 23 0,61-51-6 15,-40 29-13-15,1-7-23 16,2-5-9-16,0-2-13 16,0-3-5-16,-3 2-1 15,-2 2-1-15,-5 6 0 16,-3 5-9-16,-3 8 8 15,-3 5 0-15,-4 7-7 16,1 2 7-16,-2 2-1 16,0 0-14-16,0 3-30 15,0 13 46-15,0 11 2 16,0 8 11-16,0 12-6 16,0 17 4-16,4 17 2 15,8-4 5-15,-3-8-6 16,-2-10 4-16,-1-18-2 15,0 2-13-15,0-2 3 0,-1-11-3 16,-2-10 6-16,0-9-7 16,-2-4-6-16,1-4 6 15,-2-3 1-15,0 0 0 16,0 0 11-16,0 0-5 16,0 0 4-16,-3 0-2 15,-9-7-3-15,-5-1-6 16,-2 2-1-16,-7 0 1 15,0 1 0-15,-1 1 1 16,0 3-1-16,2-1-5 16,4 2-5-16,3 0 10 0,4 0-6 15,6 0 6 1,2 3 8-16,3-1-2 0,1 0-6 16,2-2-1-16,0 0-33 15,5 0 33-15,11 2 1 16,5-1 10-16,10 1-1 15,3-2-3-15,2 0-5 16,0 0 0-16,0 0-1 16,-3 0-55-16,11-5-80 15,-8 3-185-15,-6-1-873 0</inkml:trace>
  <inkml:trace contextRef="#ctx0" brushRef="#br0" timeOffset="-181126.54">12881 15777 1262 0,'0'0'398'16,"0"0"-283"-16,0 0-70 15,0 0-13-15,0 0 14 0,0 0 71 16,0 0-25-16,-8 93-52 16,16-50-4-16,5 6-10 15,5 1-5-15,3 2-8 16,6-4-11-16,1-9 5 15,5-6-7-15,1-11 0 16,5-8-1-16,1-9 1 16,2-5-25-16,-3-5 0 15,0-14-8-15,-8-10 22 16,-4-5 11-16,-8-8 0 16,-5-8 12-16,-7-1 3 15,-7-6 3-15,0-1 5 16,-9 2 5-16,-12 4 2 0,-4 5 3 15,-5 10 5 1,-3 11 8-16,-1 10-6 0,-3 13-7 16,-3 3-18-16,1 13-15 15,3 11-32-15,9 8-22 16,9 14-50-16,11-4-162 16,5-6-1072-16</inkml:trace>
  <inkml:trace contextRef="#ctx0" brushRef="#br0" timeOffset="-180758.79">13454 15553 1061 0,'0'0'355'0,"0"0"-237"16,0 0-56-16,0 0-27 16,-3 87 10-16,19-68 8 15,5-5-26-15,4-6-5 16,4-5-11-16,-4-3-4 16,3-3-6-16,-7-12 5 15,-6-2 3-15,-6-4 30 16,-3 0 17-16,-6-2 22 0,0 1 18 15,0 5-12-15,-15 5-7 16,-3 5-19-16,-1 7-29 16,-8 0-29-16,3 11-25 15,-1 11-53-15,2 12-33 16,7-4-72-16,5-4-299 0</inkml:trace>
  <inkml:trace contextRef="#ctx0" brushRef="#br0" timeOffset="-180473.26">13546 15746 1375 0,'0'0'506'16,"0"0"-424"-16,3 87-57 0,4-54-24 16,4-8 0-1,3-8 7-15,3-9 53 0,4-8-26 16,0-3-20-16,0-16-9 15,-5-6 1-15,-5-4 0 16,-8-3 2-16,-3-1 30 16,-3 3 8-16,-15 1 0 15,-3 8-23-15,-6 5-2 16,-3 11 17-16,-1 5-20 16,-2 14-19-16,2 14-44 15,-1 25-72-15,9-6-114 16,9-2-452-16</inkml:trace>
  <inkml:trace contextRef="#ctx0" brushRef="#br0" timeOffset="-179693.44">13974 15897 1048 0,'0'0'537'0,"0"0"-436"16,0 0-57-16,0 0-31 16,0 0 1-16,0 0 55 15,0 0 26-15,45 7 9 16,-28 26-30-16,0 9-33 15,-3 5-28-15,-4 2 2 16,-5-6 0-16,-5-7 14 0,0-9 2 16,0-9-18-16,0-11-12 15,0-7 15-15,-2 0-16 16,-1-21-12-16,3-9-4 16,0-10-13-16,0-7-4 15,0-2 1-15,0 2-11 16,9 8 21-16,-1 10 16 15,3 16 6-15,3 13 6 16,2 6 17-16,2 25 11 16,3 11-1-16,0 8-11 15,-3 0-13-15,-2-4 0 16,-4-8 10-16,-4-10 1 16,-1-9-3-16,-4-11-10 15,0-8-5-15,-3 0 5 0,5-18-7 16,-2-11-1-16,-2-12-26 15,2-4-21-15,0-4 12 16,0 3 4-16,3 7 10 16,-2 13 22-16,4 16 7 15,1 10 39-15,4 19 30 16,1 19 4-16,2 11-34 16,-1 3-19-16,0-3-14 15,-3-7-2-15,-1-7-10 16,-3-12-1-16,-2-10-49 15,0-13-78-15,0-1-198 16,-3-13-802-16</inkml:trace>
  <inkml:trace contextRef="#ctx0" brushRef="#br0" timeOffset="-179428.45">14455 15430 1560 0,'0'0'351'16,"0"0"-256"-16,0 0-66 15,22 74 2-15,-3 4 56 16,5 28 14-16,3 14-21 16,-5-3-22-16,-7-13-21 15,-4-31-20-15,-7-20-7 16,-2-17-10-16,1-7 0 15,0-6-19-15,0-2-35 0,1-12-63 16,0-9-110-16,-1 0-505 0</inkml:trace>
  <inkml:trace contextRef="#ctx0" brushRef="#br0" timeOffset="-179031.79">14903 15827 1393 0,'0'0'498'16,"0"0"-369"-16,0 0-26 0,0 0-40 15,0 0 6 1,0 0 1-16,0 0-21 0,-34 3-24 16,16 8-16-16,0 6-9 15,-1 0-1-15,4 2 0 16,2-5 1-16,5-2 0 15,7 1-10-15,1-4-20 16,9 0 4-16,16 1-2 16,9-1 7-16,8 4 2 15,4-1 2-15,3 3-6 16,-5 4 1-16,-4 0 4 16,-5 3 17-16,-10 0 1 15,-9 1 18-15,-11-2 28 0,-5 0 7 16,-5-1-4-1,-17-3-22-15,-7-2-7 0,-3-4-12 16,-4-4-8-16,3-4-3 16,-10-3-52-16,10 0-78 15,5-7-381-15</inkml:trace>
  <inkml:trace contextRef="#ctx0" brushRef="#br0" timeOffset="-177485.09">3896 16649 772 0,'0'0'144'16,"0"0"-96"-16,102 0 93 16,-49 0 145-16,12 0-138 15,1 0-51-15,16-3-5 16,18 2-7-16,18 0-31 0,1 1-14 16,-7 0-13-1,-9 0-13-15,-14 4-3 0,4 4-11 16,4 1 6-16,3 2-5 15,4 0 0-15,7 6 12 16,-1-2-3-16,3-1 5 16,1 4 3-16,-1-4-3 15,-1 2-6-15,-6-3 4 16,1 1-2-16,-4 1-1 16,4 0 25-16,-2-1 17 15,5 0-26-15,-1 1-17 16,5-4-3-16,3-1 4 15,4-1-1-15,3-3-7 16,4 1 4-16,3-1-5 16,1 1 1-16,-2 0-1 0,-5 0 0 15,3 0 0-15,-3 2 0 16,1 1 0-16,2 0 1 16,0 0-1-16,1 0 2 15,2 3 3-15,0 0-6 16,2-1 0-16,-2 0 2 15,2 1-1-15,-5-1 5 16,2 0-4-16,-8 0-1 16,2-2 0-16,-3 2 10 15,1-3-11-15,-3-3 0 16,1 0-1-16,-4-3 1 16,1 5 0-16,-1-1 1 15,0 5-1-15,0-1 1 0,-1 4 0 16,2-1 12-16,4 2-7 15,-2-3-6-15,5-3 9 16,-2-5 3-16,0-3-6 16,3-2 7-16,4-2-5 15,4-13-1-15,8-6-6 16,7-2 6-16,4-2-7 16,3-2-1-16,2 7 1 15,-2 1 0-15,0 4 6 16,0 4-5-16,-1 3 8 15,5 3-9-15,-4 1 0 16,-1 3 0-16,-6-3 0 0,-9 4 0 16,-5-3 0-1,-14 3 1-15,-10-2 6 0,-24 2-7 16,-22 0-1-16,-21 0-26 16,1 0-38-16,-10 5-137 15,-7 0-569-15</inkml:trace>
  <inkml:trace contextRef="#ctx0" brushRef="#br0" timeOffset="-176645.41">9432 17294 582 0,'0'0'876'0,"0"0"-698"16,0 0-129-16,0 0-22 15,0 0 81-15,0 0 16 16,0 0-39-16,-25-26-26 0,25 26-11 15,3 4-18 1,19 15-15-16,8 14-1 0,9 13 14 16,10 11-7-16,4 6-6 15,-4 1-15-15,-6-4 6 16,-8-9-6-16,-7-10-1 16,-9-10-5-16,-8-9 4 15,-6-10-23-15,-3-7 8 16,-2-5 9-16,0 0-12 15,-12-12-17-15,-2-11-18 16,-6-5-24-16,-4-11 34 16,-4-1 23-16,-4-2 13 15,-2 3-3-15,-2 5 2 16,3 8 3-16,3 12-10 0,2 8-21 16,6 6-49-16,2 10 87 15,1 16 0-15,2 4 0 16,1 6 9-16,2 4 10 15,3 0 17-15,2-1 14 16,1-7-1-16,1-2-23 16,2-5-26-16,2-7 0 15,3-2-34-15,0-7-226 16,0-4-729-16</inkml:trace>
  <inkml:trace contextRef="#ctx0" brushRef="#br0" timeOffset="-175997.34">15545 16346 1410 0,'0'0'276'0,"0"0"-192"16,0 0-58-16,91 0-13 15,-57 0-3-15,-1 0-10 16,-3 0-39-16,-8 0-111 16,-6 0-127-16,-10 6-502 0</inkml:trace>
  <inkml:trace contextRef="#ctx0" brushRef="#br0" timeOffset="-175818.58">15539 16583 1491 0,'0'0'570'16,"0"0"-464"-16,0 0-91 16,0 0-14-16,0 0 22 15,0 0 2-15,112 3-4 16,-69-3-9-16,0 0-12 15,11 0-52-15,-13 0-154 16,-6-2-545-16</inkml:trace>
  <inkml:trace contextRef="#ctx0" brushRef="#br0" timeOffset="-174992.31">16544 15908 796 0,'0'0'712'0,"0"0"-585"16,0 0-69-16,0 0-46 15,0 0 2-15,-25 111 16 16,16-68 21-16,-2 4-4 16,1-1 1-16,1-3 6 15,3-8-10-15,3-5-19 16,1-10-18-16,2-6-7 15,0-8 2-15,16-1 4 16,9-2 3-16,9-2-8 16,8-1 9-16,10 0-4 15,3 0-5-15,-1 0 5 16,-3 0-6-16,-7 0 0 0,-6-14-55 16,-13-3-268-16,-10-1-519 15</inkml:trace>
  <inkml:trace contextRef="#ctx0" brushRef="#br0" timeOffset="-174802.64">16808 16032 1498 0,'0'0'318'0,"0"0"-235"15,-16 113-50-15,11-57-10 16,4 4 24-16,1 1-11 0,0-1-36 15,7-6-45-15,22 4-170 16,-3-15-193-16,0-10-585 0</inkml:trace>
  <inkml:trace contextRef="#ctx0" brushRef="#br0" timeOffset="-174659.69">17096 16535 123 0,'0'0'1622'0,"0"0"-1338"15,0 0-200-15,0 0-58 16,0 0-14-16,0 0-12 16,0 0-36-16,30 58-132 15,-22-65-406-15</inkml:trace>
  <inkml:trace contextRef="#ctx0" brushRef="#br0" timeOffset="-174142.39">17400 16023 1536 0,'0'0'239'16,"0"0"-176"-16,81 0-39 15,-42-4-14-15,-2-3-3 16,-1 0-6-16,-9 2-1 0,-9 0-34 15,-9 5-138-15,-9 0-122 16,0 0-244-16,-14 10 450 16,-10 4 88-16,-4-1 101 15,-3 3 128-15,-2 0 4 16,-2-1-47-16,-1 2 9 16,4 0-52-16,3 1-47 15,6-1-53-15,6 2-25 16,10-2-6-16,7-2-12 15,3 1-19-15,19-1 19 16,12 1 12-16,9 1 0 16,8 1-11-16,5 1 6 15,0 3-5-15,-5 0-2 16,-8 1 7-16,-8 0-6 16,-12-1 0-16,-12 2 10 0,-10-5 11 15,-1 0 25-15,-15-2-15 16,-12-2-11-16,-5-7-12 15,-6-5 0-15,-3-3-8 16,3-2 13-16,6-13-14 16,6-3-49-16,14 1-81 15,12-7-117-15,8 4-239 16,11 3-236-16</inkml:trace>
  <inkml:trace contextRef="#ctx0" brushRef="#br0" timeOffset="-173774.76">17881 16115 1564 0,'0'0'223'0,"0"0"-219"16,0 0-4-16,0 0-20 15,88 30 20-15,-54-27 13 16,2-3 28-16,1 0-3 15,2 0-13-15,-6-11-4 16,-4 0-9-16,-6-2-11 16,-7-1 9-16,-7 2 20 15,-2 1 11-15,-5 1 0 16,-2 5 8-16,0 0 5 0,0 5-2 16,0 0-52-16,0 14 14 15,-2 12 2-15,2 11-4 16,0 9 7-16,0 2-13 15,0 4-5-15,4-4 5 16,0 0-5-16,-4-7-1 16,0-2-60-16,-1 1-186 15,-13-8-241-15,-1-10-409 0</inkml:trace>
  <inkml:trace contextRef="#ctx0" brushRef="#br0" timeOffset="-173609.66">18051 16465 1575 0,'0'0'483'16,"0"0"-405"-16,0 0-59 0,0 0-17 15,98-46-2-15,-62 36 2 16,-2 3-2-16,-2 0-36 16,1-1-99-16,-8 1-235 15,-6 2-756-15</inkml:trace>
  <inkml:trace contextRef="#ctx0" brushRef="#br0" timeOffset="-173269.94">18704 16319 1837 0,'0'0'280'16,"0"0"-201"-16,60 80-55 15,-27-46-23-15,1-2 8 16,-1-3-8-16,-5-3 5 0,-4-6-6 16,-5-3-35-16,-5-4-149 15,-4-5-424-15,-4-7-728 0</inkml:trace>
  <inkml:trace contextRef="#ctx0" brushRef="#br0" timeOffset="-173069.88">18868 16397 1582 0,'0'0'370'0,"0"0"-264"16,0 0-73-16,-45 107-24 16,32-71 5-16,0-3 36 15,3-5-11-15,3-5-19 16,4-9-20-16,3-8-53 0,0-6-151 15,12-12-68-15,0-5-339 0</inkml:trace>
  <inkml:trace contextRef="#ctx0" brushRef="#br0" timeOffset="-172857.77">18955 16145 1455 0,'0'0'322'15,"0"0"-224"-15,0 0-54 16,53 98 16-16,-32-41 35 16,0 4-26-16,-4-3-22 15,-3-5-2-15,-3-8-22 0,-5-10-23 16,-2-11-4-16,-4-7-73 16,0-12-139-16,0-3-107 15,-4-2-453-15</inkml:trace>
  <inkml:trace contextRef="#ctx0" brushRef="#br0" timeOffset="-171680.75">18422 16118 674 0,'0'0'374'0,"0"0"-225"15,0 0-82-15,0 0-33 16,0 0 56-16,0 0 24 16,0 0-36-16,0-3-37 15,0 3-22-15,0 0-13 16,0 0-5-16,0 8 22 0,-1 3 11 15,-3 5-9 1,1 2 2-16,-2 2-9 0,0 3-3 16,2 3-7-16,2 6 3 15,1 1 9-15,0 6 9 16,0 2-20-16,9-1 9 16,4-1-10-16,1-7 0 15,0-5-7-15,2-5 1 16,0-8-2-16,-1-5 1 15,0-8-1-15,0-1 1 16,-2-1 0-16,-1-12 6 16,-3-4-5-16,0-1 5 15,-5-1-5-15,-1 0-1 16,-3-1 0-16,0 2 5 16,-1 2-4-16,-8 2-1 0,-5 7 8 15,2 5 20-15,-2 2 25 16,-1 7-39-16,-2 13-15 15,4 6-7-15,4 16-41 16,3-8-97-16,6-3-377 0</inkml:trace>
  <inkml:trace contextRef="#ctx0" brushRef="#br0" timeOffset="-170636.45">19207 16220 64 0,'0'0'321'0,"0"0"-140"16,0 0-50-16,0 0-33 15,0 0 0-15,0 0 14 16,0 0-8-16,-9 24-23 16,9-16 3-16,0 1 9 15,0 3-1-15,0 3-22 16,0 7 12-16,6 3 34 16,4 6-28-16,8 3-30 15,2-1-14-15,5-1-25 16,2-6 2-16,1-6-8 15,2-7 0-15,1-9 11 16,2-4 12-16,1-8 7 16,-1-12-6-16,-2-8-8 15,-2-6 1-15,-7-2-4 16,-8 1 1-16,-6 1 2 0,-8 1 2 16,0 6-4-16,-16 1-9 15,-11 4-18-15,-6 2-5 16,-5 6 5-16,-4 8 0 15,3 6 39-15,2 0-21 16,4 13-18-16,6 7-1 16,6 2-17-16,9 2-13 15,6 0-48-15,6-1-118 16,3-5-503-16,8-8-619 0</inkml:trace>
  <inkml:trace contextRef="#ctx0" brushRef="#br0" timeOffset="-170410.87">19577 15908 1661 0,'0'0'345'16,"0"0"-256"-16,0 0-89 15,0 0-21-15,0 0 21 16,0 0 6-16,86 5-6 16,-52-1-13-16,-5-1-211 15,-6 2-576-15</inkml:trace>
  <inkml:trace contextRef="#ctx0" brushRef="#br0" timeOffset="-170194.73">19853 15766 1313 0,'0'0'356'16,"0"0"-229"-16,0 75-70 16,1-32 3-16,4 6 46 15,1-1-36-15,1-3-43 16,-1-6-24-16,0-9-3 15,3-10-129-15,1-11-197 16,-2-9-273-16</inkml:trace>
  <inkml:trace contextRef="#ctx0" brushRef="#br0" timeOffset="-169729.59">20000 15872 1077 0,'0'0'228'16,"0"0"-156"-16,0 0-43 16,0 0 3-16,54 78-6 0,-30-70-13 15,4-5-5 1,1-3-7-16,-4 0 9 0,-3-9-4 16,-5-5 7-16,-4-4 29 15,-7-1 41-15,-4-1 2 16,-2 2 7-16,0 0-20 15,-8 3-20-15,-7 4 6 16,0 3 15-16,-1 5-57 16,-1 3 18-16,1 5-23 15,2 12-2-15,3 3-8 16,3 0 0-16,5 1-1 16,3-4-5-16,0-2-32 15,5-8-21-15,8-4 18 16,2-3 4-16,3 0-23 15,-2-2-4-15,1-2 34 0,-2 4 29 16,-2 0 6-16,-1 9 70 16,0 11 46-16,-5 7-5 15,1 2-52-15,-4 2-39 16,-1-1-24-16,2-4-2 16,-1-1-9-16,2-1-159 15,0-7-353-15,-1-5-764 0</inkml:trace>
  <inkml:trace contextRef="#ctx0" brushRef="#br0" timeOffset="-169487.93">20388 15933 1358 0,'0'0'346'15,"0"0"-249"-15,0 0-72 16,0 0-14-16,104-8 0 16,-62 6 2-16,3-1-3 15,-2 0 5-15,-1 0-10 16,-8 0-5-16,-9 3-35 16,-11 0-118-16,-6 0-116 15,-8 0-358-15</inkml:trace>
  <inkml:trace contextRef="#ctx0" brushRef="#br0" timeOffset="-169194.56">20612 16016 1250 0,'0'0'312'16,"0"0"-207"-16,13 74-80 16,11-36-9-16,6 2 66 15,3 3-6-15,1 0-44 16,-4 0-3-16,-6-1 12 15,-8-1-10-15,-10-2 10 16,-6-2 19-16,-1 0-17 16,-20-5-20-16,-6-1-6 15,-7-4 0-15,-8-4 7 0,-3-6 2 16,-3-4 10 0,1-5 11-16,5-4 8 0,4-4-4 15,8 0-19-15,8 0-32 16,5-10-10-16,4-16-88 15,4 0-71-15,4 1-450 16</inkml:trace>
  <inkml:trace contextRef="#ctx0" brushRef="#br0" timeOffset="-167940.77">21489 9951 871 0,'0'0'201'0,"0"0"-141"16,85 105-31-16,-57-52 55 16,-10 16 57-16,-16 21-45 15,-11 20-13-15,-29 7 27 16,-12-3-15-16,-5-13-10 16,8-14 38-16,4-2-29 15,10-15-34-15,14-16-35 0,7-13-7 16,12-5-17-1,0 3-1-15,10 4-16 0,14 4 16 16,13-4 9-16,8-1-8 16,9-1 1-16,1-1 7 15,-1 0-1-15,-4 5-6 16,-5 3-1-16,-8 17 11 16,-10 19-3-16,-12 20 4 15,-10 13-1-15,-5 3 1 16,-14-1-4-16,-8-9-8 15,1-3 0-15,6-10 5 16,6-19-6-16,7-19 1 16,2-17-1-16,0-4 1 0,11 5 1 15,6 2-2 1,7 6 0-16,7-3 1 0,5-2 0 16,4 3 7-16,2 2-7 15,2 15 6-15,-2 17-6 16,-5 21 1-16,-11 12-1 15,-17 3-1-15,-9-3 0 16,-3-3 1-16,-12 5 0 16,-2-1-1-16,2-7 1 15,5-6-1-15,7-9 6 16,3-7-5-16,7-7 1 16,7-12-2-16,2-15-2 0,5 10-20 15,6 14 13 1,4 17 3-16,4 15-4 15,-8-4 8-15,-7-9-8 0,-8 6-22 16,-5 2 8-16,-7 9 11 16,-2 7-1-16,-18 5-34 15,-7 4 26-15,-1 4-12 16,1 2 34-16,4-4 1 16,4-5 48-16,6-6 7 15,4-9-27-15,0-7-29 16,-3-9-11-16,2-21-51 15,1-5-54-15,0-25-245 16,6-16-641-16</inkml:trace>
  <inkml:trace contextRef="#ctx0" brushRef="#br0" timeOffset="-166875.64">23346 10689 1091 0,'0'0'268'0,"0"0"-190"15,0 0-53-15,0 0-2 16,0 0 38-16,0 0-13 16,0 0 60-16,18 63 10 15,6-1-31-15,14 29-27 16,9 25-6-16,-1 2-18 15,-10-24-22-15,-13-29-7 16,-10-31-7-16,-4-8 1 16,1 1 0-16,-1-1-1 15,-2-1 1-15,0-5 5 16,-3-7-6-16,-3-7-1 0,-1-3-8 16,0-3 9-1,0 0 1-15,0-11-1 0,-5-8-55 16,-9-4 1-16,-4-5 24 15,-3-2 14-15,-3-2 16 16,-3 1 0-16,1 2-1 16,0 4 1-16,4 7 1 15,-1 5 11-15,1 8-12 16,0 5 1-16,-2 0 1 16,-3 15 8-16,-5 8 0 15,-2 8 1-15,-1 7 8 16,0 5-3-16,4 0 14 15,4 1-3-15,6-3-17 0,2-7-8 16,7-6 5 0,2-9-7-16,5-6 0 0,3-7-1 15,2-5-60-15,0-1 1 16,0 0-85-16,5-8-131 16,5-4-272-16</inkml:trace>
  <inkml:trace contextRef="#ctx0" brushRef="#br0" timeOffset="-166534.9">23951 11226 1603 0,'0'0'298'15,"0"0"-213"-15,0 0-64 16,90 0-5-16,-51 0-6 15,2 0-9-15,-2 0 0 16,-4 0-1-16,-7 0-20 0,-10 3-112 16,-9 0-208-1,-9 1-460-15</inkml:trace>
  <inkml:trace contextRef="#ctx0" brushRef="#br0" timeOffset="-166363.33">24068 11347 872 0,'0'0'658'0,"0"0"-520"16,0 0-37-16,0 0-16 15,0 0-2-15,83 49-47 16,-57-40-19-16,1-1-17 16,-1 1-10-16,-5-6-142 0,-7 0-520 15</inkml:trace>
  <inkml:trace contextRef="#ctx0" brushRef="#br0" timeOffset="-144677.68">15275 15550 1073 0,'0'0'254'15,"0"0"-145"-15,0 0-65 16,0 0 40-16,0 0 82 16,0 0-23-16,0 0-66 15,-2 0-23-15,-2 0-2 16,-4 0-15-16,-3 9-7 15,-3 5-13-15,-7 7-6 0,-4 10-10 16,-8 13 0-16,-15 19 0 16,-19 25-1-16,-12 17 0 15,7-8 1-15,16-21 1 16,20-23-2-16,12-16 9 16,-1 2-7-16,-2 4-1 15,5-2-1-15,5-11 0 16,5-8 1-16,6-10-1 15,5-7-19-15,1-5-83 16,0 0-202-16,9-7-31 16,1-3-538-16</inkml:trace>
  <inkml:trace contextRef="#ctx0" brushRef="#br0" timeOffset="-143542.27">9246 15516 1337 0,'0'0'299'16,"0"0"-219"-16,0 0-52 15,0 0-22-15,0 0 2 16,-58 80 25-16,40-50 32 16,-1 7-3-16,-1 7-28 0,-8 21-11 15,-8 21-10-15,-9 22-11 16,0 1 4-16,7-19 1 16,14-28 25-16,9-23 12 15,4-10-10-15,0 3-9 16,2 2-16-16,-2-4-8 15,5-9-1-15,6-8 1 16,0-7-1-16,0-6-47 16,9 0-298-16,3-6-378 0</inkml:trace>
  <inkml:trace contextRef="#ctx0" brushRef="#br0" timeOffset="-140329.66">20791 15780 424 0,'0'0'104'16,"0"0"-45"-16,0 0 24 0,0 0 58 15,0 0 45 1,0 0-32-16,39-51-40 0,-35 41 6 15,3-1-24-15,-2 1 15 16,-1 2-8-16,-1 2-24 16,-1 3-16-16,-2 2-3 15,0 1 4-15,0 0 2 16,0 10-10-16,-9 16-34 16,-13 31-15-16,-13 29-1 15,-14 28-5-15,-6 11-1 16,1-7 6-16,2-14-5 15,7-15 0-15,10-16 1 16,6-15-1-16,13-20-1 16,1-9 1-16,4 0 1 15,2-4-1-15,1-3-1 0,5-8-2 16,1-5-20-16,2-5 0 16,0-1-22-16,0-3-36 15,0 0-78-15,0 0-70 16,12 0-106-16,-3-1-27 15,0-7-340-15</inkml:trace>
  <inkml:trace contextRef="#ctx0" brushRef="#br0" timeOffset="-139105.18">8420 15173 1174 0,'0'0'185'15,"0"0"-119"-15,0 0-45 16,-64 75-2-16,38-38 19 16,-1 8 17-16,-7 20-10 0,-8 20-26 15,-5 19-1-15,-3 3-11 16,7-18-5-16,12-24 7 15,10-23 7-15,1-2 8 16,1 3-14-16,-2 7-3 16,-1 5-6-16,4-11 6 15,4-6-6-15,2-5 0 16,4-5-1-16,2-3 0 16,1-4-23-16,5 1-94 15,0-6-202-15,0-2-320 0</inkml:trace>
  <inkml:trace contextRef="#ctx0" brushRef="#br0" timeOffset="-122001.64">22458 10490 971 0,'0'0'219'16,"0"0"-93"-16,0 0-49 16,0 0-16-16,0 0 3 15,0 0-6-15,0 0-26 16,-1-4-13-16,1 4-8 16,0 14 11-16,0 14 76 0,7 22-21 15,4 32-37 1,4 38-24-16,1 25-9 0,0 6-5 15,-2-1 4-15,-7-17 1 16,-4-9-7-16,-1-15 0 16,-2-22 0-16,0-22 0 15,0-19 1-15,0-7-1 16,0 7 0-16,-5 2 1 16,2 5 0-16,-1-4 0 15,1-8 0-15,2-7 0 16,1-8 0-16,0-5-1 15,0-8 0-15,0-3-1 16,4-5 0-16,5-1 1 16,0-3-1-16,3-1 0 15,6 0 0-15,5 0-15 0,6-1 16 16,4-7-11-16,7 0 11 16,6 0 0-16,4 0 1 15,3 1-1-15,4 1-13 16,2 2-22-16,4 3 1 15,13 1 33-15,22 0 1 16,18 0 4-16,6 3-4 16,-6 5-5-16,-9 2 4 15,-16 0-14-15,2-2 14 16,-2 1 2-16,1 1-2 16,2-3 2-16,3 0 0 15,6-1-1-15,5-3 1 16,10-3-1-16,5 0 14 0,6 0 34 15,3 0-34 1,3 0-14-16,0-1 1 0,1-7 1 16,1 0 0-16,-1 2-1 15,-2-1 0-15,0 2 0 16,-1 0-1-16,-3 0 0 16,-2 0-1-16,-1 0 1 15,0 0 7-15,1 1-5 16,0-1-2-16,-1 1 6 15,0 2-6-15,1 1 0 16,-2 1 0-16,-2 0-1 16,-2 0 1-16,-3 0 1 0,5 0-1 15,4 0 2 1,0-2-1-16,4 2-1 0,3 0 0 16,-2 0 0-16,0 0 0 15,1 0 1-15,0 0-1 16,2 0 0-16,0 0-1 15,2 0 1-15,0 0 1 16,-3 0-1-16,-2 0 0 16,-3 2-1-16,-6 5 0 15,-1-1-6-15,-4 1 7 16,-3-1 1-16,-4 2 0 16,-8-1-1-16,-6 0 1 15,-20-2-1-15,-15-2-2 16,-16 0-8-16,-6 1 9 15,5 3 0-15,3-1 1 0,2 2-1 16,-8-2 0-16,-7 0 1 16,-6-1-1-16,-9-5-8 15,-5 0-23-15,-4 0-101 16,-7-5 52-16,-2-4-71 16,-3-6-507-16</inkml:trace>
  <inkml:trace contextRef="#ctx0" brushRef="#br0" timeOffset="-121534.64">30929 10492 689 0,'0'0'110'0,"0"0"-99"16,0 0-9-16,0 0 0 0,21 88 43 15,-11-6 91-15,4 41-3 16,1 25 6-16,-2 9-3 16,-3-1-71-16,0-16-24 15,-1-3-6-15,4-9 59 16,0-8 42-16,4-16-35 16,-2-13-40-16,-2-16-30 15,-3-18-9-15,-2-12-1 16,-3-9 3-16,2 3-8 15,-3 4-5-15,1-2 1 16,-1-8-12-16,-2-10 0 16,-1-12-33-16,-1-8-182 15,0-3-726-15</inkml:trace>
  <inkml:trace contextRef="#ctx0" brushRef="#br1" timeOffset="-82551.55">25294 11478 1540 0,'0'0'313'0,"0"0"-225"16,0 0-58-16,0 0-2 15,0 0 2-15,0 0-25 16,0 0-5-16,13 11-110 0,-7-17-284 0</inkml:trace>
  <inkml:trace contextRef="#ctx0" brushRef="#br0" timeOffset="-69721.85">24961 10760 606 0,'0'0'230'0,"0"0"-139"0,0 0-54 16,0 0 53-16,0 0 24 15,-16 72 18-15,4-41-65 16,-2 5-24-16,-2 4-18 15,0-1 2-15,-1 1 17 16,4-5-9-16,1-5-22 16,5-6 4-16,3-4-17 15,3-5 5-15,1-6-5 16,0-3 0-16,0-4-1 16,6-2 1-16,4 0 6 15,1 0-6-15,-1 0 0 0,5-8 1 16,-1 0 1-1,3-1-1-15,2-2 0 0,3 3 0 16,2 3 0-16,-1 2 0 16,3 3-1-16,-2 0 0 15,-2 0 1-15,-3 0-1 16,-4 5 0-16,-1-3 0 16,-5-1 0-16,-3-1-33 15,0-5-160-15,-3-7-143 16,-2-3-314-16</inkml:trace>
  <inkml:trace contextRef="#ctx0" brushRef="#br0" timeOffset="-69502.44">25166 10788 1030 0,'0'0'223'0,"0"0"-126"16,0 0-10-16,-14 94 25 15,8-48 0-15,3 5-7 16,2 7-44-16,-2 6-24 16,1-1-10-16,2 2-21 15,0-9-6-15,0-6-35 16,5 1-143-16,6-15-68 16,0-10-322-16</inkml:trace>
  <inkml:trace contextRef="#ctx0" brushRef="#br0" timeOffset="-69217.78">25346 11458 679 0,'0'0'613'16,"0"0"-576"-16,0 0 74 15,0 0-84-15,0 0-24 16,0 0-2-16,0 0-1 15,2 63 10-15,5-73-10 16,2-7-14-16,-3-2-63 16,-3 0 64-16,-3 5 13 15,0 2 38-15,0 4 80 0,0 8 53 16,-5 0-89-16,1 0-9 16,-2 13-57-16,5 3-16 15,1 4-100-15,0-5-101 16,4-4-505-16</inkml:trace>
  <inkml:trace contextRef="#ctx0" brushRef="#br0" timeOffset="-68505.26">25580 10883 1476 0,'0'0'333'15,"0"0"-281"-15,0 0-52 16,0 0-33-16,0 0 33 16,0 0 17-16,0 0-1 15,28-20-10-15,-6 12-5 16,4 4 2-16,3 4-3 0,4 0 2 16,-2 2-1-16,0 13 0 15,-2 2 0-15,-9 4 0 16,-5 4 7-16,-6 2-7 15,-7 4 0-15,-2-2 17 16,-5 0-18-16,-14 0 6 16,-2-2-6-16,0-7 0 15,0-3 19-15,3-6-18 16,6-6-1-16,5-5-12 16,4 0-2-16,3-8-24 15,0-8-721-15,15-1 661 16,6 0 13-16,5 6 60 15,3 7 25-15,4 4 0 0,1 5 16 16,0 14 4 0,-2 9 60-16,-4 0 50 0,-6 2 0 15,-8-1 4-15,-7-2-15 16,-7-1 31-16,0-3-20 16,-13-2-10-16,-10-1-65 15,-2-3 21-15,-3-4-54 16,-2-4 2-16,0-6-15 15,0-3 1-15,6 0-8 16,2 0 5-16,4-3-7 16,6-2 0-16,5 3-14 15,-1-1-14-15,5 2-67 16,2-2-81-16,1 3-114 16,0 0-379-16</inkml:trace>
  <inkml:trace contextRef="#ctx0" brushRef="#br0" timeOffset="-67615.81">26471 10816 804 0,'0'0'164'0,"0"0"-68"0,0 0 85 15,95-16-39-15,-60 10-52 16,-1 0-34-16,1 1-3 16,-2 0-13-16,-3 2-14 15,-7 2-14-15,-4 1-10 16,-10 0-2-16,-9 0-91 16,0 0-206-16,-14 2-339 0</inkml:trace>
  <inkml:trace contextRef="#ctx0" brushRef="#br0" timeOffset="-67206.36">26562 10794 684 0,'0'0'673'0,"0"0"-570"16,0 0-64-16,-33 84-5 16,22-48 47-16,3-3 9 15,2 1-31-15,4-6-10 16,2-5-19-16,0-6-11 15,2-7-2-15,11-8-6 16,5-2-1-16,6 0-3 16,5-7-5-16,6 0-1 15,-1 0 1-15,1 7 0 16,-1 0-1-16,0 14 0 16,-3 10 0-16,-5 5 0 15,-4 1 0-15,-6 1 12 16,-7 1 18-16,-9-3 25 15,0-3 8-15,-13 1-21 0,-12-4 13 16,-8-1-28-16,-6-5-11 16,-1-5 1-16,-2-4 10 15,0-8 0-15,7 0-14 16,3 0-13-16,7-12 3 16,7-2-4-16,3 0-2 15,9-2-33-15,6 1-38 16,11-6-92-16,12 4-478 15,4 1-582-15</inkml:trace>
  <inkml:trace contextRef="#ctx0" brushRef="#br0" timeOffset="-66926.97">27312 10948 1092 0,'0'0'371'16,"0"0"-243"-16,0 0 38 15,0 0-56-15,42 94-37 16,-15-56-26-16,8 5 9 16,7 2-6-16,3-1 4 15,1-3-26-15,-6-2-15 16,-4-9-12-16,-9-5-1 15,-8-4-42-15,-7-10-118 16,-4-11-161-16,-5 0-255 16,-3-10-161-16</inkml:trace>
  <inkml:trace contextRef="#ctx0" brushRef="#br0" timeOffset="-66708.64">27561 11081 633 0,'0'0'899'0,"0"0"-744"16,0 0-79-16,0 0-4 16,-88 104 17-16,63-63 15 15,1 1-13-15,1 1-39 16,1-2-30-16,1-3-10 16,6-6-12-16,2-7-19 0,5-8-21 15,5-9-59-15,3-8-199 16,5-8-88-16,7-9-315 0</inkml:trace>
  <inkml:trace contextRef="#ctx0" brushRef="#br0" timeOffset="-66475.16">27731 10875 1204 0,'0'0'268'0,"0"0"-166"16,4 90-34-16,-1-32 11 0,0 6 28 16,2 0-9-1,-2-6-6-15,-1-7-47 0,1-8-26 16,-2-9-13-16,-1-10-6 16,2-9-27-16,-1-15-106 15,2 0-164-15,0-9-332 0</inkml:trace>
  <inkml:trace contextRef="#ctx0" brushRef="#br0" timeOffset="-66079.12">27991 11036 1249 0,'0'0'230'0,"0"0"-156"15,-6 112-33-15,3-58 36 16,3-1 31-16,3-1-43 16,16-7-30-16,7-8 3 15,3-9 35-15,7-11-42 16,3-9-17-16,-2-8-2 16,2-8-3-16,1-13-2 15,-7-7 1-15,-3-5 27 16,-9-4 8-16,-6-2-9 15,-11-2-12-15,-4-2 6 16,-4-2 18-16,-17 1-14 16,-7 2-5-16,-8 6-2 0,-3 8 14 15,-4 10-4-15,-1 11-8 16,-3 7-27-16,-1 3-3 16,2 14-42-16,2 2-21 15,8 0-8-15,8 1-40 16,7 3-162-16,9-6-269 15,5-2-408-15</inkml:trace>
  <inkml:trace contextRef="#ctx0" brushRef="#br0" timeOffset="-65823.5">28386 10747 1921 0,'0'0'263'16,"0"0"-259"-16,0 0-4 16,0 0-6-16,0 0 6 15,0 0 2-15,88 10-1 16,-60-5-1-16,10-5-181 15,-9 0-365-15,-6 0-524 0</inkml:trace>
  <inkml:trace contextRef="#ctx0" brushRef="#br0" timeOffset="-65433.29">28712 10558 940 0,'0'0'381'0,"0"0"-271"16,0 0-80-16,0 0-9 16,0 0 18-16,62 73-6 15,-31-57-18-15,3-3-6 16,4-5-9-16,0-5 1 16,-3-3 7-16,-6 0-6 15,-4-4 4-15,-6-9-6 16,-4-2 25-16,-8 0 16 15,-2-3 26-15,-4-3-18 0,-1 4 24 16,0 0-8-16,0 8-15 16,-4 2 0-16,-2 7-2 15,-5 4-48-15,1 20-9 16,-6 17 2-16,-1 23 7 16,1 20 8-16,5-2-6 15,7-11 7-15,4-15-9 16,0-20-9-16,0-1-30 15,4-3-17-15,-1-16-202 16,-1-6-128-16,-2-10-477 0</inkml:trace>
  <inkml:trace contextRef="#ctx0" brushRef="#br0" timeOffset="-65253.49">28787 10901 1217 0,'0'0'344'15,"0"0"-254"-15,0 0-49 16,0 0 13-16,0 0 71 16,0 0-15-16,106 0-60 15,-67-2-28-15,1-4-22 16,14-2 0-16,-11 1-194 16,-9 1-867-16</inkml:trace>
  <inkml:trace contextRef="#ctx0" brushRef="#br0" timeOffset="-64390.39">29315 11060 1144 0,'0'0'248'16,"0"0"-179"-16,0 0-44 15,0 0-22-15,0 0 17 16,84-28 22-16,-71 28 46 16,2 18 28-16,1 13 0 15,4 22-24-15,-4 2-26 16,-1 8-37-16,-4 4-7 15,-7-10-8-15,-1 2-1 0,-3-9-3 16,0-12-1-16,0-10 0 16,0-12 0-16,0-8 0 15,0-7 10-15,0-1-2 16,0-12 4-16,0-13-11 16,0-14-9-16,3-7 1 15,10-10-2-15,3-4-13 16,3-2-14-16,3 3-7 15,1 6 21-15,2 11-2 16,2 13 0-16,0 14-4 16,-4 15 2-16,-1 5 16 15,-6 24-6-15,-3 15 7 16,-3 10 0-16,-3 5 6 0,-4 2 0 16,-2-6 12-16,-1-7 7 15,0-10-15-15,0-12-1 16,0-9-3-16,0-8-6 15,0-9 2-15,2 0 11 16,5-14-1-16,6-15-6 16,6-9-5-16,3-11-1 15,3-5-13-15,2 0-28 16,1 2 14-16,0 9 17 16,-2 15 8-16,-5 14-5 15,0 14-5-15,-6 17 12 16,3 32 30-16,-6 5 19 15,-2 8-27-15,-3 5 25 16,-4-10-7-16,2 6-12 16,-4-9-18-16,2-7-5 0,-3-6-5 15,0-7-44-15,-1-12-170 16,-8-8-540-16</inkml:trace>
  <inkml:trace contextRef="#ctx0" brushRef="#br0" timeOffset="-61414.78">26778 12429 1083 0,'0'0'330'15,"0"0"-156"-15,0 0-115 16,0 0-35-16,0 0 71 16,0 0-9-16,-5 4-46 15,5-1-39-15,0 4 16 16,0 8 10-16,0 8 42 16,0 14 10-16,0 12-36 15,-1 7-22-15,-2 6-21 16,-2-1 12-16,1-2-12 15,-2-6 6-15,3-6-6 16,2-5-40-16,1-5-77 0,0 1-173 16,0-10-24-16,3-11-259 15</inkml:trace>
  <inkml:trace contextRef="#ctx0" brushRef="#br0" timeOffset="-61129.38">26900 12325 149 0,'0'0'1140'0,"0"0"-943"15,0 0-136-15,0 0-43 16,0 0 107-16,0 0-20 15,0 0-64-15,8 122-13 16,4-51-1-16,-3-1-13 16,1-9-14-16,0-14 6 15,0 5-4-15,0 1-2 16,-3 10-88-16,-4-14-231 16,-3-11-522-16</inkml:trace>
  <inkml:trace contextRef="#ctx0" brushRef="#br0" timeOffset="-60833.73">26462 12797 1039 0,'0'0'352'16,"0"0"-241"-16,0 0-88 16,0 0-22-16,0 0 85 15,0 0 40-15,98 78-39 16,-50-50-33-16,4-1-37 0,2-3-3 16,-1-6-4-16,-3-3-1 15,-3-5-9-15,7-7-21 16,-13-3-244-16,-10 0-485 0</inkml:trace>
  <inkml:trace contextRef="#ctx0" brushRef="#br0" timeOffset="-60593.41">27128 12642 1305 0,'0'0'519'0,"0"0"-430"16,0 0-66-16,0 0-8 16,-47 73 16-16,26-20 65 15,0 6-63-15,0 0-32 16,6-4-1-16,3-7-6 16,6-11-50-16,2-4-73 15,-2-2-137-15,0-6-305 16,-1-7-213-16</inkml:trace>
  <inkml:trace contextRef="#ctx0" brushRef="#br0" timeOffset="-59588.93">24596 13714 93 0,'0'0'718'16,"0"0"-481"0,0 0-149-16,0 0-28 0,0 0 87 15,0 0-4-15,0 0-27 16,1-1-26-16,-1 1-31 16,0 8-26-16,2 12 5 15,-1 13 18-15,-1 13 1 16,0 8-28-16,0 3-14 15,0 1-6-15,0-4-3 16,-1-7-5-16,-2-5 8 16,0-8-9-16,1-7 0 15,1-8 0-15,1-6 0 16,0-7 0-16,0-5-12 16,0-1 0-16,0 0-2 15,4-3 9-15,10-10 5 0,1-1 1 16,2 2 0-16,3-1 0 15,4 4 0-15,3 6-1 16,6 1 1-16,2 2-1 16,4 0 0-16,-2 3 0 15,-1 7 1-15,-5-3 0 16,-4-2 6-16,-3 0-7 16,-6-3-1-16,-3-2 1 15,-5 0-46-15,-3 0-153 16,-3-11-317-16,-4 2-317 0</inkml:trace>
  <inkml:trace contextRef="#ctx0" brushRef="#br0" timeOffset="-59348.38">24932 13861 1145 0,'0'0'486'16,"0"0"-479"-16,0 0-7 15,0 0 0-15,-2 103 86 16,7-20 28-16,5 26-48 16,-1 4-30-16,-3-20-21 15,-2-30 3-15,-2-25-4 16,-1-14-5-16,3 3-8 16,0-2 1-16,-1-5-2 15,1-14-53-15,1-6-248 16,-1 0-465-16</inkml:trace>
  <inkml:trace contextRef="#ctx0" brushRef="#br0" timeOffset="-58928.87">25334 13994 1234 0,'0'0'280'16,"0"0"-280"-16,0 0-24 16,0 0 11-16,0 0 13 15,75-78 6-15,-52 67-5 16,1 6 0-16,-1 5 1 15,-2 0 11-15,-1 9-13 16,-4 13 9-16,-3 7 21 16,-6 5 8-16,-5 4 10 15,-2 0-13-15,-2 1-26 16,-12-2 22-16,-3-3 21 16,-1-5-52-16,3-9 1 15,2-8 1-15,2-7 32 16,5-5-34-16,2-3-34 15,2-15-321-15,2-5 200 16,8-13-33-16,8 7-57 0,2 7-46 0</inkml:trace>
  <inkml:trace contextRef="#ctx0" brushRef="#br0" timeOffset="-58703.39">25580 14098 36 0,'0'0'310'16,"0"0"-20"-16,0 0-51 16,108 89-7-16,-75-54-26 15,-4 1 3-15,-5 3-78 16,-8-3-80-16,-8 3 9 15,-8-3-5-15,-3-2-27 16,-21-1-20-16,-7-6-8 16,-8-6-62-16,-6-7 62 15,-1-8 38-15,-5-6 46 16,4 0-71-16,5-14 41 16,4-3-1-16,10 0-12 0,9 0-41 15,10 5-19-15,9 0-39 16,7 0-73-16,16 4-130 15,2-1-383-15</inkml:trace>
  <inkml:trace contextRef="#ctx0" brushRef="#br0" timeOffset="-58416.66">26052 13911 1318 0,'0'0'381'16,"0"0"-302"-16,0 0-79 15,0 0 0-15,95-43 0 16,-56 31 9-16,0 2-8 15,-2 0 14-15,-1 3-14 16,-6 3-1-16,-8 1-164 16,-7 3-115-16,-12 0-379 0</inkml:trace>
  <inkml:trace contextRef="#ctx0" brushRef="#br0" timeOffset="-57969.45">26120 13905 757 0,'0'0'588'0,"0"0"-489"16,0 0-66-16,-34 72-8 16,25-45 40-16,3 2 43 15,3-3-33-15,3-6 2 16,0-1-42-16,0-7-19 15,10-4-11-15,7-4-4 0,1-4 7 16,6 0-8 0,2 0-13-16,4-4-2 0,3 3 3 15,3 1 12-15,0 0-1 16,1 12 0-16,-1 6-4 16,-2 8 5-16,-6 2 1 15,-4 6 6-15,-7 1 8 16,-10 2 16-16,-7 0-2 15,0-1 9-15,-15 0 9 16,-10-2-24-16,-5-5 2 16,-3-3-7-16,-3-6 1 15,-1-8 2-15,-1-8 2 16,0-4-2-16,4-2-3 16,5-14-9-16,9-4-9 0,9 0-50 15,11-8-47-15,12 6-172 16,7 5-481-16</inkml:trace>
  <inkml:trace contextRef="#ctx0" brushRef="#br0" timeOffset="-57367.04">26871 14083 1506 0,'0'0'295'16,"0"0"-295"-16,0 0-5 16,0 0-6-16,0 0 11 15,0 0 0-15,101-4 18 16,-69 38 24-16,4 13-4 16,-3 8-20-16,-1 7-11 15,-9 1 0-15,-7-5-5 16,-9-4 4-16,-3-11 8 0,-4-9-3 15,0-12 15-15,0-8 3 16,0-9 14-16,0-5-10 16,0-2 7-16,0-20-10 15,0-10-29-15,0-9 0 16,0-10-1-16,11-4-7 16,1-1-24-16,6 3 4 15,1 4 11-15,0 13 7 16,2 9 2-16,1 15 5 15,-2 12-8-15,1 3 10 16,1 26 9-16,-2 14 22 16,1 6 6-16,-4 4-22 15,-3-2 1-15,-2-8-9 0,-2-7 3 16,1-9-10-16,3-16-22 16,-3-7-197-16,0-4-384 0</inkml:trace>
  <inkml:trace contextRef="#ctx0" brushRef="#br0" timeOffset="-56647.55">27637 14108 1277 0,'0'0'270'16,"0"0"-224"-1,0 0-34-15,0 0-2 0,0 0 21 16,0 0 15-16,0 0 21 16,90 10-1-16,-71 19-23 15,0 11 20-15,-2 7-2 16,-2 2 15-16,-8 1-26 16,-2-7-17-16,-2-8-1 15,-3-9-8-15,0-6-5 16,0-11-18-16,0-6 9 15,0-3 1-15,1-1-1 16,2-16 3-16,3-9-2 16,0-8-10-16,0-7 0 0,3-5 1 15,3-3-2 1,0 3-6-16,1 5-2 0,2 10 2 16,0 11 0-16,0 10 5 15,-3 10-6-15,3 6 5 16,-3 20 2-16,1 11 1 15,-1 3-1-15,-3 2 1 16,1-1 0-16,-2-7 10 16,0-3-5-16,-1-7 0 15,3-7-5-15,-1-2 0 16,2-2 7-16,-1-7-8 16,-2-1 0-16,-2-5 0 15,-2 0-2-15,-1 0 2 16,4-13 0-16,-1-8 0 15,0-7 0-15,2-7 0 0,2-4-1 16,-1-1 0-16,0 1-9 16,3 3 4-16,-3 8 5 15,0 8-1-15,1 12-8 16,-2 8 1-16,1 0 0 16,2 19 8-16,0 10 1 15,3 5 1-15,2 2 5 16,-2 1-5-16,2-2 9 15,-4-4-8-15,0-1 5 16,-5-2-5-16,-2-3 5 16,-2 0-7-16,0-8-41 15,-2-3-160-15,-1-6-165 0,0-6-529 0</inkml:trace>
  <inkml:trace contextRef="#ctx0" brushRef="#br0" timeOffset="-55370.79">24156 13939 557 0,'0'0'326'16,"0"0"-164"-16,0 0-97 0,0 0 1 16,0 0 62-16,0 0-53 15,0 0-46-15,-3-10-13 16,3 32 35-16,3 14 43 16,7 22 1-16,5 26-13 15,3 25-43-15,1 10-21 16,-4-6-4-16,-1-13-5 15,-7-25-3-15,-2-16-6 16,-1-16-7-16,-1-7 7 16,4-2 1-16,3 3-1 15,2-1 1-15,2-10-1 16,3-4-1-16,1-7 1 0,2-3-1 16,2-2 0-16,3-6 0 15,5 3-1-15,1-3 1 16,3-3-12-16,6 1 2 15,2-2 4-15,6 0 6 16,1 0 0-16,8 0-10 16,15 0 10-16,17 0 0 15,20 0 0-15,7 0 1 16,-4 0 1-16,-3 0-1 16,-9 0 8-16,4 1-8 15,4-1 2-15,2 0-2 16,3 0 0-16,0-3 0 15,-2-2 1-15,-1-2 3 0,0 4 3 16,-3 2-7 0,2-2 8-16,0 3-7 0,-2-1 0 15,-3 1 0-15,1 0 1 16,1-2-2-16,7-1 0 16,2-2-7-16,5 2 7 15,-1-2 54-15,-1 2-13 16,1 0-24-16,-1 1-9 15,-1 0-7-15,-3 1 0 16,-11 1 1-16,-5 0-1 16,-4 0-1-16,-16 0 0 15,-14 3 1-15,-15-1-1 16,-4 1 0-16,7-3 1 16,6 3 0-16,6-1-1 15,-3-2 1-15,-4 0 0 0,-4 1 1 16,-4-1-1-1,-5 2 0-15,-8 1-1 0,-5-2 1 16,-9 2 0-16,-6-1 0 16,-7 0-1-16,-2-2 0 15,-6 2 0-15,-1-2 1 16,0 0-1-16,0 0-23 16,0 0-170-16,-1 0-288 0</inkml:trace>
  <inkml:trace contextRef="#ctx0" brushRef="#br0" timeOffset="-55032.59">28981 14108 848 0,'0'0'218'16,"0"0"-139"-16,18 110-15 16,1-24 93-16,8 27-65 0,0 7-25 15,-4-9-3 1,-7-25 9-16,-9-29-23 15,-4-18-18-15,0-5-16 0,0 2-16 16,0 0 8-16,-3 0-8 16,2-5-17-16,-2-9-125 15,0-7-363-15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0E3E4-7D99-4D6D-BA34-F07AD2915885}" type="datetimeFigureOut">
              <a:rPr lang="es-CL" smtClean="0"/>
              <a:t>11-06-2021</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2935A-9556-41B5-9F69-36D689881626}" type="slidenum">
              <a:rPr lang="es-CL" smtClean="0"/>
              <a:t>‹#›</a:t>
            </a:fld>
            <a:endParaRPr lang="es-CL"/>
          </a:p>
        </p:txBody>
      </p:sp>
    </p:spTree>
    <p:extLst>
      <p:ext uri="{BB962C8B-B14F-4D97-AF65-F5344CB8AC3E}">
        <p14:creationId xmlns:p14="http://schemas.microsoft.com/office/powerpoint/2010/main" val="262470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9A2429C4-5579-4AB2-AFB4-0AF021B724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E9568A29-D537-4E37-9F93-57C4E7EF18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altLang="es-CL"/>
          </a:p>
        </p:txBody>
      </p:sp>
      <p:sp>
        <p:nvSpPr>
          <p:cNvPr id="81924" name="3 Marcador de número de diapositiva">
            <a:extLst>
              <a:ext uri="{FF2B5EF4-FFF2-40B4-BE49-F238E27FC236}">
                <a16:creationId xmlns:a16="http://schemas.microsoft.com/office/drawing/2014/main" id="{B9659F0F-CC9E-4095-9883-E39EB713F9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334E2-1378-49E3-B89B-90B277C5EFED}" type="slidenum">
              <a:rPr lang="es-CL" altLang="es-CL"/>
              <a:pPr eaLnBrk="1" hangingPunct="1"/>
              <a:t>4</a:t>
            </a:fld>
            <a:endParaRPr lang="es-CL" altLang="es-C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3" Type="http://schemas.openxmlformats.org/officeDocument/2006/relationships/customXml" Target="../ink/ink17.xml"/><Relationship Id="rId18" Type="http://schemas.openxmlformats.org/officeDocument/2006/relationships/image" Target="../media/image1167.png"/><Relationship Id="rId26" Type="http://schemas.openxmlformats.org/officeDocument/2006/relationships/image" Target="../media/image1171.png"/><Relationship Id="rId39" Type="http://schemas.openxmlformats.org/officeDocument/2006/relationships/customXml" Target="../ink/ink30.xml"/><Relationship Id="rId3" Type="http://schemas.openxmlformats.org/officeDocument/2006/relationships/customXml" Target="../ink/ink12.xml"/><Relationship Id="rId21" Type="http://schemas.openxmlformats.org/officeDocument/2006/relationships/customXml" Target="../ink/ink21.xml"/><Relationship Id="rId34" Type="http://schemas.openxmlformats.org/officeDocument/2006/relationships/image" Target="../media/image1175.png"/><Relationship Id="rId42" Type="http://schemas.openxmlformats.org/officeDocument/2006/relationships/image" Target="../media/image1179.png"/><Relationship Id="rId47" Type="http://schemas.openxmlformats.org/officeDocument/2006/relationships/customXml" Target="../ink/ink34.xml"/><Relationship Id="rId50" Type="http://schemas.openxmlformats.org/officeDocument/2006/relationships/image" Target="../media/image1183.png"/><Relationship Id="rId7" Type="http://schemas.openxmlformats.org/officeDocument/2006/relationships/customXml" Target="../ink/ink14.xml"/><Relationship Id="rId12" Type="http://schemas.openxmlformats.org/officeDocument/2006/relationships/image" Target="../media/image1164.png"/><Relationship Id="rId17" Type="http://schemas.openxmlformats.org/officeDocument/2006/relationships/customXml" Target="../ink/ink19.xml"/><Relationship Id="rId25" Type="http://schemas.openxmlformats.org/officeDocument/2006/relationships/customXml" Target="../ink/ink23.xml"/><Relationship Id="rId33" Type="http://schemas.openxmlformats.org/officeDocument/2006/relationships/customXml" Target="../ink/ink27.xml"/><Relationship Id="rId38" Type="http://schemas.openxmlformats.org/officeDocument/2006/relationships/image" Target="../media/image1177.png"/><Relationship Id="rId46" Type="http://schemas.openxmlformats.org/officeDocument/2006/relationships/image" Target="../media/image1181.png"/><Relationship Id="rId2" Type="http://schemas.openxmlformats.org/officeDocument/2006/relationships/image" Target="../media/image42.jpeg"/><Relationship Id="rId16" Type="http://schemas.openxmlformats.org/officeDocument/2006/relationships/image" Target="../media/image1166.png"/><Relationship Id="rId20" Type="http://schemas.openxmlformats.org/officeDocument/2006/relationships/image" Target="../media/image1168.png"/><Relationship Id="rId29" Type="http://schemas.openxmlformats.org/officeDocument/2006/relationships/customXml" Target="../ink/ink25.xml"/><Relationship Id="rId41" Type="http://schemas.openxmlformats.org/officeDocument/2006/relationships/customXml" Target="../ink/ink31.xml"/><Relationship Id="rId54" Type="http://schemas.openxmlformats.org/officeDocument/2006/relationships/image" Target="../media/image1185.png"/><Relationship Id="rId1" Type="http://schemas.openxmlformats.org/officeDocument/2006/relationships/slideLayout" Target="../slideLayouts/slideLayout7.xml"/><Relationship Id="rId6" Type="http://schemas.openxmlformats.org/officeDocument/2006/relationships/image" Target="../media/image1161.png"/><Relationship Id="rId11" Type="http://schemas.openxmlformats.org/officeDocument/2006/relationships/customXml" Target="../ink/ink16.xml"/><Relationship Id="rId24" Type="http://schemas.openxmlformats.org/officeDocument/2006/relationships/image" Target="../media/image1170.png"/><Relationship Id="rId32" Type="http://schemas.openxmlformats.org/officeDocument/2006/relationships/image" Target="../media/image1174.png"/><Relationship Id="rId37" Type="http://schemas.openxmlformats.org/officeDocument/2006/relationships/customXml" Target="../ink/ink29.xml"/><Relationship Id="rId40" Type="http://schemas.openxmlformats.org/officeDocument/2006/relationships/image" Target="../media/image1178.png"/><Relationship Id="rId45" Type="http://schemas.openxmlformats.org/officeDocument/2006/relationships/customXml" Target="../ink/ink33.xml"/><Relationship Id="rId53" Type="http://schemas.openxmlformats.org/officeDocument/2006/relationships/customXml" Target="../ink/ink37.xml"/><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28" Type="http://schemas.openxmlformats.org/officeDocument/2006/relationships/image" Target="../media/image1172.png"/><Relationship Id="rId36" Type="http://schemas.openxmlformats.org/officeDocument/2006/relationships/image" Target="../media/image1176.png"/><Relationship Id="rId49" Type="http://schemas.openxmlformats.org/officeDocument/2006/relationships/customXml" Target="../ink/ink35.xml"/><Relationship Id="rId10" Type="http://schemas.openxmlformats.org/officeDocument/2006/relationships/image" Target="../media/image1163.png"/><Relationship Id="rId19" Type="http://schemas.openxmlformats.org/officeDocument/2006/relationships/customXml" Target="../ink/ink20.xml"/><Relationship Id="rId31" Type="http://schemas.openxmlformats.org/officeDocument/2006/relationships/customXml" Target="../ink/ink26.xml"/><Relationship Id="rId44" Type="http://schemas.openxmlformats.org/officeDocument/2006/relationships/image" Target="../media/image1180.png"/><Relationship Id="rId52" Type="http://schemas.openxmlformats.org/officeDocument/2006/relationships/image" Target="../media/image1184.png"/><Relationship Id="rId4" Type="http://schemas.openxmlformats.org/officeDocument/2006/relationships/image" Target="../media/image1160.png"/><Relationship Id="rId9" Type="http://schemas.openxmlformats.org/officeDocument/2006/relationships/customXml" Target="../ink/ink15.xml"/><Relationship Id="rId14" Type="http://schemas.openxmlformats.org/officeDocument/2006/relationships/image" Target="../media/image1165.png"/><Relationship Id="rId22" Type="http://schemas.openxmlformats.org/officeDocument/2006/relationships/image" Target="../media/image1169.png"/><Relationship Id="rId27" Type="http://schemas.openxmlformats.org/officeDocument/2006/relationships/customXml" Target="../ink/ink24.xml"/><Relationship Id="rId30" Type="http://schemas.openxmlformats.org/officeDocument/2006/relationships/image" Target="../media/image1173.png"/><Relationship Id="rId35" Type="http://schemas.openxmlformats.org/officeDocument/2006/relationships/customXml" Target="../ink/ink28.xml"/><Relationship Id="rId43" Type="http://schemas.openxmlformats.org/officeDocument/2006/relationships/customXml" Target="../ink/ink32.xml"/><Relationship Id="rId48" Type="http://schemas.openxmlformats.org/officeDocument/2006/relationships/image" Target="../media/image1182.png"/><Relationship Id="rId8" Type="http://schemas.openxmlformats.org/officeDocument/2006/relationships/image" Target="../media/image1162.png"/><Relationship Id="rId51" Type="http://schemas.openxmlformats.org/officeDocument/2006/relationships/customXml" Target="../ink/ink3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customXml" Target="../ink/ink3.xml"/><Relationship Id="rId10" Type="http://schemas.openxmlformats.org/officeDocument/2006/relationships/image" Target="../media/image116.png"/><Relationship Id="rId4" Type="http://schemas.openxmlformats.org/officeDocument/2006/relationships/image" Target="../media/image113.png"/><Relationship Id="rId9"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D334-8016-4412-B010-E4B8CF1349E4}"/>
              </a:ext>
            </a:extLst>
          </p:cNvPr>
          <p:cNvSpPr>
            <a:spLocks noGrp="1"/>
          </p:cNvSpPr>
          <p:nvPr>
            <p:ph type="ctrTitle"/>
          </p:nvPr>
        </p:nvSpPr>
        <p:spPr/>
        <p:txBody>
          <a:bodyPr>
            <a:normAutofit fontScale="90000"/>
          </a:bodyPr>
          <a:lstStyle/>
          <a:p>
            <a:r>
              <a:rPr lang="es-CL" dirty="0"/>
              <a:t>Estructura atómica y molecular</a:t>
            </a:r>
            <a:br>
              <a:rPr lang="es-CL" dirty="0"/>
            </a:br>
            <a:r>
              <a:rPr lang="es-CL" dirty="0"/>
              <a:t>* El modelo atómico moderno</a:t>
            </a:r>
          </a:p>
        </p:txBody>
      </p:sp>
      <p:sp>
        <p:nvSpPr>
          <p:cNvPr id="3" name="Subtitle 2">
            <a:extLst>
              <a:ext uri="{FF2B5EF4-FFF2-40B4-BE49-F238E27FC236}">
                <a16:creationId xmlns:a16="http://schemas.microsoft.com/office/drawing/2014/main" id="{904E5B4A-B9C3-471C-9C35-26E5811180A5}"/>
              </a:ext>
            </a:extLst>
          </p:cNvPr>
          <p:cNvSpPr>
            <a:spLocks noGrp="1"/>
          </p:cNvSpPr>
          <p:nvPr>
            <p:ph type="subTitle" idx="1"/>
          </p:nvPr>
        </p:nvSpPr>
        <p:spPr/>
        <p:txBody>
          <a:bodyPr/>
          <a:lstStyle/>
          <a:p>
            <a:r>
              <a:rPr lang="es-CL" dirty="0"/>
              <a:t>Dra. Carla muñoz v.</a:t>
            </a:r>
          </a:p>
        </p:txBody>
      </p:sp>
    </p:spTree>
    <p:extLst>
      <p:ext uri="{BB962C8B-B14F-4D97-AF65-F5344CB8AC3E}">
        <p14:creationId xmlns:p14="http://schemas.microsoft.com/office/powerpoint/2010/main" val="226897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lpi.tel.uva.es/~nacho/docencia/EMC/trabajos_02_03/RADIOASTRONOMIA/web/Indice/Radio/f_radio/interferencia.gif">
            <a:extLst>
              <a:ext uri="{FF2B5EF4-FFF2-40B4-BE49-F238E27FC236}">
                <a16:creationId xmlns:a16="http://schemas.microsoft.com/office/drawing/2014/main" id="{4E8A3674-A8A7-4DF8-910A-6FFAD485C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196" y="1474544"/>
            <a:ext cx="37433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2 CuadroTexto">
            <a:extLst>
              <a:ext uri="{FF2B5EF4-FFF2-40B4-BE49-F238E27FC236}">
                <a16:creationId xmlns:a16="http://schemas.microsoft.com/office/drawing/2014/main" id="{F1DC7AD3-2565-434B-9D52-E10E501BCCD3}"/>
              </a:ext>
            </a:extLst>
          </p:cNvPr>
          <p:cNvSpPr txBox="1">
            <a:spLocks noChangeArrowheads="1"/>
          </p:cNvSpPr>
          <p:nvPr/>
        </p:nvSpPr>
        <p:spPr bwMode="auto">
          <a:xfrm>
            <a:off x="295421" y="404814"/>
            <a:ext cx="11591779" cy="646331"/>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600" dirty="0">
                <a:solidFill>
                  <a:schemeClr val="bg1"/>
                </a:solidFill>
              </a:rPr>
              <a:t>Dos ondas se pueden encontrar  y chocar</a:t>
            </a:r>
          </a:p>
        </p:txBody>
      </p:sp>
      <p:sp>
        <p:nvSpPr>
          <p:cNvPr id="19460" name="3 CuadroTexto">
            <a:extLst>
              <a:ext uri="{FF2B5EF4-FFF2-40B4-BE49-F238E27FC236}">
                <a16:creationId xmlns:a16="http://schemas.microsoft.com/office/drawing/2014/main" id="{CC732749-F156-4535-80F0-42C9405EAA0B}"/>
              </a:ext>
            </a:extLst>
          </p:cNvPr>
          <p:cNvSpPr txBox="1">
            <a:spLocks noChangeArrowheads="1"/>
          </p:cNvSpPr>
          <p:nvPr/>
        </p:nvSpPr>
        <p:spPr bwMode="auto">
          <a:xfrm>
            <a:off x="295421" y="1684461"/>
            <a:ext cx="638673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Cuando dos ondas se encuentran coincidiendo en sus crestas (o valles), las ondas se combinan formando crestas más altas, las ondas están en fase, interferencia constructiva.</a:t>
            </a:r>
          </a:p>
          <a:p>
            <a:pPr algn="just" eaLnBrk="1" hangingPunct="1"/>
            <a:endParaRPr lang="es-CL" altLang="es-CL" sz="2400" dirty="0"/>
          </a:p>
          <a:p>
            <a:pPr algn="just" eaLnBrk="1" hangingPunct="1"/>
            <a:r>
              <a:rPr lang="es-CL" altLang="es-CL" sz="2400" dirty="0"/>
              <a:t>Cuando las ondas se encuentran de modo que el máximo de una onda coincide con el valle de otra, las ondas se anulan, no están en fase, interferencia destructiva.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CuadroTexto">
            <a:extLst>
              <a:ext uri="{FF2B5EF4-FFF2-40B4-BE49-F238E27FC236}">
                <a16:creationId xmlns:a16="http://schemas.microsoft.com/office/drawing/2014/main" id="{1789EC2F-CC2E-449B-86D8-9B93D9460CB7}"/>
              </a:ext>
            </a:extLst>
          </p:cNvPr>
          <p:cNvSpPr txBox="1">
            <a:spLocks noChangeArrowheads="1"/>
          </p:cNvSpPr>
          <p:nvPr/>
        </p:nvSpPr>
        <p:spPr bwMode="auto">
          <a:xfrm>
            <a:off x="152400" y="268947"/>
            <a:ext cx="11887200" cy="646331"/>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w="9525">
            <a:noFill/>
            <a:miter lim="800000"/>
            <a:headEnd/>
            <a:tailEnd/>
          </a:ln>
        </p:spPr>
        <p:txBody>
          <a:bodyPr wrap="square">
            <a:spAutoFit/>
          </a:bodyPr>
          <a:lstStyle/>
          <a:p>
            <a:pPr algn="ctr">
              <a:defRPr/>
            </a:pPr>
            <a:r>
              <a:rPr lang="es-CL" sz="3600" dirty="0">
                <a:latin typeface="Arial" charset="0"/>
                <a:cs typeface="Arial" charset="0"/>
              </a:rPr>
              <a:t>Espectros atómicos de absorción y emisión</a:t>
            </a:r>
          </a:p>
        </p:txBody>
      </p:sp>
      <p:pic>
        <p:nvPicPr>
          <p:cNvPr id="22531" name="Picture 2" descr="http://www.gobiernodecanarias.org/educacion/3/Usrn/lentiscal/1-cdquimica-tic/applets/espectrosmb-1/images/Espectros%20Atomicos2.gif">
            <a:extLst>
              <a:ext uri="{FF2B5EF4-FFF2-40B4-BE49-F238E27FC236}">
                <a16:creationId xmlns:a16="http://schemas.microsoft.com/office/drawing/2014/main" id="{ADDAC28A-B688-4DE5-BFFE-7E93C4693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265" y="1268413"/>
            <a:ext cx="10381957" cy="324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3 CuadroTexto">
            <a:extLst>
              <a:ext uri="{FF2B5EF4-FFF2-40B4-BE49-F238E27FC236}">
                <a16:creationId xmlns:a16="http://schemas.microsoft.com/office/drawing/2014/main" id="{CEBE68E1-DA9F-42F9-AD25-C1FC2A55847F}"/>
              </a:ext>
            </a:extLst>
          </p:cNvPr>
          <p:cNvSpPr txBox="1">
            <a:spLocks noChangeArrowheads="1"/>
          </p:cNvSpPr>
          <p:nvPr/>
        </p:nvSpPr>
        <p:spPr bwMode="auto">
          <a:xfrm>
            <a:off x="731520" y="4868864"/>
            <a:ext cx="105367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Cada elemento tiene su propio espectro de líneas, que le es característico, una especie de huella dactilar. A través del estudio de los distinto espectros incluso se logró descubrir elementos nuevos, como el cesio y el rubidio.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astroverada.com/_/Graphics/Extras/radiacion.jpg">
            <a:extLst>
              <a:ext uri="{FF2B5EF4-FFF2-40B4-BE49-F238E27FC236}">
                <a16:creationId xmlns:a16="http://schemas.microsoft.com/office/drawing/2014/main" id="{8DA8DCD4-7C83-49AD-BCAB-4890D60EA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107" y="1205516"/>
            <a:ext cx="47625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4" descr="https://encrypted-tbn2.gstatic.com/images?q=tbn:ANd9GcQKbW1gJo2_a9N4JZ6Je9gMZhfcUmUNYY1FvQ5Itdi5PzIU_uMg">
            <a:extLst>
              <a:ext uri="{FF2B5EF4-FFF2-40B4-BE49-F238E27FC236}">
                <a16:creationId xmlns:a16="http://schemas.microsoft.com/office/drawing/2014/main" id="{9A9F54A1-9675-42B6-983A-CDA688EB3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618" y="3535472"/>
            <a:ext cx="3093232" cy="270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3 CuadroTexto">
            <a:extLst>
              <a:ext uri="{FF2B5EF4-FFF2-40B4-BE49-F238E27FC236}">
                <a16:creationId xmlns:a16="http://schemas.microsoft.com/office/drawing/2014/main" id="{7AAFC78B-5B93-48BE-BA70-BE693FC2267A}"/>
              </a:ext>
            </a:extLst>
          </p:cNvPr>
          <p:cNvSpPr txBox="1">
            <a:spLocks noChangeArrowheads="1"/>
          </p:cNvSpPr>
          <p:nvPr/>
        </p:nvSpPr>
        <p:spPr bwMode="auto">
          <a:xfrm>
            <a:off x="464234" y="1564670"/>
            <a:ext cx="4895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Toda la materia puede emitir y absorber radiación, con lo cual de ella se pueden obtener espectros de emisión y absorción.</a:t>
            </a:r>
          </a:p>
        </p:txBody>
      </p:sp>
      <p:sp>
        <p:nvSpPr>
          <p:cNvPr id="23557" name="4 CuadroTexto">
            <a:extLst>
              <a:ext uri="{FF2B5EF4-FFF2-40B4-BE49-F238E27FC236}">
                <a16:creationId xmlns:a16="http://schemas.microsoft.com/office/drawing/2014/main" id="{87392B00-FC5C-405C-9DBE-0D1B9A8CE347}"/>
              </a:ext>
            </a:extLst>
          </p:cNvPr>
          <p:cNvSpPr txBox="1">
            <a:spLocks noChangeArrowheads="1"/>
          </p:cNvSpPr>
          <p:nvPr/>
        </p:nvSpPr>
        <p:spPr bwMode="auto">
          <a:xfrm>
            <a:off x="5017598" y="4303058"/>
            <a:ext cx="62928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El espectro de emisión es el conjunto de radiaciones que emiten las sustancias y puede ser continuo o presentar líneas. Para que una sustancia emita radiación, antes es necesario darle energía.</a:t>
            </a:r>
          </a:p>
        </p:txBody>
      </p:sp>
      <p:sp>
        <p:nvSpPr>
          <p:cNvPr id="6" name="1 CuadroTexto">
            <a:extLst>
              <a:ext uri="{FF2B5EF4-FFF2-40B4-BE49-F238E27FC236}">
                <a16:creationId xmlns:a16="http://schemas.microsoft.com/office/drawing/2014/main" id="{310C0109-6A51-4843-BE97-85ACCBBCA37A}"/>
              </a:ext>
            </a:extLst>
          </p:cNvPr>
          <p:cNvSpPr txBox="1">
            <a:spLocks noChangeArrowheads="1"/>
          </p:cNvSpPr>
          <p:nvPr/>
        </p:nvSpPr>
        <p:spPr bwMode="auto">
          <a:xfrm>
            <a:off x="422032" y="333375"/>
            <a:ext cx="11648048" cy="52228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w="9525">
            <a:noFill/>
            <a:miter lim="800000"/>
            <a:headEnd/>
            <a:tailEnd/>
          </a:ln>
        </p:spPr>
        <p:txBody>
          <a:bodyPr wrap="square">
            <a:spAutoFit/>
          </a:bodyPr>
          <a:lstStyle/>
          <a:p>
            <a:pPr algn="ctr">
              <a:defRPr/>
            </a:pPr>
            <a:r>
              <a:rPr lang="es-CL" sz="2800" dirty="0">
                <a:latin typeface="Arial" charset="0"/>
                <a:cs typeface="Arial" charset="0"/>
              </a:rPr>
              <a:t>Espectros atómicos de absorción y emisión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http://elsoldeyakima.com/wp-content/uploads/2010/09/090910_GK_ESironworker_1.jpg">
            <a:extLst>
              <a:ext uri="{FF2B5EF4-FFF2-40B4-BE49-F238E27FC236}">
                <a16:creationId xmlns:a16="http://schemas.microsoft.com/office/drawing/2014/main" id="{0DEE19FC-FE3C-4282-9823-169BF4BD5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404814"/>
            <a:ext cx="431958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3 CuadroTexto">
            <a:extLst>
              <a:ext uri="{FF2B5EF4-FFF2-40B4-BE49-F238E27FC236}">
                <a16:creationId xmlns:a16="http://schemas.microsoft.com/office/drawing/2014/main" id="{7D72B342-7E21-462A-92FB-174C728BB6C4}"/>
              </a:ext>
            </a:extLst>
          </p:cNvPr>
          <p:cNvSpPr txBox="1">
            <a:spLocks noChangeArrowheads="1"/>
          </p:cNvSpPr>
          <p:nvPr/>
        </p:nvSpPr>
        <p:spPr bwMode="auto">
          <a:xfrm>
            <a:off x="6672263" y="476251"/>
            <a:ext cx="374491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a:t>Cuando se calienta una barra de hierro y se pone al “rojo vivo”, el color característico es una emisión de radiación en la zona visible del espectro electromagnético.</a:t>
            </a:r>
          </a:p>
        </p:txBody>
      </p:sp>
      <p:sp>
        <p:nvSpPr>
          <p:cNvPr id="24580" name="4 CuadroTexto">
            <a:extLst>
              <a:ext uri="{FF2B5EF4-FFF2-40B4-BE49-F238E27FC236}">
                <a16:creationId xmlns:a16="http://schemas.microsoft.com/office/drawing/2014/main" id="{23C6C7EA-B57A-4D9F-9E2A-C436479B3D0D}"/>
              </a:ext>
            </a:extLst>
          </p:cNvPr>
          <p:cNvSpPr txBox="1">
            <a:spLocks noChangeArrowheads="1"/>
          </p:cNvSpPr>
          <p:nvPr/>
        </p:nvSpPr>
        <p:spPr bwMode="auto">
          <a:xfrm>
            <a:off x="1174287" y="4019331"/>
            <a:ext cx="102486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El calor que se siente al acercar la mano es emisión en la zona del infrarrojo del espectro. El espectro de emisión en este caso es continuo.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4.bp.blogspot.com/-zhmZeGEuFTw/T0IlzDvZrNI/AAAAAAAAHUg/vVW0N9_gSnI/s400/espectro.gif">
            <a:extLst>
              <a:ext uri="{FF2B5EF4-FFF2-40B4-BE49-F238E27FC236}">
                <a16:creationId xmlns:a16="http://schemas.microsoft.com/office/drawing/2014/main" id="{E32A5275-5AE8-4693-9C47-171319E15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981075"/>
            <a:ext cx="77470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3.bp.blogspot.com/-BOD1NDds6G4/T9a5RgA2y7I/AAAAAAAAABU/7bqmZmjePx0/s1600/1245748507_extras_ladillos_3_g_0.jpg">
            <a:extLst>
              <a:ext uri="{FF2B5EF4-FFF2-40B4-BE49-F238E27FC236}">
                <a16:creationId xmlns:a16="http://schemas.microsoft.com/office/drawing/2014/main" id="{B3C8AB2D-547C-4FF6-83B6-B17E2F3B5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268414"/>
            <a:ext cx="438467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2 CuadroTexto">
            <a:extLst>
              <a:ext uri="{FF2B5EF4-FFF2-40B4-BE49-F238E27FC236}">
                <a16:creationId xmlns:a16="http://schemas.microsoft.com/office/drawing/2014/main" id="{F359CF85-2D8A-4DB9-9965-7CCDC1E432D8}"/>
              </a:ext>
            </a:extLst>
          </p:cNvPr>
          <p:cNvSpPr txBox="1">
            <a:spLocks noChangeArrowheads="1"/>
          </p:cNvSpPr>
          <p:nvPr/>
        </p:nvSpPr>
        <p:spPr bwMode="auto">
          <a:xfrm>
            <a:off x="6456364" y="1490008"/>
            <a:ext cx="537456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El espectro de emisión de átomos en fase gaseosa no muestra un espectro de emisión continuo, sólo presenta líneas a diferentes longitudes de onda.</a:t>
            </a:r>
          </a:p>
        </p:txBody>
      </p:sp>
      <p:sp>
        <p:nvSpPr>
          <p:cNvPr id="4" name="1 CuadroTexto">
            <a:extLst>
              <a:ext uri="{FF2B5EF4-FFF2-40B4-BE49-F238E27FC236}">
                <a16:creationId xmlns:a16="http://schemas.microsoft.com/office/drawing/2014/main" id="{566460D6-433B-43C7-8659-406F87725DC3}"/>
              </a:ext>
            </a:extLst>
          </p:cNvPr>
          <p:cNvSpPr txBox="1">
            <a:spLocks noChangeArrowheads="1"/>
          </p:cNvSpPr>
          <p:nvPr/>
        </p:nvSpPr>
        <p:spPr bwMode="auto">
          <a:xfrm>
            <a:off x="422032" y="333375"/>
            <a:ext cx="11648048" cy="52228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w="9525">
            <a:noFill/>
            <a:miter lim="800000"/>
            <a:headEnd/>
            <a:tailEnd/>
          </a:ln>
        </p:spPr>
        <p:txBody>
          <a:bodyPr wrap="square">
            <a:spAutoFit/>
          </a:bodyPr>
          <a:lstStyle/>
          <a:p>
            <a:pPr algn="ctr">
              <a:defRPr/>
            </a:pPr>
            <a:r>
              <a:rPr lang="es-CL" sz="2800" dirty="0">
                <a:latin typeface="Arial" charset="0"/>
                <a:cs typeface="Arial" charset="0"/>
              </a:rPr>
              <a:t>Espectros atómicos de absorción y emisión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montenegroripoll.com/Quimica2/tema2/espectro_archivos/b-espectro.jpg">
            <a:extLst>
              <a:ext uri="{FF2B5EF4-FFF2-40B4-BE49-F238E27FC236}">
                <a16:creationId xmlns:a16="http://schemas.microsoft.com/office/drawing/2014/main" id="{70334CD0-FB83-498F-BC23-61B8C14DC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246629"/>
            <a:ext cx="5040312"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2 CuadroTexto">
            <a:extLst>
              <a:ext uri="{FF2B5EF4-FFF2-40B4-BE49-F238E27FC236}">
                <a16:creationId xmlns:a16="http://schemas.microsoft.com/office/drawing/2014/main" id="{65999184-D41E-413E-BF02-A29D7DDB616B}"/>
              </a:ext>
            </a:extLst>
          </p:cNvPr>
          <p:cNvSpPr txBox="1">
            <a:spLocks noChangeArrowheads="1"/>
          </p:cNvSpPr>
          <p:nvPr/>
        </p:nvSpPr>
        <p:spPr bwMode="auto">
          <a:xfrm>
            <a:off x="3359944" y="3619481"/>
            <a:ext cx="4895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dirty="0"/>
              <a:t>Espectro de emisión del átomo de hidrógeno</a:t>
            </a:r>
          </a:p>
        </p:txBody>
      </p:sp>
      <p:sp>
        <p:nvSpPr>
          <p:cNvPr id="27652" name="3 CuadroTexto">
            <a:extLst>
              <a:ext uri="{FF2B5EF4-FFF2-40B4-BE49-F238E27FC236}">
                <a16:creationId xmlns:a16="http://schemas.microsoft.com/office/drawing/2014/main" id="{F52A5018-308F-4DC1-9D7E-5A3750815BF8}"/>
              </a:ext>
            </a:extLst>
          </p:cNvPr>
          <p:cNvSpPr txBox="1">
            <a:spLocks noChangeArrowheads="1"/>
          </p:cNvSpPr>
          <p:nvPr/>
        </p:nvSpPr>
        <p:spPr bwMode="auto">
          <a:xfrm>
            <a:off x="546296" y="3941763"/>
            <a:ext cx="1109940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Como los espectros atómicos están formados únicamente por un número limitado de líneas con longitudes de onda bien definidas, proporcionan información para conocer las estructuras de los átomos. Por ejemplo, este hecho sugiere que los átomos gaseosos son capaces de excitarse sólo con un número limitado de valores de energía.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748B6DD2-F0D6-4899-A63A-C08DA2B6ED2D}"/>
              </a:ext>
            </a:extLst>
          </p:cNvPr>
          <p:cNvSpPr txBox="1"/>
          <p:nvPr/>
        </p:nvSpPr>
        <p:spPr>
          <a:xfrm>
            <a:off x="253218" y="404814"/>
            <a:ext cx="11718388" cy="646331"/>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8100000" scaled="1"/>
            <a:tileRect/>
          </a:gradFill>
        </p:spPr>
        <p:txBody>
          <a:bodyPr wrap="square">
            <a:spAutoFit/>
          </a:bodyPr>
          <a:lstStyle/>
          <a:p>
            <a:pPr algn="ctr">
              <a:defRPr/>
            </a:pPr>
            <a:r>
              <a:rPr lang="es-CL" sz="3600" dirty="0">
                <a:latin typeface="Arial" charset="0"/>
                <a:cs typeface="Arial" charset="0"/>
              </a:rPr>
              <a:t>Teoría Cuántica de </a:t>
            </a:r>
            <a:r>
              <a:rPr lang="es-CL" sz="3600" dirty="0" err="1">
                <a:latin typeface="Arial" charset="0"/>
                <a:cs typeface="Arial" charset="0"/>
              </a:rPr>
              <a:t>Planck</a:t>
            </a:r>
            <a:endParaRPr lang="es-CL" sz="3600" dirty="0">
              <a:latin typeface="Arial" charset="0"/>
              <a:cs typeface="Arial" charset="0"/>
            </a:endParaRPr>
          </a:p>
        </p:txBody>
      </p:sp>
      <p:pic>
        <p:nvPicPr>
          <p:cNvPr id="28675" name="Picture 2" descr="http://legacy.spitzer.caltech.edu/espanol/edu/thermal/ircoffeecups.jpg">
            <a:extLst>
              <a:ext uri="{FF2B5EF4-FFF2-40B4-BE49-F238E27FC236}">
                <a16:creationId xmlns:a16="http://schemas.microsoft.com/office/drawing/2014/main" id="{F2BB0C66-F2EA-4072-90A7-DD5FD563C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341439"/>
            <a:ext cx="23764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3 CuadroTexto">
            <a:extLst>
              <a:ext uri="{FF2B5EF4-FFF2-40B4-BE49-F238E27FC236}">
                <a16:creationId xmlns:a16="http://schemas.microsoft.com/office/drawing/2014/main" id="{E0E2C46A-2DA7-4D2B-8207-085D7454B2E9}"/>
              </a:ext>
            </a:extLst>
          </p:cNvPr>
          <p:cNvSpPr txBox="1">
            <a:spLocks noChangeArrowheads="1"/>
          </p:cNvSpPr>
          <p:nvPr/>
        </p:nvSpPr>
        <p:spPr bwMode="auto">
          <a:xfrm>
            <a:off x="4800600" y="1412875"/>
            <a:ext cx="69177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a:t>Hasta aproximadamente 1900, se creía que la energía era continua y que era posible obtener cualquier cantidad de energía en un proceso de radiación.</a:t>
            </a:r>
          </a:p>
        </p:txBody>
      </p:sp>
      <p:sp>
        <p:nvSpPr>
          <p:cNvPr id="28677" name="4 Rectángulo">
            <a:extLst>
              <a:ext uri="{FF2B5EF4-FFF2-40B4-BE49-F238E27FC236}">
                <a16:creationId xmlns:a16="http://schemas.microsoft.com/office/drawing/2014/main" id="{C6609913-AF16-468C-860A-AA7531B5D62E}"/>
              </a:ext>
            </a:extLst>
          </p:cNvPr>
          <p:cNvSpPr>
            <a:spLocks noChangeArrowheads="1"/>
          </p:cNvSpPr>
          <p:nvPr/>
        </p:nvSpPr>
        <p:spPr bwMode="auto">
          <a:xfrm>
            <a:off x="647114" y="3629244"/>
            <a:ext cx="1107127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Pero, Max Planck, un alemán de 42 años, que estudiaba la radiación electromagnética que emiten los cuerpos calientes, se dio cuenta que dichos cuerpos sólo pueden emitir o absorber energía en ciertas cantidades discretas o “cuantos”. Planck demostró con esto que la energía estaba cuantizada.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eltamiz.com/wp-content/uploads/2007/09/radiacion-de-cuerpo-negro.png">
            <a:extLst>
              <a:ext uri="{FF2B5EF4-FFF2-40B4-BE49-F238E27FC236}">
                <a16:creationId xmlns:a16="http://schemas.microsoft.com/office/drawing/2014/main" id="{6FF24FE3-7A14-4C61-9F9C-089A3A69D4F5}"/>
              </a:ext>
            </a:extLst>
          </p:cNvPr>
          <p:cNvPicPr>
            <a:picLocks noChangeAspect="1" noChangeArrowheads="1"/>
          </p:cNvPicPr>
          <p:nvPr/>
        </p:nvPicPr>
        <p:blipFill>
          <a:blip r:embed="rId2"/>
          <a:srcRect/>
          <a:stretch>
            <a:fillRect/>
          </a:stretch>
        </p:blipFill>
        <p:spPr bwMode="auto">
          <a:xfrm>
            <a:off x="4137245" y="3653993"/>
            <a:ext cx="3600450" cy="2905125"/>
          </a:xfrm>
          <a:prstGeom prst="rect">
            <a:avLst/>
          </a:prstGeom>
          <a:solidFill>
            <a:schemeClr val="tx2">
              <a:lumMod val="90000"/>
            </a:schemeClr>
          </a:solidFill>
        </p:spPr>
      </p:pic>
      <p:sp>
        <p:nvSpPr>
          <p:cNvPr id="29699" name="2 CuadroTexto">
            <a:extLst>
              <a:ext uri="{FF2B5EF4-FFF2-40B4-BE49-F238E27FC236}">
                <a16:creationId xmlns:a16="http://schemas.microsoft.com/office/drawing/2014/main" id="{7139003C-78B2-40A2-93A9-CE914D5A19A7}"/>
              </a:ext>
            </a:extLst>
          </p:cNvPr>
          <p:cNvSpPr txBox="1">
            <a:spLocks noChangeArrowheads="1"/>
          </p:cNvSpPr>
          <p:nvPr/>
        </p:nvSpPr>
        <p:spPr bwMode="auto">
          <a:xfrm>
            <a:off x="405618" y="1182231"/>
            <a:ext cx="113807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Max Planck dio una propuesta revolucionaria, la energía, como la materia es discontinua.</a:t>
            </a:r>
          </a:p>
          <a:p>
            <a:pPr algn="just" eaLnBrk="1" hangingPunct="1"/>
            <a:r>
              <a:rPr lang="es-CL" altLang="es-CL" sz="2800" dirty="0"/>
              <a:t>La física clásica no limita la cantidad de energía que un sistema puede tener, en tanto la teoría cuántica si lo hace, diciendo que la energía puede presentar sólo un conjunto de valores  específicos.</a:t>
            </a:r>
          </a:p>
        </p:txBody>
      </p:sp>
      <p:sp>
        <p:nvSpPr>
          <p:cNvPr id="4" name="1 CuadroTexto">
            <a:extLst>
              <a:ext uri="{FF2B5EF4-FFF2-40B4-BE49-F238E27FC236}">
                <a16:creationId xmlns:a16="http://schemas.microsoft.com/office/drawing/2014/main" id="{E60D382A-84D2-414D-9D72-1EC6A6DBA6DE}"/>
              </a:ext>
            </a:extLst>
          </p:cNvPr>
          <p:cNvSpPr txBox="1"/>
          <p:nvPr/>
        </p:nvSpPr>
        <p:spPr>
          <a:xfrm>
            <a:off x="253218" y="404814"/>
            <a:ext cx="11718388" cy="646331"/>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8100000" scaled="1"/>
            <a:tileRect/>
          </a:gradFill>
        </p:spPr>
        <p:txBody>
          <a:bodyPr wrap="square">
            <a:spAutoFit/>
          </a:bodyPr>
          <a:lstStyle/>
          <a:p>
            <a:pPr algn="ctr">
              <a:defRPr/>
            </a:pPr>
            <a:r>
              <a:rPr lang="es-CL" sz="3600" dirty="0">
                <a:latin typeface="Arial" charset="0"/>
                <a:cs typeface="Arial" charset="0"/>
              </a:rPr>
              <a:t>Teoría Cuántica de </a:t>
            </a:r>
            <a:r>
              <a:rPr lang="es-CL" sz="3600" dirty="0" err="1">
                <a:latin typeface="Arial" charset="0"/>
                <a:cs typeface="Arial" charset="0"/>
              </a:rPr>
              <a:t>Planck</a:t>
            </a:r>
            <a:endParaRPr lang="es-CL" sz="3600" dirty="0">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CuadroTexto">
            <a:extLst>
              <a:ext uri="{FF2B5EF4-FFF2-40B4-BE49-F238E27FC236}">
                <a16:creationId xmlns:a16="http://schemas.microsoft.com/office/drawing/2014/main" id="{5CA31D41-2AE8-4F28-A34F-1FE5551999F0}"/>
              </a:ext>
            </a:extLst>
          </p:cNvPr>
          <p:cNvSpPr txBox="1">
            <a:spLocks noChangeArrowheads="1"/>
          </p:cNvSpPr>
          <p:nvPr/>
        </p:nvSpPr>
        <p:spPr bwMode="auto">
          <a:xfrm>
            <a:off x="436098" y="1362801"/>
            <a:ext cx="114370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La diferencia entre dos de las energías permitidas de un sistema tiene un valor específico llamado “cuanto o fotón”.</a:t>
            </a:r>
          </a:p>
        </p:txBody>
      </p:sp>
      <p:sp>
        <p:nvSpPr>
          <p:cNvPr id="3" name="2 CuadroTexto">
            <a:extLst>
              <a:ext uri="{FF2B5EF4-FFF2-40B4-BE49-F238E27FC236}">
                <a16:creationId xmlns:a16="http://schemas.microsoft.com/office/drawing/2014/main" id="{95AA9704-4B40-48D4-AB54-91ED90BE515E}"/>
              </a:ext>
            </a:extLst>
          </p:cNvPr>
          <p:cNvSpPr txBox="1"/>
          <p:nvPr/>
        </p:nvSpPr>
        <p:spPr>
          <a:xfrm>
            <a:off x="4439816" y="2823883"/>
            <a:ext cx="1656184" cy="707886"/>
          </a:xfrm>
          <a:prstGeom prst="rect">
            <a:avLst/>
          </a:prstGeom>
          <a:noFill/>
          <a:ln w="57150">
            <a:solidFill>
              <a:schemeClr val="accent2">
                <a:lumMod val="75000"/>
              </a:schemeClr>
            </a:solidFill>
          </a:ln>
          <a:scene3d>
            <a:camera prst="orthographicFront"/>
            <a:lightRig rig="threePt" dir="t"/>
          </a:scene3d>
          <a:sp3d>
            <a:bevelT w="165100" prst="coolSlant"/>
          </a:sp3d>
        </p:spPr>
        <p:txBody>
          <a:bodyPr>
            <a:spAutoFit/>
          </a:bodyPr>
          <a:lstStyle/>
          <a:p>
            <a:pPr>
              <a:defRPr/>
            </a:pPr>
            <a:r>
              <a:rPr lang="es-CL" sz="4000" dirty="0"/>
              <a:t>E = h </a:t>
            </a:r>
            <a:r>
              <a:rPr lang="es-CL" sz="4000" dirty="0">
                <a:latin typeface="Arial"/>
                <a:cs typeface="Arial"/>
              </a:rPr>
              <a:t>ʋ</a:t>
            </a:r>
            <a:r>
              <a:rPr lang="es-CL" sz="4000" dirty="0"/>
              <a:t> </a:t>
            </a:r>
          </a:p>
        </p:txBody>
      </p:sp>
      <p:sp>
        <p:nvSpPr>
          <p:cNvPr id="30726" name="3 CuadroTexto">
            <a:extLst>
              <a:ext uri="{FF2B5EF4-FFF2-40B4-BE49-F238E27FC236}">
                <a16:creationId xmlns:a16="http://schemas.microsoft.com/office/drawing/2014/main" id="{CBFD75B6-F57D-4267-95B3-619CA6F8D98E}"/>
              </a:ext>
            </a:extLst>
          </p:cNvPr>
          <p:cNvSpPr txBox="1">
            <a:spLocks noChangeArrowheads="1"/>
          </p:cNvSpPr>
          <p:nvPr/>
        </p:nvSpPr>
        <p:spPr bwMode="auto">
          <a:xfrm>
            <a:off x="844948" y="4192534"/>
            <a:ext cx="77057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a:t>h  constante de Planck  (6.63 x 10</a:t>
            </a:r>
            <a:r>
              <a:rPr lang="es-CL" altLang="es-CL" sz="2800" baseline="30000" dirty="0"/>
              <a:t>-34</a:t>
            </a:r>
            <a:r>
              <a:rPr lang="es-CL" altLang="es-CL" sz="2800" dirty="0"/>
              <a:t> J s)</a:t>
            </a:r>
          </a:p>
          <a:p>
            <a:pPr eaLnBrk="1" hangingPunct="1"/>
            <a:endParaRPr lang="es-CL" altLang="es-CL" sz="2800" dirty="0"/>
          </a:p>
          <a:p>
            <a:pPr eaLnBrk="1" hangingPunct="1"/>
            <a:r>
              <a:rPr lang="es-CL" altLang="es-CL" sz="2800" dirty="0"/>
              <a:t>                  E = h c/</a:t>
            </a:r>
            <a:r>
              <a:rPr lang="el-GR" altLang="es-CL" sz="2800" dirty="0"/>
              <a:t>λ</a:t>
            </a:r>
            <a:endParaRPr lang="es-CL" altLang="es-CL" sz="2800" dirty="0"/>
          </a:p>
        </p:txBody>
      </p:sp>
      <p:sp>
        <p:nvSpPr>
          <p:cNvPr id="5" name="1 CuadroTexto">
            <a:extLst>
              <a:ext uri="{FF2B5EF4-FFF2-40B4-BE49-F238E27FC236}">
                <a16:creationId xmlns:a16="http://schemas.microsoft.com/office/drawing/2014/main" id="{14CFDC0E-CF8A-4144-91BD-805FBBDED3A3}"/>
              </a:ext>
            </a:extLst>
          </p:cNvPr>
          <p:cNvSpPr txBox="1"/>
          <p:nvPr/>
        </p:nvSpPr>
        <p:spPr>
          <a:xfrm>
            <a:off x="253218" y="404814"/>
            <a:ext cx="11718388" cy="646331"/>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8100000" scaled="1"/>
            <a:tileRect/>
          </a:gradFill>
        </p:spPr>
        <p:txBody>
          <a:bodyPr wrap="square">
            <a:spAutoFit/>
          </a:bodyPr>
          <a:lstStyle/>
          <a:p>
            <a:pPr algn="ctr">
              <a:defRPr/>
            </a:pPr>
            <a:r>
              <a:rPr lang="es-CL" sz="3600" dirty="0">
                <a:latin typeface="Arial" charset="0"/>
                <a:cs typeface="Arial" charset="0"/>
              </a:rPr>
              <a:t>Teoría Cuántica de </a:t>
            </a:r>
            <a:r>
              <a:rPr lang="es-CL" sz="3600" dirty="0" err="1">
                <a:latin typeface="Arial" charset="0"/>
                <a:cs typeface="Arial" charset="0"/>
              </a:rPr>
              <a:t>Planck</a:t>
            </a:r>
            <a:endParaRPr lang="es-CL" sz="3600" dirty="0">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kalipedia.com/kalipediamedia/cienciasnaturales/media/200709/24/fisicayquimica/20070924klpcnafyq_54.Ies.SCO.jpg">
            <a:extLst>
              <a:ext uri="{FF2B5EF4-FFF2-40B4-BE49-F238E27FC236}">
                <a16:creationId xmlns:a16="http://schemas.microsoft.com/office/drawing/2014/main" id="{66A80907-0815-43E0-A19F-061025425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859" y="2482771"/>
            <a:ext cx="5613009" cy="399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3 CuadroTexto">
            <a:extLst>
              <a:ext uri="{FF2B5EF4-FFF2-40B4-BE49-F238E27FC236}">
                <a16:creationId xmlns:a16="http://schemas.microsoft.com/office/drawing/2014/main" id="{41418BF7-6287-4C2A-9FC1-E5C91D735F14}"/>
              </a:ext>
            </a:extLst>
          </p:cNvPr>
          <p:cNvSpPr txBox="1">
            <a:spLocks noChangeArrowheads="1"/>
          </p:cNvSpPr>
          <p:nvPr/>
        </p:nvSpPr>
        <p:spPr bwMode="auto">
          <a:xfrm>
            <a:off x="464234" y="404814"/>
            <a:ext cx="1133856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El describir a los átomos como pelotas que rebotan permitía explicar  sólo los fenómenos macroscópicos, tales como la presión que ejerce un gas. Pero, este modelo no podía explicar por ejemplo la radiación que emiten los sólidos calentados a distintas temperaturas o el fenómeno fotoeléctrico.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7192C29E-846E-4863-A1CB-FE89D82A4A5D}"/>
              </a:ext>
            </a:extLst>
          </p:cNvPr>
          <p:cNvSpPr txBox="1"/>
          <p:nvPr/>
        </p:nvSpPr>
        <p:spPr>
          <a:xfrm>
            <a:off x="311786" y="422666"/>
            <a:ext cx="11237790" cy="3539430"/>
          </a:xfrm>
          <a:prstGeom prst="rect">
            <a:avLst/>
          </a:prstGeom>
          <a:noFill/>
        </p:spPr>
        <p:txBody>
          <a:bodyPr wrap="square">
            <a:spAutoFit/>
          </a:bodyPr>
          <a:lstStyle/>
          <a:p>
            <a:pPr algn="just">
              <a:defRPr/>
            </a:pPr>
            <a:r>
              <a:rPr lang="es-CL" sz="2800" dirty="0">
                <a:latin typeface="Arial" charset="0"/>
                <a:cs typeface="Arial" charset="0"/>
              </a:rPr>
              <a:t>Ejercicios:</a:t>
            </a:r>
          </a:p>
          <a:p>
            <a:pPr algn="just">
              <a:defRPr/>
            </a:pPr>
            <a:r>
              <a:rPr lang="es-CL" sz="2800" dirty="0">
                <a:latin typeface="Arial" charset="0"/>
                <a:cs typeface="Arial" charset="0"/>
              </a:rPr>
              <a:t>1.- Para una radiación de longitud de onda 242.4 </a:t>
            </a:r>
            <a:r>
              <a:rPr lang="es-CL" sz="2800" dirty="0" err="1">
                <a:latin typeface="Arial" charset="0"/>
                <a:cs typeface="Arial" charset="0"/>
              </a:rPr>
              <a:t>nm</a:t>
            </a:r>
            <a:r>
              <a:rPr lang="es-CL" sz="2800" dirty="0">
                <a:latin typeface="Arial" charset="0"/>
                <a:cs typeface="Arial" charset="0"/>
              </a:rPr>
              <a:t>:</a:t>
            </a:r>
          </a:p>
          <a:p>
            <a:pPr marL="342900" indent="-342900" algn="just">
              <a:buFontTx/>
              <a:buAutoNum type="alphaLcParenR"/>
              <a:defRPr/>
            </a:pPr>
            <a:r>
              <a:rPr lang="es-CL" sz="2800" dirty="0">
                <a:latin typeface="Arial" charset="0"/>
                <a:cs typeface="Arial" charset="0"/>
              </a:rPr>
              <a:t>¿Cuál es la energía de un fotón?</a:t>
            </a:r>
          </a:p>
          <a:p>
            <a:pPr marL="342900" indent="-342900" algn="just">
              <a:defRPr/>
            </a:pPr>
            <a:r>
              <a:rPr lang="es-CL" sz="2800" dirty="0">
                <a:latin typeface="Arial" charset="0"/>
                <a:cs typeface="Arial" charset="0"/>
              </a:rPr>
              <a:t>b) ¿Cuál es la energía para un mol de fotones?</a:t>
            </a:r>
          </a:p>
          <a:p>
            <a:pPr marL="342900" indent="-342900" algn="just">
              <a:defRPr/>
            </a:pPr>
            <a:endParaRPr lang="es-CL" sz="2800" dirty="0">
              <a:latin typeface="Arial" charset="0"/>
              <a:cs typeface="Arial" charset="0"/>
            </a:endParaRPr>
          </a:p>
          <a:p>
            <a:pPr marL="342900" indent="-342900" algn="just">
              <a:defRPr/>
            </a:pPr>
            <a:r>
              <a:rPr lang="es-CL" sz="2800" dirty="0">
                <a:latin typeface="Arial" charset="0"/>
                <a:cs typeface="Arial" charset="0"/>
              </a:rPr>
              <a:t>2.- La clorofila absorbe la luz con energías 3.056 x 10</a:t>
            </a:r>
            <a:r>
              <a:rPr lang="es-CL" sz="2800" baseline="30000" dirty="0">
                <a:latin typeface="Arial" charset="0"/>
                <a:cs typeface="Arial" charset="0"/>
              </a:rPr>
              <a:t>-19</a:t>
            </a:r>
            <a:r>
              <a:rPr lang="es-CL" sz="2800" dirty="0">
                <a:latin typeface="Arial" charset="0"/>
                <a:cs typeface="Arial" charset="0"/>
              </a:rPr>
              <a:t> J/fotón y 4.414 x 10</a:t>
            </a:r>
            <a:r>
              <a:rPr lang="es-CL" sz="2800" baseline="30000" dirty="0">
                <a:latin typeface="Arial" charset="0"/>
                <a:cs typeface="Arial" charset="0"/>
              </a:rPr>
              <a:t>-19</a:t>
            </a:r>
            <a:r>
              <a:rPr lang="es-CL" sz="2800" dirty="0">
                <a:latin typeface="Arial" charset="0"/>
                <a:cs typeface="Arial" charset="0"/>
              </a:rPr>
              <a:t> J/fotón ¿A qué frecuencia y color corresponden estas absorciones?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4BA04D5-351D-432E-B361-80E670A1CB55}"/>
                  </a:ext>
                </a:extLst>
              </p14:cNvPr>
              <p14:cNvContentPartPr/>
              <p14:nvPr/>
            </p14:nvContentPartPr>
            <p14:xfrm>
              <a:off x="266760" y="94680"/>
              <a:ext cx="11750760" cy="6685560"/>
            </p14:xfrm>
          </p:contentPart>
        </mc:Choice>
        <mc:Fallback xmlns="">
          <p:pic>
            <p:nvPicPr>
              <p:cNvPr id="3" name="Ink 2">
                <a:extLst>
                  <a:ext uri="{FF2B5EF4-FFF2-40B4-BE49-F238E27FC236}">
                    <a16:creationId xmlns:a16="http://schemas.microsoft.com/office/drawing/2014/main" id="{14BA04D5-351D-432E-B361-80E670A1CB55}"/>
                  </a:ext>
                </a:extLst>
              </p:cNvPr>
              <p:cNvPicPr/>
              <p:nvPr/>
            </p:nvPicPr>
            <p:blipFill>
              <a:blip r:embed="rId3"/>
              <a:stretch>
                <a:fillRect/>
              </a:stretch>
            </p:blipFill>
            <p:spPr>
              <a:xfrm>
                <a:off x="257400" y="85320"/>
                <a:ext cx="11769480" cy="67042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F1F89BC-1204-4138-A714-7CA1AA573F44}"/>
                  </a:ext>
                </a:extLst>
              </p14:cNvPr>
              <p14:cNvContentPartPr/>
              <p14:nvPr/>
            </p14:nvContentPartPr>
            <p14:xfrm>
              <a:off x="624960" y="249840"/>
              <a:ext cx="11508120" cy="4685760"/>
            </p14:xfrm>
          </p:contentPart>
        </mc:Choice>
        <mc:Fallback xmlns="">
          <p:pic>
            <p:nvPicPr>
              <p:cNvPr id="2" name="Ink 1">
                <a:extLst>
                  <a:ext uri="{FF2B5EF4-FFF2-40B4-BE49-F238E27FC236}">
                    <a16:creationId xmlns:a16="http://schemas.microsoft.com/office/drawing/2014/main" id="{3F1F89BC-1204-4138-A714-7CA1AA573F44}"/>
                  </a:ext>
                </a:extLst>
              </p:cNvPr>
              <p:cNvPicPr/>
              <p:nvPr/>
            </p:nvPicPr>
            <p:blipFill>
              <a:blip r:embed="rId3"/>
              <a:stretch>
                <a:fillRect/>
              </a:stretch>
            </p:blipFill>
            <p:spPr>
              <a:xfrm>
                <a:off x="615600" y="240480"/>
                <a:ext cx="11526840" cy="4704480"/>
              </a:xfrm>
              <a:prstGeom prst="rect">
                <a:avLst/>
              </a:prstGeom>
            </p:spPr>
          </p:pic>
        </mc:Fallback>
      </mc:AlternateContent>
    </p:spTree>
    <p:extLst>
      <p:ext uri="{BB962C8B-B14F-4D97-AF65-F5344CB8AC3E}">
        <p14:creationId xmlns:p14="http://schemas.microsoft.com/office/powerpoint/2010/main" val="232160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BF9A8-9978-414A-81E0-807F381ABE39}"/>
              </a:ext>
            </a:extLst>
          </p:cNvPr>
          <p:cNvSpPr txBox="1"/>
          <p:nvPr/>
        </p:nvSpPr>
        <p:spPr>
          <a:xfrm>
            <a:off x="253219" y="239542"/>
            <a:ext cx="11704319" cy="646331"/>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Efecto fotoeléctrico</a:t>
            </a:r>
          </a:p>
        </p:txBody>
      </p:sp>
      <p:pic>
        <p:nvPicPr>
          <p:cNvPr id="4" name="Picture 3">
            <a:extLst>
              <a:ext uri="{FF2B5EF4-FFF2-40B4-BE49-F238E27FC236}">
                <a16:creationId xmlns:a16="http://schemas.microsoft.com/office/drawing/2014/main" id="{A416464E-0907-4C58-8418-F963F943BD8C}"/>
              </a:ext>
            </a:extLst>
          </p:cNvPr>
          <p:cNvPicPr>
            <a:picLocks noChangeAspect="1"/>
          </p:cNvPicPr>
          <p:nvPr/>
        </p:nvPicPr>
        <p:blipFill>
          <a:blip r:embed="rId2"/>
          <a:stretch>
            <a:fillRect/>
          </a:stretch>
        </p:blipFill>
        <p:spPr>
          <a:xfrm>
            <a:off x="380853" y="1309687"/>
            <a:ext cx="7181850" cy="4238625"/>
          </a:xfrm>
          <a:prstGeom prst="rect">
            <a:avLst/>
          </a:prstGeom>
        </p:spPr>
      </p:pic>
      <p:sp>
        <p:nvSpPr>
          <p:cNvPr id="5" name="TextBox 4">
            <a:extLst>
              <a:ext uri="{FF2B5EF4-FFF2-40B4-BE49-F238E27FC236}">
                <a16:creationId xmlns:a16="http://schemas.microsoft.com/office/drawing/2014/main" id="{939F935B-7301-4848-B1EC-D553E8B56952}"/>
              </a:ext>
            </a:extLst>
          </p:cNvPr>
          <p:cNvSpPr txBox="1"/>
          <p:nvPr/>
        </p:nvSpPr>
        <p:spPr>
          <a:xfrm>
            <a:off x="7914397" y="1309687"/>
            <a:ext cx="3896750" cy="4401205"/>
          </a:xfrm>
          <a:prstGeom prst="rect">
            <a:avLst/>
          </a:prstGeom>
          <a:noFill/>
        </p:spPr>
        <p:txBody>
          <a:bodyPr wrap="square" rtlCol="0">
            <a:spAutoFit/>
          </a:bodyPr>
          <a:lstStyle/>
          <a:p>
            <a:pPr algn="just"/>
            <a:r>
              <a:rPr lang="es-CL" sz="2800" dirty="0">
                <a:latin typeface="Arial" panose="020B0604020202020204" pitchFamily="34" charset="0"/>
                <a:cs typeface="Arial" panose="020B0604020202020204" pitchFamily="34" charset="0"/>
              </a:rPr>
              <a:t>Es un fenómeno en el que los electrones son expulsados desde la superficie de ciertos metales que se han expuesto a la luz de al menos determinada  frecuencia mínima y que se conoce como frecuencia umbral.</a:t>
            </a:r>
          </a:p>
        </p:txBody>
      </p:sp>
      <p:sp>
        <p:nvSpPr>
          <p:cNvPr id="6" name="TextBox 5">
            <a:extLst>
              <a:ext uri="{FF2B5EF4-FFF2-40B4-BE49-F238E27FC236}">
                <a16:creationId xmlns:a16="http://schemas.microsoft.com/office/drawing/2014/main" id="{A0867F9E-02E5-453F-AB3A-B80BEF452919}"/>
              </a:ext>
            </a:extLst>
          </p:cNvPr>
          <p:cNvSpPr txBox="1"/>
          <p:nvPr/>
        </p:nvSpPr>
        <p:spPr>
          <a:xfrm>
            <a:off x="129250" y="5710892"/>
            <a:ext cx="12062750" cy="523220"/>
          </a:xfrm>
          <a:prstGeom prst="rect">
            <a:avLst/>
          </a:prstGeom>
          <a:noFill/>
        </p:spPr>
        <p:txBody>
          <a:bodyPr wrap="square" rtlCol="0">
            <a:spAutoFit/>
          </a:bodyPr>
          <a:lstStyle/>
          <a:p>
            <a:r>
              <a:rPr lang="es-CL" sz="2800" dirty="0">
                <a:latin typeface="Arial" panose="020B0604020202020204" pitchFamily="34" charset="0"/>
                <a:cs typeface="Arial" panose="020B0604020202020204" pitchFamily="34" charset="0"/>
              </a:rPr>
              <a:t>El número de electrones liberados es proporcional a la intensidad de la luz.</a:t>
            </a:r>
          </a:p>
        </p:txBody>
      </p:sp>
    </p:spTree>
    <p:extLst>
      <p:ext uri="{BB962C8B-B14F-4D97-AF65-F5344CB8AC3E}">
        <p14:creationId xmlns:p14="http://schemas.microsoft.com/office/powerpoint/2010/main" val="82381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31F6C0-9F51-4C93-8729-C64510996E87}"/>
              </a:ext>
            </a:extLst>
          </p:cNvPr>
          <p:cNvPicPr>
            <a:picLocks noChangeAspect="1"/>
          </p:cNvPicPr>
          <p:nvPr/>
        </p:nvPicPr>
        <p:blipFill>
          <a:blip r:embed="rId2"/>
          <a:stretch>
            <a:fillRect/>
          </a:stretch>
        </p:blipFill>
        <p:spPr>
          <a:xfrm>
            <a:off x="656593" y="1251901"/>
            <a:ext cx="4931408" cy="3359678"/>
          </a:xfrm>
          <a:prstGeom prst="rect">
            <a:avLst/>
          </a:prstGeom>
        </p:spPr>
      </p:pic>
      <p:sp>
        <p:nvSpPr>
          <p:cNvPr id="3" name="TextBox 2">
            <a:extLst>
              <a:ext uri="{FF2B5EF4-FFF2-40B4-BE49-F238E27FC236}">
                <a16:creationId xmlns:a16="http://schemas.microsoft.com/office/drawing/2014/main" id="{FEFDB050-8413-49A4-A00C-7DD175192285}"/>
              </a:ext>
            </a:extLst>
          </p:cNvPr>
          <p:cNvSpPr txBox="1"/>
          <p:nvPr/>
        </p:nvSpPr>
        <p:spPr>
          <a:xfrm>
            <a:off x="6604000" y="1451429"/>
            <a:ext cx="4804229" cy="3539430"/>
          </a:xfrm>
          <a:prstGeom prst="rect">
            <a:avLst/>
          </a:prstGeom>
          <a:noFill/>
        </p:spPr>
        <p:txBody>
          <a:bodyPr wrap="square" rtlCol="0">
            <a:spAutoFit/>
          </a:bodyPr>
          <a:lstStyle/>
          <a:p>
            <a:pPr algn="just"/>
            <a:r>
              <a:rPr lang="es-CL" sz="2800" dirty="0">
                <a:latin typeface="Arial" panose="020B0604020202020204" pitchFamily="34" charset="0"/>
                <a:cs typeface="Arial" panose="020B0604020202020204" pitchFamily="34" charset="0"/>
              </a:rPr>
              <a:t>La visualización de la luz como onda no era capaz de explicar este fenómeno, pero Einstein para explicarlo partió de una hipótesis distinta, al considerar que un rayo de luz era un torrente de partículas (fotones).</a:t>
            </a:r>
          </a:p>
        </p:txBody>
      </p:sp>
      <p:sp>
        <p:nvSpPr>
          <p:cNvPr id="4" name="TextBox 3">
            <a:extLst>
              <a:ext uri="{FF2B5EF4-FFF2-40B4-BE49-F238E27FC236}">
                <a16:creationId xmlns:a16="http://schemas.microsoft.com/office/drawing/2014/main" id="{ED32EC42-BE3D-4BD0-B966-3A8C8A478070}"/>
              </a:ext>
            </a:extLst>
          </p:cNvPr>
          <p:cNvSpPr txBox="1"/>
          <p:nvPr/>
        </p:nvSpPr>
        <p:spPr>
          <a:xfrm>
            <a:off x="253219" y="239542"/>
            <a:ext cx="11704319" cy="646331"/>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Efecto fotoeléctrico</a:t>
            </a:r>
          </a:p>
        </p:txBody>
      </p:sp>
      <p:sp>
        <p:nvSpPr>
          <p:cNvPr id="6" name="2 CuadroTexto">
            <a:extLst>
              <a:ext uri="{FF2B5EF4-FFF2-40B4-BE49-F238E27FC236}">
                <a16:creationId xmlns:a16="http://schemas.microsoft.com/office/drawing/2014/main" id="{3BDF78E1-9E05-4E09-B9DA-5538C8925BAC}"/>
              </a:ext>
            </a:extLst>
          </p:cNvPr>
          <p:cNvSpPr txBox="1"/>
          <p:nvPr/>
        </p:nvSpPr>
        <p:spPr>
          <a:xfrm>
            <a:off x="4439816" y="5404649"/>
            <a:ext cx="1656184" cy="707886"/>
          </a:xfrm>
          <a:prstGeom prst="rect">
            <a:avLst/>
          </a:prstGeom>
          <a:noFill/>
          <a:ln w="57150">
            <a:solidFill>
              <a:schemeClr val="accent2">
                <a:lumMod val="75000"/>
              </a:schemeClr>
            </a:solidFill>
          </a:ln>
          <a:scene3d>
            <a:camera prst="orthographicFront"/>
            <a:lightRig rig="threePt" dir="t"/>
          </a:scene3d>
          <a:sp3d>
            <a:bevelT w="165100" prst="coolSlant"/>
          </a:sp3d>
        </p:spPr>
        <p:txBody>
          <a:bodyPr>
            <a:spAutoFit/>
          </a:bodyPr>
          <a:lstStyle/>
          <a:p>
            <a:pPr>
              <a:defRPr/>
            </a:pPr>
            <a:r>
              <a:rPr lang="es-CL" sz="4000" dirty="0"/>
              <a:t>E = h </a:t>
            </a:r>
            <a:r>
              <a:rPr lang="es-CL" sz="4000" dirty="0">
                <a:latin typeface="Arial"/>
                <a:cs typeface="Arial"/>
              </a:rPr>
              <a:t>ʋ</a:t>
            </a:r>
            <a:r>
              <a:rPr lang="es-CL" sz="4000" dirty="0"/>
              <a:t> </a:t>
            </a:r>
          </a:p>
        </p:txBody>
      </p:sp>
    </p:spTree>
    <p:extLst>
      <p:ext uri="{BB962C8B-B14F-4D97-AF65-F5344CB8AC3E}">
        <p14:creationId xmlns:p14="http://schemas.microsoft.com/office/powerpoint/2010/main" val="3950405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51C81-3D80-4E42-B56D-C28FBBA8A558}"/>
              </a:ext>
            </a:extLst>
          </p:cNvPr>
          <p:cNvSpPr txBox="1"/>
          <p:nvPr/>
        </p:nvSpPr>
        <p:spPr>
          <a:xfrm>
            <a:off x="253219" y="239542"/>
            <a:ext cx="11704319" cy="646331"/>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Efecto fotoeléctrico</a:t>
            </a:r>
          </a:p>
        </p:txBody>
      </p:sp>
      <p:sp>
        <p:nvSpPr>
          <p:cNvPr id="3" name="2 CuadroTexto">
            <a:extLst>
              <a:ext uri="{FF2B5EF4-FFF2-40B4-BE49-F238E27FC236}">
                <a16:creationId xmlns:a16="http://schemas.microsoft.com/office/drawing/2014/main" id="{041D2CD4-6904-457C-AA54-9D20A85B113B}"/>
              </a:ext>
            </a:extLst>
          </p:cNvPr>
          <p:cNvSpPr txBox="1"/>
          <p:nvPr/>
        </p:nvSpPr>
        <p:spPr>
          <a:xfrm>
            <a:off x="3229994" y="1339086"/>
            <a:ext cx="3649107" cy="707886"/>
          </a:xfrm>
          <a:prstGeom prst="rect">
            <a:avLst/>
          </a:prstGeom>
          <a:noFill/>
          <a:ln w="57150">
            <a:solidFill>
              <a:schemeClr val="accent2">
                <a:lumMod val="75000"/>
              </a:schemeClr>
            </a:solidFill>
          </a:ln>
          <a:scene3d>
            <a:camera prst="orthographicFront"/>
            <a:lightRig rig="threePt" dir="t"/>
          </a:scene3d>
          <a:sp3d>
            <a:bevelT w="165100" prst="coolSlant"/>
          </a:sp3d>
        </p:spPr>
        <p:txBody>
          <a:bodyPr wrap="square">
            <a:spAutoFit/>
          </a:bodyPr>
          <a:lstStyle/>
          <a:p>
            <a:pPr>
              <a:defRPr/>
            </a:pPr>
            <a:r>
              <a:rPr lang="es-CL" sz="4000" dirty="0"/>
              <a:t> h </a:t>
            </a:r>
            <a:r>
              <a:rPr lang="es-CL" sz="4000" dirty="0">
                <a:latin typeface="Arial"/>
                <a:cs typeface="Arial"/>
              </a:rPr>
              <a:t>ʋ = KE + BE</a:t>
            </a:r>
            <a:r>
              <a:rPr lang="es-CL" sz="4000" dirty="0"/>
              <a:t> </a:t>
            </a:r>
          </a:p>
        </p:txBody>
      </p:sp>
      <p:sp>
        <p:nvSpPr>
          <p:cNvPr id="4" name="TextBox 3">
            <a:extLst>
              <a:ext uri="{FF2B5EF4-FFF2-40B4-BE49-F238E27FC236}">
                <a16:creationId xmlns:a16="http://schemas.microsoft.com/office/drawing/2014/main" id="{202C3C05-193C-46BE-8549-E6EE9B6C9852}"/>
              </a:ext>
            </a:extLst>
          </p:cNvPr>
          <p:cNvSpPr txBox="1"/>
          <p:nvPr/>
        </p:nvSpPr>
        <p:spPr>
          <a:xfrm>
            <a:off x="450166" y="2869809"/>
            <a:ext cx="11507372" cy="3108543"/>
          </a:xfrm>
          <a:prstGeom prst="rect">
            <a:avLst/>
          </a:prstGeom>
          <a:noFill/>
        </p:spPr>
        <p:txBody>
          <a:bodyPr wrap="square" rtlCol="0">
            <a:spAutoFit/>
          </a:bodyPr>
          <a:lstStyle/>
          <a:p>
            <a:pPr algn="just"/>
            <a:r>
              <a:rPr lang="es-CL" sz="2800" dirty="0">
                <a:latin typeface="Arial" panose="020B0604020202020204" pitchFamily="34" charset="0"/>
                <a:cs typeface="Arial" panose="020B0604020202020204" pitchFamily="34" charset="0"/>
              </a:rPr>
              <a:t>Si la frecuencia de los fotones es de una magnitud tal que h v es exactamente igual a la energía de enlace de los electrones en el metal, entonces la luz tendrá la energía suficiente para emitirlos. Con una luz con mayor frecuencia, los electrones no sólo son emitidos si no que también adquirirán  cierta energía cinética.</a:t>
            </a:r>
          </a:p>
          <a:p>
            <a:pPr algn="just"/>
            <a:r>
              <a:rPr lang="es-CL" sz="2800" dirty="0">
                <a:latin typeface="Arial" panose="020B0604020202020204" pitchFamily="34" charset="0"/>
                <a:cs typeface="Arial" panose="020B0604020202020204" pitchFamily="34" charset="0"/>
              </a:rPr>
              <a:t>KE: energía cinética</a:t>
            </a:r>
          </a:p>
          <a:p>
            <a:pPr algn="just"/>
            <a:r>
              <a:rPr lang="es-CL" sz="2800" dirty="0">
                <a:latin typeface="Arial" panose="020B0604020202020204" pitchFamily="34" charset="0"/>
                <a:cs typeface="Arial" panose="020B0604020202020204" pitchFamily="34" charset="0"/>
              </a:rPr>
              <a:t>BE: energía de unión del electrón al metal</a:t>
            </a:r>
          </a:p>
        </p:txBody>
      </p:sp>
    </p:spTree>
    <p:extLst>
      <p:ext uri="{BB962C8B-B14F-4D97-AF65-F5344CB8AC3E}">
        <p14:creationId xmlns:p14="http://schemas.microsoft.com/office/powerpoint/2010/main" val="381419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047DE019-D204-4F50-8055-A16C926F9340}"/>
              </a:ext>
            </a:extLst>
          </p:cNvPr>
          <p:cNvSpPr txBox="1"/>
          <p:nvPr/>
        </p:nvSpPr>
        <p:spPr>
          <a:xfrm>
            <a:off x="492370" y="260351"/>
            <a:ext cx="11226018" cy="584775"/>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p:spPr>
        <p:txBody>
          <a:bodyPr wrap="square">
            <a:spAutoFit/>
          </a:bodyPr>
          <a:lstStyle/>
          <a:p>
            <a:pPr algn="ctr">
              <a:defRPr/>
            </a:pPr>
            <a:r>
              <a:rPr lang="es-CL" sz="3200" dirty="0">
                <a:latin typeface="Arial" charset="0"/>
                <a:cs typeface="Arial" charset="0"/>
              </a:rPr>
              <a:t>Modelos atómicos</a:t>
            </a:r>
          </a:p>
        </p:txBody>
      </p:sp>
      <p:pic>
        <p:nvPicPr>
          <p:cNvPr id="21507" name="Picture 2" descr="http://3.bp.blogspot.com/-JfQxL0Bip6Q/Ukx4WP_YIKI/AAAAAAAAAH0/WMqE03u5NOs/s1600/modelo%252520atomico%252520de%252520bohr.png">
            <a:extLst>
              <a:ext uri="{FF2B5EF4-FFF2-40B4-BE49-F238E27FC236}">
                <a16:creationId xmlns:a16="http://schemas.microsoft.com/office/drawing/2014/main" id="{0C84BCD4-CE17-45A2-8E76-664BABA43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508" y="1670392"/>
            <a:ext cx="3022406" cy="313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3 CuadroTexto">
            <a:extLst>
              <a:ext uri="{FF2B5EF4-FFF2-40B4-BE49-F238E27FC236}">
                <a16:creationId xmlns:a16="http://schemas.microsoft.com/office/drawing/2014/main" id="{D97B7A69-CEE6-4192-AB11-ED2077CE0D8F}"/>
              </a:ext>
            </a:extLst>
          </p:cNvPr>
          <p:cNvSpPr txBox="1">
            <a:spLocks noChangeArrowheads="1"/>
          </p:cNvSpPr>
          <p:nvPr/>
        </p:nvSpPr>
        <p:spPr bwMode="auto">
          <a:xfrm>
            <a:off x="263526" y="1670392"/>
            <a:ext cx="8106751"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Los primeros modelos atómico estuvieron influenciados por el sistema planetario, en el que al igual que los planetas giran alrededor del sol, en el átomo los electrones giran alrededor del núcleo.</a:t>
            </a:r>
          </a:p>
          <a:p>
            <a:pPr algn="just" eaLnBrk="1" hangingPunct="1"/>
            <a:r>
              <a:rPr lang="es-CL" altLang="es-CL" sz="2800" dirty="0"/>
              <a:t>El primer modelo atómico lo propuso </a:t>
            </a:r>
            <a:r>
              <a:rPr lang="es-CL" altLang="es-CL" sz="2800" dirty="0" err="1"/>
              <a:t>Neils</a:t>
            </a:r>
            <a:r>
              <a:rPr lang="es-CL" altLang="es-CL" sz="2800" dirty="0"/>
              <a:t> Bohr, en él los electrones giraban alrededor del núcleo en órbitas bien definidas, este modelo sirve aún para explicar por ejemplo el fenómeno de emisión de luz (interacción con REM).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CuadroTexto">
            <a:extLst>
              <a:ext uri="{FF2B5EF4-FFF2-40B4-BE49-F238E27FC236}">
                <a16:creationId xmlns:a16="http://schemas.microsoft.com/office/drawing/2014/main" id="{7E08D452-406E-45EE-BAC3-D1D92AB23B5B}"/>
              </a:ext>
            </a:extLst>
          </p:cNvPr>
          <p:cNvSpPr txBox="1">
            <a:spLocks noChangeArrowheads="1"/>
          </p:cNvSpPr>
          <p:nvPr/>
        </p:nvSpPr>
        <p:spPr bwMode="auto">
          <a:xfrm>
            <a:off x="464234" y="404814"/>
            <a:ext cx="11211951"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u="sng" dirty="0"/>
              <a:t>Espectro de emisión del átomo de hidrógeno.</a:t>
            </a:r>
          </a:p>
          <a:p>
            <a:pPr algn="just" eaLnBrk="1" hangingPunct="1"/>
            <a:r>
              <a:rPr lang="es-CL" altLang="es-CL" sz="2400" dirty="0"/>
              <a:t>Se consideraba hasta ahora a los electrones girando en órbitas circulares a gran velocidad.</a:t>
            </a:r>
          </a:p>
          <a:p>
            <a:pPr algn="just" eaLnBrk="1" hangingPunct="1"/>
            <a:r>
              <a:rPr lang="es-CL" altLang="es-CL" sz="2400" dirty="0"/>
              <a:t>Bohr también pensaba en órbitas circulares, pero introducía algunas restricciones.</a:t>
            </a:r>
          </a:p>
          <a:p>
            <a:pPr algn="just" eaLnBrk="1" hangingPunct="1"/>
            <a:r>
              <a:rPr lang="es-CL" altLang="es-CL" sz="2400" dirty="0"/>
              <a:t>EL ELECTRÓN DEL ÁTOMO DE HIDRÓGENO PODÍA SÓLO ESTAR LOCALIZADO EN CIERTAS ÓRBITAS.</a:t>
            </a:r>
          </a:p>
          <a:p>
            <a:pPr algn="just" eaLnBrk="1" hangingPunct="1"/>
            <a:endParaRPr lang="es-CL" altLang="es-CL" sz="2400" dirty="0"/>
          </a:p>
        </p:txBody>
      </p:sp>
      <p:pic>
        <p:nvPicPr>
          <p:cNvPr id="33795" name="Picture 2" descr="http://3.bp.blogspot.com/_p2nMB7CZZVQ/TSXyjlnaj_I/AAAAAAAAAAc/8iYwhBid9os/s1600/bohr.gif">
            <a:extLst>
              <a:ext uri="{FF2B5EF4-FFF2-40B4-BE49-F238E27FC236}">
                <a16:creationId xmlns:a16="http://schemas.microsoft.com/office/drawing/2014/main" id="{F6DE3A7C-0DD4-48C2-8C74-E3EE109D656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60279" y="3336925"/>
            <a:ext cx="31670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3 CuadroTexto">
            <a:extLst>
              <a:ext uri="{FF2B5EF4-FFF2-40B4-BE49-F238E27FC236}">
                <a16:creationId xmlns:a16="http://schemas.microsoft.com/office/drawing/2014/main" id="{66B65599-A6B6-4480-BE0B-62E7DE9DD79F}"/>
              </a:ext>
            </a:extLst>
          </p:cNvPr>
          <p:cNvSpPr txBox="1">
            <a:spLocks noChangeArrowheads="1"/>
          </p:cNvSpPr>
          <p:nvPr/>
        </p:nvSpPr>
        <p:spPr bwMode="auto">
          <a:xfrm>
            <a:off x="4071328" y="3151535"/>
            <a:ext cx="780090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Cada órbita tiene una energía particular que debe estar cuantizada.</a:t>
            </a:r>
          </a:p>
          <a:p>
            <a:pPr algn="just" eaLnBrk="1" hangingPunct="1"/>
            <a:r>
              <a:rPr lang="es-CL" altLang="es-CL" sz="2800" dirty="0"/>
              <a:t>Un electrón sólo puede pasar desde una órbita permitida a otra.</a:t>
            </a:r>
          </a:p>
          <a:p>
            <a:pPr algn="just" eaLnBrk="1" hangingPunct="1"/>
            <a:r>
              <a:rPr lang="es-CL" altLang="es-CL" sz="2800" dirty="0"/>
              <a:t>Los estados permitidos del electrón se denominan con n=1, n=2, etc., estos números enteros se denominan números cuánticos.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CuadroTexto">
            <a:extLst>
              <a:ext uri="{FF2B5EF4-FFF2-40B4-BE49-F238E27FC236}">
                <a16:creationId xmlns:a16="http://schemas.microsoft.com/office/drawing/2014/main" id="{AB1EAD74-E2C4-4566-9481-4D32E6676EB9}"/>
              </a:ext>
            </a:extLst>
          </p:cNvPr>
          <p:cNvSpPr txBox="1">
            <a:spLocks noChangeArrowheads="1"/>
          </p:cNvSpPr>
          <p:nvPr/>
        </p:nvSpPr>
        <p:spPr bwMode="auto">
          <a:xfrm>
            <a:off x="506438" y="750888"/>
            <a:ext cx="10874326"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a:t>La teoría de Bohr predice los radios de las órbitas permitidas en un átomo de hidrógeno:</a:t>
            </a:r>
          </a:p>
        </p:txBody>
      </p:sp>
      <p:sp>
        <p:nvSpPr>
          <p:cNvPr id="34819" name="2 CuadroTexto">
            <a:extLst>
              <a:ext uri="{FF2B5EF4-FFF2-40B4-BE49-F238E27FC236}">
                <a16:creationId xmlns:a16="http://schemas.microsoft.com/office/drawing/2014/main" id="{44F2C398-0580-4F05-ACE3-F4E11BF1412E}"/>
              </a:ext>
            </a:extLst>
          </p:cNvPr>
          <p:cNvSpPr txBox="1">
            <a:spLocks noChangeArrowheads="1"/>
          </p:cNvSpPr>
          <p:nvPr/>
        </p:nvSpPr>
        <p:spPr bwMode="auto">
          <a:xfrm>
            <a:off x="2640014" y="1844676"/>
            <a:ext cx="7812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err="1"/>
              <a:t>r</a:t>
            </a:r>
            <a:r>
              <a:rPr lang="es-CL" altLang="es-CL" sz="2800" baseline="-25000" dirty="0" err="1"/>
              <a:t>n</a:t>
            </a:r>
            <a:r>
              <a:rPr lang="es-CL" altLang="es-CL" sz="2800" dirty="0"/>
              <a:t>= n</a:t>
            </a:r>
            <a:r>
              <a:rPr lang="es-CL" altLang="es-CL" sz="2800" baseline="30000" dirty="0"/>
              <a:t>2 </a:t>
            </a:r>
            <a:r>
              <a:rPr lang="es-CL" altLang="es-CL" sz="2800" dirty="0"/>
              <a:t>a</a:t>
            </a:r>
            <a:r>
              <a:rPr lang="es-CL" altLang="es-CL" sz="2800" baseline="-25000" dirty="0"/>
              <a:t>0       </a:t>
            </a:r>
            <a:r>
              <a:rPr lang="es-CL" altLang="es-CL" sz="2800" dirty="0"/>
              <a:t>donde n=1,2,etc y a</a:t>
            </a:r>
            <a:r>
              <a:rPr lang="es-CL" altLang="es-CL" sz="2800" baseline="-25000" dirty="0"/>
              <a:t>0</a:t>
            </a:r>
            <a:r>
              <a:rPr lang="es-CL" altLang="es-CL" sz="2800" dirty="0"/>
              <a:t>=0.53Å (53pm) </a:t>
            </a:r>
          </a:p>
        </p:txBody>
      </p:sp>
      <p:sp>
        <p:nvSpPr>
          <p:cNvPr id="34820" name="3 CuadroTexto">
            <a:extLst>
              <a:ext uri="{FF2B5EF4-FFF2-40B4-BE49-F238E27FC236}">
                <a16:creationId xmlns:a16="http://schemas.microsoft.com/office/drawing/2014/main" id="{08F88724-09B7-474A-915F-1F155E4C3C83}"/>
              </a:ext>
            </a:extLst>
          </p:cNvPr>
          <p:cNvSpPr txBox="1">
            <a:spLocks noChangeArrowheads="1"/>
          </p:cNvSpPr>
          <p:nvPr/>
        </p:nvSpPr>
        <p:spPr bwMode="auto">
          <a:xfrm>
            <a:off x="506438" y="2852738"/>
            <a:ext cx="108743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Por definición, cuando un electrón está completamente separado de un núcleo, su energía es cero, y cuando un electrón libre es atraído por un núcleo y confinado en una órbita n, la energía del electrón se hace negativa y su valor desciende a:</a:t>
            </a:r>
          </a:p>
        </p:txBody>
      </p:sp>
      <p:sp>
        <p:nvSpPr>
          <p:cNvPr id="5" name="4 CuadroTexto">
            <a:extLst>
              <a:ext uri="{FF2B5EF4-FFF2-40B4-BE49-F238E27FC236}">
                <a16:creationId xmlns:a16="http://schemas.microsoft.com/office/drawing/2014/main" id="{F5044BB7-032B-47D4-BAF0-DB8E64711FDE}"/>
              </a:ext>
            </a:extLst>
          </p:cNvPr>
          <p:cNvSpPr txBox="1"/>
          <p:nvPr/>
        </p:nvSpPr>
        <p:spPr>
          <a:xfrm>
            <a:off x="4440239" y="5021995"/>
            <a:ext cx="2447925" cy="584200"/>
          </a:xfrm>
          <a:prstGeom prst="rect">
            <a:avLst/>
          </a:prstGeom>
          <a:solidFill>
            <a:schemeClr val="accent1">
              <a:lumMod val="75000"/>
            </a:schemeClr>
          </a:solidFill>
          <a:ln>
            <a:solidFill>
              <a:schemeClr val="tx1"/>
            </a:solidFill>
          </a:ln>
        </p:spPr>
        <p:txBody>
          <a:bodyPr>
            <a:spAutoFit/>
          </a:bodyPr>
          <a:lstStyle/>
          <a:p>
            <a:pPr>
              <a:defRPr/>
            </a:pPr>
            <a:r>
              <a:rPr lang="es-CL" sz="3200" dirty="0">
                <a:latin typeface="Arial" charset="0"/>
                <a:cs typeface="Arial" charset="0"/>
              </a:rPr>
              <a:t>E</a:t>
            </a:r>
            <a:r>
              <a:rPr lang="es-CL" sz="3200" baseline="-25000" dirty="0">
                <a:latin typeface="Arial" charset="0"/>
                <a:cs typeface="Arial" charset="0"/>
              </a:rPr>
              <a:t>n</a:t>
            </a:r>
            <a:r>
              <a:rPr lang="es-CL" sz="3200" dirty="0">
                <a:latin typeface="Arial" charset="0"/>
                <a:cs typeface="Arial" charset="0"/>
              </a:rPr>
              <a:t> = - R</a:t>
            </a:r>
            <a:r>
              <a:rPr lang="es-CL" sz="3200" baseline="-25000" dirty="0">
                <a:latin typeface="Arial" charset="0"/>
                <a:cs typeface="Arial" charset="0"/>
              </a:rPr>
              <a:t>H</a:t>
            </a:r>
            <a:r>
              <a:rPr lang="es-CL" sz="3200" dirty="0">
                <a:latin typeface="Arial" charset="0"/>
                <a:cs typeface="Arial" charset="0"/>
              </a:rPr>
              <a:t>/ n</a:t>
            </a:r>
            <a:r>
              <a:rPr lang="es-CL" sz="3200" baseline="30000" dirty="0">
                <a:latin typeface="Arial" charset="0"/>
                <a:cs typeface="Arial" charset="0"/>
              </a:rPr>
              <a:t>2</a:t>
            </a:r>
          </a:p>
        </p:txBody>
      </p:sp>
      <p:sp>
        <p:nvSpPr>
          <p:cNvPr id="34822" name="5 CuadroTexto">
            <a:extLst>
              <a:ext uri="{FF2B5EF4-FFF2-40B4-BE49-F238E27FC236}">
                <a16:creationId xmlns:a16="http://schemas.microsoft.com/office/drawing/2014/main" id="{8D20E50F-6B2B-47E5-92C5-E35E048526EE}"/>
              </a:ext>
            </a:extLst>
          </p:cNvPr>
          <p:cNvSpPr txBox="1">
            <a:spLocks noChangeArrowheads="1"/>
          </p:cNvSpPr>
          <p:nvPr/>
        </p:nvSpPr>
        <p:spPr bwMode="auto">
          <a:xfrm>
            <a:off x="2207419" y="6107112"/>
            <a:ext cx="813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dirty="0"/>
              <a:t>Donde R</a:t>
            </a:r>
            <a:r>
              <a:rPr lang="es-CL" altLang="es-CL" baseline="-25000" dirty="0"/>
              <a:t>H</a:t>
            </a:r>
            <a:r>
              <a:rPr lang="es-CL" altLang="es-CL" dirty="0"/>
              <a:t> es la constante de Rydberg que tiene un valor de 2.179 x 10</a:t>
            </a:r>
            <a:r>
              <a:rPr lang="es-CL" altLang="es-CL" baseline="30000" dirty="0"/>
              <a:t>-18</a:t>
            </a:r>
            <a:r>
              <a:rPr lang="es-CL" altLang="es-CL" dirty="0"/>
              <a:t> J.</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EF9B6A2D-4892-441F-9A4B-BD2D8255DAFF}"/>
              </a:ext>
            </a:extLst>
          </p:cNvPr>
          <p:cNvSpPr txBox="1"/>
          <p:nvPr/>
        </p:nvSpPr>
        <p:spPr>
          <a:xfrm>
            <a:off x="395935" y="532521"/>
            <a:ext cx="11400130" cy="2247900"/>
          </a:xfrm>
          <a:prstGeom prst="rect">
            <a:avLst/>
          </a:prstGeom>
          <a:noFill/>
        </p:spPr>
        <p:txBody>
          <a:bodyPr wrap="square">
            <a:spAutoFit/>
          </a:bodyPr>
          <a:lstStyle/>
          <a:p>
            <a:pPr>
              <a:defRPr/>
            </a:pPr>
            <a:r>
              <a:rPr lang="es-CL" sz="2800" dirty="0">
                <a:latin typeface="Arial" charset="0"/>
                <a:cs typeface="Arial" charset="0"/>
              </a:rPr>
              <a:t>Ejercicios:</a:t>
            </a:r>
          </a:p>
          <a:p>
            <a:pPr marL="342900" indent="-342900">
              <a:buFontTx/>
              <a:buAutoNum type="arabicParenR"/>
              <a:defRPr/>
            </a:pPr>
            <a:r>
              <a:rPr lang="es-CL" sz="2800" dirty="0">
                <a:latin typeface="Arial" charset="0"/>
                <a:cs typeface="Arial" charset="0"/>
              </a:rPr>
              <a:t>¿Qué energía posee un electrón ubicado en el tercer nivel según el modelo de </a:t>
            </a:r>
            <a:r>
              <a:rPr lang="es-CL" sz="2800" dirty="0" err="1">
                <a:latin typeface="Arial" charset="0"/>
                <a:cs typeface="Arial" charset="0"/>
              </a:rPr>
              <a:t>Bohr</a:t>
            </a:r>
            <a:r>
              <a:rPr lang="es-CL" sz="2800" dirty="0">
                <a:latin typeface="Arial" charset="0"/>
                <a:cs typeface="Arial" charset="0"/>
              </a:rPr>
              <a:t>?</a:t>
            </a:r>
          </a:p>
          <a:p>
            <a:pPr marL="342900" indent="-342900">
              <a:buFontTx/>
              <a:buAutoNum type="arabicParenR"/>
              <a:defRPr/>
            </a:pPr>
            <a:r>
              <a:rPr lang="es-CL" sz="2800" dirty="0">
                <a:latin typeface="Arial" charset="0"/>
                <a:cs typeface="Arial" charset="0"/>
              </a:rPr>
              <a:t>¿Es probable que para el átomo de hidrógeno exista un nivel de energía, E</a:t>
            </a:r>
            <a:r>
              <a:rPr lang="es-CL" sz="2800" baseline="-25000" dirty="0">
                <a:latin typeface="Arial" charset="0"/>
                <a:cs typeface="Arial" charset="0"/>
              </a:rPr>
              <a:t>n</a:t>
            </a:r>
            <a:r>
              <a:rPr lang="es-CL" sz="2800" dirty="0">
                <a:latin typeface="Arial" charset="0"/>
                <a:cs typeface="Arial" charset="0"/>
              </a:rPr>
              <a:t> = -1.00 x 10</a:t>
            </a:r>
            <a:r>
              <a:rPr lang="es-CL" sz="2800" baseline="30000" dirty="0">
                <a:latin typeface="Arial" charset="0"/>
                <a:cs typeface="Arial" charset="0"/>
              </a:rPr>
              <a:t>-20</a:t>
            </a:r>
            <a:r>
              <a:rPr lang="es-CL" sz="2800" dirty="0">
                <a:latin typeface="Arial" charset="0"/>
                <a:cs typeface="Arial" charset="0"/>
              </a:rPr>
              <a:t> J?</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C86421E-475E-43F7-9CB3-40CE88ABB05D}"/>
                  </a:ext>
                </a:extLst>
              </p14:cNvPr>
              <p14:cNvContentPartPr/>
              <p14:nvPr/>
            </p14:nvContentPartPr>
            <p14:xfrm>
              <a:off x="389160" y="1516320"/>
              <a:ext cx="10072800" cy="4938480"/>
            </p14:xfrm>
          </p:contentPart>
        </mc:Choice>
        <mc:Fallback xmlns="">
          <p:pic>
            <p:nvPicPr>
              <p:cNvPr id="3" name="Ink 2">
                <a:extLst>
                  <a:ext uri="{FF2B5EF4-FFF2-40B4-BE49-F238E27FC236}">
                    <a16:creationId xmlns:a16="http://schemas.microsoft.com/office/drawing/2014/main" id="{BC86421E-475E-43F7-9CB3-40CE88ABB05D}"/>
                  </a:ext>
                </a:extLst>
              </p:cNvPr>
              <p:cNvPicPr/>
              <p:nvPr/>
            </p:nvPicPr>
            <p:blipFill>
              <a:blip r:embed="rId3"/>
              <a:stretch>
                <a:fillRect/>
              </a:stretch>
            </p:blipFill>
            <p:spPr>
              <a:xfrm>
                <a:off x="379800" y="1506960"/>
                <a:ext cx="10091520" cy="495720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CuadroTexto">
            <a:extLst>
              <a:ext uri="{FF2B5EF4-FFF2-40B4-BE49-F238E27FC236}">
                <a16:creationId xmlns:a16="http://schemas.microsoft.com/office/drawing/2014/main" id="{43752CCA-AB9B-486B-80E6-AA43B1B37CFD}"/>
              </a:ext>
            </a:extLst>
          </p:cNvPr>
          <p:cNvSpPr txBox="1">
            <a:spLocks noChangeArrowheads="1"/>
          </p:cNvSpPr>
          <p:nvPr/>
        </p:nvSpPr>
        <p:spPr bwMode="auto">
          <a:xfrm>
            <a:off x="379827" y="476250"/>
            <a:ext cx="115495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Bohr planteó que la emisión de radiación por un átomo de H se debía a la caída del electrón desde una órbita de mayor energía a una de menor energía.</a:t>
            </a:r>
          </a:p>
        </p:txBody>
      </p:sp>
      <p:pic>
        <p:nvPicPr>
          <p:cNvPr id="36867" name="Picture 2" descr="http://upload.wikimedia.org/wikipedia/commons/thumb/5/55/Bohr-atom-PAR.svg/250px-Bohr-atom-PAR.svg.png">
            <a:extLst>
              <a:ext uri="{FF2B5EF4-FFF2-40B4-BE49-F238E27FC236}">
                <a16:creationId xmlns:a16="http://schemas.microsoft.com/office/drawing/2014/main" id="{592B932D-C23A-49BC-8747-1A9A859AB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872" y="1861245"/>
            <a:ext cx="5230374" cy="4560710"/>
          </a:xfrm>
          <a:prstGeom prst="rect">
            <a:avLst/>
          </a:prstGeom>
          <a:solidFill>
            <a:schemeClr val="tx1"/>
          </a:solidFill>
          <a:ln w="9525">
            <a:solidFill>
              <a:schemeClr val="tx1"/>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CuadroTexto">
            <a:extLst>
              <a:ext uri="{FF2B5EF4-FFF2-40B4-BE49-F238E27FC236}">
                <a16:creationId xmlns:a16="http://schemas.microsoft.com/office/drawing/2014/main" id="{83C80A2F-4603-4532-A5B0-BF7E4AF2E4E8}"/>
              </a:ext>
            </a:extLst>
          </p:cNvPr>
          <p:cNvSpPr txBox="1">
            <a:spLocks noChangeArrowheads="1"/>
          </p:cNvSpPr>
          <p:nvPr/>
        </p:nvSpPr>
        <p:spPr bwMode="auto">
          <a:xfrm>
            <a:off x="590844" y="836613"/>
            <a:ext cx="701804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Hasta ahora las evidencias experimentales parecen indicar que el átomo tiene un núcleo y los electrones de alguna manera están alrededor de este núcleo.</a:t>
            </a:r>
          </a:p>
        </p:txBody>
      </p:sp>
      <p:pic>
        <p:nvPicPr>
          <p:cNvPr id="7171" name="Picture 2" descr="http://www.quimicaweb.net/grupo_trabajo_fyq3/tema4/imagenes/atomo9.gif">
            <a:extLst>
              <a:ext uri="{FF2B5EF4-FFF2-40B4-BE49-F238E27FC236}">
                <a16:creationId xmlns:a16="http://schemas.microsoft.com/office/drawing/2014/main" id="{198654F8-45F3-42B9-8053-7345DE65A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9523" y="687387"/>
            <a:ext cx="2948865" cy="271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3 CuadroTexto">
            <a:extLst>
              <a:ext uri="{FF2B5EF4-FFF2-40B4-BE49-F238E27FC236}">
                <a16:creationId xmlns:a16="http://schemas.microsoft.com/office/drawing/2014/main" id="{FAE40DE4-A28B-4845-83C2-A09E6CC8D426}"/>
              </a:ext>
            </a:extLst>
          </p:cNvPr>
          <p:cNvSpPr txBox="1">
            <a:spLocks noChangeArrowheads="1"/>
          </p:cNvSpPr>
          <p:nvPr/>
        </p:nvSpPr>
        <p:spPr bwMode="auto">
          <a:xfrm>
            <a:off x="590844" y="3789363"/>
            <a:ext cx="98993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¿Pero como se encuentran esos electrones realmente?</a:t>
            </a:r>
          </a:p>
          <a:p>
            <a:pPr algn="just" eaLnBrk="1" hangingPunct="1"/>
            <a:r>
              <a:rPr lang="es-CL" altLang="es-CL" sz="2800" dirty="0"/>
              <a:t>Han surgido distintos modelos que tratan de explicar el comportamiento microscópico de la materia.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www.hiru.com/image/image_gallery?uuid=46a6418f-4888-4c3c-9028-9a51ba0ce9ea&amp;groupId=10137&amp;t=1260835218031">
            <a:extLst>
              <a:ext uri="{FF2B5EF4-FFF2-40B4-BE49-F238E27FC236}">
                <a16:creationId xmlns:a16="http://schemas.microsoft.com/office/drawing/2014/main" id="{0864FF19-393C-434F-93FA-A22B6AF46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711" y="281354"/>
            <a:ext cx="7132319" cy="376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2 CuadroTexto">
            <a:extLst>
              <a:ext uri="{FF2B5EF4-FFF2-40B4-BE49-F238E27FC236}">
                <a16:creationId xmlns:a16="http://schemas.microsoft.com/office/drawing/2014/main" id="{AE855F4D-A64F-43CA-A8BC-ABE3D11EB6E9}"/>
              </a:ext>
            </a:extLst>
          </p:cNvPr>
          <p:cNvSpPr txBox="1">
            <a:spLocks noChangeArrowheads="1"/>
          </p:cNvSpPr>
          <p:nvPr/>
        </p:nvSpPr>
        <p:spPr bwMode="auto">
          <a:xfrm>
            <a:off x="422031" y="4046880"/>
            <a:ext cx="1093059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El modelo de Bohr explica entonces tanto el espectro de absorción como el espectro de emisión del átomo de hidrógeno.</a:t>
            </a:r>
          </a:p>
          <a:p>
            <a:pPr algn="just" eaLnBrk="1" hangingPunct="1"/>
            <a:r>
              <a:rPr lang="es-CL" altLang="es-CL" sz="2800" dirty="0"/>
              <a:t>La cantidad de energía necesaria para mover el electrón de un nivel a otro depende de la diferencia  de energía entre los estados inicial y final.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CuadroTexto">
            <a:extLst>
              <a:ext uri="{FF2B5EF4-FFF2-40B4-BE49-F238E27FC236}">
                <a16:creationId xmlns:a16="http://schemas.microsoft.com/office/drawing/2014/main" id="{0DD02ABF-CB8B-4F21-8A82-C501F4993415}"/>
              </a:ext>
            </a:extLst>
          </p:cNvPr>
          <p:cNvSpPr txBox="1">
            <a:spLocks noChangeArrowheads="1"/>
          </p:cNvSpPr>
          <p:nvPr/>
        </p:nvSpPr>
        <p:spPr bwMode="auto">
          <a:xfrm>
            <a:off x="510626" y="433038"/>
            <a:ext cx="1124377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Podemos a partir de ello calcular la energía que emite un átomo de hidrógeno cuando el electrón pasa de un estado excitado inicial (n</a:t>
            </a:r>
            <a:r>
              <a:rPr lang="es-CL" altLang="es-CL" sz="2800" baseline="-25000" dirty="0"/>
              <a:t>i</a:t>
            </a:r>
            <a:r>
              <a:rPr lang="es-CL" altLang="es-CL" sz="2800" dirty="0"/>
              <a:t>) a un estado de más baja energía o final (</a:t>
            </a:r>
            <a:r>
              <a:rPr lang="es-CL" altLang="es-CL" sz="2800" dirty="0" err="1"/>
              <a:t>n</a:t>
            </a:r>
            <a:r>
              <a:rPr lang="es-CL" altLang="es-CL" sz="2800" baseline="-25000" dirty="0" err="1"/>
              <a:t>f</a:t>
            </a:r>
            <a:r>
              <a:rPr lang="es-CL" altLang="es-CL" sz="2800" dirty="0"/>
              <a:t>).</a:t>
            </a:r>
          </a:p>
        </p:txBody>
      </p:sp>
      <p:sp>
        <p:nvSpPr>
          <p:cNvPr id="3" name="2 CuadroTexto">
            <a:extLst>
              <a:ext uri="{FF2B5EF4-FFF2-40B4-BE49-F238E27FC236}">
                <a16:creationId xmlns:a16="http://schemas.microsoft.com/office/drawing/2014/main" id="{F43C2E53-48C6-4503-BE9C-1EDD439D5A01}"/>
              </a:ext>
            </a:extLst>
          </p:cNvPr>
          <p:cNvSpPr txBox="1"/>
          <p:nvPr/>
        </p:nvSpPr>
        <p:spPr>
          <a:xfrm>
            <a:off x="4074746" y="1926666"/>
            <a:ext cx="2741980" cy="646331"/>
          </a:xfrm>
          <a:prstGeom prst="rect">
            <a:avLst/>
          </a:prstGeom>
          <a:ln w="57150">
            <a:solidFill>
              <a:schemeClr val="bg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s-CL" sz="3600" dirty="0"/>
              <a:t>∆E = </a:t>
            </a:r>
            <a:r>
              <a:rPr lang="es-CL" sz="3600" dirty="0" err="1"/>
              <a:t>E</a:t>
            </a:r>
            <a:r>
              <a:rPr lang="es-CL" sz="3600" baseline="-25000" dirty="0" err="1"/>
              <a:t>f</a:t>
            </a:r>
            <a:r>
              <a:rPr lang="es-CL" sz="3600" dirty="0"/>
              <a:t> - </a:t>
            </a:r>
            <a:r>
              <a:rPr lang="es-CL" sz="3600" dirty="0" err="1"/>
              <a:t>E</a:t>
            </a:r>
            <a:r>
              <a:rPr lang="es-CL" sz="3600" baseline="-25000" dirty="0" err="1"/>
              <a:t>i</a:t>
            </a:r>
            <a:endParaRPr lang="es-CL" sz="3600" baseline="-25000" dirty="0"/>
          </a:p>
        </p:txBody>
      </p:sp>
      <p:sp>
        <p:nvSpPr>
          <p:cNvPr id="38916" name="3 CuadroTexto">
            <a:extLst>
              <a:ext uri="{FF2B5EF4-FFF2-40B4-BE49-F238E27FC236}">
                <a16:creationId xmlns:a16="http://schemas.microsoft.com/office/drawing/2014/main" id="{9ECBD242-5327-4A1B-94CC-442477A19AF8}"/>
              </a:ext>
            </a:extLst>
          </p:cNvPr>
          <p:cNvSpPr txBox="1">
            <a:spLocks noChangeArrowheads="1"/>
          </p:cNvSpPr>
          <p:nvPr/>
        </p:nvSpPr>
        <p:spPr bwMode="auto">
          <a:xfrm>
            <a:off x="510626" y="2852738"/>
            <a:ext cx="1081386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Introduciendo la energía que corresponde a cada nivel dentro del átomo de hidrógeno y considerando que esta transición lleva asociada la emisión de un fotón de frecuencia ʋ y energía h ʋ, tenemos:</a:t>
            </a:r>
          </a:p>
        </p:txBody>
      </p:sp>
      <p:sp>
        <p:nvSpPr>
          <p:cNvPr id="6" name="5 CuadroTexto">
            <a:extLst>
              <a:ext uri="{FF2B5EF4-FFF2-40B4-BE49-F238E27FC236}">
                <a16:creationId xmlns:a16="http://schemas.microsoft.com/office/drawing/2014/main" id="{4F0EE025-27CA-4525-BEEB-2731D0193946}"/>
              </a:ext>
            </a:extLst>
          </p:cNvPr>
          <p:cNvSpPr txBox="1"/>
          <p:nvPr/>
        </p:nvSpPr>
        <p:spPr>
          <a:xfrm>
            <a:off x="2687662" y="4948361"/>
            <a:ext cx="6816675" cy="1200329"/>
          </a:xfrm>
          <a:prstGeom prst="rect">
            <a:avLst/>
          </a:prstGeom>
          <a:solidFill>
            <a:schemeClr val="bg1"/>
          </a:solidFill>
          <a:ln w="38100">
            <a:solidFill>
              <a:srgbClr val="FFFF00"/>
            </a:solidFill>
          </a:ln>
        </p:spPr>
        <p:style>
          <a:lnRef idx="0">
            <a:scrgbClr r="0" g="0" b="0"/>
          </a:lnRef>
          <a:fillRef idx="1001">
            <a:schemeClr val="dk1"/>
          </a:fillRef>
          <a:effectRef idx="0">
            <a:scrgbClr r="0" g="0" b="0"/>
          </a:effectRef>
          <a:fontRef idx="major"/>
        </p:style>
        <p:txBody>
          <a:bodyPr wrap="square">
            <a:spAutoFit/>
          </a:bodyPr>
          <a:lstStyle/>
          <a:p>
            <a:pPr>
              <a:defRPr/>
            </a:pPr>
            <a:r>
              <a:rPr lang="es-CL" sz="3600" dirty="0"/>
              <a:t>∆E =</a:t>
            </a:r>
            <a:r>
              <a:rPr lang="es-CL" sz="3600" dirty="0">
                <a:latin typeface="Arial"/>
                <a:cs typeface="Arial"/>
              </a:rPr>
              <a:t> h ʋ  =  R</a:t>
            </a:r>
            <a:r>
              <a:rPr lang="es-CL" sz="3600" baseline="-25000" dirty="0">
                <a:latin typeface="Arial"/>
                <a:cs typeface="Arial"/>
              </a:rPr>
              <a:t>H</a:t>
            </a:r>
            <a:r>
              <a:rPr lang="es-CL" sz="3600" dirty="0">
                <a:latin typeface="Arial"/>
                <a:cs typeface="Arial"/>
              </a:rPr>
              <a:t>    1          1</a:t>
            </a:r>
          </a:p>
          <a:p>
            <a:pPr>
              <a:defRPr/>
            </a:pPr>
            <a:r>
              <a:rPr lang="es-CL" sz="3600" dirty="0">
                <a:latin typeface="Arial"/>
                <a:cs typeface="Arial"/>
              </a:rPr>
              <a:t>                           n</a:t>
            </a:r>
            <a:r>
              <a:rPr lang="es-CL" sz="3600" baseline="-25000" dirty="0">
                <a:latin typeface="Arial"/>
                <a:cs typeface="Arial"/>
              </a:rPr>
              <a:t>i</a:t>
            </a:r>
            <a:r>
              <a:rPr lang="es-CL" sz="3600" baseline="30000" dirty="0">
                <a:latin typeface="Arial"/>
                <a:cs typeface="Arial"/>
              </a:rPr>
              <a:t>2</a:t>
            </a:r>
            <a:r>
              <a:rPr lang="es-CL" sz="3600" dirty="0">
                <a:latin typeface="Arial"/>
                <a:cs typeface="Arial"/>
              </a:rPr>
              <a:t>       n</a:t>
            </a:r>
            <a:r>
              <a:rPr lang="es-CL" sz="3600" baseline="-25000" dirty="0">
                <a:latin typeface="Arial"/>
                <a:cs typeface="Arial"/>
              </a:rPr>
              <a:t>f</a:t>
            </a:r>
            <a:r>
              <a:rPr lang="es-CL" sz="3600" baseline="30000" dirty="0">
                <a:latin typeface="Arial"/>
                <a:cs typeface="Arial"/>
              </a:rPr>
              <a:t>2</a:t>
            </a:r>
            <a:r>
              <a:rPr lang="es-CL" sz="3600" dirty="0">
                <a:latin typeface="Arial"/>
                <a:cs typeface="Arial"/>
              </a:rPr>
              <a:t>      </a:t>
            </a:r>
            <a:r>
              <a:rPr lang="es-CL" sz="3600" dirty="0"/>
              <a:t>  </a:t>
            </a:r>
          </a:p>
        </p:txBody>
      </p:sp>
      <p:sp>
        <p:nvSpPr>
          <p:cNvPr id="7" name="6 Corchetes">
            <a:extLst>
              <a:ext uri="{FF2B5EF4-FFF2-40B4-BE49-F238E27FC236}">
                <a16:creationId xmlns:a16="http://schemas.microsoft.com/office/drawing/2014/main" id="{FFAA6D9D-9BCB-46B1-9660-2BCC952EE33F}"/>
              </a:ext>
            </a:extLst>
          </p:cNvPr>
          <p:cNvSpPr/>
          <p:nvPr/>
        </p:nvSpPr>
        <p:spPr>
          <a:xfrm>
            <a:off x="5917559" y="5115931"/>
            <a:ext cx="2466786" cy="1032759"/>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CL"/>
          </a:p>
        </p:txBody>
      </p:sp>
      <p:cxnSp>
        <p:nvCxnSpPr>
          <p:cNvPr id="9" name="8 Conector recto">
            <a:extLst>
              <a:ext uri="{FF2B5EF4-FFF2-40B4-BE49-F238E27FC236}">
                <a16:creationId xmlns:a16="http://schemas.microsoft.com/office/drawing/2014/main" id="{6F621AE1-EAB9-4F95-9AB9-F86AB7629909}"/>
              </a:ext>
            </a:extLst>
          </p:cNvPr>
          <p:cNvCxnSpPr/>
          <p:nvPr/>
        </p:nvCxnSpPr>
        <p:spPr>
          <a:xfrm>
            <a:off x="6096000" y="5549583"/>
            <a:ext cx="4333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a:extLst>
              <a:ext uri="{FF2B5EF4-FFF2-40B4-BE49-F238E27FC236}">
                <a16:creationId xmlns:a16="http://schemas.microsoft.com/office/drawing/2014/main" id="{0461BC51-452A-4162-89F8-6EF62126E456}"/>
              </a:ext>
            </a:extLst>
          </p:cNvPr>
          <p:cNvCxnSpPr/>
          <p:nvPr/>
        </p:nvCxnSpPr>
        <p:spPr>
          <a:xfrm>
            <a:off x="7532078" y="5549583"/>
            <a:ext cx="504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Conector recto">
            <a:extLst>
              <a:ext uri="{FF2B5EF4-FFF2-40B4-BE49-F238E27FC236}">
                <a16:creationId xmlns:a16="http://schemas.microsoft.com/office/drawing/2014/main" id="{B6DA214D-BC6E-487E-A89A-5B9DEBEB1831}"/>
              </a:ext>
            </a:extLst>
          </p:cNvPr>
          <p:cNvCxnSpPr/>
          <p:nvPr/>
        </p:nvCxnSpPr>
        <p:spPr>
          <a:xfrm>
            <a:off x="6816726" y="5549583"/>
            <a:ext cx="287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profs.ccems.pt/PauloPortugal/CFQ/Orbitais/series_espectrais_H.jpg">
            <a:extLst>
              <a:ext uri="{FF2B5EF4-FFF2-40B4-BE49-F238E27FC236}">
                <a16:creationId xmlns:a16="http://schemas.microsoft.com/office/drawing/2014/main" id="{A8AFF93B-12A3-4C3D-BD0C-BFF9C906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567" y="549275"/>
            <a:ext cx="7131818" cy="398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2 CuadroTexto">
            <a:extLst>
              <a:ext uri="{FF2B5EF4-FFF2-40B4-BE49-F238E27FC236}">
                <a16:creationId xmlns:a16="http://schemas.microsoft.com/office/drawing/2014/main" id="{0F675A7C-8EC6-4710-86C4-3C27911353D9}"/>
              </a:ext>
            </a:extLst>
          </p:cNvPr>
          <p:cNvSpPr txBox="1">
            <a:spLocks noChangeArrowheads="1"/>
          </p:cNvSpPr>
          <p:nvPr/>
        </p:nvSpPr>
        <p:spPr bwMode="auto">
          <a:xfrm>
            <a:off x="436099" y="4686495"/>
            <a:ext cx="1105720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El espectro de emisión del hidrógeno abarca una amplia gama de longitudes de onda, desde el infrarrojo hasta el ultravioleta.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CuadroTexto">
            <a:extLst>
              <a:ext uri="{FF2B5EF4-FFF2-40B4-BE49-F238E27FC236}">
                <a16:creationId xmlns:a16="http://schemas.microsoft.com/office/drawing/2014/main" id="{35246465-E10E-49E5-B8E2-10E37C336CAA}"/>
              </a:ext>
            </a:extLst>
          </p:cNvPr>
          <p:cNvSpPr txBox="1">
            <a:spLocks noChangeArrowheads="1"/>
          </p:cNvSpPr>
          <p:nvPr/>
        </p:nvSpPr>
        <p:spPr bwMode="auto">
          <a:xfrm>
            <a:off x="424619" y="532521"/>
            <a:ext cx="113427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Ejemplo:</a:t>
            </a:r>
          </a:p>
          <a:p>
            <a:pPr algn="just" eaLnBrk="1" hangingPunct="1"/>
            <a:r>
              <a:rPr lang="es-CL" altLang="es-CL" sz="2800" dirty="0"/>
              <a:t>Determine la longitud de onda de la línea de la serie de Balmer del hidrógeno correspondiente a la transición desde n= 5 a n=2.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2098A65-4A25-4476-B25B-D8531909653A}"/>
                  </a:ext>
                </a:extLst>
              </p14:cNvPr>
              <p14:cNvContentPartPr/>
              <p14:nvPr/>
            </p14:nvContentPartPr>
            <p14:xfrm>
              <a:off x="1085040" y="1269360"/>
              <a:ext cx="10128600" cy="5149440"/>
            </p14:xfrm>
          </p:contentPart>
        </mc:Choice>
        <mc:Fallback>
          <p:pic>
            <p:nvPicPr>
              <p:cNvPr id="2" name="Ink 1">
                <a:extLst>
                  <a:ext uri="{FF2B5EF4-FFF2-40B4-BE49-F238E27FC236}">
                    <a16:creationId xmlns:a16="http://schemas.microsoft.com/office/drawing/2014/main" id="{52098A65-4A25-4476-B25B-D8531909653A}"/>
                  </a:ext>
                </a:extLst>
              </p:cNvPr>
              <p:cNvPicPr/>
              <p:nvPr/>
            </p:nvPicPr>
            <p:blipFill>
              <a:blip r:embed="rId3"/>
              <a:stretch>
                <a:fillRect/>
              </a:stretch>
            </p:blipFill>
            <p:spPr>
              <a:xfrm>
                <a:off x="1075680" y="1260000"/>
                <a:ext cx="10147320" cy="516816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2344EC8-AC38-4821-8F80-39246A1BC939}"/>
                  </a:ext>
                </a:extLst>
              </p14:cNvPr>
              <p14:cNvContentPartPr/>
              <p14:nvPr/>
            </p14:nvContentPartPr>
            <p14:xfrm>
              <a:off x="959400" y="688680"/>
              <a:ext cx="8175240" cy="5814720"/>
            </p14:xfrm>
          </p:contentPart>
        </mc:Choice>
        <mc:Fallback>
          <p:pic>
            <p:nvPicPr>
              <p:cNvPr id="2" name="Ink 1">
                <a:extLst>
                  <a:ext uri="{FF2B5EF4-FFF2-40B4-BE49-F238E27FC236}">
                    <a16:creationId xmlns:a16="http://schemas.microsoft.com/office/drawing/2014/main" id="{A2344EC8-AC38-4821-8F80-39246A1BC939}"/>
                  </a:ext>
                </a:extLst>
              </p:cNvPr>
              <p:cNvPicPr/>
              <p:nvPr/>
            </p:nvPicPr>
            <p:blipFill>
              <a:blip r:embed="rId3"/>
              <a:stretch>
                <a:fillRect/>
              </a:stretch>
            </p:blipFill>
            <p:spPr>
              <a:xfrm>
                <a:off x="950040" y="679320"/>
                <a:ext cx="8193960" cy="5833440"/>
              </a:xfrm>
              <a:prstGeom prst="rect">
                <a:avLst/>
              </a:prstGeom>
            </p:spPr>
          </p:pic>
        </mc:Fallback>
      </mc:AlternateContent>
    </p:spTree>
    <p:extLst>
      <p:ext uri="{BB962C8B-B14F-4D97-AF65-F5344CB8AC3E}">
        <p14:creationId xmlns:p14="http://schemas.microsoft.com/office/powerpoint/2010/main" val="3688388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k35.kn3.net/taringa/1/1/9/6/9/8/04/taringauser1111/3D5.jpg?4894">
            <a:extLst>
              <a:ext uri="{FF2B5EF4-FFF2-40B4-BE49-F238E27FC236}">
                <a16:creationId xmlns:a16="http://schemas.microsoft.com/office/drawing/2014/main" id="{854ADFFA-3B20-44B0-BC68-5227C065E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5229225"/>
            <a:ext cx="38100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2 CuadroTexto">
            <a:extLst>
              <a:ext uri="{FF2B5EF4-FFF2-40B4-BE49-F238E27FC236}">
                <a16:creationId xmlns:a16="http://schemas.microsoft.com/office/drawing/2014/main" id="{51E07DB0-270B-42E4-9718-EDC6CE980DF7}"/>
              </a:ext>
            </a:extLst>
          </p:cNvPr>
          <p:cNvSpPr txBox="1">
            <a:spLocks noChangeArrowheads="1"/>
          </p:cNvSpPr>
          <p:nvPr/>
        </p:nvSpPr>
        <p:spPr bwMode="auto">
          <a:xfrm>
            <a:off x="436097" y="476250"/>
            <a:ext cx="110572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400" dirty="0"/>
              <a:t>Pocos científicos aceptaron las ideas de Planck, porque era inconcebible que la energía se transfiriera en paquetes y no continuamente.</a:t>
            </a:r>
          </a:p>
        </p:txBody>
      </p:sp>
      <p:pic>
        <p:nvPicPr>
          <p:cNvPr id="31748" name="Picture 4" descr="https://lh4.googleusercontent.com/-l9AijjgWVZM/AAAAAAAAAAI/AAAAAAABqlc/7IoQt2FfdwY/photo.jpg">
            <a:extLst>
              <a:ext uri="{FF2B5EF4-FFF2-40B4-BE49-F238E27FC236}">
                <a16:creationId xmlns:a16="http://schemas.microsoft.com/office/drawing/2014/main" id="{20577498-B43C-4C2A-8AA4-177703874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57" y="1773238"/>
            <a:ext cx="3258135" cy="3258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4 CuadroTexto">
            <a:extLst>
              <a:ext uri="{FF2B5EF4-FFF2-40B4-BE49-F238E27FC236}">
                <a16:creationId xmlns:a16="http://schemas.microsoft.com/office/drawing/2014/main" id="{A8BFED26-CA52-40EC-8C25-4CDA12A8B1B5}"/>
              </a:ext>
            </a:extLst>
          </p:cNvPr>
          <p:cNvSpPr txBox="1">
            <a:spLocks noChangeArrowheads="1"/>
          </p:cNvSpPr>
          <p:nvPr/>
        </p:nvSpPr>
        <p:spPr bwMode="auto">
          <a:xfrm>
            <a:off x="4543865" y="1773238"/>
            <a:ext cx="580028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400" dirty="0"/>
              <a:t>Entre los que sí aceptaron esta teoría estuvo Albert Einstein, quien propuso que la luz misma es de naturaleza discontinua, es decir, está formada por pequeños corpúsculos, que después fueron llamados fotones, cuya energía es precisamente la determinada por Planck.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CuadroTexto">
            <a:extLst>
              <a:ext uri="{FF2B5EF4-FFF2-40B4-BE49-F238E27FC236}">
                <a16:creationId xmlns:a16="http://schemas.microsoft.com/office/drawing/2014/main" id="{71115EE4-DA23-4C34-9BB5-355FED13DE1D}"/>
              </a:ext>
            </a:extLst>
          </p:cNvPr>
          <p:cNvSpPr txBox="1">
            <a:spLocks noChangeArrowheads="1"/>
          </p:cNvSpPr>
          <p:nvPr/>
        </p:nvSpPr>
        <p:spPr bwMode="auto">
          <a:xfrm>
            <a:off x="478302" y="260351"/>
            <a:ext cx="11338560" cy="523875"/>
          </a:xfrm>
          <a:prstGeom prst="rect">
            <a:avLst/>
          </a:prstGeo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2800" dirty="0"/>
              <a:t>Dualidad Onda-Partícula</a:t>
            </a:r>
          </a:p>
        </p:txBody>
      </p:sp>
      <p:pic>
        <p:nvPicPr>
          <p:cNvPr id="41987" name="Picture 2" descr="http://francisthemulenews.files.wordpress.com/2008/02/dibujo26ene2008a.jpg?w=332&amp;h=456">
            <a:extLst>
              <a:ext uri="{FF2B5EF4-FFF2-40B4-BE49-F238E27FC236}">
                <a16:creationId xmlns:a16="http://schemas.microsoft.com/office/drawing/2014/main" id="{25F3B52C-CC9B-487A-AB6F-F71064E37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33" y="1438372"/>
            <a:ext cx="3637451" cy="499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3 CuadroTexto">
            <a:extLst>
              <a:ext uri="{FF2B5EF4-FFF2-40B4-BE49-F238E27FC236}">
                <a16:creationId xmlns:a16="http://schemas.microsoft.com/office/drawing/2014/main" id="{FDABE4A3-B7E7-4B61-A34D-390E017C0B4E}"/>
              </a:ext>
            </a:extLst>
          </p:cNvPr>
          <p:cNvSpPr txBox="1">
            <a:spLocks noChangeArrowheads="1"/>
          </p:cNvSpPr>
          <p:nvPr/>
        </p:nvSpPr>
        <p:spPr bwMode="auto">
          <a:xfrm>
            <a:off x="4600137" y="1677523"/>
            <a:ext cx="72167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Einstein determinó que la luz tiene propiedades semejantes a las de las partículas y que está constituida por fotones.</a:t>
            </a:r>
          </a:p>
          <a:p>
            <a:pPr algn="just" eaLnBrk="1" hangingPunct="1"/>
            <a:r>
              <a:rPr lang="es-CL" altLang="es-CL" sz="2800" dirty="0"/>
              <a:t>Sin embargo, para explicar otros fenómenos como la dispersión de la luz a través de un prisma, resulta mejor considerar la luz como una onda. Según esto, la luz debe tener una naturaleza dual.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www.hiru.com/image/image_gallery?uuid=cd0ef2ea-733e-4aef-8932-666551bc4191&amp;groupId=10137&amp;t=1260835259265">
            <a:extLst>
              <a:ext uri="{FF2B5EF4-FFF2-40B4-BE49-F238E27FC236}">
                <a16:creationId xmlns:a16="http://schemas.microsoft.com/office/drawing/2014/main" id="{2DC376DA-0AAE-4ED1-B895-BD0C680F1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699" y="2785404"/>
            <a:ext cx="4018086" cy="3658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2 CuadroTexto">
            <a:extLst>
              <a:ext uri="{FF2B5EF4-FFF2-40B4-BE49-F238E27FC236}">
                <a16:creationId xmlns:a16="http://schemas.microsoft.com/office/drawing/2014/main" id="{DDC7048B-5742-4884-B6E9-05A014432FDE}"/>
              </a:ext>
            </a:extLst>
          </p:cNvPr>
          <p:cNvSpPr txBox="1">
            <a:spLocks noChangeArrowheads="1"/>
          </p:cNvSpPr>
          <p:nvPr/>
        </p:nvSpPr>
        <p:spPr bwMode="auto">
          <a:xfrm>
            <a:off x="478302" y="1140620"/>
            <a:ext cx="1121195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Louis de Broglie propuso:</a:t>
            </a:r>
          </a:p>
          <a:p>
            <a:pPr algn="just" eaLnBrk="1" hangingPunct="1"/>
            <a:r>
              <a:rPr lang="es-CL" altLang="es-CL" sz="2800" dirty="0"/>
              <a:t>“las partículas pequeñas de materia a veces pueden mostrar propiedades de onda”</a:t>
            </a:r>
          </a:p>
          <a:p>
            <a:pPr algn="just" eaLnBrk="1" hangingPunct="1"/>
            <a:endParaRPr lang="es-CL" altLang="es-CL" sz="2800" dirty="0"/>
          </a:p>
          <a:p>
            <a:pPr algn="just" eaLnBrk="1" hangingPunct="1"/>
            <a:r>
              <a:rPr lang="es-CL" altLang="es-CL" sz="2800" dirty="0"/>
              <a:t>Como se llegó a esta proposición:</a:t>
            </a:r>
          </a:p>
          <a:p>
            <a:pPr algn="just" eaLnBrk="1" hangingPunct="1"/>
            <a:r>
              <a:rPr lang="es-CL" altLang="es-CL" sz="2800" dirty="0"/>
              <a:t>            E = m c</a:t>
            </a:r>
            <a:r>
              <a:rPr lang="es-CL" altLang="es-CL" sz="2800" baseline="30000" dirty="0"/>
              <a:t>2</a:t>
            </a:r>
            <a:r>
              <a:rPr lang="es-CL" altLang="es-CL" sz="2800" dirty="0"/>
              <a:t>   (Einstein)</a:t>
            </a:r>
          </a:p>
          <a:p>
            <a:pPr algn="just" eaLnBrk="1" hangingPunct="1"/>
            <a:endParaRPr lang="es-CL" altLang="es-CL" sz="2800" dirty="0"/>
          </a:p>
          <a:p>
            <a:pPr algn="just" eaLnBrk="1" hangingPunct="1"/>
            <a:r>
              <a:rPr lang="es-CL" altLang="es-CL" sz="2800" dirty="0"/>
              <a:t>            E = h ʋ    (Planck)</a:t>
            </a:r>
          </a:p>
        </p:txBody>
      </p:sp>
      <p:sp>
        <p:nvSpPr>
          <p:cNvPr id="4" name="1 CuadroTexto">
            <a:extLst>
              <a:ext uri="{FF2B5EF4-FFF2-40B4-BE49-F238E27FC236}">
                <a16:creationId xmlns:a16="http://schemas.microsoft.com/office/drawing/2014/main" id="{7FFC6EB5-35AB-403C-88CC-E27FB28B4675}"/>
              </a:ext>
            </a:extLst>
          </p:cNvPr>
          <p:cNvSpPr txBox="1">
            <a:spLocks noChangeArrowheads="1"/>
          </p:cNvSpPr>
          <p:nvPr/>
        </p:nvSpPr>
        <p:spPr bwMode="auto">
          <a:xfrm>
            <a:off x="478302" y="260351"/>
            <a:ext cx="11338560" cy="523875"/>
          </a:xfrm>
          <a:prstGeom prst="rect">
            <a:avLst/>
          </a:prstGeo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2800" dirty="0"/>
              <a:t>Dualidad Onda-Partícula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CuadroTexto">
            <a:extLst>
              <a:ext uri="{FF2B5EF4-FFF2-40B4-BE49-F238E27FC236}">
                <a16:creationId xmlns:a16="http://schemas.microsoft.com/office/drawing/2014/main" id="{42753A76-38AF-4C7D-B56A-C79D27B2164E}"/>
              </a:ext>
            </a:extLst>
          </p:cNvPr>
          <p:cNvSpPr txBox="1">
            <a:spLocks noChangeArrowheads="1"/>
          </p:cNvSpPr>
          <p:nvPr/>
        </p:nvSpPr>
        <p:spPr bwMode="auto">
          <a:xfrm>
            <a:off x="3051836" y="1266299"/>
            <a:ext cx="41036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3200" dirty="0"/>
              <a:t>h  ʋ  = m c</a:t>
            </a:r>
            <a:r>
              <a:rPr lang="es-CL" altLang="es-CL" sz="3200" baseline="30000" dirty="0"/>
              <a:t>2</a:t>
            </a:r>
          </a:p>
          <a:p>
            <a:pPr eaLnBrk="1" hangingPunct="1"/>
            <a:r>
              <a:rPr lang="es-CL" altLang="es-CL" sz="3200" dirty="0"/>
              <a:t>h ʋ  = m c  </a:t>
            </a:r>
          </a:p>
          <a:p>
            <a:pPr eaLnBrk="1" hangingPunct="1"/>
            <a:r>
              <a:rPr lang="es-CL" altLang="es-CL" sz="3200" dirty="0"/>
              <a:t>  c</a:t>
            </a:r>
          </a:p>
        </p:txBody>
      </p:sp>
      <p:sp>
        <p:nvSpPr>
          <p:cNvPr id="44035" name="2 CuadroTexto">
            <a:extLst>
              <a:ext uri="{FF2B5EF4-FFF2-40B4-BE49-F238E27FC236}">
                <a16:creationId xmlns:a16="http://schemas.microsoft.com/office/drawing/2014/main" id="{9969203C-354E-4E72-AD26-AD2E9B5C1309}"/>
              </a:ext>
            </a:extLst>
          </p:cNvPr>
          <p:cNvSpPr txBox="1">
            <a:spLocks noChangeArrowheads="1"/>
          </p:cNvSpPr>
          <p:nvPr/>
        </p:nvSpPr>
        <p:spPr bwMode="auto">
          <a:xfrm>
            <a:off x="604910" y="2978833"/>
            <a:ext cx="11338559"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a:t>Si definimos p como el momento del fotón  p = h / </a:t>
            </a:r>
            <a:r>
              <a:rPr lang="el-GR" altLang="es-CL" sz="2800" dirty="0"/>
              <a:t>λ</a:t>
            </a:r>
            <a:r>
              <a:rPr lang="es-CL" altLang="es-CL" sz="2800" dirty="0"/>
              <a:t>, y se reemplaza por su equivalente (m u), obtenemos:</a:t>
            </a:r>
          </a:p>
        </p:txBody>
      </p:sp>
      <p:cxnSp>
        <p:nvCxnSpPr>
          <p:cNvPr id="5" name="4 Conector recto">
            <a:extLst>
              <a:ext uri="{FF2B5EF4-FFF2-40B4-BE49-F238E27FC236}">
                <a16:creationId xmlns:a16="http://schemas.microsoft.com/office/drawing/2014/main" id="{D6EE0B21-E836-43D9-8490-5C0C3B42D4CD}"/>
              </a:ext>
            </a:extLst>
          </p:cNvPr>
          <p:cNvCxnSpPr/>
          <p:nvPr/>
        </p:nvCxnSpPr>
        <p:spPr>
          <a:xfrm>
            <a:off x="3165476" y="2340244"/>
            <a:ext cx="57626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5 CuadroTexto">
            <a:extLst>
              <a:ext uri="{FF2B5EF4-FFF2-40B4-BE49-F238E27FC236}">
                <a16:creationId xmlns:a16="http://schemas.microsoft.com/office/drawing/2014/main" id="{D7240046-3877-4309-BA27-4E4A9EF846FD}"/>
              </a:ext>
            </a:extLst>
          </p:cNvPr>
          <p:cNvSpPr txBox="1"/>
          <p:nvPr/>
        </p:nvSpPr>
        <p:spPr>
          <a:xfrm>
            <a:off x="4583832" y="4221089"/>
            <a:ext cx="2232248" cy="1200329"/>
          </a:xfrm>
          <a:prstGeom prst="rect">
            <a:avLst/>
          </a:prstGeom>
          <a:solidFill>
            <a:schemeClr val="bg1">
              <a:lumMod val="85000"/>
              <a:lumOff val="15000"/>
            </a:schemeClr>
          </a:solidFill>
          <a:effectLst>
            <a:glow rad="63500">
              <a:schemeClr val="accent2">
                <a:satMod val="175000"/>
                <a:alpha val="40000"/>
              </a:schemeClr>
            </a:glow>
          </a:effectLst>
        </p:spPr>
        <p:txBody>
          <a:bodyPr>
            <a:spAutoFit/>
          </a:bodyPr>
          <a:lstStyle/>
          <a:p>
            <a:pPr>
              <a:defRPr/>
            </a:pPr>
            <a:r>
              <a:rPr lang="el-GR" sz="3600" dirty="0">
                <a:latin typeface="Arial" charset="0"/>
                <a:cs typeface="Arial" charset="0"/>
              </a:rPr>
              <a:t>λ</a:t>
            </a:r>
            <a:r>
              <a:rPr lang="es-CL" sz="3600" dirty="0">
                <a:latin typeface="Arial" charset="0"/>
                <a:cs typeface="Arial" charset="0"/>
              </a:rPr>
              <a:t> =    h</a:t>
            </a:r>
          </a:p>
          <a:p>
            <a:pPr>
              <a:defRPr/>
            </a:pPr>
            <a:r>
              <a:rPr lang="es-CL" sz="3600" dirty="0">
                <a:latin typeface="Arial" charset="0"/>
                <a:cs typeface="Arial" charset="0"/>
              </a:rPr>
              <a:t>       m u</a:t>
            </a:r>
          </a:p>
        </p:txBody>
      </p:sp>
      <p:cxnSp>
        <p:nvCxnSpPr>
          <p:cNvPr id="8" name="7 Conector recto">
            <a:extLst>
              <a:ext uri="{FF2B5EF4-FFF2-40B4-BE49-F238E27FC236}">
                <a16:creationId xmlns:a16="http://schemas.microsoft.com/office/drawing/2014/main" id="{073FBC19-5A46-489F-A6BA-432C5451CCAF}"/>
              </a:ext>
            </a:extLst>
          </p:cNvPr>
          <p:cNvCxnSpPr/>
          <p:nvPr/>
        </p:nvCxnSpPr>
        <p:spPr>
          <a:xfrm>
            <a:off x="5448301" y="4797425"/>
            <a:ext cx="936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1 CuadroTexto">
            <a:extLst>
              <a:ext uri="{FF2B5EF4-FFF2-40B4-BE49-F238E27FC236}">
                <a16:creationId xmlns:a16="http://schemas.microsoft.com/office/drawing/2014/main" id="{8443A53D-2A80-4DAF-B6A9-1FCF538EC4A1}"/>
              </a:ext>
            </a:extLst>
          </p:cNvPr>
          <p:cNvSpPr txBox="1">
            <a:spLocks noChangeArrowheads="1"/>
          </p:cNvSpPr>
          <p:nvPr/>
        </p:nvSpPr>
        <p:spPr bwMode="auto">
          <a:xfrm>
            <a:off x="478302" y="260351"/>
            <a:ext cx="11338560" cy="523875"/>
          </a:xfrm>
          <a:prstGeom prst="rect">
            <a:avLst/>
          </a:prstGeo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2800" dirty="0"/>
              <a:t>Dualidad Onda-Partícula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CuadroTexto">
            <a:extLst>
              <a:ext uri="{FF2B5EF4-FFF2-40B4-BE49-F238E27FC236}">
                <a16:creationId xmlns:a16="http://schemas.microsoft.com/office/drawing/2014/main" id="{9B66E565-8098-44B8-9BDF-79E3D212380F}"/>
              </a:ext>
            </a:extLst>
          </p:cNvPr>
          <p:cNvSpPr txBox="1">
            <a:spLocks noChangeArrowheads="1"/>
          </p:cNvSpPr>
          <p:nvPr/>
        </p:nvSpPr>
        <p:spPr bwMode="auto">
          <a:xfrm>
            <a:off x="368057" y="404813"/>
            <a:ext cx="1147694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Ejercicios:</a:t>
            </a:r>
          </a:p>
          <a:p>
            <a:pPr algn="just" eaLnBrk="1" hangingPunct="1"/>
            <a:r>
              <a:rPr lang="es-CL" altLang="es-CL" sz="2800" dirty="0"/>
              <a:t>1.- ¿Cuál es la longitud de onda asociada a los electrones que se mueven a una velocidad que es la décima parte de la velocidad de la luz? me = 9.109 x 10</a:t>
            </a:r>
            <a:r>
              <a:rPr lang="es-CL" altLang="es-CL" sz="2800" baseline="30000" dirty="0"/>
              <a:t>-31</a:t>
            </a:r>
            <a:r>
              <a:rPr lang="es-CL" altLang="es-CL" sz="2800" dirty="0"/>
              <a:t> kg</a:t>
            </a:r>
          </a:p>
          <a:p>
            <a:pPr algn="just" eaLnBrk="1" hangingPunct="1"/>
            <a:endParaRPr lang="es-CL" altLang="es-CL" sz="2800" dirty="0"/>
          </a:p>
          <a:p>
            <a:pPr algn="just" eaLnBrk="1" hangingPunct="1"/>
            <a:r>
              <a:rPr lang="es-CL" altLang="es-CL" sz="2800" dirty="0"/>
              <a:t>2.-Suponiendo que </a:t>
            </a:r>
            <a:r>
              <a:rPr lang="es-CL" altLang="es-CL" sz="2800" dirty="0" err="1"/>
              <a:t>superman</a:t>
            </a:r>
            <a:r>
              <a:rPr lang="es-CL" altLang="es-CL" sz="2800" dirty="0"/>
              <a:t> tuviera una masa de 91 kg. ¿Cuál es la longitud de onda asociada con él, si se mueve a una velocidad igual a la quinta parte de la velocidad de la luz?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6697A7E-6FF9-4749-92F8-342C65AB53EF}"/>
                  </a:ext>
                </a:extLst>
              </p14:cNvPr>
              <p14:cNvContentPartPr/>
              <p14:nvPr/>
            </p14:nvContentPartPr>
            <p14:xfrm>
              <a:off x="347760" y="4040280"/>
              <a:ext cx="10896120" cy="2392920"/>
            </p14:xfrm>
          </p:contentPart>
        </mc:Choice>
        <mc:Fallback>
          <p:pic>
            <p:nvPicPr>
              <p:cNvPr id="2" name="Ink 1">
                <a:extLst>
                  <a:ext uri="{FF2B5EF4-FFF2-40B4-BE49-F238E27FC236}">
                    <a16:creationId xmlns:a16="http://schemas.microsoft.com/office/drawing/2014/main" id="{F6697A7E-6FF9-4749-92F8-342C65AB53EF}"/>
                  </a:ext>
                </a:extLst>
              </p:cNvPr>
              <p:cNvPicPr/>
              <p:nvPr/>
            </p:nvPicPr>
            <p:blipFill>
              <a:blip r:embed="rId3"/>
              <a:stretch>
                <a:fillRect/>
              </a:stretch>
            </p:blipFill>
            <p:spPr>
              <a:xfrm>
                <a:off x="338400" y="4030920"/>
                <a:ext cx="10914840" cy="24116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CuadroTexto">
            <a:extLst>
              <a:ext uri="{FF2B5EF4-FFF2-40B4-BE49-F238E27FC236}">
                <a16:creationId xmlns:a16="http://schemas.microsoft.com/office/drawing/2014/main" id="{B9943D69-BE70-44FD-823E-2E946FF734AE}"/>
              </a:ext>
            </a:extLst>
          </p:cNvPr>
          <p:cNvSpPr txBox="1">
            <a:spLocks noChangeArrowheads="1"/>
          </p:cNvSpPr>
          <p:nvPr/>
        </p:nvSpPr>
        <p:spPr bwMode="auto">
          <a:xfrm>
            <a:off x="307144" y="307437"/>
            <a:ext cx="11577711" cy="585788"/>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3200"/>
              <a:t>Radiación Electromagnética</a:t>
            </a:r>
          </a:p>
        </p:txBody>
      </p:sp>
      <p:pic>
        <p:nvPicPr>
          <p:cNvPr id="8195" name="Picture 2" descr="http://html.rincondelvago.com/000201510.png">
            <a:extLst>
              <a:ext uri="{FF2B5EF4-FFF2-40B4-BE49-F238E27FC236}">
                <a16:creationId xmlns:a16="http://schemas.microsoft.com/office/drawing/2014/main" id="{276DB278-4660-4C64-8C06-3F78996C7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44" y="1412876"/>
            <a:ext cx="5137053" cy="442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3 CuadroTexto">
            <a:extLst>
              <a:ext uri="{FF2B5EF4-FFF2-40B4-BE49-F238E27FC236}">
                <a16:creationId xmlns:a16="http://schemas.microsoft.com/office/drawing/2014/main" id="{35708B6F-8010-4DCB-BE5B-84FC2E0A5608}"/>
              </a:ext>
            </a:extLst>
          </p:cNvPr>
          <p:cNvSpPr txBox="1">
            <a:spLocks noChangeArrowheads="1"/>
          </p:cNvSpPr>
          <p:nvPr/>
        </p:nvSpPr>
        <p:spPr bwMode="auto">
          <a:xfrm>
            <a:off x="6024564" y="1412876"/>
            <a:ext cx="563755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Para estudiar el comportamiento de los electrones  en los átomos podemos partir observando las interacciones de la Radiación Electromagnética con la materia.</a:t>
            </a:r>
          </a:p>
          <a:p>
            <a:pPr algn="just" eaLnBrk="1" hangingPunct="1"/>
            <a:r>
              <a:rPr lang="es-CL" altLang="es-CL" sz="2800" dirty="0"/>
              <a:t>La Radiación Electromagnética es una forma de transmisión de energía , que se propaga a través de  ondas.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CuadroTexto">
            <a:extLst>
              <a:ext uri="{FF2B5EF4-FFF2-40B4-BE49-F238E27FC236}">
                <a16:creationId xmlns:a16="http://schemas.microsoft.com/office/drawing/2014/main" id="{BC9701A0-7A21-448C-B6D0-A93BD47A1BA6}"/>
              </a:ext>
            </a:extLst>
          </p:cNvPr>
          <p:cNvSpPr txBox="1">
            <a:spLocks noChangeArrowheads="1"/>
          </p:cNvSpPr>
          <p:nvPr/>
        </p:nvSpPr>
        <p:spPr bwMode="auto">
          <a:xfrm>
            <a:off x="267286" y="260351"/>
            <a:ext cx="11633982" cy="708025"/>
          </a:xfrm>
          <a:prstGeom prst="rect">
            <a:avLst/>
          </a:prstGeom>
          <a:gradFill flip="none" rotWithShape="1">
            <a:gsLst>
              <a:gs pos="0">
                <a:schemeClr val="tx1">
                  <a:lumMod val="95000"/>
                  <a:shade val="30000"/>
                  <a:satMod val="115000"/>
                </a:schemeClr>
              </a:gs>
              <a:gs pos="50000">
                <a:schemeClr val="tx1">
                  <a:lumMod val="95000"/>
                  <a:shade val="67500"/>
                  <a:satMod val="115000"/>
                </a:schemeClr>
              </a:gs>
              <a:gs pos="100000">
                <a:schemeClr val="tx1">
                  <a:lumMod val="95000"/>
                  <a:shade val="100000"/>
                  <a:satMod val="115000"/>
                </a:schemeClr>
              </a:gs>
            </a:gsLst>
            <a:lin ang="16200000" scaled="1"/>
            <a:tileRect/>
          </a:gra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4000" b="1">
                <a:solidFill>
                  <a:srgbClr val="FF0000"/>
                </a:solidFill>
              </a:rPr>
              <a:t>Principio de Incertidumbre</a:t>
            </a:r>
          </a:p>
        </p:txBody>
      </p:sp>
      <p:sp>
        <p:nvSpPr>
          <p:cNvPr id="46083" name="2 CuadroTexto">
            <a:extLst>
              <a:ext uri="{FF2B5EF4-FFF2-40B4-BE49-F238E27FC236}">
                <a16:creationId xmlns:a16="http://schemas.microsoft.com/office/drawing/2014/main" id="{3EAAE2E1-917E-4F5C-A6A8-8A30404DE291}"/>
              </a:ext>
            </a:extLst>
          </p:cNvPr>
          <p:cNvSpPr txBox="1">
            <a:spLocks noChangeArrowheads="1"/>
          </p:cNvSpPr>
          <p:nvPr/>
        </p:nvSpPr>
        <p:spPr bwMode="auto">
          <a:xfrm>
            <a:off x="4800601" y="1341438"/>
            <a:ext cx="656609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Según la física clásica nada se deja al azar, sino que podemos predecir el comportamiento físico con certeza.</a:t>
            </a:r>
          </a:p>
        </p:txBody>
      </p:sp>
      <p:pic>
        <p:nvPicPr>
          <p:cNvPr id="46084" name="Picture 2" descr="http://t2.gstatic.com/images?q=tbn:ANd9GcSTYoWsaR0sZiI1N3H57v5czqXF_dJxhK_QO7KH6AodP09tk7h8e366ysqP">
            <a:extLst>
              <a:ext uri="{FF2B5EF4-FFF2-40B4-BE49-F238E27FC236}">
                <a16:creationId xmlns:a16="http://schemas.microsoft.com/office/drawing/2014/main" id="{E5928204-9C9E-4BE8-B560-E60E6C6B9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63" y="1239838"/>
            <a:ext cx="3761374" cy="211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4 CuadroTexto">
            <a:extLst>
              <a:ext uri="{FF2B5EF4-FFF2-40B4-BE49-F238E27FC236}">
                <a16:creationId xmlns:a16="http://schemas.microsoft.com/office/drawing/2014/main" id="{F3573939-4EB4-4789-90D0-DB2D3879B6F9}"/>
              </a:ext>
            </a:extLst>
          </p:cNvPr>
          <p:cNvSpPr txBox="1">
            <a:spLocks noChangeArrowheads="1"/>
          </p:cNvSpPr>
          <p:nvPr/>
        </p:nvSpPr>
        <p:spPr bwMode="auto">
          <a:xfrm>
            <a:off x="562708" y="3500439"/>
            <a:ext cx="1133856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Pero la física clásica tiene problemas al predecir el comportamiento subatómico, ya que este tipo de partículas puede comportarse también como ondas.</a:t>
            </a:r>
          </a:p>
          <a:p>
            <a:pPr algn="just" eaLnBrk="1" hangingPunct="1"/>
            <a:r>
              <a:rPr lang="es-CL" altLang="es-CL" sz="2800" dirty="0"/>
              <a:t>Para caracterizar este comportamiento debemos medir dos variables:</a:t>
            </a:r>
          </a:p>
          <a:p>
            <a:pPr algn="just" eaLnBrk="1" hangingPunct="1">
              <a:buFontTx/>
              <a:buChar char="-"/>
            </a:pPr>
            <a:r>
              <a:rPr lang="es-CL" altLang="es-CL" sz="2800" dirty="0"/>
              <a:t>Posición de la partícula (x)</a:t>
            </a:r>
          </a:p>
          <a:p>
            <a:pPr algn="just" eaLnBrk="1" hangingPunct="1">
              <a:buFontTx/>
              <a:buChar char="-"/>
            </a:pPr>
            <a:r>
              <a:rPr lang="es-CL" altLang="es-CL" sz="2800" dirty="0"/>
              <a:t>Momento de la partícula (p = m u)</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www.profes.net/rep_imagenes/Noticias/Fisica_III_a.jpg">
            <a:extLst>
              <a:ext uri="{FF2B5EF4-FFF2-40B4-BE49-F238E27FC236}">
                <a16:creationId xmlns:a16="http://schemas.microsoft.com/office/drawing/2014/main" id="{46C60FEF-F715-49C5-A6BB-E265B94697E0}"/>
              </a:ext>
            </a:extLst>
          </p:cNvPr>
          <p:cNvPicPr>
            <a:picLocks noChangeAspect="1" noChangeArrowheads="1"/>
          </p:cNvPicPr>
          <p:nvPr/>
        </p:nvPicPr>
        <p:blipFill>
          <a:blip r:embed="rId2"/>
          <a:srcRect/>
          <a:stretch>
            <a:fillRect/>
          </a:stretch>
        </p:blipFill>
        <p:spPr bwMode="auto">
          <a:xfrm>
            <a:off x="4224338" y="5013325"/>
            <a:ext cx="3816350" cy="1524000"/>
          </a:xfrm>
          <a:prstGeom prst="rect">
            <a:avLst/>
          </a:prstGeom>
          <a:noFill/>
          <a:ln w="38100">
            <a:solidFill>
              <a:schemeClr val="tx2">
                <a:lumMod val="10000"/>
              </a:schemeClr>
            </a:solidFill>
          </a:ln>
        </p:spPr>
      </p:pic>
      <p:sp>
        <p:nvSpPr>
          <p:cNvPr id="47107" name="2 CuadroTexto">
            <a:extLst>
              <a:ext uri="{FF2B5EF4-FFF2-40B4-BE49-F238E27FC236}">
                <a16:creationId xmlns:a16="http://schemas.microsoft.com/office/drawing/2014/main" id="{B8C33803-E42A-48F2-8896-302DB9834D4D}"/>
              </a:ext>
            </a:extLst>
          </p:cNvPr>
          <p:cNvSpPr txBox="1">
            <a:spLocks noChangeArrowheads="1"/>
          </p:cNvSpPr>
          <p:nvPr/>
        </p:nvSpPr>
        <p:spPr bwMode="auto">
          <a:xfrm>
            <a:off x="450166" y="715963"/>
            <a:ext cx="114135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Pero los investigadores concluyeron que siempre debe haber incertidumbre en la medida, de modo que se planteó la siguiente expresión:</a:t>
            </a:r>
          </a:p>
        </p:txBody>
      </p:sp>
      <p:sp>
        <p:nvSpPr>
          <p:cNvPr id="4" name="3 CuadroTexto">
            <a:extLst>
              <a:ext uri="{FF2B5EF4-FFF2-40B4-BE49-F238E27FC236}">
                <a16:creationId xmlns:a16="http://schemas.microsoft.com/office/drawing/2014/main" id="{46C86DB0-6FA3-4496-9B2A-5C6DB10CC10D}"/>
              </a:ext>
            </a:extLst>
          </p:cNvPr>
          <p:cNvSpPr txBox="1"/>
          <p:nvPr/>
        </p:nvSpPr>
        <p:spPr>
          <a:xfrm>
            <a:off x="2256399" y="2500313"/>
            <a:ext cx="2952750" cy="584200"/>
          </a:xfrm>
          <a:prstGeom prst="rect">
            <a:avLst/>
          </a:prstGeom>
          <a:solidFill>
            <a:schemeClr val="bg1">
              <a:lumMod val="85000"/>
              <a:lumOff val="15000"/>
            </a:schemeClr>
          </a:solidFill>
        </p:spPr>
        <p:txBody>
          <a:bodyPr>
            <a:spAutoFit/>
          </a:bodyPr>
          <a:lstStyle/>
          <a:p>
            <a:pPr>
              <a:defRPr/>
            </a:pPr>
            <a:r>
              <a:rPr lang="es-CL" sz="3200" dirty="0">
                <a:latin typeface="Arial" charset="0"/>
                <a:cs typeface="Arial" charset="0"/>
              </a:rPr>
              <a:t>∆x ∆p ≥ h / 4</a:t>
            </a:r>
            <a:r>
              <a:rPr lang="el-GR" sz="3200" dirty="0">
                <a:latin typeface="Arial" charset="0"/>
                <a:cs typeface="Arial" charset="0"/>
              </a:rPr>
              <a:t>π</a:t>
            </a:r>
            <a:endParaRPr lang="es-CL" sz="3200" dirty="0">
              <a:latin typeface="Arial" charset="0"/>
              <a:cs typeface="Arial" charset="0"/>
            </a:endParaRPr>
          </a:p>
        </p:txBody>
      </p:sp>
      <p:sp>
        <p:nvSpPr>
          <p:cNvPr id="47109" name="4 CuadroTexto">
            <a:extLst>
              <a:ext uri="{FF2B5EF4-FFF2-40B4-BE49-F238E27FC236}">
                <a16:creationId xmlns:a16="http://schemas.microsoft.com/office/drawing/2014/main" id="{AC35667E-505A-4D3D-9FE7-B330F9A24548}"/>
              </a:ext>
            </a:extLst>
          </p:cNvPr>
          <p:cNvSpPr txBox="1">
            <a:spLocks noChangeArrowheads="1"/>
          </p:cNvSpPr>
          <p:nvPr/>
        </p:nvSpPr>
        <p:spPr bwMode="auto">
          <a:xfrm>
            <a:off x="6630574" y="2100263"/>
            <a:ext cx="39608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2800" dirty="0">
                <a:solidFill>
                  <a:srgbClr val="FFFF00"/>
                </a:solidFill>
              </a:rPr>
              <a:t>Principio de Incertidumbre de Heisenberg</a:t>
            </a:r>
          </a:p>
        </p:txBody>
      </p:sp>
      <p:sp>
        <p:nvSpPr>
          <p:cNvPr id="47110" name="5 CuadroTexto">
            <a:extLst>
              <a:ext uri="{FF2B5EF4-FFF2-40B4-BE49-F238E27FC236}">
                <a16:creationId xmlns:a16="http://schemas.microsoft.com/office/drawing/2014/main" id="{16E60CFD-89B1-4992-A29A-9DDD64AB13F3}"/>
              </a:ext>
            </a:extLst>
          </p:cNvPr>
          <p:cNvSpPr txBox="1">
            <a:spLocks noChangeArrowheads="1"/>
          </p:cNvSpPr>
          <p:nvPr/>
        </p:nvSpPr>
        <p:spPr bwMode="auto">
          <a:xfrm>
            <a:off x="328246" y="3646487"/>
            <a:ext cx="115355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3600" dirty="0">
                <a:solidFill>
                  <a:srgbClr val="FFC000"/>
                </a:solidFill>
              </a:rPr>
              <a:t>“Es imposible conocer con certeza el momento y la posición de una partícula simultáneamente”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www.eis.uva.es/~qgintro/atom/imagenes/mod_bohr1_trans.gif">
            <a:extLst>
              <a:ext uri="{FF2B5EF4-FFF2-40B4-BE49-F238E27FC236}">
                <a16:creationId xmlns:a16="http://schemas.microsoft.com/office/drawing/2014/main" id="{E251BDCD-9A73-4A27-A853-6A6DC261B183}"/>
              </a:ext>
            </a:extLst>
          </p:cNvPr>
          <p:cNvPicPr>
            <a:picLocks noChangeAspect="1" noChangeArrowheads="1"/>
          </p:cNvPicPr>
          <p:nvPr/>
        </p:nvPicPr>
        <p:blipFill>
          <a:blip r:embed="rId2"/>
          <a:srcRect/>
          <a:stretch>
            <a:fillRect/>
          </a:stretch>
        </p:blipFill>
        <p:spPr bwMode="auto">
          <a:xfrm>
            <a:off x="4456600" y="3429000"/>
            <a:ext cx="3114675" cy="3114675"/>
          </a:xfrm>
          <a:prstGeom prst="rect">
            <a:avLst/>
          </a:prstGeom>
          <a:solidFill>
            <a:schemeClr val="tx1">
              <a:lumMod val="95000"/>
            </a:schemeClr>
          </a:solidFill>
        </p:spPr>
      </p:pic>
      <p:sp>
        <p:nvSpPr>
          <p:cNvPr id="49155" name="2 CuadroTexto">
            <a:extLst>
              <a:ext uri="{FF2B5EF4-FFF2-40B4-BE49-F238E27FC236}">
                <a16:creationId xmlns:a16="http://schemas.microsoft.com/office/drawing/2014/main" id="{410A15FF-6236-471C-81D9-B4F38974253E}"/>
              </a:ext>
            </a:extLst>
          </p:cNvPr>
          <p:cNvSpPr txBox="1">
            <a:spLocks noChangeArrowheads="1"/>
          </p:cNvSpPr>
          <p:nvPr/>
        </p:nvSpPr>
        <p:spPr bwMode="auto">
          <a:xfrm>
            <a:off x="492367" y="1376582"/>
            <a:ext cx="110431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Este principio hecho por tierra las suposiciones de Bohr acerca de que el electrón viaja  en una órbita bien definida alrededor del núcleo, ya que si así fuera, se podría determinar con exactitud la posición del electrón y su momento.</a:t>
            </a:r>
          </a:p>
        </p:txBody>
      </p:sp>
      <p:sp>
        <p:nvSpPr>
          <p:cNvPr id="4" name="1 CuadroTexto">
            <a:extLst>
              <a:ext uri="{FF2B5EF4-FFF2-40B4-BE49-F238E27FC236}">
                <a16:creationId xmlns:a16="http://schemas.microsoft.com/office/drawing/2014/main" id="{2DA528EA-DEB7-4594-8FC8-8176B7636316}"/>
              </a:ext>
            </a:extLst>
          </p:cNvPr>
          <p:cNvSpPr txBox="1">
            <a:spLocks noChangeArrowheads="1"/>
          </p:cNvSpPr>
          <p:nvPr/>
        </p:nvSpPr>
        <p:spPr bwMode="auto">
          <a:xfrm>
            <a:off x="492367" y="432021"/>
            <a:ext cx="11633982" cy="708025"/>
          </a:xfrm>
          <a:prstGeom prst="rect">
            <a:avLst/>
          </a:prstGeom>
          <a:gradFill flip="none" rotWithShape="1">
            <a:gsLst>
              <a:gs pos="0">
                <a:schemeClr val="tx1">
                  <a:lumMod val="95000"/>
                  <a:shade val="30000"/>
                  <a:satMod val="115000"/>
                </a:schemeClr>
              </a:gs>
              <a:gs pos="50000">
                <a:schemeClr val="tx1">
                  <a:lumMod val="95000"/>
                  <a:shade val="67500"/>
                  <a:satMod val="115000"/>
                </a:schemeClr>
              </a:gs>
              <a:gs pos="100000">
                <a:schemeClr val="tx1">
                  <a:lumMod val="95000"/>
                  <a:shade val="100000"/>
                  <a:satMod val="115000"/>
                </a:schemeClr>
              </a:gs>
            </a:gsLst>
            <a:lin ang="16200000" scaled="1"/>
            <a:tileRect/>
          </a:gra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CL" altLang="es-CL" sz="4000" b="1">
                <a:solidFill>
                  <a:srgbClr val="FF0000"/>
                </a:solidFill>
              </a:rPr>
              <a:t>Principio de Incertidumbre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CuadroTexto">
            <a:extLst>
              <a:ext uri="{FF2B5EF4-FFF2-40B4-BE49-F238E27FC236}">
                <a16:creationId xmlns:a16="http://schemas.microsoft.com/office/drawing/2014/main" id="{5AC3D262-2981-4BD8-B155-C2039FA14EE1}"/>
              </a:ext>
            </a:extLst>
          </p:cNvPr>
          <p:cNvSpPr txBox="1">
            <a:spLocks noChangeArrowheads="1"/>
          </p:cNvSpPr>
          <p:nvPr/>
        </p:nvSpPr>
        <p:spPr bwMode="auto">
          <a:xfrm>
            <a:off x="384517" y="1102733"/>
            <a:ext cx="1142296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Schrödinger sugirió que un electrón o cualquier otra partícula que posea propiedades de onda podría ser descrita mediante una ecuación matemática denominada “Función de Onda” </a:t>
            </a:r>
            <a:r>
              <a:rPr lang="el-GR" altLang="es-CL" sz="2800" dirty="0"/>
              <a:t>ψ</a:t>
            </a:r>
            <a:r>
              <a:rPr lang="es-CL" altLang="es-CL" sz="2800" dirty="0"/>
              <a:t>.</a:t>
            </a:r>
          </a:p>
          <a:p>
            <a:pPr algn="just" eaLnBrk="1" hangingPunct="1"/>
            <a:r>
              <a:rPr lang="es-CL" altLang="es-CL" sz="2800" dirty="0"/>
              <a:t>Esta ecuación describe el comportamiento y la energía de las partículas subatómicas.</a:t>
            </a:r>
          </a:p>
        </p:txBody>
      </p:sp>
      <p:pic>
        <p:nvPicPr>
          <p:cNvPr id="50179" name="Picture 2" descr="http://2.bp.blogspot.com/_Vi4Z9CXdLro/Scvy7wwp1dI/AAAAAAAAAGI/bPZ3RdAv5vA/s320/Movimiento+tridimensional.PNG">
            <a:extLst>
              <a:ext uri="{FF2B5EF4-FFF2-40B4-BE49-F238E27FC236}">
                <a16:creationId xmlns:a16="http://schemas.microsoft.com/office/drawing/2014/main" id="{0D202BF9-89BF-4BF5-94CC-8E37B5B8E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4581525"/>
            <a:ext cx="5400675"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3 CuadroTexto">
            <a:extLst>
              <a:ext uri="{FF2B5EF4-FFF2-40B4-BE49-F238E27FC236}">
                <a16:creationId xmlns:a16="http://schemas.microsoft.com/office/drawing/2014/main" id="{8BC5FBA4-D1F2-41B9-BE79-6E50BA3549DB}"/>
              </a:ext>
            </a:extLst>
          </p:cNvPr>
          <p:cNvSpPr txBox="1">
            <a:spLocks noChangeArrowheads="1"/>
          </p:cNvSpPr>
          <p:nvPr/>
        </p:nvSpPr>
        <p:spPr bwMode="auto">
          <a:xfrm>
            <a:off x="1992314" y="3500439"/>
            <a:ext cx="7704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a:t>Ecuación de  Schrödinger:</a:t>
            </a:r>
          </a:p>
        </p:txBody>
      </p:sp>
      <p:sp>
        <p:nvSpPr>
          <p:cNvPr id="3" name="TextBox 2">
            <a:extLst>
              <a:ext uri="{FF2B5EF4-FFF2-40B4-BE49-F238E27FC236}">
                <a16:creationId xmlns:a16="http://schemas.microsoft.com/office/drawing/2014/main" id="{044BED15-5785-4348-83C9-F77FEBAD4F6A}"/>
              </a:ext>
            </a:extLst>
          </p:cNvPr>
          <p:cNvSpPr txBox="1"/>
          <p:nvPr/>
        </p:nvSpPr>
        <p:spPr>
          <a:xfrm>
            <a:off x="384517" y="436098"/>
            <a:ext cx="11544886" cy="584775"/>
          </a:xfrm>
          <a:prstGeom prst="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p:spPr>
        <p:txBody>
          <a:bodyPr wrap="square" rtlCol="0">
            <a:spAutoFit/>
          </a:bodyPr>
          <a:lstStyle/>
          <a:p>
            <a:pPr algn="ctr"/>
            <a:r>
              <a:rPr lang="es-CL" sz="3200" dirty="0">
                <a:latin typeface="Arial" panose="020B0604020202020204" pitchFamily="34" charset="0"/>
                <a:cs typeface="Arial" panose="020B0604020202020204" pitchFamily="34" charset="0"/>
              </a:rPr>
              <a:t>Ecuación de Schr</a:t>
            </a:r>
            <a:r>
              <a:rPr lang="es-CL" altLang="es-CL" sz="3200" dirty="0">
                <a:latin typeface="Arial" panose="020B0604020202020204" pitchFamily="34" charset="0"/>
                <a:cs typeface="Arial" panose="020B0604020202020204" pitchFamily="34" charset="0"/>
              </a:rPr>
              <a:t>ö</a:t>
            </a:r>
            <a:r>
              <a:rPr lang="es-CL" sz="3200" dirty="0">
                <a:latin typeface="Arial" panose="020B0604020202020204" pitchFamily="34" charset="0"/>
                <a:cs typeface="Arial" panose="020B0604020202020204" pitchFamily="34" charset="0"/>
              </a:rPr>
              <a:t>dinger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web.educastur.princast.es/proyectos/jimena/pj_franciscga/MCorb2.jpg">
            <a:extLst>
              <a:ext uri="{FF2B5EF4-FFF2-40B4-BE49-F238E27FC236}">
                <a16:creationId xmlns:a16="http://schemas.microsoft.com/office/drawing/2014/main" id="{BE19D9D6-817F-4F6E-A241-F94F8632B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14" y="3881437"/>
            <a:ext cx="25050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2 CuadroTexto">
            <a:extLst>
              <a:ext uri="{FF2B5EF4-FFF2-40B4-BE49-F238E27FC236}">
                <a16:creationId xmlns:a16="http://schemas.microsoft.com/office/drawing/2014/main" id="{BBB66DB0-A29C-4265-8D3C-AE917BA0C098}"/>
              </a:ext>
            </a:extLst>
          </p:cNvPr>
          <p:cNvSpPr txBox="1">
            <a:spLocks noChangeArrowheads="1"/>
          </p:cNvSpPr>
          <p:nvPr/>
        </p:nvSpPr>
        <p:spPr bwMode="auto">
          <a:xfrm>
            <a:off x="492369" y="1190218"/>
            <a:ext cx="1126822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l-GR" altLang="es-CL" sz="2800" dirty="0"/>
              <a:t>Ψ</a:t>
            </a:r>
            <a:r>
              <a:rPr lang="es-CL" altLang="es-CL" sz="2800" dirty="0"/>
              <a:t> no tiene significado físico</a:t>
            </a:r>
          </a:p>
          <a:p>
            <a:pPr algn="just" eaLnBrk="1" hangingPunct="1"/>
            <a:r>
              <a:rPr lang="el-GR" altLang="es-CL" sz="2800" dirty="0"/>
              <a:t>Ψ</a:t>
            </a:r>
            <a:r>
              <a:rPr lang="es-CL" altLang="es-CL" sz="2800" baseline="30000" dirty="0"/>
              <a:t>2</a:t>
            </a:r>
            <a:r>
              <a:rPr lang="es-CL" altLang="es-CL" sz="2800" dirty="0"/>
              <a:t> nos indica la probabilidad de encontrar un electrón en cierta región del espacio.</a:t>
            </a:r>
          </a:p>
          <a:p>
            <a:pPr algn="just" eaLnBrk="1" hangingPunct="1"/>
            <a:r>
              <a:rPr lang="es-CL" altLang="es-CL" sz="2800" dirty="0"/>
              <a:t>La ecuación de Schrödinger especifica los posible estados energéticos e identifica las respectivas funciones de onda u orbitales.</a:t>
            </a:r>
          </a:p>
        </p:txBody>
      </p:sp>
      <p:sp>
        <p:nvSpPr>
          <p:cNvPr id="51204" name="4 CuadroTexto">
            <a:extLst>
              <a:ext uri="{FF2B5EF4-FFF2-40B4-BE49-F238E27FC236}">
                <a16:creationId xmlns:a16="http://schemas.microsoft.com/office/drawing/2014/main" id="{A04CDE6D-97A6-4E8A-BFDF-450D231851E9}"/>
              </a:ext>
            </a:extLst>
          </p:cNvPr>
          <p:cNvSpPr txBox="1">
            <a:spLocks noChangeArrowheads="1"/>
          </p:cNvSpPr>
          <p:nvPr/>
        </p:nvSpPr>
        <p:spPr bwMode="auto">
          <a:xfrm>
            <a:off x="4785270" y="3851900"/>
            <a:ext cx="668868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l-GR" altLang="es-CL" sz="2800" dirty="0"/>
              <a:t>Ψ</a:t>
            </a:r>
            <a:r>
              <a:rPr lang="es-CL" altLang="es-CL" sz="2800" baseline="30000" dirty="0"/>
              <a:t>2 </a:t>
            </a:r>
            <a:r>
              <a:rPr lang="es-CL" altLang="es-CL" sz="2800" dirty="0"/>
              <a:t>nos servirá para dibujar la densidad electrónica, que corresponde a la probabilidad de encontrar el electrón en cierta región del átomo.</a:t>
            </a:r>
          </a:p>
        </p:txBody>
      </p:sp>
      <p:sp>
        <p:nvSpPr>
          <p:cNvPr id="5" name="TextBox 4">
            <a:extLst>
              <a:ext uri="{FF2B5EF4-FFF2-40B4-BE49-F238E27FC236}">
                <a16:creationId xmlns:a16="http://schemas.microsoft.com/office/drawing/2014/main" id="{203933A4-767F-45A6-AEEC-3D44D862B568}"/>
              </a:ext>
            </a:extLst>
          </p:cNvPr>
          <p:cNvSpPr txBox="1"/>
          <p:nvPr/>
        </p:nvSpPr>
        <p:spPr>
          <a:xfrm>
            <a:off x="384517" y="436098"/>
            <a:ext cx="11544886" cy="584775"/>
          </a:xfrm>
          <a:prstGeom prst="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p:spPr>
        <p:txBody>
          <a:bodyPr wrap="square" rtlCol="0">
            <a:spAutoFit/>
          </a:bodyPr>
          <a:lstStyle/>
          <a:p>
            <a:pPr algn="ctr"/>
            <a:r>
              <a:rPr lang="es-CL" sz="3200" dirty="0">
                <a:latin typeface="Arial" panose="020B0604020202020204" pitchFamily="34" charset="0"/>
                <a:cs typeface="Arial" panose="020B0604020202020204" pitchFamily="34" charset="0"/>
              </a:rPr>
              <a:t>Ecuación de Schr</a:t>
            </a:r>
            <a:r>
              <a:rPr lang="es-CL" altLang="es-CL" sz="3200" dirty="0">
                <a:latin typeface="Arial" panose="020B0604020202020204" pitchFamily="34" charset="0"/>
                <a:cs typeface="Arial" panose="020B0604020202020204" pitchFamily="34" charset="0"/>
              </a:rPr>
              <a:t>ö</a:t>
            </a:r>
            <a:r>
              <a:rPr lang="es-CL" sz="3200" dirty="0">
                <a:latin typeface="Arial" panose="020B0604020202020204" pitchFamily="34" charset="0"/>
                <a:cs typeface="Arial" panose="020B0604020202020204" pitchFamily="34" charset="0"/>
              </a:rPr>
              <a:t>dinger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5DE0179-14AF-4346-9C3C-186BED42668F}"/>
                  </a:ext>
                </a:extLst>
              </p14:cNvPr>
              <p14:cNvContentPartPr/>
              <p14:nvPr/>
            </p14:nvContentPartPr>
            <p14:xfrm>
              <a:off x="2762114" y="4926988"/>
              <a:ext cx="11160" cy="12240"/>
            </p14:xfrm>
          </p:contentPart>
        </mc:Choice>
        <mc:Fallback xmlns="">
          <p:pic>
            <p:nvPicPr>
              <p:cNvPr id="2" name="Ink 1">
                <a:extLst>
                  <a:ext uri="{FF2B5EF4-FFF2-40B4-BE49-F238E27FC236}">
                    <a16:creationId xmlns:a16="http://schemas.microsoft.com/office/drawing/2014/main" id="{15DE0179-14AF-4346-9C3C-186BED42668F}"/>
                  </a:ext>
                </a:extLst>
              </p:cNvPr>
              <p:cNvPicPr/>
              <p:nvPr/>
            </p:nvPicPr>
            <p:blipFill>
              <a:blip r:embed="rId4"/>
              <a:stretch>
                <a:fillRect/>
              </a:stretch>
            </p:blipFill>
            <p:spPr>
              <a:xfrm>
                <a:off x="2757794" y="4922668"/>
                <a:ext cx="198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C1E8AC3-BD4E-4828-9780-A57181B55FDA}"/>
                  </a:ext>
                </a:extLst>
              </p14:cNvPr>
              <p14:cNvContentPartPr/>
              <p14:nvPr/>
            </p14:nvContentPartPr>
            <p14:xfrm>
              <a:off x="2505434" y="4966228"/>
              <a:ext cx="12960" cy="21240"/>
            </p14:xfrm>
          </p:contentPart>
        </mc:Choice>
        <mc:Fallback xmlns="">
          <p:pic>
            <p:nvPicPr>
              <p:cNvPr id="3" name="Ink 2">
                <a:extLst>
                  <a:ext uri="{FF2B5EF4-FFF2-40B4-BE49-F238E27FC236}">
                    <a16:creationId xmlns:a16="http://schemas.microsoft.com/office/drawing/2014/main" id="{FC1E8AC3-BD4E-4828-9780-A57181B55FDA}"/>
                  </a:ext>
                </a:extLst>
              </p:cNvPr>
              <p:cNvPicPr/>
              <p:nvPr/>
            </p:nvPicPr>
            <p:blipFill>
              <a:blip r:embed="rId6"/>
              <a:stretch>
                <a:fillRect/>
              </a:stretch>
            </p:blipFill>
            <p:spPr>
              <a:xfrm>
                <a:off x="2501114" y="4961908"/>
                <a:ext cx="216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C930A61A-2EDD-4A97-88B2-F72AD8839ADD}"/>
                  </a:ext>
                </a:extLst>
              </p14:cNvPr>
              <p14:cNvContentPartPr/>
              <p14:nvPr/>
            </p14:nvContentPartPr>
            <p14:xfrm>
              <a:off x="2412554" y="5134348"/>
              <a:ext cx="20880" cy="15120"/>
            </p14:xfrm>
          </p:contentPart>
        </mc:Choice>
        <mc:Fallback xmlns="">
          <p:pic>
            <p:nvPicPr>
              <p:cNvPr id="4" name="Ink 3">
                <a:extLst>
                  <a:ext uri="{FF2B5EF4-FFF2-40B4-BE49-F238E27FC236}">
                    <a16:creationId xmlns:a16="http://schemas.microsoft.com/office/drawing/2014/main" id="{C930A61A-2EDD-4A97-88B2-F72AD8839ADD}"/>
                  </a:ext>
                </a:extLst>
              </p:cNvPr>
              <p:cNvPicPr/>
              <p:nvPr/>
            </p:nvPicPr>
            <p:blipFill>
              <a:blip r:embed="rId8"/>
              <a:stretch>
                <a:fillRect/>
              </a:stretch>
            </p:blipFill>
            <p:spPr>
              <a:xfrm>
                <a:off x="2408234" y="5130028"/>
                <a:ext cx="295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D6CE9A1F-2797-4F10-8D32-83766A08CCAB}"/>
                  </a:ext>
                </a:extLst>
              </p14:cNvPr>
              <p14:cNvContentPartPr/>
              <p14:nvPr/>
            </p14:nvContentPartPr>
            <p14:xfrm>
              <a:off x="2572034" y="5179708"/>
              <a:ext cx="8640" cy="24120"/>
            </p14:xfrm>
          </p:contentPart>
        </mc:Choice>
        <mc:Fallback xmlns="">
          <p:pic>
            <p:nvPicPr>
              <p:cNvPr id="6" name="Ink 5">
                <a:extLst>
                  <a:ext uri="{FF2B5EF4-FFF2-40B4-BE49-F238E27FC236}">
                    <a16:creationId xmlns:a16="http://schemas.microsoft.com/office/drawing/2014/main" id="{D6CE9A1F-2797-4F10-8D32-83766A08CCAB}"/>
                  </a:ext>
                </a:extLst>
              </p:cNvPr>
              <p:cNvPicPr/>
              <p:nvPr/>
            </p:nvPicPr>
            <p:blipFill>
              <a:blip r:embed="rId10"/>
              <a:stretch>
                <a:fillRect/>
              </a:stretch>
            </p:blipFill>
            <p:spPr>
              <a:xfrm>
                <a:off x="2567714" y="5175388"/>
                <a:ext cx="172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17D646B-8943-41BF-967D-4CFEFE6FFA2A}"/>
                  </a:ext>
                </a:extLst>
              </p14:cNvPr>
              <p14:cNvContentPartPr/>
              <p14:nvPr/>
            </p14:nvContentPartPr>
            <p14:xfrm>
              <a:off x="2467274" y="5385268"/>
              <a:ext cx="12960" cy="22320"/>
            </p14:xfrm>
          </p:contentPart>
        </mc:Choice>
        <mc:Fallback xmlns="">
          <p:pic>
            <p:nvPicPr>
              <p:cNvPr id="7" name="Ink 6">
                <a:extLst>
                  <a:ext uri="{FF2B5EF4-FFF2-40B4-BE49-F238E27FC236}">
                    <a16:creationId xmlns:a16="http://schemas.microsoft.com/office/drawing/2014/main" id="{017D646B-8943-41BF-967D-4CFEFE6FFA2A}"/>
                  </a:ext>
                </a:extLst>
              </p:cNvPr>
              <p:cNvPicPr/>
              <p:nvPr/>
            </p:nvPicPr>
            <p:blipFill>
              <a:blip r:embed="rId12"/>
              <a:stretch>
                <a:fillRect/>
              </a:stretch>
            </p:blipFill>
            <p:spPr>
              <a:xfrm>
                <a:off x="2462954" y="5380948"/>
                <a:ext cx="216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A8319EA8-83AB-458B-A71A-53B1726A5154}"/>
                  </a:ext>
                </a:extLst>
              </p14:cNvPr>
              <p14:cNvContentPartPr/>
              <p14:nvPr/>
            </p14:nvContentPartPr>
            <p14:xfrm>
              <a:off x="2561234" y="5506228"/>
              <a:ext cx="15480" cy="21960"/>
            </p14:xfrm>
          </p:contentPart>
        </mc:Choice>
        <mc:Fallback xmlns="">
          <p:pic>
            <p:nvPicPr>
              <p:cNvPr id="8" name="Ink 7">
                <a:extLst>
                  <a:ext uri="{FF2B5EF4-FFF2-40B4-BE49-F238E27FC236}">
                    <a16:creationId xmlns:a16="http://schemas.microsoft.com/office/drawing/2014/main" id="{A8319EA8-83AB-458B-A71A-53B1726A5154}"/>
                  </a:ext>
                </a:extLst>
              </p:cNvPr>
              <p:cNvPicPr/>
              <p:nvPr/>
            </p:nvPicPr>
            <p:blipFill>
              <a:blip r:embed="rId14"/>
              <a:stretch>
                <a:fillRect/>
              </a:stretch>
            </p:blipFill>
            <p:spPr>
              <a:xfrm>
                <a:off x="2556914" y="5501908"/>
                <a:ext cx="241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F17E165C-74E2-454D-B6B1-39F7A86F99CD}"/>
                  </a:ext>
                </a:extLst>
              </p14:cNvPr>
              <p14:cNvContentPartPr/>
              <p14:nvPr/>
            </p14:nvContentPartPr>
            <p14:xfrm>
              <a:off x="2711354" y="5499748"/>
              <a:ext cx="18720" cy="22320"/>
            </p14:xfrm>
          </p:contentPart>
        </mc:Choice>
        <mc:Fallback xmlns="">
          <p:pic>
            <p:nvPicPr>
              <p:cNvPr id="9" name="Ink 8">
                <a:extLst>
                  <a:ext uri="{FF2B5EF4-FFF2-40B4-BE49-F238E27FC236}">
                    <a16:creationId xmlns:a16="http://schemas.microsoft.com/office/drawing/2014/main" id="{F17E165C-74E2-454D-B6B1-39F7A86F99CD}"/>
                  </a:ext>
                </a:extLst>
              </p:cNvPr>
              <p:cNvPicPr/>
              <p:nvPr/>
            </p:nvPicPr>
            <p:blipFill>
              <a:blip r:embed="rId16"/>
              <a:stretch>
                <a:fillRect/>
              </a:stretch>
            </p:blipFill>
            <p:spPr>
              <a:xfrm>
                <a:off x="2707034" y="5495428"/>
                <a:ext cx="273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F535F07C-8780-4D64-B9B2-8BD228F440A0}"/>
                  </a:ext>
                </a:extLst>
              </p14:cNvPr>
              <p14:cNvContentPartPr/>
              <p14:nvPr/>
            </p14:nvContentPartPr>
            <p14:xfrm>
              <a:off x="2847794" y="5410108"/>
              <a:ext cx="22680" cy="14040"/>
            </p14:xfrm>
          </p:contentPart>
        </mc:Choice>
        <mc:Fallback xmlns="">
          <p:pic>
            <p:nvPicPr>
              <p:cNvPr id="11" name="Ink 10">
                <a:extLst>
                  <a:ext uri="{FF2B5EF4-FFF2-40B4-BE49-F238E27FC236}">
                    <a16:creationId xmlns:a16="http://schemas.microsoft.com/office/drawing/2014/main" id="{F535F07C-8780-4D64-B9B2-8BD228F440A0}"/>
                  </a:ext>
                </a:extLst>
              </p:cNvPr>
              <p:cNvPicPr/>
              <p:nvPr/>
            </p:nvPicPr>
            <p:blipFill>
              <a:blip r:embed="rId18"/>
              <a:stretch>
                <a:fillRect/>
              </a:stretch>
            </p:blipFill>
            <p:spPr>
              <a:xfrm>
                <a:off x="2843474" y="5405788"/>
                <a:ext cx="313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B5426698-7BA9-4878-8D82-56BF228B4640}"/>
                  </a:ext>
                </a:extLst>
              </p14:cNvPr>
              <p14:cNvContentPartPr/>
              <p14:nvPr/>
            </p14:nvContentPartPr>
            <p14:xfrm>
              <a:off x="2899994" y="5152708"/>
              <a:ext cx="2880" cy="31680"/>
            </p14:xfrm>
          </p:contentPart>
        </mc:Choice>
        <mc:Fallback xmlns="">
          <p:pic>
            <p:nvPicPr>
              <p:cNvPr id="12" name="Ink 11">
                <a:extLst>
                  <a:ext uri="{FF2B5EF4-FFF2-40B4-BE49-F238E27FC236}">
                    <a16:creationId xmlns:a16="http://schemas.microsoft.com/office/drawing/2014/main" id="{B5426698-7BA9-4878-8D82-56BF228B4640}"/>
                  </a:ext>
                </a:extLst>
              </p:cNvPr>
              <p:cNvPicPr/>
              <p:nvPr/>
            </p:nvPicPr>
            <p:blipFill>
              <a:blip r:embed="rId20"/>
              <a:stretch>
                <a:fillRect/>
              </a:stretch>
            </p:blipFill>
            <p:spPr>
              <a:xfrm>
                <a:off x="2895674" y="5148388"/>
                <a:ext cx="115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FBF09322-3A1E-425E-9D1F-B4C3EEE27B1E}"/>
                  </a:ext>
                </a:extLst>
              </p14:cNvPr>
              <p14:cNvContentPartPr/>
              <p14:nvPr/>
            </p14:nvContentPartPr>
            <p14:xfrm>
              <a:off x="2746274" y="5096548"/>
              <a:ext cx="11520" cy="14040"/>
            </p14:xfrm>
          </p:contentPart>
        </mc:Choice>
        <mc:Fallback xmlns="">
          <p:pic>
            <p:nvPicPr>
              <p:cNvPr id="13" name="Ink 12">
                <a:extLst>
                  <a:ext uri="{FF2B5EF4-FFF2-40B4-BE49-F238E27FC236}">
                    <a16:creationId xmlns:a16="http://schemas.microsoft.com/office/drawing/2014/main" id="{FBF09322-3A1E-425E-9D1F-B4C3EEE27B1E}"/>
                  </a:ext>
                </a:extLst>
              </p:cNvPr>
              <p:cNvPicPr/>
              <p:nvPr/>
            </p:nvPicPr>
            <p:blipFill>
              <a:blip r:embed="rId22"/>
              <a:stretch>
                <a:fillRect/>
              </a:stretch>
            </p:blipFill>
            <p:spPr>
              <a:xfrm>
                <a:off x="2741954" y="5092228"/>
                <a:ext cx="201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22D6D0A4-F7D5-4395-B64F-CE53BB1C9F39}"/>
                  </a:ext>
                </a:extLst>
              </p14:cNvPr>
              <p14:cNvContentPartPr/>
              <p14:nvPr/>
            </p14:nvContentPartPr>
            <p14:xfrm>
              <a:off x="2872634" y="4939948"/>
              <a:ext cx="5760" cy="14040"/>
            </p14:xfrm>
          </p:contentPart>
        </mc:Choice>
        <mc:Fallback xmlns="">
          <p:pic>
            <p:nvPicPr>
              <p:cNvPr id="14" name="Ink 13">
                <a:extLst>
                  <a:ext uri="{FF2B5EF4-FFF2-40B4-BE49-F238E27FC236}">
                    <a16:creationId xmlns:a16="http://schemas.microsoft.com/office/drawing/2014/main" id="{22D6D0A4-F7D5-4395-B64F-CE53BB1C9F39}"/>
                  </a:ext>
                </a:extLst>
              </p:cNvPr>
              <p:cNvPicPr/>
              <p:nvPr/>
            </p:nvPicPr>
            <p:blipFill>
              <a:blip r:embed="rId24"/>
              <a:stretch>
                <a:fillRect/>
              </a:stretch>
            </p:blipFill>
            <p:spPr>
              <a:xfrm>
                <a:off x="2868314" y="4935628"/>
                <a:ext cx="144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7A39A0D9-4B21-41B2-9DC1-530E39DB10FE}"/>
                  </a:ext>
                </a:extLst>
              </p14:cNvPr>
              <p14:cNvContentPartPr/>
              <p14:nvPr/>
            </p14:nvContentPartPr>
            <p14:xfrm>
              <a:off x="2755994" y="4849228"/>
              <a:ext cx="20880" cy="14760"/>
            </p14:xfrm>
          </p:contentPart>
        </mc:Choice>
        <mc:Fallback xmlns="">
          <p:pic>
            <p:nvPicPr>
              <p:cNvPr id="15" name="Ink 14">
                <a:extLst>
                  <a:ext uri="{FF2B5EF4-FFF2-40B4-BE49-F238E27FC236}">
                    <a16:creationId xmlns:a16="http://schemas.microsoft.com/office/drawing/2014/main" id="{7A39A0D9-4B21-41B2-9DC1-530E39DB10FE}"/>
                  </a:ext>
                </a:extLst>
              </p:cNvPr>
              <p:cNvPicPr/>
              <p:nvPr/>
            </p:nvPicPr>
            <p:blipFill>
              <a:blip r:embed="rId26"/>
              <a:stretch>
                <a:fillRect/>
              </a:stretch>
            </p:blipFill>
            <p:spPr>
              <a:xfrm>
                <a:off x="2751674" y="4844908"/>
                <a:ext cx="295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E69D2193-EB87-4BC8-A193-D3B2AB20EFF5}"/>
                  </a:ext>
                </a:extLst>
              </p14:cNvPr>
              <p14:cNvContentPartPr/>
              <p14:nvPr/>
            </p14:nvContentPartPr>
            <p14:xfrm>
              <a:off x="2524874" y="4832668"/>
              <a:ext cx="12600" cy="23400"/>
            </p14:xfrm>
          </p:contentPart>
        </mc:Choice>
        <mc:Fallback xmlns="">
          <p:pic>
            <p:nvPicPr>
              <p:cNvPr id="16" name="Ink 15">
                <a:extLst>
                  <a:ext uri="{FF2B5EF4-FFF2-40B4-BE49-F238E27FC236}">
                    <a16:creationId xmlns:a16="http://schemas.microsoft.com/office/drawing/2014/main" id="{E69D2193-EB87-4BC8-A193-D3B2AB20EFF5}"/>
                  </a:ext>
                </a:extLst>
              </p:cNvPr>
              <p:cNvPicPr/>
              <p:nvPr/>
            </p:nvPicPr>
            <p:blipFill>
              <a:blip r:embed="rId28"/>
              <a:stretch>
                <a:fillRect/>
              </a:stretch>
            </p:blipFill>
            <p:spPr>
              <a:xfrm>
                <a:off x="2520554" y="4828348"/>
                <a:ext cx="212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E69BF886-7CAF-422C-8DAC-0E1BEDD2291A}"/>
                  </a:ext>
                </a:extLst>
              </p14:cNvPr>
              <p14:cNvContentPartPr/>
              <p14:nvPr/>
            </p14:nvContentPartPr>
            <p14:xfrm>
              <a:off x="2376914" y="5026348"/>
              <a:ext cx="11160" cy="18000"/>
            </p14:xfrm>
          </p:contentPart>
        </mc:Choice>
        <mc:Fallback xmlns="">
          <p:pic>
            <p:nvPicPr>
              <p:cNvPr id="17" name="Ink 16">
                <a:extLst>
                  <a:ext uri="{FF2B5EF4-FFF2-40B4-BE49-F238E27FC236}">
                    <a16:creationId xmlns:a16="http://schemas.microsoft.com/office/drawing/2014/main" id="{E69BF886-7CAF-422C-8DAC-0E1BEDD2291A}"/>
                  </a:ext>
                </a:extLst>
              </p:cNvPr>
              <p:cNvPicPr/>
              <p:nvPr/>
            </p:nvPicPr>
            <p:blipFill>
              <a:blip r:embed="rId30"/>
              <a:stretch>
                <a:fillRect/>
              </a:stretch>
            </p:blipFill>
            <p:spPr>
              <a:xfrm>
                <a:off x="2372594" y="5022028"/>
                <a:ext cx="19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Ink 17">
                <a:extLst>
                  <a:ext uri="{FF2B5EF4-FFF2-40B4-BE49-F238E27FC236}">
                    <a16:creationId xmlns:a16="http://schemas.microsoft.com/office/drawing/2014/main" id="{B3F9BCE5-B988-4FB4-A3AE-BCCDE2B0D7E6}"/>
                  </a:ext>
                </a:extLst>
              </p14:cNvPr>
              <p14:cNvContentPartPr/>
              <p14:nvPr/>
            </p14:nvContentPartPr>
            <p14:xfrm>
              <a:off x="2520194" y="5167108"/>
              <a:ext cx="11880" cy="21240"/>
            </p14:xfrm>
          </p:contentPart>
        </mc:Choice>
        <mc:Fallback xmlns="">
          <p:pic>
            <p:nvPicPr>
              <p:cNvPr id="18" name="Ink 17">
                <a:extLst>
                  <a:ext uri="{FF2B5EF4-FFF2-40B4-BE49-F238E27FC236}">
                    <a16:creationId xmlns:a16="http://schemas.microsoft.com/office/drawing/2014/main" id="{B3F9BCE5-B988-4FB4-A3AE-BCCDE2B0D7E6}"/>
                  </a:ext>
                </a:extLst>
              </p:cNvPr>
              <p:cNvPicPr/>
              <p:nvPr/>
            </p:nvPicPr>
            <p:blipFill>
              <a:blip r:embed="rId32"/>
              <a:stretch>
                <a:fillRect/>
              </a:stretch>
            </p:blipFill>
            <p:spPr>
              <a:xfrm>
                <a:off x="2515874" y="5162788"/>
                <a:ext cx="205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Ink 18">
                <a:extLst>
                  <a:ext uri="{FF2B5EF4-FFF2-40B4-BE49-F238E27FC236}">
                    <a16:creationId xmlns:a16="http://schemas.microsoft.com/office/drawing/2014/main" id="{7DCD039D-1E57-4F17-BA6A-3BA94ED27FCE}"/>
                  </a:ext>
                </a:extLst>
              </p14:cNvPr>
              <p14:cNvContentPartPr/>
              <p14:nvPr/>
            </p14:nvContentPartPr>
            <p14:xfrm>
              <a:off x="2536394" y="5524948"/>
              <a:ext cx="16200" cy="19080"/>
            </p14:xfrm>
          </p:contentPart>
        </mc:Choice>
        <mc:Fallback xmlns="">
          <p:pic>
            <p:nvPicPr>
              <p:cNvPr id="19" name="Ink 18">
                <a:extLst>
                  <a:ext uri="{FF2B5EF4-FFF2-40B4-BE49-F238E27FC236}">
                    <a16:creationId xmlns:a16="http://schemas.microsoft.com/office/drawing/2014/main" id="{7DCD039D-1E57-4F17-BA6A-3BA94ED27FCE}"/>
                  </a:ext>
                </a:extLst>
              </p:cNvPr>
              <p:cNvPicPr/>
              <p:nvPr/>
            </p:nvPicPr>
            <p:blipFill>
              <a:blip r:embed="rId34"/>
              <a:stretch>
                <a:fillRect/>
              </a:stretch>
            </p:blipFill>
            <p:spPr>
              <a:xfrm>
                <a:off x="2532074" y="5520628"/>
                <a:ext cx="24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Ink 19">
                <a:extLst>
                  <a:ext uri="{FF2B5EF4-FFF2-40B4-BE49-F238E27FC236}">
                    <a16:creationId xmlns:a16="http://schemas.microsoft.com/office/drawing/2014/main" id="{E4F8FF2E-A6A3-4C17-9D2B-E29760FF7DB5}"/>
                  </a:ext>
                </a:extLst>
              </p14:cNvPr>
              <p14:cNvContentPartPr/>
              <p14:nvPr/>
            </p14:nvContentPartPr>
            <p14:xfrm>
              <a:off x="2758514" y="5583268"/>
              <a:ext cx="26640" cy="41400"/>
            </p14:xfrm>
          </p:contentPart>
        </mc:Choice>
        <mc:Fallback xmlns="">
          <p:pic>
            <p:nvPicPr>
              <p:cNvPr id="20" name="Ink 19">
                <a:extLst>
                  <a:ext uri="{FF2B5EF4-FFF2-40B4-BE49-F238E27FC236}">
                    <a16:creationId xmlns:a16="http://schemas.microsoft.com/office/drawing/2014/main" id="{E4F8FF2E-A6A3-4C17-9D2B-E29760FF7DB5}"/>
                  </a:ext>
                </a:extLst>
              </p:cNvPr>
              <p:cNvPicPr/>
              <p:nvPr/>
            </p:nvPicPr>
            <p:blipFill>
              <a:blip r:embed="rId36"/>
              <a:stretch>
                <a:fillRect/>
              </a:stretch>
            </p:blipFill>
            <p:spPr>
              <a:xfrm>
                <a:off x="2754194" y="5578948"/>
                <a:ext cx="352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8504CCF1-3848-4811-A780-22A6058411C2}"/>
                  </a:ext>
                </a:extLst>
              </p14:cNvPr>
              <p14:cNvContentPartPr/>
              <p14:nvPr/>
            </p14:nvContentPartPr>
            <p14:xfrm>
              <a:off x="2940314" y="5541508"/>
              <a:ext cx="11160" cy="18720"/>
            </p14:xfrm>
          </p:contentPart>
        </mc:Choice>
        <mc:Fallback xmlns="">
          <p:pic>
            <p:nvPicPr>
              <p:cNvPr id="22" name="Ink 21">
                <a:extLst>
                  <a:ext uri="{FF2B5EF4-FFF2-40B4-BE49-F238E27FC236}">
                    <a16:creationId xmlns:a16="http://schemas.microsoft.com/office/drawing/2014/main" id="{8504CCF1-3848-4811-A780-22A6058411C2}"/>
                  </a:ext>
                </a:extLst>
              </p:cNvPr>
              <p:cNvPicPr/>
              <p:nvPr/>
            </p:nvPicPr>
            <p:blipFill>
              <a:blip r:embed="rId38"/>
              <a:stretch>
                <a:fillRect/>
              </a:stretch>
            </p:blipFill>
            <p:spPr>
              <a:xfrm>
                <a:off x="2935994" y="5537188"/>
                <a:ext cx="19800" cy="27360"/>
              </a:xfrm>
              <a:prstGeom prst="rect">
                <a:avLst/>
              </a:prstGeom>
            </p:spPr>
          </p:pic>
        </mc:Fallback>
      </mc:AlternateContent>
      <p:grpSp>
        <p:nvGrpSpPr>
          <p:cNvPr id="29" name="Group 28">
            <a:extLst>
              <a:ext uri="{FF2B5EF4-FFF2-40B4-BE49-F238E27FC236}">
                <a16:creationId xmlns:a16="http://schemas.microsoft.com/office/drawing/2014/main" id="{4519F32E-0A00-4E99-8A9F-2307AF655AEF}"/>
              </a:ext>
            </a:extLst>
          </p:cNvPr>
          <p:cNvGrpSpPr/>
          <p:nvPr/>
        </p:nvGrpSpPr>
        <p:grpSpPr>
          <a:xfrm>
            <a:off x="2712434" y="5380588"/>
            <a:ext cx="41040" cy="63000"/>
            <a:chOff x="2712434" y="5380588"/>
            <a:chExt cx="41040" cy="63000"/>
          </a:xfrm>
        </p:grpSpPr>
        <mc:AlternateContent xmlns:mc="http://schemas.openxmlformats.org/markup-compatibility/2006" xmlns:p14="http://schemas.microsoft.com/office/powerpoint/2010/main">
          <mc:Choice Requires="p14">
            <p:contentPart p14:bwMode="auto" r:id="rId39">
              <p14:nvContentPartPr>
                <p14:cNvPr id="10" name="Ink 9">
                  <a:extLst>
                    <a:ext uri="{FF2B5EF4-FFF2-40B4-BE49-F238E27FC236}">
                      <a16:creationId xmlns:a16="http://schemas.microsoft.com/office/drawing/2014/main" id="{0B54DE48-2942-4E02-A2F1-A214B304D053}"/>
                    </a:ext>
                  </a:extLst>
                </p14:cNvPr>
                <p14:cNvContentPartPr/>
                <p14:nvPr/>
              </p14:nvContentPartPr>
              <p14:xfrm>
                <a:off x="2712434" y="5388868"/>
                <a:ext cx="10080" cy="10080"/>
              </p14:xfrm>
            </p:contentPart>
          </mc:Choice>
          <mc:Fallback xmlns="">
            <p:pic>
              <p:nvPicPr>
                <p:cNvPr id="10" name="Ink 9">
                  <a:extLst>
                    <a:ext uri="{FF2B5EF4-FFF2-40B4-BE49-F238E27FC236}">
                      <a16:creationId xmlns:a16="http://schemas.microsoft.com/office/drawing/2014/main" id="{0B54DE48-2942-4E02-A2F1-A214B304D053}"/>
                    </a:ext>
                  </a:extLst>
                </p:cNvPr>
                <p:cNvPicPr/>
                <p:nvPr/>
              </p:nvPicPr>
              <p:blipFill>
                <a:blip r:embed="rId40"/>
                <a:stretch>
                  <a:fillRect/>
                </a:stretch>
              </p:blipFill>
              <p:spPr>
                <a:xfrm>
                  <a:off x="2708114" y="5384548"/>
                  <a:ext cx="187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1" name="Ink 20">
                  <a:extLst>
                    <a:ext uri="{FF2B5EF4-FFF2-40B4-BE49-F238E27FC236}">
                      <a16:creationId xmlns:a16="http://schemas.microsoft.com/office/drawing/2014/main" id="{167764C6-BD92-4100-846A-F6437AA7B535}"/>
                    </a:ext>
                  </a:extLst>
                </p14:cNvPr>
                <p14:cNvContentPartPr/>
                <p14:nvPr/>
              </p14:nvContentPartPr>
              <p14:xfrm>
                <a:off x="2734754" y="5418388"/>
                <a:ext cx="11160" cy="25200"/>
              </p14:xfrm>
            </p:contentPart>
          </mc:Choice>
          <mc:Fallback xmlns="">
            <p:pic>
              <p:nvPicPr>
                <p:cNvPr id="21" name="Ink 20">
                  <a:extLst>
                    <a:ext uri="{FF2B5EF4-FFF2-40B4-BE49-F238E27FC236}">
                      <a16:creationId xmlns:a16="http://schemas.microsoft.com/office/drawing/2014/main" id="{167764C6-BD92-4100-846A-F6437AA7B535}"/>
                    </a:ext>
                  </a:extLst>
                </p:cNvPr>
                <p:cNvPicPr/>
                <p:nvPr/>
              </p:nvPicPr>
              <p:blipFill>
                <a:blip r:embed="rId42"/>
                <a:stretch>
                  <a:fillRect/>
                </a:stretch>
              </p:blipFill>
              <p:spPr>
                <a:xfrm>
                  <a:off x="2730434" y="5414068"/>
                  <a:ext cx="1980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 name="Ink 22">
                  <a:extLst>
                    <a:ext uri="{FF2B5EF4-FFF2-40B4-BE49-F238E27FC236}">
                      <a16:creationId xmlns:a16="http://schemas.microsoft.com/office/drawing/2014/main" id="{EB3679C6-07FE-4442-8AEA-0D17ED7C87B9}"/>
                    </a:ext>
                  </a:extLst>
                </p14:cNvPr>
                <p14:cNvContentPartPr/>
                <p14:nvPr/>
              </p14:nvContentPartPr>
              <p14:xfrm>
                <a:off x="2742674" y="5380588"/>
                <a:ext cx="10800" cy="17280"/>
              </p14:xfrm>
            </p:contentPart>
          </mc:Choice>
          <mc:Fallback xmlns="">
            <p:pic>
              <p:nvPicPr>
                <p:cNvPr id="23" name="Ink 22">
                  <a:extLst>
                    <a:ext uri="{FF2B5EF4-FFF2-40B4-BE49-F238E27FC236}">
                      <a16:creationId xmlns:a16="http://schemas.microsoft.com/office/drawing/2014/main" id="{EB3679C6-07FE-4442-8AEA-0D17ED7C87B9}"/>
                    </a:ext>
                  </a:extLst>
                </p:cNvPr>
                <p:cNvPicPr/>
                <p:nvPr/>
              </p:nvPicPr>
              <p:blipFill>
                <a:blip r:embed="rId44"/>
                <a:stretch>
                  <a:fillRect/>
                </a:stretch>
              </p:blipFill>
              <p:spPr>
                <a:xfrm>
                  <a:off x="2738354" y="5376268"/>
                  <a:ext cx="19440" cy="2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24" name="Ink 23">
                <a:extLst>
                  <a:ext uri="{FF2B5EF4-FFF2-40B4-BE49-F238E27FC236}">
                    <a16:creationId xmlns:a16="http://schemas.microsoft.com/office/drawing/2014/main" id="{5031DBAB-63F8-4EA7-9B0B-6EAE5F58FF28}"/>
                  </a:ext>
                </a:extLst>
              </p14:cNvPr>
              <p14:cNvContentPartPr/>
              <p14:nvPr/>
            </p14:nvContentPartPr>
            <p14:xfrm>
              <a:off x="2443874" y="5349628"/>
              <a:ext cx="8280" cy="12960"/>
            </p14:xfrm>
          </p:contentPart>
        </mc:Choice>
        <mc:Fallback xmlns="">
          <p:pic>
            <p:nvPicPr>
              <p:cNvPr id="24" name="Ink 23">
                <a:extLst>
                  <a:ext uri="{FF2B5EF4-FFF2-40B4-BE49-F238E27FC236}">
                    <a16:creationId xmlns:a16="http://schemas.microsoft.com/office/drawing/2014/main" id="{5031DBAB-63F8-4EA7-9B0B-6EAE5F58FF28}"/>
                  </a:ext>
                </a:extLst>
              </p:cNvPr>
              <p:cNvPicPr/>
              <p:nvPr/>
            </p:nvPicPr>
            <p:blipFill>
              <a:blip r:embed="rId46"/>
              <a:stretch>
                <a:fillRect/>
              </a:stretch>
            </p:blipFill>
            <p:spPr>
              <a:xfrm>
                <a:off x="2439554" y="5345308"/>
                <a:ext cx="169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5" name="Ink 24">
                <a:extLst>
                  <a:ext uri="{FF2B5EF4-FFF2-40B4-BE49-F238E27FC236}">
                    <a16:creationId xmlns:a16="http://schemas.microsoft.com/office/drawing/2014/main" id="{B157970E-37DA-430F-B53C-695DF0B24E60}"/>
                  </a:ext>
                </a:extLst>
              </p14:cNvPr>
              <p14:cNvContentPartPr/>
              <p14:nvPr/>
            </p14:nvContentPartPr>
            <p14:xfrm>
              <a:off x="2334434" y="5429548"/>
              <a:ext cx="15840" cy="18000"/>
            </p14:xfrm>
          </p:contentPart>
        </mc:Choice>
        <mc:Fallback xmlns="">
          <p:pic>
            <p:nvPicPr>
              <p:cNvPr id="25" name="Ink 24">
                <a:extLst>
                  <a:ext uri="{FF2B5EF4-FFF2-40B4-BE49-F238E27FC236}">
                    <a16:creationId xmlns:a16="http://schemas.microsoft.com/office/drawing/2014/main" id="{B157970E-37DA-430F-B53C-695DF0B24E60}"/>
                  </a:ext>
                </a:extLst>
              </p:cNvPr>
              <p:cNvPicPr/>
              <p:nvPr/>
            </p:nvPicPr>
            <p:blipFill>
              <a:blip r:embed="rId48"/>
              <a:stretch>
                <a:fillRect/>
              </a:stretch>
            </p:blipFill>
            <p:spPr>
              <a:xfrm>
                <a:off x="2330114" y="5425228"/>
                <a:ext cx="244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6" name="Ink 25">
                <a:extLst>
                  <a:ext uri="{FF2B5EF4-FFF2-40B4-BE49-F238E27FC236}">
                    <a16:creationId xmlns:a16="http://schemas.microsoft.com/office/drawing/2014/main" id="{BAB8B30F-9427-43C7-9AEB-AFB146C17B7B}"/>
                  </a:ext>
                </a:extLst>
              </p14:cNvPr>
              <p14:cNvContentPartPr/>
              <p14:nvPr/>
            </p14:nvContentPartPr>
            <p14:xfrm>
              <a:off x="2249834" y="5379148"/>
              <a:ext cx="360" cy="9720"/>
            </p14:xfrm>
          </p:contentPart>
        </mc:Choice>
        <mc:Fallback xmlns="">
          <p:pic>
            <p:nvPicPr>
              <p:cNvPr id="26" name="Ink 25">
                <a:extLst>
                  <a:ext uri="{FF2B5EF4-FFF2-40B4-BE49-F238E27FC236}">
                    <a16:creationId xmlns:a16="http://schemas.microsoft.com/office/drawing/2014/main" id="{BAB8B30F-9427-43C7-9AEB-AFB146C17B7B}"/>
                  </a:ext>
                </a:extLst>
              </p:cNvPr>
              <p:cNvPicPr/>
              <p:nvPr/>
            </p:nvPicPr>
            <p:blipFill>
              <a:blip r:embed="rId50"/>
              <a:stretch>
                <a:fillRect/>
              </a:stretch>
            </p:blipFill>
            <p:spPr>
              <a:xfrm>
                <a:off x="2245514" y="5374828"/>
                <a:ext cx="900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7" name="Ink 26">
                <a:extLst>
                  <a:ext uri="{FF2B5EF4-FFF2-40B4-BE49-F238E27FC236}">
                    <a16:creationId xmlns:a16="http://schemas.microsoft.com/office/drawing/2014/main" id="{B2A31AC9-35C8-422A-B6D4-9851BC948D55}"/>
                  </a:ext>
                </a:extLst>
              </p14:cNvPr>
              <p14:cNvContentPartPr/>
              <p14:nvPr/>
            </p14:nvContentPartPr>
            <p14:xfrm>
              <a:off x="2272874" y="5164588"/>
              <a:ext cx="9360" cy="360"/>
            </p14:xfrm>
          </p:contentPart>
        </mc:Choice>
        <mc:Fallback xmlns="">
          <p:pic>
            <p:nvPicPr>
              <p:cNvPr id="27" name="Ink 26">
                <a:extLst>
                  <a:ext uri="{FF2B5EF4-FFF2-40B4-BE49-F238E27FC236}">
                    <a16:creationId xmlns:a16="http://schemas.microsoft.com/office/drawing/2014/main" id="{B2A31AC9-35C8-422A-B6D4-9851BC948D55}"/>
                  </a:ext>
                </a:extLst>
              </p:cNvPr>
              <p:cNvPicPr/>
              <p:nvPr/>
            </p:nvPicPr>
            <p:blipFill>
              <a:blip r:embed="rId52"/>
              <a:stretch>
                <a:fillRect/>
              </a:stretch>
            </p:blipFill>
            <p:spPr>
              <a:xfrm>
                <a:off x="2268554" y="5160268"/>
                <a:ext cx="18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99EC729B-DC3F-4C9F-90A9-F940A46843F1}"/>
                  </a:ext>
                </a:extLst>
              </p14:cNvPr>
              <p14:cNvContentPartPr/>
              <p14:nvPr/>
            </p14:nvContentPartPr>
            <p14:xfrm>
              <a:off x="2603714" y="5289508"/>
              <a:ext cx="76680" cy="84240"/>
            </p14:xfrm>
          </p:contentPart>
        </mc:Choice>
        <mc:Fallback xmlns="">
          <p:pic>
            <p:nvPicPr>
              <p:cNvPr id="30" name="Ink 29">
                <a:extLst>
                  <a:ext uri="{FF2B5EF4-FFF2-40B4-BE49-F238E27FC236}">
                    <a16:creationId xmlns:a16="http://schemas.microsoft.com/office/drawing/2014/main" id="{99EC729B-DC3F-4C9F-90A9-F940A46843F1}"/>
                  </a:ext>
                </a:extLst>
              </p:cNvPr>
              <p:cNvPicPr/>
              <p:nvPr/>
            </p:nvPicPr>
            <p:blipFill>
              <a:blip r:embed="rId54"/>
              <a:stretch>
                <a:fillRect/>
              </a:stretch>
            </p:blipFill>
            <p:spPr>
              <a:xfrm>
                <a:off x="2568074" y="5253508"/>
                <a:ext cx="148320" cy="1558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CuadroTexto">
            <a:extLst>
              <a:ext uri="{FF2B5EF4-FFF2-40B4-BE49-F238E27FC236}">
                <a16:creationId xmlns:a16="http://schemas.microsoft.com/office/drawing/2014/main" id="{FE257C14-5501-4BCD-9889-E40899624C60}"/>
              </a:ext>
            </a:extLst>
          </p:cNvPr>
          <p:cNvSpPr txBox="1">
            <a:spLocks noChangeArrowheads="1"/>
          </p:cNvSpPr>
          <p:nvPr/>
        </p:nvSpPr>
        <p:spPr bwMode="auto">
          <a:xfrm>
            <a:off x="411626" y="950177"/>
            <a:ext cx="115073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Onda: es una perturbación que transmite energía a través de un medio.</a:t>
            </a:r>
          </a:p>
        </p:txBody>
      </p:sp>
      <p:pic>
        <p:nvPicPr>
          <p:cNvPr id="10243" name="Picture 2" descr="http://2.bp.blogspot.com/_UiRFKk_ELYU/TP5qYZR5wkI/AAAAAAAAAAg/JI_ZTJt_TxU/s1600/long.gif">
            <a:extLst>
              <a:ext uri="{FF2B5EF4-FFF2-40B4-BE49-F238E27FC236}">
                <a16:creationId xmlns:a16="http://schemas.microsoft.com/office/drawing/2014/main" id="{ADE436DA-8CD9-48DF-B0C5-1B4944941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1750546"/>
            <a:ext cx="45053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http://3.bp.blogspot.com/_HO-fMRGTCzI/TPVhDLQlNPI/AAAAAAAAAAU/p5fo1Xe3FrM/s1600/ondas.jpg">
            <a:extLst>
              <a:ext uri="{FF2B5EF4-FFF2-40B4-BE49-F238E27FC236}">
                <a16:creationId xmlns:a16="http://schemas.microsoft.com/office/drawing/2014/main" id="{AF480DFD-C45E-4A52-9EA3-E0BC5622A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6" y="1750546"/>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4 CuadroTexto">
            <a:extLst>
              <a:ext uri="{FF2B5EF4-FFF2-40B4-BE49-F238E27FC236}">
                <a16:creationId xmlns:a16="http://schemas.microsoft.com/office/drawing/2014/main" id="{56A50AC5-77E0-4F45-A43A-193DDD7DEB6F}"/>
              </a:ext>
            </a:extLst>
          </p:cNvPr>
          <p:cNvSpPr txBox="1">
            <a:spLocks noChangeArrowheads="1"/>
          </p:cNvSpPr>
          <p:nvPr/>
        </p:nvSpPr>
        <p:spPr bwMode="auto">
          <a:xfrm>
            <a:off x="327221" y="4850466"/>
            <a:ext cx="1167618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400" dirty="0"/>
              <a:t>Longitud de onda (</a:t>
            </a:r>
            <a:r>
              <a:rPr lang="el-GR" altLang="es-CL" sz="2400" dirty="0"/>
              <a:t>λ</a:t>
            </a:r>
            <a:r>
              <a:rPr lang="es-CL" altLang="es-CL" sz="2400" dirty="0"/>
              <a:t>): distancia entre dos crestas sucesivas.</a:t>
            </a:r>
          </a:p>
          <a:p>
            <a:pPr eaLnBrk="1" hangingPunct="1"/>
            <a:r>
              <a:rPr lang="es-CL" altLang="es-CL" sz="2400" dirty="0"/>
              <a:t>Frecuencia (ʋ): número de crestas o valles que pasan  por un punto dado por unidad de tiempo (tiempo</a:t>
            </a:r>
            <a:r>
              <a:rPr lang="es-CL" altLang="es-CL" sz="2400" baseline="30000" dirty="0"/>
              <a:t>-1</a:t>
            </a:r>
            <a:r>
              <a:rPr lang="es-CL" altLang="es-CL" sz="2400" dirty="0"/>
              <a:t>).</a:t>
            </a:r>
          </a:p>
          <a:p>
            <a:pPr eaLnBrk="1" hangingPunct="1"/>
            <a:r>
              <a:rPr lang="es-CL" altLang="es-CL" sz="2400" dirty="0"/>
              <a:t>Amplitud: distancia vertical de la línea media de una onda a su cresta o valle.</a:t>
            </a:r>
          </a:p>
        </p:txBody>
      </p:sp>
      <p:pic>
        <p:nvPicPr>
          <p:cNvPr id="2" name="Picture 1">
            <a:extLst>
              <a:ext uri="{FF2B5EF4-FFF2-40B4-BE49-F238E27FC236}">
                <a16:creationId xmlns:a16="http://schemas.microsoft.com/office/drawing/2014/main" id="{133A0D75-EC73-4D9E-8C7B-3521C4295E81}"/>
              </a:ext>
            </a:extLst>
          </p:cNvPr>
          <p:cNvPicPr>
            <a:picLocks noChangeAspect="1"/>
          </p:cNvPicPr>
          <p:nvPr/>
        </p:nvPicPr>
        <p:blipFill>
          <a:blip r:embed="rId4"/>
          <a:stretch>
            <a:fillRect/>
          </a:stretch>
        </p:blipFill>
        <p:spPr>
          <a:xfrm>
            <a:off x="304298" y="243222"/>
            <a:ext cx="11583404" cy="8596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CuadroTexto">
            <a:extLst>
              <a:ext uri="{FF2B5EF4-FFF2-40B4-BE49-F238E27FC236}">
                <a16:creationId xmlns:a16="http://schemas.microsoft.com/office/drawing/2014/main" id="{BA4ECEA3-05A2-452B-839F-79D02E243934}"/>
              </a:ext>
            </a:extLst>
          </p:cNvPr>
          <p:cNvSpPr txBox="1">
            <a:spLocks noChangeArrowheads="1"/>
          </p:cNvSpPr>
          <p:nvPr/>
        </p:nvSpPr>
        <p:spPr bwMode="auto">
          <a:xfrm>
            <a:off x="558018" y="1321584"/>
            <a:ext cx="113296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a:t>La velocidad con la que una onda viaja estará dada por el producto entre su longitud (</a:t>
            </a:r>
            <a:r>
              <a:rPr lang="el-GR" altLang="es-CL" sz="2800" dirty="0"/>
              <a:t>λ</a:t>
            </a:r>
            <a:r>
              <a:rPr lang="es-CL" altLang="es-CL" sz="2800" dirty="0"/>
              <a:t>) y la frecuencia (ʋ).</a:t>
            </a:r>
          </a:p>
        </p:txBody>
      </p:sp>
      <p:sp>
        <p:nvSpPr>
          <p:cNvPr id="3" name="2 CuadroTexto">
            <a:extLst>
              <a:ext uri="{FF2B5EF4-FFF2-40B4-BE49-F238E27FC236}">
                <a16:creationId xmlns:a16="http://schemas.microsoft.com/office/drawing/2014/main" id="{BDD8BFC8-2CE6-44FC-A656-73966426B8A5}"/>
              </a:ext>
            </a:extLst>
          </p:cNvPr>
          <p:cNvSpPr txBox="1"/>
          <p:nvPr/>
        </p:nvSpPr>
        <p:spPr>
          <a:xfrm>
            <a:off x="4527939" y="2558439"/>
            <a:ext cx="1929131" cy="646331"/>
          </a:xfrm>
          <a:prstGeom prst="rect">
            <a:avLst/>
          </a:prstGeom>
          <a:noFill/>
          <a:ln>
            <a:solidFill>
              <a:schemeClr val="tx2">
                <a:lumMod val="50000"/>
              </a:schemeClr>
            </a:solidFill>
          </a:ln>
        </p:spPr>
        <p:txBody>
          <a:bodyPr wrap="square">
            <a:spAutoFit/>
          </a:bodyPr>
          <a:lstStyle/>
          <a:p>
            <a:pPr algn="ctr">
              <a:defRPr/>
            </a:pPr>
            <a:r>
              <a:rPr lang="es-CL" sz="3600" dirty="0"/>
              <a:t>v =  </a:t>
            </a:r>
            <a:r>
              <a:rPr lang="el-GR" sz="3600" dirty="0"/>
              <a:t>λ</a:t>
            </a:r>
            <a:r>
              <a:rPr lang="es-CL" sz="3600" dirty="0"/>
              <a:t> </a:t>
            </a:r>
            <a:r>
              <a:rPr lang="es-CL" sz="3600" dirty="0">
                <a:latin typeface="Arial"/>
                <a:cs typeface="Arial"/>
              </a:rPr>
              <a:t>ʋ</a:t>
            </a:r>
            <a:r>
              <a:rPr lang="es-CL" sz="3600" dirty="0"/>
              <a:t> </a:t>
            </a:r>
          </a:p>
        </p:txBody>
      </p:sp>
      <p:sp>
        <p:nvSpPr>
          <p:cNvPr id="11268" name="3 CuadroTexto">
            <a:extLst>
              <a:ext uri="{FF2B5EF4-FFF2-40B4-BE49-F238E27FC236}">
                <a16:creationId xmlns:a16="http://schemas.microsoft.com/office/drawing/2014/main" id="{AF24EF4B-222E-473B-968B-07E9044D2FAC}"/>
              </a:ext>
            </a:extLst>
          </p:cNvPr>
          <p:cNvSpPr txBox="1">
            <a:spLocks noChangeArrowheads="1"/>
          </p:cNvSpPr>
          <p:nvPr/>
        </p:nvSpPr>
        <p:spPr bwMode="auto">
          <a:xfrm>
            <a:off x="558018" y="4133850"/>
            <a:ext cx="1089308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CL" altLang="es-CL" sz="2800" dirty="0"/>
              <a:t>Esta velocidad depende del medio por el cual viaje la onda.</a:t>
            </a:r>
          </a:p>
          <a:p>
            <a:pPr eaLnBrk="1" hangingPunct="1"/>
            <a:endParaRPr lang="es-CL" altLang="es-CL" sz="2800" dirty="0">
              <a:latin typeface="Constantia" panose="02030602050306030303" pitchFamily="18" charset="0"/>
            </a:endParaRPr>
          </a:p>
          <a:p>
            <a:pPr eaLnBrk="1" hangingPunct="1"/>
            <a:r>
              <a:rPr lang="el-GR" altLang="es-CL" sz="2800" dirty="0">
                <a:latin typeface="Constantia" panose="02030602050306030303" pitchFamily="18" charset="0"/>
              </a:rPr>
              <a:t>λ</a:t>
            </a:r>
            <a:r>
              <a:rPr lang="es-CL" altLang="es-CL" sz="2800" dirty="0">
                <a:latin typeface="Constantia" panose="02030602050306030303" pitchFamily="18" charset="0"/>
              </a:rPr>
              <a:t>           m, cm, nm</a:t>
            </a:r>
          </a:p>
          <a:p>
            <a:pPr eaLnBrk="1" hangingPunct="1"/>
            <a:r>
              <a:rPr lang="es-CL" altLang="es-CL" sz="2800" dirty="0"/>
              <a:t>ʋ          Hz (</a:t>
            </a:r>
            <a:r>
              <a:rPr lang="es-CL" altLang="es-CL" sz="2800" dirty="0" err="1"/>
              <a:t>hertz</a:t>
            </a:r>
            <a:r>
              <a:rPr lang="es-CL" altLang="es-CL" sz="2800" dirty="0"/>
              <a:t>)     ciclos/s</a:t>
            </a:r>
            <a:endParaRPr lang="es-CL" altLang="es-CL" sz="2800" dirty="0">
              <a:latin typeface="Constantia" panose="02030602050306030303" pitchFamily="18" charset="0"/>
            </a:endParaRPr>
          </a:p>
        </p:txBody>
      </p:sp>
      <p:cxnSp>
        <p:nvCxnSpPr>
          <p:cNvPr id="6" name="5 Conector recto de flecha">
            <a:extLst>
              <a:ext uri="{FF2B5EF4-FFF2-40B4-BE49-F238E27FC236}">
                <a16:creationId xmlns:a16="http://schemas.microsoft.com/office/drawing/2014/main" id="{DA4DFFF4-CE87-41BD-924D-8E8196697444}"/>
              </a:ext>
            </a:extLst>
          </p:cNvPr>
          <p:cNvCxnSpPr/>
          <p:nvPr/>
        </p:nvCxnSpPr>
        <p:spPr>
          <a:xfrm>
            <a:off x="943221" y="5314144"/>
            <a:ext cx="720725" cy="0"/>
          </a:xfrm>
          <a:prstGeom prst="straightConnector1">
            <a:avLst/>
          </a:prstGeom>
          <a:ln>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a:extLst>
              <a:ext uri="{FF2B5EF4-FFF2-40B4-BE49-F238E27FC236}">
                <a16:creationId xmlns:a16="http://schemas.microsoft.com/office/drawing/2014/main" id="{4E47E3F0-2B49-4028-843F-AFC565AD2366}"/>
              </a:ext>
            </a:extLst>
          </p:cNvPr>
          <p:cNvCxnSpPr/>
          <p:nvPr/>
        </p:nvCxnSpPr>
        <p:spPr>
          <a:xfrm>
            <a:off x="943221" y="5660439"/>
            <a:ext cx="7921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60F40F7-B9F8-4E11-A69F-D8A9A7B37214}"/>
              </a:ext>
            </a:extLst>
          </p:cNvPr>
          <p:cNvPicPr>
            <a:picLocks noChangeAspect="1"/>
          </p:cNvPicPr>
          <p:nvPr/>
        </p:nvPicPr>
        <p:blipFill>
          <a:blip r:embed="rId2"/>
          <a:stretch>
            <a:fillRect/>
          </a:stretch>
        </p:blipFill>
        <p:spPr>
          <a:xfrm>
            <a:off x="304298" y="243222"/>
            <a:ext cx="11583404" cy="8596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CuadroTexto">
            <a:extLst>
              <a:ext uri="{FF2B5EF4-FFF2-40B4-BE49-F238E27FC236}">
                <a16:creationId xmlns:a16="http://schemas.microsoft.com/office/drawing/2014/main" id="{43ADE042-FAF6-4870-B183-3213F87A6FEE}"/>
              </a:ext>
            </a:extLst>
          </p:cNvPr>
          <p:cNvSpPr txBox="1">
            <a:spLocks noChangeArrowheads="1"/>
          </p:cNvSpPr>
          <p:nvPr/>
        </p:nvSpPr>
        <p:spPr bwMode="auto">
          <a:xfrm>
            <a:off x="421835" y="1190145"/>
            <a:ext cx="1122621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Una característica importante de la radiación electromagnética es su velocidad constante en el vacío (2.997925 x 10</a:t>
            </a:r>
            <a:r>
              <a:rPr lang="es-CL" altLang="es-CL" sz="2800" baseline="30000" dirty="0"/>
              <a:t>8</a:t>
            </a:r>
            <a:r>
              <a:rPr lang="es-CL" altLang="es-CL" sz="2800" dirty="0"/>
              <a:t> m/s)</a:t>
            </a:r>
          </a:p>
          <a:p>
            <a:pPr algn="just" eaLnBrk="1" hangingPunct="1"/>
            <a:endParaRPr lang="es-CL" altLang="es-CL" sz="2800" dirty="0"/>
          </a:p>
          <a:p>
            <a:pPr algn="just" eaLnBrk="1" hangingPunct="1"/>
            <a:r>
              <a:rPr lang="es-CL" altLang="es-CL" sz="2800" dirty="0"/>
              <a:t>         c = 3.00 x 10</a:t>
            </a:r>
            <a:r>
              <a:rPr lang="es-CL" altLang="es-CL" sz="2800" baseline="30000" dirty="0"/>
              <a:t>8</a:t>
            </a:r>
            <a:r>
              <a:rPr lang="es-CL" altLang="es-CL" sz="2800" dirty="0"/>
              <a:t> m/s   “velocidad de la luz”</a:t>
            </a:r>
          </a:p>
        </p:txBody>
      </p:sp>
      <p:sp>
        <p:nvSpPr>
          <p:cNvPr id="3" name="2 CuadroTexto">
            <a:extLst>
              <a:ext uri="{FF2B5EF4-FFF2-40B4-BE49-F238E27FC236}">
                <a16:creationId xmlns:a16="http://schemas.microsoft.com/office/drawing/2014/main" id="{E3E8CB79-F0FA-4DFD-A1DA-ECE5DAF4FFE8}"/>
              </a:ext>
            </a:extLst>
          </p:cNvPr>
          <p:cNvSpPr txBox="1"/>
          <p:nvPr/>
        </p:nvSpPr>
        <p:spPr>
          <a:xfrm>
            <a:off x="4800600" y="3548064"/>
            <a:ext cx="2159000" cy="646331"/>
          </a:xfrm>
          <a:prstGeom prst="rect">
            <a:avLst/>
          </a:prstGeom>
          <a:noFill/>
          <a:ln w="57150">
            <a:solidFill>
              <a:srgbClr val="0070C0"/>
            </a:solidFill>
          </a:ln>
          <a:effectLst>
            <a:outerShdw blurRad="50800" dist="38100" dir="2700000" algn="tl" rotWithShape="0">
              <a:prstClr val="black">
                <a:alpha val="40000"/>
              </a:prstClr>
            </a:outerShdw>
          </a:effectLst>
        </p:spPr>
        <p:txBody>
          <a:bodyPr>
            <a:spAutoFit/>
          </a:bodyPr>
          <a:lstStyle/>
          <a:p>
            <a:pPr>
              <a:defRPr/>
            </a:pPr>
            <a:r>
              <a:rPr lang="es-CL" sz="3600" dirty="0"/>
              <a:t>   c = </a:t>
            </a:r>
            <a:r>
              <a:rPr lang="el-GR" sz="3600" dirty="0"/>
              <a:t>λ</a:t>
            </a:r>
            <a:r>
              <a:rPr lang="es-CL" sz="3600" dirty="0"/>
              <a:t>  </a:t>
            </a:r>
            <a:r>
              <a:rPr lang="es-CL" sz="3600" dirty="0">
                <a:latin typeface="Arial"/>
                <a:cs typeface="Arial"/>
              </a:rPr>
              <a:t>ʋ</a:t>
            </a:r>
            <a:endParaRPr lang="es-CL" sz="3600" dirty="0"/>
          </a:p>
        </p:txBody>
      </p:sp>
      <p:pic>
        <p:nvPicPr>
          <p:cNvPr id="5" name="Picture 4">
            <a:extLst>
              <a:ext uri="{FF2B5EF4-FFF2-40B4-BE49-F238E27FC236}">
                <a16:creationId xmlns:a16="http://schemas.microsoft.com/office/drawing/2014/main" id="{3824DAD1-0D57-4316-82D3-43BFA5CAFFA9}"/>
              </a:ext>
            </a:extLst>
          </p:cNvPr>
          <p:cNvPicPr>
            <a:picLocks noChangeAspect="1"/>
          </p:cNvPicPr>
          <p:nvPr/>
        </p:nvPicPr>
        <p:blipFill>
          <a:blip r:embed="rId2"/>
          <a:stretch>
            <a:fillRect/>
          </a:stretch>
        </p:blipFill>
        <p:spPr>
          <a:xfrm>
            <a:off x="304298" y="243222"/>
            <a:ext cx="11583404" cy="8596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CuadroTexto">
            <a:extLst>
              <a:ext uri="{FF2B5EF4-FFF2-40B4-BE49-F238E27FC236}">
                <a16:creationId xmlns:a16="http://schemas.microsoft.com/office/drawing/2014/main" id="{B7A36546-3CF3-4540-8719-CD4CE070164A}"/>
              </a:ext>
            </a:extLst>
          </p:cNvPr>
          <p:cNvSpPr txBox="1">
            <a:spLocks noChangeArrowheads="1"/>
          </p:cNvSpPr>
          <p:nvPr/>
        </p:nvSpPr>
        <p:spPr bwMode="auto">
          <a:xfrm>
            <a:off x="618980" y="1252880"/>
            <a:ext cx="1126872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2800" dirty="0"/>
              <a:t>Ejemplo: </a:t>
            </a:r>
          </a:p>
          <a:p>
            <a:pPr algn="just" eaLnBrk="1" hangingPunct="1"/>
            <a:r>
              <a:rPr lang="es-CL" altLang="es-CL" sz="2800" dirty="0"/>
              <a:t>Una emisora de radio FM emite en una frecuencia de 91.5 MHz ¿Cuál es la longitud de onda expresada en metros?</a:t>
            </a:r>
          </a:p>
        </p:txBody>
      </p:sp>
      <p:pic>
        <p:nvPicPr>
          <p:cNvPr id="3" name="Picture 2">
            <a:extLst>
              <a:ext uri="{FF2B5EF4-FFF2-40B4-BE49-F238E27FC236}">
                <a16:creationId xmlns:a16="http://schemas.microsoft.com/office/drawing/2014/main" id="{EF2495BE-0363-40EF-BC6B-4D4FCED5D0FA}"/>
              </a:ext>
            </a:extLst>
          </p:cNvPr>
          <p:cNvPicPr>
            <a:picLocks noChangeAspect="1"/>
          </p:cNvPicPr>
          <p:nvPr/>
        </p:nvPicPr>
        <p:blipFill>
          <a:blip r:embed="rId2"/>
          <a:stretch>
            <a:fillRect/>
          </a:stretch>
        </p:blipFill>
        <p:spPr>
          <a:xfrm>
            <a:off x="304298" y="243222"/>
            <a:ext cx="11583404" cy="85961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1E92A1D-1026-4FA5-956B-19AD5FE15010}"/>
                  </a:ext>
                </a:extLst>
              </p14:cNvPr>
              <p14:cNvContentPartPr/>
              <p14:nvPr/>
            </p14:nvContentPartPr>
            <p14:xfrm>
              <a:off x="905040" y="2650680"/>
              <a:ext cx="6147720" cy="2589480"/>
            </p14:xfrm>
          </p:contentPart>
        </mc:Choice>
        <mc:Fallback xmlns="">
          <p:pic>
            <p:nvPicPr>
              <p:cNvPr id="4" name="Ink 3">
                <a:extLst>
                  <a:ext uri="{FF2B5EF4-FFF2-40B4-BE49-F238E27FC236}">
                    <a16:creationId xmlns:a16="http://schemas.microsoft.com/office/drawing/2014/main" id="{31E92A1D-1026-4FA5-956B-19AD5FE15010}"/>
                  </a:ext>
                </a:extLst>
              </p:cNvPr>
              <p:cNvPicPr/>
              <p:nvPr/>
            </p:nvPicPr>
            <p:blipFill>
              <a:blip r:embed="rId4"/>
              <a:stretch>
                <a:fillRect/>
              </a:stretch>
            </p:blipFill>
            <p:spPr>
              <a:xfrm>
                <a:off x="895680" y="2641320"/>
                <a:ext cx="6166440" cy="2608200"/>
              </a:xfrm>
              <a:prstGeom prst="rect">
                <a:avLst/>
              </a:prstGeom>
            </p:spPr>
          </p:pic>
        </mc:Fallback>
      </mc:AlternateContent>
    </p:spTree>
    <p:extLst>
      <p:ext uri="{BB962C8B-B14F-4D97-AF65-F5344CB8AC3E}">
        <p14:creationId xmlns:p14="http://schemas.microsoft.com/office/powerpoint/2010/main" val="409909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astrojem.com/imagenes_voltaire/ondasemlongitudes.jpg">
            <a:extLst>
              <a:ext uri="{FF2B5EF4-FFF2-40B4-BE49-F238E27FC236}">
                <a16:creationId xmlns:a16="http://schemas.microsoft.com/office/drawing/2014/main" id="{7E9309CA-08A8-4CD4-97F1-AB616FF76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341" y="535781"/>
            <a:ext cx="4322762"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2 CuadroTexto">
            <a:extLst>
              <a:ext uri="{FF2B5EF4-FFF2-40B4-BE49-F238E27FC236}">
                <a16:creationId xmlns:a16="http://schemas.microsoft.com/office/drawing/2014/main" id="{72698FF4-B60E-4D1A-853D-8F9111FC4261}"/>
              </a:ext>
            </a:extLst>
          </p:cNvPr>
          <p:cNvSpPr txBox="1">
            <a:spLocks noChangeArrowheads="1"/>
          </p:cNvSpPr>
          <p:nvPr/>
        </p:nvSpPr>
        <p:spPr bwMode="auto">
          <a:xfrm>
            <a:off x="5359791" y="1494009"/>
            <a:ext cx="6049619"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CL" altLang="es-CL" sz="3200" dirty="0"/>
              <a:t>REM mas corta     frecuencia alta</a:t>
            </a:r>
          </a:p>
          <a:p>
            <a:pPr algn="just" eaLnBrk="1" hangingPunct="1"/>
            <a:endParaRPr lang="es-CL" altLang="es-CL" sz="3200" dirty="0"/>
          </a:p>
          <a:p>
            <a:pPr algn="just" eaLnBrk="1" hangingPunct="1"/>
            <a:r>
              <a:rPr lang="es-CL" altLang="es-CL" sz="3200" dirty="0"/>
              <a:t>REM más larga    frecuencia baja</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E55F7DE-99B1-40CD-B404-FDCD0ED904DE}"/>
                  </a:ext>
                </a:extLst>
              </p14:cNvPr>
              <p14:cNvContentPartPr/>
              <p14:nvPr/>
            </p14:nvContentPartPr>
            <p14:xfrm>
              <a:off x="4253954" y="2560708"/>
              <a:ext cx="212040" cy="54720"/>
            </p14:xfrm>
          </p:contentPart>
        </mc:Choice>
        <mc:Fallback xmlns="">
          <p:pic>
            <p:nvPicPr>
              <p:cNvPr id="2" name="Ink 1">
                <a:extLst>
                  <a:ext uri="{FF2B5EF4-FFF2-40B4-BE49-F238E27FC236}">
                    <a16:creationId xmlns:a16="http://schemas.microsoft.com/office/drawing/2014/main" id="{9E55F7DE-99B1-40CD-B404-FDCD0ED904DE}"/>
                  </a:ext>
                </a:extLst>
              </p:cNvPr>
              <p:cNvPicPr/>
              <p:nvPr/>
            </p:nvPicPr>
            <p:blipFill>
              <a:blip r:embed="rId4"/>
              <a:stretch>
                <a:fillRect/>
              </a:stretch>
            </p:blipFill>
            <p:spPr>
              <a:xfrm>
                <a:off x="4236314" y="2542708"/>
                <a:ext cx="2476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D615BE3F-7EAD-4815-8B74-567DFBEC6036}"/>
                  </a:ext>
                </a:extLst>
              </p14:cNvPr>
              <p14:cNvContentPartPr/>
              <p14:nvPr/>
            </p14:nvContentPartPr>
            <p14:xfrm>
              <a:off x="4224074" y="3507148"/>
              <a:ext cx="330840" cy="53640"/>
            </p14:xfrm>
          </p:contentPart>
        </mc:Choice>
        <mc:Fallback xmlns="">
          <p:pic>
            <p:nvPicPr>
              <p:cNvPr id="3" name="Ink 2">
                <a:extLst>
                  <a:ext uri="{FF2B5EF4-FFF2-40B4-BE49-F238E27FC236}">
                    <a16:creationId xmlns:a16="http://schemas.microsoft.com/office/drawing/2014/main" id="{D615BE3F-7EAD-4815-8B74-567DFBEC6036}"/>
                  </a:ext>
                </a:extLst>
              </p:cNvPr>
              <p:cNvPicPr/>
              <p:nvPr/>
            </p:nvPicPr>
            <p:blipFill>
              <a:blip r:embed="rId6"/>
              <a:stretch>
                <a:fillRect/>
              </a:stretch>
            </p:blipFill>
            <p:spPr>
              <a:xfrm>
                <a:off x="4206434" y="3489508"/>
                <a:ext cx="3664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36BEBDE-BE12-4DA3-8ED3-DC2A700858FD}"/>
                  </a:ext>
                </a:extLst>
              </p14:cNvPr>
              <p14:cNvContentPartPr/>
              <p14:nvPr/>
            </p14:nvContentPartPr>
            <p14:xfrm>
              <a:off x="4184114" y="2549548"/>
              <a:ext cx="287280" cy="51480"/>
            </p14:xfrm>
          </p:contentPart>
        </mc:Choice>
        <mc:Fallback xmlns="">
          <p:pic>
            <p:nvPicPr>
              <p:cNvPr id="4" name="Ink 3">
                <a:extLst>
                  <a:ext uri="{FF2B5EF4-FFF2-40B4-BE49-F238E27FC236}">
                    <a16:creationId xmlns:a16="http://schemas.microsoft.com/office/drawing/2014/main" id="{436BEBDE-BE12-4DA3-8ED3-DC2A700858FD}"/>
                  </a:ext>
                </a:extLst>
              </p:cNvPr>
              <p:cNvPicPr/>
              <p:nvPr/>
            </p:nvPicPr>
            <p:blipFill>
              <a:blip r:embed="rId8"/>
              <a:stretch>
                <a:fillRect/>
              </a:stretch>
            </p:blipFill>
            <p:spPr>
              <a:xfrm>
                <a:off x="4166474" y="2531548"/>
                <a:ext cx="3229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4C218F71-0786-41DF-AFD6-6BF9B1758A4E}"/>
                  </a:ext>
                </a:extLst>
              </p14:cNvPr>
              <p14:cNvContentPartPr/>
              <p14:nvPr/>
            </p14:nvContentPartPr>
            <p14:xfrm>
              <a:off x="4190954" y="3479068"/>
              <a:ext cx="347400" cy="19800"/>
            </p14:xfrm>
          </p:contentPart>
        </mc:Choice>
        <mc:Fallback xmlns="">
          <p:pic>
            <p:nvPicPr>
              <p:cNvPr id="5" name="Ink 4">
                <a:extLst>
                  <a:ext uri="{FF2B5EF4-FFF2-40B4-BE49-F238E27FC236}">
                    <a16:creationId xmlns:a16="http://schemas.microsoft.com/office/drawing/2014/main" id="{4C218F71-0786-41DF-AFD6-6BF9B1758A4E}"/>
                  </a:ext>
                </a:extLst>
              </p:cNvPr>
              <p:cNvPicPr/>
              <p:nvPr/>
            </p:nvPicPr>
            <p:blipFill>
              <a:blip r:embed="rId10"/>
              <a:stretch>
                <a:fillRect/>
              </a:stretch>
            </p:blipFill>
            <p:spPr>
              <a:xfrm>
                <a:off x="4172954" y="3461428"/>
                <a:ext cx="383040" cy="5544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764</TotalTime>
  <Words>2256</Words>
  <Application>Microsoft Office PowerPoint</Application>
  <PresentationFormat>Widescreen</PresentationFormat>
  <Paragraphs>147</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Constantia</vt:lpstr>
      <vt:lpstr>Celestial</vt:lpstr>
      <vt:lpstr>Estructura atómica y molecular * El modelo atómico moderno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atómica y molecular * El modelo atómico moderno</dc:title>
  <dc:creator>Carla Beatriz Muñoz Vega</dc:creator>
  <cp:lastModifiedBy>Carla Beatriz Muñoz Vega</cp:lastModifiedBy>
  <cp:revision>10</cp:revision>
  <dcterms:created xsi:type="dcterms:W3CDTF">2020-11-01T16:04:07Z</dcterms:created>
  <dcterms:modified xsi:type="dcterms:W3CDTF">2021-06-11T14:06:48Z</dcterms:modified>
</cp:coreProperties>
</file>