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4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9" r:id="rId15"/>
    <p:sldId id="280" r:id="rId16"/>
    <p:sldId id="281" r:id="rId17"/>
    <p:sldId id="282" r:id="rId18"/>
    <p:sldId id="283" r:id="rId19"/>
    <p:sldId id="272" r:id="rId20"/>
    <p:sldId id="266" r:id="rId21"/>
    <p:sldId id="273" r:id="rId22"/>
    <p:sldId id="258" r:id="rId23"/>
    <p:sldId id="267" r:id="rId24"/>
    <p:sldId id="275" r:id="rId25"/>
    <p:sldId id="276" r:id="rId26"/>
    <p:sldId id="277" r:id="rId27"/>
    <p:sldId id="278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49:4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2681,'0'0'1112,"0"0"-592,0 0-208,0 0-40,0 0 120,0 0-120,0 0-168,0 0-96,0 0-8,0 0-104,0 0-264,0 0-880,0 0-921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45:43.5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19459 3710 522 0,'0'0'121'16,"0"0"-98"-16,0 0 104 16,0 0 51-16,0 0-54 15,0 0-54-15,-2 0-31 16,2 0-4-16,0 0 17 0,0 0-7 16,-1 0 0-16,1 0 0 15,0 0 1-15,-2 0 2 16,2 0-13-16,-1 0-5 15,1 0 4-15,-2 0-18 16,1 0-6-16,-2 0-8 16,0 0 0-16,-1 0 4 15,-1 3-4-15,2-3-1 16,-2 4 0-16,1-1 0 16,-1 1-1-16,-2-1 1 15,3 4-1-15,-2-2 0 16,0 1 0-16,1 1-1 15,-1 1 1-15,0 0-1 16,2 1 1-16,-1 2 0 16,1-2 0-16,1 1 0 0,-2 0 0 15,2 3-1 1,-2-1 1-16,2 2 0 0,-2 2 1 16,2-1-1-16,0 1 1 15,0-1-1-15,0 1 1 16,1-2 0-16,1 1 0 15,1 0-1-15,0-1 1 16,0-2 1-16,0 1-1 16,0 0 1-16,0-1-1 15,0 0 5-15,0 1-4 16,1-1-1-16,4 0-1 16,-1-3 1-16,1 1 0 15,1 1 0-15,0 0 1 16,0-2-1-16,1 1 0 0,-1 2-1 15,2-2 6-15,2 0-5 16,-2 0 0-16,1 2 0 16,1-2 0-16,-3-1 0 15,2-1 0-15,2 1 1 16,-1-3 0-16,-1 2 6 16,3 0-7-16,-1-1 5 15,1 2 1-15,2-2-5 16,0 0 18-16,1 2 4 15,-2-2-11-15,0 0-6 16,1 0 2-16,1 0-3 0,0-1 8 16,0 0-2-16,0 1-3 15,1-1 2-15,-1-1 3 16,1 1 0-16,-1-1 1 16,3-1-5-16,-3-1 0 15,1 0-9-15,-2-1 8 16,2-1-8-16,-2 1 11 15,-1-2-11-15,1 0 6 16,-2 0-6-16,1 0 0 16,-1 0 5-16,1 0-4 15,-2 0 4-15,1 0-5 16,1-5 0-16,-1-1 5 16,1 2-5-16,0-1 0 15,0 0 0-15,-3 1 0 0,1 0 0 16,-1 0 0-16,-1 0 0 15,0-2-1-15,-1 0 2 16,0 1-2-16,0-4 6 16,0 1-5-16,2-1 9 15,-3-1 22-15,1 0-20 16,1-2-11-16,0 0 0 16,-2 1 5-16,-1 2-4 15,2-2-2-15,-4 1 0 16,3 0 1-16,-2 2 0 15,-1-2 0-15,0 1 0 16,0 0 1-16,-1-2-1 16,0 2 0-16,3-4 1 15,-3 2-1-15,1-3 1 0,-1 0-1 16,2-1 0 0,-2 1 0-16,1-1 0 0,-1 2 0 15,0 1 0-15,0 0 0 16,-1-2-1-16,-1 2 1 15,1-4 0-15,-1 2 0 16,1-2 1-16,-2 3 0 16,1-3-1-16,-1 2 1 15,0-2-1-15,0 1-1 16,0-1 0-16,0 1 1 16,0-1-1-16,0 2 1 15,0 0-1-15,0 0 1 0,0 2 0 16,-3-2-1-1,-1 2 1-15,1 1 0 0,-3-1-1 16,1 3 1-16,1-2 1 16,-2 2-1-16,1 1 5 15,-1 0-5-15,1 1 0 16,-1-1 8-16,-1 1-8 16,3 0 0-16,-4 0 7 15,1-2-7-15,1 2 6 16,0 0-6-16,-1 1 2 15,-1-2-2-15,1 0 0 16,-1 0 0-16,1 1 0 16,-3 1 0-16,1-2 0 15,1 1 0-15,-4 2 0 16,3-2 0-16,-1 4-1 0,-2-3 1 16,1 1 0-16,1 1-1 15,-3 0 1-15,2 1 0 16,-1 0-1-16,0 0 1 15,2 0-1-15,-4 2 0 16,2-2 1-16,0 2-1 16,-1-2-1-16,-1 2 1 15,1 1 0-15,0-2 0 16,-2 2-1-16,1 0 0 16,1 0-5-16,1 0 6 15,1 0 1-15,0 0-1 16,-1 0 0-16,0 0-1 15,-2 3 1-15,2 0 0 0,-1 0 0 16,1 2-1-16,0-2 0 16,2 0 1-16,-1 1 0 15,0 0-1-15,0 2 0 16,0 0 1-16,1-1-1 16,1 0 0-16,0 1 1 15,-1-2 0-15,1 1-2 16,0 0 2-16,0-1 2 15,-2 0-2-15,2 0 0 16,0-1 0-16,-1 1 1 16,3 2-1-16,-3 0 0 15,2-1-3-15,0 1 3 16,1 0-1-16,-1-1 1 16,0 3 0-16,-2-1 0 15,3 0 0-15,-1 0 0 0,0 0-2 16,0-1 2-16,1 3 0 15,0-1 0-15,-1 3-5 16,0-2 4-16,1 3 1 16,-1 1-1-16,1-1 0 15,1 1 1-15,0-1-1 16,0 2 1-16,0 1 0 16,-1-1 0-16,2 0 0 15,2 1 0-15,0-1 1 16,2 2-2-16,-1 0 1 15,1 1 0-15,-1-1 0 16,2 1 1-16,0 1-1 0,0 1-2 16,0 0 2-16,0-2 0 15,0-2 0-15,3-1 0 16,3-1 0-16,0-1 0 16,-1-3 0-16,2-4 0 15,-1 1 0-15,0-1-2 16,9-1-110-16,-3 0-283 15,-3 0-1072-15</inkml:trace>
  <inkml:trace contextRef="#ctx0" brushRef="#br0" timeOffset="854.2">19671 4378 692 0,'0'0'218'0,"0"0"-143"16,0 0-21-16,0 0 43 0,0 0-3 16,0 0-30-1,0 0-17-15,-2 61-2 0,1-42 0 16,-1 1 13-16,0 5-7 15,-1 3-4-15,0 1-1 16,-2 3-11-16,0-1-7 16,1-2-7-16,-1 1-14 15,1-4 3-15,1-2-3 16,0-4-6-16,1-1 1 16,2-3-1-16,0-4-1 15,0-2 1-15,0-3 5 16,0-2-6-16,0-5 0 15,0 3 0-15,0-3 1 16,0 0 1-16,0 0-1 16,0 0-1-16,0 0 0 0,3 3 1 15,5-2 0-15,-1 1 1 16,5 1-1-16,0-2 0 16,2 3 1-16,3-1-1 15,3-1 5-15,-1 0-4 16,2 1 4-16,0-1-5 15,-2 3 21-15,1 0-3 16,0-1 3-16,-3-1-7 16,2 1 5-16,-2-1 8 15,1 0-10-15,-3-2-8 16,-1 2-9-16,-1 0 0 16,0-3 5-16,-1 0-6 15,4 0-58-15,-2 0-135 0,-1 0-528 16</inkml:trace>
  <inkml:trace contextRef="#ctx0" brushRef="#br0" timeOffset="1446.94">20088 4720 925 0,'0'0'289'0,"0"0"-231"16,0 0-44-16,0 0-13 16,0 0 19-16,0 0 14 15,-12 75 7-15,12-49-12 16,0 3-16-16,0-1-6 0,0-2 1 16,0 0 5-16,0-7 0 15,0-6 0-15,0-2-6 16,0-8 2-16,0-1-2 15,0-2 6-15,0 0 5 16,0 0 15-16,0 0 86 16,0-5-8-16,0-9-59 15,0 0-32-15,-4-6-4 16,1-2-1-16,0 0-8 16,1-1-5-16,1 1-1 15,1 0 6-15,0 3-6 16,0 4 0-16,0 1-1 0,3 3 0 15,3 5-1-15,0-1-8 16,1 4 8-16,2 3 0 16,0 0-8-16,4 0 9 15,1 10 1-15,2 7 5 16,-1 4 0-16,0-1-5 16,-4 4 0-16,-4 0 2 15,-2-2-2-15,-4-1 6 16,-1-2-5-16,0 1 15 15,-10-3 1-15,-2-2-5 16,-3-3-3-16,1-4-2 16,1-2-8-16,2-3 6 15,4-3-6-15,1 0-41 0,0-5-124 16,3-2-159 0,2-4-412-16</inkml:trace>
  <inkml:trace contextRef="#ctx0" brushRef="#br0" timeOffset="1920.8">20320 4920 411 0,'0'0'282'0,"0"0"-214"16,0 0-44-16,0 0 89 0,0 0 166 16,80-53-194-16,-68 36-54 15,0 1-13-15,-5-2-2 16,-2 1 48-16,-2 0-17 16,-2 3-17-16,-1 0-1 15,0 2 2-15,0 2 4 16,0 2-11-16,-4 1-18 15,-2 3-5-15,0 3 1 16,0 1-2-16,-1 0 0 16,1 0-6-16,-2 10-2 15,2 7 7-15,0 5 1 16,0 5 7-16,5 2 32 0,1 2 15 16,0 1-32-1,1-4-12-15,14-3-1 0,2-2 1 16,5-4 11-16,2-5-11 15,2-3-3-15,1-6-4 16,-3-4-3-16,0-1-41 16,4-8-105-16,-5-9-89 15,-8 0-172-15</inkml:trace>
  <inkml:trace contextRef="#ctx0" brushRef="#br0" timeOffset="2409.73">20639 4763 502 0,'0'0'97'0,"0"0"-55"0,0 0-6 15,0 0 84-15,0 0 7 16,0 0 9-16,0 0 40 16,64 19-76-16,-51-2-45 15,2 3-3-15,-6 2-25 16,0 2 26-16,-6 0-25 15,-3 0 7-15,0-1 17 16,0-5 2-16,-3-2-14 16,-3-5-10-16,2-4 8 15,2-3-10-15,1-3-9 16,-1-1 4-16,2 0 1 16,0-7 11-16,0-8-35 15,0-6-3-15,0-4-39 0,6-2-5 16,6 1-7-16,0 4 13 15,2 2 31-15,3 6 8 16,2 4 1-16,0 4 1 16,0 5 20-16,0 1 15 15,-1 5 28-15,0 10-21 16,-4 4-20-16,-1 4-10 16,-4 0 4-16,-3 1-9 15,-3-2 3-15,-2-3-8 16,-1-4 4-16,0-3-6 15,0-2 0-15,0-7-26 0,0-3-73 16,2-1-119 0,3-12-126-16,0-3-317 0</inkml:trace>
  <inkml:trace contextRef="#ctx0" brushRef="#br0" timeOffset="2716.3">21040 4542 738 0,'0'0'185'0,"0"0"-123"15,0 0-10-15,0 0 18 16,0 0 14-16,0 0-31 16,0 0-35-16,-3-1 37 0,9 17 29 15,2 9 23-15,0 6-11 16,0 5-26-16,-2 6 6 15,1 4-3-15,0-3-8 16,-1 1-11-16,1-5-25 16,-3-6-11-16,-1-6-12 15,0-5-5-15,1-8-1 16,-2-3-3-16,1-8-82 16,4-3-197-16,-1-4-208 15,2-8-299-15</inkml:trace>
  <inkml:trace contextRef="#ctx0" brushRef="#br0" timeOffset="3346.93">21255 4821 1077 0,'0'0'187'0,"0"0"-85"15,0 0-28-15,0 0 51 16,1 83-50-16,12-67-43 15,1-2-16-15,2-3-8 16,1-3-1-16,-1-5-1 16,-1-3-5-16,0 0 19 15,-1-6 6-15,-1-8-12 16,-3-5-1-16,-2-2-12 16,-2-1 11-16,-2-2-6 15,-4 2 4-15,0 0-3 16,0 1-6-16,-6 2 14 0,-4 4 1 15,-1 2-1 1,-2 5-8-16,2 2-1 0,1 3-5 16,-2 2-1-16,3 1 0 15,2 0-6-15,-4 4-2 16,5 7-3-16,0 6-8 16,2 6 11-16,1 2 7 15,3 2-5-15,0 3-10 16,0-3-14-16,1-3 11 15,8-4 11-15,2-6 0 16,2-2-3-16,-2-7-2 16,-1-5-1-16,0 0-37 0,1 0-18 15,-3-14 51 1,2-1 18-16,-4-7-5 0,1-4 5 16,-1 1 2-16,0-1 6 15,0 4-2-15,-3 4-5 16,2 5 0-16,-4 7-1 15,2 6 0-15,2 0 21 16,-1 15 39-16,3 4-12 16,2 6-7-16,4 1-22 15,1-2-6-15,1-3 12 16,3-4-12-16,0-6-13 16,-3-5-12-16,6-6-149 15,-6 0-69-15,-1-13-433 0</inkml:trace>
  <inkml:trace contextRef="#ctx0" brushRef="#br0" timeOffset="3753.11">21644 4679 897 0,'0'0'151'0,"0"0"-86"16,0 0-36-16,0 0-6 15,0 0 45-15,0 0-10 16,0 0-28-16,40-1-11 16,-28 1 4-16,-4 0 34 15,1 0 21-15,-3 4 21 16,-1 5-58-16,-2 2-19 0,-3 4 20 16,0 3 5-16,0 4-20 15,-6 1-15-15,-1-1 4 16,1 0-4-16,2-2 1 15,1-1-1-15,1-4-5 16,2-2-7-16,0-4 2 16,0 2 7-16,0-5-8 15,9 2 7-15,6-3-6 16,0 1 4-16,3-3-4 16,0-2 4-16,1-1-5 15,0 0-1-15,-2 0-1 16,-2-4-83-16,-2-10-75 15,-2 3-53-15,-6-2-431 0</inkml:trace>
  <inkml:trace contextRef="#ctx0" brushRef="#br0" timeOffset="4002.38">21584 4809 732 0,'0'0'394'16,"0"0"-277"-16,0 0-57 15,0 0-15-15,0 0 110 0,0 0-28 16,0 0-84 0,84-12-28-16,-58 11-10 0,1-2-5 15,1 1-39-15,0-2-134 16,12-5-91-16,-9 2-297 15,-6-1-74-15</inkml:trace>
  <inkml:trace contextRef="#ctx0" brushRef="#br0" timeOffset="4894.84">21920 4754 742 0,'0'0'502'0,"0"0"-408"16,0 0-46-16,0 0-34 15,-3 91 46-15,3-65-24 16,11-2-21-16,6-5-14 0,4-3 1 15,2-4-2 1,2-7 7-16,2-5-6 0,-2 0-1 16,-3-11-39-16,-4-8-4 15,-1-4 9-15,-8-4 20 16,-6 1 12-16,-3-2 2 16,0 3 16-16,-9 0 55 15,-6 8 65-15,-2 1 9 16,1 6-50-16,2 5-33 15,1 3-42-15,1 2-19 16,2 3-1-16,-4 13-1 16,4 6 0-16,2 4 1 15,0 0 0-15,5-1-2 16,3-1 2-16,0-5-11 16,0-6 10-16,6-4-10 0,4-5 3 15,2-4-6-15,3 0-42 16,-2-6-7-16,3-10 38 15,-2-4 11-15,1-2 6 16,0-3 1-16,0 3 7 16,-3 2 0-16,-2 6 1 15,0 5-1-15,-2 9 0 16,0 0 22-16,-2 12 10 16,1 10 6-16,0 7 15 15,1 3-15-15,3-2-18 16,2-2 1-16,0-7-5 15,3-4 2-15,-2-7-8 0,-1-4-9 16,-1-6 8-16,2 0-8 16,-2-13-1-16,1-10 0 15,2-7-8-15,0-4-18 16,0-3 7-16,-2 1 6 16,2 5 2-16,-1 7-2 15,-3 9-3-15,0 8 9 16,-3 7-2-16,-2 2 7 15,-2 14 2-15,-1 9 37 16,-3 4-3-16,0 1-14 16,0-2 13-16,0-3-11 15,0-3-7-15,0-6-4 16,0-3-10-16,0-6 0 16,0-3 1-16,0-2-1 15,0-2 8-15,0-2-8 0,0-14 6 16,0-4-7-16,6-7-22 15,3-3-30-15,4-1-14 16,1 4 29-16,2 7 9 16,-1 5 12-16,1 8 10 15,-2 7 6-15,-2 2 31 16,1 15 8-16,-2 6 2 16,-1 4-1-16,-3 1 5 15,-2 1-13-15,0-5-17 16,-2-5-14-16,0-2-1 15,-2-8-28-15,5-9-70 16,-3 0-130-16,1 0-407 0</inkml:trace>
  <inkml:trace contextRef="#ctx0" brushRef="#br0" timeOffset="5142.81">22775 4454 1239 0,'0'0'184'16,"0"0"-99"-16,0 0-29 16,0 0 75-16,0 0 3 15,0 0-90-15,0 0-35 16,-3 21-5-16,3 13 21 16,0 10 15-16,0 3-13 15,4 2-12-15,3 0-5 0,-1-6-10 16,-1-4 0-16,-1-6-28 15,-1-2-67-15,-1-10-204 16,-2-6-284-16</inkml:trace>
  <inkml:trace contextRef="#ctx0" brushRef="#br0" timeOffset="5541.17">22786 4741 347 0,'0'0'872'0,"0"0"-769"16,0 0-69-16,0 0 1 0,0 0 122 16,0 0-24-16,0 0-66 15,106 27-34-15,-74-24-17 16,-1-3-7-16,2 0 7 16,-2 0 47-16,-1-8-35 15,-3-3-18-15,-5 0-10 16,-7-3-9-16,-3 0 8 15,-7-1-1-15,-5-1 1 16,0 2 0-16,-7 1 1 16,-7 4 9-16,-3 5-8 15,1 4-1-15,1 0 0 16,-1 6-6-16,3 12 6 16,2 7 1-16,5 5 10 15,3 7 8-15,3 1 29 16,0 0-13-16,4-2-17 0,12-3-11 15,1-4-6-15,4-7-1 16,0-5-13-16,3-7-47 16,-5-7-155-16,-4-3-543 0</inkml:trace>
  <inkml:trace contextRef="#ctx0" brushRef="#br0" timeOffset="7010.12">20533 3090 851 0,'0'0'162'0,"0"0"-36"15,0 0 5-15,0 0-9 16,0 0-11-16,0 0-55 16,0 0-18-16,0-14-2 15,0 11 4-15,0-1 2 16,0-2-8-16,5-1 18 15,5-1-21-15,0-1-21 16,5-2-1-16,3-2-8 0,6-1 5 16,4-2 0-16,3 1-5 15,4 0 0-15,2-1-1 16,5-1 7-16,4 0-7 16,5-3 0-16,4 4 0 15,4-1 1-15,1 4 8 16,1 6-9-16,-3 5 0 15,-1 2 0-15,-3 0 1 16,0 3-1-16,-2 11 1 16,0 5 6-16,-1 3-6 15,2 7 1-15,1 0 5 16,1 5 2-16,1 3 16 16,-3-1-15-16,-2 1-8 0,-6-4-1 15,-5-7 1-15,-10-6-1 16,-8-4 0-16,-4-6 6 15,-7-3-6-15,-3-4 5 16,-3-3 36-16,-2 2 5 16,-2-2-12-16,1 0-7 15,-1 0-1-15,-1 0-10 16,2 0-8-16,-1 0 0 16,-1 0-8-16,0 0-1 15,2 0 1-15,-2 0-1 16,0 0 0-16,0 0-16 15,0 0-74-15,0 0-152 16,0 0-533-16</inkml:trace>
  <inkml:trace contextRef="#ctx0" brushRef="#br0" timeOffset="7837.09">20913 3578 644 0,'0'0'238'0,"0"0"-178"16,0 0-45-16,0 0 16 16,0 0 115-16,0 0-36 15,0 0-33-15,75 18-14 16,-50-12-2-16,6 1-5 15,5 0 2-15,4 1-7 16,2-3-11-16,4 1 17 16,-1-3-25-16,1-3-14 15,-1 0-6-15,1 0 7 16,1 0-3-16,2-7 1 16,-1-9 5-16,2-3 0 15,4-4-4-15,-1-5 10 0,3-3-1 16,-1 1-8-1,2-1-7-15,-2 1-11 0,-2 3-1 16,-5 2-1-16,-3 4 0 16,-9 4 0-16,-9 3 1 15,-9 4 1-15,-5 5 5 16,-8 0-5-16,-4 5 13 16,-1 0 19-16,0 0 4 15,0 0-7-15,2 0-17 16,-2 0-13-16,1 0 0 15,-1-2-2-15,3 1-7 16,0-1 8-16,0 0 1 16,1-1 0-16,-1 0 1 15,0 1-1-15,0 0-15 16,-1 0-22-16,1-1-20 0,-3 3-73 16,0 0-185-16,0 0-617 15</inkml:trace>
  <inkml:trace contextRef="#ctx0" brushRef="#br0" timeOffset="9684.58">20606 4268 618 0,'0'0'109'0,"0"0"-55"16,0 0 77-16,0 0 61 16,0 0-60-16,89 50-26 15,-58-40-34-15,4 1-21 16,2-1-4-16,6-2-4 15,2-1 40-15,4-1-13 16,2-2-11-16,4-3-13 0,4-1-12 16,0 0 0-16,1-7-2 15,-4-6-16-15,0-7 10 16,-7-4-11-16,-1-5-2 16,-3-4 2-16,-1-4 3 15,-2-4-12-15,-1-1 5 16,-2-3-4-16,-1-1-6 15,-1 0-1-15,0-3 0 16,-4 3-14-16,0-2 14 16,-5-1-2-16,-1 5-6 15,-6 1-11-15,-2 2 1 16,-5 7 5-16,-1 1 1 0,-4 6 5 16,-1 5 7-16,-1 3 0 15,-3 2 0-15,1-3 0 16,0 4 0-16,1-1 0 15,0-1-1-15,2 0-5 16,-2 3-5-16,0 4 3 16,0 2-6-16,-1 4 0 15,1 2-6-15,0-1-6 16,0 1 2-16,1-1-9 16,-1-1 5-16,3 0 20 15,-1-1 8-15,-2 0-7 16,1 1 6-16,-1-1 1 15,0 0 0-15,-2 2 0 0,-1-2 0 16,0 3 0-16,0 1 0 16,-3 0 0-16,2 2 10 15,-2 0 10-15,0 0 21 16,0 0 6-16,0 0-23 16,0 0-16-16,0 0-8 15,0 0-8-15,0 0 2 16,0 9 6-16,0 6 0 15,0 7 1-15,0 6 0 16,0 2 0-16,0 4 0 16,0 0 0-16,0 0 0 15,0-2 1-15,0-6-2 16,0-6 0-16,0-7 1 16,0-5-1-16,0-6 1 15,0-2 7-15,0-2 6 0,1-12 26 16,-1-11-27-16,0-5 3 15,0-7 12-15,0-5-5 16,0-3-11-16,0-4-9 16,0 0-2-16,0 2 0 15,0 3-1-15,0 5 5 16,0 5-5-16,0 7-8 16,0 4 8-16,0 8 2 15,0 5-2-15,0 4 8 16,0 3-7-16,0 3 5 15,0 0-6-15,0 0 1 16,0 0 9-16,0 0-10 16,0 2-7-16,0 7 7 0,0 3 0 15,0 6 1 1,2 0 0-16,0 2 1 0,2-1-2 16,-3 1 2-16,2-3-2 15,-1-2 1-15,-1-3 0 16,1-3-1-16,-1-1 1 15,1-2 0-15,-1-3-1 16,1 2 1-16,-2-1 0 16,0-3-1-16,1 0 0 15,-1 1 0-15,0-2 1 16,0 0 0-16,0 0 0 16,2 0 0-16,-2 0 0 0,0 0 0 15,1 0 0-15,-1 0-1 16,2 0 0-16,1 0 0 15,4 1-1-15,2 4 1 16,3-2 0-16,6 5 0 16,3 1 1-16,3 2-1 15,1 2-6-15,0 1 0 16,1 1 3-16,-3 2-3 16,0-2 6-16,-1-1 0 15,1-2 0-15,-5 0 0 16,-2-3-1-16,-5-2 1 15,-3-4 0-15,-3 0-1 16,-4 0 1-16,-1-2 0 0,0 0 1 16,-1 2 0-16,-14 3 9 15,-6 4-10-15,-9 2 1 16,-8 3-1-16,-6 5 0 16,-5 5 1-16,-2 0 0 15,-1 1-1-15,4 0 6 16,10-3 19-16,8-6-6 15,7-1-7-15,10-5-6 16,7-5-6-16,4-4 0 16,2-1-34-16,0-1-41 15,30 0-112-15,-4-8-157 16,2-2-932-16</inkml:trace>
  <inkml:trace contextRef="#ctx0" brushRef="#br0" timeOffset="11045.04">22786 3310 608 0,'0'0'258'15,"0"0"-177"-15,0 0-52 16,0 0 29-16,0 0 72 16,0 0-41-16,0 0-43 15,23-25-30-15,-16 25 26 0,2 0-12 16,0 3 50 0,4 13-17-16,1 5-4 0,2 9-15 15,-2 4-25-15,-1 2-7 16,-5 2-5-16,-4-6-1 15,-2-2 1-15,-2-9-6 16,0-3 21-16,0-5 17 16,0-8-1-16,-2-2 5 15,2-3-8-15,-1 0-3 16,1 0 2-16,-2-10-14 16,1-6-20-16,-1-9-1 15,2-6-14-15,0-4-19 16,2-2 33-16,8 1-19 15,5 5-9-15,2 5 1 16,2 7 8-16,1 7-5 0,0 10-1 16,1 2 20-16,-1 9 6 15,2 18 7-15,-1 7 12 16,-3 7 28-16,0-1-15 16,-8 0-14-16,-1-7-7 15,-5-9-10-15,-2-7 0 16,-1-7 1-16,-1-6-1 15,2-4-1-15,-1-2-10 16,4-13-133-16,-1-9-84 16,8-19-56-16,-3 5-131 15,0 1 39-15</inkml:trace>
  <inkml:trace contextRef="#ctx0" brushRef="#br0" timeOffset="11358.78">23249 3350 354 0,'0'0'202'15,"0"0"18"-15,0 0-30 16,0 0-4-16,0 0-40 15,9 75-27-15,-5-44-14 16,7 0-29-16,1-1-36 16,4-4-18-16,2-2-12 15,1-7-2-15,1-6-7 16,1-5 0-16,-1-6 12 16,-1 0 8-16,0-13-10 15,-1-7 5-15,-3-5 6 16,-2-5-19-16,-7-2 4 15,-3 0-4-15,-3 0-3 0,0 4 1 16,-5 3 17-16,-8 5 33 16,-2 3-4-16,-3 6 1 15,0 5-26-15,-1 6 3 16,0 0-25-16,1 2-9 16,0 10-41-16,4 5-39 15,0 12-31-15,4-5-146 16,4-4-568-16</inkml:trace>
  <inkml:trace contextRef="#ctx0" brushRef="#br0" timeOffset="11825">23793 3481 228 0,'0'0'766'15,"0"0"-675"-15,0 0-51 16,0 0 48-16,0 0 56 16,0 0-40-16,91-3-28 15,-76-12-35-15,0-2 8 16,-6-2-24-16,-6 0-6 15,-3-5-13-15,0 4 1 16,0-3 21-16,-10 3 4 16,0 3 39-16,-1 4-31 0,2 4-31 15,1 7 8-15,0 2-6 16,-2 2-11-16,0 17-1 16,-2 5-1-16,3 9 2 15,2 5 12-15,5 2 21 16,2-1-8-16,2-2-17 15,13-3-8-15,5-5 1 16,3-9-1-16,1-3-9 16,1-8-35-16,-1-9-61 15,1 0-31-15,-1-9-40 16,3-28-23-16,-6 5-165 16,-3-1-210-16</inkml:trace>
  <inkml:trace contextRef="#ctx0" brushRef="#br0" timeOffset="12223.2">24144 3294 831 0,'0'0'251'0,"0"0"-173"16,0 0-15-16,0 0 50 15,0 0 75-15,0 0-23 16,35 97-57-16,-22-63-39 16,-1 3-12-16,1-4-10 15,-1-5-14-15,-3-5-16 16,-2-5-9-16,-2-7-7 15,-4-4 0-15,1-4 5 16,-2-3 3-16,0 0 9 0,0-5 2 16,0-12-20-1,1-9-17-15,2-6-5 0,2-3-16 16,3-2-40-16,3 2-24 16,3 4 43-16,0 9 30 15,3 8 4-15,1 10 3 16,-3 4 11-16,1 4 11 15,-1 15 39-15,1 11 6 16,1 2 37-16,-4 2-39 16,-2 1 5-16,0-4-28 15,-1-4-9-15,-4-4-10 16,0-8-1-16,1-4-29 16,-1-7-61-16,4-4-124 15,1-10-314-15,-2-6-302 0</inkml:trace>
  <inkml:trace contextRef="#ctx0" brushRef="#br0" timeOffset="12479.02">24648 3038 1172 0,'0'0'370'15,"0"0"-306"-15,0 0-58 16,0 0 43-16,0 79 78 15,3-33-33-15,3 8-30 16,4 3-12-16,2-3 1 16,2-2-25-16,1-9-16 15,0-4-6-15,1-10-4 0,-1-6-2 16,1-7-9 0,-1-9-64-16,0-5-97 0,9-11-102 15,-6-11 15-15,0-3-373 0</inkml:trace>
  <inkml:trace contextRef="#ctx0" brushRef="#br0" timeOffset="12996">24924 3338 340 0,'0'0'524'15,"0"0"-426"-15,0 0 118 16,0 71-44-16,0-35 10 16,3-1-56-16,12-3-53 15,4-5-13-15,7-4-26 0,0-10-21 16,3-6 0-1,-1-7-12-15,0 0 11 0,-2-16-12 16,-5-10 2-16,-3-5-2 16,-9-7-38-16,-9-3 4 15,0-2 18-15,-11 1 8 16,-8 6 8-16,-5 7 0 16,3 7 16-16,0 10 17 15,0 12-1-15,2 0-30 16,-1 17-2-16,1 11 8 15,3 6 14-15,1 8 10 16,6-1 9-16,6-3 16 16,3-4-35-16,0-8-16 0,9-6-5 15,7-6 1 1,-1-8-1-16,4-6-1 0,1 0-18 16,-1-12-20-16,4-12 24 15,-3-5-4-15,-1-6-13 16,0-1 11-16,-4 4-8 15,-2 4-22-15,-4 12 19 16,-1 9 11-16,-1 7-30 16,-1 8 8-16,1 17 42 15,1 6 61-15,4 3 1 16,0 0-17-16,5-5-11 16,2-7-7-16,1-6-18 15,3-8-9-15,-1-5-17 16,11-6-108-16,-7-14-125 15,-4-2-382-15</inkml:trace>
  <inkml:trace contextRef="#ctx0" brushRef="#br0" timeOffset="13333.05">25526 3191 535 0,'0'0'141'16,"0"0"-8"-16,0 0 19 15,0 0-12-15,0 0-34 16,0 0-21-16,0 0 11 16,57 28 55-16,-45-17-65 15,-3 5-41-15,-3 1-16 16,-6 6 21-16,0 4 8 0,-3 1-11 16,-10 2-3-1,1-2 7-15,-2-2-4 0,7 0-14 16,4-2-9-16,3-3-9 15,0-3 5-15,10-1-8 16,11-2-5-16,6-5-6 16,3-3 5-16,3-6 0 15,-1-1 1-15,0 0-7 16,-2-13-46-16,1-13-86 16,-7 3-197-16,-11 1-521 0</inkml:trace>
  <inkml:trace contextRef="#ctx0" brushRef="#br0" timeOffset="13552.37">25421 3331 770 0,'0'0'294'0,"0"0"-268"15,0 0 37-15,0 0 63 16,0 0 58-16,88 29-52 15,-54-25-68-15,5 3-36 16,0-3-18-16,-1-2-8 16,4-2-2-16,10 0-98 15,-9-3-139-15,-5-7-390 0</inkml:trace>
  <inkml:trace contextRef="#ctx0" brushRef="#br0" timeOffset="14504.73">25923 3310 1031 0,'0'0'213'16,"0"0"-149"-16,0 0-21 16,0 0 75-16,-25 96 90 15,25-68-106-15,9 1-66 16,9-5-20-16,3-5-7 16,4-3-1-16,-1-7-6 15,3-3 7-15,0-6-3 16,-4 0-6-16,0-17-11 15,-7-3-21-15,-3-7-19 16,-8-4-41-16,-5-5-19 0,0 1 45 16,-18 2 66-1,-4 1 39-15,-2 6 26 0,0 9-30 16,2 6-6-16,4 10-20 16,-2 1-8-16,4 5 0 15,0 14 2-15,1 7 9 16,3 3 21-16,3 3-4 15,6 1 8-15,3-3-6 16,0-4-2-16,3-6-13 16,10-4-10-16,3-8-6 15,4-5 1-15,1-3-1 16,1-2-44-16,-1-13 4 16,3-7 21-16,-2-1 2 15,1-5-9-15,-4 1 11 0,-1 1 10 16,-3 2 4-16,0 7 1 15,-5 8-1-15,1 8-6 16,-5 1-34-16,-2 15 41 16,1 11 15-16,-2 10 52 15,1 3-9-15,5 0-21 16,0-2 5-16,0-6-18 16,0-7-8-16,0-8-7 15,-3-5-9-15,-2-7 1 16,-2-4 6-16,1 0 0 15,0-4 21-15,0-11-16 16,4-6-5-16,-1-7-1 16,0-2-5-16,3-5-1 0,1-2-11 15,0 0-2-15,0 6-16 16,2 8 4-16,0 8 9 16,1 10 5-16,1 5-3 15,-2 3 14-15,1 16 5 16,-1 8 5-16,0 4-1 15,-3 4 10-15,-2-2-3 16,0-7 2-16,-2-3-5 16,-2-9-4-16,0-4-8 15,-3-6 0-15,2-3 5 16,-2-1 6-16,1 0 6 16,2-13 31-16,3-6-33 15,0-5-14-15,4-8-2 0,1-2 0 16,4-1-26-1,-2 3-9-15,4 4-2 0,-1 10 20 16,0 11 5-16,-2 7 11 16,-3 9 1-16,0 14 12 15,0 8 37-15,-4 5-9 16,2 0-4-16,-4-5-5 16,-1-4-8-16,-1-7-13 15,0-8-9-15,-1-2-1 16,1-10-49-16,5 0-96 15,-2-11-239-15,4-5-601 0</inkml:trace>
  <inkml:trace contextRef="#ctx0" brushRef="#br0" timeOffset="14754.93">26814 2889 599 0,'0'0'1186'0,"0"0"-1063"16,0 0-112-16,0 0 5 16,0 0 2-16,0 0 62 15,0 112-21-15,12-54-25 16,1 6-10-16,3 1-10 16,0-2 3-16,-2-5-10 15,-2-7-6-15,-1-8-1 16,-2-7-32-16,-6-5-86 0,-2-10-163 15,-1-10-284-15</inkml:trace>
  <inkml:trace contextRef="#ctx0" brushRef="#br0" timeOffset="15368.78">26871 3327 674 0,'0'0'502'16,"0"0"-423"-16,0 0 8 15,0 0 11-15,83 54 60 16,-52-44-59-16,4-5-35 16,1-5-7-16,-2 0-27 15,-3-2-6-15,-1-12-12 0,-5-5-5 16,-5-1-7 0,-7-4-6-16,-6-1 5 0,-5-1-16 15,-2 1 11-15,0 3 6 16,-7 5 18-16,-4 3-17 15,2 6 11-15,-3 8-12 16,3 0-1-16,-1 8-9 16,-2 13 8-16,1 7 2 15,4 6 0-15,2 2 0 16,5 4 2-16,0-3 8 16,0-4-9-16,12-4 6 15,2-7-6-15,2-6 1 16,2-8-1-16,0-5-1 15,1-3 0-15,1-2 0 16,2-13-6-16,-1-7-2 0,1-1 8 16,-2-4 2-16,1 1-2 15,-1 1-2-15,0 1 2 16,1 5-17-16,0 4-18 16,-5 7 25-16,0 5 3 15,-3 3 2-15,-3 3 5 16,2 12 13-16,-5 5 16 15,1 3 9-15,-1 2 20 16,-5-1 8-16,-2 2-14 16,0-3-9-16,-11-2 10 15,-4-3 0-15,-2-2-26 16,-2-4-11-16,3-2-1 0,3-5-9 16,-1-2 7-1,5-3-13-15,2 0-19 0,-2 0-69 16,5-3-94-16,1-4-332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47:59.21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22394 5736 595 0,'0'0'229'15,"0"0"-155"-15,0 0-35 16,0 0 24-16,0 0 31 16,0 0-39-16,-1 0-34 15,1 0-11-15,0 2-10 16,0-2 8-16,0 3 10 16,3-1 12-16,3 2-2 15,3 1-1-15,1 0-1 16,4 3-13-16,0 1-7 0,1 2-4 15,5 3 0 1,-2 3 0-16,1 0-1 0,2 3 0 16,-5-1 4-16,2 3-4 15,-6-1 5-15,-3 0-5 16,-3-1 1-16,-5-1 4 16,-1 1 1-16,0 1 2 15,-7-1 25-15,-5 0 1 16,-6 3-9-16,-1 1-4 15,-4 1-13-15,1 4 7 16,-1-3-9-16,1 3-7 16,2-4 1-16,1-1-1 15,5 2 0-15,2-4 0 16,1 0 0-16,5 0 0 16,3 0 0-16,2-1 1 0,1 2-1 15,0-2 0 1,1 1 0-16,8 0 0 0,3-1 1 15,2 0-1-15,0 0 1 16,0 0 1-16,2 1-1 16,-2-1 0-16,0 0 0 15,-3 1 0-15,0 0 0 16,-3 1 0-16,-3-1 0 16,-4 0 8-16,-1 2-8 15,0 0 7-15,-6 2 3 16,-10-1 4-16,-3 2-1 15,-4 3 0-15,-4-1 4 0,-1 4-2 16,-2 0-7-16,0 1 0 16,4 0-8-16,0 2 5 15,4-2 0-15,5-3-5 16,4 1-1-16,7-3 0 16,6 0-2-16,0-4 1 15,0-1-5-15,16-1 5 16,3 1-1-16,4-2 2 15,3 2 0-15,0 1 0 16,1 1 15-16,-3 1-6 16,-1 3 4-16,-3 0 0 15,-2 4-6-15,-4 1 6 16,-5 1-7-16,-3 4 26 16,-4 0-10-16,-2 3 2 15,0 3 5-15,-4 4-19 0,-8-1 0 16,-1 3-8-16,-3 2 4 15,0-1-5-15,2 3 0 16,0-4-1-16,4 1 0 16,2-5 1-16,5-1-1 15,3-4 1-15,0-5 0 16,3-4-1-16,12-2 0 16,3-1 0-16,4-2 1 15,1 0-1-15,-4 2 1 16,2 1 6-16,-4 4-6 15,-1 1 5-15,-4 0 7 16,-2 4 4-16,-2-1 2 16,-4 6 0-16,-1 0-3 0,-3 4-1 15,0 1-4-15,0 3 5 16,-9 1-7-16,0-2-8 16,1 1 7-16,0-3-8 15,5-3 0-15,0-4 0 16,3-4 0-16,0-1 0 15,0-5 0-15,4 1 0 16,4-2 0-16,4 1 0 16,-3 0 0-16,0 3 1 15,1 1-1-15,-2 4 0 16,-4 3 1-16,-2 2 1 16,-2 3 6-16,0 1-7 15,0 0 5-15,0-1-5 0,0-1 0 16,3-1-1-16,0-3 1 15,-2 2-1-15,1-1 0 16,-2 1 0-16,0 3 0 16,0-2 0-16,-5 2 0 15,-2 0 0-15,-2-2 0 16,-2 2 0-16,2 0 0 16,-1 0 1-16,-2-2 0 15,1 5-1-15,-1-2 0 16,2 2 0-16,1-2 1 15,5 0-1-15,2 0 1 16,2-3-1-16,0 1 0 0,12-1 0 16,3-3-1-1,-2-2 1-15,0-3 0 0,0-3 0 16,-3-5 0-16,-2-3-1 16,-2-4 1-16,-5 0 0 15,1-4 0-15,-2 1 0 16,0-2 0-16,1-3-1 15,2 1-65-15,-1-6-231 16,1-4-733-16</inkml:trace>
  <inkml:trace contextRef="#ctx0" brushRef="#br0" timeOffset="1465.32">23373 5794 947 0,'0'0'198'0,"0"0"-121"16,0 0 85-16,0 0-21 0,0 0 3 16,0 0-68-1,0 0-46-15,-27-24 26 0,16 21-31 16,0 1-11-16,-3-1 3 15,-2 3-6-15,-1 0-10 16,-4 0 1-16,1 3-1 16,-2 9 5-16,0 3-6 15,1 6 0-15,3 4 0 16,1 4 0-16,1 7 1 16,5 7-1-16,5 6 2 15,4 2 0-15,2 4 4 16,8 1 0-16,13-3 4 15,5-5 5-15,7-9-8 16,3-8-1-16,6-9-6 0,2-9 9 16,1-9-8-16,1-4 11 15,-4-9 3-15,0-13 7 16,-9-5-2-16,-6-8-4 16,-11-5 0-16,-6-3 2 15,-8-2-7-15,-2 3-5 16,-10 3 5-16,-12 7-1 15,-6 6-4-15,-7 9 1 16,-3 7 12-16,-1 8 9 16,1 2-27-16,-1 10 0 15,6 9 6-15,5 7-7 16,7 1-6-16,3 6-7 16,7 1-20-16,7-2-26 0,4 8-140 15,6-10-131-15,8-5-336 16</inkml:trace>
  <inkml:trace contextRef="#ctx0" brushRef="#br0" timeOffset="2223.05">23707 6001 1096 0,'0'0'218'16,"0"0"-165"-16,0 0-35 0,0 0 10 16,0 81 69-1,-2-39-37-15,2 2-37 0,0-2-10 16,0-3-1-16,9-6-2 16,-1-8 5-16,1-6-4 15,-3-7-5-15,-2-4-4 16,-2-4 9-16,-1-4 53 15,-1 0 75-15,0 0-15 16,0-9-26-16,-3-11-52 16,-4-5-45-16,-3-3-1 15,0-5 0-15,1 3 0 16,5 1 0-16,1 1 0 0,3 4-1 16,0 3-14-1,4 4-14-15,8 3-8 0,5 2 10 16,-1 5 12-16,3 2 6 15,1 3 1-15,-2 2 8 16,0 0-1-16,0 0 0 16,-2 13 1-16,-1 4-8 15,-3 3 7-15,-3 7 1 16,-5 1-2-16,1 3 2 16,-4 2 0-16,3-4 0 15,1-4 0-15,3-2 0 16,2-6-1-16,5-6 1 15,2-4-1-15,3-7-5 16,2 0 5-16,0-6-8 16,0-11-4-16,-3-4-11 0,-2-4-24 15,-2-4 26-15,-5-1-13 16,-5-6 20-16,-4 2 8 16,-1 1 7-16,0 4 1 15,0 7 8-15,-3 6-8 16,-1 7 0-16,-1 5 5 15,2 4-4-15,-2 4-2 16,2 15 0-16,0 9 0 16,3 8 16-16,0 2-3 15,2 2 4-15,13-4 5 16,6-1 0-16,4-5-3 16,3-5-8-16,0-8-10 15,2-5-1-15,8-12 0 0,-7 0-200 16,-5-6-444-16</inkml:trace>
  <inkml:trace contextRef="#ctx0" brushRef="#br0" timeOffset="2823.37">24469 5945 899 0,'0'0'209'0,"0"0"-64"16,9 101-41-16,1-36 34 15,1 17-2-15,4 17-48 16,1 3-36-16,0-18-23 0,0-20-16 16,-2-24-4-16,-2-3 29 15,4 2-18-15,1 2-5 16,-1 0-8-16,-5-10-5 15,-2-8-1-15,-4-9 1 16,-4-7-1-16,-1-7 17 16,0 0 74-16,0-15-1 15,-10-16-56-15,-6-11-19 16,-1-9 2-16,-3-8 1 16,1-5 3-16,1 0-14 15,4 3-7-15,4 0 0 16,4 7-1-16,5 2-1 0,1 4-5 15,0 3-18-15,10 4 5 16,8 4-2-16,4 6-8 16,4 8 4-16,3 8 6 15,1 8 6-15,0 7 12 16,1 0-1-16,-1 17 2 16,-4 8 0-16,-2 5 1 15,-5 5 9-15,-12 1 7 16,-7 2 6-16,0-4-1 15,-19-2-1-15,-8-2-12 16,-8-7-5-16,-1-4-4 16,-2-8 0-16,2-5 8 15,2-6-8-15,3 0-25 16,4-4-5-16,6-11-33 16,11-7-52-16,5 2-216 0,5 2-400 0</inkml:trace>
  <inkml:trace contextRef="#ctx0" brushRef="#br0" timeOffset="3212.78">24888 6121 608 0,'0'0'316'0,"0"0"-203"0,0 0-39 15,-4 91 14 1,17-65 13-16,11-3-12 0,7-2-4 16,7-7-12-16,5-3-3 15,2-9-6-15,-1-2 13 16,-2-2-30-16,-6-13-18 16,-5-6-11-16,-8-8-5 15,-10-3 8-15,-6-7 21 16,-7 0 20-16,0 0 12 15,-14 2 7-15,-7 7-1 16,-5 8-28-16,-4 6-12 16,-7 9-40-16,0 7-18 0,-2 0 18 15,3 11-8 1,3 9 8-16,8 4-19 0,6 3-30 16,8 3-48-16,11 8-99 15,0-7-204 1,12-7-433-16</inkml:trace>
  <inkml:trace contextRef="#ctx0" brushRef="#br0" timeOffset="3602.71">25600 5961 1415 0,'0'0'351'0,"0"0"-243"15,0 0-7-15,0 0 13 0,0 0-18 16,0 0-74-16,0 0-21 16,-87-14-1-16,74 23-1 15,2 2-14-15,8 0-45 16,3 1-18-16,0 2-42 16,15 0 69-16,10 2 35 15,8 3-1-15,5-2-12 16,2 3 12-16,-1 0 11 15,-4 2 6-15,-5 0 0 16,-7 2 8-16,-11-3 28 16,-11-2 15-16,-1 1 40 15,-15 0 6-15,-13-1-31 16,-7-4-20-16,-3 0-20 0,2-6-8 16,2-1-7-1,5-8-11-15,6 0-39 0,9-7-56 16,8-6-243-16,6-2-898 15</inkml:trace>
  <inkml:trace contextRef="#ctx0" brushRef="#br0" timeOffset="4318.71">26582 6143 1139 0,'0'0'335'0,"0"0"-219"0,0 0 27 15,0 0 19-15,-47-71-43 16,22 49-69-16,-4 0-24 16,0 3-13-16,-3 8-1 15,-1 5 18-15,2 6-20 16,-2 5-10-16,0 16 2 15,3 7-2-15,4 10-2 16,7 5 2-16,6 1 7 16,12 3 21-16,1-4 15 15,13-4-28-15,13-6-5 16,9-9-9-16,4-9 1 16,3-9-2-16,-1-6-8 0,0-8-17 15,-5-19-23-15,-6-9-25 16,-5-22-50-16,-10-20 2 15,-6 3 14-15,-8 7 40 16,-1 7 32-16,0 19 27 16,-4 0 8-16,-5 4 13 15,4 16 7-15,2 12 11 16,0 10 7-16,0 9-22 16,2 22-3-16,1 14 0 15,0 11 2-15,4 7-14 16,14 2 8-16,5-6-8 15,7-9 8-15,2-9-9 16,7-12 1-16,-2-10 6 0,2-8-5 16,-4-11 37-1,-4-4-6-15,-4-22-17 0,-7-8-10 16,-4-11 1-16,-8-10-6 16,-6-7 0-16,-2 0 0 15,-2 4 0-15,-8 13 1 16,1 14 4-16,0 19 7 15,3 12 16-15,-1 29-28 16,4 31 5-16,3 3 6 16,0 1 6-16,3-6-3 15,13-18 1-15,6 4-8 16,5-7-8-16,23-12-41 16,-9-11-237-16,1-13-442 0</inkml:trace>
  <inkml:trace contextRef="#ctx0" brushRef="#br0" timeOffset="4707.45">27387 6225 770 0,'0'0'390'16,"0"0"-234"-16,0 0 26 15,0 0-16-15,0 0 9 16,83 36-86-16,-61-38-51 16,0-13-19-16,-5-8-7 0,-3-3 0 15,-7-6-2-15,-6-3-2 16,-1 2 3 0,-3 1 6-16,-11 5-3 0,-1 8 9 15,-3 8-11-15,-3 6-12 16,1 5 0-16,-2 11-9 15,0 15 8-15,2 9 1 16,4 8 9-16,9 2 34 16,7-3 7-16,1-3 18 15,23-4 1-15,7-8-33 16,8-7-23-16,6-6-13 16,4-8-10-16,31-6-66 15,-14-13-54-15,-3-5-435 0</inkml:trace>
  <inkml:trace contextRef="#ctx0" brushRef="#br0" timeOffset="5165.09">27956 5636 1162 0,'0'0'176'0,"0"0"-40"16,0 0-15-16,0 0-3 16,0 0-64-16,0 0 47 15,-1 117-22-15,1-28 14 16,6 32-13-16,7 6 1 15,-1-19-37-15,-1-32-26 0,-7-36-12 16,0-7-6 0,-1-1-1-16,-1 0-43 0,-2-6-59 15,0-9-142-15,0-12-389 0</inkml:trace>
  <inkml:trace contextRef="#ctx0" brushRef="#br0" timeOffset="5529.21">28113 6297 1003 0,'0'0'316'0,"0"0"-226"16,0 0 59-16,83 2 19 16,-44-5-29-16,4-11-78 15,-1-2-42-15,-4-8-14 16,-9-1-5-16,-6-6-47 15,-13-1-34-15,-8-4-33 16,-2 4 4-16,-6 1 67 16,-13 5 36-16,-1 8 7 15,-1 7 52-15,-1 8-24 16,2 3 4-16,-1 12 2 16,1 15 9-16,2 9 7 15,1 5 13-15,8 7 0 16,8-2 7-16,1-4-4 15,9-3-6-15,16-8-32 16,9-7-28-16,9-10-28 0,32-14-79 16,-11 0-149-16,-4-10-565 0</inkml:trace>
  <inkml:trace contextRef="#ctx0" brushRef="#br0" timeOffset="5753.14">28717 6050 963 0,'0'0'304'16,"0"0"-220"-16,-82 63-11 15,55-25 121-15,9 2 15 16,9 1-98-16,9-2-50 16,6-3 12-16,21-7-29 0,9-2-25 15,6-9-19-15,5-7-12 16,1-8-62-16,0-3-26 15,7-25-35-15,-12-2-203 16,-10-7-511-16</inkml:trace>
  <inkml:trace contextRef="#ctx0" brushRef="#br0" timeOffset="5971.09">29029 5675 1182 0,'0'0'200'0,"0"0"-165"15,0 0 7-15,0 0 77 0,0 0-55 16,0 0-22-16,-21 99 18 16,21 4 13-1,13 10-16-15,10-4-20 0,-4-25-14 16,-3-29-14-16,-5-19-8 16,-1-11-1-16,-1 0-27 15,-6-3-91-15,0-5-204 16,-3-10-256-16</inkml:trace>
  <inkml:trace contextRef="#ctx0" brushRef="#br0" timeOffset="6623.83">28941 6140 185 0,'0'0'1037'16,"0"0"-892"-16,0 0-36 0,0 0 13 16,0 0-17-1,0 0-78-15,0 0-27 0,82-58-24 16,-40 51-31-16,7-1-40 15,3 3 68-15,-3 2 26 16,4 1 1-16,-3 2 30 16,-5 0 33-16,0 10 8 15,-10 7-11-15,-3 8-4 16,-10 6-32-16,-8 0 4 16,-8 3 37-16,-5-2-17 15,-1-6-16-15,0-4-14 16,-9-7-4-16,0-5-13 15,1-4 0-15,0-6 4 16,2 0 3-16,-2-7-8 16,2-11-1-16,-2-10-14 0,1-3 9 15,3-5 5 1,2-1-13-16,2 3-42 0,0 4-55 16,13 5 29-16,6 8-16 15,3 2 18-15,1 6 5 16,2 5 14-16,-1 4 40 15,0 0 21-15,-6 1 5 16,-2 15 22-16,-4 7 31 16,-3 8 60-16,-5 5-36 15,1 3-9-15,-1 2-15 16,2-4-27-16,6-6-13 16,2-2-11-16,5-7 3 15,5-6-1-15,3-6 10 0,5-7 0 16,1-3-4-1,-2-7-3-15,-2-13 1 0,-7-9-6 16,-5-7-1-16,-11-5 5 16,-6-5-10-16,-5-2 10 15,-19 7 14-15,-5 2-12 16,-9 12-12-16,-4 10-1 16,-2 11-18-16,0 6-26 15,1 4 22-15,9 18-31 16,6 4-16-16,9 1-24 15,17 7-60-15,2-8-155 16,4-6-352-16</inkml:trace>
  <inkml:trace contextRef="#ctx0" brushRef="#br0" timeOffset="7395.09">29980 6072 1068 0,'0'0'211'16,"0"0"-80"-16,0 0 11 15,0 0 14-15,0 0 13 16,36 89-78-16,-33-46-48 16,0-1-3-16,2-3 13 15,-1-8-28-15,1-6-11 16,0-6-13-16,-2-9 7 16,2-5-8-16,0-5 1 15,2 0 10-15,5-17-11 16,1-7-12-16,5-8-9 0,0-4 20 15,1-9-8 1,1 0 8-16,-2 1 0 0,0 8-19 16,-2 10 0-16,-1 15-19 15,-4 11 14-15,-5 11 25 16,-2 15 0-16,2 11 17 16,-2 4-5-16,4-2-3 15,2-3 0-15,7-8-3 16,2-9 0-16,4-5 2 15,3-8 3-15,3-6 5 16,2 0 16-16,-1-14-16 16,0-10-15-16,-2-5 0 15,-6-10-2-15,-5-6-8 0,-5-4 3 16,-9 0-5 0,-3 4-28-16,0 10-13 0,-5 14-11 15,-5 16 22-15,-4 5-4 16,0 26 23-16,-2 13 20 15,4 12 2-15,5 5 7 16,7-1-6-16,0-5 0 16,9-8 5-16,7-9 2 15,4-8 1-15,1-10 16 16,0-7-15-16,1-8-1 16,-1 0 9-16,0-17-1 15,1-10-6-15,2-7-4 16,0-8-6-16,1-3 0 15,4-5 5-15,2 5-6 16,4 7-29-16,1 11 1 0,2 13-13 16,1 14 27-16,-2 2 14 15,3 20 25-15,-3 11 40 16,1 4-33-16,-2 1 96 16,-8 1-37-16,-7-5 4 15,-14-4-33-15,-7-7 3 16,-15-4-39-16,-18-2-14 15,-13-6 3-15,-7-2-15 16,-3-4-25-16,-17-5-77 16,15 0-99-16,12-5-452 0</inkml:trace>
  <inkml:trace contextRef="#ctx0" brushRef="#br0" timeOffset="10850.07">23374 6917 838 0,'0'0'287'16,"0"0"-115"-16,0 0-102 15,0 0 80-15,0 0-24 16,0 0-57-16,0 0-18 15,-72-22-25-15,56 22 33 16,3 0-43-16,-2 0 4 16,3 0-12-16,0 11-8 0,2 4 0 15,2 8-11-15,2 7-4 16,2 7 15-16,4 0-1 16,0 1 1-16,2-4-9 15,9-5 9-15,4-10-1 16,0-5 0-16,2-8 1 15,-3-6 16-15,1 0 7 16,0-7 8-16,0-11 1 16,0-4-7-16,0-4-11 15,-2-4-13-15,-2-1 6 16,-4 1 1-16,0 2-8 16,-4 6 0-16,-1 5 0 0,-2 5 1 15,1 8-1-15,-1 4-1 16,0 7-18-16,0 20 13 15,0 26 5-15,0 25 1 16,0 23 1-16,0-6 0 16,2-17 0-16,1-25 0 15,-3-13 0-15,2 2 0 16,-2 3 0-16,1 1-1 16,-1-14-6-16,0-9-63 15,0-13-57-15,0-10-93 16,0-2-30-16,0-10-368 0</inkml:trace>
  <inkml:trace contextRef="#ctx0" brushRef="#br0" timeOffset="11607.76">23240 7338 595 0,'0'0'493'0,"0"0"-423"16,0 0-46-16,0 0-1 15,0 0 84-15,0 0-13 16,0 0-10-16,39 0 4 16,-19-5 3-16,2-4-16 15,4-7-15-15,1-6-28 16,1-4-20-16,-1-6-4 16,0-3-8-16,-6-1-16 15,0 1-16-15,-5 3-11 16,-5 7-5-16,-5 7 43 0,-3 8 5 15,-2 6 8-15,-1 4-3 16,0 2-5-16,0 17 0 16,0 11 32-16,0 6 5 15,0 1-14-15,11 2-11 16,2-3 3-16,8-6-1 16,3-7 4-16,0-12-17 15,3-5 0-15,-2-6 8 16,0-6-2-16,-1-13 1 15,-3-8-8-15,-2-5 0 16,-2-5-13-16,-5-3-5 16,-3 2-11-16,-5 3-16 0,0 7 27 15,-4 8 1-15,0 9 11 16,0 11 3 0,0 0-19-16,0 22 8 0,0 14 14 15,0 9 10-15,2 6 0 16,9-2-8-16,5-4-1 15,8-8 7-15,3-10-7 16,3-10 8-16,-2-10-8 16,-3-7 5-16,-3 0-5 15,-3-20 6-15,-5-6-7 16,-3-6 0-16,-3-7-2 16,-7-4 2-16,-1-1 0 15,0 2 10-15,-3 4-1 0,-5 8-8 16,1 7 12-1,1 11 16-15,0 12-9 0,3 0-20 16,0 24 0-16,2 13 12 16,-1 9 12-16,2 8 5 15,0-1-9-15,9-3 11 16,9-8 0-16,6-9-15 16,4-11-15-16,2-8-1 15,3-8-10-15,-1-6-106 16,12-13-99-16,-10-8-380 15,-5-4-109-15</inkml:trace>
  <inkml:trace contextRef="#ctx0" brushRef="#br0" timeOffset="12231.34">24387 7072 992 0,'0'0'227'0,"0"0"-68"16,-12 98-30-16,12-50-11 15,0-1-6-15,11-6-46 16,5-5-19-16,-1-9-22 16,1-7-6-16,-5-9-7 15,-5-3-11-15,-2-8 0 16,-4 0 15-16,0-8-1 16,0-14-15-16,-10-4-41 15,-2-7 22-15,-3-1 18 16,3 2 1-16,3 3 0 15,3 3-1-15,6 5 1 0,0 3-32 16,4 3-10 0,10 3-27-16,5 0 6 0,2 5-17 15,3 3 51-15,1 2 23 16,1 2 6-16,2 0 7 16,-1 0 8-16,-3 8 21 15,-3 6-8-15,-4 6-8 16,-4 2-7-16,-6 6 19 15,-4 3-5-15,0 2-6 16,-2 0-2-16,2-1 5 16,3-6-17-16,5-3 0 15,4-5-6-15,1-3-1 0,6-8 6 16,4-2-4 0,-1-5 5-16,2 0 8 0,-3-9 5 15,0-10 17-15,-5-4-17 16,-5-3 4-16,-7-4-10 15,-7-3 11-15,0 0 0 16,-6-1 7-16,-12 1 5 16,-7 5 10-16,-7 3-12 15,0 9-23-15,-4 6-12 16,0 6 0-16,3 4-18 16,5 7-2-16,5 13-9 15,4 6-26-15,9 0-59 16,10 11-93-16,0-7-113 15,12-7-246-15</inkml:trace>
  <inkml:trace contextRef="#ctx0" brushRef="#br0" timeOffset="13754.62">25186 7057 1092 0,'0'0'206'16,"0"0"-9"-16,0 0 7 15,0 0 12-15,0 0-69 16,0 0-97-16,0 0-50 16,-68-7 0-16,53 39-2 15,4 9 2-15,4 4 7 16,7 3 23-16,0-2-13 16,15-4-6-16,7-8-11 0,4-9-1 15,2-8-11-15,-1-8 11 16,0-9 0-16,-2 0 1 15,-3-15 0-15,-2-14-7 16,-2-5 1-16,-6-9-8 16,-4-7 7-16,-8-16-12 15,0 2-3-15,-4-1 13 16,-11 0-10-16,2 16-13 16,-4 5-14-16,5 11 4 15,4 16 35-15,2 14 5 16,0 3-10-16,1 22 12 15,2 14 8-15,1 25 24 0,2 21 6 16,5-6-11-16,10-5 7 16,9-15-12-1,0-18-10-15,7-1-6 0,5-3-5 16,1-9 9-16,2-11-3 16,-3-11 1-16,-4-3-7 15,-2-14 8-15,-6-15 0 16,-4-13-9-16,-6-7-8 15,-8-5 7-15,-4-2-9 16,-2 7-1-16,0 6-2 16,0 16 12-16,-3 15-1 15,-2 12-13-15,2 11 4 16,2 23 11-16,1 10 17 16,0 4-3-16,7 2-13 0,10-5 6 15,7-9-6-15,4-8 1 16,5-10-1-16,3-8 10 15,4-8-4-15,-1-2-6 16,1-13 5-16,-1-10-5 16,-5-10-1-16,-6-4-19 15,-5-2-28-15,-10-2-21 16,-8 4-18-16,-5 4-9 16,0 9-2-16,-3 11 19 15,-6 9 54-15,0 4 24 16,3 17 10-16,1 12 38 15,5 7 38-15,0 7-1 16,5-1-31-16,14-2-25 16,4-6-17-16,4-7-2 0,4-8-2 15,0-6 21-15,2-9-2 16,0-4-10-16,-6-9-10 16,0-12 2-16,-7-9-9 15,-3-6-20-15,-11-3 1 16,-6-5 10-16,0 5-2 15,-13 3-1-15,-7 5-35 16,-4 11 21-16,-6 8-4 16,-3 7 17-16,-1 5 1 15,0 8 5-15,1 12 7 16,7 6-2-16,7 7-4 16,10 4 6-16,8 1-1 15,1 0 1-15,15-1-22 0,12-5-17 16,5-5-76-16,4-10-41 15,3-8-21-15,-3-9 33 16,-2 0 1-16,-1-14-127 16,-5-12 54-16,-3-6-57 15,-6-5 251-15,-3-4 22 16,-7-2 136-16,-5 0 20 16,-2 5-65-16,-2 8-52 15,0 12-11-15,0 15 32 16,0 5-23-16,0 24 233 15,0 13-34-15,6 9-112 16,3 5-50-16,3-1 30 16,5-2-2-16,3-12-8 15,1-6-34-15,-2-9-23 0,-2-11-17 16,-1-7-10-16,-2-5 2 16,-1-6 3-16,-1-15-8 15,1-8-7-15,-2-10 0 16,-2-3-1-16,-2-3-5 15,2 1-22-15,0 7-44 16,0 13 18-16,1 13 20 16,-1 11 15-16,-1 14 19 15,1 19 34-15,-2 9 51 16,2 5-30-16,0-2 3 16,1-6 1-16,0-8-16 15,-1-8-18-15,-1-9-15 16,0-9-4-16,-2-5 0 0,3 0 6 15,3-12 3-15,3-12-15 16,2-10-5-16,2-6-8 16,1-5 12-16,0 2-5 15,-1 5 6-15,2 8 0 16,0 14 0-16,-3 15 8 16,0 1 0-16,-3 23 26 15,1 11 43-15,-1 0-22 16,0 1-37-16,-2-4-12 15,4-8-6-15,14-4-29 16,-4-8-264-16,0-5-1105 0</inkml:trace>
  <inkml:trace contextRef="#ctx0" brushRef="#br0" timeOffset="14492.42">27426 7129 1194 0,'0'0'210'0,"0"0"-53"15,-14 89 26-15,14-50-9 16,1-2-55-16,20-6-75 15,6-4-26-15,4-9-7 16,4-7-5-16,-1-9-4 16,0-2 4-16,-4-12-6 15,-5-12-5-15,-8-5-17 16,-5-10-6-16,-11-2-9 0,-1-4 2 16,-6 4 9-16,-13 1 8 15,-2 7-6-15,0 11 23 16,-1 12 2-16,0 8 22 15,-1 2-23-15,2 23 0 16,0 7 11-16,6 8 35 16,5 0-4-16,9 0-1 15,1-5-19-15,10-8-13 16,9-7-9-16,7-7 1 16,4-8 0-16,1-3-1 15,-1-8-1-15,0-14-17 16,-4-4-24-16,-2-5 5 15,-6-1 7-15,-5 3 18 0,-3 4 11 16,-4 8 1-16,-5 9 0 16,1 8-2-16,-2 3-17 15,1 19 19-15,6 10 22 16,4 3 12-16,6 2-8 16,6-5 6-16,7-6 0 15,3-9-11-15,4-7-11 16,2-10-8-16,17-16-2 15,-9-11-132-15,-7-2-899 0</inkml:trace>
  <inkml:trace contextRef="#ctx0" brushRef="#br0" timeOffset="14845.24">27922 6704 1315 0,'0'0'353'0,"0"0"-197"16,0 0-8-16,-3 116 0 15,6-53-24-15,8 1-53 16,3 3-34-16,3 1-26 16,-1-11-11-16,5 2-13 15,16-4-77-15,-5-17-181 16,-4-13-645-16</inkml:trace>
  <inkml:trace contextRef="#ctx0" brushRef="#br0" timeOffset="15271.04">28557 7134 1237 0,'0'0'306'15,"0"0"-214"-15,-4 76-22 16,4-43 48-16,0-1-24 16,12-5-55-16,12-5-27 15,2-8-6-15,4-9-6 16,2-5-9-16,-3-1-9 16,0-19-21-16,-5-7-42 15,-5-6-11-15,-7-8-30 16,-8 1 46-16,-4-1 48 15,-8 1 28-15,-13 7 42 16,-6 6 47-16,-3 11 3 0,-3 12-69 16,-2 4-16-1,2 8-7-15,0 15 0 0,5 5 6 16,6 5 42-16,9-1 21 16,10-1 12-16,3 1-28 15,13-4-17-15,17-3 4 16,9 0-17-16,6-8-10 15,4-3-4-15,0-5-9 16,-4-6-4-16,4-6-71 16,-13-11-135-16,-9-6-531 0</inkml:trace>
  <inkml:trace contextRef="#ctx0" brushRef="#br0" timeOffset="15425.2">28729 6686 1458 0,'0'0'195'16,"0"0"-195"-16,0 0-167 15,0 0 88-15,25-82-21 16,-4 77-682-16</inkml:trace>
  <inkml:trace contextRef="#ctx0" brushRef="#br0" timeOffset="15648.4">28979 6611 1595 0,'0'0'279'0,"0"0"-185"15,0 0 4-15,6 110 48 16,5-29-30-16,5 23-50 16,1 7-17-16,-1-18-26 15,-5-24-5-15,-4-27-9 16,0-6-9-16,-1 1 0 15,-1-3-28-15,-2 1-39 16,-3-15-53-16,0-13-72 16,-5-7-146-16,-5 0-354 0</inkml:trace>
  <inkml:trace contextRef="#ctx0" brushRef="#br0" timeOffset="16863.32">28959 7181 1098 0,'0'0'340'16,"0"0"-231"-1,0 0-55-15,0 0 6 0,0 0 39 16,83 0-58-16,-44-4-24 16,3-3-6-16,5-4 3 15,1-4-4-15,-3-2-8 16,-2-1 4-16,-3-2 0 16,-8 2 1-16,-9 4-6 15,-10 8 5-15,-9 6-6 16,-4 0-13-16,0 19 13 15,-7 9 37-15,-5 6-8 16,6 4-16-16,3-1 0 16,3-6-7-16,0-7 0 15,13-7-4-15,2-7-1 16,3-5 8-16,0-5 0 0,0-5-3 16,-3-13 1-1,-2-5-7-15,-5-5-6 0,-8-2-12 16,0-4 9-16,-13 0-2 15,-10 0 11-15,-4 3 6 16,0 5 0-16,2 3 1 16,5 6-7-16,5 4 0 15,9 2 0-15,5 5-10 16,1-2-48-16,6-3 4 16,12 2 9-16,3 1 8 15,7 2-24-15,1 3 23 16,2 3 26-16,-3 0 12 0,-1 6 28 15,0 13 16-15,-4 7 36 16,1 10 10-16,-4 6-17 16,-2 5-5-16,-8 0 3 15,-4-5-15-15,-4-7-17 16,-2-8-17-16,0-7-9 16,0-6-12-16,-2-6 9 15,1-8-4-15,1 0 6 16,0 0 6-16,0-15-18 15,0-9-3-15,6-10-19 16,6-7 5-16,0-6 0 16,2-3-17-16,0 7-8 15,2 6 22-15,1 13 1 0,-3 12 7 16,0 12-1 0,-1 7 13-16,-4 23 10 0,2 9 30 15,-1 8-6-15,1-1 11 16,-2-2-14-16,2-8-13 15,-3-10-8-15,1-7-8 16,-1-9-1-16,0-7-1 16,0-3 1-16,1-5-1 15,3-15-31-15,1-8-31 16,2-7 3-16,-1-6 2 16,-4-5 14-16,2 1-6 15,-3 3 31-15,0 9 18 16,0 11-1-16,-3 16-5 0,-2 6 0 15,-2 22 6 1,-1 13 72-16,1 8-31 0,2 5-25 16,3-4-4-16,5-5 0 15,4-9-2-15,3-6-1 16,3-11-8-16,0-7 9 16,0-6-9-16,-2-8-1 15,3-15-39-15,-4-9-18 16,0-5-10-16,-3-5 10 15,-5-3 42-15,-3 4 3 16,-7 5 2-16,1 12-29 16,-2 13 18-16,0 11-1 15,0 10 22-15,-2 22 19 16,-2 12 24-16,4 5-26 16,0 1-8-16,0-5-3 0,13-6-5 15,5-7 5-15,4-12-5 16,0-9 0-16,3-8 12 15,-1-3 9-15,-1-19 11 16,-3-11-7-16,-2-10-14 16,-9-4 18-16,-6-6-5 15,-3-1 25-15,-9 6 2 16,-15 6-9-16,-6 11 11 16,-7 12-51-16,-5 13-3 15,-4 3-18-15,2 12-29 16,3 12-27-16,8 12-119 15,13-7-104-15,9-2-615 0</inkml:trace>
  <inkml:trace contextRef="#ctx0" brushRef="#br0" timeOffset="17508.99">30850 7034 1109 0,'0'0'376'15,"0"0"-336"-15,0 0 10 16,0 0 65-16,0 0-9 16,0 0-68-16,0 0-17 15,-63 14 15-15,54 10 42 16,2 7-18-16,1 2 21 15,5 4-31-15,1 0-18 16,7-2-17-16,13-5-10 16,6-6-5-16,7-8-15 0,2-9 4 15,1-7-10 1,2 0-4-16,-4-20-15 0,-2-5-1 16,-6-7-20-16,-3-6-23 15,-10-3 22-15,-4 1 35 16,-6-1 26-16,-3 3 1 15,0 6 1-15,-1 12-1 16,-5 9 15-16,-3 11-1 16,0 0-14-16,-3 22 0 15,1 12 14-15,4 8 13 16,7 5 25-16,0-1-1 16,7-2-15-16,13-7-25 0,1-8-11 15,1-8 0-15,0-8-13 16,-2-10-33-16,-1-3 0 15,0-9-40-15,3-29-143 16,-5 3-152-16,-2-1-461 0</inkml:trace>
  <inkml:trace contextRef="#ctx0" brushRef="#br0" timeOffset="17892.56">31341 7028 755 0,'0'0'250'15,"0"0"-168"-15,0 0 86 16,0 0 22-16,0 0 6 15,0 0-38-15,49 95-37 16,-40-58-8-16,1 2-35 0,-1 0-22 16,0-6-13-1,0-5-26-15,-3-8-3 0,-3-6-14 16,0-5 6-16,-3-6-6 16,0-3 7-16,2 0 10 15,-1-7-17-15,4-10-9 16,2-9-18-16,2-4-4 15,-2-8 18-15,3-7-3 16,1 0-5-16,0 1-19 16,2 8-35-16,4 12 15 15,0 11 37-15,-2 11 5 16,2 2 18-16,-5 20 19 16,0 10 54-16,1 6-10 15,-1 4-23-15,0-2-6 16,0-4-8-16,-1-7 1 0,-1-8-9 15,-3-9-18-15,-2-7-11 16,2-7-80-16,-1-14-135 16,-1-5-596-16</inkml:trace>
  <inkml:trace contextRef="#ctx0" brushRef="#br0" timeOffset="18164.96">31788 6481 1145 0,'0'0'345'15,"0"0"-281"-15,0 0-17 0,0 0 24 16,0 0 56-16,15 100-7 16,0-19-68-16,9 20 6 15,1 4-2-15,-4-20-6 16,-4-24-31-16,-8-22-7 15,-1-6-12-15,-2 3-2 16,-1-2-37-16,-2 0-82 16,-3-12-120-16,0-10-69 15,0-8-175-15,-6-4-198 0</inkml:trace>
  <inkml:trace contextRef="#ctx0" brushRef="#br0" timeOffset="19214.56">31860 7048 916 0,'0'0'364'0,"0"0"-159"15,0 0-29-15,0 0-61 16,0 0-46-16,0 0-47 16,0 0-15-16,58-73-7 15,-33 65-9-15,4 3-23 16,-1 2 17-16,2 2 14 16,-3 1 1-16,-2 0 0 15,-1 7 9-15,-5 6 24 16,1 5-6-16,-5 4 0 15,-2 5 35-15,-4 0-41 16,-3-1-8-16,-4-4-4 16,-2-8 2-16,0-4-10 15,0-5-1-15,-5-5 1 16,-4 0 5-16,-3-6-6 0,0-10-10 16,2-5-9-16,1-6-13 15,1-2 19-15,7-3-27 16,1 5-65-16,1 1-169 15,14 6 18-15,2 4-91 16,4 7 87-16,-1 5 39 16,-2 4 45-16,0 0 176 15,-6 0 28-15,-2 8 136 16,-5 9 53-16,-5 6 96 16,0 5-50-16,0 3-113 15,0 3-33-15,4-3-39 16,3-4-13-16,2-3-18 15,4-7 21-15,-1-8-2 0,4-3-9 16,-1-6 9-16,1 0-10 16,0-14-8-16,0-6-14 15,-3-5-18-15,-1-3-4 16,-3-2 1-16,-3-1 2 16,-4 2-9-16,-2 2 1 15,0 7-7-15,-9 6-1 16,-8 5-6-16,1 6-11 15,-6 3 1-15,-1 0 6 16,2 12 5-16,2 3 5 16,4 4-2-16,5 1-4 15,5 2-1-15,5 0-20 0,0 0-16 16,9-1 14-16,10-3 18 16,2-1 6-16,2-4-1 15,1-3-6-15,-2-3 4 16,0-3 9-16,-1-1 10 15,2 0 3-15,0 0 1 16,1-1 2-16,-1 1-2 16,2-3-2-16,-1 0-2 15,-2 0 2-15,2-11 2 16,-3-6 3-16,3-3-6 16,-2-5-2-16,-1-6-1 15,-2-5-7-15,-2-4 0 16,-4-9 0-16,-5-14 0 15,-4 3-1-15,-4-5-36 16,0 2-1-16,0 10 26 0,-9 0 2 16,-1 8-24-16,-5 8-20 15,1 12 12-15,0 10 35 16,0 8-13-16,-1 7-16 16,0 0 4-16,-1 14 2 15,1 9 17-15,3 13 2 16,2 9 9-16,10 19-1 15,0-1 2-15,4 7 48 16,15 0 13-16,2-11-31 16,3 4-11-16,3-4-7 15,3-10 1-15,0-3-7 16,-2-8 1-16,0-6-6 16,-1-9 8-16,-4-6-9 0,-1-6-5 15,-6-5-155-15,-5-3-431 16</inkml:trace>
  <inkml:trace contextRef="#ctx0" brushRef="#br0" timeOffset="58103.24">23052 8353 504 0,'0'0'138'0,"0"0"44"15,0 0-20-15,0 0-7 16,0 0-34-16,0 0-34 16,-3 0-13-16,3 0 0 15,0 0 0-15,0 0-2 16,0 0-1-16,0 0-2 16,0 0-9-16,0 0 1 15,0 0-1-15,0 0-7 16,0 0-3-16,0 0-6 15,0 0-9-15,0 0-4 16,0 0 0-16,0 0-7 0,0 0-2 16,0 0-6-1,0 0 2-15,0 0 3 0,0 0-7 16,0 0 1-16,0 0-4 16,0 0 3-16,0 0-3 15,0 0 2-15,0 0-2 16,0 0-3-16,0 0 0 15,0 0-2-15,0 0 1 16,0 0-1-16,0 0-5 16,0 0 0-16,0 0 0 15,0 0 1-15,2 0-1 16,-1 0-1-16,1 0-1 16,3 0 0-16,3 0 0 15,2 0 1-15,5 0 0 16,3 2 1-16,5 1 0 0,2 0 0 15,2 2 1-15,2-2 3 16,1 0-3-16,3 0-2 16,1-3 0-16,-1 0 0 15,0 0 1-15,-3 0-1 16,-2 0 6-16,-4 0-6 16,-2 0 0-16,-2 0 6 15,-2 0-5-15,-5 0 5 16,2 0-5-16,-4 0 7 15,-1 0 1-15,0 0 3 16,-1 0 2-16,-2 0-2 16,-1 1-3-16,-2 1-1 15,-1-2-7-15,-2 0 0 0,1 0-1 16,-2 0 2 0,0 3-2-16,0-3 0 0,0 0-12 15,0 0-86-15,0 0-102 16,0-5-181-16,0-2-955 0</inkml:trace>
  <inkml:trace contextRef="#ctx0" brushRef="#br0" timeOffset="59289.25">24016 8342 907 0,'0'0'204'0,"0"0"-142"0,0 0-22 15,0 0 69-15,0 0 27 16,0 0-70-16,0 0-39 15,-2 2 1-15,1 5 23 16,-1 0 22-16,-1 6-9 16,2 1-4-16,-1 1-4 15,0 2-12-15,2 2-3 16,0-2-9-16,0 0-5 16,0-1-19-16,8-2-7 15,1 0 7-15,3 0-7 16,1-2 8-16,2-1 3 0,0-2 4 15,3-1-3 1,0-2 11-16,1-4-17 0,1-1 2 16,-4-1-3-16,3 0-5 15,-2 0 7-15,-1-5-1 16,-2-5-1-16,-1-2 3 16,-2-2 3-16,-4-4 5 15,0 0 1-15,-4 0-9 16,-1-2-2-16,-2 0-5 15,0 2 4-15,0-1-5 16,0 0 6-16,-9 2-6 16,0 0 0-16,-3 3 10 15,-1-1-11-15,-2 2 1 16,-3 2 0-16,0 2 0 16,-1 1-1-16,-4 3 0 0,1 4 6 15,1 1-6-15,-3 0 0 16,4 1-1-16,0 12 0 15,1 4 1-15,3 5-9 16,5 7-9-16,3 5-17 16,8 1-54-16,2 13-81 15,11-9-192-15,5-8-512 0</inkml:trace>
  <inkml:trace contextRef="#ctx0" brushRef="#br0" timeOffset="60003.42">24778 8207 1134 0,'0'0'259'0,"0"0"-186"0,0 0-14 15,0 0 116-15,0 0-1 16,0 0-92-16,0 0-48 16,-11 1-8-16,11-1 5 15,2 0 1-15,7 2-7 16,6-2-4-16,7 0-1 15,11 0 5-15,6 0-7 16,4-3-9-16,8-7-3 16,2 0 0-16,0-1-5 15,0 0 8-15,-2 0-8 16,-6 5 0-16,-5-1 0 16,-10 4 0-16,-9 0 0 15,-7 0 0-15,-6 2-1 0,-5 1-1 16,-3 0-18-1,0 0-44-15,-15 0-72 0,-7 0-149 16,-4 2-519-16</inkml:trace>
  <inkml:trace contextRef="#ctx0" brushRef="#br0" timeOffset="60401.65">24805 8414 738 0,'0'0'307'0,"0"0"-219"0,0 0-45 16,0 0 101-16,0 0 94 16,0 0-98-16,0 0-62 15,91 0-2-15,-54 0-2 16,6 0-7-16,4 0-1 15,2 0-21-15,1 0-12 16,-2 0-7-16,-2 0-6 16,-5 0 3-16,-7 0-2 15,-6 0-3-15,-7 0-1 16,-9 0 10-16,-6 0 0 16,-3 0-1-16,-3 0-1 15,0 0-4-15,0 0-7 16,0 0-6-16,0 1-6 0,0-1-1 15,0 0-1-15,0 0-31 16,0 0-57-16,0 0-80 16,3-8-217-16,-2-1-740 0</inkml:trace>
  <inkml:trace contextRef="#ctx0" brushRef="#br0" timeOffset="61212.34">25852 8307 783 0,'0'0'143'16,"0"0"-97"-16,0 0 17 15,0 71 90-15,6-47-26 16,7-2-57-16,5 1-31 0,4-3 3 16,2-4 19-16,5-2 5 15,-1-5-15-15,3-1 26 16,-1-6-23-16,0-2-19 15,-2 0-4-15,-1-8 1 16,-2-3 13-16,-2-5 8 16,-7-4-12-16,0-2-10 15,-5-5 0-15,-3 0-8 16,-5 0 4-16,-2-2 1 16,-1 3 1-16,0 3-4 15,-7 3-6-15,-5 3-11 16,-6 0-1-16,-6 5 17 15,-2 2-18-15,-8 5-5 0,-1 2-1 16,-3 3 1 0,2 0-1-16,2 3-1 0,3 9-5 15,4 5-1-15,5 4-5 16,2 4-6-16,8 2-16 16,5 4-25-16,7 8-61 15,0-8-124-15,0-5-455 0</inkml:trace>
  <inkml:trace contextRef="#ctx0" brushRef="#br0" timeOffset="61797.4">26596 8238 715 0,'0'0'530'0,"0"0"-460"16,0 0-40-16,0 0 57 16,0 0 73-16,0 0-43 15,0 0-44-15,52 0-21 16,-24 0 3-16,7 0-10 16,2-3-7-16,6 0-11 0,1-1-5 15,2 0-4-15,-4 1-10 16,-5 0-6-16,-4 1-1 15,-6 2 1-15,-7 0-1 16,-6 0-1-16,-5 0-1 16,-5 0-44-16,-4 0-71 15,0 0-78-15,-11 0-73 16,-3 0-388-16</inkml:trace>
  <inkml:trace contextRef="#ctx0" brushRef="#br0" timeOffset="62091.05">26670 8407 783 0,'0'0'230'0,"0"0"-164"15,0 0 14-15,0 0 130 16,0 0 1-16,0 0-105 15,0 0-49-15,102-7 0 16,-65 2 1-16,5 2-17 16,-2-1-19-16,1 1-7 15,-5 0-14-15,-5 2 1 16,-4 1-2-16,-10-3-26 16,-4 3-41-16,-6 0-39 15,-7 0-109-15,0 0-64 16,-3 0-281-16</inkml:trace>
  <inkml:trace contextRef="#ctx0" brushRef="#br0" timeOffset="62489.4">26721 8557 1328 0,'0'0'352'0,"0"0"-251"16,0 0-72-16,120 0 38 16,-74 0 90-16,-3 0-51 15,0 0-63-15,-2 0-11 16,-6 0 11-16,-3 0-11 16,-8 0-9-16,-9 0-16 15,-5 0-4-15,-6 0-2 0,-2 0-1 16,-2 0-52-1,0 0-85-15,-2-1-335 0</inkml:trace>
  <inkml:trace contextRef="#ctx0" brushRef="#br0" timeOffset="63335.56">27494 8403 608 0,'0'0'735'15,"0"0"-633"-15,0 0-76 16,0 0-13-16,0 0 58 16,0 0 21-16,0 0-47 15,-30 89-23-15,38-64-1 16,8-2 8-16,2-1-12 16,6-7-11-16,1-4-5 15,2-9 18-15,1-2 13 16,-1-9-10-16,-1-16 0 15,-6-10-2-15,-6-7-5 16,-7-5-9-16,-7 0 0 0,-5 3 2 16,-18 6 7-16,-7 9 14 15,-4 12 18-15,-5 13-13 16,2 4-6-16,1 12-15 16,1 13-13-16,3 17-13 15,8-3-103-15,8-7-413 0</inkml:trace>
  <inkml:trace contextRef="#ctx0" brushRef="#br0" timeOffset="64266.75">28062 8211 1182 0,'0'0'290'0,"0"0"-290"16,0 0-23-16,0 0 23 15,-1 96 80-15,14-17-2 16,12 22-40-16,4 8-13 16,-5-9 20-16,-6-22 11 0,-9-27-27 15,-5-12-19-15,-1-9-1 16,-3 1-9-16,1-3 7 15,-1-3-7-15,0-13-19 16,0-12-89-16,0-6-138 16,-1-11-398-16</inkml:trace>
  <inkml:trace contextRef="#ctx0" brushRef="#br0" timeOffset="64544.55">28077 8385 317 0,'0'0'741'16,"0"0"-663"-16,0 0-77 0,0 0-1 16,0 0 46-1,99-58 42-15,-66 58-1 0,-1 5 44 16,0 12-9-16,-5 3-36 16,-10 3-4-16,-9 2 0 15,-8 0-12-15,-3 1-38 16,-19-2-16-16,-8-2-7 15,-5 0 0-15,-2-7-8 16,3-2-1-16,2-6 0 16,7-4-36-16,6-3-63 15,7 0-77-15,6-9-159 16,6 0-424-16</inkml:trace>
  <inkml:trace contextRef="#ctx0" brushRef="#br0" timeOffset="65100.91">28349 8398 945 0,'0'0'175'0,"0"0"-162"16,0 0-6-16,0 0 34 16,71 75 41-16,-48-58-34 15,2-4-28-15,2-5-5 16,-1-8-4-16,0 0-9 15,-4-11-2-15,-2-7-17 16,-8-5-75-16,-5-4-120 16,-7-2-23-16,0-2 83 15,-1 1 82-15,-13 5 64 0,-7 4 6 16,-2 10 108 0,-3 6 45-16,-2 5-52 0,-1 10-10 15,3 14-16-15,2 9-24 16,7 2 23-16,4 3 11 15,5-1-22-15,8-7-30 16,0-6 3-16,3-7-14 16,13-7-4-16,6-8-5 15,3-2 0-15,2-6-13 16,-2-12-53-16,-4-8 4 16,-1-2-5-16,-8-4-41 15,-5-3 31-15,-4 4 49 0,-3 3 15 16,0 7 43-1,0 9 44-15,0 12 22 0,0 0-3 16,0 17-57-16,0 15-2 16,3 8 17-16,11 4-17 15,2 1-24-15,4-9-14 16,2-6-8-16,1-10-1 16,0-10-4-16,-5-8-133 15,-2-2 12-15,-4-29-23 16,-5-1-233-16,-5-4-216 0</inkml:trace>
  <inkml:trace contextRef="#ctx0" brushRef="#br0" timeOffset="65394.16">28711 8253 856 0,'0'0'175'0,"0"0"-109"16,0 0 17-16,14 108 27 15,-1-71-28-15,0 1-19 16,1-7 8-16,-5-8-36 15,-2-6-3-15,-2-7-7 16,-4-6 18-16,-1-4 32 16,0-1 17-16,0-16-5 15,0-8-73-15,-4-8-14 16,1-2 1-16,1-2 6 16,2 3-7-16,0 6 2 15,9 6 10-15,4 7-4 16,3 6-7-16,1 4 0 15,0 5-1-15,2 0 0 0,-1 0-5 16,2 6-90 0,-6 2-245-16,-3 0-577 0</inkml:trace>
  <inkml:trace contextRef="#ctx0" brushRef="#br0" timeOffset="66459.85">29121 8290 365 0,'0'0'735'0,"0"0"-618"15,0 0-84-15,0 0 45 16,0 0 130-16,0 0-52 16,23 86-82-16,-14-50-34 0,-1 3 5 15,1-5 3-15,-2-5-23 16,-1-6-12-16,-3-6-5 15,1-7-7-15,-3-6 0 16,-1-4 1-16,2 0 14 16,-2-3 9-16,0-15 0 15,0-8-24-15,0-6 0 16,0-6-1-16,0-3 0 16,0 3-1-16,1 5 0 15,4 9 0-15,1 12-5 16,1 9 0-16,5 3 6 15,0 18 7-15,3 13 15 16,0 5-2-16,3 1-11 16,-2-2-3-16,2-7-6 15,-3-7 1-15,1-7-1 0,0-6-1 16,-2-8 1-16,0 0-28 16,1-11 8-16,-2-9-11 15,0-10-41-15,-2-5-20 16,-3 0-14-16,-2-1-15 15,-1 8-9-15,0 8 29 16,-2 10 2-16,-2 10 43 16,2 10 56-16,2 15 29 15,-1 6 44-15,5 2-29 16,0-3-11-16,5-5 8 0,2-7-3 16,3-8-11-1,-1-8 15-15,0-2 34 0,-3-5-22 16,0-13-32-16,-6-7-13 15,-6-7-9-15,-3-2 1 16,0-1 0-16,-14 4 1 16,-5 6-2-16,-3 9 12 15,-3 13 1-15,0 3-13 16,0 19 0-16,0 12 0 16,4 5-12-16,7 10-96 15,5-5-140-15,5-9-418 0</inkml:trace>
  <inkml:trace contextRef="#ctx0" brushRef="#br0" timeOffset="66849.38">29833 8388 932 0,'0'0'344'16,"0"0"-255"-16,0 0-46 16,0 0 81-16,0 0 26 15,0 0-75-15,91-22-47 16,-76 5 0-16,-2 0-19 16,-5-5-3-16,-5-2 0 15,-3-2-6-15,0 2-15 0,-8 4 2 16,-5 5-13-1,-2 7-12-15,0 8 23 0,1 1 9 16,0 20-2-16,3 10 2 16,3 9 6-16,5 2 8 15,3 2 3-15,0-4 2 16,13-4-4-16,6-7-2 16,1-9-6-16,3-11-1 15,0-7-84-15,6-6-19 16,-5-13-187-16,-7-3-272 0</inkml:trace>
  <inkml:trace contextRef="#ctx0" brushRef="#br0" timeOffset="67211.27">30113 8226 438 0,'0'0'489'16,"0"0"-320"-16,0 0 34 15,9 101-46-15,-6-62 17 16,3 1-24-16,-2-5-34 15,2-6-28-15,-1-9-54 16,0-4-19-16,-2-8 3 16,0-5-18-16,1-3 1 15,-1 0 38-15,1-13-10 16,1-9-29-16,1-7-2 16,1-7-8-16,2 0 9 15,0-1-21-15,2 7-2 16,0 9 15-16,0 13-2 0,1 8-1 15,1 9 12-15,-1 18 11 16,2 8 11-16,-1 2 3 16,3-2-12-16,-2-5 11 15,1-9-13-15,-5-5-9 16,1-10-2-16,1-6-56 16,-5 0-41-16,4-37-74 15,-3 0-209-15,-2-2-441 0</inkml:trace>
  <inkml:trace contextRef="#ctx0" brushRef="#br0" timeOffset="67700.19">30382 7920 1098 0,'0'0'243'0,"0"0"-85"0,13 122 23 15,-1-60 0-15,-2 4-29 16,4-4-52-16,2-4-47 15,2-10-28-15,2-8-16 16,2-11-8-16,2-11-1 16,1-7-39-16,-2-11-32 15,0-3-18-15,0-18-30 16,-3-8-62-16,-1-5-26 16,-3 0 78-16,-4 5 75 15,-4 9 41-15,-1 14 12 16,-4 6 1-16,0 14 54 0,-2 15 104 15,1 9-62 1,2-1-32-16,5-3 13 0,4-4 15 16,4-7-32-16,2-9-27 15,4-6 15-15,-2-8-7 16,1 0-16-16,-1-10-12 16,-5-14-7-16,-5-5-6 15,-8-7-6-15,-3-3 0 16,-6 1 5-16,-15 4-7 15,-3 7 7-15,-3 10 1 16,1 10-7-16,0 7 6 16,3 9 0-16,3 16-10 15,5 5 10-15,3 3 0 16,6 2-5-16,6-5-24 0,0-4-90 16,9-8-150-16,4-8-296 15</inkml:trace>
  <inkml:trace contextRef="#ctx0" brushRef="#br0" timeOffset="67979.38">31005 8176 1189 0,'0'0'235'16,"0"0"-167"-16,0 0 106 16,0 0 41-16,93 1-39 15,-71 18-83-15,0 4-27 16,1 7-10-16,-8 1-14 15,-2 2-2-15,-9-1-23 0,-2-2 3 16,-2-2-20 0,0-3 1-16,0-2 1 0,0-4-2 15,0-4-6-15,6-1-6 16,2-6-11-16,3-1-25 16,1-5-38-16,2-2 11 15,1 0-52-15,4-22-65 16,-7-2-302-16,-3 2-741 0</inkml:trace>
  <inkml:trace contextRef="#ctx0" brushRef="#br0" timeOffset="68607.09">31050 8320 734 0,'0'0'41'16,"0"0"6"-16,0 0 65 15,0 0 112-15,112 12-76 16,-69-12-90-16,2 0-9 16,6 0 20-16,-2-5-23 15,-3-5-9-15,-3-4-20 16,-7 0-17-16,-8 1-13 16,-10 2-18-16,-7 3 24 15,-8 8 7-15,-3 0 51 16,-3 5-19-16,-9 13-20 0,0 9-11 15,3 5 23 1,3 2 11-16,6-1-10 0,0-6-3 16,10-4-15-16,5-9-1 15,3-3-4-15,0-9 36 16,1-2-12-16,1-2-14 16,-5-14 5-16,-2-7-5 15,-5-4-5-15,-5-3-1 16,-3-3 3-16,0-1 10 15,-13 2 19-15,-3 6-3 16,0 2-11-16,-4 11-15 16,4 5-7-16,0 8-2 15,-1 0 0-15,2 20-11 16,1 5 10-16,3 1 0 16,3 3 1-16,5-5 0 0,3-2-2 15,0-7-7-15,14-5-35 16,4-7-52-16,3-3 10 15,3 0 7-15,1-11 9 16,2-6 22-16,0 3 48 16,-5 0 10-16,1 8 74 15,-4 4-30-15,-3 2-13 16,1 8 3-16,-1 14 13 16,0 1-31-16,-2-1-15 15,-2-2-11-15,-3-8-6 16,1-11-57-16,-1-1-160 15,-1 0-315-15</inkml:trace>
  <inkml:trace contextRef="#ctx0" brushRef="#br0" timeOffset="68988.47">31908 8186 1403 0,'0'0'326'15,"0"0"-247"-15,0 0-47 16,0 0 72-16,0 0 68 15,28 71-48-15,-22-34-80 16,-1 1-22-16,2-1-4 16,-3-4 6-16,2-7-15 15,-1-7-8-15,1-7 2 16,-2-6-3-16,2-4-9 16,-2-2-17-16,4 0 25 0,1-14 1 15,4-6-1 1,1-6-7-16,2-6-4 0,-1-8 12 15,3-2-1 1,-1 2-5-16,0 8 4 0,1 10-5 16,-1 11-3-16,-1 11-1 15,-2 8 11-15,0 19 24 16,0 10-3-16,-2 4 4 16,3 2-14-16,-6-6 5 15,-2-10-10-15,0-7-6 16,-4-9-80-16,-1-11-111 15,1-12-430-15,-1-8-773 0</inkml:trace>
  <inkml:trace contextRef="#ctx0" brushRef="#br0" timeOffset="69210.22">32342 7745 1249 0,'0'0'379'16,"18"72"-248"-16,-6-19-7 16,4 13 16-16,-1 1-16 15,1-2-60-15,-1-2-42 16,0-6-22-16,-3-5 0 16,-2-9-33-16,-5-1-55 15,-4-11-131-15,-1-9-470 0</inkml:trace>
  <inkml:trace contextRef="#ctx0" brushRef="#br0" timeOffset="69545.27">32391 8329 1260 0,'0'0'378'16,"0"0"-294"-16,0 0-57 15,85 35 18-15,-52-28 87 16,1-3-47-16,3-4-9 15,-1 0-13-15,0-11-27 16,-7-8-20-16,-6-5-16 16,-5-3 0-16,-12-5-5 0,-6-2-12 15,-3 0-16 1,-16 3 5-16,-6 6 16 0,0 11 5 16,0 10 6-16,0 4 0 15,4 16 1-15,3 13 0 16,5 12 8-16,7 2 4 15,6 2 13-15,0-1 9 16,14-4-9-16,9-6-14 16,4-7-4-16,3-4-7 15,11-8-50-15,-7-9-133 16,-5-3-353-16</inkml:trace>
  <inkml:trace contextRef="#ctx0" brushRef="#br1" timeOffset="150258.22">16283 7241 396 0,'0'0'145'15,"0"0"-82"-15,0 0-2 16,0 0 12-16,0 0 52 16,0 0-46-16,-7 8-40 0,5-7-9 15,1 2 2 1,-1 0 20-16,-1-2 8 0,2 2-5 16,-1 0-8-16,-1-1-6 15,2 1-11-15,-1 0-6 16,-2 1-3-16,3 3-3 15,-1-3-5-15,1 4-2 16,-1 0-3-16,0 1 5 16,1 4 0-16,1-2 1 15,0 3 4-15,0-2-1 16,0 4 8-16,0-2 1 16,0 2 2-16,0 1-5 15,3-2-3-15,2 0 2 16,2 1 4-16,-1 0-8 15,0-1-1-15,1 1 1 0,2-1-2 16,-1-1-4-16,1 2-1 16,0-2 4-16,-1 0-2 15,1 2 8-15,-1-2-1 16,2 0-5-16,-1 0 1 16,0 0 0-16,1-2 3 15,1 2-4-15,0-2-1 16,2 1-1-16,-1-1 8 15,0 1-1-15,1-2-8 16,-1 0 6-16,1-2 2 16,0 0-2-16,0-1-1 15,0-1 1-15,1 0-6 0,2 0 11 16,-2-1-2 0,2 0-8-16,-2-1-1 0,2-2 0 15,-1 1 0-15,1 1 2 16,2-2-5-16,-1 1 3 15,0-3-5-15,1 2 4 16,0-1-2-16,1-2 2 16,-2 1-3-16,1-1-7 15,-2 0 7-15,2 0-7 16,-1 0 8-16,0 0-8 16,0 0 0-16,-1 0 0 15,2 0 0-15,-3 0 1 16,1 0-1-16,1-4 0 0,-1-1 1 15,-2 0-2 1,2 0 1-16,-4 1-1 0,3-3 0 16,-5 1 0-16,3 2-1 15,-2-4 1-15,1 2 0 16,-1 0 0-16,2-1 1 16,-2 2 0-16,0-2 0 15,-2 0-1-15,2-2 0 16,-1 0 0-16,-1 0 1 15,2-1 0-15,-1 1 0 16,-2-2 0-16,1 0 1 16,-3 1-2-16,2 1 1 15,-2-3-1-15,0 1 1 16,1 0 0-16,-1-1-1 16,1-3 2-16,-1 2-1 0,0-4-1 15,0 1 0 1,-2-1 1-16,3-3 0 0,-2 2 1 15,-2 0-1-15,0 2 8 16,-1-4-9-16,-1 3 0 16,-1-2-1-16,0 1 1 15,0 0 1-15,0 0 5 16,0 0-5-16,0 0 0 16,0-1 1-16,0 2-1 15,-3 0-1-15,0-2 1 16,0 4 0-16,0-3-1 15,0 3 1-15,-3 0 0 0,3 3-1 16,-1-1 1 0,-1 1 0-16,1 1 0 0,-1-1 0 15,-2 1-1-15,3 2 0 16,-3-2 1-16,1 2 0 16,0 1-1-16,-2 0 1 15,2-2 5-15,-2 4 0 16,1-3-4-16,-2 3-2 15,0-2 1-15,0 0 0 16,1-1 5-16,-2 2 2 16,1 0-2-16,-2 1 0 15,1-2 0-15,0 0-5 16,-3 0 5-16,2 2-4 0,-1-2-2 16,-1 2 2-1,0-1-1-15,1 0 0 0,-1 1 0 16,3 0-1-16,-2-1 1 15,0 1 0-15,1 1 0 16,-2 1-1-16,2-1 1 16,0 1-1-16,0 1 0 15,1 1 0-15,-2 0 0 16,1-1 0-16,1 1-6 16,-2 2 6-16,0 0 0 15,-3 0 0-15,3 0 0 16,-1 0-1-16,-1 0 1 15,2 0-1-15,1 0 1 16,-2 0 0-16,3 0 0 16,-3 0-1-16,1 0 1 0,-5 4-2 15,4-1 2-15,-3-2 0 16,2 2 2-16,-1 0-2 16,2-3 0-16,-2 2 0 15,1-1 1-15,0-1-1 16,2 2 0-16,-1 0 1 15,-1-2-1-15,2 1 0 16,-3 1 0-16,1 0 0 16,0 1 0-16,2 0 0 15,-3-1 0-15,1 2 0 16,1-1 0-16,-2 3 0 16,1 0-1-16,1-1 1 15,1 3 0-15,-1-2 0 0,-1 4-1 16,0-3-1-16,0 4 2 15,0-3 0-15,0 2 0 16,1 0 0-16,-1 0 0 16,3-1 0-16,0 2 2 15,0-2-2-15,2 1-2 16,-3 2 2-16,3-1-6 16,0 3 8-16,1 0-2 15,-2 3 0-15,4 2-1 16,0-1 0-16,2 1-5 15,1 0 6-15,-1-2 0 16,4-1 1-16,0-4-1 16,0-1 0-16,0-3-1 15,0-2 1-15,0-2 0 0,0-1 0 16,0 0 0-16,0-3-1 16,0 1 1-16,0-1-1 15,0 0 1-15,0 0 0 16,0 0-1-16,0 0-5 15,0 0-52-15,0 0-85 16,5-5-172-16,1-1-692 0</inkml:trace>
  <inkml:trace contextRef="#ctx0" brushRef="#br1" timeOffset="153343.26">15664 7979 191 0,'0'0'226'15,"0"0"-119"-15,0 0-52 16,0 0 43-16,0 0 29 15,0 0-43-15,0 0-14 16,-39 29 6-16,35-25-20 16,-2-1-10-16,2 0 15 15,-1 1-13-15,0-1-13 16,1 0-2-16,-1 0 6 16,0-2-13-16,0 4-11 0,-1 1-8 15,2 0-6-15,-2 1 11 16,1 0-11-16,-2 1 8 15,2 2-7-15,1-1-1 16,1 2 7-16,-2 0 1 16,1 1-2-16,1 0 2 15,-1 1-8-15,2 1 1 16,1 0 12-16,1 2 1 16,0-1 4-16,0 1-6 15,0 0-6-15,0-3 11 16,0 3-1-16,0 0-1 15,0 0 7-15,0 1-5 16,0 0-2-16,3 0 1 0,2 0-4 16,0 0-1-1,1-1-2-15,0-3 2 0,0 2 1 16,3-3-1-16,-3-1 4 16,1 3 3-16,1-3-6 15,0 1-4-15,1 2 5 16,1 0 5-16,1 1 0 15,0-1-8-15,-1-1 0 16,1-1-3-16,-1 1 2 16,1-2-9-16,2 0 11 15,-2 2-2-15,2-4-2 16,-1 1 0-16,0-2 4 16,1 1-3-16,-1-2 4 15,1-1 0-15,-2 1-1 0,1-1 0 16,0-2-2-16,-2 0 0 15,1 1-1-15,1-4 5 16,-2 2-5-16,2-1-3 16,-2-2 1-16,3 0 5 15,1 0 1-15,0 0-4 16,2 0 9-16,-1 0-5 16,1 0-4-16,0 0-7 15,-2 0 0-15,1 0 4 16,2 0-6-16,-4 0 6 15,3 0-5-15,-2 0-1 16,2-2 1-16,-1 1-1 16,3-1 1-16,-1 1 0 0,0-1-1 15,3-1 1-15,-2-2 1 16,1 1-1-16,2-1 0 16,-5 2 6-16,4-4-5 15,-5 4 5-15,3-4-1 16,-5 0 2-16,2 1-2 15,-3-1-4-15,1-2 7 16,-2 2-8-16,-1-3 8 16,0 1 0-16,0-2-2 15,0 0-6-15,0 0 5 16,-1 0-6-16,0-1 1 16,2-2 0-16,-4 0 0 15,1 0 0-15,-2 0 0 0,0 0 0 16,1 1 0-1,-3 0 1-15,1 0-1 0,-2-1 0 16,0 2 0-16,-1-3 0 16,-1 1-1-16,1-1 0 15,-2 1 1-15,1 0 0 16,-1-1-1-16,0 3 1 16,0-2 0-16,0 2-1 15,0-1 0-15,0 1 1 16,-1-2-1-16,-2 1 2 15,-2-1-2-15,1 2 0 16,-1-2 1-16,0-1-1 16,-2 2 1-16,1 1-1 15,2-1 1-15,-2 2-1 16,0 0 1-16,-1 0-1 0,0 2 1 16,0-1 1-16,1 3-1 15,0-3 0-15,-3 0 0 16,2 2 0-16,-1 0 0 15,0-1 0-15,0 1 0 16,-1 0-1-16,0 0 2 16,0-1-2-16,-2 2 1 15,1 0 0-15,-2 0 0 16,0 0 0-16,-3 1-1 16,3-1 1-16,0 2 1 15,-1 0-1-15,1-2 0 16,0 4 0-16,2-3 0 0,0 2 1 15,-1 0 5 1,2-1-6-16,-2-1 1 0,-2 3-1 16,2-3 5-16,-1 4-5 15,-1-2 1-15,3 1-1 16,-5 1 7-16,3-1-7 16,-3 1-1-16,0-1 1 15,0 1 1-15,0 2-1 16,0-1 0-16,3 1 0 15,-1 0 1-15,1 0-1 16,0 0 0-16,-1 0-1 16,1 0 0-16,-1 0 0 15,-1 0 0-15,2 0 0 0,-3 0 1 16,3 0-1-16,-3 0-2 16,2 4 1-16,-1 3 0 15,2-4 1-15,0 3-1 16,-1-1-5-16,1 0 6 15,-1 1 0-15,1 0 1 16,1-2-1-16,-2 1-1 16,2 1 1-16,2 0-1 15,-1 1 1-15,1-3-1 16,1 1-1-16,1 2 1 16,1-4-5-16,2 1 6 15,1-1-1-15,0-2 0 16,3 2 0-16,-2-3 0 15,2 3 0-15,-1-3-8 16,1 0-3-16,0 0-3 0,0 2-7 16,0-2-13-16,0 0-15 15,0 0 5-15,0 0-16 16,0 0-26-16,0 0-62 16,0 0-36-16,0 0 47 15,4 0 0-15,4 0-192 16,-2 0-60-16</inkml:trace>
  <inkml:trace contextRef="#ctx0" brushRef="#br1" timeOffset="156235.64">16568 8750 441 0,'0'0'147'16,"0"0"-47"-16,0 0-9 15,0 0 39-15,0 0 22 16,0 0-64-16,0 0-33 15,-25 8-13-15,22-5 7 16,-2 1-7-16,-2-1-19 0,2-1-2 16,-1 2 15-1,0 0-13-15,0 0 3 0,2 2 2 16,-3-2 4-16,2 3-9 16,-1-2 0-16,0 0 9 15,0 1-1-15,-1 0-17 16,-1 1-5-16,1 0 3 15,-1 1-2-15,-1-1-1 16,3 1-3-16,-1 1 1 16,-1 1-6-16,1-1 5 15,0 0-5-15,1 2-1 16,1-2 1-16,-1 1 0 16,-1 0 6-16,1-1-6 15,0 3 0-15,0-1-1 16,0 3 0-16,-1-2 1 0,-1 1-1 15,2 0 0-15,0 0 1 16,-3 1 0-16,3-1 0 16,-1 1-1-16,0-2 0 15,1 2 0-15,-1 1 0 16,1-1 1-16,0 1-1 16,2-1 1-16,-1 0 0 15,0 1-1-15,2 0 0 16,-1-1 0-16,1 1 0 15,0-1 0-15,2 2 1 16,-1 0-1-16,2 1 1 16,0 0 1-16,0 2 5 0,0-1-6 15,0 0 5-15,0 0-5 16,0-1 9-16,5 1-9 16,-1-1 5-16,3 0 0 15,1 0 9-15,1 0-1 16,0-2 2-16,1 2-4 15,1-2 1-15,0 1-1 16,0-1-2-16,0 2-1 16,0-5 1-16,0 2 2 15,1-2-2-15,1 1 2 16,0-4 0-16,-1 3-1 16,1-4-2-16,0 2 4 15,2-2 1-15,-1 0-1 16,0-1-1-16,0 0-5 15,1-1 3-15,-2 1 3 0,4-2 2 16,-4 0-5-16,3 0-1 16,-2-2-3-16,1 0-5 15,-3 0 11-15,0-1-6 16,3 1-5-16,-2-3 7 16,2 0 3-16,0 0 3 15,1 0 3-15,-1 0-8 16,2 0-7-16,-2 0 5 15,2 0 0-15,-3 0-1 16,2 0-4-16,-2 0-1 16,1-3 5-16,-2-1 3 15,0 1-2-15,1 1 2 16,-1-1-3-16,-1-1-4 0,2-1 9 16,-1 0-10-1,1 0 10-15,2-2-5 0,-2 1 4 16,0 0 0-16,0-2-4 15,1 2-5-15,-2-2 5 16,0 0-6-16,1-1 6 16,-3 1-5-16,2 1 0 15,-3-2 1-15,0 1 0 16,1-1-1-16,0 1 0 16,0-1 9-16,-2 0-9 15,2 1-1-15,1-3 8 16,-2 0-7-16,-1 1 5 15,1-2 2-15,0-2-6 0,-1 2 4 16,-2 0-6-16,2 0 1 16,-3-1 1-16,0 1 4 15,0-1-6-15,1 0 1 16,-2 1 0-16,-1-1 0 16,1 1 0-16,-2-2 0 15,0-1 0-15,0 0-1 16,-3-1 2-16,1 1-1 15,-1-2 1-15,0 1-2 16,0-1 1-16,0 2-1 16,0 1 1-16,0-1 0 15,0 3 0-15,0 0-1 0,-1 0 1 16,-2-1 0 0,-2 2 0-16,1-2 0 0,-1 1-1 15,1 0 1-15,-2-2 1 16,2 2-1-16,-3 0 0 15,3 2-1-15,-1-1 1 16,1 2 0-16,-3 0-1 16,1 0 1-16,1-1 0 15,-2 0 0-15,0-1 0 16,-3 0-1-16,3 1 1 16,-2-2 0-16,-1 1 0 15,2 3-1-15,-1-2 1 16,0 3-1-16,-1-2 0 15,1 3 0-15,-1-2 2 16,-1 0-1-16,0 3 0 0,-2-3 0 16,1 1 0-16,1 2-1 15,-2-1 0-15,1 0 0 16,-1 1 1-16,1-3 0 16,0 4-1-16,0-3 0 15,1 1 0-15,1 1 0 16,-2 1 0-16,2 0 1 15,0-2-1-15,-1 2 1 16,0-1-1-16,1 3 1 16,0-3 11-16,0 3-6 15,-1-1-3-15,0-2 3 16,1 3-5-16,-4-1 0 16,2-2 0-16,-1 3 0 0,1 0 0 15,0-1 0-15,0-1-1 16,2 3 1-16,-1-2-1 15,1 1 1-15,1 1-1 16,0 0 1-16,-1 1-1 16,1-2 0-16,-1 2 1 15,-1 0-1-15,2 0 1 16,0 0 0-16,-2 0 0 16,2 0-1-16,2 3 0 15,1 1 0-15,-1 1-1 16,1 0-4-16,1-3 5 15,1 2 1-15,0-3-1 0,3 1-5 16,-1 1 5 0,1-1 0-16,1-2 0 0,0 0-1 15,0 0 0-15,0 0 0 16,0 0-17-16,0 0 2 16,0 0-14-16,0 0-13 15,0 0-32-15,0 0-59 16,0 0-153-16,8 0-255 15,1-10-278-15</inkml:trace>
  <inkml:trace contextRef="#ctx0" brushRef="#br1" timeOffset="158346.41">17453 7942 390 0,'0'0'121'16,"0"0"-32"-16,0 0 43 15,0 0 21-15,0 0 16 16,0 0-75-16,0 0-15 15,-29-9 10-15,25 8-36 16,-1 1-2-16,1-1 4 0,-3 1-18 16,0 0 8-1,-2 0 3-15,2 0-25 0,-3 0 0 16,1 0-2-16,-1 0 4 16,0 0-8-16,1 0-2 15,0 0-5-15,-1 0 16 16,1 1-13-16,0 2-7 15,-1-1-5-15,1 3 0 16,-2-2 1-16,1 2-1 16,1 1 0-16,-2-2 0 15,4 1 6-15,-3 0-6 16,3 0 0-16,0 1 0 16,1-1 0-16,-3 3 0 15,2-2 0-15,1 2 0 16,-2-1 0-16,1 1 0 0,2 1-1 15,-1-1 1-15,2-1-1 16,1 2 1-16,0-1-1 16,0 1 0-16,-1-1 1 15,2 1-2-15,-1 3 1 16,0 0 0-16,1-2 1 16,-1 4-1-16,0-1 0 15,2 1-1-15,1 3 2 16,0-2-2-16,0 1 2 15,0-1-1-15,0 0 2 16,0-1 0-16,0 3-1 16,0-2 0-16,3-1 0 15,0 1 1-15,2 0-1 0,1 1 7 16,1 0-8-16,0 0 3 16,1-2 3-16,1 2 1 15,0-2-6-15,0 0 17 16,0 0-11-16,1-2-1 15,-1 1-5-15,0-2 7 16,1 1-7-16,-1 1 1 16,2-3-1-16,-1 0 12 15,1 1-4-15,-1-3-1 16,3 0-2-16,-2 1 3 16,1-3-8-16,1 2 5 15,-1-2-4-15,3 0 5 0,-1 1 3 16,2-3-1-1,1 1 9-15,0-2-2 0,-2 2-4 16,3-3 0-16,0-1-1 16,-2-1-4-16,1 0 8 15,-1 0-3-15,0 0 4 16,0 0-2-16,0-1 0 16,-3-3-4-16,2-1-1 15,-3-1-8-15,0 2 6 16,2-1-6-16,-4 0-1 15,3 1 1-15,-2-1 5 16,1-2-4-16,1 4-1 16,-2-3-1-16,0-1 3 0,2 2-2 15,-1-4 0 1,1 0 1-16,-1 2-1 0,1-4 0 16,-1-1 1-16,0 1-1 15,0-1 5-15,0-1-5 16,0 0 0-16,-2-1 0 15,-1 0-1-15,2 0 6 16,-4 0-5-16,1 0 0 16,-2-2-1-16,1 1 1 15,-3 2 0-15,-1 0 0 16,2-4 1-16,-3 3-2 16,1-1 1-16,-2 1 0 15,-1-1 0-15,0 1 0 16,0 0 0-16,0 0-1 15,0 0 1-15,0 1 0 0,0 1 1 16,0 1-2-16,0-1 6 16,-1 0-6-16,-2 2 1 15,-4-3-1-15,3 2 1 16,-3-1-1-16,-1 1 1 16,2 0 0-16,0 1 0 15,-1 1 0-15,-2 1 0 16,1-1 0-16,-1 1-1 15,-1-1 1-15,0 1 0 16,-1-1-1-16,-1 2 7 16,0 0-6-16,-1-1 0 15,2 1 11-15,-1 0 1 16,-1 1-4-16,1-1-3 16,-1 2-5-16,1-1 6 15,0 0-5-15,-2 2 4 0,1-1-6 16,-2 0 1-16,1 1 0 15,0-1-1-15,-1-1 1 16,-2 3-1-16,1-2 2 16,-3 2-2-16,0 1 0 15,-1 1-1-15,0 1 1 16,1 0 1-16,-2 0-1 16,0 0 0-16,-1 0 0 15,2 3-5-15,-2 3 5 16,3 2 1-16,-1 1-1 15,1 2-5-15,2-2 5 16,0 3 0-16,-1-3-1 0,4 0 0 16,4-1-12-16,-2 0-5 15,3-2-10-15,1 0-16 16,0 2-6-16,2-3-11 16,0-1-15-16,0 3-80 15,-6 7-129-15,4-3-217 16,-1 3-536-16</inkml:trace>
  <inkml:trace contextRef="#ctx0" brushRef="#br2" timeOffset="163384.24">24005 9403 857 0,'0'0'149'0,"0"0"-101"15,0 0-16-15,0 0 67 16,0 0 23-16,0 0-35 16,-80-1-40-16,66 1-8 15,-1 0 13-15,0 1 2 16,-3 5-5-16,2 1-11 16,-3 2-11-16,-1 2-13 0,1 0-2 15,-1 3-11-15,1 0 11 16,4 0-6-16,-1 3-5 15,5-3 9-15,2 1-9 16,2 0 0-16,3-1 0 16,1 3 1-16,1-5-1 15,2 5 1-15,0-5-2 16,0 1 2-16,0-4-1 16,0 0-1-16,3-2 1 15,2-2-1-15,2-2 0 16,0-1 0-16,1 1 0 15,1-3 7-15,1 0-6 16,2 0 1-16,4 0 4 16,0-8 0-16,3-1-5 0,1-3 1 15,0 2 4-15,2-2-5 16,1 2-1-16,-2 2 1 16,1-1-1-16,2 4 1 15,1 5 0-15,-2 0-1 16,1 0 0-16,-1 0 0 15,1 0 0-15,0 10 0 16,-1 0 0-16,-1 2 1 16,-1 1 0-16,-5 3-1 15,-1 1 1-15,-4 0 0 16,-5 2 1-16,-2 3 14 0,-1-1-3 16,-3 1-3-1,0 3 5-15,0 0 5 0,-10 0-1 16,-3-1-4-16,-1 0-3 15,-1-4 2-15,-1 2-2 16,-1-3-5-16,-2-2-1 16,0 0-4-16,-3-3 6 15,0-1-2-15,-2-3-4 16,-1-1 7-16,-1-5 1 16,-2-1-1-16,1-3-2 15,-3 0 3-15,2 0-4 16,-2-6-5-16,2-4 5 15,-1-3 1-15,3-1-6 16,2 2 14-16,1-3-6 16,4 1 3-16,0 2 8 0,5-1-9 15,5 4-10-15,0 1 12 16,5 4-3-16,2 1-8 16,1 1 3-16,1 2-4 15,0 0-2-15,0 0 0 16,0 0-17-16,0 0-30 15,12 0-43-15,22 0-33 16,-4 0-196-16,1 0-573 0</inkml:trace>
  <inkml:trace contextRef="#ctx0" brushRef="#br2" timeOffset="163840.9">24688 9789 522 0,'0'0'504'16,"0"0"-446"-16,0 0-33 16,0 0 105-16,87 0 44 15,-47 0-27-15,6-4-69 16,5-2-22-16,0-1-8 15,-1 2 4-15,-2-2-22 16,-5 2 3-16,-5-1 2 16,-7 3-24-16,-7 0-10 15,-6 3 1-15,-9-3-2 16,-3 3 0-16,-5 0-41 16,-1 0-92-16,0 0-97 15,0 5-1-15,-4-1-178 16,-2 0-92-16</inkml:trace>
  <inkml:trace contextRef="#ctx0" brushRef="#br2" timeOffset="164471.34">25222 9699 567 0,'0'0'320'0,"0"0"-223"15,0 0-33-15,0 0 38 16,0 0-3-16,0 0-57 15,0 0-25-15,6 27 67 16,-4-4 41-16,1 4-36 16,0 1-53-16,1 3-2 15,0-5-11-15,1-2-1 0,-4-4-9 16,1-3-1 0,0-7 1-16,-2-3-4 0,1-2-8 15,-1-4 6-15,0-1 4 16,2 0 0-16,-2 0 4 15,0-9 43-15,0-8-37 16,0-8-14-16,-3-3-5 16,-4-3-1-16,-1-4 1 15,0 1-1-15,1 0-1 16,1 3 6-16,1 3-6 16,0 4 2-16,2 4-1 15,1 6 5-15,0 4-6 0,2 5-1 16,0 3 0-1,0 2-9-15,7 0-1 0,7 0 10 16,4 6 0-16,8 8 0 16,3 4 0-16,4 3 1 15,0 2-1-15,0 3 1 16,-5-3 0-16,-1 1 1 16,-6 0-1-16,-5-2 0 15,-7-3 1-15,-7-1-1 16,-2 1 15-16,-3 0 16 15,-14-3 11-15,-2 1 8 16,-2-2-3-16,-1-1-3 16,1-3-3-16,0-2-8 15,3-3-18-15,1 0-5 16,3-4-4-16,3 1-6 0,2-1-1 16,0 0 0-16,5-2-52 15,4 0-93-15,0 0-209 16,0 0-472-16</inkml:trace>
  <inkml:trace contextRef="#ctx0" brushRef="#br2" timeOffset="165319.51">26013 9339 506 0,'0'0'376'0,"0"0"-224"16,0 0-41-16,0 0-11 15,0 0-24-15,0 0-40 16,0 0-19-16,9 31 20 0,-5-2 51 16,2 5 11-16,-1 5-58 15,-4 4-19-15,-1-2-6 16,0-4-9-16,0 1-1 16,0-8-5-16,0-4 5 15,-3-3-4-15,1-7-1 16,1-4 1-16,1-5-1 15,0-3 0-15,0-3-1 16,0-1 1-16,0 0 0 16,5 0 5-16,5 0 5 15,2-3 24-15,6-4 5 16,1-1-7-16,2 2 0 16,3-2-10-16,4 4 6 0,1 0-5 15,2 3-7 1,2 1-8-16,-2 0 3 0,-1 0-5 15,-3 0-1-15,-3 0-5 16,-8 3 0-16,-1-1 0 16,-4 0 0-16,-5-2-1 15,-1 2 0-15,-3-2-23 16,-1 0-74-16,-1-8-155 16,0-8-88-16,0 1-512 0</inkml:trace>
  <inkml:trace contextRef="#ctx0" brushRef="#br2" timeOffset="165649.14">26309 9351 1024 0,'0'0'228'16,"0"0"-160"-16,0 0-29 16,0 0 84-16,0 0 12 15,0 0-85-15,0 0-40 16,-4-12-9-16,4 23 6 15,1 7 85-15,7 11 18 16,1 7-36-16,0 9-38 16,4 9-5-16,-1 4 0 15,2 3-9-15,-4-1-11 16,2-4 0-16,-2-4 0 16,0-5 9-16,-3-7-2 15,0-5-9-15,-2-7-2 0,-2-5-6 16,0-4 0-16,0-6-1 15,0-4 1-15,1-5-1 16,4-4-36-16,13-4-78 16,0-12-179-16,1-4-271 0</inkml:trace>
  <inkml:trace contextRef="#ctx0" brushRef="#br2" timeOffset="166228.29">27099 9706 1132 0,'0'0'245'0,"0"0"-175"0,0 0-31 16,0 0 70-16,0 0-26 15,-99-50-51-15,77 45-19 16,-1 2-7-16,0 3-4 15,-3 0-1-15,2 1 0 16,0 11 0-16,1 7 2 16,0 5-3-16,5 5 1 15,4 5 0-15,3 3 0 16,8 0 1-16,3-2-1 16,0-5-1-16,15-5 0 15,4-6 0-15,2-8 0 0,2-4 0 16,1-7 1-1,-2 0 1-15,0-3-1 0,-4-11 1 16,1-6 6-16,-2-4 10 16,1-2 1-16,-5-4 6 15,4 0-2-15,-4 0-2 16,0 5-10-16,0 4-11 16,-3 7 1-16,-3 6-1 15,-1 6-1-15,-1 2-15 16,-1 8 16-16,2 16 10 15,3 12 24-15,5 24-14 16,2 23 23-16,1 23-1 16,-4 8-13-16,-7-8-13 15,-3-22-10-15,-3-29-4 16,0-16 5-16,1-6-6 0,2 0 0 16,0-1 0-16,-1-3 0 15,1-12-1-15,6-17-55 16,-3 0-167-16,0-12-288 0</inkml:trace>
  <inkml:trace contextRef="#ctx0" brushRef="#br2" timeOffset="166979.7">27342 9610 1039 0,'0'0'167'0,"0"0"-127"15,0 0 14-15,6 72 36 16,3-23-13-16,2 5-35 16,2 0-19-16,-4-3 3 15,1-7 0-15,-3-10-5 16,-4-10-4-16,-1-10-4 15,-2-6 2-15,0-8 13 16,0 0 68-16,-5-8-43 16,-5-13-40-16,-2-6-2 15,2-7-5-15,2-1-6 0,2 0-1 16,6 2 0 0,0 5-7-16,3 7-11 0,12 2-21 15,4 6 27-15,1 2 4 16,2 5 9-16,2 1-1 15,0 3 0-15,0 2 1 16,0 0-1-16,1 2 1 16,-3 11 1-16,-4 2-1 15,-3 4 0-15,-4 5 1 16,-5 2-1-16,-3 3 2 16,-2 5-1-16,2-4-1 15,0 1 1-15,3-6-1 16,3-3 1-16,6-5-1 0,1-4 0 15,7-8 0 1,2-3 1-16,0-2 1 0,1-7-1 16,1-10-1-16,-3-7-8 15,-4-4-20-15,-3-7-6 16,-5-2 24-16,-6-3 3 16,-5 1 7-16,-1 0 1 15,0 5 8-15,-6 5 9 16,-3 11-1-16,3 7-1 15,0 6-1-15,2 5 15 16,-2 8-28-16,1 15-2 16,-2 12 6-16,6 6 15 15,1 5 9-15,0 2 1 16,14-4-3-16,6-4-13 0,4-5-9 16,4-8-4-16,3-8 6 15,4-5-8-15,17-14-13 16,-10 0-136-16,-4-12-337 0</inkml:trace>
  <inkml:trace contextRef="#ctx0" brushRef="#br2" timeOffset="167565.26">28277 9546 101 0,'0'0'593'0,"0"0"-498"0,0 0 96 16,0 0 32-16,0 95-64 16,1-46-50-16,13 21-29 15,4 17 3-15,3 22-31 16,-2 9-27-16,-5-10 1 16,-4-10 2-16,-7-28-22 15,-2-14-6-15,1-15 0 16,-2-7-10-16,0 4 9 15,0-2 1-15,0 1 1 16,0-12 0-16,0-8 5 16,0-12 11-16,-5-5 56 15,-3-7 24-15,-3-23-54 16,-6-23-7-16,-6-27-7 0,-3-28-2 16,4-10-14-1,9 4-12-15,10 13 1 0,3 29 6 16,1 14-8-16,10 18 0 15,2 6 0-15,3-1 0 16,4-1 0-16,2 2 0 16,4 11 0-16,-1 7-7 15,2 9 6-15,4 7-7 16,0 3 8-16,4 20 0 16,-1 10 2-16,-2 7 5 15,-7 3-6-15,-8-2 7 16,-10 0-2-16,-7-4-6 15,-7-4 19-15,-15-6 0 16,-6-4 1-16,-3-7-4 16,-1-6-9-16,2-3-1 0,5-7-4 15,5 0-2-15,4-10-41 16,13-14-80-16,3 2-162 16,0 0-338-16</inkml:trace>
  <inkml:trace contextRef="#ctx0" brushRef="#br2" timeOffset="167925.51">28712 9779 1265 0,'0'0'283'0,"0"0"-209"16,0 0-39-16,-4 79 94 0,2-44-8 15,2 2-70-15,2 0-26 16,15-4 0-16,3-5-10 15,7-5 5-15,1-9-7 16,2-5-1-16,2-9 3 16,-1 0 5-16,-3-17 13 15,-4-9-14-15,-4-6-10 16,-7-6-2-16,-9-4-5 16,-4 1 10-16,0 1 4 15,-17 3 19-15,-6 8 24 16,-1 6-16-16,-3 9-28 15,1 7-5-15,-3 7-10 16,3 3-1-16,2 18-7 16,3 6-3-16,3 7-14 15,10 4-42-15,8 13-79 0,6-11-234 16,12-5-712-16</inkml:trace>
  <inkml:trace contextRef="#ctx0" brushRef="#br2" timeOffset="168315.19">29227 9646 1410 0,'0'0'172'0,"0"0"-162"15,0 0 45 1,-94 13 41-16,75 1-24 0,7 3-52 15,9 3-12-15,3 2-8 16,9 6 0-16,18-2-74 16,7 6-113-16,6 1 34 15,5-1-28-15,0-1-10 16,-2-1 24-16,-4-4 110 16,-9 1 57-16,-8-7 52 15,-13-1 110-15,-9-2 75 16,-2-3 54-16,-23 0-21 15,-11-3-70-15,-8 0-64 16,-6-4-42-16,-2-2-26 16,3-2-32-16,7-3-29 0,8 0-7 15,7 0-18-15,9 0-50 16,17-11-95-16,1 2-348 16,1 0-682-16</inkml:trace>
  <inkml:trace contextRef="#ctx0" brushRef="#br2" timeOffset="168795.51">29778 9838 1324 0,'0'0'287'0,"0"0"-211"0,0 0-2 16,0 0 20-16,0 0-27 16,0 0-36-16,0 0-16 15,35 67-2-15,-6-60-4 16,-1-2 0-16,0-5-8 16,-1 0 9-16,-7-3-8 15,-4-9 7-15,-5-4 0 16,-4-2-7-16,-7-3 8 15,0-2-1-15,-4 0 4 16,-13 1 14-16,-4 5 2 16,-1 5-10-16,-2 8-11 15,0 4-8-15,-3 11-1 16,2 14 1-16,1 8 6 0,6 6 19 16,3 4 20-16,9 2-9 15,6-2-12-15,5-2 7 16,17-7-2-16,8-7-10 15,7-5-10-15,5-6-1 16,0-6-3-16,0-8-5 16,1-2-28-16,-6-5-64 15,3-26-81-15,-10 1-172 16,-7-1-575-16</inkml:trace>
  <inkml:trace contextRef="#ctx0" brushRef="#br2" timeOffset="169269.59">29453 9314 212 0,'0'0'1289'0,"0"0"-1120"0,0 0-124 16,0 0 24 0,0 0 46-16,0 0-19 0,0 0-25 15,64 36 12-15,-21-30-7 16,8 2-14-16,10-4-22 15,7-2-16-15,2 0-5 16,2-1-7-16,-1-1-4 16,-6 0 2-16,-7 0-3 15,-9 0 5-15,-7 0 0 16,-9 0 3-16,-8 0 10 16,-8 2 12-16,-6-2-13 15,-6 2-6-15,-2-2-5 16,-2 1-5-16,-1-1-8 15,0 0 0-15,0 0-1 16,0 0-43-16,-1 2-60 0,-11 0-108 16,-5-1-486-16</inkml:trace>
  <inkml:trace contextRef="#ctx0" brushRef="#br3" timeOffset="-168168.67">10552 13710 624 0,'0'0'132'0,"0"0"-93"15,0 0-19-15,0 0 64 16,0 0 57-16,0 0-41 15,0 0-51-15,-35 56-20 16,30-46 9-16,2 3 4 16,-1 0 0-16,-1 1-4 15,1 2-9-15,-1 1-6 16,0 0-6-16,2 0 1 0,-2 2 4 16,-1 1 5-16,4 1 5 15,-2 3-1-15,2 0 4 16,-1 1 0-16,3 4 4 15,0-1-10-15,0 3 2 16,0-1 4-16,0 2-7 16,2 0-1-16,5 1-6 15,4-1-1-15,1-1-2 16,0-1 2-16,0 0-18 16,4-4 15-16,-1-1-5 15,0 1 3-15,4 0-5 16,-2-4 12-16,2-1-12 15,1-1 12-15,-1-1-10 0,5-3 14 16,-2 1 1 0,1-2-17-16,2 2 3 0,2-3-7 15,1 1-4-15,2-3-2 16,0 0 6-16,1-2-4 16,0-2-1-16,1-1 0 15,-1-1-1-15,2-3 6 16,-3-3-5-16,0 0 0 15,-1 0 5-15,1 0-5 16,-1 0 0-16,0-9 9 16,1 1-8-16,0-4 7 15,-2 1 1-15,-1-3-10 0,0 0-10 16,-4-1 8 0,-1-2 2-16,0-2-8 0,-4 0 8 15,0-2 9-15,-2-4-7 16,-1 1-2-16,-4-2 0 15,4-3 9-15,-3-2-9 16,-2 0 19-16,-3-2-18 16,-2 0-1-16,1 1 2 15,-4-2-1-15,-2 0-1 16,0 0 2-16,-2 0-1 16,-7 0-1-16,-3 2 0 15,-3 0-1-15,0 2 1 16,-1 3 0-16,-5 0 0 15,1 2 11-15,-3 0-10 16,-1 1 0-16,-1 3-1 0,-2 2 2 16,3 0-1-16,-3 4-1 15,0 1 1-15,0 2 6 16,0 1-7-16,2 3-1 16,-2-1 0-16,3 4-15 15,-3 0 16-15,-1 0 6 16,3 5-6-16,-2-3 1 15,-1 3 14-15,1 0-14 16,-3-1 6-16,3-1 0 16,0 1-6-16,2-1-2 15,-2 2 1-15,2 0-6 16,-1 0-3-16,1 0 8 16,-2 6 1-16,3 1 0 0,-3 2 1 15,2 2 5 1,0 0-6-16,1 4-1 0,0 2 1 15,4 5 0-15,0 0 0 16,3 5 0-16,1-1-6 16,2 1-19-16,3-3-20 15,3 0-15-15,2-1-20 16,4-2-26-16,2 0-45 16,0 9-80-16,8-6-116 15,3-3-488-15</inkml:trace>
  <inkml:trace contextRef="#ctx0" brushRef="#br3" timeOffset="-166503.39">19583 13646 783 0,'0'0'262'0,"0"0"-190"15,0 0-53-15,0 0-3 16,0 0 110-16,0 0 4 15,0 0-63-15,-69 29-34 16,63-20 15-16,-4 4 15 16,-1 3 0-16,0 1-2 15,-3 5-14-15,-1 2 2 16,-3 3-5-16,0 3-1 16,2 3-14-16,-1 1 5 15,5 0-2-15,3 4-3 16,1 4-13-16,3 0 0 0,4 2 2 15,1 1-16-15,0-2 7 16,0-2-3-16,4 0 6 16,8-1-12-16,1-3 0 15,5-2 0-15,-1-1-4 16,3-2 4-16,3 0 16 16,-1 0-15-16,4-4 0 15,2 0 6-15,0-1-6 16,4-2 1-16,1 0-1 15,2-3-1-15,7-2 1 16,0-2 2-16,2-4-3 16,1-1 2-16,1-6-1 15,-1-3 1-15,0-3-1 0,-5-1 0 16,-1 0-1 0,-5-3-7-16,-2-6-3 0,-4-4 8 15,0 1 2-15,1-4 19 16,1 1-19-16,-1 1 12 15,0-3-12-15,-1 0 6 16,-1 0-6-16,-3-2 0 16,-2-3 6-16,1 2-5 15,-1-4 0-15,-3 1 0 16,-1-2 1-16,-2-3 5 16,-2-2-5-16,-2 1 3 15,-3-3-4-15,-2-2-1 16,-2 0 0-16,-2-2 0 15,-2 2 0-15,-1 0 2 16,0-2-1-16,0 3 0 0,-4-1 6 16,-8 0 0-16,-3 2 2 15,-2 1 7-15,-5-1 4 16,-3 2-4-16,-3-1 0 16,-2 3-1-16,-2-1 4 15,0 2-2-15,-3 3-1 16,1 2-4-16,-1 2-3 15,0 0-2-15,-5 3 3 16,-1 3 3-16,-1 5-13 16,-4 1 0-16,-3 7 7 15,-2 1 4-15,-1 0-10 16,-2 7 12-16,5 4-13 0,0 2-1 16,5 2 0-16,5 5-17 15,3 3-7-15,1 6-23 16,4 10-37-16,-17 29-53 15,9-10-181-15,4-2-920 0</inkml:trace>
  <inkml:trace contextRef="#ctx0" brushRef="#br4" timeOffset="-153604.16">9920 13975 464 0,'0'0'175'16,"0"0"-41"-16,0 0 60 16,0 0-57-16,0 0-8 15,0 0-28-15,0 0-18 16,-54 0 1-16,45 0 2 15,-1 0-5-15,1 0-15 16,0 0-12-16,-3 0-3 16,3 0-19-16,-1 0-10 15,-5 2 2-15,4-1 8 16,-1 1-11-16,-2 0-13 0,-2 0 7 16,0 1-13-16,0 1 9 15,1 0-5-15,-3 2-6 16,3-1 0-16,-3 1 0 15,0 3 5-15,-4 0-4 16,1 1-1-16,0 1 0 16,0 2 0-16,2-1-1 15,1 2 1-15,-3 1 0 16,2 0 0-16,1 2 0 16,-3 0 0-16,6-3 1 15,-3 2-1-15,2 0 0 16,-1 0 1-16,1 0-1 15,-1 1 1-15,1 0-1 0,0 0 0 16,-2 0 1 0,1 1-1-16,-2-1 1 0,5-2 0 15,-2 2-1-15,0-1 2 16,1 2 1-16,-1-1-3 16,-1 2 0-16,4-2 0 15,-1-2 1-15,2 1-1 16,-1-1 1-16,2 1-1 15,2 0-1-15,-1 0 1 16,-2 3-1-16,2 3 1 16,-2 4 0-16,-2 1-1 15,-2 1 1-15,1-2 0 16,-3 1 0-16,2 0 1 16,-1-1-1-16,1 0-1 15,4-2 1-15,1-3 1 0,1 1-1 16,1-1 0-16,3-2-1 15,0 1 1-15,0 1 0 16,2 0-2-16,-2 1 2 16,1 2 0-16,1-4 0 15,1 2 0-15,-2-2 2 16,1-1-1-16,1 1-1 16,0-1 1-16,0 1-1 15,3-2 1-15,0 0-2 16,0 1-7-16,0-1 8 15,0 3 2-15,6 0 0 16,4 1-2-16,-2 0-3 0,2 0 2 16,2-1 0-16,0 3 1 15,0-3 0-15,4-1-1 16,-2 0-25-16,2-3 26 16,-1 2 10-16,3-2-10 15,1-1-16-15,-2 4 16 16,4-3 8-16,-1 2-8 15,0-2 1-15,2 1 6 16,1-2 5-16,-2 1-12 16,3 0 1-16,-1-2 15 15,0-1-15-15,-1 1 4 16,1-1-5-16,2-2 8 16,0-1-7-16,0 0 1 0,4-1 16 15,-2-1-5-15,5-2 4 16,0-2-10-16,-1 1-1 15,-1-2 1-15,0-1-5 16,-3 1-1-16,0-3 0 16,-2 1 1-16,2 0-1 15,0-2 1-15,-2 0-1 16,2 0 1-16,-1 0 5 16,2 0-7-16,0 0 1 15,0-4 0-15,1-1 6 16,-1-1-6-16,0-1 7 15,1 0-7-15,-3 0 6 16,0 0-7-16,-1 0 1 0,-4-1-1 16,1 2 6-1,1-2-5-15,-4-1 7 0,2-1-7 16,3 0 5-16,-2-2 1 16,1-4-1-16,-1 0 2 15,0 2-2-15,-2-3-5 16,-1 1 8-16,0-1-8 15,-2 1-1-15,-1 1 1 16,-1-1 0-16,0 1-1 16,-1-1 0-16,0 1 0 15,0-2 1-15,-1 0-1 16,1-1 1-16,-2 0-1 16,0 0 1-16,0 0-1 15,1-1 0-15,-4-1 0 0,5 2 0 16,-4-1 0-16,-1-1 0 15,0-1 0-15,-2 1 0 16,2-1 0-16,-1 1 0 16,-1 0 1-16,0 0-1 15,-1 2 0-15,-1 1 1 16,1-1 0-16,-1-1 0 16,-2 1 0-16,1 0 0 15,-1 0-1-15,0-1 0 16,-2-1 0-16,1 2 1 15,-1-3-1-15,-1 2 1 16,0-3 0-16,0 1-1 16,0 0 1-16,0 1-1 0,0-2 1 15,0 3-1-15,0-2 0 16,-1 0 0-16,-2 1 0 16,0 0 0-16,0 0 0 15,-3 1-1-15,3-3 1 16,-3 2 0-16,1-2 0 15,1 0 1-15,-1-1-1 16,-2 0 0-16,1 4-1 16,-1-1 1-16,-1 1 0 15,-1 0 0-15,0 0 0 16,-1 0 1-16,-3-1-1 16,0 3-1-16,0-2 1 15,1 2 0-15,2 0 1 16,-4 0-1-16,4 0-1 15,-1 0 0-15,-2 2 1 0,1 1-1 16,-3-1 1-16,0 1 1 16,-1 2-1-16,1 0 1 15,-3-1-1-15,3 1-1 16,-3 0 1-16,-1 0 0 16,4 2 0-16,-3 0-6 15,0 1 0-15,-3 0 6 16,-1 1 1-16,4 1-1 15,-3 0 1-15,0 0 3 16,2-1-4-16,-2 3 0 0,2-2 1 16,-1 0-1-1,1 2-1-15,-2-2 0 16,1 4 0-16,0-2 0 0,-1 3-1 16,1-1-12-16,1 1 5 15,-1 2 8-15,-2-2-4 16,3 2 5-16,-2 0 1 15,1 0 7-15,0 0-7 16,1 0 7-16,0 0-7 16,0 0-1-16,4 0 0 15,0 0 2-15,3 0-1 16,-1 0 0-16,7 0 5 16,0 0-6-16,0 0-1 15,1 0 1-15,1 0-1 16,0 0 0-16,1 0-9 0,-2 0-5 15,5 0-28-15,0 0-48 16,0 0-89-16,0 5-152 16,9 2-208-16</inkml:trace>
  <inkml:trace contextRef="#ctx0" brushRef="#br4" timeOffset="-151394">11525 14180 582 0,'0'0'157'15,"0"0"-108"-15,0 0-4 16,0 0 72-16,0 0 6 15,0 0-50-15,0 0-36 0,-30 25 10 16,23-18 11 0,2 2 9-16,1-1-18 0,-2 2-10 15,1 0-11-15,2 3 4 16,-1 0 9-16,-2 1-15 16,3 2-7-16,0 1-3 15,0 3 7-15,0 2-1 16,1 2 3-16,1 2 2 15,-1 1-6-15,1 1 2 16,1 0 2-16,0 1-2 16,0-1-5-16,0 1 5 15,0 1-2-15,0 0-11 16,0 1 9-16,3-1 5 0,3-2-10 16,2 0 5-1,0 0-4-15,1 1-8 0,0 1 11 16,3 2 5-16,0 0-11 15,0 2-6-15,3 0 8 16,0-2-8-16,1 2-5 16,-1-3 0-16,3-1 13 15,-3-1-4-15,3-2-9 16,-2-2 8-16,-1-2-2 16,0 0 4-16,3-2-3 15,0 0 1-15,0-1 7 16,1 1-16-16,2-3 11 15,-3 0-4-15,3-1-6 16,-2 0 0-16,1-3 9 16,1-1-9-16,-1 1 0 0,0-3 19 15,4-1-13-15,-2 0 1 16,2-3-7-16,-3 3 6 16,6-4 2-16,-3 0-2 15,-1-1-6-15,3 0 6 16,-2-4-6-16,3 1-1 15,1-2 1-15,2 0 5 16,0 0-6-16,1 0 0 16,-1 0 1-16,1-2 0 15,-1-2 6-15,-2-3-7 16,-1 3 0-16,0-4 0 16,-2 1 0-16,-2 0-6 0,-1-1-3 15,0-1 9 1,-1-3 9-16,3-1-9 0,0-1 1 15,1-2 11-15,-1-1-12 16,-3 2 0-16,2-2 1 16,-4 2-1-16,-1-2-10 15,-2 3 10-15,2-1 12 16,-5-2-11-16,4-2-1 16,-4 0 1-16,-1-1-1 15,3 0 1-15,-4-1-9 16,2-1 16-16,-1-1-8 15,-1 0 1-15,-1-2 1 16,-1 2 4-16,-2-4-1 16,2 4-5-16,-6-2-1 15,2-2 0-15,-2 0 1 0,0-1 1 16,-2-1 0-16,-1-3 0 16,0 3-1-16,0-3 0 15,0 1-1-15,0-1 1 16,-3-1 0-16,-6 3-6 15,-3-1 6-15,0 1 0 16,-2 3 0-16,-2-1 2 16,-1 4 4-16,0 0-6 15,-4 0 1-15,1 1-1 16,0 2 1-16,-2 2 1 16,-1-3-1-16,2 3 0 15,-3-1-1-15,2 0 2 16,-2 2-2-16,2 1 1 0,-1 2-1 15,0 1 2 1,0 0 7-16,1 0-3 0,-4 1-4 16,0 1-1-16,-1-1 0 15,-3 1 0-15,2 1 7 16,-2 0-7-16,0 2 0 16,0-2-1-16,2 5-6 15,1-2 6-15,2 4 1 16,1 0 0-16,0 1 15 15,0 0-10-15,3 1-6 16,0-1 0-16,0 3 0 16,-1 0 0-16,-2 0 0 0,2 0-7 15,-4 0 7-15,3 0 5 16,-3 0-4-16,4 0-1 16,-2 0 1-1,0 0-1-15,0 3 6 0,2 1-5 16,1 0 1-16,0-1-2 15,0 0 6-15,3 2-6 16,-1 0-1-16,1-2 1 16,-1 3-1-16,-2 2 1 15,1 0-1-15,-2 1-3 16,0-3 3-16,1 2 1 16,4 1 0-16,0-1 0 15,1 0-1-15,2 0 0 16,3 0 1-16,2-2-6 15,0 1-3-15,3 0 9 0,0 0-15 16,2 0 8-16,-1 1-12 16,1-1 7-16,0-2 0 15,1 1-4-15,0-3-12 16,-2 0-9-16,5 1-8 16,0-1-16-16,0-3-37 15,0 0-34-15,0 0-77 16,0-5-372-16,0-4-125 0</inkml:trace>
  <inkml:trace contextRef="#ctx0" brushRef="#br4" timeOffset="-149301.37">10654 13254 681 0,'0'0'143'0,"0"0"-80"16,0 0 54-16,0 0-1 15,0 0 1-15,0 0 18 16,0 0-25-16,-25-13-14 15,20 13-11-15,2 0-24 16,-3 0-17-16,3 0-14 16,-4 0-19-16,1 0 28 15,-2 0-24-15,-1 3-7 16,1 4-6-16,-3 2 4 16,2-1-5-16,-1 4 0 0,1-1 5 15,0 2-5-15,0-1 0 16,1 2 8-16,4 2-8 15,-1 0 0-15,2 2 5 16,2 1-5-16,-1-2 0 16,2 3 10-16,0 0-10 15,0 1-1-15,0 0 9 16,0-1 4-16,2-1 15 16,2-2-17-16,4-3 3 15,-1 2 0-15,2-2-14 16,0 0 20-16,0 0-11 15,3 1-8-15,0-1 0 0,3 1 9 16,-2-1-9 0,1-1 12-16,4 0 3 0,-2 0-8 15,-1-3 6-15,1 3-8 16,-1-4-4-16,0 1 5 16,2-1 1-16,-1-1 3 15,-1-1-2-15,3 0-1 16,0-1 0-16,1-3-2 15,2 2 3-15,0 0 0 16,0-3-8-16,-2 1 6 16,2-1-6-16,-2 1 0 15,2-3 5-15,-3 2-5 16,0 0-1-16,0-2 1 16,0 1 0-16,0-1 0 15,0 0 7-15,-2 0-8 0,2 0 0 16,-2 0 1-16,-2 0-1 15,4 0 1-15,-3-3 0 16,1-2-1-16,-1-1 2 16,0 0 0-16,0-1-1 15,1 0 0-15,-2-1 0 16,-1-1 0-16,2 1-1 16,-2-2 1-16,1-1 4 15,1 2-5-15,-3-2 0 16,1 2 5-16,-1 1-4 15,-1-1-2-15,0-2 1 16,0 0 0-16,-2 1-1 16,1-3 1-16,1 2 0 0,-4 0 0 15,3-2 6-15,-2 1-5 16,-2 0-1-16,2-1 0 16,-1 2 0-16,-3-1 0 15,2-1 1-15,0-1 0 16,-1 2-1-16,-2-2-1 15,0 1 0-15,1 1 1 16,-4-2 0-16,3 1 1 16,-3 1-1-16,0-2 0 15,0 3 0-15,0 0 5 16,0 0-4-16,-3 0-1 16,-1 1 0-16,-1 0-1 15,-1-1 1-15,0-1 1 16,-1 2-1-16,-3-2 0 15,-1 0 0-15,0 0 0 0,-2 0 6 16,-2 1-6-16,-1 0-1 16,-1-1 0-16,-2 1 1 15,1 0-1-15,2 0 0 16,-4-2 1-16,4 4 0 16,-2 1 0-16,3-2 0 15,-1 1 0-15,1 1-2 16,-2-1 0-16,1 2 1 15,1 2 0-15,0-1 1 16,0 1 1-16,-1-1 11 16,2 1-11-16,-3-1 0 15,0 0 10-15,1 1-11 0,-2 0 0 16,-2 1 0-16,1 1 0 16,1 0 0-16,-1 3 1 15,-1-2-2-15,-1 2 0 16,1 0 1-16,1 0 10 15,-1 0-9-15,-1 0-1 16,3 0 1-16,-1 0 0 16,1 0 1-16,1 2 0 15,0 1-1-15,1 3 1 16,0 0-1-16,1 0-1 16,-1 2 0-16,-1 3 0 15,1 0-2-15,1 0 1 16,-3 0 0-16,3 3-1 0,0-2-9 15,0 2 5-15,2-1-13 16,2 1-15-16,1-2-3 16,3 1 0-16,1 1-17 15,1-2-21-15,4 1-32 16,1-1-51-16,0 11-101 16,0-4-124-16,0 0-329 0</inkml:trace>
  <inkml:trace contextRef="#ctx0" brushRef="#br4" timeOffset="-147468.29">10870 15087 438 0,'0'0'762'0,"0"0"-634"0,0 0-74 16,0 0-21-16,0 0 90 15,0 0 20-15,0 0-57 16,-4-17-49-16,2 17-23 16,2 0 1-16,0 0-3 15,-1 13-11-15,1 11 52 16,0 13 10-16,0 9-19 16,0 9-15-16,0 5 2 15,0-2-15-15,0 3-16 16,0-5 0-16,0-6 0 15,0-4 0-15,0-7-25 16,0-4-43-16,0-5-77 16,0 5-151-16,-5-12-222 0,2-3-24 15</inkml:trace>
  <inkml:trace contextRef="#ctx0" brushRef="#br4" timeOffset="-147250.48">10759 15686 897 0,'0'0'256'16,"0"0"-165"-16,0 0-43 15,0 0 109-15,0 0-3 16,0 0-62-16,107 26-46 16,-73-17-16-16,-1 1-19 15,-2-3 0-15,-2-4-10 0,-3-3-2 16,-2 0-69-1,-3-10-122-15,-4-9-91 0,-8 0-272 0</inkml:trace>
  <inkml:trace contextRef="#ctx0" brushRef="#br4" timeOffset="-147069.95">11027 15536 629 0,'0'0'345'16,"0"0"-94"-16,0 0 2 15,0 0-55-15,0 0-68 16,0 0-51-16,0 0 0 15,-21 82-13-15,17-50-13 16,1 2-18-16,0-2-8 16,0 1-26-16,0 2-1 15,-5 5-9-15,-1 20-106 16,2-7-203-16,-2-4-562 0</inkml:trace>
  <inkml:trace contextRef="#ctx0" brushRef="#br4" timeOffset="-145885.35">9792 16721 803 0,'0'0'280'16,"0"0"-171"-16,0 0-6 15,0 0 1-15,0 0 8 16,0 0-44-16,0 0-30 16,0-28-6-16,9 18-1 15,3 0-1-15,4-2 7 16,8 2 2-16,0 0-8 15,4 3-14-15,-1 4-8 16,1 3-2-16,-4 0-1 16,-2 6-5-16,-6 6-1 15,-6 4-9-15,-4 2 9 16,-6 5 37-16,0 0-2 0,-6 1-16 16,-6 2-13-1,-3-4 0-15,-3-1-5 0,2-5 8 16,2-2-8-16,2-4-1 15,2-3 0-15,3-5-9 16,2-2-17-16,-1 0-18 16,4 0-35-16,1-7 63 15,1-3 1-15,0-2-5 16,1-2 14-16,12 2 5 16,6-2 0-16,5 3 1 15,4 1 0-15,4 3 0 16,3 4 0-16,-2 3 2 15,-2 0 4-15,-8 8-6 0,-2 7 2 16,-7-1 12-16,-6 5 2 16,-8 1 1-16,0-1 34 15,0 3-21-15,-3 1-7 16,-7-3-4-16,-4 0 0 16,-2-1-4-16,1-2-2 15,-3-7 14-15,0-3-1 16,-3-5 0-16,-1-2-13 15,1 0-13-15,-3-5 0 16,3-6 3-16,3 1 9 16,3 0-3-16,5 3-9 15,4 2 0-15,0 1-12 16,5 1 10-16,1 3-9 0,0-1-29 16,0-1-38-1,10 1-1-15,8 0-2 0,10-1-84 16,24-1-66-16,-7 3-338 15,-2-4-41-15</inkml:trace>
  <inkml:trace contextRef="#ctx0" brushRef="#br4" timeOffset="-145411.53">10475 16825 567 0,'0'0'163'0,"0"0"-111"15,0 0-16-15,0 0 107 16,0 0 25-16,0 0-31 15,15-78-54-15,-27 67-17 16,-3 4 32-16,-6 2-34 16,-1 5-12-16,-2 0-39 0,0 3 32 15,2 11-20-15,1 5-12 16,4 2-4-16,6 3-8 16,5-2 1-16,6 3-1 15,0-8-1-15,3-3-24 16,11-2 24-16,4-5 5 15,5-4 1-15,-1-3 2 16,2 0-8-16,-5-5 1 16,-1-6-1-16,-3-4 7 15,-2-1-6-15,-5-1 6 16,1 1 0-16,-3 4 1 16,0 2-2-16,-3 5 1 0,0 3-6 15,1 2 17-15,1 12 1 16,4 16 80-16,4 11-28 15,-1 13-42-15,3 2-3 16,-1 2-5-16,-1 0-12 16,-3-7 1-16,-2-5-10 15,-2-11-1-15,-2-8-15 16,-1-8-35-16,-3-9-59 16,0-8 24-16,0-11-57 15,0-15-129-15,0-2-468 0</inkml:trace>
  <inkml:trace contextRef="#ctx0" brushRef="#br4" timeOffset="-144246.53">10668 16748 599 0,'0'0'157'15,"0"0"2"-15,0 0 72 16,0 0-66-16,35 80-66 15,-24-54-51-15,-2-5-29 16,-2-4 27-16,-1-2-24 16,-5-7-20-16,1-1-2 15,-2-5 0-15,0-2 4 16,0 0-4-16,-5-5-83 16,-3-9 17-16,-1-5 34 15,1-6-4-15,2-3-54 16,6 1 2-16,0 3-7 0,0 4 50 15,9 5 29-15,2 4 9 16,2 6 7-16,-1 5 0 16,-1 0 39-16,0 2 16 15,0 14 34-15,-1 4-3 16,2 2-4-16,-1 0-22 16,0 0-24-16,0-5 11 15,3 0-5-15,0-5 16 16,3-2-20-16,1-4-5 15,1-5-1-15,-1-1-8 16,1 0 2-16,-2-10-6 16,-2-6-4-16,-3-2-7 15,-2-3 1-15,-6-1-2 0,-1-3-1 16,-3 1 2-16,0 3 1 16,0 1 0-16,0 5-2 15,0 5-7-15,0 4 6 16,0 6-6-16,-1 0-1 15,1 16 17-15,0 5-3 16,0 9 24-16,4 2-21 16,7-1-16-16,4-2-1 15,1-7 0-15,4-4 1 16,-1-4 5-16,2-5-4 16,0-5-2-16,1-4-18 15,3 0-22-15,-5-8-8 16,4-11-10-16,-4-4-7 15,-4-6 13-15,-2-2 4 0,-6-3-10 16,-4-2 30-16,-2 6 28 16,-2-3 0-16,0 8 9 15,0 6 17-15,0 8 17 16,-3 8 19-16,1 3 23 16,1 2-44-16,1 21-12 15,0 13 28-15,6 24-7 16,15 22-28-16,8 27-2 15,6 9 11-15,-2-4-3 16,-7-24-12-16,-5-29-15 16,-6-18 4-16,0-2-4 15,0-5-1-15,-3 3 0 16,1-3 2-16,-8-12 6 0,0-11-7 16,-5-7 1-16,0-6 39 15,0-3 5-15,-16-18-31 16,-4-10-12-16,-7-13 7 15,-3-11-4-15,0-8-6 16,3-3-1-16,8-4-13 16,4 4-3-16,12 6-11 15,3 7 3-15,2 10-4 16,15 7 14-16,3 8 14 16,4 7 1-16,4 5-1 15,3 5 0-15,2 2 0 16,0 9 1-16,-2 0-1 15,-2 0 1-15,-9 2 0 0,-7 13 0 16,-10 2-27-16,-3 5 27 16,-6 1 0-16,-14 4 19 15,-4-2 2-15,-1-2 3 16,1-3 1-16,3-4-6 16,6-4-10-16,6-4-9 15,2-5 0-15,5-3-24 16,2 0-70-16,0-3-181 15,18-20-70-15,0-1-178 16,2-1 33-16</inkml:trace>
  <inkml:trace contextRef="#ctx0" brushRef="#br4" timeOffset="-143916.79">11686 16823 1016 0,'0'0'520'15,"0"0"-406"-15,0 0-35 16,0 0 1-16,0 0 3 15,-12 96-50-15,15-71-19 16,15-6-8-16,4-5-5 16,4-7-1-16,4-4-12 15,-1-3 12-15,1-9 9 16,-3-11-3-16,-7-4-5 16,-7-3 7-16,-9-3-6 15,-4 0 5-15,-1 2-1 16,-17 3 13-16,-3 5 23 15,-4 8 33-15,-2 5-20 16,0 7-23-16,0 0-20 0,5 11 6 16,2 11-18-16,6 3 0 15,5 4-28-15,7 1-28 16,2-2-32-16,9-4-64 16,29-7-162-16,-3-5-92 15,2-7-147-15</inkml:trace>
  <inkml:trace contextRef="#ctx0" brushRef="#br4" timeOffset="-143587.53">11986 16799 958 0,'0'0'298'15,"0"0"-115"-15,0 0 32 16,0 0-25-16,0 0-55 16,0 0-58-16,0 0-27 0,-55-44-20 15,49 47-24-15,1 7-6 16,4 1 0-16,1 1-12 15,0 0-15-15,12 3 5 16,7-1 2-16,8-1 9 16,-1 0 11-16,2-2 0 15,-1 3 1-15,-5-5-1 16,-7 1 0-16,-3 0 6 16,-8-2 11-16,-4 2 3 15,0 4 52-15,-12-2-8 16,-9 2-32-16,-2-1-5 15,-3-4-15-15,1 0-6 0,5-4-6 16,4-2-14-16,9-1-45 16,5-1-55-16,2-1-156 15,0 0-666-15</inkml:trace>
  <inkml:trace contextRef="#ctx0" brushRef="#br4" timeOffset="-143211.52">12450 16907 1018 0,'0'0'507'0,"0"0"-454"16,0 0-33-16,0 0 43 0,0 0 64 16,0 0-60-1,49-82-47-15,-43 60-14 16,-3 1 0-16,-3 2 3 0,0 5-8 15,0 3 7-15,-5 6 25 16,-5 3 16-16,-5 2-1 16,2 2-25-16,-5 14-15 15,3 6-8-15,2 6 1 16,3 5 11-16,4 1 7 16,6 0 27-16,0 0 14 15,8-1-21-15,13-6-26 16,6-6-12-16,4-5 5 15,6-8 9-15,2-4-15 16,-3-4-7-16,-2 0-24 16,-5-14-36-16,-7-16-74 0,-10 4-217 15,-6-1-784-15</inkml:trace>
  <inkml:trace contextRef="#ctx0" brushRef="#br4" timeOffset="-142887.53">12318 16662 656 0,'0'0'268'15,"0"0"-13"-15,0 0-16 0,93-6-30 16,-60 6-35-1,1-2-51-15,-2 2-20 0,-4 0-16 16,-4 0-28-16,-8 0-13 16,-3 0-12-16,-5 0-13 15,-5 0-12-15,-1 0-8 16,-1 0 1-16,-1 0 5 16,0 0-7-16,0 0-13 15,0 0-20-15,0 0-47 16,0 2-77-16,0 1-103 15,0 1-422-15</inkml:trace>
  <inkml:trace contextRef="#ctx0" brushRef="#br4" timeOffset="-135185">19255 14299 80 0,'0'0'170'0,"0"0"-92"16,0 0-19-16,0 0 26 16,0 0 29-16,0 0-7 15,0 0-8-15,0 0 4 16,0 0 18-16,0 0-17 15,0 0-20-15,0 0-13 16,0 0-3-16,0 0-5 0,0 0-5 16,0 0 16-16,0 0 2 15,0 0-12-15,0 0-3 16,0 0-14-16,0 0 4 16,0 0-9-16,0-2-1 15,-2 1-6-15,-3-3-11 16,1 2 4-16,-4 1-5 15,-3-2-7-15,0 0-15 16,-1 2 7-16,-4-2 3 16,1 1-11-16,-5 0 1 15,1 2 26-15,1 0-11 16,-1 0-7-16,0 0-8 16,0 0 8-16,0 0-8 0,1 0-1 15,0 0 1-15,1 0 0 16,0 0 4-16,-1 5-4 15,0-2-1-15,-1 1 1 16,0 1 1-16,-1 0-1 16,1 0 0-16,1 1 1 15,-2 0 4-15,3 0-6 16,-2-1 7-16,0 0-7 16,0 3 1-16,1 1-1 15,-1-1 0-15,-1 1 0 16,1 1 0-16,-2-1 0 15,0 4 0-15,-2-1 1 0,1 0-1 16,0 1-1-16,2 0 1 16,-2 0 0-16,1 1 0 15,3 0 1-15,-1 2 0 16,0-2-1-16,1 1-1 16,0-1 1-16,0 1-1 15,0 0 1-15,3 0-1 16,-1 1 1-16,2-3-1 15,1 3 1-15,1-2-2 16,-1 1 2-16,2-1-1 16,2 2 0-16,-3 1 1 15,2 0 0-15,0 1-1 16,0-1 1-16,1-1 0 16,2 1 0-16,1 2 1 15,-1-1-1-15,-1 2 1 0,2-2 0 16,-2 1-2-16,1-1 1 15,0 2-1-15,-1 1 0 16,2 0 1-16,-1-2 0 16,2 0-1-16,1 0 2 15,1 0 4-15,0-3-5 16,0 3 0-16,3-3-2 16,0 2-3-16,0 0 5 15,0 1 0-15,0 0 0 16,0 1 0-16,1 1 0 15,4-1 0-15,1 2 0 16,0-2 1-16,1 1-1 16,1-2-4-16,1 0 4 0,1-2 2 15,0 1 4-15,3-1 5 16,0-1 6-16,0 1-4 16,2-2 9-16,0 1-6 15,1-2-7-15,0 0 4 16,1 0-1-16,1 1 3 15,2-2 0-15,0 0-6 16,0 2-2-16,2-1 6 16,2-3-2-16,1 0-4 15,2-1 9-15,-1-1-16 16,1-1 2-16,1-3 5 16,0 2-1-16,-1-2-6 15,1-1 7-15,-1 1-7 0,1-2 0 16,-1 0 1-16,-4 0 0 15,1-1 3-15,-2 0-4 16,-1-2 0-16,-2 0 1 16,1 0 1-16,0 0-1 15,-1 0 0-15,0 0-1 16,-3-4 0-16,2 0 6 16,-3-1-6-16,2-2 0 15,-1 2 0-15,-1-2 1 16,-2 0 0-16,4-1 1 15,-1 0-1-15,-1 0 0 16,1-2 0-16,-1 2 0 0,2-2-1 16,-4 1 1-1,3-2-1-15,0 1 2 0,-2-1-2 16,1 1-1-16,2-3 1 16,-1 1 0-16,2-3 0 15,-3 0 0-15,3-1 1 16,-3 1 1-16,1 0-1 15,-1-1-1-15,0 0 1 16,-1 0-1-16,0 1 0 16,-2 0 0-16,3-2-1 15,-3 0 1-15,0-2 0 16,1 0 1-16,0-1-1 16,0-1 0-16,-3-1-1 15,2 1 1-15,-1-1 1 16,-1 0-1-16,-2 0 1 0,0-1 0 15,0 2-1-15,-4 0 0 16,3-1 0-16,-3 2 0 16,2-1 0-16,-2-2 5 15,-1 3-4-15,2-3-1 16,-4 2 0-16,2 1-1 16,0 0 1-16,-1 0 0 15,-1 0 1-15,-1 1-1 16,0-1 1-16,0 1-2 15,0-2 1-15,0 1 0 16,0 2 0-16,-4-1 0 16,-1 1 1-16,-1 2 1 15,2-1-1-15,-2 1 0 0,-1 0 0 16,2 1 0-16,-1 0-1 16,-2 0-1-16,1 0 1 15,1 1 0-15,0 0 1 16,-1-1-1-16,-1 0-1 15,-1-1 1-15,2 3 0 16,-1-2 0-16,-2 2 0 16,1 0 0-16,0 4-1 15,-3-1 1-15,2 0-6 16,-4 0 4-16,-2 2 1 16,2-3-7-16,-2 4 8 15,1-3 0-15,-1 2 0 16,2 2 1-16,-1-2-1 15,0 2 0-15,-1 1-6 0,-1 0-3 16,0 3 9-16,-1-2 0 16,1 1-8-16,1 0 7 15,1 2 0-15,0-1 1 16,0 2 2-16,0 0-1 16,0 0 5-16,-1 0-6 15,1 0 0-15,0 0 0 16,2 0 1-16,-2 0-1 15,3 2 0-15,0 1 1 16,-3 1-1-16,4-1 0 16,0-1 0-16,0 3 0 15,2-2 0-15,-1-2 2 16,2 1-2-16,2 1 1 0,0-1-1 16,2-1 0-16,1 1 0 15,-1-1 0-15,2 1-1 16,1-2 0-16,-1 1 0 15,2 1-8-15,-1-2 9 16,1 0-14-16,-2 0-6 16,2 2-7-16,0 0-22 15,0 2-32-15,0 2-19 16,0 5-66-16,8-2-174 16,0 0-414-16</inkml:trace>
  <inkml:trace contextRef="#ctx0" brushRef="#br4" timeOffset="-133405.22">20673 14103 909 0,'0'0'165'15,"0"0"-115"-15,0 0-22 16,0 0 99-16,0 0-1 15,0 0-66-15,-82 0-41 16,67 6 23-16,-3 5 26 16,0-1-4-16,0 2-24 15,2 2-11-15,-1-2 6 16,0 4-6-16,2 0-7 16,-2 2-10-16,2 0-1 0,-1 4 0 15,1 0 2-15,2 2 0 16,1 5-4-16,-1-1-2 15,3 4 5-15,1 0 1 16,2 4 9-16,2 3 4 16,1-2-5-16,4 4-5 15,0 1-1-15,0 2-15 16,0 0 0-16,6 2 1 16,3 0-9-16,3-2 20 15,3 2-9-15,1 0-2 16,2-5 9-16,1 2-9 15,2-2-1-15,2-4 6 16,-1 2-5-16,2-3 36 16,-2 0-20-16,4-1-9 15,-1 0-8-15,0-3 2 0,2-2 4 16,1 0 0-16,2-1-5 16,1-3 7-16,2-1-8 15,2-1 1-15,-1-4-1 16,0 0 2-16,2-2-1 15,3-1-1-15,-3-2 1 16,-2-3 0-16,0-1 0 16,1-3-1-16,-2 1-1 15,-2-3 0-15,0-1 1 16,-1 2 0-16,0-4 1 16,-2 0-1-16,1 0 5 15,-3-2-4-15,3-1 0 0,0 0 0 16,0 0-1-16,1 0 1 15,1-1 0-15,-1-3 0 16,0-1 0-16,-2-3 3 16,0 2-4-16,-1 0 0 15,-3-4-1-15,1 0-14 16,1-3 14-16,-2-3 1 16,-1-1-2-16,2-2 2 15,-2-2 9-15,1-3-2 16,-2-1-6-16,-2-1 0 15,1-2-1-15,-2-3 1 16,-2 2-1-16,-1-2 1 16,-3 2 0-16,1-4-1 0,-4 1 1 15,-1-2 8-15,1-1-9 16,-2-1-1-16,0-2-6 16,-2 0 6-16,-2-2 0 15,0-1 0-15,-2 1 1 16,-2-1 1-16,0 0-1 15,0-1 0-15,-7 2 7 16,-2 1-6-16,-2-1 5 16,-1 4-5-16,-1-3 5 15,-3 4 2-15,0 1-7 16,-1 0 12-16,-3 3 8 16,-1 1 4-16,-1 2-9 15,-2 2-1-15,-2 0-3 16,0 2 1-16,-3 0-5 0,1 2 1 15,-2 0-8-15,2 1 5 16,-2 1-6-16,3 3 0 16,-1-2 0-16,1 0 7 15,0 1-1-15,-1-1-5 16,1 3-1-16,-3-1 0 16,0 1-10-16,0 4 10 15,1-1 0-15,-3 3-16 16,2 0 10-16,-4 3 6 15,-1 0 11-15,-1 1-1 16,0 1-4-16,0 1-5 16,2 1 4-16,1 1-5 15,0 2 1-15,0 0-1 16,2 0 1-16,-2 0-1 0,0 0 2 16,1 5-2-16,-1-1 0 15,0 4 0-15,-2-1 1 16,1 3-1-16,1 1 0 15,-1 2 0-15,6-1-4 16,1 5 3-16,2-3 1 16,2 3-1-16,1 2 0 15,1 1-5-15,0-1-10 16,2 1-29-16,4-1 17 16,3-2-13-16,6-3-64 15,6 3-104-15,0-6-127 16,0-5-426-16</inkml:trace>
  <inkml:trace contextRef="#ctx0" brushRef="#br4" timeOffset="-131978.65">19805 13179 466 0,'0'0'141'16,"0"0"-93"-16,0 0 37 0,0 0 43 16,0 0-29-16,0 0-46 15,0 0-20-15,-53 0 6 16,42 0 8-16,0 0-11 16,1 6 12-16,-4 2 1 15,1 1-19-15,-3 2-4 16,-1 2-2-16,1 0-10 15,-1 2-7-15,2-1 24 16,2 1 1-16,0-1-13 16,2 0-3-16,-1 1 2 15,3 2-4-15,2 0-3 16,-1 2 5-16,1 2 9 0,3 0 14 16,-1 0-5-16,3-1-10 15,1 1 1-15,1 1-6 16,0-2-1-16,0 1 1 15,9 1-9-15,3 2 16 16,1-4 2-16,2 3 8 16,0-3-5-16,1 0 0 15,1-4-30-15,1 2 29 16,0-3 2-16,1 1-6 16,3-2-1-16,1 0 4 15,-1-3-4-15,4 1-3 16,-1-4-1-16,0 1-5 15,2-2-1-15,-3-2-6 0,1 0-2 16,1 0 3 0,-3-1-1-16,1-1 5 0,-3-1 5 15,2-2-6-15,-3 0-12 16,-1 0 8-16,1 0 8 16,0-5-6-16,-2-4-11 15,1 1 2-15,-1-1 7 16,-2 0-9-16,1 1 1 15,-4-1 0-15,2 1 7 16,-3-2-8-16,-1 1 0 16,2 0-1-16,-1-4 1 15,1 1 5-15,-2 0-4 16,1-1-1-16,-1-1 0 0,-2 0 1 16,1 0 0-1,-2-2 1-15,-3 1 0 0,-1-1-1 16,-1 1-1-16,-3 1 0 15,2-2 8-15,-2 2-7 16,0 0-2-16,0 0 1 16,0 2 0-16,0-2 0 15,0 3 0-15,0-2-1 16,-5 2 1-16,-1-1 0 16,-1 1 0-16,1 0 6 15,-2 0-6-15,-1-1 1 16,-1-1 0-16,1 1-1 15,-1-1 0-15,-2-1 0 16,0 2 0-16,0-2 0 16,-1-1 1-16,0 3 0 0,-1-2-1 15,0-1 1-15,-1 1-1 16,0 1 0-16,1 1 0 16,-2 1 0-16,0 0 0 15,1 0-1-15,-1 2-13 16,1 1 14-16,0 0-1 15,0 2-1-15,-1 0-8 16,-1 1 10-16,-4 1 2 16,-1-1-2-16,-3 0 7 15,1 2-6-15,-2 0 3 16,-2 2-3-16,1 0-1 16,-1 1 0-16,1 0-7 0,0 0 4 15,5 0-6-15,-1 6 0 16,4 4-11-16,1 4-13 15,0 3-2-15,2 6-36 16,-1 22-65-16,4-4-109 16,3 0-428-16</inkml:trace>
  <inkml:trace contextRef="#ctx0" brushRef="#br4" timeOffset="-130665.1">18990 16155 159 0,'0'0'742'0,"0"0"-625"16,0 0-78-16,0 0-11 15,0 0 74-15,0 0-15 16,0 0-46-16,20-44-22 16,-8 37 33-16,0 5 7 15,1 1-15-15,5 1-8 16,1 0-4-16,2 0 3 15,2 8-9-15,-3 4-7 16,-3 4-10-16,-2 2 0 16,-8 2-9-16,-4 3 1 15,-3-1 0-15,0-1 21 16,-9 2 10-16,-5-4-12 0,-3 0-8 16,-1-4-11-1,2-3 8-15,-1-2-6 0,5-4 3 16,1-4-5-16,5-2-1 15,1 0-22-15,2 0-22 16,1 0 27-16,2-6-10 16,0 0-6-16,0-2 8 15,5 1 18-15,7 2 5 16,4 1 2-16,4 1 0 16,2 3 0-16,7 0 6 15,0 0 2-15,3 11 7 16,-4 2 0-16,-1 4-4 15,-5 0 4-15,-7 3 5 0,-3 0 12 16,-8 2 3 0,-4 0-4-16,0 0 19 0,-7 0 1 15,-11-2-10-15,-4 0-7 16,-2-2-4-16,-3-2 1 16,-3-3 1-16,-1-6 11 15,1-2-9-15,-1-5 0 16,2 0-8-16,2 0-8 15,4-12-17-15,3 1 0 16,4-2 8-16,3 1 4 16,4 2-1-16,2 0-11 15,4 3-1-15,3 3-19 0,0-2-18 16,0 2-27 0,8 0-31-16,22-3-60 0,-2 3-101 15,2-3-245-15</inkml:trace>
  <inkml:trace contextRef="#ctx0" brushRef="#br4" timeOffset="-130125.14">19657 16438 1064 0,'0'0'374'0,"0"0"-242"16,0 0-53-16,0 0 29 15,0 0 15-15,0 0-60 16,0 0-40-16,-76-29-8 0,54 26 0 16,-1 2 8-16,-1 1-23 15,2 0 21-15,3 3 0 16,2 5-12-16,3 5-8 16,3 0 0-16,3 1 0 15,4 0-1-15,2-3-1 16,2 1-12-16,0-4-12 15,5-1 16-15,4-4 2 16,3-2 7-16,3-1 0 16,0 0 0-16,3-4 1 15,-2-9-1-15,-1 0-5 16,1 0 4-16,-2-3 2 16,-2 4-1-16,0-1 1 0,-3 4 0 15,-2 4 0-15,-1 3 0 16,0 2-1-16,-2 4 0 15,4 16 20-15,4 9 7 16,-2 12-7-16,2 9-6 16,0 9-1-16,-1 2-3 15,-1-1-3-15,-1-5-6 16,-3-5 1-16,-2-13-1 16,-1-7 5-16,0-8-6 15,0-8-1-15,-1-7-23 16,0-5-27-16,-2-2-81 15,1-23-55-15,2-4-83 0,-2-5-334 16</inkml:trace>
  <inkml:trace contextRef="#ctx0" brushRef="#br4" timeOffset="-129004.59">19769 16361 7 0,'0'0'728'0,"0"0"-619"15,0 0-9-15,0 0 42 16,0 0 1-16,0 0 12 16,0 0-42-16,40 67-52 15,-32-40-23-15,-1-3-10 16,-1-5-1-16,-1-5-12 16,-4-3-9-16,2-6 0 15,-3-3 8-15,0-2 8 0,0 0 16 16,0-7-20-16,-7-8-5 15,-1-2-13-15,2-5-7 16,0-2-12-16,5 4 0 16,1 0 16-16,0 2-4 15,3 3-14-15,7 1-18 16,6 5 4-16,0 1 6 16,3 3-8-16,-3 2 17 15,2 3 11-15,-1 0 9 16,-1 2 0-16,-1 12 1 15,-2 6 13-15,-1 3 27 16,-1 6 32-16,-1 0-29 16,-2 0-12-16,2-5-7 0,0-4-2 15,0-6-10 1,3-2-4-16,-3-7-8 0,2-2 0 16,0-3 1-16,-1 0-1 15,-1-12 5-15,0-5-5 16,-2-3 0-16,-3-7 0 15,-4-1-1-15,-1 1 0 16,0 3 0-16,0 5 0 16,-1 6 7-16,-2 6-6 15,-1 7-1-15,3 2-1 16,-1 16 1-16,2 7 25 16,0 5 1-16,0 2-14 15,13-1 4-15,4-2 2 0,1-5-8 16,6-7-9-16,2-5 1 15,2-8 4-15,0-4-5 16,0-1 0-16,-2-15-1 16,-5-7-6-16,-3-7-11 15,-6-5-42-15,-2-2 43 16,-6-3 16-16,-1 1 1 16,-3 0-1-16,0 6 1 15,0 5 1-15,0 6-1 16,0 8 0-16,-1 6 0 15,1 8 0-15,0 0-1 16,0 15-2-16,0 14 2 16,0 13 12-16,14 22-6 15,9 20-5-15,9 21 1 0,2 0 8 16,-3-16 2 0,-8-22-11-16,-7-27-1 0,-6-5-17 15,1-1 0-15,-1 2 6 16,-5-5-27-16,-5-10 26 15,0-11 12-15,-2-10 59 16,-14-3 37-16,-5-19-87 16,-6-14 46-16,-7-20-21 15,-6-20-16-15,7 2-17 16,8 4 0-16,11 9-1 16,12 13-13-16,2-1-15 0,2-3-33 15,13 13 4 1,6 12 30-16,1 10 20 0,3 8 7 15,0 7-1-15,0 2 1 16,0 0 1-16,-3 9 7 16,-5 2-2-16,-5 0-5 15,-9-1 5-15,-3 3-6 16,-5 0 29-16,-14 1-11 16,-5 1-9-16,-1-2-2 15,1-2-7-15,1-1-25 16,7-4-50-16,6-5-91 15,5-1-235-15,4 0-488 0</inkml:trace>
  <inkml:trace contextRef="#ctx0" brushRef="#br4" timeOffset="-128464.58">20668 16426 1081 0,'0'0'252'0,"0"0"-175"15,0 0-37-15,0 0 55 16,0 0-1-16,68 80-51 16,-48-75-22-16,2-5-9 15,1 0 14-15,-2-11-11 16,-2-8-9-16,-7-1-5 16,-4-5 0-16,-7-5-1 15,-1 4-1-15,-3 1 1 16,-9 3 11-16,-2 4 29 15,-2 5 37-15,0 5-18 16,1 7-19-16,-1 1-15 0,1 0-4 16,0 10-19-16,1 7-2 15,1 4 1-15,7-1-1 16,3-1-2-16,3-2-24 16,0-5-27-16,6-2-14 15,9-4-40-15,3-6 30 16,6 0-51-16,1-6-93 15,4-8-119-15,-1-1-21 16,2 0 203-16,1 5 158 16,0 1 325-16,2 8-68 15,0 1-93-15,-2 3 24 16,-1 16-28-16,-5 4-16 0,-5 2-16 16,-10 3-24-16,-8 1-9 15,-2 0-4-15,-6-3-19 16,-13-1-11-16,-4-4-31 15,-1-6-14-15,-1-3-15 16,1-7-1-16,2-5-52 16,-2 0-71-16,7-3-138 15,7-3-509-15</inkml:trace>
  <inkml:trace contextRef="#ctx0" brushRef="#br4" timeOffset="-128000.21">21090 17045 476 0,'0'0'489'0,"0"0"-409"16,0 0 48-16,0 0 42 16,0 0 14-16,84-48-57 15,-71 28-75-15,0 1-11 16,-6 2 31-16,-4 0-27 16,-3 4 9-16,0 2 11 15,-5 5 8-15,-6 1-30 0,-3 5-42 16,-1 0 31-16,0 3-23 15,0 13-8-15,3 5-1 16,3 6 2-16,4 4 12 16,5 1 10-16,0 2 7 15,5-1-3-15,10-4-9 16,5-4-11-16,2-6-2 16,4-5 1-16,-1-6-5 15,3-5-2-15,0-3-13 16,1-3-27-16,-2-13-49 0,1-24 14 15,-8 5-172 1,-7-2-546-16</inkml:trace>
  <inkml:trace contextRef="#ctx0" brushRef="#br4" timeOffset="-127743.16">20925 16788 111 0,'0'0'1103'15,"0"0"-971"-15,0 0-46 16,0 0 94-16,0 0 23 16,110-14-67-16,-59 11-59 0,3 0-12 15,0 0 7-15,-4 0-33 16,-8 1-23-16,-9 0-16 15,-11 2-50-15,-7 0-173 16,-14 0-806-16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25:52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1792,'0'0'1035,"0"0"-196,0 0-132,0 0-136,0 0-54,0 0 74,0 9 424,0-9-6850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58:39.12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3806 858 838 0,'0'0'215'0,"0"0"-117"16,0 0-33-16,0 0 22 16,0 0 26-16,0 0-31 15,0 0-37-15,-6 19-25 16,6 5-1-16,2 13-4 0,9 11 2 16,8 17 8-16,1 18-3 15,4 18-2-15,-3 3-5 16,-6-19-14-16,-1-25 8 15,-7-24-9-15,-3-11 0 16,1 0 0-16,1-4-13 16,-3-5-83-16,-3-16-116 15,-2 0-31-15,-10-16-301 0</inkml:trace>
  <inkml:trace contextRef="#ctx0" brushRef="#br0" timeOffset="406.07">3532 681 312 0,'0'0'383'0,"0"0"-285"16,0 0-69-16,0 0 5 15,0 0-2-15,25-82-4 16,2 72 0-16,7 2-6 15,11 5-2-15,6 3-7 16,7 4-4-16,8 16 16 16,0 6 32-16,-3 8 13 15,-2 3-9-15,-13 6-5 16,-8 3 20-16,-14 2-8 16,-11 2 17-16,-14 4-2 15,-1 1-14-15,-25-1-55 0,-11 2-8 16,-6-7 35-1,-7-7-29-15,-3-5 2 0,4-9-8 16,2-5 1-16,10-8-6 16,11-4-1-16,4-4-26 15,12-4-25-15,6-1-49 16,3-2-213-16,16-6-215 16,7-8 311-16,2-2-195 0</inkml:trace>
  <inkml:trace contextRef="#ctx0" brushRef="#br0" timeOffset="983.93">4219 1079 565 0,'0'0'83'0,"0"0"-48"0,0 0 66 16,0 0 106-16,0 0-5 16,81 120-73-16,-66-62-65 15,1 7 1-15,-2 1-39 16,-7-12-18-16,2-2-7 15,-6-11 5-15,-2-12-6 16,-1-12-23-16,0-7-10 16,0-8 33-16,-3-2 9 15,-5-9-9-15,-3-13-22 16,-1-9-1-16,2-8-5 16,4-2 17-16,4-5-5 0,2 2-26 15,0 5 3 1,11 8 18-16,11 9 20 0,2 5-6 15,4 9 7-15,2 7-1 16,6 1 1-16,-2 0 0 16,2 7 0-16,1-2 1 15,-4 0 1-15,0-5-1 16,-6 0 0-16,-5 0 8 16,-4-8 2-16,0-4 34 15,-8-4-1-15,-2-2-21 16,-5-3-13-16,-3-4 2 15,0 0-5-15,0 2 2 16,-12 1-2-16,-3 5-1 16,-3 5 11-16,2 7-17 15,-1 5 10-15,1 17-4 0,4 13 30 16,0 15-20-16,6 6 5 16,5 5 6-16,1 5 23 15,7-3-14-15,14-4-5 16,7-9-21-16,5-9 2 15,3-13-12-15,5-12-1 16,1-11-40-16,15-17-183 16,-9-12 4-16,-8-4-335 0</inkml:trace>
  <inkml:trace contextRef="#ctx0" brushRef="#br0" timeOffset="1666.92">5333 1151 1151 0,'0'0'165'16,"0"0"-117"-16,0 0-27 16,0 0-9-16,-101-13 4 15,67 13-16-15,-2 10 0 16,8 10 15-16,1 11-15 15,9 10 25-15,6 8-2 16,6 6-6-16,6-2 8 16,8-2-10-16,12-7-8 0,6-10-6 15,0-12 0-15,4-11 9 16,-3-11-1-16,3-2 7 16,-6-21 69-16,-3-14-12 15,-5-12-28-15,-4-10 12 16,-4-5-40-16,-5-17 5 15,-2 9-22-15,-1 1-4 16,0 2-22-16,0 21-5 16,-1 4 18-16,-1 17 13 15,2 15-1-15,0 12-34 16,0 19 1-16,2 30 30 16,12 30 4-16,6 24 19 15,1-7-6-15,-2-20 0 16,-1-29-7-16,0-22-5 15,1-1 4-15,4-5-5 0,1-6 0 16,-2-11 0-16,-1-2 6 16,-5-15-6-16,-1-17 10 15,-6-8 3-15,-3-9 7 16,-4-2-18-16,-2-4 7 16,0 4-9-16,0 7-38 15,-5 12-21-15,2 13 37 16,3 18 6-16,0 5-68 15,0 29 63-15,14 14 21 16,3 9 18-16,4 6 17 16,2-1-1-16,2-7-17 15,2-10-11-15,3-10 3 16,-2-13-8-16,-1-12 6 0,-3-9-6 16,-5-11-1-16,-4-14-203 15,-9-4-394-15</inkml:trace>
  <inkml:trace contextRef="#ctx0" brushRef="#br0" timeOffset="1804.29">5620 985 1126 0,'0'0'39'15,"0"0"-39"-15,0 0-216 16,0 0-163-16</inkml:trace>
  <inkml:trace contextRef="#ctx0" brushRef="#br0" timeOffset="2102.58">6119 1163 415 0,'0'0'982'16,"0"0"-799"-16,0 0-58 15,0 0-49-15,0 0 6 16,0 0-9-16,0 0-37 16,-88 17-23-16,68 2-7 15,-1 8-6-15,4 10 0 0,3 6 1 16,6 6 7 0,8 1-6-16,0-4-2 0,12-5 0 15,7-10-2-15,7-9 0 16,2-8 2-16,5-9 0 15,3-5 0-15,3-4 0 16,16-30-124-16,-11 0-182 16,-6 2-501-16</inkml:trace>
  <inkml:trace contextRef="#ctx0" brushRef="#br0" timeOffset="2598">6546 1164 902 0,'0'0'349'0,"0"0"-251"0,0 0-25 16,0 0 50-16,0 0 42 16,0 0-60-16,0 0-69 15,-64-26-9-15,51 41-13 16,-1 4-12-16,4 6 7 15,4 5 13-15,3 6-8 16,3-1-8-16,3 2-5 16,16-3-1-16,2-3 0 15,6-9-6-15,3-6 5 16,0-9 0-16,1-7 1 16,-1-4 0-16,-2-18 0 0,-1-6-1 15,-6-8-28 1,-5-6 29-16,-4-4 1 0,-3 0 0 15,-4 2 9-15,-4 8-10 16,-1 9 0-16,0 9 1 16,0 12-1-16,0 6-25 15,0 12 3-15,6 20 22 16,7 6 1-16,4 8 0 16,5-3 10-16,5-3 3 15,1-9 5-15,4-8 0 16,-1-11-7-16,2-9-2 15,-3-3-5-15,-5-15-5 16,-6-30-94-16,-7 4-224 0,-10 1-510 16</inkml:trace>
  <inkml:trace contextRef="#ctx0" brushRef="#br0" timeOffset="2764.02">6691 844 1595 0,'0'0'124'16,"0"0"-124"-16,0 0-290 15,0 0 166-15,0 0 70 16,0 0-179-16,82 50-397 0</inkml:trace>
  <inkml:trace contextRef="#ctx0" brushRef="#br0" timeOffset="3424.62">7213 1082 960 0,'0'0'169'16,"-10"73"-82"-16,10-23-3 15,0 8-32-15,3-5 3 16,14-5 3-16,4-10 9 15,6-15-13-15,0-9-31 16,3-11-5-16,-2-3 11 16,-4-17 52-16,-2-14 1 0,-8-8-16 15,-11-6-31-15,-3-5-2 16,-6 3-19-16,-18 4-13 16,-3 7 5-16,-7 5-6 15,1 13 0-15,2 9-19 16,-1 9-22-16,6 0 10 15,3 12 25-15,7 2 0 16,7-1 6-16,4-4-17 16,5-2-24-16,6-7-51 15,15 0-76-15,8 0 80 16,9-11 17-16,4-2-44 16,4 1 72-16,2 2 43 15,1 10 3-15,-1 0 60 16,0 14 40-16,-3 11 66 15,1 9-37-15,-6 7-34 0,-3 4-17 16,-10 0-2-16,-6-4-20 16,-5-8-32-16,-7-9-8 15,-3-6-9-15,-3-11-8 16,-1-5 5-16,1-2 5 16,1-9 1-16,-3-22 21 15,1-10-22-15,1-8-12 16,0-2-22-16,3 7 9 15,0 10-29-15,2 14 29 16,6 14 3-16,0 6-5 16,8 6 15-16,2 19 0 15,-2 3 1-15,-2 3 13 0,-2 0 4 16,-3-1-9-16,-5-5-8 16,-1-5-1-16,-9-6-45 15,0-3-264-15,-3-8-694 0</inkml:trace>
  <inkml:trace contextRef="#ctx0" brushRef="#br0" timeOffset="3621.01">7402 724 1861 0,'0'0'255'0,"0"0"-220"0,0 0-26 15,-3-98-9-15,12 71 0 16,6 2 1-16,5 3-1 16,19-3-22-16,-4 7-160 15,-1 6-612-15</inkml:trace>
  <inkml:trace contextRef="#ctx0" brushRef="#br0" timeOffset="4355.96">8603 1114 1356 0,'0'0'363'0,"0"0"-362"16,0 0 20-16,-92-30-5 15,63 27-9-15,5 3 25 16,2 3 9-16,7 16-28 16,5 12-13-16,4 5-2 15,6 5-4-15,0 5-3 0,4-1 9 16,14-5-1-1,3-8-13-15,4-11 4 0,4-11-5 16,-1-10 13-16,3-14-10 16,-2-18-34-16,-6-11-45 15,-3-9 62-15,-5-6 28 16,-9-7 1-16,-6-3 33 16,0 0 28-16,-5-2-40 15,-14 4-10-15,-1 7 1 16,0 10-10-16,3 18 14 15,8 11 7-15,5 20-17 16,4 0-6-16,0 41-15 16,19 29 15-16,15 28 6 15,4-2 4-15,-1-19-4 16,-7-28-4-16,-3-20-2 0,3-3 1 16,4-1 5-1,3-2-5-15,-1-12-1 0,-8-9 1 16,-4-2 5-16,-6-16 21 15,-4-12 2-15,-7-8-15 16,-7-6 10-16,0-8-24 16,-12-3-13-16,-6 2-30 15,-4 5-46-15,4 12 19 16,7 19 70-16,10 15 0 16,1 27-11-16,15 39 11 15,12 4 16-15,1 0 24 16,5-7-5-16,0-18 44 15,8 4-34-15,9-5-27 0,2-12-13 16,18-28-5-16,-12-4-169 16,-10-14-756-16</inkml:trace>
  <inkml:trace contextRef="#ctx0" brushRef="#br0" timeOffset="4581.78">9392 626 1088 0,'0'0'278'15,"15"79"-100"-15,-3-23 17 16,4 13-69-16,1-7-3 16,8 6-57-16,2-2-41 15,6-10-19-15,-2-7-5 0,4-13-1 16,-4-11-44-16,9-18-178 15,-10-7-148-15,-8 0-527 0</inkml:trace>
  <inkml:trace contextRef="#ctx0" brushRef="#br0" timeOffset="4918.96">9841 1175 1081 0,'0'0'153'0,"18"77"-43"15,-3-35-44-15,3-3-14 16,4-11 16-16,1-11-18 0,2-12-11 16,2-5-9-16,-5-14-11 15,-1-16-1-15,-5-10-18 16,-10-7-2-16,-6-4-15 16,-3-2-3-16,-22 6 8 15,-6 5-22-15,-8 10 34 16,0 10 32-16,2 10 103 15,3 9-134-15,7 3-1 16,6 15 22-16,6 12 12 16,9 12-7-16,6 5-5 15,3 1 2-15,21 3-7 16,7-6-6-16,5-6-10 16,13-9-1-16,29-15-1 0,-10-7-143 15,-5-5-594-15</inkml:trace>
  <inkml:trace contextRef="#ctx0" brushRef="#br0" timeOffset="5428.31">10794 943 1395 0,'0'0'205'0,"0"0"-192"16,-93 4-26-16,47 9 26 15,3 8-3-15,6 4 130 16,6 6 7-16,8 5-90 15,4 7-41-15,8 1-15 16,4 0 10-16,7-5-11 16,0-6-1-16,13-10-5 15,7-6 6-15,4-8 0 16,4-9-1-16,2 0 0 16,0-17-1-16,1-10 2 15,-1-4 0-15,-2-3-9 0,-1 2 0 16,-3 5 9-16,-6 10-8 15,0 11 7-15,1 6-1 16,5 37 2-16,6 32 19 16,1 30 12-16,-1 13 10 15,-9-15 6-15,-8-30-22 16,-4-30-12-16,-1-12-12 16,2 0 0-16,2-3-1 15,6-13-31-15,-3-9-215 16,-3-3-434-16</inkml:trace>
  <inkml:trace contextRef="#ctx0" brushRef="#br0" timeOffset="6088.31">11195 1112 1045 0,'0'0'186'0,"0"0"-96"16,0 0 67-16,0 0-4 15,0 0 29-15,0 0-58 16,93-31-56-16,-71 6-36 16,-2-4-17-16,-4-2-14 15,-10-1 6-15,-3 1-6 16,-3 4 7-16,-3 2-8 16,-8 10-12-16,-5 7 2 15,-3 8-24-15,5 2 34 0,1 22 0 16,1 15-1-1,6 8 1-15,6 9 0 0,0 2 11 16,14-4 1-16,8-3-1 16,5-9-11-16,1-10-1 15,5-11 0-15,0-11 0 16,0-10 1-16,-2-5 1 16,-1-20 1-16,-2-10-2 15,-4-9-9-15,-5-4-24 16,-5-1-1-16,-8 3 14 15,-3 9-17-15,-3 11 11 16,0 16 4-16,0 10-11 16,0 9 9-16,1 23 24 15,8 12 7-15,1 5 9 16,7-1 4-16,1-3-1 0,4-8-7 16,3-11 6-16,1-8-8 15,-2-12 6-15,1-6 13 16,-4-4 16-16,-6-18-9 15,-5-8-17-15,-7-5-4 16,-3-6-7-16,-7-1-6 16,-19 1-2-16,-5 1 0 15,-9 8-10-15,0 9-15 16,-1 9-4-16,4 10-27 16,6 4 13-16,8 1-39 15,4 12 27-15,11 3-30 16,4-3-36-16,4 1-37 0,0-6-67 15,27-8-136 1,-3 0 43-16,3-2-96 0</inkml:trace>
  <inkml:trace contextRef="#ctx0" brushRef="#br0" timeOffset="6779.81">11840 952 704 0,'0'0'351'16,"0"0"-159"-16,89 43-31 15,-50-10 40-15,0 10-67 16,-7 6-52-16,-7 3-11 15,-5 0-43-15,-6-4-20 16,-7-5-1-16,-2-11-6 16,-2-10 0-16,-2-8 1 15,1-8-1-15,-2-6 8 0,0-1 10 16,0-20-7 0,0-14-12-16,0-11-12 0,0-7-17 15,0-5-53-15,0 4-66 16,3 9-2-16,7 15 72 15,-1 16 60-15,6 14 18 16,3 8 11-16,1 20 108 16,1 11-4-16,-1 8-4 15,3 3-36-15,-4-2-18 16,-1-7-22-16,-2-11-8 16,-2-7-11-16,-1-13-15 15,-1-7 0-15,2-3 5 16,0-9 9-16,2-18-15 15,-3-8-20-15,1-9-11 16,-5-1-7-16,-5 1 6 0,2 8-2 16,-4 9-2-16,4 14 9 15,-1 13-2-15,8 3 19 16,1 24 10-16,8 8 48 16,4 6 5-16,4 0-30 15,2-4 7-15,2-9-7 16,-2-9-2-16,1-7-8 15,-4-9-7-15,-1-3-6 16,-5-8 16-16,-2-13-7 16,-6-6-3-16,-6-7-4 15,-8-5-2-15,0-2 0 16,-12 1-9-16,-6 4-9 0,-1 8 4 16,5 12 4-16,3 15 1 15,5 1-7-15,4 27 6 16,2 11 10-16,0 7 26 15,8 3-2-15,11-1-7 16,3-6-5-16,3-8-2 16,1-7-9-16,2-9-1 15,1-12-17-15,-1-5-25 16,-1-17-87-16,3-33-128 16,-7 0-413-16,-7 3-125 0</inkml:trace>
  <inkml:trace contextRef="#ctx0" brushRef="#br0" timeOffset="7457.07">12745 585 1395 0,'0'0'303'0,"0"0"-220"16,0 0-77-16,0 0 16 16,18 120 61-16,18-31 23 15,12 26-51-15,5 3-11 16,-2-11-10-16,-14-25-25 15,-13-32 1-15,-9-15-10 16,-2-11-1-16,-2 0 0 16,-4-6-29-16,-5-5-36 15,-2-12-51-15,-5-2-18 16,-18-24-134-16,-6-11 67 16,-2-6 140-16,1-4 62 15,6 2 66-15,8 5 33 0,10 6-53 16,6 6-22-16,0 7-6 15,13 3 25-15,11 5 0 16,6-1-19-16,4 2-10 16,4 1 21-16,3 3 7 15,0 2 4-15,2 5 6 16,-3 0 14-16,2 5-13 16,-5 6-15-16,-3 5-20 15,-5 4-7-15,-7 4-2 16,-4 6-3-16,-6 2 4 15,-3 4-4-15,-6-1 0 16,-2 2 1-16,-1-4-7 16,0-3 0-16,0-5 0 15,2-8 0-15,-1-6 0 0,1-7-2 16,1-4 2-16,3-3 2 16,1-16 13-16,4-10-6 15,1-10-8-15,-2-9-1 16,2-2-7-16,-3-1-13 15,-1 7 8-15,2 7-1 16,0 13-2-16,1 12-5 16,2 12 1-16,4 5 3 15,2 19 16-15,5 13 24 16,3 6 3-16,1 2-13 16,0-5 6-16,-1-2-3 15,0-9-9-15,-6-8-7 0,0-7-1 16,-9-11-30-16,-11-9-118 15,-1-14-196-15,0-6-675 0</inkml:trace>
  <inkml:trace contextRef="#ctx0" brushRef="#br0" timeOffset="7630.48">13512 612 1423 0,'0'0'252'0,"0"0"-220"15,0 0-32-15,0 0-19 16,0 0 19-16,0 0 6 0,0 0-5 16,100-35-1-1,-40 84-214-15,-8-4-377 0,-5-1-92 0</inkml:trace>
  <inkml:trace contextRef="#ctx0" brushRef="#br0" timeOffset="8070.28">14083 1302 1480 0,'0'0'212'15,"0"0"-148"-15,0 0-42 16,0 0-6-16,0 0 52 16,93 59 17-16,-73-61-30 15,0-18-29-15,-2-6-14 16,-5-7-11-16,-6-7-1 0,-7-6 0 15,0 0-1-15,-17 0-5 16,-10 3 6-16,-4 2 19 16,-1 12 18-16,2 7 4 15,4 10-5-15,2 9-11 16,4 3-18-16,1 17-7 16,4 12-7-16,0 10 5 15,6 6 2-15,3 4 9 16,6-5-3-16,0-3-6 15,6-5-9-15,9-8-11 16,7-9-5-16,2-8-24 16,3-11-11-16,3 0-32 0,0-9-91 15,-1-6-66 1,3 6 140-16,1 6 78 0,3 3 25 16,1 9 6-16,-1 9 0 15,-1 1 0-15,-5 0 0 16,0-2 0-16,-9-4-101 15,-6-6-422-15</inkml:trace>
  <inkml:trace contextRef="#ctx0" brushRef="#br0" timeOffset="8447.84">13588 635 1716 0,'0'0'348'0,"0"0"-206"16,0 0-39-16,0 0-33 15,65-98 28-15,-33 62-17 16,1-2-31-16,1-3-28 16,-1 0-13-16,0 1-8 15,-5 5 5-15,0 3-5 16,-1 6-1-16,-5 6 0 0,-5 6 0 16,-4 6-1-16,-5 4-8 15,-5 1-15-15,-2 3-47 16,-1 20-88-16,0 2-45 15,-3 3-534-15</inkml:trace>
  <inkml:trace contextRef="#ctx0" brushRef="#br0" timeOffset="9537.7">15291 1076 172 0,'0'0'345'0,"0"0"-269"0,0 0-59 16,-109-31 14-16,75 28 86 16,0 3 11-16,4 2-35 15,3 13-37-15,5 8-47 16,8 7 75-16,5 6-51 15,5 7-20-15,4 1-2 16,10 1-3-16,11-5-7 16,6-5 1-16,5-12 5 15,-3-7-6-15,0-12-1 16,-3-4 39-16,-2-13 38 16,-3-16-3-16,-4-14-27 15,-1-7-47-15,-6-9-12 16,-2-7-17-16,-5-11-20 0,-3-14-35 15,0 10-48-15,-5 9-26 16,-4 14 12-16,0 23 116 16,1 2 30-16,3 9 17 15,2 19-17-15,3 5 0 16,0 37 0-16,0 35 143 16,5 32 38-16,14 11-98 15,5-15-43-15,-2-27-11 16,-2-35-4-16,2-13 12 15,6-2-3-15,5-5 14 0,3-6 13 16,0-12-2-16,-2-10 36 16,-4-19-9-16,-5-14-42 15,-4-8-31-15,-7-7-13 16,-6-2-13-16,-8 1 12 16,0 4 1-16,-2 8-11 15,-9 11-22-15,3 12 29 16,4 17-3-16,2 7 5 15,2 31-4-15,8 32 6 16,9 3 24-16,0 0-1 16,6-7-8-16,0-13-9 15,7 0-5-15,8-2-1 16,4-13 0-16,4-14-39 16,12-17-194-16,-12-10-292 15,-10-14-463-15</inkml:trace>
  <inkml:trace contextRef="#ctx0" brushRef="#br0" timeOffset="10820.87">16110 833 565 0,'0'0'684'16,"0"0"-593"-16,0 0-46 16,21 87 14-16,-5-40 46 15,4 1-18-15,2-2-33 16,5-6-27-16,3-7-11 15,0-9-3-15,-2-8-12 16,-1-13 8-16,-2-3 1 16,-1-10 31-16,-3-17-12 0,0-10-13 15,-3-7-16-15,-5-6-14 16,-2-3-15-16,-4 0-1 16,-3 6 10-16,-1 10-53 15,-1 11 15-15,1 14 7 16,0 12 36-16,2 10 6 15,1 21 9-15,4 12 25 16,3 6 11-16,7 4-11 16,2-5-9-16,4-7 1 15,2-7-2-15,0-9-6 16,1-11-8-16,-4-9 7 16,-3-5-6-16,-2-13-2 15,-2-12-34-15,-5-10-84 16,-3-8-12-16,-2-3 35 15,-4-3-118-15,1 3 183 0,2 7-32 16,1 11-77-16,4 15 139 16,1 13 42-16,4 5 72 15,3 26 11-15,3 9 9 16,-2 8-13-16,3 4 8 16,-4 1-36-16,-2-8-13 15,2-9-34-15,-4-6-22 16,-3-10-9-16,-2-7-5 15,-2-11-2-15,0-2 24 16,0-7 60-16,4-18-30 16,2-10-41-16,0-5-21 15,-2-7-41-15,2 2 32 0,-1 5-16 16,3 10-46-16,0 13 6 16,4 14 45-16,1 4 12 15,1 24 8-15,2 9 6 16,0 7 1-16,1-2 5 15,0-3 10-15,0-5 16 16,-2-9-15-16,0-8-10 16,0-6-5-16,-1-8-2 15,-3 0 4-15,1-15 2 16,-2-11-5-16,-2-6-7 16,-1-2-1-16,-1-3-70 15,-2 6-10-15,1 6-14 16,0 11-59-16,0 14 64 0,4 3 59 15,-2 24 31 1,5 8 0-16,3 3 10 0,0 0 19 16,3-6 6-16,1-6-9 15,1-8-8-15,-1-7 2 16,0-8 24-16,-3-3 26 16,1-10-28-16,-5-10-14 15,3-6-19-15,-4-4-9 16,1-3 0-16,-4 2-15 15,-7 0-32-15,-2 4 20 16,-8 4 25-16,0 3 2 16,-8 3 16-16,-7 1 15 15,-7 2-31-15,-5 2 0 0,-4 1-16 16,-3 0-50 0,-4 0-24-16,-1 5-7 0,-4 4-27 15,1 2 123-15,3 0-86 16,1 13 52-16,7 5 35 15,5 9 28-15,10 7 41 16,7 7-8-16,9 5-7 16,0 5-21-16,13 0-18 15,11-5-8-15,6-8-6 16,3-9-1-16,1-15 0 16,2-14 2-16,1-2 3 15,2-24-5-15,-5-10-59 0,-3-7-81 16,-4-7-74-1,-9 0 44-15,-4 1 95 0,-8 7 75 16,-3 9 134-16,-2 11 61 16,1 15-34-16,-1 7-90 15,4 17-16-15,3 14 80 16,5 8-36-16,4 2-49 16,6-2-30-16,7-5-5 15,7-7-6-15,6-7-9 16,24-13-59-16,-10-5-248 15,-6-2-862-15</inkml:trace>
  <inkml:trace contextRef="#ctx0" brushRef="#br0" timeOffset="12343.9">18544 851 1137 0,'0'0'164'0,"0"0"-118"0,0 0-23 16,0 0 56 0,94 15 30-16,-55 9-47 0,3 9 14 15,0 8 6-15,-3 3-24 16,-5 2-24-16,-9-2-19 16,-7-5-4-16,-7-5-3 15,-7-9-7-15,-4-7 8 16,0-8-8-16,0-7 10 15,0-3 6-15,0-6-17 16,0-19-22-16,0-11-36 16,0-10 2-16,0-9-13 15,0-6-107-15,2 5-113 16,14 10-20-16,6 13 215 16,5 16 94-16,3 16 82 15,1 2 44-15,2 26 43 0,0 13-50 16,-3 9-13-16,-4 4 34 15,-6-2-35-15,-5-5-5 16,-5-10-41-16,-4-7-37 16,0-12-3-16,-1-9-18 15,-1-8 8-15,2 0 11 16,3-20 20-16,4-11-34 16,3-13-6-16,0-7-21 15,-3-7-30-15,0 0-25 16,1 7-117-16,4 13 4 15,0 17 142-15,4 16 47 16,1 7 0-16,-2 24 21 0,1 13 69 16,0 4 7-16,-4 1-33 15,2-5-5-15,-3-6-18 16,0-8-22-16,-1-6-3 16,1-9-8-16,1-5 4 15,1-5 3-15,-1-5 8 16,1-16-1-16,-1-4-12 15,0-7-10-15,-4 0-14 16,-1 2-51-16,-6 5-31 16,1 8-38-16,-2 15 9 15,-2 2 41-15,1 19 63 16,2 10 21-16,4 8 13 16,5 2 22-16,3 0 12 0,2-6-7 15,3-6-6-15,2-7-7 16,0-9-5-16,0-9-1 15,-2-2 8-15,0-5 17 16,-4-16 1-16,-5-6-6 16,-1-4-22-16,-8-1-10 15,-6-3-3-15,0-1-6 16,-18 2-44-16,-8 4-23 16,-8 4 48-16,-3 7-15 15,0 13-7-15,1 6 14 16,4 0 3-16,7 17-22 15,6 8 1-15,7 8 32 16,9 5 13-16,3 1 0 16,4 0 9-16,17-2-3 15,9-5 1-15,7-7-7 0,4-10 2 16,3-10-2-16,1-5 0 16,1-10-2-16,-5-16-5 15,-3-9 1-15,-3-8 6 16,-4-5 10-16,-4-5 79 15,-3-15-16-15,-8-16-46 16,-12 6-27-16,-4 8-56 16,-1 11-3-16,-17 21-12 15,0 1 63-15,-1 5 5 16,3 14 3-16,3 14 57 16,4 4-51-16,-1 20-5 15,3 17 17-15,2 11 20 0,5 22 11 16,0 17 6-16,18-5-24 15,3-9-13-15,7-12-11 16,1-15-6-16,5 1 6 16,9-2-6-16,0-12 0 15,3-13-1-15,-1-11 0 16,0-9 0-16,-5-4 0 16,-4-20 7-16,-3-11-1 15,-6-11-4-15,-8-4 5 16,-8-6 5-16,-10-1 2 15,-1 4-14-15,-9 8-42 16,-5 12-43-16,0 17 85 16,2 16-1-16,5 10-30 0,1 34 31 15,4 5 47 1,2 12 40-16,5 4-43 0,15-10-23 16,7 6-1-16,1-11-5 15,4-6-9-15,-1-10-5 16,-1-13-1-16,0-10 0 15,-6-11-29-15,3-22-92 16,-8-10-180-16,-8-4-987 0</inkml:trace>
  <inkml:trace contextRef="#ctx0" brushRef="#br0" timeOffset="12496.84">20622 565 195 0,'0'0'1513'0,"0"0"-1329"15,-13-75-184-15,13 50-31 0,0 8-24 16,0 6 54-16,9 5-9 16,15 6-194-16,-2 3-16 15,1 8-385-15</inkml:trace>
  <inkml:trace contextRef="#ctx0" brushRef="#br0" timeOffset="13142">21220 872 778 0,'0'0'522'0,"0"0"-467"0,0 0-36 16,0 0-8-16,0 0 55 15,-101-9 6-15,77 12-44 16,5 17-27-16,2 8 12 15,4 10 74-15,7 8 45 16,4 4-39-16,2 4-50 16,9-1-24-16,14-4-9 15,7-9-10-15,5-7-17 16,5-12 8-16,1-11-3 16,1-10 3-16,1-5-1 15,-4-19-6-15,-2-12 15 16,-4-6 1-16,-6-8 12 0,-8-2 2 15,-10-2 8 1,-6 4-3-16,-3 6-3 0,0 10 12 16,-3 14-27-16,-2 15-1 15,-1 5-15-15,2 21 0 16,-2 16 10-16,6 8 5 16,0 5 14-16,4 1-12 15,11-6-2-15,3-9 0 16,0-7 0-16,3-9-13 15,0-11-2-15,-3-9 14 16,1 0-7-16,-1-14 8 16,0-11 7-16,-4-7-5 15,-3-9-2-15,-5-6-2 0,-6-2 1 16,0 0-1 0,-1 6-31-16,-7 11-32 0,4 16 14 15,4 16 16-15,0 12 9 16,4 24 26-16,12 14 6 15,4 7 4-15,6 3-3 16,-1-5 6-16,3-8-7 16,2-8 3-16,-1-10-8 15,1-10-1-15,5-19-15 16,-7 0-137-16,-8-10-234 0</inkml:trace>
  <inkml:trace contextRef="#ctx0" brushRef="#br0" timeOffset="13386.96">21842 442 491 0,'0'0'673'0,"0"0"-584"15,0 75-24-15,11 2 62 16,12 27 86-16,6 11-53 15,-1-9-56-15,-7-24-42 16,-3-29-28-16,-6-15-20 16,1-9-14-16,2 1-3 15,5-4-48-15,9-14-157 16,-3-7-80-16,-7-5-269 0</inkml:trace>
  <inkml:trace contextRef="#ctx0" brushRef="#br0" timeOffset="13906.78">22159 986 519 0,'0'0'363'16,"0"0"-221"-16,10 92 4 15,0-58-36-15,2-8 25 16,5-6-49-16,-1-7-18 16,5-7-8-16,1-6 27 15,4 0-30-15,-1-13-16 16,1-8-15-16,-4-3-8 15,-7-5-9-15,-6-2 1 0,-9-3-4 16,0-2 5-16,-15 0 29 16,-7 3-12-16,-5 3-2 15,3 9-8-15,0 8-17 16,3 10-1-16,3 3-1 16,0 20-7-16,3 13-3 15,0 11 5-15,5 4 6 16,5 3 22-16,5-1-2 15,0-8-12-15,3-6-8 16,9-9-16-16,3-10-16 16,2-12-2-16,3-5 2 15,2-5-44-15,1-22-124 16,-2-7-18-16,-4-7-29 16,-4-5 61-16,-5 0 186 15,-4 7 37-15,-1 7 92 0,3 16 39 16,-2 11-68-16,7 5-1 15,5 25 48-15,2 13-22 16,8 6-28-16,0-2 4 16,3-3-51-16,-1-8-30 15,0-5-11-15,-1-5 1 16,-4-9-10-16,2-4-67 16,-6-8-120-16,-8 0-469 0</inkml:trace>
  <inkml:trace contextRef="#ctx0" brushRef="#br0" timeOffset="15714.07">6306 2321 523 0,'0'0'884'16,"0"0"-749"-16,0 0-96 15,0 0-8-15,0 0-1 16,0 0 4-16,30 0 11 16,1 0 62-16,11 0-25 15,7 0-49-15,5 0-20 16,1 0-5-16,2 0 2 16,-2 0-10-16,-6-4 1 15,-1 1 8-15,-11-1-9 16,-7 2-8-16,-9-1-32 15,-12 3-69-15,-9 0-138 16,-3 0-58-16,-14 0-375 0</inkml:trace>
  <inkml:trace contextRef="#ctx0" brushRef="#br0" timeOffset="15963.66">6224 2535 1107 0,'0'0'293'16,"0"0"-268"-16,0 0-9 15,0 0-2-15,103 0 21 16,-48 0 38-16,5 0 14 16,4-1-14-16,0-2-28 0,-3-2-14 15,-4-1-9-15,-8-1-15 16,-4-1-6-16,-8 1-1 15,-1-7-81-15,-9 3-201 16,-11 0-253-16</inkml:trace>
  <inkml:trace contextRef="#ctx0" brushRef="#br0" timeOffset="16654.37">6903 2063 456 0,'0'0'1013'15,"0"0"-925"-15,0 0-69 16,0 72 3-16,7-23 1 16,5 18 9-16,0 18 21 15,1 16 7-15,-2-8-21 16,-5-18-15-16,1-26-17 15,-1-16-7-15,0-1 6 16,2-1-5-16,-1-1 0 16,-1-14-1-16,0-7-1 15,0-9 0-15,0-2 1 16,1-16 9-16,1-12 0 16,-4-7-8-16,-1-11 19 15,-3-20-1-15,0-21 19 0,-7-20-26 16,-6-2 0-16,2 20-12 15,2 27 0-15,6 32 1 16,1 6 11-16,-2 3-5 16,3 5 5-16,-2 1-2 15,3 9 0-15,-2 3-8 16,2 5-2-16,0 0-7 16,0 0-7-16,0 13-3 15,9 9 17-15,9 11 0 16,12 8 0-16,7 4 1 15,8 5-1-15,4 3-13 16,6 0-12-16,-1 1 2 16,6 1 11-16,-2 1 12 15,-3-1-7-15,-6-1 7 0,-6-3 0 16,-13-3 0-16,-13-5 0 16,-16 1-10-16,-1-7 7 15,-26 0 3-15,-13-2 19 16,-11-6 32-16,-11 0 29 15,-4-3-14-15,-4-6-15 16,8 0 6-16,6-6-1 16,11-2-16-16,13-3-22 15,12-4-9-15,11-2-9 16,8-3-83-16,9 0-132 16,12-2-160-16,6-6-551 0</inkml:trace>
  <inkml:trace contextRef="#ctx0" brushRef="#br0" timeOffset="17294.78">8202 2293 861 0,'0'0'170'0,"-6"82"-80"15,6-9 7-15,0 2-22 16,0-6-2-16,9-8-18 16,1-17-32-16,4 2-11 15,0-1-10-15,-3-13-2 0,-2-10-2 16,-3-9-23-16,-2-9-37 16,-4-4-193-16,0-10-82 15,0-6-433-15</inkml:trace>
  <inkml:trace contextRef="#ctx0" brushRef="#br0" timeOffset="17764.12">8075 2152 1047 0,'0'0'120'0,"0"0"-119"0,0 0-1 16,0 0 12-16,0 0 2 16,115-80 9-16,-69 71-8 15,8 9 4-15,4 0-6 16,3 5-3-16,0 16 0 16,-4 3-1-16,-5 9 11 15,-10 3 2-15,-6 6 1 16,-12 2-3-16,-12 2 9 15,-12 3 9-15,0 2-9 16,-20-1 35-16,-11-1 10 16,-9-3-30-16,-2-2-5 15,-6-4-10-15,2-8-29 16,0-5-19-16,5-8-4 0,4-5 23 16,7-7 0-16,6-6-55 15,7-1 28-15,6 0 3 16,2-10 2-16,9-2-157 15,0-2 21-15,0 3-57 16,3 3 148-16,8 2-31 16,0 4 56-16,0 2 42 15,1 0 25-15,0 4-2 16,1 6-23-16,-3-3-126 16</inkml:trace>
  <inkml:trace contextRef="#ctx0" brushRef="#br0" timeOffset="18787.21">8285 2663 611 0,'0'0'284'0,"0"0"-171"16,0 0 16-16,0 0-9 16,0 0-13-16,0 0-26 15,0 0-20-15,0 0-14 16,0 0-21-16,0 0 2 15,0 0-12-15,0 0-11 16,5 0-5-16,14 14 0 16,11 5 8-16,9 6 32 15,6 1-13-15,4 4-16 0,1-4 3 16,-3 1-8-16,-3-7 3 16,-5-2-8-16,-7-6 8 15,-10-3 2-15,-7-3-1 16,-6-3 15-16,-5-1 3 15,-4-2 58-15,0 0 5 16,0 2-16-16,0-2-21 16,0 0-33-16,0 0-8 15,0 0-13-15,2 0 0 16,1 0-15-16,3 0-50 16,10-7-66-16,-2-5-213 15,2-5-476-15</inkml:trace>
  <inkml:trace contextRef="#ctx0" brushRef="#br0" timeOffset="19125.9">9207 2239 1091 0,'0'0'217'0,"0"0"-160"0,0 0-33 16,0 110 23-16,9-57 56 16,3 6 10-16,4 5-15 15,-2-1-20-15,-2 0-30 16,1-8-31-16,-4-9-11 15,-3-10 3-15,-1-9-9 16,-1-10 0-16,-1-7-20 16,-2-8-149-16,1-4-130 15,-2-15-104-15,0 0-169 0</inkml:trace>
  <inkml:trace contextRef="#ctx0" brushRef="#br0" timeOffset="19521.28">9057 2123 439 0,'0'0'137'16,"0"0"-106"-16,0 0 5 15,80-17 34-15,-44 17 24 16,8 0 36-16,3 9-29 15,5 8-7-15,3 3-13 16,-4 7-14-16,-3 2-2 16,-8 5 12-16,-10 1 16 15,-8 2 0-15,-13 1-7 16,-9-1-10-16,0 2 15 0,-18 0 0 16,-9-1-22-16,-6-1-32 15,-5-3-10-15,-1-1-7 16,0-7 7-16,2-4 2 15,2-5-9-15,7-6-3 16,3-2-3-16,6-6-3 16,6-1-10-16,7-2-1 15,2 0 0-15,4 0-81 16,2-7-60-16,11-3-252 16,6-1-459-16</inkml:trace>
  <inkml:trace contextRef="#ctx0" brushRef="#br0" timeOffset="20015.59">9774 2302 1106 0,'0'0'486'0,"0"0"-441"16,0 0-45-16,0 0 18 16,0 0 5-16,0 0 41 15,12 87-21-15,3-43-11 0,-2 4-9 16,-1 8 8 0,0 4-5-16,-6 0-4 0,-1 1 3 15,0-5-10-15,0-7-14 16,1-8 0-16,0-8 1 15,3-9 7-15,3-8-9 16,-2-5-1-16,3-8 1 16,3-3 0-16,3 0 1 15,2 0 5-15,4-3-5 16,5-1 6-16,3-2-7 16,4 2 0-16,2 4 0 15,0 0 1-15,-2 0-1 16,2 0 1-16,-5 5 0 15,-3 0 0-15,-2-1 6 16,-4-2-6-16,-7 1 0 0,-2-1 0 16,-7-2 1-1,-4 0-2-15,-2 0-61 0,-3-14-125 16,0-3-162-16,0-5-642 0</inkml:trace>
  <inkml:trace contextRef="#ctx0" brushRef="#br0" timeOffset="20295.12">9869 2157 854 0,'0'0'127'0,"0"0"-89"15,0 0 98-15,102 0-16 16,-59 5-30-16,9-1-6 16,2 0-26-16,1-2-35 15,-1 0-7-15,-1-2 0 16,-6 0-14-16,-4 0-1 16,-10 0-1-16,-12 0-87 15,-8 0-112-15,-11 0-503 0</inkml:trace>
  <inkml:trace contextRef="#ctx0" brushRef="#br0" timeOffset="20500.07">9829 2567 1476 0,'0'0'297'0,"0"0"-257"16,0 0-15-16,0 0-8 15,91 1-8-15,-43-1 15 16,10 0-8-16,8 0-9 16,7 0-7-16,30-6 0 15,-18 0-187-15,-12-1-432 0</inkml:trace>
  <inkml:trace contextRef="#ctx0" brushRef="#br0" timeOffset="20866.22">11121 2256 1393 0,'0'0'297'0,"0"0"-188"16,0 0-30-16,0 0-30 15,-100-43 8-15,69 38 4 16,1 5-37-16,0 0-10 15,2 9-14-15,1 11-14 16,2 9 13-16,0 10 0 16,3 8 1-16,3 7 1 0,5 4 47 15,7 5-7 1,7 0-23-16,0-2-9 0,10-2-8 16,11-5 6-16,12-8 13 15,4-7-6-15,5-8-13 16,6-9 6-16,0-7-7 15,4-10 0-15,0-5-1 16,0 0-25-16,-4-13-22 16,16-30-78-16,-13 2-225 15,-11 0-476-15</inkml:trace>
  <inkml:trace contextRef="#ctx0" brushRef="#br0" timeOffset="21144.12">11457 2298 1128 0,'0'0'355'16,"0"0"-256"-16,0 0-25 15,0 0-23-15,0 0 9 16,0 0-15-16,0 0-4 16,-16 34 16-16,27 10 3 15,7 8 1-15,0 9-5 16,10 4 0-16,2 0-26 15,1-4-10-15,2-3 1 16,0-10-11-16,-2-7-3 16,-4-6-6-16,-3-9 3 15,-2-9-4-15,-7-8-31 0,3-9-82 16,-7 0-133-16,-1-3-308 0</inkml:trace>
  <inkml:trace contextRef="#ctx0" brushRef="#br0" timeOffset="21488.05">11925 2227 1340 0,'0'0'254'15,"0"0"-184"-15,0 0-44 16,0 0-20-16,0 0 36 16,0 0 27-16,0 0 1 15,-33 107 11-15,23-55-31 16,1 9 2-16,-5 4 7 16,2 1 8-16,2 0-8 15,-1-3-31-15,1-6-14 16,2-8-6-16,5-12-7 15,0-6 4-15,3-10-5 16,0-6-29-16,0-4-51 16,3-8-93-16,5-3-312 0,-2 0-476 15</inkml:trace>
  <inkml:trace contextRef="#ctx0" brushRef="#br0" timeOffset="29781.16">3505 4271 149 0,'0'0'705'0,"0"0"-544"16,0 0-38-16,0 0 29 15,0 0 23-15,0 0-5 16,0-1-40-16,0 1-33 16,0 0-28-16,0 0-5 15,0 0-20-15,0 0-12 16,0 0-25-16,0 12-1 16,0 15 12-16,0 11-8 15,0 12-1-15,0 6 3 16,0 6-12-16,0 5 0 15,10-1 2-15,-2-2-2 16,-1-5-2-16,2-6-6 16,-3-13-7-16,0-6-4 0,-1-9-17 15,-1-6-40-15,-1-7-47 16,0-7-55-16,-3-5-65 16,0-12 37-16,0-5-181 15</inkml:trace>
  <inkml:trace contextRef="#ctx0" brushRef="#br0" timeOffset="30413.89">3314 4183 876 0,'0'0'292'0,"0"0"-210"0,0 0-63 15,0 0-9-15,0 0 2 16,0 0 15-16,0 0-4 16,113-53-5-16,-69 53 2 15,8 0-2-15,3 7 0 16,0 9 22-16,-1 8-4 16,-5 6-16-16,-10 4 9 15,-8 4-10-15,-13 2-13 16,-9 5 10-16,-9 5 7 15,-9-1 24-15,-16-1-27 16,-7-3-9-16,-2-8-3 16,6-7-7-16,1-11 8 15,5-7-6-15,5-7 7 0,5-5-10 16,5 0-2-16,5-16-36 16,2-3-61-16,0-4-10 15,12 1 45-15,9-1 30 16,3 6 26-16,4 3 1 15,5 7 7-15,3 6 0 16,7 1 11-16,-1 1 18 16,0 14 22-16,-1 5-25 15,-6 1 6-15,-10 6 10 16,-4 4 51-16,-11 2-50 16,-10 2-27-16,0 4 6 15,-22 2 18-15,-3 0-26 16,-8-2 3-16,-3-4-2 0,0-7-1 15,0-6 4-15,-1-8 4 16,3-7-5-16,3-7-11 16,1 0-1-16,3-7-4 15,4-10-1-15,4 0-7 16,3-4-68-16,5 1-165 16,11-4 97-16,0 2-345 15,0 5-322-15</inkml:trace>
  <inkml:trace contextRef="#ctx0" brushRef="#br0" timeOffset="30848.09">4076 4788 576 0,'0'0'251'16,"0"0"-175"-16,0 0 52 15,0 0-19-15,84 48 15 16,-59-48-21-16,5 0 13 16,-2-5 8-16,2-12-46 15,-5-5-24-15,-5-4-23 16,-4-2-15-16,-5-2 0 16,-7 1-8-16,-4 1 0 15,0 2-2-15,-15 5 1 0,-6 4-4 16,-4 7-3-1,-6 7-26-15,-2 3 25 0,-3 6 1 16,5 14 0-16,1 5 8 16,6 9-1-16,6 6-7 15,6 4 0-15,9 5 0 16,3 3 19-16,9 2-4 16,15-1 30-16,6-4-26 15,6-7 5-15,5-11-24 16,4-9 0-16,4-13 1 15,1-9 4-15,0-3-5 16,13-39-154-16,-14 0-217 16,-12-1-769-16</inkml:trace>
  <inkml:trace contextRef="#ctx0" brushRef="#br0" timeOffset="31433.77">4895 4371 1084 0,'0'0'213'0,"0"0"-146"15,0 0 2-15,0 0 53 16,0 0-1-16,-61-72-38 16,47 66-20-16,-3 5-26 15,-2 1-36-15,0 4 11 16,0 16 0-16,-1 9-11 15,-2 9 9-15,6 10-9 0,1 7-1 16,6 5 7 0,9 15-6-16,4 16-1 0,17-10 0 15,6-9-1-15,6-14 0 16,2-17 1-16,7 0 0 16,7-3 0-16,1-13 0 15,5-9 1-15,-1-15-1 16,-1-1 0-16,0-18 0 15,-4-15 1-15,-6-9 6 16,-4-10 0-16,-11-7-6 16,-8-5 1-16,-7-4-1 15,-12 1-1-15,-1-2-14 0,-3 6 2 16,-13 5 7 0,-6 7 5-16,2 7 2 0,-2 11-2 15,4 10 1-15,5 7 14 16,2 13 14-16,4 3 7 15,1 6-23-15,1 23-13 16,1 25 10-16,4 30-9 16,6 24 34-16,16 7-13 15,8-8-15-15,-5-24-5 16,-5-30-2-16,-4-14 0 16,-1-10 0-16,4 1 0 15,5-4-9-15,12-7-136 16,-8-12-178-16,-4-7-474 0</inkml:trace>
  <inkml:trace contextRef="#ctx0" brushRef="#br0" timeOffset="31907.31">5584 4810 1418 0,'0'0'347'15,"0"0"-317"-15,0 0-30 16,0 0-17-16,0 0 17 16,0 0 10-16,79-55 0 15,-45 46-8-15,1 5-1 16,2 4 0-16,-1 7 1 16,0 13 9-16,-6 8 8 0,-8 9 11 15,-9 3 15 1,-13 6-24-16,0 3-5 0,-15-1 12 15,-8 3 8-15,-6-4-28 16,-2-4 4-16,1-5-12 16,2-9 7-16,2-8-6 15,4-8-1-15,0-9 0 16,1-4-19-16,3-3-7 16,0-14-125-16,6-3-1 15,6-2-43-15,6 5 89 16,3 4 70-16,18 9 36 15,9 4 2-15,10 8 78 16,6 13 111-16,5 4 1 16,1 3-61-16,-4 0-22 0,1-1-26 15,-4-6-40-15,-4-5-23 16,-3-8-20-16,5-8-3 16,-10-11-125-16,-6-9-537 0</inkml:trace>
  <inkml:trace contextRef="#ctx0" brushRef="#br0" timeOffset="51528.25">1087 6336 449 0,'0'0'766'16,"0"0"-637"-16,0 0-55 15,0 0 31-15,0 0-18 16,0 0-13-16,-5-68-18 16,5 49-31-16,0-3-2 15,0-1-1-15,0 0-6 16,-1-4 0-16,-1 4-7 15,2 1-2-15,-2 3-1 16,0 2 4-16,1 6-8 16,-1 4-1-16,1 2 9 15,1 5 0-15,0 0-10 16,0 0 0-16,0 7-26 0,0 12 26 16,1 9 6-16,9 9 5 15,-2 7-10-15,4 0 1 16,0 5 4-16,-2-3-4 15,-2-3-1-15,2-2 5 16,-7-4-6-16,0-6-17 16,-3-4 17-16,0-5 2 15,0-5-1-15,0-5-1 16,0-2-10-16,-3-4 10 16,-3-2 12-16,-4-3-12 15,-1-1 1-15,-5 0-1 16,-2 0 0-16,-3-4 0 15,-1-3 0-15,4 1 1 0,0-1 1 16,4 3-1 0,3 2 0-16,2-1 5 0,1 2-5 15,5-1 0-15,3 2 0 16,0 0-1-16,0 0 0 16,0 0-18-16,0 0-8 15,9 0 14-15,8 0 12 16,5 0 0-16,5 0 2 15,1 0 4-15,-1 0-5 16,1 2 10-16,-1-1-2 16,-6 0-7-16,-3 2-1 15,-2-2 0-15,-5 1 0 16,-2-2-1-16,4 0 0 16,-4-2-278-16,-1-9-594 0</inkml:trace>
  <inkml:trace contextRef="#ctx0" brushRef="#br0" timeOffset="52444.04">1123 5771 880 0,'0'0'268'16,"0"0"-191"-16,0 0-1 0,-84 0 19 15,56 0 3-15,0 6-34 16,-2 2-32-16,4 3-10 16,-2 4 4-16,1 2-10 15,-1 2 5-15,-2 5-10 16,3 5-10-16,0 3 6 15,-1 6 2-15,6 4-3 16,-1 8 0-16,4 1-5 16,5 4 17-16,4-2-7 15,7-2 13-15,3-2-10 16,0-3-6-16,9 0-1 16,7 0-6-16,2 1 8 0,5 1-2 15,2-1 1-15,5 0-2 16,1-4 4-16,2-1 4 15,3-1 7-15,4-7 2 16,-1-1 39-16,0-5-28 16,2-5-21-16,0-3 11 15,-1-4-10-15,3-6-1 16,-1-3 13-16,4-3 11 16,-4-4 9-16,4 0-11 15,-4-5 2-15,1-11-7 16,0-3-4-16,-4-4-8 15,-1-4-5-15,-4-3 2 16,-1 0-7-16,-5-3-8 16,-4 0 1-16,0-1 1 15,-5 0 5-15,-1 0-6 0,-3-2-1 16,-3-1 0-16,-3-1 8 16,1-1 0-16,-5 0-8 15,-2 0 1-15,-3 2 6 16,0-1 0-16,0 2-7 15,0-1 6-15,-8 2-5 16,-5-2-1-16,-4 2 2 16,-2 0-1-16,-5-1 0 15,-4 4 0-15,2 3 7 16,-4 0-6-16,-5 3-1 16,4-1 5-16,-4 5-6 15,-2 1 1-15,1 1-2 16,-3 1 1-16,4 2-1 0,-3 3-5 15,1 2 5 1,-2 4-9-16,-1 3-5 0,4 3-1 16,-3 2-5-16,2 0 14 15,-3 7-10-15,1 8 1 16,-6 7-2-16,2 4-16 16,-5 5-4-16,5 6-21 15,1 2-24-15,8 6-54 16,4 26-94-16,11-10-114 15,5-2-520-15</inkml:trace>
  <inkml:trace contextRef="#ctx0" brushRef="#br0" timeOffset="59762.32">2210 6146 398 0,'0'0'151'0,"0"0"-21"0,0 0 46 16,0 0 51-16,0 0-52 16,0 0-35-16,-13-17 5 15,13 17-38-15,0-1-47 16,0 1-17-16,0 0-30 16,10 0-13-16,10 0 45 15,8 0 3-15,12 0-5 16,2 0-4-16,7 0-15 15,-1 0-23-15,1 0 6 16,-1 0-6-16,-5-8 2 16,-4-3-3-16,-5-2-27 15,-10 3-55-15,-13 0-189 16,-6 4-107-16,-5 3-367 0</inkml:trace>
  <inkml:trace contextRef="#ctx0" brushRef="#br0" timeOffset="60003.78">2412 6169 218 0,'0'0'618'0,"0"0"-534"16,0 0-32-16,0 0 150 16,8 88-35-16,6-48-22 15,1 9-2-15,-3 7-73 16,0 4-2-16,-2 3-34 15,-4-4-23-15,0-3-3 16,-1-8-8-16,-2-7-1 16,2-7-38-16,0-11-104 0,4-10-72 15,-3-9-302-15,0-4-61 16</inkml:trace>
  <inkml:trace contextRef="#ctx0" brushRef="#br0" timeOffset="61287">2699 6604 952 0,'0'0'170'16,"0"0"-105"-16,0 0 43 15,0 0-7-15,102 24-2 16,-74-24 11-16,-4 0 16 16,3 0-68-16,-5-14-48 0,-1-5 30 15,-6-5-15 1,-3-2-25-16,-9-4-20 0,-3 1-43 15,0 2-64-15,-12 2 25 16,-6 5 2-16,0 9 32 16,-3 7 46-16,-1 4 22 15,4 9 10-15,-1 13 28 16,5 9 4-16,4 6-1 16,5 4 11-16,5 1-5 15,0 1-9-15,8-5-1 16,11-5-22-16,2-5-8 15,2-11-7-15,-1-3 0 16,2-9-102-16,-4-5-20 16,-3 0-32-16,-1-13 9 15,-5-5 6-15,-5-5-77 0,0-3 84 16,-6-4 98-16,0 0 34 16,0-1 5-16,4 3 57 15,-1 4 15-15,3 8 59 16,2 4 11-16,5 7-33 15,2 5 30-15,9 0-19 16,1 10-53-16,2 9-18 16,-1 7 20-16,-1 1-15 15,-3 5-4-15,-3 1-7 16,-8 3-18-16,-2-2-13 16,-3-4-2-16,-3-3-8 15,-3-7-6-15,0-7-1 16,0-6 7-16,0-7-7 0,0 0 0 15,0-14-113 1,0-10-92-16,0-9 70 0,0-6 39 16,0-3-136-16,9 3-103 15,1 5 137-15,5 6 148 16,0 10 50-16,1 9 50 16,1 9 67-16,1 0 65 15,-2 22-55-15,2 6-8 16,-3 6 12-16,0 2-26 15,0 0 1-15,0-6-39 16,0-7-34-16,1-6-23 16,6-9-1-16,-2-5-9 15,4-3 0-15,-2-12 1 16,-1-10 40-16,-3-8-41 16,-2-7 0-16,-5-4-21 0,-8-4-101 15,-3 0 55-15,0 3 55 16,-5 6 12-16,-4 8 1 15,-1 9 43-15,1 11 75 16,4 8-20-16,-2 2-42 16,0 21-38-16,4 12-13 15,1 7 8-15,2 5 21 16,0-1 0-16,12-1-11 16,3-8-5-16,7-8-18 15,2-6 5-15,0-9-5 0,0-9-1 16,1-5 0-1,-1 0-9-15,-2-17 9 0,-5-7 16 16,-1-6-11-16,-5-7-5 16,-7-1-1-16,-2 0-37 15,-2 2 12-15,0 10 13 16,0 6 12-16,0 12-1 16,3 8-20-16,0 3-64 15,4 20 75-15,2 10 11 16,5 3 10-16,-1 5-1 15,2-3-7-15,1-1 37 16,1-7-18-16,-4-5-14 16,-1-5 0-16,-3-7-6 15,-6-7 5-15,-3-4 1 16,0-2 12-16,-3 0 6 0,-12-13-16 16,0-7-8-16,-1-5 17 15,2-5-18-15,1-5-19 16,10 0 19-16,3 1 0 15,0 4 7-15,6 5-7 16,12 7-1-16,1 6-8 16,5 8-2-16,3 4 11 15,1 0 34-15,2 0-11 16,-3 4-10-16,1 5-13 16,8-2-17-16,-8-2-207 15,-4-2-1048-15</inkml:trace>
  <inkml:trace contextRef="#ctx0" brushRef="#br0" timeOffset="61879.95">4601 6059 1189 0,'0'0'492'0,"0"0"-482"16,0 0 6-16,0 0 21 15,0 0-36-15,0 0 47 16,0 0-39-16,6 89 36 16,11-3 39-16,2 8-39 15,-4-11-16-15,-2-22-6 16,-5-22-5-16,-2-5-6 15,1 0-3-15,2 2-9 16,0-1 1-16,-1-6-1 16,2-9-19-16,-1-8-146 15,7-12-92-15,-4 0-99 16,-1-8-199-16</inkml:trace>
  <inkml:trace contextRef="#ctx0" brushRef="#br0" timeOffset="62354.02">4855 6496 1117 0,'0'0'199'0,"0"0"-144"16,0 0-23-16,50 108-10 15,-33-74 49-15,5-2 4 16,-1-7-21-16,2-7-23 16,0-8-18-16,1-9-12 15,-3-1 7-15,-3-17 24 16,-2-11-19-16,-7-8-13 15,-7-6-17-15,-2-3-33 16,-9 0 11-16,-15 4 10 16,-1 7 8-16,-7 9 15 15,1 9 6-15,3 15 10 0,1 1-1 16,7 23 7-16,1 14-7 16,10 9 8-16,3 7 27 15,6 1-10-15,0-5-14 16,18-9-5-16,4-7-8 15,2-13 0-15,7-12-6 16,-1-8 7-16,3-7 8 16,-3-18 14-16,-6-6-17 15,-5-6-7-15,-4-3-6 16,-9 1-1-16,-6 2 1 16,0 4 1-16,0 9 0 15,0 10 8-15,0 11-9 0,0 3-18 16,2 17-33-16,11 14 38 15,11 10 6-15,7 4-79 16,21 7-103-16,-5-11-198 16,-6-10-380-16</inkml:trace>
  <inkml:trace contextRef="#ctx0" brushRef="#br0" timeOffset="62848.23">5542 6462 1371 0,'0'0'166'0,"0"0"-102"16,-10-71-25-16,2 41 27 0,1 5 17 15,-3 2-22-15,2 9-20 16,-1 7-14-16,3 7 1 16,-1 0-27-16,-1 19-1 15,2 14 1-15,3 9 6 16,3 9-7-16,2 5 2 15,13 0-1-15,7-7-1 16,5-7 0-16,4-9 1 16,1-12 3-16,-1-11-4 15,-1-9 0-15,0-1-22 16,-4-11-20-16,-2-13 16 16,-6-8 25-16,0-5 0 15,-3-6 1-15,1-3 0 0,-2 3 1 16,7 6-1-16,-2 8 0 15,5 13 0-15,-3 14 8 16,1 2 3-16,-1 18 25 16,-3 9 2-16,-5 7-6 15,-7 5-4-15,-6 0 19 16,0 1-5-16,-9-1-12 16,-10-2-11-16,-2-2-1 15,-4-7 7-15,2-7-5 16,-2-9-8-16,1-9-4 15,-1-3-8-15,0-14-38 16,2-27-111-16,5 2-238 16,9 0-508-16</inkml:trace>
  <inkml:trace contextRef="#ctx0" brushRef="#br0" timeOffset="63720.28">6073 5997 1324 0,'0'0'251'15,"0"0"-183"-15,8 85-23 16,2-10 8-16,7 23 67 16,5 7-3-16,2-6-48 15,-6-24-36-15,1-21-21 16,-8-16-11-16,-3-7-1 0,0 2 0 15,1-2-51-15,-3-3-47 16,-3-8-88-16,-3-10-73 16,0-10 22-16,-6 0-127 15,-9-15 55-15,-3-9 87 16,-4-9 222-16,7-6 170 16,-3 0 22-16,6-2 40 15,6 2 8-15,3 5-112 16,3 3-67-16,0 3-34 15,9 2-12-15,6 5-14 16,3 4 7-16,1 4 18 16,5 4 36-16,3 6 18 15,3 3-4-15,4 0 13 0,5 17 5 16,-2 7-17 0,-1 8-30-16,0 6-25 0,-8 4-9 15,-4 2-6-15,-6 1-6 16,-6-4 11-16,-6-3-12 15,-2-6 2-15,-1-9 4 16,0-7-5-16,0-8-1 16,-3-8-16-16,3 0-26 15,3-20-5-15,-1-11 13 16,-1-11-2-16,-1-11 15 16,0-5-12-16,0-2-14 15,0 9 32-15,1 10 15 16,2 15 21-16,2 18-10 15,5 8-9-15,1 23 58 16,2 19-21-16,-1 12-6 0,4 4 6 16,-2 2 5-16,5-9 0 15,-1-8-3-15,4-9-22 16,-2-13-4-16,4-7-14 16,-2-14 0-16,0 0-1 15,-1-11 0-15,-4-15-11 16,-4-7 3-16,-1-9 1 15,-5-6-5-15,-7-4 11 16,-3 4-1-16,0 6 2 16,0 12 0-16,-3 10 13 15,0 14 6-15,3 6 0 16,0 13-13-16,0 16-4 0,3 10 6 16,9 7-6-1,6-2-2-15,2-3 0 0,5-7-21 16,3-9-32-16,1-7-87 15,-1-10-103-15,11-8-54 16,-9-6-282-16,-5-11-34 0</inkml:trace>
  <inkml:trace contextRef="#ctx0" brushRef="#br0" timeOffset="64162.27">7272 6491 962 0,'0'0'507'0,"0"0"-304"15,0 0-3-15,0 0-72 16,0 0-34-16,0 0-43 15,0 0-24-15,-49-46-20 0,39 71-6 16,1 10-1 0,6 7 0-16,3 3 1 0,2 1 6 15,15-2-7-15,7-5 0 16,7-8 1-16,5-9 0 16,3-10 0-16,4-12-1 15,-1 0-8-15,0-22-17 16,1-13-19-16,-6-12 8 15,1-17 19-15,-7-22-22 16,-12-21 25-16,-14-14 3 16,-5 0 3-16,-30 8 2 15,-1 29-19-15,1 22 25 16,9 22 21-16,3 15 43 16,5 5 14-16,1 6-40 15,1 14-11-15,6 14-20 0,5 50-6 16,5 42 6-16,16 20 20 15,9 7 5-15,0-14-8 16,-2-20-9-16,-7-20-14 16,-6-20-1-16,-2-20 0 15,-5-11-41-15,4-4-40 16,0-2-46-16,-2-5-87 16,-8-17-114-16,-2-5-247 15,0-11-38-15</inkml:trace>
  <inkml:trace contextRef="#ctx0" brushRef="#br0" timeOffset="65154.96">7611 6508 690 0,'0'0'485'0,"0"0"-393"16,0 0-33-16,0 0-29 15,0 0 8-15,72-72 38 16,-42 66 24-16,4 1-4 16,0 5-35-16,3 0-2 15,-1 0-1-15,-3 9 23 16,-3 11-23-16,-3 5-31 15,-6 9-18-15,-5 6-1 16,-5 4 0-16,-3-3-7 16,-5-3 0-16,0-7 0 15,0-9 0-15,2-8 0 16,1-7-1-16,4-7-18 16,4 0-35-16,2-12-3 0,-1-11 40 15,3-6-9-15,-5-7-7 16,-2-5 20-16,-4-1 12 15,-5 1 12-15,-2 3 10 16,0 9 14-16,0 10 27 16,-5 15-1-16,1 4-23 15,4 21-28-15,0 17-10 16,4 10 7-16,11 4 4 16,9 1 26-16,6-7-21 15,4-8-3-15,2-8-13 16,7-12-1-16,-4-10-18 15,0-8-24-15,-3-5-18 16,-5-19-80-16,-7-11-17 16,-5-7-76-16,-8-8-18 15,-7-3 12-15,-4-1 125 0,0 3 114 16,-3 5 114-16,-6 10 115 16,0 11 39-16,5 11 7 15,1 8-99-15,0 6-84 16,1 8-61-16,2 21-18 15,0 9 8-15,0 11 4 16,9 6 28-16,6 0-32 16,4 0-14-16,1-7-6 15,1-5-1-15,-3-13 0 16,0-8-34-16,-6-11-20 16,-2-10-52-16,-6-1-38 15,-2-17 33-15,-2-15-64 16,0-11 17-16,-3-6 53 0,-2-6 62 15,2-3 34-15,3 5 9 16,0 3 1-16,6 11 33 16,10 11-5-16,4 7 0 15,1 9-9-15,6 9 3 16,-6 3 30-16,4 5 75 16,-4 19-44-16,-1 7-36 15,-1 8 0-15,2 7 9 16,-3 4-7-16,3-2-22 15,1-4-12-15,3-8-8 16,1-8 0-16,2-6-8 16,-1-13-5-16,1-7-21 0,-1-2-29 15,-6-13-13-15,-6-15 27 16,-2-5-2-16,-11-1 5 16,-2-6 37-16,-12 2 1 15,-14 2 41-15,-8 4 8 16,-5 8 17-16,2 10 24 15,1 11-14-15,6 3-44 16,10 20-18-16,9 12 11 16,11 8 12-16,3 4-13 15,25-3-17-15,10-3-1 16,7-10-6-16,38-12-33 16,-10-7-146-16,-1-9-533 0</inkml:trace>
  <inkml:trace contextRef="#ctx0" brushRef="#br0" timeOffset="66016.06">9880 6089 1119 0,'0'0'195'0,"0"0"-144"16,0 0-32-16,0 0-3 15,-103 32 17-15,72-8 28 16,-1 5 12-16,2 12-9 0,5 5-4 15,3 21 7-15,8 21-17 16,10-6-18 0,4-10 23-16,3-16-30 0,16-20-13 15,1-5-2-15,5-3-4 16,0-16-6-16,2-12-2 16,-2-5 2-16,-2-24 1 15,-2-13-1-15,-9-20 0 16,-8-24-16-16,-4-19 1 15,-22-8 2-15,-10 7-9 16,4 24-27-16,7 29 7 16,11 21 23-16,4 15 19 15,0 8 0-15,6 7 0 0,0 2 0 16,0 36 0 0,24 34 7-16,14 32 16 0,6 7 9 15,-1-17-17-15,-7-27-5 16,-12-29-8-16,3-8 5 15,1-3-6-15,8-5-1 16,4-6 0-16,-3-14 0 16,-2-2 0-16,-3-22 6 15,-5-11 0-15,-6-12-5 16,-7-18 5-16,-11-19-4 16,-3 3 11-16,0 10-6 15,-14 11-5-15,2 28 8 16,3 8 25-16,3 12 36 15,3 12-19-15,3 46-34 16,0 37-8-16,18 26 12 0,8 6-9 16,2-20-5-16,-1-29-8 15,-7-28-1-15,18-2-74 16,-4-6-186-16,-4-5-433 0</inkml:trace>
  <inkml:trace contextRef="#ctx0" brushRef="#br0" timeOffset="66761.42">10600 5954 1475 0,'0'0'300'15,"0"0"-221"-15,0 0-50 16,5 111-16-16,13-33 6 16,4 28 52-16,-2 9-14 15,-3-5-18-15,-6-24-22 16,-7-28-10-16,-2-18-6 16,-2-8 0-16,2-2 8 15,0-7-8-15,4-3-1 16,0-13-10-16,5-7-37 15,3-11-23-15,3-15 15 16,4-3-5-16,1-2 24 16,2 4 24-16,-3 7 12 0,3 9 14 15,1 10-5-15,0 1 41 16,2 3-22-16,-4 8 24 16,-1-1-22-16,-3 0-1 15,-2-6-22-15,-1-4-7 16,1 0-5-16,-1-11-32 15,1-9-15-15,0-6-28 16,1-4-35-16,-3 1-64 16,0-1 74-16,-1 3 37 15,-4 5 52-15,0 4 15 16,-2 1 0-16,-2 4 1 16,-3 1 22-16,3 2 6 15,-2 2 2-15,-1-1-4 0,0 0 16 16,-3-2-17-16,0 2 10 15,0-1-1-15,-1 3-21 16,-14-3-3-16,0 6-9 16,-6 4 5-16,-1 0-5 15,-1 9 0-15,-2 13 0 16,-2 7 8-16,8 7 19 16,2 7 50-16,7 0 9 15,7 4-26-15,3-4-21 16,9-4-20-16,10-6-9 15,8-5-10-15,4-11-1 16,4-6-4-16,-1-8-55 16,2-3-52-16,-5-10-46 0,-5-14-55 15,-1-24-126-15,-7 5-209 16,-6 0-23-16</inkml:trace>
  <inkml:trace contextRef="#ctx0" brushRef="#br0" timeOffset="67376.28">11336 6392 160 0,'0'0'502'0,"0"0"-117"16,0 0-121-16,0 0-136 15,0 0 38-15,0 0-23 16,0 0-37-16,52 97-37 16,-39-41-29-16,-1 0 11 15,0-5 6-15,3-7-17 16,-1-8-14-16,-1-11-16 16,-3-8-9-16,1-11-1 0,1-6 0 15,-2-9-6-15,2-16 5 16,-3-10-6-1,0-11-15-15,-3-2 0 0,0-6 1 16,-3 2 13-16,-2 5 8 16,4 11 1-16,-2 12 0 15,3 16-1-15,0 8-9 16,1 15 9-16,4 19 12 16,-1 12 4-16,3 6-6 15,3 3 2-15,1-3 3 16,1-7-2-16,5-7-13 15,0-11 6-15,1-8-6 16,-1-12-9-16,1-7-17 16,-4-2-18-16,0-20 14 15,-4-10-26-15,-4-8-25 0,-1-7-4 16,-7-1 27-16,-4-2 28 16,0 5 28-16,0 9 0 15,0 11 2-15,-1 11 0 16,1 14 0-16,0 3 0 15,0 25 18-15,0 9 8 16,6 7 0-16,7 4-11 16,3-1-14-16,4-6 5 15,1-7 5-15,3-8-9 16,1-9-2-16,2-10 1 16,-4-7-1-16,-1-3-13 15,-3-21 12-15,-4-7 1 16,-5-10 0-16,-2-6 0 0,-4-5 0 15,-4-2 12 1,0 1 20-16,0 1 3 0,-7 9 2 16,-1 7-37-16,2 8-25 15,-1 10-121-15,2 9-414 0</inkml:trace>
  <inkml:trace contextRef="#ctx0" brushRef="#br0" timeOffset="68398.07">12511 6404 1350 0,'0'0'212'16,"0"0"-104"-16,0 0-69 16,0 0 2-16,-97-7 45 15,70 7-27-15,3 0-37 16,5 7-13-16,1 2-8 15,7 1 0-15,3 1 0 16,5 0-1-16,1 3 0 16,2-2-15-16,0 0-34 15,9-2-26-15,6 3-26 0,4 1-49 16,4-2 37 0,8 7 32-16,3 4 49 15,1 2 25-15,-3 4 7 0,-2 0 27 16,-6 0 28-16,-7-2 79 15,-10-5 23-15,-5 0 11 16,-2-5-15-16,-6-3-36 16,-11 0-48-16,-5-6-31 15,-3-5-20-15,-2-3-18 16,-12-17-70-16,6-9-118 16,5-4-487-16</inkml:trace>
  <inkml:trace contextRef="#ctx0" brushRef="#br0" timeOffset="68616.14">12195 5931 2032 0,'0'0'332'0,"0"0"-75"16,0 0-87-16,0 0-34 15,0 0-41-15,0 0-72 16,0 0-23-16,-2 1-78 16,2 8-113-16,5-1-108 15,-1-1-550-15</inkml:trace>
  <inkml:trace contextRef="#ctx0" brushRef="#br0" timeOffset="70273.86">13026 6347 1066 0,'0'0'156'0,"0"0"-131"16,0 0-15-16,0 0 23 15,0 0 35-15,50 89 22 16,-35-41-26-16,0 7-9 16,0 5-20-16,-3-1-7 15,-8-4-6-15,-2-11-6 16,-2-10 3-16,0-11-9 15,0-9 3-15,0-10-1 16,0-4 0-16,-3-7 39 16,0-19-51-16,0-11-15 0,0-12-32 15,3-8 11 1,0-4 2-16,3 2-65 0,9 6 6 16,6 9 54-16,1 14 26 15,5 16 13-15,3 14 10 16,0 5 54-16,1 27 60 15,0 11-44-15,-2 10-45 16,-2 3-22-16,-5 0 3 16,-4-8 16-16,-2-7-8 15,-4-13-10-15,-1-8-12 16,-5-13-1-16,4-7-1 16,-4 0 0-16,3-22-1 15,0-11-13-15,0-10-42 0,1-9 2 16,-1-4 4-16,-1 4-47 15,3 5 40-15,-1 13 43 16,3 17-1-16,1 17 10 16,-2 5 5-16,7 28 48 15,-2 12-15-15,2 5-5 16,3 1-2-16,-1-6 29 16,3-7-9-16,0-12-13 15,-1-10-17-15,0-13-14 16,-2-3-1-16,2-15-1 15,-1-11-14-15,-4-11-110 16,-3-4-1-16,-3-2 49 16,-5 2 46-16,-2 7-85 15,-2 7-82-15,0 15-48 16,0 12 128-16,1 6 42 0,4 22 75 16,3 10 86-16,6 5 2 15,7 2-21-15,3-7 6 16,3-7 101-16,1-11-100 15,1-9-47-15,-3-11-1 16,-2 0-5-16,-3-16 15 16,-8-10-25-16,-3-7-11 15,-9-5-29-15,-1-2 29 16,0 0 0-16,-15-2 44 16,-6 5 7-16,-3 4-2 15,-1 9-14-15,-1 7-18 16,0 11-1-16,-1 6-10 0,0 7-6 15,2 17-1-15,3 10-5 16,6 7 6-16,7 3 6 16,6 1 12-16,3-5 0 15,5-7-5-15,11-8-4 16,8-8-8-16,4-9 6 16,1-8 0-16,-1 0-1 15,-1-16 32-15,-5-6-18 16,-4-6-10-16,-3-6-1 15,-6 2-7-15,-4-3 5 16,-2 4-1-16,-3 8-5 16,0 7 0-16,0 13-1 15,1 3-63-15,4 21 44 0,5 13 19 16,2 8 25 0,7 3 4-16,5-1-6 0,0-6 39 15,3-8-23-15,-2-10-20 16,-4-11-4-16,0-5-4 15,-3-4 11-15,-6-9 13 16,1-14-20-16,-2-6-6 16,-1-9-8-16,-1-5-1 15,3-7 0-15,1 0-21 16,4 4-44-16,2 8 35 16,3 11 18-16,3 15 5 15,0 12 7-15,2 12 15 16,0 20 62-16,-5 11-25 15,-4 4-16-15,-6 5 8 16,-11-6 6-16,-1 0-2 0,-6-8-21 16,-12-5-14-16,-2-9-4 15,1-9-8-15,-1-9-1 16,-6-8-35-16,7-12-182 16,3-4-515-16</inkml:trace>
  <inkml:trace contextRef="#ctx0" brushRef="#br0" timeOffset="70921.16">14896 6493 1245 0,'0'0'235'15,"0"0"-24"-15,0 0-75 16,0 0-44-16,0 0-1 16,0 0-35-16,0 0-28 15,-94 22-17-15,76 10-5 16,3 9-4-16,5 6 21 16,7 4 13-16,3 0-16 15,1-5-5-15,17-7-15 16,3-9 0-16,5-9 0 15,3-9 0-15,1-11 0 0,0-1-15 16,-2-18 1 0,-2-14-1-16,-7-5-12 0,-7-10-2 15,-8-6-5-15,-4-1 15 16,-3-1 3-16,-16 4 3 16,-2 7 10-16,-4 11-4 15,-1 13 1-15,6 12 6 16,2 8-1-16,0 15-8 15,3 17 2-15,0 10 6 16,6 8 1-16,6 1 14 16,3-1 4-16,0-6-1 15,12-8-8-15,7-11-3 16,3-8-6-16,3-11 0 16,2-6-1-16,-1-5-15 15,1-15 10-15,-3-8 5 0,-2-8-12 16,-5 0 3-1,-3-3 4-15,-4 5 6 0,-4 11-2 16,-3 9 2-16,0 14-8 16,-2 3-36-16,4 24 44 15,3 8 19-15,3 7 9 16,5 0-11-16,1-4-8 16,4-10-1-16,4-14-8 15,-5-10-116-15,-6-4-470 0</inkml:trace>
  <inkml:trace contextRef="#ctx0" brushRef="#br0" timeOffset="71201.03">14122 6053 61 0,'0'0'1681'15,"0"0"-1505"-15,-2-95-109 16,7 52-34-16,10 0 18 16,1 4 10-16,2 5-25 0,-3 9-24 15,1 9-12-15,-3 11-37 16,3 12-134-16,-4 15-390 15,-2 4-512-15</inkml:trace>
  <inkml:trace contextRef="#ctx0" brushRef="#br0" timeOffset="72032.1">15227 6549 1194 0,'0'0'182'0,"0"0"-53"16,0 0 11-16,0 0 16 15,0 0-42-15,0 0-59 16,0 0-38-16,-70-21-16 16,58 44 0-16,0 13-1 15,3 8 0-15,6 7 0 16,3 2 0-16,9-2 0 0,15-3-1 15,7-10 0-15,5-11 0 16,6-14 0-16,-2-13-12 16,1 0-3-16,-3-22 8 15,-5-13 8-15,-5-12 1 16,-2-19 12-16,-10-22-13 16,-8-20-1-16,-8-10 0 15,-6 0-10-15,-20 10-13 16,0 27-2-16,6 20-11 15,4 23 14-15,8 17 8 16,1 6 9-16,2 9 6 16,0 6-20-16,3 27-18 0,2 41 38 15,0 33 7-15,12 18 34 16,9 2-6-16,9-15-7 16,-4-29 4-16,-2-20-8 15,-2-19-11-15,1-12-6 16,7-3-1-16,4-4-4 15,5-7 0-15,-2-12-2 16,1-7 0-16,-4-20 9 16,-7-14-9-16,-2-6 2 15,-6-20-1-15,-7 5-1 16,-9-2-6-16,-3 4-16 16,0 19-20-16,-6 7-24 15,-1 20 47-15,-2 14 19 0,-1 26 0 16,2 37 9-1,8 26 21-15,0-2 26 0,2-12-16 16,11-23 5-16,0-21 5 16,7 2-24-16,2-3-13 15,7-5-11-15,0-11-2 16,1-14-36-16,10-15-96 16,-10-15-55-16,-7-3-314 0</inkml:trace>
  <inkml:trace contextRef="#ctx0" brushRef="#br0" timeOffset="72954">16039 6377 970 0,'0'0'192'0,"0"0"-34"16,-8 106-3-16,8-46 20 0,0 6-17 16,16-10-49-16,4 6-24 15,7-10-54-15,1-11-19 16,5-11-4-16,0-10-2 15,3-12 0-15,1-8-4 16,-1-6-2-16,-4-21-20 16,-2-10-12-16,-5-11-48 15,-8-8-18-15,-5-5 19 16,-8-3 1-16,-4 8-11 16,0 9 38-16,-3 16 51 15,-3 19 0-15,-1 12 64 16,3 19-31-16,1 20 45 15,3 15 21-15,0 5-10 16,1 2-39-16,15-3-15 16,4-10-5-16,4-7-18 0,1-12-6 15,0-9-4-15,2-12 4 16,1-8-5-16,-3-3-1 16,1-19-14-16,-3-12-6 15,-4-9-10-15,-7-8 7 16,-4-5-25-16,-7-2 9 15,-1 3-7-15,0 11 3 16,0 17 5-16,-1 21 25 16,1 10-16-16,0 42 29 15,0 7 54-15,11 10 4 0,4 5-12 16,5-13 4 0,3-1-12-16,3-11-10 0,4-10-17 15,3-15 1-15,1-11-11 16,-1-7 7-16,-1-10-8 15,-3-19-22-15,-7-8-33 16,-2-8-8-16,-8-8 42 16,-8-3 11-16,-4 1 8 15,0 5-14-15,-2 12-33 16,-5 12 28-16,3 22 20 16,2 6-21-16,2 31 22 15,0 13 18-15,0 10-5 16,11 1-7-16,5-3-5 15,3-8-1-15,2-9 0 16,3-11-1-16,1-11-23 0,-1-10 0 16,-1-5-13-16,-2-13-7 15,-4-13-33-15,-3-10-10 16,-5-7 51-16,-6-6 30 16,-3-2 6-16,-7-1 7 15,-12 5 20-15,-7 7 63 16,-3 7-17-16,-4 11-25 15,2 15-32-15,0 7-8 16,2 3 0-16,7 23 17 16,5 8 9-16,6 7 1 15,8 4 0-15,3 2 37 16,6-2-8-16,16-3-20 16,6-6-16-16,5-6-12 0,6-9-10 15,3-8-5 1,3-7-1-16,2-6-40 0,20-14-51 15,-8-8-226-15,-10-3-246 0</inkml:trace>
  <inkml:trace contextRef="#ctx0" brushRef="#br0" timeOffset="73749.28">17802 6452 1364 0,'0'0'289'16,"0"0"-97"-16,0 0-99 15,0 0 2-15,-109-43-24 0,77 43-36 16,2 16-23-16,5 15-10 16,6 6-1-16,7 12 6 15,7 4-5-15,5 4-1 16,3-1 9-16,18-7-10 16,2-4-1-16,5-12-13 15,2-9-31-15,1-10-14 16,1-12-2-16,-3-2 12 15,0-12 27-15,-5-16 9 16,-5-11 13-16,-6-11 0 16,-5-19 1-16,-8-27 6 15,-6-26 2-15,-22-16 4 16,-10 12 3-16,5 30 15 16,11 38-5-16,11 28-7 15,8 20 6-15,2 10 0 0,1 5-20 16,0 42-4-16,12 40-1 15,13 34 21-15,5 13-5 16,1-9-9-16,-2-34-5 16,-8-32 5-16,-3-18-6 15,1-12 0-15,6 0 0 16,3-5-1-16,7-4-17 16,-4-16-17-16,1-4 13 15,-4-17-7-15,-4-16-10 16,-5-7 15-16,-4-8 15 15,-7 0 8-15,-4 5 0 16,-2 14-15-16,-2 19-21 16,3 10-48-16,3 25 84 0,4 19 0 15,5 8 8-15,4 1 3 16,2-6-3-16,5-7-1 16,2-9 0-16,2-13 1 15,0-8-1-15,-1-10 3 16,0-3 34-16,-5-19 12 15,-8-10 4-15,-6-10-38 16,-10-5 7-16,0-8-2 16,-23-2 7-16,-12 0-6 15,-4 8-18-15,-2 10-7 16,3 13-3-16,6 16-7 16,2 10 5-16,4 12-8 15,4 21 8-15,6 7-4 16,4 8 5-16,9 1-1 15,3-1 1-15,1-5-7 0,16-8-17 16,3-9-26-16,5-8-60 16,1-14-69-16,14-6-151 15,-8-15-222-15,-8-4 188 0</inkml:trace>
  <inkml:trace contextRef="#ctx0" brushRef="#br0" timeOffset="73866.17">18404 6641 517 0,'0'0'712'0,"0"0"-384"16,0 0-120-16,0 0-79 15,97 75-43-15,-61-37-8 16,0-4-6-16,1-2-50 0,14-6-22 16,-12-7-88-1,-8-9-459-15</inkml:trace>
  <inkml:trace contextRef="#ctx0" brushRef="#br0" timeOffset="81003.31">1005 7752 932 0,'0'0'246'0,"0"0"-143"15,0 0 47-15,0 0 15 0,0 0-4 16,0 0-36-16,-12-7-34 16,10 7-33-16,2 0-8 15,-1 0-18-15,-1 0-7 16,2 1-25-16,0 18 0 16,0 11 5-16,0 8-5 15,6 11 6-15,5 4-5 16,2-2 0-16,-1 0 0 15,-1-6 0-15,2-3-1 16,-1-5-1-16,-1-5-8 16,-1-7-56-16,2-5-98 15,-2-9-156-15,-4-7-244 0,-4-4-112 16</inkml:trace>
  <inkml:trace contextRef="#ctx0" brushRef="#br0" timeOffset="81544.09">875 7777 588 0,'0'0'647'0,"0"0"-577"16,0 0-47-16,0 0-9 16,-16-75 2-16,16 58-3 15,13 1 2-15,4 1-2 16,8 6-3-16,8 0 0 15,6 8 11-15,7 1 35 16,3 10-12-16,-3 7-8 0,-3 9-6 16,-7 4-29-16,-12 1 16 15,-9 2-6-15,-12 2 14 16,-3 1-25-16,-9-3 7 16,-13-3-1-16,-5-3 21 15,3-6-3-15,0-6-8 16,2-5-4-16,1-8 0 15,9-2-12-15,2 0-32 16,7-14-132-16,3-5-27 16,1 0-61-16,20-1-16 15,7 3 164-15,7 7 80 16,8 5 24-16,0 5 66 16,-1 5 93-16,4 11-3 0,-10 9-29 15,-5 3-40-15,-10 3 17 16,-12 3 14-16,-9 3-15 15,0 0-2-15,-15 1-10 16,-10-3-24-16,-7-2-24 16,-5-7-7-16,0-8-3 15,3-6-7-15,-1-9 7 16,4-3-20-16,4-3-13 16,2-14-95-16,11-12-88 15,5 6-43-15,5 1-358 0</inkml:trace>
  <inkml:trace contextRef="#ctx0" brushRef="#br0" timeOffset="81928.12">1481 8081 857 0,'0'0'133'15,"0"0"-85"-15,0 0 117 16,91 14-30-16,-63-14 5 15,0-2-9-15,-1-16-43 16,-1-1-24-16,-4-6-35 16,-6-3-13-16,-7-3-3 15,-6 1-1-15,-3-1-3 16,0-1-8-16,-13 3 10 16,-8 3 3-16,-3 6 0 15,-1 9 16-15,-3 8-8 0,-2 3-15 16,0 20-7-1,0 13-1-15,6 11 0 0,3 11-7 16,9 3 8-16,12 3 0 16,0-4 9-16,17-5 11 15,11-7 29-15,5-11-10 16,7-9-8-16,2-13-17 16,1-5-13-16,3-7-2 15,5 0-68-15,-11-7-286 16,-13 0-897-16</inkml:trace>
  <inkml:trace contextRef="#ctx0" brushRef="#br0" timeOffset="82745.85">1264 9000 1287 0,'0'0'225'16,"0"0"-166"-16,0 0 21 16,0 0 58-16,0 0-14 15,0 0-39-15,0 0-46 0,-94 2-37 16,72 13-2-16,3 7 0 16,1 8 0-16,-3 8 0 15,6 10 0-15,6 5 0 16,5 7 0-16,4 1 7 15,4 2 8-15,17-3 4 16,12-4-10-16,4-8-8 16,6-11 5-16,4-8-6 15,0-12-8-15,0-12-11 16,0-5 19-16,0-8 0 16,-3-18 5-16,-5-14 14 15,-3-8-13-15,-9-10-5 16,-11-4 2-16,-7-4-2 0,-9-2-1 15,0 3-12-15,-15 6-7 16,-6 8 12-16,-4 11 1 16,-2 9-3-16,5 15 9 15,2 7 8-15,4 9 13 16,4 10 5-16,3 32-17 16,9 33-8-16,6 29 8 15,15 15 24-15,13-6-7 16,-2-27 10-16,-7-30-3 15,-6-17-18-15,0-6-6 16,3 2 0-16,1-1-9 16,6-1-9-16,13-16-40 15,-7-9-125-15,-1-8-367 0</inkml:trace>
  <inkml:trace contextRef="#ctx0" brushRef="#br0" timeOffset="83385.16">2652 7994 1470 0,'0'0'344'0,"0"0"-324"0,0 0-12 16,-3-99 0-16,0 54 7 15,-2 2 1-15,2-4-1 16,0 5 4-16,0 3-18 16,0 9 5-16,3 8-4 15,0 9 5-15,0 10-7 16,0 3-22-16,0 10 22 16,0 31 10-16,11 29-1 15,4 34 0-15,1 14-8 16,0-1 6-16,-7-14-6 15,-4-30 11-15,-4-19-2 0,-1-17 3 16,0-10-4-16,0-3-3 16,0-3-5-16,2-7-1 15,4-14-46-15,4-12-271 16,-2-8-640-16</inkml:trace>
  <inkml:trace contextRef="#ctx0" brushRef="#br0" timeOffset="84526.03">3054 8090 370 0,'0'0'212'16,"0"0"-141"-16,0 0 46 15,0 0 34-15,0 0 0 16,0 0-40-16,0 0-47 16,-27 73-11-16,27-58 13 15,0 6 22-15,5 1-25 16,12 2-29-16,2 0 3 16,3-4-12-16,5-6-2 15,0-6-6-15,0-8-15 0,-2 0 18 16,-1-5-19-16,-5-15 38 15,-4-4-20-15,-3-7-6 16,-9-4-13-16,-3-1 0 16,0 0-20-16,-16 5 9 15,-5 1-1-15,-2 7-25 16,-2 6 37-16,0 7 21 16,-2 8-4-16,0 2-2 15,2 2-14-15,5 16 5 16,1 2-6-16,7 7 0 15,2 6-1-15,8 0 0 16,2 1 0-16,0-1-6 16,12-6 1-16,9-8 5 0,3-6 0 15,7-9-22-15,2-4-37 16,10-14-50-16,-7-6-207 16,-9-1-510-16</inkml:trace>
  <inkml:trace contextRef="#ctx0" brushRef="#br0" timeOffset="84738.09">3190 7761 1553 0,'0'0'209'0,"0"0"-148"16,0-71-39-1,6 43-13-15,7 1-9 0,1 6-13 16,2 3-66-16,7-2-119 16,-1 6-147-16,-4 2-306 0</inkml:trace>
  <inkml:trace contextRef="#ctx0" brushRef="#br0" timeOffset="84924.2">3435 7510 1280 0,'0'0'205'16,"0"0"-45"-16,22 135 3 16,-8-22-22-16,0 16-41 15,-3 6-29-15,-2-14-28 16,3-33-36-16,-3-25-6 0,-2-21-1 16,2-13-20-16,0-2-82 15,-1-8-135-15,-2-6-550 0</inkml:trace>
  <inkml:trace contextRef="#ctx0" brushRef="#br0" timeOffset="85120.15">3393 8031 1637 0,'0'0'336'0,"0"0"-267"16,0 0-68-16,0 0 11 0,0 0 25 15,89 0-6-15,-42 0-12 16,5 0-17-16,3 0-2 16,14 0-87-16,-13 4-277 15,-12 3-858-15</inkml:trace>
  <inkml:trace contextRef="#ctx0" brushRef="#br0" timeOffset="86177.93">2592 9285 317 0,'0'0'1273'0,"0"0"-1171"16,0 0-92-16,0 0 1 15,0 0 15-15,0 0 10 16,0 0-28-16,-75-82-8 15,75 65 0-15,0 2 16 0,2 4-8 16,7-1-8-16,4 4 0 16,2 3-2-16,0 1 1 15,5 1 0-15,2 3-1 16,3 0-11-16,2 1 4 16,6 18 9-16,1 9 0 15,-1 14 0-15,0 18 2 16,-11 1-2-16,-10 6-8 15,-9-1-28-15,-3-13-6 16,-9 3 33-16,-10-13 9 16,-4-7 0-16,-2-7 2 15,-2-9 5-15,-1-8 5 16,3-9-2-16,-2-3 18 16,4-6-16-16,1-13-12 15,4-3-17-15,3-4 7 0,9 2 8 16,4 4-12-16,2 6 5 15,2 4 2-15,15 8-9 16,6 2 13-16,7 2 3 16,6 13 46-16,3 4 10 15,4 1-5-15,-3 0-20 16,-5-1-12-16,-7-5 1 16,-1-3-11-16,-5-5-6 15,5-6-3-15,-7 0-162 16,-4-11-363-16</inkml:trace>
  <inkml:trace contextRef="#ctx0" brushRef="#br0" timeOffset="86537.93">3054 9546 912 0,'0'0'551'0,"0"0"-481"16,8 90-50-16,4-58 23 15,4-4 31-15,6-12-27 16,1-7-8-16,7-9-20 16,0 0-13-16,-2-11 20 15,-3-10-4-15,-7-7 1 16,-9-1-23-16,-6-3-9 16,-3 0-14-16,-12 3 4 0,-9 4 6 15,-7 6 10-15,-2 10 3 16,0 7 16-16,2 2 23 15,3 17 8-15,1 10-15 16,10 6-14-16,5 1-6 16,8 3 17-16,1-4-7 15,3-4-13-15,12-8-9 16,6-5-19-16,1-9-65 16,9-7-23-16,-4-10-167 15,-7-7-453-15</inkml:trace>
  <inkml:trace contextRef="#ctx0" brushRef="#br0" timeOffset="86711.74">3168 9162 1620 0,'0'0'205'16,"0"0"-163"-16,0 0-29 15,21-73-13-15,-2 53-6 16,4 2-71-16,5-4-108 15,16-5-1-15,-6 3-162 16,-5 2-233-16</inkml:trace>
  <inkml:trace contextRef="#ctx0" brushRef="#br0" timeOffset="86875.61">3451 8986 1101 0,'0'0'330'0,"0"118"-69"15,3-7-111-15,6 24-53 16,0-3-16-16,1-14-33 0,-2-39-17 15,1-22-17-15,-3-21-8 16,1-7-5-16,1-2-1 16,1-4-12-16,-3-8-108 15,1-9-243-15,-4-6-544 0</inkml:trace>
  <inkml:trace contextRef="#ctx0" brushRef="#br0" timeOffset="87051.19">3320 9578 1365 0,'0'0'370'0,"0"0"-289"15,0 0-54-15,82 15-17 16,-33-8-4-16,5-7 0 16,4 0-5-16,30-24-1 15,-15-5-155-15,-9-4-339 0</inkml:trace>
  <inkml:trace contextRef="#ctx0" brushRef="#br0" timeOffset="87469.01">4142 8111 1614 0,'0'0'237'16,"0"0"-181"-16,0 0-41 0,0 0-9 16,64 105 21-16,-37-67 20 15,8-1-32-15,-2-5-13 16,-3-3-2-16,0-8-20 15,-9-8-83-15,1-13-97 16,-7-1-95-16,-6-15-299 0</inkml:trace>
  <inkml:trace contextRef="#ctx0" brushRef="#br0" timeOffset="87636.86">4345 8067 1020 0,'0'0'369'16,"0"0"-151"-16,0 0-11 15,0 0-65-15,0 0-65 0,0 0-38 16,0 0-16-16,-66 93-5 16,60-54-18-16,-3 5-13 15,2 16-71-15,1-10-201 16,-2-5-625-16</inkml:trace>
  <inkml:trace contextRef="#ctx0" brushRef="#br0" timeOffset="87951.96">4109 9218 975 0,'0'0'908'0,"0"0"-794"15,0 0-76-15,68 101-28 16,-33-59 2-16,1 0 11 16,1-1-6-16,-1-4-16 15,-2-6-1-15,-1-10-17 16,-8-8-81-16,-1-13-114 15,-8 0-300-15,-8-11-362 0</inkml:trace>
  <inkml:trace contextRef="#ctx0" brushRef="#br0" timeOffset="88132.08">4316 9314 1083 0,'0'0'754'16,"-31"75"-635"-16,13-21-62 15,-6 6-4-15,0 1 23 16,-1-1-17-16,0-2-37 16,-2-2-22-16,4-8-17 15,1-10-66-15,10-13-103 16,5-13-402-16</inkml:trace>
  <inkml:trace contextRef="#ctx0" brushRef="#br0" timeOffset="96749.42">4935 7972 667 0,'0'0'188'15,"0"0"-103"-15,0 0 26 16,0 0 34-16,0 0 29 15,0 0-6-15,-58-7-54 16,51-1-34-16,1-4-11 16,0 0-11-16,1-4-23 15,1-2-21-15,4-2-13 16,0-1 6-16,0-1-7 16,4 3-1-16,10-1 0 15,5 4 0-15,3 3 1 16,1 5-3-16,7 5-3 15,0 3-3-15,1 12 2 16,-1 14 1-16,-3 10 6 0,-8 10 1 16,-10 5 1-16,-6 7-1 15,-3-1-1-15,-11 2-5 16,-9-1-1-16,-2-5 4 16,-1-9 2-16,0-11 0 15,4-9 1-15,4-10 0 16,4-10-1-16,1-4 0 15,1 0-51-15,2-17-53 16,-5-4 26-16,6-4 49 16,0-4-9-16,1 4 22 15,4 1 10-15,1 7 6 16,0 6 1-16,0 6-1 0,3 5 0 16,9 0 0-1,4 10 11-15,1 8 21 0,2 2-12 16,3 0-4-16,-2 0-9 15,2-3 2-15,-1-4-3 16,3-4-6-16,-3-8 0 16,6-1-149-16,4-4-124 15,-4-11-90-15,-8-2-437 0</inkml:trace>
  <inkml:trace contextRef="#ctx0" brushRef="#br0" timeOffset="97071.35">5314 8141 876 0,'0'0'185'0,"0"0"-119"16,0 0 67-16,0 0 21 16,0 0 0-16,0 0-38 15,0 0-53-15,93-1-29 16,-83-8-14-16,-1-2-1 16,-5-2-10-16,-4-1-2 15,0-1-6-15,-4 2-1 16,-11 4-16-16,-6 3-6 15,0 6-26-15,-4 0 1 16,3 14 24-16,2 9 15 16,4 7 8-16,5 4 0 15,7 1 2-15,4 2 8 16,0-6 0-16,4-2 2 16,10-6-6-16,2-7-6 15,5-6 2-15,0-6-2 0,3-4-7 16,1-7-80-16,-5-11-124 15,-6-2-381-15</inkml:trace>
  <inkml:trace contextRef="#ctx0" brushRef="#br0" timeOffset="97270.4">5253 7922 497 0,'0'0'782'15,"0"0"-698"-15,0 0-70 16,0 0-1-16,0 0 50 0,0 0 15 16,106 0 4-16,-69-2-50 15,2 2-32-15,10 0-57 16,-9 0-186-16,-10 0-466 0</inkml:trace>
  <inkml:trace contextRef="#ctx0" brushRef="#br0" timeOffset="97451.14">5617 8084 1223 0,'0'0'147'16,"0"0"-106"-16,19 98-21 16,-8-61 4-16,-1-3 10 0,5-4-20 15,0-7-14-15,1-8-18 16,5-11-115-16,-6-4-271 15,-4 0-214-15</inkml:trace>
  <inkml:trace contextRef="#ctx0" brushRef="#br0" timeOffset="97612.01">5763 8117 1018 0,'0'0'494'0,"0"0"-426"16,-25 71-29-16,14-33-20 15,1-1 18-15,7-1 17 16,3-7-32-16,0-5-22 16,10-15-48-16,5-5-189 15,3-4-302-15</inkml:trace>
  <inkml:trace contextRef="#ctx0" brushRef="#br0" timeOffset="97846.16">5948 7604 1313 0,'0'0'320'15,"0"0"-231"-15,11 104-44 16,-7-5 12-16,0 16 47 0,-4 6-11 16,0-7-20-1,0-11-35-15,0-21-25 16,0-21-3-16,0-20-10 0,0-12-6 15,0-1-41 1,14-5-91-16,-2-7-118 0,1-13-369 0</inkml:trace>
  <inkml:trace contextRef="#ctx0" brushRef="#br0" timeOffset="98566.36">6169 8204 1091 0,'0'0'237'0,"0"0"-166"16,10 90-37-16,1-55 34 16,1-6 66-16,4-9-67 0,6-8 4 15,1-10-25-15,7-2-10 16,-2-14-17-16,2-15-5 16,-6-6-4-16,-8-5-10 15,-9-5-6-15,-7 2-23 16,-3 3 1-16,-17 5 9 15,-6 9 4-15,-2 9 15 16,-2 13 0-16,2 4 17 16,0 14-8-16,3 15-8 15,3 8-1-15,4 6 1 16,9-1 1-16,6-5-1 16,3-7 5-16,0-9-5 15,14-10-1-15,5-10-7 0,3-1 0 16,5-14 7-1,-1-10-42-15,2-5-25 0,-1-4-18 16,-5 5 34-16,-1 5 41 16,-6 10 10-16,-2 6 0 15,-2 7 1-15,-2 7 5 16,6 16 39-16,0 10-3 16,4 6-7-16,3-2 32 15,1-1 18-15,7-5-44 16,0-10-1-16,-2-9-13 15,6-9-10-15,-1-3-4 16,1-8-3-16,-1-13-1 16,-3-8-8-16,-6-5 7 15,-3-5-7-15,-5-6 1 16,-7-6 6-16,-4-15-2 0,-5-19-5 16,-5-22 1-16,-11-5 4 15,-2 16-6-15,0 24 0 16,6 32 0-16,0 10 1 15,3 4-1-15,0 6 1 16,3 8 1-16,0 12-2 16,6 32 0-16,0 43 0 15,6 40 13-15,15 20-1 16,6-3 1-16,1-18 9 16,-7-37-10-16,-3-21-6 15,-5-22-6-15,-2-10-1 16,1 7-30-16,-3-7-117 0,-5-4-460 15</inkml:trace>
  <inkml:trace contextRef="#ctx0" brushRef="#br0" timeOffset="98748.06">6704 8078 954 0,'0'0'653'16,"0"0"-574"-16,0 0-50 15,103 36-14-15,-63-22 12 16,1-2 11-16,-7 1-17 16,0 2-21-16,-8 5-70 15,-13 0-210-15,-7-2-456 0</inkml:trace>
  <inkml:trace contextRef="#ctx0" brushRef="#br0" timeOffset="99871.64">4826 9191 1128 0,'0'0'175'0,"0"0"-138"16,0 0-36-16,0 0 5 15,0 0-5-15,0 0 9 16,0 0 43-16,57 39-10 16,-23-26 1-16,4-4 15 15,2-4-9-15,2-5-12 16,-2 0-14-16,-4-8-12 15,1-6-3-15,-9-6-9 16,-7 4-16-16,-9-2-7 16,-4 2-38-16,-8 0 20 15,0 5 9-15,-2 1-1 0,-7 8-2 16,-3 2 14-16,2 14 7 16,-2 32 7-16,3 28 7 15,6 22 15-15,3 12 24 16,0-18 12-16,0-22 4 15,0-27-14-15,0-5-21 16,0 3-13-16,0 0-7 16,0 1-18-16,0-3-101 15,-3-10-242-15,-6-10-692 0</inkml:trace>
  <inkml:trace contextRef="#ctx0" brushRef="#br0" timeOffset="100048.17">4837 9622 1280 0,'0'0'280'0,"0"0"-242"16,0 0-22-16,98-8-4 16,-50 4-12-16,28-8-67 15,-15 2-209-15,-4 3-523 0</inkml:trace>
  <inkml:trace contextRef="#ctx0" brushRef="#br0" timeOffset="100359.16">5444 9627 1435 0,'0'0'254'16,"0"0"-188"-16,0 0-47 15,0 0-4-15,0 0 12 16,85-13 0-16,-72-6-16 15,-2 0-2-15,-8-4-2 16,-3 2-7-16,0 1-14 16,-9 3-10-16,-12 8 10 15,-1 7-7-15,-5 2 5 16,1 15 9-16,1 15 7 16,4 6 0-16,6 6 14 15,6 2 22-15,9 1 1 16,0-6-1-16,5-5-2 0,16-7-15 15,4-8-19-15,2-10-12 16,1-8-5-16,6-5-80 16,-7-13-101-16,-9-4-287 0</inkml:trace>
  <inkml:trace contextRef="#ctx0" brushRef="#br0" timeOffset="100542.89">5383 9465 1330 0,'0'0'354'0,"0"0"-353"15,0 0 5-15,0 0 2 0,82-21-7 16,-49 12-1 0,1-3 0-16,15-6-144 0,-10 2-104 15,-8 4-291-15</inkml:trace>
  <inkml:trace contextRef="#ctx0" brushRef="#br0" timeOffset="100735.77">5817 9535 1219 0,'0'0'162'0,"10"89"-113"0,-5-36-33 16,1 3 70-1,-2-7 58-15,2-12-46 0,3-9-59 16,-1-11-39-16,5-17-33 16,-4 0-229-16,-3-6-333 0</inkml:trace>
  <inkml:trace contextRef="#ctx0" brushRef="#br0" timeOffset="100916.77">5959 9600 1544 0,'0'0'197'16,"0"0"-147"-16,-17 99-34 15,5-53 6-15,2-2 35 16,1-1-28-16,0-9-19 0,6-6-10 16,3-15-51-16,0-9-151 15,0-4-505-15</inkml:trace>
  <inkml:trace contextRef="#ctx0" brushRef="#br0" timeOffset="101171.51">6227 8937 1523 0,'0'0'280'0,"0"0"-202"15,0 74-55-15,0 8-7 0,0 38 34 16,-3 17 36 0,0 2-19-16,3-13-20 0,0-26-19 15,0-24-18-15,0-20-8 16,0-18-2-16,3-11 0 16,6 0-70-16,9-10-119 15,-3-3-330-15,-2-14-438 0</inkml:trace>
  <inkml:trace contextRef="#ctx0" brushRef="#br0" timeOffset="101639.07">6467 9601 965 0,'0'0'498'0,"0"0"-434"0,6 96-45 15,3-55-3-15,3-7 104 16,3-9-7-16,6-9-63 15,1-10-35-15,3-6-4 16,1-4 1-16,-4-20-12 16,-4-4-41-16,-7-7-71 15,-10-2-31-15,-1 0-13 16,-12 5 32-16,-12 5 66 16,-4 13 58-16,0 7 7 15,-1 7 38-15,1 13-22 16,7 12-14-16,3 7-8 15,3 6 13-15,9-2 4 16,5-4-4-16,1-5 12 0,0-10-4 16,13-7-10-1,4-10-12-15,5 0 0 0,0-18-22 16,2-3-65-16,-3-4-54 16,1 0 50-16,-1 6 91 15,-4 8 26-15,-1 6 57 16,2 5 27-16,1 10-10 15,1 11 26-15,-1 6-31 16,2 2-30-16,1 0-30 16,-2-7-16-16,5-4-19 15,-1-10-7-15,7-8-155 16,-5-9 5-16,-7-11-326 0</inkml:trace>
  <inkml:trace contextRef="#ctx0" brushRef="#br0" timeOffset="101857.85">6801 9068 1572 0,'0'0'276'0,"0"0"-193"16,8 125-52-16,8-28 6 15,8 7 49-15,-6-17-26 16,-2-24-32-16,-7-26-19 15,-1-8-9-15,2 1-11 16,-4 1-77-16,-6 4-89 0,0-15-213 16,0-6-463-16</inkml:trace>
  <inkml:trace contextRef="#ctx0" brushRef="#br0" timeOffset="102052.09">6806 9564 1166 0,'0'0'259'0,"0"0"-160"16,0 0 14-16,88 17-12 15,-48-10 7-15,3-2-39 16,1-5-34-16,-1 0-19 16,-9 0-16-16,-4 0-14 15,-15-10-93-15,-8 0-195 0,-7 1-530 0</inkml:trace>
  <inkml:trace contextRef="#ctx0" brushRef="#br0" timeOffset="102284.01">6573 9218 818 0,'0'0'935'0,"0"0"-862"16,0 0-55-16,31-101-5 15,-8 66 16-15,1 4 27 0,-1 4-33 16,0 3-23-16,-8 2-56 16,-5 8-169-16,-6 3-499 0</inkml:trace>
  <inkml:trace contextRef="#ctx0" brushRef="#br0" timeOffset="102600.22">6452 7981 1637 0,'0'0'251'15,"0"0"-198"-15,0 0-34 16,69-100-12-16,-44 69 2 15,-1 5 1-15,0 5-10 16,9 4-8-16,-8 6-118 16,-6 5-373-16</inkml:trace>
  <inkml:trace contextRef="#ctx0" brushRef="#br0" timeOffset="102960.07">7447 8228 1315 0,'0'0'116'0,"0"0"-87"15,0 0-19-15,98 17-1 16,-66-15 5-16,-4 1-8 15,3 0-6-15,-11 1-132 16,-5-1-498-16</inkml:trace>
  <inkml:trace contextRef="#ctx0" brushRef="#br0" timeOffset="103124.36">7429 8478 1371 0,'0'0'550'0,"0"0"-481"15,0 0-48-15,0 0-1 16,0 0 33-16,97 36-16 16,-61-36-26-16,19 0-11 15,-13 0-133-15,-5 0-441 0</inkml:trace>
  <inkml:trace contextRef="#ctx0" brushRef="#br0" timeOffset="103821.98">8257 7917 1242 0,'0'0'201'16,"0"0"-147"-16,0 0-39 15,0 0 7-15,-14-84-2 16,17 61 18-16,11-1-20 16,7 4-18-16,1 6 0 15,1 6 1-15,2 8 14 16,2 5 12-16,1 18 17 15,-1 15-18-15,-3 8-10 0,-8 9-5 16,-8 6 12 0,-8-1-3-16,-3 6-11 0,-18-3-7 15,-9-1 9-15,-7-8-9 16,1-9-2-16,-1-9 1 16,4-9 1-16,3-14-1 15,8-9 5-15,2-4-6 16,8-12-13-16,5-10-25 15,5-4 10-15,2-1 6 16,2 5 11-16,13 6 11 16,4 9 0-16,5 7 18 15,4 6 50-15,5 15-6 16,3 7-14-16,1 2-8 16,-1-2-20-16,3-4-8 15,-3-4-12-15,-2-8 0 0,-1-9-88 16,1-4-134-1,-7-13-76-15,-6-6-342 0</inkml:trace>
  <inkml:trace contextRef="#ctx0" brushRef="#br0" timeOffset="104152.97">8661 8254 1020 0,'0'0'495'16,"0"0"-262"-16,0 0-126 16,0 0-78-16,0 0 14 15,0 0 26-15,0 0-29 16,90 9-18-16,-62-9-8 0,2 0-6 15,1-11-2 1,-2-5-5-16,-6-4 5 0,-9-3-6 16,-2-2-8-16,-11 1-23 15,-1 4-2-15,-13 3-8 16,-8 7-18-16,-9 8 46 16,-1 2 13-16,-4 12 12 15,3 14-2-15,5 9-9 16,3 5 28-16,8 6 11 15,8 1 9-15,8 1-6 16,0-8-2-16,14-7-15 16,11-6-14-16,6-8-11 15,6-8 3-15,2-5-4 16,-1-6-32-16,-1-12-49 16,-4-8-89-16,-14-5-403 0</inkml:trace>
  <inkml:trace contextRef="#ctx0" brushRef="#br0" timeOffset="104358.21">8721 7906 1294 0,'0'0'233'15,"0"0"-124"-15,0 0 34 16,116 0-23-16,-64 0-21 15,2 0-44-15,-3 0-32 16,1 0-23-16,3 0-16 16,-14 0-143-16,-15 5-197 0</inkml:trace>
  <inkml:trace contextRef="#ctx0" brushRef="#br0" timeOffset="104815.29">7465 9578 652 0,'0'0'563'16,"0"0"-492"-16,0 0-11 15,0 0 60-15,0 0 31 0,116-21-43 16,-74 17-20-16,1 0-44 16,-4 1-25-16,-3 1-19 15,-11 2-38-15,-17 0-156 16,-8 12-190-16,0-1-579 0</inkml:trace>
  <inkml:trace contextRef="#ctx0" brushRef="#br0" timeOffset="104957.12">7587 9746 1207 0,'0'0'216'15,"0"0"-137"-15,0 0 1 0,91 23-9 16,-61-20-17-1,-2-3-54-15,-5-3-66 0,-14-3-548 0</inkml:trace>
  <inkml:trace contextRef="#ctx0" brushRef="#br0" timeOffset="105760.09">8235 9531 1028 0,'0'0'208'15,"0"0"-108"-15,-11-109 28 16,8 56 26-16,3 1-48 16,0 3-31-16,0 5-2 15,0 8-16-15,8 5-11 16,-2 11-24-16,0 6-12 16,-1 5-3-16,-3 9-5 15,-1 0-2-15,-1 24 14 16,2 28 9-16,-2 31 33 15,0 25-26-15,0-5-11 16,-3-19-18-16,0-28 8 0,3-21-8 16,0 0-1-1,0-3-62-15,0-9-144 0,0-12-200 16,3-11-537-16</inkml:trace>
  <inkml:trace contextRef="#ctx0" brushRef="#br0" timeOffset="106000.1">8402 9244 1196 0,'0'0'322'16,"0"0"-228"-16,0 0-25 16,0 0-5-16,0 90 50 0,3-61-3 15,7-3-31-15,9-1-22 16,8-4-26-16,8-6-17 15,2-5-5-15,9-6-4 16,-1-4-6-16,-3 0-27 16,1-11-59-16,2-22-107 15,-10 5-343-15,-12-1-356 0</inkml:trace>
  <inkml:trace contextRef="#ctx0" brushRef="#br0" timeOffset="106166.34">8701 9203 1273 0,'0'0'311'16,"0"0"-216"-16,-25 121-59 0,19-63-17 15,2 2 10-15,4-3-7 16,0-3-22-16,4-7-10 16,11-3-158-16,1-12-80 15,-4-11-312-15</inkml:trace>
  <inkml:trace contextRef="#ctx0" brushRef="#br0" timeOffset="106487.92">8958 9665 861 0,'0'0'140'0,"0"0"28"16,0 0-21-16,93 0 112 16,-71 0-46-16,-4-6-98 15,0-5-9-15,-6-5-55 0,-2-2-29 16,-7-6-9-16,-3 1 2 15,0 0-14-15,-9-1 5 16,-12 5-6-16,-3 7 0 16,-1 5-14-16,-3 7-9 15,4 9 11-15,0 15 12 16,5 7 1-16,5 7-1 16,14 2 1-16,0 4 17 15,9 0 13-15,16-6-5 16,8-3-5-16,5-9-8 15,2-5-12-15,6-11 1 16,-4-5-2-16,1-5-46 16,5-12-46-16,-13-8-102 15,-9-4-414-15</inkml:trace>
  <inkml:trace contextRef="#ctx0" brushRef="#br0" timeOffset="106798.32">8900 9213 1335 0,'0'0'166'0,"0"0"-114"15,80 8-23-15,-35-8 63 16,6 0-18-16,2 0-36 16,-3-3-38-16,2 0-48 15,-15 3-314-15,-14 0-956 0</inkml:trace>
  <inkml:trace contextRef="#ctx0" brushRef="#br0" timeOffset="107291.63">7763 10215 933 0,'0'0'203'16,"0"0"-134"-16,0 0 78 16,130 4 17-16,-34-4-12 15,39 0-22-15,20-1-24 16,8-11-1-16,-3-1-33 15,-13-1-37-15,-1-1-11 16,-4-2-12-16,-8 0-2 16,-10 2-9-16,-9 3 5 15,-9 2-5-15,-24 4 0 16,-15 3 0-16,-19 0-1 16,-8 3-25-16,14-2-75 0,-8 2-144 15,-9 0-487-15</inkml:trace>
  <inkml:trace contextRef="#ctx0" brushRef="#br0" timeOffset="107900.4">8063 10732 1292 0,'0'0'273'0,"0"0"-198"16,0 0-46-16,0 0 15 15,40-84 76-15,-26 45-32 16,2-7-57-16,-1-3-18 16,0-1-7-16,-1 1 2 15,-4 3-6-15,-3 3-2 16,-2 8 6-16,-2 9-5 16,-2 10 1-16,1 8 5 15,-2 8 6-15,0 5-2 16,0 31-10-16,3 28 10 15,1 26 2-15,-1 10-1 16,0-15-5-16,-3-22-5 0,0-27-1 16,2-5 9-16,-1-3-9 15,2-2-1-15,2-2-12 16,5-19-103-16,2-5-286 16,-3 0-623-16</inkml:trace>
  <inkml:trace contextRef="#ctx0" brushRef="#br0" timeOffset="108252.26">8496 10366 1124 0,'0'0'287'0,"0"0"-201"0,0 106-59 15,-5-50-8-15,5 5 82 16,0-2 24-16,6-1-47 15,13-7-36-15,4-9-23 16,4-11-17-16,1-11 5 16,-1-12-7-16,3-8 1 15,-5 0 9-15,-1-16 2 16,-6-12-2-16,-5-3 3 16,-8-5-7-16,-5-1-5 15,0 1 0-15,-18 1 6 16,-6 6-6-16,-4 8 5 15,-3 10 13-15,-1 11 9 16,2 1-15-16,5 24-6 0,2 11-7 16,6 9-12-16,12 16-53 15,5-11-167-15,0-10-545 0</inkml:trace>
  <inkml:trace contextRef="#ctx0" brushRef="#br0" timeOffset="108666.93">9088 10699 925 0,'0'0'410'15,"0"0"-280"1,0 0-44-16,0 0-15 0,0 0 52 15,0 0-34-15,0 0-45 16,83 11-24-16,-66-28-5 16,-8-2-9-16,-5 0-5 15,-4-2-1-15,0-1 0 16,-12 4-16-16,-9 6 15 16,-5 5 1-16,-4 7 1 15,-3 0 10-15,2 18-9 16,2 8-1-16,7 7 0 15,7 4 5-15,9 4 10 16,6 0 37-16,0-2 8 0,15-5-19 16,10-7-17-1,5-7-8-15,6-8-9 0,3-6-8 16,1-6-12-16,0 0-62 16,9-21-85-16,-11 0-356 15,-10-2-575-15</inkml:trace>
  <inkml:trace contextRef="#ctx0" brushRef="#br0" timeOffset="109042.92">8985 10430 849 0,'0'0'166'0,"0"0"-104"15,0 0 63-15,0 0-3 0,106 5-25 16,-63-5-62-16,5-8-21 16,22-4-14-16,-14 3-77 15,-11 4-406-15</inkml:trace>
  <inkml:trace contextRef="#ctx0" brushRef="#br0" timeOffset="110933.18">15818 8481 854 0,'0'0'183'0,"0"0"-106"15,0 0-28-15,0 0 22 16,0 0 67-16,0 0-5 15,0 0-54-15,0-17-56 16,1 26-17-16,2 17 33 16,3 20 14-16,6 27-14 15,-1 19-17-15,0-3-4 16,-2-14 5-16,-3-26-10 16,-2-13-4-16,0 0-1 0,1 3-8 15,-1 3-9-15,-3-12-208 16,-1-12-673-16</inkml:trace>
  <inkml:trace contextRef="#ctx0" brushRef="#br0" timeOffset="111525.9">15786 8514 660 0,'0'0'544'0,"0"0"-462"16,0 0-57-16,0 0-15 16,0 0 83-16,111-37 45 15,-72 35-57-15,4 2-41 16,2 0-4-16,-2 14 4 15,-3 5-2-15,-7 7-19 16,-10 4-3-16,-10 4 10 16,-13 4 8-16,0 0 8 15,-18 0-10-15,-12-1-14 16,-4-4-8-16,-5-4-8 16,1-2 4-16,6-10 0 15,5-8-6-15,6-4 2 16,11-5-2-16,4 0-8 0,6-12-64 15,4-6-44 1,16-2-79-16,8 0 39 0,6 1 59 16,6 4 33-16,2 10 31 15,2 5 33-15,3 0 22 16,-3 14 53-16,-4 6 53 16,-7 7 23-16,-10 0-42 15,-12 3-8-15,-10 0-9 16,-1-1-24-16,-20 1-16 15,-12-2 7-15,-7-1-18 16,-3-7-5-16,0-4-11 16,1-9-9-16,5-3-9 15,6-4-7-15,8 0-28 0,10-11-87 16,12-11-108-16,0 1-141 16,9 3-299-16</inkml:trace>
  <inkml:trace contextRef="#ctx0" brushRef="#br0" timeOffset="111856.11">16352 8925 1079 0,'0'0'194'0,"0"0"-88"15,85 0 13-15,-44 0 116 16,-2-5-104-16,-1-4-65 16,-5-7-38-16,-5-1-19 15,-7-4 0-15,-5-3 1 0,-10-1-9 16,-6-1 7-16,0 1-7 15,-10 4 6-15,-7 4-6 16,-5 5-1-16,-3 10 17 16,0 2-17-16,0 10 2 15,0 15 7-15,0 9-1 16,4 8 3-16,4 5 20 16,7 1 14-16,7 0 2 15,3-4-10-15,6-5-11 16,13-6-7-16,10-9-10 15,5-5-9-15,6-9 0 16,5-9-23-16,24-2-84 16,-10-16-152-16,-7-1-662 0</inkml:trace>
  <inkml:trace contextRef="#ctx0" brushRef="#br0" timeOffset="113628.08">19020 8487 1132 0,'0'0'245'0,"0"0"-164"16,0 0-54-16,0 0-1 16,0 0 118-16,-85-76-23 0,60 68-71 15,-7 5-33 1,0 3-5-16,-3 3-11 0,1 14 5 16,0 7 2-16,4 10 3 15,9 9 5-15,8 18 9 16,11 1 4-16,2 4 14 15,29 1-3-15,12-13-22 16,10-1-6-16,10-12-12 16,8-12-5-16,1-11 4 15,2-12-5-15,-1-6-12 16,-2-12-2-16,-4-17 8 16,-5-10 10-16,-8-9 2 0,-7-8 0 15,-8-2-1 1,-8-4 0-16,-7 0 1 0,-7 0 0 15,-9 1 0-15,-6 4 2 16,0 6 0-16,-15 5-1 16,-2 10 0-16,0 9 0 15,-3 12 10-15,4 11-10 16,0 4 1-16,0 21-1 16,0 26 0-16,9 27 10 15,7 25 10-15,6 6 4 16,17-16-4-16,6-26 1 15,-2-26 1-15,1-7-7 16,9 0-10-16,8 2-5 16,4-2-1-16,2-7-34 15,8-6-47-15,-12-6-399 0,-10-11 293 16</inkml:trace>
  <inkml:trace contextRef="#ctx0" brushRef="#br0" timeOffset="114725.19">12926 8590 1091 0,'0'0'187'15,"0"0"-131"-15,-99 3-37 16,59 7-6-16,7 2 68 16,3 5 17-16,8 5-31 15,5 5-40-15,4 7-17 16,9 8 11-16,4 17 11 0,14-1-4 16,16 5 20-16,11 3 15 15,9-11-3-15,8 1-18 16,7-10-21-16,2-7-7 15,0-13 0-15,3-10-13 16,-3-13 0-16,-1-3 11 16,-5-19-7-16,-5-13-4 15,-6-9-1-15,-9-10 0 16,-5-14-8-16,-10-18 0 16,-13-12 0-16,-10 9-8 15,-3 17 0-15,-4 20 3 16,-10 15 12-16,-5-4-5 15,-3 1 6-15,-1-2 1 0,-1 8 0 16,2 9 0 0,5 5-1-16,3 12 1 0,3 5 0 15,2 11 0-15,5 32-1 16,4 32 1-16,10 30 5 16,20 15 9-16,4-15 1 15,0-28-6-15,-5-32 3 16,1-9-4-16,4 1-8 15,9 1 5-15,5-4-6 16,16 0-17-16,-12-10-115 16,-8-9-536-16</inkml:trace>
  <inkml:trace contextRef="#ctx0" brushRef="#br0" timeOffset="116886.05">14356 8831 833 0,'0'0'303'16,"0"0"-142"-16,0 0-9 15,0 0 37-15,0 0 5 16,0 0-60-16,0 0-54 0,-5-7-46 16,21 5-27-16,10-1 11 15,16 2 4-15,10-2 6 16,11 2 0-16,5 1-9 16,3 0-5-16,-3 0-12 15,-3 0-1-15,-7 0 5 16,-8-3-4-16,-9 1 5 15,-10 0-5-15,-9 0 5 16,-10 2-7-16,-5 0-1 16,-5 0 1-16,-1 0-10 15,4 3-20-15,15 10-67 16,-1-1-271-16,6-3-841 0</inkml:trace>
  <inkml:trace contextRef="#ctx0" brushRef="#br0" timeOffset="117481.55">17534 8716 1038 0,'0'0'197'0,"0"0"-118"16,0 0-13-16,0 0 147 15,0 0 9-15,0 0-89 0,0 0-62 16,-31 2-23-16,31-2-9 15,8 0-39-15,12 0 11 16,12 3 2-16,13-2 11 16,8 1 2-16,10-2-8 15,1 0-12-15,0 0-5 16,-2 0 0-16,-9 0 6 16,-8 0-7-16,-8 0 0 15,-11 0 2-15,-10 0 5 16,-7 0-6-16,-4 0 0 15,-5 0-1-15,0 0 0 16,0 0-19-16,-26 0-71 0,-2 0-197 16,-9 0-892-16</inkml:trace>
  <inkml:trace contextRef="#ctx0" brushRef="#br0" timeOffset="118531.52">8479 11073 801 0,'0'0'264'0,"0"0"-86"15,0 0-60 1,0 0-11-16,0 0 23 0,0 0-52 16,0 0-41-16,0-3-17 15,0 14-8-15,0 8 4 16,0 6 6-16,0 6-8 15,0 3-6-15,-1 2-7 16,-4-2 8-16,2-5-8 16,0-3 0-16,2-4 0 15,-1-7 0-15,2-6-1 16,0-2 1-16,0-7 0 16,0 0 0-16,9 0 15 15,6-4-7-15,0-6 3 16,4-3-11-16,3 0 0 15,3-1 5-15,3 3 1 0,2 0-6 16,1 1 8-16,1 3 3 16,-4 1-6-16,-1 0-6 15,-8 3 0-15,-1 0 0 16,-3-1-38-16,-8-3-104 16,-2 0-152-16,-5 0-402 0</inkml:trace>
  <inkml:trace contextRef="#ctx0" brushRef="#br0" timeOffset="118750.27">8688 11050 1073 0,'0'0'249'0,"0"0"-168"15,0 0-6-15,0 109 34 16,0-64 9-16,0 1-21 15,0 1-27-15,0-2-41 16,0-6-13-16,0-5-10 16,0-5-6-16,6-5-45 15,4-7-170-15,-1-9-342 0</inkml:trace>
  <inkml:trace contextRef="#ctx0" brushRef="#br0" timeOffset="119183.98">9134 11324 1162 0,'0'0'325'0,"0"0"-251"16,0 0-74-16,0 0 12 16,0 0 53-16,0 0 7 15,52-88-45-15,-44 66-19 16,-4 1-8-16,-4 2 0 16,0 5 1-16,-4 7-1 0,-11 5-1 15,-2 2 1-15,-2 2-1 16,-1 17 0-16,1 5 1 15,0 6 0-15,10 1 5 16,1 5 36-16,8-2 13 16,0-3-3-16,3-4-14 15,11-7-11-15,10-6-4 16,1-5-4-16,6-6-4 16,2-3-14-16,-3 0-20 15,3-4-65-15,6-18-81 16,-9 5-194-16,-5-2-629 0</inkml:trace>
  <inkml:trace contextRef="#ctx0" brushRef="#br0" timeOffset="119922.13">9402 10626 1119 0,'0'0'304'0,"0"0"-214"16,0 0-71-16,0 0-7 16,0 0 59-16,0 0 31 15,41 100-19-15,-22-74-55 16,1-2-15-16,-1-3-13 16,-1-5 0-16,0-10-133 15,-5-3-365-15,-1-3-290 0</inkml:trace>
  <inkml:trace contextRef="#ctx0" brushRef="#br0" timeOffset="120108.57">9604 10626 1219 0,'0'0'339'0,"0"0"-230"15,-9 80-46-15,1-42 10 16,-1-2 21-16,2-2-25 15,1-2-44-15,2-7-16 16,4-4-9-16,0-3-75 16,0-6-207-16,0-4-529 0</inkml:trace>
  <inkml:trace contextRef="#ctx0" brushRef="#br0" timeOffset="120410.04">9432 11272 1377 0,'0'0'484'0,"0"0"-420"15,0 0-51-15,0 0-13 16,0 0 12-16,23 82 29 16,-2-55-10-16,1 2-20 15,3-3-11-15,-2-2-8 0,1-8-65 16,-2-5-89-16,0-11-131 16,-5 0-196-16,-7 0-118 0</inkml:trace>
  <inkml:trace contextRef="#ctx0" brushRef="#br0" timeOffset="120558.07">9644 11330 1333 0,'0'0'355'0,"0"0"-190"16,0 0-83-16,-37 75-20 16,25-46 6-16,4-2-34 15,2-5-34-15,3-11-38 16,3-8-249-16,0-3-860 0</inkml:trace>
  <inkml:trace contextRef="#ctx0" brushRef="#br0" timeOffset="120958.16">9501 9602 1370 0,'0'0'273'15,"0"0"-193"-15,0 0-78 16,0 0-2-16,0 0 28 16,11 85 0-16,3-49 1 15,3-2-17-15,1-2-11 16,-1-6-1-16,-3-6 0 15,4-11-146-15,-6-4-381 0,-5-5-269 0</inkml:trace>
  <inkml:trace contextRef="#ctx0" brushRef="#br0" timeOffset="121122.18">9661 9656 1041 0,'0'0'497'16,"0"0"-399"-16,0 0 8 15,-20 84-21-15,10-47 4 16,-1 1-27-16,2-6-31 16,1-4-31-16,0-15-16 15,2-9-239-15,1-4-685 0</inkml:trace>
  <inkml:trace contextRef="#ctx0" brushRef="#br0" timeOffset="121476.37">9308 8382 863 0,'0'0'277'16,"0"0"-144"-16,6 74-17 15,7-36-14-15,4-1 24 16,0 0-54-16,4-4-15 15,-2-7-30-15,-2-4-19 16,0-7-8-16,-5-8-117 16,-4-5-532-16</inkml:trace>
  <inkml:trace contextRef="#ctx0" brushRef="#br0" timeOffset="121650.2">9459 8459 1257 0,'0'0'235'0,"0"0"-145"16,-15 81 28-16,11-40-25 15,2-2-22-15,1 1-44 16,1 16-27-16,0-7-68 16,0-6-574-16</inkml:trace>
  <inkml:trace contextRef="#ctx0" brushRef="#br0" timeOffset="122233">7393 11889 137 0,'0'0'714'16,"0"0"-629"-16,0 0-27 15,114-13 147-15,-28 6-13 16,37-2-22-16,21-2-77 16,13 2-42-16,3 0-32 15,-3 4 10-15,5 2 5 0,0 2-11 16,4 1-8-16,-8 0-15 16,-3 0 1-16,-10 0 9 15,-8 3-10-15,-10 2 1 16,-9-1 0-16,-11 0 1 15,-10-4-1-15,-21 0 0 16,-21 0-1-16,-4-9-59 16,-21 1-167-16,-8 1-281 0</inkml:trace>
  <inkml:trace contextRef="#ctx0" brushRef="#br0" timeOffset="122736.11">8020 12383 1187 0,'0'0'339'16,"0"0"-244"-16,0 0-66 15,0 0 0-15,10-90 98 16,2 51-52-16,2-4-47 15,-1-1-18-15,2-1-4 16,-2 6 0-16,-2 4 4 16,-5 9-9-16,1 5 0 15,-1 9 8-15,-4 6 3 16,-2 6 14-16,1 0-7 16,-1 24-10-16,2 13-7 15,1 12 9-15,0 10-2 16,3 2-8-16,2-1 8 15,0-6-9-15,1-8 0 0,0-8 0 16,1-11-38-16,2-15-149 16,0-7-191-16,-4-5-513 0</inkml:trace>
  <inkml:trace contextRef="#ctx0" brushRef="#br0" timeOffset="123087.37">8351 12059 1177 0,'0'0'242'0,"0"0"-181"16,0 0-10-16,0 0 79 15,94-22 19-15,-66 22-53 0,1 2-40 16,-4 10-40-16,-6 10-16 16,-8 6 9-16,-11 8-8 15,0 6 15-15,-21 3-9 16,-6 3 4-16,-9-3-11 15,-1-6 0-15,3-6-1 16,4-8 0-16,6-11 0 16,12-8 0-16,5-6-10 15,7 0-28-15,0-5 2 16,10-8 30-16,11 3 7 16,7 1 11-16,7 4 5 15,6 2 5-15,3 3 1 16,2 0-16-16,-3 0-6 0,0 3-56 15,2 6-164-15,-12-4-158 16,-5 0-278-16</inkml:trace>
  <inkml:trace contextRef="#ctx0" brushRef="#br0" timeOffset="123396.81">8886 12412 803 0,'0'0'182'0,"0"0"-127"16,0 0 53-16,0 0 56 15,85-23 62-15,-67 3-80 16,2-5-31-16,-5-3-71 16,-2-3-26-16,-7 0-11 15,-6 3-4-15,0 3 1 16,-8 8-4-16,-11 8-8 0,-6 9 7 16,1 0 1-16,-2 22 16 15,1 8 2-15,4 8 13 16,8 2 7-16,6 2 10 15,7-4 5-15,0-2-12 16,14-9-16-16,9-3-18 16,2-9 4-16,4-7-11 15,-1-5-16-15,-1-3-50 16,3-13-72-16,-7-5-157 16,-6-3-415-16</inkml:trace>
  <inkml:trace contextRef="#ctx0" brushRef="#br0" timeOffset="123594.06">9129 12206 715 0,'0'0'760'0,"0"0"-647"15,0 0-100-15,0 0 19 16,0 0 103-16,47 79 1 16,-22-47-56-16,2 1-43 15,4-3-14-15,2-4-14 16,-3-4-9-16,4-9-8 15,-2-6-88-15,6-7-109 16,-9-2-153-16,-5-10-426 0</inkml:trace>
  <inkml:trace contextRef="#ctx0" brushRef="#br0" timeOffset="123742.9">9459 12285 1580 0,'0'0'270'15,"0"0"-176"-15,-37 91-63 16,22-48-2-16,0-2 6 16,3 3-35-16,3-11-16 15,2-10-351-15</inkml:trace>
  <inkml:trace contextRef="#ctx0" brushRef="#br0" timeOffset="125085.21">12514 8214 859 0,'0'0'262'16,"0"0"-67"-16,0 0-10 15,0 0-15-15,0 0-20 16,0 0-31-16,0 0-21 0,-3-20-25 15,3 19-15-15,0 1-15 16,0 0-14-16,0-2-13 16,3 2-10-16,15 0 3 15,9-1 0-15,8 1 4 16,9-2-4-16,6 2 8 16,7-1-3-16,1 1-5 15,2-2 0-15,-2-1-7 16,2-1-1-16,-8 0 6 15,-4 0-6-15,-11 2 0 16,-9-1 8-16,-8-1 1 16,-10 3 11-16,-4 1-2 0,-4 0 8 15,-1 0 1-15,-1 0-1 16,0 0-14-16,0 0-5 16,0 0-7-16,0 0 0 15,0 0-1-15,0 0-13 16,0 0-41-16,0 0-48 15,-18 8-68-15,-4 6-119 16,-8 3-651-16</inkml:trace>
  <inkml:trace contextRef="#ctx0" brushRef="#br0" timeOffset="125650.63">12229 8586 952 0,'0'0'202'0,"0"0"-82"15,0 0 27-15,0 0 34 16,0 0-42-16,0 0-49 16,0 0-21-16,-16-15-17 15,14 15 0-15,2 0-4 16,0 0-14-16,0 0-13 0,0 0-11 16,-1 0-10-16,1 3 0 15,-2 11 0-15,2 10 7 16,0 13 11-16,0 21-2 15,2 29 2-15,9 27 7 16,2 7 6-16,-6-6-9 16,-2-31-12-16,-4-27-8 15,-1-18 7-15,0-7 10 16,0 1 12-16,0 1 2 16,0 0-4-16,0-10-8 15,-1-7-11-15,-1-6 1 16,2-6-4-16,0-4-6 0,0 2 7 15,0-3 0-15,0 0-2 16,0 0-5 0,0 0 0-16,0 0 4 0,0 0-5 15,0 0-18-15,0 0-55 16,21-6-66-16,0 0-124 16,4-1-570-16</inkml:trace>
  <inkml:trace contextRef="#ctx0" brushRef="#br0" timeOffset="126143.38">12935 9651 958 0,'0'0'335'16,"0"0"-198"-16,0 0 15 16,0 0 36-16,0 0 5 15,0 0-58-15,0 0-59 16,-23 0-32-16,23 0-8 15,0 0 2-15,0 0-5 16,0 0-9-16,3-2-8 0,15 2-6 16,12-3 14-16,12 0 16 15,26-3-7-15,20 0-17 16,18 1-1-16,-7 1-9 16,-22 3 1-16,-23 1 17 15,-20 0 3-15,0 0-6 16,-2 0-5-16,-5 0 12 15,-14 0-7-15,-10 0 6 16,-3 0 13-16,0 0-4 16,0 0-16-16,0 0-15 15,0 0-5-15,0 0-76 16,16-16-80-16,11 1-98 16,11-8-700-16</inkml:trace>
  <inkml:trace contextRef="#ctx0" brushRef="#br0" timeOffset="126865.49">18795 7890 1367 0,'0'0'296'0,"0"0"-170"15,0 0-87-15,0 0-23 16,0 0 35-16,0 0-10 16,0 0 6-16,93 12-3 0,-44-7 0 15,4-1-6 1,3 0-7-16,3-2-10 0,0 0-9 16,-4 1 0-16,-3-2 4 15,-6 1 9-15,-3-2-12 16,-7 0-7-16,-5 0-4 15,-4 0-2-15,-5-2 0 16,-2-2-29-16,-2 0-65 16,-1 3-66-16,-4 1-245 15,-4 0-324-15</inkml:trace>
  <inkml:trace contextRef="#ctx0" brushRef="#br0" timeOffset="127248.27">19768 7952 1071 0,'0'0'519'16,"0"0"-424"-16,0 0-67 15,0 0-17-15,0 0 21 16,0 0 17-16,0 0 8 15,23 63-6-15,-14-24-6 16,6 18 14-16,3 23-17 16,6 25-8-16,1 7 9 15,-1-2-20-15,-6-13-8 0,-2-14 7 16,-3-13-5-16,-3-17 9 16,-4-13-4-16,-3-7 6 15,0 3-4-15,0-2 31 16,1 0-25-16,-2-8-11 15,1-10-12-15,0-3-6 16,-2-8-1-16,1-3-7 16,-2 0-61-16,0-2-89 15,0 1-91-15,0 1-407 0</inkml:trace>
  <inkml:trace contextRef="#ctx0" brushRef="#br0" timeOffset="127774.14">18977 9498 1167 0,'0'0'358'15,"0"0"-183"-15,0 0-67 16,0 0-13-16,0 0 8 15,0 0-29-15,88 0-28 16,-42-3-3-16,8-1-3 16,10-1 2-16,8-2-2 15,-1 2-13-15,2 0-8 16,-4 0-4-16,-6 2-9 16,-10-1 3-16,-8 0 3 15,-9 1-3-15,-9-2 7 16,-11 4 5-16,-7-1 8 15,-6 2 6-15,-1-2 8 0,-2 2-8 16,0 0-12-16,0 0-13 16,0 0-10-16,0 0-6 15,0 0-40-15,0 0-51 16,0 0-70-16,-5 0-197 16,-7 0-1296-16</inkml:trace>
  <inkml:trace contextRef="#ctx0" brushRef="#br0" timeOffset="147993.29">20561 8310 788 0,'0'0'269'16,"0"0"-162"-16,0 0-35 0,0 0 18 16,0 0 65-16,0 0-36 15,2 0-47-15,-2 0-28 16,0 0 21-16,0 0 13 15,0 0-17-15,0 0-2 16,0 4-18-16,0 4 9 16,0 5-5-16,0 3-29 15,0 2-1-15,0 1 1 16,0-2-1-16,0-3 0 16,0-5 13-16,0-1 0 15,0-8-1-15,5 0 21 0,10-14 55 16,20-33-50-1,24-46-13-15,29-49-25 0,14-31-15 16,1-9-29-16,-14 10-62 16,-20 26-83-16,-22 45-189 15,-15 27-561-15</inkml:trace>
  <inkml:trace contextRef="#ctx0" brushRef="#br0" timeOffset="148443.7">20877 8615 720 0,'0'0'827'0,"0"0"-562"16,0 0-86-16,0 0-49 16,125-151-7-16,-23 20-32 15,23-29-55-15,14-30-36 16,-3-12-59-16,-41 53-157 15,-20 12-966-15</inkml:trace>
  <inkml:trace contextRef="#ctx0" brushRef="#br0" timeOffset="158241.37">1115 13515 869 0,'0'0'246'16,"0"0"-164"-16,0 0 22 15,0 0-18-15,0 0-15 0,0 0-11 16,-6-36-10 0,6 26-6-16,0-1-2 0,2-2-10 15,4-2-4-15,0 3-9 16,1-1-9-16,5 0-10 15,0 2-11-15,6 2 2 16,0 1 5-16,7 6 1 16,2 2 6-16,3 0 3 15,3 8 7-15,-5 9-6 16,2 5-5-16,-8 5 4 16,-7 4-4-16,-7 5 4 15,-7 5 7-15,-1 0-7 16,-4 3-6-16,-11 0-12 15,-6-3 11-15,2-5-7 16,-4-6-3-16,4-7 10 0,-2-6 0 16,4-7 1-16,-2-6 0 15,1-4-6-15,0 0-29 16,-1-5-36-16,4-8 16 16,-1-1 12-16,5-2 35 15,2 1 6-15,3-1 2 16,2 2 1-16,4 2 18 15,0 1 4-15,0 4 5 16,0 3-24-16,7 1-4 16,2 3 0-16,3 0 14 15,3 2 0-15,0 6-4 16,3 4 30-16,1 0-7 0,2 0-5 16,0 0 3-16,4-3-5 15,2-1-13-15,1-4-1 16,2-1-5-16,-1-1 5 15,6-2-11-15,-2 0-1 16,0-6 0-16,1-8-11 16,7-19-75-16,-10 4-133 15,-4-1-509-15</inkml:trace>
  <inkml:trace contextRef="#ctx0" brushRef="#br0" timeOffset="158932.97">1284 12898 1056 0,'0'0'261'16,"0"0"-222"-16,-114 10-19 15,62 4 44-15,2 6 23 16,2 7-26-16,0 4-5 15,3 6-29-15,-1 5-5 16,6 7 4-16,1 2-1 16,-1 16-7-16,7 15-4 15,9 13-2-15,9 4-2 16,15-4-2-16,9-8-1 16,18-12 3-16,6-13 28 15,-2-11 21-15,-1-13-14 0,6-4-12 16,10 3 23-16,24 12-4 15,24 4-12-15,18-6-18 16,4-5-9-16,-7-19-11 16,-13-13 5-16,-22-9 2 15,-14-1-9-15,-12-2 0 16,-4-10 1-16,8-7 0 16,4-6-1-16,4-6-1 15,-7-2-4-15,-7-5 5 16,-10-5 12-16,-8-2-6 15,-11-6 3-15,-2-5-8 16,-11-5 28-16,-4-12-8 0,-1-14-2 16,-23-14-7-16,-1-1-12 15,-2 15 16 1,4 22-7-16,4 21-9 0,-2 1 0 16,-7-1 0-16,-2-5 4 15,-9-4-17-15,-4 8 26 16,-3 8-7-16,-6 8 18 15,-4 6-11-15,-7 9-4 16,-17 10-3-16,8 4 13 16,-8 3-8-16,-8 20-2 15,18 2-9-15,-9 7-1 16,4 6 0-16,18 1-12 16,-2 9-11-16,4 16-11 0,6 31-39 15,13 37-62-15,12-15-156 16,15-10-430-16</inkml:trace>
  <inkml:trace contextRef="#ctx0" brushRef="#br0" timeOffset="162625.99">3026 13243 380 0,'0'0'769'0,"0"0"-654"16,0 0-59-16,0 0 75 15,0 0-5-15,0 0-12 16,0 0-59-16,-21-30-27 0,21 22-9 16,0-1-6-16,2 0-12 15,8-2 7-15,8 2-8 16,6 1-19-16,7 3 19 15,8 5 0-15,7 0 9 16,2 0 10-16,1 11-12 16,-4 6-6-16,-5 6 5 15,-6 4-5-15,-7 5 0 16,-9 8 1-16,-10 5-1 16,-8 7 8-16,0 6 3 15,-18 1 2-15,-9 3-7 16,-6-4-6-16,3-6-1 15,-3-9 7-15,2-10 0 0,6-8 9 16,-2-11-7-16,5-7-9 16,-1-7 0-16,-4-7-78 15,2-9-151-15,3-5-600 16</inkml:trace>
  <inkml:trace contextRef="#ctx0" brushRef="#br0" timeOffset="162853.29">3071 13162 1140 0,'0'0'136'16,"0"0"-91"-16,27 109 55 15,-17-58 51-15,0 2-17 0,1 0-60 16,-2-5-39-16,1-2-21 15,-2-10-9-15,1-6-5 16,4-6-64-16,-2-7-178 16,-2-8-273-16</inkml:trace>
  <inkml:trace contextRef="#ctx0" brushRef="#br0" timeOffset="163482.01">3609 13590 838 0,'0'0'121'0,"0"0"-85"16,88 19-23-16,-49-19 87 16,3 0 3-16,-2-17-24 15,-1-7-54-15,-6-2-19 16,-8-2 20-16,-7 0-22 15,-12 1 11-15,-6 4-4 16,-6 3-1-16,-18 4 3 16,-3 5-4-16,-4 6 11 15,-2 5-12-15,2 8 19 16,2 18-17-16,4 9 6 16,6 8 27-16,7 5 34 0,7 3 10 15,5 0-26 1,3-4-7-16,15-3-4 0,11-10-29 15,6-9-20-15,7-9 14 16,3-12-15-16,1-4-11 16,3-14 11-16,-4-14 1 15,-3-13-1-15,-4-8-11 16,-8-6 5-16,-7-18 6 16,-2-13 0-16,-11 7 4 15,-4 7 9-15,-6 11-11 16,0 11-2-16,-6-3 1 15,-6-1 0-15,-3 8 20 16,3 11-11-16,2 12 3 0,2 10 2 16,3 12 26-1,0 1 13-15,5 34-27 0,0 33-25 16,19 36 4-16,5 15 0 16,7 3-5-16,-4-13 0 15,-7-30-1-15,-7-18 0 16,-4-22 0-16,-1-7-16 15,-2-1-21-15,-1-1-65 16,-2-4-85-16,-3-14-39 16,-1-8-102-16,-9-3-316 0</inkml:trace>
  <inkml:trace contextRef="#ctx0" brushRef="#br0" timeOffset="164819.9">4039 13537 958 0,'0'0'235'0,"0"0"-199"0,0 0-27 16,0 0 128-16,0 0 32 16,88 5-47-16,-51-2-65 15,5-2-19-15,0-1-2 16,1-1 11-16,-3-12-4 16,-1-2-10-16,-5-5-14 15,-5-1-18-15,-7-2 11 16,-7 0 1-16,-2-1-12 15,-7 4 14-15,-6 4-9 16,0 4 4-16,0 7 3 16,0 5-2-16,-4 2 6 0,-5 20-17 15,3 10-2-15,3 12 1 16,3 8 1-16,0 4-1 16,12-3 0-16,6-4 1 15,4-8 0-15,6-10 1 16,4-9-1-16,-1-14 0 15,5-8 1-15,0-1-1 16,-2-20-10-16,-4-11-12 16,0-4 1-16,-8-8 20 15,-3-2-6-15,-8 0 1 16,-5 5 6-16,-3 7 0 16,-3 10 11-16,0 12-9 15,0 10-1-15,0 2 14 0,0 21-8 16,0 15-7-16,0 9 2 15,0 6-1-15,0 1 15 16,12-3 7-16,1-8-2 16,2-8-8-16,-3-8-6 15,3-11-1-15,-8-5-1 16,-1-6-5-16,-6-3-1 16,0-2-20-16,0-13 19 15,-6-7-5-15,-8-6-2 16,-3-3-6-16,-1-1 6 15,5-2-5-15,1 0-23 16,6 2-20-16,4 1-19 0,2 2-50 16,0 7 45-1,8 2 30-15,8 5 32 16,2 4 17-16,6 6 2 0,3 2 22 16,3 3 52-1,1 0 24-15,2 14-16 0,3 6-22 16,-5 7-29-16,-4 5 11 15,-6 7 1-15,-5 5-5 16,-7 1-16-16,-6-1-6 16,0-2-4-16,-3-9-6 15,0-9-5-15,0-7 5 16,0-8-5-16,0-9-1 16,0 0 0-16,0-16-59 15,0-14 40-15,0-9-11 16,0-8-25-16,0-4-12 0,0 5 19 15,3 8 33-15,9 10 15 16,0 12 6-16,0 12 3 16,9 4 36-16,2 20 43 15,1 12 3-15,-1 11-47 16,1 6 9-16,-2 0-7 16,-4-1-2-16,1-7-13 15,-4-8-19-15,2-11-4 16,-1-10-8-16,-4-11-3 15,4-1 2-15,-4-20-29 16,0-12 20-16,0-12-14 16,-4-8 11-16,-4-1 4 15,-2-1-19-15,-1 10 6 16,-1 7 20-16,0 14 2 16,2 12 0-16,-1 11-16 0,5 9 16 15,0 19 40-15,3 9 0 16,0 9-9-16,6-1-16 15,-2-3-8-15,5-2 5 16,0-7-2-16,3-7-8 16,-2-7-1-16,-1-9-1 15,0-7 0-15,0-3-7 16,-3-7-12-16,1-13 2 16,-4-6 2-16,-3-12-5 15,0-4 5-15,-6-4-7 16,-3-4-12-16,0 3 7 15,0 9 17-15,0 11 10 16,0 15 0-16,3 12-2 0,6 14 2 16,3 21 44-16,7 13 0 15,5 7-16-15,3 3 3 16,1-1-3-16,2-7-10 16,-2-12-5-16,-3-11-13 15,-3-13-10-15,-4-14-63 16,-9-23-73-16,-5-13-194 15,-4-6-896-15</inkml:trace>
  <inkml:trace contextRef="#ctx0" brushRef="#br0" timeOffset="164972.19">5705 13244 1906 0,'0'0'266'15,"0"0"-212"-15,0 0-34 16,0 0-20-16,0 0 0 15,0 0-85-15,0 0-126 16,24 3-164-16,-2 8-455 0</inkml:trace>
  <inkml:trace contextRef="#ctx0" brushRef="#br0" timeOffset="165870.13">6039 13458 1318 0,'0'0'269'0,"0"0"-198"0,0 0-43 16,49 86 87 0,-29-48 52-16,-1 6-45 0,2 7-63 15,-5 2-25-15,-1-1-15 16,-1-5-6-16,-4-10-1 16,0-8-12-16,-2-10 2 15,-5-7-2-15,3-8-1 16,-3-4-13-16,-1-3 12 15,-1-16 2-15,3-13 0 16,-2-8 0-16,-1-8-8 16,1-3 1-16,1 3-6 15,3 7 1-15,3 11 11 16,1 13-5-16,7 13-4 16,-1 4 10-16,4 17 39 15,0 15-21-15,1 4 1 0,3 3-18 16,-6-1 11-16,3-6-5 15,-3-7-6-15,4-8 1 16,0-9-2-16,1-8-9 16,-2-5-9-16,0-19-32 15,-1-12-35-15,-3-7-60 16,-2-3-86-16,-5-3 15 16,-4 6 107-16,-3 9 73 15,0 12 36-15,0 17 64 16,-3 5 30-16,6 27 30 15,2 12-9-15,1 11-20 16,5 1-26-16,3 0-5 16,4-7-1-16,1-8-16 15,5-13-20-15,1-9-8 0,2-12-7 16,-4-2-1-16,-4-16-3 16,0-12-8-16,-10-8 0 15,-6-7-1-15,-6-1 1 16,-7-3 9-16,-20 2-3 15,-4 1 4-15,-8 10-1 16,-3 8-7-16,2 11 4 16,1 15-5-16,9 1 0 15,3 25-1-15,9 12-1 16,5 7-5-16,7 5 6 16,6-4 0-16,0-2 2 0,3-8-2 15,9-10 0 1,6-9 0-16,1-7-1 0,1-10-17 15,0 0 17-15,1-15-40 16,-3-6-14-16,-3-9 1 16,0 1 31-16,-2-2 21 15,-4 4 2-15,-1 8 0 16,-2 10 1-16,4 9 5 16,-1 7 16-16,6 22 13 15,0 7-10-15,4 5-4 16,1 0-7-16,2 0 6 15,-1-9-10-15,-3-8-10 16,1-9 0-16,-1-7-46 16,-1-8-61-16,2-13-145 15,-5-10-270-15,-3-3-577 0</inkml:trace>
  <inkml:trace contextRef="#ctx0" brushRef="#br0" timeOffset="166177.97">7049 13544 1307 0,'0'0'300'0,"0"0"-240"16,0 0-41-16,13 89-2 15,-7-42 55-15,3 3 17 16,0 0-11-16,0-5-34 16,-3-7-24-16,2-10-9 15,-5-10-3-15,0-10 2 16,-2-8 6-16,-1 0 26 0,0-17-11 15,0-17-24-15,0-10 3 16,0-7-9-16,6-4 11 16,3 2 7-16,3 7 37 15,12 8 12-15,1 10-32 16,8 11-18-16,0 8-5 16,-2 9-13-16,2 0-7 15,10 1-45-15,-9 7-69 16,-4 0-549-16</inkml:trace>
  <inkml:trace contextRef="#ctx0" brushRef="#br0" timeOffset="166621.47">7890 13059 1525 0,'0'0'375'15,"0"0"-284"-15,0 0-63 16,24 103-11-16,-9-24 30 16,6 23 43-16,-6-7-24 15,-2-18-21-15,-7-21-31 16,0-18-5-16,0 3-7 15,1-1-2-15,2 0-13 16,2-8-33-16,1-11-59 16,0-8-61-16,7-13-167 15,-4-11-245-15,-2-9-369 0</inkml:trace>
  <inkml:trace contextRef="#ctx0" brushRef="#br0" timeOffset="166936.16">8148 13582 1446 0,'0'0'322'0,"0"0"-233"16,18 102-67-16,-4-53-10 16,3-2-11-16,4-5 38 15,2-6-9-15,2-11-18 16,3-11-2-16,1-9 9 16,-4-5-11-16,3-17 4 15,-2-13-11-15,-8-8 12 16,-4-5-12-16,-6-5 21 15,-8-3 15-15,0 2 8 0,-6 2 16 16,-13 5 8-16,-4 6-14 16,-5 8-17-16,-6 8-5 15,1 10-9-15,-1 9-24 16,2 1-9-16,4 16-21 16,8 10-1-16,7 7-18 15,12 4-50-15,5 14-58 16,15-10-331-16,2-7-635 0</inkml:trace>
  <inkml:trace contextRef="#ctx0" brushRef="#br0" timeOffset="167298.1">8724 13409 1551 0,'0'0'374'0,"0"0"-284"15,0 0-47-15,0 0-15 16,-87 4 34-16,59 11-21 16,1 4-23-16,3 3-17 15,7 0-1-15,6 1 1 16,9-3-1-16,2 2-1 16,8-2-8-16,19-1-11 15,9 0-4-15,10 0 23 16,2-2-5-16,2 0 6 15,-2-2 0-15,-8 0 6 16,-10 2 13-16,-9 2 12 0,-14-2 23 16,-7 5 43-16,-3 2-10 15,-19-1-39-15,-6-3-23 16,-4-3-15-16,1-5-10 16,3-9-27-16,9-8-80 15,8-12-106-15,11-7-401 0</inkml:trace>
  <inkml:trace contextRef="#ctx0" brushRef="#br0" timeOffset="167936">9653 13246 186 0,'0'0'1424'0,"0"0"-1253"0,0 0-120 16,-88-28 12-16,54 25 16 16,-2 3-13-16,-4 0-7 15,7 6-27-15,3 10-22 16,6 8-4-16,3 6-6 16,5 7 0-16,7 5 1 15,6 4-1-15,3-3 0 16,0-1 0-16,16-6 0 15,5-8-1-15,6-10 1 16,3-6-1-16,3-11-8 16,0-1 8-16,-5-6 0 15,2-11-20-15,-6-7 15 16,-2-3 6-16,-4-4 6 16,0-1-5-16,-5 1 25 15,-1 4-1-15,-4 9 18 0,-4 7-6 16,2 11-35-16,-1 14 17 15,3 36 22-15,0 39 10 16,-2 36-25-16,0 16-17 16,-6-3-3-16,0-17-5 15,0-39-1-15,-1-22 1 16,-1-23-1-16,-1-13 2 16,3-5-2-16,0-4-27 15,0-11-54-15,13-23-83 16,1-14-158-16,-2-8-497 0</inkml:trace>
  <inkml:trace contextRef="#ctx0" brushRef="#br0" timeOffset="168506.19">9865 13445 1311 0,'0'0'378'15,"0"0"-249"-15,0 0-31 16,12 94-26-16,-5-38 23 15,1 0-33-15,-1-3-27 16,2-7-14-16,0-10-14 16,2-10-6-16,-4-13-1 15,2-11-17-15,-2-2-61 16,-1-17 5-16,-1-14-40 16,1-10-30-16,-3-7-82 15,0-5 29-15,0-1 134 16,1 3 4-16,2 7 38 0,3 6 19 15,6 10 1-15,0 12 41 16,4 11-26-16,4 5 51 16,-2 13 50-16,4 15 63 15,-1 9-68-15,1 10-39 16,-3 5-33-16,0-1 10 16,-2-3-3-16,-3-4-21 15,5-11-8-15,-1-8-17 16,1-13 9-16,-1-12-3 15,2 0-6-15,0-17 0 16,0-13-12-16,-5-8-1 16,-2-8 0-16,-5-5 2 15,-7 1-2-15,-4 0 12 0,0 7-7 16,-7 10 8-16,-8 14 38 16,4 13 46-16,1 6 8 15,0 22-49-15,4 17-19 16,4 10 5-16,2 6-6 15,6 3 0-15,12-2-8 16,6-6-13-16,2-11-2 16,4-10-49-16,0-12-36 15,12-17-80-15,-6 0-206 16,-6-17-520-16</inkml:trace>
  <inkml:trace contextRef="#ctx0" brushRef="#br0" timeOffset="168994.87">10751 13333 1428 0,'0'0'278'15,"21"75"-151"-15,1 1-45 16,5 36 9-16,3 19 26 16,-3 5-30-16,-6-1-32 15,-12-13-27-15,-6-1-18 16,-3-3-8-16,0-11-2 15,0-12-3-15,-2-23-18 16,1-21-4-16,-1-22 10 16,1-12 8-16,-1-7 7 15,-2-9 0-15,-4-1-5 0,-4-28-19 16,-6-31 23 0,-9-36 1-16,-4-39 6 0,1-23-5 15,8-3-1-15,13 10 0 16,9 22 7-16,6 19-1 15,15 26 5-15,1 29 5 16,4 24-3-16,2 10-2 16,6 8-10-16,11 4 11 15,1 8 6-15,0 8 14 16,-7 21 14-16,-9 12 8 16,-12 8-8-16,-14 6-5 15,-4 4-7-15,-10-2-2 0,-16-3-5 16,-5-9-14-1,1-10-13-15,-1-10-27 0,9-12-34 16,1-10-46-16,10-3-35 16,8-27-94-16,3-4-363 15,0-3-537-15</inkml:trace>
  <inkml:trace contextRef="#ctx0" brushRef="#br0" timeOffset="169302.01">11051 13668 1061 0,'0'0'779'0,"0"0"-654"16,0 0-72-16,40 106-29 16,-19-64 32-16,4-3 30 15,2-5-27-15,4-9-39 16,2-10-8-16,3-11-11 0,0-4 20 16,-2-12-9-16,2-18-2 15,-9-10-3-15,-3-6 1 16,-10-9-2-16,-9 1 1 15,-5 1 1-15,-13 3-7 16,-13 8 6-16,-8 11-1 16,-3 14 21-16,-4 14 10 15,2 4-24-15,4 24-13 16,9 13-11-16,10 5 4 16,10 4-13-16,6-2-37 15,28 3-75-15,4-12-97 16,2-11-464-16</inkml:trace>
  <inkml:trace contextRef="#ctx0" brushRef="#br0" timeOffset="169623.13">11639 13488 1395 0,'0'0'343'16,"0"0"-111"-16,0 0-64 15,0 0-33-15,0 0-20 16,0 0-50-16,-87-48-48 15,67 67-16-15,6 5 1 16,8 1-2-16,6-2 0 16,4 0-11-16,17-2-26 15,13 0 6-15,5-2 21 16,6 1 9-16,-2 0 0 16,-1 1 1-16,-9 0 0 15,-8 3 2-15,-10-1 7 0,-9 1 23 16,-6 4 20-16,-6-2-3 15,-16 2-10-15,-4-3-21 16,-2-3-18-16,-2-5-30 16,3-10-68-16,0-9-81 15,7-13-193-15,7-9-963 0</inkml:trace>
  <inkml:trace contextRef="#ctx0" brushRef="#br0" timeOffset="170352.17">12560 13450 1081 0,'0'0'650'15,"0"0"-561"-15,0 0-58 16,0 0-19-16,-30-83 87 16,11 71 21-16,-3 6-47 15,-8 6-34-15,-4 0-33 16,-5 20 0-16,1 10-4 16,5 7-2-16,8 8 1 0,9 6-1 15,8 2 1-15,8 2 9 16,0-8 1-16,17-5-4 15,5-12-6-15,5-10 0 16,4-13-1-16,4-7-1 16,0-10-23-16,-2-19 6 15,-3-9 1-15,-2-12-4 16,-5-14 11-16,-2-22 10 16,-11-19 6-16,-8-9 1 15,-2 6-7-15,-14 24 1 16,-2 29-1-16,5 24 10 15,2 14 20-15,-1 6 10 16,4 11-2-16,2 18-4 16,4 48-16-16,1 37-11 15,18 20 3-15,5 1-9 0,6-17 0 16,-9-34 5 0,-2-18-6-16,-5-24 0 0,1-9 0 15,1-5-1-15,5-7 1 16,3-8 0-16,1-2-20 15,-1-25 0-15,0-12-4 16,-3-7 12-16,-6-12-9 16,-5-3 1-16,-8-2 19 15,-2 0 1-15,-2 10 2 16,-10 10 18-16,5 19 16 16,1 22 10-16,4 16-9 15,2 24-9-15,0 15-16 0,12 11-11 16,5-9-1-16,2 7-11 15,5-9-30-15,1-7-67 16,11-6-109-16,-9-13-404 16,0-13-382-16</inkml:trace>
  <inkml:trace contextRef="#ctx0" brushRef="#br0" timeOffset="170669.02">13160 13578 204 0,'0'0'1445'0,"0"0"-1217"15,0 0-83-15,31-80-73 16,-25 55 16-16,-3-1 30 16,-3 1-51-16,0 4-36 0,-3 4-13 15,-7 5-9-15,-5 10-5 16,-3 2-4-16,-3 13-6 16,-1 13 5-16,-1 12-12 15,7 11 13-15,2 3 1 16,11 5 10-16,3 0 10 15,5-5 13-15,19-5 7 16,6-10-12-16,4-13-6 16,6-5-14-16,2-11-9 15,-2-8-15-15,-1 0-6 16,0-19-29-16,-5-9-29 16,-6-9-6-16,-4-32-49 15,-9 10-180-15,-10 1-721 0</inkml:trace>
  <inkml:trace contextRef="#ctx0" brushRef="#br0" timeOffset="170858.45">12966 13135 1590 0,'0'0'577'15,"0"0"-454"-15,0 0-49 16,0 0-46-16,115-40 14 15,-60 24-1-15,3-1-20 16,5-2-20-16,25-5-1 16,-17 5-99-16,-11-1-213 0</inkml:trace>
  <inkml:trace contextRef="#ctx0" brushRef="#br0" timeOffset="171546.94">14477 13544 1320 0,'0'0'286'16,"0"0"-195"-16,0 0-46 16,-61-82 19-16,28 55 34 15,-2 1-16-15,-1 6-37 0,-2 8-27 16,1 10-8 0,1 2-9-16,3 29 1 0,-1 26-2 15,7 30 1-15,11 19 0 16,11-8-1-16,5-23 1 15,5-29 0-15,11-20-1 16,4-4 0-16,5-4 0 16,6-10-1-16,2-6 1 15,1-13-12-15,2-16-3 16,-3-10 15-16,-2-11-13 16,-4-3 11-16,-5-6 2 15,-2 1 2-15,-7 3 17 16,-3 10 0-16,-3 15-10 15,-4 18 13-15,1 12-10 16,2 45 26-16,9 46 2 0,10 41-6 16,3 20 4-16,1-2-12 15,-8-19-10-15,-5-27-9 16,-7-27-1-16,-3-25-6 16,0-19-7-16,-6-11-88 15,0-6-155-15,0-8-514 0</inkml:trace>
  <inkml:trace contextRef="#ctx0" brushRef="#br0" timeOffset="172245.4">14257 13992 1470 0,'0'0'283'0,"0"0"-202"16,0 0-34-16,81 9 22 15,-38-9 33-15,4-12-41 16,5-12-32-16,0-10-20 16,-1-6-9-16,0-10-9 15,-7-5-22-15,-4-5-7 16,-7-3-30-16,-7 4-23 16,-10 6 36-16,-4 11 23 15,-8 14 25-15,-2 14 7 16,-2 14 32-16,0 10 13 15,0 35-18-15,0 4-2 0,0 13-3 16,3 4 3 0,13-11-3-16,5 1 2 0,6-12 4 15,3-13 0-15,1-14-18 16,2-13-9-16,2-4-1 16,0-20 0-16,-4-14-6 15,-5-10-7-15,-5-10 3 16,-5-6-18-16,-8-3-2 15,-5 3 15-15,-3 4 14 16,0 11 1-16,-2 15 0 16,-4 18 14-16,1 12 33 15,0 14-21-15,3 34-16 16,2 26-9-16,0-1 8 16,12-6 2-16,3-12 2 15,1-16 5-15,3-4-7 0,4-2-5 16,3-16-5-16,-1-12-1 15,0-5 0-15,-1-19 0 16,0-14-9-16,-3-12-9 16,-6-8-10-16,-3-6 6 15,-9-3 3-15,-3 3 9 16,0 6 9-16,-8 10 1 16,-4 19 11-16,6 16 35 15,0 8 7-15,5 28-25 16,1 15-7-16,0 10-3 15,4 8-6-15,12 0-12 16,6-4-2-16,6-8-20 16,3-11-72-16,17-11-62 15,-9-13-331-15,-5-11-504 0</inkml:trace>
  <inkml:trace contextRef="#ctx0" brushRef="#br0" timeOffset="172800.98">15716 13476 728 0,'0'0'961'0,"0"0"-814"15,9 117-69-15,-1-55-49 16,5 4 43-16,-1-7 37 16,-1-2-43-16,0-11-37 0,-3-8-18 15,-2-15-10-15,-3-9-1 16,-1-11 0-16,-2-3-19 15,0-13-43-15,-6-14 0 16,-7-11 19-16,-3-9 33 16,3-7 2-16,1-2-4 15,6 1 3-15,6 4 7 16,0 7 1-16,10 10-7 16,10 12 2-16,2 10 4 15,2 9 1-15,3 3 1 16,-1 13 0-16,2 14 37 15,-2 7-10-15,0 7-3 16,-3 6-10-16,0 2-6 0,-4 3-7 16,2-3 0-1,0-2-1-15,2-7 0 0,0-10-17 16,3-6 0 0,-3-14-1-16,3-10-5 0,-5 0 13 15,1-21-6-15,-3-12 16 16,-4-7 6-16,-3-12 29 15,-6-2 9-15,-6-3 16 16,0 4-7-16,-13 7-1 16,-10 9 0-16,-7 13 25 15,-6 10-18-15,-5 14-40 16,-1 5-19-16,2 21-27 16,7 4-9-16,9 7 6 15,17 15-52-15,7-10-88 16,0-9-351-16</inkml:trace>
  <inkml:trace contextRef="#ctx0" brushRef="#br0" timeOffset="174249.91">16614 13517 1650 0,'0'0'346'0,"0"0"-201"15,0 0-77-15,-97-26-40 16,68 26 12-16,3 24-6 16,8 15-25-16,8 10 7 0,7 8-16 15,3 7 7-15,6-2 4 16,12-6-1-16,4-6-10 16,3-12-19-16,0-10-9 15,1-14-1-15,0-11-6 16,-1-3-21-16,-1-15 1 15,-5-16 13-15,2-10 3 16,-5-10 29-16,-4-17 10 16,-4-21 1-16,-8-23 8 15,-2-9 3-15,-13 17 4 16,-2 29 12-16,6 32 0 16,3 17 18-16,3 8-8 15,0 11-5-15,1 7-26 16,4 38 12-16,0 44-2 15,7 35-5-15,14 17-2 0,6-6-4 16,-3-29-5-16,-6-35-1 16,-2-20 1-16,1-13 5 15,5-4-6-15,6-4-1 16,7-6-14-16,0-13-15 16,2-4-20-16,-2-18 4 15,-5-15 11-15,-6-9 7 16,-3-11 9-16,-8-17 19 15,-7 5 0-15,-6 2 9 16,0 5 13-16,-2 24 4 16,-6 13-8-16,2 18 10 15,3 18-10-15,3 45-4 16,0 6-9-16,7 0-4 0,9-7-1 16,-1-17 0-16,6 0 0 15,3 0 1-15,1-15-1 16,2-13-1-16,-1-9-6 15,2-5-14-15,0-13 2 16,-1-15 3-16,-3-8 15 16,-3-10-7-16,-9-6-1 15,-6-4 9-15,-6 3 11 16,0 8-11-16,-2 15-3 16,-5 19-7-16,2 11-24 15,4 27 25-15,1 16 9 16,0 11-1-16,9 3 1 15,5-6 6-15,5-7 5 0,1-10-11 16,3-12 0-16,-2-11 1 16,1-11-1-16,0 0-11 15,-4-19 10-15,-3-12 2 16,-6-5-1-16,-9-8 1 16,0-2 7-16,-15-2-1 15,-12 1 8-15,-6 9 8 16,-3 9 5-16,0 13-16 15,0 16-12-15,4 3-5 16,4 24 3-16,6 10 2 16,8 7 0-16,7 3 11 15,7-4-5-15,0-4-5 0,13-9 0 16,11-8-1 0,3-10-12-16,3-9 3 0,3-3-25 15,-1-6 0-15,1-16 13 16,-1-6-14-16,-3-6 0 15,0-7 5-15,-3 2 15 16,1 3 15-16,-1 9 61 16,-4 12-10-16,-2 14-21 15,-4 5-12-15,-3 26-2 16,-2 12-7-16,-1 4-8 16,-1 5 5-16,-1-5 21 15,-2-6-17-15,2-9-8 16,-2-8-1-16,1-12 1 15,-1-8-2-15,0-3-16 16,1-9-8-16,0-16 2 0,1-8-15 16,-1-8-12-16,1-7 29 15,-4-5 20-15,2-1 1 16,0 3 0-16,3 10 20 16,6 14 10-16,4 20 9 15,1 10-11-15,-1 28 14 16,-2 18-16-16,-3 6-19 15,-4 3-7-15,-3-7 1 16,-1-10 3-16,-2-12-5 16,1-12 0-16,1-12-6 15,1-5-41-15,5-17-10 16,2-14-7-16,2-13-21 16,-1-4 12-16,3-3 68 15,-5 3 5-15,1 11 47 16,-2 14 38-16,1 17 5 0,0 6-25 15,1 29 8-15,2 9-47 16,-4 7-7-16,2-1-1 16,-4-4-18-16,-4 2-1 15,0-14-88-15,-3-8-279 0</inkml:trace>
  <inkml:trace contextRef="#ctx0" brushRef="#br0" timeOffset="174977.22">18659 13575 831 0,'0'0'714'0,"0"0"-581"15,-43 78-22-15,29-35-28 0,7 4 88 16,4-1-32-16,3-3-82 15,3-9-33-15,11-9-9 16,5-10-5-16,2-10-10 16,1-5-8-16,2-11-7 15,-2-15-2-15,-4-9-4 16,-3-6-7-16,-7-7 10 16,-8-1-6-16,0-2 7 15,-8 1 6-15,-11 8 5 16,-2 9 6-16,-2 11 21 15,3 15 8-15,2 7 1 16,3 21-20-16,2 13 3 16,4 11-11-16,4 2 16 0,5-3-4 15,0-2-12 1,0-12 4-16,8-6-6 0,3-11 0 16,3-9-18-16,1-4-35 15,1-7-25-15,2-12-56 16,-1-5-88-16,0 1 5 15,-3 5 140-15,-2 6 77 16,-5 9 61-16,1 3 33 16,-2 19 27-16,4 12-11 15,1 8-40-15,2 5-23 16,5-2-20-16,1-5 19 16,2-7-2-16,3-11-11 15,1-10-1-15,1-9 20 0,0 0-18 16,1-13-31-1,-3-8-3-15,0-3-36 0,-2-2-49 16,2-2-103-16,-7 8-190 16,-4 4-566-16</inkml:trace>
  <inkml:trace contextRef="#ctx0" brushRef="#br0" timeOffset="176232.18">19301 12791 907 0,'0'0'301'0,"0"0"-123"0,0 0 41 15,0 0-28-15,0 0-38 16,0 0-60-16,0 0-18 16,-35 148 17-16,27-25-20 15,3 20-10-15,5 1-23 16,0-18-23-16,0-39-3 15,0-25-13-15,6-23-15 16,0-8-52-16,-6 10-97 16,0-7-332-16,0-4-899 0</inkml:trace>
  <inkml:trace contextRef="#ctx0" brushRef="#br0" timeOffset="177411.06">3254 14655 111 0,'0'0'1037'0,"0"0"-910"16,0 0-95-16,0 0-22 16,0 0-4-16,-25 95 19 15,32-65 12-15,11 1-8 0,9-5 6 16,3-5 19-16,7-10-34 15,3-8-9-15,-1-3-11 16,-1-14 0-16,-7-11 0 16,0-8-7-16,-10-1-15 15,-7-5-5-15,-11 3-20 16,-3 2 13-16,-17 5 12 16,-11 2 20-16,-10 9 2 15,-5 5 12-15,0 10 10 16,0 3 29-16,7 5 11 15,3 16-2-15,8 9-40 16,5 6-14-16,4 4 0 16,10-2 13-16,6-2 7 15,0-9-20-15,15-8-6 0,6-8 0 16,6-8-1-16,1-3-21 16,6-6 22-16,-2-12 1 15,-4-3-1-15,-3-1-8 16,-4 3-5-16,-9 5 12 15,2 7 1-15,-4 7-26 16,-1 0 23-16,7 13 3 16,-1 9 15-16,6 5 2 15,3 0-4-15,-3-3-11 16,4-5-1-16,-1-8-1 16,3-11-120-16,-9 0-151 15,-5-15-509-15</inkml:trace>
  <inkml:trace contextRef="#ctx0" brushRef="#br0" timeOffset="177587.11">3542 14302 1445 0,'0'0'259'16,"0"0"-183"-16,0 0-47 15,-3-81-28-15,6 55-1 16,9 4-6-16,4 3-64 15,1-1-115-15,20-1-91 16,-7 4-237-16</inkml:trace>
  <inkml:trace contextRef="#ctx0" brushRef="#br0" timeOffset="177764.09">3827 14071 973 0,'0'0'400'0,"0"0"-262"0,30 94 55 16,-6-7-25-16,4 33-56 15,5 14-45-15,-8-6-33 16,-7-29-15-16,-6-35-19 16,-3-20 0-16,0-10-18 15,3 0-73-15,-2 4-104 16,-2-6-150-16,-5-14-471 0</inkml:trace>
  <inkml:trace contextRef="#ctx0" brushRef="#br0" timeOffset="179001.54">3832 14795 1061 0,'0'0'394'15,"0"0"-339"-15,0 0-45 16,0 0-4-16,0 0 25 16,122 0 24-16,-73-9-16 15,6-4-14-15,-1-2-6 16,-5 0-6-16,-8 1-1 15,-10 3-11-15,-7 5 1 16,-10 5-1-16,-6 1-1 16,-2 8 0-16,3 16 19 15,3 11-9-15,0 9 0 0,4 0-8 16,5-2-1 0,3-5-1-16,1-10 0 0,4-11-1 15,-1-10 1-15,2-6-1 16,-5-7-5-16,-7-15 6 15,-5-7 0-15,-8-5-12 16,-5-1 12-16,-8-2-6 16,-17 4-9-16,-6 2 14 15,-7 4-25-15,-2 5 26 16,0 7 8-16,4 6 1 16,5 7-8-16,4 2 0 15,9 0 6-15,3 5-6 16,9 3-1-16,6-4-6 15,0 1-24-15,3-5-71 16,15 0 69-16,6 0-19 0,10-11 41 16,4-2 9-16,5 3 0 15,0 1 1-15,3 7 22 16,-1 2 101-16,0 14-50 16,-8 15-22-16,-1 6 49 15,-8 7-42-15,-7 4 1 16,-6 2-40-16,-5-7 6 15,-5-5-6-15,-2-11-5 16,-2-9-2-16,-1-8-12 16,2-8 0-16,-2-3-1 15,1-16-27-15,-1-11 26 16,0-10-12-16,0-9-5 0,0-2 1 16,0 1-5-16,2 9-9 15,1 7 11-15,10 17 15 16,1 14-14-16,2 3 20 15,4 24 11-15,0 11 23 16,1 9-3-16,0 1 6 16,0 0 19-16,1-7-23 15,-2-7-5-15,-1-9-12 16,2-11-15-16,-3-11-1 16,3 0-11-16,1-21 11 15,-1-12 0-15,0-7-21 16,-2-5 2-16,-5-2-12 15,-5 4 9-15,-5 8 20 0,-1 9-5 16,-3 15 6 0,0 11-27-16,6 17 28 0,3 19 22 15,3 12-2-15,3 2-7 16,7 1 5-16,2-7 33 16,3-12-21-16,2-9-16 15,-1-12-6-15,3-11-8 16,-4-4-10-16,1-19 10 15,-2-11 15-15,-6-7-15 16,-3-2-16-16,-7-2-1 16,-5 2 11-16,-5 6-2 15,0 6-9-15,0 13 3 16,-5 12 5-16,4 6-6 16,1 27 9-16,0 12 6 15,4 9 0-15,11 2-1 0,6 0 1 16,4-7 9-16,4-9 7 15,-1-10-16-15,2-12 2 16,-3-8-2-16,-2-4 0 16,-1-16 1-16,-6-13 12 15,-8-8 5-15,-8-6 2 16,-2-6 4-16,-6 3 5 16,-21 0-15-16,-3 5 12 15,-7 10-8-15,-3 9 9 16,1 11 14-16,6 11-26 15,2 8-15-15,4 22-17 16,12 9-7-16,5 6-3 16,10 4-42-16,1-2-48 0,42 9-50 15,-2-14-176 1,3-11-460-16</inkml:trace>
  <inkml:trace contextRef="#ctx0" brushRef="#br0" timeOffset="179754.02">6042 14679 1267 0,'0'0'242'0,"0"0"-79"15,0 0 8-15,0 0-43 16,0 0-41-16,0 0-47 16,0 0-19-16,-27 99-11 0,27-41-9 15,18 0 29-15,6-5 10 16,3-7-24-16,11-11-7 15,3-12-1-15,1-12-8 16,2-11-10-16,0-3-17 16,-3-19-4-16,-5-11-17 15,-6-9-5-15,-9-2 19 16,-12-7 8-16,-8 0 19 16,-1 3 7-16,-10 6 0 15,-8 7 0-15,0 16 0 16,5 14-39-16,2 5 39 15,4 22 0-15,5 18 12 16,2 11 7-16,5 5 10 16,14 0 6-16,6-5 5 15,4-6-9-15,2-11-3 0,0-11-18 16,1-10-3-16,-4-12-7 16,0-1-18-16,-2-17 0 15,-5-11-4-15,-2-10-12 16,-5-8 18-16,-1-2 9 15,-7-4 7-15,-3 5 2 16,0 5 4-16,3 13-5 16,1 13-1-16,4 16-22 15,2 8-6-15,5 25 28 16,1 10 34-16,-2 10-14 16,4 1-5-16,-6-5 8 15,1-9 29-15,-4-8-15 16,1-11-22-16,-5-8-9 0,-2-8-6 15,0-5-1-15,1-5 1 16,-2-17 11-16,2-8 3 16,-1-8-14-16,-1-9 0 15,0-3-9-15,-2 0-3 16,2 3 1-16,1 11-3 16,3 10 1-16,4 19 0 15,1 7-28-15,7 28 41 16,-1 13 38-16,0 13-6 15,2 1-14-15,-4-1 12 16,2-9 2-16,-1-10-20 16,-2-11-12-16,2-15-45 0,5-15-82 15,-5-14-276 1,-4-9-690-16</inkml:trace>
  <inkml:trace contextRef="#ctx0" brushRef="#br0" timeOffset="179956.99">7181 14347 1337 0,'0'0'338'15,"25"99"-187"-15,0-12-47 16,5 14-1-16,-2-2 33 16,-3-21-25-16,-7-25-61 15,-4-13-35-15,-1-8-15 0,0-3-18 16,1-3-48-1,-5-5-110-15,-5-8-362 0,-4-11-819 0</inkml:trace>
  <inkml:trace contextRef="#ctx0" brushRef="#br0" timeOffset="181021.45">7255 14804 7 0,'0'0'1344'0,"0"0"-1189"15,0 0-92-15,0 0-38 16,80-67 10-16,-47 43 7 16,1 2-23-16,1 1-10 15,-1 5 11-15,2 7 12 16,1 7 48-16,-3 2 11 0,-1 15 75 16,-3 15-109-16,-2 7-36 15,-5 6-15-15,-2 3-5 16,-2-2 0-16,-4-5-1 15,3-3-8-15,-6-11-21 16,-5-7-27-16,-3-8-17 16,-4-9-58-16,0-1-27 15,-5-10-80-15,-10-12-99 16,-3-7 93-16,-3-3 201 16,-3-4 43-16,5 2 42 15,2 0 52-15,4 1-13 16,10 3-26-16,3 5-35 15,0 2-20-15,11 6-7 0,6 6 7 16,4 5 7-16,0 6 38 16,0 0 39-16,3 13 43 15,-2 11 37-15,-1 7-30 16,1 6-43-16,1 7-47 16,0 1 52-16,0-1-38 15,2-4-41-15,-1-5-5 16,0-11-11-16,-1-8 0 15,-1-10-1-15,0-6-31 16,-7-4-9-16,0-17 27 16,-7-6 13-16,-4-9 2 15,-4-5-1-15,0-5 10 0,-6-3-4 16,-16 2 0 0,-4 2 5-16,-4 7 0 0,2 9 14 15,3 16 27-15,4 13-9 16,6 7-12-16,2 25-26 15,5 16-6-15,5 8 0 16,3 4 19-16,8-5 9 16,12-8-9-16,9-10-12 15,2-12-6-15,5-13 0 16,1-11-1-16,2-1-9 16,1-16-25-16,-4-13 21 15,-2-5 1-15,-4-3 12 16,-6-5 9-16,-2 2-8 15,-7 1 24-15,-6 8-4 16,0 10-8-16,-3 15-7 0,0 6-6 16,3 20 0-1,6 17 0-15,2 8 12 0,5 1-10 16,3-1-2-16,3-10 0 16,2-11-1-16,3-11-7 15,0-12-4-15,4-1 3 16,-4-20-10-16,-3-10-35 15,-3-9-2-15,-8-7 45 16,-4-7 11-16,-12-3 2 16,-3-4-1-16,-28-13 29 15,-25-14 2-15,-8 6-16 16,0 14-15-16,6 20 5 16,19 26 2-16,3 11 4 0,9 10-12 15,18 33 12-15,12 44 6 16,41 29 7-16,16 10 10 15,2-16 26-15,-10-30-3 16,-13-26-9-16,-3-10-12 16,7 0-21-16,3-1-16 15,6-2 0-15,-4-9-18 16,-3-12-68-16,-7-5-80 16,-14-5-387-16</inkml:trace>
  <inkml:trace contextRef="#ctx0" brushRef="#br1" timeOffset="198352.95">14393 8382 472 0,'0'0'123'0,"0"0"-49"15,0 0-34-15,0 0 32 16,0 0 21-16,0 0 6 16,-25 0-12-16,21 0-29 15,-1 0 11-15,-1 0-18 16,0 0 27-16,0-1-15 16,0 1-13-16,0 0-15 0,-1 0-4 15,1 0-5-15,-3 0-6 16,1 0 1-16,1 2-2 15,-1 4-3-15,0 0-6 16,-1 1-4-16,-1 1-5 16,0 2 9-16,0 0-9 15,1 2 0-15,-3 3 0 16,1 0 8-16,2 0-8 16,-1 2 7-16,3 0-1 15,-1 0-6-15,2 2 5 16,-1 0 2-16,2-1-8 15,2 3 6-15,2-1-5 16,-1 1-1-16,2 1 1 16,0 2 0-16,0 1 0 15,0 1-1-15,0 1 2 0,0 0-2 16,0-3 0-16,0 2 1 16,0 1 1-16,3-1-2 15,3-1 9-15,3-1-3 16,-1-2-5-16,-1 1 8 15,2-3-9-15,1 1 10 16,1-3 12-16,0 1-9 16,2 0 12-16,-1-1 3 15,4 1-5-15,-1-2-11 16,1 2-2-16,3-2-3 16,1 2-6-16,1-2 5 15,1 0-5-15,-1 2 14 0,3-4-9 16,1 0 4-1,1-1-3-15,-1-2-1 0,-1 0 3 16,2-2 4-16,-1-1 6 16,0-1 0-16,2-2-7 15,-2-1 4-15,1-1 9 16,-1 1 4-16,-1-2-14 16,3-1-4-16,-2 0-3 15,-1-2-7-15,-1 0 1 16,2 0 5-16,-1 0-6 15,-1 0 0-15,0 0 0 16,2 0 0-16,-1 0 0 16,1 0 2-16,-1-3-2 0,-1 1 0 15,-1-1-1-15,0-2 1 16,-3 1 0-16,0 0 0 16,-2-2 8-16,-1 1-9 15,-2-1 0-15,0-2 0 16,1 2-1-16,-3-1 1 15,1-2 0-15,-1 2-3 16,0-3 3-16,0 0 0 16,-2 1 0-16,1-1 6 15,-1 0-6-15,1 0 0 16,-4-1 0-16,3-1 1 16,-2 2-1-16,-2-1 1 15,2 0-1-15,-4 0 9 0,3 0-8 16,-2 1-1-1,-1-2-10-15,-1 0 10 0,0 0 6 16,0-3-3 0,0 1-3-16,-1 2 0 0,0 0 7 15,-2-3-6-15,2 1-1 16,-2-1 0-16,0-1 1 16,0-1 5-16,0 2-5 15,0-2-1-15,0 0-1 16,0 1 1-16,-2 1 1 15,-2 0-1-15,0-2-1 16,-2 3 1-16,0-1 1 16,1 1-1-16,-3-1 0 15,2 2 0-15,-2 0 0 16,0-1 0-16,0 1 0 0,-1 1 0 16,0-1-6-16,-3 1 6 15,0-2 1-15,0 2-1 16,-1-2 1-16,-1-1-1 15,-1 1-1-15,0-1-1 16,0 0-5-16,0 0-2 16,-1 1 8-16,1 2-7 15,-3-1 7-15,3 2-7 16,-3-1 7-16,-1 1-8 16,1 0 8-16,-3-3 0 15,3 2 0-15,-1-2 0 16,0 1 0-16,-1 3 0 0,-1-2 0 15,-1 0 0-15,0 1 1 16,-1 0-1-16,-1-1 0 16,1-1 1-16,-1 0 0 15,1 2-1-15,1 0-5 16,-2-2 5-16,0 4 1 16,3-1-7-16,-3 3 6 15,2 0 1-15,0 2 0 16,1 0 0-16,-2 1 0 15,1 1-1-15,2 1 1 16,-2-1 1-16,1 3 0 16,1 0-1-16,-2 0 0 15,2 0 0-15,1 0-1 16,0 7 1-16,2 0-1 16,1-1 1-16,0 3 1 0,4 0-1 15,1-1-1-15,0 1 1 16,3 2-1-16,2-2-1 15,3 3-30-15,3 0-59 16,0 3-87-16,5-2-224 16,4-4-874-16</inkml:trace>
  <inkml:trace contextRef="#ctx0" brushRef="#br1" timeOffset="200012.06">17478 8317 567 0,'0'0'141'0,"0"0"-73"16,0 0 29-16,0 0 56 16,0 0-29-16,0 0-54 15,0 0-37-15,-61 11-16 16,48-3-1-16,-1 3-3 16,-1 0 3-16,-1 4-4 15,-2 1-6-15,1 2-5 0,-2 2 1 16,1 1 8-16,3 1-9 15,1 2 0-15,0-2 0 16,3 2 0-16,1 0 0 16,2 0 0-16,4 0 0 15,2 0-1-15,1 0 2 16,1 1-2-16,0 0 0 16,0 1 0-16,0-1 1 15,1 2-1-15,4 0 1 16,0 1 0-16,2-2-1 15,2 3 1-15,1-2 0 16,3 0 16-16,3-3 27 16,1 0-4-16,1-2-6 0,3 1 2 15,1-3 0-15,-2 0-17 16,4-3 0-16,0-1 2 16,1 0 2-16,-1-2 3 15,3 0-8-15,0-2 9 16,-2 0-6-16,0-2-2 15,-1 0-5-15,3-1 3 16,-3-1 2-16,4-1 0 16,2-2 10-16,0 1-9 15,1-3 1-15,1 0 2 16,1-1-5-16,-2-2-5 16,0 2-10-16,2-2 6 0,-2 0-8 15,-1 0 8-15,1 0-2 16,-1 0 2-16,0-4 4 15,0-5 2-15,-3-2 4 16,1-1-8-16,-1 0 0 16,-3-2-4-16,-2-1-1 15,-2-2-3-15,-3 0-2 16,0 1 7-16,-5-2-7 16,0-1 1-16,0 0-2 15,-3 0 2-15,0-1 5 16,-2 1 2-16,-1-1-9 15,0-1 5-15,-3-1-4 16,0-2-1-16,0 2 1 0,-1-2-1 16,-1 0 0-1,-1-1 0-15,0 2 0 0,0 0 2 16,0-3-2-16,0 2 0 16,0-1 1-16,-5-3-1 15,-2 3 1-15,-1 0 0 16,-2-1-1-16,0 4 6 15,-3-2-5-15,-1 5-1 16,0-1 1-16,-4 2 7 16,-1 0-7-16,0 0 1 15,-4-1 4-15,-2 1 4 16,0-1 0-16,-4 1-9 16,2 0 5-16,-1 1 0 15,-2 0-5-15,3 4 0 16,-1 2 0-16,0 3 19 0,-1 2 2 15,1 0-14-15,-3 3-2 16,-1 1-6-16,-1-1 6 16,-1 3-6-16,0 0 1 15,-2 0-1-15,-1 0 1 16,-2 0-1-16,-1 4 1 16,-3 3-1-16,-1 3 1 15,0 3 0-15,0 0-1 16,5 5 0-16,2 3 0 15,6 4-1-15,4 2 1 16,5 2-6-16,2 0 0 16,7 0-2-16,3 0-24 0,3 1-68 15,6 12-28-15,1-7-183 16,0-4-601-16</inkml:trace>
  <inkml:trace contextRef="#ctx0" brushRef="#br1" timeOffset="201770.15">4524 15680 856 0,'0'0'163'0,"0"0"-111"16,0 102-20-16,0-60 68 15,0-4-18-15,0-4-44 16,0-5-25-16,1 0-3 16,2-5-8-16,-1-7-1 0,-1 0-1 15,-1-7 0-15,0-3-58 16,0-4-187-16,0-3-120 0</inkml:trace>
  <inkml:trace contextRef="#ctx0" brushRef="#br1" timeOffset="202338.47">4324 15528 909 0,'0'0'170'0,"0"0"-139"0,0 0-23 16,0 0 1-1,55-73 46-15,-27 59 10 0,8 5-18 16,6 3 12-16,1 6 47 16,5 0-25-16,-5 12-46 15,-4 13-20-15,-5 4-15 16,-11 7 25-16,-7 1 14 16,-12 2 37-16,-4 0-16 15,-1 1-9-15,-17-2-26 16,-3-4-13-16,-4-5-6 15,1-6 10-15,2-7-10 16,2-6 4-16,7-7-10 0,2-3-2 16,5 0-78-1,5-9-60-15,1-2 7 0,0-1 58 16,7 2 41-16,10 2 33 16,7 4-11-16,4 2 12 15,9 2 28-15,2 0 52 16,-2 10-8-16,-4 4-6 15,-3 1-35-15,-8 2-7 16,-10 0 7-16,-7 4 38 16,-5 1 13-16,-5 2 1 15,-17 3-36-15,-8-2-21 16,-6-4-15-16,-1-4-1 16,-2-8-3-16,-1-5-7 15,10-4 0-15,3 0-17 16,8-3-50-16,4-5-105 15,12-2-15-15,3-2-56 0,16 5-265 16,2-3-34-16</inkml:trace>
  <inkml:trace contextRef="#ctx0" brushRef="#br1" timeOffset="202661.26">5044 15920 776 0,'0'0'197'16,"0"0"-79"-16,0 0 36 15,107-9-43-15,-81-1-35 16,-7-3-25-16,-4 0-14 16,-6-4-12-16,-6-1 4 15,-3-2-5-15,-3-1-24 0,-13 0 7 16,-4 6-7 0,-5 4 0-16,-2 7 1 0,0 4 10 15,2 3-2-15,4 16 7 16,0 10 18-16,5 5-2 15,5 3 38-15,8 4 7 16,3 0-9-16,0-3-10 16,14-2-21-16,8-8-12 15,2-7-9-15,9-4-2 16,1-8-14-16,4-6-12 16,15-3-93-16,-7-2-85 15,-8-6-335-15</inkml:trace>
  <inkml:trace contextRef="#ctx0" brushRef="#br1" timeOffset="203077.07">5686 15904 827 0,'0'0'641'16,"0"0"-631"-16,0 0 6 15,0 0-16-15,0 0 95 16,119 0-40-16,-70 0-24 16,-1 0-21-16,4 0-9 15,-6 0 0-15,-7 0-1 16,-3 0-27-16,-3 0-138 15,-11-4-151-15,-7-2-554 0</inkml:trace>
  <inkml:trace contextRef="#ctx0" brushRef="#br1" timeOffset="203443.04">6152 15808 1104 0,'0'0'274'15,"0"0"-196"-15,0 0-49 16,6 91 90-16,0-63 27 15,-1-1-55-15,-2-5-53 16,0-3-21-16,-3-4-11 16,0-5-4-16,0-4 8 15,0-5-1-15,0-1 7 16,-6-1-3-16,-3-16-13 16,-2-6-7-16,3-5-14 15,0-3-23-15,8-2-13 16,0 4-3-16,9 5 37 0,10 8 10 15,5 10 7-15,3 6 6 16,1 0 21-16,-2 14 32 16,-1 6 38-16,-6 2-20 15,-8 0 11-15,-11 1 26 16,0 4-17-16,-6-2-9 16,-15-2-41-16,0-2-28 15,-1-8-11-15,3-6-2 16,3-7-83-16,6-11-121 15,6-8-413-15</inkml:trace>
  <inkml:trace contextRef="#ctx0" brushRef="#br1" timeOffset="204224.61">6797 15688 1075 0,'0'0'311'16,"0"0"-286"-16,0 0-23 16,0 0 21-16,-2-73 75 15,19 52-34-15,5 0-37 16,6 0-1-16,5 2 4 15,3 4-4-15,1 5-6 16,5 4 8-16,0 6-6 16,4 0-22-16,-4 10 14 15,-2 11 12-15,-4 3 5 0,-5 5 34 16,-10 3-35-16,-6 6-14 16,-6 4 3-16,-9 8 9 15,-3 2 8-15,-15 7-14 16,-12 2-10-16,-7 2-11 15,-3-5 11-15,-4-5-10 16,0-10 23-16,2-8-12 16,3-11-4-16,5-9-8 15,7-6 6-15,4-9-5 16,3 0-2-16,6-9-2 0,1-3-41 16,8-3 17-1,4-1 25-15,1 2 1 0,0 1 0 16,6 5 6-16,10 3-5 15,4 3 0-15,5 2 18 16,6 0 2-16,2 8 4 16,6 6 4-16,-2 0 8 15,2 1-4-15,-2-1-4 16,2-4-2-16,-3-2-1 16,-3-4 1-16,-2-1 3 15,-1-1-23-15,-5-2 1 16,2 0 5-16,-3-7-13 15,1-5 0-15,2-5-51 16,12-10-74-16,-6 3-121 16,-3 5-583-16</inkml:trace>
  <inkml:trace contextRef="#ctx0" brushRef="#br1" timeOffset="204786.12">8023 15940 1431 0,'0'0'482'0,"0"0"-423"16,0 0-18-16,0 0 16 16,0 0 28-16,0 0-33 15,-88-66-35-15,65 62-6 0,-5 4-10 16,1 2 13-1,-3 13-13-15,-1 6-1 0,3 4 1 16,1 3-1-16,6 1-1 16,6 1 1-16,7-2-1 15,8-1-1-15,0-4 1 16,14-5-5-16,10-3-6 16,3-3-2-16,1-7 13 15,6-5-10-15,-1 0-8 16,-3-3 3-16,3-11-2 15,-3-6 8-15,-5-4-4 16,-2-4 14-16,-3 0 7 16,0 2-1-16,-7 4 0 15,0 5 7-15,-5 5-6 16,0 8-7-16,-4 4 2 0,3 16 16 16,1 16 27-16,1 13 0 15,4 21-1-15,1 20-11 16,1 14 11-16,-2-7-7 15,-2-19-18-15,-5-22-13 16,-4-18-4-16,1 1-1 16,0-3-1-16,0-2-1 15,2-12-27-15,-2-8-24 16,1-10-46-16,1-7-42 16,7-39-55-16,-5-1-149 15,1-3-291-15</inkml:trace>
  <inkml:trace contextRef="#ctx0" brushRef="#br1" timeOffset="205882.21">8321 15934 1220 0,'0'0'276'0,"0"0"-183"16,0 0-6-16,0 0 45 16,0 0 17-16,46 75-73 15,-32-40-41-15,-1 0-17 16,-2-3-8-16,-4-7 0 15,-1-6-4-15,-1-6-4 16,-3-6-1-16,-2-5 7 16,0-2 6-16,-2-3-14 15,-10-16-10-15,-2-5-24 0,-2-6 4 16,4-6 29 0,3 0-19-16,6 2-9 0,3 1 29 15,0 7 0-15,12 6 0 16,3 4-2-16,3 10-7 15,-2 3-2-15,2 3 9 16,-1 3-4-16,-1 11 6 16,0 8 35-16,-2 4-9 15,-1 4-2-15,2 3-5 16,0-3 0-16,1-1-7 16,1-5-12-16,5-5 9 15,0-3-7-15,4-5 8 16,-1-8-2-16,5-3 5 15,-2 0-12-15,-1-14 0 16,0-5 8-16,-3-8-1 0,-3-3-2 16,-8-2 4-1,-5-2-9-15,-8 5 10 0,0 5-5 16,-6 7 7-16,-8 9 2 16,1 8 30-16,-1 0-21 15,4 17-15-15,1 11-9 16,3 10 18-16,6 2 16 15,0 1-9-15,8-3 6 16,9-6-13-16,6-6-18 16,1-7 0-16,4-7-18 15,-1-9-33-15,4-3-11 16,-1-5-40-16,0-16-38 0,0-9-113 16,-3-5 30-16,-5-7-81 15,-7-7-63 1,-2 1 175-16,-8 0 105 0,-4 3 87 15,-1 10 139-15,0 10 245 16,0 10-17-16,-3 7-105 16,3 8-90-16,0 6-96 15,0 20-34-15,0 14 1 16,6 23-5-16,10 23 5 16,7 22 4-16,4 10 4 15,0-4-7-15,-5-10-22 16,-1-13-13-16,-8-23-8 15,-4-14-1-15,-4-18 0 0,2-10-15 16,-4-5 6-16,-1-4 8 16,-2-6 1-16,0-11 10 15,-3-3-10-15,-12-26 6 16,-8-23-6-16,-5-29 6 16,-6-28 2-16,7-9-8 15,6 2-1-15,16 12 1 16,5 20 0-16,2 15 0 15,9 18 0-15,2 18-1 16,0 13-9-16,7 3 8 16,2 6-11-16,5 5 0 15,1 6 7-15,-1 12 6 16,-3 10 13-16,-7 4 5 16,-6 2 14-16,-8 2-5 15,-3 1 0-15,-7-3 10 0,-14 0-3 16,-1-5-20-16,-2-5-9 15,3-5-5-15,2-5-9 16,3-6-45-16,5-2-33 16,6 0-29-16,4-12-63 15,1-17-111-15,9 2-288 16,4-1-117-16</inkml:trace>
  <inkml:trace contextRef="#ctx0" brushRef="#br1" timeOffset="206190.39">9316 15941 546 0,'0'0'795'15,"0"0"-511"-15,0 0-100 16,0 0-54-16,15 79-38 16,-6-37-17-16,1 2-19 0,8-2-6 15,3-5-28-15,6-7-14 16,1-8-2-16,5-10-4 16,2-9-1-16,-1-3 5 15,1-15 0-15,-3-11-6 16,-8-10 0-16,-6-5 6 15,-12-3-6-15,-6-2 2 16,-8 4 14-16,-16 6 5 16,-7 10 17-16,-3 6 20 15,-2 13-18-15,0 7-10 16,3 0-14-16,5 15-16 16,4 11 0-16,9 3-18 0,6 4-31 15,9-1-64-15,6 11-66 16,12-11-356-16,7-7-613 0</inkml:trace>
  <inkml:trace contextRef="#ctx0" brushRef="#br1" timeOffset="206536.91">9920 15920 755 0,'0'0'947'16,"0"0"-758"-16,0 0-73 15,0 0-28-15,-82-34-3 16,60 34-36-16,4 0-39 16,3 0-10-16,6 10-2 15,7 2 1-15,2 3 0 0,8 3-12 16,19 2-9-16,6 2-15 16,7 1 24-16,6 2 7 15,-1 0-2-15,-5 1 8 16,-4-4 1-16,-11 0 0 15,-13-3 0-15,-9-2 5 16,-3 2 42-16,-15-2 1 16,-12-4 1-16,-4 1-17 15,-3-7-18-15,1-6-15 16,1-1 0-16,9 0-62 16,10-15-67-16,8 1-160 15,5 1-560-15</inkml:trace>
  <inkml:trace contextRef="#ctx0" brushRef="#br1" timeOffset="206943.07">10464 16006 1420 0,'0'0'232'0,"0"0"-167"15,0 0-41-15,0 0 127 16,87 59-14-16,-56-54-90 15,7-5-17-15,2 0-7 16,3-17-2-16,-4-7-3 16,-8-3-18-16,-10-5-15 0,-7 3 9 15,-14-1 5-15,0 0-6 16,-23 7 7 0,-8 2 6-16,-8 7 12 0,-1 7 3 15,-3 7 4 1,5 5-14-16,5 18-9 0,7 8 4 15,8 5-5-15,9 7 9 16,9 1 14-16,0-2 4 16,22-3 6-16,8-6-10 15,6-5-2-15,4-8-12 16,5-6-9-16,0-7-1 16,-1-6 0-16,-3-1-30 15,-4-3-17-15,-4-16-27 16,-3-21-52-16,-11 5-167 15,-8-2-993-15</inkml:trace>
  <inkml:trace contextRef="#ctx0" brushRef="#br1" timeOffset="207221.86">10365 15508 1467 0,'0'0'294'0,"0"0"-261"15,0 0-12-15,102-38 89 16,-31 26 55-16,-1-2-75 0,6 3-32 16,0 3 4-16,-15 3-9 15,0 4 2-15,-12 1-14 16,-14 0-15-16,-10 0-16 15,-10 8-10-15,-15 9-30 16,-3-3-116-16,-13 3-357 0</inkml:trace>
  <inkml:trace contextRef="#ctx0" brushRef="#br0" timeOffset="211304.47">1700 16967 1016 0,'0'0'275'0,"0"0"-192"0,0 0 5 15,0 0 81-15,0 0-29 16,0 0-71-16,0 0-33 16,-3-16-12-16,3 9-17 15,0-3 0-15,6 0-6 16,9-3 1-16,0 0 4 16,7 1-6-16,5 1-10 15,4 2 7-15,2 5 6 16,-3 4-10-16,0 0-5 15,-5 2-10-15,-8 11 22 16,-6 2 0-16,-6 4 6 16,-5 3 0-16,0 3 6 15,-13 1-6-15,-7 2-5 0,-1-3 5 16,-4-2 1-16,4-6 1 16,3-5-7-16,-1-5 1 15,7-4 9-15,2-3-11 16,2 0 0-16,2 0-58 15,6-6-26-15,0-5-15 16,0 2 83-16,12-2 9 16,9 3 5-16,7 2 1 15,5 3-9-15,9 3 9 16,1 0 1-16,-1 14 0 16,-2 3 25-16,-7 5 7 15,-12 5-14-15,-3 4-2 16,-12 1-3-16,-6 1 16 15,-2-2 13-15,-17-1-7 0,-2-7-11 16,-6-3 17-16,-1-5-13 16,-4-7-11-16,1-6-8 15,1-2 4-15,2 0-1 16,1-2-12-16,6-6-19 16,5-1-66-16,4 1-31 15,9-7-55-15,3 4-190 16,0 1-734-16</inkml:trace>
  <inkml:trace contextRef="#ctx0" brushRef="#br0" timeOffset="212024.11">1931 16544 405 0,'0'0'519'0,"0"0"-453"16,-91-12 8-16,48 11 82 15,3 1-11-15,-1 0-16 16,0 13-47-16,-1 7-28 16,-1 4-31-16,-1 9-14 15,0 2-8-15,2 5 28 16,3 4-1-16,3 1-15 0,3 5-1 15,5-2-6-15,4 3 4 16,8-2 18-16,7-3 5 16,9 1-11-16,0 0-9 15,25-1-7-15,8 2 81 16,9-4-51-16,10 0-25 16,6-2 6-16,5-6 25 15,4 0-11-15,2-6-19 16,-1-1 3-16,4-5-8 15,-2-4 5-15,3-6-12 16,0-8 9-16,3-4-1 16,-3-2-8-16,-1-10-5 15,-2-12 5-15,-6-4 0 16,-4-8 1-16,-7-5-1 16,-5-5 9-16,-5-6-9 0,-8-1-3 15,-10-5-3-15,-5-4 12 16,-7 1 2-16,-9-3 9 15,-4 1-11-15,0 4-5 16,-11 1 9-16,-9 5 0 16,-2 2-9-16,-8 4 12 15,-6 3-13-15,-1 3 1 16,-9 3 7-16,-5 5-1 16,-6 2 7-16,-4 6-14 15,-9 6 12-15,1 9 20 16,-14 8-5-16,8 0-9 15,-2 10-11-15,-1 13-6 16,14 6 1-16,-12 9-2 0,7 7 0 16,2 8-1-16,10 5-15 15,7 15-60-15,12 19-39 16,19 18-96-16,10-16-173 16,9-18-722-16</inkml:trace>
  <inkml:trace contextRef="#ctx0" brushRef="#br0" timeOffset="-200812.84">3587 16768 998 0,'0'0'236'0,"0"0"-173"15,0 0-47-15,0 0 13 16,0 0 47-16,0 6 4 15,3 14-21-15,-3 4-6 16,3 3-2-16,-3 7-12 16,3 0-7-16,-3 1-11 15,4 0-11-15,-2-2-3 16,-1 1-7-16,2-3 1 16,0 0-1-16,0-6 0 15,0-6-86-15,0-6-137 16,-1-3-120-16,-1-9-289 0</inkml:trace>
  <inkml:trace contextRef="#ctx0" brushRef="#br0" timeOffset="-200202.48">3366 16626 1101 0,'0'0'193'16,"0"0"-169"-16,0 0-15 16,0 0 21-16,58-74 17 15,-25 59-5-15,6 3-10 16,7 4 20-16,2 8 21 16,4 0-41-16,-3 8 13 0,-7 12-17 15,-3 5-15-15,-9 3 0 16,-11 0 0-16,-5 2-4 15,-11 1 8-15,-3 5 5 16,-8-1-4-16,-13 1-12 16,-1-6-6-16,-5-2 1 15,0-11 0-15,6-3-1 16,3-8 1-16,2-4 0 16,5-2-1-16,7 0-79 15,2-8-12-15,2-4 19 16,0 2 42-16,11 1 23 15,8-5 1-15,5 8-2 0,6-2-5 16,3 6 13-16,4 2 7 16,-3 0 17-16,-2 3 34 15,-7 10-35-15,-5 4 0 16,-7 5-8-16,-9 3-3 16,-4 3 17-16,-1 3 7 15,-17 2-14-15,-6-1-6 16,-3 1-4-16,-3-5-5 15,-1-3 2-15,-3-5 0 16,8-6-2-16,-2-8 6 16,6-2-4-16,1-4-7 15,7 0-2-15,3-2-76 16,5-6 2-16,4-1-21 16,2-2-84-16,9-11-53 15,9 2-50-15,4-2 25 0</inkml:trace>
  <inkml:trace contextRef="#ctx0" brushRef="#br0" timeOffset="-199867.22">4070 16852 188 0,'0'0'545'0,"0"0"-333"16,0 0-83-16,0 0 16 15,2 96 7-15,4-57-32 16,2 5-37-16,3-3-42 15,4-5-21-15,1-2-14 16,5-9-5-16,2-6 6 16,-1-7-6-16,6-11 37 0,-1-1-23 15,-3-4-14-15,-3-15-1 16,-3-8 1-16,-9-6 32 16,-2-4-3-16,-7-2 6 15,0 1-30-15,-7 3 16 16,-5 4 13-16,-9 6-23 15,6 3 27-15,-1 8-30 16,2 5-8-16,1 4-1 16,8 5-11-16,2 0-46 15,3 8-60-15,0 6-105 16,3 0-275-16</inkml:trace>
  <inkml:trace contextRef="#ctx0" brushRef="#br0" timeOffset="-199414.13">4682 16852 1243 0,'0'0'275'16,"0"0"-236"-16,0 0-14 15,0 0 11-15,0 0 50 16,0 0-22-16,-88-16-43 15,68 22 9-15,1 7-12 16,4 4-11-16,0 0-7 0,6 2 1 16,6-3-1-1,3 1-6-15,0-4-12 0,17 1-2 16,3-1-2-16,7 0 4 16,3-1 8-16,3 0 10 15,-2-1 0-15,-4-1 0 16,-3 1 9-16,-8-1-8 15,-5-1 14-15,-4 1 8 16,-7 0 30-16,0 0 42 16,-7 3-4-16,-13 1-44 15,-8 2-24-15,-5-4 2 16,-4-3 3-16,-2-3-10 16,2-6 0-16,6 0-18 15,7 0-1-15,7-9-13 16,7 1-50-16,10-2-78 0,12-9-146 15,9 5-91 1,4 0-228-16</inkml:trace>
  <inkml:trace contextRef="#ctx0" brushRef="#br0" timeOffset="-198814.7">5046 16888 1048 0,'0'0'281'15,"0"0"-78"1,0 0-2 31,0 0-34-47,0 0-78 16,0 0-55-16,0 0-1 0,-78-22-6 0,66 39-21 0,2 8-6 0,4 8-1 0,1 6 1 0,5 1 0 0,5 2-1 15,13-6 1-15,10-5-1 16,8-8 0-16,7-12-33 15,2-8 16 1,1-3 6-16,2-10-13 0,-5-14-41 16,-7-4-12-16,-9-6-30 15,-11-2-7-15,-7 1-25 16,-9 3 83-16,0 6 57 16,-2 7 18-16,-5 8 47 15,3 5 1-15,1 6-5 0,1 3-39 16,2 16-22-1,0 8 2-15,3 6-1 0,9-2 5 16,0-4 0-16,6-2 12 16,1-9-4-16,5-8 4 15,1-7 18-15,2-1-24 16,0-8-5-16,-6-12-7 16,-3-4-29-16,-9-5 19 15,-9-2-21-15,0-2-2 16,-6 0 33-16,-15 4 0 15,-3 3 0-15,0 6 1 16,-1 10-1-16,1 3-11 16,2 7-3-16,4 11-10 15,0 14 13-15,6 3 4 16,3 5 7-16,2-1 9 0,4-3 14 16,3-6-10-16,0-6-13 15,13-7-17-15,-1-9-210 16,3-1-922-16</inkml:trace>
  <inkml:trace contextRef="#ctx0" brushRef="#br0" timeOffset="-198227.2">5496 17077 393 0,'0'0'635'0,"0"0"-447"15,0 0-62-15,0 0-4 16,0 0 14-16,0 0-34 16,0 0-46-16,-1-3-31 15,4 16-8-15,13 6 49 16,2 1 6-16,10 3-34 15,4-5-19-15,2-5-12 16,6-7-7-16,-1-6-10 0,0-2-106 16,-2-17-9-1,0-9-44-15,-4-6-4 0,1-26 128 16,-8 11-136-16,-11 3-414 16</inkml:trace>
  <inkml:trace contextRef="#ctx0" brushRef="#br0" timeOffset="-197876.39">5896 16832 929 0,'0'0'534'15,"0"0"-324"-15,0 0-85 16,0 0-30-16,0 0-42 16,0 0-26-16,-21 79-8 15,21-40 3-15,0 1-1 16,3-4 1-16,4-5-13 16,1-7-7-16,1-9-1 0,0-5-1 15,-5-7-49-15,-1-3 5 16,-1 0 10-16,-2-5-17 15,0-13 49-15,-5-6-17 16,-8-7 12-16,4-3 7 16,0-2 0-16,4 2 0 15,5 5 0-15,0 8-1 16,8 5-7-16,7 9-19 16,9 7-6-16,-2 0 26 15,8 7 4-15,-2 9 3 16,-1 4 2-16,1-1-1 15,-5 1 15-15,1-2-1 16,-5-2-6-16,-2-2-1 16,0-4-8-16,12-7 0 15,-4-3-198-15,0 0-438 0</inkml:trace>
  <inkml:trace contextRef="#ctx0" brushRef="#br0" timeOffset="-197148.18">6794 16922 494 0,'0'0'247'0,"0"0"-174"16,0 0 46-16,0 0 101 16,0 0-29-16,0 0-58 15,0 0-56-15,-18-47-53 16,15 38-11-16,1 0-6 16,1 1 0-16,-1 0 1 15,1 2 5-15,1-2 20 0,0 4 30 16,0 1 10-1,0 2 6-15,0 1 16 0,0 0-25 16,0 16-37-16,0 10-20 16,6 11 7-16,3 12 45 15,-2 5-23-15,-2 2-11 16,-2 0-6-16,0-3-12 16,-2-4-3-16,-1-9-9 15,2-8 0-15,-1-8 0 16,2-7-1-16,2-5-1 15,2-9-49-15,5-3-93 16,10-24-82-16,-2-4-294 16,1-5-770-16</inkml:trace>
  <inkml:trace contextRef="#ctx0" brushRef="#br0" timeOffset="-196832.47">7096 17180 1292 0,'0'0'262'0,"0"0"-189"15,20 88-47-15,-5-59 34 16,4-7 34-16,2-8-48 16,3-6-22-16,6-8-24 15,0 0-4-15,-2-17 3 16,0-5 0-16,-7-6-54 16,-10-2-18-16,-8 1 41 15,-3-3 16-15,-11 5 10 16,-13 4 6-16,-4 8 28 0,1 9 14 15,-3 6-5-15,2 0-11 16,4 17-9-16,3 6-17 16,9 8-1-16,6 1 0 15,6 1-1-15,3-4 2 16,20-4-9-16,8-8-17 16,32-6-138-16,-8-8-99 15,0-3-659-15</inkml:trace>
  <inkml:trace contextRef="#ctx0" brushRef="#br0" timeOffset="-196568.39">7723 16992 1332 0,'0'0'184'15,"0"0"-177"-15,0 0 1 16,0 0 66-16,0 0-16 15,0 0-39-15,-84 10-12 16,80-5-6-16,0 2-1 16,2-2 0-16,1-1 0 15,1-1 1-15,0 0-1 16,0 1-11-16,0-4-68 16,0 3-71-16,0 0-1 15,4 0-102-15,3 0-60 16,-2 0-16-16</inkml:trace>
  <inkml:trace contextRef="#ctx0" brushRef="#br0" timeOffset="-196006.66">7723 16992 159 0,'-67'56'402'0,"67"-56"-109"0,0 0-60 16,0 0-48-16,0 0-41 16,0 0-15-16,0 0-50 15,0 0-18-15,0 0 0 16,0 0-7-16,0 0-13 15,0 0-1-15,0 0-23 16,0 0-8-16,0 0-9 16,0 5 0-16,0 4 23 15,0 8-13-15,0 3-2 16,0 6-8-16,0 1 1 0,13 2 0 16,1 0 6-16,2-7-6 15,5-5 0-15,0-5-1 16,0-5-7-16,-2-7-2 15,-1 0-42-15,1 0 4 16,-5-16 8-16,-5-4 33 16,3-4 6-16,-6-4-1 15,-5 0 2-15,-1-4 9 16,0 1 1-16,0 4 16 16,-7 5 5-16,-5 6-21 15,6 8-5-15,0 4-10 16,1 4 4-16,2 0-1 15,3 0-2-15,0 8-3 0,0 3 0 16,6 3-8 0,8 3-26-16,4 3 21 0,2 7 19 15,3 9 0-15,2 5 1 16,-1 7 17-16,-2 5 12 16,-5 4 10-16,-4 2-5 15,-5-3 5-15,-5 0 4 16,-2-1-2-16,-1-8-20 15,2-4-12-15,1-7-10 16,0-9 0-16,4-7-50 16,4-14-91-16,-2-6-152 15,-2 0-334-15</inkml:trace>
  <inkml:trace contextRef="#ctx0" brushRef="#br0" timeOffset="-194046.7">8145 17215 1243 0,'0'0'330'16,"0"0"-246"-16,0 0-50 15,0 0 2-15,0 0 31 16,0 0-29-16,81 62-16 16,-64-59-1-16,-3-3-10 15,0 0-11-15,-1-15-10 16,-3-6 9-16,-5-6-31 15,-1-6 16-15,-4 1-37 16,0 0-42-16,-15 6 19 16,-2 8 76-16,-3 9 8 0,1 9 40 15,2 6-32-15,7 24 6 16,4 9 10-16,6 9 1 16,0 3-18-16,13 2-14 15,8-7 6-15,6-9 6 16,3-11-7-16,3-12-6 15,1-8-13-15,3-6-15 16,-1-12-13-16,-3-12-42 16,-8-3-14-16,-2-8 60 15,-9-2 37-15,-6 1 8 16,-5 1 11-16,-3 5 45 16,0 10 27-16,0 12-31 0,0 8-38 15,0 10-22-15,0 22 30 16,8 8-5-16,6 4-9 15,7-2-3-15,3-4-4 16,5-9 4-16,2-7-4 16,0-11-8-16,-1-8-1 15,-3-3-8-15,-3-10 8 16,-7-13 6-16,-6-7 14 16,-8-4-1-16,-3-6 12 15,-8 1-10-15,-14 0 14 16,-6 5 13-16,-5 9-5 15,-1 6-1-15,2 14-20 16,4 5-16-16,4 0-6 16,6 10-7-16,6 4 1 15,5 3 4-15,5 0 2 0,2 0-1 16,0-5-23-16,14-4-57 16,5-4-40-16,5-4 30 15,3-2-80-15,1-12-21 16,6-6-24-16,1-4 85 15,1 5 100-15,1 0 31 16,-3 9 126-16,2 10 51 16,-3 0 32-16,-5 20-50 15,-4 10-65-15,-5 9-50 16,-5 0-15-16,-4 1-4 16,-7-3 25-16,-1-5 10 15,-1-8-27-15,-1-5-15 16,0-9-12-16,0-6-6 0,3-4 0 15,2-1-29 1,3-18-2-16,3-8-2 0,3-7 0 16,0-9 7-16,0-1-32 15,2 2 22-15,-2 8 36 16,-1 10 0-16,-1 15 11 16,1 9-3-16,-1 12 75 15,2 17 4-15,2 12-46 16,-2 5-18-16,2-6-9 15,-4-1 27-15,3-9-17 16,-3-8-10-16,1-10-14 16,1-10 0-16,0-2 0 0,3-10-20 15,4-16-14-15,-3-7-12 16,0-9-23-16,-3-2-14 16,-2-4 0-16,-4 7 37 15,-3 9 43-15,1 15 3 16,-2 15 0-16,1 4 20 15,1 24 52-15,1 9 3 16,5 5-23-16,-1-3-15 16,3-2 23-16,0-9-3 15,1-5-29-15,-1-9-18 16,2-6-4-16,-4-6-6 16,2 0-1-16,-3-9-15 15,4-12-7-15,-4-5 10 0,-3-8 12 16,0-5-8-1,-6 1 7-15,-3 4 1 0,0 9 1 16,0 11 1-16,0 14 5 16,0 2-5-16,0 21 11 15,2 13 3-15,5 3-2 16,4 1 14-16,5-4-17 16,2-6-4-16,1-9-4 15,4-9-2-15,-1-9 0 16,1-3-13-16,0-13-9 15,0-18-39-15,-3-8-43 16,-3-11-32-16,1-20 45 16,-11-18 66-16,-7-23 16 15,-6-5-1-15,-13 21-9 16,4 28 19-16,5 32 1 0,5 17 55 16,1 8 30-16,1 8 2 15,1 2-34-15,2 39-20 16,5 36 21-16,15 31-1 15,6 9-26-15,-2-3-14 16,-5-29 1-16,-7-29 5 16,-2-15-19-16,-2-14 2 15,-2 0-3-15,0-3-26 16,3-5-3-16,-8-11-15 16,-1-6 1-16,0-6-13 15,-18-19-8-15,-8-9 5 16,-6-7 31-16,-1-5 28 15,2 2 0-15,7 10 39 16,9 4 19-16,9 9-17 16,6 5-20-16,0 3-15 0,8 2-6 15,8 1 0-15,10 2 0 16,2 1-6-16,5 1 6 16,1 5-1-16,3 1 1 15,-1 0 6-15,-3 4 3 16,-3 10 9-16,-5 6 16 15,-8 2 7-15,-4 7-23 16,-7 1-8-16,-6 3-10 16,0-3 2-16,0-4-2 15,-2-6 0-15,-2-7-27 16,2-7 5-16,2-4 2 16,0-2-36-16,5-5-18 0,8-14 35 15,7-7 17-15,-2-8 6 16,1-5-15-16,-1 0 1 15,-6 6 30-15,0 10 36 16,0 13 41-16,-3 10-33 16,2 10 46-16,-2 21-15 15,2 11-13-15,1 6-13 16,-2-1-7-16,2-5 5 16,0-5-22-16,-3-12-16 15,-1-9-9-15,-2-7-9 16,-1-7-49-16,-3-10-81 15,-2-9-117-15,0-7-747 0</inkml:trace>
  <inkml:trace contextRef="#ctx0" brushRef="#br0" timeOffset="-193857.62">10326 16690 827 0,'0'0'1122'0,"0"0"-939"16,1-75-121-16,7 44-40 15,5 3-15-15,2 7-7 16,0 6-20-16,3 10-38 16,3 5-30-16,-2 2-82 15,1 16-11-15,-1 17-172 16,-4-4-236-16,-6 0-134 0</inkml:trace>
  <inkml:trace contextRef="#ctx0" brushRef="#br0" timeOffset="-193520.6">10505 16835 801 0,'0'0'512'0,"0"72"-250"15,0-26-61-15,0 5-40 16,6-5-46-16,9-6-57 16,1-7-33-16,5-10-12 15,3-4 31-15,-3-10-23 16,3-4-20-16,-2-5-1 16,-1 0-7-16,-5-16 5 15,-4-5-13-15,-3-9 1 16,-7-5 5-16,-2 0 9 15,-11 2 0-15,-8 7 0 0,-10 6 0 16,-2 10 8 0,-3 8-7-16,2 2 0 0,6 10 0 15,5 12 15-15,9 6 2 16,6 3-9-16,6 0-2 16,0 0 7-16,7-2-3 15,10-5-5-15,7-2-5 16,1-6-1-16,6-4-6 15,2-4-28-15,3-8-41 16,24-5-15-16,-10-12-171 16,-1-3-559-16</inkml:trace>
  <inkml:trace contextRef="#ctx0" brushRef="#br0" timeOffset="-192972.23">11027 16990 1035 0,'0'0'375'0,"0"0"-258"0,21 92-76 16,-9-58 38-16,7-5 59 15,2-8-52-15,0-8-53 16,6-8-19-16,0-5-8 15,-1 0-4-15,1-15-1 16,-2-5-1-16,-3-6-5 16,-3-6-1-16,-7 1-2 15,-6-1 7-15,-6 1-6 16,-6 4 7-16,-11 4 6 16,-8 7 5-16,-3 9 8 15,-5 7-10-15,2 0 1 16,2 15-8-16,4 10-1 15,10 9 7-15,3 1 11 0,8 4 3 16,4-5-13-16,0-7-9 16,11-3 0-16,9-7-7 15,8-5-11-15,5-7-36 16,28-5-104-16,-9 0-212 16,-1-4-647-16</inkml:trace>
  <inkml:trace contextRef="#ctx0" brushRef="#br0" timeOffset="-192364.7">11874 16950 1172 0,'0'0'586'16,"0"0"-471"-16,0 0-38 16,0 0-22-16,-83-6 42 15,57 12-38-15,1 14-41 16,2 11-12-16,4 4 4 15,6 6-4-15,2 2-5 16,11-4 6-16,0-3-7 16,3-10 0-16,12-8-35 15,6-8 10-15,3-10-11 16,0 0-14-16,3-18 18 16,-5-12-7-16,2-9 6 15,-9-8-5-15,-2-6 27 16,-8-3 10-16,-5-6 1 0,0 1 13 15,-14 0 6 1,-2 7 18-16,-2 13 17 0,6 18 19 16,3 18-12-16,3 18-60 15,6 49-1-15,0 38 9 16,7 13 5-16,7-13 0 16,2-27 5-16,-5-31-7 15,2-10-11-15,4-3 0 16,3-4-1-16,3-2-16 15,2-15-6-15,2-8-28 16,-2-5 7-16,1-22-12 16,-7-9 22-16,-4-11-11 15,-7-8-13-15,-8-3 4 16,0 3 6-16,-6 9 47 16,-5 19 50-16,4 22 48 0,5 8-49 15,2 33 46-15,0 15-23 16,10 10-31-16,7 1-5 15,4-6-1-15,4-6-15 16,2-8-20-16,3-13-18 16,3-8-54-16,1-10-67 15,11-11-82-15,-4-6-94 16,-8-16-356-16</inkml:trace>
  <inkml:trace contextRef="#ctx0" brushRef="#br0" timeOffset="-191838.55">12428 17098 1311 0,'0'0'518'16,"0"0"-365"-16,0 0-33 0,0 0-74 16,0 0 1-16,0 0-17 15,-30 92-15-15,30-55-1 16,0 4 9-16,1-7-3 16,12-5-12-16,4-5-8 15,1-9-32-15,3-6 2 16,-2-8-30-16,2-1 4 15,-2-10 1-15,-4-11 17 16,-3-9-6-16,-6-6-64 16,-6-6 8-16,0 0 24 15,-13 0 76-15,-10 8 6 16,-5 2 25-16,-3 13 2 0,-5 9 38 16,-1 7 0-16,1 3-46 15,3 6-25-15,5 11-1 16,5 9 1-16,10 3 15 15,8 7-8-15,5 1-5 16,2-3 11-16,16-1-4 16,9-11-4-16,3-2-5 15,2-12-34-15,3-5-20 16,-1-3-22-16,-7-7-38 16,3-12-9-16,-5-5 14 15,-3 2 76-15,-4 2 33 16,-6 6 0-16,-1 12 20 15,-1 2 64-15,-1 22 49 16,2 7-40-16,3 3-20 16,1-1-8-16,2-6-30 0,-1-7-16 15,5-8-8-15,1-10-11 16,5 0-107-16,10-26-56 16,-4-4-228-16,-3-1-761 0</inkml:trace>
  <inkml:trace contextRef="#ctx0" brushRef="#br0" timeOffset="-191672.48">12890 16997 965 0,'0'0'295'15,"0"0"-215"-15,0 0-72 0,0 0-7 16,0 0-2-16,0 0-48 15,0 0-471-15</inkml:trace>
  <inkml:trace contextRef="#ctx0" brushRef="#br0" timeOffset="-190592.84">12307 17016 126 0,'0'0'938'0,"0"0"-731"16,0 0-117-16,0 0 26 15,0 0 62-15,0 0-18 16,0 0-75-16,-26-15-28 16,17 15-8-16,0 0 12 0,-4 0-36 15,-3 0-12 1,-5 3-5-16,1 7-7 0,-2 5 8 16,3 4-9-16,0 3 0 15,5 4 0-15,5 4 2 16,4 3-1-16,5 3 2 15,2 0 12-15,17 1 16 16,7-3-22-16,5-5-1 16,9-3-2-16,0-6-5 15,5-3-1-15,1-8-39 16,2-8-31-16,13-1-103 16,-13-10-357-16,-9-7-746 0</inkml:trace>
  <inkml:trace contextRef="#ctx0" brushRef="#br0" timeOffset="-189864.77">12386 17095 829 0,'0'0'378'0,"0"0"-226"16,0 0-65-16,0 0 58 16,0 0 4-16,0 0-56 15,0 0-56-15,-21 18-18 16,21 6 9-16,-2 4 23 16,2 6-10-16,0 5 1 15,5 0-17-15,10 0 3 16,1-6 5-16,7-5-21 15,2-5-12-15,6-9 0 16,4-5-12-16,2-9-1 16,1 0 2-16,-2-19 10 15,-4-6 0-15,-7-7-20 0,-7-7 14 16,-6-1 7 0,-8-1 2-16,-4 0 4 0,0 4 10 15,-1 6 13-15,-8 8 1 16,-1 7 8-16,2 6-7 15,2 6-6-15,1 1-20 16,4 3-5-16,1 0-37 16,0 0-56-16,0 0-63 15,0 11-162-15,6-2-230 16,1-1-255-16</inkml:trace>
  <inkml:trace contextRef="#ctx0" brushRef="#br0" timeOffset="-189617.26">12773 17087 1298 0,'0'0'238'0,"0"0"-170"0,-6 94-21 16,6-48 103-16,0 0-22 16,11-3-65-16,10-1-26 15,3-6-15-15,6-11-13 16,5-6-3-16,4-5 1 15,0-7-6-15,5-4 14 16,-3-3-15-16,-1-1 0 16,-1-13-25-16,-6-5-52 15,-5-15-65-15,-8 3-178 16,-7 4-607-16</inkml:trace>
  <inkml:trace contextRef="#ctx0" brushRef="#br0" timeOffset="-188754">13091 17440 7 0,'0'0'1100'0,"0"0"-938"16,0 0-87-16,0 0 44 16,96 7 82-16,-72-14-37 15,-4-10-74-15,-3 0-25 16,-4-6-14-16,-7-2 2 16,-6-5-24-16,0-1 1 15,-7-5-7-15,-17-1-12 16,-4-3-11-16,-10 2-1 15,-2 4-11-15,-5 4 4 16,-1 13-9-16,0 14-10 16,1 3 15-16,2 11-2 0,5 14 8 15,6 9 0 1,8 3 5-16,10 4-1 0,10 1 2 16,4-3 0-16,13 0-1 15,16-6-6-15,6-5-1 16,7-11-5-16,6-6-70 15,-2-7-8-15,2-4 9 16,-8-7 3-16,-4-12-7 16,-9-4-5-16,-5-7 64 15,-7-1 20-15,-9 0 7 16,-1 4 8-16,-5 6 59 16,0 8 49-16,0 10-8 15,0 3-45-15,3 13-28 0,4 14-7 16,6 6 0-16,7 4-10 15,5 0-12-15,7-6-4 16,5-7-2-16,3-10-46 16,23-14-143-16,-11 0-176 15,-9-11-516-15</inkml:trace>
  <inkml:trace contextRef="#ctx0" brushRef="#br0" timeOffset="-187868.43">13701 17011 1134 0,'0'0'612'0,"0"0"-476"16,0 0-92-16,0 0-44 15,0 0 40-15,-92 54 10 0,75-10-30 16,6 9-7-16,6 2 6 16,5 0 22-16,3-4-19 15,15-9-22-15,7-8-35 16,3-10 6-16,4-9 1 15,-1-11-56-15,0-4-1 16,1-12-4-16,-4-15 50 16,-4-7 24-16,-8-10-12 15,-2-7-4-15,-10-19 31 16,-4-21 7-16,-11-15 15 16,-9 11 9-16,1 24 20 15,2 24 54-15,8 27 23 16,2 3-29-16,2 5-40 0,1 10-59 15,4 6-4-15,0 40 2 16,0 34 2-16,15 26 8 16,7 10-2-16,0-21 1 15,-2-29 6-15,-2-30-11 16,1-8 5-16,7 0-7 16,7-7 0-16,5-3-12 15,2-12-32-15,-1-4-2 16,-3-16 11-16,-2-12 10 15,-8-6 9-15,-5-3 7 16,-5 1 9-16,-6 6 1 16,-4 13 0-16,-1 15-1 0,-2 4-50 15,4 26 50 1,2 11 38-16,5 3-15 16,4-1-11-16,2-4 4 0,3-9-7 15,1-8 3-15,1-10-5 16,0-7-6-16,-2-3-1 15,-2-13-1-15,-2-9 1 16,-7-7 12-16,-3-7-6 16,-9-3 2-16,0-3 5 15,-15 2-1-15,-10 1 7 16,-7 12 9-16,1 8-13 16,-2 18-10-16,0 1-5 15,4 17-6-15,2 14 5 0,5 7 1 16,6 3 2-1,9-2-1-15,5-4 0 0,2-8-1 16,5-9-15-16,12-7-13 16,2-10 14-16,3-1-44 15,3-7-1-15,-2-12-3 16,1-6 0-16,-2-4 6 16,-1 0 26-16,-5 2 30 15,-5 5 44-15,-1 11 48 16,-2 8 11-16,-1 3-66 15,6 17 32-15,4 12 22 16,7 4-30-16,3 0-31 16,1-2-20-16,0-7-10 15,4-6-5-15,-7-7-107 16,-10-9-241-16</inkml:trace>
  <inkml:trace contextRef="#ctx0" brushRef="#br0" timeOffset="-162731.15">21211 2084 863 0,'0'0'319'16,"0"0"-216"-16,0 0-65 15,0 0 11-15,0 0 0 16,0 0 40-16,-11 0-21 16,11 0-42-16,0 0 3 15,0 3-29-15,3 4 0 16,10 5 4-16,8 3 2 16,7 7-7-16,6 5 1 15,8 5 0-15,7 5 13 16,2 7-12-16,3 5 0 15,1 8 10-15,5 13-5 16,2 20-5-16,-4 21-1 0,-7 9-3 16,-20-9 3-16,-22-7 0 15,-9-12 1-15,-17 4-2 16,-18 1-26-16,-7 0 3 16,-8-3 5-16,-2-1 1 15,-4 2 16-15,1 2-3 16,1 2 5-16,12-1-1 15,11-4-1-15,15-4 2 16,16-3 0-16,0 5 0 16,24 1 0-16,9 1 0 15,10-5 0-15,11-2 3 16,5 0-2-16,5 0-1 16,5 5 10-16,6 0-9 0,-2-1 24 15,3-3-18-15,-3 0 3 16,-2 3 13-16,-4 1-23 15,-1 6 12-15,-3-1-7 16,-5 6-4-16,-1 4 8 16,-8 8-6-16,-3 6-2 15,-7 3 9-15,-5 3-9 16,-5 5-1-16,-7 7 0 16,-10 7 1-16,-6 6 8 15,-6 7-9-15,-2 1 1 16,-16 1 2-16,-2-2 7 15,-4-1-9-15,-2 2-1 16,1-2 1-16,3 0 1 16,4-6-2-16,7-5 0 15,11-7 14-15,0-9-14 0,9-3 0 16,12-4 5-16,6-2-4 16,4-5 6-16,8-5-7 15,9-7 0-15,7-7 0 16,9-8 11-16,6-5 2 15,6-2 20-15,0 1-13 16,0-2 24-16,-4 0-32 16,-5 1 1-16,-9 5-4 15,-10 4-2-15,-14 3-9 16,-14 5 2-16,-13-1 0 0,-7 1 4 16,-16-2-4-1,-17 5 6-15,-10 3 11 0,-11 1-15 16,-9 5 2-16,-11 3-4 15,-5 5 0-15,-8-1 2 16,1-2-2-16,1-5 0 16,9-6 5-16,8-5-3 15,10-4-2-15,14-6 0 16,9-5 0-16,12-6 10 16,10-4-10-16,9-11 0 15,4-11-1-15,0-11 1 16,3-2-1-16,9 5 1 15,7 8 0-15,3 6-10 16,4-4 10-16,4 3 0 16,1 14 1-16,1 16 9 0,-10 20-10 15,-9 11 0-15,-13 3 0 16,-14 0 3-16,-18-1-3 16,-7 3 0-16,-4 4-1 15,0 1-1-15,1 1 2 16,6 5 0-16,14-1 1 15,13-2 10-15,9 2-11 16,16-3-7-16,14-3 6 16,6-3-2-16,0-2 3 15,0 0 0-15,-1 0 0 16,1 3 4-16,-3 6-4 16,-5 3-6-16,-4 3 5 15,-7-3-18-15,-8-2 18 0,-5-2-4 16,-4-2 5-16,0-6-7 15,-2-9 7-15,-8-7 0 16,1-4-1-16,-4-7-7 16,1-7 7-16,0-18 1 15,0-16-41-15,-3 9-72 16,0-17-155-16,0-6-247 0</inkml:trace>
  <inkml:trace contextRef="#ctx0" brushRef="#br0" timeOffset="-161092.37">14985 17143 980 0,'0'0'282'0,"0"0"-202"16,0 0-53-16,0 0 39 16,0 0 101-16,80 0-59 15,-50 0-32-15,1 0-25 16,0-3 0-16,-3 0-10 15,-1-1-28-15,-3 3 3 16,-3-3-15-16,-5 2 0 16,-2 1 11-16,-5 1-12 15,-3 0-10-15,-3 0-31 16,-3 0-57-16,0 0-75 16,-2 7-148-16,-8 3-229 0</inkml:trace>
  <inkml:trace contextRef="#ctx0" brushRef="#br0" timeOffset="-160844.8">15033 17291 643 0,'0'0'265'0,"0"0"-162"15,0 0 27-15,0 0 22 16,0 0-8-16,85 0-16 15,-49-4 10-15,4 2-40 16,-3-1-27-16,-1-1-27 0,-4 3-44 16,-7-2 7-1,-3 3-7-15,-7 0-9 0,-2-1-19 16,-2-3-89-16,-3 0-138 16,-4-3-259-16</inkml:trace>
  <inkml:trace contextRef="#ctx0" brushRef="#br0" timeOffset="-160184.72">15367 16902 1031 0,'0'0'278'0,"0"0"-192"16,0 0-73-16,0 0-5 0,0 0 20 15,0 0 4-15,0 76 4 16,9-28-27-16,0 10 24 16,0 4 17-16,-1 4-11 15,0-5 6-15,0-3-18 16,-2-6-10-16,0-8 8 16,-1-9-24-16,-1-8 0 15,-1-7 1-15,-2-10 4 16,1-5-6-16,-2-5 0 15,0 0 11-15,0 0 14 16,0-12 19-16,0-12-19 16,-3-10-25-16,-6-12-5 0,-1-5-3 15,-3-7-3-15,0-2 1 16,1 1 9-16,-1 2-9 16,2 10 10-16,2 5 0 15,3 12 0-15,1 6 10 16,3 8-9-16,2 5-1 15,0 5 0-15,0 3-10 16,0 3 2-16,9 0-5 16,7 0 13-16,8 4 0 15,6 9 0-15,4 4 8 16,5 2-8-16,4 3 1 16,2 2-1-16,1 3 0 15,-2 2 5-15,-3 4-6 0,-5 0 1 16,-6 0 0-1,-9 0 0-15,-8 1-12 0,-11 0-32 16,-2 0 25-16,-16 2 16 16,-13-2 3-16,-5-4 0 15,-5-4 0-15,0-4 15 16,1-5-6-16,5-9 18 16,3-5-24-16,7-3-3 15,6 0-52-15,4-11-165 16,6-4-72-16,7 1-484 0</inkml:trace>
  <inkml:trace contextRef="#ctx0" brushRef="#br0" timeOffset="-159696.81">16058 16658 362 0,'0'0'776'0,"0"0"-645"16,0 0-94-16,0 0-26 16,0 0 63-16,0 0-27 15,0 0 18-15,14 75 30 16,3-17-21-16,4 22 5 15,0 22-3-15,0 9-25 16,-5-17 12-16,-5-24-25 16,-5-30-15-16,0-5 3 15,-1 2-26-15,1-3 6 0,2 0-6 16,-2-10-7 0,0-10-2-16,3-7-63 0,3-7-132 15,-1-4-135-15,-1-11-404 0</inkml:trace>
  <inkml:trace contextRef="#ctx0" brushRef="#br0" timeOffset="-159501.45">16384 17137 1099 0,'0'0'236'0,"0"0"-155"0,16 107-36 15,-6-64 107 1,-1-9-33-16,0-6-77 0,-1-8-42 16,2-9-96-16,-6-4-135 15,-1-7-418-15</inkml:trace>
  <inkml:trace contextRef="#ctx0" brushRef="#br0" timeOffset="-159296.95">16282 16894 1629 0,'0'0'315'16,"0"0"-232"-16,0 0-81 0,0 0 4 15,0 0-12-15,0 0-67 16,0 0-243-16,19-8-219 15,-7 8-272-15</inkml:trace>
  <inkml:trace contextRef="#ctx0" brushRef="#br0" timeOffset="-157820.78">16537 17090 892 0,'0'0'486'0,"0"0"-435"15,0 0-50-15,0 0 0 16,0 0 65-16,0 0-7 16,79-74-51-16,-55 73 22 15,3 1 81-15,-1 13-21 16,3 15-21-16,0 12-40 15,-2 9 12-15,-4 5-8 16,-2 5-26-16,-4-4 17 16,-3-5-18-16,-5-7-5 15,0-9 5-15,-5-8-6 16,-2-11 0-16,-1-6-15 16,-1-7 14-16,0-2 1 15,0-6 0-15,0-16 1 0,0-9 6 16,0-8-7-16,2-8-18 15,2-3-14-15,1 1-32 16,4 3 20-16,-2 9 11 16,4 9 24-16,2 14 8 15,-1 6-18-15,3 8 18 16,-2 8 1-16,3 17 22 16,3 8 33-16,1 7-25 15,3 2-6-15,-2-3-3 16,4-8-21-16,-1-3 0 15,-2-12-2-15,-2-4-15 16,-1-7 0-16,-4-5-10 16,-2-10 19-16,-2-11-8 0,-3-11-47 15,-4-8 6-15,-3-7 9 16,-1-4-75-16,0-2 33 16,0 3 59-16,-5 10 31 15,-1 10 20-15,1 16-20 16,0 14 13-16,2 1-3 15,2 29-2-15,1 12 44 16,0 11 10-16,1 3-3 16,12 4-14-16,4-11-28 15,5-6-3-15,1-9-14 16,4-9 2-16,1-11 2 16,2-7-4-16,0-7-44 0,-2-6 13 15,-1-14-44 1,-3-13-10-16,-8-5-5 0,-1-8-5 15,-7 1 21-15,-4 1 7 16,-2 8-75-16,-2 12-64 16,0 16 63-16,0 8 143 15,1 17 27-15,2 19 154 16,4 8-1-16,4 0-83 16,6-1-47-16,3-6 9 15,7-11-7-15,2-7-29 16,0-11-18-16,3-8-4 15,-3 0-2-15,-2-17-21 16,-7-8 5-16,-5-8-8 0,-9-6-27 16,-6-3 34-1,0-3 18-15,-12 1 28 0,-11 3 5 16,-2 7-15-16,-3 10-7 16,-2 14 11-16,2 10-22 15,1 17 0-15,4 20 11 16,2 11 16-16,8 5 59 15,4 0-6-15,6-2-12 16,3-9-11-16,2-9-48 16,12-11-8-16,1-12-1 15,6-8-36-15,1-2-26 16,3-14-36-16,0-13-1 16,2-4 17-16,-2-8 44 15,-1 0 38-15,-5-4 0 16,-1 6 13-16,-4 2 35 0,-3 15-10 15,-1 6-22 1,-3 14-8-16,2 11 23 0,-2 21 124 16,4 6-25-16,4 7-45 15,3-2 2-15,4-2-27 16,5-10 1-16,3-7-19 16,2-7-23-16,4-11 12 15,2-6-21-15,0-3-10 16,0-17 14-16,-6-7-14 15,-3-9 6-15,-7-7-2 16,-7-10-4-16,-6-17 0 16,-9-22-7-16,0-20-5 15,-22-5 12-15,-13 9-18 0,-6 10 18 16,8 31-1-16,6 16-14 16,9 21-6-16,5 13 4 15,-1 5 14-15,2 9-7 16,2 3 10-16,8 42-1 15,2 44-1-15,29 41 4 16,13 21 7-16,8-2 9 16,4-27 7-16,-12-38 27 15,-6-20-17-15,-5-22-7 16,2-10 6-16,5 2-33 16,6-1 5-16,2-3-6 15,8-6-56-15,-13-8-107 0,-10-7-430 16</inkml:trace>
  <inkml:trace contextRef="#ctx0" brushRef="#br0" timeOffset="-119628.41">27030 2859 1234 0,'0'0'242'0,"0"0"-164"16,0 0-44-16,0 0 71 15,0 0 31-15,0 0-52 16,0 0-31-16,0-17-29 16,0 17-23-16,0 0 18 15,0 8-19-15,0 13 0 16,0 16-1-16,6 13 2 16,1 10 10-16,-1 6-7 15,1 2 3-15,-3-3 3 0,0-7-9 16,-2-8-1-16,-2-8 9 15,0-9-8-15,0-8-2 16,0-5 0-16,0-9-105 16,1-11-203-16,4 0-250 15,-2-7-117-15</inkml:trace>
  <inkml:trace contextRef="#ctx0" brushRef="#br0" timeOffset="-118937.85">26908 2713 576 0,'0'0'269'15,"0"0"-187"-15,0 0-15 16,0 0 83-16,0 0-27 15,0 0-20-15,95-69-38 16,-65 56-18-16,7-1 17 16,7 4 7-16,6 4-7 15,4 6-4-15,-3 0-41 16,-2 11-18-16,-7 11 7 16,-9 7-7-16,-8 5 30 0,-7 4-30 15,-12 4 5-15,-6 1-6 16,-5 3 15-16,-19-1-15 15,-8-3 8-15,-6-3-8 16,-5-3 12-16,3-5-12 16,1-3 1-16,8-8-1 15,5-4-11-15,9-7-34 16,6-4-18-16,8-5 12 16,3 0-13-16,3-3-77 15,16-11-30-15,7-5-124 16,9-1 104-16,4 2 129 15,3 2 43-15,0 6 19 16,-2 6 8-16,-3 4 34 16,-2 4 27-16,-7 15 31 15,-4 9-19-15,-10 8-2 0,-6 3 7 16,-8 2-10-16,0 1 13 16,-15 2 20-16,-6-3-24 15,-7-1-9-15,-3-2-18 16,-5-6-1-16,-3-3-14 15,0-8-7-15,0-8 14 16,0-7-11-16,1-6 5 16,5 0 11-16,3-17-31 15,5-4-6-15,3-1-13 16,7-2-5-16,4 2 0 16,6 3-42-16,3 5-9 15,2 2-6-15,13 1-101 16,5 2-99-16,6 2-258 0</inkml:trace>
  <inkml:trace contextRef="#ctx0" brushRef="#br0" timeOffset="-118336.95">27719 3288 755 0,'0'0'180'0,"0"0"-123"16,0 0 48-16,0 0 53 0,0 0-7 15,94 33-15-15,-62-33-72 16,-1 0-40-16,-4 0 5 15,-4-8-21-15,-3-4 3 16,-7-3 6-16,-4-2-16 16,-3-3 17-16,-6 0-10 15,0-4-7-15,-7 2 27 16,-10-2-28-16,-3 3 0 16,-7 3-6-16,0 5-19 15,-1 7 17-15,-2 6-4 0,2 0 4 16,2 15 7-1,-1 8 1-15,3 9 0 0,2 4 11 16,5 5 0-16,6 2 27 16,6 0 4-16,5-3 6 15,0-5 8-15,13-5-28 16,7-3 22-16,7-8 8 16,6-4-13-16,1-5 20 15,0 0-4-15,2-7-27 16,-5-1 1-16,-4-1-33 15,-6-1 14-15,-5 0-13 16,-4 0 6-16,-4 0-6 16,-2 0-3-16,-5 0 0 15,-1 0-1-15,0 0 1 16,0 0-25-16,3 0-33 0,6-1-99 16,0-7-124-16,1-3-804 15</inkml:trace>
  <inkml:trace contextRef="#ctx0" brushRef="#br0" timeOffset="-117722.24">28868 3144 185 0,'0'0'1222'0,"0"0"-1033"16,0 0-122-16,0 0 20 0,0 0 70 15,0 0-62-15,0 0-54 16,-5 0-24-16,7 0-16 15,11 0 52-15,13 0 12 16,8 0-12-16,13 0-7 16,19 0-45-16,22-2 10 15,15-8-9-15,7 1-2 16,-8-1 16-16,-20 4-16 16,-22 2 1-16,-13 1 9 15,-8-1-10-15,1 2 0 16,1-2 1-16,-6 1 1 15,-12 3 16-15,-11-3 0 16,-6 3 15-16,-6 0 19 0,0 0-29 16,0 0-5-1,0 0-16-15,0 0-1 0,0 0-2 16,0-4-68-16,-11 0-124 16,-7-2-464-16</inkml:trace>
  <inkml:trace contextRef="#ctx0" brushRef="#br0" timeOffset="-116790.78">25718 3305 963 0,'0'0'258'0,"0"0"-170"16,0 0-7-16,0 0 34 15,0 0 4-15,0 0-27 16,0 0-41-16,-2 1-6 16,7 2 39-16,9 1-1 0,7 2-24 15,8 0 3-15,9 0-12 16,7-2 9-16,10-1-21 16,5-3-29-16,6 0 12 15,1 0-20-15,1 0 7 16,-2-7 3-16,-8 0-10 15,-7 0-1-15,-10 2 0 16,-9 0 1-16,-11 4 0 16,-9 0 0-16,-6 1-1 15,-5 0 23-15,-1 0 3 16,0 0 14-16,0 0-11 16,0 0-21-16,0 0 6 15,0 0-14-15,0 0 0 0,0 0 0 16,0 0-24-16,0-1-47 15,0-1-91-15,0 1-352 0</inkml:trace>
  <inkml:trace contextRef="#ctx0" brushRef="#br0" timeOffset="-115513.72">24335 2857 1098 0,'0'0'175'0,"0"0"-114"15,0 0 8-15,0 0 82 16,0 0-41-16,0 0-61 16,0 0-15-16,-49 0-26 15,36 2 3-15,-3 3 3 16,0 2-14-16,-2 2 13 15,-3 3-13-15,0 3 1 16,-3 2 8-16,0 1-8 0,2 3-2 16,2 1 0-16,0 2 1 15,4 6 1-15,2 1 0 16,5 6-1-16,3 4 13 16,6 4-12-16,0 3-1 15,7 3 1-15,12 2-1 16,9-2 35-16,3-1-9 15,8-5-11-15,3-7 0 16,1-4-15-16,5-9 11 16,2-8-11-16,1-8-5 15,4-9 5-15,0 0 0 16,0-22 25-16,-4-6 4 0,0-9-28 16,-5-5-1-16,-7-6 0 15,-8-2-15-15,-5-4 14 16,-8-4-7-16,-5 2 8 15,-4 0 2-15,-6 2-1 16,-3 2-1-16,0 4 0 16,0 4-24-16,0 7-3 15,-5 3 27-15,-2 4 0 16,-3 5 17-16,-1 6-16 16,2 5-1-16,-3 6 15 15,3 3-15-15,0 1 10 16,-1 4-10-16,3 0 0 15,-1 13 0-15,0 10-11 0,1 11 10 16,6 12-7-16,1 19 5 16,8 24 3-16,18 20 1 15,1-8-1-15,1-20 2 16,-4-25-2-16,0-23 0 16,6 3 0-16,4-1 1 15,8-5-1-15,-1-8 6 16,1-13 23-16,0-5 5 15,-6-4-33-15,-5 0 27 16,-4-7-28-16,6-5-10 16,-8 1-62-16,-5 0-293 0</inkml:trace>
  <inkml:trace contextRef="#ctx0" brushRef="#br0" timeOffset="-114147.85">30725 2713 1109 0,'0'0'181'16,"0"0"-150"-16,0 0-5 16,0 0 9-16,0 0 53 15,0 0-20-15,0 0-28 16,-82-26-8-16,62 26-19 16,-4 0 4-16,1 7 9 15,-6 8-18-15,1 2-1 16,-2 4-6-16,0 3-1 0,2 3 4 15,4 5-4-15,3 2 0 16,3 9 5-16,8 1-3 16,4 9 2-16,6 2-2 15,0 2-1-15,13-2 19 16,11 0-20-16,4-6 9 16,7-1 21-16,2-7-19 15,5-9 12-15,3-5-3 16,1-8 1-16,0-10 29 15,3-7-6-15,-1-2 10 16,1-7-14-16,-1-14-39 16,-2-5 16-16,-3-9-12 0,-4-5-4 15,-3-4 11 1,-5-6-11-16,-4-4-2 0,-5-2 1 16,-6-4-17-16,-6-2 3 15,-6-2-32-15,-4-1-4 16,0 2 27-16,0 6-13 15,-10 5-3-15,0 9 1 16,-4 8-6-16,-1 4 15 16,3 8-12-16,-3 7 32 15,3 6 1-15,-1 6 8 16,1 4-8-16,0 0 8 16,-3 19-12-16,2 11 12 15,-1 10 0-15,4 24 0 0,7 22-6 16,3 20 6-16,15 3 0 15,10-17 0-15,4-25-2 16,-4-24 2-16,5-7 0 16,7 3 0-16,11 2 17 15,7 2 24-15,3-9 6 16,3-5 0-16,-1-5-20 16,-2-2 6-16,-4-5-20 15,-7-1-13-15,-6-2 15 16,-8-3-15-16,-8-5 0 15,-7-2-1-15,-6-1-24 16,-11-3-78-16,-1 0-215 16,0 0-936-16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2:38:48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27348 1928 287 0,'0'0'139'78,"0"0"-47"-78,0 0-37 0,0 0 55 0,0-3 35 0,0 1-64 0,0 1-19 0,0-1 21 0,0 0-24 0,0 2 6 0,0 0-5 16,0 0-49-16,0 0 9 16,0 0-20-16,0 0 1 15,0 0 9-15,0 0-10 0,0 0 7 16,0 0 11-16,0 0-17 15,0 0 15-15,0 0 7 16,0 0 2-16,0 0 27 16,0 0-14-16,0 0 7 15,0 0 10-15,0 0-30 16,0 0 10-16,0 0-21 16,0 0-6-16,0 0 21 15,0 0-28-15,0 0 14 16,0 0-15-16,0 0 0 15,-2 0-1-15,2 0-22 16,-1 9 23-16,-4 6 1 16,1 9 17-16,-3 3 6 0,-1 3-6 15,3 0-12 1,1-1-5-16,1-2-1 0,0-3 1 16,0-5 9-16,2 0-9 15,-1-5-1-15,2-3 5 16,0-6 2-16,0-1-10 15,0-2 3-15,0-1 0 16,0-1 7-16,0 0-6 16,0 0 17-16,0 0 11 15,0 0-14-15,0 0 46 16,0-7-37-16,0-6-14 16,0-3-4-16,0-4-5 15,-1-1-1-15,1-4 0 0,-2 0 1 16,1-2-8-16,-1 0 7 15,1 2 0-15,1-1-18 16,-2 4 9-16,2 2 9 16,-1 3-2-16,1 3-2 15,-2 2 2-15,2 2 2 16,0 3 0-16,0 2 2 16,0 0 6-16,0 3-8 15,0 1 0-15,0 0-2 16,0 1 0-16,0 0 2 15,0 0 0-15,0 0-11 16,0 0-21-16,-1 0-16 16,1 4-8-16,0 13 48 15,0 8 7-15,0 6 2 0,0 5 7 16,0 5 5-16,0-1-12 16,0-2-1-16,0 1 0 15,0-7 0-15,0-2 1 16,0-6 0-16,0-7-1 15,0-5 6-15,0-4-5 16,0-6-1-16,0-1 0 16,0-1 0-16,0 0 11 15,0 0-3-15,0 0 8 16,0 0 4-16,0-8-19 16,0-7-2-16,0-6 0 15,0-4 1-15,0-3-6 16,0-1 6-16,0-3 0 0,0 1-7 15,0 3-21-15,0 2 18 16,0 1-2-16,0 6-9 16,0 2 12-16,0 3 9 15,0 6 0-15,0 4-9 16,0 2 3-16,0 0 5 16,0 2-7-16,0 0-20 15,0 0 17-15,0 8-67 16,0 14 65-16,0 9 3 15,0 8 20-15,0 6-10 16,0 2 0-16,0-5 0 16,0-6 8-16,0-8-7 15,1-7-1-15,1-4 5 16,-1-5 1-16,5-3-12 16,0-4-46-16,3-5-358 0</inkml:trace>
  <inkml:trace contextRef="#ctx0" brushRef="#br0" timeOffset="1834.18">27354 2062 614 0,'0'0'189'16,"0"0"-106"-16,0 0-21 0,0 0 25 15,0 0 56-15,0 0-35 16,0 0-48-16,0 0-5 15,0 0-30-15,0 0 43 16,0 0 6-16,0 0-22 16,0 0 14-16,0 0-28 15,0 0-9-15,0 0 9 16,0 0-38-16,0 0 14 16,0 0-14-16,4 0 1 15,6 0 32-15,3 0-8 16,4 0 4-16,1 0 3 15,3 0-32-15,3 0 16 16,-1 0-16-16,0 0 1 16,1 0 10-16,0 0-11 15,1 0 7-15,0 0-3 0,1 0 5 16,3 0-15-16,-1 0 6 16,2 0 0-16,1 0 5 15,0 0-5-15,1 0 0 16,1 0 3-16,-1 0 6 15,4 0-11-15,0 0 2 16,0 0-1-16,1 0-1 16,0 0 3-16,2 0-1 15,-3 0 1-15,-2 0 0 16,-1 0-2-16,-3 0 0 16,0 0-3-16,-4 0 3 15,1 1 2-15,0 1 5 0,1 0-6 16,2-1-1-16,0 1 1 15,1-2 0-15,2 0 0 16,1 0-7-16,1 0 14 16,-1 0-4-16,1 0-3 15,-4 0 7-15,0 0-14 16,1 2 2-16,-1-1 5 16,0 0 6-16,2 1-4 15,3-1-2-15,-1-1 0 16,0 0 4-16,1 0-5 15,-2 0 1-15,0 0 0 16,1 0 3-16,-1 0-2 16,-1 0-1-16,-2 0 0 15,0 0 0-15,1 0-6 0,-3 0 6 16,3 0 0 0,-2 0 0-16,-1 0 1 0,1 0-1 15,0 0 0-15,0 0 1 16,1 0-9-16,-1-1 9 15,0-1-1-15,0 1 4 16,-2 0-2-16,-2-1-4 16,1 0 2-16,-1 1 0 15,1-1 1-15,-2 0 0 16,2 2-1-16,0-1 0 16,-2 1 7-16,1-2-8 15,1 1 1-15,0-1-4 0,1 1 2 16,0 1 3-16,1-2-1 15,-1 1 6-15,-1-1-5 16,1 2-2-16,-1-3 0 16,-2 1-5-16,2 2 0 15,0-3 8-15,-2 2-2 16,2-2 7-16,-3 1-1 16,-1 1-12-16,0-1 6 15,-2 2-1-15,0-3-7 16,-3 1 14-16,-2 0-6 15,-4 1 5-15,-1 0-4 16,-2-1-2-16,-3 2 1 16,0-1-2-16,0 1 1 0,2-2 1 15,1 1 0 1,1-1 2-16,3-1 4 0,-3 1-12 16,-1 0 4-16,1 1 1 15,-3 1-7-15,-1-2 9 16,-2 2-1-16,-1 0 1 15,-1 0 0-15,-1 0-2 16,-1 0 1-16,2 0-27 16,-2 0 4-16,0 0-56 15,0 0-60-15,0 0-94 16,2-1-83-16,0 1-32 16,-1-1-55-16</inkml:trace>
  <inkml:trace contextRef="#ctx0" brushRef="#br0" timeOffset="3238.23">30493 1913 222 0,'0'0'388'15,"0"0"-263"-15,0 0 6 16,0 0 22-16,0 0-7 15,0 0-18-15,0 0-46 16,0-15-40-16,0 15 8 16,0 0-11-16,0 0 13 15,0 0-2-15,0 0-24 0,0 0-8 16,0 0-18-16,0 0 0 16,0 0 17-16,0 0-16 15,0 8 7-15,0 3 34 16,0 5-42-16,0 4 26 15,0 0-1-15,0 5 7 16,-4 2 18-16,3-1-49 16,-1 1 13-16,1 1-3 15,1 1 1-15,-2-1 4 16,2-2-6-16,0 0-9 16,0-4 21-16,0-4-14 15,0-4-8-15,0-5 0 16,0-2 1-16,0-4-7 0,0-1 6 15,0-2 0-15,0 0 20 16,0 0-10-16,0 0-10 16,0 0 0-16,0 0 2 15,0 0 40-15,0-9-22 16,0-3-11-16,0-5 1 16,0-3-8-16,0-2-4 15,0-1-2-15,0-2-18 16,-1-2 8-16,1-2 8 15,0 1 6-15,-2-2-2 16,1 1-8-16,-2 0 10 16,1 2-6-16,-1 1-2 15,0 3 2-15,0 1 12 0,-1 4-1 16,2 1 1 0,1 2-5-16,-1 3-2 0,2 3 1 15,0 1 0-15,0 4-1 16,0 1 1-16,0 2 0 15,0 1 0-15,0 0-6 16,0 0 6-16,0 0-9 16,0 0-8-16,0 0 5 15,0 0 8-15,0 0 4 16,0 0-2-16,0 0-1 16,0 0 3-16,3 0 0 15,4 3 0-15,0 0-6 16,0 4 7-16,2-2-1 15,1 2 9-15,2-2-1 16,2 2-10-16,-1 1 2 0,3 0 0 16,1 1 0-1,1-1 0-15,-1 1 7 0,2 1-1 16,-3 1 0-16,4 0-12 16,-1 0 6-16,-3 1 0 15,4 0 2-15,-4 1-1 16,1-1-1-16,-4-1 6 15,0-1 1-15,-1-2-8 16,-1 1 1-16,-2-3-4 16,-3 0 2-16,0-1 3 15,-2 1-1-15,0-1 4 16,-1-3-2-16,0 0-4 16,-1 3 2-16,-2-3-8 0,2-1-1 15,-2-1 6-15,0 2-7 16,0-2 10-16,0 0-28 15,0 0 15-15,0 1-18 16,0 1 29-16,-5-1 2 16,-4 2 14-16,2-1-3 15,-4 3-5-15,1-1-5 16,-2 2-1-16,0-1 0 16,-3 2 1-16,0 0 6 15,0 3-6-15,-1-1-1 16,-1 1 5-16,1 0-4 15,-3 4-1-15,1-3 0 0,1 2 0 16,0-1-3 0,0 2 5-16,-1-1-2 0,1-1 3 15,1 2-2-15,-1-1-2 16,3-3 1-16,0 0 0 16,3-1 0-16,2-2 6 15,1-1-6-15,1-1 0 16,4-1 12-16,1-2-13 15,1-1 1-15,1-1 0 16,0 0 15-16,0 0-6 16,0 0-9-16,0 0 12 15,0 0-10-15,0 0 28 16,0 0-21-16,0 0-8 16,0 0-1-16,0 0-6 15,0 0-31-15,0 2-123 0,0-1-441 0</inkml:trace>
  <inkml:trace contextRef="#ctx0" brushRef="#br0" timeOffset="33488.22">27251 2089 179 0,'0'0'170'0,"0"0"-76"16,0 0-16-16,0 0-59 16,0 0-12-16,0 0 113 0,3 0-57 15,-3 0-35 1,0 0 12-16,0 0 70 0,0 0 8 15,0 0-24-15,0 0-17 16,0 0-19-16,0 0 22 16,0 0 8-16,0 0-4 15,0 0 14-15,0 0-52 16,0 0-2-16,0 0-9 16,0 0-26-16,0 0 22 15,0 0-21-15,0 0 3 16,0 0 18-16,0 0-30 15,0 0 18-15,0 0-3 0,0 0-15 16,0 0 40 0,0 0-22-16,0 0-3 0,0 0 3 15,0 0-13-15,0-2-6 16,0 2 0-16,-2 0 0 16,-2-2 1-16,1 2 0 15,-3 0-1-15,3 0 7 16,0 0-5-16,0 0-3 15,0 0 1-15,1 0 0 16,-2 0-6-16,1 0 7 16,-3 0-1-16,2 0 8 15,-1 0-7-15,1 0-2 16,-2 0 1-16,1 0 0 0,-2 0-1 16,2 0 1-1,1 0 0-15,-1 0 4 0,1 0-3 16,-2 0-2-16,0 0 1 15,0 0 0-15,-2 0-2 16,2 0 4-16,0 0-2 16,-1 0 1-16,1 0 1 15,0 0-3-15,0 0 1 16,-4 0 0-16,2 0-1 16,-1 2 1-16,0 0 0 15,-1-2 4-15,2 0-3 16,-1 3-2-16,-1-3 1 15,3 0 0-15,-1 2-2 16,2-2 3-16,-1 1-1 16,1-1 1-16,1 0 1 0,-1 1-3 15,0-1 1 1,-1 0 0-16,1 0-1 0,-3 0 1 16,0 0 0-16,-1 0 2 15,1 0-1-15,1 0-2 16,-2 0 1-16,2 0 0 15,1 0 0-15,-1 0 1 16,1 0-1-16,1 0 0 16,2 0 2-16,-3 0-2 15,1 0 0-15,2 0 0 16,0 0-3-16,1 0 4 16,-2 0-1-16,2 0 0 0,-3 0 6 15,-1 0-8 1,-4 0 2-16,1 0 0 15,-2 2-3-15,-1-2 4 0,-1 1-1 16,-2 1 0-16,2-2 0 16,-1 1-1-16,3-1 1 15,1 2 0-15,2-2 1 16,1 0 0-16,0 0-1 16,1 0 0-16,1 0-4 15,2 0 3-15,-2 0 2 16,0 0-1-16,-5 0 3 15,2 0-2-15,-3 0-2 16,-1 0 1-16,-1 0-3 0,-2 0 2 16,1 0 1-1,-1 0 0-15,-1 0 3 0,0 0-2 16,-1 0-2-16,1 2 1 16,-1-2-2-16,0 0 1 15,-2 0 1-15,0 3 0 16,2-3 3-16,-1 0 5 15,1 0-10-15,-3 0 2 16,2 0-7-16,-1 0 6 16,1 0 1-16,-2 0 0 15,1 0 3-15,0 0 6 16,-1 0-11-16,4 0 2 16,-2 0-3-16,1-3 2 15,0 1 2-15,-1 0-1 16,-1 2 1-16,-2 0 0 0,0 0-1 15,0 0 0-15,-1 0-2 16,-2 0 1-16,-1 0 1 16,0 0 0-16,-1 0 0 15,-2 4 1-15,1-1-1 16,1-1 0-16,0 0 0 16,-1 1-2-16,-1-1 3 15,3 1-1-15,-1-3 0 16,3 2 1-16,2 1-1 15,2-3 0-15,1 0 0 16,2 0-1-16,-2 0 1 16,1 2 0-16,-1-2 1 15,-1 0-1-15,0 0 0 0,0 0-6 16,-2 0 6-16,-1 0-5 16,1 0 6-16,-2 0-1 15,0 0 3-15,-1 0-2 16,0 0-2-16,2 0 1 15,-2 0 0-15,-1 0-1 16,1 0 1-16,1 0 0 16,3 1 0-16,0-1 1 15,4 0-1-15,0 0 0 16,1 0 0-16,2 0-3 16,0 0 4-16,0 0-1 15,-1 0 0-15,0-3 3 16,-1-2-4-16,1 3 1 15,-4-2 0-15,2 1 0 0,-4 0 0 16,2 0 0-16,-1-1 0 16,-1 1 0-16,1 0-6 15,0 1 6-15,-1 0 0 16,-1-1 5-16,2 1-5 16,-2 0 0-16,1-1 0 15,2 2-12-15,-1 1 5 16,3-1 7-16,0 1 0 15,1 0 0-15,2-2 0 16,0 2 0-16,1 0-6 16,-1-1 2-16,0 1-9 15,1-1 11-15,-1 1 2 16,1-2 0-16,-3 2-1 0,0 0 1 16,-1 0-13-16,2 0-6 15,0 0 11-15,1 0 10 16,1 0-2-16,2 0 6 15,0 0-5-15,2-1-2 16,1 1 0-16,2 0-3 16,5 0 3-16,-1 0 2 15,1-1-1-15,-2 1 3 16,3 0-2-16,-1 0-2 16,-1 0 1-16,0 0-6 15,2 0 4-15,-1 0 2 16,1 0 0-16,-2 0 2 15,2 0 5-15,0 0-8 0,0 0 1 16,0 0-2 0,0 0 1-16,0 0 1 0,0 0 0 15,-1 0 1-15,1 0-1 16,0 0 0-16,0 0-1 16,0 0-4-16,0 0 4 15,0 0 2-15,0 0 0 16,0 0-1-16,0 0 1 15,0 0-2-15,0 0 1 16,0 0-1-16,0 0 0 16,0 0 1-16,0 0 0 15,0 0 1-15,0 0-1 0,0 0-13 16,0 0-82 0,0 0-67-16,0 0-47 15,0-4-85-15,0 1-104 0,0 0-243 0</inkml:trace>
  <inkml:trace contextRef="#ctx0" brushRef="#br0" timeOffset="34075.72">24281 1861 64 0,'0'0'382'15,"0"0"-203"-15,0 0-65 16,0 0-25-16,0 0 34 16,0 0-7-16,0 0-60 15,2 0-9-15,-2 0-29 16,0 0-3-16,0 0 15 16,0 0-21-16,0 6 29 0,0 4-2 15,0 4-12-15,0 4 46 16,0 4-31-16,0 10-14 15,0 3 7-15,0 7-20 16,0 5 14-16,0-1-10 16,-2 2-15-16,0-5 33 15,1-6-18-15,1-4 1 16,0-5 14-16,0-4-24 16,0-6 13-16,0-2-18 15,0-7 4-15,0-4-2 16,0-2-3-16,0-1 6 15,0-2 16-15,0 0-22 16,0 0 15-16,0 0-10 16,0-10-3-16,1-4-6 15,3-6-70-15,2-18-88 0,0 9-92 16,-2-2-299-16</inkml:trace>
  <inkml:trace contextRef="#ctx0" brushRef="#br0" timeOffset="34809.83">24336 1872 517 0,'0'0'192'15,"0"0"-85"-15,0 0-28 0,0 0 7 16,0 0-10-16,0 0-51 15,0 0-11-15,-7 0-13 16,1 5 6-16,-2 2 59 16,-2 5-11-16,-3 2-11 15,-3 3 4-15,0-2-29 16,1 2-3-16,-1 0-15 16,1 0 1-16,-1-1 16 15,2-3-16-15,-1-1-2 16,3 0 0-16,-1-2 6 15,1-3-7-15,1 3 1 16,1-5 0-16,3 1 7 16,1-1-6-16,1-2-1 0,0 0 0 15,1-2 1-15,1 2-1 16,0 0 1-16,0 1-1 16,0-1 3-16,-1 0-2 15,1 1-1-15,0-1 0 16,0 1-3-16,0-1 1 15,3-1 3-15,-1 1-1 16,1-2 6-16,-2 2 7 16,2 0-12-16,-1-3 12 15,1 2 0-15,0 0 26 16,0-1-12-16,0-1 7 16,0 2 14-16,0 1-40 15,0 0 30-15,4 1 2 0,8 5-16 16,3 3 8-1,4 1-13-15,3 3 7 0,1 3 24 16,1-1-49-16,1-1 17 16,-1 0-18-16,-3-2 0 15,-5-1 22-15,-1-2-20 16,-6-3 9-16,-3-4 11 16,-3-2-13-16,-1 1 15 15,-1-4-5-15,-1 0 1 16,0 0 21-16,0 0-13 15,0 0 0-15,0 0-3 16,0 0-24-16,0 0 4 0,0 0-5 16,0 3-20-1,0 0-98-15,-1 1-282 0</inkml:trace>
  <inkml:trace contextRef="#ctx0" brushRef="#br0" timeOffset="51620.22">25737 1884 214 0,'0'0'291'0,"0"0"-51"0,0 0-60 15,0 0-25-15,0 0-29 16,0-4-9-16,0 2-23 16,0 2-17-16,0 0-7 15,0-1-36-15,0 1 6 16,0 0-9-16,0 0-6 16,0 0 7-16,0 0-23 15,0 0 2-15,0 0 8 16,0 0-19-16,0 0 11 15,0 0-11-15,0 0 0 16,0 0 5-16,0 0-5 0,0 0 0 16,0 0-1-16,0 1-19 15,0 13 20-15,-2 6 0 16,-1 7 0-16,2 10 4 16,-1 4-2-16,-2 5-2 15,3 2 0-15,-4 1 4 16,2-4-5-16,0-4 1 15,0-9 0-15,0-5 11 16,3-13-10-16,-2-3-1 16,2-7 0-16,0-4-1 15,0 0 1-15,0 0 1 16,0 0 8-16,0 0 14 16,0 0-15-16,0 0-4 0,0 0-4 15,8-17-106-15,4 0-183 16,3-5-399-16</inkml:trace>
  <inkml:trace contextRef="#ctx0" brushRef="#br0" timeOffset="52077.9">25944 1905 129 0,'0'0'226'0,"0"0"-77"16,0 0-66-16,0 0-9 15,0 0 59-15,0 0-15 16,0 0-44-16,0 0-19 15,0 0-39-15,0 8 31 16,0 9 45-16,-3 7-21 16,-1 7 4-16,-1 6-43 15,1 6-10-15,-1 4 21 16,-1 1-1-16,0-1-10 0,-2-3-13 16,2-5-6-1,-2-5 15-15,2-7-19 0,0-6 27 16,3-9 19-16,2-4-20 15,1-4 6-15,0-4 0 16,0 0 7-16,0 0 11 16,0 0-37-16,0 0-2 15,0-4-20-15,13-19-114 16,2 3-265-16,4-1-928 0</inkml:trace>
  <inkml:trace contextRef="#ctx0" brushRef="#br0" timeOffset="52920.06">28800 1831 447 0,'0'0'171'16,"0"0"48"-16,0 0-93 15,0 0-37-15,0 0 24 16,0 0 6-16,0 0-60 16,0-3 2-16,0 3-10 15,0 0-10-15,0 0-1 16,0 0-24-16,0 0-5 0,0 13-2 15,-3 8-8-15,-5 12 15 16,2 6 2-16,0 7-12 16,1 0 15-16,2-2-12 15,0-3 0-15,2-4-3 16,-1-8-5-16,2-5-1 16,0-6 0-16,0-5 0 15,0-6 1-15,0-2 0 16,0-5-1-16,0 0 2 15,0 0-2-15,0 0-18 16,2-9-71-16,8-16-114 16,-1 3-172-16,3-2-212 0</inkml:trace>
  <inkml:trace contextRef="#ctx0" brushRef="#br0" timeOffset="53324.29">28988 1867 464 0,'0'0'218'16,"0"0"-133"-16,0 0-14 15,0 0 23-15,0 0-3 16,0 0-33-16,0 0-32 15,0 0-7-15,0 4-11 0,0 9 50 16,-4 4 52-16,-4 12-34 16,-2 5-4-16,1 7-25 15,-1 5-31-15,-2 1 24 16,3 1-8-16,0-5-20 16,2-2 24-16,2-11-1 15,2-5 25-15,2-10-12 16,1-7-26-16,0-5 16 15,0-1-3-15,0-2 1 16,0 0 12-16,0 0-35 16,0 0 17-16,0 0-30 15,0 0-11-15,0-8-33 16,6 1-153-16,-2 0-467 0</inkml:trace>
  <inkml:trace contextRef="#ctx0" brushRef="#br0" timeOffset="69685.78">25431 5061 368 0,'0'0'20'0,"0"0"51"16,0 0 62-16,0 0-6 16,0 0 10-16,0 2-29 15,0-2 6-15,0 0-9 16,0 0-49-16,0 0 12 15,0 0-17-15,0 0-21 16,0 0 28-16,0 0-26 16,0 0-3-16,0 0 2 15,0 0-22-15,0 0 24 16,0 0-7-16,0 0-25 16,0 0 26-16,5 0-11 0,1 0 15 15,4-4 22-15,3-5-29 16,2-4 9-16,3-7-17 15,3-5-16-15,2-6 25 16,0-5-25-16,1-2 8 16,0-1-7-16,-3-2 0 15,1 0-2-15,-1-1-7 16,-3 0 7-16,-2 2-6 16,-3-2-8-16,-2 2-1 15,-3 3 15-15,-2 6-19 16,-2 3 11-16,-2 9 8 15,-1 5-3-15,-1 3 3 16,0 3 2-16,0 3-1 0,0 3 3 16,0 0-3-1,0 2 0-15,0 0-16 0,0 0-3 16,-1 4-12-16,-7 10 11 16,1 7 20-16,-4 5 0 15,1 9-6-15,1 1 5 16,0 7 1-16,0 0 0 15,0 6-7-15,2-1 8 16,1 5-1-16,3-3 0 16,0 0 1-16,3-3-2 15,0-7 1-15,9-2 0 16,4-9-3-16,5-5 16 16,2-7-13-16,3-8 38 0,1-6-32 15,3-3 35-15,1-15-6 16,2-13-10-16,0-8 18 15,0-8-42-15,-4-4-1 16,-4-3 0-16,-3 1 0 16,-7 3-5-16,-3 1 13 15,-5 3-8-15,-4 2 5 16,0 4-5-16,0 4 0 16,-3 6-2-16,-4 5-26 15,1 4 27-15,1 6-4 16,1 6 5-16,2 3 0 15,-1 3-48-15,0 0-42 16,-1 17 44-16,-3 9 30 0,4 9 16 16,0 8 0-1,3 4 0-15,0 5 3 0,6-4-2 16,10 0-2-16,2-8 1 16,6-6 0-16,1-7 32 15,3-6 10-15,-1-9 9 16,2-4 11-16,-1-5-40 15,-3-3 4-15,-1 0-21 16,0 0-4-16,-3-4-2 16,-4-3-38-16,3-4-84 15,-5 3-155-15,-4 0-435 0</inkml:trace>
  <inkml:trace contextRef="#ctx0" brushRef="#br0" timeOffset="70799.03">26635 4584 506 0,'0'0'284'0,"0"0"-171"15,0 0-38-15,0 0 33 16,0 0 44-16,0 0-37 16,0 0-18-16,0 0-13 15,0 0-58-15,0 0 19 16,3 0-16-16,4 0-20 15,7 0 36-15,5 0-7 16,5 0-7-16,7 0-8 16,3 0-21-16,4 0-2 15,2 0 0-15,2 0 0 16,-3 0 1-16,0 0 1 16,-4 0 6-16,-2 0-8 0,-7 0-2 15,-4 0 0-15,-6-2 2 16,-5 0 0-16,-4 2-4 15,-4 0 4-15,-1 0-25 16,-2 0-29-16,0 0-101 16,-8 6-59-16,-5 1-340 0</inkml:trace>
  <inkml:trace contextRef="#ctx0" brushRef="#br0" timeOffset="71152.12">26715 4778 700 0,'0'0'260'0,"0"0"-182"15,0 0-72-15,0 0 40 16,0 0 88-16,0 0-29 15,0 0 20-15,78 11-10 16,-48-9-51-16,2 0-12 16,0 0 2-16,-2-1-10 15,-5-1 12-15,-4 1-31 16,-3-1-8-16,-6 0 2 0,-5 2-19 16,-1-2 6-16,-4 0-6 15,-1 0 0-15,-1 0 2 16,2 0-2-16,1 0-47 15,9 0-126-15,1-2-310 16,-1-4-437-16</inkml:trace>
  <inkml:trace contextRef="#ctx0" brushRef="#br0" timeOffset="72043.74">27846 4383 415 0,'0'0'183'16,"0"0"-143"-16,0 0-14 16,0 0-24-16,0 0 44 15,0 0 61-15,0 0-12 0,-81 78-20 16,71-59 6-16,1 1-14 15,0 1 44-15,3 4-37 16,-1 1-25-16,4 3 1 16,1 1-21-16,2 2 7 15,0 1 3-15,0 1 8 16,12-1 18-16,3 1-3 16,3-1-8-16,1-3-31 15,5-3-22-15,3 0 32 16,3-2 3-16,1-5-8 15,5 0 11-15,0-4-21 16,2-5 4-16,1 0 0 16,-1-6-15-16,-1-4 5 0,1-1-3 15,-2 0-8-15,2-3 14 16,-4-8-15-16,1-5 13 16,-4-1 1-16,0-3-13 15,-2-3 5-15,-3-1-5 16,0-1 0-16,-4-4 23 15,-2 1-23-15,-1-2-1 16,-6-1 0-16,1 0 11 16,-7 1-11-16,-1-4 0 15,-3 3 1-15,-3 0 6 16,0 1-7-16,0 1 0 16,-3 0 0-16,-7 3-5 0,-4-1 4 15,-5 4 2 1,-2 0 16-16,-4 1 3 0,-5 0-14 15,-1 1-7-15,-5 2 1 16,-3 0-3-16,0 3 2 16,-1 4 1-16,-1 3 0 15,-2 4 0-15,-2 2-2 16,2 1 2-16,-1 2-10 16,2 0 2-16,4 5 1 15,3 4-8-15,3 4-19 16,3 1 0-16,4 1-59 15,2-1 1-15,2 5-51 16,6 1-96-16,-3 7-68 16,6-4-190-16,3-4-154 0</inkml:trace>
  <inkml:trace contextRef="#ctx0" brushRef="#br0" timeOffset="72962.75">28215 4403 279 0,'0'0'118'0,"0"0"12"0,0 0 13 16,0 0 27-16,0 0-23 16,0 0-12-16,0 0-38 15,0 0-10-15,0 0 0 16,0 0-35-16,0 0-10 16,0 0-16-16,0 0-14 15,0 2 15-15,0 2-6 16,-9 9-5-16,-4 6-3 15,-4 7-7-15,-7 8-7 16,0 7 1-16,-6 6 0 16,0 2 5-16,-1 1-5 15,-1 0 0-15,4-5 2 16,3-4-1-16,6-8-1 0,3-8 0 16,5-7 9-16,5-4 23 15,1-5-13-15,4-4-5 16,1-3 4-16,0-2-17 15,0 0 35-15,0 0 7 16,0 0-10-16,0 0 5 16,0 0-29-16,0 0-2 15,0 0-7-15,0 0-7 16,-2 7-62-16,-4-2-250 16,-4 3-664-16</inkml:trace>
  <inkml:trace contextRef="#ctx0" brushRef="#br1" timeOffset="96050.06">26347 3389 65 0,'0'0'147'15,"0"0"-76"-15,0 0 7 0,0 0-78 16,0 0 32-16,0 0 53 16,0 0 11-16,0-1-39 15,0 1-27-15,0 0 9 16,-2-1 63-16,2-2-31 15,0 3 0-15,0 0-2 16,0 0-28-16,0 0 5 16,0 0-21-16,0 0-12 15,0 0 11-15,0 0-16 16,0 0 12-16,0 0 13 16,0 0-20-16,-1 0 2 15,1 0-15-15,0 0 0 16,0 8 12-16,0 0-12 0,0 5 13 15,0 1 15-15,0 1-27 16,0-1 13-16,3 3-1 16,1 1-5-16,2-2 16 15,2 2-14-15,-2-1 9 16,1 1 13-16,1 2 26 16,3-2-9-16,-1 2-23 15,2 0-8-15,1-3 28 16,0 0-18-16,4 2-8 15,-4-3 12-15,3 1-26 16,0-2 15-16,0 0-15 16,-1-2-6-16,1 1 33 15,-1 1 1-15,1-3-9 16,0 0-4-16,0 0-19 16,-1-1 7-16,4 2-3 0,0 0-5 15,0 1 21-15,3-1-21 16,0 0 13-16,-2 1 1 15,2-3-14-15,-1 0 5 16,0-1 4-16,1-1-2 16,0 0 11-16,4 2-19 15,1 0 10-15,-2-2 0 16,4 1-1-16,-1 1-6 16,0-4-3-16,1 3 1 15,-1-2 24-15,0 1-25 16,-3-3 10-16,2 0-7 15,-2 1 6-15,1-1 1 0,4-2-10 16,1 3 0-16,3 0 46 16,2-2-46-16,2 2 21 15,-3 0-15-15,3 1 5 16,0 0-5-16,-2-5-6 16,0 0 1-16,0 0 21 15,-2 1-14-15,-1-3-4 16,-1-1-4-16,-3 0 2 15,0 0 0-15,0 0-2 16,0 0 0-16,1 0 10 16,2 0-8-16,1-1-3 15,3-3 1-15,0-1-3 16,1 1 3-16,0-3 0 0,2 0 1 16,-2-2 3-1,1 1-3-15,-2-2-2 0,-1 1-7 16,1-3 8-16,-2-1 3 15,1 1-3-15,-1-3 8 16,0-2-8-16,2-1 7 16,-1-1-14-16,0-4 7 15,-2-1 0-15,-2-1 0 16,0 2 1-16,1 0-1 16,-4-1 6-16,0 1-5 15,0-2-2-15,-2 2 1 16,0 1-2-16,-2 0 1 15,-2 0 2-15,-3 0-1 0,2-1 8 16,-2 0-7 0,0-2-2-16,1-2 0 0,0 2 1 15,-2-1-1-15,1 0 2 16,-2-1-1-16,2 2 0 16,-3 2 1-16,-2 3-2 15,-4 5-4-15,-1 1 5 16,-2 4-3-16,0 1 3 15,-3 2 0-15,2-1 5 16,0 2-5-16,-2-1 0 16,-1 3-7-16,-1-1 7 15,-1 4 3-15,1 0-3 16,-2-1 0-16,1 2 1 16,-1 0 0-16,0 0-2 15,0 0-12-15,0 0-4 0,0 0 11 16,0 0-9-16,0 0-22 15,0 0-7-15,0 4-54 16,0 5-35-16,-1 2-224 16,-7-1-228-16,2-4-95 0</inkml:trace>
  <inkml:trace contextRef="#ctx0" brushRef="#br2" timeOffset="101955.87">26336 3427 413 0,'0'0'124'16,"0"0"6"-16,0 0-64 15,0 0 42-15,0 0 38 16,0 0-46-16,0 0-32 15,0-7-35-15,0 6-12 16,0 1 32-16,0 0-9 16,0 0-4-16,0 0 11 15,0 0-48-15,0 0 14 16,0 0-17-16,0 0-3 16,0 0-5-16,0 0 5 0,3 3 3 15,-1 5 7 1,1 1 3-16,1 1-10 0,-1 0 0 15,0 4 2-15,2-3 22 16,1 1-6-16,-2-1-2 16,2 2 11-16,0 1-21 15,0 0 6-15,0 2 2 16,3 0 2-16,0 0 13 16,2 4-21-16,2-1-2 15,0 5 27-15,2-3 11 16,2 1-6-16,1 3-3 15,-2-3-16-15,3 0 22 16,1 0-25-16,-2-2 11 16,1-1 3-16,0-2-20 0,-2 0-9 15,1-1-1-15,-2 1 0 16,2-2 4-16,-1 2-3 16,0 2-1-16,0-2 10 15,-4 0-8-15,-1-1-2 16,1-2 0-16,0 0 1 15,0-4-1-15,0 0 1 16,2 1 8-16,0 1-3 16,3-2 3-16,-1 1-10 15,-1-3 1-15,-1 2 0 16,1-2 3-16,1 3-3 16,-1-2 12-16,2 3 4 15,0-2-16-15,-1 3 0 0,0-3-1 16,1 2 1-16,-1-2 6 15,2 1-5-15,-3-1 17 16,2-2 5-16,0 1-22 16,-1-2 14-16,2-2-6 15,-3 0-9-15,4-2 33 16,2 0-19-16,2-2 4 16,1 0 10-16,4-1-27 15,2 0 10-15,0 0-11 16,5 0 0-16,-2 0 0 15,2 0 6-15,0 0-4 16,0 0-2-16,-2 0 0 16,1 0-2-16,-3 0 2 15,-2 0 0-15,-3 0-1 16,1 0 7-16,-1-1-6 0,0-2 4 16,0-1-3-16,-1-1-2 15,3-1 1-15,-1 0 0 16,0-2 3-16,2 2-3 15,2 1 0-15,-3-3 2 16,1 1-1-16,0 0-2 16,0 0-4-16,-2 0 5 15,-2-1 3-15,1 2-3 16,1-2 0-16,0-2 0 16,2 0 0-16,1 1-2 15,1-1 2-15,-2 0 0 16,1 2-1-16,-1-1 2 15,-2 1-1-15,0 1 0 0,-1-2 0 16,-2 3-1-16,1-2 1 16,-2 0 0-16,0-1 8 15,0 1-1-15,-1-1-7 16,1-3 0-16,-3 2 0 16,2-1 0-16,-3 0 0 15,0-2 0-15,-1 1 7 16,0-1-7-16,0 0 0 15,0 0 0-15,-1-1-1 16,1 0 0-16,0 0 1 16,-2-1 0-16,2-5 7 15,-2 4-6-15,1-4-2 0,-3 1 0 16,3-3 1-16,-2 1-1 16,-1-3 1-16,1 2 0 15,-1-1 2-15,0-1 5 16,-1 3-14-16,0-1 4 15,-2 0 3-15,2 1-1 16,-2 1 1-16,-2-1 0 16,-1 1 6-16,1-1-6 15,-2 1 0-15,0 1-8 16,-2-1 7-16,1 4-1 16,-3 1 2-16,-1 1 0 15,2 1-1-15,-2 1 1 16,1 0-1-16,-1 0-4 0,3 2 5 15,-3-1-2 1,0 3 3-16,0 0-1 0,-1 3 6 16,-1 2-4-16,-1 1-3 15,2-2 1-15,-2 4 0 16,1-3-1-16,-1 1 2 16,2 1 0-16,-2-1 5 15,0-1-5-15,1 2-2 16,-1 1 1-16,0-2 0 15,2 2-6-15,-2 0 6 16,0 0 0-16,0 0 0 16,0 0-26-16,0 0-23 15,0 0-31-15,0 0-57 16,0 0-57-16,0 0-178 16,-5 0-301-16</inkml:trace>
  <inkml:trace contextRef="#ctx0" brushRef="#br2" timeOffset="106266.42">29332 3224 772 0,'0'0'144'0,"0"0"-92"16,0 0 72-16,0 0-8 0,0 0-38 16,0 0-47-16,0 0-30 15,-26-5 13-15,17 16-13 16,-3 5 6-16,-4 1 12 15,-2 9-5-15,-6 2 41 16,-3 5-36-16,-6 1-18 16,-1 1 15-16,0-1-16 15,0-4 7-15,7-4-3 16,3-6-4-16,6-4 0 16,7-5 0-16,5-4 0 15,3-4 2-15,3-2 5 0,0-1 67 16,0 0 19-16,0 0-18 15,2-4-15-15,8-8-34 16,4-5-25-16,5-5 19 16,4-2-19-16,-2-1 10 15,4-2 5-15,0-1-15 16,1 1-1-16,-1 1 0 16,0-2 1-16,-2 5 2 15,-2 1-3-15,-2 3 0 16,-4 2 0-16,1 3 10 15,-4 3-10-15,-1 3 0 16,-2 2 0-16,-5 1 4 16,1 5-3-16,-4-2-1 15,-1 2 0-15,0 0-27 0,2 0 27 16,1 2-25-16,1 8 25 16,5 4 16-16,-2 2-8 15,3 5-8-15,1 1 0 16,0 3 0-16,2 3 4 15,2-2-4-15,2 1 0 16,-1-5 8-16,-2-2-8 16,0-3 0-16,-3-3-1 15,-3-5-1-15,-1-1 1 16,-6-4 1-16,1-1 0 16,-2-2 10-16,0-1-1 15,0 2-10-15,0-2 2 16,0 1-1-16,-10 2 36 0,-4 0-25 15,-3 1-1 1,-4-1-3-16,-1 1 1 0,-3-3-10 16,0 1 2-16,-3-1 0 15,-2-1-1-15,1 0 2 16,-3 0-1-16,4 0 9 16,0 0-3-16,2 0-12 15,3-1 4-15,0-1 2 16,5-1 10-16,2 1-9 15,2 0-1-15,4 2 11 16,4-1-2-16,2 1-9 16,2 0 0-16,2 0 1 0,-1 0 20 15,1 0-20-15,0 0 18 16,0 0-10 0,0 0-2-16,0 0-14 0,0 0 5 15,0 0-20-15,0 0 21 16,0 0-98-16,0 3-192 15,0 5-70-15,0 2-404 0</inkml:trace>
  <inkml:trace contextRef="#ctx0" brushRef="#br2" timeOffset="108918.11">29415 3953 538 0,'0'0'535'15,"0"0"-440"-15,0 0 25 16,0 0 54-16,0 0-40 15,0 0-33-15,0 0-30 16,14-50-23-16,-10 34-1 16,0-2-38-16,-1-1 1 15,2 0 18-15,-1 1-28 0,1-2 14 16,-2 3-14 0,-1 0 0-16,0 3 0 0,0 3 1 15,-1 2 4-15,-1 2-5 16,0 2-1-16,0 5 1 15,0 0-12-15,0 0-16 16,0 3 28-16,0 13-8 16,0 14 8-16,0 8 16 15,0 10-14-15,-1 3-3 16,1 0 1-16,0-6 0 16,0-8 4-16,0-7-4 15,0-5 0-15,3-9 1 0,-2-5 1 16,1-5-4-1,-1-3 2-15,1-3-23 16,1 0-77-16,4-6-137 0,3-12-305 16,0 0-260-16</inkml:trace>
  <inkml:trace contextRef="#ctx0" brushRef="#br2" timeOffset="109291.87">29636 3791 766 0,'0'0'249'0,"0"0"-200"15,0 0-13-15,0 0 49 16,0 0-9-16,0 0-15 0,0 0-60 16,24 84 25-16,-5-70-11 15,4-6-14-15,2-2 47 16,0-4-6-16,2-2 23 15,0 0 1-15,-3-8-47 16,-5-4 20-16,-1-4-2 16,-6-1-24-16,-3 0 52 15,-6-1-34-15,-3 1-6 16,0 1 19-16,-15 0-44 16,-2 3 38-16,-3 3-38 15,-4 4 6-15,-1 5-16 16,-2 1 10-16,3 8 0 15,-2 10-1-15,6 6-55 16,3 4-100-16,4 8-103 0,7-5-254 16,4-5-105-16</inkml:trace>
  <inkml:trace contextRef="#ctx0" brushRef="#br2" timeOffset="109699.01">29730 3958 461 0,'0'0'291'0,"0"0"-190"16,0 0-86-16,0 0 50 16,-75 72 139-16,63-47-103 15,5 4-8-15,5 1-40 0,2 2 0 16,4 0-4-16,13-5-46 15,7-8 25-15,4-2-21 16,4-12 22-16,2-5 35 16,0-2-20-16,-1-18-1 15,-3-5-2-15,-6-4-41 16,-6-4 13-16,-6 1-13 16,-9 1 11-16,-3 2 18 15,-5 2-19-15,-13 5 2 16,-5 4 24-16,-2 4-35 15,-3 9 7-15,-2 5-8 16,0 4-9-16,2 17 0 0,1 3 6 16,5 3-3-1,7 6-30-15,15 9-144 0,0-6-97 16,4-8-414-16</inkml:trace>
  <inkml:trace contextRef="#ctx0" brushRef="#br2" timeOffset="110148.85">30058 3886 887 0,'0'0'200'0,"0"0"-143"0,0 0-39 15,0 0 38-15,-48 93 50 16,42-59-35-16,5 0 2 16,1 3-20-16,0-4-38 15,12 0 4-15,6-5-13 16,7-7 17-16,5-4 50 16,3-9-32-16,3-5 8 15,2-3 4-15,-2-3-33 16,-2-12 20-16,-2-7-21 15,-6-2 0-15,-5-5 25 16,-9-2-30-16,-4-1 11 16,-8-2-7-16,0 1-18 15,-3 2 32-15,-12 3-32 0,-6 4 19 16,-4 6 5-16,-5 7-14 16,0 6-16-16,-1 5 6 15,2 2-28-15,3 15 28 16,4 8-54-16,6 5-53 15,7 9-80-15,6-7-165 16,3-5-425-16</inkml:trace>
  <inkml:trace contextRef="#ctx0" brushRef="#br2" timeOffset="110586.72">30571 3755 727 0,'0'0'131'15,"0"0"-82"-15,0 0-40 16,0 0 49-16,0 0 75 15,0 0-48-15,0 0 4 16,-30 72-52-16,30-58-35 16,3-2 35-16,9 1-15 0,2-6 78 15,3 0-21 1,2-5-27-16,1-2 12 0,1 0-16 16,-4-7-4-16,-1-5 13 15,-4-5-20-15,-3 2 13 16,-3-2 11-16,-5 1-18 15,-1 2 17-15,0 1-43 16,-10 5-9-16,-7 2 39 16,-3 5-47-16,-6 1 0 15,-2 6 0-15,-2 13-63 16,-9 17-103-16,9-5-181 16,2-4-528-16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2:41:46.3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5845 2327 841 0,'0'0'237'0,"0"0"-181"16,0 0-31-16,0 0-8 16,0 0 72-16,0 0-34 15,0 22-45-15,0-5 88 16,0 9-44-16,1 8-19 15,7 21 4-15,6 23-1 16,0 26-7-16,-3-8-5 16,2-16-20-16,-8-25-2 15,-1-21-4-15,-1 2 0 16,2 0-10-16,-1-2 3 16,-1-9-9-16,0-10-35 15,0-8-57-15,0-7-92 16,-2-10-147-16,-1-6-195 0</inkml:trace>
  <inkml:trace contextRef="#ctx0" brushRef="#br0" timeOffset="729.3">5760 2285 401 0,'0'0'397'0,"0"0"-280"0,0 0-117 16,0 0 9-16,0 0 1 16,0 0-10-16,0 0 45 15,57-55-9-15,-41 49-8 16,5 3-2-16,7 3-26 15,2 0 12-15,3 1-12 16,3 15 1-16,0 3 8 16,0 9-9-16,-1 4 2 15,-2 7 122-15,-10 5-83 16,-7 4-34-16,-12 5-7 16,-4-3 0-16,-6-2 15 15,-13-4-14-15,-5-7-1 0,0-11 10 16,-3-6-8-16,2-8-2 15,0-7 0-15,1-5 8 16,9 0-3-16,0-8-5 16,6-6-49-16,6-5-22 15,3-1 22-15,0 1 18 16,6 0-3-16,12 5-5 16,3 3 7-16,7 6-22 15,4 3 41-15,6 2 12 16,1 2-5-16,3 13 6 15,2 4 23-15,0 7 13 16,-1 2 25-16,-7 2 29 16,-8 1-11-16,-4 2 24 15,-14 1-51-15,-8 2 30 16,-2 3 18-16,-19-2-77 0,-14 2-4 16,-9 0-17-16,-9-4 5 15,-2-6 11-15,-3-6-17 16,1-7-1-16,0-9 6 15,6-7-4-15,4 0 21 16,6-7-7-16,9-6 41 16,8 1 13-16,7 1-50 15,6 1-13-15,6 3-7 16,3-1-16-16,0-1 14 16,8-2-65-16,8 0-166 15,1 1-134-15</inkml:trace>
  <inkml:trace contextRef="#ctx0" brushRef="#br0" timeOffset="1373.87">7101 2712 1235 0,'0'0'205'0,"0"0"-182"15,0 0-23-15,0 0 0 16,0 0 4-16,0 0 82 15,113 9-28-15,-60-6-8 16,3 2-39-16,1-2 1 16,-3 0-6-16,-6-3 8 15,-7 0 17-15,-5 0-13 16,-6 0-5-16,-8-5 6 0,-4-2-18 16,-2 0-2-16,-5-2 1 15,10-6-54-15,-6 3-214 16,-2-3-555-16</inkml:trace>
  <inkml:trace contextRef="#ctx0" brushRef="#br0" timeOffset="1787.25">8417 2271 713 0,'0'0'194'15,"0"0"-58"-15,0 0-12 16,0 0 28-16,0 0 35 15,0 0-34-15,0 0-19 16,83 61-60-16,-64-18-22 16,3 21 22-16,0 25-68 15,0 26 8-15,-4 2-12 16,-3-22 12-16,-6-28-15 0,-4-30 1 16,0-7 0-1,1 2 5-15,2-1-3 0,-2-3-4 16,0-8-9-16,-3-10-48 15,1-10-92-15,-1-9-220 16,-3-13 41-16,0-7-671 0</inkml:trace>
  <inkml:trace contextRef="#ctx0" brushRef="#br0" timeOffset="2081.3">8439 2271 1247 0,'0'0'284'16,"0"0"-259"-16,0 0-25 16,0 0 29-16,103 0-13 15,-57-3 47-15,5-1-22 16,0 1-22-16,2-1 10 15,-1 1-20-15,-5 0-3 16,-3-1-3-16,-6 3-3 16,-7 1 0-16,-7 0-25 15,-9 0-71-15,-9 8-116 16,-6 1-140-16,0 2-198 0</inkml:trace>
  <inkml:trace contextRef="#ctx0" brushRef="#br0" timeOffset="2346.38">8582 2610 757 0,'0'0'284'16,"0"0"-224"-16,0 0-49 15,0 0 1-15,0 0 176 16,0 0 30-16,0 0-119 15,94-5-38-15,-52-3-6 16,4-2-47-16,-1 1 19 16,1 2-11-16,-1 1-15 0,-8 2 16 15,-3 2-16-15,-11-1-1 16,-2 3 0-16,-11 0-127 16,-7 9-388-16</inkml:trace>
  <inkml:trace contextRef="#ctx0" brushRef="#br0" timeOffset="3199.62">4498 2663 443 0,'0'0'608'0,"0"0"-495"15,0 0-34-15,0 0 65 16,0 0 8-16,0 0-32 16,0 0-62-16,3 0-20 0,6 0-37 15,8-3 11-15,9 3-11 16,12 0 14-16,11 0 30 16,6 0-14-16,-1 0-14 15,6 0 0-15,-4 0-16 16,-4 0 7-16,-4 0-8 15,-9-5 0-15,-5 1 4 16,-10-1-4-16,-3 2 0 16,-8 1 0-16,-7 1-2 15,-6 1-36-15,-3 0-203 16,-14 0-453-16</inkml:trace>
  <inkml:trace contextRef="#ctx0" brushRef="#br0" timeOffset="3851.49">3303 2311 396 0,'0'0'262'0,"0"0"-160"0,0 0 86 16,0 0 16-16,0 0-6 15,0 0-31-15,0 0-65 16,-4-6-22-16,4 6-23 16,0 0-45-16,0 8-12 15,0 15 15-15,0 27-15 16,0 31 64-16,4 31-54 15,4 8-4-15,-2-19-6 16,-3-27 0-16,0-34 3 16,0-6-3-16,-2-2 0 15,2 1 1-15,-1-3-1 16,-1-6 0-16,1-7-17 0,1-14-124 16,0-3-211-16,0 0-423 0</inkml:trace>
  <inkml:trace contextRef="#ctx0" brushRef="#br0" timeOffset="4140.16">3239 2235 768 0,'0'0'191'0,"0"0"-156"0,0 0 11 16,0 0 62-16,90 2-15 15,-53 2-12-15,5-1-19 16,7-3-9-16,3 0 27 16,-4 0-48-16,-3 0-21 15,-8-7-4-15,-3 0-7 16,-7 2-59-16,-9 1-143 15,-9 1-383-15</inkml:trace>
  <inkml:trace contextRef="#ctx0" brushRef="#br0" timeOffset="4358.33">3289 2581 598 0,'0'0'257'15,"0"0"-183"-15,0 0-41 16,0 0 140-16,0 0 84 16,0 0-108-16,83 17-80 15,-47-17-26-15,7 0-25 16,5 0 7-16,-2 0-24 16,18-10-1-16,-12 0-38 15,-10 0-525-15</inkml:trace>
  <inkml:trace contextRef="#ctx0" brushRef="#br0" timeOffset="5085.72">6053 3696 874 0,'0'0'236'16,"0"0"-147"-16,0 0-3 15,0 0 62-15,0 0 7 0,1 95-72 16,-1-64-5-16,0 0-30 15,0-2-23-15,0-2-10 16,0-3-15-16,0-1 0 16,0 2 5-16,0 0-5 15,-3 0-6-15,3 3-45 16,0-6-143-16,0-5-476 0</inkml:trace>
  <inkml:trace contextRef="#ctx0" brushRef="#br0" timeOffset="5535.49">6070 4791 544 0,'0'0'135'16,"0"0"-44"-16,2 103 45 15,2-47-23-15,1 7-9 16,2 3-35-16,-4-2-34 16,5-4-2-16,-4-9-33 15,-1-9 13-15,2-7-13 16,-2-7 6-16,1-5-7 15,-1-3 1-15,0 2-32 16,0-7-124-16,-3-1-374 0</inkml:trace>
  <inkml:trace contextRef="#ctx0" brushRef="#br0" timeOffset="5941.57">6017 4799 649 0,'0'0'240'0,"0"0"-168"15,0 0-66-15,0 0-5 16,0 0 60-16,0 0 17 16,0 0-10-16,108-4-12 15,-67 2-40-15,3 0 12 16,1-2 1-16,1-1 66 15,-2 0-44-15,-2 0-42 16,-5 2 0-16,-6 2-9 16,-8 1-12-16,-7 0-1 15,-7 1-136-15,-9 7-425 0</inkml:trace>
  <inkml:trace contextRef="#ctx0" brushRef="#br0" timeOffset="6203.44">6057 5213 662 0,'0'0'337'0,"0"0"-242"16,0 0-22-16,0 0 50 15,0 0 0-15,101 3-20 0,-69-6-23 16,-1-3-45 0,2-2 0-16,-6 3-28 0,-4-1-7 15,0 5-12-15,-7-1-273 16,-4 2-694-16</inkml:trace>
  <inkml:trace contextRef="#ctx0" brushRef="#br0" timeOffset="7015.34">9225 2360 1025 0,'0'0'168'0,"0"0"-106"16,0 0-40-16,0 0 24 15,0 0 67-15,-5 99-33 16,7-36 4-16,13 22-18 16,3 21-35-16,-3-6 31 15,-3-22-24-15,-6-25-19 0,-5-22 3 16,1 3-13-16,-2 0 12 16,0-1-11-16,0-13-9 15,0-3-2-15,0-10 1 16,0-7-88-16,0 0-112 15,0 0-181-15</inkml:trace>
  <inkml:trace contextRef="#ctx0" brushRef="#br0" timeOffset="7516.38">8481 1768 674 0,'0'0'225'15,"0"0"-144"1,0 0-13-16,0 0-10 0,0 0-22 16,0 0 54-16,0 0 11 15,68 9-12-15,-35-4-5 16,6-1-49-16,6-1 26 15,4-3 18-15,3 0-52 16,2 0 2-16,-8 0-17 16,-3-4 4-16,-7-1 5 15,-8-2-14-15,-8 2-7 16,-2 2 0-16,-8 1 7 16,-4-1-2-16,0 1-5 15,-5 0 0-15,-1 2 0 16,0 0 0-16,0 2-118 15,-7 9-387-15,-3 3-541 0</inkml:trace>
  <inkml:trace contextRef="#ctx0" brushRef="#br0" timeOffset="8027.73">8673 3416 1035 0,'0'0'183'0,"0"0"-151"16,0 0-16-16,0 0 4 0,0 0 31 16,99-15 59-16,-52 8-37 15,6-3-28-15,3 0-4 16,1-2-11-16,-5 0 10 16,-7 3-1-16,-6-4-13 15,-5 6-2-15,-10-1-14 16,-5 4-9-16,-7 2-2 15,-12 2-13-15,-1 12-309 16,-16 4-781-16</inkml:trace>
  <inkml:trace contextRef="#ctx0" brushRef="#br0" timeOffset="8739.64">6816 4769 1179 0,'0'0'297'0,"0"0"-265"16,0 0 4-16,0 0 11 15,0 0 43-15,0 0 31 16,0 0-59-16,-7 8-21 16,7 12-21-16,0 26-7 15,0 27 2-15,0 31 3 16,4 14 8-16,5 1 28 15,-3-13-41-15,-1-33 9 16,-2-17-17-16,-2-23-4 0,1-7 10 16,-1-3-11-16,2-2 2 15,0-3 4-15,-2-10-6 16,1-5-9-16,-2-3-13 16,1 0-25-16,-1-17-55 15,0-2-208-15,0-2-643 0</inkml:trace>
  <inkml:trace contextRef="#ctx0" brushRef="#br0" timeOffset="9249.12">5742 5789 537 0,'0'0'486'16,"0"0"-412"-16,0 0-54 0,0 0 5 15,0 0 57-15,0 0 38 16,103-4 2-16,-55 4-30 16,25 0 2-16,18 0 4 15,16 0-35-15,-8 0-37 16,-17-3 2-16,-26 0-21 15,-14-2-7-15,4 1 21 16,4 1-21-16,-1 1 0 16,-9 2 2-16,-4 0 8 15,-12 0-10-15,-5 0 0 16,-7 3 2-16,-5 0 23 16,-5 0-24-16,-2-3-1 0,0 0 0 15,-12 0-67 1,-6 0-238-16,-6-4-968 0</inkml:trace>
  <inkml:trace contextRef="#ctx0" brushRef="#br0" timeOffset="9693.87">5451 4986 681 0,'0'0'387'16,"0"0"-244"-16,0 0-84 15,0 0 20-15,0 0 24 16,-7 74-29-16,4-32-6 16,0 8-17-16,3 16-17 15,0 16 34-15,0-4-25 16,0-8-19-16,6-12-5 15,3-17-17-15,-2 0-2 0,2-2 0 16,-3-12 0-16,0-8 0 16,0-10 0-16,3-9-13 15,-3 0-196-15,-1 0-186 0</inkml:trace>
  <inkml:trace contextRef="#ctx0" brushRef="#br0" timeOffset="10542.8">2966 3540 664 0,'0'0'669'0,"0"0"-499"15,0 0-97-15,0 0-11 16,0 0-3-16,0 0-27 16,0 0-6-16,0 0-16 15,3 0-8-15,11 0-2 16,16 0 8-16,11 0-8 15,22 0 18-15,21 0-9 0,-1-6 21 16,-7-1-8 0,-6 0-22-16,-15 0 10 0,5-1-10 15,6-1 0-15,-10 1 4 16,-8 0-2-16,-8 1-1 16,-8 4 8-16,-11 0-8 15,-8 3-1-15,-4 0 7 16,-6 0-6-16,-3 0 13 15,0 0-8-15,0 0-5 16,-9 0-1-16,-7 0-159 16,-4 0-401-16</inkml:trace>
  <inkml:trace contextRef="#ctx0" brushRef="#br0" timeOffset="11098.43">2674 2341 1068 0,'0'0'285'15,"0"0"-183"-15,0 0 39 16,0 0-45-16,0 0-6 15,0 0-8-15,0 0-39 16,-3-5-1-16,3 5-40 16,0 12 14-16,0 22-12 15,0 27-2-15,8 8 17 16,2-3-2-16,-1-3-11 16,-3-10-5-16,3 5-1 0,4 9 0 15,-4-3 1 1,-1-3-1-16,-1-5-1 0,-1-4 1 15,0-6-20-15,-3-5 18 16,0-9-13-16,-3-8-5 16,0-12 18-16,0-5-36 15,0-5-7-15,2-2-27 16,-1-7-100-16,1-36-55 16,1 2-307-16,-2-3-59 0</inkml:trace>
  <inkml:trace contextRef="#ctx0" brushRef="#br0" timeOffset="11629.65">2944 1683 791 0,'0'0'341'16,"0"0"-209"-16,0 0-33 15,0 0 18-15,0 0 13 0,0 0-44 16,0 0-35-16,-3-3 1 15,3 3-25-15,0 0-13 16,3 0-11-16,11 0 6 16,8 0-8-16,9 0 6 15,11 0-6-15,7 0 12 16,9 0-13-16,8 0 6 16,5 0 16-16,1 0-21 15,-2-3 16-15,-7-1-9 16,-6 0-7-16,-10 0 6 15,-14 1 1-15,-6 0 12 16,-12 0 13-16,-5 3-14 16,-5 0 42-16,-4 0 1 0,1 0-12 15,-2 0 27-15,0 0-33 16,0 0-14-16,0 0-20 16,0 0-9-16,0 0-2 15,0 0-16-15,0 0-103 16,-2 9-156-16,-11 2-727 0</inkml:trace>
  <inkml:trace contextRef="#ctx0" brushRef="#br0" timeOffset="13932.77">1648 702 857 0,'0'0'233'0,"0"0"-185"15,0 0-48 1,0 0 1-16,0 0 63 0,0 0-32 16,0 0-3-16,0 2 10 15,0 11-4-15,0 6 41 16,0 11-20-16,0 9-16 16,7 7 8-16,2 6-16 15,0 9-24-15,-1-2 9 16,2-1-17-16,-4-8 0 15,0-11-1-15,2-10-21 16,-3-10-38-16,-3-10-101 16,-2-9-56-16,0-3-127 15,0-12-293-15</inkml:trace>
  <inkml:trace contextRef="#ctx0" brushRef="#br0" timeOffset="14547.71">1515 623 183 0,'0'0'103'0,"0"0"-37"15,0 0 58-15,0 0-26 16,0 0-10-16,91-42 5 15,-64 39-2-15,1 3-2 16,2 0-34-16,1 9 38 16,-4 7-41-16,-3 4-25 0,-6 2 12 15,-9 2 61-15,-6 6-36 16,-3 6-4-16,-3 0-46 16,-15 0 22-16,-1 0-12 15,-2-7-23-15,1-5 0 16,4-7 14-16,4-7-15 15,0-7-19-15,6-3 1 16,3 0-9-16,3-6-20 16,0-11-40-16,3-2-24 15,12 0 21-15,3 0-1 16,4 6 56-16,4 5 22 16,-1 7 13-16,6 1 8 15,-1 4-6-15,-2 11 8 0,1 5 23 16,-5 3 34-16,-3 2 46 15,-7 4-16-15,-9 3-29 16,-5-1-16-16,0 3 12 16,-13-3-34-16,-11 0-23 15,1-4-6-15,-5-5 7 16,-2-5-7-16,-1-7 0 16,1-5 15-16,2-5-15 15,1 0-1-15,0-12 0 16,6-3-81-16,5-3 65 15,1 3 5-15,12 0-17 16,3 5-8-16,3-3-42 16,13 4-103-16,1 0-195 0</inkml:trace>
  <inkml:trace contextRef="#ctx0" brushRef="#br0" timeOffset="14844.3">2180 551 871 0,'0'0'282'0,"0"0"-198"15,0 0-66-15,0 0-17 16,0 106 37-16,0-53 30 15,9 17-6-15,2-4 6 0,-1 2-18 16,2-1-15-16,-4-16-34 16,-1 2 8-16,-3-12-6 15,-4-10-3-15,0-11-27 16,0-9-129-16,-3-5-222 16,-5-6-290-16</inkml:trace>
  <inkml:trace contextRef="#ctx0" brushRef="#br0" timeOffset="15105.49">2028 574 649 0,'0'0'95'16,"0"0"-28"-16,0 0 80 15,81-12-23-15,-43 12-2 16,6 0-54-16,5 0 1 16,2 0 65-16,-2 0-67 15,-3 0-34-15,-9-2-13 16,-10 1-20-16,-10 1 0 16,-17 0-124-16,0 3-208 15,-6 8-293-15</inkml:trace>
  <inkml:trace contextRef="#ctx0" brushRef="#br0" timeOffset="15308.8">2015 883 861 0,'0'0'208'16,"0"0"-182"-16,0 0 32 15,0 0 95-15,0 0-40 16,0 0-33-16,116 6-25 15,-70-6-20-15,9-5-1 16,1-4-28-16,2-3-6 16,19-10-8-16,-17 5-204 15,-9 1-375-15</inkml:trace>
  <inkml:trace contextRef="#ctx0" brushRef="#br0" timeOffset="15854.29">2486 947 1092 0,'0'0'307'0,"0"0"-214"16,0 0-93-16,0 0-24 16,0 0 22-16,0 0-4 15,0 0 6-15,78-34 6 16,-50 31-5-16,2 3-1 15,-3 0 0-15,-5 6 0 0,-3 9 29 16,-8 5 62-16,-10 4-11 16,-1 4-53-1,-9 1 8-15,-10 4-3 0,-5-3-23 16,3-5-2-16,0-7 10 16,4-8-17-16,3-5 0 15,5-5-38-15,5 0-78 16,4-2 58-16,0-14-72 15,10 1 23-15,8 0 82 16,6 0 6-16,9 7 12 16,0 5 7-16,5 3 0 15,-2 0 0-15,-3 11 13 16,-8 4 70-16,-4 3 84 0,-6 0-39 16,-12 4 6-16,-3 0-47 15,0 3-30-15,-11 3-1 16,-12 1-25-16,-6 0-14 15,-2-2 11-15,-5-4-27 16,0-6-1-16,-1-4 3 16,3-6 12-16,7-3-8 15,4-2-5-15,7 0-2 16,4-1 4-16,2-1-4 16,4 0-32-16,3 0-74 15,0-4-246-15</inkml:trace>
  <inkml:trace contextRef="#ctx0" brushRef="#br1" timeOffset="39389.62">7029 2345 377 0,'0'0'101'16,"0"0"-71"-16,0 0-23 15,0 0-7-15,0 0 25 16,0 0 17-16,0 0 12 16,-25 28-6-16,22-21-5 15,1-4 28-15,-2 3 14 16,1-3-7-16,0 4 6 0,0-2-35 15,-1 4-18-15,-1-1 2 16,1 1-23-16,-1 0 10 16,1 2-7-16,-2-2-13 15,3 1 14-15,-2 2-14 16,1-1 9-16,-1 2-3 16,1-1 0-16,-2 1-1 15,3 1-3-15,-3 1 12 16,3-3 10-16,0 4-16 15,3-4 14-15,-3-1-1 16,3 2-20-16,0-2 7 16,0 1 0-16,0 5-7 15,0-3 18-15,0 3-8 16,0 1 10-16,0-1 2 16,0-2-22-16,0 1 14 0,0-2-8 15,3 1-6-15,0 1 44 16,5-1-26-16,-2 1-3 15,1-2 2-15,2 2-10 16,0-1 45-16,1-1-17 16,2 0-13-16,-1 1 23 15,0-2-36-15,0-2 6 16,4 3-9-16,-3-1 1 16,0-1 9-16,4 1-7 15,-2 0 3-15,2-3 20 16,1 2-32-16,-1-2 7 15,-1 0-8-15,0-1 2 16,0 0 7-16,1-1-2 16,-1 0-7-16,1-3 11 15,-2 2-4-15,4-2-7 0,-2-1 0 16,-1 2 0 0,1-4 3-16,1 1-3 0,2-1 6 15,-1-2 16-15,3 0-22 16,3 0 24-16,-2 0-14 15,4-2-9-15,-4-2 5 16,5-3-5-16,-5 3-1 16,2-2 4-16,-6 0-3 15,3 2-1-15,-3-2 0 16,1-1-1-16,-1 0 1 16,-3 0 1-16,4 0 9 15,-2-1-10-15,-1-1-4 0,1 1 4 16,-1-2-2-1,-4 1 4-15,6-2-1 0,-6 2 0 16,1-2 0-16,-2 0 5 16,-1 1-6-16,2-2-1 15,-3 2 0-15,6-3 1 16,-5-1 5-16,-1 0-4 16,1 0 0-16,-2-1 12 15,1 0-11-15,-1 0-2 16,0-1 0-16,0-1 0 15,-2 1-4-15,0 3 5 0,1-1-1 16,-4-1 1 0,2 3 0-16,-2-2-1 0,-2-1 0 15,2-2 0 1,0 1 3-16,-1-3-2 0,-2 2-1 16,1 0 0-16,-1 2-8 15,0-2 8-15,0 0 0 16,0 1 1-16,0 0 0 15,0 0 0-15,0 2 5 16,0-2 0-16,0 2-5 16,-1-1-2-16,-4 1 1 15,1-1 0-15,-2 0 6 16,-3 1-6-16,3 0 2 16,0-1 7-16,-2 2-3 15,0 1-3-15,2 1-2 0,-2 0-1 16,2 0 16-1,0 2-16-15,-3 0 10 0,3 2 5 16,-1 1-5-16,-1-2-6 16,-2 1-4-16,2 2 1 15,-1-3 4-15,-1 3-5 16,0-1 8-16,-4 1 8 16,2-1-15-16,0 0 6 15,-4 1-7-15,1-1 1 16,-1 2 11-16,-1-3-12 15,-1 4 2-15,2 0 1 16,-2-2 3-16,6 2-6 0,-1 1 0 16,-1-1 0-1,2 0 1-15,0 2-1 0,0-1 0 16,-4 1 3-16,4 1-2 16,-4 0-1-16,-1 0 0 15,-1 0-1-15,-1 0 0 16,1 0 1-16,0 0 0 15,0 0 3-15,3 1-3 16,0 2 0-16,-1 0 0 16,4 2 0-16,-3-3-1 15,0 2 1-15,3 1 0 16,-1 1 0-16,-2-1-1 16,0 1 1-16,2 0 0 0,1 1 0 15,-2 0-2-15,-1 1 2 16,3 0 0-16,-4 1 0 15,5-1-1 1,-3 0 1-16,0 1 0 0,-2 2 0 16,4-2-5-16,0 3 5 15,-3-4 0-15,4 3 0 16,1-1-3-16,0-1-4 16,1 2 7-16,0 0 0 15,0 0-7-15,1 1 7 16,1 0 0-16,-2 1 0 15,0 3-9-15,3-2 8 16,3 6 1-16,-2-1 0 16,1 0-5-16,1-2 5 15,2 0 0-15,-1-2 0 16,2-2-2-16,0-2 0 16,0-3 2-16,0-1-25 0,0 0-4 15,0 0-71-15,0 3-43 16,9 7-134-16,-3-5-287 15,0 2-396-15</inkml:trace>
  <inkml:trace contextRef="#ctx0" brushRef="#br1" timeOffset="41281.44">4558 2285 468 0,'0'0'212'16,"0"0"-144"-16,0 0-41 15,0 0 31-15,0 0 27 16,0 0 23-16,0 0-54 15,-36 17-15-15,27-14-6 16,2 3-15-16,-1 0 6 16,-2 5-17-16,-2 0-5 15,0 5 18-15,3-1-19 0,-1 1 9 16,-1 1-10 0,2 1 0-16,-1-1 5 0,2 3-5 15,2-2 0-15,0 1 3 16,0 0-2-16,-1 1-1 15,4 1 0-15,0 0 0 16,0 1 3-16,3 0-3 16,0-1 0-16,0 1 12 15,0 0-11-15,0-1 28 16,0-1-10-16,6 0-11 16,3 0 24-16,0-1-16 15,0 2-1-15,0 0 6 16,7 1-21-16,2 0 31 15,0-1 46-15,4-1-16 16,2-1-20-16,3-2-28 16,0-1 3-16,3-3-9 15,1-2 2-15,3-4-3 0,2-1 5 16,1-2 17-16,4-3 61 16,-1-1-54-16,0 0-17 15,-2-1-6-15,-4-7-11 16,3-1 11-16,-4-2-5 15,-2-1 1-15,-3 2 17 16,1-3-24-16,-5 0 0 16,4-2-1-16,-4 1 1 15,4-1 8-15,-1-2-8 16,-2-2 0-16,2 0 2 16,-6-5 3-16,2 2-6 0,-6-2 0 15,-3-1-3 1,2 2 3-16,-5-1 0 0,-2-1 1 15,-3 2-1-15,-2-3 0 16,-1 2 8-16,-3 1-8 16,0-2 0-16,0 3 2 15,-3 0-2-15,-6 0 0 16,-1 1 1-16,-2 0 5 16,-6 1-6-16,3 0 0 15,0 2-6-15,-4 2 6 16,2-1 1-16,-2 2 0 15,-3 1 8-15,-1 1-9 0,1 3 0 16,-2 2 0 0,-3-1 2-16,-1 4 9 0,-2-1-9 15,-1 2 4 1,1 0 2-16,-1 1-6 0,-1 2-2 16,1 1 0-16,1 0-4 15,-1 0 3-15,-2 0 1 16,5 4 0-16,-2 0 6 15,0 1-6-15,6 2 0 16,-3-1 0-16,5 2-2 16,-2 3 1-16,2 1 1 15,2 2 0-15,-1 3-2 16,2 2-3-16,2 3-1 0,0 0-23 16,0-1-9-1,4 4 22-15,2 0-40 0,1 0-29 16,1 3-23-1,3 1-50-15,3 19-13 0,3-7-231 16,0-1-225-16</inkml:trace>
  <inkml:trace contextRef="#ctx0" brushRef="#br1" timeOffset="42573.38">5948 3604 142 0,'0'0'679'0,"0"0"-539"0,0 0-88 16,0 0 22-16,0 0-1 16,0 0-5-16,0 0-5 15,-79 27-13-15,67-17-5 16,3 1-29-16,0 5-15 15,0 3 18-15,-1 2-12 16,-2 5 1-16,1 0 8 16,-1 2 3-16,2 0 26 15,1-1-3-15,0 0-16 16,2 0 16-16,1 0-29 16,3-1-7-16,1 0 1 15,2 1-1-15,0 0 4 16,0 0-8-16,0 1-1 15,6-1 25-15,4 1-16 16,1-1 28-16,3-1 18 0,2-1-33 16,3 0 31-16,2-2-35 15,3-4-13-15,4-3 7 16,1-1-5-16,2-6-8 16,3 2 0-16,1-5 7 15,5-2-8-15,-1-1 1 16,1-3 0-16,-1 0 4 15,4 0 2-15,-1-8-7 16,1-1 1-16,-1-2 0 16,0-2 15-16,-1 1-14 15,-3-4-1-15,-4-1 12 16,-3 0-11-16,-4-2-1 16,-3-1 0-16,-9 1-26 0,3-3 26 15,-6-3 28 1,-2 1-9-16,-1-1-3 0,-3 1-15 15,-3 1-1-15,-3-1 0 16,0 2-5-16,0-4 5 16,-1 1 0-16,-10 0 2 15,2-1 8-15,-6 1-9 16,0-1-1-16,-1 1 0 16,-3 1 1-16,-1 1-7 15,-1 3 12-15,-4 1-5 16,4 2 34-16,-3 3-23 15,-1 0 10-15,-2 3-2 0,0 0-19 16,-1 5 22 0,-5-1-14-16,3 4-3 0,-4 1 6 15,-2 2-11-15,0 0-1 16,-2 0 0-16,0 7-1 16,1 3-1-16,-1 3 4 15,0 3-2-15,1 1 4 16,-1 4-4-16,-1 2 0 15,1 8-8-15,-1 2-7 16,6 2 15-16,0 4-6 16,5-1-5-16,4 1-25 15,-4 23-79-15,7-9-99 16,1-3-182-16</inkml:trace>
  <inkml:trace contextRef="#ctx0" brushRef="#br1" timeOffset="50531.33">2437 6892 599 0,'0'0'356'0,"0"0"-239"0,0 0-80 15,0 0 5-15,0 0 49 16,0 0-14-16,0 0-17 15,0 0 5-15,3 0-23 16,10 0-10-16,5 0-16 16,8 0-14-16,2 0 22 15,8 0-23-15,1 3 0 16,3-1 11-16,1 0-11 16,0-2-1-16,-2 0 0 15,-6 0 1-15,-5 0 1 0,-7 0-2 16,-9-2-65-16,-3 2-67 15,-9 0-105-15,0 0-154 16,0 7-117-16</inkml:trace>
  <inkml:trace contextRef="#ctx0" brushRef="#br1" timeOffset="50765.07">2585 7085 599 0,'0'0'348'15,"0"0"-257"-15,0 0-4 16,0 0-12-16,0 0-50 16,0 0 34-16,0 0 52 15,56-13 15-15,-23 9-56 16,3 1-57-16,2-1 0 0,1 0-13 16,-1 1 7-16,-4-1-3 15,-4-1-4-15,-2-2-1 16,-1-3-58-16,-6-1-176 15,-8 0-410-15</inkml:trace>
  <inkml:trace contextRef="#ctx0" brushRef="#br1" timeOffset="51567.62">2966 6634 905 0,'0'0'245'0,"0"0"-208"16,0 0-22-16,0 0 8 15,0 0 13-15,14 81 29 16,-1-34-18-16,5 18-30 16,3 19 21-16,-4-3-13 15,-1-8-17-15,-7-12 1 16,-3-17-2-16,-2 4-7 15,-1-1 0-15,0-10 0 16,0-14 3-16,-1-6-3 0,-2-10 1 16,0-6 19-1,0-1 2-15,0-5 14 16,0-16-2-16,0-9-21 16,-8-8 10-16,-2-8-23 0,2-7 9 15,-1-1 13-15,-1 1-22 16,1-1 14-16,0 3 1 15,1 1-2-15,1 5 19 16,1 3-10-16,3 5-2 16,0 6 8-16,2 7-19 15,-1 10 10-15,2 2-10 16,0 6-8-16,0 4-2 16,0 2-3-16,0 0-8 15,0 0 11-15,0 0-24 16,0 0 25-16,3 6 0 0,8 5 1 15,2 1 13 1,7 5-13-16,2 4 0 0,6 7 8 16,5-2-9-16,6 7 0 15,4 1 0-15,2 0 0 16,4 1 1-16,-7-2-1 16,-2-5 0-16,-7 0 6 15,-8-8-6-15,-7 0 0 16,-5-3 0-16,-7 1 1 15,-6 1 0-15,0 2 0 16,-6-1 7-16,-13 4 24 16,-6-1 12-16,-8 2 7 15,-3-2-11-15,-4 1-20 16,0-4 30-16,4-3 4 16,3-3-2-16,8-5 3 0,1-2-39 15,10-3 3-15,4-1-6 16,1-1-11-16,6 0 3 15,0-2-5-15,3 0-6 16,0 0-12-16,0 0-70 16,0 0-51-16,19 3-58 15,-4 0-210-15,0 0-397 0</inkml:trace>
  <inkml:trace contextRef="#ctx0" brushRef="#br1" timeOffset="53196.92">4067 6735 196 0,'0'0'397'0,"0"0"-234"0,0 0-85 15,0 0 19-15,0 0 30 16,0 0-50-16,0 0-15 16,0-17-30-16,8 6-32 15,2 0 19-15,-1 1-19 16,6 1 0-16,3 3-12 16,1 3 28-16,5 3-16 15,0 0 15-15,6 8-13 16,-3 4 29-16,-2 4 4 15,-1 1-28-15,-9 2 17 16,-6 3-23-16,-2 2-1 0,-7 3 0 16,-3 2 8-1,-10-1-8-15,-5-3 1 0,-3-1-1 16,3-7 13 0,3-4-12-16,2-5-1 0,4-6 0 15,1-2 10-15,4 0-22 16,2-2 5-16,2-10-55 15,0-4 4-15,3-1-6 16,11 0 45-16,2 2-13 16,8 1-5-16,0 3 36 15,7 5 0-15,1 1 1 16,-1 5 14-16,2 0 2 16,-3 1 26-16,-2 13 2 15,-6 5-26-15,-4 6 26 16,-7 3 8-16,-8 6 13 0,-3 4 17 15,-2 1-34 1,-13 1 8-16,-7-2-13 0,-5-1-33 16,2-6 9-1,-5-3-11-15,-3-6-2 0,3-7 23 16,-1-10 24-16,-2-5 7 16,3 0-28-16,0-12-22 15,2-4 37-15,7-1-23 16,6 0-24-16,2 3 0 15,10 3-28-15,3 3 28 16,0 5-10-16,0 2-38 16,13 1-37-16,5 0-36 15,22 4-48-15,-7 6-170 16,0-1-691-16</inkml:trace>
  <inkml:trace contextRef="#ctx0" brushRef="#br1" timeOffset="53827.42">5043 6957 886 0,'0'0'248'0,"0"0"-135"16,0 0-8-16,0 0 27 15,0 0-51-15,0 0 1 16,-87-33-17-16,66 33-49 16,2 3 16-16,0 9-24 15,2 7-7-15,-1 4 5 16,5 2-5-16,1 3-1 15,6 2 0-15,6 1 2 16,0-2-2-16,6 1 0 16,13-3-1-16,2-6 1 15,6-5-63-15,-3-7-16 16,0-9 34-16,-2 0-4 0,2-8 14 16,-6-11 16-16,0-4 19 15,-6-5 16-15,-1-4-16 16,-6 0 9-16,1 1 2 15,-6 5 0-15,0 2 42 16,0 9-5-16,0 5-17 16,0 8-22-16,3 2-9 15,3 10 0-15,6 21 14 16,6 28 43-16,9 27-10 16,7 26-25-16,-1 13-21 15,-3-6 21-15,-11-17-20 16,-7-27 2-16,-3-17-4 15,-5-17 0-15,-1-9 6 0,0-2-6 16,0-5 0-16,0-5 5 16,-1-11-5-16,-1-9-31 15,-1-33-137-15,0-5-183 16,0-7-629-16</inkml:trace>
  <inkml:trace contextRef="#ctx0" brushRef="#br1" timeOffset="54487.67">5330 6912 1031 0,'0'0'406'16,"0"0"-299"-16,0 0-50 0,0 0-24 15,0 0 11-15,2 77 28 16,5-38-34-16,1 4 0 15,1-5-16-15,0-4-6 16,-2-7 4-16,-2-9-19 16,-2-6-1-16,-3-5 0 15,0-4 1-15,0-3 23 16,0 0 8-16,-2-7-4 16,-7-6-28-16,0-9-31 15,-4-3 31-15,7-5-2 16,3-2-14-16,3 1 0 15,0-1-19-15,0 5-16 16,6 3 39-16,6 4-29 0,3 7 28 16,0 7 4-1,3 6-19-15,-1 1 27 0,3 18 1 16,2 10 0-16,2 7 12 16,0 8 4-16,-3 3 22 15,0 1-7-15,-2-7-18 16,-2-7 6-16,0-11-19 15,0-8 13-15,2-10 5 16,-2-5-18-16,-1-5 1 16,-1-15 2-16,0-10-3 15,-3-8-18-15,-3-5-34 16,-5-1 2-16,-2 4 21 16,-2 3-30-16,0 8 31 15,0 12 28-15,-2 8 13 16,1 9 68-16,-1 7-48 0,2 22-9 15,0 8-9-15,0 10 3 16,8 1 20-16,7-6-12 16,6-7-19-16,5-9 15 15,4-12-16-15,3-11 15 16,3-3-8-16,-2-17-13 16,-1-12-16-16,1-25-119 15,-7 4-223-15,-9 4-602 0</inkml:trace>
  <inkml:trace contextRef="#ctx0" brushRef="#br1" timeOffset="54975.59">6033 6818 1337 0,'0'0'258'0,"0"0"-203"0,0 0-34 16,0 98-21-16,17-35 22 15,9 25 73-15,9 27-41 16,5 11-22-16,-4-2-13 15,-8-16-13-15,-10-28-6 16,-5-18 0-16,-5-16 0 16,-1-10 12-16,-2-1-10 15,2-3-2-15,-4-5 0 16,-3-15 9-16,0-12 0 16,-3-5 59-16,-15-24-51 15,-10-25-17-15,-6-25 9 16,-2-22-9-16,1-11 8 15,12 8-7-15,8 6-1 0,12 25 0 16,3 15 1-16,0 14-11 16,7 12-5-16,8-1 15 15,6 2 0-15,7 6-4 16,5 11 4-16,3 11 0 16,4 3 0-16,2 9 25 15,-5 11-19-15,-5 4 10 16,-9 5 5-16,-9 4-14 15,-11 4 23-15,-3-1-21 16,-11 0-8-16,-12-5 18 16,-6-5-18-16,-2-10-1 15,4-6 0-15,2-10-17 16,5 0-19-16,7-7-71 0,12-23-159 16,1 0-118-16,0 0-417 15</inkml:trace>
  <inkml:trace contextRef="#ctx0" brushRef="#br1" timeOffset="55298.59">6434 7003 914 0,'0'0'501'15,"0"0"-411"-15,0 0 6 16,24 76-51-16,-12-35 31 16,3 0 36-16,3 0-44 15,6-3-23-15,1-7-23 0,8-10-20 16,-2-11 12-1,2-10 14-15,0-10-12 0,-5-17 7 16,-4-11-9-16,-6-10 11 16,-8-2-21-16,-8 0-2 15,-2 2 5-15,-13 6-7 16,-10 9 14-16,-4 6 28 16,-3 10-30-16,-1 12 25 15,3 5-13-15,-1 7-24 16,4 18 0-16,3 10-12 15,7 4-19-15,7 5-5 16,7 3-41-16,5 12-47 16,14-9-350-16,3-13-563 0</inkml:trace>
  <inkml:trace contextRef="#ctx0" brushRef="#br1" timeOffset="55696.81">7098 6832 1687 0,'0'0'247'16,"0"0"-214"-16,0 0-33 16,-85 2-59-16,54 16 51 15,-2 8 8-15,3 2 42 16,6 2-18-16,11 1-18 0,4-4-2 15,9-4-4 1,7 0-6-16,17-6-1 0,12 0-11 16,7-3 12-16,8-3-13 15,-2 2 19-15,-1-1 1 16,-8 1 0-16,-10-1-1 16,-11 2 0-16,-11 1 13 15,-8 2 39-15,-11 1-3 16,-20 2-25-16,-12-1-1 15,-7-3-14-15,-2-5 15 16,5-4-24-16,8-4 6 16,9-1-12-16,12-2-19 15,11 0-82-15,5-3-148 16,2-6-647-16</inkml:trace>
  <inkml:trace contextRef="#ctx0" brushRef="#br1" timeOffset="56283.42">7687 7047 1151 0,'0'0'236'0,"0"0"-161"16,0 0-47-16,0 0 10 15,94 27 42-15,-62-27-29 16,-1 0 1-16,0-10-17 16,-1-7-7-16,-6-5-8 15,-2-1-19-15,-10-1 18 16,-5-1-7-16,-7 1-5 0,0 4 6 16,-8 3-3-16,-12 3 8 15,-4 8 27-15,-7 6-18 16,3 0 12-16,-2 16-14 15,3 8-3-15,5 8 10 16,5 5-10-16,4 5 3 16,10 3 6-16,3 2-15 15,3 1 18-15,16-4-1 16,8-3-15-16,6-10-2 16,6-6-15-16,7-11 12 15,2-10-13-15,2-4-9 16,-2-9-7-16,-5-12-34 15,-7-6-40-15,-6-23-39 16,-12 8-175-16,-9 1-623 0</inkml:trace>
  <inkml:trace contextRef="#ctx0" brushRef="#br1" timeOffset="56624.29">7477 6671 162 0,'0'0'1443'16,"0"0"-1252"-16,0 0-170 16,0 0-20-16,0 0 15 15,107-21 35-15,-23 5 27 0,22-7-34 16,-6-1-35-1,-18 5 9-15,-26 7-9 0,-15 5-2 16,2 3 11-16,2 1-8 16,-1 0 24-16,-11 1-9 15,-8 2-23-15,-11 0 29 16,-5 0-25-16,-6 0 1 16,-3 0-7-16,0 0-1 15,-18 9-73-15,-4 1-194 16,-4-1-966-16</inkml:trace>
  <inkml:trace contextRef="#ctx0" brushRef="#br1" timeOffset="70576.78">8542 6850 745 0,'0'0'191'16,"0"0"-102"-16,0 0-50 15,0 0 51-15,0 0 13 16,0 0-52-16,0-5 8 16,4 2-46-16,4 2 10 15,2-4 38-15,1 3-43 16,5 0 12-16,2-2-1 16,-3 1-1-16,7 0 23 15,-2 1-38-15,1-1-1 16,-1 0 4-16,3 1-8 0,-4-2-8 15,4 1 0 1,-4 1-1-16,-4 1 0 0,0-1 1 16,-5 2 0-16,-4 0 0 15,-6 0-204-15,0 8-315 16,0 4-97-16</inkml:trace>
  <inkml:trace contextRef="#ctx0" brushRef="#br1" timeOffset="70975.84">8536 7042 325 0,'0'0'341'16,"0"0"-227"-16,0 0-22 16,0 0 60-16,0 0-26 15,0 0-18-15,0 0-53 16,97 22-34-16,-67-22 38 16,1 0-4-16,3 0 18 15,-1 0 27-15,1 0-59 16,-1 0-4-16,-3 0-14 15,0 0-22-15,-5 0 31 16,-2 0-23-16,-4 0-2 16,-3 0-1-16,-5 0-5 0,-2 1-1 15,-3 1 0-15,1-2-10 16,-4 1 10-16,-3-1-80 16,0 0-140-16,0 0-315 0</inkml:trace>
  <inkml:trace contextRef="#ctx0" brushRef="#br1" timeOffset="71973.73">8936 6567 411 0,'0'0'234'15,"0"0"-147"-15,0 0-34 16,0 0 19-16,0 0 100 16,0 0-16-16,13 81-89 15,1-38 3-15,0 20-23 16,3 21 35-16,1 23 1 15,0 5-72-15,-5-4 5 16,-1-25-16-16,-5-29 0 16,-2-18 1-16,-1-8 0 0,-1-3 5 15,0 1 2-15,2-7-7 16,-4-8-2-16,1-6 2 16,1-5 27-16,-3 0 62 15,0-6-40-15,0-11 1 16,0-9-25-16,0-3-16 15,0-10-8-15,0-7-2 16,-3-5 0-16,-3-5 24 16,-3-2-11-16,-1-2-4 15,-1 2 4-15,-1 1-6 16,3 3-8-16,0 4 1 16,0 2-2-16,2 5-4 15,-2 2 7-15,3 10-1 0,0 2 6 16,1 7-5-1,1 2-2-15,-2 6 1 0,5 4 0 16,-1 5 1-16,1 2-1 16,1 3 0-16,0 0 0 15,0 0-7-15,0 0 0 16,1 0-7-16,11 5 14 16,1 6-7-16,5 1 7 15,2 2 0-15,5 3 0 16,2 2 2-16,6 1-3 15,3 2 1-15,4 0 0 16,0 0 1-16,2-1 0 16,-1 1 1-16,-3 0 3 15,-4-2-4-15,-4 1-2 16,-2-2 1-16,-4-2-3 0,-6 0-5 16,-3 0 8-16,-6-2 0 15,-3 1 2-15,-3 1 10 16,-3 2 4-16,0 3 15 15,-1 1-25-15,-10 0 10 16,-3 5-16-16,-3-3 8 16,-4 0-8-16,-5 3 6 15,-6-3-6-15,-4 2 0 16,-3 1 0-16,-1-1 1 16,-2-2 5-16,6-2 10 15,3-3 34-15,7-5-31 16,3-2 31-16,7-2-22 0,1-7-13 15,7 1 25-15,4-5-38 16,1 3 3-16,3-3-5 16,0 0-35-16,0 0 9 15,0 0-43-15,0 0-29 16,0 0-30-16,6 0-101 16,0 0-126-16,0 3-234 0</inkml:trace>
  <inkml:trace contextRef="#ctx0" brushRef="#br1" timeOffset="74600.47">10136 6258 667 0,'0'0'231'0,"0"0"-169"16,0 0-39-16,0 0 21 15,0 0-24-15,0 0 68 16,0 0-20-16,-14 76 9 16,14-40 19-16,7 8-22 15,6 9 16-15,7 16-16 16,1 16-33-16,-2-4 26 15,-1-9-38-15,-6-11-7 16,-3-13 3-16,6 5-24 16,-3 3 6-16,-1-11-7 15,-3-8 0-15,0-8-6 0,-4-9 6 16,-1-6-71-16,-3-8-149 16,0-5-143-16,0-1-346 0</inkml:trace>
  <inkml:trace contextRef="#ctx0" brushRef="#br1" timeOffset="75067.42">10084 6878 780 0,'0'0'186'16,"0"0"-114"-16,0 0-47 0,0 0-3 15,0 0 30-15,0 0 20 16,0 0 9-16,66-22-36 16,-33 19-32-16,5-1 15 15,4-1-20-15,4-1 13 16,2 0 82-16,1-4-62 16,-4 2-15-16,-2 1-26 15,-7 2 1-15,-8 0 11 16,-5 2-11-16,-11 2-1 15,-5 1 0-15,-4 0-2 16,-1 0-8-16,-2 3 4 16,0 11 6-16,0 8 63 15,0 5-43-15,3 6-5 16,4 11-8-16,4 2-6 16,1 5-1-16,1 0 0 0,-1-3 7 15,1-6-14-15,-1-9 7 16,-3-10-7-16,0-8 0 15,-4-8-17-15,-4-7 24 16,-1 0 2-16,0-7 9 16,0-11-11-16,0-14-81 15,0 3-134-15,0 4-173 0</inkml:trace>
  <inkml:trace contextRef="#ctx0" brushRef="#br1" timeOffset="75704.84">10668 7173 859 0,'0'0'244'0,"0"0"-67"15,0 0-13-15,0 0-23 16,0 0-46-16,-25-77-47 0,20 55 3 16,2-2-34-16,1 2-9 15,2 0 19-15,0 0-25 16,0 5 7-16,2-2-6 16,11 4-2-16,-1 1-2 15,10 4-4-15,2 3 0 16,3 0 4-16,0 4 2 15,4 1-1-15,-2 0 3 16,-1-1-2-16,-1-2-1 16,-5 0 0-16,-1 2-37 15,-6 0-49-15,4 3-177 16,-5 0-120-16,-3 0-204 0</inkml:trace>
  <inkml:trace contextRef="#ctx0" brushRef="#br1" timeOffset="75909.87">11064 6924 641 0,'0'0'534'0,"0"0"-447"16,15 116 3-16,-9-58-39 16,2-2 46-16,2-6 3 15,-1-5-9-15,0-9-19 16,1-13-72-16,-2-6-8 15,-1-10-97-15,-2-18-117 16,-4-14-42-16,-1-6-315 0</inkml:trace>
  <inkml:trace contextRef="#ctx0" brushRef="#br1" timeOffset="76090.44">10988 6607 150 0,'0'0'1388'16,"0"0"-1219"-16,0 0-74 16,0 0-66-16,0 0-29 15,0 0-2-15,0 0-36 16,12 10-64-16,4-3-137 16,1 1-348-16</inkml:trace>
  <inkml:trace contextRef="#ctx0" brushRef="#br1" timeOffset="76697">11543 6888 1222 0,'0'0'225'15,"0"0"-116"-15,0 0-80 16,0 0 54-16,0 0 56 16,0 0-52-16,0 0-21 15,-72-25-51-15,50 25-6 0,-2 0-9 16,-4 7 13-16,1 12 3 16,-3 6-2-16,5 6-8 15,2 3-7-15,10 1 1 16,6 1-10-16,7-2 1 15,0-3 5-15,10-3 3 16,6-6 0-16,8-5-47 16,1-9 48-16,2-5-21 15,-4-3-6-15,4-5 27 16,-5-13-36-16,-3-6 20 16,-4-5 15-16,-3-2-4 15,-1-1 5-15,-4-2 0 16,-2 1 0-16,-1 4 5 0,0 5-5 15,-2 6 6 1,-1 8 1-16,1 8-6 0,1 2-2 16,0 16 2-16,8 14 10 15,3 24 36-15,10 26-25 16,6 28 4-16,1 11 8 16,-4-2-27-16,-4-14 16 15,-10-30-23-15,-4-20 7 16,-6-15 15-16,3-11-21 15,-1 0 8-15,-1-7-9 16,0-3-15-16,-2-10 14 16,-2-7-103-16,0-11-7 0,0-43-73 15,0 4-217 1,-5-5-288-16</inkml:trace>
  <inkml:trace contextRef="#ctx0" brushRef="#br1" timeOffset="77070.64">11743 6965 1071 0,'0'0'207'15,"0"0"-181"-15,0 0-24 16,0 0 53-16,3 80 74 16,1-41 11-16,5 1-50 15,6 1-46-15,3-4-6 0,3-6-19 16,7-7-19-16,1-10 0 15,0-10 6-15,3-4 7 16,1-12-12-16,-2-16 41 16,-3-8-1-16,-4-6-41 15,-7-3 15-15,-9 0-15 16,-8 1 0-16,0 5 16 16,-17 8 17-16,-10 5 1 15,-6 8 17-15,-3 9-37 16,-3 8 11-16,-1 1-24 15,4 10-1-15,2 12 22 16,10 4-22-16,6 4-22 16,6 1-39-16,8-1-82 15,4 3-50-15,6-11-303 16,7-5-171-16</inkml:trace>
  <inkml:trace contextRef="#ctx0" brushRef="#br1" timeOffset="77514.84">12098 6868 1128 0,'0'0'189'15,"0"0"-145"-15,0 0-43 16,0 0 31-16,94 7 70 16,-70 17 99-16,3 8-55 15,-2 7-69-15,-1 6-5 16,-2 7-41-16,-5-4-27 0,-3 0 18 15,-5-4-22-15,-3-11 0 16,-3-10 0-16,-3-11 1 16,0-8-1-16,0-4 17 15,0-7-16-15,0-17 4 16,-6-12-5-16,3-11-7 16,2-8-4-16,1-5-50 15,0 1-11-15,4 4 6 16,11 11 27-16,0 13 39 15,4 14 0-15,1 12 0 16,2 5 18-16,2 22 27 16,1 12 56-16,2 13-36 15,-4 6-37-15,-1 0 17 16,-4-3-35-16,-3-7-1 16,0-10-9-16,-3-12-13 0,-3-12-5 15,-2-9-61-15,2-11-83 16,-3-45-149-16,-1 4-336 15,-2-2-4-15</inkml:trace>
  <inkml:trace contextRef="#ctx0" brushRef="#br1" timeOffset="78251.61">12726 6810 1056 0,'0'0'297'16,"0"0"-152"-16,16 109-62 15,-7-56-13-15,3 3 38 16,4-6 19-16,4-8-77 15,1-8-6-15,6-13-44 16,-1-14 1-16,1-7 3 0,-1-9-4 16,-3-20 8-16,-6-9-8 15,-4-6-55-15,-8-4 23 16,-5-1-17-16,0 4-14 16,-18 5 49-16,-6 9 14 15,-4 9 3-15,-3 10 39 16,-1 12-16-16,-1 3 10 15,4 24-21-15,3 11-14 16,7 10 27-16,5 5 3 16,8 3 22-16,6-1-26 15,0-10-27-15,12-10 0 16,8-14-1-16,3-13 1 16,3-8 2-16,2-11-2 15,2-17-8-15,-3-8-25 0,-5-5-45 16,-1 0 27-16,-5 3 30 15,-4 8 21-15,-4 9 0 16,1 13 1-16,-3 8 0 16,1 14 27-16,2 18-3 15,6 9 18-15,3 7-5 16,6-4-24-16,4-2 48 16,5-11-40-16,3-9-10 15,2-13-4-15,1-9-6 16,-1-6-4-16,-4-23 2 15,-3-10-29-15,-4-11 19 0,-6-8-14 16,-6-15 24 0,-8-19 1-16,-7-17 0 0,-16-6-2 15,-17 11-31-15,-1 22 5 16,4 31 21-16,6 20 12 16,8 7-6-16,-1 7 24 15,1 7-17-15,3 8 24 16,3 4-24-16,3 37-7 15,7 32 18-15,6 36-17 16,25 17 17-16,16-3 11 16,2-24-5-16,-9-37 41 15,-4-19-5-15,3-11-18 16,1-4 1-16,11-3-43 0,1-5 0 16,-4-12-2-1,-6-6-72-15,-8-6-46 0,-12-9-157 16,-10 0-814-16</inkml:trace>
  <inkml:trace contextRef="#ctx0" brushRef="#br1" timeOffset="79196.84">10678 7836 649 0,'0'0'352'0,"0"0"-308"15,0 0-33-15,0 0-10 16,-6 79 78-16,12-19 59 16,17 30 42-16,10 32-29 15,6 8-96-15,2-8 2 0,-10-28-41 16,-10-37-16-16,-8-15 23 16,-1-10-23-16,-3-1 6 15,0 1 12-15,0-3-17 16,-6-13 11-16,-2-6 7 15,-1-10 44-15,0 0 9 16,-4-21-50-16,-11-10-20 16,-2-9 24-16,-5-11-24 15,-3-18 13-15,-6-22-15 16,2-16 0-16,6-3 0 16,10 21 0-16,10 23-6 15,3 30-4-15,3 10-21 16,11 3 20-16,5 4 0 0,5 7 6 15,7 12 4-15,2 4 2 16,2 21 7-16,-3 5 23 16,-3 7-22-16,-10 2 26 15,-5 0-5-15,-11 0 6 16,-3 0 11-16,-6-2-13 16,-17 0-8-16,-8-3-12 15,-5-7-8-15,-4-8-3 16,-3-6-3-16,5-8-8 15,5-3 2-15,8-2-3 16,7 0-27-16,9-3-6 16,5-6-44-16,4-6-72 15,7-10-122-15,11 1-251 0,3 0-304 16</inkml:trace>
  <inkml:trace contextRef="#ctx0" brushRef="#br1" timeOffset="79450.66">11079 7725 823 0,'0'0'700'0,"0"0"-623"16,0 0-9-16,0 0-67 15,6 85 73-15,9-27 35 16,9 27-10-16,11 23-10 15,3 2-36-15,-5-16-14 0,-10-27-39 16,-9-30 9-16,-1-9-25 16,-1-3 16-16,2-5-51 15,1-18-116-15,-8-2-125 16,-1-16-291-16</inkml:trace>
  <inkml:trace contextRef="#ctx0" brushRef="#br1" timeOffset="80028.09">11380 8071 1020 0,'0'0'280'0,"0"0"-220"16,14 115-25-16,1-68-2 0,0 0 48 16,4-7 18-1,8-9-51-15,1-10 46 0,2-10-56 16,1-11-38-16,1 0-6 15,-4-19-47-15,-3-10-8 16,-5-6-13-16,-7-5-30 16,-4-4 3-16,-9 2 59 15,0 3 32-15,-9 1 10 16,-9 5 11-16,-2 6 27 16,-3 5 48-16,-1 10 18 15,0 7-3-15,2 5-50 16,2 5-2-16,1 18-27 15,4 9-21-15,5 11 0 0,5 5 20 16,5 4-9 0,0 0 10-16,2-2-15 0,14-6-7 15,2-10 0-15,3-10-3 16,7-14 3-16,1-8 0 16,-1-2-16-16,-1-19-55 15,-3-10-44-15,-2-8-7 16,-4-5 0-16,-6-3 6 15,0-1 88-15,-6 1 28 16,-5 8 1-16,1 8-1 16,-2 12 13-16,3 14-12 15,1 3 25-15,4 25 67 16,2 13 35-16,5 7-5 16,4 5-41-16,4-2-6 0,1-7-16 15,1-7-41-15,0-11 0 16,-1-10-19-16,-4-12-70 15,-4-9-54-15,-5-12-228 16,-7-3-533-16</inkml:trace>
  <inkml:trace contextRef="#ctx0" brushRef="#br1" timeOffset="80457.27">11959 8011 575 0,'0'0'549'0,"0"0"-492"15,0 0-17-15,0 0 15 16,0 0 124-16,85 50 68 0,-61-16-76 16,-3 6-60-16,1 3-61 15,-4 5-31-15,-6-4 25 16,-4-3-43-16,-4-3 10 16,-1-11-11-16,-3-5-3 15,0-9-22-15,0-5 50 16,0-8-25-16,0 0 0 15,0-19-50-15,-4-9-4 16,1-11-29-16,0-5-4 16,3-7-5-16,0 0-135 15,0 4 63-15,4 9 135 16,11 10 29-16,0 11 2 16,4 13 34-16,3 4 55 0,0 17 65 15,3 15 1-15,-1 7-53 16,-1 7-19-16,-1-1-64 15,0-5 27-15,-1-6-24 16,-3-11-23-16,1-10-2 16,0-8-13-16,-2-5-37 15,-1-15-54-15,4-31-127 16,-6 3-117-16,-1 1-334 0</inkml:trace>
  <inkml:trace contextRef="#ctx0" brushRef="#br1" timeOffset="80999.14">12584 8040 605 0,'0'0'602'16,"0"0"-432"-16,15 81-67 16,0-34-77-16,-2-1 42 15,5 0 62-15,3-6-18 0,3-8-50 16,3-9-52-16,0-12-7 16,1-11 7-16,0 0-10 15,-1-21 12-15,-6-10-12 16,-2-9-7-16,-5-5-15 15,-7-5-3-15,-7 2 4 16,0-1 14-16,-13 3 8 16,-11 5-1-16,-6 6 4 15,-1 10-3-15,-2 9-2 16,0 13 1-16,4 3 0 16,2 15 27-16,4 14-20 15,7 7 2-15,7 10 34 0,7 5-23 16,2 0 18-16,3 2-32 15,14-4 2-15,5-6 10 16,5-11-18-16,1-9-7 16,4-14-18-16,-3-9-19 15,1-4 0-15,-1-20-57 16,-4-8-52-16,-5-8 22 16,-4-2 45-16,-6-1 76 15,-4-3 10-15,-4 5 9 16,-2 2 26-16,0 8-1 15,0 9 10-15,0 12 17 16,-2 10 5-16,2 15 2 16,0 20 37-16,17 11-24 0,5 11 20 15,9 4-13-15,8-2-38 16,3-5 8-16,4-9-48 16,-4-10-10-16,2-11-3 15,6-9-109-15,-9-4-147 16,-9-8-440-16</inkml:trace>
  <inkml:trace contextRef="#ctx0" brushRef="#br0" timeOffset="87094.96">5563 11737 758 0,'0'0'522'0,"0"0"-428"16,0 0-40-16,0 0-19 16,0 0 46-16,0 0 20 15,0 0-43-15,-7 28-8 16,5-16-20-16,1 1-22 0,-1 1 41 15,2 4-24 1,0 1 1-16,0 4 17 0,0 4-33 16,0 4 39-16,0 6-21 15,6 4-20-15,5 5 39 16,2 4-16-16,-1 1 0 16,3-1 1-16,-6-3-30 15,0-8-2-15,1-6 0 16,-5-7-2-16,-2-4 2 15,-2-3 0-15,1-5 1 16,-1 0 0-16,1-4-1 16,-1-3-19-16,-1-4-25 15,2-1-42-15,-2-2 8 16,0 0-76-16,0-2-50 16,0-8-52-16,-8-3-600 0</inkml:trace>
  <inkml:trace contextRef="#ctx0" brushRef="#br0" timeOffset="88117.77">5360 11771 629 0,'0'0'186'15,"0"0"-100"-15,0 0 29 16,0 0 10-16,0 0 19 15,0 0-3-15,0 0-49 16,23-35-7-16,-13 26-35 16,1-2-22-16,5 0 20 15,-1-4-15-15,6 4-2 16,4-6-3-16,1 3-27 0,8 1 4 16,3 1 0-1,2 2-3-15,0 3 14 0,1 5-16 16,-3 2 6-16,-1 0 0 15,-5 8-6-15,-2 9 0 16,-7 4 0-16,-4 5 6 16,-6 3 1-16,-6 3 7 15,-6 2 28-15,0 2-8 16,-8-2-34-16,-11 2 9 16,1-4-9-16,-1-2 0 15,-2-5 4-15,4-6-4 16,3-6 7-16,3-4-1 15,2-6-4-15,3-1-2 16,3-2 0-16,2 0-33 16,1 0 33-16,0 0 0 0,0-7 1 15,0-2 4-15,1-2-4 16,7-3-2-16,5 0 1 16,1-4 0-16,5 2-1 15,6-1 2-15,2 0-1 16,6 2 0-16,3 3 6 15,-2 1-7-15,2 3 1 16,-2 6 0-16,-1 2-1 16,-3 0 1-16,0 7 0 15,-3 7 2-15,-2 5 8 16,-3 3-9-16,-4 3 1 16,-6 5-2-16,-3 3 23 15,-1 3-14-15,-7 5 14 16,-1 0-20-16,0 3 9 15,0-2-6-15,-9 0-6 0,0-6 0 16,-4-2 18-16,-2-6-12 16,-5-5-6-16,-2-3 10 15,-7-4-10-15,-2-6 40 16,-7-4-9-16,-1-3 4 16,-3-3 35-16,0 0-64 15,0-8 16-15,3-4-7 16,-2-3 1-16,8-2 30 15,0 2-34-15,2-2 10 16,7 2 31-16,3-1-41 0,5 5 6 16,2 2-18-1,4 0 2-15,7 6 9 0,0 1-11 16,3 2 0-16,0 0-1 16,0 0-76-16,6 3-59 15,7 10-103-15,1 5-342 0</inkml:trace>
  <inkml:trace contextRef="#ctx0" brushRef="#br0" timeOffset="89611.39">6743 11119 590 0,'0'0'787'0,"0"0"-616"15,0 0-110-15,0 0-16 16,0 0 38-16,0 0-40 16,0 0 15-16,2 0-23 15,4-5-35-15,5-4 40 16,3-3-24-16,4-1-1 15,5-6 2-15,10-5-8 16,9-7-7-16,13-7 31 0,20-16-19 16,19-10 29-16,19-12-35 15,7-4-1-15,-7 5-4 16,-7 7-2-16,-8 6-1 16,-5 3 0-16,-8 5 0 15,-9 6 9-15,-18 12-9 16,-10 7 8-16,-2 3-3 15,3-4 3-15,-4 2-16 16,1 1 7-16,-13 7 1 16,-15 10-3-16,-8 3 10 15,-7 7-7-15,-3 0 24 16,0 0 0-16,0 0-24 16,-8 0-5-16,-17 14-55 0,3-1-132 15,-5-1-467-15</inkml:trace>
  <inkml:trace contextRef="#ctx0" brushRef="#br0" timeOffset="90676.86">4638 11289 932 0,'0'0'227'0,"0"0"-127"16,0 0 80-16,0 0-10 15,0 0-19-15,0 0-78 0,0 0 11 16,-101-88-17-16,68 66-16 16,-7-6 11-16,-9-5-50 15,-20-12 8-15,-25-14 6 16,-30-17-19-16,-14-6-7 16,5 6 0-16,12 11-19 15,41 21 17-15,14 8 2 16,18 8-9-16,2 3-2 15,-2-4 2-15,-3-2 7 16,2 1-14-16,9 2 16 16,7 8-1-16,8 1 1 15,-2 4 0-15,6 1 5 16,0 1-4-16,0-1-2 16,5 5 1-16,1-1-3 15,3 3 1-15,3 2 2 0,3 0 0 16,5 3 0-16,-1 1-15 15,2 1-44-15,0 0-57 16,0 0-118-16,6 0-83 16,7 6-200-16,-2-2-288 0</inkml:trace>
  <inkml:trace contextRef="#ctx0" brushRef="#br0" timeOffset="91727.26">5769 12916 875 0,'0'0'185'0,"0"0"-120"15,0 0 57-15,0 0 20 16,0 0-7-16,0 0-7 15,0 0-52-15,0-6-3 16,0 6 9-16,0 0-52 16,0 0 5-16,0 1-35 15,0 13 0-15,0 15 67 16,3 23-50-16,6 31 5 16,4 30-11-16,1 15-2 15,7 4 11-15,-5-4-7 16,-4-8-13-16,-1 0 6 15,-3-9 3-15,-3-16-10 16,-2-23 1-16,-2-20-2 16,-1-17 2-16,0-9 0 0,0-1 16 15,0-1 14-15,0-2-20 16,2-6-7-16,-1-6-3 16,1-3 6-16,-2-5 2 15,0-1-7-15,1-1-1 16,-1 0 21-16,0 0-13 15,0 0-2-15,0 0-6 16,0 0 11-16,0 0 5 16,0 0-16-16,0 0 8 15,0 0-4-15,0 0-4 16,0 0-9-16,0 0-81 16,0 0-86-16,0 0-95 15,0 0-643-15</inkml:trace>
  <inkml:trace contextRef="#ctx0" brushRef="#br0" timeOffset="95226.69">8646 9574 626 0,'0'0'238'0,"0"0"-163"16,0 0-33-16,0 0 17 0,0 0 27 15,0 0 35-15,0 0-24 16,0 36-10-16,0-12 3 16,3 7-18-16,3 10 8 15,5 19-13-15,2 21-10 16,1 23-7-16,-1 5-39 16,-4-18 8-16,-6-24 0 15,0-28-17-15,2-8-3 16,-1-3 2-16,-1-1-1 15,-2-1 34-15,2-11-27 16,-1-3 5-16,-2-8-7 16,1-1-5-16,-1-3 0 15,0 0-26-15,0 0-11 0,0 0-28 16,0-14-83-16,0-22-82 16,0 2-57-16,-3-3-291 0</inkml:trace>
  <inkml:trace contextRef="#ctx0" brushRef="#br0" timeOffset="95565.62">8557 9564 907 0,'0'0'176'0,"0"0"-128"16,0 0-32-16,0 0 17 0,0 0 82 16,0 0-18-16,0 0-9 15,70 0 33-15,-39 0-56 16,4 0-24-16,3 0-6 16,1 0-24-16,0 0 10 15,0 0-15-15,1-7-4 16,-3 3 9-16,-2-2-9 15,-6 3-2-15,-5 1 0 16,-5 0 3-16,-5 2-13 16,-5 0-2-16,-4 0-124 15,-5 9-143-15,0 1-407 0</inkml:trace>
  <inkml:trace contextRef="#ctx0" brushRef="#br0" timeOffset="95933.83">8773 9961 955 0,'0'0'208'0,"0"0"-128"16,0 0-21-16,0 0 43 15,0 0 36-15,0 0-9 0,0 0-5 16,46 0-56 0,-25-1-11-16,5-1 4 0,-1 0-43 15,0-1 24-15,0 1-24 16,-2 2-17-16,1 0 34 16,-3-1-16-16,-3-1 2 15,-2 1 5-15,-1-1-24 16,-3-1 5-16,-3 2-7 15,-3-1 0-15,-3 2-2 16,0 0 2-16,3 0-17 16,-6-3-82-16,0 3-170 15,0 0-341-15</inkml:trace>
  <inkml:trace contextRef="#ctx0" brushRef="#br0" timeOffset="96900.59">2046 9799 960 0,'0'0'253'16,"0"0"-186"-16,0 0-24 15,0 0-17-15,0 0 58 16,0 0-2-16,0 0-42 16,2 7 13-16,0 5-18 15,0 5 16-15,1 2 1 16,0 8-40-16,0 9 5 0,3 8-9 15,9 18-7-15,-2 1 40 16,1 2-31-16,4 3-8 16,-4-13 7-16,0 1-1 15,-5-10-8-15,3-11 0 16,-6-10-1-16,-2-6 0 16,1-8 2-16,-4-4-1 15,1-4 0-15,-1-3-36 16,-1 0-7-16,2 0-34 15,-2 0-86-15,0-12-79 16,0-2-487-16</inkml:trace>
  <inkml:trace contextRef="#ctx0" brushRef="#br0" timeOffset="97254.46">2033 9780 753 0,'0'0'191'16,"0"0"-138"-16,0 0-21 15,0 0 12-15,0 0 42 0,0 0 32 16,92-13-14-1,-56 13 2-15,7 0-41 0,-1 0-2 16,3 0-21-16,-2 0-40 16,0 2 12-16,-4-2-14 15,-3 3 2-15,-8-3 10 16,0 0-12-16,-8 0 0 16,-2 2 8-16,-9 1-8 15,-5 3-31-15,-4 8-187 16,-6 0-180-16,-7 2-277 0</inkml:trace>
  <inkml:trace contextRef="#ctx0" brushRef="#br0" timeOffset="97557.06">2167 10090 901 0,'0'0'266'0,"0"0"-188"16,0 0-77-16,0 0 20 15,0 0 108-15,0 0 19 16,0 0-11-16,101 11-6 16,-62-11-80-16,3 0 14 15,1 0-30-15,-4 0-22 16,-5 0 31-16,-4 0-43 0,-6-3 13 15,-9 1-14 1,0 1 2-16,-6 1-11 0,1 0 2 16,-4 8-173-16,-3 4-367 0</inkml:trace>
  <inkml:trace contextRef="#ctx0" brushRef="#br0" timeOffset="98462.02">5593 14891 479 0,'0'0'221'15,"0"0"-103"-15,0 0-5 0,0 0-3 16,0 0-32 0,0 0-9-16,0 0-11 0,0 5-19 15,2 8 66-15,5 14 21 16,0 8-4-16,4 12-14 16,4 22-51-16,0 21-22 15,-2 13-17-15,-1-8-2 16,-3-22 10-16,-4-24-24 15,-1-17 7-15,0 1-1 16,-1 0-6-16,0-3-3 16,0-10 1-16,-1-11-62 15,-2-5-34-15,0-4-75 16,0-16-47-16,0-6-123 16,0-4-365-16</inkml:trace>
  <inkml:trace contextRef="#ctx0" brushRef="#br0" timeOffset="98801.54">5554 15005 747 0,'0'0'176'15,"0"0"-144"-15,0 0-32 16,0 0 90-16,0 0 37 16,0 0-10-16,90 0-7 0,-59 6-63 15,2 0 5-15,0-3-8 16,0 2-6-16,-2-5 18 16,-3 0-37-16,-1 0-1 15,-5 0-4-15,-5 0-8 16,-1 0-12-16,-5 0 5 15,-4 0-6-15,-1 0 1 16,-3 3-76-16,-3 3-130 16,0 1-187-16,0 0-266 0</inkml:trace>
  <inkml:trace contextRef="#ctx0" brushRef="#br0" timeOffset="99124.37">5644 15372 914 0,'0'0'133'0,"0"0"-71"15,0 0 74-15,0 0 15 16,94 0-16-16,-58 0-60 15,5 0 27-15,-2 0 12 16,0-1-58-16,-6-4-8 0,-5 5-24 16,-7-3 2-1,-6 3-8-15,-5 0-17 0,-4 0 26 16,-3 0-26-16,-3 0 10 16,2 0-11-16,-2 0 0 15,0 0-73-15,0 8-241 16,-2 1-768-16</inkml:trace>
  <inkml:trace contextRef="#ctx0" brushRef="#br2" timeOffset="135131.32">7777 10565 584 0,'0'0'276'15,"0"0"-107"-15,0 0-60 16,0 0-27-16,0 0 12 15,0 0-1-15,0 0-7 16,0 0-6-16,0 0-13 16,0 0-7-16,0 0 8 15,0 0-17-15,0 0-8 16,0 0-14-16,0 0-17 0,0 0 10 16,0 0-11-16,0 0-11 15,0 0 11-15,0 5-11 16,1 4 0-16,5 4 6 15,3 1-6-15,2 3 10 16,-1 0-4-16,2 3 0 16,-3 4 2-16,4-1-2 15,-1 5-3-15,0 1 2 16,3 3-5-16,-1 1 0 16,0 1 1-16,0 0 0 15,4 2 12-15,-5 0-13 16,2 1-1-16,-1 0 0 0,-1 0 1 15,-4 0 3-15,0-1-2 16,1 1 0-16,-2-1 19 16,-2-2-19-16,0-1 6 15,-3 1-7-15,1-2 0 16,0 1 12-16,-1 0-6 16,-1 0 9-16,1 1 0 15,-3 0-14-15,0 2 6 16,0 0 2-16,0-1-9 15,0 1 15-15,0 0-6 16,0-1-8-16,-3-1 15 16,-2 0-15-16,-2-1 8 15,3 2-9-15,-4-3 0 16,2 0 7-16,0 1-1 16,-4-1-5-16,4 2 4 0,-2-5-4 15,-2 3-1-15,1-1 0 16,0 0 0-16,0-2 0 15,-4 1 1-15,1 1 0 16,-3-1 7-16,3 1-8 16,-3-2-1-16,0 2-2 15,-1 1-1-15,-2 1 3 16,-3 1 1-16,0 0 0 16,0 0 8-16,-3 2-8 15,-3 0-2-15,1 1 1 16,-4-1 0-16,0 0 1 15,0-2 0-15,0 0 0 16,-1-2 11-16,4-1-11 0,-3 0 0 16,2 0 0-16,0-1-4 15,2-1 4-15,-1-2 1 16,0-1 1-16,2 1 7 16,1-4-9-16,1 0 0 15,0-1 0-15,-2-3 1 16,-1 0-2-16,1 1 2 15,-3-3-1-15,-2 2 6 16,0-2-6-16,-3 0-1 16,-1 2 0-16,1-2-2 15,-3 2 3-15,2-2 0 16,-3 0-1-16,-2 0 0 0,0-2-2 16,0 1 1-16,-1-2 2 15,0 0-15-15,-1-3 14 16,1 0-10-16,3-2 5 15,1-1 6-15,0 1-13 16,3-4 13-16,-2 0 0 16,9-2 0-16,-2-3 10 15,1 0-10-15,5 0-5 16,-2 0 3-16,6 0-12 16,0-6 13-16,3-1-9 15,5 3 10-15,4 1-4 16,3 0 5-16,1 3-1 15,2-2 0-15,0 2-10 16,0 0 10-16,0 0-10 16,0 0-5-16,0 0 9 0,0 0-13 15,0 0 13-15,0 0 5 16,0 0-15-16,0 0 15 16,0-3-34-16,0 3-24 15,0-4-52-15,-1-3-110 16,1 1-313-16,-2-2 157 0</inkml:trace>
  <inkml:trace contextRef="#ctx0" brushRef="#br2" timeOffset="136278.89">6196 13384 354 0,'0'0'210'16,"0"0"-44"-16,0 0 13 0,0 0-8 16,0 0-19-16,0 0-41 15,0 0 8-15,-6 0-20 16,6 0-35-16,0 0-3 15,0 0-17-15,0 0-7 16,0 2-7-16,0 6-15 16,0 7-14-16,9 9 4 15,8 1-4-15,7 6 5 16,2 2-5-16,11-1-1 16,-3 4 12-16,2-2-12 0,-3-4-1 15,-6-5 1-15,-5-5 0 16,-8-9 0-16,-7-5 1 15,-4-4-1-15,0-2 34 16,-3 0-27-16,0 0 15 16,0 0-6-16,0-2-15 15,-7-10 37-15,-10-5-10 16,-2-11-27-16,-11-2 30 16,2-3-31-16,-7-2 7 15,1-1-7-15,-2 2 4 16,3 1-4-16,3 3 0 15,4 4 1-15,5 5 5 16,4 7-5-16,1 2-1 16,8 6 0-16,1 0-4 0,1 4 4 15,2 0 0-15,4 2 9 16,-2 0-9-16,2 0-1 16,0 0 1-16,0 0-7 15,0 0 4-15,0 0-7 16,0 0 9-16,0 0 1 15,2 0-6-15,9 2 7 16,3 1-1-16,4 0 0 16,3 0 1-16,4-3-3 15,-1 0 2-15,6 0 0 16,0-3 0-16,-1-5-1 16,1-2 1-16,0 0 0 15,-3 3 1-15,-2 2-2 16,-5 2 2-16,-1 1-1 0,-2 2 0 15,-4 0 0-15,-4 0 0 16,0 0 0-16,-3 0 0 16,-5 0 4-16,1 0-4 15,-1 3 0-15,1 4 0 16,-1 6 2-16,4 5-1 16,-1 8 0-16,2 6 10 15,0 5 9-15,0 2-19 16,-3 2-1-16,2 0 0 15,-2-3 1-15,0-4 22 16,0-3-11-16,-2-6-2 16,1-8 9-16,-1-5-13 15,-1-4 18-15,0-5 4 0,3-1-12 16,-3-2 16-16,0 0-8 16,0 0 4-16,0 0-1 15,0 0-21-15,0 0-6 16,0 0 0-16,1 1-86 15,7 24-95-15,-2-1-375 16,3 5-229-16</inkml:trace>
  <inkml:trace contextRef="#ctx0" brushRef="#br2" timeOffset="140320.1">8064 13176 728 0,'0'0'181'16,"0"0"-90"-16,0 0 10 15,0 0 42-15,0 0-35 16,0 0-42-16,0 0-9 16,-11-67-6-16,6 42-15 0,2 2 3 15,-1-1-2-15,-1-1-20 16,-1 2 4-16,-1 0-7 16,4 4-13-16,-2 3 15 15,1 3-14-15,1 5 4 16,1 3 23-16,2 5-16 15,0 0 12-15,0 0-18 16,0 0 14-16,0 0-2 16,0 5-19-16,0 12-2 15,6 10 2-15,5 12 0 16,7 7 6-16,-2 5-6 16,2 5 0-16,1-1 6 15,-2-2-6-15,-2-7 0 0,-3-5 0 16,-3-12 0-16,-2-7 0 15,-1-8 0 1,-3-4 1-16,0-4-2 0,2-5-47 16,-2-1-57-16,-2-9-137 15,1-8-287-15,-2-1-335 0</inkml:trace>
  <inkml:trace contextRef="#ctx0" brushRef="#br2" timeOffset="140807.71">8177 13118 700 0,'0'0'357'15,"0"0"-241"1,0 0-93-16,0 0 0 0,0 0 32 16,26-85 9-16,-9 64 4 15,4 1-2-15,7 3 0 16,2 5 54-16,3 3-84 15,-1 9-20-15,-2 0 15 16,-6 15-15-16,-3 11 0 16,-5 8 7-16,-7 9-22 15,-6 10 16-15,-3 3-8 16,0 3-3-16,-16 1 6 16,-2-5-12-16,-4-8-1 15,-1-9-1-15,5-11-12 0,-1-10 14 16,7-8-12-1,0-9-18-15,3 0-36 0,3-7-65 16,5-10 38-16,1-2 57 16,0-3 24-16,4 2 11 15,11 3 1-15,6 3 12 16,4 4 31-16,7 3 1 16,-1 2 18-16,8 5-3 15,2 0-3-15,0 0 13 16,1 3-29-16,-1 1-10 15,0-4-6-15,-7 0-24 16,-1-2 1-16,-6-11-1 16,-5-20-100-16,-7 6-216 15,-8-5-560-15</inkml:trace>
  <inkml:trace contextRef="#ctx0" brushRef="#br2" timeOffset="141212.93">8691 12958 811 0,'0'0'569'16,"0"0"-491"-16,0 0-64 15,-1 85-7-15,7-49 52 16,10 3 72-16,6-3-9 16,5 3-77-16,9-3-28 15,4-4 1-15,1-3-12 16,0-7-5-16,-3-8 7 0,-4-6-7 15,-4-8-1-15,-3 0 0 16,-4-8 0-16,-6-13-2 16,-2-9 11-16,-9-4 3 15,-6-5 23-15,0-4-10 16,-14-1 3-16,-8 2 18 16,-5 3-16-16,-4 5-4 15,-4 6-7-15,-2 7 3 16,-3 7 12-16,1 5-12 15,2 9-2-15,4 0-19 16,3 8 0-16,11 10-1 16,4 11-17-16,3 2-20 15,9 5-13-15,3 3-46 0,11 7-76 16,8-7-353 0,3-9-719-16</inkml:trace>
  <inkml:trace contextRef="#ctx0" brushRef="#br2" timeOffset="141663.69">9098 12671 436 0,'0'0'690'16,"0"0"-588"-16,0 0-83 0,0 0-4 16,0 0-5-16,0 0 17 15,0 0 21-15,3 78 13 16,8-58 32-16,2-2-42 16,2-1-41-16,0-3 15 15,1-7-5-15,1-5-18 16,-2-2 15-16,1-2-1 15,-4-12 45-15,-1-7 31 16,-6-4-40-16,-2-4 5 16,-3 0-15-16,0-1-5 15,-10 4 48-15,-5 2-28 16,0 6-23-16,-1 5 1 0,-2 5-29 16,1 6 34-1,0 2-34-15,0 2-6 0,2 13-9 16,5 4-32-16,-2 4-26 15,9 3 10-15,3 15-76 16,3-7-119-16,9-3-336 0</inkml:trace>
  <inkml:trace contextRef="#ctx0" brushRef="#br1" timeOffset="183749.38">3587 9910 270 0,'0'0'111'0,"0"0"-79"15,0 0-2-15,0 0 2 16,0 0 47-16,0-3 3 15,0 2-24-15,0 1 11 16,0 0 35-16,0 0-18 16,0 0 0-16,0 0-10 15,0 0-17-15,0 0 15 0,0 0-18 16,0 0 2 0,0 0 19-16,0 0-25 0,-3 0-2 15,3 0-23-15,0 0-15 16,0 0 20-16,0 0-9 15,0 0-1-15,0 0 13 16,0 0-29-16,0 0 16 16,0 0-7-16,0 0-8 15,0 0 16-15,0 0-17 16,0 0 1-16,0 0-2 16,0 0-4-16,0 0-1 15,0 4 9-15,6 1-8 16,0 2 18-16,1-1-18 0,-1 2 8 15,2 0 13 1,1-1-21-16,1 4 10 0,4-1 2 16,-1 1-13-16,-1 0 18 15,0-1-17-15,4 2 7 16,-2-2 0-16,2 4-2 16,5 0-6-16,-3 0 0 15,1-3 0-15,-1 0 8 16,0 0-7-16,1 1 7 15,-2-2 8-15,4 2-15 16,-1-3 5-16,0 3-6 16,1-2 1-16,-2 2 8 15,5 0-8-15,0 0-1 16,1 2 27-16,1 1-26 0,-3 0 24 16,0-1-15-16,1 1-10 15,-2 0 30 1,0-3-30-16,-2 2 10 0,2-2 8 15,-1-1-11-15,-1 0 14 16,-1-1-12-16,3-1-8 16,-2 0 22-16,4 2-17 15,-1-2-4-15,3 3-2 16,-1 0 10-16,2 2 0 16,0 0-8-16,0 0-2 15,-3 2 19-15,1-3-13 16,-1 2-6-16,-2-1 0 15,2 0 8-15,1 1-4 0,-1 2-3 16,0-3 8 0,-1 3 7-16,-1-2-8 0,2-1-8 15,-2 1 0-15,-1 2 1 16,3-3 9-16,-2-1-4 16,2 3 2-16,-3-1 9 15,3-3-9-15,-2 5-8 16,2-3 0-16,-3 0 0 15,3 0 2-15,0 0-2 16,-1 0 7-16,-1 1 1 16,-2-3-7-16,1 2-2 15,0-1 1-15,0 1 0 16,4 0 0-16,-1 1 0 16,0 2 1-16,0 0 6 15,1 2-4-15,-1 0-3 0,0 1 0 16,0 1 0-16,0 1 6 15,1-1-6-15,0-1 1 16,1 2 7-16,-1 0-7 16,-1-3-1-16,3 1 0 15,-2-1 0-15,-1-2 0 16,3 0 0-16,-6 0 1 16,4 0 5-16,-1-1 0 15,0 1-6-15,1 1 0 16,-2 1 0-16,1 2 9 15,-2-3-8-15,-1-1 4 16,-6-3 8-16,-2-1-4 16,-4-4-9-16,0-1 0 15,-3-3 0-15,-3-1-1 16,1-1 2-16,-4-3-1 0,0 0 0 16,0 0-3-16,0 0-24 15,-16-3-66-15,-5-9-133 16,0-1-367-16</inkml:trace>
  <inkml:trace contextRef="#ctx0" brushRef="#br1" timeOffset="185076.16">5933 11157 506 0,'0'0'690'16,"0"0"-588"-16,0 0-28 0,0 0 28 15,0 0 22 1,0 0-17-16,0 0-53 16,0 17-23-16,-4-6-1 0,-1 2-29 15,-1 7 19-15,0 2 10 16,-4 6-9-16,1 1 17 15,-3 4-28-15,0 1 2 16,0-1 7-16,1-2-19 16,0-3 11-16,3-4-11 15,1-7 1-15,2-4 13 16,1-4-4-16,1-5 10 16,3-4-8-16,0 0-10 15,0 0-3-15,0 0 1 16,0 0-1-16,0 0 1 0,0 0 0 15,0 0 6-15,0 0-2 16,0 0-3-16,0-2-1 16,0-8 0-16,9-1 1 15,-2-6 3-15,1-2-3 16,1-3-1-16,1-5 1 16,-1 1 7-16,0-2-10 15,3 2 2-15,-3 1-4 16,0 2 2-16,1 5 3 15,-4 4-1-15,-1 5 0 16,-4 6 1-16,1 0-2 16,-2 3 1-16,0 0-5 15,0 3 5-15,0 7 0 16,0 9 1-16,-2 5 3 0,-7 4-3 16,-4 4-2-1,1 5 1-15,-4 0 0 0,-1 0 4 16,2-4-3-16,2-3-1 15,-2-5 6-15,6-7-5 16,1-5-1-16,4-6 0 16,1-2 1-16,1-5 0 15,2 0-1-15,0 0-5 16,0-9 4-16,0-12-16 16,6-4 17-16,3-1 0 15,-1-6 1-15,7 3 12 16,-5 3-13-16,2 3 0 15,-3 5 0-15,-3 7-1 16,0 4-7-16,-3 7 8 16,-1 0 0-16,-2 9-14 0,0 11-31 15,0 14-153-15,-2-4-384 16,-4-7-469-16</inkml:trace>
  <inkml:trace contextRef="#ctx0" brushRef="#br1" timeOffset="187118.8">3087 9610 400 0,'0'0'353'16,"0"0"-168"-16,0 0-146 0,0 0 41 15,0 0 31 1,0 0-14-16,0 0 9 0,-7-5-32 16,7 5-1-16,0 0 15 15,0 0-60-15,0 2-16 16,4 13-2-16,10 12-4 15,6 9 26-15,9 10-21 16,2 5-3-16,8 2 10 16,-3-2-17-16,0-5 5 15,-5-5-6-15,-4-7 0 16,-5-7 1-16,-7-7-1 16,-3-6 0-16,-6-6 9 15,-3-3 0-15,-3-4-9 16,0-1 6-16,0 0 14 15,0 0 45-15,0 0-29 0,-3-10 4 16,-8-5 10-16,-8-6-50 16,-3-8 16-16,-8-5-13 15,0-5 3-15,-1-3 1 16,-2-6-5-16,2 3 2 16,2-1-4-16,4 4 0 15,4 4 0-15,2 4-1 16,2 5 1-16,5 7 3 15,2 5-3-15,2 7 9 16,1-1 3-16,1 5-12 16,3 1-1-16,0 1 0 15,3 4-4-15,0 0-3 0,0 0 8 16,0 0 0-16,0 0 0 16,0 0-6-16,0 0 5 15,0 0-8-15,0 0-4 16,0 0 4-16,6 0 9 15,7 0 0-15,-2 0 5 16,1 4-4-16,4 1-1 16,1-2 0-16,2 0 0 15,8 0 5-15,1 0-5 16,5-2 0-16,6 1 0 16,4 0 2-16,3-2-2 15,2 0 0-15,0 0 1 16,-2 0 8-16,-1 0-9 0,-4 0 0 15,-5 0 0 1,-6 0-6-16,-3 0 6 0,-9 0 0 16,-5 0 0-16,-5 0-8 15,-5 0 1-15,-2 0 7 16,-1 4 8-16,0 4 3 16,0 2 27-16,-6 4-29 15,-3 6-3-15,-4 3 7 16,1 5-11-16,-3 6-2 15,0 7 0-15,-1 1 0 16,-1 3 0-16,-2 1 0 16,4 0 1-16,-3-3 13 15,3-4-12-15,2-3-2 16,1-4 0-16,0-3 0 16,3-4 0-16,3-7 1 0,0-3 9 15,3-6 28-15,0-3-36 16,2-4 4-16,-1 0-6 15,2-1 6-15,0-1 10 16,0 0-15-16,0 0 9 16,0 0 14-16,0 0-18 15,0 0-2-15,0 0-4 16,0 0-4-16,0 0-5 16,0 0 9-16,0 0-58 15,0 0-69-15,3 0-272 0,4 0-399 16</inkml:trace>
  <inkml:trace contextRef="#ctx0" brushRef="#br1" timeOffset="192046.37">5933 11300 409 0,'0'0'211'16,"0"0"-54"-16,0 0-58 15,0 0 9-15,0 0 29 16,0 0-24-16,0 0-17 16,-1 0-34-16,1 0-28 15,0 0 18-15,0 0-6 16,0 0 14-16,0 0 10 15,0 0-35-15,0 0-5 0,0 0-18 16,0 0-11-16,0-4 37 16,8-3-9-16,0 1 3 15,3-5 3-15,0-1-17 16,3-2 7-16,4-6-9 16,0 0 7-16,4-6 21 15,5-3-28-15,-2 0-1 16,3-3-8-16,2 1-7 15,0-1 0-15,1 0-2 16,1 2 2-16,-1 1 0 16,0 1 0-16,1 0 1 15,-4 1 10-15,0 3-10 16,1-2-2-16,-1 2 1 16,-1-1 0-16,3 1 2 15,-2 0-1-15,2 0 5 0,-3-1-6 16,6 2-4-16,-2 0 3 15,2 1 1-15,2-2 0 16,1 1 3-16,3-4-1 16,0-2 3-16,3-4-5 15,1-2 8-15,0 0-9 16,-1-1 1-16,3 3 0 16,-4-1 7-16,-2 2-5 15,-1-3-3-15,-5 3 1 16,-2 0-4-16,-1-2-4 15,-3 5 10-15,-4 0-2 16,-2 3 6-16,-1 6-6 16,-4 1 0-16,1 5-1 0,-3 0-2 15,-2 1 2-15,3 1 2 16,-3-3-1-16,3 2 2 16,-3-1-1-16,6 0-2 15,-5 0 1-15,2 0-5 16,-1 0 4-16,0 0 2 15,0 2 4-15,-5-2-5 16,4 4 0-16,-5 4-1 16,-2 0-7-16,-2-1 8 15,-1 4 4-15,3 1-3 16,-6 0 4-16,3-1-4 16,0 1 1-16,-3-1-4 0,0 3-2 15,3 0-1-15,-3 0-2 16,0 0-12-16,0 0-41 15,0 0-63-15,0 0-80 16,0 0-72-16,0 5-265 16,0-1-106-16</inkml:trace>
  <inkml:trace contextRef="#ctx0" brushRef="#br1" timeOffset="193088.56">7568 9693 317 0,'0'0'188'0,"0"0"-79"16,0 0-21-16,0 0 15 15,0 0 30-15,0 0 11 16,0 0-18-16,0-11-22 16,0 11 2-16,0-2-14 15,0 2-18-15,0 0-19 16,0 0-23-16,0 0 3 16,3 0 5-16,9 2-7 0,4 10 7 15,5 6-12 1,6 8 1-16,1 5-9 0,2 4-19 15,1 3 9-15,-4 1-10 16,-3-1 0-16,-4-6 6 16,-4-5-5-16,-6-8 4 15,-2-5-5-15,-5-8 1 16,-3-3-1-16,4-2 0 16,-4-1 0-16,0 0 21 15,0 0-15-15,0 0 23 16,0 0-3-16,0-2-26 15,-4-10 12-15,-7-3-11 0,-4-5-1 16,-4-4 7-16,0-2-6 16,-2-4-2-1,-3-1 0-15,0-2-24 0,-1 1 25 16,3 1-7-16,2 1 7 16,1 5 6-16,5 0-5 15,2 5-1-15,5 4 0 16,1 3 1-16,3 4-1 15,1 3 0-15,2 2 7 16,0 1 5-16,0 1-1 16,0 2-11-16,0-2 0 15,0 2 1-15,0 0 7 16,0 0-8-16,0-3 0 0,0 3 0 16,2-3-5-1,7 1 4-15,1 0-6 0,7 0 7 16,2 1 8-16,-1 1-7 15,7 0 7-15,2 0-4 16,0 0 3-16,1 0-14 16,-1 0 6-16,6 0 1 15,-2 5 0-15,2 3 1 16,3-1 5-16,-2 2-6 16,-2 0-3-16,-3 0 2 15,-3 0 1-15,-4-1-3 16,-7-1 2-16,-2-2 1 15,-4-1 0-15,-4 1 0 16,-2 0-12-16,-3 2 12 16,0 5-10-16,0 1 10 15,-3 6 14-15,-9 3-14 16,-4 4 7-16,-3 3-2 0,-4 5-4 16,-3 5-1-16,-2 0 0 15,0 2 2-15,-1-3 15 16,6-6 21-16,3-5-2 15,7-6-8-15,2-9-27 16,7-4 6-16,1-8-7 16,3 0-1-16,0 0-5 15,0 0-37-15,1-8-17 16,13-4-72-16,-1 0-357 16,-4 5-809-16</inkml:trace>
  <inkml:trace contextRef="#ctx0" brushRef="#br1" timeOffset="194326.53">5380 12310 500 0,'0'0'269'16,"0"0"-119"-16,0 0 3 15,0 0-17-15,0 0-4 16,0 0 28-16,0 0-50 0,0-2-8 15,0 2 6 1,0 0-40-16,0 0-27 0,-2 0-22 16,2 0-18-16,0 2 11 15,-1 7-2-15,1 7-1 16,0 5 7-16,0 6-14 16,0 6-2-16,0 6 0 15,0 1 0-15,6 8 8 16,-3 5-7-16,4 5 4 15,-1 14 2-15,3 15 1 16,-1 17-8-16,3 5 0 16,0-7 1-16,1-8 5 15,-2-9-6-15,2 0 9 16,0 2 4-16,0-4-12 0,0-2-1 16,1-6 0-16,-2-11 0 15,1-10 0-15,-6-12 0 16,0-6 0-16,-2 8 0 15,2-1 3-15,0 7-4 16,-3-5 1-16,0-9 0 16,0-3 5-16,2-6-5 15,-4-5 0-15,1-2 0 16,-1-5 8-16,-1-4-8 16,2-2 1-16,-2-3 0 15,0-4 17-15,0 0-17 16,0-1-1-16,1-1 0 15,-1 0-2-15,0 0-7 0,0 0 9 16,0 0-43-16,0 0-5 16,0 0-112-16,0-8-130 15,0-9 16-15,0 3-217 16,-3 2-118-16</inkml:trace>
  <inkml:trace contextRef="#ctx0" brushRef="#br1" timeOffset="194852.79">5369 14134 582 0,'0'0'301'0,"0"0"-149"15,0 0-33-15,0 0-21 16,0 0-1-16,0 0-33 0,0 0-19 16,0 0-29-16,11 0 12 15,8 3 76-15,8-1-18 16,3-1-14-16,4 1-23 16,0-2-21-16,2 0 19 15,-1 0-26-15,-4 0-20 16,2 0 20-16,-6-2-20 15,-5 1 1-15,-3 1 6 16,-7 0-2-16,-1 0-6 16,-4 0 0-16,-4 0-3 15,0 0-6-15,-3 0 2 16,0 0-33-16,0 0-26 16,0 0-62-16,0 4-114 0,-6 2-392 15</inkml:trace>
  <inkml:trace contextRef="#ctx0" brushRef="#br1" timeOffset="195213.8">5355 14173 595 0,'0'0'330'0,"0"0"-230"0,0 0-60 16,0 0 37-1,0 0-2-15,0 0 25 0,0 0 8 16,58 79-50-16,-33-49-15 16,6-2-22-16,-1 2 5 15,-3-4 31-15,0-3-44 16,-8-4 1-16,-1-2-14 15,-5-5 6-15,-4-3-2 16,-4-4-4-16,1-2 0 16,-3-2 0-16,-3-1-33 15,0 0-47-15,0 0-67 16,0-7-22-16,0-5-111 16,0-2-88-16</inkml:trace>
  <inkml:trace contextRef="#ctx0" brushRef="#br1" timeOffset="195626.62">5738 14212 152 0,'0'0'132'16,"0"0"-81"-16,0 0 44 15,0 0 91-15,0 0 55 16,0 0-34-16,0 0-48 16,3 9-52-16,-3 2-4 0,0 3-4 15,0 5-25-15,-5 0-1 16,-1 7-19-16,-4 1-10 16,1 2-9-16,-2 2-34 15,0 0 18-15,2-2-11 16,1-6-8-16,-1-3 19 15,5-6-18-15,1-3 0 16,0-7 9-16,3 1-9 16,-2-3-1-16,2-2 0 15,0 1 0-15,0-1 1 16,0 0 0-16,0 0-1 16,0 0 0-16,0 0-20 15,0 0-100-15,0 0-90 16,0 0-84-16,0 0-221 0</inkml:trace>
  <inkml:trace contextRef="#ctx0" brushRef="#br1" timeOffset="213098.98">3232 17374 886 0,'0'0'348'0,"0"0"-232"16,0 0-93-16,0 0-1 15,0 0 13-15,0 0-29 16,4 0 18-16,1 0-9 16,1 0 11-16,4-4 54 15,2-3-10-15,3-4-34 16,3-1 10-16,0-5-26 16,3-4 11-16,-2-7-9 15,5-5-14-15,-3-6 16 16,1-4-17-16,-5-7-14 15,2-2 1-15,-4-4 6 16,-5-4 25-16,-2 2-25 0,-5-3-31 16,0 4 25-1,0 5-4-15,-3 5-12 0,0 8 15 16,0 7-34-16,-3 7 41 16,-3 9 0-16,0 4 0 15,1 5 11-15,1 4-11 16,1 3-10-16,0 0 10 15,2 0-25-15,1 0 16 16,-2 10-1-16,2 9-26 16,0 4 24-16,0 10-45 15,0 6 27-15,2 4 15 16,3 3 6-16,1 3 8 16,-1 2 1-16,4 2 0 15,-3-1 3-15,6-1-2 0,-2-4-2 16,2-5 1-16,3-4 0 15,1-7-1-15,-2-4 1 16,4-8 0-16,-2-3 1 16,-1-5 0-16,2-4-1 15,-1-2 0-15,-4-5 0 16,4 0 1-16,-4 0-1 16,3-5 6-16,-3-7-6 15,0-3 14-15,4-6-24 16,-2-3 10-16,4-3 0 15,-2-7 7-15,-1-3-7 16,0-6 17-16,-3-3-2 16,-5-4-14-16,-2-1-1 15,-5-1 0-15,0-1-2 0,0 5 0 16,0 2 2-16,-3 6 0 16,-6 6 13-16,-3 7-11 15,0 5-4-15,3 7 2 16,0 4 0-16,3 4 22 15,0 3-9-15,2 2 3 16,1 2-14-16,0 0-1 16,-2 5-2-16,5 12-11 15,-4 9-20-15,4 11 17 16,0 8-2-16,0 11 6 16,10 14-2-16,8 17-13 15,14 13 26-15,-1-8-10 0,0-22 10 16,-5-22 8-1,-4-15-7-15,3-2 23 0,2-1 7 16,4-2-6-16,-4-10-2 16,-3-6-7-16,-3-8-16 15,1-3 26-15,-5-1-25 16,4 0-1-16,-1-20-68 16,-6 3-188-16,-1 0-594 0</inkml:trace>
  <inkml:trace contextRef="#ctx0" brushRef="#br1" timeOffset="213617.16">4524 16709 1114 0,'0'0'252'16,"0"0"-233"-16,0 0-19 15,0 0-23-15,0 0 22 16,0 0 1-16,0 0 16 16,13 0 45-16,5 0-9 15,9 0 12-15,4 0-47 16,5 0 23-16,7-2 5 15,0-3-20-15,1-1 8 16,2-3-23-16,-4 1-4 16,1 2-1-16,-6-2-3 15,-4 2-2-15,-3 3 0 0,-5 1-10 16,-7 2 0-16,-3 0-11 16,-9 0-95-1,-6 5-67-15,0 4-168 0,-9 0-372 0</inkml:trace>
  <inkml:trace contextRef="#ctx0" brushRef="#br1" timeOffset="214028.37">4561 17057 827 0,'0'0'201'16,"0"0"-146"-16,0 0-55 15,0 0 7-15,0 0 40 16,0 0 37-16,0 0 1 16,37 16 18-16,-10-16-35 15,6 0-2-15,7-3-4 16,8-2 1-16,4-3 3 15,5 1-20-15,-4 0-8 16,-2 1-11-16,-2 0-20 16,-5 1-1-16,-6 1 7 15,-3 0-3-15,-7 1 15 16,-3 2-16-16,-4 1 14 0,-3 0-9 16,-4 0-13-16,-3 0-1 15,-3 0 0-15,-5 0-11 16,0 0 10-16,-3 0-57 15,0 0-84-15,0-2-155 16,0-3-619-16</inkml:trace>
  <inkml:trace contextRef="#ctx0" brushRef="#br1" timeOffset="-214505.97">5760 16477 836 0,'0'0'231'15,"0"0"-206"-15,0 0-13 0,0 0-11 16,0 0 12 0,-52 77 45-16,49-58-1 0,0 1-15 15,1 4-32-15,2 2-9 16,0 1 14-16,0 5-15 16,0-1 17-16,8 4 18 15,4 0 22-15,4 3-5 16,3-1-23-16,3 1 6 15,6 0 13-15,3-2-29 16,5-2 11-16,6-4 24 16,4-5-44-16,5-5 5 15,2-6-11-15,4-4-2 16,-3-8 10-16,1-2-11 16,-3-2 7-16,-1-18-3 15,-3-6 3-15,-2-6-8 0,-6-4 0 16,-4-5 1-16,-8-3 5 15,-7-3-5-15,-9-2 0 16,-9 0 18-16,-3-3-4 16,0 1 1-16,-15 2-10 15,-6 3-5-15,-4 2 28 16,-5 5-25-16,-3 3 5 16,-4 7 20-16,-2 0-28 15,-2 5 10-15,-3 2-3 16,1 9-7-16,-2 3 29 15,2 7-1-15,-3 3 0 16,1 0 2-16,0 14-30 0,2 5 14 16,1 1-15-1,5 1-1-15,4 6-8 16,6-1 4-16,2 4-12 0,10 1-38 16,0 5-65-16,12 20-48 15,3-12-111-15,0-3-335 0</inkml:trace>
  <inkml:trace contextRef="#ctx0" brushRef="#br1" timeOffset="-213958.11">6235 16484 108 0,'0'0'559'0,"0"0"-415"15,0 0-115-15,0 0-12 0,0 0 45 16,0 0 67-16,0 0 16 16,-22 19-60-16,19-14-41 15,-4 5-15-15,3 3-22 16,-4 4 7-16,2 5 20 15,-4 6-26-15,2 3 45 16,1 3-8-16,-4 5 4 16,1 0 15-16,1 2-17 15,-2 0 24-15,0-2-28 16,2-3-14-16,-2 0 21 16,1-3-18-16,1-2-1 15,1-3 3-15,0-2-33 16,3-6-2-16,2-6 1 0,0-5-1 15,3-1-9 1,0-8-4-16,0 0-253 0,0 0-839 0</inkml:trace>
  <inkml:trace contextRef="#ctx0" brushRef="#br0" timeOffset="-206079.28">15008 635 143 0,'0'0'257'15,"0"0"-93"-15,0 0-99 16,0 0 48-16,0 0 37 16,0 0-68-16,93 41-9 0,-57-26-47 15,5 4 0 1,1-2 2-16,4 3-27 0,-3 1 17 16,-1-4-18-16,-3 3 1 15,-3 2 10-15,-5-1-11 16,-3 1 6-16,-6 4 0 15,-6 1 1-15,-8 6-7 16,-8 6 0-16,0 6 0 16,-14 5 10-16,-12 6-10 15,-7 3 1-15,-5 5 6 16,-3 4-5-16,-3 1-2 16,0 1 0-16,3-1 0 0,2-1 7 15,4-1-7-15,7-1 2 16,6-6 8-16,8-2-9 15,8-2-1-15,6 0 0 16,0 2 0-16,9-3-1 16,12 5 1-16,3-1 0 15,8 1 6-15,3 0-4 16,2 1-3-16,4 0 1 16,2 1-1-16,3 10 0 15,6 17 2-15,0 17-1 16,-5 6 15-16,-13 0-14 15,-12-5 6-15,-15 0-7 16,-7 7 1-16,-7 5 8 16,-18 4-8-16,-8 0-1 0,-6 2 3 15,-4-5 7-15,-3-4-10 16,-2-5 10-16,0-2 3 16,-2 3 29-16,1 5-11 15,-1 1 6-15,3 4 5 16,2-3-40-16,2 2 4 15,7-6-6-15,3-3 0 16,6-5-1-16,5-3 2 16,7-5-1-16,9-7 0 15,6-19 3-15,0-16-4 16,10-17 1-16,10-2 0 16,2 8-1-16,12 2 1 15,7 10 0-15,4-4 0 16,4-1-1-16,1 0 1 0,0 0 0 15,-1-1 1-15,-3 0 17 16,-1 2-17-16,-6 3-1 16,-6 15 0-16,-10 17 2 15,-14 18 3-15,-9 10-4 16,-12-1 5-16,-17-5 2 16,-4-6-7-16,-2-4-2 15,-1 3 1-15,0-2-1 16,1-2 0-16,5-3 2 15,5 0-1-15,7-2 7 16,6-5-5-16,6-4-2 16,6-3 0-16,0-1 1 15,6-3 1-15,10-1-1 16,0-11 13-16,1-12 4 0,-2-12-9 16,5 9-5-16,5 23 6 15,3 26-10-15,-3 17 26 16,-12 1-26-16,-13-4 9 15,0-5 0-15,-17 7-8 16,-11 8-1-16,-7 1 0 16,-6 5-1-16,-6 5-1 15,-6 4 4-15,-5 5-2 16,-2 3 13-16,2 4-12 16,6-7-2-16,5-5 0 15,11-9 1-15,10-10 0 16,8-8 0-16,12-9 6 15,6-7 4-15,3-5-8 0,16-6-2 16,5-3 0-16,5-2 0 16,4-2 28-16,2-3 2 15,1 1 5-15,0 2-13 16,-5 1-15-16,-4 6-8 16,-8 6 1-16,-8 7 0 15,-10 6 0-15,-1 7 1 16,-15 8-1-16,-12 7 3 15,-8 3-1-15,-6 2-3 16,2 0 1-16,2-4 0 16,4-4 6-16,5-5-6 15,7-5 8-15,5-6-8 16,7-10 5-16,6-9-11 0,3-19 6 16,0-16 0-16,0-13 0 15,7-3 0-15,7 8 0 16,2 9 5-16,6 18-4 15,-1 14-2-15,-7 16 1 16,-5 7 0-16,-9-4-1 16,0-6 2-16,-3-5-1 15,-9 1 0-15,-3 7 1 16,-2 2-2-16,-3 5 1 16,-6 10 0-16,-2 2-4 15,-3 8 5-15,-2 1-1 16,0 3 0-16,-1 2 3 15,4-4-4-15,2 2 1 16,2-4 0-16,7 0 3 16,5-5-3-16,8-9 0 0,6-9 0 15,5-10 8-15,13-8-8 16,4-4 14-16,-2-1 2 16,0-3-4-16,-3-2-11 15,-4-16-2-15,-4-12 1 16,-1-13-29-16,-3-6 27 15,3 3-53-15,-2 2-39 16,-4 8-61-16,-1-11-186 16,-1-12-377-16</inkml:trace>
  <inkml:trace contextRef="#ctx0" brushRef="#br0" timeOffset="-204847.07">7096 16747 734 0,'0'0'356'0,"0"0"-238"16,0 0-65-16,0 0-34 15,0 0 9-15,0 0 12 16,0 0-38-16,27 0 54 16,-7 0 30-16,8 0-18 15,4 0-21-15,2 0-27 16,1 0 6-16,1 0-4 16,-3-4-16-16,0-1-12 15,-5 3 6-15,-4-1-11 0,-4 1 10 16,-3 1-101-16,-6 1-144 15,-1 0-251-15,-7 3-32 0</inkml:trace>
  <inkml:trace contextRef="#ctx0" brushRef="#br0" timeOffset="-204568.08">7247 16927 1182 0,'0'0'280'0,"0"0"-280"16,0 0-113-1,0 0 75-15,0 0 38 0,0 0 46 16,91 0-14-16,-55 0 32 16,6 0-3-16,-1-5-48 15,0-2 9-15,-7-1-22 16,-4-2-6-16,-5 1-22 15,-7-1-62-15,-3-2-42 16,-6 1-160-16,-3-7 22 16,-3 3 24-16,-3 1 34 0</inkml:trace>
  <inkml:trace contextRef="#ctx0" brushRef="#br0" timeOffset="-203961.99">7620 16573 316 0,'0'0'215'0,"0"0"-67"16,0 0-60-16,0 0-50 15,0 0 11-15,0 0 9 16,30 93 17-16,-12-43-14 16,-2 3-8-16,2 6 22 15,2 2-46-15,-3-2-6 16,-1-5-23-16,-3-8 9 15,-6-8-5-15,-1-12-4 16,-3-10 1-16,0-9 20 16,-3-7-14-16,0 0 55 15,0-15 6-15,-12-11-67 16,0-11 21-16,-4-6-15 0,2-7 2 16,-2-3 2-16,-2-3-2 15,2 2-6-15,-1 1 33 16,1 4-17-16,2 8 36 15,4 7-12-15,3 11-14 16,2 8-12-16,5 8-15 16,0 7-4-16,0 0-39 15,6 2 41-15,13 12 8 16,8 3 0-16,4 5 5 16,5 0-10-16,2 1-1 15,1 0-3-15,1-1 1 0,-6-1-2 16,2-1 1-16,-5 1 1 15,-7 1 0-15,-3-2 0 16,-6 4-8-16,-11 3 6 16,-4 1 2-16,0 2 0 15,-15 1 7-15,-10 3-5 16,-6-2 10-16,-6 1 23 16,-1-5 10-16,1 0 37 15,1-11-12-15,9-5-45 16,2-4 1-16,8-8-26 15,6 0-31-15,11-18-99 16,0-8-160-16,11 1-503 0</inkml:trace>
  <inkml:trace contextRef="#ctx0" brushRef="#br0" timeOffset="-202866.17">8575 16757 162 0,'0'0'525'0,"0"0"-401"16,0 0-72-16,0 0-39 16,0 0 77-16,-14 88 56 15,14-62-80-15,0 1-14 16,6 2-11-16,9-3-6 0,3 1 24 15,6-1-34 1,4-4 10-16,4-5 14 0,2-6-17 16,0-8-9-16,1-3-12 15,0-11-10-15,-5-11 4 16,-4-7 18-16,-4-7-17 16,-6-6 24-16,-7 1-24 15,-7-1 0-15,-2 4-6 16,-6 2 0-16,-15 7-4 15,-3 3 4-15,-6 9 0 16,-4 3 26-16,1 8-11 16,-4 6 5-16,1 0-20 15,0 7 2-15,5 12-2 16,2 4 0-16,6 3 0 16,5 6-1-16,6-1-5 15,7 2 5-15,5-2 0 0,0 0-9 16,15 2 9-16,9-2 1 15,6-1 0-15,9-8-1 16,2-2-7-16,3-6 7 16,0-8-4-16,-3-6-1 15,-2 0 6-15,-8-11 0 16,-1-8 0-16,-8-6-6 16,-3-2 6-16,-7-6 13 15,-4 0-6-15,-5 1-1 16,-3 5-1-16,0 2-5 15,0 9 13-15,0 4 3 16,0 7-16-16,0 5-2 0,3 0-11 16,12 17 13-1,3 10 15-15,9 7 21 0,4 5-11 16,4-3-13-16,4-3-11 16,0-7-2-16,2-10-29 15,-1-7-108-15,0-9-83 16,-4-5-308-16,-12-10-45 0</inkml:trace>
  <inkml:trace contextRef="#ctx0" brushRef="#br0" timeOffset="-202265.43">9383 16511 1033 0,'0'0'210'15,"0"0"-174"-15,33 112-7 16,-6-39-26-16,12 22 13 16,16 33 110-16,6 15-20 15,3 2-36-15,-7-11-57 16,-11-24-1-16,-7-12-3 16,-9-21-9-16,-11-19 0 15,-9-19 7-15,-2-8 2 16,-2 1-10-16,1-5 1 15,-4-5 0-15,-3-16 36 16,0-6 37-16,-13-11-61 16,-2-20-12-16,-9-8-37 15,-1-12 36-15,-10-18-5 0,-8-23-17 16,-8-23-5-16,-1-13-1 16,9 9 24-16,10 12-2 15,18 22 3-15,8 15 4 16,7 15 0-16,0 13-9 15,3 6 2-15,9-3 5 16,10 3 2-16,5 0 0 16,4 17-12-16,2 11 12 15,2 8 9-15,1 8-8 16,-3 14 33-16,-3 11 12 16,-6 0-2-16,-3 6 12 15,-8 0-21-15,-7 3 0 0,-6 1-13 16,0 1-6-1,-14-2 16-15,-10-1-23 0,-7-4 3 16,-4-9 5-16,-2-6-16 16,2-8-1-16,6-11 0 15,3-3-9-15,7 0-10 16,7-11-94-16,7-9-59 16,5-18-128-16,14 4-244 15,4 3-6-15</inkml:trace>
  <inkml:trace contextRef="#ctx0" brushRef="#br0" timeOffset="-201882.29">9954 16805 927 0,'0'0'389'0,"0"0"-281"16,0 0-100-16,11 100-8 15,-8-61 1-15,4 0 17 16,2 0 62-16,2-2-7 15,2-5-8-15,4-7-18 16,2-8-37-16,2-8 2 16,1-9-11-16,4-5 5 15,0-20 10-15,0-8-15 16,-3-10 58-16,-6-6 14 16,-4-4-54-16,-7 2 0 15,-4 0 4-15,-2 2-17 16,0 9 22-16,-13 4 0 0,-4 11 23 15,-4 5-10 1,-7 9-17-16,1 6-3 0,-4 5-21 16,-4 5 0-16,3 14-1 15,2 8-30-15,3 5-13 16,9 4 0-16,5 2-50 16,8 1-14-16,5 13-93 15,0-13-164-15,11-8-244 0</inkml:trace>
  <inkml:trace contextRef="#ctx0" brushRef="#br0" timeOffset="-201573.65">10285 16145 1279 0,'0'0'345'0,"0"0"-240"16,0 0-95-16,0 0-10 16,14 77 19-16,-1-13-13 15,7 28 31-15,10 24 39 16,4 7-7-16,0-9-6 16,-8-26-45-16,-10-29-9 15,-4-18-6-15,-3-9 5 16,-3 0-16-16,1-4 8 0,-2-5-14 15,-2-12-5 1,-2-11-106-16,-1-17-110 0,0-13-140 16,0-4-272-16</inkml:trace>
  <inkml:trace contextRef="#ctx0" brushRef="#br0" timeOffset="-200981.61">10545 16762 1047 0,'0'0'226'0,"0"0"-165"16,39 115-34-16,-20-72-8 16,7-2-3-16,0-8 35 15,4-5 11-15,2-7 11 16,2-11-16-16,2-10-46 0,1 0 3 16,-1-19-6-16,-5-9 0 15,-3-5-16-15,-6-6-2 16,-6 0 10-16,-10-2 10 15,-6 2-8-15,-2 3 8 16,-18 2 3-16,-6 8-11 16,-8 4 19-16,-2 8 41 15,-3 8-36-15,-1 6-1 16,1 5-24-16,6 15 8 16,5 9-9-16,10 8-7 15,5 3 7-15,7 6-7 16,6 0 5-16,0 0 1 15,17-5 1-15,5-5 0 16,6-11-1-16,5-8-19 0,4-12-39 16,0-5-18-16,0-14 0 15,-2-16-3-15,-2-9-70 16,-5-7 88-16,-6-6 52 16,-4 0 10-16,-6 1 27 15,-6 3 21-15,-4 7 13 16,-2 7 65-16,0 12-25 15,0 10-33-15,0 10-12 16,0 4-11-16,6 23 3 16,5 14-27-16,0 11-6 15,8 5 26-15,-1-1-35 16,2-8 10-16,2-3-16 16,-1-14-8-16,3-9 7 15,0-11-44-15,-1-9-38 0,0-5-37 16,4-41-166-16,-5 1-229 15,-4-1-74-15</inkml:trace>
  <inkml:trace contextRef="#ctx0" brushRef="#br0" timeOffset="-200627.09">11376 16608 1166 0,'0'0'358'0,"0"0"-246"15,21 91-76-15,-5-39-3 16,2 0-32-16,-3-1 66 15,4-3-15-15,-4-9-25 16,2-7 7-16,-5-11-33 16,-3-9 11-16,-2-7-12 15,-4-5 0-15,-3-2-6 0,0-17-1 16,-5-7 14-16,-8-8 3 16,0-5-8-16,-2-5-2 15,4-1 0-15,7 1-3 16,4 2 2-16,0 3-6 15,12 8-5-15,12 8 11 16,4 6 2-16,8 9 14 16,3 5 28-16,4 3-15 15,-1 0 34-15,-2 11 3 16,-6 1-18-16,-3-1-13 16,-9 1-33-16,-6-4-1 15,-12 1-26-15,-4-4-134 16,0 0-392-16</inkml:trace>
  <inkml:trace contextRef="#ctx0" brushRef="#br0" timeOffset="-190581.74">18913 2159 413 0,'0'0'683'16,"0"0"-559"-16,0 0 4 15,0 0-31-15,0 0 58 16,0 0-16-16,-24-4-57 16,13 1-35-16,-2 2-15 15,-2-1-13-15,-6 1 9 16,-1 1-20-16,-7 0 1 15,-3 0 2-15,-4 11-10 16,0 4-1-16,0 5 0 16,5 4 0-16,3 4-1 15,6 3 1-15,5 5 0 16,4 3 0-16,8 6-5 0,5 5 5 16,0 4 0-16,13-1 1 15,9-1 0-15,7-4 6 16,6-6 10-16,5-8 3 15,2-7-20-15,4-10 28 16,2-9 13-16,2-8-3 16,1 0 17-16,1-8-14 15,-1-7-6-15,-5-1 4 16,-1 2-29-16,-9 3 17 16,-5 2-14-16,-4 4-7 15,-6 3 20-15,-6 1-26 16,-2 1 0-16,-6 0-1 15,1 0-9-15,-3 0 3 16,-1 0-66-16,-1 0-111 0,-2 0-367 16</inkml:trace>
  <inkml:trace contextRef="#ctx0" brushRef="#br0" timeOffset="-189313.34">18647 1395 684 0,'0'0'299'0,"0"0"-195"15,0 0-19-15,0 0 7 16,0 0 38-16,0 0 15 16,0 0-70-16,0-10-10 15,0 10-9-15,0-2-29 16,0 2 17-16,0 0-19 16,0 0-9-16,0 0 9 15,0 0-24-15,0 0 0 16,0 0-1-16,0 2-2 15,0 11 2-15,0 8 0 16,0 8 0-16,8 5 19 0,-1 5-17 16,-1 2 10-1,2 0-11-15,-1 0 0 0,0 0 34 16,0-4-9 0,-3-4-18-16,-1-6 8 0,-1-6-16 15,-1-8 0-15,-1-3 0 16,2-6 0-16,-2-3 0 15,1-1 1-15,-1 0-1 16,0 0 0-16,2 0-98 16,-2-13-93-16,0-3-328 15,0-3-402-15</inkml:trace>
  <inkml:trace contextRef="#ctx0" brushRef="#br0" timeOffset="-188779.94">18385 667 538 0,'0'0'279'16,"0"0"-162"-16,0 0-23 15,0 0-7-15,0 0 1 16,0 0-16-16,0 0-47 16,3 0-19-16,-2 7-5 15,4 10 57-15,-2 10 55 0,0 6-53 16,1 6-25-1,-2 4-3-15,1-1-31 0,-2-3 21 16,-1-5-20-16,3-4-2 16,-3-7 13-16,0-6-13 15,1-5-1-15,-1-3-24 16,0-9-188-16,0 0-148 16,0 0-188-16</inkml:trace>
  <inkml:trace contextRef="#ctx0" brushRef="#br0" timeOffset="-188524.94">18340 889 675 0,'0'0'217'16,"0"0"-116"-16,0 0-16 15,0 0-8-15,0 0 42 16,0 0 0-16,97-22-53 15,-61 20 6-15,-2 0-26 16,3-3-17-16,-2 0 6 16,-1 1-34-16,-3-1 9 15,-2 0-10-15,-5 1-14 16,-5 0 12-16,-6-2-102 16,-5 0-81-16,-5 2-301 0</inkml:trace>
  <inkml:trace contextRef="#ctx0" brushRef="#br0" timeOffset="-188262.11">18618 659 430 0,'0'0'598'0,"0"0"-466"16,0 0-102-16,0 0-14 15,0 0 25-15,0 0 98 16,11 79 12-16,-2-39-64 16,-1 4-7-16,2 0-33 15,-4-4-29-15,2-1 2 0,-2-5-18 16,-2-3 0 0,3-1-2-16,-2 9-23 0,-2-6-222 15,-1-5-573-15</inkml:trace>
  <inkml:trace contextRef="#ctx0" brushRef="#br0" timeOffset="-120740.16">17435 2713 222 0,'0'0'261'0,"0"0"-66"15,0 0-42-15,0 0-14 16,0 0-23-16,0 0-24 0,0 0-32 16,0 0 0-16,0 0 7 15,0 0 6-15,0 0 25 16,0 0-13-16,0 0-2 15,0 0-3-15,0 0-29 16,0 0 9-16,0 0-29 16,0 0-7-16,0 0 8 15,0 0-23-15,0 0-8 16,7 0 16-16,2 0-16 16,3 0 8-16,4 0-9 15,3 0 1-15,0 0 0 16,4 0-1-16,4 0 8 15,2 0-4-15,3 0-2 16,1 0-2-16,0-1 0 0,2 1 0 16,-1 0 6-16,-3-2-6 15,1-2 0-15,-3 0 0 16,-2-2-4-16,-3-2 4 16,-2 0 0-16,-2 1 0 15,-4 1 6-15,-4-1-5 16,-4 5-1-16,-1 1 0 15,-3 1 0-15,-1 0-1 16,0 0 1-16,-1 0 0 16,1 0 15-16,-1 0-6 15,-1 0-7-15,2 0-2 16,-1 0 8-16,-1 1-7 16,2-1-1-16,-2 0 0 0,1 2-1 15,-2-2-13-15,0 0-78 16,0 0-256-16,0 0-546 0</inkml:trace>
  <inkml:trace contextRef="#ctx0" brushRef="#br0" timeOffset="-118402.96">16049 1662 198 0,'0'0'281'16,"0"0"-119"-16,0 0-47 15,0 0 14-15,0 0 7 16,0 0-29-16,0 0-10 15,0 0-24-15,0 0 7 0,0 0-17 16,0 0-37 0,0 0-3-16,0 0-22 0,0 0 1 15,0 0-2-15,0 0-29 16,0 0-84-16,0 0-228 16,0 0-254-16</inkml:trace>
  <inkml:trace contextRef="#ctx0" brushRef="#br0" timeOffset="-116767.27">16007 536 227 0,'0'0'324'0,"0"0"-151"16,0 0-60-16,0 0 50 16,0 0-8-16,0 0-33 15,0 0-11-15,0-9-34 16,0 6 10-16,0 2-24 16,-4-2-34-16,-2 0 16 15,-3 1-26-15,-1-1-19 16,-1 0 14-16,-3 3-8 15,0 0-5-15,-4 0 8 16,0 0-9-16,-1 5 0 16,2 3-1-16,-1 1-14 15,3 6 14-15,2 1 1 16,2 3 0-16,5 3-2 16,3 7-8-16,3 1 9 0,0 2-5 15,6 1 1-15,11-1 3 16,5-1 2-16,3-2 0 15,4-4 0-15,1-6-9 16,-1-5 9-16,1-5-10 16,0-6-13-16,-2-3 23 15,1 0 32-15,-5-12-19 16,0-5-13-16,-4 0-41 16,-1-12-146-16,-5 6-145 15,-6 3-252-15</inkml:trace>
  <inkml:trace contextRef="#ctx0" brushRef="#br0" timeOffset="-116547.83">16206 551 565 0,'0'0'135'16,"0"0"-101"-16,0 0-16 15,0 0 13-15,0 79 67 16,0-46-35-16,0 2-34 16,4 2-10-16,1-1-19 15,1 4 0-15,-1-8-154 16,-3-9-213-16</inkml:trace>
  <inkml:trace contextRef="#ctx0" brushRef="#br0" timeOffset="-116307.96">16168 751 462 0,'0'0'490'16,"0"0"-418"-16,0 0-49 15,0 0-6-15,0 0 75 16,0 0-24-16,99-2-37 15,-69 2 1-15,-2 0-14 16,-3 0-17-16,-7 0 12 0,-2 0-13 16,-8 0-32-1,-3 0-197-15,-5-3-320 0</inkml:trace>
  <inkml:trace contextRef="#ctx0" brushRef="#br0" timeOffset="-116099.43">16323 562 468 0,'0'0'291'15,"0"0"-190"-15,0 0-11 16,0 0 28-16,0 0-3 16,14 78-21-16,-8-52-58 15,1-3-14-15,-2 1-16 0,-2-3-5 16,-2-2-2-16,2-1-48 15,-1-6-342-15,-1-5-293 0</inkml:trace>
  <inkml:trace contextRef="#ctx0" brushRef="#br0" timeOffset="-115760.15">16467 719 494 0,'0'0'231'0,"0"0"-142"16,0 0-47-16,0 0 16 0,-6 74 74 15,4-60-85-15,2-2-26 16,0-4-21-16,0-2 8 16,0-3-9-16,0-1 1 15,3-2-29-15,4 0 29 16,1 0 42-16,1-2-23 15,2-4-10-15,2-2-3 16,-1 3 7-16,1 1-6 16,-1 2 2-16,1 2 24 15,0 0-33-15,-3 0 1 16,0 0-1-16,-1 0 7 0,-1 0-16 16,1 0-15-1,0 0-219-15,-3 0-163 0</inkml:trace>
  <inkml:trace contextRef="#ctx0" brushRef="#br0" timeOffset="-115495.83">16641 648 362 0,'0'0'219'16,"0"0"-129"-16,0 0 54 16,0 0 87-16,0 94-82 0,3-51-14 15,6 6-35-15,0 0-54 16,0-4 31-16,0-4 1 16,0-7-49-16,-5-10-18 15,1-7-11-15,-2-7-102 16,-3-5-569-16</inkml:trace>
  <inkml:trace contextRef="#ctx0" brushRef="#br0" timeOffset="-114178.29">16485 2423 107 0,'0'0'329'0,"0"0"-110"0,0 0-80 16,0 0-40-16,0 0-19 15,0 0-47-15,0 0 31 16,0 20 5-16,0-1-28 16,0 3 8-16,0 6-7 15,0 4 3-15,0 6 27 16,0 6-43-16,0 7-3 16,0 7-10-16,0 3-16 15,0-2 16-15,0-6-16 16,0-5 2-16,0-9 5 15,0-8-5-15,0-7-4 0,0-7 2 16,0-8-70 0,0-5-22-16,0-4-65 0,1 0-54 15,-1-11-72-15,2-3-101 0</inkml:trace>
  <inkml:trace contextRef="#ctx0" brushRef="#br0" timeOffset="-113900.2">16459 2885 380 0,'0'0'297'16,"0"0"-144"-16,0 0-54 15,0 0-33-15,0 0-27 0,0 0 23 16,0 0 22-16,48-10-3 16,-20 9-16-16,5 0-36 15,4-2 6-15,4 1 20 16,2-3-21-16,0 1 89 15,2-2-67-15,-3 0-33 16,-5 1 3-16,-6-2-18 16,-7 2 0-16,-5 0-6 15,-6 5-2-15,-7-2-15 16,-3 2-106-16,-3 0-163 16,-3 0-248-16,-8 0-68 0</inkml:trace>
  <inkml:trace contextRef="#ctx0" brushRef="#br0" timeOffset="-113612.48">16751 2520 773 0,'0'0'214'15,"0"0"-166"-15,0 0-40 16,0 0 4-16,0 0 134 16,10 77-53-16,0-31-53 15,0 10 5-15,1 4 12 16,1-3-4-16,-5-4-3 16,1-10-37-16,-2-7-6 0,0-9-2 15,1-5-5-15,2-1-41 16,-1-6-222-16,-1-8-604 0</inkml:trace>
  <inkml:trace contextRef="#ctx0" brushRef="#br0" timeOffset="-112766.27">18929 3101 502 0,'0'0'282'15,"0"0"-155"-15,0 0-80 16,0 0-38-16,0 0 8 16,0 0 64-16,0 0-5 15,0 33-23-15,0-13 2 0,0 6 10 16,0 6 1-1,0 2 15-15,0 4-27 0,3-1-12 16,-1-3-20-16,-1-8-6 16,1-1-9-16,-1-6-7 15,-1-2 5-15,2-5-5 16,-2-2-9-16,0-1 8 16,0 2-15-16,0-3-169 15,0 0-483-15</inkml:trace>
  <inkml:trace contextRef="#ctx0" brushRef="#br0" timeOffset="-112337.96">18825 3973 599 0,'0'0'247'0,"0"0"-125"15,0 0-50 1,0 0 16-16,0 0 6 0,-2 74-7 16,2-43 0-16,0 8-35 15,0 2 5-15,0 6 13 16,2 3-35-16,1 0 7 16,0 0-23-16,-2-5-18 15,4-3 18-15,-4-6-19 16,1-8 1-16,1-8-1 15,-2-7-49-15,1-10-120 16,-2-3-159-16,0 0-327 0</inkml:trace>
  <inkml:trace contextRef="#ctx0" brushRef="#br0" timeOffset="-112071.27">18771 4296 613 0,'0'0'232'0,"0"0"-168"15,0 0-38-15,0 0 7 16,0 0 99-16,0 0-41 16,94-28-3-16,-57 26-18 15,2-2-18-15,3 0-3 16,4 1 82-16,-2-3-86 15,-1 1-20-15,-6 2-25 16,-3-3-17-16,-7 4-95 0,-5-2-107 16,-8-1-298-16</inkml:trace>
  <inkml:trace contextRef="#ctx0" brushRef="#br0" timeOffset="-111818.15">19158 4084 139 0,'0'0'938'0,"0"0"-764"16,0 0-72-16,-2 105-7 0,2-53 19 16,5 6 12-16,5 3-18 15,-1-1-20-15,0-5-38 16,0-6-21-16,0-13-22 15,-3-9-6-15,-2-11-2 16,1-10-27-16,5-15-174 16,-3-15-300-16,1-7-678 0</inkml:trace>
  <inkml:trace contextRef="#ctx0" brushRef="#br0" timeOffset="-111216.46">19596 2453 598 0,'0'0'229'0,"0"0"-166"16,0 0 75-16,87 14 100 16,-44-9-27-16,5-2-106 15,1 0-47-15,0-2-8 16,-4 1 7-16,-5-2-27 16,-3 0-18-16,-9 0 6 15,-5 0-17-15,-5 0 6 16,-8 0-7-16,-1 0 0 15,-4 0-56-15,-4 0-175 16,1 0-374-16</inkml:trace>
  <inkml:trace contextRef="#ctx0" brushRef="#br0" timeOffset="-110864.28">20339 2266 561 0,'0'0'392'0,"0"0"-281"15,0 0-94-15,0 0-15 16,0 0 80-16,24 78 54 0,-12-22-24 16,4 22-12-1,-1-2-23-15,-2-6-11 0,-2-10-37 16,-4-15-20-16,2 0 7 16,-1-3-15-16,-2-9-1 15,-2-12 0-15,-4-13-122 16,0-5-231-16,0-3-568 0</inkml:trace>
  <inkml:trace contextRef="#ctx0" brushRef="#br0" timeOffset="-110615.08">20369 2547 675 0,'0'0'218'0,"0"0"-163"16,0 0 9-16,0 0 34 16,111-33 31-16,-73 28 4 15,-1 2-51-15,2 2-24 16,-2 1-36-16,-6 0-20 16,-4 0-4-16,-6 4-9 15,-3 0-110-15,-4 0-60 16,-4-3-133-16,-4-1-90 0</inkml:trace>
  <inkml:trace contextRef="#ctx0" brushRef="#br0" timeOffset="-110383.6">20642 2225 217 0,'0'0'955'16,"0"0"-727"-16,0 0-14 15,0 0-139-15,0 0-74 16,0 0 41-16,-17 86 41 16,29-5-4-16,9 28-26 15,0 4-16-15,-2-22-15 16,-4-27-22-16,-6-30 1 16,-3-7-1-16,2 2-20 15,-4-3-127-15,-2-6-476 0</inkml:trace>
  <inkml:trace contextRef="#ctx0" brushRef="#br0" timeOffset="-93979.68">4931 7769 889 0,'0'0'257'0,"0"0"-181"16,0 0 22-16,0 0 25 16,0 0 29-16,0 0-26 15,0 0-76-15,0 0-5 16,0 0-15-16,0 0-17 15,0 0 20-15,0 2-19 16,0 6-7-16,0 6 11 16,0 7-17-16,0 6-1 15,-3 9 0-15,0 6 0 16,3 17 7-16,0 24-6 0,0 19 0 16,-3 9 5-1,0-17-5-15,-2-23-1 0,-1-28 0 16,2-7 0-16,-3 3 0 15,-1 2 1-15,2-2 0 16,0-8 11-16,0-9-6 16,3-5-6-16,2-6 0 15,-1-5-2-15,2-3 1 16,0-1 1-16,0-2 0 16,0 0 0-16,0 0-14 15,0-5 13-15,0-9-36 16,0-6-76-16,-4-21-62 15,1 2-149-15,0 3-333 0</inkml:trace>
  <inkml:trace contextRef="#ctx0" brushRef="#br0" timeOffset="-93565.49">4920 7788 375 0,'0'0'202'0,"0"0"-113"15,0 0 14-15,0 0 15 0,0 0 21 16,0 0-19-16,0 0-16 15,48 93-27-15,-36-66-5 16,4 8 18-16,2 5 12 16,5 9-4-16,5 19-21 15,5 17-48-15,-3-7 4 16,-4-8-14-16,-3-10-18 16,-7-17 22-16,2-1-22 15,-1 0 1-15,-1-9 11 16,-7-10-11-16,0-6-2 15,-3-4 0-15,-5-6-15 16,-1-2 15-16,0-3-72 0,-5-2-96 16,-9-5-219-16,-2-3-482 15</inkml:trace>
  <inkml:trace contextRef="#ctx0" brushRef="#br0" timeOffset="-93205.89">4901 8506 849 0,'0'0'211'0,"0"0"-153"0,0 0-28 15,0 0 28-15,0 0 73 16,0 0 25-16,0 0-52 15,94-2-24-15,-60 2-35 16,5 2 9-16,3 0 32 16,1 1-17-16,-3 2-15 15,-1-4-24-15,-3 2-18 16,-9-2 16-16,-5 1-13 16,-4-1 4-16,-9 1-8 15,0 0-4-15,-6-2-7 16,1 0 0-16,-2 0-13 15,-2 0 4-15,0 0-70 16,0-10-79-16,0-7-352 16,0-2-395-16</inkml:trace>
  <inkml:trace contextRef="#ctx0" brushRef="#br0" timeOffset="-92814.22">5521 7923 644 0,'0'0'133'16,"0"0"-59"-16,14 73 103 16,-2-33-22-16,-2 6 20 15,2 7-15-15,3 3-51 16,0 5-46-16,-2-2-27 16,-2-2-17-16,2-6 10 15,-5-8-15-15,-2-6-1 16,-2-8 6-16,-1-10-18 15,-1-9 0-15,-2-5-1 16,1-5-8-16,-1 0-21 16,0-34-72-16,0 3-181 0,-4-4-328 0</inkml:trace>
  <inkml:trace contextRef="#ctx0" brushRef="#br0" timeOffset="-91989.24">5463 7897 582 0,'0'0'635'0,"0"0"-548"0,0 0-69 16,0 0-4-1,0 0 8-15,0 0 34 0,0 0 7 16,11-22-25-16,2 12-9 16,4 1-5-16,2 0-23 15,3 3 18-15,2 4-6 16,3-1-12-16,3 3 37 16,1 0-32-16,1 8 6 15,-4 5-11-15,2 4 11 16,-6 3-5-16,-4 2 24 15,-6 5 2-15,-4 2 5 16,-7 5-38-16,-3-1 1 16,0 1-1-16,-13 0 6 15,-2-3-6-15,-4-1 1 16,-4-7 0-16,2-1 9 0,-1-7-4 16,3-3-6-1,2-6 0-15,5-3 0 0,3-3-3 16,2 0 3-16,2-4-40 15,2-6 21-15,-1-2-39 16,4-3 35-16,0 1 7 16,6-2 7-16,6 1 0 15,4 0 10-15,4-2-1 16,2 1 0-16,5 3 1 16,1 6-2-16,2 0 1 15,0 7-17-15,1 0 17 16,-3 2 2-16,-1 12 12 0,0 3 25 15,-4 5-11 1,-3 3 17-16,-6 4-18 0,-2 3-19 16,-8 4 20-16,-2-1-18 15,-2 3 4-15,0 0 2 16,-2 0-16-16,-11-3 8 16,2-3-8-16,-2-5 0 15,-8-4 11-15,2-4-10 16,-8-8 12-16,3-4 8 15,-3-5-14-15,-1-2 11 16,1 0-9-16,2-10 4 16,1-2 18-16,6 1-20 15,-3-2-3-15,9 3-4 16,-1-1-3-16,5 5-2 0,2-1-4 16,0 6-10-16,6 1 2 15,0 0-50-15,0 0-48 16,0 8-118-16,9-2-290 0</inkml:trace>
  <inkml:trace contextRef="#ctx0" brushRef="#br0" timeOffset="-91051.97">6218 8303 681 0,'0'0'335'0,"0"0"-259"15,0 0-57-15,0 0-17 16,0 0 41-16,0 0 21 15,0 0-9-15,69-68 11 16,-44 64-15-16,2 4 13 16,1 0 9-16,-1 2-31 15,-4 12 9-15,-4 5-10 16,-7 4-8-16,-5 5 14 16,-7 4-30-16,0 0 8 15,-10 2-17-15,-11-1-7 16,-5-2 8-16,-2-6-9 15,1-5 9-15,2-6 1 16,4-5-8-16,5-8-4 16,1-1 1-16,9 0-46 0,1-11 13 15,5-5-11-15,0-2 19 16,2-3 0-16,11 0-6 16,5 1 7-16,4 1 10 15,7 2 14-15,2 2 1 16,2 3 0-16,4 6 1 15,1 3 22-15,-1 3 21 16,-6 0 7-16,2 3-7 16,-3 10-21-16,-5 4 18 15,-2 3-6-15,-3 7 0 16,-6 3 13-16,-1 5-34 16,-5 1 3-16,-4 2-12 15,-2 1-4-15,-2 2 8 0,0-2-9 16,-2-3 0-16,-8-4 0 15,-8-5 6-15,1-5-6 16,-5-7 1-16,-6-6 0 16,-5-4 24-16,-3-3-23 15,-3-2-2-15,-2 0 37 16,0-8-26-16,5-1 58 16,5-4-24-16,4-1-8 15,5 5 2-15,8 1-23 16,6 3 5-16,3 3-21 15,4 2 0-15,1 0-8 16,0 0 4-16,0 0-12 16,0 0-11-16,0 0-53 0,1 7-56 15,4 3-228 1,-2-3-745-16</inkml:trace>
  <inkml:trace contextRef="#ctx0" brushRef="#br1" timeOffset="-68286.03">17491 2351 582 0,'0'0'216'0,"0"0"-129"16,0 0 15 0,0 0 14-16,0 0 4 0,0 0-24 15,0 0-75-15,-32-13 6 16,29 13-6-16,-2 0-8 15,0 0 19-15,-5 0-22 16,1 3-4-16,-3 7 0 16,-3 2-5-16,2 1-1 15,-2 0 0-15,3 4 0 16,3-3 0-16,-3 1 0 16,5 1 3-16,-1 0 7 15,0-2-9-15,1 1-1 16,4 2 0-16,-1 0-2 15,1 1 2-15,1 1 0 16,-1 1 0-16,2 0 3 0,1 0-3 16,0 1 0-16,0 2 0 15,0 0 0-15,0 1 0 16,0 0 0-16,0 1 1 16,0-1 9-16,0 1-9 15,0-2-1-15,3 2 1 16,3-1 12-16,1-4 15 15,1 1-19-15,4-2 4 16,-2 1 13-16,3 1-1 16,1-1 5-16,1-1-18 15,1 1-11-15,4-1 15 16,1 1-7-16,3 0 0 16,1 0 14-16,2-1-7 15,-1-2 7-15,0-1-11 16,-2-3 1-16,0-3 19 0,0 1-13 15,1-5 0-15,0 1 2 16,2-4-21-16,0-1 14 16,3-2-8-16,1 0-5 15,2 0 17-15,-3 0-12 16,-2 0-4-16,2-5 7 16,-3-4-2-16,1-1-6 15,-2-1-1-15,-1-2 8 16,-1-1-1-16,-3-1-7 15,-2-2 7-15,0-3-1 16,-1-1 0-16,-1-2-1 16,-2 0-5-16,1-2 8 15,-2 0-2-15,-3 0-6 0,0 3 0 16,-2-2 0-16,-2 0 5 16,-2 0-6-16,-2-2 1 15,-2-4 0-15,-1 3 6 16,0-2-6-16,0 0 0 15,0-2 0-15,-3 2-2 16,-3-3 0-16,-3 3 2 16,2 0 0-16,-2 1 10 15,-3 0-9-15,0 2-2 16,0-1 1-16,-3 2 0 16,1 2 1-16,-2-1-1 15,1 2 0-15,-1-2 8 0,-2 2-8 16,0 0 0-16,-3 0-1 15,2 2 1-15,-2 3 0 16,-1 1 0-16,1 2 0 16,3 3 6-16,-3 2 4 15,-1 3-10-15,-2 1 0 16,-5 2 0-16,-1 3-1 16,-2 0 1-16,-1 2 0 15,0 7 0-15,2 3-1 16,0 4 1-16,2 1-1 15,2 2-20-15,0 4 21 16,0 0-30-16,4 4-12 16,2-1-12-16,4-2-57 15,3 1 3-15,5-3-73 0,6 6-36 16,1-7-176-16,2-2-198 0</inkml:trace>
  <inkml:trace contextRef="#ctx0" brushRef="#br1" timeOffset="-67040.3">18505 1281 29 0,'0'0'234'0,"0"0"-169"16,0 0-31-16,0 0-19 0,0 0 50 15,0 0 24 1,-71 85-8-16,59-64 53 0,0 1 21 16,0 3-17-16,0 0-51 15,-1 0-58-15,4 2 9 16,0 0-22-16,-1-1-5 16,4 3 18-16,0 2-7 15,3 1 5-15,1 2 13 16,2 0-29-16,0 0 40 15,0-3-28-15,3-1-23 16,6-1 24-16,4-2-22 16,-1 1 34-16,5-3 24 15,-1 1-36-15,3-4-3 0,1-1-16 16,2-4-4 0,1 0 27-16,-1-4-9 0,1 0 7 15,2-2 22-15,0-2-30 16,2-1 24-16,1-1-33 15,1-3-8-15,-1-1 28 16,2-1-20-16,0-2 12 16,-1 0 11-16,0 0-26 15,1-9 8-15,-3-2-6 16,1-2-8-16,0-1 19 16,-2-1-9-16,-1-2 2 15,-1-3 5-15,-2-1-11 16,-1-1-6-16,0-1 0 15,-3-1 0-15,0 0 5 16,-2 0-5-16,-2 0 1 0,-4-2 14 16,0 0-14-16,-4-2 4 15,-3-1-4-15,-1 0 0 16,-2 0 36-16,0-3-9 16,0 1-1-16,-9 0-4 15,-3 0-23-15,0-2 6 16,-3 0-5-16,-1 2-1 15,-2 1 17-15,0 1-17 16,-3 4 9-16,-3 2 4 16,-2 1-12-16,-4 2-2 15,-3 4 1-15,-1 2-2 16,-2 6 2-16,-2 4 0 0,-2 3 0 16,3 1 0-16,1 0-5 15,3 0 5-15,3 1 0 16,5 5-14-16,3 0 13 15,4 3-14-15,2 3-3 16,0 1-10-16,3 4-39 16,1 4 0-16,0 1-42 15,0 3-45-15,2 18-36 16,2-9-79-16,1 0-387 0</inkml:trace>
  <inkml:trace contextRef="#ctx0" brushRef="#br1" timeOffset="-65884.35">19574 2063 409 0,'0'0'299'16,"0"0"-186"-16,0 0-87 0,0 0-12 16,0 0 73-16,0 0 13 15,0 0-24-15,-57 10-38 16,48-2-24-16,-1 5 12 16,-2 2-14-16,-2 4-2 15,2 2 13-15,-1 0-13 16,-1 2 6-16,1 1-4 15,0 1 2-15,2 1 11 16,0-1-18-16,3 1 5 16,3 3 7-16,1-1-18 15,2 2 20-15,2 2 20 16,0 2-13-16,0 0 4 16,8 2-16-16,5 0-2 15,2 0 14-15,3-2-12 0,2-2 29 16,2 1-26-16,0-3-12 15,5-4 13-15,0 1-12 16,2-5 12-16,4-2 11 16,0-2-18-16,0-4 0 15,3-1-3-15,0-5-10 16,4-1 17-16,0-3-9 16,1-1 8-16,0-3 5 15,-2 0-20-15,-2 0 12 16,-4-3-12-16,-3-4-1 15,-2-3 22-15,-2-1-22 16,-3-4 10-16,-3-2-1 16,1 0 0-16,-2-3 0 15,-2-1-9-15,-1-3 1 0,-1-3 24 16,-2-2-24-16,-1-1 10 16,-1-1-11-16,-2 0 1 15,-3 0 8-15,-3 1 0 16,0 2 0-16,0 1 19 15,-2 2-14-15,-1 1 2 16,0 0-4-16,0 4-10 16,0-3 31-16,-7 3-14 15,-5-4 0-15,-6 2 8 16,-1-1-20-16,-4 1 3 16,-2-1 0-16,-1 2-9 15,1 0 20-15,-2 2-6 16,0 1 9-16,-4 3-2 0,-2 1-22 15,-6 4 0-15,-1 3-9 16,-3 5 5-16,-1 2-2 16,2 0 6-16,1 4 0 15,2 8 0-15,3 5-37 16,1 3-4-16,4 4-46 16,2 7-31-16,-7 13-80 15,8-4-158-15,4-3-497 0</inkml:trace>
  <inkml:trace contextRef="#ctx0" brushRef="#br1" timeOffset="-64600.18">18819 3009 360 0,'0'0'265'0,"0"0"-187"16,0 0-72-16,0 0 27 15,0 0 55-15,-94 61-10 16,79-42-14-16,2 2-50 16,-1 4 11-16,2 2-15 15,0 2-1-15,-1-1 31 16,2 4-2-16,2 1 2 0,1 0 15 15,0 2-33-15,2 2 23 16,0-1-26-16,0 2-18 16,5-1 35-16,1 0-22 15,0-1 1-15,0 0 8 16,8 0-16-16,8-2 22 16,3 0 22-16,5-1 6 15,1 0-21-15,4-2-20 16,2-3 12-16,-1 0 5 15,1-7-32-15,-1-2 33 16,1-2 4-16,-1-5-3 16,3-4 1-16,-2-1-15 15,0-4 2-15,4-3 25 0,-1 0-26 16,2 0 12 0,1-10-6-16,3 0-22 0,-1-5 20 15,0-1-8-15,0-4 2 16,-2-3 2-16,-3-1-19 15,-1-1 3-15,-3-2-5 16,-3 1 0-16,-2-1 14 16,-5 2-14-16,-1 1-1 15,-2-2 15-15,-3-1-9 16,-3 0-6-16,-1-1 0 16,-2-2 0-16,-4-1 1 15,-1 0 1-15,-3-1-2 16,0-1 1-16,0 1 6 15,0-2-8-15,-3 3 1 16,-6 0 0-16,-4 1-2 0,1 1 3 16,-3 2-1-16,-2 0 6 15,0 1 3-15,-2 2-9 16,-3 2 11-16,-2 3 1 16,-2-2 15-16,-4 1-26 15,-3 3 15-15,-1 3 14 16,-2 0-22-16,-2 3 10 15,-2 1-10-15,1 1-7 16,1 4 16-16,-2 2-17 16,4 2 6-16,3 1-6 15,0 0 1-15,2 9-2 16,-2 6 1-16,1 3-3 16,1 4-8-16,0 5 11 15,-1 3-1-15,3 6-1 16,0 7-58-16,3 5-17 0,-9 44-62 15,7-11-183-15,1-5-561 0</inkml:trace>
  <inkml:trace contextRef="#ctx0" brushRef="#br1" timeOffset="-62737.12">15894 5713 836 0,'0'0'243'0,"0"0"-155"0,0 0-44 16,0 0-42-16,0 0 74 15,0 0-4-15,0 0 33 16,77 4-15-16,-45 0-36 16,4-1 46-16,4 0-65 15,-1-1-19-15,1-1 14 16,-2-1-28-16,-2 0 10 16,-4 0-9-16,-4-3-3 15,-7 0-22-15,-5-2-67 16,-10 3-131-16,-4 2-119 15,-2 0-353-15</inkml:trace>
  <inkml:trace contextRef="#ctx0" brushRef="#br1" timeOffset="-62451.35">15981 5920 451 0,'0'0'300'16,"0"0"-219"-16,0 0-25 16,0 0 84-16,0 0 8 15,0 0-16-15,83 0-29 0,-52 0-15 16,5 0-17 0,4 0 15-16,1 0-27 0,-1-3-36 15,-3-2-22-15,-6 1 12 16,-6-1-13-16,-6 2-11 15,-3-2-66-15,-5 1-127 16,-2-3-57-16,-5 1-250 16,-2-1-100-16</inkml:trace>
  <inkml:trace contextRef="#ctx0" brushRef="#br1" timeOffset="-61678.21">16373 5581 570 0,'0'0'316'16,"0"0"-226"-16,0 0-79 16,0 0-5-16,0 0-6 15,0 0 103-15,0 0-11 16,24 76-25-16,-17-40-29 15,2 9-24-15,-3 8 21 16,-2 1-19-16,1 6-9 16,-4-4 6-16,-1-3-11 15,0-7-2-15,0-7 0 16,0-9 1-16,0-10 2 16,0-8-2-16,0-8-1 15,0-4 30-15,0 0 39 16,0-17-17-16,0-8-45 0,0-6-5 15,0-8 8-15,0-2-10 16,0-5 1-16,0-3 15 16,0-1-15-16,0-1-1 15,0-2 0-15,-1 3 1 16,-1 3 3-16,-1 2-2 16,0 5-2-16,2 4 4 15,-2 5-3-15,1 8-1 16,1 4 0-16,-1 6 0 15,1 4 15-15,1 5-2 16,0 4 2-16,0 0-15 16,0 0-34-16,7 10 33 15,7 6 1-15,5 6 0 0,5 2 2 16,3 3-1-16,3 2 5 16,1 4 0-16,2 0-4 15,1 1-4-15,-1 1 2 16,-2 1-3-16,-1-2 2 15,-5 3 2-15,-6-4-1 16,-6-1 0-16,-6-2 6 16,-7-4-8-16,0 0 2 15,-6-2 0-15,-13-2-1 16,-1-2 2-16,-6-1 7 16,-3-4 4-16,-1-2-4 15,-1-2 87-15,3-3-22 0,3-2-17 16,4-1-15-16,6-2-25 15,5-2 4-15,5 0-6 16,2-1-13-16,3 0-2 16,0 0-36-16,6 0-108 15,9-8-39-15,0-2-330 0</inkml:trace>
  <inkml:trace contextRef="#ctx0" brushRef="#br1" timeOffset="-61167.32">17071 5467 403 0,'0'0'199'16,"0"0"-148"-16,0 0-22 15,0 0-2-15,0 0 86 16,12 92-1-16,-11-66 8 16,-1 1-18-16,0 1-52 15,0 0-18-15,0 0 27 0,0 0-25 16,0-5 12-1,0-2-21-15,0-3-19 0,0-3 6 16,0-5-12-16,0-5 0 16,3-2 6-16,5-1 7 15,5-2-11-15,3 0 7 16,5-2-8-16,3-4 14 16,0-2-15-16,5 4 1 15,2-1 10-15,0 5-5 16,1 0 4-16,1 0-1 15,0 0 17-15,-1 0 34 16,-4 3-34-16,-4 3-10 16,-2 0-6-16,-4-4-9 15,-4 1-2-15,-5-3-71 0,-1 0-112 16,-6-7-338-16</inkml:trace>
  <inkml:trace contextRef="#ctx0" brushRef="#br1" timeOffset="-60859.97">17418 5446 1258 0,'0'0'196'16,"0"0"-117"-16,0 0-65 0,0 0-14 15,0 0 0 1,0 0 0-16,0 0 22 0,0 89 27 15,11-29-27-15,2 22-4 16,-2-4 12-16,-1-5-6 16,-1-10 30-16,-5-18-24 15,1 2 5-15,-1-2 17 16,1-11-35-16,-2-10-2 16,0-11-12-16,-1-3-3 15,2-10-2-15,0 0-113 16,5-17-121-16,0-5-107 15,0-2-575-15</inkml:trace>
  <inkml:trace contextRef="#ctx0" brushRef="#br1" timeOffset="-60267.49">17875 5859 939 0,'0'0'228'0,"0"0"-90"16,0 0-80-16,0 0 61 15,0 0 54-15,0 0-75 16,0 0-36-16,-30-41-31 16,15 31-29-16,0 3 0 15,-4 2-2-15,1 1-7 16,-2 4 6-16,1 0-17 15,1 13 4-15,-1 5 2 16,4 6-19-16,0 3 30 0,6 2-4 16,4-1 5-1,5-1 3-15,0-1-3 0,3-1 0 16,11-3 0-16,5-7-18 16,2-5 17-16,0-7-33 15,1-3 25-15,1-3 7 16,-4-14-13-16,1-5 15 15,-7-5-1-15,0-2 1 16,-4-3 1-16,-1 1 0 16,-1 4 4-16,-4 3 17 15,0 7-22-15,-1 6 19 16,-1 5-19-16,-1 6-7 0,2 3 7 16,-1 16-12-1,1 12 12-15,2 10 21 0,2 19-20 16,4 23 23-16,3 18-6 15,0-6-11-15,-4-20 14 16,-3-22-21-16,-3-16 8 16,0 1-5-16,0-1 3 15,1-1-12-15,-2-13 6 16,-2-12-8-16,0-11-36 16,0-14-143-16,0-15-168 15,0-5-425-15</inkml:trace>
  <inkml:trace contextRef="#ctx0" brushRef="#br1" timeOffset="-59592.36">18069 5774 836 0,'0'0'370'15,"0"0"-254"-15,0 0-104 16,0 0-4-16,0 0-8 15,0 0 77-15,0 82 2 16,0-43-4-16,3 3-25 16,4-1-34-16,-1-3 6 15,1-8-14-15,0-6-7 16,-3-10 13-16,-1-8-13 16,0-4 11-16,-3-2 11 15,0-10 6-15,0-13-29 0,0-8-22 16,-3-5-45-16,0-2 7 15,2 1 5-15,1-2-12 16,0 6 24-16,7 1-4 16,6 8 36-16,5 5 1 15,-1 6 10-15,2 8 0 16,1 3 2-16,-3 2 15 16,1 5 51-16,-1 14-11 15,-1 6 10-15,-3 4-31 16,-2 7-8-16,-1 3 14 15,-2 0-35-15,-1-3 15 16,-1-3 6-16,5-8-28 0,-1-6 25 16,5-7-8-1,1-9 10-15,5-3-3 0,3-5-24 16,0-15-11-16,3-8-13 16,-2-8-62-16,-2-1 10 15,-4-4-62-15,-6-1 34 16,-5 4 25-16,-5 4 29 15,-3 10 41-15,0 5 9 16,-1 11 0-16,-7 8 74 16,0 0-52-16,1 24-15 15,1 6 24-15,3 11 27 16,3 6 58-16,0 1-5 16,9-1-19-16,9-6-31 0,6-9-43 15,7-8-1 1,3-12-15-16,4-9-2 0,0-3-31 15,4-31-101-15,-7-3-161 16,-10-4-477-16</inkml:trace>
  <inkml:trace contextRef="#ctx0" brushRef="#br1" timeOffset="-59080.29">18920 5656 849 0,'0'0'155'0,"0"0"-93"16,20 128 45-16,-7-41 71 16,8 25 40-16,4 11-78 15,2-5-67-15,-3-9-24 0,-9-31-30 16,-4-15-17-16,-3-22 11 16,-3-7-12-16,1 1 13 15,-2-2-1-15,1-5-13 16,-4-15 8-16,-1-11-8 15,0-4 22-15,0-27 16 16,-15-25-38-16,-7-28-10 16,-3-22-3-16,2-8-11 15,5 4 16-15,14 15 0 16,4 23 2-16,0 14 6 16,4 17 0-16,8 3 1 15,8 2-1-15,2-1 2 16,6 3-3-16,1 11 1 0,0 9-2 15,0 9 2 1,-1 3 8-16,1 12 30 0,-2 10 6 16,-5 8-18-16,-9 6 16 15,-7 3-18-15,-6 4-6 16,-10 0 14-16,-14 0-23 16,-9-7-2-16,-1-8-7 15,-2-8 2-15,0-11-11 16,5-9 9-16,4 0-40 15,8-17-16-15,10-5-96 16,9-17-102-16,3 4-252 16,11 0-224-16</inkml:trace>
  <inkml:trace contextRef="#ctx0" brushRef="#br1" timeOffset="-58757.46">19283 5821 709 0,'0'0'521'0,"0"0"-416"15,0 0-69-15,21 94-14 16,-12-62-9-16,4-1 91 16,2-2 13-16,6-5-47 15,4-5-34-15,3-10-5 16,4-5-31-16,-1-4 15 16,-1-7-15-16,-6-13 0 15,-2-7 21-15,-6-4-20 0,-8-3 15 16,-6-3-4-1,-2 2-10-15,-11 5 34 0,-11 4 0 16,-8 6 5-16,-3 6 21 16,-1 11-30-16,2 3-12 15,4 6-20-15,4 15-9 16,5 8 1-16,7 3-21 16,6 1-30-16,6 9-51 15,6-9-144-15,12-10-338 0</inkml:trace>
  <inkml:trace contextRef="#ctx0" brushRef="#br1" timeOffset="-58397.59">19814 5712 127 0,'0'0'1371'0,"0"0"-1147"15,0 0-105-15,0 0-84 16,0 0-13-16,0 0-3 15,-94 7-7-15,74 12-12 16,7 5 11-16,4-4-10 16,9 0-1-16,0-1 0 15,9-2-17-15,12-2 8 16,10-1 8-16,8 2 1 16,1 1 8-16,2-2-7 15,-2 4 15-15,-6-3 9 16,-11 2 1-16,-7 2 15 0,-10-1 6 15,-6 3 16 1,-6-1 5-16,-19-1-22 0,-8-1-21 16,-6-7-7-16,-4-3-17 15,3-8-2-15,4-1-6 16,8 0-54-16,12-10-39 16,6-1-152-16,10-2-479 0</inkml:trace>
  <inkml:trace contextRef="#ctx0" brushRef="#br1" timeOffset="-57954.37">20294 5806 1084 0,'0'0'325'15,"0"0"-222"-15,0 0-79 16,0 0-24-16,0 0 32 16,0 0 28-16,95 27-1 15,-69-28-40-15,-2-12-5 16,-2-2-14-16,-3-3-40 16,-7 0 16-16,-4 0-30 15,-6 0-36-15,-2 2 36 16,0 2-4-16,-13 3 58 15,-3 7 5-15,-3 4 34 16,-4 0-6-16,1 10-2 0,-1 14 1 16,1 8 30-16,4 6 14 15,6 6 15-15,6 2-14 16,6 0-17-16,0-3 43 16,12-6-27-16,14-5-23 15,8-8-7-15,6-8-30 16,6-11-15-16,-2-5-1 15,0 0-47-15,-6-12-24 16,-5-24-74-16,-11 4-172 16,-12-1-527-16</inkml:trace>
  <inkml:trace contextRef="#ctx0" brushRef="#br1" timeOffset="-57659.82">20191 5467 1054 0,'0'0'630'0,"0"0"-559"16,0 0-44-16,0 0-13 15,0 0 57-15,0 0 80 16,113-25-30-16,-68 19-54 15,4 1-19-15,2-2-6 16,-4 2-8-16,-3-2 21 16,-8 4-30-16,-8-2-12 0,-7 3-13 15,-7 0-53-15,-13 1-66 16,-1-1-170-16,0 0-1183 0</inkml:trace>
  <inkml:trace contextRef="#ctx0" brushRef="#br1" timeOffset="-50482.22">21241 5792 567 0,'0'0'167'16,"0"0"-106"-16,0 0-38 15,0 0 7-15,0 0 132 16,0 0-25-16,60-6-53 15,-35-1-23-15,5-5 20 16,4 0 24-16,4 3-12 16,1 1-52-16,-2 0-17 0,0 5-14 15,-6 2-9 1,-3 1 7-16,-5 0-8 0,-5 0 0 16,-6 0 2-16,-3 0-2 15,-5 0-50-15,-2 3-104 16,-2 3-23-16,-5 0-187 15,-8-1-451-15</inkml:trace>
  <inkml:trace contextRef="#ctx0" brushRef="#br1" timeOffset="-50204.28">21347 5884 643 0,'0'0'164'0,"0"0"-110"16,0 0 22-16,0 0 80 15,0 0-7-15,0 0-54 16,94-6-1-16,-59 5 34 16,5-1-66-16,0-1 5 15,-3 2-45-15,-2 1-16 16,-5-2 10-16,-5 0-16 15,-4 1-38-15,-6-1-70 16,-1-5-108-16,-4 2-130 0,-6-5-348 16</inkml:trace>
  <inkml:trace contextRef="#ctx0" brushRef="#br1" timeOffset="-49470.15">21772 5517 945 0,'0'0'192'0,"0"0"-160"16,0 0-32-16,0 0 0 16,0 0 26-16,12 95 15 15,-4-34 18-15,1 20-2 16,0-3-46-16,-1-10 14 0,-2-7-12 15,-3-22-13-15,0 2 20 16,0-3-7-16,1-7 5 16,-3-10 4-16,-1-9-21 15,2-7 4-15,-2-5 13 16,0-3 85-16,0-17-45 16,0-9-46-16,0-10-11 15,-5-7 7-15,-1-4-7 16,0-4-1-16,-2-1 0 15,-2 2 0-15,3 1 6 16,1 4-6-16,-1 8 1 16,4 5 10-16,2 11-10 15,-2 6-1-15,3 7 6 0,0 5-5 16,0 3 5 0,0 3-6-16,0 0-1 0,0 0-1 15,0 0-24-15,14 9 24 16,2 5 2-16,9 1-2 15,4 5 2-15,4 0 0 16,5 1 1-16,3 1 3 16,0 2-3-16,2 2-1 15,-4-2 0-15,-3 1 0 16,-6-2 1-16,-6 0 0 16,-7-2-1-16,-7-1 0 15,-7-3 1-15,-3 4-1 0,-5-3 0 16,-14 2 1-1,-6-1 7-15,-8 1-7 0,-6-3-1 16,-6 0 13-16,2-1-11 16,-1-2 36-16,6-2 4 15,5-2-4-15,6-1 31 16,9-4-40-16,7-2-8 16,4 0-21-16,4-1 1 15,3-1-8-15,0 1 7 16,0 2-22-16,0 1-12 15,8 7-115-15,1 0-145 16,-3-2-347-16</inkml:trace>
  <inkml:trace contextRef="#ctx0" brushRef="#br1" timeOffset="-46511.32">22627 5229 1033 0,'0'0'248'15,"0"0"-177"-15,0 0-63 16,0 0-2-16,0 0 22 16,0 0 14-16,0 0-7 15,-4-9-35-15,4 13 5 16,0 14-5-16,3 9 40 15,4 14 8-15,2 22 26 16,1 25-39-16,2-4-6 16,-1-8 4-16,-2-10-31 15,1-20 3-15,-3 3-5 16,1-1-2-16,-2-12 1 16,-1-11 1-16,-1-13-11 15,-4-7-132-15,0-5-371 0</inkml:trace>
  <inkml:trace contextRef="#ctx0" brushRef="#br1" timeOffset="-46031.39">22554 5659 781 0,'0'0'133'16,"0"0"-97"-16,0 0-13 16,0 0 24-16,106-5 89 0,-65 2-55 15,4-4-38 1,4-1-7-16,2-1-34 0,-2-1 2 16,-1 0-4-16,-6 3-1 15,-5-2 0-15,-3 3 1 16,-8-1-9-16,-5 0-11 15,-7 0-41-15,-8-3 17 16,-3 3 11-16,-3-2-7 16,0 1-12-16,-6-1-3 15,-7 4 26-15,-3 2 28 16,-4 3 2-16,0 0 56 16,1 12-43-16,0 8-11 0,6 6 56 15,-1 5 18-15,8 4 26 16,6 1 68-16,0-2-29 15,5 0-28-15,14-8-28 16,6-5-32-16,5-7 21 16,6-7-37-16,0-5-16 15,1-2-22-15,-2 0-23 16,2-12-131-16,-11 1-220 16,-9 0-589-16</inkml:trace>
  <inkml:trace contextRef="#ctx0" brushRef="#br1" timeOffset="-45070.29">23440 5102 669 0,'0'0'328'15,"0"0"-243"-15,0 0-55 16,0 0-30-16,0 0 0 16,0 0 44-16,0 0-7 15,9 44 14-15,-3-22 10 16,1 9 13-16,4 8 27 0,0 7 10 16,3 20-46-16,1 0-1 15,-5 2-45-15,1-1-3 16,-5-15-16-16,3-1 2 15,-5-10 0-15,1-12-2 16,-2-8-1-16,-3-11-66 16,0-3-231-16,0-6-407 0</inkml:trace>
  <inkml:trace contextRef="#ctx0" brushRef="#br1" timeOffset="-44183.6">23410 5602 816 0,'0'0'185'15,"0"0"-168"-15,0 0-1 16,0 0-3-16,0 0 43 16,88 11-18-16,-54-11-29 15,2-3 4-15,0-7-13 16,-5 1 0-16,-8 0 7 15,-6 3-5-15,-7 1 4 16,-4 4 10-16,-1 1-1 16,-2 0 32-16,3 14-19 15,0 8 1-15,2 4 17 0,2 5-21 16,-4 1-16 0,-3-3-2-16,-1-6-6 0,-2-5-1 15,0-6 0-15,0-4 1 16,-3-5 14-16,-3-3 0 15,1-2 4-15,1-13-18 16,2-7-1-16,2-6-16 16,2-6-39-16,11 0 7 15,6 1-10-15,1 6 3 16,1 5 36-16,1 12 19 16,-4 3-12-16,1 7 12 15,-2 5 12-15,-2 12-2 16,-3 10 32-16,-4 7-12 15,0 4 7-15,-2 3 19 16,2 0-43-16,3-4 15 0,6-6-27 16,5-6 6-1,5-8 3-15,3-10-1 0,1-7-8 16,1-2-1-16,-4-17 2 16,-3-9 14-16,-5-5-15 15,-7-4-1-15,-7-1 2 16,-6 0 4-16,0 2-6 15,-11 3 0-15,-9 4 13 16,-4 2 42-16,-4 10-14 16,-2 5-20-16,0 10-2 15,2 2-19-15,2 12 0 16,4 14-1-16,2 6-8 16,4 7 8-16,9 2 1 0,4-4 0 15,3-1 0-15,0-10-2 16,14-6 1-16,8-7 0 15,1-10-28-15,6-3 20 16,-3-4-21-16,3-16-27 16,-4-6 9-16,-4-2 19 15,-3-2 19-15,-4 3 9 16,-4 0 1-16,-6 10 9 16,-2 5 37-16,-2 10 85 15,0 2-55-15,0 8-62 16,0 15-3-16,0 9 3 15,0 3 20-15,4 1-2 0,9-3-26 16,6-6 1 0,1-4-7-16,13-10-73 0,-5-5-183 15,-5-8-330-15</inkml:trace>
  <inkml:trace contextRef="#ctx0" brushRef="#br1" timeOffset="-43808.55">24505 5702 760 0,'0'0'337'16,"0"0"-253"-16,0 0-48 15,0 0-26-15,0 0 119 16,0 0 26-16,82 33-73 16,-63-39-34-16,-1-8-40 15,3-5-2-15,-3 0 3 0,-3-2-6 16,-9 2-2-16,-6 2-1 15,0 1-29-15,-14 3 13 16,-10 7 15-16,-4 6-8 16,-5 0 9-16,0 10 0 15,1 12 0-15,5 4 11 16,6 5-2-16,7-1 30 16,11 4 12-16,3-5 30 15,6-2 12-15,20-5-25 16,7-3-20-16,9-7-7 15,7-5-41-15,-1-5 2 16,1-2-2-16,-7-4-60 16,-7-10-32-16,-2-19-123 15,-10 3-329-15,-10 2-393 0</inkml:trace>
  <inkml:trace contextRef="#ctx0" brushRef="#br1" timeOffset="-43595.98">24695 5271 1627 0,'0'0'361'0,"0"0"-260"15,0-78-65-15,0 48-36 16,10 2 36-16,-1 5 26 16,1 6-34-16,0 1-23 15,-2 8-5-15,1 5-47 0,0 3-43 16,0 7-66-1,0 33-8-15,-2-2-181 0,1 0-519 0</inkml:trace>
  <inkml:trace contextRef="#ctx0" brushRef="#br1" timeOffset="-42614.54">25198 5646 742 0,'0'0'682'16,"0"0"-584"-16,0 0-79 0,0 0-7 15,0 0 64-15,0 0 80 16,0 0-70-16,-64-67-38 16,37 66-47-16,-1 1 6 15,0 3-7-15,3 14 0 16,3 5 2-16,3 7-2 15,9 2 19-15,2 6 16 16,8 1-26-16,0-2 14 16,11-4-15-16,8-5-6 15,7-8 4-15,2-11-6 16,3-8 0-16,2 0-10 16,0-23-5-16,-2-10-13 15,-2-13-26-15,-6-14-31 16,-7-21-21-16,-9-19-27 15,-7-5-5-15,0 18-32 0,-4 24-108 16,-2 25 157-16,1 13 121 16,2 3 231-16,-2 5-15 15,2 5-56-15,2 12-88 16,-1 1-59-16,2 23-12 16,0 11 26-16,0 14 31 15,0 16 13-15,0 22 11 16,12 17 12-16,5-10-27 15,-1-21-11-15,-1-24-43 16,-1-23-5-16,3 1-8 16,5-1-6-16,4-6 5 15,-4-11 1-15,4-9-1 16,-4-5-9-16,0-22-4 16,-4-9-19-16,0-5-5 0,-6-5 14 15,-3 1 17-15,-2 3-2 16,-1 6 9-16,-2 10 3 15,-1 7-2-15,0 9-2 16,-2 9 0-16,1 1-29 16,1 10 28-16,2 11-2 15,1 7 4-15,2 3 1 16,1 3 9-16,3 0-9 16,0-3-1-16,1-2 0 15,-3-2 1-15,0-7 0 0,-3-6-1 16,-3-4 0-1,-4-6 0-15,0-4-1 0,0 0 1 16,0-8-12-16,-10-12 6 16,3-5-41-16,-3-8 21 15,3-2-8-15,3-1 5 16,4-3-39-16,0 6-5 16,0 1 13-16,11 5-15 15,5 6-21-15,3 8 31 16,2 3-19-16,1 5 33 15,2 5 48-15,3 0 3 16,1 13 4-16,0 9 108 16,1 5-61-16,-4 6 94 15,-4 6 12-15,-2 0-54 16,-6 2 29-16,-5-5-65 0,-3-5-29 16,-4-6-18-1,-1-8-20-15,0-10 0 0,0-7-40 16,0-10-186-16,-6-9-486 0</inkml:trace>
  <inkml:trace contextRef="#ctx0" brushRef="#br1" timeOffset="-42447.76">25865 5353 1676 0,'0'0'377'0,"0"0"-275"16,0 0-102-16,0 0-30 15,0 0 1-15,0 0 18 0,0 0-6 16,38 56-150-16,-13-26-381 16,0 1-478-16</inkml:trace>
  <inkml:trace contextRef="#ctx0" brushRef="#br1" timeOffset="-41697.37">26263 5559 1324 0,'0'0'392'16,"0"0"-275"-16,0 0-82 16,0 0-28-16,0 0-5 15,0 0 43-15,-103 50-8 16,80-25 3-16,5 4-17 0,7 3-15 16,7 2 25-1,4-1-27-15,0-4 4 0,10-4-4 16,10-6-6-16,5-9-9 15,2-6-18-15,2-4-13 16,1-8 2-16,0-14-36 16,-3-6 27-16,-1-3 23 15,-6-3-32-15,-3 1 44 16,-7 3 11-16,-1 7 1 16,-4 9 11-16,-4 9-11 15,1 5-21-15,-2 11 18 16,1 17 3-16,5 3 27 15,2 4-8-15,5-1-6 16,8-6 10-16,4-3 3 0,5-10-11 16,1-5-5-1,2-10-10-15,-3 0-7 0,0-13-16 16,-6-8 20-16,-5-8 3 16,-6 0 1-16,-8-4 18 15,-5 0 17-15,-3 2-2 16,-15-1 7-16,-4 6 11 15,-5 3-13-15,-3 7-10 16,-1 6-27-16,-1 10 6 16,4 0-8-16,1 12 0 15,3 16-1-15,7 7 0 16,5 2 1-16,5 5 1 16,7-2 0-16,0-4 1 15,13-6-2-15,7-7-13 0,4-6-26 16,4-10-25-16,1-7 1 15,1 0 7-15,-5-14 5 16,-2-8 18-16,-3-6 14 16,-5-2-5-16,-3-1 24 15,-4 2 12-15,-5 0-3 16,-3 9 11-16,0 8-20 16,1 10 0-16,4 2-22 15,2 19 22-15,10 10 7 16,6 10 34-16,6 0-10 15,5-1-1-15,2-6-29 16,0-4-1-16,8-6-1 16,-9-8-120-16,-9-6-467 0</inkml:trace>
  <inkml:trace contextRef="#ctx0" brushRef="#br0" timeOffset="-33688.56">20982 9076 819 0,'0'0'350'15,"0"0"-149"-15,0 0-22 0,0 0-48 16,0 0 21-16,0 0-36 15,0 0-53-15,1 0 7 16,-1 0-14-16,0 0 0 16,0 0 21-16,0 0-40 15,0-1 0-15,0-5-12 16,0-1-25-16,-4 1 25 16,-2-1-15-16,-2 0-2 15,-1 1-2-15,-1-2-5 16,-2 2-1-16,-1 3 0 15,-3-2-3-15,0 2 2 16,-2 2 1-16,-1-1 0 16,0 2 0-16,0 0-2 0,-1 0 2 15,1 2-6-15,0 3 3 16,0 2 1-16,2 2 2 16,-2 2 0-16,0 0-1 15,1 1 1-15,0 1-1 16,3-2 0-16,0-1-3 15,3 2-2-15,-1 0 6 16,4-3 0-16,0 2 0 16,0 0 0-16,3 1 0 15,-1 1-7-15,1 4 2 16,-1 0-2-16,0 2 7 16,1 0 0-16,2 1 2 15,-1-1-1-15,2 2-2 16,0-1 1-16,2 2 0 0,-1 0 0 15,2 2 0-15,0-3 0 16,0 2 1-16,0 1 0 16,2-2-2-16,4 1 1 15,1-3 0-15,2-1 1 16,3 0-1-16,2-2 1 16,0 1 10-16,3 1-10 15,2-2 4-15,-2 1 1 16,2-1-6-16,-1-3 24 15,-2-2-23-15,1 0 15 16,-2-2-1-16,1-2-14 16,-2-2 13-16,0-1-7 15,0-1 2-15,2 1 19 16,-2-2-28-16,0-1 9 16,-1 1-9-16,0-3 1 15,0 0-1-15,-1 0 1 0,2 0-1 16,-2 0 6-16,2 0-5 15,0 0-1-15,1-3 0 16,-2-2-3-16,-1-1 1 16,2 3 3-16,-2-4-1 15,1 3 0-15,1 0 1 16,0 0-1-16,1-1 0 16,0 1-3-16,0 1 2 15,-3 1 1-15,1-1 0 16,0 0 5-16,-3 0-4 0,-3 1-2 15,1 0 1-15,-4 1-2 16,-2 1 2-16,-1 0 0 16,1 0 6-16,-2 0-2 15,0 0-2-15,0 0-2 16,0 0 0-16,0 0 0 16,2 0 4-16,-2 0-4 15,0 0 0-15,2-2 0 16,0 2-1-16,1 0 1 15,0-1 0-15,1 1 0 16,1-2-1-16,-1 1 2 16,1 0-1-16,0-1 6 15,-2 0-6-15,0 2 0 16,0 0 0-16,0 0 1 16,-3 0 2-16,0 0-3 0,0 0 8 15,0 0 7-15,0 0-14 16,0 0 16-16,0 0-16 15,0 0-1-15,0 0 6 16,0 0-6-16,0 0-40 16,0-5-54-16,0-1-100 15,0-3-418-15</inkml:trace>
  <inkml:trace contextRef="#ctx0" brushRef="#br0" timeOffset="-30729.65">20745 8473 476 0,'0'0'281'0,"0"0"-79"15,0 0-25-15,0 0-54 16,0 0 36-16,0 0-13 15,0 0-30-15,4 0-9 16,-4 0-56-16,0 0-3 16,0 0-4-16,0 0-7 15,0 0 30-15,0 0-22 0,0 0 1 16,0 0 4-16,0 0-31 16,0 0 15-16,0 0-7 15,0 0-17-15,0 0 26 16,0 0-20-16,0 0 6 15,0 0 11-15,0-1-27 16,0-3 13-16,0-2-17 16,1-3-2-16,2 1 22 15,0-1-16-15,0-3 6 16,-1-2 9-16,1-1-20 16,0 1 10-16,-2-3-5 15,1-2-5-15,-1-3 15 16,3 0-16-16,-3-3 10 15,3-2 2-15,-2-3-10 16,1-1-2-16,-2-3 0 0,1 1 0 16,-1-3 1-1,-1 0 0-15,0-1-1 0,0-1 5 16,0-1-4-16,0-4-1 16,2 0 0-16,-1-3-3 15,1 1-3-15,-2 2 6 16,0 2 0-16,0 1 0 15,0 2 1-15,0 4-2 16,0 3 1-16,0 1-2 16,-2 4 1-16,1 5 1 15,-2 3 0-15,1 4 0 16,1 2 3-16,-1 2-4 16,1 3 1-16,-1 0 0 0,0 4 1 15,2 1-1-15,0 2 0 16,0 0 0-16,0 0-4 15,0 0-2-15,0 0 6 16,0 0 0-16,0 0 0 16,0 0 0-16,0 0-1 15,0 0 1-15,0 0-3 16,0 0 2-16,0 0 1 16,0 0 0-16,0 0-1 15,0 0-38-15,0 0-30 16,0 0-50-16,0 13-84 15,0 6-106-15,4-1-808 0</inkml:trace>
  <inkml:trace contextRef="#ctx0" brushRef="#br0" timeOffset="-29326.18">21372 10043 886 0,'0'0'290'0,"0"0"-109"16,0 0-37-16,0 0-16 15,0 0 14-15,0 0-53 16,0 0-29-16,-1 0-10 16,1 0-8-16,0 0 12 15,0 0-11-15,0 0-14 16,0 0 5-16,0 0-18 16,0 0 4-16,0 0-5 0,0 0-14 15,5 0 18 1,4 5-6-16,4-2 0 0,0 3 20 15,5-1-32-15,1 4 16 16,6-1-17-16,3 2 10 16,6 2 11-16,5 2 5 15,3 3-3-15,2-2-3 16,0 2-14-16,1 1-10 16,1 2 4-16,-1 0 0 15,1 6 0-15,-1-3 1 16,1 3 0-16,-3 1 2 15,3-1-2-15,1 1-2 16,-1-1-6-16,1 1 7 16,0-1 4-16,2-2-3 15,-3 1 4-15,3-2-5 16,-2 0 1-16,0-4-2 16,-2 1 1-16,0-1 0 0,-2-2-2 15,2-3 4-15,-5 1 4 16,-3-1-6-16,-2 1 3 15,-3-3-4-15,-6-1 1 16,-4 0 0-16,-4-3 0 16,-5-2 2-16,-3-1 8 15,-2-1 11-15,-5-2-8 16,-1-2 17-16,-1 0-15 16,-1 0 4-16,0 0 3 15,0 0-16-15,0 0 2 0,0 0-8 16,2 0 0-16,-2 0-12 15,0 0-46-15,0 0-57 16,-3 4-51-16,-10-2-168 16,-3 5-1276-16</inkml:trace>
  <inkml:trace contextRef="#ctx0" brushRef="#br0" timeOffset="-21905.62">20577 9975 312 0,'0'0'168'16,"0"0"-49"-16,0 0-10 15,0 0 54-15,0 0-30 16,0 0-2-16,11-13-48 0,-9 12-11 16,-1 1 14-16,-1 0-15 15,2 0 10-15,-2 0-15 16,0 0-4-16,0 0 26 15,0 0-25-15,0 0-2 16,0 0 9-16,0 0-51 16,0 0 15-16,0 0-7 15,0 0-10-15,0 0 17 16,-3 0-21-16,-5 7 3 16,-1 2 4-16,-3 3-19 15,0 2 4-15,-4 2-5 16,2 1 0-16,-3 0 1 15,1 2 1-15,0 1-2 0,0 3 5 16,-4-1-4-16,2 2-1 16,-3 1 0-16,-1 1-2 15,1 2 2-15,-1 2 0 16,-2 1 0-16,-1 3 0 16,-4 3 2-16,3-1-2 15,-3 3 0-15,1 0-2 16,1 0 1-16,-2-2 2 15,3-2-1-15,-1-1 0 16,2-3 1-16,1-1-2 16,3-2 1-16,0-2 0 15,3-4 0-15,4-2 1 16,1-5-1-16,6-1 0 16,1-4 0-16,1-3 0 15,2-2 0-15,2-2 1 0,-1-2 1 16,2 0-2-16,-1 1 0 15,1-1 0-15,0-1-2 16,0 2 1-16,0-2 1 16,0 0 0-16,0 1-8 15,0-1-59-15,0 0-73 16,15 0-66-16,-2 0-333 16,2-7-407-16</inkml:trace>
  <inkml:trace contextRef="#ctx0" brushRef="#br0" timeOffset="-20420.12">20615 10004 214 0,'0'0'238'0,"0"0"-78"0,0 0 36 16,0 0-20-16,0 0-8 16,0 0-35-16,0 0-46 15,1-1 16-15,-1 1-26 16,0 0-18-16,0 0-7 15,0 0-42-15,0 0 14 16,0 8 2-16,0 1-9 16,-3 2 33-16,-3-2-22 15,2 5 0-15,-5-1 8 16,3-1-30-16,-2 4 16 0,1 1-15 16,-3 1-5-1,1 3 14-15,-2 4-15 0,-2-2 14 16,1 4 18-16,1 0-25 15,-2 1 12-15,1 2-19 16,-3 1 0-16,3 3 13 16,-3 1-14-16,0 3 2 15,1 2 5-15,-2-1-1 16,2 1-6-16,-1 1 0 16,0-3-2-16,1-1 1 15,1-3 2-15,-2 0 0 16,3 0 6-16,-1-3-1 15,2-1-3-15,2-2-3 16,0-2 0-16,3-4-1 16,2-1 2-16,-1-3-1 15,2-1 2-15,2-1-1 16,-1-3-1-16,2 0 0 0,0-4 0 16,-1 0 4-16,1-1-4 15,0-1 2-15,-3-1-2 16,2 1 4-16,-1-1-4 15,1 2 7-15,-2-2-6 16,1-3 12-16,1 3-12 16,1-5 12-16,0 0-7 15,0 1 2-15,0-1-9 16,0-1 1-16,-2 0 0 16,2 0 5-16,0 0 2 15,0 0-4-15,0 2 5 0,0-2-7 16,0 0 23-1,0 0-8-15,0 0 8 0,0 0 13 16,0 0-36-16,0 0 23 16,-2 0-15-16,-1 0-3 15,-1 0 5-15,-1 0-10 16,-2-3 8-16,1-1 2 16,0-2-4-16,-1 1-10 15,-4 0 3-15,2-2-1 16,0-1-1-16,-2 2 3 15,-2-3-1-15,1 2 4 16,-1 0-3-16,1 0-2 16,-3-1 1-16,0-1 0 15,-1 2-2-15,1-1 2 16,-1 0 0-16,-1-2 4 0,1 3-3 16,2 2-2-1,0 0 1-15,3 1-1 0,2 1 0 16,0 1 2-16,2-1-1 15,1 1 1-15,1 1 0 16,2 0-1-16,-3 1 0 16,2 0-3-16,-1 0-5 15,2 0 9-15,0 0-1 16,0 0 3-16,2 0 7 16,-1 0-18-16,2 0 8 15,-1 0 0-15,1 0-3 16,0 0 3-16,0 0 0 0,0 0 0 15,0 0-3-15,0 0 3 16,0 0-8-16,0 0-7 16,0 0-8-16,0 0-67 15,12 0-58-15,3 0-194 16,-3 4-709-16</inkml:trace>
  <inkml:trace contextRef="#ctx0" brushRef="#br0" timeOffset="-17623.31">20521 10222 127 0,'0'0'209'16,"0"0"-129"-16,0 0-60 16,0 0-19-16,0 0-1 15,0 0-7-15,0 0 6 16,1-36-13-16,2 33 13 16,0 1 1-16,0-1-1 15,3-1 0-15,0-1-32 16,-1 2-163-16</inkml:trace>
  <inkml:trace contextRef="#ctx0" brushRef="#br0" timeOffset="-16831.39">20521 10222 195 0,'72'-82'238'0,"-72"82"-143"16,-5 3-10-16,-6 8 5 15,-2 4-15-15,-3 11-33 16,-7 6-9-16,-3 9-32 15,-7 10 5-15,-3 6-6 16,-6 4 7-16,-4 5 13 16,-1-1 19-16,1-2-3 15,6-7 9-15,7-5-38 16,9-10 2-16,7-8-9 16,9-11 1-16,5-9 0 15,3-9 7-15,0-4-1 16,9-2-7-16,6-15-7 0,1-5 7 15,4-6 11-15,0-5-2 16,0-3 10-16,4-5-8 16,1-5 18-16,2-7 25 15,4-3 8-15,2-4-26 16,3 1-7-16,-2 3-7 16,1 6 8-16,-7 9-29 15,-4 8 1-15,-8 10 6 16,-5 9-6-16,-10 7-2 15,-1 6 20-15,0 1-1 0,-16 6 4 16,-7 16-22-16,-7 8-1 16,-4 7 0-16,-6 9-6 15,-10 18 6-15,-12 17-30 16,2-4-38-16,7-6 0 16,5-10 30-16,15-18 38 15,0 0-4-15,5-4 5 16,10-13-2-16,9-9 1 15,9-14-10-15,0-3-37 16,10-10-15-16,9-14-130 16,6-8 43-16,2-9 93 15,4-5 56-15,0-6 14 16,11-17 73-16,10-15 17 16,-1 6 23-16,-5 6-36 15,-3 13-13-15,-10 18-59 0,0 0-8 16,-3 2-11-16,-8 15-1 15,-11 12 1-15,-11 12-26 16,0 0 26-16,-16 25 2 16,-10 11-2-16,-11 10 20 15,-4 9-14-15,-9 16-5 16,-11 17 4-16,-6 15-5 16,4-8-1-16,14-21-10 15,14-22-21-15,13-18 13 16,-1 2-1-16,3-3-2 15,5-8-30-15,9-14-52 16,6-11-62-16,16-32-52 16,9-8-40-16</inkml:trace>
  <inkml:trace contextRef="#ctx0" brushRef="#br0" timeOffset="-14114">20254 10442 166 0,'53'-87'229'16,"-12"20"-8"-16,-7 12-23 15,-7 15-88-15,-5 6-35 16,2 0-19-16,-3 2-24 15,-3 4-31-15,-10 16-1 16,-8 12 12-16,0 3-12 16,-17 25 33-16,-11 14-13 15,-17 22-4-15,-11 23-10 16,-13 22-5-16,-3 7-1 16,6-8 0-16,14-22-25 15,16-28 8-15,11-18-8 16,6-8 25-16,4-5 0 0,3-3 1 15,3-8-2-15,9-15 0 16,1-1-70-16,19-25-124 16,5-10 18-16,5-9 24 15,1-6 66-15,5-6 87 16,0-2 61-16,1-3 33 16,2 1 17-16,-3 5 133 15,-4 6-127-15,-5 9-35 16,-7 12-38-16,-10 16-44 15,-10 12-6-15,0 4 3 16,-21 26 3-16,-12 13 8 0,-7 11-8 16,-9 8 6-1,-3 2 2-15,1-2-8 0,-1-1 0 16,3-4 0-16,7-5 0 16,6-11 2-16,9-9-2 15,8-7-1-15,10-11 1 16,6-8-74-16,3-6-63 15,0 0 5-15,6-11 54 16,9-9 77-16,3-5-9 16,4-1 10-16,0-1 44 15,-1 1-32-15,0 0 53 16,-3 5 26-16,-6 5-58 16,-4 7-26-16,-5 8-7 15,-3 1 0-15,-3 10 4 16,-13 12-2-16,-6 8 8 0,-5 5-9 15,1 1 9-15,0-1 10 16,7-3-13-16,1-5 14 16,6-6-17-16,6-5 2 15,2-6-5-15,4-6-1 16,0-4-14-16,8 0 8 16,10-16-19-16,8-8 25 15,4-6-36-15,4-4-65 16,0-4 16-16,3-1 23 15,1-2 62-15,-1 0 13 16,2-2-13-16,1 0 15 16,-3 3 94-16,-4 6-26 15,-8 8-40-15,-11 13-43 16,-11 13-52-16,-3 6 52 16,-14 20 3-16,-12 15 49 0,-7 5 16 15,-3 6-23 1,-4 3 27-16,4 0-36 0,3-3 2 15,8-7 10-15,8-9-26 16,7-11 4-16,7-14-26 16,3-8 0-16,2-3 17 15,14-14-16-15,5-15 16 16,0-9-17-16,4-7-25 16,-1-5 25-16,1-3 0 15,-1-3 6-15,-3 0 19 0,-2 4 2 16,-2 5-3-1,-5 12 3-15,-5 13-25 16,-4 11-2-16,-3 11-15 0,0 9 15 16,-9 23 10-16,-10 11-8 15,-6 23-2-15,0-1 12 16,2 3-11-16,2 1 23 16,9-17-5-16,0 1 2 15,6-16 13-15,6-15-33 16,0-18 5-16,8-4-6 15,12-19 2-15,7-15-23 16,1-12 21-16,4-6-74 16,-1-5 3-16,-1-4 37 15,-2 1 20-15,-4 3 11 16,-6 10 6-16,-5 10 6 0,-5 17-9 16,-7 17-14-1,-1 6-8-15,0 28 22 0,-13 12 0 16,-6 15 23-16,-5 5-23 15,-1 5 15-15,-1-3-14 16,4-5 20-16,2-11 37 16,7-11-36-16,4-12-5 15,5-13-16-15,4-11 0 16,0-2 9-16,0-18-10 16,10-12-29-16,0-7-28 15,1-8-17-15,1-1 33 16,-2-2 2-16,-2 3 21 15,-2 5 18-15,-1 7 0 0,-2 12 7 16,-3 12-7-16,0 9-29 16,0 16 28-16,-8 17 0 15,-6 10 1-15,-2 12 16 16,-1 1-16-16,0 3 7 16,0-7 5-16,2-6-2 15,3-11 29-15,6-12 2 16,5-15-25-16,1-8-7 15,0-5-9-15,12-22-15 16,5-11-39-16,2-9-67 16,1-7-53-16,-3-3 43 15,1-3 45-15,-5-3 86 16,0 2 0-16,-3 4 51 16,-6 8-29-16,-1 14-20 15,-3 12 14-15,0 18 0 0,-1 5 28 16,-10 22-14-16,-3 17-30 15,-3 11 22-15,-3 10 5 16,2 1-27-16,1 0 17 16,3-4 14-16,2-10 44 15,6-14 13-15,6-11-70 16,0-17-1-16,6-5-14 16,12-18 7-16,6-16 2 15,3-11-12-15,-2-8-74 16,4-5 20-16,-3-1 41 15,-2 1 13-15,-5 6 28 16,-7 11-17-16,-4 12 21 0,-8 19-32 16,0 10 0-16,-9 22-1 15,-12 18 2-15,-6 10-2 16,-1 10 0-16,-5-2 0 16,3 2 1-16,3-3 0 15,2-7 9-15,4-5 9 16,9-12-17-16,5-10-2 15,5-12-8-15,2-11-62 16,0 0-49-16,2-12 67 16,4-10-47-16,-5-7 54 15,-1 1 1-15,0-1 36 16,-13 3 2-16,-2 2 7 16,-3 7 6-16,0 2 16 15,-4 5 20-15,-1 3 8 16,3 3 36-16,0 3-20 0,2 1-44 15,6 0-21-15,0 3 0 16,8 6 1-16,2 4-2 16,2 1 3-16,0 4-2 15,14-2-1-15,2 3 1 16,5-4-1-16,1-1 9 16,-1-2-9-16,0-2 1 15,-3-5 3-15,-5 1-4 16,-3-3 0-16,-6-2-2 15,0 0-7-15,-4 1 9 16,0 0-2-16,0 3 2 16,-7-1 21-16,-5 0-20 15,-3-3 22-15,-3 1-11 0,-1-2-3 16,-1 0 24-16,-1 0-17 16,2 0 3-16,6 0 2 15,5 0-20-15,2 0 20 16,6 0-21-16,0 0 0 15,12 0 0-15,6 4 2 16,6 3-2-16,1-5 0 16,-1-2 1-16,0 0 0 15,-7 0 0-15,-3-5-1 16,-5-6 5-16,-4-2-5 16,-4 0 16-16,-1-3-16 15,0 0 1-15,-4 1 3 16,-5 4 5-16,0 1 18 0,3 3 36 15,1 0 25-15,4 5 0 16,1 1-39-16,0-3-35 16,0-3-13-16,3-3 20 15,9-5-8-15,6-5 2 16,3-5-15-16,4-3-1 16,5-6-6-16,1-4 7 15,2-2 1-15,1-2-1 16,1 0 0-16,-4 4-1 15,-6 5-5-15,-7 11-4 16,-4 6-2-16,-10 10 2 16,-4 6-29-16,0 0 39 15,-6 10 0-15,-12 11 1 16,-4 7 0-16,-1 2-2 0,-3 7-4 16,-1 1-11-16,0-1-23 15,3-4-12-15,6-7 26 16,5-8 25-16,7-8-16 15,6-10 1-15,1-3-27 16,19-20-2-16,8-12 14 16,6-10 4-16,7-8 13 15,2-6 13-15,-1-2-6 16,0 3 6-16,-4 5 1 16,-4 7 8-16,-5 10 51 15,-10 9-30-15,-6 13-30 16,-13 11-4-16,0 3-209 15,-10 0-793-15</inkml:trace>
  <inkml:trace contextRef="#ctx0" brushRef="#br0" timeOffset="-12708.24">20607 10001 434 0,'0'0'163'16,"0"0"-23"-16,0 0-24 15,0 0 1-15,0 0 4 16,0 0-42-16,0 0-16 0,2 0 13 16,-2 0 3-16,0 0 10 15,0 0-25-15,0 0-13 16,0 0 10-16,-2 6-29 16,-5 4-9-16,-2 1-5 15,0 1-17-15,-2 5 4 16,0 0-5-16,-1 1 0 15,-2 2 15-15,1 0-15 16,-2 5 10-16,-2-1-4 16,0 2-4-16,-1 2-2 15,-2 2 0-15,1 2 0 16,-2 1 5-16,-1 4-5 0,-1 2 1 16,-1 2 1-16,-1 4-1 15,-2-1-1-15,-1 0 0 16,-2 0 0-16,2-3 1 15,-1-2-1-15,4 0 0 16,4-4-1-16,2-3-2 16,1-3 3-16,6-3 0 15,0-2-24-15,0-3 2 16,4-5-27-16,2-3 24 16,3-5 2-16,2-3-49 15,1-5-16-15,0 0 22 16,0-2 27-16,7-8 19 15,4-4-6-15,-2-2-10 0,1-2 17 16,1-3 19-16,-1 0 0 16,2-3 1-16,0 0 15 15,0 0 29-15,-2 2 0 16,0 4 17-16,-3 7-11 16,-4 5-49-16,-3 6-1 15,0 0 27-15,0 9-4 16,-10 15-2-16,-6 4-21 15,-1 4 15-15,-3 4-16 16,-1 0 1-16,1-3 6 16,3-6-7-16,4-6 1 15,5-10 0-15,7-8-1 16,1-3-53-16,1-12-78 0,13-10-33 16,5-7-79-1,2-3-72-15,-3 2 143 0,-2 7 161 16,-7 9-9-16,-4 9 18 15,-5 5-40-15,-5 28 31 16,-10 1 10-16,0 1-128 0</inkml:trace>
  <inkml:trace contextRef="#ctx0" brushRef="#br0" timeOffset="-6936.41">20272 9390 614 0,'0'0'324'16,"0"0"-157"-16,0 0-44 15,0 0-7-15,0 0 41 16,0 0-45-16,0 0-36 15,0 0-31-15,0 0-16 16,0 0 25-16,0 0-17 16,0 0-11-16,0 0-15 15,0 9-10-15,0 6 15 16,-3 6-6-16,-6 4-9 16,0 1 11-16,0 3-12 15,-3 0 3-15,3-5 0 16,0-2-2-16,3-2-1 0,-1-6 0 15,2-2 1 1,2-2-8-16,0-5 7 0,3 0-61 16,-1-2-67-16,1-2-184 15,0-1-317-15</inkml:trace>
  <inkml:trace contextRef="#ctx0" brushRef="#br0" timeOffset="-6470.34">20121 9380 747 0,'0'0'280'16,"0"0"-130"-16,0 0-57 16,0 0-3-16,0 0 10 15,0 0-27-15,0 0 5 16,-13 43-30-16,5-21-7 15,1 5 26-15,-4-1-27 16,1 1-1-16,-1-2-17 0,1-1-19 16,0-3 22-16,0-1-25 15,3-3 2-15,0-3 4 16,1-3-5-16,3-3-2 16,0-3-5-16,1-1-40 15,1 1-22-15,-1-4-40 16,1 1-19-16,1 1-23 15,0-3-60-15,0 0-92 16,0 0-39-16</inkml:trace>
  <inkml:trace contextRef="#ctx0" brushRef="#br0" timeOffset="-6077.77">19915 9372 639 0,'0'0'202'16,"0"0"-83"-16,0 0-54 15,0 0 56-15,0 0 0 0,0 0-26 16,0 0-3-16,-61 76-33 16,47-49 23-16,1 4-2 15,1-5-41-15,-1 1 14 16,2-3-31-16,1-2-9 16,0-3-2-16,4-3-10 15,0-2-2-15,1-3 1 16,3-5-33-16,-1-1-14 15,3-4-68-15,0-1-42 16,0 0-24-16,0-3-177 16,0-6-564-16</inkml:trace>
  <inkml:trace contextRef="#ctx0" brushRef="#br0" timeOffset="-5718.28">19732 9406 760 0,'0'0'267'16,"0"0"-168"-16,0 0-28 15,0 0-5-15,0 0 37 16,0 0-1-16,0 0-56 15,-11 8-15-15,1 9 4 16,-1 2 16-16,-1 3-2 16,-2 4-20-16,1-1-19 0,-1 1 12 15,0-2-20-15,1-2 5 16,2 0 0-16,2-7-6 16,1-3-1-16,3-3 0 15,4-5-16-15,-1-1-13 16,2-2-66-16,0-1-55 15,0 0-37-15,0 0-173 16,-1 0-212-16</inkml:trace>
  <inkml:trace contextRef="#ctx0" brushRef="#br0" timeOffset="-5317.26">19514 9422 517 0,'0'0'293'16,"0"0"-157"-16,0 0-64 15,0 0-36-15,0 0 60 16,0 0-14-16,0 0-11 16,-42 67-3-16,30-45-15 15,-1 2 19-15,-2 2-9 0,0-3-31 16,0 0 6-16,3-1-27 16,2-5-5-16,2-2-2 15,4-3-3-15,1-5-2 16,1-2-18-16,2-3-48 15,0-2-15-15,0 0-21 16,0 0-11-16,0-13-105 16,0-1-115-16,0-2-164 0</inkml:trace>
  <inkml:trace contextRef="#ctx0" brushRef="#br0" timeOffset="-5026.36">19381 9465 431 0,'0'0'196'16,"0"0"-103"-16,0 0-28 16,0 0 18-16,0 0 7 15,0 0-21-15,0 0-30 16,-31 49-8-16,22-31 37 15,-3 3-9-15,-1 2-2 16,2-4-4-16,0 1-28 16,0-1-6-16,3-5-19 15,4-2 1-15,-1-2-7 16,2-3-5-16,3-2-70 0,-1-2-139 16,1-3-279-16</inkml:trace>
  <inkml:trace contextRef="#ctx0" brushRef="#br0" timeOffset="3343.85">20457 6386 515 0,'0'0'224'15,"0"0"-90"-15,0 0-34 0,0 0-12 16,0 0 25-16,0 0-25 16,-6 10-20-16,2 2-2 15,0 2-17-15,0 0 6 16,-1 2-1-16,2-1-16 15,-1 1 13-15,-1 1-16 16,1 6 4-16,1 3 12 16,-3 7-35-16,5 6 24 15,-1 5 2-15,2 4-23 16,0 1 15-16,0 2-27 0,0-5 3 16,6-3 17-1,1-7-26-15,-2-7 11 0,1-4-3 16,-2-6-8-16,-1-6 11 15,0-4-11-15,-1-4 5 16,-2-1-5-16,1-1-1 16,-1-3 0-16,0 0-26 15,0 0-71-15,0-3-53 16,0-18-176-16,0 2-316 16,0-1 3-16</inkml:trace>
  <inkml:trace contextRef="#ctx0" brushRef="#br0" timeOffset="3643.77">20424 6849 137 0,'0'0'546'15,"0"0"-383"-15,0 0-4 0,0 0-23 16,0 0 0-16,0 0-20 16,0 0-41-16,27-20 2 15,-6 18-10-15,4 0-6 16,3 1 8-16,2 1-14 15,1 0-5-15,1 0 4 16,-1 0-39-16,1 0-2 16,-3 0 5-16,0 0-5 15,-6 0 14-15,-2 0-26 16,-6-2 4-16,-6 1-5 16,-2 1 2-16,-5-1-4 15,-2 1 2-15,0 0-41 16,0-2-18-16,0-4-104 15,-3-3-189-15,-6 2-480 0</inkml:trace>
  <inkml:trace contextRef="#ctx0" brushRef="#br0" timeOffset="3944.12">20753 6445 816 0,'0'0'188'0,"0"0"-86"16,0 0 62-16,0 0 26 0,0 0-10 16,0 0-29-1,0 0-86-15,0 0-35 0,-1-17-23 16,1 43 21-16,0 12 57 16,0 12-15-16,0 6-29 15,0 3 3-15,3 0-42 16,-3-1 10-16,0-5-12 15,0-5-5-15,0-6-2 16,0-3 7-16,1-6-10 16,1-5-48-16,7 5-91 15,-1-11-147-15,0-4-445 0</inkml:trace>
  <inkml:trace contextRef="#ctx0" brushRef="#br0" timeOffset="4770.83">23117 10500 538 0,'0'0'241'15,"0"0"-106"-15,0 0-28 16,0 0 55-16,0 0-2 0,0 0-48 16,0 0-23-16,0 0-43 15,0 10 7-15,0 6 9 16,0 7-27-16,0 7 21 15,0 3-21-15,0 9-7 16,0 3 19-16,0 5-6 16,0 4 0-16,0 1-8 15,0 1-32-15,2-5 5 16,1-2-6-16,0-7 0 16,0-5-5-16,0-8 7 15,0-5-4-15,0-7-19 16,2-7-79-16,-4-10-46 15,1 0-144-15,-2-8-283 0</inkml:trace>
  <inkml:trace contextRef="#ctx0" brushRef="#br0" timeOffset="5065.71">23076 10914 1051 0,'0'0'301'16,"0"0"-239"-16,0 0-43 16,0 0 2-16,0 0 70 15,0 0 10-15,94-13-45 16,-56 9-29-16,1 0 22 0,3 0-9 16,0 1-5-1,-3 0-10-15,-2 0-25 0,-3 1 9 16,-1-1-9-16,-4 1 1 15,-6 1-9-15,-2-2 7 16,-7 1-11-16,-3-1-58 16,-5-5-99-16,-3 3-139 15,-1-3-296-15</inkml:trace>
  <inkml:trace contextRef="#ctx0" brushRef="#br0" timeOffset="5344.67">23473 10545 1154 0,'0'0'312'16,"0"0"-254"-16,0 0-51 15,0 0-7-15,0 0 55 16,0 74 56-16,0-25-10 15,8 6-47-15,0 5 5 16,0 1-13-16,-1-2-28 16,-2-7 7-16,-1-6-25 15,-1-5 7-15,0-7-7 16,-3 2-112-16,0-9-101 16,0-6-450-16</inkml:trace>
  <inkml:trace contextRef="#ctx0" brushRef="#br0" timeOffset="6113.34">19511 11445 1000 0,'0'0'227'0,"0"0"-168"0,0 0-2 15,0 0-24-15,0 0 46 16,0 0 15-16,0 0-69 16,-3 15 10-16,0 8-21 15,0 8-13-15,3 10 25 16,0 8-1-16,0 4 16 15,0 6 6-15,0-1-30 16,0-1-1-16,6-4-16 16,-3-4 0-16,1-10 2 15,-1-6-2-15,0-9 1 16,0-7-1-16,-1-4-23 16,1-6-98-16,-1-7-115 15,-2 0-82-15,0-4-234 0</inkml:trace>
  <inkml:trace contextRef="#ctx0" brushRef="#br0" timeOffset="6422.6">19447 11849 834 0,'0'0'220'16,"0"0"-122"-16,0 0-53 15,0 0 19-15,0 0 44 16,0 0 6-16,0 0-29 16,79-37-2-16,-48 33-23 15,8-2 0-15,1 4-9 16,5-1-10-16,4 0 34 0,2 3-40 16,-2-2-11-16,-1 0-5 15,-6 0-19-15,-8-1 2 16,-9 3-2-16,-7-2-5 15,-9 2-26-15,-4-3-58 16,-5 1-98-16,-2-2-97 16,-8-2-330-16</inkml:trace>
  <inkml:trace contextRef="#ctx0" brushRef="#br0" timeOffset="6664.59">19869 11521 1024 0,'0'0'355'16,"0"0"-234"-16,0 0-50 15,0 0-13-15,-9 101 72 16,9-47-25-16,0 17-4 16,0-4-26-16,3 3-56 15,0-4 3-15,0-18-22 16,-2-1-10-16,1-13 9 15,-1-13-55-15,-1-17-92 16,0-4-240-16,0 0-672 0</inkml:trace>
  <inkml:trace contextRef="#ctx0" brushRef="#br0" timeOffset="7458.52">18234 9264 179 0,'0'0'874'0,"0"0"-628"0,0 0-114 16,0 0-82-16,0 0-10 16,0 0 4-16,0 0 35 15,2 39 17-15,-1-6-23 16,-1 13 24-16,2 8-46 16,-2 8-3-16,0 4 2 15,0-1-50-15,0-1 17 16,0-4-17-16,0-7 6 15,0-7-9-15,0-9 9 16,3-7-6-16,1-7 0 16,1-5-67-16,1-8-21 15,-1-2-51-15,-2-8-103 16,0 0-73-16,-1-10-381 0</inkml:trace>
  <inkml:trace contextRef="#ctx0" brushRef="#br0" timeOffset="7735.85">18221 9674 939 0,'0'0'292'0,"0"0"-176"16,0 0-34-16,0 0-63 15,0 0 39-15,0 0 27 16,0 0-27-16,88-17 12 15,-54 17-28-15,5 0 4 16,0 0 9-16,1 0-37 16,0 0 15-16,0 0-18 0,-2-4-14 15,-4-3 11-15,-6-3-12 16,-4-2-9-16,-9 0-53 16,-6-5-119-16,-6 3-207 15,-3 0-670-15</inkml:trace>
  <inkml:trace contextRef="#ctx0" brushRef="#br0" timeOffset="8029.69">18530 9264 1122 0,'0'0'212'0,"0"0"-147"15,0 0-59-15,0 0 10 16,0 0 4-16,0 0 70 16,-9 80 18-16,15-6 13 15,10 23-71-15,-4 12-17 16,0-18-15-16,-6-21-18 16,-5-27 38-16,1-7-30 15,1 6-7-15,0-1 8 16,0 1-9-16,1-10-41 15,6 0-124-15,-2-11-209 16,1-6-527-16</inkml:trace>
  <inkml:trace contextRef="#ctx0" brushRef="#br0" timeOffset="54760.68">20934 7843 523 0,'0'0'156'16,"0"0"-107"-16,0 0-36 0,0 0 31 15,0 0 87-15,0 0-17 16,9 0-39-16,-5 0-24 15,2 0 4-15,1 1-14 16,0 1 2-16,0-1-11 16,2 2-7-16,3 0 11 15,0 0-14-15,3 2-12 16,3 1 13-16,3-1-11 16,5 2 8-16,4 0 3 15,5 1 3-15,2-2 6 16,2 1-8-16,1 2-3 15,0 0 6-15,1 5-27 16,-1 0 7-16,-1 2-2 16,-2 1 1-16,0 0-2 15,0 3-4-15,-1 2 1 0,-1 0 6 16,-1 1-6-16,0 5-1 16,-2-2 0-16,-1 4 1 15,-3 3 7-15,1 0-7 16,-3 3-1-16,1 2 19 15,-3 0-19-15,-1 2 12 16,-3-2-1-16,0-1-11 16,-2 0 24-16,0 2-7 15,-3 0-2-15,1 5 7 16,-1 3-21-16,-2 2 21 16,-1 3-8-16,-2 2-13 15,-1 2 12-15,-2-1-5 16,-3 0-8-16,-2 0 4 15,-2 0-3-15,0 1-1 16,0-1 0-16,-5 1-6 0,-4-1 6 16,1-1 1-16,-3-3 1 15,2-1 6-15,-2-5-8 16,-1-1 0-16,3-4 0 16,0-6 0-16,-1-1 1 15,3-4-1-15,0-6 1 16,1-2 6-16,1-4-6 15,0-1 5-15,1-3-4 16,1-3-1-16,0-1 14 16,0-2-15-16,1 1 0 0,1-2 3 15,-1 0-2-15,1-1-1 16,-1-1 0-16,2-1 0 16,0-3-1-16,0 1 1 15,0-1 0-15,0 0-47 16,0 1-217-16,-4-1-513 0</inkml:trace>
  <inkml:trace contextRef="#ctx0" brushRef="#br0" timeOffset="55427.63">21769 9626 711 0,'0'0'157'15,"0"0"-109"-15,0 0 42 16,0 0 41-16,0 0-3 16,0 0-33-16,0 0-9 15,26 85-3-15,-17-65-15 16,1 2-11-16,-1-1 3 0,-3 1-11 16,2-3-5-1,-1 1-9-15,-1-3-23 0,0-1 22 16,0-3-12-16,0-1-6 15,-1-2 4-15,1-2-19 16,-1-2 10-16,1-1-11 16,0 0 1-16,3-2 10 15,1 1 1-15,3-2 1 16,1-2 9-16,1 0-22 16,3 0 12-16,4 0 9 15,-1-8 14-15,3-6-1 16,2-3-26-16,-3 1-1 0,1-4-1 15,-3 1-5-15,0 2-1 16,-2-2 0 0,-4 4 1-16,0 1 1 0,-6 3-2 15,-1 5 0-15,-4-1 11 16,-2 6-9-16,-2-1 12 16,0 2 8-16,0 0-7 15,0 0 13-15,0 0-17 16,0 0-10-16,0 0 8 15,0 0-9-15,0 0-1 16,1 0-29-16,8 0-85 16,-2 0-83-16,0-3-481 0</inkml:trace>
  <inkml:trace contextRef="#ctx0" brushRef="#br0" timeOffset="61012.95">22174 8290 848 0,'0'0'264'16,"0"0"-171"-16,0 0 17 15,0 0 36-15,0 0 14 16,0-79-59-16,0 55-54 15,2-3 1-15,1-1-10 16,-1-2-9-16,1-1 2 16,-2 0-31-16,2 0 6 15,-1 0-6-15,-1 3 1 16,1 3 0-16,-1 3 0 16,1 6-1-16,-2 6 7 15,1 3-6-15,-1 7-2 16,0 0-7-16,2 4-7 0,3 17 15 15,2 12 7-15,2 13 5 16,3 11 1-16,2 5-7 16,0 1-7-16,2-3 1 15,-1-4 0-15,0-8 6 16,-4-10-4-16,-4-10 0 16,-1-8 1-16,-2-7-3 15,-2-7-26-15,-1-6-74 16,1-3-59-16,-2-11-108 15,1-5-436-15</inkml:trace>
  <inkml:trace contextRef="#ctx0" brushRef="#br0" timeOffset="61450.19">22436 8065 651 0,'0'0'326'15,"0"0"-213"-15,0 0-25 16,0 0-18-16,0 0 34 16,-5 81-10-16,5-53-43 15,2 2 9-15,12 4 24 16,3 0-20-16,4-3-17 16,2 1-21-16,4-6 1 0,1-5-5 15,0-8-12 1,4-6 16-16,-3-7 8 0,1-4-6 15,-3-16 11-15,-5-9-17 16,-5-10 15-16,-7-4 1 16,-7-3-22-16,-3-2 5 15,-1-1-20-15,-16 7 15 16,-2 5 3-16,-7 4-8 16,-2 7 11-16,-2 7-10 15,-3 5-12-15,2 6 12 16,0 8-12-16,1 0 0 15,5 2-1-15,2 15-12 16,3 8 11-16,6 1-23 16,3 8-43-16,6 1-24 0,5 13-78 15,7-9-133 1,7-6-347-16</inkml:trace>
  <inkml:trace contextRef="#ctx0" brushRef="#br0" timeOffset="62117.72">22879 7933 975 0,'0'0'150'16,"0"0"-115"-16,0 0-12 15,0 0 41-15,0 0 23 16,-12 87-15-16,19-64-15 16,7-1-6-16,5-3-5 15,1-5-30-15,2-5 10 16,0-9 33-16,1 0-4 15,-1-5-1-15,-2-15-4 16,-4-4-12-16,-4-5-10 16,-6-4-18-16,-6-2 0 15,0 2 8-15,-3 2 1 16,-12 2 10-16,-3 5-14 0,-6 7-2 16,0 3 2-16,-1 8-15 15,1 6 0-15,0 6-1 16,2 14-14-16,5 7 14 15,4 2 1-15,6 2 0 16,4-2-1-16,3-3-5 16,0-5 5-16,9-4 1 15,7-5-10-15,3-6 9 16,5-6-30-16,0 0 3 16,1-2-4-16,-2-7-3 15,-2-2 26-15,-5 2 9 16,-4 4 0-16,-1 5 9 15,-1 0-2-15,-3 5 30 0,4 18 27 16,-1 11-21 0,-1 11 27-16,-1 7-18 0,-1 4-17 15,0-3 2-15,-1-5-28 16,2-8 0-16,1-10-9 16,3-11-11-16,4-14-67 15,1-5-126-15,-5-2-369 0</inkml:trace>
  <inkml:trace contextRef="#ctx0" brushRef="#br0" timeOffset="62291.55">23358 8289 1380 0,'0'0'499'0,"0"0"-380"0,0 0 4 15,0 0-64-15,0 0 13 16,0 0-54-16,0 0-15 15,7 31-3-15,4-55-96 16,-1 0-70-16,0-5-407 0</inkml:trace>
  <inkml:trace contextRef="#ctx0" brushRef="#br0" timeOffset="62957.97">23513 7761 1144 0,'0'0'264'16,"0"0"-173"-16,0 0-11 16,0 0-61-16,0 0 6 15,0 0 30-15,0 0-21 16,52 0-12-16,-25 0-14 15,0 0-8-15,-2 0 11 16,-1-3-9-16,-6 2 8 16,0-1 6-16,-8 1-16 15,-2 1 1-15,-2 0-1 16,-5 0-1-16,-1 0 0 16,0 0-52-16,-9 0-28 0,-9 4 15 15,-4 6 15-15,-6 3 40 16,1 1 11-16,0 1 58 15,4-1 38-15,3 2-33 16,2-3-15-16,4 2 7 16,5-4-21-16,2 0-9 15,6-2-15-15,1 0-10 16,0 0 13-16,7-1-13 16,9 3 1-16,5-2-1 15,6 2 1-15,3-2-1 16,3 3 0-16,1 0 0 15,0 5 9-15,1-3-9 0,-4 5 0 16,-4 3 0 0,-3-1 0-16,-6 4 6 0,-8 3 1 15,-6 0 1-15,-4 2 10 16,-3 0-17-16,-14-4 7 16,-3-1-2-16,-5-5 1 15,-5-4 43-15,-1-6-5 16,-4-8 5-16,0-2-4 15,5 0-24-15,3-5 0 16,4-5-22-16,6-1-7 16,5 0 6-16,4 0-26 15,6-3-57-15,2-6-69 16,11 1-234-16,3 2-550 0</inkml:trace>
  <inkml:trace contextRef="#ctx0" brushRef="#br0" timeOffset="63447.1">24059 7749 715 0,'0'0'389'16,"0"0"-241"-16,0 0-14 0,0 0-6 15,0 0 13-15,0 0-62 16,0 0-54-16,-12 5-11 16,10 6 52-16,1 5-35 15,1 0-12-15,0 3 13 16,0-2-23-16,9-1 3 15,6-4-11-15,0-3 5 16,4-2 4-16,2-6-9 16,0-1 12-16,0 0 8 15,-1-10-20-15,-3-5 14 16,-1-5-9-16,-5 1 0 16,-7 0 14-16,-2-1 11 15,-2 3 29-15,-5 0-3 16,-10 1-31-16,-7 6 13 15,-3 1-15-15,-4 5-5 0,0 4 13 16,-3 0-32-16,1 9-8 16,0 9-23-16,-8 19-79 15,9-4-64-15,6-2-395 0</inkml:trace>
  <inkml:trace contextRef="#ctx0" brushRef="#br1" timeOffset="99611.75">20310 11839 72 0,'0'0'94'16,"0"0"-23"-16,0 0 17 16,0 0-16-16,0 0-14 15,0 0-28-15,-1 21-30 16,1-18 8-16,0 1-7 0,0 1 1 15,0-1 4 1,0 0-5-16,0 0 21 0,0-1-5 16,0-1 93-16,0 2 15 15,0-3-5-15,0-1-1 16,0 0 9-16,0 0-20 16,0 0 9-16,0 0-2 15,0 0-34-15,0 0-7 16,0 0-18-16,0 0-27 15,1-1 15-15,4-9-17 16,4-4 7-16,-2-5 4 16,2-3-25-16,2-9 25 0,1-2-16 15,0-6-7 1,1-7 20-16,0-1-34 0,2-5 8 16,-1 1-9-16,3-5 12 15,-1 1-11-15,3-4-1 16,1-2 0-16,0-2 5 15,1-1-5-15,-3-2 0 16,1 1 0-16,-2 3-2 16,-4 3 1-16,-1 4 1 15,0 5 0-15,-3 5-5 16,-1 6 6-16,0 1-1 16,-2 3 0-16,0 2-3 15,0 2 2-15,1 0 1 0,0 4 0 16,-3 4 3-1,1 4-2-15,-2 2-1 0,0 7 0 16,-2 0-2-16,-1 1 2 16,2 1 0-16,-2-1 0 15,0 2 5-15,1 2-4 16,-1 1-1-16,0 1 0 16,0 0-1-16,0 1 0 15,2 1 1-15,-2 1 0 16,0-2-1-16,0 2 0 15,0 0 1-15,0 0-1 16,0 0-10-16,0 0 5 16,0 0 1-16,0 0-11 15,1 0-9-15,2 0-48 16,0 0-16-16,0 0-62 0,0 0-39 16,-2 0-49-1,3 0-117-15,-4 0-396 0</inkml:trace>
  <inkml:trace contextRef="#ctx0" brushRef="#br1" timeOffset="100579.2">20712 10336 390 0,'0'0'176'16,"0"0"-68"-16,0 0-29 15,0 0 2-15,0 0 55 16,0 0-39-16,-31 75-42 16,23-56-2-16,-1 0 1 15,-1 2-3-15,1 2-5 0,-2 1 0 16,1-2 17 0,2 0-15-16,1-3 1 0,2-2 12 15,1-3-36-15,1-4-2 16,0-3-10-16,3-3-12 15,0-2 18-15,0-1-18 16,0-1-1-16,0 0 28 16,0 0-8-16,0-1 5 15,3-10-9-15,4-6-14 16,2-4 21-16,0-5-21 16,1-1 5-16,3-2-7 15,-3-2 7-15,3-2-8 16,0 2 1-16,-2 1 0 15,0 4-2-15,-4 2 3 16,2 6-1-16,-5 2 0 0,-1 7 3 16,-1 2-3-16,-2 4 0 15,2 0 0-15,-2 3 19 16,0 0-17-16,0 0 3 16,0 0-5-16,0 0-10 15,0 0 4-15,1 0 5 16,1 0 1-16,2 8 0 15,2 4 1-15,3 4-1 16,0 1 0-16,0 1 1 16,3 0-2-16,0 2 2 15,-2-1-1-15,3-2 4 16,-3-2-3-16,-3 0-1 16,2-5 0-16,-5 0-2 0,-2-1 1 15,-1-2 2-15,-1 0-1 16,0-2 13-16,0 2-13 15,0-2-18-15,0 0 11 16,-9 2 7-16,-4 0 57 16,-2 1-23-16,-1-3-24 15,1-1 38-15,-2-1-31 16,4-1 6-16,-2-1-4 16,3 1-8-16,0 2 22 15,3-1-23-15,2 0-3 16,1 1-2-16,0-1-5 15,3-1 0-15,2 0-1 0,1 1-12 16,-2-2 12-16,2 2-4 16,0 0 5-16,0 0 0 15,0 2-99-15,3-2-208 16,4-2-398-16</inkml:trace>
  <inkml:trace contextRef="#ctx0" brushRef="#br1" timeOffset="101619.34">20261 11875 309 0,'0'0'369'16,"0"0"-250"-16,0 0 9 16,0 0 4-16,0 0 11 15,0 0-37-15,0 0 1 0,-15-3-55 16,15 3 1-16,0 0-14 16,0 0-16-16,0 0 8 15,0 0-31-15,0 0 1 16,6 0 14-16,9 7-14 15,0-2-1-15,3 0 0 16,-1-1 1-16,0-1 7 16,-3-1-2-16,-4 1 4 15,-2-1-1-15,-5-1-2 16,-2-1-7-16,-1 1 6 16,0-1-4-16,0 0 76 15,-4 0-16-15,-10 0-36 16,-1 0-1-16,-4 0-23 0,1 0 17 15,0-2 3-15,3-3-20 16,3 3 41-16,5 0-25 16,2 2 8-16,4 0 15 15,1 0-41-15,0 0 0 16,0 0-9-16,1 0-24 16,11 6 8-16,21-6-108 15,-4 0-353-15,0 0-540 0</inkml:trace>
  <inkml:trace contextRef="#ctx0" brushRef="#br1" timeOffset="102517.51">21480 10467 499 0,'0'0'303'0,"0"0"-63"15,0 0-83-15,0 0-22 16,0 0 44-16,0 0-63 16,0 0-18-16,-2-3-28 15,2 3-6-15,0 0 4 16,0 0-38-16,0 0-2 16,0 0-26-16,0 0-1 15,6 0-1-15,6 0 1 16,9 3 10-16,6 6 4 15,6 4-13-15,7 2 15 0,9 3 2 16,4 5-18 0,6 4 21-16,5 0-22 0,0 0 0 15,2-1 6-15,0-2-5 16,-2-2-1-16,0-2 0 16,-3-3-4-16,-1 2 4 15,-3 0 0-15,-4-2 1 16,-5 3 13-16,-2-1-13 15,-5-1 8-15,-4-1-9 16,0-1 8-16,-4-3-3 16,-2 2-5-16,-4-4 0 15,-4 0 3-15,-3-2-2 0,-4-2-2 16,-5-1 1-16,-5-3-6 16,-1-1 5-1,-4-1 1-15,1-1-50 0,-2 0-69 16,0 0-121-16,0 0-252 15,0 0-317-15</inkml:trace>
  <inkml:trace contextRef="#ctx0" brushRef="#br1" timeOffset="102886.75">22819 10842 1141 0,'0'0'214'0,"0"0"-114"15,0 0-19-15,0 0 37 16,-16 86 3-16,11-59-58 16,-1 4-20-16,-3 1-37 15,-1 1 11-15,0-3-1 16,0-4-5-16,0-4 6 16,3-5-15-16,1-4-1 0,1-4-1 15,0-4 0-15,0-5-37 16,0 0-153-16,1 0-457 0</inkml:trace>
  <inkml:trace contextRef="#ctx0" brushRef="#br1" timeOffset="103929.63">21338 10343 540 0,'0'0'345'0,"0"0"-166"16,0 0-11-16,0 0-10 16,0 0 11-16,0 0-22 15,0 0-62-15,-3-5-40 16,3 5-13-16,0 0-30 15,0 6 4-15,0 11 5 16,0 11-3-16,6 3 14 16,0 9-14-16,3 2-7 0,-2-2 8 15,1-3-8 1,-2-7-2-16,-1-10 0 0,-2-6-1 16,1-6 1-16,-4-4 2 15,1-4-1-15,-1 0 16 16,0-1-16-16,0-15 15 15,0-7-15-15,0-7 1 16,-3-4 29-16,-5-7-17 16,-2-2 2-16,1 1-6 15,-1 1-3-15,1 4-6 16,0 8 0-16,0 5-1 16,5 7 1-16,-1 5 0 15,2 7 1-15,2 2 16 0,1 2-17 16,-2 1 3-1,2 0-3-15,0 0-17 0,0 9 16 16,6 3 1-16,8 3 0 16,-1 1 0-16,5-2 1 15,2 0-2-15,2 0 1 16,2-1-3-16,1-2 2 16,1 1 1-16,0-2 0 15,0-3 2-15,-3 4-1 16,-3-3-1-16,-4 0 0 15,-3-1-2-15,-3 3 2 16,-4-2 0-16,-5 1 2 16,-1 3-2-16,0 4 0 15,-4 2 0-15,-13 1 1 16,-2 3 0-16,-7 0 21 0,1-1-22 16,0-3 59-1,4-2-22-15,3-4 7 0,4-3-10 16,4-3-19-16,6-4-15 15,1 1 0-15,3-3-4 16,0 0-48-16,0-12-40 16,0-5-124-16,0-3-737 0</inkml:trace>
  <inkml:trace contextRef="#ctx0" brushRef="#br1" timeOffset="104875.96">18894 10069 958 0,'0'0'222'15,"0"0"-133"-15,0 0-45 16,0 0-21-16,0 0 18 0,0 0 20 16,0 0-21-16,0 8 14 15,8-4 14-15,3 1-25 16,7-2-5-16,3-2-9 15,10 1-12-15,11-2 8 16,9 0-18-16,20-2-5 16,21-7 36-16,19-5-24 15,4-2-5-15,-10 1-9 16,-11 0 0-16,-22 3-1 16,-14 0 1-16,-10 4 0 15,-6 1 3-15,5-2-3 16,1 3 0-16,3 0 0 15,-11 5 1-15,-5 1 0 16,-10 0 1-16,-4 0-2 0,-8 0 11 16,-4 1-11-16,-3-1 19 15,-4 1 3-15,-1-1 0 16,-1 0 28-16,0 0-28 16,0 0-8-16,0 0-14 15,-1-1-38-15,-7-7-173 16,-1 0-381-16</inkml:trace>
  <inkml:trace contextRef="#ctx0" brushRef="#br1" timeOffset="105633.67">20105 9832 355 0,'0'0'782'0,"0"0"-663"15,0 0-77 1,0 0-29-16,0 0-13 16,0 0 99-16,0 96-49 0,7-63-12 15,-1 3-7-15,0-2-24 16,0-3 3-16,0-3-4 16,-3-5-5-16,0-6 6 15,-2-7-7-15,-1-6 1 16,2-4 19-16,-2 0-7 15,0-2 98-15,0-13-63 16,0-3-45-16,0-7 16 16,-7-3-9-16,1-2 3 15,-2-2 6-15,0-1-19 16,0 2 16-16,0 1-8 16,4 4-8-16,-1 3 15 0,2 7-8 15,0 3-5-15,2 6 24 16,1 7-25-16,0-2 12 15,0 2-13-15,0 0-7 16,0 0 6-16,0 0-9 16,1 4 10-16,8 3-1 15,3 1 1-15,6 1-1 16,1 1 0-16,1-2-12 16,2 2 13-16,2-1 0 15,-3 2 0-15,0-2 3 16,-3 0-2-16,-5-1-1 15,-1-1 0-15,-6-2 1 16,-3-1-3-16,-3 1 4 16,0 3 8-16,0 1 43 15,-6 5-41-15,-7 1-4 0,-2 3-8 16,-2 1 2-16,-1-1 4 16,0 1-6-16,-1-3 0 15,1-2-39-15,-12 1-105 16,5-3-252-16,0-5-878 0</inkml:trace>
  <inkml:trace contextRef="#ctx0" brushRef="#br1" timeOffset="106372.06">18898 10014 576 0,'0'0'646'0,"0"0"-521"0,0 0-41 16,0 0-49-1,0 0-2-15,0 0 70 0,0 0-39 16,7 92-40-16,-1-68 1 16,-1-2-24-16,-2-5 14 15,0-3-12-15,-2-4-2 16,-1-5-1-16,2-4 0 16,-2 1 2-16,0-2 2 15,0 0-3-15,0 0 9 16,0-11-10-16,-5-1-50 15,-2-5 42-15,1 3 2 16,0 2 6-16,3 3 7 16,-1 6 25-16,4 3 3 15,-2 0-13-15,2 14-16 16,0 8 6-16,0 2-5 0,0 3 0 16,2-4-14-1,8-5 7-15,-3-6-130 0,-1-7-667 0</inkml:trace>
  <inkml:trace contextRef="#ctx0" brushRef="#br1" timeOffset="107286.27">20367 7395 785 0,'0'0'267'15,"0"0"-172"-15,0 0 7 16,0 0-39-16,0 0 48 16,0 0 14-16,0 0-50 15,-1-6-19-15,1 6 2 16,0 0-43-16,0 5 8 16,0 14 5-16,0 7 16 0,6 10-3 15,1 22-27 1,5 25-2-16,0 33-5 0,0 15-1 15,-6 0-6-15,-2-8 0 16,-2-22-4-16,-2-5-2 16,0-21 5-16,0-22 1 15,0-16 6-15,0-10 2 16,0-2-9-16,-2-6 1 16,1-2 0-16,1-9-6 15,0-6 6-15,0-2 0 16,0 0 0-16,0 0-8 15,0-5-37-15,0-16-94 16,1 1-169-16,1 3-498 0</inkml:trace>
  <inkml:trace contextRef="#ctx0" brushRef="#br1" timeOffset="108013.65">20249 8494 874 0,'0'0'255'16,"0"0"-124"-16,0 0 20 16,0 0-16-16,0 0 6 15,0 0-57-15,0 0-32 16,-6-9-8-16,6 9-37 16,0 0 2-16,0 0-9 15,2 0 1-15,8 5 2 0,8 8 12 16,0 5 8-16,6 4 4 15,1 2-26-15,-1 1 1 16,-2 1-2 0,-2-4 1-16,-2-3 5 0,-5-5-6 15,-3-5 0-15,-3-1 1 16,-3-5 0-16,-1-1-2 16,-1-1 1-16,1-1-14 15,0 0-10-15,1 0-103 16,3-11-118-16,-4-5-55 15,0 1-380-15</inkml:trace>
  <inkml:trace contextRef="#ctx0" brushRef="#br1" timeOffset="108583.66">20507 8456 834 0,'0'0'334'0,"0"0"-143"15,0 0-69-15,0 0-43 16,0 0 2-16,0 0-15 16,0 0-28-16,-7 89-5 15,4-60 2-15,0 0-24 16,1 0 5-16,-1-2-16 16,0-5 0-16,0-5 3 15,0-5-3-15,2-3 0 16,1-4 3-16,0-5-2 0,0 0-2 15,-2 0 0-15,2 0 1 16,-1 0 3-16,-3-11-3 16,2-3 2-16,-1-3-4 15,0-2-3-15,0 0 5 16,0-1 0-16,0 0 1 16,0 2 0-16,-2 3-1 15,0 4 1-15,0 4 12 16,-1 4-13-16,-1 3-1 15,-5 0-14-15,0 0-5 16,-3 1-10-16,-1 8 28 16,-1-2-28-16,2 1 17 15,2 1 7-15,-1-4 6 0,4 0 0 16,1-1 6 0,3-1-13-16,2-3 5 0,2 0 2 15,2 0 8-15,0 0-8 16,0 0 0-16,9 0-1 15,9 0 1-15,6 2 14 16,2 1-14-16,4-2 0 16,-4 1 0-16,-4-2-3 15,-2 0-7-15,-7-15-16 16,-3-4-287-16,-7-2-654 0</inkml:trace>
  <inkml:trace contextRef="#ctx0" brushRef="#br1" timeOffset="109090.43">20218 7318 652 0,'0'0'299'0,"0"0"-124"16,0 0-37-16,0 0-18 16,0 0 14-16,0 0-50 15,0 0-42-15,8-3-24 16,9 3 20-16,9 0 26 15,3 9-38-15,4-2 16 16,0 0-9-16,-5-3-23 16,-2-1 9-16,-10-3-19 0,-3 2 2 15,-6 0 1-15,-7-1-3 16,0 1-79-16,0-1-468 0</inkml:trace>
  <inkml:trace contextRef="#ctx0" brushRef="#br3" timeOffset="133464.27">20218 9670 202 0,'0'0'0'0,"-83"-39"-73"0</inkml:trace>
  <inkml:trace contextRef="#ctx0" brushRef="#br3" timeOffset="136831.95">18701 10999 221 0,'0'0'151'0,"0"0"-45"15,0 0-33 1,0 0 2-16,0 0 58 0,0 0-42 15,0 0-10-15,-11 2-7 16,10-2-22-16,1 0 23 16,0 0-13-16,0 0 6 15,0 0 29-15,-2 0-26 16,2 0 8-16,0 0-4 16,0 0-31-16,0 0 10 15,0 0-29-15,0 0-12 16,0 0 0-16,0 0-3 15,0 0-8-15,0 0 4 16,2 0-5-16,7-3 24 16,0-3-12-16,4 0 3 0,1-1 2 15,4-3-10-15,-2 1-3 16,3-4-5-16,2 1 7 16,-1-3 0-16,1 1-7 15,-1 1 1-15,3 0 13 16,1-3-7-16,1 2-7 15,0-2 0-15,2-1 0 16,0 2 0-16,-3-1 1 16,2 1-1-16,-1 1 6 15,-1 0-5-15,1-2-1 16,2 0 0-16,-2 1 0 16,4-4-1-16,1 2 2 15,-2-4-1-15,0 3 6 16,-1-1 1-16,-3 4-9 15,-5 1 2-15,2 2-4 0,-5 0 3 16,-1 2 1-16,0-3 0 16,-3 4 4-16,-1-3-4 15,2 4 0-15,-4 0-2 16,-1 0 2-16,-1 3-1 16,-3 2 1-16,-2 3 0 15,-1 0-1-15,-1 0-2 16,0 0 3-16,0 0 0 15,0 0-3-15,0 0 3 16,0 0 0-16,0 0-1 16,2 0-21-16,-1 0-87 15,1 1-44-15,1 1-39 16,0 0-101-16,0 0-114 0</inkml:trace>
  <inkml:trace contextRef="#ctx0" brushRef="#br3" timeOffset="137973.73">19512 10427 519 0,'0'0'229'0,"0"0"-70"16,0 0-32-16,0 0-49 0,0 0 13 15,0 0-49-15,0 0-20 16,-3 15 10-16,3 0-10 16,0 6 36-16,0 5 1 15,0 4 14-15,3 1-11 16,3 5-54-16,2-2 0 16,2-4-8-16,-2-6 9 15,-1-6-9-15,-2-4 0 16,-1-5 0-16,-1-2 7 15,0-4-6-15,-3-3-1 16,0 0 15-16,0 0 26 16,0-5 46-16,0-10-61 15,-9-4-15-15,2-1 18 0,-2-6-28 16,-1-1 6-16,0-1-7 16,1 1 8-16,-2 2-2 15,0 1 3-15,2 4-2 16,0 3 20-16,3 2-20 15,0 2 12-15,3 3-16 16,0 3 4-16,2 0 15 16,1 2-8-16,-2 3-4 15,2 1 7-15,0 1-16 16,0 0-1-16,0 0 0 16,0 0-1-16,0 0 0 15,0 0 1-15,0 0 0 16,0 0-2-16,0 0 0 15,0 0 1-15,2 0 1 16,5 0-2-16,1 0 2 0,0 0 0 16,2 0 0-16,-1 0 9 15,2 3-9-15,0-3 0 16,0 2 0-16,3-2 0 16,0 0 0-16,2 0 0 15,1 0 0-15,0 0 9 16,0 0-3-16,2 0-6 15,0 0 0-15,0 0 1 16,0 0 0-16,0 1 0 16,-1 1 8-16,-2-1-3 15,-2 2 0-15,-5-2-7 16,0 1 1-16,-5-2-3 16,-2 2 3-16,-2-2 0 0,0 0 1 15,0 0 22-15,0 0-22 16,0 3 30-16,0-3-16 15,-3 3-9-15,-5 3 4 16,-2 2-10-16,0 2 0 16,-1 3 3-16,-4 3-2 15,3 0-1-15,-3 4 0 16,0 2-1-16,-2-1 1 16,0 3 0-16,-1-2 0 15,1 1 3-15,-2 0-2 16,2-3-1-16,1 1 0 15,0-1 1-15,3-6 2 0,1 1-3 16,4-4 0 0,1-3 4-16,2-2 5 0,2-2-2 15,2-3 1-15,-2 1-7 16,3-2 26-16,0 1-25 16,0-1 2-16,0 0-4 15,0 0 8-15,0 0-7 16,0 0-1-16,0 0 7 15,0 0-1-15,0 0-6 16,0 0 0-16,0 0 0 16,0 0-3-16,0 0 2 15,0 0 1-15,0 0-24 16,0 0-48-16,0-4-136 0,0-7-181 16,0 0-408-16</inkml:trace>
  <inkml:trace contextRef="#ctx0" brushRef="#br3" timeOffset="139760.26">19459 10497 195 0,'0'0'209'16,"0"0"-111"-16,0 0 48 15,0 0 37-15,0 0 51 16,0 0-67-16,0 0-61 16,-14-33 31-16,14 30-48 0,-1 2-9 15,1 1 6-15,0 0-54 16,0 0-7-16,0 0-25 16,0 0 9-16,0 4-3 15,0 8-5-15,7 10 27 16,2 6 25-16,2 5-45 15,1 2 6-15,-3-1-14 16,-2-5 1-16,0-4 2 16,-2-6-3-16,-2-6 1 15,-2-4 8-15,-1-4-8 16,0-3-1-16,2 0 0 16,-2-2 0-16,0 0 11 0,0 0-4 15,0-2 32-15,0-10-5 16,-6-5-28-1,-3-7-6-15,0-1 0 0,0-4 1 16,0-4-1-16,-3 2 0 16,3 1 0-16,2 6 2 15,1 8 6-15,2 3-8 16,2 7 0-16,0 3-4 16,2 3-3-16,0 0 7 15,0 5 0-15,0 16-1 16,5 8-7-16,5 10 8 15,2 4 0-15,-1 0 0 16,1-5-1-16,-3-8 1 16,-2-5 0-16,-1-11-1 15,-5-4 7-15,1-7-7 0,-2-2 1 16,0-1 0-16,0 0 15 16,0-4-15-16,0-11 0 15,-9-6 0-15,2-6-5 16,-2-5 5-16,1-5 0 15,-2-2 1-15,1-1 12 16,3 2-13-16,-3 6 0 16,5 4 0-16,-1 5 5 15,2 6-6-15,0 5 1 16,1 3 0-16,2 4 21 16,0 2-20-16,0 1-1 15,0 2 0-15,0 0-9 16,0 0 1-16,0 0 8 0,3 0 0 15,5 5 2 1,2-1 0-16,1 1-2 0,1 0 0 16,4 0-4-16,2 1 3 15,3-2 1-15,1-2 0 16,0 1 3-16,3-1 4 16,0 0-7-16,0-2 0 15,1 0-4-15,-3 3 3 16,0 0 1-16,-1 1 0 15,-3 3 3-15,-3-1-1 16,-5-1-3-16,-3-1 1 16,-4-2-2-16,-2-2 2 15,-1 3 0-15,-1-3 0 0,0 0 7 16,0 0-1-16,0 0-6 16,0 0 0-16,0 0 0 15,0 3 3-15,-1 0 9 16,-7 1-3-16,-1 2 3 15,-4 3-10-15,1 0-2 16,-3 4 0-16,0 1 1 16,-3 4 0-16,0 2-1 15,-2 2 0-15,-1-1 5 16,0 1-4-16,-2-1-1 16,1-1 0-16,3 0 1 15,2-1-7-15,4 0 7 0,1-2-1 16,3-1 7-1,0-3-6-15,5-6-1 0,1 1 0 16,0-3-3-16,3-5 1 16,0 1 2-16,0-1 0 15,0 0 3-15,0 0-2 16,0 0-2-16,0 0 1 16,0 0-3-16,0 0 3 15,0 0 0-15,0 0 0 16,0-1-1-16,0-7 0 15,7-4-1-15,6-7 2 16,3-3 0-16,3-2-5 16,3-2 5-16,2-5 0 15,2-2 3-15,-1 0-1 16,-1 4-2-16,-4 4 0 0,-5 5 6 16,-4 7-8-16,-4 7 2 15,-4 4 0-15,-3 2-3 16,0 0 15-16,-4 13-12 15,-10 6 0-15,-2 4 1 16,-3 7 5-16,-2 1-6 16,0 2 0-16,-5 2 0 15,3-2 1-15,-3-2-2 16,4-1 1-16,4-8 0 16,3-2 2-16,8-11-2 15,2-4 0-15,4-3-1 16,1-2-7-16,0 0-6 15,1-4 9-15,11-11 5 0,3-2-3 16,0-2 4-16,3-5-1 16,-2-2 0-16,4-1 2 15,-1-2-13-15,-1-1 17 16,-2-1-6-16,-1 3 9 16,-3 3-8-16,-3 3-1 15,-3 4 0-15,-3 4 3 16,-1 3-3-16,-2 1 0 15,0 1 0-15,0 2 8 16,0 0-8-16,0 3 0 16,0 2 0-16,0 2-3 15,0 0 2-15,-2 0 1 16,-4 0-8-16,2 0 7 16,-3 5-28-16,1-1 15 15,1 1-8-15,2 1-32 0,0 7-23 16,1-1-150-16,-1-2-303 15</inkml:trace>
  <inkml:trace contextRef="#ctx0" brushRef="#br3" timeOffset="140564.44">18637 10914 198 0,'0'0'261'0,"0"0"-108"15,0 0 52-15,0 0 9 16,0 0-39-16,0 0 15 16,0 0-68-16,-35-17-35 15,34 17-36-15,-1 2-32 0,2 13 14 16,0 10-15-16,0 5 5 16,14 6 22-16,5 2-45 15,5-1 8-15,-1-7-8 16,-1-5 0-16,-4-9-1 15,-8-4 2-15,-2-7-1 16,-7-5 22-16,-1 0-21 16,0-3 13-16,-1-11 3 15,-11-6-16-15,-4-4 14 16,-1-3-8-16,-1-2-1 0,3 6 4 16,0 3-2-1,6 4-8-15,5 8 17 0,2 5-11 16,2 3-6-16,0 3-2 15,2 14 2-15,8 4 11 16,7 4-11-16,-1-4-1 16,10 1-154-16,-4-5-352 15,-6-5-578-15</inkml:trace>
  <inkml:trace contextRef="#ctx0" brushRef="#br3" timeOffset="143732.16">22331 8547 438 0,'0'0'293'0,"0"0"-124"15,0 0 4-15,0 0-22 16,0 0-14-16,0 0 26 16,0 0-48-16,0-7-45 15,0 7 16-15,0 0-28 0,0 0-8 16,0 0 10-1,0 0-44-15,0 0 15 0,0 0 0 16,0 0-30-16,0 0 28 16,-8 0-19-16,-4 10-9 15,-6 2 7-15,-3 5-2 16,-5 5-6-16,-3 1 0 16,-3 2 0-16,-2 4 0 15,-6 0 0-15,1 4 0 16,-3-1 3-16,-2 4 0 15,-1-1-3-15,0 0 0 16,2 2-2-16,2-2 0 16,3-1 2-16,3-1 0 15,6-2 4-15,0-3-3 16,6-3-2-16,1-2 1 0,2-3-6 16,3-2 5-16,-1-3 1 15,4-2 0-15,3-2 2 16,3-4-1-16,2 0-1 15,3-4 0-15,2-3 0 16,1 0 0-16,0 0 0 16,0 0 0-16,0 0 0 15,0 0-7-15,0 0-2 16,0 0-22-16,0 0-95 16,6-5-80-16,0-2-160 15,-3 0-659-15</inkml:trace>
  <inkml:trace contextRef="#ctx0" brushRef="#br3" timeOffset="144198.46">21474 9101 633 0,'0'0'226'0,"0"0"-8"16,0 0-40 0,0 0-38-16,0 0-1 0,0 0-39 15,0 0-59-15,-4 0 4 16,4 0-23-16,0 0 0 15,-2 1-4-15,2 10-9 16,0 5-4-16,0 7 23 16,0 6-26-16,6 3 28 15,6 2-24-15,0-2 0 16,1-1 4-16,-1-8-9 16,-3-3-1-16,-2-8 0 15,-2-2 1-15,-2-5-1 16,-3-3 0-16,1-1 0 15,-1-1 6-15,0 0-6 16,0 0 0-16,0 0-15 0,0-3-70 16,0-8-65-16,0-5-84 15,-4-1-82-15,1 3-213 0</inkml:trace>
  <inkml:trace contextRef="#ctx0" brushRef="#br3" timeOffset="144895.91">21440 9104 398 0,'0'0'133'0,"0"0"-27"16,0 0 50-16,0 0-1 15,0 0-11-15,0 0-39 0,0 0-24 16,-26-31 3-16,25 31-31 15,1 0 7-15,0 0-9 16,-2 0-12-16,2 0 15 16,-1 6-21-16,-1 7 5 15,-1 1 5-15,0 1-42 16,-3 2 21-16,-1 2-9 16,-2 0-13-16,-2 3 27 15,-1 1-26-15,-1 3-1 16,1 0 0-16,2 0 6 15,1-1-6-15,4 1 0 0,2-6 0 16,2-1 6-16,1-5-5 16,0-3-1-16,0-2 0 15,0-4 4-15,0-2-4 16,0-1 1-16,0-2 0 16,0 0 33-16,0 0-3 15,0 0 17-15,0 0-17 16,0 0-31-16,0 0 31 15,0 0-18-15,0 0 0 16,0 0 9-16,0 0-22 16,0 0 0-16,1 0 3 15,5-2 4-15,5 2 5 16,4-3-11-16,1 3-1 16,7 0 9-16,0 0-8 15,3 0-1-15,-3 0 0 0,2 0-1 16,-3 0 0-16,-3 0 2 15,-4 0-1-15,-2 0 7 16,-5 0-7-16,-4 0 0 16,0 0 0-16,-4 0 0 15,1 0 30-15,-1 0-22 16,0 0 1-16,0 0 2 16,0 0-9-16,0 0-3 15,0 0 1-15,0-2-38 16,0-2-23-16,0-10-149 15,0 0-197-15,0-3-596 0</inkml:trace>
  <inkml:trace contextRef="#ctx0" brushRef="#br3" timeOffset="145618.33">21428 9034 476 0,'0'0'281'0,"0"0"-149"16,0 0-18-16,0 0 1 15,0 0 20-15,0 0-7 0,0 0-70 16,-11 14-29-1,4 3 33-15,-1 10-7 0,-1 0-1 16,-2 6-14-16,-2 1-23 16,1 1 24-16,-1 1-32 15,0-3 1-15,1 1-10 16,1-8 7-16,4-4-7 16,0-4 0-16,2-3 1 15,2-6 2-15,3 0-2 16,-1-1-1-16,1-4 0 15,0 0 6-15,0-1-6 16,0-2 0-16,0 0 1 16,0-1 14-16,0 1-8 15,0 1-7-15,0 1 0 0,0 0 1 16,0 0 20-16,0-1-14 16,0 2 2-16,1-1 3 15,2-1-5-15,0 0-7 16,1 1 0-16,1-3 1 15,1 3 15-15,1-2-10 16,5 4 6-16,3-2 29 16,1 2-40-16,4-3 21 15,1-1 1-15,3-1-5 16,-3 0 37-16,3 0-26 16,-4 0 5-16,-2 0 16 15,-1 0-38-15,-5 0 4 16,-4 2-14-16,-2 0 4 0,-3 1 14 15,-3 1-12-15,2-4-2 16,-2 0 1-16,0 3-5 16,0-3-2-16,0 0 0 15,0 0-6-15,0 0 0 16,0-3-41-16,0-8-62 16,0-6-105-16,-3-19-98 15,-3 5 10-15,-3-2-378 0</inkml:trace>
  <inkml:trace contextRef="#ctx0" brushRef="#br3" timeOffset="146127.95">21438 9124 529 0,'0'0'225'0,"0"0"-37"16,0 0-3-16,0 0-28 0,0 0 6 15,0 0-25-15,0 0-73 16,-25-37-21-16,25 37-29 15,0 0-14-15,0 0 24 16,0 12-13-16,9 7 46 16,4 6-13-16,5 4-31 15,2 3 27-15,0 1-22 16,1-2-6-16,-4-3-3 16,-1-2-4-16,-7-5-6 15,-1-3 0-15,-5-6 0 0,-1-2 6 16,0-5-5-1,-2-3-1-15,0-2 13 0,0 0-11 16,0 0 62-16,0-5-17 16,-7-11-41-16,-3-4 13 15,-2-5-18-15,-2-6-1 16,-1-4 0-16,-3 0 6 16,4 2-6-16,0 7 0 15,6 6 0-15,2 8 9 16,4 8-9-16,2 4-2 15,0 0-14-15,0 16-3 16,14 12 19-16,4 8 14 16,1 7 0-16,2-1-1 15,-3-4-7-15,-3-5-6 16,-2-8 0-16,-5-6-8 0,-2-8 0 16,-2-4 8-16,-2-5-74 15,-2-2-84-15,0 0-166 16,0 0-236-16</inkml:trace>
  <inkml:trace contextRef="#ctx0" brushRef="#br3" timeOffset="146727.52">21440 9168 504 0,'0'0'151'16,"0"0"-56"-16,0 0 31 0,0 0 39 15,0 0 7-15,0 0-55 16,0 0-12-16,-6-40-37 16,0 44-14-16,0 13-8 15,-5 8-44-15,1 8 15 16,-1 3 7-16,0 2-10 15,0 0 30-15,2-1-25 16,0-3-9-16,2-2-1 16,1-6-8-16,1-5-1 15,1-1 0-15,-1-6 1 16,2-5 0-16,0 1 0 0,2-3 0 16,-2-1 2-1,0-1-2-15,0-1-1 0,1-2 0 16,2-1 1-16,0-1 6 15,0 0-6-15,0 0 10 16,0 0-11-16,0 0 11 16,0 0-11-16,2 0 8 15,2-3-1-15,2 1 5 16,3 0-11-16,0 2 13 16,2-1 29-16,5 1-29 15,1-2 21-15,2 0-8 16,1 0-13-16,-3-2 25 15,-1 1-38-15,-5-1 6 16,-3 2-7-16,-5 0 10 0,-2 2-4 16,-1 0-6-16,0 0 0 15,0 0 0-15,0 0-4 16,0 0-74-16,4-3-112 16,-1-3-215-16,-1 0-571 0</inkml:trace>
  <inkml:trace contextRef="#ctx0" brushRef="#br3" timeOffset="147510.05">21520 9218 494 0,'0'0'344'0,"0"0"-171"15,0 0-37-15,0 0-39 16,0 0 4-16,0 0 20 16,0 0-47-16,0 0-19 15,0 0-1-15,0 0-15 16,0-3 42-16,0-4-13 15,8 0-33-15,3-5 2 16,1-3-28-16,2 1 0 16,2-1 4-16,2-2-12 15,-1 0-1-15,2 0 0 16,-1-1 1-16,3-2 3 16,1 0-4-16,-1-2 1 15,1 0 5-15,2-4-4 0,2 0-2 16,-1 1 0-16,1-1 1 15,0 0-5-15,0 2 4 16,-1 0 0-16,0 3-1 16,-3-1-2-16,1 3 3 15,-2 1 0-15,1 1 1 16,-4 1-2-16,0 4 1 16,-3 0 0-16,-3 5-1 15,-5 2 0-15,-2 3 1 16,-4 1 0-16,-1-1 1 15,2 2 2-15,-1-1 4 16,1 0-7-16,4-4 0 16,1 0 0-16,1-1 0 15,-1-1 0-15,3 1 0 16,-4 2-1-16,-1 0 1 0,0 2 0 16,-4 0-8-16,1 2-61 15,-2 0-48-15,0 0-116 16,0 0-94-16,0 0-523 0</inkml:trace>
  <inkml:trace contextRef="#ctx0" brushRef="#br3" timeOffset="148177.77">21738 8947 468 0,'0'0'181'0,"0"0"-72"15,0 0-11-15,0 0-26 16,0 0 45-16,0 0-8 0,0 0-50 16,25-29 21-16,-17 24 4 15,-1-2 13-15,2-2-10 16,3-2-53-16,3-1-11 15,0-5-10-15,6-2-10 16,1-3 7-16,1 0-4 16,2-1-5-16,2 2 1 15,-2 0 4-15,0 2-6 16,-4 4 0-16,0 2 0 16,-5 2-6-16,-2 3 6 15,-5 1 0-15,0 0 0 16,-3 2 5-16,-2 1-6 0,-1 0 1 15,2 0 0-15,1-1 10 16,3 0-10-16,-2-2 0 16,2-1-1-16,1 0-1 15,-2 1-4-15,0 1 6 16,-4 2 0-16,-1 3 8 16,-1-1-8-16,-2 2 0 15,0 0 0-15,0 0-29 16,0 0-23-16,0 0-112 15,-3 0 7-15,-5 6-47 16,0-1 8-16,-3 3 32 16,2-2-17-16,1-1-225 0</inkml:trace>
  <inkml:trace contextRef="#ctx0" brushRef="#br3" timeOffset="149753.95">21704 8732 768 0,'0'0'213'15,"0"0"-98"-15,0 0-15 16,0 0 7-16,0 0-2 0,0 0 5 16,0 0-68-1,-2-5-10-15,2 5 2 0,0 0-17 16,0 0 30-16,0 12-22 16,8 6 48-16,6 10 7 15,1 3-64-15,6 8 3 16,3 1-16-16,-1 1 7 15,0-1-1-15,0-5-8 16,-4-7 0-16,-4-5 14 16,-3-6-14-16,-2-6-2 15,-5-5 1-15,-2-3-3 16,0-1 2-16,-3-2 1 16,0 0-1-16,1 0-18 15,-1 0-114-15,0 0-107 16,0-9-127-16,0-4-728 0</inkml:trace>
  <inkml:trace contextRef="#ctx0" brushRef="#br3" timeOffset="150384.77">21842 8603 378 0,'0'0'284'15,"0"0"-51"-15,0 0-38 16,0 0-43-16,0 0-10 15,0 0-14-15,0 0-9 16,-10-10-53-16,10 10-1 16,0 0-5-16,0 0-25 15,0 0 14-15,0 0-33 16,0 0-2-16,0 0-2 16,0 0-2-16,0 0-10 15,0 3 2-15,0 8-1 0,5 4 50 16,5 5-32-16,-1 2-7 15,1 4-12-15,7 6 4 16,-2 6-4-16,4 1 0 16,2 5 2-16,0-1 8 15,1-2-9-15,0-4-1 16,-1-4 49-16,-4-6-42 16,-1-6 27-16,-5-4-16 15,-2-6-11-15,-5-2 27 16,0-6-33-16,-2 1 21 15,-2-4-13-15,1 0-8 16,-1 0 28-16,0 0-16 16,0 0 5-16,0 0 4 0,0 0-21 15,0 0-1 1,0 0 0-16,2 0-3 0,-2 0-5 16,0-4 8-16,1 1-36 15,-1-1-39-15,0-1-76 16,0 2-169-16,0 2-651 0</inkml:trace>
  <inkml:trace contextRef="#ctx0" brushRef="#br3" timeOffset="151496.32">18894 10589 393 0,'0'0'341'0,"0"0"-162"16,0 0-64 0,0 0-37-16,0 0 37 0,0 0-15 15,0 0-5-15,-5-7-45 16,5 7-31-16,0 0 7 16,0 11-20-16,3 8 24 15,9 8 36-15,4 6-36 16,7 3-1-16,3 3-21 15,3 0-7-15,1-3 11 16,-4-2-12-16,-3-5 0 16,-2-6 5-16,-5-5-4 15,-4-4-1-15,-4-4 0 16,-1-3-3-16,-4-3-5 0,0-1-47 16,-2-3-101-1,-1 0-28-15,0-4-358 0,2-8-20 0</inkml:trace>
  <inkml:trace contextRef="#ctx0" brushRef="#br3" timeOffset="151798.25">19038 10579 740 0,'0'0'173'0,"0"0"-101"16,0 0 2-16,0 0-16 16,0 0 30-16,0 0 57 0,0 0 8 15,45 61-34-15,-21-24-32 16,1 1-46-16,-3-1 9 16,-1-1-14-16,-6-7-27 15,0-2 22-15,-6-3-30 16,-1-4 7-16,-2-5 0 15,1-1-8-15,-1-5 0 16,6-7-73-16,0-2-210 16,-2 0-347-16</inkml:trace>
  <inkml:trace contextRef="#ctx0" brushRef="#br3" timeOffset="153011.53">22267 8470 322 0,'0'0'137'0,"0"0"-48"16,0 0 31-16,0 0 30 16,0 0 5-16,0 0-3 15,0 0-41-15,-22-25-20 16,20 22 47-16,-1 2-35 16,2-1-14-16,-1 2-23 15,2-3-34-15,0 3 16 0,0 0-26 16,0 0-9-16,0 0-1 15,0 0-12-15,0 8 0 16,8 9 2-16,7 7 5 16,7 5 6-16,2 2-13 15,3 0 0-15,-2-4 6 16,-2-1-4-16,-4-6-2 16,-2-5 0-16,-6-3 0 15,-3-5 0-15,-3 0 0 16,-4-4 0-16,-1-3 9 15,0 0-1-15,0 0-5 16,-1 0-3-16,-9 0 1 16,-4-11 11-16,-1-3-11 15,-3-2 6-15,0-1 4 16,-3-5-11-16,-1-1 0 0,-2-2 0 16,0 0 0-16,0 1 3 15,3 2-3-15,6 1 0 16,2 7 0-16,5 4 8 15,5 6-8-15,2 1 0 16,1 3 0-16,0 0-5 16,0 0 5-16,6 15 0 15,12 9-7-15,7 6 20 16,6 4-13-16,2 2 0 16,1-4 2-16,-1-3 5 15,-6-6-7-15,-3-2-1 16,-10 0 0-16,-5-4-220 15,-9-2-454-15</inkml:trace>
  <inkml:trace contextRef="#ctx0" brushRef="#br1" timeOffset="160069.62">17898 13486 451 0,'0'0'150'15,"0"0"-6"-15,0 0-47 16,0 0-42-16,0 0 40 16,0 0-14-16,-11 48-20 15,11-45 18-15,0-1-18 0,0 0-1 16,0-2 11-16,0 1-20 15,0-1 8-15,0 0-11 16,4 0 25-16,6-3 19 16,6-8-15-16,1-8-18 15,3-4-5-15,1-7-48 16,2-7 4-16,0-3-10 16,-2-5 6-16,1-2 1 15,-1-1-7-15,-3 0 1 16,-2 2 6-16,-5 0-7 15,-4 2 0-15,-1 5 0 16,-4 1-8-16,-2 5 2 16,0 5 8-16,0 5-2 15,0 8 9-15,-4 5-8 16,3 5-2-16,-2 5 1 0,2 0-50 16,-2 0 37-16,0 14-4 15,0 5 17-15,-2 9 0 16,2 1 0-16,-1 10-1 15,-1 4 0-15,0 5 1 16,0 8 3-16,1 2-3 16,2 1 0-16,2-2 3 15,0-5-2-15,2-9-2 16,11-5 1-16,-1-10-3 16,4-9 2-16,4-4 1 15,2-6 0-15,3-5-7 16,-1-4-1-16,5-2 8 15,-1-17 0-15,-1-6-4 16,1-9 4-16,-3-7 0 0,-2-5 1 16,-5-4 20-16,-2-1-20 15,-5-1-2-15,-4 2 1 16,-1 4 0-16,-5 2 3 16,-1 6-2-16,0 6-1 15,0 6 0-15,-4 7 7 16,-3 3-7-16,1 7 1 15,1 5-1-15,2 4 8 16,-2 2-8-16,-2 15 0 16,3 12-7-16,-2 9 7 15,1 11 0-15,4 6 0 16,1 5 0-16,0 6 9 16,4-3-8-16,12 0-1 15,4-7 12-15,7-10-12 0,3-8 29 16,4-12-19-16,1-6 5 15,1-7 2-15,-1-8-17 16,1-5 0-16,-3 0 0 16,-1-5-23-16,7-15-3 15,-9 3-209-15,-6 3-523 0</inkml:trace>
  <inkml:trace contextRef="#ctx0" brushRef="#br1" timeOffset="160890.38">19168 13043 945 0,'0'0'265'0,"0"0"-196"16,0 0-37-16,0 0-7 15,0 0 75-15,0 0 36 16,0 0-69-16,-4 0-36 0,7 0 7 16,10 0-21-1,3 0 24-15,5 0-10 0,6 0-25 16,6 0 36-16,6 0-8 15,8 0-12 1,1 0 6-16,4-4-27 0,0-4-1 16,-4 0 0-16,0 2 1 15,-6 1 0-15,-5 0-1 16,-7 2 0-16,-8 2 4 16,-4 1-4-16,-7 0-1 15,-3 0-29-15,-6 0-102 16,-2 0-94-16,-3 0-122 15,-10 3-750-15</inkml:trace>
  <inkml:trace contextRef="#ctx0" brushRef="#br1" timeOffset="161377.33">19252 13328 189 0,'0'0'888'15,"0"0"-746"-15,0 0-109 0,0 0-20 16,0 0-6-16,0 0 80 16,0 0 34-16,65 6-30 15,-26-2-15-15,4-3-16 16,5 1-12-16,0-2 9 16,1 0-15-16,-3 0-12 15,-3 0 12-15,-4-3-20 16,-6-1 5-16,-3 3 12 15,-6 0-39-15,-5 1 29 16,-6-2 2-16,-4 2-12 16,-1 0 13-16,-5 0-25 15,-2 0 5-15,-1 0-12 16,0 0 13-16,0 0-15 0,0 0 2 16,0 0-7-16,2 0-8 15,-1 0-126-15,2 0-134 16,-1 3-481-16</inkml:trace>
  <inkml:trace contextRef="#ctx0" brushRef="#br1" timeOffset="162359.83">20469 12827 104 0,'0'0'829'0,"0"0"-677"15,0 0-88-15,0 0-34 16,0 0 14-16,0 0 5 16,0 0-17-16,-80 47-22 15,70-30-10-15,1 8 19 16,2 3-18-16,-1 4-1 15,4 4 15-15,4 5-14 16,0 4 30-16,5 4-8 16,15 2 1-16,7-2 17 15,6-2-12-15,7-7 13 16,5-5 8-16,5-8-12 0,4-7 48 16,5-8-41-16,0-7-16 15,1-5 11-15,-2-3-39 16,-3-14 25-16,-3-10 14 15,-4-9-12-15,-5-6 27 16,-7-6-28-16,-6-5-15 16,-8-4 17-16,-8-3-28 15,-8 3 5-15,-6 0-5 16,0 3-1-16,-15 4 32 16,-9 3-10-16,-6 5 5 15,-4 7 16-15,-5 5-26 16,-7 6 13-16,-5 10-21 15,-3 7-8-15,-4 7 16 16,-3 4-17-16,-2 16 0 16,2 7 0-16,3 4-15 0,7 6-10 15,8 4-30-15,10-2-45 16,8-1 2-16,9-1-77 16,16 6-106-16,0-7-109 15,1-9-508-15</inkml:trace>
  <inkml:trace contextRef="#ctx0" brushRef="#br1" timeOffset="162825.68">20910 12818 768 0,'0'0'217'0,"0"0"-125"16,0 0-16-16,0 0 18 16,-49 87-7-16,35-53-5 15,-3 7-12-15,-3 3-13 16,-2 7 45-16,-5 6-22 15,-3 4-7-15,0 0-31 16,0-1-41-16,4-2 20 16,3-7-21-16,8-7 0 15,8 0 0-15,4-13-181 16,0-8-387-16</inkml:trace>
  <inkml:trace contextRef="#ctx0" brushRef="#br1" timeOffset="164877.7">21602 12954 725 0,'0'0'247'0,"0"0"-149"15,0 0-53-15,0 0 14 16,0 0 31-16,0 0-12 15,0 0 54-15,33 17-21 0,-15-12-47 16,4-1-10-16,2 0-32 16,1 1-5-16,2-4 14 15,-1-1-31-15,-2 0 10 16,-4 0-10-16,-4 2-12 16,-3-2 11-16,-4 3-79 15,-6 2-131-15,-3 2-129 16,0 0-303-16</inkml:trace>
  <inkml:trace contextRef="#ctx0" brushRef="#br1" timeOffset="165115.42">21581 13157 816 0,'0'0'189'0,"0"0"-157"15,0 0-19-15,0 0 104 16,0 0-7-16,0 0-14 16,97 5-6-16,-59-3-22 15,2-2-2-15,-1 0-46 16,-2 1-19-16,-4-1-1 16,-6 0-13-16,2 0-120 15,-6 0-115-15,-8 0-349 0</inkml:trace>
  <inkml:trace contextRef="#ctx0" brushRef="#br1" timeOffset="165723.78">21953 12884 924 0,'0'0'231'16,"0"0"-172"-16,0 0-48 15,0 0 9-15,0 0 19 16,0 0 15-16,1 87 1 16,4-42-23-16,2 7-3 15,-3 5-15-15,0 0-4 16,-1 0 3-16,-2-8-7 16,1-7-6-16,-2-9 0 15,1-10 0-15,-1-12-1 16,0-7 2-16,0-4 13 0,0-5 28 15,0-19-26-15,0-7-6 16,0-13-10-16,0-4 1 16,0-8-1-16,0-2 1 15,0-2-1-15,-3 2 0 16,3 5 1-16,0 6-1 16,0 10 0-16,0 9-7 15,0 10 7-15,5 8 0 16,-1 5-12-16,3 5 3 15,1 0-12-15,2 14 21 16,7 5 0-16,2 4 0 16,7 3 0-16,5 3 1 15,5-3-1-15,2 2 7 0,-2-3-6 16,-2 0-1-16,-5-2 0 16,-4-1 1-16,-8 0 5 15,-7-2-6-15,-9 4 8 16,-1-1 13-16,-7 2-13 15,-14-1 8-15,-6-1-5 16,-3-2-10-16,-2-4 32 16,-1-1-21-16,4-5-1 15,6-4-11-15,7-3 1 16,6-4-2-16,10 0-73 16,0-2-185-16,3-7-475 0</inkml:trace>
  <inkml:trace contextRef="#ctx0" brushRef="#br1" timeOffset="166438.51">22761 13054 525 0,'0'0'305'15,"0"0"-165"-15,0 0-26 0,0 0-33 16,-66 83-11-16,65-66 21 16,1 1-46-16,4-2-3 15,13-2-16-15,7-3-14 16,4-6 12-16,3-5-15 15,1 0 14-15,-4-13 75 16,-3-7-60-16,-6-3-2 16,-5-7-4-16,-8-1-22 15,-6-3 11-15,0 0-15 16,-7 1 5-16,-14 4 17 16,-3 2-15-16,-2 5 18 15,0 5-10-15,-3 8-20 0,3 7 13 16,0 2-14-1,1 11 0-15,3 12-1 16,2 7-6-16,4 5 7 0,5 3-1 16,8 1-3-1,3-3 3-15,5-2 1 0,15-5 0 16,5-5-1-16,7-9-4 16,2-6 5-16,4-9-8 15,-4 0 7-15,-1-18 0 16,-5-5 2-16,-5-6-1 15,-8-2 15-15,-7-1-14 16,-5-1 0-16,-3 4 0 16,0 4 1-16,-8 1 21 15,-1 9-17-15,1 4 4 16,4 6 4-16,2 5-14 0,2 5-8 16,0 16 2-1,5 8 6-15,8 7 1 0,7 1 0 16,2-3-1-16,2-3 3 15,3-4-1-15,1-7-4 16,-3-6-2-16,-1-9-112 16,1-7-111-16,-5-13-137 15,-5-5-741-15</inkml:trace>
  <inkml:trace contextRef="#ctx0" brushRef="#br1" timeOffset="167106.43">23334 12700 532 0,'0'0'167'16,"0"0"-123"-16,0 0-11 15,0 0 45-15,0 0 110 16,16 91-64-16,-4-58-54 15,-1 5-8-15,2 11-23 16,5 20 12-16,0 23 4 16,1 20-36-16,1 6 10 15,-8-20 25-15,-2-26-25 16,-7-30 1-16,-2-7-28 16,1-1 7-16,-2-2 25 15,0-1-23-15,0-12 6 0,0-11-2 16,-2-8 49-16,-4 0 41 15,-5-8-59-15,-3-14-26 16,-4-9-2-16,3-6-12 16,-2-9-1-16,1-6-5 15,2-3 1-15,3-3 2 16,1-1-3-16,5 0 0 16,4 2-1-16,1 2 0 15,0 3 0-15,13 6 0 16,4 2-12-16,3 5 6 15,6 6 5-15,2 4 2 16,2 7 0-16,1 7-6 0,2 5 6 16,0 5 0-16,-3 5 1 15,-2 2 4-15,-5 14-3 16,-4 5 14-16,-8 2 22 16,-4 6-26-16,-7 2 11 15,0 0-4-15,-16 1-19 16,-8 1 18-16,-5-3-17 15,-3-5 6-15,-3-3 2 16,2-6-3-16,2-7-7 16,6-3 1-16,7-6-10 15,4 0 4-15,7-3-47 16,7-9-64-16,0-5-95 16,13-10-63-16,8 3-210 15,0 1-255-15</inkml:trace>
  <inkml:trace contextRef="#ctx0" brushRef="#br1" timeOffset="167451.7">23710 12954 1196 0,'0'0'181'0,"0"0"-150"16,0 0-31-16,3 86 0 15,1-56 10-15,5-2 38 16,5-1 19-16,3-5-22 15,6-4-19-15,4-7-25 16,3-6 15-16,1-5 10 16,-3-2 16-16,-1-15 21 15,-3-5-38-15,-7-6 3 0,-6-3 7 16,-6-2-34-16,-5 1 37 16,0-1-20-16,-8 4 16 15,-8 5 35-15,-6 2-27 16,-3 7 3-16,-6 5-29 15,-6 7-4-15,0 3-24 16,-1 1 12-16,3 16-30 16,5 7-12-16,4 1-86 15,10 15-38-15,7-4-75 16,8-5-245-16</inkml:trace>
  <inkml:trace contextRef="#ctx0" brushRef="#br1" timeOffset="167765.57">23974 12448 1403 0,'0'0'167'0,"0"0"-142"16,0 0-25-16,0 0 0 15,0 0 32-15,0 0 64 16,39 106 4-16,-22-37-23 16,0 22-36-16,-4-5 11 0,-4-8-18 15,-4-12-28-15,-2-17 16 16,-2 4-21-16,2 0 0 16,-1-10 4-16,1-13-5 15,2-11-19-15,2-12-66 16,6-16-161-16,2-13-71 15,-2-7-525-15</inkml:trace>
  <inkml:trace contextRef="#ctx0" brushRef="#br1" timeOffset="168698.05">24266 12881 980 0,'0'0'352'15,"0"0"-245"-15,0 0-80 0,0 90-26 16,0-52 27-16,0 1 62 15,6-3 2-15,9-4-22 16,7-8-59-16,7-7 5 16,5-12-16-16,3-5 6 15,-1-5-3-15,0-18-3 16,-3-5 1-16,-9-6 10 16,-8-2-9-16,-8 0-2 15,-8 1 0-15,0 4 0 16,-14 2 10-16,-7 7-3 15,-4 6 8-15,-3 7 13 16,-4 8-27-16,-1 1-1 16,1 9 0-16,0 16-1 15,5 4-5-15,5 5 6 16,9 5 0-16,3-3 0 0,9 2 1 16,1-7-1-16,0-6 0 15,15-5-1-15,6-9-9 16,3-10 10-16,3-1-8 15,4-9-15-15,-1-16-41 16,-2-4 16-16,-2-5-14 16,-6-4 41-16,-5 1 19 15,-3 1 4-15,-6 3 5 16,-1 8 16-16,-2 8-14 16,-2 9 33-16,-1 8-1 15,0 3-16-15,0 23 7 16,2 9 3-16,2 8 9 0,2 0-7 15,3-3-20-15,3-5 27 16,4-9-34-16,3-8-9 16,1-6 13-16,1-11-14 15,3-1-1-15,-3-11-10 16,0-11-49-16,-2-9-19 16,-4-5-33-16,-3-1-34 15,-3-3 31-15,-3 4 31 16,-3 3 69-16,0 9 15 15,-2 9 0-15,1 8 6 16,-1 7 8-16,1 5 8 16,2 19 26-16,1 9 14 15,-1 4 8-15,4 2-25 16,2-2-11-16,2-3 7 0,-1-5-28 16,-1-6-12-16,-4-8 12 15,-2-7-11-15,-2-4-2 16,-2-4 13-16,0 0-3 15,0-16 30-15,-8-6-32 16,-2-7-7-16,1-5 6 16,3-1-7-16,4 0 0 15,2 1-6-15,0 2-10 16,13 3 15-16,7 3-6 16,2 6 7-16,3 8-4 15,0 2 5-15,2 7-1 16,1 3 10-16,2 0 8 15,0 9 52-15,-2 4 0 16,-1-1-12-16,-3-1-7 0,-5 0-51 16,-2-1 6-16,-5 0-6 15,-6 0-116-15,-6-3-486 0</inkml:trace>
  <inkml:trace contextRef="#ctx0" brushRef="#br0" timeOffset="163068.8">27686 5609 940 0,'0'0'168'0,"0"0"-113"16,0 0-32-16,0 0 42 15,0 0 15-15,0 0-38 0,0 0 1 16,0 0-9-16,0 0 12 15,0 0 4-15,0 0-27 16,0 0-7-16,0 0 6 16,9 0 20-16,8 0-4 15,3 0-6-15,6 0-4 16,6 0-1-16,4 0-13 16,2 0 10-16,1 0-16 15,0 0-7-15,-2 0 12 16,-5 0-13-16,-2 0 0 15,-6 0 0-15,-7 0-7 16,-7 0-24-16,-4 0-91 16,-6 0-160-16,0 0-353 15,-7 0-122-15</inkml:trace>
  <inkml:trace contextRef="#ctx0" brushRef="#br0" timeOffset="163362.49">27683 5763 806 0,'0'0'184'0,"0"0"-126"16,0 0 17-16,0 0 39 0,103 0-18 15,-67 0-28-15,1 0 2 16,2 0-25-16,0 0-2 16,-5 0-24-16,-5 0-10 15,-7 0-9-15,-4 0-16 16,-8 0-87-16,1 0-60 16,-4 0-144-16,-2 0-207 0</inkml:trace>
  <inkml:trace contextRef="#ctx0" brushRef="#br0" timeOffset="164217.55">28132 5389 844 0,'0'0'278'15,"0"0"-194"-15,0 0-61 16,0 0 7-16,0 0 12 16,0 0-7-16,0 0-22 15,6 22-12-15,-3 9 51 16,0 25 0-16,0 20 8 16,-3 21 11-16,0-5-42 15,0-20-7-15,0-21-2 0,0-17-19 16,0 0 11-1,0 2-12-15,0-4 0 0,0-8 3 16,0-8-1-16,0-8 4 16,0-6 11-16,0-2-1 15,0-5 89-15,0-17-20 16,0-9-67-16,0-12-5 16,0-8-7-16,0-8-5 15,0-3-1-15,0-4 0 16,0 1-6-16,0 1-10 15,0 7 4-15,0 6 11 16,0 8-6-16,0 10 7 16,0 5-1-16,0 9 1 0,0 9 0 15,2 0 0 1,-2 6-1-16,0 1 1 0,1 3-10 16,-1 0 10-16,2 0 0 15,2 0-19-15,2 0-3 16,3 0 22-16,7 9-6 15,4 2 6-15,4 3 0 16,3 3-2-16,4 2 2 16,3 1-13-16,4 2 13 15,5 1-2-15,-1 0-8 16,-2 1 10-16,1-1-13 16,-3 0 0-16,-5 3 4 15,-6 0-8-15,-5 1 15 0,-7-2-8 16,-3-1-6-1,-6-2 16-15,-6 1-9 0,0-2 8 16,-6 0 1-16,-15 1 0 16,-4 2 1-16,-8 1-1 15,-8 1 0-15,-8 0 5 16,-7 1-5-16,-6-2 6 16,-3 1 29-16,-2-2 9 15,1-2 14-15,6-5-11 16,8 0-14-16,10-5-6 15,8-4-26-15,12-2 7 16,5-1 1-16,10-2-9 16,2-3 0-16,5 0-1 15,0 0-46-15,0 0-103 16,2 0-209-16,5 0-549 0</inkml:trace>
  <inkml:trace contextRef="#ctx0" brushRef="#br0" timeOffset="172529.56">29864 5162 400 0,'0'0'154'0,"0"0"-85"15,0 0 14-15,0 0 64 16,0 0 31-16,0 0-63 16,0-4-41-16,0 3-17 15,0 1-5-15,0 0 23 16,0 0-14-16,0 0-11 16,0 0-4-16,0 0-23 15,0 0 4-15,0 0-10 16,0 0-10-16,0 0 14 15,0 0-11-15,0 0-3 16,0 0-4-16,0 0-3 16,-5 6-1-16,0 10 0 0,-3 12-2 15,-1 8 3 1,2 12 0-16,-4 3 0 0,2 4 11 16,0 1-9-16,-1 0-2 15,0-6 0-15,-1-2 0 16,1-6 4-16,1-4-3 15,1-8 0-15,2-6 12 16,1-3-12-16,2-4-1 16,-2-5 0-16,3-2 1 15,-1-3 2-15,2-2-3 16,1-2 1-16,0-1 2 16,0-2-2-16,0 0-1 15,0 0 0-15,0 0 0 16,0 0-40-16,0-14-137 0,6-2-76 15,2-2-313-15</inkml:trace>
  <inkml:trace contextRef="#ctx0" brushRef="#br0" timeOffset="172940.99">29876 5143 555 0,'0'0'273'15,"0"0"-212"-15,0 0-43 0,0 0 26 16,0 0 93-16,0 0-23 16,0 0-51-16,0-12-39 15,0 12 10-15,0 0-16 16,0 4-12-16,6 11 83 15,9 10-17-15,2 10-24 16,6 9-26-16,4 6-15 16,1 7 23-16,1 2-7 15,-3 0-3-15,1-3 4 16,-4-2-22-16,-1-4-1 16,-1-4-1-16,-4-4 9 15,-3-2-10-15,-3-6 1 16,-1-7 0-16,-5-2 5 15,-4-6-5-15,1-5 0 16,-2-3 0-16,0-5-5 0,0-2 5 16,-2-4-192-16,-4 0-204 0</inkml:trace>
  <inkml:trace contextRef="#ctx0" brushRef="#br0" timeOffset="173249.76">29810 5615 950 0,'0'0'151'0,"0"0"-125"16,0 0-15-16,0 0 33 15,0 0 69-15,0 0-63 16,0 0-35-16,27-9 30 15,-5 9 39-15,5 0-4 16,6 4 0-16,1 3-17 16,4 2-27-16,-2-3-4 15,-2 3-31-15,-1-1 6 16,-3-3-7-16,-3 0-8 16,-5-3-2-16,0-2-72 15,-7-1-166-15,-2-10-492 0</inkml:trace>
  <inkml:trace contextRef="#ctx0" brushRef="#br0" timeOffset="173553.97">30421 5286 814 0,'0'0'148'0,"0"0"-140"16,0 0 21-16,0 0 78 15,1 106-4-15,4-54-15 16,-1 4-40-16,2 5-4 0,-2-5-8 16,1-3-11-16,-1-10-5 15,-1-6-20-15,-1-8 0 16,-2-6 0-16,0-6-1 15,0-6 0-15,0-6-82 16,0-5-105-16,0 0-380 0</inkml:trace>
  <inkml:trace contextRef="#ctx0" brushRef="#br0" timeOffset="174309.9">30344 5145 707 0,'0'0'149'15,"0"0"-99"-15,0 0-25 16,0 0 15-16,0 0 41 15,99-4-33-15,-63 4-26 16,4 0-8-16,5 0 4 16,-2 11 5-16,-2 0-22 15,-3 5-1-15,-5 1 7 16,-5 3 68-16,-4 2-40 16,-8 1-6-16,-5 7-29 0,-8-3 10 15,-3 4 3 1,-6 0 13-16,-14 0 32 0,-5-1-10 15,-5-1-28-15,-1-4 3 16,0-3-23-16,1-2 11 16,1-5-11-16,6-3 0 15,4-5 0-15,3 0 0 16,6-4 1-16,1-3 7 16,5 0-8-16,2 0-1 15,2 0-74-15,0-7-25 16,0-2 7-16,6-2 0 15,9 2 27-15,4-2-4 16,2 2-53-16,4-2 32 0,2 6 58 16,0 0 29-1,1 5 4-15,1 0 6 0,-1 0 38 16,0 10 1-16,-3 6 22 16,-3 2-18-16,-5 2 1 15,-4 3 5-15,-4 3-10 16,-5 0 4-16,-4-1 12 15,0-1-1-15,-13-1-10 16,-6-2 68-16,-4-2-47 16,-4-2-46-16,-3-3-8 15,-1-4-16-15,-1-4 11 16,3-6 16-16,-1 0 23 16,4 0 7-16,4-6-27 0,6-5-23 15,2 3 7 1,5-1-14-16,3 3 6 0,3 1-7 15,3 1-13-15,0 3-95 16,5-2-136-16,8 0-29 16,4 0-260-16</inkml:trace>
  <inkml:trace contextRef="#ctx0" brushRef="#br0" timeOffset="174712.97">31041 5518 1292 0,'0'0'178'0,"0"0"-139"16,0 0-17-16,0 0-13 16,0 0 0-16,0 0 1 15,0 0 19-15,0 66 10 16,0-35-8-16,-3 0-15 15,2 0 10-15,-1-4-7 16,2-1-10-16,0-4 10 16,0-4-18-16,0-6 9 15,3-2 2-15,9-3 7 16,1-2 46-16,5-3-15 16,4-2-15-16,3 2-7 15,1-2-19-15,4 1 1 0,0 3-8 16,1-1-1-16,-1 3-1 15,0 0 1-15,-3 2-1 16,-3-2 5-16,-8-1-5 16,-3-2-34-16,-5 0-64 15,-3-2-130-15,-4 1-131 16,-1-2-379-16</inkml:trace>
  <inkml:trace contextRef="#ctx0" brushRef="#br0" timeOffset="174941.53">31320 5644 965 0,'0'0'342'0,"0"0"-244"16,0 0-83-16,0 0-7 0,0 0 96 16,0 92 95-16,0-17-66 15,9 24-26-15,-2 7-15 16,0-18-18-16,-3-23-33 15,-4-27-25-15,1-7 0 16,-1-3-16-16,0 2-1 16,2-5-61-16,-2-13-443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2:52:46.5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1637 1263 591 0,'0'0'325'0,"0"0"-224"16,0 0-81-16,0 0-1 15,0 0 29-15,0 0 3 16,0 0-1-16,-3 35-16 15,3-16 6-15,0 10 8 0,0 10-3 16,5 22 16 0,7 24 0-16,7 19-2 0,-1 5 0 15,-6-18-26-15,-3-25-11 16,-2-23-3-16,-2-7-19 16,-1 1 1-16,-1-1-1 15,0-2 1-15,-1-10 4 16,-2-9-5-16,0-8-1 15,0-7-63-15,0-12-89 16,0-10-163-16,-5-5-473 0</inkml:trace>
  <inkml:trace contextRef="#ctx0" brushRef="#br0" timeOffset="419.3">1360 1141 819 0,'0'0'165'16,"0"0"-125"-16,0 0 43 16,0 0-5-16,97-68-35 15,-61 57-11-15,5 3-4 16,4 5 33-16,4 3-41 15,5 1-1-15,3 18 36 16,6 8 5-16,-4 6-2 0,-4 8 9 16,-7 5-28-16,-11 5-14 15,-16 2-2-15,-15 5-11 16,-6 1-5-16,-16-1 11 16,-14-2 6-16,-10-5 1 15,-4-6-13-15,0-6-5 16,3-10 8-16,5-7-15 15,5-9 6-15,9-5-6 16,4-8 1-16,6 0-1 16,6 0-6-16,6 0-51 15,0-8-79-15,24 0-82 16,0 0-119-16,6 3-447 0</inkml:trace>
  <inkml:trace contextRef="#ctx0" brushRef="#br0" timeOffset="1072.03">2605 1332 390 0,'0'0'708'15,"0"0"-585"-15,0 0 22 16,-44-77-34-16,26 60 48 0,-3 3 9 16,0 4-85-1,3 5-42-15,-1 4 13 0,-2 1-21 16,3 0-32-16,-3 15 13 16,-3 11-13-16,2 8-1 15,-2 8 0-15,2 9 1 16,1 4 0-16,9 18-1 15,7 13 0-15,5 14 3 16,11-8-2-16,8-19-1 16,5-22 0-16,0-11 0 15,6 1 0-15,11 3 1 16,7-3-1-16,3-12 5 16,4-14-5-16,5-12-1 15,-2-3-5-15,-3-24 6 16,-4-14 9-16,-5-12 1 0,-9-18-9 15,-7-23 13-15,-9-23-13 16,-9-7-1-16,-12 8 0 16,0 15-22-16,-9 29 10 15,-4 19-15-15,1 14 6 16,-3 12 20-16,4 2-5 16,-2-2-3-16,-2 5-3 15,3 9-3-15,6 5 14 16,0 5-7-16,5 14 8 15,1 26 8-15,0 34-8 16,13 33 10-16,12 17 0 16,5 1 1-16,3-17 12 15,-10-33-11-15,-1-23-5 16,-6-16 0-16,-1-7-7 0,6 0 0 16,10 5-28-16,-4-4-247 15,-2-11-344-15</inkml:trace>
  <inkml:trace contextRef="#ctx0" brushRef="#br0" timeOffset="1315.24">3250 1813 1046 0,'0'0'722'0,"0"0"-647"0,0 0-65 15,0 0-1-15,0 0 2 16,107 0 25-16,-68 0 2 16,0-2-21-16,-3-1-11 15,-5-2-6-15,-7 1-1 16,-8-1-62-16,-10-1-167 16,-6 0-62-16,0 1-348 0</inkml:trace>
  <inkml:trace contextRef="#ctx0" brushRef="#br0" timeOffset="1777.46">3460 1753 922 0,'0'0'322'0,"0"0"-204"15,0 0-37-15,0 0-10 16,0 0 75-16,0 0-63 0,-88 88-39 16,76-65-5-16,5 2-5 15,1-4-6-15,1-4-5 16,5-2-11-16,0-6-1 15,0-1-10-15,0-4-1 16,6-4 8-16,9 0-8 16,3 0 0-16,3-4 0 15,6-5-6-15,-2-2 6 16,3 3 10-16,2 4-9 16,-3 0 7-16,6 4-8 15,-3 4 0-15,1 11 0 16,-3 7 1-16,-5 4 7 0,-2 4 7 15,-8 3 10-15,-7 1 7 16,-6 0-13-16,0 2 16 16,-7-2-11-16,-8-3-18 15,-6-2 8-15,-4-6-6 16,-1-4 11-16,-8-7 25 16,-2-6-11-16,-4-6 2 15,-5 0-8-15,0-4-18 16,2-9 38-16,3 0-5 15,7 0-31-15,3 1-8 16,8 3-3-16,7 6-11 16,3 0-25-16,3 3-72 15,3 0-103-15,3 5-527 0</inkml:trace>
  <inkml:trace contextRef="#ctx0" brushRef="#br0" timeOffset="6514.96">6118 5168 593 0,'0'0'508'0,"0"0"-423"0,0 0-35 16,0 0 51-16,0 0 33 15,0 0 2-15,0 0-28 16,0 0-48-16,0 0-29 16,0 0 8-16,0 0-17 15,0 5-4-15,0 6 4 16,-6 4-21-16,3 9 9 15,0 7-9-15,2 12 0 16,1 10 21-16,0 18-20 16,0 19-2-16,0-8 7 15,0-7-6-15,4-11-1 16,-2-14 0-16,1 0 0 0,1-1-2 16,-3-10 2-16,1-13 0 15,-1-8 0-15,1-7-1 16,-1-3 1-16,-1-5 0 15,2-2-24-15,-2-1-17 16,0 0-90-16,0-12-89 16,0-4-66-16,0-1-296 0</inkml:trace>
  <inkml:trace contextRef="#ctx0" brushRef="#br0" timeOffset="7199.96">5869 5015 825 0,'0'0'263'16,"0"0"-172"-16,0 0-23 16,0 0-12-16,0 0 56 15,0 0-6-15,0 0-23 16,22-49-15-16,-7 36-30 0,2 0-4 16,2-2-4-1,1 3-9-15,3-1 5 0,4 2-18 16,3 2-8-16,6 0 2 15,7 3-2-15,-1 5 0 16,1 1-2-16,2 0 0 16,0 8 2-16,-2 9 0 15,-1 7 0-15,-1 8 4 16,-5 2-3-16,-3 7 7 16,-5-2-7-16,-8 0-1 15,-7 1 21-15,-4-3-20 16,-7 1 9-16,-2 3 13 15,0-2-23-15,-11 2 0 16,-8 0 1-16,-2 0-1 0,-8-2 13 16,-6 0-4-16,-1-5 3 15,-3-3 15-15,-3-6-13 16,-1-5 2-16,0-3-4 16,-2-2-10-16,5-5 26 15,4-3-27-15,6-3 13 16,5-1 15-16,6-3-10 15,5 0 5-15,1 0-15 16,5 0-8-16,2 0 12 16,2 0-13-16,2-1 0 15,1 1 0-15,1 0-3 16,0 0-3-16,0 0-20 16,1 0-74-16,17 0-40 15,0 0-340-15,-3 0-554 0</inkml:trace>
  <inkml:trace contextRef="#ctx0" brushRef="#br0" timeOffset="8646.7">7352 4659 740 0,'0'0'595'0,"0"0"-482"16,0 0-92-16,0 0 3 16,0 0 8-16,0 0 21 15,0 0 41-15,47-24-41 16,-17 6 5-16,6-6-24 15,13-6-24-15,5-4 44 16,13-6-35-16,0-3 6 16,6-3-16-16,3-4-3 15,-3 2-2-15,-2 3-4 16,-3 4 0-16,-10 5 9 0,-2 5-9 16,-10 5 0-16,-9 3-6 15,-3 7 14-15,-7 3-6 16,-6 1-2-16,-6 4 1 15,-5 4 3-15,-5 2-4 16,-2-1-14-16,-3 3 2 16,0 0-98-16,-13 0-179 15,-4 0-671-15</inkml:trace>
  <inkml:trace contextRef="#ctx0" brushRef="#br0" timeOffset="9383.21">6028 3367 662 0,'0'0'237'15,"0"0"-139"-15,0 0 50 16,0 0 8-16,0 0-22 16,0 0-1-16,0 0-25 15,-35-33-26-15,32 32-8 16,3 1-38-16,-3 0-4 15,3 0-32-15,-2 8-3 16,1 15 2-16,1 27 2 16,0 36 0-16,9 32 8 15,9 16-9-15,-1-6-1 16,-6-32 1-16,-5-35 0 16,-1-22 4-16,-4-12-4 15,2 2 0-15,0-4 0 0,-2 0 9 16,1-10-9-16,-2-5 0 15,1-8 0-15,-1-2-2 16,0-2-119-16,0-10-227 16,-7-1-1043-16</inkml:trace>
  <inkml:trace contextRef="#ctx0" brushRef="#br0" timeOffset="10396.68">4346 4841 933 0,'0'0'342'0,"0"0"-232"15,0 0-71-15,0 0 13 16,0 0 34-16,0 0-4 16,0 0 4-16,-4 0-21 15,4 0-21-15,0 0-36 16,4 0-1-16,17 0-7 15,13 9 1-15,26 5 1 16,29 6 29-16,23 4-15 16,-6-4 6-16,-19-6-16 15,-28-7-4-15,-14-5-2 0,7 1 1 16,2 0 0-16,6-1 5 16,-14 0-5-16,-9-1-1 15,-13 1 0-15,-9 0 12 16,-6-1-12-16,-9-1 6 15,0 0 11-15,0 2 17 16,0-2-34-16,0 0-1 16,-18 5-82-16,0 0-272 15,-1 2-829-15</inkml:trace>
  <inkml:trace contextRef="#ctx0" brushRef="#br0" timeOffset="11081.9">5325 6193 684 0,'0'0'183'15,"0"0"-84"-15,0 0 42 16,-69 107-19-16,24-47-15 16,-19 20-11-16,-18 17-8 15,6-5-29-15,12-17-11 16,19-22 13-16,14-14-6 15,-9 4-4-15,-1 4-30 16,-1 1-21-16,8-8 19 16,6-11-12-16,7-8 5 15,9-8-3-15,5-8-3 16,5-2-12-16,2-3 6 16,0 0-21-16,0 0-12 0,3-10-108 15,7-1-61-15,-1 0-329 16</inkml:trace>
  <inkml:trace contextRef="#ctx0" brushRef="#br0" timeOffset="11702.87">6685 6464 1237 0,'0'0'280'0,"0"0"-201"15,0 0-34-15,0 0 0 16,0 0 42-16,0 0-9 16,0 0-37-16,-12-2-4 15,13 4-37-15,16 18 0 16,23 24 10-16,27 29-1 16,20 25 41-16,5 13 34 15,-7-7-47-15,-24-26-10 16,-22-25-20-16,-12-17 21 15,-5-7-3-15,-1 4-24 16,2 1 21-16,-3 1-12 16,-6-9-2-16,-3-7 12 15,-4-8-19-15,-4-4 5 0,-2-4-1 16,1-3-5-16,-2 0 0 16,1 0-37-16,1-16-100 15,-1-6-102-15,1-2-783 0</inkml:trace>
  <inkml:trace contextRef="#ctx0" brushRef="#br0" timeOffset="12921.46">9307 3425 758 0,'0'0'309'0,"0"0"-213"16,0 0-8-16,0 0 9 15,0 0-24-15,0 0 27 16,-82-24-45-16,60 24-21 15,-2 2-8-15,-4 11-26 16,-2 7 7-16,-3 6-7 16,2 4 2-16,-2 8 0 15,-2 7-2-15,4 4 0 16,4 4 19-16,8 7-10 16,7 11 27-16,12-4 4 15,0 1-5-15,27-2 7 16,7-16-7-16,12 4-6 0,7-10-7 15,6-12-20-15,4-11-2 16,8-13-18-16,-2-8 18 16,5-14-4-16,-3-20 4 15,-3-12-9-15,3-21-3 16,-2-26-11-16,-6-18-18 16,-13-3 3-16,-17 21 28 15,-17 24 9-15,-12 26 2 16,-4 5 7-16,0-2 11 15,0-2-19-15,-12 3 13 16,-4 8-12-16,-2 10 23 16,-3 10 0-16,2 8-13 15,-1 3 12-15,4 14-13 0,1 18-10 16,0 22-1-16,10 26 0 16,5 26-7-16,11 12 8 15,19-1 0-15,10-16 10 16,-3-28 15-16,1-20-15 15,-7-19 11-15,6-12-7 16,8-1-12-16,8-4 17 16,6-2-19-16,-4-10 0 15,-3-5-11-15,6-17-89 16,-14-7-216-16,-10-3-757 0</inkml:trace>
  <inkml:trace contextRef="#ctx0" brushRef="#br0" timeOffset="14008.32">5875 1970 523 0,'0'0'335'0,"0"0"-226"15,0 0-78-15,0 0 0 16,0 0 61-16,0 0-28 0,0 0-10 16,-91 30-28-1,73-13-3-15,-4 2 17 0,-2 4-21 16,4 2 0-16,0 4 20 15,0 3-26-15,4 0 5 16,1 4-8-16,6 2-10 16,3 2 23-16,4 1-7 15,2 2 0-15,5 1 15 16,16-1-23-16,10-2 4 16,8 0-12-16,10-6 0 15,2-4 13-15,7-7-3 16,-3-7 12-16,0-8 20 15,-3-9-34-15,-2-6 18 16,2-21 15-16,-3-15 10 0,4-20-9 16,-12-2-24-1,-2-6-10-15,-8 2 3 0,-13 10-11 16,0-7 0-16,-10 5-1 16,-7 4-14-16,-1 5 14 15,-10 7-11-15,-14 4 6 16,-6 6 5-16,-4 5 2 15,-1 9 0-15,1 8-1 16,7 5 0-16,2 7 19 16,5 5-19-16,-2 17-5 15,6 11 4-15,4 12-8 16,4 19 8-16,8 31 1 16,27 28-5-16,15 14 3 0,10-1 3 15,2-20-1-15,-5-33 6 16,-10-25-6-16,-8-22-1 15,-4-11 1-15,7-2-11 16,8 1-24-16,-9-6-307 16,-11-8-718-16</inkml:trace>
  <inkml:trace contextRef="#ctx0" brushRef="#br0" timeOffset="15058.96">3193 4347 945 0,'0'0'192'16,"0"0"-46"-16,0 0-32 15,0 0-4-15,0 0-17 16,0 0-16-16,-79-8-27 15,66 8-50-15,-1 10 0 16,1 7 0-16,-1 5 0 16,-2 4 7-16,4 9-6 15,-3 0-1-15,5 5 4 16,-1-1-3-16,4 1-1 16,1-1 0-16,6-1 0 15,0 0 4-15,0-2-3 16,0-1-1-16,13 0 2 15,7-2-2-15,2-3 0 0,9-1 0 16,4-5 2-16,2-5 8 16,3-8-10-16,-1-7 0 15,3-4 9-15,1-12-2 16,0-16 15-16,0-8 1 16,-4-12-21-16,-3-6 14 15,-6-5-9-15,-3-3 0 16,-8 0-7-16,-4-1-4 15,-7 5 3-15,-4 3-5 16,-4 6-6-16,0 7 12 16,-10 4 2-16,-7 9-2 15,-1 3 0-15,-4 7 0 16,1 6 0-16,-3 7 0 0,6 6-16 16,0 0 1-16,2 14-4 15,4 17 19-15,0 22 0 16,11 25-2-16,2 32 2 15,23 13 0-15,13-1 1 16,5-13 2-16,-6-34-2 16,-8-22-1-16,0-21 5 15,-2-10 2-15,5-1-7 16,5-4 0-16,16-7 0 16,-9-5-64-16,-8-5-322 0</inkml:trace>
  <inkml:trace contextRef="#ctx0" brushRef="#br0" timeOffset="16057.64">3512 7144 568 0,'0'0'328'0,"0"0"-172"16,0 0-19-16,0 0 11 15,0 0-33-15,0 0-38 16,0 0-38-16,-47 12-26 16,33 6 2-16,1 6-14 15,-2 6 14-15,-3 7-8 16,3 0 0-16,-1 4-4 0,2 2 12 16,2-2-5-16,5 1 13 15,2-3-11-15,5 1 1 16,0-3 22-16,11-1-26 15,14 0 10-15,8-2-9 16,10-1-10-16,5-2 13 16,7-4-6-16,-1-6-6 15,-2-7 6-15,0-7-7 16,-1-7-3-16,-5-5 3 16,2-18 1-16,-5-12-1 15,-1-6 26-15,-8-11-17 16,-4-6 9-16,-8-6-18 15,-7-1-15-15,-7-1-2 0,-8 1-14 16,0 3 9 0,-8 7-3-16,-11 5 9 0,-2 11 10 15,-3 10 6-15,-3 7-12 16,2 8 12-16,1 9 11 16,5 5 10-16,1 0-21 15,4 24-15-15,7 24 15 16,7 33 0-16,7 35 4 15,26 19 21-15,9 0 3 16,4-16 21-16,-7-40-9 16,-8-23-3-16,-5-21 4 15,-3-12-33-15,4 2 5 16,3-5-13-16,21-13-22 16,-8-7-173-16,-7 0-897 0</inkml:trace>
  <inkml:trace contextRef="#ctx0" brushRef="#br0" timeOffset="16987.82">7192 7690 929 0,'0'0'166'15,"0"0"-139"-15,0 0-12 16,0 0-14-16,0 0 12 0,-91 71 29 16,76-44-16-16,5 2 11 15,4 4 5-15,4 7-24 16,2 5 59-16,8 2 26 16,14 8-44-16,14 3-12 15,7 0-31-15,6 0-4 16,5-7 5-16,4-10-14 15,-1-12 16-15,-2-14-19 16,2-13 1-16,-5-6 7 16,0-23-7-16,-4-11 28 15,-5-13-11-15,-7-7-9 16,-9-6-6-16,-11 0-3 16,-7-1 0-16,-9 2 11 0,0 4-11 15,-15 5 0 1,-10 6 0-16,-6 9 7 0,-4 12-7 15,4 8 10 1,3 12-1-16,5 7 14 0,8 17-15 16,8 28 11-16,7 33-6 15,28 31-3-15,20 15 24 16,18-3 8-16,-7-27-17 16,-14-33 12-16,-12-20-20 15,-2-15-2-15,5-2-10 16,3-9 3-16,5-8-16 15,13-26 0-15,-14-14-99 16,-5-12-373-16</inkml:trace>
  <inkml:trace contextRef="#ctx0" brushRef="#br0" timeOffset="17770.81">9170 2780 1119 0,'0'0'175'0,"0"0"-107"16,0 0 50-16,0 0-6 15,0 0 28-15,0 0-45 16,0 0-37-16,-9-8-2 15,9 8-44-15,0 0-1 0,0 0-11 16,4 0-13-16,13 0 13 16,17 0 14-16,20 0 5 15,35 0 9-15,23 0 4 16,4 8 8-16,-17-3-33 16,-29-4 1-16,-25-1 0 15,-9 0-7-15,1 0-1 16,-4 0 1-16,-3 0 5 15,-11 3-12-15,-13-1 3 16,0 1-17-16,-6 1-1 16,0 7-94-16,0 0-223 15,0 1-641-15</inkml:trace>
  <inkml:trace contextRef="#ctx0" brushRef="#br0" timeOffset="18100.95">10254 3040 1054 0,'0'0'261'0,"0"0"-202"15,0 0-33-15,-6 119 3 16,15-51 80-16,15 32 12 15,6 32-42-15,3 18-28 0,-4-5 5 16,-6-21-39-16,-7-41-2 16,-5-26 4-16,-4-21 22 15,-2-9 16-15,-1 2-6 16,-1-1-29-16,-1 1 0 16,-1-8-21-16,-1-5 8 15,0-8-9-15,0-4-25 16,-12-4-102-16,-4 0-233 15,1 0-473-15</inkml:trace>
  <inkml:trace contextRef="#ctx0" brushRef="#br0" timeOffset="18513.47">9418 4620 1069 0,'0'0'255'0,"0"0"-174"15,0 0-63-15,0 0-8 16,0 0 83-16,0 0 42 0,0 0-49 15,-20 10-60 1,35-9 18-16,15-1 18 0,7 0-11 16,14 0-13-16,7 0-16 15,9 0 6-15,5-8 5 16,5-5-8-16,-2-1 2 16,1 0 5-16,-9-1-18 15,-6-2 2-15,-10 5-11 16,-12 2-4-16,-14 3 6 15,-6 3-7-15,-11 2 0 16,-4 2-1-16,-4-4-49 16,-4 0-102-16,-11-5-228 0</inkml:trace>
  <inkml:trace contextRef="#ctx0" brushRef="#br0" timeOffset="19204.39">6809 1810 696 0,'0'0'368'16,"0"0"-202"-16,0 0-47 15,0 0 9-15,0 0-15 16,0 99-1-16,10-52 20 0,5 20-75 15,0-1 0 1,0 2-32-16,1 5-10 0,-5-12 1 16,-1 6-15-1,-1-5-1-15,-3-7 0 0,-3-10-13 16,0-11 11-16,-3-10-12 16,0-14-36-1,0-10-47-15,0 0-141 0,-9-12-435 0</inkml:trace>
  <inkml:trace contextRef="#ctx0" brushRef="#br0" timeOffset="19604.78">5735 1398 347 0,'0'0'88'16,"0"0"13"-16,0 0 134 15,0 0 28-15,0 0-118 16,88 0-40-16,-45 0 48 0,11 0-49 16,4-1-9-1,0-2-43-15,3 0-12 0,-4-3-2 16,-6 1-5 0,-8-1-14-16,-7-1-13 0,-10 3-12 15,-9-3 2-15,-8 6-87 16,-11 1-117-16,-17 0-99 15,-6 0-572-15</inkml:trace>
  <inkml:trace contextRef="#ctx0" brushRef="#br0" timeOffset="19971.89">5283 1850 707 0,'0'0'374'15,"0"0"-249"-15,0 0-67 16,0 0-9-16,0 0 41 15,0 0-7-15,0 0-40 16,0 64 53-16,0-5-5 16,12 25-39-16,4 26 12 0,-1 6-40 15,0-19 1 1,-6-27-25-16,0-28 13 0,-3-8-13 16,0 1 0-16,3 2 0 15,1-1-2-15,4 1-66 16,-4-11-225-16,-1-4-511 0</inkml:trace>
  <inkml:trace contextRef="#ctx0" brushRef="#br0" timeOffset="20608.02">3080 3783 403 0,'0'0'735'0,"0"0"-557"15,0 0-10-15,0 0-41 16,0 0-72-16,0 0-19 0,0 0-36 15,7-3 1 1,18 14 16-16,10 0-11 0,10 3 10 16,7-2 0-16,3-3-7 15,-1-3 18-15,1-1-9 16,-6-5-12-16,-4 0 10 16,-5 0-16-16,-9 0 0 15,-11 0-1-15,-4 0-34 16,-10 0-73-16,-6 4-90 15,-10 3-144-15,-11 3-373 0</inkml:trace>
  <inkml:trace contextRef="#ctx0" brushRef="#br0" timeOffset="21058.4">2574 4205 462 0,'0'0'609'16,"0"0"-486"-16,0 0-79 0,0 0 12 15,0 0 35 1,0 0-9-16,0 0-33 0,6 38-4 16,6 12 56-1,1 30-14-15,1 25-36 0,-4 6-16 16,-1-5-26-16,-6-16 9 16,-3-25-2-16,0-16-15 15,0-12 24-15,0-11-25 16,0 5 10-16,-1 1 6 15,-4-3-15-15,2-8 30 16,0-9-8-16,-1-7-14 16,4-2 10-16,0-3-19 15,0 0 0-15,0 0 0 16,0 0-31-16,4 0-91 16,10 4-251-16,-2 1-357 0</inkml:trace>
  <inkml:trace contextRef="#ctx0" brushRef="#br0" timeOffset="21428.74">2898 5303 540 0,'0'0'225'0,"0"0"-167"0,0 0-4 15,0 0 55-15,116 33 27 16,-68-23-47-16,2-4-13 16,3 0 33-16,-1-1-6 15,-3-2-4-15,-7-1-6 16,-5 0-55-16,-8 1 21 15,-9-1-24-15,-6 1-13 16,-4-1 18-16,-5 1-39 16,-2-1 0-16,-2-1-1 15,2 0 7-15,2 2-14 16,8-1-74-16,-4-2-279 16,2 3-607-16</inkml:trace>
  <inkml:trace contextRef="#ctx0" brushRef="#br0" timeOffset="22162.08">3056 6933 1024 0,'0'0'209'16,"0"0"-150"-16,0 0-20 15,0 0 5-15,0 0-12 16,0 0-16-16,0 0-15 15,24 0 0-15,6 0 90 16,8 0-27-16,7 0-39 16,6 0-2-16,4 0 0 0,-1-6 28 15,-2-1-5-15,3-2-30 16,-10 4 6-16,-2 2-12 16,-9 0-4-16,-10 3 7 15,-7 0-12-15,-7 0-1 16,-7 0 21-16,-3 0-20 15,0 0 23-15,0 0-10 16,0 0-13-16,0 0 18 16,0 0-19-16,0 0-54 15,0 7-135-15,-9 3-219 16,0 2-715-16</inkml:trace>
  <inkml:trace contextRef="#ctx0" brushRef="#br0" timeOffset="22741.13">3118 8053 416 0,'0'0'313'16,"0"0"-128"-16,0 0-39 15,0 0 15-15,0 0-35 16,0 0 4-16,0 0-16 16,-3 0-50-16,3 0-12 15,0 0-26-15,3 1-25 0,17 12 6 16,13 8 21-1,31 17 20-15,0 4-7 0,9 3-26 16,3 2 4-16,-12-7 7 16,3 2-25-16,-10-6 26 15,-12-4-17-15,-5-6-4 16,-10-4 10-16,-12-3-15 16,0-7-1-16,-9-2 0 15,-3-5 1-15,-2-2-11 16,2-3 4-16,0 0-140 15,19-8-169-15,-5-6-182 16,2-1-270-16</inkml:trace>
  <inkml:trace contextRef="#ctx0" brushRef="#br0" timeOffset="23206.4">4616 8054 476 0,'0'0'128'0,"0"0"-50"15,0 0 91-15,0 0 13 16,0 0-16-16,-3 79-60 16,-6-47-38-16,-7 6 22 15,-5 5-16-15,0 8-1 16,-6 4 3-16,0 3-24 15,-4 2 14-15,1-2-22 16,0-4-28-16,-1-4 15 16,6-6 8-16,1-8-8 15,7-10 0-15,4-8-30 0,4-6 9 16,6-8-10 0,3-4-10-16,0 0-30 0,6-11-176 15,10-9-164-15,1 1-569 16</inkml:trace>
  <inkml:trace contextRef="#ctx0" brushRef="#br0" timeOffset="23926.77">6537 8361 476 0,'0'0'692'0,"0"0"-553"16,0 0-87-16,0 0-32 15,0 0-5-15,0 0 91 16,0 0-10-16,90 90 14 16,-43-42-25-16,21 18 4 15,9 18-13-15,-4-4-40 16,-10-10-3-16,-16-12 2 15,-14-22-34-15,0 1 12 16,-3-3-9-16,-3-8 2 16,-11-9-2-16,-1-7-4 15,-4-8-1-15,-2-2-21 16,7-9-133-16,-5-11-161 16,0-3-595-16</inkml:trace>
  <inkml:trace contextRef="#ctx0" brushRef="#br0" timeOffset="24431.21">7844 8918 1222 0,'0'0'582'15,"0"0"-520"-15,0 0-62 16,0 0-21-16,0 0 20 16,0 0 1-16,0 0 63 15,103-49-22-15,-58 16-8 16,7-9-24-16,9-6-8 16,3-5 10-16,3-1-11 15,0-1 9-15,0 2-9 16,-6 7 0-16,-7 3-1 15,-6 8 1-15,-9 6 0 16,-11 9 1-16,-10 7 0 0,-9 7-1 16,-4 5 0-16,-4 1-18 15,-1 0 18-15,0 4-12 16,0 6-50-16,-3-1-121 16,-6-4-392-16</inkml:trace>
  <inkml:trace contextRef="#ctx0" brushRef="#br0" timeOffset="24805.38">8114 7427 897 0,'0'0'161'0,"0"0"-51"15,66 90 14-15,-11-28 34 16,24 23-7-16,22 17-19 15,8 4-17-15,-18-18-49 0,-24-26-37 16,-28-23-29-16,-5-10 2 16,2 5 2-16,-2-1-3 15,2 1 6-15,-9-6-7 16,-5-7-80-16,-8-8-255 16,-10-6-819-16</inkml:trace>
  <inkml:trace contextRef="#ctx0" brushRef="#br1" timeOffset="50283.61">5708 3192 608 0,'0'0'196'0,"0"0"-144"15,0 0-1-15,0 0 18 16,0 0 63-16,0 0-21 15,-27 20-51-15,21-16 3 16,3-1-29-16,0 2-1 16,-3 1 5-16,0 1-25 0,2 2 41 15,-2 3 1 1,-2 1-20-16,2 1 17 0,-4 3-51 16,4 0 20-16,-2 2-10 15,1 0-3-15,0 1 8 16,1-1-16-16,-2 4 1 15,5-3 15-15,0 4-16 16,3 0 0-16,0 1-1 16,0 2-3-16,0 2 4 15,0 1 0-15,0 1 1 16,6-1 2-16,-1-1 6 16,1 1-10-16,0-1 1 15,2 0-4-15,0 0 4 16,1-2 1-16,7 1 8 0,-1-1-2 15,3-1 6 1,3-1-13-16,-3-1 0 0,6 1 1 16,-2-4 8-16,1-1 1 15,-1-1 21-15,0-2 13 16,0-2-44-16,-2-2 20 16,1-2-4-16,-2-1-16 15,2-2 35-15,-3 0-25 16,4 0-8-16,-2-4 33 15,4 1-28-15,-2-1 20 16,3-1-27-16,1-2 12 16,2-1 0-16,1 0-1 15,-1 0-10-15,0 0 18 0,-4-5-18 16,1-3-1 0,-5 1 0-16,1-1 0 0,-4-1-2 15,-3-1 4-15,1 2-2 16,-5 0 14-16,2-2-2 15,0-1-11-15,3-4-1 16,-2 2 0-16,-2-4 4 16,5 1-4-16,-5-1 0 15,1 0 7-15,-2-2 1 16,1 1-9-16,-2 0 1 16,-1 0 0-16,0-2-6 15,-2-2 12-15,0 1-6 16,0-1 6-16,1-1-6 15,-2 0 0-15,-2-2 0 16,-2 0 0-16,1 0 1 0,-2-3-1 16,0 1 0-16,0-2 0 15,0-3 0-15,0 0 0 16,0 4 0-16,0-1 0 16,-3 2-1-16,-2 0 1 15,-1 2 0-15,-1 0 0 16,-2 0 5-16,-2 1-6 15,0 0 1-15,-3 1-6 16,-2 0 5-16,1 1 2 16,-3 2-1-16,1 1 3 0,-3 0-2 15,0 4-2 1,2 1-6-16,-1 1 7 0,-2 4-6 16,3 0 12-16,-3 2-6 15,2-1 3-15,-4 4 3 16,1-2-6-16,0 1 0 15,-1 3 1-15,-4-1-3 16,2 1 4-16,-3 2-2 16,-2 0 4-16,0 0 3 15,-1 0-7-15,-2 0 0 16,0 2-2-16,0 1 1 16,2 2 2-16,4 1-1 15,0 0 0-15,4 1-11 16,-1 1-3-16,3 2 3 15,1 3 11-15,3 2-9 0,3 2 9 16,2 2-6 0,2 6-1-16,4 3-62 0,6 22-29 15,0-8-135-15,0-1-439 16</inkml:trace>
  <inkml:trace contextRef="#ctx0" brushRef="#br1" timeOffset="51723.8">4368 4296 578 0,'0'0'136'0,"0"0"-94"15,0 0-16-15,0 0 0 16,0 0 40-16,-83 74 2 16,74-58-32-16,0-2 15 0,-1 3-27 15,2 0 11 1,-1-1 8-16,-1 1-1 0,4 0 16 15,-2 2-33-15,-1 2-25 16,-1 0 22-16,4 4-9 16,-2-2 0-16,1 4 7 15,1-1-20-15,2 4 19 16,1 1-15-16,1 1 2 16,1 3 7-16,1 0-10 15,0 0 13-15,0-1 14 16,0-1-29-16,0 1 6 15,7-1 6-15,3-1-13 16,-2 1 17-16,4-1-16 0,3-5 11 16,-2-1 2-1,5-1-12-15,0-1 21 0,3 0-4 16,3-2-6-16,1-3 20 16,2-2-6-16,-3-2-3 15,7-1 19-15,1 1-33 16,3-2 1-16,-2-2 11 15,4 0-21-15,-1 0 22 16,0-1-17-16,0-1-5 16,-2-2 13-16,2 0-14 15,-3-2 0-15,1-2 0 16,-1-1 16-16,1-2 35 16,1 0-31-16,-1 0 24 15,6-2 3-15,-3-8-29 16,-1-1 5-16,0-2 8 0,-3-1-31 15,2-3 25-15,-5 0-15 16,-4 0-1-16,2-3 1 16,-4 3-2-16,1-4-8 15,-1 1 0-15,-4 3-3 16,-1-4 3-16,0 1 1 16,-2-1 5-16,-1-2 3 15,-1 0-3-15,-2-1-8 16,-2-1 2-16,-2-1 0 15,3 2 1-15,-3-1 0 16,-3 0-1-16,0-1 0 16,-2 0 1-16,-4 3-1 0,0 0 0 15,0-2 0-15,0 2 2 16,-7-1-2-16,-4 1 0 16,-5-1-1-16,-2 2-17 15,-3 0 17-15,-3-2-10 16,0 0 8-16,-3-2-8 15,-4 2 11-15,0-1 0 16,-5 1 0-16,2 2 0 16,-2 1-1-16,5 6 1 15,-1 3 0-15,-2 1-12 16,1 4 19-16,-1 3-7 16,-2 2 0-16,-1 1 12 15,1 1-2-15,-1 0-9 16,-2 0-1-16,-3 5 4 0,0 3-3 15,-1 4-1-15,0 2 0 16,4 3-30-16,-1 0 30 16,7-1-3-16,0 1 3 15,5-2 14-15,4 2-14 16,3 1 0-16,5-1-40 16,2 1-15-16,4 1-5 15,1 3-74-15,0 3-42 16,7 14-21-16,2-5-131 15,0-3-216-15</inkml:trace>
  <inkml:trace contextRef="#ctx0" brushRef="#br1" timeOffset="52978.38">5071 5666 561 0,'0'0'178'0,"0"0"-68"15,0 0 17-15,0 0 17 16,0 0-39-16,-94 0-21 16,72 5-8-16,-2 2-51 15,1 3 24-15,-5 2-17 16,0 5-21-16,-2 4 16 16,0-2 4-16,3 3 4 0,-1 1-6 15,3 3-28-15,-1-1 9 16,4 2-10-16,1 1 0 15,0 0 0-15,3 4 0 16,-1 3 0-16,1 3 1 16,0 3 0-16,-1 1-2 15,2 0 1-15,2 0-2 16,2-1 2-16,1-1 0 16,3 1 1-16,1-1-1 15,4 1 1-15,1 1-1 16,0-3 0-16,3 1 1 15,0 1-1-15,0-2 0 16,6 1 0-16,1-1 4 0,4-1-2 16,5 0-2-1,-1-2 0-15,3-1 0 0,6-4 8 16,-3-3-7-16,7-1 18 16,4-1 19-16,2-1-19 15,3-3 13-15,0-1-4 16,2-2-18-16,-1-3 21 15,0-5-15-15,-2-1 9 16,3-2 4-16,1-4-20 16,2 0 19-16,-2-2 0 15,2-2-28-15,-2 0 28 16,-1 0-17-16,4-6 4 16,-4-6 17-16,0-1-25 15,-2-6 15-15,0 0-15 16,-4-4-6-16,-2-2 14 0,-1-2-15 15,-3-1 1-15,-4-2 12 16,-3-1-11-16,0-4-2 16,-5-3 0-16,-2-2 0 15,-1-3 0-15,-3-4 0 16,0-2 0-16,-5-2 3 16,-2 0-3-16,-2 0 0 15,0 0-1-15,0 1 1 16,-5 1-2-16,-6 2 2 15,-3 2 0-15,-2 1-1 0,-1 1-20 16,-4 0 20-16,-1 4-5 16,-3 0 6-16,1 3-2 15,-3 2 3-15,0 3-1 16,0 5 0-16,-1 2 6 16,-2 4-7-16,-3 3 1 15,-3 2 0-15,-5 2 4 16,-1 4-4-16,0 0 0 15,1 5 0-15,0 3-6 16,4 1 5-16,1 0 1 16,2 9 0-16,3 8-3 15,2 5 4-15,2 1-1 16,2 5 0-16,1 3-32 16,5 5 12-16,2 0-34 15,4 4-15-15,7-1 7 0,4 1-72 16,2 15-70-16,2-11-84 15,11-7-282-15</inkml:trace>
  <inkml:trace contextRef="#ctx0" brushRef="#br1" timeOffset="54104">6331 6131 671 0,'0'0'200'0,"0"0"-151"0,0 0 2 15,0 0 88-15,0 0 45 16,0 0-57-16,0 0-82 16,-58 14-4-16,51-5-9 15,1 6-16-15,1 2 19 16,1 2-22-16,-1 8 6 16,1 2 17-16,1 6-24 15,-1 5 7-15,4 2-18 16,0 5-1-16,0 4 22 15,0 2-11-15,10 0 14 16,0 1 7-16,1-3-26 16,7 0 10-16,1-3 5 15,4-2-10-15,3-3 22 0,6 2-23 16,5-3 12-16,3-1-8 16,2-4-12-16,7 1-2 15,2-4 0-15,0-5-1 16,2 0 0-16,1-7 1 15,1-4 0-15,-1-1-2 16,3-8 12-16,1-4-17 16,1-1 7-16,1-3 0 15,1-1 2-15,-1 0-2 16,-2-5 0-16,-3-7 2 16,0-4-2-16,-4-4-7 15,-3-2 7-15,-6-5-15 16,-8-2 15-16,-1-4 7 0,-6-1 6 15,-5-3 10 1,-4-4-22-16,-5-1 15 0,-4-1-15 16,-3-1-1-16,-5-3 23 15,-1 2-23-15,0 0 9 16,0 1-8-16,-7 2 1 16,-5 2-4-16,-4 3-2 15,-2 2 4-15,-6 1 7 16,-3 4-6-16,-7-3 11 15,0-1 14-15,-7 0-25 16,-3-3 16-16,-1 2-17 16,-1 0 1-16,1 4 20 15,-1 4-8-15,-1 5 9 16,-2 1 7-16,-1 6-18 0,-3 4 9 16,-4 3-18-16,1 5 4 15,-2 3 7-15,-2 0-12 16,3 3-1-16,1 9 4 15,5 4 2-15,3 2-7 16,5 3 1-16,1 1-9 16,5 5 9-16,6 0 1 15,2 2-1-15,7 2 0 16,8 0-22-16,8 3 1 16,6 3-11-16,0 4-24 15,14 2 5-15,8 0-52 0,2-4-37 16,18 3-109-1,-6-11-85-15,-5-9-336 0</inkml:trace>
  <inkml:trace contextRef="#ctx0" brushRef="#br1" timeOffset="55058.32">7119 4146 772 0,'0'0'319'0,"0"0"-237"0,0 0-58 16,0 0-20-16,-51 92 5 15,42-60 43-15,2 4 23 16,4 5-8-16,3 6 7 16,0 4-45-16,6 5 29 15,13 6 19-15,5 3-32 16,12 2 15-16,6-1-41 15,10-3-3-15,6-5 3 16,8-8-13-16,16-7-12 16,15-8-8-16,-8-11 14 15,-10-8 14-15,-9-12-5 16,-13-4-2-16,7 0-7 16,11-12 22-16,-1-8-22 15,-2-6 13-15,-3-4-12 0,-3-6 26 16,-6-7-18-1,-7-3 2-15,-7-4 27 0,-6-6-36 16,-4-1 18-16,-8-1-14 16,-4 0 0-16,-5 3 15 15,-7 1-20-15,-4 1 4 16,-7 3 28-16,-1-4-33 16,0 0 21-16,0-1-10 15,-3 0-10-15,-4 1 38 16,-2 1-30-16,-4 3 0 0,0 1 8 15,-4 5-15 1,-3 3-2-16,-1 2 0 0,-4 4 0 16,0 3 14-16,-5 1-12 15,-3 3 18-15,-3 2 8 16,-4 4-21-16,-3 3 11 16,-4 5-18-16,-3 1 0 15,-4 8 15-15,0 3-15 16,-4 2 0-16,1 3 9 15,-2 14-3-15,-4 2-11 16,0 5 5-16,-1 4-17 16,0 2 8-16,6 6 6 15,6 6-10-15,10 5-18 16,0 18-78-16,2 30-7 16,7-14-118-16,5-5-365 0</inkml:trace>
  <inkml:trace contextRef="#ctx0" brushRef="#br1" timeOffset="57305.02">1187 10394 472 0,'0'0'168'15,"0"0"-125"-15,0 0 31 16,0 0 22-16,0 0 53 16,0 0-14-16,0 0-54 15,-3-5-12-15,3 5-5 16,0 0 17-16,0 0 21 15,0 0-18-15,0 0-12 0,0 0-5 16,0 0-36-16,0 0-1 16,0 0-8-16,0 0-12 15,0 0 24-15,0 0-18 16,0 0 0-16,0 0 6 16,0 0-22-16,0 0 11 15,0 0-11-15,0 0-3 16,0 0-3-16,0 0 6 15,0 0 0-15,6 0 0 16,9-3 1-16,0 1-1 16,4-1 0-16,8-1 0 15,3-1 4-15,1 0-3 16,5-2-1-16,1-1 4 16,-1-2-3-16,-6-1-1 15,0 2 0-15,-8 1 0 0,-3 1 1 16,-5 2 0-1,-5 2-1-15,-2 1 2 0,-4 2 0 16,-3 0-2-16,2 0 0 16,-2 0 0-16,0 0 0 15,0 0 0-15,0 0-16 16,0 0-101-16,0 0-240 16,0 0-367-16</inkml:trace>
  <inkml:trace contextRef="#ctx0" brushRef="#br1" timeOffset="58173.78">1247 10453 679 0,'0'0'359'0,"0"0"-230"0,0 0-58 15,0 0-19-15,0 0 24 16,0 0 24-16,0 0-45 15,-11 40-11-15,11-19-14 16,-3 4-8-16,3 4 25 16,0 4-37-16,0 1 51 15,0 0-16-15,0-2-44 16,0-3 13-16,3-7-14 16,0-5 1-16,-3-6 5 15,3-3-6-15,-3-3 0 16,0-5 0-16,0 0-7 15,0 0 6-15,0 0-36 16,3 0 37-16,0 0-7 16,2-3-3-16,3-5 10 15,1-3 0-15,5-2 3 0,2-2-4 16,5 0 1-16,3 0 0 16,3 3 0-16,3 4 0 15,3 2 0-15,-2 6-1 16,5 0 0-16,-2 5 0 15,-6 10 2-15,1 4-1 16,-4 2 30-16,-3 3-23 16,-4 1-4-16,-1 3-3 15,-4 3 7-15,-1 0-7 16,-3 3 0-16,-2 1 1 16,-4-1 7-16,-3-1-8 15,0-1 0-15,-1-3-26 16,-14-2-10-16,-2-3 5 0,-6-4 15 15,-4-2 16-15,-6-5 13 16,0-2 7-16,-5-7-5 16,0-4 5-16,-1 0-19 15,2-2 14-15,-3-7 28 16,9-3-37-16,1-1 63 16,4 0-24-16,5 1-5 15,2-1-22-15,4 1-11 16,2 1 34-16,2 1-35 15,4 2 1-15,2 4 0 16,1 1-6-16,4 1-2 16,0 2-9-16,0 0-33 0,0 0-13 15,7 0-80-15,20 0-60 16,-3 0-142 0,3 0-488-16</inkml:trace>
  <inkml:trace contextRef="#ctx0" brushRef="#br1" timeOffset="59377.54">2374 10817 309 0,'0'0'1003'0,"0"0"-864"16,0 0-127 0,0 0 11-16,0 0 32 0,0 0 27 15,-101-7 8-15,77 7-56 16,-1 0-14-16,-2 7-20 15,4 6 6-15,-2 4-18 16,4 3 13-16,-1 2-1 16,7 3 1-16,0 1-1 15,6 2-1-15,6 2-5 16,3 0 2-16,0 1 3 16,3-2 1-16,13-3-6 15,2-4 4-15,3-7-16 16,3-3 17-16,1-10 1 15,-1-2-17-15,3-1-1 16,-3-16-5-16,3-4-32 0,-5-5 4 16,1-4 3-16,-4-1 27 15,-1 0 1-15,-5 1 16 16,-4 4 4-16,-4 2 0 16,2 10 9-16,-7 2 16 15,3 7-18-15,-3 5 26 16,0 0 1-16,0 9-28 15,0 15 20-15,6 14-25 16,5 23 12-16,5 27 15 16,2 25-28-16,4 12 10 15,-4-8 1-15,-4-17-10 16,-8-29 20-16,-2-18-6 16,-3-14 34-16,-1-9-2 0,0 2-46 15,2-4 15-15,-2-4-16 16,1-12-3-16,-1-9 3 15,0-3-128-15,0-34-54 16,0-2-110-16,0-4-487 0</inkml:trace>
  <inkml:trace contextRef="#ctx0" brushRef="#br1" timeOffset="60090.69">2574 10901 1033 0,'0'0'149'0,"0"0"-71"16,0 0-55-16,0 0 27 0,0 0 85 16,20 96-28-16,-15-66-28 15,-2 0-44-15,0 0-29 16,0-2 15-16,-3-3-20 15,0-3-1-15,0-7 4 16,0-3 6-16,0-7-10 16,0-5 0-16,0 0 1 15,0-2 6-15,0-14-7 16,0-6-16-16,0-3 5 16,0 0-14-16,0-3 24 15,5 3-27-15,7 3-1 0,7-1 28 16,2 3-14-16,3 3 15 15,0 5-1-15,1 3-1 16,-1 5 1-16,0 4 1 16,-6 0 0-16,1 2-8 15,-3 9 8-15,-5 7 0 16,3 5 18-16,-3 6-11 16,-2 3 3-16,2 5 5 15,2-2 8-15,1-3 14 16,2-5-36-16,-1-5-1 15,3-8 0-15,0-4 9 16,0-8-9-16,1-2 1 16,-1-5 5-16,0-13 11 0,0-7-9 15,-2-9-8 1,-4-4 0-16,-2-7-2 0,-5 2-14 16,-5 2 13-16,0 4 3 15,0 7-11-15,0 11 20 16,-3 8-9-16,-5 10 23 15,1 1-21-15,1 14 31 16,3 12-33-16,2 11 8 16,1 9 52-16,0 1-36 15,15 2 18-15,4-6 7 16,3-6-32-16,5-9-2 16,0-11-15-16,3-9-3 15,-3-8-29-15,13-17-112 0,-10-12-34 16,-5-4-381-16</inkml:trace>
  <inkml:trace contextRef="#ctx0" brushRef="#br1" timeOffset="60629.94">3438 10793 1437 0,'0'0'244'0,"0"0"-218"16,0 0-26-16,19 82 1 15,-7-38 97-15,12 18-13 16,10 22-28-16,12 24-19 0,1 8-30 16,-3-2-13-1,-9-14 5-15,-16-25-4 0,-4-18-8 16,-6-16 13-16,-3-7-1 16,-2 0 0-16,-1-3 7 15,-3-2-7-15,0-14 0 16,0-13 0-16,-10-2 12 15,-8-21-12-15,-1-15 1 16,-5-12 4-16,-4-20-4 16,-2-16-1-16,0-15 0 15,9-2 2-15,5 19 7 16,8 18-9-16,8 19 6 16,0 4-6-16,0-7-1 15,14-3 1-15,5-1-6 16,8 10-6-16,1 9 11 0,5 12 1 15,3 8 0-15,0 13 22 16,-2 0-22-16,1 14 33 16,-5 10 3-16,-10 6-30 15,-7 5 17-15,-11 4-15 16,-2 0-1-16,-15 1-1 16,-9-2-6-16,-6-6 0 15,-4-8-1-15,3-7 7 16,-1-9-18-16,4-8 12 15,7-2-61-15,5-19-37 16,11-26-148-16,5 5-273 16,0 1-312-16</inkml:trace>
  <inkml:trace contextRef="#ctx0" brushRef="#br1" timeOffset="60952.31">3912 10861 887 0,'0'0'723'0,"0"0"-621"15,0 0-57-15,48 108-45 16,-29-66 7-16,2-2 5 16,-1-4 30-16,3-8 15 15,3-8-39-15,-1-11-17 16,0-9 5-16,-2 0 1 16,1-21 3-16,-7-9-8 15,-6-4 4-15,-5-7 7 0,-6 0-13 16,-3 2 15-1,-14 2 18-15,-8 5-12 16,-6 9 30-16,-2 6 6 0,-3 10-17 16,1 7-15-16,2 2-25 15,6 20-6-15,4 5-3 16,7 9-29-16,7 3 20 16,9 2-23-16,6 9-101 15,15-11-243-15,0-10-658 0</inkml:trace>
  <inkml:trace contextRef="#ctx0" brushRef="#br1" timeOffset="61343.98">4419 10764 1694 0,'0'0'240'0,"0"0"-193"16,0 0-46-16,0 0 13 15,0 0-3-15,-88-2 15 16,70 15-18-16,6 0 9 16,2 1-17-16,7 1-23 15,3 2 13-15,0 2-31 16,19-1 17-16,8 0 1 16,9-1-33-16,7 0 17 15,5-1-23-15,1 0 37 16,-4 1 23-16,-2 0-11 15,-9-1 13-15,-11 2 0 0,-5 1 0 16,-12-1 31 0,-6-2-9-16,-6 1 3 0,-21-3 23 15,-6-2 6-15,-4-4-10 16,-6-4-19-16,2-4 5 16,7 0-4-16,4 0-26 15,12-2-46-15,8-10-100 16,7 2-158-16,3-1-594 0</inkml:trace>
  <inkml:trace contextRef="#ctx0" brushRef="#br1" timeOffset="61771.87">4977 10936 1156 0,'0'0'194'0,"0"0"-126"16,0 0-52-16,94 24 29 16,-60-24 74-16,-2 0-55 15,-1-13-6-15,-3-6-37 16,-2-6-20-16,-7-1 13 16,-10-2-14-16,-6 1 9 15,-3-1 10-15,-6 7-6 16,-13 0 41-16,-8 7-6 15,-6 6-21-15,-3 6 21 16,-1 2-36-16,1 10 1 16,3 10 9-16,8 7-12 0,7 4 13 15,9 4-8-15,9 5-15 16,0 2 24-16,12 2-2 16,12 0 16-16,6-6 0 15,4-7-38-15,5-9 0 16,4-11-7-16,0-8 7 15,0-3-1-15,-2-7-7 16,-5-11-18-16,-8-7-16 16,-4-19-78-16,-9 6-110 15,-8 2-532-15</inkml:trace>
  <inkml:trace contextRef="#ctx0" brushRef="#br1" timeOffset="62168.27">4655 10450 146 0,'0'0'1153'0,"0"0"-962"15,0 0-151-15,0 0-14 16,0 0 68-16,0 0 11 0,107 0 21 16,-56 0-61-1,6-1-33-15,8-4 19 0,5 0-51 16,-1 1 12-16,4-1 11 16,-6 3-23-16,-3 1 41 15,-9-1-13-15,-8 0 5 16,-10 1 23-16,-10-1-31 15,-3 2 24-15,-11 0 4 16,-4 0-45-16,-3 0 24 16,-4 0-32-16,-2 0 0 15,0 0-15-15,-5 0-124 16,-11 0-178-16,-1 0-1101 0</inkml:trace>
  <inkml:trace contextRef="#ctx0" brushRef="#br1" timeOffset="65225.21">5933 10788 954 0,'0'0'338'16,"0"0"-255"-16,0 0-40 16,0 0-27-16,0 0 61 15,0 0 38-15,0 0-78 0,0 0-5 16,4 0-16-1,10 2 1-15,7 1 53 0,7 1-10 16,5 1-1-16,7-2-15 16,2-3-37-16,3 0-1 15,-3 0-6-15,-1 0 0 16,-5 0 4-16,-6-2-4 16,-5-4 2-16,-7 2-2 15,-6-1-24-15,-6 2-74 16,-6 3-102-16,-9 0-101 15,-6 3-429-15</inkml:trace>
  <inkml:trace contextRef="#ctx0" brushRef="#br1" timeOffset="65527.4">5969 11073 798 0,'0'0'382'0,"0"0"-288"16,0 0-67-16,0 0-21 15,0 0 78-15,0 0 104 16,0 0-47-16,88 0-24 16,-49 0-37-16,4 0-39 15,3 0 9-15,1 0-27 16,-3-6-22-16,-2 0 32 15,-6 1-33-15,-6-1 0 0,-11 3-1 16,-4 3-11-16,-5 0-65 16,-4-4-139-16,-4 3-169 15,-1-2-333-15</inkml:trace>
  <inkml:trace contextRef="#ctx0" brushRef="#br1" timeOffset="66268.16">6461 10580 1000 0,'0'0'286'15,"0"0"-244"-15,0 0-27 16,0 0-15-16,0 0 23 15,27 89 80-15,-18-44-20 16,3 21-2-16,0 23-47 16,-2 21-24-16,-1-6 16 15,-3-22-25-15,-3-26 0 16,0-22 7-16,3 4-7 16,-3-4-1-16,2-5 0 15,-2-9 0-15,1-11-7 16,-1-9 7-16,0 0 0 15,1-21 39-15,-1-13-26 16,-1-10 8-16,-2-20-21 0,0-16 1 16,0-19 27-1,-11-4-11-15,-3 16-4 0,0 20-1 16,4 24-11-16,-1 6-1 16,-1-1 2-16,-1-2 4 15,-1 2 35-15,4 9-21 16,3 10-1-16,2 6 17 15,2 8-10-15,0 3 6 16,3 2-32-16,0 0 10 16,0 3-16-16,3 11 12 15,12 3-6-15,9 6 3 16,7 0-3-16,5 1-1 16,6 1-16-16,3-4-6 0,5-1 23 15,2 1-16-15,1-2 16 16,-1 3-8-16,-3 0 4 15,-4 1 4-15,-8 0-2 16,-8 4-13-16,-12-1 15 16,-9 2 0-16,-8 5 0 15,-2 0 0-15,-20 3-10 16,-8 1 10-16,-7-3 0 16,-5 2 1-16,-4-4 34 15,1-2-1-15,-1-4 9 16,4-5 4-16,9-4-35 15,5-3 3-15,6-4-15 16,8-3-17-16,4 3 11 0,5 4-116 16,4-2-270-1,-1 2-646-15</inkml:trace>
  <inkml:trace contextRef="#ctx0" brushRef="#br1" timeOffset="80025.75">7537 10122 690 0,'0'0'257'0,"0"0"-141"16,0 0 23-16,0 0-28 15,0 0 48-15,0 0-27 16,-6-10-46-16,6 10-32 16,0 0-40-16,0 0-13 15,0 0-1-15,0 11 0 16,0 13 32-16,0 14 5 16,0 23-11-16,4 26-3 15,1 27-22-15,-1 11 6 16,-3-7-7-16,-1-15 2 15,0-29 3-15,0-16-4 0,0-18-1 16,-5-8 10 0,0 0-9-16,1 0-1 15,1-3 6-15,0-9-3 16,1-9 5-16,2-7-8 0,0-4 0 16,0 0 14-16,0 0-14 15,0-18-4-15,0-5 4 16,0-12 0-16,0-8 4 15,0-6-4-15,0-2-1 16,8-2-7-16,5 3-26 16,2 7 21-16,7 4 0 15,2 11 5-15,7 9 7 16,1 12-17-16,2 7 7 16,2 0 11-16,-3 19 1 15,-2 8 9-15,-4 7-10 16,-6 5 0-16,-8 2 15 0,-7 1 13 15,-6 0 13-15,0 0 12 16,-10-3-37-16,-11-2 6 16,-4-6-7-16,-1-6-14 15,-4-5 15-15,-4-10-13 16,0-8-2-16,-2-2 6 16,5-10 1-16,-2-13-10 15,6-4 2-15,5 0-3 16,7 3-4-16,7 4-5 15,2 9 11-15,5 1-12 16,1 6-16-16,0 3-6 0,16 1-71 16,20 0-76-1,0 0-58-15,-3 0-432 0</inkml:trace>
  <inkml:trace contextRef="#ctx0" brushRef="#br1" timeOffset="80238.28">7942 10764 1267 0,'0'0'247'15,"0"0"-192"-15,0 0-54 16,0 0 21-16,21 72 46 16,-14-35 39-16,-2 4-65 15,1-5-23-15,2-7-7 16,-2-7-12-16,-3-11-1 0,-3-14-113 15,0-14-183-15,0-8-477 0</inkml:trace>
  <inkml:trace contextRef="#ctx0" brushRef="#br1" timeOffset="80396.13">7890 10464 1401 0,'0'0'272'0,"0"0"-269"16,0 0-3-16,0 0-105 16,0 0-4-16,0 0-131 15,0 0-444-15</inkml:trace>
  <inkml:trace contextRef="#ctx0" brushRef="#br1" timeOffset="81085.47">8318 10686 867 0,'0'0'253'16,"0"0"-188"-16,0 0-44 15,0 0-4-15,0 0 53 16,0 0 67-16,0 0-39 15,-22-17-50-15,22 17-24 16,0 5-24-16,0 17 18 16,0 23-1-16,10 30 15 15,10 31 30-15,-1 11-7 16,5-5 1-16,-6-10-17 16,-3-17-27-16,-5-15-2 15,-2-13-10-15,-3-16 0 16,-3-11 1-16,-1 1 0 15,1 0 0-15,-1-3 5 16,-1-10-5-16,2-5-1 16,-2-8 0-16,0-2 0 0,0-3 10 15,0 0-10-15,0-8 0 16,0-10-7-16,0-8-67 16,-3-8-77-16,-7-6-71 15,-4-26-48-15,-2 12-258 16,5 4-102-16</inkml:trace>
  <inkml:trace contextRef="#ctx0" brushRef="#br1" timeOffset="81565.99">8296 10972 494 0,'0'0'88'0,"0"0"-63"16,0 0-17-1,7-75 17-15,4 53 57 0,2 2 8 16,5 1 25-16,4 5-34 15,5 2-9-15,4 4 2 16,2 3 14-16,3 5-8 16,0 0 33-16,-3 10-40 15,-2 9-47-15,-6 2-4 16,-5 4-15-16,-8 4 38 16,-9 0-23-16,-3 3 1 15,-6 3 10-15,-18-3-32 16,-4-1 9-16,-5-6-10 15,-2-5 1-15,3-8 12 16,2-7-11-16,6-5 8 0,3 0-3 16,9-12-7-16,6-8-45 15,6 0-58-15,0-6-53 16,11 0 47-16,9-3-60 16,7 1-104-16,3 0 6 15,3 0-8-15,0 3 144 16,0 5 131-16,-4 4 7 15,1 8 171-15,-3 6 17 16,-2 2 85-16,-5 16-35 16,2 7-129-16,-4 9-28 15,-4 3-28-15,-2 0-6 16,-4-5-9-16,-2-3-31 16,-4-15-14-16,-2-6-65 15,0-6-239-15</inkml:trace>
  <inkml:trace contextRef="#ctx0" brushRef="#br1" timeOffset="81724.98">8693 10556 38 0,'0'0'1475'16,"0"0"-1293"-16,0 0-170 15,0 0-12-15,0 0-12 16,0 0-46-16,0 0-153 15,66 16-372-15</inkml:trace>
  <inkml:trace contextRef="#ctx0" brushRef="#br1" timeOffset="83029.81">9034 10899 1270 0,'0'0'210'15,"0"0"-133"-15,0 109-40 16,0-75-20-16,0-11 6 16,0-10-17-16,3-11-6 15,3-2 30-15,0-20-9 16,-4-12-10-16,-2-7-11 0,0-6-7 16,0 0 0-1,-8 2 0-15,-1 6 2 0,2 3 4 16,1 9 2-16,4 5-1 15,2 6 2-15,0 3-2 16,2 4-6-16,11 3-6 16,4 1-34-16,3 3-21 15,6 0-25-15,2 0 28 16,0 12 25-16,1 3 7 16,-2 4 26-16,-2 9 5 15,-3 2 1-15,-5 8 8 16,-1 1 2-16,-2 2-4 15,-1-3 20-15,-1-4-12 16,3-8 1-16,-2-8 21 16,2-10-27-16,-1-8 8 0,0-3 15 15,0-18 52-15,-3-8-52 16,-3-7-32-16,-5-3 0 16,-3-3 0-16,-1 1 0 15,-15 4 4-15,-6 5 11 16,-3 5 15-16,0 10 13 15,-2 8-27-15,3 9 1 16,2 4-5-16,2 18-11 16,4 12 2-16,4 8-3 15,7 6 0-15,5 2 0 16,0 0-5-16,11-8 5 16,8-8 0-16,1-10 0 15,7-15-1-15,-2-9-8 0,2-3 8 16,-2-20-15-1,-1-12-57-15,-4-5 33 0,-6-9-26 16,-3-1 34-16,-5 3 26 16,-3 4 12-16,-3 7 1 15,0 13 31-15,0 9-4 16,0 14-5-16,3 1-18 16,1 26-10-16,5 13 40 15,-1 9-15-15,3 7-2 16,1 0-4-16,4-3-4 15,0-10 57-15,-1-10-42 16,1-11-21-16,-2-9 6 16,-3-13-16-16,-3-2 0 15,3-23-1-15,-3-11-5 16,-2-12-20-16,-1-5-36 0,-2-3 2 16,0 5 18-16,0 4 17 15,0 11 17-15,1 14 0 16,4 15-6-16,-1 7 12 15,1 21 2-15,2 18 18 16,-1 13 34-16,2 5-30 16,2 4 16-16,-1-5 28 15,1-9-59-15,4-10 18 16,-3-12-25-16,-2-11 6 16,1-11 0-16,0-3 4 15,-3-20-20-15,2-11 2 16,-1-11-34-16,-2-5-24 15,-1-2-27-15,-2 3 46 0,0 9 2 16,0 9-7-16,-1 13 40 16,4 15-5-16,0 9-8 15,0 23 25-15,0 12 31 16,4 6 24-16,-1 1 9 16,3-4 7-16,0-7-27 15,3-12-21-15,-2-10-7 16,-1-10 8-16,3-8-13 15,-2-5 29-15,-2-17-27 16,1-11-13-16,-6-8-19 16,-1-7-28-16,-5-1 14 15,-1 0-4-15,-2 7-4 16,0 9 40-16,0 13-8 16,0 14 9-16,1 6-6 0,4 23 6 15,6 13 13-15,0 11 75 16,3 4-25-16,2-1-21 15,2-6-2-15,3-8-33 16,3-12 3-16,-6-8-10 16,3-10-23-16,-6-8-56 15,-5-13-291-15,-7-7-791 0</inkml:trace>
  <inkml:trace contextRef="#ctx0" brushRef="#br1" timeOffset="83340.88">10089 10542 1377 0,'0'0'212'0,"0"0"-212"16,0 0-111-16,0 0 8 0,0 0 87 15,0 0 8-15,0 0-53 16,-6 54-353-16</inkml:trace>
  <inkml:trace contextRef="#ctx0" brushRef="#br1" timeOffset="84314.48">10709 10816 1224 0,'0'0'282'0,"0"0"-200"16,0 0-40-16,0 0 44 16,0 0-32-16,-97-36-14 15,67 36-15-15,-1 13-24 16,1 10 10-16,5 7-11 15,4 4 0-15,7 9 3 16,6 1-2-16,8 3-1 16,0-2 0-16,10-6 1 0,8-8 4 15,6-9-5 1,4-10 0-16,2-11-1 0,3-1-7 16,-2-24-26-16,-3-9 8 15,-1-13-2-15,-6-9 26 16,-4-15-12-16,-7-17 14 15,-3-19-2-15,-7-5 3 16,0 21-2-16,0 24 1 16,-3 34 0-16,-1 11 21 15,1 9 5-15,2 9-10 16,-2 3-16-16,1 42-6 16,2 39 6-16,0 33 1 0,12 14 11 15,9-10 23 1,3-30-14-16,-2-32-1 0,-2-23 9 15,0-11-23-15,6-5 10 16,2-2-15-16,5-11 0 16,-2-4 11-16,-1-19-12 15,-5-15 8-15,-5-11 3 16,-4-8-10-16,-7-8-1 16,-4-3 0-16,-5 2 1 15,0 4 6-15,0 14-7 16,-6 12 0-16,1 18 16 15,2 14-16-15,0 27-1 16,2 34-7-16,1 27 8 16,7 10 18-16,14-17 5 15,0-22-5-15,-2-23-6 0,5-12-12 16,3-1 0-16,18-3-10 16,-4-4-154-16,-11-10-626 0</inkml:trace>
  <inkml:trace contextRef="#ctx0" brushRef="#br1" timeOffset="84832.13">7965 11585 1478 0,'0'0'184'0,"0"0"-184"15,0 0-64-15,0 0 40 16,0 0 24-16,0 0 33 15,0 0 4-15,8 91 97 16,15 4-84-16,1 10-20 16,1-2-12-16,-4-18-8 15,-7-28 30-15,-3-13-29 16,-2-8-10-16,0 0 8 16,-1-1-9-16,1-2-28 15,-9-12-112-15,0-11-156 16,-2-9-242-16</inkml:trace>
  <inkml:trace contextRef="#ctx0" brushRef="#br1" timeOffset="85431.91">7862 11955 489 0,'0'0'851'15,"0"0"-832"-15,0 0-8 16,0 0-11-16,0 0 69 15,108 15 19-15,-58-9-19 16,5-6 5-16,8 0-25 16,-4-3-38-16,-2-10 8 15,-5-3-19-15,-13 0-6 16,-5 1-23-16,-11 0-19 0,-10 4 38 16,-8 4 10-16,-4 4 0 15,-1 3 36-15,0 0-2 16,-3 10-28-16,-1 14-1 15,1 12-5-15,3 14 0 16,0 8-2-16,4 2-4 16,9 0 5-16,-2-7 1 15,1-9 0-15,-2-13 0 16,-2-12-3-16,-5-8 2 16,-3-9 1-16,0-2 1 15,0-13-1-15,-6-9-48 16,-7-7 7-16,-1-7 17 15,0-5 0-15,0-2 23 16,5-1-40-16,1 1 2 16,8 4 17-16,0 3-13 0,0 7 16 15,12 11 18-15,5 6-15 16,2 8 15-16,3 4 1 16,2 0 19-16,0 11 21 15,0 8-11-15,4 6-9 16,-1 9 6-16,0 9 5 15,-2 9 20-15,-2 8-21 16,-2 0-20-16,-2-4 14 16,-4-7 3-16,-2-16 8 15,-4-12-21-15,-3-10-14 0,-3-11-1 16,-3-17-136-16,0-11-43 16,0-2-383-16</inkml:trace>
  <inkml:trace contextRef="#ctx0" brushRef="#br1" timeOffset="85667.9">8590 11723 1458 0,'0'0'272'0,"0"0"-200"16,0 0-40-16,0 0-31 0,0 0-1 16,0 0 0-16,0 0-17 15,7 0-104-15,-1 2-202 16,0-1-387-16</inkml:trace>
  <inkml:trace contextRef="#ctx0" brushRef="#br1" timeOffset="86236">9231 11993 1137 0,'0'0'216'15,"0"0"-151"-15,0 0-8 16,0 0 69-16,-85-26-3 16,60 26-71-16,1 0-9 15,-3 3-29-15,0 14-3 16,0 7-11-16,2 6 0 16,5 5 0-16,1 4 0 15,8 4 0-15,6 0-6 16,5-3 6-16,0-3 0 15,13-5-1-15,11-6-9 0,0-8 8 16,9-8-21 0,-3-10-36-16,-2 0 1 0,2-14-41 15,-6-11-26-15,-4-7 84 16,-6-6 8-16,-1-3 33 16,-5-2 0-16,-5-2 36 15,-2 2 61-15,1 5-12 16,-2 7-18-16,0 10 13 15,0 9-30-15,1 11-27 16,2 1-23-16,2 25 0 16,2 25 2-16,-1 27 11 15,2 26-6-15,-2 16 11 16,1-1-18-16,-3-14 16 0,-1-23-16 16,-1-20 12-1,-2-20-12-15,1-13 0 0,1-1 0 16,-1-7 0-16,4-17-22 15,-1-3-230-15,1-13-471 0</inkml:trace>
  <inkml:trace contextRef="#ctx0" brushRef="#br1" timeOffset="86596.73">9443 12093 1008 0,'0'0'156'0,"0"0"-107"16,0 86-33-16,0-44 32 0,1-6 88 15,10-4-34-15,5-6-35 16,5-9-39-16,2-10-27 16,2-7 21-16,3-3-22 15,-1-20 2-15,1-10 30 16,-4-4-7-16,-6-5-2 15,-5-4-17-15,-8 3-5 16,-5 4 21-16,-2 5 0 16,-15 6 25-16,-6 8 20 15,-2 8-21-15,-8 9-4 16,-6 3-12-16,-1 7-29 16,-5 17 6-16,5 8-7 15,4 7-38-15,8 1-9 16,8 18-79-16,7-10-152 15,10-8-403-15</inkml:trace>
  <inkml:trace contextRef="#ctx0" brushRef="#br1" timeOffset="87032.31">9844 11997 1545 0,'0'0'192'16,"0"0"-174"-16,0 0-8 0,55 112-5 16,-40-61-4-1,-4-1 24-15,-5 0 23 0,-2-7-7 16,-2-7-5-16,-2-9-35 16,0-10-1-16,0-9 4 15,0-8-2-15,0-2-4 16,-2-19-2-16,-1-11-59 15,3-11 41-15,0-6-19 16,0-6-77-16,5 1-70 16,9 6 73-16,0 9 98 15,7 16 17-15,-1 13 29 16,0 10 65-16,2 13 25 16,1 18-2-16,-4 11-25 15,-1 8-26-15,-4 0-10 16,-1 0-5-16,-3-8-13 15,-2-9-3-15,4-11-35 0,-2-7 0 16,2-14-37-16,0-1-82 16,0-17-30-16,10-33-112 15,-4 5-133-15,-4 0-649 0</inkml:trace>
  <inkml:trace contextRef="#ctx0" brushRef="#br1" timeOffset="87789.65">10339 12056 1160 0,'0'0'536'15,"0"0"-450"-15,3 79-44 16,5-37-30-16,1 4-11 16,4-4 29-16,4-5 34 15,3-7-26-15,6-11-11 16,2-9-26-16,3-10 12 16,4-5-13-16,-1-19 6 0,-3-11-8 15,-4-7 2-15,-9-4-6 16,-5-3 5-16,-11-2-8 15,-2 4 9-15,-12 4 0 16,-15 8 0-16,-6 8 4 16,-4 13 7-16,1 11 13 15,-1 3-8-15,3 24-15 16,2 9-1-16,4 9 0 16,9 4 1-16,5 3 2 15,8-1-1-15,6-4 5 0,0-8-4 16,8-7-3-1,10-10 0-15,7-12-1 0,3-7-33 16,4-2 4-16,1-20-45 16,-2-11-17-16,0-6 23 15,-4 0 15-15,-5 0 41 16,-4 8 13-16,-3 7 9 16,-6 11 37-16,1 11-35 15,-2 2-3-15,1 25 13 16,1 12-12-16,2 8 21 15,4 3-3-15,4 0 2 16,4-7 16-16,3-8-43 16,4-11-1-16,0-11 4 15,2-11 2-15,-1 0-8 16,-3-22 1-16,-2-12-46 0,-3-10 20 16,-4-9-20-16,-4-6 17 15,-7-16 22-15,-9-14-3 16,0-15 10-16,-21-5 0 15,-10 8 1-15,1 23 25 16,6 23-17-16,6 18 14 16,6 14 14-16,2 3-29 15,1 7 9-15,1 6-17 16,4 7-8-16,-3 15 8 16,2 31-15-16,5 28 14 15,5 29-1-15,20 13 2 16,15 3 5-16,6-13 3 15,-7-25 10-15,0-19 44 0,-10-20-15 16,3-9 14 0,7-1-35-16,4-1-20 0,8-1 4 15,16-9-10-15,-12-9-65 16,-9-4-281-16</inkml:trace>
  <inkml:trace contextRef="#ctx0" brushRef="#br0" timeOffset="120562.76">5836 14962 643 0,'0'0'327'0,"0"0"-207"15,0 0-65-15,0 0 11 16,0 0 6-16,0 0-5 16,-3 72 23-16,3-41-24 15,0 2-5-15,0 3 38 16,0 3-39-16,0 1-3 16,5 4-16-16,-4-1-10 15,2 1 17-15,0-2-26 16,0-4-9-16,0-4 12 0,0-5-19 15,-3-3 3 1,3-5-9-16,0-5 0 0,0-4 1 16,-1-4-1-16,-1-4 0 15,-1-4 0-15,0 0-10 16,2 0-55-16,-2-20-119 16,0 0-164-16,0-2-321 0</inkml:trace>
  <inkml:trace contextRef="#ctx0" brushRef="#br0" timeOffset="121358.16">5626 14904 550 0,'0'0'385'15,"0"0"-255"-15,0 0-73 16,0 0 15-16,0 0-14 0,0 0 13 16,0 0-1-16,28-37-9 15,-13 31 21-15,2-2-3 16,2 4-48-16,3-1-1 16,-1 4-29-16,5-1 12 15,0 2-1-15,4 0-11 16,0 0 37-16,3 0 10 15,0 0-23-15,-2 0-2 16,2 0-15-16,-2 9 0 16,1-1 4-16,-4 4-11 15,-1 0-1-15,-2 0 1 16,-4 1 0-16,-3-1 10 0,0 5-10 16,-5-3 12-1,-1 3 20-15,-3 2-17 0,-3-2 0 16,-1 0-7-16,-4 3-9 15,-1-2 18-15,0 2-17 16,0-3-1-16,-9 3 5 16,-3-2 1-16,-3 0-7 15,0 1 1-15,-1 1 0 16,-1-3 7-16,-2 2-7 16,0-4 0-16,-1-1 0 15,-2-1 6-15,0-2-6 16,0-5 0-16,0 0 0 15,1-1 8-15,3-2-7 0,-1-2-1 16,1 1 3-16,2-2 5 16,1 0 7-16,0 0-3 15,2 0 0-15,2 0 20 16,5 0-29-16,0 0-2 16,3 0-1-16,0 0-1 15,3 0-8-15,0 0 8 16,0 0-41-16,0 3-139 15,6 5-375-15,0-1-737 0</inkml:trace>
  <inkml:trace contextRef="#ctx0" brushRef="#br0" timeOffset="133655.91">6710 15244 484 0,'0'0'343'0,"0"0"-185"16,0 0-71-16,0 0 28 15,0 0 33-15,0 0 13 16,-4 0-37-16,2 0-50 15,2 0 12-15,-1 0-7 16,1 0-13-16,-2 0 0 16,2 0-18-16,-1 0-5 15,1 0 0-15,0 0-17 16,0 0 11-16,0 0-10 0,0 0-11 16,0 0 4-16,0 0-5 15,0 1 6-15,0-1-3 16,0 0-12-16,0 0 5 15,0 0-9-15,0 0-2 16,0 0 15-16,0 0-3 16,0 0-5-16,0 0 11 15,0 0-17-15,0 0 8 16,0 0-8-16,0 0 0 16,0 0 11-16,6 0-5 15,0 0-6-15,0 0 5 16,1 0 0-16,-1 0-6 15,3 0 0-15,-3 0 1 0,3 0 7 16,-5 0-7-16,2 0-1 16,-1 0 0-16,-2 0 12 15,3 0-12-15,4 0 1 16,-2 2-1-16,2-2 19 16,2 0-19-16,3 1 8 15,1-1-8-15,-2 0 6 16,5 0-5-16,-1 0-1 15,3 0 0-15,1 0 11 16,-2 0-11-16,5 0 0 16,-1 0 0-16,3 0 1 15,0 2-7-15,-1-2 7 16,3 0-1-16,-1 0 6 0,-1 1-5 16,2 0-1-1,-1 1 0-15,0 1-8 0,2-1 8 16,1 1 0-16,1-2 0 15,-4-1 1-15,5 0 0 16,-5 0-1-16,-1 0 0 16,1 0-3-16,-2 0 3 15,-4-1 0-15,-4-2 0 16,-3 2-1-16,-3 1 2 16,-3 0-2-16,-2 0 1 15,2 0-5-15,-1 0 5 16,-4 0 0-16,2 0 0 15,-3 0 3-15,-2 0-2 16,-1 0-1-16,2 0 0 0,-2 0-2 16,0 0 2-16,0 0 1 15,0 0-1 1,1 0 6-16,-1 0-6 0,2 0 0 16,-1 0 0-16,2 0 0 15,-1 0 3-15,4 0-2 16,-3 0-1-16,4 0 15 15,-4 0-15-15,0 0 0 16,0 0 0-16,-1 0 1 16,-1 0 2-16,-1 0 5 15,2 0 5-15,-2 0 6 16,0 0-18-16,0 0 8 16,0 0 3-16,0 0-12 0,0 0 18 15,0 0-9 1,0 0 1-16,0 0 6 0,0 0-16 15,0 0 1-15,0 0-1 16,0 0 0-16,0 0 0 16,0 0-1-16,0 0-41 15,0 0-130-15,0 4-205 0</inkml:trace>
  <inkml:trace contextRef="#ctx0" brushRef="#br0" timeOffset="138032">5675 15768 915 0,'0'0'167'0,"0"0"-122"16,0 0 43-16,0 0 46 16,0 0 15-16,0 0-38 15,0 0-59-15,0 0 17 16,0 0 2-16,0 0-24 16,0 0 7-16,0 0-26 15,0 0-9-15,0 0 8 16,0 2-25-16,-3 1 3 15,-3 2-5-15,-6 5 6 16,-1 2-4-16,-5 1-2 0,-2 5 1 16,-2 1 5-1,-3 1-4-15,-5 4-3 0,2 1 1 16,-5 3-4-16,-5 0 3 16,-3 4 2-16,-4 1-1 15,-1 2 5-15,-5-3-5 16,-6 4 0-16,-2 0 0 15,-1 0 0-15,2 1 0 16,3-3 0-16,5-3 2 16,4-2 2-16,6-2-3 15,7-5-1-15,6-1 0 16,5-6 1-16,3-1 0 16,2 0-1-16,4-3 0 15,2-1 1-15,4-3-1 16,2-1 0-16,2-4-1 15,3-2-2-15,0 0 3 16,0 0 0-16,0 0-1 0,0 0 0 16,0 0-90-16,17-2-122 15,2-4 6-15,1-2-96 0</inkml:trace>
  <inkml:trace contextRef="#ctx0" brushRef="#br0" timeOffset="139354.68">5672 15808 510 0,'0'0'223'16,"0"0"-125"-16,0 0 38 0,0 0 28 16,0 0-20-16,0 0-47 15,0 0-48-15,-39 42 5 16,26-30 8-16,4 5 14 15,-4 1-19-15,-1 5-32 16,-2 2 7-16,-1 3 0 16,-5 5-7-16,1 1 4 15,-3 1-19-15,-1 2-4 16,-4-1 4-16,1 3-10 16,0 0 1-16,-2-1-1 15,-1-2 0-15,-1 1 10 16,-2 1-10-16,4-4 0 15,-1 2 0-15,1-4 1 0,3 2-1 16,2-8 0 0,3 1 1-16,2-4 3 0,4-3-4 15,2-1 0-15,1-2 0 16,4-4 2-16,3-4-2 16,0-1 0-16,3-4 0 15,-1-1 2-15,2-1-2 16,2-1 0-16,0 1 0 15,0-2 1-15,0 2-1 16,-1-2 0-16,-1 3 0 16,-1 0 2-16,0 1-2 15,0 1 0-15,3-1 0 16,-3-3-1-16,3 1 1 16,0-2 0-16,0 0 1 15,0 1 7-15,-3-1-7 0,3 0-1 16,0 0 0-16,0 0 1 15,0 0 18-15,0 0 12 16,0 0-3-16,-2 0 9 16,-1 0-18-16,-2 0 1 15,-3 0-2-15,-1-4-17 16,-4-3 29-16,-2-2-28 16,-3-1 4-16,0 0 20 15,-1-4-18-15,-2 1-2 16,-2-1-6-16,1 0 0 0,1 2 2 15,5 2-2 1,-2 1 0-16,4 3 7 0,0-2-6 16,0 3-1-16,1-3 0 15,2 5 0-15,1-3 3 16,1 3-3-16,3 0 11 16,0 1 13-16,-2-1-23 15,1 3 6-15,1 0-7 16,0-2 0-16,0 2 12 15,3-1-2-15,0 1-2 16,0 0 14-16,0 0-21 16,2 0 6-16,-1 0-2 15,2 0-4-15,-1 0 11 16,1 0-12-16,0 0 0 16,0 0 3-16,0 0-3 0,0 0-1 15,0 0 0-15,0 0-33 16,0 6-78-16,7 8-197 15,-1 3-506-15</inkml:trace>
  <inkml:trace contextRef="#ctx0" brushRef="#br0" timeOffset="144872.15">5390 16148 443 0,'0'0'92'0,"0"0"-46"16,0 0 15-16,0 0 24 15,-113 68-6-15,71-47-56 0,-4 3-10 16,-5 1-5 0,0 2-7-16,-2 1 19 0,2 0 6 15,3-2 39-15,2 0-1 16,6-4-2-16,4 0-21 16,2-6-31-16,4-2-9 15,12-1 40-15,2-6-33 16,5-2-6-16,5-2 8 15,3-2-9-15,3-1 6 16,0 0-6-16,0 0 13 16,9 0 21-16,5-4 0 15,5-5-17-15,3-7-16 16,5 0-2-16,6-7 13 0,1 0-12 16,7-5 0-1,5-2 10-15,5 0-10 0,4 0 5 16,1 1 7-16,-2 3-11 15,-2 3 24-15,-7 6-15 16,-6 1-5-16,-8 3-3 16,-10 7 4-16,-5 0-7 15,-8 4 0-15,-5 0 0 16,-2 2 10-16,-1 0-9 16,0 0 79-16,0 0-12 15,-9 0-56-15,-10 9-11 16,-11 3-1-16,-7 7-29 15,-11 3 19-15,-4 7-15 16,-8 2 4-16,2 4 19 16,1 0-11-16,5 0 13 15,9-4 2-15,11-8-2 0,10-5 4 16,9-8-4-16,10-5 0 16,3-5-13-16,0 0-47 15,18-7-18-15,4-10 78 16,12-3 6-16,4-9 7 15,5-2-11-15,5-7-2 16,5-2 9-16,5-3-8 16,-1-1 11-16,3-2-4 15,-6 1-1-15,-5 3-3 16,-9 4-3-16,-7 6-1 16,-9 7 0-16,-8 8 1 0,-5 8 0 15,-8 5 0 1,-3 4 72-16,0 0-8 0,-8 16-49 15,-14 8-7-15,-8 6-9 16,-4 8 0-16,-8 4 4 16,-7 1-3-16,-2 0-1 15,0 0 4-15,2-1-3 16,4-8-1-16,14-4 0 16,7-8 1-16,11-9-1 15,8-8 0-15,5-5 0 16,0-1-38-16,15-18-27 15,8-7 47-15,8-8-6 16,9-7 16-16,0-5 8 0,5-3 0 16,-2-1 0-1,1 4 9-15,-3 0-9 0,-5 9 0 16,-6 8 0-16,-8 10 0 16,-8 8 10-16,-8 8-4 15,-6 3 62-15,0 6-11 16,-8 14-47-16,-14 14 7 15,-9 8-17-15,-10 8 6 16,-8 5-1-16,-3 4-4 16,-8 2-1-16,5 1 6 15,1-3-6-15,9-4-1 16,7-9 1-16,15-11-2 16,7-12 1-16,10-11 1 15,6-9-10-15,0-3-70 16,14-10-6-16,8-12 70 15,5-7 6-15,4-7 10 0,2-3 0 16,1-2 0-16,1-1 1 16,-1 6 10-16,0 5-9 15,-8 5 2-15,-6 11 6 16,-9 6-10-16,-7 9 0 16,-4 0 29-16,-4 17-7 15,-19 14 7-15,-8 12-11 16,-9 6-5-16,1 3-12 15,-3 1-1-15,8-6 26 16,1-3-17-16,9-6-1 16,5-7-3-16,7-8-5 15,3-9 0-15,6-6 0 0,3-6-13 16,0-2-8 0,0 0-34-16,5-15 34 0,8-7 20 15,2-3 1-15,3-7 0 16,1-2 0-16,2-3-6 15,6-4 6-15,0 1 0 16,1 3 0-16,-3 4 8 16,-5 8-8-16,-4 8 0 15,-10 9 0-15,-6 8 0 16,0 1 34-16,-22 21-21 16,-5 8-11-16,-12 9 8 15,-3 5-9-15,-1-1-1 16,3-1 1-16,4-4-1 15,8-9 20-15,4-4-11 0,12-11-8 16,3-3 8-16,5-8-9 16,4-3 0-16,0 0-22 15,0-9-30-15,5-10 30 16,7-3-3-16,6-6 14 16,0-3 9-16,3-2-17 15,4 2 18-15,-2 2-6 16,1 2 5-16,-8 7 2 15,-4 6 0-15,-4 9 0 16,-8 5-1-16,-2 0 1 16,-18 12 0-16,-8 9 0 15,-5 4 1-15,-5 4 5 16,-1 0 1-16,6-5 16 0,2-2 8 16,7-2-23-16,6-3-2 15,5-5-6-15,5-5-2 16,5-5 2-16,3-2-1 15,0 0-28-15,12-8-24 16,9-9 48-16,7-11 5 16,5-3 0-16,9-10 0 15,1 0 8-15,2-2-8 16,-1 2 1-16,-2 3 12 16,-4 5-13-16,-8 6 6 15,-8 10-5-15,-13 7-1 16,-6 5 20-16,-3 5 109 15,-11 0-63-15,-17 12-37 0,-6 8-29 16,-10 6 2-16,-2 1-2 16,0 0 2-16,3 2 4 15,4-3-5-15,3-4-1 16,11-4 5-16,4-4-5 16,12-7 0-16,6-5-1 15,3-2-19-15,0 0-21 16,10-2-44-16,11-10 72 15,4-5 12-15,5-2 1 16,3-1 0-16,0-3 0 16,1 0 0-16,1-1 5 15,-4 2-5-15,0 2 1 0,-8 4 7 16,-8 6-7-16,-11 5-1 16,-4 5 0-16,-3 0 19 15,-21 11 2-15,-10 9-20 16,-8 5-1-1,-7 4 10-15,0 3-9 0,0-3-1 16,5-1 2-16,3-1-2 16,6-5 12-16,10-5-12 15,10-5 0-15,6-5 0 16,6-4-7-16,3-3 6 16,0 0-10-16,7 0-23 15,13 0 34-15,7-7 7 16,4-4-6-16,2-3 5 15,4 0 3-15,-1-3-6 16,-3 2-3-16,-5 3 0 16,-7 3-1-16,-9 5-2 0,-9 4-14 15,-3 0-6-15,-6 6 23 16,-18 9 7-16,-3 6-7 16,-7 1 1-16,-5 0 10 15,3 1-11-15,1-3 0 16,0 0 0-16,7-3 4 15,5-3-4-15,4-1 0 16,7-6 0-16,5 0-1 16,4-5 0-16,3-1 1 15,0 1-2-15,0 1-20 16,10 3 20-16,10 6 1 16,5 2 1-16,6 6 3 0,2-1-3 15,0 0 0 1,-3-3 0-16,-5-2 0 0,-6-7-1 15,-5 1 1-15,-8-2 0 16,1-5 11-16,-4 0-11 16,-3-1 16-16,0 0 12 15,0 0 25-15,-7-4 10 16,-5-8-48-16,-7-5-8 16,-1 0 10-16,-4 0-16 15,2 0 5-15,4 3 2 16,0 4-8-16,9 1 19 15,3 6-19-15,2 0 6 16,2 1-6-16,2 2-4 16,0 0-7-16,0 0-15 15,15 8 3-15,6 6 23 0,0 2 1 16,4-2 1-16,-1 0 5 16,-6-7-7-16,-3 0 0 15,-6-4-2-15,-3-1-4 16,-2-2 6-16,-4 0 0 15,0 0 12-15,0 0 11 16,0 0-14-16,-4-2 1 16,-5-6-10-16,-2-1 1 15,0-2 3-15,3 2-3 16,2 4 0-16,3 2 3 0,3 2-4 16,0-1-9-1,0 2-20-15,3 0-13 0,12-1 42 16,4-3 1-16,4-4-1 15,2-1-1-15,3-7 1 16,2-4 19-16,4-5-6 16,2-4-13-16,2-6 11 15,-1-1-9-15,0-2 7 16,-4 2 2-16,-5 1-10 16,-7 7-1-16,-6 8 0 15,-6 6 0-15,-6 7 6 16,-3 6-5-16,0 1 48 15,-1 0-20-15,-13 13-29 16,-8 7 0-16,-5 8-6 16,-6 6-7-16,-4 7 2 0,-3 0-30 15,2-1 5-15,4-5 34 16,6-5-2-16,11-11 3 16,5-7 1-16,11-10-12 15,1-2-74-15,1-6-82 16,17-16 93-16,3-6 0 15,6-8 10-15,3-7 37 16,7-5 2-16,0-1 6 16,4-1 20-16,-1 3 2 15,3 4 15-15,-4 2 8 16,-3 10-19-16,-8 6 17 16,-7 8-16-16,-9 7-6 15,-5 9 9-15,-7 1 25 0,-7 13-5 16,-13 10-3-1,-8 10-19-15,-6 5 2 0,-6 3-10 16,-2 3 1-16,-3-1 5 16,3-2-6-16,5-4 7 15,6-6 3-15,8-8-10 16,11-8 6-16,8-11-6 16,4-4-14-16,6-6 14 15,19-19 1-15,9-9 5 16,10-11 4-16,5-5-9 15,2-1-2-15,-2-2 1 16,0-2-12-16,-4 4 12 0,-6 5-18 16,-5 6 0-1,-10 10 17-15,-9 8 2 0,-8 12 8 16,-7 5 20-16,0 5 57 16,-12 5-45-16,-10 17-24 15,-11 7-5-15,-4 12-5 16,-9 5-7-16,-8 8-1 15,-4 3-2-15,-3 2-3 16,0-1 6-16,5-3 1 16,4-7 1-16,16-9 8 15,11-10-10-15,10-14 0 16,9-10-1-16,6-5-40 16,8-6-74-16,14-17 75 15,6-7 29-15,5-6 10 16,3-4 1-16,-3 1-1 0,1 2 0 15,-10 6 1-15,0 7 3 16,-8 9-3-16,-12 8 3 16,-4 7 17-16,-7 0 27 15,-20 19-33-15,-10 10-14 16,-6 10 6-16,-6 2-3 16,2 4-3-16,3-5 6 15,5-1 10-15,7-6-3 16,9-9 11-16,9-12-13 15,11-6-11-15,6-7-12 16,15-13-139-16,3-6-231 0</inkml:trace>
  <inkml:trace contextRef="#ctx0" brushRef="#br0" timeOffset="146231.79">5526 15296 732 0,'0'0'258'16,"0"0"-128"-16,0 0 2 15,0 0 39-15,0 0-27 16,0 0-38-16,0 0-44 16,0 0-7-16,-2 0 8 0,-5 2-16 15,-8 8-12 1,-3 7-25-16,-1 0-10 0,-5 4 16 15,0 3-7-15,0-3-7 16,3 0 12-16,-1-2-12 16,5-2-2-16,0-2 0 15,3-5 1-15,4-3-1 16,2-2 0-16,5-3 0 16,2-2-1-16,1 0-5 15,0 0-5-15,0 0-49 16,0 0-77-16,1-7-81 15,7-6-61-15,-2-1-311 0</inkml:trace>
  <inkml:trace contextRef="#ctx0" brushRef="#br0" timeOffset="146623.49">5335 15223 484 0,'0'0'501'15,"0"0"-416"-15,0 0-33 16,0 0 51-16,0 0 14 0,0 0-3 15,0 0-49-15,-82 52-17 16,58-36 12-16,3 1 10 16,-1 0-8-16,1-4-19 15,6 0-30-15,0-3-6 16,3-2 11-16,-1-2-18 16,7-1 0-16,0-2-1 15,3 1 0-15,0-3 0 16,1 0 1-16,2-1-6 15,0 0-67-15,0 0-128 16,0 0-102-16,2-6-467 0</inkml:trace>
  <inkml:trace contextRef="#ctx0" brushRef="#br0" timeOffset="147015.57">5129 15107 666 0,'0'0'250'0,"0"0"-183"16,0 0-20-16,0 0 87 0,0 0-8 15,0 0-39-15,0 0-40 16,-86 48-2-16,62-33 39 16,3 2-36-16,-3 0-19 15,2-2 0-15,-2-1-28 16,4-2 9-16,1 0-10 16,5-6 1-16,4 0 4 15,3-3-4-15,4-1-1 16,1-1 1-16,1-1 0 15,1 0-2-15,-2 0-24 16,2 0-54-16,0 0-79 16,-1-6-193-16,1-1-206 0</inkml:trace>
  <inkml:trace contextRef="#ctx0" brushRef="#br0" timeOffset="147357.96">4883 15017 825 0,'0'0'209'15,"0"0"-150"-15,0 0-28 16,0 0 51-16,0 0 20 0,0 0-37 15,-85 48-42-15,64-31 10 16,2-1 1 0,-4 2 17-16,3-1-24 0,3-4-25 15,-1 2 6-15,5-4-8 16,-2-1-2-16,6-2 1 16,1-1 0-16,0 0-21 15,3-2-24-15,1-2-33 16,-1-2-21-16,2-1-99 15,3 0-148-15,0 0-60 0</inkml:trace>
  <inkml:trace contextRef="#ctx0" brushRef="#br0" timeOffset="147727.73">4597 14877 494 0,'0'0'139'0,"0"0"-96"16,0 0-14-16,0 0 102 0,0 0 45 15,-84 42-102 1,60-22-12-16,-6 3-11 0,-1 3-12 16,-2 0 29-16,0-3-8 15,2-1-13-15,6-3-4 16,1-6-4-16,3 0-13 16,6-2-6-16,-1-5-20 15,8-1-1-15,2-2 1 16,0 1-74-16,2-3-129 15,0-1-739-15</inkml:trace>
  <inkml:trace contextRef="#ctx0" brushRef="#br0" timeOffset="169306.38">5860 14391 367 0,'0'0'157'16,"0"0"-104"-16,0 0-8 16,0 0 59-16,0 0-6 15,0 0 10-15,0 3-25 16,0-3-8-16,0 0 16 16,0 2-5-16,0-2-1 15,0 0 25-15,0 0-20 16,0 0-5-16,0 0-17 0,0 0-9 15,0 0 15-15,0 0-31 16,0 0-5-16,0 0 10 16,0 0-27-16,0 0 10 15,0 0-4-15,0 0-18 16,0 0 25-16,0 0-17 16,0 0-5-16,0 0 13 15,0 0-24-15,0 0 15 16,0 0-3-16,0 0-11 15,0 0 26-15,3 0-11 16,-3 0 1-16,2 0 16 16,-1 0-22-16,1 0 19 15,-1 0 9-15,1 0-15 0,-2 0 2 16,0 0-18-16,1 0-2 16,-1-2 19-16,0-1-25 15,0-2 4-15,0-2-5 16,0-5 0-16,0 0-1 15,0-3 1-15,0 0 0 16,0 0 5-16,0-1-5 16,0-1 0-16,0 2 0 15,0-2-3-15,0 1 3 16,0 1 0-16,0-1 0 16,0 1 5-16,0-2-5 15,0 2 0-15,0-2 0 16,0 1-3-16,0-2 2 0,0-3 1 15,0 1 0 1,0 0 3-16,0-1-2 0,-1-2-1 16,1 0 0-16,-2 1 0 15,1-2-1-15,-1-2 1 16,1-3 0-16,-1-3 1 16,-1-2-1-16,3 3 0 15,-3-5 0-15,3 2-1 16,-3-2-1-16,3 1 3 15,0 0-1-15,0 3 0 16,-3 3 6-16,3 3-6 16,-3 3 0-16,3 2 0 15,-3 6-1-15,0 1 1 16,0 2 0-16,2 2 4 0,-1 0-3 16,1 4-1-16,-1-2 0 15,1 3-3 1,1 1 2-16,-2 0 1 0,1 0 0 15,1-1 3-15,-2 1-1 16,1 0-2-16,1 0 0 16,0 1 0-16,0 3-1 15,0-2 1-15,0 2 0 16,0 0 3-16,0 0-2 16,0 0-1-16,0 0 0 15,0 0-3-15,0 0 3 16,0 0 0-16,0 0 1 15,0 0 0-15,0 0 0 0,0 0-2 16,0 0-4 0,0 0-9-16,0 0 13 0,-2 0-54 15,1 0-67-15,1 2-34 16,0 18-181-16,0-3-183 16,0 4-471-16</inkml:trace>
  <inkml:trace contextRef="#ctx0" brushRef="#br0" timeOffset="170747.79">5975 16036 451 0,'0'0'231'0,"0"0"-34"16,0 0-29-16,0 0-23 0,0 0-8 15,0 0-25-15,0 0 4 16,0-7-11-16,0 7-22 16,0 0 17-16,0 0-27 15,0 0-12-15,0 0 17 16,0 0-35-16,0 0 2 16,0 0-11-16,0 0-25 15,0 0 25-15,0 0-16 16,0 0-5-16,0 0 15 15,0 0-28-15,0 0 16 16,0 0-11-16,0 0 2 16,0 0 0-16,0 0-7 15,0 0 0-15,0 3 2 0,0 6-2 16,0 3 0-16,0 3-1 16,0 4 1-16,0 3-1 15,0 2 1-15,0 3 0 16,0 4 3-16,0 3-2 15,0 5-1-15,0 7 0 16,0 5-5-16,0 17 5 16,7 17 1-16,1 16-1 15,4 7 7-15,-3-7-6 16,-2-9-1-16,-2-11 0 16,-1-16-12-16,-4-9 12 15,1-15 0-15,-1-2 0 0,2 2 6 16,-1 3-5-1,1-2-1-15,-2-6 0 0,0-10 1 16,3-5 1-16,-3-6-2 16,0-5 0-16,3-5 18 15,-3-1-17-15,0-4 7 16,0 0 1-16,0 0-8 16,0 0 17-16,0 2-12 15,0-2-4-15,0 0 7 16,0 0-9-16,0 0 0 15,3 0-37-15,5 0-86 16,-1 3-108-16,-1 5-818 0</inkml:trace>
  <inkml:trace contextRef="#ctx0" brushRef="#br0" timeOffset="173976.81">5696 12484 950 0,'0'0'272'16,"0"0"-208"-16,0 0-19 16,0 0 45-16,0 0 22 15,0 0-15-15,0 0-34 16,-36-20-11-16,29 18 23 16,-2 2-55-16,-2 0-5 15,-2 0-15-15,1 0 1 16,-3 0 8-16,0 0-9 15,2 6 0-15,-1 1-1 16,-2 3 0-16,5 0 0 0,-1 3 1 16,-1 0 0-16,1 1-3 15,0 1 3-15,2 2 0 16,1 0 0-16,-3 0 0 16,3 3 0-16,3-1 0 15,-3 1 0-15,2 2 0 16,1-2 0-16,-2 4 0 15,5-4-1-15,3 2 0 16,0-3 1-16,0 1-1 16,0 0 2-16,0-2-4 15,6 1 3-15,3 0 0 16,4-1 0-16,-2 1-6 0,4-2 6 16,0 0 0-16,-3 0 0 15,6-2-1-15,-2-1 2 16,-1 0-1-16,3-2 13 15,-3-2-12-15,1 0 16 16,-1-3-1-16,3-2-10 16,-3 0 20-16,6 0-17 15,-2-1 11-15,2-4 27 16,1 0-45-16,1 0 21 16,-1 0-22-16,2 0-1 15,0-2 12-15,-2-6-6 16,-2 0-6-16,-1 0 0 15,2-4 3-15,-3 0-3 16,-2-3 0-16,-1 0 1 0,0-2 4 16,-3 0-4-16,1-2-1 15,-2 0 0-15,-2-4-3 16,1 0 3-16,-2-4 0 16,-2-1 0-16,-2-2 0 15,-1-4 0-15,-1 3 0 16,-2-3-1-16,0 0-8 15,0 0-2-15,0 0 11 16,0 2-16-16,-3 1 15 16,-2 3-20-16,-1 1 15 15,0 3-1-15,-4 1-20 16,4 5 27-16,1 1-15 0,1 4 12 16,-1 4-7-1,1 4-12-15,1 0-3 0,-3 3-4 16,2-1-21-16,-1 3 15 15,-1 0 13-15,3 0 16 16,-3 0-1-16,0 0-13 16,0 2 7-16,2 3 12 15,-1 1-8-15,2-1 8 16,0 1 1-16,0-1 0 16,-1 1 0-16,4-1 0 15,0-1-1-15,-3-2 1 16,3 1-10-16,0-3 10 15,0 1 0-15,0-1 0 16,0 0-7-16,0 0 7 0,0 0 0 16,0 0-1-16,0 0-11 15,0 0 11-15,0 1-37 16,0 0-21-16,0 2 30 16,0-1-35-16,0 1-7 15,0-2-5-15,-3-1-56 16,3 0-44-16,-3 0-126 15,3 0-258-15</inkml:trace>
  <inkml:trace contextRef="#ctx0" brushRef="#br0" timeOffset="174793.78">5888 12408 173 0,'0'0'351'0,"0"0"-185"15,0 0-84 1,0 0 18-16,0 0 25 0,0 0-31 15,0 0-34 1,-9 0-34-16,8 3-16 0,-5 2 23 16,3 1-7-16,-1 2 18 15,-1 3 6-15,-1-1-19 16,3 3-8-16,0 3-11 16,3 2-11-16,-2 2 26 15,2 7-12-15,0 2 2 16,0 4 12-16,0 3-28 15,0 3 16-15,8 1 2 16,7 3-3-16,1-3 18 16,5 0-20-16,2-4-1 15,-1-1 5-15,8-4-17 16,-2-3 6-16,-1-3 11 0,6-3-8 16,-3-3 43-16,1-3-8 15,-3-1-9-15,-4-6 23 16,-1-1-27-16,-7-1 5 15,-2-2-11-15,-6-2-16 16,-2-3 14-16,-3 2-18 16,-3-2-5-16,2 2 9 15,-2-2-10-15,0 0-54 16,0 0-200-16,0 0-642 0</inkml:trace>
  <inkml:trace contextRef="#ctx0" brushRef="#br0" timeOffset="176017.91">8434 15076 780 0,'0'0'319'0,"0"0"-223"15,0 0-69-15,0 0 12 16,0 0 50-16,0 0 44 0,0 0-28 16,-61-51-47-16,54 51-29 15,-3-3-19-15,2 3-10 16,-3 0 13-16,0 0-12 15,0 9-1-15,-1 4 5 16,-1 1-4-16,2 1-1 16,0 3 0-16,3 3 0 15,2 0 0-15,3 5 1 16,3 2-1-16,0 5 16 16,0 1-16-16,3-2 11 15,8 1-3-15,3-2 4 16,6-1 13-16,4 1-19 15,1-5 8-15,8 0-8 16,0-5-5-16,3-3-2 0,-1-4-12 16,4-6 11-16,-2-3 2 15,1-5 1-15,0 0 11 16,-2-6 11-16,3-10 5 16,-3-7-5-16,-3-6-22 15,-2-4 0-15,0-6 10 16,-5-2-11-16,-3-2-8 15,-5-4-6-15,-4-1-22 16,-5 1 12-16,-5-3 5 16,-4 1-9-16,0 0 19 15,-4 2-30-15,-8 4 11 16,-3 7 15-16,1 6-9 16,0 10 20-16,2 8 2 0,1 5-12 15,-1 7 11-15,2 0 2 16,1 2-1-16,-3 14 0 15,3 6 0-15,1 10 0 16,4 5-1-16,2 11 1 16,2 6 21-16,9 18-1 15,21 14 14-15,3-6 17 16,1-7-28-16,2-14 6 16,-4-17-10-16,2 2-2 15,9-2 21-15,-6-8-22 16,-2-8-2-16,-4-10-6 15,-3-4-2-15,-5-5-8 16,-8-2 2-16,-5-5-15 16,-10 0-103-16,0 0-370 0,-3 0-528 15</inkml:trace>
  <inkml:trace contextRef="#ctx0" brushRef="#br0" timeOffset="177159.81">6054 17790 563 0,'0'0'493'15,"0"0"-384"1,0 0-18-16,0 0 32 0,0 0 38 15,0 0-22-15,0 0-77 16,-39-21-9-16,32 21-27 16,-4-3-20-16,-1 3 12 15,2 0-18-15,-3 0 1 16,-1 0 5-16,3 5-6 16,-2 7-1-16,1 2 1 15,2 1-11-15,1 3 10 16,1 1 1-16,4 2 0 15,1 3-4-15,3 1 4 16,0 4 0-16,0 3 0 16,10 2 0-16,8 3 0 15,3-1 0-15,6 3 2 0,1-3 19 16,4-2-20-16,-1-4 6 16,2-5-7-16,-2-7 5 15,2-6-13-15,-3-7 5 16,3-5 3-16,-2-1 14 15,-1-16-13-15,0-6 5 16,-2-9-6-16,-1-5-13 16,-3-7 12-16,-4-1-21 15,-3-2-22-15,-2 1 20 16,-8 2 1-16,-2 2 14 16,-5 3 8-16,0 3-5 15,-2 5 4-15,-7 5 2 16,-4 2 0-16,1 5 3 0,0 1-3 15,-1 8-3-15,-1 3-7 16,5 5-2-16,0 2 6 16,2 0 6-16,-1 15-11 15,1 7 9-15,1 6-11 16,6 10 12-16,0 7 1 16,0 5 0-16,13 1 0 15,8 4 12-15,8-4 15 16,5-2 27-16,3-9-32 15,5-7 15-15,-2-7-14 16,-1-9-22-16,-5-7 16 16,-4-7-15-16,0-3-2 15,-2-7-7-15,-8-9-214 0,-7-3-514 16</inkml:trace>
  <inkml:trace contextRef="#ctx0" brushRef="#br0" timeOffset="178300.62">4020 16758 864 0,'0'0'283'0,"0"0"-202"0,0 0-44 15,0 0 55-15,0 0 78 16,0 0-77-16,-87 19-39 16,66-13-3-16,2 5-33 15,-5 3-4-15,3 1-14 16,-3 4 8-16,0 5-2 15,2-2-6-15,4 2 0 16,0 0 7-16,6 1-7 16,3-2 0-16,2-1 0 15,4 1-2-15,3 0 1 0,0-1 1 16,4 2 0-16,11 3 0 16,7 2-4-16,4 3 2 15,5-3-7-15,8 0 5 16,0-1 3-16,3-3 1 15,1-8 0-15,-3-3 0 16,-1-6-9-16,-1-6 9 16,-2-2 1-16,-3-5 28 15,-3-14-7-15,0-8-16 16,-5-9-5-16,-1-5-1 16,-9-7-6-16,1-2-8 15,-8-3-16-15,-4 0-3 16,-4 5 31-16,0 3-12 0,0 6 14 15,-7 3-7 1,-8 6 8-16,3 7-1 0,-1 4 2 16,-1 5-2-1,2 6 13-15,-1 4-12 0,2 4 0 16,0 0-1-16,3 5-2 16,-1 15 1-16,4 9-5 15,4 10 3-15,1 9 2 16,3 18 2-16,25 21 0 15,5-5 24-15,3-7-3 16,3-11 10-16,-3-20-14 16,5 0-17-16,4-4 9 15,-3-17-10-15,-5-9 1 16,8-17-1-16,-11-15-171 16,-5-7-159-16</inkml:trace>
  <inkml:trace contextRef="#ctx0" brushRef="#br0" timeOffset="179771.02">3323 14475 310 0,'0'0'769'0,"0"0"-673"15,0 0-70-15,0 0 30 0,0 0 37 16,0 0 13-16,0 0-23 16,-72 10-61-16,62-6 18 15,-5 2-29-15,3 1-3 16,-4 0 26-16,2 4-28 16,-2 1-6-16,2 1 0 15,0 4 0-15,0 2 0 16,5 4 0-16,-3 1 0 15,6 2 0-15,3 2 0 16,3 3 0-16,0 2 0 16,0 1-1-16,11 1 1 15,2 0 0-15,2-2 0 0,1-4-1 16,1-3 1-16,2-2-1 16,3-4-35-16,1-5 36 15,2-3 1-15,4-1 11 16,2-4 1-16,2-3 21 15,4-1-34-15,-1-3 27 16,1 0 23-16,2-3-41 16,-3-10 11-16,4-7-19 15,-3-5 1-15,-1-7 12 16,-3-7-8-16,-2-5-7 16,-2-2 1-16,-6-2-20 15,-5-3 19-15,-3 0-11 16,-4 1 12-16,-6 1-7 0,-3 3 3 15,-2 5-5-15,0 2-6 16,-9 10 12-16,-3 1 3 16,-4 6 1-16,4 4-1 15,-2 2 18-15,-2 5-17 16,4 2-1-16,0 5 0 16,3 3 0-16,0 1 19 15,-1 0-19-15,1 14 0 16,0 6-10-16,-1 9 11 15,1 3-1-15,1 4 0 16,2 3-5-16,3 1 5 16,3 5 0-16,3 5 0 15,14 1 0-15,8 6-2 0,5 1 1 16,1-2-6 0,8-2 1-16,1-8 5 0,0-5 2 15,1-7-1-15,2-7 8 16,-1-6-2-16,-3-7 0 15,-4-2 0-15,-5-7-5 16,-9-1 6-16,-2-1-7 16,-7-3-11-16,-3 1-233 15,-6-1-655-15</inkml:trace>
  <inkml:trace contextRef="#ctx0" brushRef="#br1" timeOffset="-174831.73">3687 16017 225 0,'0'0'130'0,"0"0"-117"16,0 0-13-16,0 0-1 16,0 0-25-16,0 0-13 15,0 0-18-15,27-28 11 16,-23 22-153-16</inkml:trace>
  <inkml:trace contextRef="#ctx0" brushRef="#br2" timeOffset="-48367.04">6352 13130 72 0,'0'0'344'16,"0"0"-213"-16,0 0 6 16,0 0-19-16,0 0 1 0,0 0 7 15,0-2-22 1,0 2-13-16,0 0-22 0,0 0 0 16,0 0 29-16,0 0-9 15,0 0-15-15,0 0-15 16,0 0-35-16,0 0 16 15,0 0-4-15,0 0-4 16,0 0 20-16,0 0-17 16,0 0 6-16,0 0-3 15,0 0-37-15,0 0 17 16,-1 0-18-16,1 1 6 16,0 4 0-16,0 4 3 15,0 3 3-15,0 4 12 0,0 2-24 16,0 1 16-1,3 3-3-15,0 2-13 0,4 2 28 16,-1 2-13-16,0 0-4 16,-1 3 7-16,1-2-16 15,-1 0 9-15,0-2-11 16,-1 0 0-16,1 2 11 16,-2 0-10-16,5 2 6 15,-3 5 13-15,1 0-19 16,-1-1 0-16,-1 1 9 15,-1 0-10-15,0 0 21 16,-1 0-21-16,-2 0 9 16,0 0 11-16,0-1-19 15,0 0-1-15,0 1 0 0,1-1 6 16,-1 2-2-16,0 2-3 16,0 2-1-16,2 3 14 15,-2 2-13-15,0 2-1 16,0 0 6-16,0-1-5 15,0-4 11-15,0 0-3 16,0-4 3-16,0-3 10 16,0-1-21-16,0-4 16 15,0-2-17-15,0-2 1 16,0-5 17-16,0-7-8 16,0-4 8-16,0-4-6 15,0-2-11-15,0-3-1 16,0 1 0-16,0-1 0 0,0-1 1 15,0-1-1-15,0 1 0 16,0-1 2-16,0 0-1 16,0 3-1-16,0-3 0 15,0 0-3-15,0 0-3 16,0 0 6-16,0 0 0 16,0 0-1-16,0 0-15 15,0 0-14-15,0 0-29 16,0 0-36-16,0-3-28 15,0-6-43-15,10-5 2 16,-2-15-107-16,-2 2-289 16,-2 4-364-16</inkml:trace>
  <inkml:trace contextRef="#ctx0" brushRef="#br2" timeOffset="-46308.97">6307 13059 827 0,'0'0'279'16,"0"0"-174"-16,0 0-1 15,0 0 31-15,0 0 35 16,0 0-81-16,0 0-47 16,-4 0 0-16,1 0-20 15,-1 4 30-15,-1 6-32 16,2 6 2-16,-1 3 16 16,-1 3-36-16,2 7 17 0,-3 3-2 15,2 2-16-15,1 1 28 16,0 0-15-16,0-2-5 15,0-3 9-15,1-1-12 16,1-5-6-16,-1-5 0 16,1-4 1-16,1-5 6 15,0-6-7-15,0-1 1 16,0-3 11-16,0 0-12 16,0 0 0-16,0 0-12 15,0-3-31-15,0-4 43 16,0-9 18-16,0-2 19 15,1-6-11-15,2-3-20 16,0-2-6-16,-1-5 0 0,-1 1 1 16,1-4 1-1,1 2-1-15,-3 0-1 0,3 1 0 16,1 2-2-16,-4 4 1 16,3 1 1-16,-3 4 0 15,0 3-1-15,0 6 7 16,0 3-3-16,0 4 7 15,0 3-9-15,0 3-2 16,0 1 1-16,0 0-24 16,0 0 23-16,0 0-18 15,0 0 19-15,6 0-2 16,0 3 10-16,3 9-9 16,6 2 1-16,2 3 0 15,3 8 7-15,1 0-6 0,0 5 0 16,3 2 10-1,3-1-10-15,0 2-1 16,1-1 0-16,-3-6 0 0,-1-1 5 16,-6-6-5-16,-2-4 6 15,-2-3 5-15,-2-4-9 16,-3-1-2-16,-3-3 4 16,-2-1-2-16,-1 0 12 15,-1-1-8-15,-1-2 8 16,-1 2 17-16,0-2-31 15,0 0 16-15,0 0 5 16,0 0-8-16,0 0 30 16,0 0-18-16,0 0 7 0,0 0 0 15,-1 0-19-15,-7 1 3 16,1 1-16-16,-5 1 1 16,0 0 21-16,-2 0-21 15,0 0-1-15,-3 2 24 16,1 1-23-16,-5 0 4 15,3 0-5-15,-4 0 0 16,-2 1 0-16,0 0 1 16,3 0-1-16,-3 1 0 15,0 1 0-15,1-1-1 16,1 1 1-16,3-1-5 16,0 0 5-16,8-4 2 15,4 1 13-15,1-2 1 0,3-1-10 16,0-2-3-16,3 1-3 15,0-1 1-15,0 0 2 16,0 0-3-16,0 0 0 16,0 0-1-16,0 0-5 15,0 0 0-15,0 0-47 16,0 3-63-16,7 7-64 16,4 0-305-16,-2 2-812 0</inkml:trace>
  <inkml:trace contextRef="#ctx0" brushRef="#br2" timeOffset="-44905.43">6770 14884 755 0,'0'0'216'16,"0"0"-149"-16,0 0 27 16,0 0 51-16,0 0 10 15,0 0-35-15,0 0-41 16,-2 0-29-16,2 0 1 16,0 0-8-16,0 0-6 15,0 0 13-15,0 0-21 16,0 0-7-16,0 0 1 15,0 0-23-15,0 0 8 0,5 0-7 16,11-2 5-16,2-3 23 16,6 0-18-16,3 2 3 15,4-2 8-15,2 2-21 16,6 0 8-16,2-1 3 16,3 2-12-16,2 0 16 15,2 1-14-15,1-2 17 16,3 0-2-16,2 1-11 15,0-3 0-15,1-1-5 16,0 1-1-16,-3-3 20 16,2 2-19-16,-5-1-1 15,-1 0 0-15,-5 0 4 16,-4 0-4-16,-6 2 0 16,-5 1 1-16,-4 1 16 15,-3 0-11-15,-5 1 15 0,-1 2 7 16,-3-2-27-16,-1 2 22 15,-3 0-10-15,0 0-12 16,-4 0 17-16,1 0-17 16,-2 0-1-16,0 0 0 15,-3 0 1-15,4 0-2 16,-4 0 1-16,2 0-21 16,-2 0-10-16,0 0-68 15,0 0-14-15,0 0-76 16,0 0-307-16,0 0-149 0</inkml:trace>
  <inkml:trace contextRef="#ctx0" brushRef="#br2" timeOffset="-44193.35">7957 14671 466 0,'0'0'648'0,"0"0"-528"15,0 0-53-15,0 0-12 16,0 0 57-16,0 0 27 16,0 0-41-16,3-1-62 15,2 10 29-15,0 3-10 16,0 9 4-16,1 4 17 16,2 2-34-16,-2 6-4 0,2 2-8 15,-2 0-30-15,0-2 28 16,-1-3-27-16,1-4 0 15,1-6 8-15,-4-6-8 16,0-6-2-16,0-3-4 16,-3-4-3-16,2-1 8 15,-2 0 0-15,0 0-16 16,0-10 0-16,0-7 16 16,0-5 20-16,-3-7-20 15,-3-3 5-15,-3-1-11 16,3-4 6-16,-3 1 0 15,1 2-1-15,-2-1-11 16,1 7 10-16,0 2-8 16,0 8 10-16,3 4 5 15,0 4-5-15,2 3 7 0,-1 4 16 16,4 2-23-16,-1 1 15 16,2 0-15-16,0 0-6 15,0 0-10-15,0 6 16 16,5 5 13-16,8 3-4 15,5 2-3-15,2 1-7 16,2 2 1-16,5-1-1 16,1-1 1-16,0 0 0 15,2-3 1-15,-3-1 7 16,1-4-7-16,-4 2-1 16,-4-5 0-16,-4 1 0 15,-7-3 0-15,-1 0 0 16,-7 2-7-16,-1 2-6 0,0 0 13 15,-6 5 14-15,-6 0-14 16,-3 1 1-16,2 0 18 16,-2-1-19-16,4-1 0 15,1-2 0-15,-2 2-1 16,-3 5-55-16,2-3-157 16,-1 0-511-16</inkml:trace>
  <inkml:trace contextRef="#ctx0" brushRef="#br2" timeOffset="-43328.9">6418 15883 535 0,'0'0'411'16,"0"0"-283"-16,0 0-49 15,0 0-12-15,0 0 54 16,0 0 20-16,0 0-99 15,-3 1 24-15,0 6-25 16,3 1 10-16,-3 4 0 16,3 4-13-16,0 6 10 15,0 4-22-15,0 6-13 16,0 5 21-16,0 6 0 16,6 8-2-16,4 19-1 15,4 19-30-15,2 20 9 16,2 12-4-16,-2-7-5 15,-5-8 20-15,-5-16-21 16,1-14 1-16,-4-16 17 16,-1 7-18-16,-1-12 32 0,1-1-24 15,1 5-1-15,0-12 5 16,1 2-12-16,1 4 9 16,2-10 8-16,-1-6-17 15,3-10-1-15,-3-8 1 16,0-7-11-16,-2-7 10 15,-1-2 1-15,-1-3-7 16,-1 0-1-16,2 0-58 16,2-3 6-16,-2-7-63 15,3-1 14-15,0-10-49 16,-3 3-141-16,-3 1-289 0</inkml:trace>
  <inkml:trace contextRef="#ctx0" brushRef="#br2" timeOffset="-42149.9">6448 17327 36 0,'0'0'510'16,"0"0"-319"-16,0 0-15 16,0 0-15-16,0 0-1 15,0 0-18-15,0 0 8 16,-9 0-38-16,9 0-28 15,0 0 0-15,0 0-20 16,0 0-26-16,0 0-4 16,0 1-15-16,0 4-10 15,0 6 16-15,0 5 14 16,9 1-4-16,4 5-19 16,1 2 2-16,0-2-18 0,0 2 1 15,2-5 2-15,-1 2-2 16,0-6-1-16,-1 0 1 15,-1-3 1-15,-4-4-3 16,-3 1 1-16,0-7 0 16,-3 1-4-16,0-1 4 15,-2-2 0-15,1 3 0 16,-2-3-9-16,1 0 9 16,-1 0 0-16,0 0 1 15,0 0-9-15,0 0 8 16,0 0 0-16,2 0-1 15,1 0-8-15,0 0 9 0,1 0 0 16,2 0 0 0,3 0 3-16,0 0-2 0,6 0-1 15,3 0 0-15,3-3 6 16,1-2-6-16,4 3 0 16,-1-5-6-16,-1 0 4 15,-2-2-2-15,-4 3 2 16,-2-4-9-16,-5 5 22 15,-5 3-8-15,-3 0-2 16,-3 2-1-16,0 0 15 16,0 0-5-16,0 0-2 15,0 0 11-15,0 0-18 16,0 0 11-16,0 0-10 0,0 0-2 16,0-1 11-16,0 1-11 15,0-4 0-15,0 4-1 16,0-5-11-16,0 0 12 15,-8-5 21-15,-2-4-20 16,-3 2 13-16,-1-6-14 16,-1 3 0-16,2-1 0 15,-2 0-3-15,1 3 3 16,2-1 0-16,2 3 0 16,1 3 0-16,3 0-3 15,3 5 3-15,1 1 0 16,2 2-2-16,0 0-7 15,0 0 8-15,0 0 1 16,-1 0 15-16,1 0-15 16,-3 0-1-16,2 0-32 0,-1 3 29 15,-1-1 3-15,2 1 1 16,-2 1 0-16,0-1-1 16,1-2-13-16,-1-1 8 15,0 0-18-15,0 0-17 16,-4 0 22-16,1 0-13 15,-2 0 14-15,-1 0 1 16,1 0-2-16,0 0 19 16,2 0 0-16,-3 0 1 15,3 0 3-15,-1 0-2 16,-2 0-2-16,1 0-2 16,-2 0-41-16,1 0 5 15,4 0-2-15,1 0-22 0,-1 0-36 16,1 0-184-16,1 0-428 15</inkml:trace>
  <inkml:trace contextRef="#ctx0" brushRef="#br2" timeOffset="-41119.86">5732 16220 687 0,'0'0'370'0,"0"0"-179"15,0 0-17-15,0 0-10 0,0 0-23 16,0 0-3-16,0 0-84 15,-3 7 10 1,-6 6-10-16,0 7-20 0,-2 3 0 16,-3 9-3-16,-6 6-24 15,-1 6-6-15,-7 4 17 16,0 7-17-16,-7 2 26 16,-2 6-16-16,-5-1-10 15,2-1 18-15,4-5-18 16,3-6 9-16,3-7-9 15,5-8-1-15,4-8 12 16,6-4-11-16,4-13 6 16,3 0-5-16,8-8-2 15,0-2 0-15,0 0-9 16,0 0-10-16,0 0 10 0,0 0 2 16,0 0 6-16,0 0 1 15,0 0-28-15,0 0-5 16,0 0-29-16,0 0-52 15,0-1-98-15,8-14-113 16,0 2 28-16,0 1-441 0</inkml:trace>
  <inkml:trace contextRef="#ctx0" brushRef="#br2" timeOffset="-40407.82">5214 16886 713 0,'0'0'180'0,"0"0"-81"16,0 0 34-16,0 0 13 15,0 0 8-15,0 0-69 16,0 0-67-16,0 17 40 15,12-1-3-15,7 4 15 16,5 5 12-16,2 1-72 16,1-2 6-16,-2-2-15 15,-4-5-1-15,-6-3 12 16,-5-5-12-16,-4-4 0 0,-1-2 0 16,-4-3 3-1,1 0-3-15,-2 0 0 0,0 0-22 16,0-3 22-16,-3-5 18 15,-8-5-9-15,-2-2-9 16,-2-1 7-16,-3 1-8 16,4 0 1-16,-2 3 0 15,1 2-2-15,0 3-7 16,3 4-7-16,2 0 10 16,1 3-32-16,3 0 21 15,-2 0-27-15,-2 13 44 16,1 0 0-16,0 4-28 15,-1 5-3-15,5-1 4 16,-1 2 0-16,2-2 20 0,2-2 2 16,2 0 5-16,0-3 11 15,0-4-10-15,0-3-2 16,0-2 1-16,0-3 0 16,3-1 28-16,5-3-16 15,2 0-2-15,4 0-4 16,3 0 0-16,3-9 36 15,5-2 50-15,2-3-41 16,1 2 27-16,1 0-48 16,-4 2-2-16,-2 4 16 15,-4 3-37-15,-1 3 9 16,-6 0-16-16,-2 0 6 16,-1 0-3-16,-3 0-2 0,0-2-1 15,0-13 0-15,0-1-179 16,-3-4-440-16</inkml:trace>
  <inkml:trace contextRef="#ctx0" brushRef="#br2" timeOffset="-39552.56">4558 14537 225 0,'0'0'403'0,"0"0"-259"15,0 0-53-15,0 0 36 16,0 0 16-16,0 0 4 16,0 0-4-16,49 35-15 15,-13-18-13-15,9 5-67 16,20 5-6-16,31 11 5 16,26 12-7-16,9 2 18 15,-7-3-11-15,-27-10-9 0,-34-14 15 16,-17-7-25-1,-9-4-3-15,2 1 0 0,0-1-25 16,-5-1 13-16,-7-5-8 16,-12-4-4-16,-5-2 11 15,-7-2-12-15,-3 0 1 16,0 0-1-16,0 0-92 16,-19-12-89-16,-2 0-197 15,-3-2-597-15</inkml:trace>
  <inkml:trace contextRef="#ctx0" brushRef="#br2" timeOffset="-38546.8">4537 14476 93 0,'0'0'794'0,"0"0"-661"16,0 0-69-16,0 0 53 16,0 0 10-16,0 0 17 15,0 0-84-15,-6 7-24 16,6 7-8-16,3 9-17 15,9 7 50-15,0 3-37 16,3 2-13-16,-5-5 24 16,1-3-33-16,-4-6-2 15,-1-5 0-15,0-6 4 16,-3-5-5-16,-1-2 1 0,-2-3 0 16,0 0-2-16,0 0-11 15,0-1 13-15,0-9 25 16,-5-5-13-16,-7-7 18 15,-6-2-22-15,-4-5-7 16,2-2 12-16,-5 0-12 16,3 1-1-16,1 2 0 15,6 4-2-15,-1 5 2 16,5 1 1-16,2 6 5 16,2 3 7-16,2 2-7 15,2 5-1-15,0 1 18 16,2 1-17-16,1 0 22 0,0 0-11 15,0 0-6 1,0 0-11-16,0 0 14 0,0 0-8 16,0 0-6-16,0 0-1 15,0 0-5-15,4 0 5 16,8 0 1-16,6 0 8 16,3-4-7-16,6-4-2 15,1 0 1-15,5-3 0 16,0 1 0-16,1-2 0 15,-3 3 0-15,-1 1 9 16,-3 1-9-16,0 0 0 16,-9 4-1-16,-3 1-8 15,-8 2 2-15,-4 0 2 16,-3 0-12-16,0 0 17 16,0 7 0-16,-1 8 17 0,-7 4-17 15,-5 6 8-15,2 6-4 16,-2 7-4-16,-5 1 1 15,0 0 7-15,0-1 0 16,2-4-8-16,2-4 6 16,4-9-5-16,1-6 28 15,3-3-22-15,3-8 4 16,3-1 5-16,0-3-16 16,-3 0-11-16,0 1-44 15,-3 1-99-15,0 2-408 0</inkml:trace>
  <inkml:trace contextRef="#ctx0" brushRef="#br2" timeOffset="-34326.93">6342 16849 371 0,'0'0'192'16,"0"0"-89"-16,0 0 37 16,0 0 55-16,0 0-42 15,0 0-27-15,0 0-6 16,0 0 5-16,0 0 0 15,0 0-31-15,1 0-12 16,4 0-9-16,4 0-44 16,10 0 15-16,8 3 19 15,9-1-21-15,7-1-8 16,2 2-25-16,2-3 6 0,-3 0 3 16,-4 0-17-16,-7 0-1 15,-2 0 0-15,-8 0 0 16,-6-3 4-16,-6 2-4 15,-5-1 6-15,-3 2-6 16,-3 0 2-16,0 0-4 16,0 0 2-16,0 0-31 15,0 0-26-15,0 3-94 16,0 6-138-16,-3-2-590 0</inkml:trace>
  <inkml:trace contextRef="#ctx0" brushRef="#br2" timeOffset="-33920.87">6342 16699 696 0,'0'0'209'0,"0"0"-130"16,0 0 44-16,0 0 39 16,0 0 15-16,0 0-12 15,0 0-72-15,-6-3-19 16,6 3-8-16,0-3-32 0,0 3 19 16,0-3-20-1,16 0-9-15,14 1 49 0,13 0-32 16,8 2-3-16,7 0-4 15,-1 0-1-15,0 4 5 16,-8 5-31-16,-9-6 1 16,-6 4 1-16,-8-4-8 15,-10-2-2-15,-7 1 1 16,-6-2-16-16,-3 1 15 16,0-1-61-16,-16 3-72 15,-11-3-157-15,1 0-977 0</inkml:trace>
  <inkml:trace contextRef="#ctx0" brushRef="#br2" timeOffset="-33222.73">5314 16649 715 0,'0'0'354'15,"0"0"-222"-15,0 0-48 16,0 0 55-16,0 0 9 15,0 0-36-15,0 0-30 16,-1 0-32-16,1 0-2 16,3 5-10-16,11 7 9 15,6 5 15-15,5 6-35 16,5 0-11-16,3 0-2 16,-2-1-13-16,-1 0-2 15,-3-3 1-15,-3-2-1 16,-6-8-7-16,-5 2 8 0,-1-6-14 15,-6-1-20-15,-2-4-41 16,-4 0-33-16,0 0-39 16,0-6-85-16,0-5-162 15,-10-1-145-15</inkml:trace>
  <inkml:trace contextRef="#ctx0" brushRef="#br2" timeOffset="-32844.91">5378 16501 704 0,'0'0'303'0,"0"0"-206"15,0 0-55-15,0 0 51 16,0 0 44-16,0 0-57 16,0 0 48-16,32 36-22 15,-7-12-15-15,6 2-47 16,4 4-43-16,-1-1 34 16,0-2-14-16,-1-1-10 15,-9-6 4-15,-2-3-14 0,-7-4-1 16,-3-2 0-16,-6-5 0 15,-1-1 1-15,-4-4-1 16,1 1 0-16,-2-2-21 16,0 0-89-16,0 0-142 15,0-5-149-15</inkml:trace>
  <inkml:trace contextRef="#ctx0" brushRef="#br2" timeOffset="-31856.32">5052 14473 163 0,'0'0'639'15,"0"0"-480"-15,0 0-62 16,0 0 28-16,0 0-2 0,0 0 29 16,0 0-20-16,0-4-37 15,0 4 13-15,0 0-16 16,0 0-70-16,0 0 31 16,-2 1-15-16,-1 7-13 15,-1 1 25-15,-2 7-49 16,-2 6-1-16,1 6 0 15,-2 6 12-15,0 7-12 16,-4 5 0-16,-1 6 7 16,-2 2 3-16,1-1-4 15,0-4-6-15,1-9 0 16,5-9 11-16,1-9-8 16,5-10-3-16,0-5 0 0,3-4 0 15,0-2 0-15,0-1-1 16,0 0 0-16,0 0-34 15,0 0-5-15,0 0-59 16,1-1-54-16,11-10-109 16,-2 1-128-16,-2-1-273 0</inkml:trace>
  <inkml:trace contextRef="#ctx0" brushRef="#br2" timeOffset="-31398.6">5219 14612 130 0,'0'0'322'16,"0"0"-181"-16,0 0-14 15,0 0 23-15,0 0 48 16,0 0 12-16,0 0-62 16,1 0-45-16,-1 1-27 15,0 12-19-15,-1 4 2 16,-7 5-21-16,-2 6 8 0,1 6 14 16,-3 3-33-16,-3 4-2 15,4 1-11-15,-2-1 3 16,1-3 32-16,3-5-13 15,-1-6-14-15,4-5 4 16,1-3-24-16,1-6-2 16,1-4 0-16,1-4 1 15,2-1 2-15,0-4-3 16,0 1 0-16,0-1-1 16,0 0-3-16,0 0-8 15,0 0-29-15,0 0-79 16,0 0-95-16,0 0-312 15,6 0-174-15</inkml:trace>
  <inkml:trace contextRef="#ctx0" brushRef="#br2" timeOffset="-30624.27">6196 13852 727 0,'0'0'329'0,"0"0"-222"16,0 0-79-16,0 0-27 0,0 0 21 15,0 0-1-15,0 0 47 16,31 0 26-16,-7 0-21 16,1 0-30-16,6 0-17 15,2 0-2-15,2 0 19 16,2 0-24-16,-1-2 29 16,-1-6-7-16,-3 2-41 15,-7-3 8-15,-1 2-8 16,-6 2-17-16,-6 0-8 15,1 3-131-15,-11 2-111 16,-2 0-281-16,0 9 22 0</inkml:trace>
  <inkml:trace contextRef="#ctx0" brushRef="#br2" timeOffset="-30324.3">6288 14028 629 0,'0'0'386'15,"0"0"-240"-15,0 0-78 16,0 0-4-16,0 0 23 16,0 0-26-16,0 0 55 15,49 0-20-15,-14 0-52 0,2-5 17 16,9 3-17-1,-1-4 29-15,-2 0 13 0,-3-2-58 16,-5 2-9-16,-4 0-19 16,-6 4-8-16,-8-1 8 15,1 3-65-15,-6 0-126 16,-5 5-215-16,-4 7-617 0</inkml:trace>
  <inkml:trace contextRef="#ctx0" brushRef="#br2" timeOffset="-29656.61">7278 14529 100 0,'0'0'375'0,"0"0"-228"16,0 0-99-16,0 0 30 16,0 0 106-16,0 0-12 15,0 0-40-15,20 89-23 16,-11-57-44-16,0 6 47 15,1 6-28-15,2 2 1 16,-1 5-11-16,2 3-36 16,-1-1 3-16,-3-2-39 15,6-4 9-15,-6-6-5 16,-2-9-5-16,-2-10 6 16,-1-11-7-16,-1-7-5 15,-3-4-52-15,0-7-105 16,0-9-97-16,0-2-239 0</inkml:trace>
  <inkml:trace contextRef="#ctx0" brushRef="#br2" timeOffset="-29355.62">7471 14582 687 0,'0'0'241'16,"0"0"-161"-16,0 0-43 15,0 0 83-15,0 0 42 16,28 82 27-16,-17-50-36 16,4 9-76-16,-2 0-2 0,2 3-28 15,-3 0-18-15,1-3 9 16,-4-6-29-16,-1-6 0 15,-2-7-4-15,-2-6-5 16,-1-5-41-16,0 3-124 16,3-3-326-16,-4-2-629 0</inkml:trace>
  <inkml:trace contextRef="#ctx0" brushRef="#br2" timeOffset="4957.01">6536 12671 466 0,'0'0'203'0,"0"0"-113"15,0 0 12-15,0 0 61 16,0 0-8-16,0 0-27 16,0 0-21-16,0 0-29 15,-2 0 2-15,-2 0-29 16,-1 0-3-16,-1 0-5 15,0 0-7-15,-4 0 17 16,1 3-27-16,1 0-7 16,-5 3 10-16,1 1-18 15,-3 1 3-15,2 3-13 0,-5 1 0 16,1 3 11 0,-2 1-11-16,-3 3 0 0,1-1 9 15,-3 1-9-15,2 1 0 16,-2 2-1-16,4-1 1 15,-2-1 4-15,0 2-5 16,2-1 0-16,2 3 0 16,2 1 1-16,1 1-1 15,1 5 0-15,1-1-7 16,1 4 7-16,-1 0 0 16,1 4 1-16,0 1-1 15,-3 1 5-15,6 2-5 16,-1 4 0-16,1-2 1 15,1 2 2-15,-1 4-3 16,5-1 0-16,-2 3 0 0,6 1-2 16,-2 1 2-16,2 2 0 15,0 0 0-15,0-3 2 16,8 3-1-16,4-4-1 16,0-1 0-16,1-2 1 15,2-1-1-15,3-1 2 16,0-5-2-16,4 0 15 15,2-1-14-15,3 0-1 16,1 0 0-16,2 1 7 16,3-4-4-16,1-1 9 15,-1-6-3-15,3 0 27 16,-3-4-14-16,-2-4 0 0,0-3-4 16,1-3-18-16,-4-4 26 15,2 0-15-15,-2-4-1 16,-1-4 19-16,3-2-27 15,-2-3 14-15,0 0-13 16,1 0 4-16,-1-5 2 16,-1-3-9-16,-3-2 1 15,6 0 9-15,-3-3-9 16,1 0-1-16,-1-2 0 16,-2-4 1-16,2-1 9 15,-2-2-1-15,-1-2 3 16,0-5 5-16,1-1-11 15,-1-2-4-15,-2-4-2 16,-2-1 0-16,-1 1-1 16,-2-3 1-16,1 1 0 0,-5 0 4 15,2-1-4-15,-1-3 0 16,-4 1 0-16,-1-2 0 16,-3-1 0-16,0-1 0 15,-2-2 0-15,-1-2 4 16,2 0-2-16,-5-3-2 15,0 3 0-15,0-2 0 16,0-2 0-16,0 0 0 16,-5-1 1-16,-2-1 4 15,-2 1-4-15,-2 1-1 16,-2 0 0-16,-4-1-4 0,-2 0 3 16,-3 0 1-1,-1 2 0-15,-2 3-1 0,0 2-8 16,-4 4 8-16,1 1-8 15,0 6-15-15,-2 0 24 16,0 3 0-16,-1 4 0 16,1 1 8-16,-1 3-8 15,-2 0-1-15,-2 3 1 16,1 2-8-16,-2 2 7 16,2 3 1-16,-2 2 0 15,-1 3 0-15,4 4-1 16,-3-1 1-16,2 4 0 15,-2 3-1-15,2 0-5 16,1 0 6-16,0 13 0 0,-1 6-6 16,1 3-12-16,2 7 12 15,1 5-11 1,8 7-26-16,2 7 21 0,2 17-21 16,3 20-20-16,2 14-69 15,4-12-197-15,4-18-393 0</inkml:trace>
  <inkml:trace contextRef="#ctx0" brushRef="#br2" timeOffset="6524.74">6527 15853 730 0,'0'0'145'0,"0"0"-121"15,0 0-15-15,0 0 66 16,0 0 28-16,-94 13 15 16,76-2-11-16,1 0-44 15,-2 5-27-15,1 3-10 16,2 2 2-16,-3 4 14 16,2 4-23-16,-1 4-2 15,3 2-1-15,-1 5-15 0,2 2-1 16,1 1 0-1,1 3 0-15,1 0 3 0,1 1-2 16,3 3 0-16,-1 1 13 16,2 0-14-16,2 4 0 15,4 3 1-15,0 0-1 16,0 1 10-16,0 0-10 16,4 2 0-16,2-4 9 15,2 1-7-15,-1-1 11 16,3-2 1-16,1-2-1 15,1-2 9-15,4 1-13 16,5 1 10-16,3-5 6 16,6 1-17-16,3-1 8 0,10-2-11 15,0 0-4 1,5-3 7-16,0-4-8 0,1 0 12 16,3-7 17-16,-4-2-17 15,6-3 11-15,-4-2-5 16,-2-6-5-16,1-1 15 15,-1-4-11-15,-2-5 4 16,3 1 23-16,-2-5-25 16,-1-1-2-16,0-4 2 15,2 0-6-15,-3-7 20 16,-1-8-13-16,0-5-1 16,-3-3 3-16,-2-5-21 0,-6-4 8 15,0-4-9 1,-5-3 1-16,-6-7 4 0,-5-3-5 15,-2-6 0-15,-6-17 9 16,-8-15-9-16,-1-18 0 16,-3-4-2-16,-11 10 2 15,-3 7 2-15,-2 12-1 16,-4 2-1-16,2 10 6 16,-1 12-5-16,4 11-1 15,-6 1 0-15,-4-8-8 16,-8-5 8-16,-16-22 0 15,3 10 1-15,-2 1-1 16,-4 0 0-16,6 12 0 16,-8-4 0-16,4 4 0 15,-2 7-1-15,3 6 1 0,0 9 0 16,3 7-2 0,0 8-3-16,-2 12 5 0,3 7 0 15,-4 7-7-15,-3 20 1 16,1 12-1-16,-10 25-5 15,-2 25 2-15,2 24-48 16,9 12 0-16,16 1-50 16,15-2-113-16,14-35-279 15,5-12-446-15</inkml:trace>
  <inkml:trace contextRef="#ctx0" brushRef="#br1" timeOffset="28993.92">9203 16977 819 0,'0'0'188'15,"0"0"-152"-15,0 0-24 16,0 0 14-16,0 0 53 15,0 0-2-15,0 0-20 16,14-10 8-16,-6 1 10 16,1-3-18-16,3-3 23 0,1-3-16 15,1-4-1 1,2-5 2-16,2-4-31 0,-3-4-3 16,6-3-12-16,-3-3-12 15,0-3 13-15,-1-2-19 16,-3 1 0-16,-3 1 7 15,-1 1-8-15,-6 2-1 16,-1 4 1-16,-3 3-3 16,0 5 3-16,0 5 1 15,0 4 5-15,-6 3-6 16,-2 5 0-16,2 2-1 16,-2 1-7-16,3 4-18 15,-1 2 26-15,1 3-63 16,0 0 37-16,1 0-17 15,-2 10 4-15,1 7 22 0,-1 10 11 16,-1 4-13-16,1 3 13 16,3 7-4-16,1 1 10 15,2 1 4-15,0 4-4 16,0 0 0-16,8-1 0 16,7 0-6-16,1-6 6 15,2-4 0-15,7-5 0 16,-2-3 0-16,4-6 0 15,-2-5 0-15,3-6 0 16,-1-5-7-16,-2-5 7 16,1-1 1-16,-5-4 1 15,0-14 8-15,-4-6-10 16,-3-8 0-16,-3-6 3 0,-3-6-3 16,-3-2 3-1,-4-4-3-15,-1-2-6 0,0 1-2 16,0 4-27-16,0 3-23 15,-1 5 15-15,-5 5 6 16,-1 3 27-16,-1 6 10 16,2 4 0-16,-2 2 13 15,2 5-13-15,-1 3 1 16,3 3 0-16,1 4-1 16,0 4 1-16,1 0 15 15,2 4-14-15,0 13 5 16,0 12-7-16,0 6-1 15,0 10 0-15,6 4-5 16,7 5 6-16,-1 2 2 0,5 2 19 16,2-1 23-1,2-4-12-15,6-3-10 0,-3-8-12 16,1-6-9-16,1-8 15 16,-3-12-7-16,1-4 3 15,-3-10 2-15,3-2-14 16,0 0 6-16,0-12-6 15,7-14-46-15,-4 4-120 16,-6 1-403-16</inkml:trace>
  <inkml:trace contextRef="#ctx0" brushRef="#br1" timeOffset="29349.47">10165 16353 1106 0,'0'0'185'0,"0"0"-154"15,0 0-17-15,0 0-5 16,0 0 30-16,0 0 61 0,101 5-5 16,-65-5-4-1,3 0-48-15,-2 0-26 0,-1 3 11 16,-3-3-28-16,-5 0 6 16,0 2-6-16,-7 0 1 15,-4 0-7-15,-10 3-39 16,-1-2-221-16,-6 4-436 0</inkml:trace>
  <inkml:trace contextRef="#ctx0" brushRef="#br1" timeOffset="29626.44">10230 16615 1079 0,'0'0'342'16,"0"0"-268"-16,0 0-55 15,0 0 3-15,0 0 17 16,91 0 47-16,-56-5 5 16,1-1-36-16,-2 0-17 15,-3 1-28-15,-1 0-4 16,-2 3-6-16,-2 0-4 15,-4-1-74-15,11-8-172 16,-8-2-274-16,-4 1-208 0</inkml:trace>
  <inkml:trace contextRef="#ctx0" brushRef="#br1" timeOffset="30570.86">11015 16031 955 0,'0'0'369'0,"0"0"-243"16,0 0-95-16,0 0-23 15,-33 82 4-15,28-55 3 16,0 1 37-16,2 3-14 15,1 3-19-15,2 2 1 16,0 0-10-16,0 3 37 16,3 0 8-16,9 0-24 15,2 1 1-15,3 1-13 16,3-4-6-16,5 4 2 0,2-5-14 16,3 0 1-16,1-6 8 15,2 0-10-15,0-7 0 16,5-2-1-16,0-6 1 15,1-4 0-15,0-3 1 16,1-5 0-16,-3-3 5 16,-1 0-5-16,-2 0 0 15,1-12-1-15,-4-4 2 16,0-3 8-16,-1-4-4 16,-5-4 4-16,1 0 7 15,-6-5-16-15,0 1-1 16,-2-3 1-16,-2 1-1 0,-4 1 6 15,0-2-6-15,-2 2 0 16,-2 1 0-16,-2 2 0 16,-3 0 0-16,-1 1 0 15,-2-2 0-15,0 1 9 16,0 0-9-16,-10-2 0 16,-3 2 7-16,-3-3-5 15,-2 3-2-15,-2 0 9 16,-2 3-8-16,-2 1 39 15,0 1-22-15,0 5 9 16,-3 1-4-16,-1 4-21 16,-2 3 29-16,-3 1-2 15,-1 3-7-15,-3-1 6 16,-2 3-28-16,0 4 12 0,-1 1-11 16,1 0 0-16,4 0 14 15,0 1-15-15,2 10 0 16,2 3 5-16,1 0-5 15,2 5 0-15,3 3 0 16,-1 0-12-16,4 2 11 16,-1 5-9-16,4 0-6 15,4 5-16-15,3 3-17 16,5 3-6-16,4 4-117 16,3 24-194-16,0-12-214 15,0-3-335-15</inkml:trace>
  <inkml:trace contextRef="#ctx0" brushRef="#br1" timeOffset="32245.14">11455 15998 622 0,'0'0'318'0,"0"0"-188"15,0 0-30-15,0 0 1 16,0 0-2-16,0 0 39 16,0 0-35-16,0-10-21 15,0 10-14-15,0 0-19 16,0 0 21-16,0 0-15 0,0 0-28 15,-1 2 4-15,-4 11-2 16,-3 10-12-16,-1 5-1 16,-2 9-16-16,-3 5 0 15,-2 7 0-15,-2 4-1 16,-3 3 1-16,2 3 0 16,-1-3 2-16,1 0 4 15,0-6-5-15,2-1-1 16,5-9 0-16,3-4 0 15,2-7 4-15,2-5-4 16,2-5 1-16,0-5 2 16,2-4-2-16,1-2-1 15,0-2 0-15,0-4-1 16,-3-2 1-16,3 0 0 0,0 0 1 16,0 0 3-16,0 0-4 15,0 0 0-15,0 0-7 16,0 0-10-16,0 0-42 15,19-6-100-15,2-6-147 16,-1 0-337-16</inkml:trace>
  <inkml:trace contextRef="#ctx0" brushRef="#br1" timeOffset="32750.69">12029 16515 624 0,'0'0'557'0,"0"0"-478"16,0 0-58-16,0 0-4 15,0 0 29-15,0 0 59 16,0 0-41-16,72-21-37 16,-38 18 1-16,8-2 1 15,-3 0-11-15,-4 3-5 16,-3-1-13-16,-10 3 0 15,-4 0-14-15,-6 0-149 0,-6 3-116 16,-6 7-288-16</inkml:trace>
  <inkml:trace contextRef="#ctx0" brushRef="#br1" timeOffset="32953">12146 16574 886 0,'0'0'274'15,"0"0"-191"-15,0 0-50 16,0 0-20-16,0 0 9 16,0 0 23-16,0 0 20 15,59 2-26-15,-26-2-20 0,1 0-13 16,-1 0 4 0,-1 0-10-16,-1-8-30 0,-4-6-205 15,-8-3-641-15</inkml:trace>
  <inkml:trace contextRef="#ctx0" brushRef="#br1" timeOffset="33461.25">12420 16237 1147 0,'0'0'313'0,"0"0"-225"16,19 78-64-16,-8-35-22 15,4 5 14-15,-2 2 3 16,2 0 16-16,-3-2 13 0,-1-7-37 16,-1-7-3-16,-4-9-8 15,-3-11 0-15,-3-7 9 16,0-7-2-16,0 0 11 16,0-13 21-16,-3-12-39 15,-9-11-25-15,0-4-10 16,-2-13-9-16,0 1 24 15,2 0 1-15,-2 1 14 16,5 6 4-16,5 7 1 16,2 9 0-16,2 11 0 15,2 8-7-15,14 8 7 16,8 2 1-16,9 12 8 16,7 14 4-16,2 6-13 0,1 3 1 15,-3 2-1 1,-8 0 1-16,-10-2 7 0,-5 1 30 15,-8-4-10-15,-9 2-5 16,0-4-16-16,-12 0 4 16,-12-5 6-16,-9-1 18 15,-1-11 8-15,-5-3-24 16,0-7-12-16,6-3-7 16,5 0-9-16,11-11-77 15,11-9-124-15,6 4-182 16,0-1-376-16</inkml:trace>
  <inkml:trace contextRef="#ctx0" brushRef="#br1" timeOffset="34078.25">12930 16554 970 0,'0'0'185'0,"0"0"-123"15,0 0-56-15,39 78 1 16,-15-62-5-16,-2-6 8 0,5-6 12 16,-3-4-21-1,0 0 7-15,-2-13 8 0,-3-7-16 16,-5-5 16-16,-3-3 12 15,-3-4 46-15,-6-1-10 16,-2 2-44-16,0 1-4 16,-10 5 26-16,-6 2 6 15,-4 6 25-15,-6 4 6 16,-2 6-33-16,-3 7-9 16,-1 0-25-16,3 8-5 15,4 13-7-15,5 6-3 16,5 5 3-16,9 2-1 15,4-1-9-15,2-2 9 16,0-4 1-16,13-10 0 16,3-4 0-16,4-9-14 0,4-4 13 15,0-5-5-15,2-14-25 16,-3-5-2-16,-2-5-10 16,-6 0 23-16,0-1 20 15,-6 4 0-15,-1 5 0 16,-4 8 20-16,2 6-5 15,0 7-9-15,4 7-5 16,5 20 9-16,3 11 39 16,8 11-38-16,0 2 2 15,4 4-13-15,0-4 1 16,1-8-2-16,-5-7 1 16,-4-8-25-16,-1-14-52 15,-6-6-217-15,-6-8-500 0</inkml:trace>
  <inkml:trace contextRef="#ctx0" brushRef="#br1" timeOffset="34693.63">13380 16211 856 0,'0'0'195'16,"0"0"-131"-16,0 0-41 16,65 99 62-16,-34-53 24 15,12 19 8-15,13 22 52 0,5 20-90 16,-3 11-50-16,-11-6-12 16,-14-13-17-16,-13-27 9 15,-5-14 1-15,-8-17 2 16,-4-7 17-16,0 0-14 15,-1-2 1-15,-1-6 1 16,-1-9-2-16,0-14 22 16,-3-3-8-16,-13-13 5 15,-8-20-34-15,-12-23-2 16,-12-24-2-16,-8-21 2 16,3-8-27-16,7 3-13 15,16 23-18-15,17 26-16 16,8 15 42-16,5 6 14 0,0-1 19 15,12 1-7-15,12 0-22 16,6 9 30-16,6 9 18 16,6 7 14-16,4 6 5 15,2 5-17-15,1 0 11 16,-3 13 0-16,-6 5-2 16,-7 4 18-16,-9 2-14 15,-12 4-3-15,-6 3 12 16,-6 3-20-16,-8 0 4 15,-15 2-2-15,-7-5-23 16,-6-4 14-16,0-4-14 16,3-10 12-16,5-6-4 15,7-4-9-15,8-3-20 0,2-6-73 16,8-15-94 0,3-18-138-16,14 1-285 0,1 4-239 0</inkml:trace>
  <inkml:trace contextRef="#ctx0" brushRef="#br1" timeOffset="35039.62">13937 16377 952 0,'0'0'328'15,"0"0"-216"-15,0 0-67 16,0 0-44-16,8 81 45 16,-1-44 89-16,3 3-12 15,8-2-53-15,2-4-57 0,3-7 0 16,4-7-13-1,0-11 1-15,4-7 4 0,-1-2-4 16,-3-9 8-16,-4-13-1 16,-4-5-8-16,-8-4 0 15,-6-1 2-15,-5-1 6 16,-9-4 11-16,-16 1 6 16,-9 2 18-16,-5 5-5 15,-2 3-16-15,3 12 25 16,5 8-11-16,9 6-35 15,3 15-1-15,8 11 0 16,4 8-7-16,9 4 1 16,0 0-39-16,0-6-75 15,25-4-180-15,-4-14-339 16,2-7-250-16</inkml:trace>
  <inkml:trace contextRef="#ctx0" brushRef="#br1" timeOffset="35303.9">14114 15966 1149 0,'0'0'216'15,"0"0"-170"-15,0 0-29 16,0 0 103-16,0 0-16 16,0 0 60-16,74 110-63 15,-36-14-40-15,1 9-14 16,-5-7 2-16,-10-20 8 15,-12-25-22-15,-2-15-13 0,-2-9-7 16,-2-1-14 0,0 0-1-16,0-6 0 0,0-12-28 15,-3-10-71-15,-2-30-199 16,1-10-57-16,-2-2-363 0</inkml:trace>
  <inkml:trace contextRef="#ctx0" brushRef="#br1" timeOffset="35819.96">14458 16421 1121 0,'0'0'501'16,"0"0"-419"-16,29 103-59 15,-9-57-2-15,2-4-10 16,2-5 46-16,3-7 11 0,1-10-38 16,2-12-8-1,0-8-13-15,-2-5-9 0,-3-21 0 16,-4-9-44-16,-7-8 25 15,-8-4-26-15,-6-3-12 16,0 4 26-16,-15 3 15 16,-9 9 16-16,-1 9 29 15,-2 9 30-15,-1 12-14 16,3 4-23-16,0 12-22 16,4 15 12-16,6 10-12 15,5 9 0-15,6 3 19 16,4 1-18-16,0-3 10 15,3-8-11-15,10-9-10 16,0-13 10-16,4-11 0 0,-2-6-33 16,2-11-58-16,-1-17-68 15,-2-11-3-15,-3-5 22 16,-4 0 32-16,-4 1 85 16,-1 7 23-16,-1 9 107 15,-1 10 97-15,0 12-34 16,3 5-37-16,2 13-78 15,2 18-40-15,4 10 23 16,3 5-13-16,2-2 7 16,3-3 4-16,0-8-28 15,1-11-8-15,2-10 0 16,0-12-57-16,-2 0-50 16,7-41-100-16,-7 1-22 15,-4 0-406-15</inkml:trace>
  <inkml:trace contextRef="#ctx0" brushRef="#br1" timeOffset="36119">14932 16336 82 0,'0'0'1118'16,"0"0"-902"-16,0 0-123 15,22 83-64-15,-8-37-18 16,2 9 82-16,-1-4 25 16,4-1-49-16,-4-9-37 15,0-10-31-15,-3-8 0 16,-4-13-1-16,-3-9-1 15,-3-1 1-15,-2-21-1 16,0-15-5-16,0-8 5 0,0-9-44 16,0-2 23-1,1 4 21-15,11 9 1 0,8 7 32 16,5 15 12-16,4 13 28 16,6 7-10-16,1 4-22 15,-2 14 3-15,-1 1-15 16,-4 2-19-16,-7-5-1 15,-4-1-8-15,-5-4-75 16,-8-2-289-16</inkml:trace>
  <inkml:trace contextRef="#ctx0" brushRef="#br0" timeOffset="43930.87">15858 1214 692 0,'0'0'103'15,"0"0"-96"-15,0 0-6 16,0 0 11-16,0 0 1 15,103 70 0-15,-72-41 40 16,4 4 4-16,2 6 9 0,4 10-25 16,4 15-20-16,9 22 23 15,0 18-18-15,-6 14-9 16,-14 1 18-16,-16 4-15 16,-18 6-2-16,-3 11-7 15,-23 7-1-15,-5 6 6 16,-5-7-7-16,-2-7-8 15,0-4 30-15,-2-7 4 16,1 1-9-16,-1 2-16 16,4 3-10-16,2 3 22 15,5-1-21-15,6 2 1 16,6-9 1-16,7-7-1 16,10-10-2-16,0-6 0 15,16-4 1-15,14-8 3 16,7-2-4-16,11-3 0 0,4 1 1 15,8 0-1-15,7-2 0 16,-3-1 1-16,-1-1-1 16,-5 3 42-16,-9 6-18 15,-4 9-3-15,-12 5-1 16,-13 12-20-16,-14 14 14 16,-6 8-13-16,-20 8-1 15,-16 5 13-15,-13-1-13 16,-6-2 0-16,-2-1 0 15,0-5 1-15,8-5 7 16,10-10-8-16,11-4 16 16,9-7 29-16,9-5-42 15,7-4 4-15,3-3-7 16,5-11 2-16,16-3 2 0,5-8-4 16,10 2 1-16,5-2 6 15,8 2-6-15,-1-2-1 16,2 4 0-16,1 5 7 15,-3 7 6-15,-2 9-3 16,-4 10 1-16,-5 9 8 16,-1 9-19-16,-2 5 1 15,-3 3-1-15,-5 4 1 16,-1-4 6-16,-4 5-6 16,-2 1 18-16,-3 3 12 15,0-2-24-15,0 0 1 16,1 0-8-16,-2-1 1 15,-2 1 5-15,-7 3-6 0,-3 4 1 16,-3 0 3-16,0 0-4 16,-12 2 0-16,-7-1-1 15,-7 2-3-15,-2 3-3 16,-8 5 7-16,-4-4 0 16,-6 3-1-16,-2-3-9 15,5-7 10-15,10-7 0 16,18-10 0-16,15-14 6 15,13-11-6-15,31-13 0 16,14-10-1-16,12-10-6 16,6-4 6-16,3-7-6 15,0 0 7-15,3 2-1 16,-5 3 1-16,0 11 0 0,-8 8 3 16,-8 12-1-16,-12 13-2 15,-12 8 0-15,-13 12 0 16,-12 11 3-16,-9 5 9 15,-3 5 23-15,0 5 22 16,0 3-16-16,0 2-6 16,0 4-28-16,0-4-6 15,6 3 8-15,3-9-9 16,5-14-44-16,-1-42-172 16,-1-29-659-16</inkml:trace>
  <inkml:trace contextRef="#ctx0" brushRef="#br0" timeOffset="52206.45">17776 717 345 0,'0'0'696'0,"0"0"-570"16,0 0-104-16,0 0-6 15,0 0 11-15,-89 17 40 16,63-9 36-16,1 2-28 0,0-1-25 16,-1 3-4-1,1 0-22-15,-1 0-1 0,1 1-12 16,0-1-9-16,3 1 16 16,3 0-17-16,3-1 5 15,4 0-5-15,4-3 0 16,1 4-2-16,4-4-4 15,3 1-8-15,0-2 12 16,0-1-24-16,0-1-59 16,11-2 76-16,5 0-9 15,5-1 16-15,2 0-12 16,5-1 12-16,5-2-6 16,5 1-5-16,3 3 12 15,2 1 9-15,3 7-9 16,2 5 0-16,-3 3 6 0,-3 2-6 15,-2 3 33 1,-6 3-11-16,-6 2 13 0,-6 0-33 16,-8 3 19-16,-8 4-21 15,-6 1 6-15,0 3-6 16,-12-2 15-16,-9-1-14 16,-4-3-1-16,-5-6 12 15,-6-5-11-15,-6-6 5 16,-10-7-6-16,-6-6 0 15,-3-5 4-15,3 0-3 16,3-8 5-16,10-6 13 16,6-3-10-16,8 0 1 15,7 0-9-15,8 3 8 16,5-2 4-16,5 3-13 0,3 1 0 16,1 1-45-16,2-7-86 15,0 2-127-15,2 2-314 0</inkml:trace>
  <inkml:trace contextRef="#ctx0" brushRef="#br0" timeOffset="52561.01">18213 773 687 0,'0'0'568'0,"0"0"-497"16,0 0-70-16,0 0 17 15,0 0-2-15,9 111 67 16,1-58 49-16,4 6-37 15,4 6-34-15,-3 1-4 16,3 1-42-16,-5-6 10 16,-4-6-25-16,0-6 2 15,-4-3-2-15,-4-10-29 16,-1-2-51-16,0-3-121 0,0-6-291 16,0-11-131-16</inkml:trace>
  <inkml:trace contextRef="#ctx0" brushRef="#br0" timeOffset="52870">18121 715 93 0,'0'0'1089'0,"0"0"-910"16,0 0-178-16,0 0 46 16,0 0 26-16,85-10 31 15,-45 10-13-15,11 0-45 16,1 5-28-16,3 3 5 16,0-1-22-16,-2 0 0 15,-5-1 6-15,-4 0-6 16,-7-3-2-16,-7 3-48 15,-6-3-136-15,-10-1-147 16,-10-1-429-16</inkml:trace>
  <inkml:trace contextRef="#ctx0" brushRef="#br0" timeOffset="53110.65">18219 1022 869 0,'0'0'240'0,"0"0"-172"15,0 0-12-15,0 0 67 16,0 0 100-16,85 9-65 16,-44-9-54-16,6 0-56 15,0 0-46-15,-1 0 14 16,-3 0-16-16,8-6-113 0,-14-4-216 15,-7 4-609-15</inkml:trace>
  <inkml:trace contextRef="#ctx0" brushRef="#br0" timeOffset="53648.73">18938 1153 1030 0,'0'0'198'0,"0"0"-134"16,0 0-47-16,-34 80 5 15,22-42 111-15,3 7 7 16,1 10-44-16,4 8-41 16,2 1-36-16,2 0 3 15,0-6-21-15,13-7 11 16,4-9 20-16,4-9-19 15,6-8 8-15,2-7-21 16,2-8 0-16,0-4 19 0,-1-6-19 16,-2 0 1-1,-4-9 5-15,-3-7-5 0,-8-4-1 16,-5-4 22-16,-5 1-22 16,-3 2 36-16,0 2-35 15,-12 2 46-15,-4 6-10 16,-2 5-30-16,-5 6 2 15,-3 3-9-15,-3 18-14 16,-4 9 14-16,2 6-44 16,-11 17-51-16,8-9-99 15,5-3-428-15</inkml:trace>
  <inkml:trace contextRef="#ctx0" brushRef="#br0" timeOffset="56096.61">23675 3841 1077 0,'0'0'168'0,"0"0"-118"16,0 0-17-16,0 0 52 15,-91-4 20-15,63 4-64 16,-2 0-11-16,-1 2 8 15,1 8-23-15,-1 4-1 16,1 3-2-16,-1 3-6 16,-1 3-12-16,2 2 6 0,4 0 0 15,0 1 0 1,7 0 0-16,1-1 0 0,4 0 0 16,4 0-5-16,6-2 4 15,2-3-9-15,2 0-5 16,0-3 14-16,8-4-23 15,6-2-27-15,5-3 43 16,3-5 14-16,6-2-6 16,4-1 0-16,5 0 0 15,4 0 9-15,6-6-9 16,3 1 8-16,4 2 5 16,2 1-13-16,0 2 15 0,-2 0-14 15,-1 5-1-15,-6 8 10 16,-1 4-10-16,-6 6 9 15,-4 4-3-15,-3 4-6 16,-6 3 7-16,-3 4 7 16,-7 2-12-16,-8 3 14 15,-6 1-10-15,-3-2 7 16,-3 1-12-16,-16-1 0 16,-4-5 6-16,-5-1 0 15,-6-2-6-15,-6-3 14 16,-4-5-8-16,-3-4 9 15,-6-5 5-15,-5-7 2 16,-3-8 17-16,-4-2-8 16,1-7-7-16,-1-12-5 15,4-5-14-15,5-3 3 0,6 2 7 16,9 2-9-16,6 6 12 16,7 2-19-16,7 3 0 15,0 4-1-15,-3 3-62 16,5 1-52-16,4 4-238 0</inkml:trace>
  <inkml:trace contextRef="#ctx0" brushRef="#br0" timeOffset="57456.85">23198 2617 788 0,'0'0'264'16,"0"0"-161"-16,0 0-48 16,0 0-29-16,0 0 44 15,0 0 15-15,0 0-31 16,0-5-19-16,0 23-29 16,0 25 71-16,8 34 32 15,11 32-46-15,3 16 7 16,-3-2-3-16,-3-17-29 0,-9-33-3 15,-1-18-23 1,0-16 3-16,-2-13 15 0,1 1-24 16,0-4 5-16,-1-1-11 15,-1-11 1-15,-1-5-7 16,-1-5 6-16,1-1-23 16,3 0-40-16,7 0-165 15,-1 0-163-15,4-1-465 0</inkml:trace>
  <inkml:trace contextRef="#ctx0" brushRef="#br0" timeOffset="58026.9">24687 3539 1113 0,'0'0'347'0,"0"0"-242"16,0 0-102-16,0 0 38 15,0 0 81-15,0 0-14 16,95-55-8-16,-41 25-59 16,9-5-18-16,17-14-8 15,-5 2-14-15,4-2-1 16,-3-1 0-16,-9 6 0 16,5-1 1-16,-7 4-1 15,-5 7 0-15,-7 7 1 0,-9 3 0 16,-6 7-2-16,-8 5 1 15,-9 4-5-15,-6 1-1 16,-9 5-17-16,-6 2-59 16,-9 2-124-16,-15 11-155 15,-7 1-584-15</inkml:trace>
  <inkml:trace contextRef="#ctx0" brushRef="#br0" timeOffset="58656.97">22512 4081 1013 0,'0'0'260'16,"0"0"-134"-16,0 0-14 15,0 0 26-15,-101-24-11 16,54 14-49-16,-8-2-44 0,-9 2 26 16,-16-5-37-16,-16 0-2 15,8-1 8-15,10 1-27 16,12 4 6-16,14 1-8 16,-3 0 7-16,-6 0-2 15,6-1-5-15,8 1 0 16,8 0 6-16,9 4-6 15,8 0 0-15,5 1 0 16,6 0-18-16,4 4 17 16,6-1-47-16,1 2-125 15,10 5-351-15,5 6-257 0</inkml:trace>
  <inkml:trace contextRef="#ctx0" brushRef="#br0" timeOffset="59318.9">23198 5224 827 0,'0'0'491'0,"0"0"-398"0,0 0-60 16,-81 57 39-16,41-22 53 16,-8 10-25-16,-14 15-51 15,-19 22-30-15,4-4 16 16,7-6-28-16,6-9 0 15,9-11 12-15,-8 5-13 16,-7 9-4-16,0-4-2 16,6-8 1-16,10-6-1 15,12-13 0-15,17-12 0 16,11-9-1-16,11-9-88 0,12-5-44 16,15 0-192-16,4-8-208 15</inkml:trace>
  <inkml:trace contextRef="#ctx0" brushRef="#br0" timeOffset="59873">24110 5300 1515 0,'0'0'252'16,"0"0"-223"-16,0 0-29 15,0 0 0-15,0 0 1 16,0 0 43-16,0 0-4 16,13 150 30-16,18-29-7 15,8 15-32-15,3-1 26 16,-5-18-36-16,-7-23-20 16,-9-24 13-16,-5-19-14 15,-7-17 0-15,-1-10-1 16,-1-2-30-16,-1-4-1 15,0-3-68-15,-3-15-111 16,0-9-271-16,-1-11-513 0</inkml:trace>
  <inkml:trace contextRef="#ctx0" brushRef="#br0" timeOffset="60257.03">24623 5238 1139 0,'0'0'328'0,"0"0"-227"15,0 0-80-15,0 0-21 16,82 48 37-16,-18-16 21 16,30 13-20-16,33 15 28 15,11 3-28-15,-2-4-6 16,-14-9 41-16,-16-13-41 16,-7-3-8-16,-17-8-15 15,-18-6 11-15,-16-5 16 16,-8-1-21-16,-3 0 1 15,-1 1-14-15,-3-1-2 16,-14-6-8-16,-8-1-100 16,-10-7-409-16</inkml:trace>
  <inkml:trace contextRef="#ctx0" brushRef="#br0" timeOffset="60985.61">26265 2488 753 0,'0'0'268'16,"0"0"-208"-16,0 132-3 16,12-23 53-16,6 12 113 15,3-6-75-15,-5-27-82 16,-4-32-21-16,-5-19 11 16,-1-5-43-16,-1 0 2 15,1-1-15-15,-3-1-13 16,-3-9-13-16,0-11-72 15,0-7-133-15,0-3-294 0</inkml:trace>
  <inkml:trace contextRef="#ctx0" brushRef="#br0" timeOffset="61265.6">26190 2355 1136 0,'0'0'158'0,"0"0"-116"16,0 0-13-16,94-2 46 16,-50 2 22-16,5 0 5 15,6 2-1-15,1 3-9 16,-1-2-66-16,-3 1-11 0,-6-1-15 15,-8 0-6-15,-8 1-45 16,-13 3-129-16,-10 1-193 16,-7 0-331-16</inkml:trace>
  <inkml:trace contextRef="#ctx0" brushRef="#br0" timeOffset="61497.24">26240 2874 750 0,'0'0'157'16,"0"0"-90"-16,0 0 11 15,0 0 100-15,0 0 47 0,110 11-86 16,-58-11 5-16,6 0-31 16,3-1-28-16,2-2-19 15,-5 0-51-15,-5 0 1 16,-9 3-16-16,-8 0-25 15,-11 0-36-15,-11 0-173 16,-10 3-466-16</inkml:trace>
  <inkml:trace contextRef="#ctx0" brushRef="#br0" timeOffset="62104.25">22718 1591 876 0,'0'0'284'15,"0"0"-191"-15,0 0-45 16,0 0-8-16,0 0 120 16,0 0-41-16,30 121-49 0,-14-62 16 15,-2 5-49-15,0 2-11 16,-1-3-20-16,-2-8 12 16,-5-7-24-16,0-11 6 15,-4-9-24-15,-1-5-27 16,-1-6-98-16,0-2-125 15,0-8-303-15</inkml:trace>
  <inkml:trace contextRef="#ctx0" brushRef="#br0" timeOffset="62391.25">22670 1385 552 0,'0'0'625'15,"0"0"-493"-15,0 0-100 16,0 0-13-16,0 0 98 16,0 0-16-16,102-19-45 15,-68 17 7-15,6-1-53 16,2 1 3-16,0-2-13 15,1-1 6-15,-4 1-16 16,-6 2 9-16,-7 2-116 16,-6 0-110-16,-14 0-411 0</inkml:trace>
  <inkml:trace contextRef="#ctx0" brushRef="#br0" timeOffset="62617.61">22648 1729 515 0,'0'0'196'15,"0"0"37"-15,0 0 16 16,92-2-23-16,-51-6-72 16,5 2-41-16,3-2 19 0,0 2-80 15,2 0-27-15,-8 1-25 16,-6 2-10-16,-8 3-130 15,-11 0-262-15,-12 8-480 0</inkml:trace>
  <inkml:trace contextRef="#ctx0" brushRef="#br0" timeOffset="63230.96">20401 3268 25 0,'0'0'1131'16,"0"0"-963"-16,0 0-92 15,0 0-76-15,0 0 0 16,0 0 67-16,0 0-19 16,-9 92 10-16,11-18 33 0,12 26-65 15,2 4-4 1,-3-15-22-16,-3-25 7 0,-5-28 0 16,0-5-7-16,-2 0 0 15,0 1 0-15,0 0-56 16,-3-7-98-16,1-10-198 15,-1-7-259-15</inkml:trace>
  <inkml:trace contextRef="#ctx0" brushRef="#br0" timeOffset="63502.43">20339 3288 995 0,'0'0'192'0,"0"0"-144"15,0 0-32-15,0 0 42 16,89 0 67-16,-50-2-47 16,7 0 7-16,2-2 5 15,3-2-51-15,-2-2-15 16,-6 1-24-16,-5 2-2 15,-10 0-14-15,-6 2-137 16,-10 3-120-16,-9 0-358 0</inkml:trace>
  <inkml:trace contextRef="#ctx0" brushRef="#br0" timeOffset="63698.15">20370 3534 925 0,'0'0'149'16,"0"0"-65"-16,0 0-35 15,112-17 24-15,-63 13 28 16,6 3-17-16,2 1-39 16,15 10-45-16,-16 7-136 15,-11 1-499-15</inkml:trace>
  <inkml:trace contextRef="#ctx0" brushRef="#br0" timeOffset="64357.18">20921 6099 1005 0,'0'0'272'15,"0"0"-185"-15,0 0-58 16,0 0-9-16,0 0 73 16,14 99 13-16,0-36-36 15,5 29 13-15,2 14-21 16,3 5-24-16,-5-23 1 16,-5-23-39-16,-4-28 1 0,-4-9-1 15,2 2-12 1,-2-3-27-16,-2-3-69 0,-1-10-122 15,-3-8-339-15</inkml:trace>
  <inkml:trace contextRef="#ctx0" brushRef="#br0" timeOffset="64607.55">20804 6263 1154 0,'0'0'255'16,"0"0"-214"-16,0 0-14 16,0 0-8-16,0 0 38 15,84-38 4-15,-32 33 15 16,7 0-38-16,9-3-11 16,0-1-27-16,0-1 8 15,-10 0-13-15,-9 3 5 16,-9 5-109-16,-13 2-160 15,-14 0-404-15</inkml:trace>
  <inkml:trace contextRef="#ctx0" brushRef="#br0" timeOffset="64810.63">20889 6570 1107 0,'0'0'222'15,"0"0"-184"-15,0 0 8 16,0 0 72-16,91 1 36 16,-42-9-83-16,5-6-22 15,0 1-12-15,1 0-37 16,11 2-51-16,-16 4-319 16,-8 5-900-16</inkml:trace>
  <inkml:trace contextRef="#ctx0" brushRef="#br0" timeOffset="65416.01">24023 6710 950 0,'0'0'208'16,"12"76"-89"-16,3-9 23 16,6 22 49-16,1 17-59 15,-2 2-66-15,-6-21-15 16,-5-24-32-16,-6-24-1 15,1-10-17-15,-1 0-1 16,1-1 0-16,0-1-22 16,-1-7-54-16,0-11-65 15,-1-9-128-15,-1-6-119 16,-1-11-341-16</inkml:trace>
  <inkml:trace contextRef="#ctx0" brushRef="#br0" timeOffset="65680.46">24008 6818 1064 0,'0'0'245'0,"0"0"-225"15,0 0 6-15,0 0-26 16,0 0 95-16,0 0-12 15,99-44-43-15,-60 37-11 16,5 0-17-16,-1 4 1 16,0 0-4-16,-4 3-9 15,-7 0-10-15,-9 0-121 16,-13 17-78-16,-9 2-122 0,-1-1-57 16</inkml:trace>
  <inkml:trace contextRef="#ctx0" brushRef="#br0" timeOffset="65859.69">24047 7218 876 0,'0'0'287'15,"0"0"-194"-15,0 0-26 16,0 0 33-16,0 0 81 16,97-2-44-16,-54-7-30 15,3-3-59-15,5-2-15 0,0 1-30 16,20-6-3-1,-11 6-78-15,-6-1-314 0</inkml:trace>
  <inkml:trace contextRef="#ctx0" brushRef="#br0" timeOffset="66392.35">26263 6249 1295 0,'0'0'354'0,"0"0"-272"15,0 0-75-15,0 0-7 16,26 94 28-16,1-18 9 16,5 18 18-16,0-3-12 15,-7-19-23-15,-11-24-5 16,-6-15-14-16,0-2 0 15,-2 1-1-15,0-2-34 16,-5-7-44-16,-1-10-55 16,0-7-150-16,0-6-285 0</inkml:trace>
  <inkml:trace contextRef="#ctx0" brushRef="#br0" timeOffset="66684.85">26274 6222 980 0,'0'0'239'0,"0"0"-228"16,0 0 18-16,0 0 48 0,83-37 49 15,-41 28-49 1,3-1-37-16,5 1-1 0,3 1-4 16,-5 2-35-16,-4 4 0 15,-7 2-27-15,-10 0-152 16,-16 13-52-16,-8 2-179 16,-3 2-228-16</inkml:trace>
  <inkml:trace contextRef="#ctx0" brushRef="#br0" timeOffset="66918.29">26325 6617 400 0,'0'0'602'0,"0"0"-511"15,0 0-6-15,0 0 54 16,105-10 62-16,-61 2-65 15,6-1-32-15,4 1 4 16,-3 1-19-16,-2 0-62 16,-9 4-27-16,-7 2-3 15,-6 1-70-15,-9 4-145 16,-9 6-604-16</inkml:trace>
  <inkml:trace contextRef="#ctx0" brushRef="#br0" timeOffset="67863.19">26984 6077 447 0,'0'0'319'0,"0"0"-138"16,0 0-55-16,0 0 11 15,0 0 44-15,0 0-33 16,0 0-79-16,4 19-46 16,4 12 97-16,5 23 5 0,2 22-56 15,1 24-34 1,-2 5-8-16,-4-16-20 0,-5-21 2 16,-2-25-1-16,-2-10-8 15,1 4-9-15,-1 1-40 16,-1 2-56-16,0-1-186 15,0-10-263-15,-4-5-393 0</inkml:trace>
  <inkml:trace contextRef="#ctx0" brushRef="#br0" timeOffset="68202.98">26521 7250 727 0,'0'0'631'15,"0"0"-526"-15,0 0-56 16,0 0 79-16,0 0 52 15,102-20-48-15,-55 11-43 16,7 1-42-16,6-1 1 16,0 3-23-16,-1-2-14 15,-5 1 2-15,-7 2-13 0,-6 0 0 16,-11-2-2 0,-8 4-67-16,-16-6-47 0,-6 1-134 15,0 2-344-15</inkml:trace>
  <inkml:trace contextRef="#ctx0" brushRef="#br0" timeOffset="68590.78">26089 6547 971 0,'0'0'199'16,"0"0"-144"-16,0 0-15 15,0 0 95-15,0 0 52 16,0 0-63-16,0 0-52 15,-27-49-52-15,27 54-18 16,0 17 28-16,6 27 27 16,15 27-2-16,6 23-23 0,1 5 16 15,-6-18-19 1,-8-25-21-16,-5-23 6 0,-2-6-14 16,1-3-17-16,-2 1-39 15,-5 1-146 1,-1-12-356-16,0-8-592 0</inkml:trace>
  <inkml:trace contextRef="#ctx0" brushRef="#br0" timeOffset="69161.7">24949 6752 902 0,'0'0'285'16,"0"0"-172"-16,0 0-35 16,0 0-8-16,0 0 10 15,0 0-16-15,0 0-25 16,-6 48 41-16,6-9-10 16,0 26-29-16,0 25 3 15,9 16-18-15,2-7 11 16,-1-23-6-16,-4-27-25 15,-3-21-5-15,2 0-1 16,-1-2-12-16,2-3 10 16,-2-7-47-16,-1-9-55 0,-3-6-96 15,0-1-340-15,0 0-265 0</inkml:trace>
  <inkml:trace contextRef="#ctx0" brushRef="#br0" timeOffset="69577.09">24099 7778 702 0,'0'0'235'0,"0"0"-135"16,0 0 100-16,125-1 27 15,-68-4-70-15,4 1-53 16,2 0-34-16,-2-2-23 0,-3 2-19 16,-6-1-27-1,-7 0-1-15,-9 1 0 0,-11 1-32 16,-7 1-16-16,-9-1-38 16,-9-4-66-16,-3 3-51 15,-13-2-331-15</inkml:trace>
  <inkml:trace contextRef="#ctx0" brushRef="#br0" timeOffset="69964.87">23787 7122 829 0,'0'0'190'16,"0"0"-121"-16,0 0 28 15,0 0 83-15,0 0 10 16,0 0-120-16,0 0-40 15,-11 24 23-15,24 26 29 16,6 28 1-16,7 22-52 16,-4-7 20-16,-5-15 8 0,-6-27-29 15,-3-16 7-15,-1 0-37 16,3 1 0-16,0-3-1 16,-1-11-47-16,-3-8-9 15,-1-10-130-15,-2-4-440 16,-3 0-292-16</inkml:trace>
  <inkml:trace contextRef="#ctx0" brushRef="#br0" timeOffset="70654.89">21928 6796 880 0,'0'0'343'0,"0"0"-210"16,0 0-34-16,0 0 7 15,0 0 0-15,0 0-9 0,0 0-42 16,-66 53 4-16,36-29-11 16,-7 7-26-16,-11 6 5 15,-3 3-27-15,-7 2 1 16,-2 2 9-16,-1-1-10 16,4-4 0-16,5-5 5 15,12-5-4-15,10-9-1 16,12-7 0-16,9-8 0 15,5-3-1-15,4-2-5 16,0 0-19-16,0 0-59 16,0 0-71-16,4-7-95 15,1-3-125-15,-4-1-318 0</inkml:trace>
  <inkml:trace contextRef="#ctx0" brushRef="#br0" timeOffset="71023.96">20563 6652 836 0,'0'0'165'0,"0"0"-103"16,0 0-50-16,0 0 71 15,0 0 78-15,16 102-43 16,9-60 4-16,11 6-32 16,5 3-5-16,3 3-12 15,-1 0-37-15,-1-3-17 16,-8-6-6-16,-4-7-11 15,-9-9-3-15,-3-7 1 16,-9-10-21-16,-3-5-18 16,-6-7-98-16,0-7-112 15,0-8-325-15</inkml:trace>
  <inkml:trace contextRef="#ctx0" brushRef="#br0" timeOffset="71370.61">20554 6313 895 0,'0'0'203'0,"0"0"-125"0,0 0-20 16,0 0 40-16,95-61 26 16,-57 41 1-16,6-7-32 15,7 1-10-15,0-4-25 16,2 4-9-16,-2-1 3 16,-8 7-37-16,-8 4 1 15,-9 6-13-15,-8 3-2 16,-7 5-2-16,-4 0-8 15,-4 2-116-15,-3 0-221 16,0 0-461-16</inkml:trace>
  <inkml:trace contextRef="#ctx0" brushRef="#br0" timeOffset="71993.71">20295 4363 1000 0,'0'0'227'0,"0"0"-137"16,0 0-42-16,0 0-9 15,0 0 33-15,0 0-16 16,0 0 13-16,61-4 17 16,-26 2-29-16,5 2-13 15,5-2 7-15,1-1-29 16,-1-2 9-16,-5 0-27 16,-5-1 2-16,-7 0 2 15,-6 4-8-15,-8-3 0 16,-5 4-18-16,-5-2-115 15,-4-3-93-15,-10-2-68 16,-7-1-877-16</inkml:trace>
  <inkml:trace contextRef="#ctx0" brushRef="#br0" timeOffset="72427">19882 3520 492 0,'0'0'378'0,"0"0"-151"15,0 0-107-15,0 0 6 16,0 0 9-16,0 0-21 16,0 101-44-16,-1-41 5 15,-5 21-32-15,0-5-43 16,-3-8 22-16,2-12-14 15,0-17-6-15,0 2 9 16,0-2-10-16,1-10-1 16,1-5 0-16,4-9-11 15,1-6 10-15,0-7-87 0,4-2-149 16,12-14-51 0,1-8-254-16</inkml:trace>
  <inkml:trace contextRef="#ctx0" brushRef="#br0" timeOffset="72797.13">20252 2782 962 0,'0'0'237'0,"0"0"-173"15,0 0-40-15,0 0 17 16,0 0 53-16,0 0 18 16,0 0-65-16,24 31 59 15,1-5-5-15,7 5-46 16,4-1-20-16,1-1-5 15,-1-7-29-15,-1-3 6 16,-3-4-7-16,-7-2 0 16,-1-2 5-16,-2 1-5 15,-1 0-1-15,9 0-59 16,-6-2-303-16,-2-3-524 0</inkml:trace>
  <inkml:trace contextRef="#ctx0" brushRef="#br0" timeOffset="73509.92">22168 1579 124 0,'0'0'493'15,"0"0"-268"-15,0 0-46 16,0 0-14-16,0 0-51 0,0 0-19 15,0 0-14-15,-8-12-52 16,8 12-22-16,0 17 14 16,2 14-1-16,17 25 45 15,8 22-8-15,5 21-17 16,-2-8-9-16,-7-21-30 16,-8-22-1-16,-6-18 0 15,0 2 1-15,1 1 7 16,-1 0-8-16,-1-8 1 15,-1-5-1-15,-3-6-31 16,5-14-59-16,-1 0-157 16,1 0-294-16</inkml:trace>
  <inkml:trace contextRef="#ctx0" brushRef="#br0" timeOffset="73917.12">22444 1015 411 0,'0'0'264'0,"0"0"-8"16,0 0-55-16,96 2-62 15,-57-1-68-15,2-1 3 16,-1 0 4-16,0 0-38 15,-6 0-10-15,-4 0-18 16,-3-5-11-16,-3 0 15 16,-3-2-16-16,0 2-1 15,7-2-111-15,-4 3-267 16,-3 0-273-16</inkml:trace>
  <inkml:trace contextRef="#ctx0" brushRef="#br0" timeOffset="74307.1">23343 1381 436 0,'0'0'375'16,"0"0"-249"-16,0 0-37 16,0 97 53-16,1-36-1 15,5-2-2-15,5 6-1 16,1 3 27-16,0-13-65 15,1 4-37-15,-1-6-10 16,0-9-47-16,-5-10 7 16,1-5-13-16,-4-8 0 15,-1-5 1-15,-1-5-1 16,1-4-56-16,0-2-225 16,-2-3-764-16</inkml:trace>
  <inkml:trace contextRef="#ctx0" brushRef="#br0" timeOffset="75184.91">25594 2341 1005 0,'0'0'231'0,"0"0"-187"15,0 0-13-15,80-48 54 16,-33 21 34-16,9-4-16 16,5-3-10-16,5 0-78 15,-2 0 2-15,-3 3-17 16,-4 3 2-16,-8 2 15 0,-8 7-16 15,-13 4 5-15,-7 6-1 16,-11 4-4-16,-7 2-1 16,-1 3 0-16,-2 0-9 15,0 0-4-15,0 0-71 16,0 0-134-16,1 3-351 16,3 0-18-16</inkml:trace>
  <inkml:trace contextRef="#ctx0" brushRef="#br0" timeOffset="75551.21">26501 2051 557 0,'0'0'670'0,"0"0"-564"16,0 0-69-16,0 0-12 16,0 0 19-16,0 0-2 15,0 0-25-15,81 45 43 16,-45-15 23-16,8 7-44 16,3 5-4-16,5 2-18 15,-1 0-16-15,1-3 14 16,-2 0-14-16,-7-7-1 15,-3-4 21-15,-4-5-20 0,-6-3-2 16,-9-7 0 0,-5-4 1-16,-8-6 0 0,-4-2 1 15,-4-3 3-15,0 0-4 16,0 0-223-16,-4-3-680 0</inkml:trace>
  <inkml:trace contextRef="#ctx0" brushRef="#br0" timeOffset="76057.53">27117 3216 753 0,'0'0'362'0,"0"0"-231"16,0 0-87-16,-97 97 14 0,55-58 78 15,-7 5-41-15,1-1 21 16,0 2-12-16,6-4-25 16,5-6-15-16,9-6-43 15,7-6-11-15,5-4-10 16,5-8 7-16,6-3-7 15,2-3 0-15,3-5 0 16,0 0 2-16,0 0-2 16,0 0-2-16,0 0-18 15,0 0-43-15,0 0-51 0,0 0-90 16,0 0-162 0,0 0-370-16</inkml:trace>
  <inkml:trace contextRef="#ctx0" brushRef="#br1" timeOffset="90261.42">23270 2426 660 0,'0'0'125'0,"0"0"-66"16,0 0-1-16,0 0 27 15,0 0 64-15,0 0-68 16,-59-5-33-16,51 5-12 16,-3 0-36-16,1 7 10 15,-5 3-8-15,-2 2-1 16,-2 2 18-16,-2 3-18 15,-1 3 6-15,-2 1 1 0,0 2-7 16,-1 1 6 0,0 4 2-16,0-1 22 0,3 2 44 15,1-2-42-15,3 2-14 16,0 2 6-16,2 0-23 16,3 1 20-16,0 3 13 15,2-3-19-15,2 3 13 16,0-3-21-16,0 1 6 15,3 2 1-15,0 2-15 16,1 1 10-16,2 5 10 16,3 0-18-16,0 1 39 15,0 1 1-15,6-1-13 16,5-2 1-16,4-3-29 16,1-5 18-16,5 1-1 0,1-4-2 15,3-2 15-15,1 1-5 16,3-2-7-16,0 0 22 15,3 1-19-15,1-3 13 16,1-2-13-16,3 1-13 16,0-4 29-16,-1-4-11 15,2-2-9-15,-1-4 1 16,-2-3-13-16,3-5 6 16,-2-1 8-16,1-2-14 15,0 0 21-15,-3 0-26 16,-1-2 7-16,-1-4-8 15,-4-2-1-15,0-2 1 16,-1-1 5-16,-4-1 1 16,1-5-4-16,-2 0 5 0,-4 0-6 15,1-2-1-15,-1 0-13 16,-3-3 13-16,0 2 19 16,-3 1-13-16,0-2-5 15,1-1-1-15,-2-3 0 16,0-1 0-16,-2-3 2 15,1 0-2-15,0-2 6 16,-3-2-6-16,-1-1 3 16,0-1-2-16,-1-1-2 15,-2 1 1-15,-1-1-6 16,-2 5 5-16,0-3 1 16,0 1 0-16,0-4 0 15,0 4-23-15,0-3 21 16,0 3-4-16,-4-1 8 0,0 0-14 15,-4 0 12-15,1 1 0 16,-3 4-2-16,0 2 4 16,0 2-4-16,-3 0-2 15,1 2 4-15,-5-1 7 16,2-1-7-16,-4 2 1 16,2-1 0-16,-2 4 0 15,0 3-2-15,-1 1-9 16,0 4-17-16,-4-1 27 15,-3 4 0-15,1-2 2 16,-2 2 7-16,0 3-9 16,-2 0-1-16,1 1 0 15,1-1-2-15,-2 1 3 0,0 2 0 16,2-2 0-16,1 3 0 16,2 1-3-16,4 1-5 15,0 0-4-15,0 0-29 16,2 5 28-16,-5 3-37 15,-1 6-34-15,-2 3-16 16,-15 15-185-16,5-2-80 16,1-2-365-16</inkml:trace>
  <inkml:trace contextRef="#ctx0" brushRef="#br1" timeOffset="91501.3">21595 3422 134 0,'0'0'225'0,"0"0"-145"16,0 0-25-16,0 0 43 15,0 0 34-15,0 0-26 16,-91 78-28-16,76-61 0 15,0 3-6-15,0-1-7 0,-1 3-20 16,1 2-6 0,-2 0 5-16,2 2-33 0,1 1 14 15,1-2 1-15,1 1-17 16,-1 3 21-16,1 3-21 16,-1 5-1-16,1 2 43 15,-1 3 19-15,2-3-29 16,5 0-11-16,3-5-29 15,3-1 30-15,0 0 7 16,0-2 1-16,4 2-10 16,9 3 6-16,3-2 16 15,5 3-41-15,1 1-1 0,7 1 1 16,2-3-2-16,3 0 5 16,5-2 6-16,0-4-12 15,3-1 5-15,2-4-2 16,3 0-8-16,3-5 43 15,1-3-26-15,1-3 10 16,0-2 4-16,-1-5-32 16,-2-3 0-16,-1-4-1 15,-1 0 1-15,-3 0 7 16,-1-4-7-16,0-6 6 16,-1-4-5-16,1 0-2 15,-1-6 0-15,-1-3-2 16,0-4 14-16,-4-4-5 0,-1-1-7 15,-1-3 0 1,-5 4-4-16,-4-2 4 0,0 4-4 16,-6-1 3-16,-3 2 2 15,-2-1 14-15,-5 2-14 16,-2 0 5-16,-4-2-6 16,-2-1 7-16,-2 0-8 15,0-2 1-15,0 1-10 16,-2-4 2-16,-8 3 8 15,-4-3-22-15,-2 4 21 16,-1-4-4-16,-3 3 4 16,-3 0 1-16,-2 0-8 15,-3 3 7-15,-4 2 2 16,-2 4-1-16,-3 2 5 16,-4 3 3-16,-2 1-10 0,0 0 2 15,-2 3 0 1,2 3 0-16,-3-1 0 0,2 4 0 15,-2 3-2-15,3 0 1 16,-2 5 0-16,-3 0 0 16,2 0-2-16,0 0 2 15,-2 2 1-15,3 6 0 16,-1 2-1-16,4 5-5 16,2-1 4-16,-1 5-12 15,2 5-22-15,1 3-6 16,-2 5-36-16,4 5-24 15,4 1 17-15,-10 25-70 16,10-10-70-16,2-2-378 0</inkml:trace>
  <inkml:trace contextRef="#ctx0" brushRef="#br1" timeOffset="92679.5">22857 5034 586 0,'0'0'208'15,"0"0"-156"-15,0 0 15 16,0 0 48-16,-84-2-8 16,62 12-17-16,-2 1-25 15,-2 3 5-15,0 3-11 16,-4 1-34-16,-2 5 0 16,0 1-4-16,-4 4-21 15,-1 3 9-15,-2 3-3 0,0 3-5 16,0 2 9-1,-1 2-10-15,4 2 10 0,3 3-5 16,2 2-4-16,1 3-2 16,5 0 1-16,3 0 0 15,5-1 0-15,4 0 0 16,4 0 0-16,4-2 3 16,5 5-3-16,0-2-1 15,8 4-8-15,9-2 9 16,7-1 31-16,3-2-14 15,2-4 1-15,5-4 2 16,2-2-8-16,3-5 15 16,1-1 6-16,4-3-10 15,1 0 16-15,4-2-15 0,4-3-7 16,-1-3 18-16,3-6-22 16,5-4 9-16,1-7-4 15,2-4-6-15,-1-2 14 16,-2 0-19-16,-3-10 5 15,-4-7-6-15,-6-3 6 16,-3-5-17-16,-2-5 7 16,-2-5-2-16,-3-3 13 15,1-2-13-15,-2-3 12 16,-2 0-1-16,2-4-11 16,-2-1 18-16,-3-5-18 0,-2 0 10 15,-5-3-8 1,-3 0 4-16,-8-2-5 0,-6 0-1 15,-7 2 0 1,0-1 14-16,-7 1-14 0,-14 0-11 16,-6 0 11-16,-4 1 1 15,-7 1 21-15,-2 1-10 16,-3 6-11-16,0 2 6 16,-2 7-7-16,-1 6 19 15,-7 4 11-15,0 5-30 16,-7 5 1-16,-1 4-2 15,0 5 1-15,0 7 0 16,3 2 0-16,3 0-3 16,3 14-5-16,2 8-8 15,1 5-41-15,2 7-50 0,-11 25-54 16,11-6-156-16,9-6-522 16</inkml:trace>
  <inkml:trace contextRef="#ctx0" brushRef="#br1" timeOffset="93684.85">24056 5242 934 0,'0'0'166'0,"0"0"-121"15,0 0-20-15,0 0 102 16,0 0-36-16,0 0-25 16,0 0-34-16,-85 8-21 15,68 9 6-15,-2 7-16 16,3 3 10-16,-4 4-3 16,2 7-6-16,0 3 9 15,-1 7-10-15,4 4 0 16,1 1 17-16,3 5-12 15,3 0 9-15,4 3 4 0,2 0-12 16,2 0 28 0,0 0-26-16,12-4-8 0,8 1 20 15,5-1-14-15,5-4 5 16,6-2 2-16,2-5-14 16,6-2 8-16,5-4-8 15,0-6 0-15,2-4 8 16,1-7-7-16,0-4 18 15,-1-8 17-15,0-5-20 16,1-6 8-16,-3 0-24 16,-1-13 11-16,-5-10-8 15,-1-3 22-15,-6-8-18 16,-7-6 8-16,-3-3-5 0,-4-7 11 16,-7-3-9-1,-6-6-5-15,-2 0 5 0,-7-4-12 16,0 1 13-16,-1 1-8 15,-14 0 2-15,-4 4-10 16,-4 0 3-16,-2 4 0 16,-3 3 13-16,-2 3-7 15,-2 8 0-15,-2 5 8 16,-2 3-14-16,-4 5 1 16,0 4 0-16,-1 2 0 15,-3 2 12-15,-3 2-6 16,-2 4-7-16,-1 0 0 0,0 7-15 15,1 3 13 1,4 2-4-16,2 2-8 0,6 13 12 16,4 7-45-16,3 3 0 15,3 6-14-15,7 2-58 16,8 17-26-16,6-8-114 16,6-5-364-16</inkml:trace>
  <inkml:trace contextRef="#ctx0" brushRef="#br1" timeOffset="94637.99">24769 5135 383 0,'0'0'209'0,"0"0"-122"16,0 0-50-16,0 0-2 16,0 0 31-16,0 0 38 15,-64 72-39-15,56-52-1 16,2 2-3-16,3 5-22 15,2 5 26-15,1 4-3 16,0 3-27-16,8 3 26 16,8 7 19-16,6 0-51 15,3 2-3-15,5 2-25 16,1-2 16-16,4-3-4 16,2-4-11-16,1-1 8 15,0-6 9-15,4-1-3 16,1-2 17-16,5-3-11 0,4-1 37 15,1-4-24-15,5 0-33 16,3-6 10-16,3-3-12 16,3-5 1-16,0-5 12 15,-1-6-12-15,-4-1 5 16,-4-1 15-16,-2-13-19 16,-7-5 36-16,-3-3-25 15,-4-5-12-15,-5-2 34 16,-1-3-13-16,-6-2 3 15,-6 0 6-15,-3-2-30 16,-7-2 14-16,-8-3-5 16,-4-5 9-16,-2-3 1 0,0 1-11 15,-9-4 9-15,-7 2-11 16,-5 4 4-16,0 0-20 16,-5 3 9-16,0 4 0 15,-1 2 0-15,-3 4 1 16,2 5 5-16,-5 5-6 15,-2 3-24-15,-5 1 24 16,-6 5 0-16,-6 1 7 16,-2 4-4-16,-3 2-2 15,-1 2-1-15,2 5 0 16,-3 0-4-16,3 0 1 16,-1 10 3-16,1 2 0 15,3 1-14-15,4 3 2 0,4 1-9 16,5 2-17-16,6 3-60 15,4 2-53-15,3 4-24 16,-1 14-42-16,6-6-164 16,8-5-519-16</inkml:trace>
  <inkml:trace contextRef="#ctx0" brushRef="#br1" timeOffset="95885.45">25092 2859 431 0,'0'0'101'0,"0"0"-74"0,0 0 34 16,-111 62 59-16,79-44-5 16,2 1-16-16,2-2-16 15,1 2-35-15,1 1 1 16,-1 0-21-16,0 2-4 15,0 2 17-15,-2 3-25 16,0 4 4-16,0 2 0 16,2 3-12-16,2 3 18 15,1 1-16-15,5 5 3 16,-1 1-1-16,6 2-11 16,5 0-1-16,3 2 7 15,6 0 3-15,0-2 19 16,10 3 86-16,13-1-38 15,5-1-41-15,6-3-35 16,5 0 8-16,6-7-9 0,1-2 1 16,3-4 17-16,2-5-10 15,-2-5 5-15,2-4 6 16,-1-7 23-16,0-2 19 16,-1-6-8-16,-1-4-22 15,-1 0 11-15,-2-3-10 16,0-8 7-16,-5-5-29 15,2-2 3-15,-2-3 1 16,-2-3-14-16,-3-3 16 16,1-1-18-16,-3 0 4 15,-2-4 9-15,-3 2-5 16,-2-3 1-16,1-1-14 16,-2-2 5-16,0 0 2 0,-2 0 24 15,-2-3-18 1,-2 0-6-16,0-1 0 0,-3-1 0 15,-3-1 4-15,-3 1-4 16,-1-1 0-16,-4-1 14 16,1 1-14-16,-3 0 0 15,-3 0-6-15,0 3 17 16,0 1-6-16,0 3-5 16,-5 0 0-16,-5 3 13 15,-1 1-12-15,-2 3-1 16,-2 1 0-16,-1 2 0 15,-1 1 0-15,-5 4 0 0,-3-1 11 16,-5 4 3 0,-5 0-3-16,-5 2-11 0,-5 3 0 15,-1 2 0-15,-3 3 3 16,1 1-3-16,-3 3 0 16,1 3 0-16,2 0-2 15,-3 3 1-15,-1 13-16 16,3 5-25-16,-2 12 11 15,-1 8-43-15,-9 19-36 16,-23 37-63-16,13-11-311 16,3-1-400-16</inkml:trace>
  <inkml:trace contextRef="#ctx0" brushRef="#br1" timeOffset="97610.92">18586 8599 814 0,'0'0'197'15,"0"0"-107"-15,0 0 17 16,0 0 29-16,0 0 5 15,0 0-50-15,0 0-56 16,-39-1-13-16,33 6-10 16,-4 7-5-16,-2 5 25 15,0 8-7-15,-6 4-2 16,3 9 3-16,-3 6-15 0,2 7 9 16,3 5-2-16,3 6-18 15,3 4 16-15,7-1-14 16,0-2 6-16,7-1-3 15,12-6-5-15,4-3 0 16,6-8 0-16,4-7 0 16,3-7 7-16,3-7-6 15,0-8-1-15,-1-8 2 16,-2-8 5-16,-2 0-9 16,-4-17 4-16,-3-10 26 15,-4-10 6-15,-5-5-33 16,-6-6 22-16,-6-1-3 15,-6 4-20-15,0 3 10 0,-4 6-8 16,-10 9 23 0,-7 6 31-16,-4 8-32 0,-6 6 10 15,-4 7-24-15,-4 0 12 16,0 12-22-16,1 12 0 16,5 4-1-16,6 6-5 15,9 3-58-15,7 2-39 16,9 0-26-16,10 14-107 15,12-8-166-15,7-9-340 0</inkml:trace>
  <inkml:trace contextRef="#ctx0" brushRef="#br1" timeOffset="98159.37">19338 9076 1035 0,'0'0'164'16,"0"0"-39"-16,0 0-2 15,0 0 30-15,-96-28-3 16,64 26-45-16,-1 2-39 16,0 0-32-16,2 10-34 15,-1 6-7-15,4 6 5 16,3 7 4-16,4 5-1 0,7 0-1 15,4 5 0 1,7-3 0-16,3 0-8 0,0-7 7 16,15-4-9-16,4-9-7 15,7-6 15-15,2-7-6 16,2-3 1-16,1-7-18 16,1-11-23-16,-4-6 48 15,-3-1-8-15,-4 2 17 16,-6-1 0-16,-3 4-8 15,-5 8 17-15,-2 5 24 16,-4 6-20-16,4 1-4 16,-1 14-5-16,6 17 3 15,6 24 66-15,6 26-41 16,6 22-20-16,-1 8-8 16,-6-19-7-16,-9-23-6 0,-8-24 0 15,-1-6 1 1,-1 0 5-16,1 0-6 0,-2 0 0 15,1-13 0-15,0-10-20 16,-2-11-35-16,1-5-34 16,1-2-44-16,2-38-99 15,0 1-102-15,1-3-210 0</inkml:trace>
  <inkml:trace contextRef="#ctx0" brushRef="#br1" timeOffset="98796.95">19518 9101 1094 0,'0'0'307'15,"0"0"-193"-15,0 0-65 0,0 0-8 16,0 0 52-16,0 0 30 16,0 0 0-16,38 95-73 15,-25-47-14-15,1 1-30 16,-1-6 7-16,-3-2 8 15,1-9-21-15,-2-10 0 16,-5-8-1-16,-2-7 1 16,-2-7 2-16,0-4-2 15,0-16-3-15,-5-11-15 16,-5-6-21-16,1-7 24 0,4 1 8 16,2 0-6-16,3 2-18 15,0 6-21-15,11 5 42 16,5 7 9-16,1 7-23 15,2 10 2-15,1 6-10 16,0 0 7-16,3 11 24 16,-4 13 2-16,4 7 16 15,-4 6 6-15,-1 1 1 16,-2 0 9-16,2-3-5 16,-1-6-9-16,0-8 3 15,3-8-21-15,1-6 1 16,2-7-2-16,1-7-5 15,0-15 5-15,0-9 14 16,0-8-6-16,-2-4 1 16,-5-2-9-16,-4 1-6 0,-5 9 4 15,-4 7 4-15,-2 12-7 16,-2 11 5-16,0 5-19 16,0 17 16-16,0 17 3 15,-2 11 31-15,2 7 32 16,0 1-26-16,9-6 17 15,12-7-33-15,9-9-20 16,4-10 5-16,5-10-6 16,1-11-14-16,0 0-48 15,-1-22-63-15,9-26-73 16,-12 4-156-16,-9-1-477 0</inkml:trace>
  <inkml:trace contextRef="#ctx0" brushRef="#br1" timeOffset="99308.55">20454 8910 1187 0,'0'0'489'16,"0"0"-381"-16,0 0-47 16,0 0-40-16,0 0-7 15,-11 92 71-15,20-29 7 16,15 29-33-16,12 36-7 16,4 13-51-16,1 1 6 15,-9-14-7-15,-6-25 0 16,-9-24-6-16,-4-18 12 15,-5-19-3-15,-2-12-3 16,2-1 1-16,-2-1-2 16,-2-9 1-16,-2-13-12 15,-2-6 11-15,0-22-20 0,-9-30 9 16,-15-31 5-16,-4-29-6 16,-2-13 5-16,6 7-9 15,7 11 14-15,13 30 1 16,4 16 3-16,0 18-1 15,1 8 0-15,13 0-4 16,5 1 3-16,5 2-10 16,4 10 11-16,4 13-1 15,2 9 2-15,0 2 8 16,2 19 21-16,-3 9-21 16,-3 6 23-16,-9 4 1 15,-11 1-14-15,-8-1 18 16,-2 1-20-16,-23-4 3 0,-10-1 1 15,-10-7-20-15,-3-7-2 16,-3-9 0-16,7-12-26 16,5-1-7-16,11-3-51 15,10-15-40-15,11-4-114 16,8-22-264-16,17 8-52 16,-1 0-106-16</inkml:trace>
  <inkml:trace contextRef="#ctx0" brushRef="#br1" timeOffset="99615">20850 9193 563 0,'0'0'686'0,"0"0"-576"16,0 0 73-16,0 0-70 15,54 85 10-15,-37-50-16 0,2-1-50 16,5-3 6-16,4-7-31 16,3-7-19-16,4-8 9 15,0-9-13-15,3 0-8 16,-2-19 16-16,-3-8-17 15,-5-6 1-15,-9-6 5 16,-10 0-5-16,-7 0 19 16,-2 6-20-16,-15 5 12 15,-14 6 7-15,-5 8-13 16,-6 10-5-16,3 4 0 16,1 9 8-16,4 17-2 15,7 6-7-15,8 5-17 16,7 2-9-16,9 0-39 15,4 4-59-15,14-11-212 16,4-9-349-16</inkml:trace>
  <inkml:trace contextRef="#ctx0" brushRef="#br1" timeOffset="99990.83">21467 9076 1468 0,'0'0'280'0,"0"0"-241"16,0 0 18-16,0 0-39 16,-85 21 39-16,62-1-24 15,4 0-32-15,8-2-1 16,5 1 0-16,6-4-24 0,8-1 1 16,13 1 13-16,12-3 10 15,10 2 0-15,3 0 6 16,6 2-6-16,-1 0 1 15,-8 1-1-15,-5 3 32 16,-10-1-2-16,-12 0 32 16,-10-1 8-16,-6 2-59 15,-12-1 35-15,-18-2-18 16,-10-3-4-16,-5-5 18 16,-4-2-42-16,4-7 0 15,8 0-1-15,7 0-48 16,11 0 0-16,10-8-54 15,9-11-80-15,3 2-210 0,10-2-579 0</inkml:trace>
  <inkml:trace contextRef="#ctx0" brushRef="#br1" timeOffset="100381.96">21974 9201 880 0,'0'0'723'15,"0"0"-610"-15,0 0-89 16,0 0-3-16,0 0 65 16,87 14-14-16,-65-14 4 15,3-4-34-15,2-11-18 16,0-7 9-16,-2-1-32 0,-4-4 1 16,-8-1-2-1,-7 4 0-15,-6 1 10 0,0 6-10 16,-15 6-7-16,-9 5-5 15,-4 6 12-15,-5 0 3 16,0 21-3-16,0 6 0 16,7 9 1-16,6 8 0 15,11 2 21-15,9 0 31 16,2 1-7-16,20-5 22 16,12-10-43-16,11-6-19 15,8-9 16-15,5-8-21 16,-2-8-2-16,-2-1-7 15,-8-7-76-15,-10-13-11 16,-10-23-103-16,-10 7-359 0,-13-1-418 0</inkml:trace>
  <inkml:trace contextRef="#ctx0" brushRef="#br1" timeOffset="100682.95">21823 8844 1160 0,'0'0'273'0,"0"0"-241"16,0 0-16-16,0 0 45 16,0 0 128-16,0 0-21 0,101-23-72 15,-55 17-22-15,6-2 0 16,1 0-12-16,2 0 7 15,0-1-13-15,-5 4-20 16,-3-1 16-16,-8 3-21 16,-7 3-6-16,-10 0-17 15,-7 0-8-15,-8 0-11 16,-7 0-73-16,0 2-117 16,-1 3-313-16</inkml:trace>
  <inkml:trace contextRef="#ctx0" brushRef="#br1" timeOffset="101345.67">23292 9097 1174 0,'0'0'278'0,"0"0"-198"15,0 0-32-15,0 0 32 16,0 0 53-16,0 0-17 15,0 0-56-15,90 0 5 16,-44 0-22-16,5-1-28 16,4-2 32-16,0 2-35 15,-4-2 1-15,-8 1-10 16,-9 0-3-16,-7 2-2 16,-9 0-48-16,-8 0-55 15,-6 0-33-15,-4 0-123 16,-8 0-117-16,-10 8-312 0</inkml:trace>
  <inkml:trace contextRef="#ctx0" brushRef="#br1" timeOffset="101620.98">23324 9319 560 0,'0'0'727'15,"0"0"-584"-15,0 0-122 16,0 0-11-16,0 0 159 16,0 0-2-16,82-5-57 15,-36 1-37-15,6-1-45 16,6-1 25-16,3 1-22 0,-2 1-18 16,-4-3 11-16,-6 2-23 15,-10 1-2-15,-7 1-2 16,-6 0-56-16,-8 1-30 15,-5-3-125-15,-4 1-154 16,-6-4-317-16</inkml:trace>
  <inkml:trace contextRef="#ctx0" brushRef="#br1" timeOffset="102447.07">23892 8822 848 0,'0'0'296'0,"0"0"-231"16,0 0-53-16,0 0 20 16,0 0 4-16,0 0 19 15,0 0 14-15,-8 81 23 16,10-40-12-16,5 5-23 15,1 6-8-15,4 3 1 16,0 3-28-16,1-5-5 16,-1-3-12-16,0-6 3 15,1-10-6-15,-1-3-2 0,-2-8-4 16,-2-5 3-16,-2-6 1 16,-3-4 0-16,-1-5-6 15,-2-3-5-15,0 0 11 16,0-9 0-16,0-11-26 15,-3-5 26-15,-3-8 3 16,-1-4 10-16,0-6 0 16,0-6-12-16,1-1-1 15,-2-4 0-15,0 2 0 16,0 4 3-16,2 4-2 16,0 9-1-16,1 9 8 15,1 6-7-15,1 6 0 16,0 5 13-16,2 4 10 0,-1 5 21 15,1 0-25 1,1 0 2-16,0 0-20 0,0 5-1 16,0 7 17-16,0 6-18 15,14 4 0-15,3 3 5 16,8 2-5-16,4 1 1 16,3 1 5-16,4 0-6 15,3-3 1-15,4 1-1 16,2 1 0-16,1-2 0 15,-1 2 0-15,-3-3 9 16,-6-1-9-16,-8-1-1 16,-7-2 1-16,-8-5 0 15,-7 1 7-15,-6-1 21 16,0 0-15-16,-6 1 6 16,-15 0-12-16,-5 2-6 0,-10-4 7 15,-5 2-8 1,-5 0 9-16,0-3 34 0,1 0-5 15,6 1 9-15,7-3-19 16,5-3-22-16,6-1 2 16,4 1-8-16,4-3 0 15,3 1-7-15,1-2-33 16,1 2-34-16,1 3-53 16,1 2-173-16,0-1-335 15,1 0-307-15</inkml:trace>
  <inkml:trace contextRef="#ctx0" brushRef="#br1" timeOffset="118588.81">25137 9123 864 0,'0'0'240'15,"0"0"-149"-15,0 0 5 16,0 0 104-16,0 0-21 16,0 0-87-16,-9-5-28 15,9 5-11-15,-1 0-30 16,-2 0 9-16,-3 0-15 16,2 10-7-16,-3 7 0 15,3 7-10-15,4 5 8 0,0 1-8 16,0 2 0-16,15-2 0 15,4-1 0-15,5-5 6 16,3-4-6-16,3-8 0 16,1-5-1-16,2-7-5 15,0-1 6-15,0-20 3 16,-2-8-3-16,-6-5 9 16,-4-3 5-16,-9-3-13 15,-6 2-1-15,-6 3 7 16,0 1 10-16,-17 3 10 15,-6 5-26-15,-10 2 5 16,-6 7 7-16,-3 6-13 16,-3 7 0-16,1 4-2 15,2 0-6-15,6 10 2 0,6 5 5 16,8 5 0-16,6 0-8 16,7 5-57-16,9-1-26 15,1 14-79-15,17-6-175 16,2-5-347-16</inkml:trace>
  <inkml:trace contextRef="#ctx0" brushRef="#br1" timeOffset="118913.93">25768 9043 1031 0,'0'0'245'0,"0"0"-187"16,0 0 33-16,-89-4 73 16,62 4-21-16,2 10-65 15,2 6-62-15,5 6-3 16,3 4 0-16,6 6-13 16,6 5 31-16,3 4-6 15,2 2-1-15,17 1 8 16,9-5-31-16,7-7 8 15,7-10-9-15,5-7 1 16,3-13 0-16,2-2-1 16,-2-9-13-16,-2-13-77 15,11-24-181-15,-12 5-407 16,-10 2-211-16</inkml:trace>
  <inkml:trace contextRef="#ctx0" brushRef="#br1" timeOffset="119192.23">26160 8433 1249 0,'0'0'304'16,"0"0"-224"-16,0 0-58 15,0 0-4-15,0 0-17 0,0 0 39 16,-25 110 16-16,31 1-18 15,13 15 19-15,4-17-25 16,-5-29-16-16,-5-32-4 16,-1-9-5-16,0-1-7 15,1 3 0-15,-2-2-16 16,-8-10-47-16,-3-11-95 16,-11-15-124-16,-11-3-310 15</inkml:trace>
  <inkml:trace contextRef="#ctx0" brushRef="#br1" timeOffset="119806.62">26026 9087 884 0,'0'0'376'16,"0"0"-244"-16,0 0-115 15,0 0-17-15,0 0 0 0,0 0 36 16,115 2-28-16,-64-2-7 16,4 0-1-16,-1-7-3 15,-1-7 2-15,0-3-8 16,-8-2 8-16,-7 2 1 15,-11 2 0-15,-11 5 0 16,-8 4 15-16,-8 6-15 16,0 3 9-16,-6 20-2 15,-8 7 21-15,0 10 21 16,5-1-5-16,9-1-6 16,0-4-12-16,13-7-26 15,15-13 14-15,8-6-13 16,9-8-1-16,1-8 11 15,5-17-11-15,-5-6 0 16,-7-7-2-16,-9-3-23 0,-11 0 11 16,-12 2 4-16,-7 0 10 15,-3 8 29-15,-20 3 7 16,-9 12 20-16,-7 10-13 16,-4 6-21-16,0 18 8 15,-2 19-18-15,5 9-11 16,6 9 7-16,7 2 6 15,9-3 2-15,12-10-7 16,6-9-2-16,6-12-6 16,16-10-1-16,10-10 0 15,4-3 3-15,5-14-3 16,-2-13 0-16,-3-7-19 0,-3-4-18 16,-8-3 21-16,-6 0 4 15,-10 3 11-15,-4 6 1 16,-5 10 7-16,0 14 36 15,0 8 23-15,0 17-59 16,0 30 22-16,0 4 13 16,13 11 13-16,10-2 4 15,7-11-49-15,8-6-3 16,26-23-7-16,-10-12-159 16,-2-8-1022-16</inkml:trace>
  <inkml:trace contextRef="#ctx0" brushRef="#br1" timeOffset="120579.94">27384 9070 789 0,'0'0'259'15,"0"0"-182"-15,0 0-8 16,0 0 169-16,95 32-33 15,-70-32-122-15,1-3-47 16,-6-11-8-16,-3-2-27 16,-5-2 11-16,-9-2-12 15,-3-1 1-15,0 0 1 16,-16 1-2-16,-7 4 0 0,-1 3-1 16,-4 8-3-1,-1 5 4-15,1 1-8 0,0 16 2 16,1 8 6-16,3 8 0 15,6 7 9-15,6 2 14 16,11 5-4-16,1-1 26 16,16-4-17-16,14-4-3 15,9-10 9-15,10-9-15 16,3-10-7-16,7-9 1 16,-3 0-13-16,13-29-41 15,-14 0-196-15,-10 0-797 0</inkml:trace>
  <inkml:trace contextRef="#ctx0" brushRef="#br1" timeOffset="121580.88">27697 8682 1245 0,'0'0'378'0,"0"0"-278"0,0 0-57 15,0 0 65-15,0 0 27 16,15-96-56-16,-3 71-50 15,2 2-11-15,-3 5-6 16,-2 4-6-16,-2 5-4 16,-4 4-2-16,-1 2 0 15,-2 3-7-15,0 0 5 16,0 0-18-16,0 0-53 16,0 1-73-16,6 17-69 15,1 0-155-15,2 1-328 0</inkml:trace>
  <inkml:trace contextRef="#ctx0" brushRef="#br1" timeOffset="122449.21">28316 8947 1205 0,'0'0'408'16,"0"0"-401"-16,0 0 6 15,0 0-13-15,0 0 63 16,-107-56-15-16,72 46-32 16,-1 4-16-16,2 6 7 0,3 3-6 15,2 17-1 1,7 10 0-16,7 6 9 0,5 7-9 16,10 3 6-16,0-2-5 15,11-6 24 1,12-7-25-16,8-11 10 0,6-12-4 15,2-8-6-15,2-8 9 16,-1-21-9-16,-4-10 0 16,-5-10 6-16,-7-8-5 15,-8-13-1-15,-7-17 2 16,-9-14-2-16,0 11 0 16,-9 22-6-16,-1 28 6 15,4 21 11-15,-3 5-9 16,3 8 24-16,-2 6-4 15,-1 26-10-15,-2 44-12 0,2 38 7 16,6 11 18 0,3-12 8-16,6-29-32 0,11-34 17 15,3-12-4-15,8 2-13 16,7-3 20-16,5-4-21 16,0-16 1-16,-1-11 6 15,-3-5-6-15,-3-23-2 16,-5-11-22-16,-4-8-40 15,-7-4 22-15,-3-2 5 16,-6 5 19-16,-3 9-4 16,-3 11-9-16,-1 15 19 15,1 13-3-15,-2 7-22 16,1 27 36-16,2 11 1 0,3 9 8 16,1-1 8-16,4-3-8 15,0-9 25-15,2-10-15 16,-3-10-19-16,-3-9 16 15,-3-7-16-15,-1-5 13 16,-3-5 63-16,0-19-58 16,0-4-9-16,0-7-9 15,2-3-25-15,3 1-29 16,3-2-21-16,5 3-29 16,5 7 14-16,4 4-19 15,0 8 38-15,1 7 42 16,1 8 18-16,0 2 11 15,0 17 24-15,1 13 45 16,1 6 58-16,-3 7-6 16,0 3-19-16,-4-5-26 0,-2-1-36 15,-5-8-14 1,-1-8-18-16,-5-8-8 0,-1-11 0 16,-4-13-108-16,-1-14-221 15,0-8-727-15</inkml:trace>
  <inkml:trace contextRef="#ctx0" brushRef="#br1" timeOffset="122600.91">28942 8652 1485 0,'0'0'484'16,"0"0"-417"-16,0 0-39 16,0 0-27-16,0 0-2 0,0 0-10 15,0 0-27-15,37 51-120 16,-7-24-378-16,0-3-624 0</inkml:trace>
  <inkml:trace contextRef="#ctx0" brushRef="#br1" timeOffset="123334.96">29500 8864 1309 0,'0'0'252'16,"0"0"-202"-16,0 0-14 15,0 0 100-15,-89 33-27 16,59-8-48-16,3 6-16 0,5 5-9 16,7 0 16-1,4 1-27-15,10-2-12 0,1-4-6 16,10-5-5-16,11-8-4 16,8-6-3-16,3-11 5 15,5-1-2-15,1-13-1 16,-2-12-45-16,-4-7-6 15,-3-4-4-15,-7-1 45 16,-7 2 7-16,-3 6 6 16,-8 5 6-16,-2 14-4 15,-2 8-3-15,0 2 1 16,0 19-9-16,-6 13 9 16,1 4 0-16,5 5 12 0,0-2 14 15,17-4-20 1,8-8-6-16,8-9 0 0,4-8 7 15,5-10 1 1,0 0-8-16,-3-22 9 0,-3-7 1 16,-5-10-9-16,-9-5-1 15,-9-4 0-15,-10 0 2 16,-3 1 9-16,-11 6 2 16,-12 8 24-16,-5 9-1 15,-2 11-35-15,-1 11 12 16,-4 2-13-16,0 24 0 15,0 12 0-15,4 9 0 16,4 5 6-16,8 0 3 16,9-1-3-16,8-6-6 0,2-6 0 15,12-8-12-15,9-10 11 16,9-6 1-16,1-10 0 16,4-3 6-16,1-13-6 15,0-10 0-15,-1-10-21 16,-4-6-13-16,-3 0 34 15,-4-2-12-15,-7 6 12 16,-4 8-2-16,-6 10 2 16,-1 13 0-16,0 4-17 15,3 23 17-15,3 12 6 16,7 11 22-16,7 6 4 16,4 0 8-16,5-5-40 15,22 2 0-15,-10-14-84 16,-7-10-418-16</inkml:trace>
  <inkml:trace contextRef="#ctx0" brushRef="#br0" timeOffset="131535.06">24370 12649 354 0,'0'0'404'0,"0"0"-227"15,0 0-91-15,0 0-8 16,0 0 69-16,0 0-29 15,-20 5-8-15,17-5-33 16,-3 2-36-16,0-1 18 16,-5 2-18-16,1 0-20 15,-5 0 11-15,0 2-31 16,-3 0 24-16,2 1-5 0,-4 0-18 16,2 2 25-16,-1-2-18 15,0 4-9-15,2-3 10 16,-1 3-9-16,3 2-1 15,1-2 0-15,0-1 0 16,-1 3 1-16,3-1-1 16,2 2 0-16,-2-1 10 15,3 1-9-15,3 0-1 16,-1 0 0-16,1-1-4 16,3 3 4-16,1-3 0 15,2 2 0-15,0-1 0 16,0-1-2-16,0-3 2 15,5 1-1-15,1-1-4 0,2-3 4 16,0 0 1-16,1 0-1 16,0-2 1-16,-2-1-13 15,1-1 13-15,1-2-6 16,-1 0 6-16,3 0 4 16,-2 0-4-16,3 0 1 15,0 0 7-15,0 0-7 16,3 0-1-16,-2 0 0 15,4-2 0-15,-2 0 0 16,2 1 0-16,0 1 1 16,-1-2 0-16,0 2 0 15,1 0-1-15,1 0 0 16,0 0 0-16,1 0-7 16,2 0 9-16,-1 0-2 0,2 0 6 15,0 2-6-15,2 3 0 16,-3-2 0-16,1 0 0 15,-1 0 1-15,-3 1-1 16,1 0 0-16,-2-1 1 16,-1 1-1-16,-2 1 1 15,-1 0-1-15,1 1 0 16,-1 0-1-16,-1 1 1 16,1 1 0-16,-2 2 3 15,1 0 3-15,0 1-7 16,-2-2 1-16,-1 0 0 0,1 2-1 15,-2-2 1 1,1 2 0-16,0 0 6 0,-2-1-5 16,-1 0-1-16,0 2 1 15,-1 0-1-15,-2 0 13 16,1 1-10-16,-2-1 10 16,-2 0 6-16,0 0-19 15,0 0 12-15,0 0-11 16,0 1-1-16,0-2 17 15,0 1-15-15,-5 0 11 16,-1-2-1-16,0 1-11 16,-1 2 0-16,-1-4-1 15,-2 1 0-15,1-2 8 16,1 1-8-16,-3-2 2 16,0-1 8-16,1 2-10 0,-4-3 0 15,2 1 1 1,-1-1 0-16,-2 1 15 0,-1 0-15 15,1-1 17-15,-3-2 3 16,1 0-21-16,-2 0 13 16,-2-2-3-16,0 1-4 15,0 0 29-15,-1-2-33 16,1 0 14-16,0 0 3 16,2 0-19-16,-1 0 15 15,1 0-15-15,0 0 2 16,1 0 16-16,0 0-9 15,1-4-9-15,0 1 4 16,-1 1 4-16,4 0-4 0,-2 2-2 16,2-1 7-16,-2-1 8 15,1 2-9-15,-1-3-8 16,-1 3 0-16,1-2 1 16,1 0 9-16,-1 2-9 15,1 0 8-15,0 0-2 16,1 0 1-16,0 0-9 15,0 0 1-15,2 0 0 16,-1 0 5-16,4 0-5 16,-1 0 0-16,3 0 16 15,3 0-9-15,-1 0-5 16,1 0-2-16,-1 0 0 16,1 0 3-16,-3 0-3 15,2 0 0-15,2 0-1 0,0 0 1 16,1 0 0-16,2 0-1 15,-1 0 1-15,1 0-11 16,0 0 11-16,0 0-38 16,0 0-73-16,12-4-116 15,4-4-293-15,-2-4-576 0</inkml:trace>
  <inkml:trace contextRef="#ctx0" brushRef="#br0" timeOffset="132331.12">24617 12590 423 0,'0'0'182'16,"0"0"-55"-16,0 0 37 16,0 0 5-16,0 0-17 15,0 0-29-15,0 0-27 16,-45 0-12-16,38 0 5 16,-3 1-39-16,0 4-11 15,-3-1-23-15,-1 4-7 16,-4 1 10-16,-1 1-18 0,-2 2 4 15,-3 0-5-15,-3 0 7 16,-2 1-3-16,-1-1-3 16,-3 1-1-16,0 0 4 15,0 2-4-15,3-1 0 16,2 1 0-16,4-1-7 16,5 4-3-16,2 6-43 15,8-4-123-15,2-4-176 0</inkml:trace>
  <inkml:trace contextRef="#ctx0" brushRef="#br0" timeOffset="145559.92">23661 13554 810 0,'0'0'219'15,"0"0"-145"-15,0 0-54 16,0 0 76-16,0 0 72 16,0 0-72-16,-3 0-25 15,1 0-22-15,-1 0-14 16,0 0 27-16,-1 0-16 15,-2 2-2-15,1 0 12 16,-2 1-23-16,-1 0 7 16,1 1-21-16,-2 1-19 15,-3 2 19-15,-2 3-17 16,-3 0 7-16,-4 2-3 16,-2 2-5-16,-5 3-1 15,-3-1 0-15,-5 2 1 0,-6 2 4 16,-1 1-5-1,-6 2 0-15,-3 0 6 0,-2 2-6 16,-8 2 0-16,0 1 0 16,-3 2 1-16,0-2-2 15,4 0 1-15,5 0 0 16,5-5 4-16,6-3-4 16,8 0 0-16,8-5 0 15,9-4-2-15,6-1 1 16,3-5 1-16,4 0 0 15,4-2 3-15,2-2-3 16,1-1 0-16,0 2-6 16,0-2-8-16,0 0 5 15,0 0-79-15,3 0-74 0,10 0 3 16,17 0-52-16,-2-11-136 16,0 0-255-16</inkml:trace>
  <inkml:trace contextRef="#ctx0" brushRef="#br0" timeOffset="146640.62">23698 13615 595 0,'0'0'285'16,"0"0"-160"-16,0 0-34 16,0 0 62-16,0 0 15 15,0 0-43-15,0 0-52 16,-67 79-47-16,52-57 11 0,-6 5 1 15,-2 6-11 1,-9 4 4-16,-4 4-31 0,-3 5 7 16,-3 0-1-16,1-1-4 15,3 1 8-15,1-2-9 16,4 0 5-16,0-3 2 16,5 0-6-16,1-7-2 15,2-3 0-15,4-4 0 16,4-5 3-16,1-2-3 15,3-4 1-15,1-2 6 16,3-3-6-16,1-2-1 16,5-4 0-16,0-3 0 15,2 3 0-15,-3-3 0 16,2 1 0-16,1-1 7 0,-1 1-6 16,1-2-1-16,1-1 0 15,-2 0 0-15,2 0 4 16,0 0-3-16,0 0 14 15,0 0 10-15,-1 0-9 16,-4 0 18-16,-1 0-16 16,-6 0-17-16,0-1 11 15,-4-7-11-15,-2-3 8 16,-9-1-8-16,-4-6-1 16,-7 1 0-16,-5-3 0 15,1 0-2-15,-2 2 2 16,3 1 0-16,4 3 1 15,4 2 2-15,5 2 7 0,6 3-10 16,5-1 25 0,2 1-16-16,6 2 6 0,5 3 18 15,1 0-1-15,1 2-5 16,0 0-27-16,2 0 16 16,0 0-8-16,0 0-7 15,0 0 6-15,0 0-7 16,0 0 0-16,0 0-1 15,0 4-11-15,4 3 0 16,14 2-67-16,32-3-88 16,-3-5-135-16,2-1-512 0</inkml:trace>
  <inkml:trace contextRef="#ctx0" brushRef="#br0" timeOffset="147527.08">24984 13617 418 0,'0'0'257'0,"0"0"-150"16,0 0 5-16,0 0 47 15,0 0 15-15,0 0-25 16,0 0-54-16,-5 0-24 16,5 0-25-16,0 3-31 15,0 3 2-15,2 6-1 0,7 4 19 16,7 3 0-16,5 9-22 16,9 4 5-16,10 7 7 15,8 6-8-15,10 4 14 16,22 11-16-16,22 9-2 15,23 7 15-15,9-1-2 16,-8-12-8-16,-16-14-18 16,-18-11 7-16,-17-10-2 15,-15-7-4-15,-17-7-1 16,-7-4 3-16,3 1 3 16,-2 0-7-16,2-2 1 15,-8-1 0-15,-7-2 5 16,-8 0-4-16,-4-1 11 0,-4-5 1 15,-4 2-12-15,-1-2-2 16,-3 0 1-16,0 0-55 16,-12-14-73-16,-6-3-350 15,-3-2-481-15</inkml:trace>
  <inkml:trace contextRef="#ctx0" brushRef="#br0" timeOffset="148142.96">25027 13580 576 0,'0'0'260'0,"0"0"-105"16,0 0-6-16,0 0-12 16,0 0-3-16,0 0-60 15,0 0-50-15,0-4-6 16,9 4 17-16,6 6 43 16,9 5 1-16,7 0-25 15,6 5-17-15,12-1-7 16,8 4-18-16,7 2 10 15,20 5-10-15,16 3 4 16,19 10 3-16,2 2-18 16,-8-2 8-16,-14-5-2 15,-26-11-1-15,-13-3-6 16,-15-5 0-16,-7-3 0 0,2 0-1 16,2 3 2-16,0 0-1 15,-9-2 3-15,-7-2-2 16,-3-2-2-16,-7-3 1 15,-3-1-18-15,-2-2-20 16,-3-2-47-16,-1-1-68 16,-3 0-154-16,-2 0-393 0</inkml:trace>
  <inkml:trace contextRef="#ctx0" brushRef="#br0" timeOffset="148540.89">26477 14011 719 0,'0'0'326'0,"0"0"-238"16,0 0-53-16,0 0 40 16,0 0 79-16,0 0-64 15,0 0-65-15,-12 19 7 16,7-10-12-16,-3 3-2 15,-2 4 22-15,0 1-5 16,-3 3 8-16,1 2-13 16,-3 6-21-16,0 3 16 15,-1 5-14-15,0 5 3 0,-1 1 16 16,2-1-29-16,-2-2 19 16,5-6 7-16,-1-4 0 15,4-9 32-15,1-3-37 16,2-7 2-16,2-1 15 15,0-5-30-15,1-1 7 16,3-3-16-16,-2 0 0 16,1 0-9-16,-1 0 9 15,1-9-83-15,-1-8-145 16,2 0-560-16</inkml:trace>
  <inkml:trace contextRef="#ctx0" brushRef="#br0" timeOffset="149269.46">25341 13029 725 0,'0'0'318'16,"0"0"-201"-16,0 0-33 15,0 0 32-15,0 0 42 16,0 0-58-16,0 0-52 16,0 0-18-16,0 0-22 15,0 0 8-15,10 0-1 16,6 10 39-16,5 4 15 0,4 3-21 16,5 2-19-1,0-4 7-15,-2 2-19 0,-1-1-7 16,-5-3-10-16,-4-4 0 15,-3 0-1-15,-4-3-17 16,-4-1-97-16,0-5-88 16,-4 0-134-16,0 0-202 0</inkml:trace>
  <inkml:trace contextRef="#ctx0" brushRef="#br0" timeOffset="149647">25644 12862 400 0,'0'0'274'0,"0"0"-143"16,0 0-41-16,0 0-24 16,0 0 50-16,0 0-8 15,0 0-26-15,42 27 23 16,-20-11 1-16,5 4-7 16,5-1-22-16,0 1-24 0,4-1 2 15,-3-5-31-15,-1 3-13 16,-6-5-2-16,-5-2-8 15,-6-3-2-15,-6-2 1 16,-5 0-90-16,-4-4-97 16,0-1-94-16,-3 0-365 0</inkml:trace>
  <inkml:trace contextRef="#ctx0" brushRef="#br0" timeOffset="149925.78">25974 12738 879 0,'0'0'288'16,"0"0"-213"-16,0 0-33 16,0 0 90-16,0 0-3 15,85 13-40-15,-56 5-23 16,0 4-24-16,1 5 16 15,-1-1-27-15,-3-1-25 16,0-3 11-16,-6-5-17 16,-3-3 1-16,-4-5-1 15,-4-1-58-15,-6-5-119 16,-3-1-138-16,0-2-240 0</inkml:trace>
  <inkml:trace contextRef="#ctx0" brushRef="#br0" timeOffset="150186.21">26274 12666 78 0,'0'0'788'16,"0"0"-667"-16,0 0-50 15,0 0 106-15,0 0-22 16,0 0-71-16,80 87-49 15,-56-58-2-15,0-2 25 16,-3 1-20-16,0-6-17 16,-5-3-13-16,-2-4-6 15,-5-3-4-15,-1-7-14 0,-3-2-101 16,-2-3-108 0,-1-5-159-16,-2-9-234 0</inkml:trace>
  <inkml:trace contextRef="#ctx0" brushRef="#br0" timeOffset="150398.12">26560 12590 408 0,'0'0'539'0,"0"0"-403"15,0 0-54-15,75 98 41 0,-45-65 37 16,0-3-48-16,-2-6-50 15,0 0-25-15,-2-9-20 16,-4-4-17-16,-7-6-54 16,-5-5-329-16,-8 0-722 0</inkml:trace>
  <inkml:trace contextRef="#ctx0" brushRef="#br0" timeOffset="151156.11">23519 12866 388 0,'0'0'781'0,"0"0"-598"16,0 0-41-16,0 0-62 15,0 0 16-15,-101 31-23 16,69-15-38-16,-1 2 1 16,-1 4-24-16,-2 0-2 15,0 3-7-15,0-1-2 16,5-2-2-16,1 0 1 0,5-6-19 15,3-2-4 1,7-4-33-16,3-5-15 0,6 0-78 16,6-5 14-16,0 0-88 15,0-3-285-15</inkml:trace>
  <inkml:trace contextRef="#ctx0" brushRef="#br0" timeOffset="151456.54">23130 12739 834 0,'0'0'233'16,"0"0"-172"-16,0 0-48 0,0 0 4 15,0 0 35-15,-99 36-11 16,75-21-18-16,-3 2-10 16,-1 0 7-16,1 0-10 15,1-1-9-15,1-4 7 16,2-1-8-16,2 0-7 16,4-5-24-16,-1 0-61 15,4-4-146-15,6-2-157 0</inkml:trace>
  <inkml:trace contextRef="#ctx0" brushRef="#br0" timeOffset="151740.36">22876 12550 929 0,'0'0'195'0,"0"0"-119"16,0 0-44-16,0 0-13 16,0 0 36-16,-104 18 2 15,72-5 17-15,-1 2-22 16,-4 2-23-16,0 2-7 0,0 0-21 16,1-2 0-16,3-1-1 15,3-2-5-15,3 0-7 16,4 0-102-16,1-4-8 15,8-3-236-15,6-4-299 0</inkml:trace>
  <inkml:trace contextRef="#ctx0" brushRef="#br0" timeOffset="151989.33">22430 12521 709 0,'0'0'121'15,"0"0"-36"1,0 0 51-16,-102 27 19 0,68-13-13 16,5-3-47-16,1 2-44 15,3-3-22-15,1 4-29 16,4 1-2-16,-4 7-96 15,7-1-144-15,3-4-364 0</inkml:trace>
  <inkml:trace contextRef="#ctx0" brushRef="#br0" timeOffset="159263.46">24359 12075 310 0,'0'0'201'0,"0"0"-16"16,0 0-28-16,0 0-23 0,0 0-15 15,0 0-24-15,0 0-9 16,0 0-25-16,0 0 17 16,0 0 9-16,0 0-30 15,0 0-3-15,0 0-12 16,0-3-4-16,0-3 0 15,0-4-12-15,0-2 0 16,0-3 7-16,0-2-10 16,0 1-3-16,0-4-6 15,0 1-4-15,0-3 13 16,0-2-17-16,-3-3 6 16,0 1-6-16,0-4-5 15,-2-1-2-15,2-3 1 16,0-2 0-16,0-1 0 0,2 1 0 15,-2 0 1-15,0 4 3 16,2 3-3-16,-1 2-2 16,0 3 1-16,-1 1 0 15,0 3 0-15,-3 0 0 16,2 2 1-16,-2-2 8 16,-1 3-9-16,1 0 0 15,1 1-3-15,0 0 3 16,1 2-1-16,-1 3 2 15,1 2-1-15,3 2 5 16,-1 2-5-16,2 1 0 0,0 0-1 16,0-1-1-1,0 1 2-15,0 0 0 0,0 1 0 16,0 0 0-16,0 0 1 16,0 2-2-16,0-1 1 15,0-1 0-15,0 1-3 16,0 2 6-16,0 0-3 15,0 0 0-15,0-2 0 16,0 2 0-16,0-1 0 16,0-2-6-16,0 0 5 15,0 0 1-15,0-1-2 16,0 1 2-16,0 2-11 16,0 1 10-16,0 0-14 15,0 0 2-15,0 0 12 16,0 0-24-16,0 0-9 0,0 0-14 15,0 0-31-15,0 0-26 16,0 5-143-16,0 8-159 16,0 2-535-16</inkml:trace>
  <inkml:trace contextRef="#ctx0" brushRef="#br0" timeOffset="160231.08">24464 13977 637 0,'0'0'223'0,"0"0"-145"16,0 0-45-16,0 0 3 16,0 0 20-16,0 0-6 15,0 0-21-15,0 0-2 16,0 1 21-16,0 3 21 15,0 3-5-15,0 4 1 0,0 1-21 16,0 2 0-16,0 5-8 16,0 2-22-16,0 6 10 15,0 3-13-15,4 12 4 16,3 14-3-16,3 23-12 16,4 22 7-16,1 12-7 15,1-2 0-15,2-10 8 16,-4-11-7-16,3-4 10 15,-2-4-1-15,0-15-10 16,-4-14 1-16,-4-12-1 16,2-6 1-16,-2 5 7 15,1 3-8-15,1 2 1 16,-2-6 9-16,-2-8-9 0,-1-5-2 16,1-8 1-16,-2-4-9 15,-2-6 8-15,2-4-44 16,-1-2-141-16,1-2-299 15,-1 0-462-15</inkml:trace>
  <inkml:trace contextRef="#ctx0" brushRef="#br0" timeOffset="168747.33">22566 14103 335 0,'0'0'169'0,"0"0"-85"0,0 0-15 16,0 0 32-16,0 0-14 15,0 0-18-15,-41 27-18 16,35-20-27-16,-3-2 17 16,1 0-12-16,-1 2 8 15,-2-2-2-15,1 2-16 16,-1 0 4-16,1 0-9 15,0-2-6-15,2 2 8 16,0-2-8-16,2-1 1 16,-1 0-2-16,3 0-6 15,1-1 9-15,0-3-4 16,0 0-5-16,3 0 18 0,-2 0-8 16,2 2 5-16,0-2 3 15,0 0-6-15,0 0 0 16,0 0-13-16,0 0 0 15,0 0-2-15,0 0-131 16,0 0-410-16</inkml:trace>
  <inkml:trace contextRef="#ctx0" brushRef="#br0" timeOffset="170426.51">23889 10280 909 0,'0'0'192'0,"0"0"-138"16,0 0-41-16,0 0 55 15,0 0 49-15,0 0-33 16,0 0-34-16,0-5-43 0,0 5 10 15,0 0 12-15,0 0 12 16,0 13 46-16,1 10-57 16,4 13-9-16,1 13 10 15,2 7-21-15,2 7 5 16,0 2-14-16,0-2 0 16,1-7 9-16,-2-8-9 15,3-2 14-15,-3-10-2 16,-2-5-12-16,3-5 0 15,-2-3-1-15,0-6 0 16,-4-3 0-16,1-6 0 16,-4-1 0-16,1-7 0 15,-2 0-58-15,1 0-91 0,-1-27-57 16,0 0-187 0,0-5-192-16</inkml:trace>
  <inkml:trace contextRef="#ctx0" brushRef="#br0" timeOffset="170743">23863 10240 873 0,'0'0'234'15,"0"0"-125"-15,0 0-35 16,0 0 42-16,0 0-25 0,0 0-65 15,0 0-7-15,24-9-1 16,-5 9 14-16,6 0 3 16,1 0-22-16,6-2-2 15,2 0-11-15,3-1 1 16,2 1 6-16,0 2-7 16,-2-1 1-16,-1 1 0 15,-10 0-1-15,-6 0-12 16,-7 5-79-16,-8 5-150 15,-5 8 16-15,-12-1-58 16,-4-1-269-16</inkml:trace>
  <inkml:trace contextRef="#ctx0" brushRef="#br0" timeOffset="171005.01">23964 10484 485 0,'0'0'148'15,"0"0"-79"-15,0 0 15 16,0 0 80-16,0 0-16 16,0 0-24-16,0 0-4 15,31 18-2-15,-12-16-11 16,3 1-50-16,4-2 4 16,-2-1-7-16,4 0-32 15,-1 0 6-15,0 0-12 16,-2 0-4-16,-1-3-2 15,-3 0-10-15,0-1 0 0,1 1-85 16,-5 1-257 0,-4 2-571-16</inkml:trace>
  <inkml:trace contextRef="#ctx0" brushRef="#br0" timeOffset="171839.13">27294 12266 649 0,'0'0'225'0,"0"0"-138"16,0 0-19-16,0 0 47 16,0 0 16-16,0 0-5 15,0 0-81-15,-4 17-22 16,4 10 38-16,0 13-7 15,9 12-7-15,4 18-20 16,0-6-6-16,1 5 17 16,-4-3-8-16,-2-11-8 15,2 1-15-15,-1-10-7 0,-3-10 8 16,2-9-8-16,-4-8-1 16,0-9-30-16,-1-8-100 15,-3-7-113-15,0-12-62 16,0-4-392-16</inkml:trace>
  <inkml:trace contextRef="#ctx0" brushRef="#br0" timeOffset="172141.04">27228 12187 568 0,'0'0'105'0,"0"0"-71"16,0 0 94-16,0 0 108 16,0 0-97-16,114 9-76 15,-75-4-8-15,3 1 37 16,2-3-11-16,-2 0-29 16,1-2-36-16,-4-1 9 15,-3 2-16-15,-3-2-8 16,-5 0 9-16,-6 2-9 15,-7-2-2-15,-5 5-25 16,-8-1-61-16,-2 9-161 16,-10-1 12-16,-5 0-168 0</inkml:trace>
  <inkml:trace contextRef="#ctx0" brushRef="#br0" timeOffset="172389.2">27368 12506 753 0,'0'0'204'0,"0"0"-171"15,0 0-24-15,0 0-3 16,0 0 117-16,0 0 18 16,0 0 20-16,107-1-47 15,-72-4-43-15,7-1-11 0,-2 1-49 16,-1-2 1-1,-3 3-12-15,-2 1-5 0,-4 0-13 16,-3 3-117-16,-6 0-171 16,-6 0-409-16</inkml:trace>
  <inkml:trace contextRef="#ctx0" brushRef="#br0" timeOffset="173303.86">26906 14522 1200 0,'0'0'382'0,"0"0"-268"15,0 0-114-15,0 0 0 16,0 0 21-16,0 0-11 16,0 0 6-16,9 41-14 15,-4 4 36-15,2 21-1 16,1-1-36-16,-1 4 7 15,-1-2 0-15,-3-12-7 16,1 3 14-16,-2-6-15 16,1-12 1-16,0-8-1 15,-1-7-17-15,-1-9-53 16,2-14-117-16,1-2-171 0,-2 0-222 0</inkml:trace>
  <inkml:trace contextRef="#ctx0" brushRef="#br0" timeOffset="173602.76">26847 14548 310 0,'0'0'595'0,"0"0"-495"16,0 0-77-16,0 0-21 15,0 0 28-15,0 0 64 0,0 0-10 16,98-29 19-16,-59 29 10 16,4-2-52-16,5 1-14 15,-2-1-15-15,0 2-21 16,-4 0 7-16,0 0-17 16,-6 0 0-16,-5 0-1 15,-6 0-29-15,-8 3-92 16,-7 6-64-16,-7-1-184 15,-3-1-337-15</inkml:trace>
  <inkml:trace contextRef="#ctx0" brushRef="#br0" timeOffset="173882.78">26949 14891 937 0,'0'0'153'16,"0"0"-153"-16,0 0 9 16,0 0 95-16,87 1 118 15,-45-2-96-15,5-3-21 16,6 1-54-16,0 3-2 16,0 0-11-16,-7 0-36 15,-5 0 11-15,-6 6-12 16,-8 0 1-16,-9-1-4 15,-4-1-13-15,-4 0-35 16,-9 3-94-16,-1-5-199 16,0 1-531-16</inkml:trace>
  <inkml:trace contextRef="#ctx0" brushRef="#br0" timeOffset="174723.24">21984 14708 593 0,'0'0'558'15,"0"0"-454"-15,0 0-68 16,0 0-27-16,0 0-8 15,0 0 43-15,0 0 27 0,-1 78 33 16,8-17-21 0,2 1-42-16,-3 8-12 0,-2 2-27 15,-1-11-2 1,0 6 11-16,-1-6-11 0,-1-10 6 16,1-5-6-16,0-9-53 15,-2-9-89-15,2-11-72 16,-2-9-134-16,0-8-169 0</inkml:trace>
  <inkml:trace contextRef="#ctx0" brushRef="#br0" timeOffset="175008.93">21911 14863 940 0,'0'0'236'16,"0"0"-178"-16,0 0-44 15,0 0 24-15,85-29 27 16,-46 22 2-16,4-1-37 16,6 3-6-16,-2 0 9 15,-1 3-27-15,-3 0-5 16,-4 2 5-16,-5 0-6 15,-6 0-12-15,-4 0-54 16,-10 7-46-16,-7 2-53 16,-5 0-328-16</inkml:trace>
  <inkml:trace contextRef="#ctx0" brushRef="#br0" timeOffset="175257.41">22011 15299 1172 0,'0'0'230'0,"0"0"-172"16,0 0-17-16,86-3 93 15,-39-7-25-15,5 3-55 16,3-4-48-16,-1 2 4 15,-6 2-10-15,-7 2-15 0,-10 1-102 16,-9 1-201-16,-12 0-610 16</inkml:trace>
  <inkml:trace contextRef="#ctx0" brushRef="#br0" timeOffset="175948.33">20869 12162 386 0,'0'0'632'0,"0"0"-500"0,0 0-48 15,0 73 4-15,0-36 64 16,0 7 4-16,4 6-79 15,0 7-24-15,1 4-20 16,-1 0-22-16,1-2 11 16,-1-6-21-16,-2-6 0 15,-1-8 8-15,2-10-9 16,-3-9-2-16,0-7-47 16,0-13-97-16,0 0-190 15,0-6-404-15</inkml:trace>
  <inkml:trace contextRef="#ctx0" brushRef="#br0" timeOffset="176226.87">20803 12154 1016 0,'0'0'207'0,"0"0"-158"16,0 0-27-16,0 0 17 16,0 0 87-16,101-17-33 15,-62 14-53-15,4 0-13 16,5 1 17-16,-3-1-22 0,-2 3-5 16,-7-3-17-1,-5 3 0-15,-9 0-35 0,-7 0-136 16,-6 0-95-16,-7 0-424 0</inkml:trace>
  <inkml:trace contextRef="#ctx0" brushRef="#br0" timeOffset="176489.24">20830 12477 803 0,'0'0'185'16,"0"0"-136"-16,0 0 13 16,0 0 90-16,0 0 37 0,0 0-37 15,104 7-35-15,-68-7-49 16,4 0 3-16,-1 0-3 16,-2-3-28-16,-4 2-21 15,-6-1-19-15,-8 1 3 16,-3 1-3-16,-3 0-56 15,-4 3-214-15,-7 6-649 0</inkml:trace>
  <inkml:trace contextRef="#ctx0" brushRef="#br0" timeOffset="179170.94">24521 15837 385 0,'0'0'353'0,"0"0"-94"0,0 0-78 15,0 0-28-15,0 0-2 16,0 0-69-16,0 6-33 16,0 6-18-16,0 10-23 15,2 9 42-15,1 11-11 16,1 8-9-16,4 6 9 15,0 3-37-15,3-3 5 16,1-1-7-16,3-5 1 16,-3-7-11-16,1-6 10 15,-2-8-57-15,1-12-107 16,-2-10-164-16,-4-7-236 0</inkml:trace>
  <inkml:trace contextRef="#ctx0" brushRef="#br0" timeOffset="179450.25">24469 15858 889 0,'0'0'191'0,"0"0"-154"15,0 0-12-15,0 0 60 16,0 0 33-16,115-13-44 0,-75 8-44 16,2-2 4-16,-2-1-7 15,-2 2-27-15,-4 0 6 16,-6 6-6-16,-4 0-21 16,-5 3-115-16,-8 11-47 15,-8 1-175-15</inkml:trace>
  <inkml:trace contextRef="#ctx0" brushRef="#br0" timeOffset="179699.07">24551 16220 825 0,'0'0'250'16,"0"0"-145"-16,0 0-18 15,0 0 136-15,0 0-35 16,92-5-83-16,-51-4-38 16,3 1-12-16,0 1-26 15,-4 3-19-15,-3 1-10 16,-7 3-9-16,-4 0-48 16,1 12-115-16,-8 5-197 15,-6 0-562-15</inkml:trace>
  <inkml:trace contextRef="#ctx0" brushRef="#br0" timeOffset="180823.25">21960 14933 230 0,'0'0'171'15,"0"0"-97"-15,0 0-18 16,0 0 31-16,0 0 11 16,0 0-13-16,0 0-14 15,-12-31 11-15,12 30 5 16,0 0-6-16,0 1-13 0,0 0 1 16,0 0-14-16,0 0 2 15,0 0-5-15,0 0-14 16,0 0 7-16,0 2-31 15,0 12-13-15,3 8 12 16,5 5-11-16,3 6-1 16,-1 9 7-16,2 5-7 15,4 20-2-15,5 22 1 16,1 19 0-16,4 4 4 16,-4-19-2-16,-6-26-2 0,-7-27 4 15,-1-8-3 1,1 2-2-16,1-2 1 0,-1-2 0 15,-3-5 6-15,-1-10-6 16,-2-5 0-16,1-4 3 16,-3-3 4-16,-1-3 2 15,2 0 1-15,-2 0-10 16,0 0 0-16,1 5 0 16,1 5-28-16,-1 0-255 15,1-1-938-15</inkml:trace>
  <inkml:trace contextRef="#ctx0" brushRef="#br2" timeOffset="196791.88">24708 10917 519 0,'0'0'228'0,"0"0"-137"16,0 0-39-16,0 0 47 15,0 0-15-15,0 0-30 16,0 0-25-16,0 0-27 16,0 0 27-16,0 0 11 15,0 0 24-15,0 0-19 16,0 6-44-16,0 6 9 15,1 0-1-15,-1 5-8 16,0 1 27-16,2 5-14 16,1 4 7-16,1 2 14 15,1 6-21-15,2 4 9 0,0 5 1 16,3 3-16-16,0 6 17 16,-1 3-3-16,0 3-3 15,4 15 11-15,-4-8-19 16,0 4 21-16,0-3-5 15,-3-11-18-15,0 5 20 16,0-6-16-16,-1-5-2 16,-2-8 16-16,1-4-26 15,0-4 24-15,-1-4 1 16,0-3-13-16,0-6 19 0,0-2-20 16,0-2-2-1,2-3 13-15,-2-2-22 0,0-4 5 16,-2-3-6-16,2-2 1 15,-3-1 5-15,1-2-6 16,-1 0 0-16,2 0 3 16,-2 0-3-16,0-8-58 15,0-23-27-15,0 1-183 16,0-4-370-16</inkml:trace>
  <inkml:trace contextRef="#ctx0" brushRef="#br2" timeOffset="197836.06">24648 10822 461 0,'0'0'299'16,"0"0"-187"-16,0 0-71 16,0 0-15-16,0 0 78 15,0 0-13-15,0 0-39 16,-6 88-6-16,6-59-7 15,0-1 5-15,0 3 12 16,0-2-27-16,0-2 15 0,0-1-18 16,0-5-11-16,0-5-2 15,0-7-5-15,0-3 1 16,0-3 7-16,0-3 2 16,0 0 46-16,0 0 17 15,0-4 32-15,0-10-55 16,0-6-45-16,0-7-5 15,0-3 0-15,0-4-6 16,0 0-2-16,0-3 0 16,1 1 0-16,2 1 2 15,-1 1-1-15,-1 4-1 16,1 4 2-16,0 3-1 16,-2 4-1-16,0 5 0 15,0 2 1-15,0 4 4 16,0 0-5-16,0 4 8 0,0 3 2 15,0 0-9-15,0 1 6 16,0 0-7-16,0 0 0 16,0 0-8-16,0 0 8 15,4 3 0-15,5 11-1 16,0-1-1-16,4 5 2 16,2 2 0-16,2 1 0 15,0 0 4-15,4 1-3 16,-1-2-1-16,2 2 0 15,-1-2 3-15,0-1-3 16,-2-2 0-16,-1-1 0 16,-4-2 5-16,-2-1-4 15,-4-5-1-15,-3-1 0 0,-2-4 3 16,-2 1-3-16,-1-1 0 16,0 4 0-16,0-1 42 15,-3 4-40-15,-11 2 10 16,-6 0-12-16,-2 1 8 15,-3-2-6-15,-1 0-2 16,4 1 0-16,-1-4 13 16,4 1-11-16,4-4-2 15,2 0 0-15,5-1 8 16,2-4-8-16,3 3 0 16,2-1-2-16,1 1 2 15,0 7-129-15,0-1-147 16,1 0-305-16</inkml:trace>
  <inkml:trace contextRef="#ctx0" brushRef="#br2" timeOffset="198917.51">25051 14246 48 0,'0'0'382'16,"0"0"-220"-16,0 0-60 0,0 0 8 15,0 0 73-15,0 0-31 16,0 0-52-16,-18-15-23 16,16 15-37-16,2 0-5 15,0 0 0 1,0 0-15-16,0 0 31 0,0 0-30 16,0 10-21-16,0 4 19 15,0 6-19-15,0 7 15 16,0 8 4-16,3 7-13 15,9 18 26-15,4 24-21 16,4 19-10-16,4 10 12 16,-2-5-13-16,-1-5 1 15,-1-13 8-15,-1-4-7 16,-2-3 5-16,-1-4-7 16,-6-12 1-16,-2-10 17 0,-3-15-9 15,0-4 6 1,-2 3 11-16,2 0-13 0,1 0 13 15,-2-10-18-15,2-7-7 16,-2-10 9-16,-1-5-10 16,0-7-5-16,0-2-55 15,-1-14-112-15,1-4-96 16,-3 0-558-16</inkml:trace>
  <inkml:trace contextRef="#ctx0" brushRef="#br2" timeOffset="199324.15">25087 15513 760 0,'0'0'269'0,"0"0"-177"16,0 0 34-16,0 0 55 16,0 0-47-16,96 16-38 15,-70-9-33-15,2 0-35 16,-2 2 17-16,-3-2-14 0,0 1-12 15,-5-1 4-15,0-2-13 16,-5 0-10-16,2-3 0 16,-3-2 0-16,3 0-6 15,-5 0 6-15,1-4-32 16,-1-4-100-16,-2 3-66 16,-4-2-79-16,-1 4-284 15,-1 1-103-15</inkml:trace>
  <inkml:trace contextRef="#ctx0" brushRef="#br2" timeOffset="199662.2">25140 15579 740 0,'0'0'241'16,"0"0"-166"-16,0 0 18 16,0 0 41-16,30 75 0 15,-11-48-54-15,4 4-35 0,-1-2 16 16,1-2 3-16,-3-2-44 15,-2-5-4-15,-1-2-16 16,-5-4 8-16,-2-6-20 16,-1-4 9-16,2-4-145 15,-4-7-167-15,2-5-217 0</inkml:trace>
  <inkml:trace contextRef="#ctx0" brushRef="#br2" timeOffset="199938.33">25449 15591 1101 0,'0'0'288'16,"0"0"-206"-16,0 0-56 0,0 0 51 16,0 0 19-16,-18 75-58 15,8-53-15-15,1 5 6 16,-2-1-16-16,0 1 28 15,0-4-10-15,2-1-13 16,0-4 8-16,2-4-17 16,2-6-2-16,4-3 5 15,1-4-11-15,0-1-2 16,0 0-91-16,0-18-113 16,0-2-136-16,-2 1-526 0</inkml:trace>
  <inkml:trace contextRef="#ctx0" brushRef="#br2" timeOffset="200808.82">24005 13888 159 0,'0'0'133'0,"0"0"-70"16,0 0 16-16,0 0 14 15,0 0 8-15,0 0 50 16,0 0 57-16,11-22-12 16,-11 22-66-16,0 0-23 0,0 0-27 15,0 5-22 1,-6 4-10-16,-5 5 9 0,-4 4-25 15,-4 6-4-15,-5 7-17 16,-9 6-10-16,-7 6 16 16,-8 8-17-16,-9 5 3 15,-5 2 9-15,-6 5-11 16,-1-3-1-16,2 1 0 16,2-2 7-16,6-2-5 15,5-2-2-15,8-4 0 16,4-7-1-16,9-5-1 15,8-8 2-15,7-6 0 0,5-8-7 16,5-3 0-16,4-5 7 16,2-2-10-16,0-3 10 15,2-3-72-15,0-1-72 16,0 0-11-16,5 0-125 16,1 0-294-16</inkml:trace>
  <inkml:trace contextRef="#ctx0" brushRef="#br2" timeOffset="201566.98">23022 14726 844 0,'0'0'259'16,"0"0"-175"-16,0 0-52 16,0 0-26-16,0 0 54 15,0 0 32-15,0 0-43 16,59 81 15-16,-34-55-29 15,0-1-26-15,-1 0 8 16,-4-6-17-16,-4-3 6 16,-6-5-6-16,-3-2 0 0,-2-5 0 15,-5-3-12-15,0-1-8 16,0 0 7-16,0 0-22 16,-2-7-80-16,-6-8-22 15,-1-4 32-15,-2-4 32 16,-2-3-13-16,1-1-3 15,-3 1 45-15,2 2 43 16,2 2 1-16,1 7 45 16,4 5 33-16,3 6 23 15,0 2 0-15,1 2-1 16,1 0-30-16,-2 0-36 16,-3 11-21-16,-2 4-5 0,-1 4-7 15,-5 4-1-15,-1 3 0 16,-5 3-5-16,-1 0 4 15,-1 3-10-15,-2-3 5 16,3 0 6-16,3-6-23 16,2-3 22-16,5-3-6 15,5-10 7-15,5-2-8 16,1-5 0-16,0 0 8 16,6 0 27-16,9-8 12 15,6-1 9-15,4-3 9 16,3 4 10-16,4 1 29 15,1 2-22-15,1 4-13 16,-1 1 5-16,-3 0-31 0,-4 4-10 16,-2 3-12-16,-4 3-12 15,-1-1 14-15,2-1-15 16,0-2 0-16,17-5-55 16,-3-1-203-16,-2 0-480 0</inkml:trace>
  <inkml:trace contextRef="#ctx0" brushRef="#br2" timeOffset="202415.51">25225 14475 510 0,'0'0'250'0,"0"0"-160"15,0 0-54-15,0 0 11 16,0 0 57-16,0 0-31 16,0 0-10-16,41 12 8 15,-19 1-10-15,8 4 48 16,7 5-48-16,11 4-47 15,5 8 21-15,8 4-19 16,7 7 13-16,3-1 11 16,4 1-39-16,0-2 12 15,-4-4-13-15,-1-4 0 0,-9-4 6 16,-4-5-6-16,-9 0 1 16,-5-4 6-16,-6-4-5 15,-4 0-2-15,-3-2 0 16,-2-3 1-16,-3-1 6 15,-3-2-7-15,-2-2 13 16,-3-1-4-16,-7-4-8 16,-2 0-1-16,-5-3 0 15,-3 0-41-15,0-3-283 16,0-7-439-16</inkml:trace>
  <inkml:trace contextRef="#ctx0" brushRef="#br2" timeOffset="203008.95">26335 14922 937 0,'0'0'269'15,"0"0"-198"-15,0 0-58 16,0 72 6-16,-6-44 15 15,-1 4 29-15,-2 4-8 16,-3 0-22-16,0 3 11 16,0 0-3-16,-2-5-22 15,5-3 10-15,0-5-9 0,4-6 2 16,2-8 4-16,0-5-25 16,3-3 9-16,0-4-8 15,0 0-2-15,0 0 51 16,0-11-35-16,0-5-8 15,0-7 2-15,0-3-10 16,4-4 0-16,-1-6 0 16,3 1-2-16,-2-1 2 15,1 6 0-15,-1 3 2 16,-1 6 9-16,1 5-10 16,-1 7-1-16,-2 5 0 15,2 3 7-15,-2 1 4 16,2 1 19-16,5 12-11 0,4 5-2 15,6 6-15 1,1 1-4-16,3 3 2 0,1 1 0 16,-1-2 7-16,-2-2-7 15,-6 0 0-15,-5-3 13 16,-6-1-12-16,-3-1 33 16,-3 0-26-16,-15 1-7 15,-9-3 13-15,-5 0-13 16,-5-2 5-16,-2-4 4 15,3-5-10-15,2-6 0 16,-5-9-41-16,10-12-142 16,7-6-318-16</inkml:trace>
  <inkml:trace contextRef="#ctx0" brushRef="#br2" timeOffset="203813.98">25916 13488 954 0,'0'0'234'0,"0"0"-130"15,0 0-4-15,0 0 40 16,0 0-5-16,0 0-62 15,0 0-25-15,-12 0-3 0,15 0-39 16,12 0 18 0,9-5 5-16,8-2-22 0,12-7 17 15,11-6-15-15,8-8-2 16,19-11 6-16,19-8-12 16,20-7-1-16,6 6 0 15,-9 10-1-15,-26 12 1 16,-29 14 0-16,-17 2 1 15,-7 4-2-15,0 0 2 16,1 1-1-16,-6 0 0 16,-9 3-4-16,-11 2-3 15,-8 0 7-15,-5 0-28 16,-1 0-47-16,-1 0-72 16,-10 0-135-16,-1 0-554 0</inkml:trace>
  <inkml:trace contextRef="#ctx0" brushRef="#br2" timeOffset="204294.19">27000 13067 833 0,'0'0'206'0,"0"0"-165"15,0 0-12-15,0 0-12 16,17 95 58-16,-10-61-2 15,3 0-28-15,-1-1-6 16,-3-5-21-16,1-7-17 0,-3-7 15 16,0-7-16-1,-4-6 7-15,0-1 31 16,0-4 71-16,0-12-25 0,0-8-72 16,-5-9-5-16,-3-2-2 15,0-3-4-15,1-1 5 16,1 3 16-16,2 5-16 15,2 6 20-15,2 8-19 16,0 5-5-16,0 8-4 16,0 4 2-16,10 0 0 15,2 6-4-15,8 7 13 16,1 1-10-16,4 1 1 16,2 1 0-16,1 4-1 15,-4-1 2-15,-4 3 0 16,-6 2 15-16,-8 3 25 0,-6 4-14 15,-1 3-3-15,-14 2 5 16,-6 0 25-16,-3-2-35 16,2-4-5-16,4-8-14 15,-9-11-30-15,6-6-123 16,2-5-529-16</inkml:trace>
  <inkml:trace contextRef="#ctx0" brushRef="#br2" timeOffset="205028.82">21840 13113 995 0,'0'0'185'15,"0"0"-134"-15,0 0-37 16,0 0 40-16,126 17 79 16,-31 12-24-16,37 10-56 15,11 4-4-15,-10-1 4 16,-21-6-39-16,-38-12-1 16,-15-5-10-16,-17-6 3 15,-7 1-3-15,2 1-3 16,1 2 0-16,2 2 3 15,-9-1-2-15,-8-3-1 0,-7 0 2 16,-6-3-2-16,-5-4-26 16,-5-5-206-16,-6-3-59 15,-8 0-611-15</inkml:trace>
  <inkml:trace contextRef="#ctx0" brushRef="#br2" timeOffset="205899.73">21972 12888 631 0,'0'0'270'0,"0"0"-140"15,0 0-66-15,0 0 24 16,0 0 57-16,0 0 23 16,0 0-56-16,0 6-70 15,-5 17-31-15,-3 10 3 16,-1 9-12-16,0 7-2 0,-3 3 0 15,1 1 7 1,1-6-4-16,0-3-2 16,1-8-1-16,1-9 14 15,2-6-14-15,0-9 0 0,5-4 0 16,-1-6 1-16,2-2-4 16,0 0 3-16,0 0 0 15,0-2 22-15,0-10-22 16,0-5 0-16,0-4 0 15,6-6 1-15,1-3-2 16,3-6 2-16,-1-3-1 16,-1-2 0-16,1-1 0 15,-3 6 0-15,1 3 0 16,-4 9-1-16,1 4 0 16,-4 8 2-16,0 5 0 0,0 5 21 15,0 2-2 1,0 0 20-16,-7 0-36 0,-4 8 5 15,-3 3-9-15,-2 4 1 16,-2 2-1-16,-1 2 0 16,-2-2-3-16,-3 0-4 15,0 0-5-15,-1-1-9 16,-4-3 21-16,3-1-16 16,-3-3 16-16,1-1-8 15,1-1 9-15,5-2-2 16,4-1 1-16,5-1 0 15,5-1 3-15,5-2-3 16,1 1 1-16,2-1 5 0,0 3-6 16,0 2 0-16,14 6-1 15,11 6 1-15,8 0 28 16,10 2-12-16,4 0 18 16,2-2 13-16,-1-4 8 15,-4 0 7-15,-6-3-24 16,-9-3-25-16,-8-1 6 15,-9-2-19-15,-7-1 9 16,-1-1-9-16,-4 3 0 16,0 0-24-16,-6 0-37 15,-6-5-268-15</inkml:trace>
  <inkml:trace contextRef="#ctx0" brushRef="#br1" timeOffset="-163350.02">24193 11568 829 0,'0'0'234'16,"0"0"-177"-16,0 0-1 16,0 0 95-16,0 0 61 15,0 0-71-15,0 0-68 16,-18-6 2-16,9 1-24 15,-1 1-15-15,-5-2 25 16,-3 2-35-16,-6 0 0 0,-6 1-4 16,-6 3-16-1,-7 0-7-15,-5 1 1 0,-4 10-5 16,-1 5 4 0,-2 4 2-16,-1 2-1 0,-2 5 3 15,-2 4-2-15,-1 3-2 16,1 4 1-16,2 4-7 15,2 3 5-15,1 4 2 16,7-2 0-16,2 1 2 16,7-1 6-16,4-2-8 15,5-2 0-15,5-2-7 16,3 0 6-16,7-7 1 16,3-5 0-16,5-4 0 15,4-4-1-15,3-9 1 16,0-1-6-16,0-5-4 0,0-1-3 15,1-2-3 1,5-3-44-16,0 0-40 0,1 0-107 16,-4-5-85-16,-1-5-295 0</inkml:trace>
  <inkml:trace contextRef="#ctx0" brushRef="#br1" timeOffset="-162952.09">22965 12071 871 0,'0'0'228'15,"0"0"-167"-15,0 0-26 0,0 0 28 16,0 0 81-16,0 0-54 16,0 0-90-16,0 16 22 15,0 9-3-15,0 3 4 16,0 3 31-16,0-1-22 15,0-3 0-15,0-1 13 16,0-4-38-16,0-2 8 16,6-6-15-16,2-5 1 15,3-2 14-15,0-3-14 16,1-2 12-16,3-2 9 16,-1 0-21-16,2 0 7 15,0-7-8-15,4 1 2 0,-1 2 44 16,2 2-18-16,1 2 0 15,-2 0 2-15,1 0-29 16,-4 3 8-16,0 3-9 16,-2-3-12-1,-5-2 2-15,4-2-116 0,-7-12-190 16,-4-3-536-16</inkml:trace>
  <inkml:trace contextRef="#ctx0" brushRef="#br1" timeOffset="-162218.26">23031 11114 901 0,'0'0'172'0,"0"0"-113"16,0 0-46-16,0 0 32 15,0 0 79-15,0 0-63 16,0 0-36-16,-40 18-7 15,39-3-17-15,1 3 18 0,0 4 1 16,0 0-9 0,11-2 21-16,3-1-19 0,5-4 1 15,3-3 4-15,3-8-17 16,1-4 20-16,0 0-11 16,-3-7-10-16,-3-10 19 15,1-8-10-15,-7-3-2 16,-4-2 9-16,-6-3-9 15,-4 1-4-15,-1 5-3 16,-13 3 0-16,-7 4 25 16,-1 7-15-16,-3 5-4 15,0 7-6-15,0 1 0 16,3 3 0-16,1 12-6 16,4 4 4-16,6 3 1 0,3 3 1 15,5-2 0-15,3-4 0 16,0-2-7-1,3-3 7-15,10-6-6 0,3-2-7 16,3-6-6-16,2 0 2 16,3 0 17-16,1-5 3 15,-1 1-2-15,0 1-1 16,-3 3 0-16,0 0 1 16,-4 9 16-16,-3 10 11 15,-5 6 18-15,0 6 7 16,-8 4-41-16,-1 0 11 15,0-3-11-15,0-3-11 16,0-7 8-16,-4-5-9 0,3-9-19 16,1-8-106-1,0 0-218-15,0-13-424 0</inkml:trace>
  <inkml:trace contextRef="#ctx0" brushRef="#br1" timeOffset="-161862.92">23416 11044 199 0,'0'0'728'0,"0"0"-639"15,0 0-54-15,0 74-28 16,-1-35 107-16,1 4 27 16,0 0-60-16,0-3-27 15,14-5-22-15,4-6-31 16,6-7 14-16,2-10-5 0,2-8-9 15,2-4 34-15,-1-6-16 16,-2-17 7-16,-3-5 14 16,-7-4-23-16,-6-4 28 15,-9 2 3-15,-2 2 9 16,-7 2 12-16,-14 3-34 16,-8 7-4-16,-5 3-18 15,-3 5-4-15,1 7-8 16,2 5-1-16,2 0-11 15,9 14 0-15,4 6-57 16,9 14-71-16,7-6-159 16,3-5-570-16</inkml:trace>
  <inkml:trace contextRef="#ctx0" brushRef="#br1" timeOffset="-161556.65">23719 10972 986 0,'0'0'203'15,"0"0"-157"-15,0 0-18 16,0 0-21-16,0 77 10 0,3-59 9 16,9-5-24-16,3-6 40 15,2-7-20-15,0 0 2 16,-1-3 37-16,-4-11 0 15,-3-5 21 1,-7 1-8-16,-2-3-39 0,0 1 22 16,-17 5-23-16,-1 2-12 15,-6 7-22-15,-2 6 0 16,-1 6-6-16,-12 33-28 16,6 0-177-16,3-1-390 0</inkml:trace>
  <inkml:trace contextRef="#ctx0" brushRef="#br2" timeOffset="-150390.2">24945 10422 335 0,'0'0'111'15,"0"0"-70"-15,0 0 22 16,0 0 106-16,0 0-22 16,0 0-50-16,0 0-14 15,-30 0-24-15,24 0 19 16,-3 0-40-16,-1 0-27 15,-5 0 14-15,0 1-18 16,-4 6 2-16,0 3 1 16,-3 5-4-16,0-1-7 15,1 3 1-15,-5 2 0 0,3 2-1 16,-3 2 2 0,3-2-1-16,0 2 3 0,2-4-2 15,0 1-1-15,3 2 0 16,-3-2 1-16,2 5-1 15,1 0 1-15,-1 2-1 16,0 2 10-16,0 4-10 16,2 0 0-16,2 1 0 15,0 0-3-15,1 4 2 16,1-1 2-16,1 2-1 16,1 0 3-16,3 1-2 15,0 0-1-15,4 2 0 16,-1-2 0-16,2 0 0 15,2 4 1-15,1-1-1 16,0 2 20-16,0 2-12 0,0-1 11 16,1 3-1-16,7-2 3 15,1 2 16-15,2-3-25 16,3 1 11-16,4-4 18 16,-2 0-18-16,5-1 25 15,0-1-6-15,0-2-23 16,3 1 12-16,0-2-19 15,1-1 4-15,-1 0 11 16,1-3-19-16,2-2 21 16,0-3-13-16,0 0-4 15,1-5 20-15,2-2-31 0,0-1 23 16,3-4-1 0,1 0-21-16,0-2 21 15,1-5-14-15,-1 1-1 16,0-3 27-16,-1-3-29 0,0 0 8 15,1-4 7 1,-1-1-20-16,0 0 17 0,0 0-12 16,-2-8-6-16,0-2 12 15,-2-3-3-15,-1-1-9 16,-3-3 0-16,0 0 8 16,-2-4-8-16,-1-1 0 15,1-1 1-15,-1-3 13 16,-2 1-13-16,0-1-1 15,1-2 0-15,-3 0 2 16,1 2-2-16,-3-3 0 16,0 1 0-16,-3-2 5 15,2 1-5-15,-3-1 0 0,1-3 0 16,-3 2 0-16,-1-5-2 16,1-1 3-16,-4-1-1 15,0-1 4-15,-2-2-3 16,-1-1-1-16,-1-1 0 15,-2 1-1-15,0 2 0 16,0-4 1-16,-2 2 0 16,-5 0 8-16,-1-2-8 15,-3 1 0-15,0-3-1 16,0 3 1-16,-2-2-4 16,1-1 4-16,-3 2 0 15,0 4 3-15,-1 0-2 0,-1 3-1 16,0 4 0-16,-1 2 0 15,0 4-1-15,-3 0 1 16,3 0 0-16,-1 2 6 16,2-2-5-16,-1 4-1 15,1 0 0-15,0-1 0 16,-1 4-7-16,-1-2 7 16,-2 2 0-16,-1 2 7 15,-1 3-7-15,1-2 0 16,-1 5 0-16,0 1-4 15,-1 0 3-15,3 2 2 16,-3 1-1-16,-1 4 0 16,-1 2-2-16,-2 2 2 0,0 0-11 15,-2 6-18 1,-1 9 18-16,-1 5-31 0,-1 3-16 16,2 1-10-16,0-1-63 15,2 3-32-15,3-2 6 16,-6 11-39-16,8-4-198 15,2-5-416-15</inkml:trace>
  <inkml:trace contextRef="#ctx0" brushRef="#br2" timeOffset="-148723.77">25040 14292 408 0,'0'0'144'15,"0"0"-95"-15,0 0-36 16,0 0 62-16,0 0 15 16,0 0-32-16,0 0-14 15,-79 30-9-15,67-15 11 16,-1 2-8-16,-1 1-32 0,1 3 21 15,-3 3-1 1,-1 3-6-16,2 4 5 0,-2 3-25 16,1 0 6-16,2 5-6 15,2 0 1-15,0 2-2 16,1-1 1-16,2 2 0 16,3 1 12-16,2 0-11 15,-2 2-1-15,5 3 32 16,-1 2-15-16,2 2 24 15,0-1-19-15,0 2 2 16,2-2 7-16,6 2-30 16,3-1 8-16,2 0 11 15,4-1-2-15,0 2 32 16,3-4-15-16,4-2 3 0,0 2 16 16,1-5-27-1,2-1 20-15,0-1-17 0,3-6-5 16,1-3 25-16,3-1-34 15,0-3 3-15,2-4 1 16,-1-4-18-16,-1-1 12 16,0-8-3-16,-1-2-10 15,-1-3 32-15,0-5-16 16,1-2 9-16,-3 0 15 16,1 0-40-16,-1-6 18 15,0-5-14-15,-2-3-4 16,1-1 19-16,-3-2-20 15,0 0 8-15,-4-2 0 0,-1-3 0 16,-6-2-8 0,0-3 0-16,-5-2 1 0,-1-4 5 15,-3 1-6-15,0-4 1 16,-5-1 9-16,-1-1-8 16,0-3-2-16,0 0 0 15,-7-1-2-15,-2-2 1 16,-3-2 1-16,-1-2 0 15,-2-1 1-15,-3-4 1 16,0 0-4-16,-3-2-2 16,0-1 4-16,-1-2 2 15,2 1-2-15,0 2 0 16,2 3-1-16,-2 3 3 16,0 3-4-16,1 5-3 15,-1-1 5-15,-3 3-14 0,4 0 15 16,-5 2-1-16,2-2 0 15,-1 3 0-15,2-1-1 16,1 2-16-16,0 1-4 16,2 4 20-16,0 3-4 15,2 6 5-15,0 3 0 16,-2 4-3-16,3 2 3 16,-1 5-7-16,-1-1 0 15,-1 6 1-15,0 2 0 16,-3 0 2-16,-1 12 2 15,-3 5-7-15,0 7-17 16,0 4-29-16,0 5-65 0,-6 30-93 16,5-9-110-16,6-2-269 0</inkml:trace>
  <inkml:trace contextRef="#ctx0" brushRef="#br2" timeOffset="-147433.91">25020 15062 479 0,'0'0'547'15,"0"0"-412"-15,0 0-86 16,0 0 12-16,0 0 23 15,0 0 10-15,0 0-34 16,-7 0-41-16,12 0 23 16,7 0 38-16,0 1-16 15,4 1-3-15,5-2-30 16,3 0 16-16,3 0-19 0,3 0-12 16,-1 0 26-16,0 0-28 15,-3 0 2-15,-3 0-2 16,-2-3-5-16,-5 2-15 15,-5 1 6-15,-4 0 0 16,-2 0-3-16,-4 0 11 16,1 0-7-16,-2 0-1 15,0 0-7-15,0-2-30 16,0 1-54-16,0-8-78 16,-5 2-199-16,-5-1-666 0</inkml:trace>
  <inkml:trace contextRef="#ctx0" brushRef="#br2" timeOffset="-147155.03">25009 14901 783 0,'0'0'412'0,"0"0"-276"15,0 0-115-15,0 0-3 16,0 0 104-16,0 0 6 16,0 0-39-16,91-19-20 15,-60 12 7-15,1 1-29 16,-3-1-40-16,-5 0 17 0,-4 2-22 16,-6-1-2-16,-3 3 0 15,-5-9-111-15,-3 0-198 16,-3-1-506-16</inkml:trace>
  <inkml:trace contextRef="#ctx0" brushRef="#br2" timeOffset="-146387.82">24640 11688 652 0,'0'0'343'0,"0"0"-199"16,0 0-90-16,0 0-15 16,0 0 103-16,0 0-3 15,0 0-62-15,42-3 25 16,-19-1-42-16,3-1-15 15,3-2-5-15,1 2-39 16,-2 0 16-16,2 0-17 16,-5 2 6-16,1 0-4 15,-6 2-1-15,-3 0-1 16,-4 1 0-16,-4-2 4 0,-3 2-10 16,0 0 6-16,-5 0-41 15,-1 0-16-15,0 0-77 16,-1 0-80-16,-9 2-135 15,-2 0-421-15</inkml:trace>
  <inkml:trace contextRef="#ctx0" brushRef="#br2" timeOffset="-146035.03">24643 11534 690 0,'0'0'234'0,"0"0"-89"0,0 0-58 16,0 0 56-16,0 0 22 15,0 0-80-15,0 0-10 16,88-47-8-16,-59 40-26 15,1-1 29-15,-1 3-36 16,-3 1-12-16,-1 1 13 16,-4 1-34-16,-6 0 6 15,-2 2-7-15,-3-1 1 0,-4 1 2 16,-2 0-3 0,-3 0-1-16,-1 0 0 0,0 0-144 15,0 0-168-15,-10-1-891 16</inkml:trace>
  <inkml:trace contextRef="#ctx0" brushRef="#br2" timeOffset="-141463.73">25975 13126 426 0,'0'0'153'0,"0"0"-88"16,0 0 3-16,0 0 56 16,0 0 47-16,0 0-69 15,0 0-50-15,-31 3 5 16,28-2-34-16,-3 1 7 16,2 1 5-16,-2 2-28 15,-2 1 11-15,1 0-11 16,-2 4-5-16,0 0 22 15,1 3-14-15,-2 0 0 0,1 2 16 16,2 1-19-16,-4-1 17 16,5 2-10-16,0 0-5 15,2 0 21-15,1 2-12 16,1 1 17-16,1 1-2 16,1 3-21-16,0-1 18 15,0 0 2-15,0-1 2 16,0 0 7-16,4 0-25 15,4 1 9-15,2 0 26 16,4 4-38-16,-1-3 12 16,5 2-9-16,1 0-6 15,1-1 28-15,4-3-26 16,-1 1 6-16,4-3 11 0,1 2-29 16,2-3 16-1,2-1-14-15,-3-2-2 0,1 1 23 16,0-2-21-16,0-2 7 15,1-2 19-15,2-3-27 16,2 1 19-16,-1-4-14 16,0 1-4-16,2 0 18 15,3-1-18-15,-2-1 7 16,2 0 4-16,0 0-6 16,4-2 2-16,-1-2-9 15,4 0 1-15,-1 0 10 16,2 0-9-16,0 0-2 15,-1-2 4-15,-1-6-2 16,-2-4-2-16,-3 0 0 0,-1-2 0 16,-2-1-1-16,0-2 2 15,-2 0-1-15,-1 0 4 16,-1-1-3-16,-2-2-1 16,-1 1 0-16,-2-3 0 15,-2 2 0-15,-3-4 1 16,-1 2-1-16,-3-4 3 15,0 1-2-15,-2 0-2 16,-1-3 1-16,-1-1 0 16,0 0 5-16,-3-2-4 15,-1 4 1-15,-1-3 5 16,-3 0-5-16,-1 2-2 16,-1 0 0-16,-4 0-2 0,1 0 2 15,-2 2 0 1,0-1 2-16,0 2 17 0,-9 2-19 15,-2-5 16-15,-4 3-16 16,0 0 6-16,-4-1 7 16,-2 2-7-16,2-1-5 15,-4 3 3-15,1 1-3 16,-2 2-2-16,-3 2 1 16,-1 0 0-16,-4 2-2 15,-2 3 2-15,-3 1 0 16,-2 0 6-16,-3 2-6 15,-2 1 0-15,-1 2 0 16,-1 2-2-16,1 2 1 0,-1 2 2 16,2 0-1-1,-2 0 6-15,3 0-5 0,-3 7-2 16,1 3-7 0,-1 0 0-16,-1 3 1 0,1 0 10 15,1 0-3-15,-1 3 0 16,3 0-4-16,0 1 4 15,4-1-11-15,3 2-17 16,5 0 2-16,4-1-33 16,3 0-3-16,-2 8-16 15,6-2-170-15,1-3-401 0</inkml:trace>
  <inkml:trace contextRef="#ctx0" brushRef="#br2" timeOffset="-140201.14">23675 13711 198 0,'0'0'327'0,"0"0"-214"0,0 0-58 16,-83 46 43-16,58-32 55 16,2 0-1-16,-1 0-70 15,1 0-24-15,0 2 3 16,2 1-32-16,-1 0 12 16,0 3 5-16,-1-1-34 15,2 3 15-15,-3 0-12 16,1 3-15-16,-4 2 28 15,0 5-27-15,-3 4 11 16,-3 3-12-16,-1 5 8 16,-5 4-8-16,0 1 1 15,-1 4 0-15,3-2 17 16,4-1-12-16,3 0-4 0,5 0-2 16,1-4-5-16,6 4 5 15,0 1 0-15,5 3 0 16,-1 2 9-16,7-4-2 15,4 2-7-15,3-4 0 16,0-1 1-16,1-2 3 16,13-2-3-16,5-2 6 15,3-3 22-15,5-2-16 16,3-3 21-16,3-1-1 16,3-2-12-16,1 0 38 0,5-4-34 15,-2-2-3 1,3-1 16-16,2-4-23 0,-2-5 23 15,3-4-15-15,-1-4-21 16,1-4 30-16,2-2-6 16,5-2-5-16,0 0 21 15,2-9-24-15,1-6 16 16,-1-3-15-16,1-7-10 16,0-3 19-16,-1-2-17 15,-4-7-2-15,-2-3 3 16,-3-1-2-16,-6-5-10 15,-2-3 0-15,-4-2 0 16,-1-2 3-16,-5-5-2 16,0-2 0-16,-2-3 11 15,-3 2-10-15,0 0-3 0,-4 1 1 16,-1-2-2-16,-4 4 1 16,-3-1 1-16,-3-2 0 15,-3 3-1-15,-4 1-5 16,-1 3 6-16,0 2-6 15,0 5-1-15,-11 3 1 16,-3 5 7-16,-4 0-1 16,-3 2 3-16,-3 0-2 15,-1 4-2-15,1 0 1 16,-3 4-2-16,0 2 1 16,-3 4 1-16,-1 3 0 15,-4 3 0-15,-4 4 1 16,-2 5-2-16,-2 7 0 15,-2 1-25-15,0 6 24 16,-1 12-19-16,0 7-26 0,0 5-14 16,2 6-55-1,3 3-21-15,-4 18-118 0,10-10-292 16,7-6-375-16</inkml:trace>
  <inkml:trace contextRef="#ctx0" brushRef="#br2" timeOffset="-139759.43">23484 14291 540 0,'0'0'313'0,"0"0"-168"15,0 0-86-15,0 0 15 0,0 0 20 16,0 0-53 0,0 0-23-16,-1 1-17 0,7 11 16 15,5 4 27-15,3 4-11 16,3 2 2-16,2 2-5 16,-1 0-30-16,3-3 6 15,-2-1-6-15,-2-5-12 16,-1-3-22-16,-1-5-85 15,-2-5-193-15,-7-2-75 0</inkml:trace>
  <inkml:trace contextRef="#ctx0" brushRef="#br2" timeOffset="-139465.96">23625 14162 489 0,'0'0'236'0,"0"0"-139"16,0 0-59-16,0 0 24 16,0 0 61-16,0 0-26 15,0 0 13-15,28 26 19 16,-10-2-31-16,0 2-40 15,0 2 1-15,-3-2-46 16,3-2 1-16,-1-3-14 16,0-4 0-16,11-7-8 0,-4-3-189 15,-2-7-352-15</inkml:trace>
  <inkml:trace contextRef="#ctx0" brushRef="#br2" timeOffset="-138768.25">26262 13271 829 0,'0'0'239'0,"0"0"-171"0,0 0-39 15,0 0 14 1,0 0 40-16,0 0-9 0,0 0-32 15,-5-39-6 1,5 39 0-16,0 0-24 0,0 2-12 16,5 15 32-16,7 6 29 15,3 8-9-15,2 3-31 16,2 2-2-16,0-5-3 16,-2-2-16-16,-3-6 0 15,-3-6-1-15,-4-6-12 16,-3-8-25-16,-1-3-161 15,-3 0-212-15</inkml:trace>
  <inkml:trace contextRef="#ctx0" brushRef="#br2" timeOffset="-138525.46">26426 13179 907 0,'0'0'172'0,"0"0"-116"15,0 0-12-15,0 0 82 16,33 92-2-16,-18-63-54 16,1-1-9-16,1-3-32 15,0-3-29-15,-2 3 0 0,-3-9-130 16,-4-2-383-16</inkml:trace>
  <inkml:trace contextRef="#ctx0" brushRef="#br2" timeOffset="-134969.52">25531 14362 563 0,'0'0'163'0,"0"0"-112"15,0 0-50-15,0 0 48 16,0 0 71-16,0 0-62 15,0 0-20-15,-14 17-27 16,13-13 17-16,-2 4 37 16,2-2-25-16,-1 5-5 15,-1-2-10-15,0 2-17 16,2 2 23-16,-2 1-20 16,1 1 1-16,1 1 16 15,-1 3-27-15,2 2 24 16,0-1-11-16,0 4 4 15,0 2 25-15,0 1-14 0,0 1-7 16,5 3 7 0,-1-1-9-16,4 1 15 0,-1 2-6 15,0 0-27-15,3 1 24 16,0 0-11-16,-1 0 2 16,1 0 12-16,2 0-23 15,0-2 9-15,2 2-7 16,0 0-6-16,2-1 26 15,1-1-17-15,3 0 2 16,-1 1 11-16,2-2-24 16,3-1 17-16,3 2-15 15,-2-4-1-15,4-1 24 16,0-4-6-16,3 1 2 16,-1-4 11-16,3 0-31 0,0-3 11 15,2 0-11-15,0-1-1 16,2-1 19-16,0-2-18 15,-1-2 7-15,2 1 4 16,2-4-6-16,-1-2-1 16,0-3-5-16,-3 0 1 15,2-3 17-15,-2 0-17 16,-2-8-1-16,-1-4 4 16,-1-3 5-16,-3 0-9 15,-3-2 0-15,-4-3 0 16,0 0 2-16,-7-5-2 0,0-1 0 15,-3-4 0 1,-4-3-11-16,1 0 3 0,-6-3 5 16,1 1 3-16,-2-1-8 15,-3 2 8-15,0-1-1 16,0-2 0-16,0 1-2 16,-5-1 3-16,-4-1 0 15,-2 1 0-15,-2-4 14 16,-3 2-13-16,0 1-1 15,-5-1 0-15,-1 0 13 16,-5 3-10-16,-3 2-3 16,-3 4 1-16,-6 2 18 15,-4 3-12-15,-6 2-5 16,-5 3-2-16,-1 3 7 16,-5 2-1-16,-1 3-6 15,3 4 9-15,-1 2 1 0,4 1 0 16,8 5-10-16,6 0 0 15,7 0-13-15,6 5 3 16,2 7 8-16,4 1-47 16,-5 5-55-16,8-2-222 15,0-5-566-15</inkml:trace>
  <inkml:trace contextRef="#ctx0" brushRef="#br2" timeOffset="-133602.57">22045 12903 586 0,'0'0'220'0,"0"0"-157"15,0 0-38-15,-95-25 4 16,62 18 42-16,-3-2 30 16,0 2-35-16,-2-1-5 15,2 3 3-15,1 1-45 16,1 3-8-16,3 1 4 16,-2 0-15-16,-2 0 0 15,1 5-1-15,-3 5 1 0,3 2 0 16,1 2 0-16,2 2 0 15,2 6 3-15,3 1-3 16,0 3 0-16,2 2 7 16,2 2-7-16,3 2 16 15,2 2-8-15,2 3 6 16,5 1 9-16,1 0-22 16,4 3 10-16,4 1-9 15,1 2 5-15,1 2 3 16,13-2 2-16,5 3 14 15,4-2 12-15,6 0-5 16,6-3 14-16,6-2 15 16,3-2-22-16,3-4 17 0,4-3-31 15,1-1 8 1,3-5 4-16,2-2-31 0,3-3 19 16,2-1-7-16,6-2-3 15,0-4 11-15,5-1-27 16,-1-7 16-16,2-2 10 15,-1-3-25-15,-2 0 23 16,-1-4-15-16,-8-8-3 16,-6-2 15-16,-6-1-12 15,-4-4-6-15,-5 0-3 16,-4-6 10-16,-4-1-4 16,0-4 3-16,-3-5-9 15,-2-3 20-15,0-2-18 16,-1-3-2-16,0 1 0 0,-3 1 1 15,-3-2-4-15,-2 3 3 16,-1 1 0 0,-5 0 7-16,-2 3-7 0,-4 2-1 15,-2 1 1-15,-4 2-2 16,-1 2 1-16,0-2 1 16,-6-1 0-16,-7-2 1 15,-4 0-1-15,-3 0 0 16,-7 1 0-16,-3 1 0 15,-4 1 2-15,-2 0-1 16,-2 3-1-16,-2 1 3 16,0 4 3-16,-2 3-12 15,-6 8 6-15,-2 2-6 0,-3 7 5 16,-5 3 1-16,-1 0 0 16,0 5 2-16,4 6-2 15,3 3 0-15,9 1-2 16,4 2-24-16,4 0 23 15,7 2-60-15,6 5-51 16,3-1-41-16,2 16-141 16,4-9-255-16,4-1-118 0</inkml:trace>
  <inkml:trace contextRef="#ctx0" brushRef="#br2" timeOffset="-133196.76">22259 13092 438 0,'0'0'293'0,"0"0"-77"15,0 0-54-15,0 0-20 16,0 0 52-16,0 0-19 16,0 0-88-16,0-5-8 0,-2 5-26 15,-6 8-44-15,-2 7 4 16,-5 8-13-16,0 6 11 15,-1 0-9-15,-1 3-1 16,3-1-2-16,3-2-8 16,1-3-44-16,7-5-46 15,3-7-103-15,0-5-58 16,8-4-270-16,3-5-12 0</inkml:trace>
  <inkml:trace contextRef="#ctx0" brushRef="#br2" timeOffset="-132948.59">22466 13068 803 0,'0'0'296'16,"0"0"-219"-16,0 0-63 15,0 0 37-15,0 0 45 16,0 0 5-16,-57 96-31 15,39-64-35-15,-1 2-8 16,-2 2-13-16,4-5-13 16,0 0 7-16,3-4-8 15,2-3-48-15,2 1-120 16,4-6-242-16,1-4-304 0</inkml:trace>
  <inkml:trace contextRef="#ctx0" brushRef="#br2" timeOffset="-132054.59">26131 14722 829 0,'0'0'279'0,"0"0"-224"16,0 0-53-16,0 0-1 15,0 0 35-15,-73 85 45 16,56-59-35-16,-2 4-15 0,1 1 4 15,-2 0-35-15,1-3 15 16,4-4-15-16,2-4 7 16,2-5-7-16,5-2 0 15,2-7-20-15,4-3-7 16,0-3-115-16,1 0-236 16,10-3 34-16,2-6-152 0</inkml:trace>
  <inkml:trace contextRef="#ctx0" brushRef="#br2" timeOffset="-131852.62">26117 14880 525 0,'0'0'244'0,"0"0"-133"16,0 0-66-16,0 0 90 16,0 0 41-16,0 0-50 15,0 0-47-15,0 75-27 16,-9-47-6-16,-1 1-44 15,-5 1 9-15,1-1-11 16,-2 1-32-16,-8 12-95 16,5-9-156-16,0-2-400 0</inkml:trace>
  <inkml:trace contextRef="#ctx0" brushRef="#br1" timeOffset="-125597.04">22707 17777 624 0,'0'0'159'16,"0"0"-114"-16,0 0-36 15,0 0 38-15,0 0 67 16,0 0-14-16,38-17-10 15,-23 1 21-15,-2-4-25 16,5-3-5-16,-3-7-26 16,4-4-2-16,0-8-14 15,1-5-23-15,-1-6-1 16,-2-2-15-16,-2-2 0 0,-5-3 3 16,-2 0-3-1,0 1-9-15,-3 4 9 0,-3 4-35 16,-1 6 22-16,-1 8 12 15,0 8 0-15,0 6-7 16,0 7 8-16,0 5-5 16,-1 5-2-16,-1 4 14 15,2 2-14-15,-1 0-28 16,-3 2-35-16,3 17 69 16,-2 8-8-16,-1 10 9 15,2 8 0-15,2 8 1 16,0 2-1-16,0 2 0 15,0 4 2-15,0-5 3 16,6-3 1-16,3-7-6 16,2-5 0-16,3-7 0 0,5-1-1 15,1-8 1-15,4-6 0 16,1-4 9-16,0-6-8 16,0-6 10-16,2-3 1 15,-2-2-5-15,0-13 44 16,0-6-22-16,-2-7-22 15,-1-5 14-15,-2-4-21 16,-5-2 0-16,-2-5 0 16,-4-4-3-16,-3-2-4 15,-3 2-3-15,-3-1 10 16,0 4 0-16,0 8 0 16,-3 1 0-16,-5 6-1 15,-1 7-2-15,1 5-6 16,-1 6 13-16,1 2-4 15,4 6 12-15,-2 4-12 0,5 0 0 16,-1 16-6-16,2 12 0 16,0 14 6-16,0 10 0 15,0 7 0-15,2 5 5 16,9-2 1-16,4-1-6 16,6-2 26-16,3-9-5 15,4-4 14-15,2-7-21 16,1-9-2-16,4-7-3 15,-3-7-9-15,3-5 0 16,1-9-13-16,-2-2-3 0,14-2-12 16,-11-12-175-1,-4-1-542-15</inkml:trace>
  <inkml:trace contextRef="#ctx0" brushRef="#br1" timeOffset="-124998.02">24036 17208 1092 0,'0'0'197'15,"0"0"-174"-15,0 0-22 16,0 0-1-16,0 0 48 15,0 0-1-15,0 0 43 16,66-10-23-16,-29 7-27 16,8 1 7-16,1-1-35 15,5 1 11-15,-3-2-14 16,0 1-8-16,-5 0 14 16,-5-4-14-16,-3 3-1 15,-7-1 6-15,-8 2-6 16,-4 0 0-16,-7 1-8 0,-6 2-74 15,-3 0-129-15,0 3-87 16,-10 6-291-16</inkml:trace>
  <inkml:trace contextRef="#ctx0" brushRef="#br1" timeOffset="-124644.97">24211 17427 443 0,'0'0'148'0,"0"0"27"16,0 0 20-16,94 0-4 15,-54 0-73-15,5 0-26 16,1 0-5-16,-1 0 0 15,-3 0-32-15,-5 0 5 16,-6 1 1-16,-4 1-30 16,-8 1-1-16,-5-3-13 15,-8 1-7-15,-1 1 16 16,-5-1-10-16,1-1 3 16,-1 0 0-16,0 0-18 15,0 0-2-15,0 0-4 16,0 0-138-16,0 0-247 15,0 0-851-15</inkml:trace>
  <inkml:trace contextRef="#ctx0" brushRef="#br1" timeOffset="-121380.67">25228 16964 342 0,'0'0'620'15,"0"0"-531"-15,0 0-70 16,0 0 26-16,0 0 48 16,0 0-14-16,0 0-19 15,-36-6-40-15,29 6 2 16,-2 9-21-16,0 5-1 16,-2 6 23-16,1 5-10 15,3 3 32-15,1 4 26 16,3 2-37-16,3 0-1 15,0 3 2-15,0-1-10 16,9 5 8-16,7-5-15 16,4 1-3-16,5-1 11 0,3-2-26 15,5-3 9-15,3-4-9 16,2-6 1-16,0-2 14 16,-1-9-8-16,2-5-7 15,1-5 11-15,-1 0-11 16,-3-5 20-16,0-12-8 15,-5-6-5-15,-3-4 28 16,-5-5-22-16,-4-4 7 16,-7-3-2-16,-6-4-17 15,-3 2 7-15,-3-5-8 16,0-2 0-16,-4 4 13 16,-7-3-13-16,-2 4 2 0,-2 2 6 15,-5 3-2-15,-1 4 0 16,-4 0-6-16,-3 5 7 15,-2 4 6-15,-2 1-13 16,1 4 0-16,0 4 0 16,-1 6 1-16,1 1-1 15,1 7 0-15,2 2-8 16,1 0 2-16,0 14 6 16,4 4 0-16,0 5-1 15,5 4-21-15,4 1-41 16,3-3-31-16,3 2-55 15,7 6-54-15,1-6-165 16,0-6-226-16</inkml:trace>
  <inkml:trace contextRef="#ctx0" brushRef="#br1" timeOffset="-120988.26">25495 16852 97 0,'0'0'717'0,"0"0"-547"16,0 0-107-16,0 0-36 0,0 0 57 15,0 0-6 1,0 0-43-16,-27 46 1 0,24-24-5 15,-1 5 16-15,-1 9 30 16,-2 3-21-16,1 6 0 16,0 4-8-16,-2 2-26 15,0-3 9-15,0-5-24 16,2-4 15-16,3-6 6 16,0-5-18-16,2-3-1 15,1-5-9-15,0 0 0 16,0-6 5-16,0-2-5 15,0-2-3-15,0-3-54 0,9-1-176 16,0-2-169 0,-2-2-430-16</inkml:trace>
  <inkml:trace contextRef="#ctx0" brushRef="#br1" timeOffset="-119402.76">26411 17207 502 0,'0'0'155'0,"0"0"-122"15,0 0-10-15,0 0 46 16,0 0 97-16,115 5 5 16,-75-5-70-16,3-7-41 15,-1 0-13-15,-6 4-46 16,-5 1 12-16,-8 2-13 16,-7 0-13-16,-6 0 3 15,-7 0-77-15,-3 14-121 0,-3-3 16 16,-11 2-103-16</inkml:trace>
  <inkml:trace contextRef="#ctx0" brushRef="#br1" timeOffset="-119185.89">26535 17319 481 0,'0'0'207'15,"0"0"-147"-15,0 0 48 16,0 0 93-16,0 0-49 16,103 0-84-16,-71 0-25 0,1 0-31 15,-1 0-1-15,-3-5-11 16,4-7-74-16,-7-2-184 16,-10 3-306-16</inkml:trace>
  <inkml:trace contextRef="#ctx0" brushRef="#br1" timeOffset="-118736.59">26829 17052 727 0,'0'0'195'0,"0"0"-88"16,0 0-38-16,0 0-69 16,0 0 22-16,0 0-22 15,1 71 74-15,8-20-37 0,3 7-12 16,-2 3-16-16,1-5-9 15,-1-6 14-15,-2-11-13 16,-2-11 0-16,-3-13 10 16,0-8-9-16,-3-7 12 15,0 0 21-15,0-19-18 16,0-8-4-16,-6-4-13 16,0-10 1-16,1 1 2 15,1-5-3-15,4-1-6 16,0 5-22-16,0-1-18 15,4 9 36-15,10 9-25 16,5 11 35-16,2 9 0 0,6 4-15 16,1 12 15-1,2 10 1-15,0 7 0 0,-3 0 29 16,-5 2-6-16,-8 2-4 16,-10-1 10-16,-4 0 30 15,-1-1-9-15,-14-1-24 16,-8-7-25-16,0-3 12 15,-2-3-8-15,3-6-3 16,1-7-3-16,8 0-148 16,4-4-355-16</inkml:trace>
  <inkml:trace contextRef="#ctx0" brushRef="#br1" timeOffset="-117971.28">27624 17277 816 0,'0'0'163'0,"0"0"-114"0,0 0-37 15,0 0 20-15,-19 97 69 16,22-77-19-16,13 2-2 15,7-4-19-15,9-3-41 16,2-6 38-16,4-5-26 16,1-4 0-16,-1 0-7 15,-2-13-25-15,-5-6 56 16,-6-5-9-16,-6-2-27 16,-8-2 5-16,-8-3-13 15,-3 0-11-15,-6-1 10 0,-13 1 10 16,-6-1-12-1,-5 6-4-15,-1 3-4 0,-2 6-1 16,0 11 0-16,2 6-1 16,2 0-8-16,4 14 3 15,4 11 4-15,1 6 2 16,4 0-10-16,7 3 10 16,6-5-1-16,3-2 0 15,0-3-9-15,14-5 10 16,7-6-1-16,4-4 0 15,3-8-11-15,2-1 12 16,-2-3-1-16,1-13 2 16,-4-5 12-16,-2-3-12 0,-4-2 6 15,-4 4 8 1,0-2-13-16,-3 7 13 0,-1 7-8 16,0 8-6-1,3 2-2-15,3 4 2 0,3 16 5 16,1 9-2-16,3 0 6 15,1-1-11-15,2-3 1 16,1-1-13-16,0-11 12 16,8-6-191-16,-6-7-194 15,-6 0-631-15</inkml:trace>
  <inkml:trace contextRef="#ctx0" brushRef="#br1" timeOffset="-117393.05">28384 17004 833 0,'0'0'81'15,"0"0"-81"-15,0 0 0 16,0 0 76-16,13 94 95 16,1-33-13-16,8 24-10 15,8 32-35-15,2 17-49 16,-3 5-46-16,-9-4 9 15,-5-13-19-15,-6-9-8 16,-5-14 7-16,1-23-6 16,-1-20-1-16,-2-20 0 15,1-8 1-15,-2-4 4 16,2-2-5-16,-1-6 0 16,-2-13 15-16,0-3-2 15,0-23 33-15,0-32-40 0,-16-32-4 16,-7-38 6-16,-7-18-7 15,0-2-1-15,5 13 0 16,9 23-43-16,8 25-24 16,5 22-7-16,3 20-2 15,0 6 62-15,11 2-28 16,6-1-12-16,7 2 45 16,0 12-4-16,5 9 13 15,1 12-1-15,1 0 1 16,2 12 4-16,1 11 22 15,-3 5 61-15,-7 1-1 16,-3 6-29-16,-10-1 7 0,-9-1 12 16,-2 4-31-16,-10-2-1 15,-15-1-29-15,-5-5 4 16,-6-4 10-16,-1-7-27 16,-1-6-2-16,5-4 0 15,5-5-18-15,7-3-32 16,12-8-90-16,5-6-154 15,4-3-542-15</inkml:trace>
  <inkml:trace contextRef="#ctx0" brushRef="#br1" timeOffset="-117015.18">28911 17258 727 0,'0'0'130'15,"0"0"-103"-15,0 0-12 16,15 100 8-16,-5-64 98 16,5-3-20-16,5-4-57 15,5-2-15-15,6-7-7 16,2-4-20-16,4-11 5 16,-1-5-7-16,-2 0 55 15,-2-12 3-15,-5-10-35 16,-8-2-1-16,-4-6 17 15,-9-2-14-15,-6 2 51 16,-2 0 7-16,-18 0-13 16,-10 3 5-16,-7 3-10 0,-7 5-10 15,-2 9-9-15,4 7-39 16,1 3 4-16,6 8-11 16,7 14-29-16,5 4-3 15,6 6-60-15,6-2-44 16,11 4-88-16,0-11-332 15,0-6-297-15</inkml:trace>
  <inkml:trace contextRef="#ctx0" brushRef="#br1" timeOffset="-116733.09">29196 16690 1079 0,'0'0'167'0,"0"0"-167"16,0 0-61-16,0 0 61 15,0 0 113-15,19 95 36 16,-2-28 1-16,5 25-41 16,5 21-6-16,-3 3-39 15,-5-21-26-15,-8-30-3 16,-4-29-35-16,-1-8 6 15,0 2-6-15,0-2-13 0,2-2 12 16,2-18-115 0,-4-7-209-16,0-1-305 0</inkml:trace>
  <inkml:trace contextRef="#ctx0" brushRef="#br1" timeOffset="-115807.88">29596 17265 1066 0,'0'0'155'16,"0"75"-99"-16,3-32-18 15,4-3 55-15,9-4 43 16,3-12-28-16,6-7-16 16,6-11-63-16,4-6-4 15,1-6-9-15,-1-18-6 0,-4-5 9 16,-7-7-14-1,-10-6-3-15,-8 1 12 0,-6 0-13 16,-5 3 0-16,-16 6 24 16,-4 5-25-16,-9 6 12 15,-1 12-6-15,1 9-6 16,0 0 13-16,2 23-13 16,4 6 0-16,6 8 0 15,7 2 0-15,1 4 0 16,10 0 0-16,4-6-3 15,0-6 1-15,6-7 2 16,13-4-11-16,5-13-1 16,6-7-14-16,1 0-15 15,2-18-25-15,0-10 0 16,-3-6 22-16,-4-5 19 0,-5-5 25 16,-7 2 20-16,-4 3-2 15,-3 5 15-15,-4 9-10 16,-1 8-5-16,-2 11 20 15,0 6-38-15,0 14 1 16,0 20 8-16,0 12 26 16,3 3 3-16,3 1-25 15,7-7-12-15,4-8 14 16,5-7-15-16,5-13 0 16,3-7 10-16,3-8-10 15,-1-6-1-15,0-19-16 16,-1-10-8-16,-4-8-6 0,-7-6-5 15,-4-5 27 1,-7 1 7-16,-5 3 4 0,-2 9 7 16,-2 11 10-16,0 9-18 15,0 15 22-15,0 6-22 16,0 10-1-16,0 19 16 16,-2 13-14-16,2 9 9 15,0 4-11-15,11-2 6 16,4-6-6-16,2-7 1 15,-1-13 2-15,-3-8 1 16,-4-9-3-16,-5-7-1 16,-4-3 7-16,0-8-1 15,0-13 8-15,-1-12-14 16,-8-4 0-16,0-5 0 16,2-1 0-16,7 3-19 0,0 1-21 15,7 9-17-15,14 7 44 16,6 9 1-16,7 8 12 15,4 6-6-15,3 0 14 16,1 14-5-16,-1 0 27 16,-3 1 20-16,-5 2 4 15,-5-4-19-15,-4 0-16 16,-8-6-19-16,-4 1-10 16,-6-6-149-16,-4-2-719 0</inkml:trace>
  <inkml:trace contextRef="#ctx0" brushRef="#br0" timeOffset="-52872">12075 10796 879 0,'0'0'201'16,"0"0"-140"-16,0 0-21 16,0 0-38-16,0 0 57 15,0 0 51-15,60-2-14 0,-30 2-3 16,1 0-28-16,2 0-34 16,1 0 4-16,-2 0-34 15,-1 0-2-15,-4-1 1 16,-5 1-48-16,-4 0-68 15,-8 0-55-15,-4 0-201 16,-6 6-215-16</inkml:trace>
  <inkml:trace contextRef="#ctx0" brushRef="#br0" timeOffset="-52668.61">12144 10905 1013 0,'0'0'207'0,"0"0"-152"15,0 0-41 1,0 0-4-16,0 0-1 0,0 0 4 16,0 0 42-16,55 1-1 15,-22 2-8-15,3-2-33 16,-2 0-13-16,-1-1-22 16,0 0-139-16,-5-3-367 15,-7-8-189-15</inkml:trace>
  <inkml:trace contextRef="#ctx0" brushRef="#br0" timeOffset="-52047.42">12438 10585 1151 0,'0'0'236'0,"0"0"-155"16,0 0-81-16,0 0 3 15,0 0-3-15,0 0 1 16,0 0 52-16,33 89-3 16,-18-43-34-16,-1 9 14 15,-3 4-22-15,1 1-8 16,-5 1 10-16,1-4-9 16,-2-5-1-16,0-6 0 15,1-9 1-15,-2-7-1 16,-1-9 0-16,-1-8 0 15,-1-9 13-15,-1-4-11 0,-1 0 4 16,0-15-6-16,0-12 13 16,-3-9-13-16,-6-8 0 15,-1-6 0-15,-2-7 3 16,1-1-3-16,-2 1 0 16,4 0-1-16,0 7-2 15,3 4 3-15,2 7 0 16,2 7 0-16,1 4-1 15,1 8 1-15,0 6 0 16,0 4-13-16,7 5-6 16,8 5 18-16,6 0 1 15,3 10 0-15,13 10 3 16,2 6-2-16,4 3-1 16,0 3 0-16,-4 1 1 0,-6 1 0 15,-3-2-1-15,-9 1 0 16,-9 1 5-16,-9 1-3 15,-3-3-2-15,-11 3 0 16,-14-5 6-16,-8 0 2 16,-1-3-7-16,-4-5 20 15,1-8 19-15,4-2-39 16,8-6-2-16,2-4-7 16,12-2-102-16,6-5-184 15,5-4-893-15</inkml:trace>
  <inkml:trace contextRef="#ctx0" brushRef="#br0" timeOffset="-51229.32">13436 10484 811 0,'0'0'146'16,"0"0"-113"-16,0 0-24 15,0 0-3-15,0 0 4 16,0 0 94-16,0 0 0 15,-6 88-39-15,6-43 22 16,0 10-16-16,6 16-7 0,-2 15 2 16,1-6-37-16,-4-10 3 15,1-12-13-15,-2-17-19 16,0 2 22-16,0-2-12 16,1-9-8-16,-1-11 12 15,2-7-13-15,-2-7-1 16,0-5 2-16,1-2-2 15,-1-6 83-15,0-15-30 16,0-10-36-16,0-12-5 16,0-7-11-16,-6-5-1 15,0-5 0-15,0-2-10 16,-3-1 4-16,2-1 6 16,1 2-16-16,3 3 7 15,3 3-37-15,0 6 24 16,0 6 1-16,6 8-28 0,3 10 33 15,1 6-3 1,-2 7 19-16,2 9-6 0,3 4-4 16,4 5 10-16,8 21 0 15,13 23 0-15,-2 3 3 16,5 9 4-16,1 5-6 16,-8-6 23-16,5 5-23 15,-6-2 11-15,-5-6-12 16,-7-7 6-16,-5-8-1 15,-5-7-5-15,-5-6-2 0,-6-6-58 16,0-7-129 0,-15-5-130-16,-4-5-597 0</inkml:trace>
  <inkml:trace contextRef="#ctx0" brushRef="#br0" timeOffset="-50957.69">13470 11053 567 0,'0'0'665'0,"0"0"-549"16,0 0-88-16,0 0-28 15,0 0 16-15,0 0 26 16,0 0 64-16,14-6-9 0,11 2-28 16,8-3-6-1,4 1-36-15,5 1-19 0,1-2 14 16,0 4-15-16,0 0-7 15,-5 0 6-15,-2 2-6 16,-6 1-1-16,-4-2-38 16,-3 2-84-16,-1-3-102 15,-10 1-162-15,1-2-322 0</inkml:trace>
  <inkml:trace contextRef="#ctx0" brushRef="#br0" timeOffset="-50649.82">14059 10575 1056 0,'0'0'138'15,"0"0"-108"-15,0 0-30 16,0 0 13-16,9 76 51 15,5-31-12-15,-1 6 6 16,3 7 7-16,0 1-5 16,-2 0-15-16,-2-4-33 15,-2-6-11-15,-5-11 11 16,1-6-12-16,-3-10 0 16,-1-7-16-16,-2-10-81 0,0-5-2 15,0-14-23 1,-11-10-413-16,-1-4-147 0</inkml:trace>
  <inkml:trace contextRef="#ctx0" brushRef="#br0" timeOffset="-50057.07">13935 10559 709 0,'0'0'106'0,"0"0"-71"15,0 0-32-15,0 0 7 16,2-72 85-16,7 59-22 15,6 3-4-15,5-4-18 16,5 3-40-16,5 2 15 16,8 1-8-16,2 5-17 15,4 3 19-15,2 0-20 0,0 11 22 16,2 9 6 0,-6 4-4-16,-2 5 23 0,-10 3 21 15,-9 1 10-15,-8 5-25 16,-8-1-37-16,-5 2 1 15,-10-3-11-15,-13 2 0 16,-9-5 0-16,-4-3-4 16,-2-3-1-16,1-6 15 15,4-8-15-15,4-4-1 16,6-6 0-16,9-3 1 16,5 0-2-16,7-7-38 15,2-7-92-15,3-4 17 16,17 1-66-16,7 0 30 15,6 5-11-15,4 4 70 16,3 3 91-16,1 5 3 0,2 0 97 16,-3 16 52-16,-3 3 21 15,-2 5-53-15,-8 3 11 16,-8 2-13-16,-9 2-14 16,-8 4-28-16,-2-4-12 15,-12 2-11-15,-15-1-28 16,-6-5 19-16,-6-3-3 15,-4-7-23-15,1-5 26 16,1-9-13-16,6-3-13 16,6 0-2-16,7-7-16 15,8-4-14-15,8-3-62 16,6 2-90-16,7-8-136 16,12 3-218-16,4 4-153 0</inkml:trace>
  <inkml:trace contextRef="#ctx0" brushRef="#br0" timeOffset="-49845.49">14643 10923 1023 0,'0'0'334'16,"0"0"-226"-16,0 0-76 16,0 0-8-16,0 0 81 15,0 0-23-15,89-13-9 16,-58 11-26-16,6-3-34 15,4 1 23-15,-2-3-20 0,-5 0-14 16,-3 0-2-16,-8 2-56 16,-9 3-171-16,-9 0-409 0</inkml:trace>
  <inkml:trace contextRef="#ctx0" brushRef="#br0" timeOffset="-49433.3">14669 10943 1083 0,'0'0'255'16,"0"0"-180"-16,0 0-53 15,0 0-22-15,0 0 92 16,0 0-28-16,-42 80-10 0,42-68-15 16,11-4-38-16,8-1 8 15,7 0-8-15,5-3-1 16,5 2 11-16,4 0-11 15,2 5 6-15,0 2 32 16,-2 4-10-16,-2 4 11 16,-5 3-4-16,-6 2-2 15,-7 4 5-15,-9 1-16 16,-9 2-3-16,-2 1 10 16,-12-3-10-16,-13 4 19 15,-6-6-4-15,-8-2-24 16,-6-6 12-16,-6-6-4 15,-2-10 5-15,-1-5 23 16,3 0-7-16,2-13 5 16,7-5-37-16,6 1 1 0,8 2-16 15,6 2 1 1,7 5-40-16,7 5-60 0,4 3-143 16,1 0-814-16</inkml:trace>
  <inkml:trace contextRef="#ctx0" brushRef="#br0" timeOffset="-47982.87">30938 8688 1109 0,'0'0'325'0,"0"0"-253"16,0 0-53-16,0 0-4 15,0 0 56-15,0 0-32 16,93-5 1-16,-61 1-28 16,3 1-11-16,-1 1 26 15,-1 1-25-15,-4 1-2 16,-4-2 0-16,-3 0-17 15,-6 2-45-15,-5 0-109 16,-11 0-37-16,0 0-284 0,-8 2-40 16</inkml:trace>
  <inkml:trace contextRef="#ctx0" brushRef="#br0" timeOffset="-47778.54">30905 8831 519 0,'0'0'206'16,"0"0"-145"-16,0 0-46 16,0 0-2-16,0 0 80 15,0 0 17-15,90 33-42 16,-57-25 11-16,1-3-47 16,0 1-4-16,-4-3-23 15,1-3-5-15,-8 0-118 16,-6 0-267-16</inkml:trace>
  <inkml:trace contextRef="#ctx0" brushRef="#br0" timeOffset="-47189.66">31248 8545 365 0,'0'0'746'0,"0"0"-746"16,0 0-72-16,0 0 72 15,0 0 16-15,2 87 52 16,4-38-25-16,-2 8 9 16,2 6-21-16,2 0-10 0,-1-2 1 15,2-5-22-15,-2-13 1 16,1-9-1-16,-2-12 1 15,0-8-2-15,-3-9 2 16,-2-5 11-16,-1 0 90 16,0-10 50-16,0-14-102 15,0-7-50-15,0-10 1 16,0-5 2-16,-7-7-2 16,-3-1-1-16,2-1 5 15,0 3-4-15,1 5-1 16,4 7 0-16,2 9 1 15,1 8-2-15,0 8 1 16,0 9-1-16,0 5-1 0,0 1-43 16,7 1 23-16,8 14 12 15,7 8 3-15,5 5 1 16,4 8-21-16,1 1 2 16,-1 2 23-16,-3-1-5 15,-5 0 7-15,-8-2 0 16,-12-2 1-16,-3-1 10 15,-14-4-1-15,-17 0 32 16,-8-4 13-16,-3-4-36 16,-2 0 16-16,4-9-17 15,5 2-18-15,7-6 0 16,4-6-109-16,10-2-96 0,7 0-572 16</inkml:trace>
  <inkml:trace contextRef="#ctx0" brushRef="#br0" timeOffset="-46557.65">31758 8557 650 0,'0'0'81'15,"0"0"-71"-15,0 0 5 16,0 0 126-16,0 0-31 16,11 111-6-16,-10-47-13 15,-1 26-20-15,0 19 15 16,0 3 2-16,-8-8 10 15,-2-27-39-15,4-25-38 16,0-15 9-16,2-6-11 16,1-2-18-16,0 1 17 15,2-5-18-15,-1-9 6 16,2-8 9-16,0-7-15 16,0-1 20-16,0-13 88 15,0-13-58-15,2-16-25 16,2-20-24-16,-1-27 0 0,-3-23-1 15,3-10-3-15,-2 9-12 16,2 26 1-16,3 29-26 16,2 22 21-16,0 6 3 15,2 2 3-15,2 0 13 16,2 5-41-16,-1 7-4 16,0 9 23-16,0 7 6 15,4 1 8-15,4 22 7 16,4 12 1-16,9 23 3 15,-1 2-1-15,2 6-2 16,2 4 0-16,-9-12 0 0,6 5 5 16,-4-2-5-1,-6-10 0-15,-1-4-1 0,-9-8-18 16,-14 0-170-16,0-10-182 16,-1-9-565-16</inkml:trace>
  <inkml:trace contextRef="#ctx0" brushRef="#br0" timeOffset="-46339.8">31754 9207 540 0,'0'0'1028'0,"0"0"-1014"16,0 0-14-16,0 0 0 0,0 0 63 15,0 0 21-15,94-14-12 16,-50 14-46-16,4 0-5 15,1 1-16-15,-4 4-3 16,-3-1-4-16,-6-1-20 16,-2-3-122-16,-9 0-82 15,-8-7-479-15</inkml:trace>
  <inkml:trace contextRef="#ctx0" brushRef="#br0" timeOffset="-46082.57">32291 8654 409 0,'0'0'120'0,"0"0"-64"16,0 0 84-16,0 0 57 15,4 128-53-15,4-47-28 16,1-2-10-16,1-7-29 15,-1-11-37-15,-3-17-11 16,0 5-27-16,1-2-1 16,-4-10-1-16,-3-7-45 15,0-10-125-15,0-12-381 0</inkml:trace>
  <inkml:trace contextRef="#ctx0" brushRef="#br0" timeOffset="-45499.76">32187 8639 1260 0,'0'0'171'0,"0"0"-165"16,0 0-6-16,0 0 13 15,0 0-4-15,91-16 1 16,-57 16 13-16,6 0-21 15,-1 1 5-15,0 10-7 16,-1 3 1-16,-3 3-9 16,-6 7 16-16,-6 5-1 0,-7 2-7 15,-7 1 1 1,-9 1 5-16,0-2 21 0,-18-3-17 16,-10-7 6-16,-6-1 0 15,-3-4-5-15,1-7-4 16,6-2-7-16,5-4 16 15,6-3-16-15,6 0 15 16,7 0-2-16,5-1-13 16,1-8-5-16,0 0-108 15,16-3-24-15,5 1-25 16,6 0-94-16,4 4 13 16,2 3 115-16,1 4 9 15,3 0 63-15,-2 0 56 16,-2 14 9-16,-5 4 80 15,-4 3 50-15,-6 4 37 0,-5 3 10 16,-8-1-45-16,-5 2-2 16,0-4 19-16,-18-1-35 15,-9-3-16-15,-7-1-45 16,-5-4 3-16,-3-5-5 16,-1-2-25-16,4-7-3 15,5-1-22-15,7-1-10 16,6 0 0-16,9 0-6 15,10 0-66-15,2-3-134 16,0 0-327-16</inkml:trace>
  <inkml:trace contextRef="#ctx0" brushRef="#br0" timeOffset="-45102.23">32802 9101 869 0,'0'0'292'16,"0"0"-228"-16,0 0-33 15,0 0-20-15,0 0 49 16,-55 84 29-16,41-51-44 16,3 9 6-16,3 3-21 15,4 3-18-15,4-2 8 16,0-7-18-16,7-5-2 0,10-7 0 15,5-8 6-15,5-4 4 16,1-6 33-16,2-7 84 16,-1-2-67-16,-6 0-29 15,-3-15 10-15,-4-5-10 16,-5-3-8-16,-8-2 45 16,-3 0-22-16,-5 3 3 15,-15 2 5-15,-9 8-21 16,-7 5-27-16,-6 7-6 15,-5 0-35-15,-3 15 13 16,1 9-28-16,-15 15-47 16,14-3-115-16,8-5-604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3:06:40.0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1441 1053 0,'0'0'318'0,"0"0"-226"15,0 0-11-15,0 0 39 16,0 0 21-16,0 0-16 16,0 0-40-16,-34-63-8 15,17 52-31-15,-2 0-23 16,-5 4-4-16,-7 2-18 15,-5 3 0-15,-6 2-1 16,-6 2-1-16,-1 18 1 16,1 5-7-16,1 10 5 15,5 5-15-15,3 7 0 16,5 4 16-16,4 14-11 16,6 17 12-16,8-6-6 15,7-6 6-15,9-9 0 0,0-13-1 16,15 5-4-16,10 3-2 15,5-8 7-15,9-6 0 16,4-9 0-16,2-8 9 16,4-8 3-16,1-11-1 15,0-6-10-15,2 0 12 16,0-14-13-16,1-9-18 16,9-25-102-16,-13 5-233 15,-8 3-746-15</inkml:trace>
  <inkml:trace contextRef="#ctx0" brushRef="#br0" timeOffset="307.22">4419 1310 1448 0,'0'0'238'0,"0"0"-238"16,0 0-23-16,0 0 23 16,-7 102 1-16,7-42 9 15,13 20 23-15,4 22-15 16,0 7 12-16,-3-17 1 16,-1-22-30-16,-5-27 20 0,-1-4-20 15,2 5 2 1,0-1 4-16,0 1-7 0,-1-11-1 15,-4-8-54-15,-4-11-111 16,0-7-134-16,-4-7-349 0</inkml:trace>
  <inkml:trace contextRef="#ctx0" brushRef="#br0" timeOffset="527.6">4392 1903 977 0,'0'0'264'0,"0"0"-206"16,0 0-30-16,0 0 4 16,0 0 3-16,0 0 114 15,106-12-32-15,-60 12-53 16,4 3-23-16,2-1-28 0,3 0 6 16,-7-2-18-16,-2 0 0 15,-4 0-1-15,1-14-14 16,-10 5-192-16,-15-4-388 0</inkml:trace>
  <inkml:trace contextRef="#ctx0" brushRef="#br0" timeOffset="817.56">4761 1299 1476 0,'0'0'227'0,"0"0"-218"16,0 0-7-16,0 0 22 15,28 125 47-15,-1-45 27 16,1 26 1-16,-4 3-36 16,-6-15-26-16,-9-26-11 15,-4-26-25-15,-1-6 0 16,0 5-1-16,1-1 1 15,-1 0-2-15,1-9 1 16,1-11-63-16,6-16-81 16,-3-4-366-16,-2 0-385 0</inkml:trace>
  <inkml:trace contextRef="#ctx0" brushRef="#br0" timeOffset="1479.09">5529 1286 1114 0,'0'0'314'0,"0"0"-221"16,0 0 21-16,0 0-2 15,0 0-12-15,0 0-7 0,0 0-34 16,-52-20-58-16,41 37 12 16,-1 10-11-16,-4 10-2 15,4 10 3-15,0 10 4 16,5 13-5-16,2-4 7 16,2 3-3-16,3 1-6 15,0-11 1-15,15 4 0 16,6-3 5-16,6-5-5 15,6-8 0-15,1-6-1 16,6-12-3-16,3-10 3 16,-1-9 1-16,3-10-1 15,-3-7 16-15,1-18-14 16,-3-10 6-16,-4-12-2 0,-3-6-6 16,0-20 1-1,-8-16-1-15,-9-14 1 0,-8 7-3 16,-8 21-8-16,0 24 1 15,-2 15-4-15,-9-2-21 16,-3 3 34-16,-2-1 0 16,1 12 0-16,0 9 15 15,9 7-15-15,0 6 0 16,3 2-9-16,3 5-28 16,0 18 37-16,0 15 0 15,0 15 0-15,6 18 11 16,15 23-4-16,-3-7 0 15,1-10 5-15,0-14-11 16,-2-16 22-16,4 1-22 16,2 1 1-16,0-9-2 0,1-7-15 15,0-8-75 1,10-8-239-16,-7-8-14 0,-3-6-407 0</inkml:trace>
  <inkml:trace contextRef="#ctx0" brushRef="#br0" timeOffset="2079.73">6330 1894 1294 0,'0'0'360'16,"0"0"-356"-16,0 0 2 0,0 0-6 15,0 0 0-15,0 0 30 16,0 0-4-16,82-37-26 15,-51 37 13-15,1 0-12 16,-1 7 17-16,-4 10 40 16,-3 3-5-16,-8 6-9 15,-7 0-17-15,-8 5-12 16,-1 2 23-16,-6 1-17 16,-11-5-12-16,-3-3 12 15,2-4-21-15,-1-7 7 16,4-6 0-16,2-6-5 15,4-3-2-15,1 0 0 16,5-7-55-16,3-9-26 0,0-3-22 16,12 0 10-1,7 1 16-15,4 4-9 0,4 5 44 16,3 7 20-16,1 2 9 16,6 5 13-16,-3 12 0 15,-1 4 43-15,0 6 46 16,-5 7 7-16,-4 0-8 15,-7 7-18-15,-10 2-1 16,-5 1-16-16,-2 2-34 16,-11-3-7-16,-11 1-2 15,-5-8-9-15,-7-5 13 16,-5-6-1-16,-3-8 15 16,-1-9 19-16,1-8-16 15,-4 0 30-15,6-2-9 16,4-9-15-16,4-1 22 0,9 2-37 15,5 4-12-15,7 0-10 16,4 1-38-16,2 4-26 16,-2 1-76-16,4 0-208 15,-3 11-1067-15</inkml:trace>
  <inkml:trace contextRef="#ctx0" brushRef="#br0" timeOffset="17633.41">5180 5373 398 0,'0'0'179'16,"0"0"0"-16,0 0 0 15,0 0 25-15,0 0-6 16,0 0-8-16,1-7-15 15,-1 7-49-15,0-5-22 16,-1 0 5-16,-8-1-66 0,-3-2-8 16,1 0-19-16,-3 1-10 15,-3-2 37-15,-2 2-31 16,-5 1 1-16,-1 1-1 16,-5 2-11-16,-3 2-2 15,-1 1-5-15,-4 0 1 16,1 11-4-16,-3 7 9 15,1 6 0-15,6 2 0 16,2 5-21-16,1 4 11 16,9 2-12-16,3 1 1 15,5 3 15-15,5-2 6 16,8 2 0-16,0 0 0 0,5 2 0 16,14 1-1-16,8-1 0 15,6 2-13-15,7-1 13 16,6-4 1-16,5-2 0 15,3-7 2-15,1-8-1 16,0-7-2-16,-1-6 1 16,0-8-2-16,-1-2 2 15,-1 0 1-15,-2-11 7 16,-4-6 24-16,-4-5-20 16,-2 2 16-16,-7-1-12 15,-5 2-8-15,-5 3 18 16,-6 2-14-16,-3 5 6 15,-4 1 11-15,-2 5-20 0,-4 0 18 16,1 1-14 0,-4 1-12-16,-1 1 27 0,2 0-28 15,-2 0 2-15,0 0-1 16,1 0-1-16,-1 0-10 16,3 0-69-16,6-3-93 15,-1-1-140-15,-4-5-1128 0</inkml:trace>
  <inkml:trace contextRef="#ctx0" brushRef="#br0" timeOffset="18647.04">4892 4215 411 0,'0'0'208'16,"0"0"-38"-16,0 0-40 16,0 0-8-16,0 0 25 15,0 0-35-15,0 0-8 16,-3 0-21-16,3 0-47 16,0 0 8-16,0 1-44 15,0 16 21-15,0 12 25 16,0 22-25-16,8 24 27 0,6 20-17 15,-3-5-23 1,2-17 29-16,-5-21-36 0,-4-18 8 16,1 2 1-16,-1 0-9 15,-1-2-1-15,0-12 0 16,0-8-1-16,-2-7 1 16,1-6 1-16,-2-1-1 15,0-5-45-15,0-34-118 16,-7 0-142-16,-5-2-429 0</inkml:trace>
  <inkml:trace contextRef="#ctx0" brushRef="#br0" timeOffset="19165.13">4547 3307 228 0,'0'0'722'16,"0"0"-571"-16,0 0-99 16,0 0-12-16,0 0-12 15,0 0 8-15,0 0-36 16,0 12 1-16,0 10 18 15,3 12 20-15,2 13-10 16,-2 19 12-16,0-1-27 16,0 3 4-16,-3-2-15 0,0-12 7 15,3 2-6 1,1-11-4-16,-1-7 1 0,0-12-1 16,0-9-1-16,-1-9 1 15,1-5-14-15,-2-3-86 16,1 0 27-16,-2-28-102 15,0 2-50-15,0-5-113 0</inkml:trace>
  <inkml:trace contextRef="#ctx0" brushRef="#br0" timeOffset="19420.97">4558 3566 528 0,'0'0'161'0,"0"0"-107"15,0 0 35-15,0 0 24 0,0 0-21 16,0 0 10 0,0 0-26-16,66-39 7 0,-35 37 18 15,6-1-56-15,0 1 18 16,2-4-14-16,2 4-48 16,0-4 30-16,-5 2-22 15,0-2 5-15,-5 1-14 16,-7 1-6-16,-2 1-103 15,-7-3-120-15,-7 1-177 16,-4 0-300-16</inkml:trace>
  <inkml:trace contextRef="#ctx0" brushRef="#br0" timeOffset="19675.66">4943 3255 697 0,'0'0'218'0,"0"0"-130"16,0 0-36-16,0 0-40 15,0 0 53-15,0 0 25 16,0 112-8-16,9-62 7 16,1 4-7-16,2 0 0 15,-3-1-30-15,4-3-51 16,-4-2 7-16,2-3-8 0,-1 0-12 15,7 17-31 1,-4-10-158-16,-4-6-442 0</inkml:trace>
  <inkml:trace contextRef="#ctx0" brushRef="#br0" timeOffset="20307.08">6202 5227 5 0,'0'0'1120'0,"0"0"-988"16,0 0-94-16,0 0-38 16,0 0 0-16,0 0 56 15,0 0 33-15,16 1 30 16,15-1 2-16,10 0-73 15,9 0-9-15,11-1-18 16,5-3-13-16,1-1 30 16,2 0-27-16,-5-3 2 15,-3 2 4-15,-3-2-8 16,-7 2-2-16,-2 0 2 0,-8 1 9 16,-7 1 24-16,-6 1-27 15,-7 1 3-15,-3-1-5 16,-9 1-7-16,-3 2-12 15,-3 0 6-15,-3 0-40 16,0 0-138-16,-2 8-419 0</inkml:trace>
  <inkml:trace contextRef="#ctx0" brushRef="#br0" timeOffset="20959.3">5323 6663 1128 0,'0'0'239'0,"0"0"-199"16,0 0-12-16,0 0-9 0,0 0 36 16,-12 97 63-1,12-33-15-15,6 24-2 0,9 24-16 16,-3 4-57-16,3-20 19 16,-8-27-19-16,-2-29-19 15,-2-4 30-15,1 0-17 16,1 1 10-16,2-1-16 15,-4-6-7-15,3-11-16 16,-3-8 7-16,0-5-15 16,0-6-41-16,-3-7-115 15,0-11-315-15,0-5-337 0</inkml:trace>
  <inkml:trace contextRef="#ctx0" brushRef="#br0" timeOffset="21575.41">3602 5917 1020 0,'0'0'238'15,"0"0"-91"-15,0 0-1 0,0 0-61 16,0 0 36-1,0 0-22-15,0 0-36 0,-6 0-19 16,12 0-44-16,12 0 0 16,12 0 5-16,11 0-4 15,10 0 33-15,6 0-27 16,2 0 2-16,1 0 27 16,-5 0-35-16,-7 0 23 15,-6 0-24-15,-14 0 1 16,-4 0 3-16,-11 0-4 15,-4 3 1-15,-7-3-1 16,1 2-6-16,-3 0-41 16,0 3-93-16,-11 0-343 0,-2 0-775 15</inkml:trace>
  <inkml:trace contextRef="#ctx0" brushRef="#br0" timeOffset="22632.64">2128 5747 687 0,'0'0'245'0,"0"0"-152"0,0 0-3 15,0 0 30 1,0 0-6-16,0 0-30 0,0 0-62 16,-83 21-9-16,69-5-13 15,-2 6 1-15,2 8 9 16,-2 5-4-16,4 4-5 16,1 4 12-16,3 1-12 15,3 1-1-15,5 0 15 16,0 1-5-16,8 0 25 15,11-4-19-15,6-2-2 16,5-4-1-16,6-5-2 16,6-4-10-16,4-4 11 15,3-7-11-15,2-8 21 16,1-8-15-16,-3 0 6 16,1-15 2-16,-1-8-6 15,-4-8-11-15,-1-10 2 0,-5-7-19 16,-6-8 19-16,-3-7 14 15,-11-3-4-15,-2-1-4 16,-10 3-6-16,-7 2-3 16,0 5-4-16,-6 8 7 15,-12 6 3-15,-1 8-2 16,-8 10 12-16,4 7 6 16,-5 6-9-16,3 8 6 15,1 4-16-15,3 0 0 16,3 14 4-16,6 12-4 15,6 11 0-15,6 26-1 16,9 27 0-16,28 32 0 16,13 9 1-16,-1-22 0 15,-9-31-1-15,-10-35 2 0,-3-12-1 16,4 1 12-16,4-1-11 16,-1-2-1-16,9-10 0 15,-10-8-144-15,-11-8-245 0</inkml:trace>
  <inkml:trace contextRef="#ctx0" brushRef="#br0" timeOffset="23587.26">5189 7977 1020 0,'0'0'343'15,"0"0"-265"-15,0 0 14 0,0 0-11 16,0 0-20-16,-88 4 15 15,66 4-42-15,-4 6-5 16,2 3-3-16,0 5-24 16,2 4-3-16,0 6 1 15,5 1-3-15,1 2 2 16,7 3 1-16,4 1 0 16,5 1 1-16,0 2 0 15,5 0-2-15,14 0 1 16,4 0-1-16,8-3 0 15,6-3 2-15,5-3-1 16,7-5 7-16,4-5-6 16,0-6-2-16,1-10-4 0,-2-7-33 15,-3 0 22 1,0-18-4-16,-4-12 14 0,-3-13-10 16,-5-17-63-16,-4-27-46 15,-9-18-42-15,-15-6 31 16,-6 19 5-16,-3 28 36 15,-3 27 95-15,-8 8 27 16,-5 4 23-16,-2 1 49 16,-1 8 27-16,-2 11 34 15,4 5-32-15,0 13-73 16,3 17-30-16,4 20 9 16,8 30-20-16,4 31 27 15,28 12-13-15,10 0-2 16,8-15 36-16,-5-33-26 0,-6-22-1 15,-4-19-11-15,-2-14-18 16,5-6 1-16,10-5-7 16,5-9-19-16,31-40-50 15,-15-10-227-15,-7-11-824 0</inkml:trace>
  <inkml:trace contextRef="#ctx0" brushRef="#br0" timeOffset="24736.92">7820 5254 864 0,'0'0'312'0,"0"0"-210"16,0 0-68-16,0 0 11 16,0 0 63-16,0 0-30 15,0 0 10-15,-54-5-16 16,45 5-42-16,-4 8-14 15,-2 6-6-15,-1 8-10 0,0 3 7 16,0 6 3 0,3 2-10-16,1 5 0 0,6 3 2 15,3 4 15-15,3 1-15 16,0 2 2-16,12-2-1 16,9-2 7-16,7-2-4 15,6-6-4-15,7-2-2 16,6-6 11-16,5-8-5 15,1-6-6-15,7-9 0 16,1-5-7-16,0-5 6 16,0-17-23-16,-3-12 5 15,-3-9 17-15,-1-20-33 16,-5-18-10-16,-12 5-37 16,-11 5-40-16,-16 6 49 15,-8 14-15-15,-2-7 53 0,0 0 35 16,-9 7 0-16,-12 10 42 15,-1 10 32-15,-5 10 35 16,1 8 18-16,-4 7-60 16,2 6-7-16,0 3-25 15,1 16-29-15,6 6-6 16,3 9 0-16,3 7-4 16,6 5 4-16,9 7 0 15,0 15 1-15,20 14 9 16,26 15-4-16,3-10-7 15,4-17 1-15,-6-22 0 16,-5-18 7-16,13 1-6 16,5-2 27-16,7 0 25 0,-3-14-33 15,-4-4 0 1,-2-5-20-16,9-1-28 0,-15 1-78 16,-11 0-389-16</inkml:trace>
  <inkml:trace contextRef="#ctx0" brushRef="#br0" timeOffset="25877.38">7810 4737 20 0,'0'0'630'0,"0"0"-479"0,0 0-3 16,0 0 51-16,0 0-23 15,0 0-23-15,0 0-23 16,-30-13-24-16,28 13 8 16,2 0-17-16,0-2-65 15,0 2-3-15,0 0-29 16,15 0-4-16,18 0 4 16,25-1 0-16,31 0 9 15,21-2 16-15,-5-1-24 16,-22 1 13-16,-27 1-14 15,-16 1 0-15,1-1 7 16,-4 2-6-16,-1 0 1 16,-12 0 4-16,-11 0 1 0,-9 0-7 15,-4 0 18 1,0 0-2-16,0 0 4 0,0 0-20 16,0 0-89-16,0 0-221 15,0 0-671-15</inkml:trace>
  <inkml:trace contextRef="#ctx0" brushRef="#br0" timeOffset="26238.38">8957 4975 651 0,'0'0'300'0,"0"0"-212"15,0 0-8-15,-2 110 46 16,8-61 23-16,9 20 12 16,6 22-8-16,4 24-75 15,-1 4 14-15,-5-21-45 16,-7-29 17-16,-7-29 33 15,-2-8-22-15,3 2 3 16,0 0-38-16,-3 0-25 16,0-11 13-16,0-5-28 15,-3-8 0-15,1-6-2 0,-1-3-108 16,0 2-58-16,0 0-228 16,-6 0-586-16</inkml:trace>
  <inkml:trace contextRef="#ctx0" brushRef="#br0" timeOffset="26605.91">8051 6604 1224 0,'0'0'333'0,"0"0"-202"15,0 0-109-15,0 0-9 16,0 0-13-16,0 0 27 16,0 0 112-16,99 0-34 15,-47 0-42-15,9-7-12 16,3-3-30-16,3-3 10 15,0-1-16-15,-3 0-5 16,-4-1 18-16,-6 1-27 16,-9 3 0-16,-8 1-1 15,-10 5-14-15,-8 3-43 16,-14 8-90-16,-5 12-163 16,-2 6-257-16</inkml:trace>
  <inkml:trace contextRef="#ctx0" brushRef="#br0" timeOffset="27182.39">6351 8085 352 0,'0'0'709'0,"0"0"-556"15,0 0 40-15,0 0 2 16,0 0-26-16,0 0-26 15,0 0-93-15,-30-3 3 16,30 18-47-16,-3 10 5 16,0 21 0-16,3 29 6 15,0 24 19-15,0 6 11 16,0-16-38-16,0-24 14 16,0-24-17-16,0-7 1 15,0 3 4-15,0 1-11 16,3 0 9-16,0-9-9 15,0-9-6-15,3-5-51 16,-2 1-97-16,-2-5-221 16,-2-2-381-16</inkml:trace>
  <inkml:trace contextRef="#ctx0" brushRef="#br0" timeOffset="27628.25">5178 9343 821 0,'0'0'307'16,"0"0"-187"-16,0 0-96 16,0 0-11-16,0 0 80 15,0 0 65-15,0 0-12 16,111 0-39-16,-59 1-49 16,24 1 26-16,21-2-39 15,12-5 6-15,-2-9 2 16,-26 0-53-16,-20 1 22 15,-16 6-22-15,4-3 2 16,2 3 5-16,1 5-6 16,-10 2-1-16,-11 0 0 0,-9 0-10 15,-11 4 3-15,-4 3 5 16,-7 1-7-16,0 2-8 16,-19 0-133-16,-8-1-180 15,-3-5-576-15</inkml:trace>
  <inkml:trace contextRef="#ctx0" brushRef="#br0" timeOffset="28063.14">4567 8392 833 0,'0'0'205'0,"0"0"-76"16,0 0-48-16,0 0-22 15,0 0 8-15,-6 72-3 16,6-30 8-16,0 9-24 16,0 7-13-16,6 17 29 15,6 13-14-15,-2-8-2 0,2-6 18 16,-6-12-46-16,0-13 15 16,0 4-19-16,0 0-14 15,1-11 26-15,-2-10-28 16,-1-12 6-16,1-9-6 15,-2-7-1-15,0-4-118 16,-3-21-100-16,3-8-159 16,-3-5-392-16</inkml:trace>
  <inkml:trace contextRef="#ctx0" brushRef="#br0" timeOffset="28783.02">2265 7182 719 0,'0'0'169'0,"0"0"-34"16,0 0 52-16,0 0-83 15,0 0 15-15,0 0 44 16,0 0-68-16,-24-8 4 15,24 8-38-15,0 0-24 0,0 0-6 16,0 0-31 0,0 0-1-16,11 0-13 0,17 0 14 15,8-1 7-15,9 1 2 16,6-2-2-16,5-1 14 16,1-2-10-16,3 1-5 15,-2-2 5-15,-3-3-11 16,-5 2 34-16,-8 2-27 15,-7 0 7-15,-10 1 10 16,-8 3-23-16,-4-1-1 16,-6 2 0-16,-2 0 6 15,-2 0 3-15,-3 0-7 16,3 0-2-16,-3 0 10 0,0 0-9 16,4 0-2-16,-4 0 0 15,0 0-37-15,0 0 6 16,0-14-75-16,-7 3-135 15,-2-6-654-15</inkml:trace>
  <inkml:trace contextRef="#ctx0" brushRef="#br0" timeOffset="29331.4">1521 6034 403 0,'0'0'782'0,"0"0"-644"16,0 0-76-16,0 0 37 16,0 0-25-16,-22 86-20 15,19-10 47-15,3 30-33 16,0 15 11-16,6-3-44 16,4-14-26-16,-4-34 31 15,0-18-40-15,-3-16 11 16,-1-7-11-16,3 0 5 15,-2 0-6-15,2-5 1 16,-2-11-7-16,3-12-11 16,0-1-179-16,4-45-43 15,-1-2-139-15,-3-6-662 0</inkml:trace>
  <inkml:trace contextRef="#ctx0" brushRef="#br0" timeOffset="29811.02">1579 5392 568 0,'0'0'416'16,"0"0"-244"-16,0 0-76 15,0 0 88-15,0 0-27 16,0 0-16-16,0 0-14 16,0-9-93-16,3 9-33 15,8-1-1-15,8-1-1 16,14 0 1-16,10 2 15 15,11-3 1-15,9 3 9 16,5-3-25-16,5-1 32 16,-1-1-15-16,1-3-15 0,-9 2 12 15,-3-1-14-15,-9 3 9 16,-8 0 2-16,-10 1-3 16,-6 1-8-16,-10 0 0 15,-4 0 8-15,-10 1 0 16,-2 1-8-16,0 0 9 15,-2 0 2-15,0 0-11 16,0 0-33-16,-5 0-139 16,-6 3-536-16</inkml:trace>
  <inkml:trace contextRef="#ctx0" brushRef="#br1" timeOffset="58979.22">4664 4495 373 0,'0'0'169'0,"0"0"-81"16,0 0-19-16,0 0 37 15,0 0 31-15,0 0-33 16,-9 3-14-16,9-3-32 16,-3 2-21-16,3 1 13 15,-3 0-29-15,0 2 4 16,0 4 4-16,-2 2-28 16,1 1 9-16,1 4-10 0,-3-1 2 15,3 1 10-15,0 1-12 16,0 0 3-16,0 1 7 15,0 3-3-15,3 2-8 16,0 1 1-16,0 1-1 16,0 1-1-16,0 1 4 15,0-1-2-15,0 1 19 16,3-1-17-16,5 2 12 16,-1-1-3-16,5-2-10 15,-3 1 11-15,9-1-6 16,-3-1 7-16,4 2 37 15,-1-4-33-15,3 0 8 16,0-3-3-16,1-2-11 0,-1-2 26 16,1-1-18-16,1-3 8 15,-1 0 22-15,2-3-36 16,1-1 13-16,2-2 2 16,-3-1-27-16,4-2 16 15,-1-2-11-15,3 0 9 16,-4 0 8-16,2 0-22 15,-3-1 20-15,-1-7-11 16,3 3-9-16,-5-2 27 16,1 0-22-16,-4 0 3 15,3-1 1-15,-5 0-1 16,-1-1-8-16,-4 0-1 16,1-2 1-16,-2 0 22 0,1-1-22 15,0 0 4-15,-3 0 0 16,0-2 6-16,1 0-9 15,-4-2-2-15,3 2 1 16,-1-6 9-16,-1 1-9 16,0-1-1-16,-2 1 0 15,1-1 3-15,-3-2-4 16,3 3 1-16,-3-1 0 16,-2 0 6-16,1 0 2 15,-2-1-8-15,0 1 0 16,0-1 0-16,0 0 0 15,0 0 0-15,0-1 0 16,0-2 7-16,-6 1 0 16,-3-2-9-16,0-2 2 0,1 1-7 15,-2-3 6-15,-2-1 1 16,0 2 0-16,-3 1 2 16,2 0 4-16,-2 3-7 15,1 0 1-15,-2 2-4 16,-2-1 3-16,0 3 1 15,-1 3 0-15,-1 0 12 16,0 3-11-16,-3 1-1 16,2 1 0-16,-3 1 1 15,2 0 11-15,0-1-12 16,2 2 10-16,-2 0 5 0,4 1-13 16,-3 3-2-1,3-1 0-15,-2 0 0 0,0 3 6 16,1-1-6-16,-2 3 0 15,3-1 10-15,-3 0-10 16,3 3 0-16,-3 0-2 16,-1 0-1-16,4 0-4 15,-3 8 7-15,0 1 0 16,-1 4 0-16,1 2-2 16,0 2 2-16,-1 4-7 15,2 0-2-15,1 3-1 16,4 1 10-16,-3 4 0 15,6 2-2-15,2 1-7 16,2 1 8-16,2-4-12 16,3-1-22-16,3-5 11 0,0-1-42 15,0-3-45-15,6 9-80 16,3-5-155-16,-1-3-458 0</inkml:trace>
  <inkml:trace contextRef="#ctx0" brushRef="#br1" timeOffset="60286.22">3664 5439 555 0,'0'0'192'0,"0"0"-137"16,0 0 49-16,0 0 19 15,0 0-86-15,0 0 23 16,-86 31-23-16,68-20-11 16,3 0 2-16,-3 3-28 0,2 3 0 15,-2 2 0 1,-3 4 1-16,3 1 12 0,-1 4-12 15,1 1 6-15,0 2 2 16,2-1-2-16,2 1-7 16,2-2 0-16,0 0 0 15,5-2 6-15,2 2-6 16,2-4 2-16,2 1 9 16,1-1-9-16,0 0-2 15,1 0 0-15,10 0 0 16,-1 0 7-16,2 0-7 15,3 1 2-15,0-1 12 16,0-2-8-16,1-1-6 16,2 0 9-16,3 0 5 15,3 1 47-15,1-4-48 16,2 1 2-16,-1-4 20 16,2-2-28-16,0-3 18 0,2 0-2 15,0-5 18-15,3-2 12 16,-2 0-21-16,2-1 6 15,1-3 6-15,-1 0-35 16,1 0 17-16,-1-4 5 16,1-3-25-16,1-2 21 15,-4-2-18-15,0 0 3 16,-1-3 16-16,-3 0-28 16,0-3 13-16,-5 0-7 15,2-3-6-15,-3 1 31 16,3-5-15-16,-5 0 3 15,2 1 13-15,-3-3-32 16,0 2 11-16,-2 0-11 0,-2 0 6 16,-1 2-5-16,-4 0 0 15,-1 0 0-15,-1 1 15 16,-4-1-16-16,-2-3 0 16,-1 1 0-16,0-2 1 15,0 2-2-15,0-1 2 16,-7-1-1-16,-5 0 0 15,-3 1 0-15,0 0 0 16,-3 1 0-16,-4 0-11 16,0 1 4-16,-5 2 6 15,0 0 1-15,3 2 0 16,-6 4-6-16,5 1 6 0,-5 2 0 16,-3 4 0-16,-1 3-8 15,-6 1 9-15,-1 4-1 16,-2 0 0-16,0 0 3 15,1 2-4-15,2 5 1 16,1 5 0-16,5-2-3 16,2 6 3-16,1 1 0 15,4 3 0-15,-1 2-5 16,6 2-5-16,-1 2 10 16,5 1-17-16,2 2 8 15,4 2-72-15,3 5-4 16,4 2-49-16,5 20-91 15,0-6-43-15,5-5-270 0</inkml:trace>
  <inkml:trace contextRef="#ctx0" brushRef="#br1" timeOffset="61457.07">5046 6541 48 0,'0'0'686'0,"0"0"-582"16,0 0-54-16,0 0-2 16,0 0 30-16,-80 18 3 15,66-7-10-15,-3 1-8 16,1 5-32-16,1 3-14 15,-3 4-4-15,3 4-12 16,2 4-1-16,-1 3 1 16,1 4 0-16,4 1 14 15,0 4-7-15,0-1 4 16,3 3 10-16,0 1-22 16,6 1 25-16,0 0-5 0,0-1-18 15,6 0 27-15,10-1-21 16,1-1 4-16,7-2 33 15,1-3-13-15,5-1-15 16,1-4-9-16,2-1-7 16,3-3 27-16,1-3-11 15,3 0 8-15,2-2-1 16,0-4-23-16,1-1 10 16,-1-3-11-16,1-4 0 15,-1-5 13-15,-2-1-11 16,2-5 7-16,0-3 10 15,0 0-18-15,2 0 7 16,-2-9-8-16,1-5 1 0,-4 0 23 16,3-6-22-1,1-1 27-15,-1-3-7 0,-3-2-16 16,-1-1 26-16,-5-3-10 16,-3 2-12-16,-3-5 32 15,-6-3-33-15,-2 1 15 16,-5-1-8-16,-4-2-10 15,-4 1 5-15,-6-2-11 16,0 0 12-16,-3 0 25 16,-9-1-36-16,-4-2-1 15,-5 0 0-15,-3-2 17 16,-3-1-14-16,-3 1-1 16,0-2-1-16,-4 1 2 0,0 3-2 15,0 2-1 1,-4 3 0-16,2 3-3 0,-4 4 1 15,3 4 2-15,-2 7 0 16,0 2 0-16,-1 4 0 16,0 7 0-16,1 1-1 15,-3 5-13-15,-1 0 13 16,1 5 2-16,-4 7-1 16,1 2 2-16,-1 4-2 15,7 0-1-15,2 4 0 16,4-2-8-16,6 5-4 15,8 0 10-15,7 4-16 16,3-2-15-16,6 3-70 16,3 1-23-16,9 12-106 0,9-9-86 15,-2-7-199-15</inkml:trace>
  <inkml:trace contextRef="#ctx0" brushRef="#br1" timeOffset="62381.19">6033 5056 674 0,'0'0'188'15,"0"0"-132"-15,0 0 5 16,0 0 25-16,0 0 8 0,-79 39-14 16,67-30-34-16,3 6-33 15,2 1 38-15,-1 2-22 16,2 4 6-16,0 2 13 15,6 4-23-15,0 2 17 16,0 6 12-16,0 0-9 16,5 1-6-16,7 3-26 15,5-2 6-15,9 0 13 16,5 0-19-16,5-1 11 16,9-3-11-16,4-2-4 15,3-6 21-15,2-2-15 16,4-6 1-16,3-5 1 15,4-4-16-15,0-6 13 16,-1-3-4-16,-1 0-10 0,-1-3 22 16,-2-8-21-16,1-4-1 15,-3-6 12-15,-4-1-4 16,-2-2 13-16,-6-5-21 16,-7-3 6-16,-3-2 12 15,-9 0-11-15,-2-4 1 16,-8-3 8-16,-4 1-9 15,-7-3 43-15,-3-2-25 16,-3-1 11-16,0-2 25 16,-3 1-54-16,-9-1 8 15,-3 1-15-15,-1 2 15 0,-5 1-11 16,-3 5-4 0,-4 3 0-16,1 7 4 0,-6 2-4 15,-3 3 0-15,-4 2-1 16,0 3-6-16,0 5 1 15,-2 4 6-15,-1 6 0 16,-2 4 9-16,-3 0-9 16,-3 17 0-16,-7 6-1 15,1 8-8-15,-1 4 8 16,5 6 1-16,2 7-13 16,8 0-2-16,-11 27-91 15,12-13-136-15,5-6-411 0</inkml:trace>
  <inkml:trace contextRef="#ctx0" brushRef="#br1" timeOffset="63425.38">1697 10285 811 0,'0'0'233'15,"0"0"-155"-15,0 0-46 16,0 0 17-16,0 0 9 16,0 0 0-16,0 0 13 15,0 26-39-15,0-4 23 16,-3 8 7-16,3 10-40 15,-6 7 22-15,2 8-27 16,-4 5-9-16,-1 1 28 16,-3-2-36-16,2-4 14 0,4-9-14 15,0-5 11 1,1-8-6-16,4-10-5 0,1-7 0 16,0-6 7-16,0-8-7 15,0-2 0-15,10 0 0 16,4-6 0-16,7-8 14 15,1-4 15-15,5 1 3 16,1 0 26-16,3 0-42 16,1 7 27-16,2 1-9 15,-1 5-34-15,3 4 28 16,-3 0-13-16,-2 0-4 16,-3 4-3-16,-2 3-2 15,-6 0-12-15,-3-2 6 0,-2-1-47 16,-6-4-25-1,-2 0-60-15,-5-12-165 0,1-6 57 16,-3-3-298-16</inkml:trace>
  <inkml:trace contextRef="#ctx0" brushRef="#br1" timeOffset="63678.98">1954 10417 780 0,'0'0'400'16,"0"0"-248"-16,0 0 21 15,0 0 6-15,0 0-81 16,0 0-66-16,0 0 18 16,-27 76-21-16,37 4-28 15,8 33 45-15,3 14-21 0,-2-2-9 16,-5-16 9-16,-5-33-24 16,-2-19 3-16,-4-18-4 15,3-9 0-15,-1 1-1 16,-1-4 1-16,3-4-2 15,-1-12-96-15,2-11-223 16,-2-14-30-16,2-6-422 0</inkml:trace>
  <inkml:trace contextRef="#ctx0" brushRef="#br1" timeOffset="64265.35">2458 10930 848 0,'0'0'159'16,"0"0"-47"-16,0 0 27 15,0 0-47-15,0 0 21 16,0 0 16-16,0 0 2 16,64 3-34-16,-64-3-24 15,0 0 24-15,0 0-7 16,-5-3-34-16,-12-4-10 15,-6 1-46-15,-5-1 3 16,-4 6-3-16,-3 1-18 16,5 0 10-16,1 9-9 15,1 9 5-15,7 6 11 16,2 5-33-16,10 0 21 16,4 4 1-16,5 1 3 0,2-4 3 15,13-2-5-15,10-7-20 16,4-5 24-16,-1-7-28 15,5-8 16-15,-2-1-15 16,-1-8-50-16,-3-12 38 16,-5-7 27-16,-2-3 17 15,-6-4 2-15,-6 0-10 16,-2 2 10-16,-3 5 1 16,-3 6-1-16,0 8 50 15,0 8-20-15,0 5-21 0,6 8-9 16,-2 20 12-1,7 25-9-15,2 23 22 0,5 22-11 16,-2 7 14-16,-2-7-21 16,-5-20-5-16,-5-27 4 15,1-13 7-15,-4-5-12 16,2-3-1-16,-1-3 1 16,-1-1-3-16,-1-15-59 15,0-11-103-15,0-15-133 16,0-9-487-16</inkml:trace>
  <inkml:trace contextRef="#ctx0" brushRef="#br1" timeOffset="64911.33">2773 10935 593 0,'0'0'692'0,"0"0"-651"16,0 0 13-16,0 0 72 15,0 0-50-15,49 112 4 16,-39-66-37-16,0 3 1 16,-5-4-23-16,1-6-20 15,-6-8 15-15,3-6-15 16,-3-10 0-16,0-8 23 16,0-7-23-16,0 0-2 15,-9-18-68-15,-3-8-53 16,2-8 40-16,2-7 52 15,2 0-30-15,6 1-31 0,0 0-37 16,3 1 1 0,9 6 17-16,6 6 74 0,-3 10 36 15,6 7 13-15,-3 7 59 16,3 3 64-16,-2 9-68 16,1 14 34-16,-1 8-20 15,0 6-41-15,-2 1 131 16,-1-1-104-16,4-1-37 15,-1-6 3-15,0-5-33 16,1-7 4-16,-1-5-5 16,2-10 2-16,-2-3-11 15,1-3 18-15,-4-17-3 16,2-5-6-16,-2-8-38 0,-4-4 37 16,-3-4-106-1,0 1 74-15,-6 2-17 0,0 7 40 16,-3 10 10-16,0 10 25 15,0 11 2-15,0 3 23 16,0 21-36-16,-3 15-13 16,0 7 53-16,3 10-3 15,0 0 10-15,12-1 27 16,7-3-58-16,1-8-10 16,8-10-20-16,1-9-12 15,-1-15-13-15,2-10-64 16,-2-4-111-16,8-44-40 15,-9 4-157-15,-8-4-391 0</inkml:trace>
  <inkml:trace contextRef="#ctx0" brushRef="#br1" timeOffset="65377.34">3563 10861 1247 0,'0'0'300'0,"0"0"-249"15,0 0-4-15,19 81 14 16,-8-17 16-16,11 27-7 15,5 23-15-15,3 10-37 16,-2-9-17-16,-7-25 8 16,-9-29-8-16,-4-20-1 15,-2-10 3-15,-1 0 3 16,0-5-6-16,-1-5 0 16,-4-12 0-16,0-9-7 0,-3-16 2 15,-13-18 5 1,-5-22 0-16,-6-25 6 0,-1-19-6 15,4-4 0-15,9 17-17 16,11 20 4-16,4 26-10 16,0 6 23-16,10 0 1 15,8 2 0-15,6 5-2 16,4 12-4-16,2 11 5 16,6 5 23-16,3 10-11 15,-2 14 41-15,-4 7-5 16,-5 4-13-16,-8 5 5 15,-10-1-10-15,-9 0-29 16,-1 1 18-16,-19-5-17 16,-8-3-2-16,-7-8 1 0,-5-9 7 15,3-8-16-15,-1-7-5 16,7-1-30-16,6-20-23 16,8-23-140-16,5 3-154 15,10 1-343-15</inkml:trace>
  <inkml:trace contextRef="#ctx0" brushRef="#br1" timeOffset="65699.5">3921 11093 954 0,'0'0'219'16,"0"0"-111"-16,36 83 13 16,-21-45-51-16,0-2 42 15,-2-4-7-15,5-7-51 0,1-7-7 16,2-8-36-16,2-10 4 15,2 0-14-15,0-17 17 16,-1-9-1-16,-3-6-14 16,-9-5 6-16,-3 3 4 15,-6 1-11-15,-3 3 20 16,-3 8 53-16,-15 3-33 16,-6 7 49-16,-6 6-29 15,-4 6-30-15,-2 0 8 16,-1 6-39-16,7 14 0 15,6 5-1-15,11 4-20 0,8 3-37 16,5 1-112 0,21 8-92-16,6-8-296 0,3-8-363 15</inkml:trace>
  <inkml:trace contextRef="#ctx0" brushRef="#br1" timeOffset="66053.31">4467 10930 1711 0,'0'0'253'15,"0"0"-182"-15,0 0-71 16,0 0-14-16,-97 8 14 16,75 12 0-16,-2 7 10 15,12 2-11-15,4 0 1 0,8-1 0 16,2-2-28-1,20-1-30-15,9-3 56 0,7 2-8 16,2-5 10-16,3 0 0 16,-7-2 0-16,-3 3 7 15,-9-3 17-15,-12 0-8 16,-8 0 15-16,-4 0-1 16,-12-1-14-16,-18-2 26 15,-7-3-28-15,-6-2 4 16,-2-6-8-16,5-3-10 15,10 0-25-15,9-10-90 16,9-5-206-16,8 0-732 0</inkml:trace>
  <inkml:trace contextRef="#ctx0" brushRef="#br1" timeOffset="66465.13">4931 11140 1162 0,'0'0'213'16,"0"0"-155"-16,0 0-32 15,82 20-25-15,-55-20 21 16,-2-1 29-16,2-14 47 16,-2-6-24-16,-2-4-48 0,-4-3-11 15,-5 0-4 1,-6 0-5-16,-8 3-1 0,0 8 21 15,-13 2 22-15,-7 6 58 16,-5 8-25-16,-3 1-19 16,-5 13-37-16,0 13-24 15,0 11-1-15,3 7 0 16,7 4 0-16,8 2 3 16,9 2-2-16,6-3-1 15,9-5 36-15,21-10-16 16,10-7 21-16,8-13-24 15,10-11-16-15,3-3 14 16,2-12-15-16,-5-8 0 16,-9-4-18-16,-9-1-69 15,-8-10-76-15,-12 3-208 0,-12 6-589 16</inkml:trace>
  <inkml:trace contextRef="#ctx0" brushRef="#br1" timeOffset="66759.25">4582 10779 1662 0,'0'0'301'0,"0"0"-301"16,0 0-32-16,0 0 32 0,98-6 25 15,-29 1 51 1,5 1 6-16,3-2-20 0,0-1-46 16,-11 0 36-16,1 0-16 15,-7 0-5-15,-10 3 9 16,-11 1-39-16,-9 1-2 16,-9 2-14-16,-9 2-83 15,-4 7-70-15,-5 2-512 0</inkml:trace>
  <inkml:trace contextRef="#ctx0" brushRef="#br1" timeOffset="67503.42">6205 11008 734 0,'0'0'581'0,"0"0"-486"15,0 0-72-15,0 0-16 16,0 0-3-16,0 0 79 15,0 0 67-15,82 1-13 16,-35-1-65-16,4 0-29 16,4 0 4-16,-1 0-40 0,-5-6 2 15,-10 1-9-15,-6-1-14 16,-11 0 3-16,-5 4-82 16,-16 2-134-16,-1 0-338 15,-1 8-151-15</inkml:trace>
  <inkml:trace contextRef="#ctx0" brushRef="#br1" timeOffset="67720.89">6288 11139 977 0,'0'0'341'0,"0"0"-264"15,0 0-64-15,0 0 92 16,0 0 55-16,85-18-13 15,-43 9-74-15,6 2-21 16,-2 2-32-16,-3-2-12 16,-4 4-16-16,-5 0-18 15,2-4-93-15,-9 0-184 16,-5 1-386-16</inkml:trace>
  <inkml:trace contextRef="#ctx0" brushRef="#br1" timeOffset="68296.88">6749 10726 1438 0,'0'0'199'0,"0"0"-144"16,0 0-53-16,2 88 15 15,5-38-16-15,2 16 20 16,0-1 36-16,4 4-41 15,-2-4 1-15,-2-14-17 16,1 1 2-16,-4-12 5 16,2-14-7-16,-5-9 0 15,0-10 9-15,0-7-9 16,-2-3 0-16,-1-16 3 16,0-12 4-16,0-8 12 0,0-6-18 15,-4-6 8 1,-7-5-3-16,-1 0 4 0,-3 1-10 15,3 2 6 1,2 6-5-16,1 7 46 0,4 7-33 16,1 12-3-16,2 5-4 15,2 6-7-15,0 10-1 16,0 0-40-16,9 5 41 16,14 16 8-16,5 5-7 15,12 5 7-15,5 4-2 16,6 2 5-16,1 0-13 15,0 1 2-15,-1-3-4 0,-5 0 2 16,-10-1 3 0,-6-3-1-16,-11 0 0 0,-8-2 0 15,-11-1-1-15,0 1 1 16,-18-3 0-16,-10-1 5 16,-7 0-5-16,-4 0 10 15,0-4 3-15,1-1-4 16,5-3-12-16,6-2 3 15,-4 1-57-15,10-2-120 16,3-4-458-16</inkml:trace>
  <inkml:trace contextRef="#ctx0" brushRef="#br1" timeOffset="77503.19">7772 10311 408 0,'0'0'252'0,"0"0"-114"16,0 0 6-16,0 0-33 0,0 0 5 15,0-12-16-15,0 10-33 16,0 2 12-16,0 0-51 16,0 0 13-16,0 8-14 15,0 9 18-15,0 11 16 16,6 11-10-16,0 12-27 16,6 20 14-16,3 19-24 15,1 16 7-15,-2-8-4 16,-4-23-9-16,-4-19-13 15,-3-14 5-15,0 8 0 16,2 7 5-16,-1 5-4 16,2-5 6-16,-3-9-7 15,0-11 0-15,0-12 0 16,0-9-14-16,2-7-131 16,-5-7-60-16,0-5 43 0,0-13-116 15,-11-2-633-15</inkml:trace>
  <inkml:trace contextRef="#ctx0" brushRef="#br1" timeOffset="77966.69">7708 11027 537 0,'0'0'326'0,"0"0"-229"15,0 0-91-15,0 0 8 0,0 0 22 16,0 0 110-1,0 0-49-15,63 16-11 0,-35-6-35 16,5-3-9-16,6-3 3 16,4-3 29-16,0-1-12 15,3-1-30-15,-1-16-23 16,-2-1 10-16,-5-5-19 16,-7 1 12-16,-6-2-6 15,-7 2 1-15,-6 2-8 16,-7 3 1-16,-5 2 0 15,0 4 10-15,-5 3-8 16,-10 2 5-16,0 6 0 16,-4 0-7-16,0 4 0 15,2 13-10-15,-1 9 10 16,3 5-2-16,4 5 2 0,6 3 0 16,4 1 5-16,1 2 3 15,6-3-7-15,13-3 12 16,5-5-1-16,7-4 19 15,2-10-11-15,4-8-5 16,1-4 15-16,0-5-24 16,1-5-6-16,-3-17-60 15,4-24-160-15,-8 3-136 16,-10 0-607-16</inkml:trace>
  <inkml:trace contextRef="#ctx0" brushRef="#br1" timeOffset="78285.24">8485 10447 1137 0,'0'0'265'0,"0"0"-176"16,0 0-73-16,0 0-15 15,0 0 33-15,0 0 0 16,3 111 18-16,12-59-18 15,3 17-4-15,5 16 1 16,-1-3-31-16,-3-10 19 16,-4-9-19-16,-2-16 1 15,-2 3 8-15,5 3-9 16,-5-10 0-16,-1-7-31 16,-1-10-73-16,-6-9-12 0,0-7-41 15,-3-8-28-15,0-2 95 16,-3-13-168-16,-15-27-37 15,0 4 51-15</inkml:trace>
  <inkml:trace contextRef="#ctx0" brushRef="#br1" timeOffset="79155.52">8546 10986 33 0,'0'0'146'0,"0"0"29"16,0 0-69-16,0 0 20 16,0 0 41-16,0 0-35 15,0 0-63-15,-16-68-33 16,25 60-34-16,6-1-2 0,6-3 7 15,4 0-6-15,5-1 16 16,3 2 22-16,2 1 24 16,3 3 24-16,-1 7-20 15,-1 0 11-15,-2 3-30 16,-4 11-2-16,-5 6-5 16,-4 8 17-16,-9 6 28 15,-4 6-3-15,-4 3-70 16,-4 0 5-16,0-1-18 15,0-5 0-15,0-5 16 16,0-8-16-16,0-8 1 16,1-5-1-16,7-8-11 15,4-3-32-15,0 0 17 16,-2-17 7-16,1-10 12 16,-2-4-27-16,-3-8-15 0,-2-3-12 15,1 0 8-15,1-1 42 16,2 5 1-16,5 5 7 15,3 7 3-15,3 6 11 16,5 5 27-16,3 11-16 16,1 4-21-16,-1 0 11 15,0 7 2-15,-3 14-14 16,-2 4 0-16,-1 6 0 16,-3 5 10-16,0 3 6 15,0 0-16-15,-2-2-1 16,2-4-8-16,0-6 9 15,0-6 7-15,3-7-7 16,-2-8 0-16,2-6 0 0,-2 0 6 16,-2-20 9-1,-2-6-15-15,-5-8 0 0,-2-4-2 16,-5-4 2-16,-3-2 0 16,0 2 1-16,-15 2 0 15,-6 6 9-15,-3 5 21 16,-4 7 10-16,-2 10 8 15,-3 7-33-15,2 5-16 16,1 10 7-16,3 15-7 16,6 8 0-16,3 8 0 15,11 6 0-15,4-1 10 16,3-1-9-16,4-4 14 16,13-7-9-16,5-11 0 15,2-11-12-15,4-9 3 0,1-3 3 16,-3-14 22-16,0-11-22 15,-7-6-11-15,-2-5 2 16,-8 2-20-16,-5-1 21 16,-4 5 1-16,0 6 7 15,0 10 16-15,0 14 19 16,0 0-17-16,0 19 8 16,12 13-11-16,0 8 11 15,10 2-19-15,1-4-7 16,23 0-10-16,-9-10-216 15,-2-8-512-15</inkml:trace>
  <inkml:trace contextRef="#ctx0" brushRef="#br1" timeOffset="79529.34">9893 10923 1603 0,'0'0'284'0,"0"0"-271"15,0 0-13-15,0 0-75 16,0 0 75-16,0 0 19 16,0 0 40-16,90-18-9 15,-80-4-50-15,0-3 0 16,-5 0-34-16,-5-1-17 16,0 5 35-16,-10 3-10 15,-8 6 26-15,-5 5 13 0,-2 7-6 16,-2 0-5-1,-1 19 11-15,4 9-6 0,3 10 24 16,6 6-11-16,9 4 11 16,6 3 40-16,2-1-40 15,19-6 25-15,7-5-14 16,8-7-31-16,6-11 19 16,2-11-30-16,0-9-1 15,-3-1-10-15,-5-10-63 16,-5-28-23-16,-10 2-99 15,-10 2-417-15</inkml:trace>
  <inkml:trace contextRef="#ctx0" brushRef="#br1" timeOffset="79772.31">9965 10505 1277 0,'0'0'658'15,"0"0"-554"-15,-8-82-82 16,8 42-6-16,0-1 25 16,8-2 2-16,8 4 19 15,-1 1-44-15,3 9-12 16,-1 4-12-16,-3 9-9 16,-3 11-34-16,-1 5-55 15,-1 2-77-15,5 34 16 16,-1-2-195-16,-1 3-576 0</inkml:trace>
  <inkml:trace contextRef="#ctx0" brushRef="#br1" timeOffset="80753.84">10588 10834 1250 0,'0'0'255'0,"0"0"-214"16,0 0-41-16,0 0 0 16,0 0 85-16,-86 2 15 15,53 6-25-15,-1 6-29 0,-1 5-34 16,4 7 0-16,4 7 7 16,8 6 18-16,8 1 33 15,7 4-34-15,4 0-20 16,0-3 12-16,15-3-27 15,6-5 10-15,4-5-11 16,2-11-4-16,3-11 3 16,1-6-22-16,-1-13-22 15,-2-18 36-15,-1-11-36 16,-6-11-20-16,-3-6-4 16,-8-15-31-16,-5-14 56 15,-5 9 31-15,0 9 13 16,-3 11 0-16,-5 12 0 0,-2-2 20 15,4 5 43 1,0 10-18-16,4 13-2 0,1 10-23 16,1 11-17-16,0 0 29 15,0 15-24-15,0 17 5 16,9 8 1-16,6 9-12 16,0 8 2-16,1 5-4 15,1 3 0-15,0 0 17 16,-1-2-16-16,-2-5 6 15,0-9-7-15,-1-9 0 16,1-10 0-16,-1-15-6 16,0-10-20-16,4-5-18 0,-2-11-41 15,-2-14 22-15,4-11-21 16,-5-4-43-16,-1-6 25 16,-2 2 41-16,-1 1 61 15,-1 6 63-15,1 9 68 16,-2 6-35-16,0 7-35 15,-2 7-41-15,2 8 18 16,-3 0-36-16,3 14 43 16,2 12 9-16,1 10-26 15,2 3-6-15,3 4-9 16,1-2-7-16,-2-4-2 16,0-4-4-16,-2-6 0 15,-3-7 8-15,-4-8-7 16,-2-5-1-16,-2-6 0 15,0-1 4-15,0 0-5 0,-3-8 1 16,-5-9 0 0,2-5-14-16,0-5 8 0,3-5-13 15,3-5-3-15,0-5-35 16,0-3 30-16,15 3 1 16,6 1 20-16,4 5-6 15,5 10 20-15,1 9-8 16,4 9 39-16,-1 8 4 15,-1 12 30-15,-2 19-10 16,-4 7-14-16,-3 7 29 16,-8 2-60-16,-4 0 13 15,-4-7-26-15,-4-6 9 16,-2-9-17-16,-1-11 3 16,-1-8-62-16,0-10-39 0,-6-14-196 15,-7-6-567-15</inkml:trace>
  <inkml:trace contextRef="#ctx0" brushRef="#br1" timeOffset="80904.96">11203 10539 874 0,'0'0'989'16,"0"0"-868"-16,0 0-121 15,0 0-203-15,0 0-152 16,0 0 147-16,0 0 22 15,69 34-459-15</inkml:trace>
  <inkml:trace contextRef="#ctx0" brushRef="#br1" timeOffset="81662.22">11677 10699 451 0,'0'0'1009'0,"0"0"-896"15,0 0-113-15,0 0 12 16,-43 86-3-16,28-52 148 16,3 8 0-16,5 3-78 15,7 4-19-15,0-3-44 16,6-3-9-16,11-4 5 16,6-10-11-16,1-7-2 0,4-14-8 15,2-8-57-15,1-6 11 16,1-20-16-16,-4-8 11 15,-3-9 2-15,-7-1-53 16,-6-2 50-16,-6 2 45 16,-6 8 16-16,0 7 62 15,0 12-18-15,0 12 28 16,-6 5-17-16,0 10-55 16,3 18 12-16,2 8-11 15,1 6 0-15,0-2 36 16,12 0-12-16,5-8-8 15,3-8-9-15,5-8-8 16,2-9-2-16,3-7-24 16,1-6-53-16,-1-16 42 15,-5-7-42-15,-5-6-14 0,-8-2 41 16,-9 2 43-16,-3 0 9 16,-3 3 93-16,-18 3-4 15,-6 5 16-15,-3 4-14 16,-2 6-7-16,-1 9 5 15,3 5-73-15,3 0-3 16,6 21-13-16,6 8-5 16,8 8 4-16,5 4 2 15,2 5 4-15,3-5-2 16,12-3 4-16,3-8-14 16,6-10 2-16,1-9-33 0,2-9 13 15,-3-2-71 1,1-13 30-16,-2-12-18 0,-7-8-43 15,-4-1 56 1,-3-3 43-16,-6 0 28 0,3 4 35 16,-5 7 50-16,1 6 42 15,-1 10 12-15,4 10-62 16,4 0-19-16,5 22-10 16,6 11-17-16,5 8 15 15,7 3-39-15,2 1-1 16,-1-5-6-16,13 4-40 15,-7-11-85-15,-11-8-365 0</inkml:trace>
  <inkml:trace contextRef="#ctx0" brushRef="#br0" timeOffset="87489.89">6889 14430 523 0,'0'0'543'0,"0"0"-416"16,0 0-5-16,0 0 40 15,0 0 10-15,0 0-33 16,0 0-47-16,0-10-44 16,0 6 5-16,-3-4-19 15,-3 3 0-15,-1-2 12 16,-2 0-28-16,-2 0-6 15,-2 0 23-15,1 1-25 16,-3 1 2-16,0 2-12 16,-1 1 0-16,1 1 0 15,-3 1 7-15,0 0-5 0,0 0 1 16,0 0-2 0,2 6-2-16,1 1 1 0,-1-1-16 15,2 3 16-15,1 1 0 16,1 2 2-16,0 0-2 15,1 2 0-15,1 2 0 16,0-2 0-16,1 0 0 16,1 0-5-16,2 0 7 15,-1-1-2-15,1 0 3 16,0 0-2-16,1 1-2 16,1 0 1-16,1 0-4 15,-3 3 3-15,6-1 1 16,0 2 0-16,0 1 0 15,0-1 1-15,0 0-2 0,0 0 1 16,10 0 0-16,-1 2-2 16,0-3 2-16,3 0 0 15,-1 2 0-15,1-4 0 16,1 2 0-16,-1-2 0 16,4-1 0-16,-2-2 0 15,-1 1 0-15,4-2 0 16,-3-2 0-16,0-1 5 15,2 1-6-15,-2-1 1 16,0-3 0-16,0 0-1 16,-2-1 2-16,3 1-1 0,-3-2 0 15,4-2-9 1,-2 1 9-16,2-1-1 16,-1-1 1-16,1 2 19 0,-2-1-19 15,5-1 0-15,-4 0 0 16,3 0 10-16,-2 0-7 15,-1 0-3-15,0 0 0 16,0-1 9-16,-3-2-9 16,0 0 0-16,-3 0 0 15,0 1-3-15,-2-1 3 16,-2 1 0-16,-1 2 1 16,-1-2 6-16,2 1-6 15,-2 0-1-15,0-1 0 16,1 1 1-16,1-1 12 15,-2 2-7-15,1-3 4 0,-1 3 17 16,0 0-20 0,-1-3-1-16,1 3-6 0,0-1 3 15,-2 1 6-15,2 0-9 16,-3 0 7-16,0 0 5 16,0 0-2-16,0 0-10 15,0 0 0-15,0 0 1 16,0 0 16-16,0 0-17 15,0 0 9-15,0 0-6 16,0 0-2-16,0 0-2 16,0 0 1-16,0 0-6 15,0 0-9-15,0 0 5 16,0 0-49-16,0 0-33 0,1 0-168 16,-1 4-674-16</inkml:trace>
  <inkml:trace contextRef="#ctx0" brushRef="#br0" timeOffset="89245.83">6673 13941 654 0,'0'0'383'15,"0"0"-240"-15,0 0-79 16,0 0 13-16,0 0 114 16,0 0-18-16,0 0-85 15,4-16-11-15,-4 3-24 16,0-4-4-16,0-3-19 16,0-5 0-16,0-3 27 15,0-5-37-15,0-6 4 16,0-1 8-16,0-5-32 15,0 0 12-15,-3 0-12 16,2-1 0-16,-1 3 5 16,1 2-5-16,-1 1 0 0,2 2 0 15,0 3 1-15,0 0-2 16,0 6 1-16,0 0-2 16,0 2 1-16,0 4 1 15,0 5 0-15,0 4 3 16,0 4 3-16,0 6-12 15,0 3-5-15,0 1-3 16,0 0 8-16,0 0 6 16,0 0 0-16,0 0 0 15,0 0-10-15,0 0 10 0,0 5-25 16,6 5-62 0,5 12-64-16,-1-2-225 0,-2 2-600 0</inkml:trace>
  <inkml:trace contextRef="#ctx0" brushRef="#br0" timeOffset="90033.15">7335 14933 599 0,'0'0'595'16,"0"0"-524"-16,0 0-32 16,0 0 29-16,0 0 32 15,0 0 48-15,0 0-51 16,0-4-70-16,3 4 24 15,8 0-5-15,5 0-11 16,7 9 12-16,6 5-47 0,13 5 35 16,4 3-25-16,11 5-2 15,6 2 14-15,4 2-15 16,4 1-7-16,-1 1 0 16,1-2 0-16,0 0 0 15,-4-2 0-15,0-3 6 16,-2 0-1-16,-6-2 1 15,-2-2-8-15,-5 1 2 16,-7-2-3-16,-5-1 2 16,-6-2 2-16,-7-2-1 15,-3-3 6-15,-6 0 4 16,-4-6-20-16,-4-2 10 16,-7 0 0-16,-2-5-1 0,1 0 1 15,-2 0-7-15,0 0-46 16,-2 0-135-16,-8 0-202 15,-5 0-819-15</inkml:trace>
  <inkml:trace contextRef="#ctx0" brushRef="#br0" timeOffset="91107.26">6403 15137 877 0,'0'0'189'16,"0"0"-147"-16,0 0-22 16,0 0 48-16,0 0 60 15,0 0 6-15,0 0-36 16,-9 20-27-16,-3-9-4 16,-6 5-30-16,-1 4-4 15,-8 5 2-15,-1 1-14 16,-4 4 40-16,-2 1-33 15,3 0-10-15,-1 1-2 16,1 2-10-16,0 0-6 16,-1 2 0-16,1-1 0 15,3-1 3-15,-1-3-2 0,1-2 5 16,7-4-6 0,2-2-1-16,-1-4 1 0,7-3 0 15,1-4 0-15,3-4-3 16,6-2 4-16,0-2-1 15,0 0 0-15,1-4-13 16,2 0-1-16,0 0-30 16,0 0-28-16,0 0 2 15,0 0-114-15,0 0-77 16,11 0 28-16,1-10-78 16,1 3-70-16</inkml:trace>
  <inkml:trace contextRef="#ctx0" brushRef="#br0" timeOffset="92061.45">6398 15265 532 0,'0'0'290'16,"0"0"-118"-16,0 0-53 16,0 0-2-16,0 0 15 15,0 0-58-15,0 0-21 16,-6 4-15-16,-2 6-25 15,-1 5 27-15,-5 4-26 0,-1 5 18 16,-4 5 2-16,-4 7-26 16,-2 3 11-16,0 3-19 15,-2 1 2-15,0 2 11 16,2-3-6-16,7 1 1 16,-3-4-3-16,6 0-5 15,-1-4 0-15,2-2-1 16,4-7-3-16,1-4 4 15,1-5 0-15,2-4 0 16,1-2 7-16,2-5 1 16,-2 0-16-16,5-3 8 15,-3-1 0-15,3 1 2 16,-3-1-2-16,3 1 6 16,-3-2 10-16,0 1-15 15,1-1 18-15,-1-1 12 0,2 0-5 16,-2 0 22-16,2 0-21 15,-2 0-1-15,-2 0 5 16,-1 0-31-16,0-1 10 16,-4-7-8-16,1 0-2 15,-3-1 19-15,-3-4-8 16,0 1 6-16,-3 0 16 16,0-2-25-16,-3-1-9 15,4 3 1-15,0 0 0 16,2 3 26-16,5 4-11 15,2 1 0-15,-2 0 13 16,7 0-19-16,0 3 20 0,0 1-10 16,1 0-18-16,2 0 27 15,0 0-22-15,0 0 0 16,0 0-3-16,0 0 3 16,0 0-12-16,0 0 5 15,0 0-7-15,0 0-1 16,0 0 9-16,0 0 0 15,0 0-1-15,0 0-71 16,14 0-43-16,1-5-197 16,-2-6-450-16</inkml:trace>
  <inkml:trace contextRef="#ctx0" brushRef="#br0" timeOffset="92692.26">6270 14800 307 0,'0'0'299'0,"0"0"-109"16,0 0-15-16,0 0-48 15,0 0 5 1,0 0-6-16,0 0-38 0,-10 4 21 15,2 3-20-15,-4 4-28 16,-1 3 7-16,-4 3-32 16,-2 2 11-16,-2 3-6 15,2 0-34-15,-5 1 31 16,5 0-16-16,-1-3-10 16,4-2 16-16,1-3-27 15,0-2-1-15,6-4 0 16,4-4 6-16,4 0-24 15,-2-4 15-15,3-1-63 16,0 0-30-16,0-1-179 16,0-9-262-16,6 0-111 0</inkml:trace>
  <inkml:trace contextRef="#ctx0" brushRef="#br0" timeOffset="93000.82">6036 14809 713 0,'0'0'657'0,"0"0"-577"16,0 0-58-16,0 0 7 16,0 0 37-16,0 0 26 15,0 0-31-15,-73 73-42 0,52-50 38 16,2 5-24-16,-5-3-3 15,1-1 14-15,1-3-44 16,1-4 7-16,5-3-7 16,4-6 1-16,4-3 2 15,5-4-3-15,3-1-16 16,0 0-50-16,0-8-125 16,0-18-136-16,8 2-233 15,-2 1-194-15</inkml:trace>
  <inkml:trace contextRef="#ctx0" brushRef="#br0" timeOffset="93239.39">5893 14800 945 0,'0'0'204'0,"0"0"-126"15,0 0 29-15,0 0 18 16,0 0-16-16,0 0-39 15,-76 86-63-15,59-70 15 16,2 1-22-16,-1 0 0 16,4-8 9-16,0 1-9 15,5-4 2-15,2-6-2 16,2 0-78-16,2-9-174 16,1-7-262-16,0-1 108 0</inkml:trace>
  <inkml:trace contextRef="#ctx0" brushRef="#br0" timeOffset="93476.23">5711 14713 426 0,'0'0'594'16,"0"0"-501"-16,0 0-31 15,0 0 16-15,0 0 44 16,-88 70-15-16,71-53-75 15,-2 0-9-15,0-1-23 16,2-2 8-16,1-3-2 16,7-5-5-16,3-3-2 15,3-3-12-15,3 0-96 0,0-9-230 16,0-6-185-16</inkml:trace>
  <inkml:trace contextRef="#ctx0" brushRef="#br0" timeOffset="93661.72">5508 14702 504 0,'0'0'534'15,"0"0"-418"-15,0 0-24 16,0 0 13-16,0 0 31 16,-76 81-25-16,64-62-79 15,-3 1-15-15,0-1-11 16,3 2-6-16,-1 1-51 15,1-4-196-15,0-4-477 0</inkml:trace>
  <inkml:trace contextRef="#ctx0" brushRef="#br0" timeOffset="96304.4">6372 12160 861 0,'0'0'303'0,"0"0"-207"16,0 0-56-16,0 0-24 16,0 0 52-16,0 0 25 15,0 0-32-15,-2 0-4 16,2 0-29-16,0 0 10 16,0 0 23-16,0 3-26 15,-3 6 10-15,3 8-23 16,-3 10-12-16,0 8 23 0,3 10-17 15,0 5 0 1,0 5-2-16,0 4-8 0,0 2-6 16,0-6 0-16,0-2-2 15,3-8 2-15,0-7 0 16,0-12 1-16,0-6 1 16,-1-7-1-16,-1-5-1 15,-1-4 0-15,0-3-11 16,2-1 10-16,-2 0-35 15,1 0-40-15,5-4-137 16,1-5-62-16,-1-4-279 0</inkml:trace>
  <inkml:trace contextRef="#ctx0" brushRef="#br0" timeOffset="96694.85">6352 12559 874 0,'0'0'331'15,"0"0"-234"-15,0 0-49 16,0 0 3-16,0 0-37 16,0 0 18-16,0 0 22 15,36-6 13-15,-12 6 17 16,6 0-25-16,1 0-11 15,2 0 6-15,0 0-38 16,1 0 18-16,-3 0-17 0,-1 0-17 16,0-3 28-16,-6 1-17 15,3 1 17-15,-5 1-10 16,-3 0-11-16,-5 0 0 16,-2 0-7-16,-3 0 0 15,-3 1 8-15,-3 2-7 16,0-3-1-16,-2 2 0 15,-1-2-14-15,2 0 2 16,-2 0-83-16,0-3-92 16,0-7-146-16,-2-2-537 0</inkml:trace>
  <inkml:trace contextRef="#ctx0" brushRef="#br0" timeOffset="97061.88">6704 12129 679 0,'0'0'623'16,"0"0"-522"-16,0 0-43 15,0 0-17-15,0 0 51 16,0 0-27-16,0 0-18 15,-13 60 8-15,13-14 2 16,0 19 0-16,0 20 3 16,0-5-30-16,6-8 26 0,-3-11-8 15,0-17-17-15,0 1 23 16,-2 0-32-16,2-8-1 16,0-10-5-16,-1-9-14 15,-1-5-3-15,-1-7 1 16,0-4-9-16,2-2 0 15,-2 0-10-15,0 0-51 16,1 0-63-16,1 0-234 16,-2-1-584-16</inkml:trace>
  <inkml:trace contextRef="#ctx0" brushRef="#br0" timeOffset="100703.13">9234 15451 633 0,'0'0'216'16,"0"0"-79"-16,0 0-22 16,0 0 42-16,0 0 30 15,0 0-46-15,0 0-34 16,0 0-26-16,-3 0-26 16,0 0 9-16,-3-1-29 0,1-1-1 15,-3 1-2 1,-1-1-31-16,-3 1 13 0,-2 1-14 15,1 0 2-15,-3 0 4 16,2 0-6-16,-2 0 1 16,1 0 1-16,-3 0-2 15,1 7 0-15,-2 3-6 16,0 2-10-16,-1 2 15 16,1 3-6-16,0 2-3 15,2 3 8-15,2 0-15 16,5 2 17-16,1 1-10 15,3 1 4-15,0 0 0 16,6 1 6-16,0-1 0 16,0 1 0-16,16 2 1 15,5 1-2-15,5 1 1 0,2 0-1 16,7 1 0 0,0 0 1-16,-1-3 0 0,2-1 9 15,0-6-8-15,0-2-1 16,2-6 1-16,0-4-1 15,2-7 7-15,3-3 8 16,2 0 2-16,4-8-9 16,1-11-7-16,0-3-1 15,2-5 0-15,-2-7-1 16,-3-4-5-16,-3-3-14 16,-6-1-4-16,-5-3 14 15,-8 0-47-15,-7 2 11 16,-4 0 10-16,-10 2 27 15,-4 6 3-15,0 2 12 16,-8 6-4-16,-6 3 6 0,-4 5-2 16,-3 1 4-16,-1 7-9 15,-2 0-1-15,0 5 4 16,0 5-4-16,3 1-1 16,-1 0 0-16,7 15-28 15,0 2 29-15,5 8-8 16,2 4 8-16,4 4 7 15,4 6-6-15,0 3-1 16,15 5 0-16,7 1-5 16,6 3 5-16,5 1 0 15,6-1 1-15,3-6 25 16,-1-2-26-16,1-6 23 16,-1-6 8-16,-3-4-17 0,-2-3 38 15,-2-2-30-15,-2-6-6 16,-4 0 0-16,-6-4-16 15,-5 0 0-15,-1-4 0 16,-8-2-18-16,-2-3 16 16,-6-3-115-16,0 0-182 15,-3-3-534-15</inkml:trace>
  <inkml:trace contextRef="#ctx0" brushRef="#br0" timeOffset="101973.39">5902 16339 863 0,'0'0'326'0,"0"0"-195"16,0 0-2-16,0 0 28 16,0 0-33-16,0 0-21 15,0 0-41-15,-76-22-43 16,52 21 15-16,-3 1-12 16,-1 0-5-16,-2 0 21 0,2 0-17 15,-4 9-8-15,1-1-13 16,0 4 1-16,1 1 2 15,0 4-3-15,6 3-25 16,0 4 24-16,3 0-13 16,5 3 3-16,1 1 1 15,4-1 3-15,3 0-2 16,2-1 1-16,4-1 8 16,2-1-2-16,0-2 4 15,0 2-2-15,6-1 0 16,6 0 0-16,3-1 0 15,6 0 0-15,4 1 0 16,3 2 2-16,5-4 4 0,3 1-7 16,0-2 1-16,7-3-4 15,-3-1 4-15,1-6 0 16,2 0 6-16,-1-4 3 16,1-3-2-16,0-3 18 15,-1 0-17-15,-2-3-7 16,-1-10 8-16,0-2-2 15,-5-7-7-15,-2 0 0 16,-6-7 8-16,-5-2-16 16,-6-2 8-16,-3-2-9 15,-6 1 8-15,-3 0-11 16,-3 0 12-16,0 1 0 16,0 3-13-16,-6 4 12 0,-3 4 0 15,-1 5 1 1,-1 3 6-16,-2 2-6 0,2 2 0 15,2 5 0-15,-1 2-16 16,1 3 6-16,3 0-18 16,-2 6 28-16,0 15-6 15,2 5 7-15,0 9-1 16,4 6 0-16,2 7 0 16,0 3 0-16,15 3 0 15,6-1 1-15,4 0 30 16,7-5-30-16,-1-6-1 15,8-2 0-15,4-11 1 16,-1-2 5-16,1-10-6 16,-3-5 0-16,-2-5-1 15,-7-7-12-15,2-10-55 0,-11-10-148 16,-10-5-568-16</inkml:trace>
  <inkml:trace contextRef="#ctx0" brushRef="#br0" timeOffset="103054.42">4218 14523 720 0,'0'0'390'15,"0"0"-261"-15,0 0-30 16,0 0 15-16,0 0 18 15,0 0-27-15,0 0-33 0,-81-4-12 16,68 10-54-16,-5 5 2 16,3 6-8-16,-4 5 0 15,2 4 2-15,-2 3-1 16,3 3-1-16,2 1 4 16,8-1-3-16,1 2-1 15,4 0 0-15,1-2 0 16,0-1-1-16,6-1 1 15,9 0 0-15,6-3-1 16,4 0 2-16,5-2-2 16,6-2 1-16,1-3-8 15,-1-6 1-15,1-3 1 0,-1-6 6 16,-2-5 9-16,1 0-2 16,-4-8-7-16,2-13 0 15,-2-8 9-15,-4-8-3 16,1-9-5-16,-4-1 8 15,-6-6-6-15,0 2-3 16,-9 3 0-16,1 3-1 16,-5 3 0-16,-4 6 0 15,-1 4 2-15,0 5 4 16,-1 8 17-16,-11 2-19 16,3 5 16-16,-2 4-3 15,-2 1-9-15,1 1-2 16,-1 5-5-16,4 1 1 15,-2 0-1-15,-2 12-24 16,1 10 9-16,4 9-14 0,0 8 2 16,6 9 26-16,2 17 1 15,13 18 0-15,13-6 2 16,-2-7 7-16,6-12-9 16,-5-19 0-16,8 0 0 15,1-2 30-15,0-9-9 16,-1-8-4-16,-5-8-17 15,-2-5-13-15,5-7-19 16,-7 0-209-16,-8-2-716 0</inkml:trace>
  <inkml:trace contextRef="#ctx0" brushRef="#br1" timeOffset="128459.93">7231 14454 310 0,'0'0'644'0,"0"0"-461"16,0 0-102-16,0 0-29 16,0 0 24-16,0 0 40 15,0 0-22-15,0 0-15 16,0 0-38-16,0 0-6 15,0 0 14-15,0 0 7 16,0 0 7-16,0 0-6 16,0 0-25-16,0 0 21 15,0 0-37-15,0 0 6 16,0 0-3-16,0 0-18 0,0 0 5 16,0 0 1-1,0 0-6-15,0 0 5 0,0 0-6 16,0 0-8-16,0 0 7 15,6 4 2-15,6 4 1 16,0 1-1-16,2 1-1 16,0 0 17-16,5 2-16 15,-1 0-1-15,3-2 0 16,1 2 7-16,0-2-7 16,0 1 1-16,2 0 0 15,1 0 21-15,3 0-21 16,-1 1 5-16,3-4 12 15,-2 2-17-15,-1-2 29 16,2-1-15-16,-4 1-14 16,3 1 22-16,-2-2-23 15,0 1 1-15,-2 2-1 16,0-3 12-16,0 2-2 0,0 1-8 16,0 0 4-16,-2-2 7 15,1 0-11-15,2 2-2 16,-1 0 4-16,1-3 2 15,2 2 3-15,-3-1-8 16,4 2 5-16,-1-1 3 16,0 1-9-16,0-2 0 15,-2 2 0-15,3-2 1 16,-1 0 9-16,1 1-9 16,-2-1-1-16,1 0 9 0,1 1-8 15,-1-1-1-15,3 1 0 16,-2 3 3-16,2 0-3 15,0 1 1-15,0 0-1 16,-1 1 14-16,0 1-12 16,-1-2 3-16,0 1-4 15,-1-1 0-15,-1 1 8 16,-1-5-8-16,-1 4 1 16,1-3 7-16,-4-1-9 15,2 1 0-15,-3-2 0 16,0 1 0-16,-2-2 0 15,-2 0 0-15,-1 1 1 16,1-3 9-16,-2 1-3 16,2 2-5-16,-2-1-2 15,-1 0 1-15,1-1 11 0,-3-1-10 16,-2-2 5-16,-3 1 15 16,-1-2-21-16,-2 0-1 15,0-2 0-15,-3 2 2 16,3-2 2-16,-3 0-4 15,3 0 0-15,-3 1 3 16,0-1-2-16,0 0-2 16,0 0-31-16,0 0-86 15,-6-3-61-15,-2-6-427 0</inkml:trace>
  <inkml:trace contextRef="#ctx0" brushRef="#br1" timeOffset="129127.98">8709 15216 537 0,'0'0'639'15,"0"0"-518"-15,0 0-29 16,0 0 2-16,0 0 5 16,0 0 13-16,0 0-45 15,-3 0-29-15,3 0-10 16,0 0-26-16,0 0 30 16,0 0 7-16,6 0 4 15,3 0 8-15,6 0-16 0,1 0-17 16,4 0 0-16,3 0-17 15,1 0-1-15,2 0 0 16,-1 0 2-16,2 0 4 16,-2 0-6-16,-1 0 7 15,-3 0 11-15,0 0-10 16,-3 0 12-16,-5 0-1 16,0 0-13-16,-2 0 22 15,-3 0-9-15,-1 0 4 16,-1 0 8-16,-2 0-20 15,-1 0 8-15,0 0-3 16,-1 0-15-16,-1 0 17 16,1 0-18-16,-1 0 0 15,-1 0 6-15,2 0-6 16,-2 0 0-16,0 0-16 0,0 0-61 16,0-3-71-16,0-3-174 15,0-5-534-15</inkml:trace>
  <inkml:trace contextRef="#ctx0" brushRef="#br1" timeOffset="129885.9">8952 14880 540 0,'0'0'558'0,"0"0"-424"16,0 0-71-16,0 0-8 15,0 0 55-15,0 0-3 16,0 0-25-16,3 20-37 15,3-9-16-15,4 3 27 16,-1 6-15-16,2 2 10 16,4 5-11-16,0 4-27 15,1 2 9-15,1-1-15 0,-1 1-4 16,-1-3 20 0,-2-4-23-16,-2-1 1 0,-2-5-1 15,-1-4 6-15,-3-4-3 16,1-2-2-16,-6-6 0 15,5 0 11-15,-5-2-5 16,0 0-7-16,0-2 7 16,0 0-6-16,0 0 19 15,0 0 1-15,0 0-2 16,0 0 24-16,0-6-37 16,-8-5-4-16,0-5-2 15,-2-4-4-15,-2-4 3 16,-1-3 1-16,-1-3-5 0,-1-1 4 15,1 2-10-15,1 3 10 16,0 0 0 0,3 6-6-16,-2-1 7 0,3 6 0 15,3 4 0-15,1 2 4 16,2 2-3-16,2 7-1 16,1-2 0-16,0 2-1 15,0 0-2-15,0 7 3 16,6 10 0-16,6 7-1 15,6 5 1-15,0 5 0 16,3 3 0-16,-2-2 1 16,-4-2 9-16,1-5-4 15,-4-5 0-15,-4-7 10 16,-1-5-16-16,-4-5 0 16,-3-4 0-16,0-2-33 0,0 0-63 15,0 0-187 1,0-2-618-16</inkml:trace>
  <inkml:trace contextRef="#ctx0" brushRef="#br1" timeOffset="130929.48">8931 15005 54 0,'0'0'401'0,"0"0"-207"16,0 0-64-16,0 0-10 15,0 0 2-15,0 0-8 16,0 0-27-16,0 0-34 15,0 0-19-15,0 0 15 16,0 0 38-16,0 0 10 16,0 3-17-16,-6 7-67 0,-1 4-1 15,-5 3-12-15,3 4 3 16,-3 2 1-16,-4 1 4 16,-1 3 2-16,1-1 4 15,1 0-13-15,-2-2 9 16,2-1-1-16,1-4-9 15,3-2 14-15,1-5-14 16,2-3 1-16,4-4 15 16,2 1-16-16,1-4 7 15,-1 0 0-15,2-1-6 16,0 1 14-16,0-2-6 16,0 1 3-16,0-1 20 15,0 0-9-15,0 0 11 0,0 0-20 16,0 0-14-16,0 0 9 15,2-3-9-15,5-8 0 16,4-6 2-16,4-3 7 16,0-7-7-16,2-4-2 15,1-3 1-15,0 1 3 16,-3-1-4-16,2 5 0 16,-3 3 0-16,-5 6-15 15,-1 4 15-15,-5 6 5 16,1 3-4-16,-4 4 15 15,2 2-15-15,-2 1 34 16,0 0 11-16,0 0-34 16,0 0 11-16,0 0-23 15,0 0 1-15,0 0-11 0,-6 7 5 16,0 4-9-16,-2 5 5 16,-2 2-17-16,0 1 26 15,-4 1 0-15,4 0-7 16,-2 1 6-16,0-4-47 15,-3-1-36-15,4 2-95 16,4-4-76-16,-2-1-338 0</inkml:trace>
  <inkml:trace contextRef="#ctx0" brushRef="#br1" timeOffset="132258.99">6825 15371 208 0,'0'0'643'0,"0"0"-517"16,0 0-73-16,0 0 22 15,0 0 35-15,0 0 15 16,0 0-19-16,0 0-6 16,0 0-18-16,0 0 1 15,0 1 10-15,0 7-26 16,0 4-12-16,0 4-8 0,-6 2-27 16,0 4 8-16,0 5-8 15,-3 2-14-15,0 3 17 16,-4 5-22-16,1 3 5 15,-6 5-4-15,0 2 4 16,-1 6-6-16,-5 2 0 16,6 1 0-16,-6 0 5 15,5 2-4-15,1-9-1 16,0-2 0-16,4-6 3 16,1-6-3-16,4-5 1 15,0-6-1-15,0-6 7 16,3-5-6-16,3-7-1 0,2-2 0 15,1-4 1-15,0 0 0 16,0 0-1-16,0 0 0 16,0 0-1-16,0 0 1 15,0 0-2-15,0 0-9 16,0 0-59-16,0 0-17 16,0 0-92-16,0-1-113 15,0-8-250-15,0 2-28 0</inkml:trace>
  <inkml:trace contextRef="#ctx0" brushRef="#br1" timeOffset="132786.71">6331 16131 160 0,'0'0'391'0,"0"0"-207"16,0 0-78-16,0 0 13 15,0 0 20-15,0 0-29 16,0 0-35-16,2 19-10 0,7-4 2 16,1-1 30-16,2 3-17 15,3 2-35-15,1 3-4 16,-2-2 1-16,5 3-8 16,-2-1-2-16,-1 1-25 15,-2-2 2-15,0-1-9 16,-3-1 10-16,-2-4-8 15,0-4-2-15,-5-3 0 16,1-2 9-16,-2-2-9 16,-2 0-1-16,2-1 1 15,-1 0-2-15,-1 0 2 16,1-3 0-16,-2 1 0 16,0-1 3-16,0 0-3 0,0 0 0 15,1 0-1 1,-1 0-65-16,0-4-94 0,3-7-153 15,-3-1-296-15</inkml:trace>
  <inkml:trace contextRef="#ctx0" brushRef="#br1" timeOffset="133325.7">6398 16154 1046 0,'0'0'262'0,"0"0"-201"15,0 0-48-15,0 0 10 16,0 0 18-16,0 0-21 16,0 0-7-16,32 4 44 15,-7 9 16-15,6 0-30 16,1 2-24-16,2 1-8 15,0-2 6-15,2-2-17 16,0 1 1-16,-3-6-1 16,2 1 2-16,-9-3-2 15,-5 1 7-15,-3-3-6 16,-6 0 0-16,-5 1 0 16,0-1-1-16,-2-1 1 15,-2 1 8-15,-3 1 48 0,3-1 17 16,-3 2 0-16,0 0 5 15,0 4-25-15,-3 2-3 16,-6 1-20-16,-6 7-13 16,-4 1 13-16,1 3-16 15,-4 4-8-15,-1-2 14 16,5-4-20-16,-1 0 21 16,5-6 1-16,1-2-16 15,6-4 15-15,-1-2-16 16,5-5-4-16,3 0 6 15,0-1-8-15,0-1 0 16,0 0-19-16,-3 0-58 16,-7-17-40-16,-1-4-142 15,-5-4-293-15</inkml:trace>
  <inkml:trace contextRef="#ctx0" brushRef="#br1" timeOffset="134534.41">5068 14389 827 0,'0'0'410'0,"0"0"-271"16,0 0-94-16,0 0 19 15,0 0 56-15,0 0-10 0,0 0-43 16,0-1-23-1,0 1-37-15,0 0 0 0,0 0-7 16,0 0 2-16,14 0 11 16,8 0 4-16,9 0 5 15,12 0 6-15,10 3-26 16,8 3 15-16,22 5 1 16,16-1-18-16,16 3 12 15,-1-2-12-15,-20 1 1 16,-23-5 6-16,-24 0-1 15,-6-2-7-15,5 1 1 16,2 1-1-16,2 0 0 16,-9 0 1-16,-7-2 0 15,-7 2 2-15,-5-3-2 16,-4 2 0-16,-6-2 0 16,-3-1-1-16,-2 0 1 0,-4-2 0 15,-3 0 0-15,0-1 0 16,-10 0-105-16,-4 0-215 15,-8 0-643-15</inkml:trace>
  <inkml:trace contextRef="#ctx0" brushRef="#br1" timeOffset="135534.2">5154 14201 798 0,'0'0'173'16,"0"0"-126"-16,0 0 70 16,0 0 12-16,0 0-21 0,0 0-15 15,0 0-43 1,-13 33-20-16,12-5-11 0,1 7 4 15,-2 3 15-15,-1 2-32 16,0-1-4-16,0-3 1 16,0-6 3-16,0-4-4 15,0-6-2-15,3-7 0 16,0-6 5-16,0-3-4 16,0-4-1-16,0 0 0 15,0 0-11-15,0-4 11 16,0-10 8-16,0-9-8 15,6-3 19-15,0-6-19 16,-1-3 0-16,-2-1-9 0,0 0 2 16,-3 2 7-1,0 1-8-15,0 5-24 0,0 3 19 16,0 5 13-16,0 4 17 16,0 7 12-16,-3 3 3 15,1 3 43-15,2 3-20 16,-1 0-21-16,-1 0 4 15,-2 0-37-15,-1 1 0 16,-4 10-1-16,-3 2 3 16,2 4-3-16,-5-3 0 15,0 3-30-15,0 0 29 16,-1 0-26-16,-2-3 21 16,3-1-2-16,0-3-23 0,3-3 2 15,4-3 18 1,0-2 11-16,3-1 5 0,2-1-3 15,2 0-2 1,-1 0 9-16,2 0-8 0,0 0 8 16,0 0-8-16,0 0 0 15,0 2-1-15,0 1-2 16,9 6-4-16,9 4 6 16,10 4-3-16,7 2 3 15,-1 1 0-15,5 2 0 16,1-4 8-16,-7-3-8 15,-5-3 0-15,-7-3 5 16,-6-3-4-16,-6-2 32 16,-6-1-1-16,0-3 19 15,-3 0 21-15,0 0-1 0,0 0 4 16,0 0-20 0,0 0-36-16,0 0 8 0,0 0-26 15,0 0-1-15,0 0-13 16,0 2-104-16,0-1-194 15,0 1-734-15</inkml:trace>
  <inkml:trace contextRef="#ctx0" brushRef="#br1" timeOffset="142627.82">7109 12738 345 0,'0'0'250'15,"0"0"-9"-15,0 0-75 16,0 0-43-16,0 0-25 16,0 0-4-16,0 0-8 15,0 0-25-15,0 0-5 16,0 0-29-16,0 0-4 16,0 0-6-16,0 0-15 15,0 0 20-15,0 0-9 16,0 0 13-16,0 0 24 15,0 0-15-15,0 0 8 16,0 0-5-16,0 0-11 16,0 0 8-16,0 0-7 15,0 0-3-15,0 0 3 0,0 0-27 16,0 0 12-16,0 0-3 16,0 0-10-16,0 0 24 15,0 0-14-15,0 0 3 16,0 0 10-16,0 0-21 15,0 8 2-15,0 4 14 16,0 2-17-16,0 4 8 16,0 1 0-16,0 5-8 15,0 2 12-15,0 4-13 16,0 3 0-16,0 8-1 16,1 5 7-16,2 4-1 15,0 6-5-15,1 3 0 16,1 1 10-16,1 3-9 15,0 0-1-15,-2 2 0 0,1 1 1 16,-1 1-1 0,-4-1 0-16,0-3 0 0,0-2 2 15,0-6-1-15,0-6-1 16,0-6 7-16,0-9-7 16,0-8 26-16,0-6-4 15,3-8-5-15,-3-2-10 16,0-7 2-16,0-2-9 15,3 2 0-15,-3-3 0 16,0 0 1-16,0 0 0 16,0 0 5-16,0 0 0 15,0 0-6-15,0 0 0 16,0 0-1-16,0 0-42 0,0 0-59 16,0 0-176-16,0-7-229 15,0-1-223-15</inkml:trace>
  <inkml:trace contextRef="#ctx0" brushRef="#br1" timeOffset="143214.17">6968 13900 715 0,'0'0'346'0,"0"0"-215"16,0 0-16-16,0 0 44 16,0 0 14-16,0 0-36 15,0 0-62-15,-4 0-24 16,4 0-11-16,0 0-14 15,0 0 14-15,0 0-19 16,0 0-9-16,7 0 6 16,7 0-17-16,5 2 13 15,9 2 14-15,-1 2-22 0,7-2 7 16,1 1-11-16,1-1-1 16,1 0 9-16,-1-2-9 15,1 3-1-15,-4-2 0 16,-2 1 1-16,0 1-1 15,-4 0 1-15,-4 0 15 16,1-2 9-16,-5 0-23 16,-4 0 17-16,-2-2-6 15,-2 1-13-15,-2-1 12 16,-2 0-5-16,-4-1-6 16,2 3 11-16,-2-3-11 15,-2 0-1-15,-1 0 0 16,2 0 0-16,-2 0 6 0,0 0-6 15,0 0 1-15,0 0-1 16,0 0-22-16,-5 0-60 16,-10 0-96-16,-12 2-196 15,2 1-248-15,0-2-153 0</inkml:trace>
  <inkml:trace contextRef="#ctx0" brushRef="#br1" timeOffset="143671.26">7055 13962 819 0,'0'0'198'0,"0"0"-108"15,0 0 7-15,0 0 33 16,0 0 36-16,0 0-43 15,0 0-25-15,-8-2-50 16,8 2 11-16,0 0-5 16,0 0-16-16,0 0 10 15,0 0-33-15,5 2-8 16,10 13 3-16,7 3-8 16,4 6 17-16,2 3-1 15,-1 0-16-15,-5-2 22 16,2-1-24-16,-6-4 0 15,-3-2 0-15,-3-5 8 16,-5-2-7-16,0-3-1 0,-2-5 2 16,-5 0 9-16,3-1-10 15,-3-1-1-15,0-1 0 16,0 0 1-16,0 0 3 16,0 0-2-16,0 0-2 15,0 0 0-15,0 0-8 16,0 0-65-16,0-8-163 15,3-12-62-15,0 3-211 16,2 1-462-16</inkml:trace>
  <inkml:trace contextRef="#ctx0" brushRef="#br1" timeOffset="144249.4">7468 13933 380 0,'0'0'163'0,"0"0"-14"16,0 0 21-16,0 0 35 15,0 0-63-15,0 0-46 16,0 0-22-16,0 0-8 15,0 0 14-15,0 0-1 0,0 0-9 16,0 0 11 0,0 0-29-16,0 0 5 0,0 0-5 15,0 0-8-15,0 0 17 16,0 0-12-16,0 5-9 16,0 0 3-16,-6 5-42 15,-2 1 12-15,-3 2 0 16,-3 2-13-16,-1 4 22 15,-1 0-12-15,-5 5-8 16,2 1 14-16,-1 1-15 16,4-1-1-16,1-1 2 15,2-3 5-15,2-3-1 16,3-2-4-16,1-6 0 16,3 0 19-16,2-3-21 15,1-2 8-15,1-5-8 16,0 2 1-16,0-2 14 15,0 0-14-15,0 0 14 0,0 0 6 16,0 0-20-16,0 0-1 16,0 0 0-16,0 0-3 15,0 0-4-15,0 0 7 16,0 0-21-16,0 0-42 16,0 8-110-16,0-4-153 15,4 7-258-15</inkml:trace>
  <inkml:trace contextRef="#ctx0" brushRef="#br1" timeOffset="171997.2">10817 13989 872 0,'0'0'259'0,"0"0"-172"0,0 0-35 15,0 0 48-15,0 0 47 16,0 0-24-16,0 0-21 16,0 0-43-16,0 0-4 15,0 0-3-15,0 0-20 16,0 0 19-16,0 3-26 16,0 2 8-16,0 2 7 15,0 4-29-15,0 2 2 16,-2 2 3-16,1 6-16 15,1 5 24-15,0 7-17 0,0 10 10 16,0 20 2 0,11 22-18-16,3 18 20 0,1 3-21 15,-5-17 6-15,-2-26-2 16,-4-23-4-16,-2-8 0 16,2 1 13-16,0 1-13 15,1-2 22-15,-2-6-11 16,2-8-10-16,-4-7 21 15,2-4-22-15,-3-3 2 16,2-3 13-16,-2-1-15 16,0 0 0-16,0 0 0 15,0 0-20-15,0 0 5 16,1 0-54-16,-1 0-96 0,0-9-99 16,0-1-252-16,0-1-401 15</inkml:trace>
  <inkml:trace contextRef="#ctx0" brushRef="#br1" timeOffset="172949.2">10608 14008 690 0,'0'0'400'16,"0"0"-235"-16,0 0-31 15,0 0-8-15,0 0 17 16,0 0-13-16,0 0-59 15,0 0-25-15,0 0-26 16,0 0-19-16,7 0 28 16,7 0 5-16,2 0 2 15,-1-2 1-15,6-3-36 16,-1 2 8-16,-1-1-2 16,1-1-6-16,3 0 13 0,-2 3-14 15,1 0 2 1,2-1 11-16,-3 1-13 0,-2 2 0 15,-3 0-1-15,-3 0 0 16,-7 0-1-16,-2 0 2 16,-1 0 0-16,-3 0 2 15,3 0 4-15,-2 0-7 16,1 0 1-16,1 0 0 16,0 0 1-16,0 0 0 15,-2 0-1-15,2 0 1 16,-1 0 5-16,-2 0-6 15,0 0 0-15,0 0-3 16,0 0-3-16,0 0-19 16,0 0-102-16,0 6-372 15,0 5-689-15</inkml:trace>
  <inkml:trace contextRef="#ctx0" brushRef="#br1" timeOffset="173686.65">10690 14897 1291 0,'0'0'251'0,"0"0"-174"16,0 0-45-16,0 0-2 15,0 0 60-15,0 0-17 16,0 0-7-16,37 29-10 15,-16-3-33-15,6 4 15 16,-5 2 5-16,1 3-15 0,-3-2 16 16,-2-3-16-16,-4-2-15 15,-4-6 11-15,-1-4-18 16,-3-5-5-16,-1-5 12 16,-2-2-11-16,-2-3-3 15,-1-1 1-15,2-2-13 16,-2 0-2-16,0 0-36 15,1 0-42-15,1-11-55 16,2-13-116-16,-1 5-131 16,0-2-324-16</inkml:trace>
  <inkml:trace contextRef="#ctx0" brushRef="#br1" timeOffset="174750.68">11084 14861 939 0,'0'0'250'16,"0"0"-159"-16,0 0-1 15,0 0 51-15,0 0 10 16,0 0-55-16,0 0-53 16,0 19-13-16,-3 0-13 15,-5 3-1-15,-2 7 25 16,-2 3-22-16,-2 4-6 0,-2 4 2 15,-2 0-14-15,2 0 5 16,-1-5-5-16,4-4 0 16,2-5 12-16,1-8-13 15,7-4 1-15,0-7 10 16,3-2-11-16,0-4 0 16,0-1 0-16,0 0 0 15,0 0 3-15,0 0-3 16,0 0 0-16,0 0-1 15,0-5-21-15,3-2 22 16,3-2 19-16,0-1-19 16,-5-1 15-16,1-2-15 15,-2 0 0-15,0-2 4 16,0-2-4-16,-3-1 0 16,-9-2-1-16,1 0 1 0,-2 0 1 15,1 2 0-15,0 0 5 16,-3 2-6-16,2 0 3 15,-4 1-9-15,-2 1-6 16,-2 0-4-16,-1 1 4 16,-5 2-27-16,3 2 2 15,0 6 9-15,3-2 6 16,4 5 22-16,3 0-6 16,5 0 6-16,2 0 2 15,2 0-1-15,4 0 0 16,1 0 14-16,0 0-14 15,0 0 6-15,0 0 0 16,6 0 11-16,7 2 21 0,4 1-11 16,3-3-2-1,4 0 1-15,4 0-27 0,1 0 21 16,2 0-3-16,3-8-9 16,1-1 19-16,1 1-27 15,1-1 14-15,-3 0 18 16,2 2-22-16,-8 1 6 15,-5 2-16-15,-4 4 0 16,-7 0 18-16,-2 0-18 16,-5 2 15-16,-2 7 17 15,-3 1-26-15,0 0 15 16,0-2-11-16,-5 1-11 16,-8-2 24-16,-2 1-23 15,-7-2-1-15,-5-3 0 0,-6 2 4 16,-3-1-5-16,-3-2 1 15,-1 1-16-15,3 0 10 16,9 1 4-16,5-3 2 16,8 1 0-16,6-1 3 15,5-1-3-15,1 0 0 16,3 0-21-16,0 0 21 16,6 0-19-16,10 0 19 15,8-5 0-15,3-2 6 16,4-2-8-16,4 1 2 15,-1-5 0-15,-1 4 10 16,-2-4-10-16,-4 3 0 16,-2 1-1-16,-6 2-4 0,-6 1 3 15,-4 3-22-15,-5 2-70 16,-1 1-54-16,-2 0-126 16,-1 0-44-16,0 0-14 15,0 3-182-15</inkml:trace>
  <inkml:trace contextRef="#ctx0" brushRef="#br1" timeOffset="175615.04">11098 14894 335 0,'0'0'378'0,"0"0"-67"16,0 0-120-16,0 0-43 15,0 0 17-15,0 0-21 16,-46 85-12-16,30-52-49 16,-7 4-14-16,0 4-28 15,-3-2-39-15,4 0 18 0,4-6-4 16,3-4-7-16,6-8 4 15,3-6-13-15,3-5 0 16,0-4 0-16,3-5-16 16,0-1 0-16,0 0-4 15,6-3 10-15,5-9 9 16,3-2-9-16,0-7 10 16,4 1 10-16,-3-6-9 15,1 0 7-15,2-2-8 16,-2-1 0-16,-2 4 13 15,-1 4-13-15,-5 7 0 16,-4 7 0-16,-4 7 0 16,0 0 0-16,0 5 14 0,-3 14-8 15,-6 3 24 1,-1 3-30-16,-1 2 7 0,4-1-7 16,-2-3 12-16,0 0-13 15,3-4 1-15,0-2-10 16,3-3 10-16,-2-5-56 15,4-3-10-15,-3-3-7 16,1-3-21-16,0 0-23 16,-3-3-56-16,0-7 53 15,-3-8 95-15,-3-3-2 16,0-2 26-16,-6-4 0 16,-4-1 2-16,-2-1-1 15,-5-3 7-15,-2 2-6 16,6 3 49-16,-1 1-17 0,9 8 28 15,3 4 29-15,5 6-24 16,6 3 20-16,-1 4-22 16,4 1-39-16,0 0-25 15,2 12-1-15,14 9 1 16,7 11 0-16,6 6 6 16,2 2-6-16,0 3 0 15,-1-5 0-15,-5-4 6 16,-6-9-6-16,-5-6 0 15,-6-8 0-15,-4-5-15 16,-2-5 14-16,-2-1-4 16,0 0-12-16,0-3-18 15,0-11 16-15,-9-3 12 0,-4-5 7 16,-4-3-3 0,-1 1 3-16,0 0 19 0,2 3 4 15,4 5 12-15,3 8-19 16,6 5 15-16,3 3-31 15,0 3 1-15,7 16 5 16,7 5-5-16,1 5 0 16,0-1 10-16,-3-2-10 15,-2-3-2-15,1-5 1 16,-4-6-39-16,3-4-59 16,-4-5-148-16,-1-3-315 0</inkml:trace>
  <inkml:trace contextRef="#ctx0" brushRef="#br1" timeOffset="176141.19">11093 15040 1015 0,'0'0'236'0,"0"0"-157"15,0 0 5-15,0 0 38 16,0 0 14-16,0 0-14 16,0 0-76-16,-8 2-27 15,-4 10-19-15,-3 5 0 0,0 5 5 16,-4 2-5-16,5 2 1 16,0-6 14-16,5-1-14 15,1-7-1-15,5-2 0 16,0-7 0-16,3-3-11 15,0 0 7-15,0-3-28 16,9-11 3-16,2-4-6 16,-1-4 34-16,2-4 1 15,-3 0 0-15,4-2 4 16,-4 3-4-16,-1 0 6 16,-2 8 3-16,-5 4 1 15,-1 7-10-15,0 6 6 16,0 0 23-16,-10 9-7 15,-2 7-22-15,-5 6 11 16,5 1 18-16,1-2-28 0,2-3 14 16,4-4-15-16,2-5 2 15,3-4 3-15,0-3-5 16,0-2 0-16,0 0-1 16,3 0-27-16,5-2-29 15,1-4-121-15,-1-2-174 16,-3 2-591-16</inkml:trace>
  <inkml:trace contextRef="#ctx0" brushRef="#br1" timeOffset="190407.01">7672 17601 842 0,'0'0'204'0,"0"0"-184"15,0 0-1-15,0 0 0 16,0 0 21-16,0 0 34 16,25-14-7-16,-11 6-45 0,2-1 34 15,1-3-11-15,2-4-14 16,-1 3 9-16,3-7-24 15,0-3 0-15,0-7-16 16,6-3-1-16,-3-4-1 16,1-4-12-16,-3-2-33 15,-4-1-14-15,-3 1-10 16,-1-1 6-16,-5 5 1 16,-2 1-1-16,-4 6 52 15,-2 7-1-15,-1 7 14 16,0 5 43-16,0 4 15 15,0 2 38-15,0 4 7 16,0 0-10-16,0 3 7 16,0 0-19-16,-1 0-50 0,-1 6-19 15,-1 10-11 1,-4 7 9-16,3 8-10 0,-4 5 8 16,5 5-9-16,-3 3 1 15,6 4 0-15,0 1 5 16,0 1 2-16,0-4-7 15,9 0 0-15,7-8 0 16,1-4 5-16,5-6-5 16,3-7 1-16,2-4 11 15,-1-10-6-15,4-4-6 16,0-3 0-16,-2 0-16 16,0-19 16-16,-1-1 9 0,-2-11-8 15,-1-1-1-15,-3-9-10 16,0-4-14-16,1-5 8 15,-1-3 16-15,-1-5 5 16,-4 1 5-16,-4 3-1 16,-6 8 4-16,-4 6-12 15,-2 8-1-15,0 12 0 16,-8 8 0-16,0 5 3 16,-5 7 30-16,1 0-18 15,0 7-15-15,2 13-15 16,1 11 14-16,4 12 1 15,5 9-1-15,0 18 1 16,11-3 1-16,10 3 30 16,5-4 14-16,3-20-2 15,2 1 14-15,5-12-17 0,-3-14-23 16,1-11 19-16,-1-10-28 16,-2 0-7-16,1-7-1 15,-4-13-11-15,3-6-59 16,12-13-111-16,-7 3-212 15,-6 5-755-15</inkml:trace>
  <inkml:trace contextRef="#ctx0" brushRef="#br1" timeOffset="191300.75">9040 17065 1101 0,'0'0'317'0,"0"0"-253"0,0 0-49 16,0 0-15-16,0 0 0 15,0 0 57-15,0 0 29 16,60 0-27-16,-23 2 11 15,12 3 14-15,7-1-18 16,9 1-25-16,4 0-22 16,-1-1 18-16,1 0-23 15,-6 0 3-15,-7 1 0 16,-7-2-16-16,-7 3-1 16,-7-2 0-16,-7 3 0 15,-4-4 2-15,-8 0-2 16,-2 0 0-16,-7-2 0 15,-3 1-46-15,-4-2-79 0,0 0-137 16,-11 0-408-16</inkml:trace>
  <inkml:trace contextRef="#ctx0" brushRef="#br1" timeOffset="191692.19">9171 17357 758 0,'0'0'311'0,"0"0"-233"15,0 0-38-15,0 0 102 16,0 0 34-16,84 4-17 15,-47-2-63-15,9 0-17 16,2 0 20-16,4-2-27 16,0 0-16-16,-1 0 0 15,-2 0-33-15,-4 0 14 16,-3 0-19-16,-9 0-18 16,-8 0 19-16,-5 0-19 15,-7 0 6-15,-6 0-6 16,-5 0 1-16,1 0-2 15,-3 0 1-15,0 0-49 0,0 0-10 16,0-12-79-16,-9 1-169 16,-2-3-529-16</inkml:trace>
  <inkml:trace contextRef="#ctx0" brushRef="#br1" timeOffset="192367.84">9476 16666 772 0,'0'0'320'16,"0"0"-221"-1,0 0-72-15,0 0-26 0,0 0 54 16,0 0 28-16,0 0-5 16,1 41 8-16,-1-17-37 15,0 7-9-15,0 8 5 16,0 7-10-16,0 19 14 15,0 20-25-15,0 16-8 16,0-4 6-16,0-22-22 16,0-21 28-16,0-17 8 15,0 2-5-15,0 1 4 16,2-2-6-16,-1-7 11 16,2-11 5-16,1-7-36 15,-1 1 14-15,0-6-5 0,0 1-9 16,0-4 16-16,-1 1-19 15,1-3 0-15,-3 0 4 16,3 1-9-16,-3-3-2 16,0-1 1-16,0 0-10 15,3 0-5-15,0 0-50 16,4 0-68-16,10-16-82 16,-1 1-125-16,1-4-440 0</inkml:trace>
  <inkml:trace contextRef="#ctx0" brushRef="#br1" timeOffset="193177.92">10274 16888 844 0,'0'0'318'16,"0"0"-208"-16,0 0-55 15,0 0 31-15,0 0 85 16,0 0-55-16,0 0-45 16,-54 43-45-16,44-27-25 15,-1 4 18-15,5 0 16 16,-4 7-1-16,4 1-1 15,3 4-17-15,1 0 11 16,2 4-14-16,0 0 3 0,11-2 12 16,5-2-5-16,9 1-2 15,2-8 4-15,7 0-24 16,5-5 21-16,6-4-20 16,3-5-2-16,2-8 18 15,4-3-17-15,-3 0-1 16,3-10 11-16,-4-8-10 15,-3-6-2-15,-3-2-7 16,-5-4 8-16,-5-4-2 16,-8-2 1-16,-6-3 1 15,-9-3 21-15,-6-4-21 16,-5-4 8-16,0 1-8 16,-6-2 0-16,-11 3 1 15,-1 2 7-15,-4 4-7 16,-2 5 17-16,-3 4-17 0,-2 4 7 15,-6 5 3-15,-1 5-10 16,-4 4 26-16,-5 4-14 16,0 8-1-16,-4 3 8 15,1 0-20-15,-1 14 0 16,2 10 0-16,3 2-3 16,2 7 2-16,4 3 1 15,4 2-1-15,4-1 1 16,6-2-41-16,7-1-15 15,8-6-46-15,9 6-49 16,0-10-153-16,8-5-555 0</inkml:trace>
  <inkml:trace contextRef="#ctx0" brushRef="#br1" timeOffset="193561.3">10663 16690 728 0,'0'0'506'16,"0"0"-392"-16,0 0 2 0,0 0 1 15,0 0 47-15,0 0-26 16,-34 76-31-16,20-46-31 16,-2 10-54-16,-2 5-2 15,-5 7-5-15,-2 5-13 16,-2-2 20-16,1 3-11 16,0-9 7-16,7-6-3 15,2-7-14-15,7-9-2 16,2-8 1-16,3-9-18 15,3-4-11-15,1-6-94 16,1 0-115-16,0 0-272 16,0 0-316-16</inkml:trace>
  <inkml:trace contextRef="#ctx0" brushRef="#br1" timeOffset="201970.86">11488 17093 544 0,'0'0'116'16,"0"0"-64"-16,0 0-14 16,0 0 75-16,89 19 131 15,-52-19-128-15,2 0-37 0,0 0-12 16,0 0 11-16,-2-6-15 15,-4 3-41-15,-5-2-8 16,-7 2-4-16,-4 2-10 16,-5 1 0-16,-5 0-23 15,-7 0-124-15,0 9-144 16,0-3-251-16</inkml:trace>
  <inkml:trace contextRef="#ctx0" brushRef="#br1" timeOffset="202217.94">11570 17205 166 0,'0'0'863'0,"0"0"-698"16,0 0-132-16,0 0-26 15,0 0 2-15,0 0 53 16,0 0 48-16,116 0-30 15,-71 0-3-15,1 0-24 16,-2-1-37-16,-6-2-7 16,-2 0-9-16,-8-2-39 15,-3-7-98-15,-8 0-123 16,-8 0-432-16</inkml:trace>
  <inkml:trace contextRef="#ctx0" brushRef="#br1" timeOffset="202786.75">11934 16823 995 0,'0'0'220'0,"0"0"-174"16,19 75-24-16,-4-29-21 15,6 8 1-15,1 17 41 16,-2-5-9-16,1 3 12 15,-4-1-15-15,-6-15-31 16,1 1 10-16,-3-10-8 16,-5-13 11-16,-2-10 13 15,-1-7-10-15,-1-8 3 0,0-6 23 16,0 0 7 0,0-9 4-16,-1-16-6 0,-11-11-45 15,0-6 11-15,-3-11-13 16,0-5 1-16,1-4 9 15,3-2-9-15,3 2-1 16,5 6 0-16,3 6 2 16,0 11 3-16,0 11-5 15,0 8 0-15,5 10 0 16,4 7-25-16,4 3 18 16,7 8 5-16,5 9 2 15,5 9 5-15,4 3-5 16,-1 0 1-16,1 4 8 15,-3 1-7-15,-5-1-2 16,-4 0 0-16,-6-1 0 0,-8 0 0 16,-8-1 7-16,0 2-7 15,-12-4 12-15,-18-2-12 16,-7-3 12-16,-5-3-2 16,0-7 2-16,2-3 21 15,7-6-9-15,8-1-11 16,7-4-13-16,9 0-50 15,6-6-86-15,3-4-475 0</inkml:trace>
  <inkml:trace contextRef="#ctx0" brushRef="#br1" timeOffset="203756.84">12981 16913 195 0,'0'0'330'15,"0"0"-112"-15,18 105-42 16,12-17 28-16,14 30-75 16,4 13-59-16,-2-8-8 15,-8-17-27-15,-15-30-11 16,-6-16 30-16,-5-16-9 16,-5-9-13-16,-1 1 3 15,-1-1-19-15,-1-3 6 16,-1-12-15-16,-2-7-6 15,-1-9 13-15,0-4-12 0,0 0 20 16,0-8 16 0,-14-15-28-16,-7-10 16 0,-2-10-24 15,-5-9-1-15,1-5 14 16,2-8-15-16,0-1-1 16,5-3 0-16,4 1-19 15,7 0 4-15,7 4 10 16,2 2 6-16,9 3-9 15,13 9 18-15,8 6-9 16,5 9 0-16,5 10 4 16,5 10-4-16,0 11 0 15,4 4-3-15,-6 16 3 16,-4 12 0-16,-4 5 8 16,-10 4 16-16,-11 6-7 0,-9 0 12 15,-5 2-18-15,-12 0-11 16,-17-1 12-16,-9-4-12 15,-7-10 8-15,-4-8 3 16,-1-7-11-16,1-9 0 16,6-6-1-16,5 0-5 15,6-14-1-15,11-1-19 16,5-4-43-16,10 2-30 16,6 0-44-16,16-12-18 15,11 8-144-15,6 1-246 0</inkml:trace>
  <inkml:trace contextRef="#ctx0" brushRef="#br1" timeOffset="204133.82">13631 17103 986 0,'0'0'190'0,"0"0"-128"16,-18 104-40-16,18-53 69 15,0-4 79-15,17 0-80 16,11-3-30-16,6-7-32 16,5-11-17-16,3-7 0 15,-2-11-10-15,-2-8 10 16,-4-3-11-16,-4-14 9 16,-8-9 14-16,-3-3-5 15,-11-5 1-15,-8-3 23 16,0-4 5-16,-18 3 20 0,-6-1 3 15,-9 3-59-15,-7 2 24 16,-3 8-13-16,-2 6-15 16,0 9 7-16,1 7-14 15,5 4-15-15,3 5 13 16,6 17-33-16,11 6-19 16,5 5-69-16,14 10-73 15,0-7-108-15,6-7-538 0</inkml:trace>
  <inkml:trace contextRef="#ctx0" brushRef="#br1" timeOffset="204409.95">13988 16520 1196 0,'0'0'304'0,"0"0"-231"16,0 0-73-16,6 133 16 16,20-34 18-16,6 18 37 15,1 4 18-15,-4-8-32 16,-9-32-19-16,-8-17-36 16,-6-25 5-16,0-12-5 15,-1 2-2-15,0-5-12 0,1-2-45 16,-1-17-108-16,-2-5-131 15,-2-7-376-15</inkml:trace>
  <inkml:trace contextRef="#ctx0" brushRef="#br1" timeOffset="205011.23">14317 17115 314 0,'0'0'1051'0,"0"0"-887"15,5 112-111-15,4-62-43 16,5-2 80-16,5-8 12 16,4-9-58-16,4-10-10 0,4-8-33 15,4-10 12 1,-1-3-13-16,-2-13-23 0,-3-13 22 16,-3-7 0-16,-6-7-8 15,-7-4 2-15,-9-4-6 16,-4 2 13-16,-1 3 0 15,-16 2 1-15,-5 7 16 16,-5 9-11-16,-3 8 7 16,-1 9 8-16,-4 8-21 15,-1 0 14-15,2 18-14 16,0 11 2-16,7 4 3 16,2 7-5-16,4 3 0 15,10 1 0-15,8 2 0 16,3-4 0-16,5-3 0 15,13-5-1-15,10-13 0 0,5-6 2 16,6-11-1-16,1-4 0 16,2-10-18-16,-1-16-56 15,-5-4-55-15,-6-8-30 16,-9 1 4-16,-11-1 42 16,-7 1 42-16,-3 3 71 15,0 4 29-15,-10 7 70 16,0 7 9-16,2 7 13 15,4 9 3-15,4 1-91 16,0 26-31-16,3 7 10 16,13 13-11-16,4 4 11 15,3-1 7-15,4-5-9 0,0-6 9 16,1-11-18 0,-1-11 1-16,-1-9-2 0,9-16-75 15,-5-12-176-15,-7-7-328 0</inkml:trace>
  <inkml:trace contextRef="#ctx0" brushRef="#br1" timeOffset="205430.99">15024 16980 1121 0,'0'0'249'0,"0"0"-181"15,0 85-36-15,6-35 41 16,3 2 29-16,8 2-6 0,0-3-35 15,0-4-32-15,1-8-15 16,-6-8-7-16,-3-7-4 16,-2-10-3-16,-6-5 0 15,-1-5 8-15,0-4 17 16,0 0 43-16,-10-10-21 16,-6-7-41-16,-5-9 5 15,2-1-11-15,2-3 1 16,2-3-1-16,8-1 0 15,5 0-9-15,2-2-1 16,3 2 1-16,15 1 8 16,7 5-11-16,5 4-1 15,3 6 11-15,3 5 2 16,3 6 6-16,2 5 1 16,1 2-1-16,-1 0-1 0,-1 11 11 15,-8 1-1-15,-3 3 22 16,-11-5-9-16,-3 1-10 15,-8-1-14-15,-7-7-4 16,0 0-79-16,0-3-260 0</inkml:trace>
  <inkml:trace contextRef="#ctx0" brushRef="#br0" timeOffset="-6334.47">13474 10355 821 0,'0'0'179'0,"0"0"-115"0,0 0-16 16,0 0 47-16,0 0 25 16,0 0-4-16,11-47-5 15,-9 44-12-15,-2 2-50 16,0 1 1-16,1 0-18 15,-1 0-20-15,0 0 8 16,2 0-20-16,-1 0-1 16,3 10-11-16,1 18 12 15,1 23 5-15,-2 26 8 16,1 23-6-16,-4 6 16 16,-1-6-17-16,0-25-6 15,0-24 0-15,0-14 6 0,0-7-6 16,0 2 0-16,0-3 0 15,0 0 7-15,0-10-7 16,0-7 0-16,0-5 0 16,0-7 1-16,0 0 5 15,0 0 5-15,0-13-11 16,0-7 0-16,-3-11-6 16,2-5-1-16,-1-6 6 15,2-7-15-15,-1-4 10 16,1 0 0-16,0-1 6 15,0-3-7-15,0 0 7 16,0 1 0-16,1-1 0 16,7 4-17-16,2 4 16 0,-1 4 1 15,2 4 0-15,2 7-1 16,-2 8 0-16,-1 4 1 16,2 6 0-16,-2 5-14 15,2 5 13-15,2 5 1 16,2 1 0-16,5 7-6 15,7 15-2-15,5 14 8 16,9 23-1-16,3 24-3 16,2 20 4-16,-6-7 1 15,-12-19 0-15,-8-28 11 16,-7-16-11-16,2 3-1 16,-2-1 0-16,0 2 1 15,-3-8-16-15,-7-7 11 0,-4-6-176 16,0-4-55-16,-13-4-324 15,-8-4-79-15</inkml:trace>
  <inkml:trace contextRef="#ctx0" brushRef="#br0" timeOffset="-6059.44">13549 10883 884 0,'0'0'167'16,"0"0"-130"-16,0 0-10 16,0 0 8-16,0 0 62 0,0 0-6 15,0 0-27 1,78-15 11-16,-41 15 5 0,9 0-23 16,2 0-2-16,4-1-28 15,-3-1-16-15,-2 0 10 16,-3 0-20-16,-3-3-1 15,-4 2 0-15,-1-1-35 16,4-9-90-16,-9 3-379 16,-8-2-372-16</inkml:trace>
  <inkml:trace contextRef="#ctx0" brushRef="#br0" timeOffset="-5726.95">14450 10294 656 0,'0'0'145'16,"0"0"-46"-16,12 83-10 15,-2-32 1-15,1 16 27 16,2 0-5-16,-2 0-7 16,-2 0-16-16,-2-14-44 15,3 3-14-15,-5-10-27 0,1-8 3 16,-4-8-2-16,-2-9-5 16,0-8-19-16,0-11-84 15,-5-5-48-15,-4-16-386 16,-3-4-139-16</inkml:trace>
  <inkml:trace contextRef="#ctx0" brushRef="#br0" timeOffset="-5029.62">14383 10221 720 0,'0'0'120'0,"0"0"-97"16,0 0-3-16,0 0 31 15,109-31 18-15,-69 27 12 16,0 4-32-16,5 0 11 16,0 10-8-16,-2 9-32 15,-1 3 3-15,-5 6 6 16,-4 4 16-16,-5 1 55 15,-7 3-31-15,-7 1-29 16,-8-1 23-16,-6 1-51 16,-5-1 12-16,-15 0-13 15,-8-4-10-15,-2-5 11 16,-4-6-10-16,2-6-2 0,-1-4 0 16,4-8 11-1,5-3-8-15,3 0 2 0,5-6-4 16,7-7-2-16,5-4-60 15,4-4-45-15,0-1 13 16,13-1-12-16,10 0-4 16,3 3-21-16,4 5 62 15,6 4 39-15,1 3-10 16,3 6 10-16,1 2 16 16,-1 5 13-16,2 12 8 15,-2 7 64-15,-1 3 83 16,-2 6-32-16,-6 3-45 15,-6 1 40-15,-8 1-46 0,-8-1-40 16,-7-3 21-16,-2 1-33 16,-12-2-4-16,-15-2 13 15,-6-3-27-15,-6-5 2 16,-7-4 5-16,-2-8-8 16,-2-3 36-16,-1-8 6 15,6 0-8-15,2-6 16 16,7-7-41-16,8-1 5 15,7 1-15-15,5 4-14 16,8 0 7-16,5 4-47 16,3 2-53-16,0 0-106 15,20-2-64-15,-1 2-236 16,0-1-135-16</inkml:trace>
  <inkml:trace contextRef="#ctx0" brushRef="#br0" timeOffset="-4541.63">15253 10601 789 0,'0'0'249'0,"0"0"-146"0,0 0-35 16,0 0-12 0,0 0 54-16,0 0 17 0,0 0-11 15,20 47-49-15,-17-23-41 16,1 3 18-16,-3 2-15 16,1 1-4-16,0 0 19 15,0-1-29-15,-1-3 2 16,2-4-11-16,0-4 1 15,0-4-4-15,0-6-3 16,2-3 0-16,-1-4 18 16,6-1-17-16,1 0 6 15,3 0-7-15,3-3 8 16,4-4-5-16,0 3-3 16,5 0 0-16,2 3 5 15,2 1-5-15,1 0 0 0,0 1 0 16,1 7 0-1,-2 0 0-15,-5 1 0 0,-3-2 0 16,-7-2-1-16,-3 0-9 16,-12-4-82-16,0-1-220 15,0 0-414-15</inkml:trace>
  <inkml:trace contextRef="#ctx0" brushRef="#br0" timeOffset="-4203.76">15511 10624 1061 0,'0'0'214'16,"0"0"-153"-16,0 0-22 16,0 0-38-16,0 0 28 15,0 0 6-15,0 0 81 16,6 63-36-16,3-20-45 15,2 9-3-15,1 16 6 16,-1-1-15-16,-4 0 18 16,-1 0 6-16,-1-13-10 15,1 3 5-15,-1-12-17 16,0-9-10-16,-1-7 10 16,-1-12-24-16,1-3-1 0,-1-9 0 15,-3-2 0-15,1-3-10 16,-1 0-8-16,0 2-117 15,0 0-219-15,0 1-716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36:39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25 672,'0'0'4041,"0"0"-2273,0 0-127,0 0-785,0 0-184,0 0-152,0 0 224,0 0-56,81 0-239,-46 0-89,5-3-80,0-3-136,-5 0 8,0 0-144,-12 6-8,-12-3-640,-5 3-1321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38:08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9034,'0'0'2576,"0"0"-271,0 0-961,0 0-520,0 0-439,0 0-209,0 0-168,0 0-8,0 0-176,0 0-889,0 0-5768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19:4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6794 17152 355 0,'0'0'273'0,"0"0"-185"15,0 0-62-15,0 0-16 16,0 0 61-16,0 0 57 16,-2 0-32-16,1 0-21 15,1 0-12-15,0 0 4 16,-2 0-3-16,2 0-9 15,0 2-6-15,-1 0-11 16,-1 1-2-16,2-2 12 16,0 1 15-16,0-1-14 15,0-1-8-15,0 2-12 16,0-2-11-16,0 0-8 16,0 0 0-16,0 0-2 15,0 0-7-15,0 0 1 0,8-3 10 16,4-7 17-1,4-5-9-15,5-6 13 0,0-2-26 16,1-8 21-16,0 0-15 16,0-8-3-16,0-2-4 15,0-3 1-15,-1-2 5 16,-3-7-12-16,3 5-10 16,-6-3-14-16,-2 0 24 15,-4 0-13-15,-1 5 7 16,-4-1 6-16,-2 5-2 15,-2 3 2-15,0 3 1 16,0 2 0-16,0 0-1 16,0 3-1-16,0 2 1 15,-3 1-1-15,0 7-1 16,0 2 2-16,1 5-2 0,1 6 2 16,1 4-2-16,-2 4-16 15,2 0 2-15,-1 0 8 16,-1 12-4-16,1 10 10 15,-1 9-5-15,1 9 7 16,1 7 0-16,-2 6 1 16,2 5-1-16,0 5 0 15,0 4 1-15,0-3 0 16,0-3 1-16,0-6-2 16,8-9 0-16,1-7-2 15,2-8 2-15,3-7 0 16,4-4-1-16,0-6 1 15,3-5-1-15,-1-4 0 0,-3-4 0 16,5-1-5-16,-1 0 5 16,-1-13-1-16,-1-3 1 15,5-9 1-15,-5-6 0 16,1-5 0-16,-1-8 0 16,-4-5-2-16,1-4 1 15,-2-2-25-15,-2-4 1 16,-2 1-19-16,-4 3-19 15,-1 6-2-15,-4 4 33 16,-1 6 17-16,0 5 14 16,0 4 1-16,-1 7 0 15,-5 5 1-15,-2 4 12 0,5 7 6 16,-1 4 3 0,1 1 1-16,3 2 5 0,-2 0-16 15,2 5-12 1,-1 9-1-16,-1 8-5 0,1 5 6 15,1 7 0-15,0 5 0 16,0 10 0-16,0 7 0 16,4 6 0-16,8 3 0 15,0 1 0-15,6-2 1 16,0-6 0-16,4-10 12 16,2-9 8-16,0-8-5 15,0-10 9-15,1-5 5 16,2-6-2-16,0-4-2 15,-2-4-2-15,0-2-5 16,1 0-3-16,-2-4-9 0,3-10 2 16,1-4-9-1,0-4-32-15,11-13-35 0,-4 6-163 16,-7 3-116-16</inkml:trace>
  <inkml:trace contextRef="#ctx0" brushRef="#br0" timeOffset="5060.28">8150 16479 942 0,'0'0'207'15,"0"0"-149"-15,0 0-42 16,0 0-5-16,0 0 43 16,0 0 5-16,0 0-18 15,0 0-15-15,0 0 12 16,0 0 17-16,2 0 9 16,9 0 26-16,8 0-29 15,4 0-31-15,10 0-16 16,4-6-5-16,3 0 23 15,4 0 3-15,0-2-13 16,-2 0-9-16,-2 4-5 0,-4-1-7 16,-3 2 0-16,-8 1 6 15,-4 2-7-15,-5 0 1 16,-5 0 0-16,-5 0-1 16,0 0 1-16,-3 0-2 15,0 0-12-15,-3 0-74 16,0 0-139-16,0 2-314 15,-2 6-272-15</inkml:trace>
  <inkml:trace contextRef="#ctx0" brushRef="#br0" timeOffset="5436.22">8287 16699 517 0,'0'0'140'0,"0"0"-94"16,0 0 81-16,0 0 55 15,0 0-12-15,82 3-34 16,-45-3-10-16,2 0-48 15,1 0-2-15,2 0-12 16,-3-3-16-16,-5 3-19 0,-1 0-5 16,-6 0-11-1,-3 0-4-15,-5 5 1 0,-4 0 2 16,0 2-2-16,-6-4-1 16,-2 1-8-16,1-1 6 15,-1 0-6-15,4-3-1 16,8 0-26-16,-4 0-171 15,4-5-450-15</inkml:trace>
  <inkml:trace contextRef="#ctx0" brushRef="#br0" timeOffset="6532.53">9686 16123 836 0,'0'0'147'15,"0"0"-106"-15,0 0-27 16,0 0 34-16,0 0 35 15,0 0-21-15,-73 81-20 16,61-63 1-16,3 3 12 16,1 2 3-16,2 2-4 15,2 1-7-15,3 4-18 16,1 0-2-16,0 1 7 16,0 0 4-16,10 2-9 15,2-1-12-15,7-1-2 16,2-1-6-16,3-2 5 15,3-3-5-15,1 0 4 0,2-5-7 16,1-1-3-16,1-2-2 16,2 0 8-16,2-6-8 15,2-2 1-15,1-1-1 16,2-4 8-16,0-3-2 16,0-1-6-16,-1 0 5 15,0 0-4-15,-4-6-1 16,-2-4 0-16,-2-2 9 15,-4-2 6-15,0 0 8 16,-2-3 1-16,-4 0 20 16,-1 1-26-16,-3-4-10 15,-2-2-8-15,-1-1 7 16,-4-1-7-16,-2-2 0 0,-2 1 8 16,-4-1-9-16,-2 1 1 15,-1-1 0-15,0 2 5 16,0-1 0-16,-8 1-4 15,-3-2-1-15,1 2 0 16,-2 0 1-16,1-1 4 16,-1 3-6-16,-1-1 1 15,1 4 0-15,-1-1 0 16,-1 0 7-16,-2 3 0 16,1 0-2-16,-4 2-5 15,0 1 11-15,0 0 9 16,-3-1-5-16,1 1-4 0,-5 1 2 15,1 1 4-15,0 0 3 16,-2 3 5-16,-1 1-8 16,1 1-12-16,-3 3-5 15,2 1 7-15,1 0-8 16,-2 3 2-16,1 0-1 16,0 0 0-16,-4 0 1 15,1 0-1-15,0 5 0 16,-2 3 0-16,-3 1-1 15,4 5 2-15,-1 0-1 16,1 1 0-16,1 3-1 16,3 1 0-16,1 1 0 15,3 5-1-15,-2 5-27 0,4 7 11 16,1 6-69 0,5 8-56-16,3 40 12 0,5-14-233 15,5-1-436-15</inkml:trace>
  <inkml:trace contextRef="#ctx0" brushRef="#br0" timeOffset="81473.14">20764 8148 208 0,'0'0'183'0,"0"0"-102"16,0 0-39-16,0 0-8 16,0 0-5-16,0 0 16 15,0 0-2-15,-5 0-8 16,4 0-5-16,1 0 15 16,-2 0 36-16,1 0-5 15,-1 0-13-15,2 0-20 16,-1-2-10-16,-1 2 5 15,1 0 5-15,1 0-1 16,-3 0-3-16,2 0-1 0,-1 0-5 16,1 0 6-1,-2 0-5-15,0 0-4 0,0 0 1 16,-2 0 5-16,-1 0 0 16,-3 0-5-16,2 0-8 15,-2 0 13-15,-1 0 4 16,0 2-17-16,-2 1-4 15,1 0-3-15,-3 3-4 16,2-1-5-16,-3 1 0 16,3 1 1-16,-1 1-7 15,1 2 1-15,-3-2 0 16,3 2-2-16,1 2 1 16,-2-2 0-16,4 3 0 15,-1-2 0-15,1 3 0 16,0-2 0-16,1 5-1 0,0-2 1 15,0 3 0-15,1 1-1 16,-1 1 1-16,-1 0 0 16,2-1-1-16,1 0 0 15,0 1 0-15,1-3 1 16,0-1 0-16,0 1 0 16,2-2 0-16,0 3 6 15,1 0-6-15,1-1 0 16,-2 2 0-16,1 3 5 15,1 1-5-15,1-1 0 16,-2 0 9-16,2 2-2 16,0 0 3-16,0-1-2 15,0-1 3-15,0 0-2 16,0 0 3-16,6-2-1 16,0 1-2-16,1-4-1 0,1 3-2 15,1-1 5-15,0 0 0 16,0-2-2-16,2-2-3 15,-1 2 2-15,3-4-8 16,1 1 9-16,1 0-1 16,1 0 6-16,2 1-5 15,0-1 8-15,1 1-4 16,2-1-3-16,-3 1-10 16,3-3 10-16,-3 1-3 15,3-2 1-15,1-1 1 16,0-1-4-16,1-1 1 15,1-1 8-15,1 0-5 16,-1-2 3-16,1 0-1 16,0-2-3-16,0-1 1 0,-1-2-4 15,1 0-6-15,0 0 0 16,-1 0 18-16,2 0-11 16,-1-3 2-16,0-2-8 15,0 2 5-15,2-1-3 16,-2 2-2-16,1-3 1 15,1 0-1-15,-2-1 5 16,-1 0-5-16,0-1-1 16,-4 0 0-16,0-1 1 15,-2 0 0-15,0 2 0 16,1-3-1-16,-2 1 1 0,2-4-1 16,-1 2 0-16,-1-2 0 15,2 0 0-15,-1 0 1 16,0 0 0-16,1-2-1 15,-2 1 1-15,-1 1-1 16,-1-1 1-16,-2 0 0 16,-1 0-1-16,0-1 1 15,0-1 0-15,-1-2 0 16,-1 0 0-16,0 0-1 16,-1-1 0-16,2-1 1 15,-2 1-1-15,0-1 0 16,-2 0 1-16,-1-1-1 15,1 2 0-15,0-2 0 16,-3 0 0-16,1 0 0 16,-1 1 0-16,-1 0 0 0,3-1 0 15,-5 1 0-15,2-2 0 16,-3 1 0-16,2-1 0 16,-2 1-1-16,0-3-5 15,0 2 5-15,0-1 1 16,0-1-6-16,0 3 5 15,0-4 0-15,-5 4-1 16,2-3 1-16,-2 1-7 16,2 2 6-16,-2-2-4 15,1 3 5-15,-1-1 0 16,-1 0 0-16,-1 2 1 16,1 0 0-16,-2 0 0 15,1 0 0-15,-3 1-1 0,0 2-1 16,1-2 1-16,-2 3 0 15,0-1 1-15,0 3 0 16,0-2-1-16,-1 1-8 16,-1 2 9-16,0 1 0 15,1 0 1-15,-2 1 0 16,0 1 0-16,-1-1 0 16,2 2 0-16,-2 0 0 15,1-1 0-15,0 0 0 16,0 1 0-16,-2-2 0 15,1 2-1-15,0 2 1 16,-2-1-1-16,1 1 0 0,0-1 1 16,-2 2-1-16,1 0 0 15,0 1 0-15,-3 0 1 16,4-2-1-16,-5 0 1 16,3 1 0-16,-3 0-1 15,0 0 1-15,3 1 0 16,0 1 0-16,3-1 0 15,-1 1-1-15,1 2 0 16,-1 0-1-16,-2 0 1 16,3 0-1-16,-1 0 1 15,0 0-1-15,0 0 1 16,0 5-1-16,-1 0 1 16,2 1-1-16,-1 0 0 0,2 1 1 15,-2-1-1 1,1 1 1-16,-1 1-1 0,2-1 0 15,-2-1 1-15,-1 3 1 16,0-1-1-16,0 3 0 16,-2-2 0-16,1 3 0 15,1-3 0-15,0 3 0 16,3-2 0-16,-2 0 0 16,4-2 0-16,-3 2 0 15,2-1 0-15,-1-1-1 16,2 0 1-16,0 1 0 15,-1 2 0-15,1 1-1 16,-1-1 1-16,1 3-1 16,-1-1 0-16,0-1 1 15,1 2-1-15,1-1 1 0,0 3 0 16,2-1 0-16,-1 3-1 16,1 3 0-16,-2-1 0 15,1 3 1-15,1-3-1 16,0 2 1-16,3-3-6 15,0-5 3-15,3 1-34 16,3-2-35-16,0 4-46 16,3-3-122-16,7-3-408 0</inkml:trace>
  <inkml:trace contextRef="#ctx0" brushRef="#br0" timeOffset="88726.46">17985 8043 377 0,'0'0'137'16,"0"0"-54"-16,0 0-2 15,0 0 48-15,0 0-2 16,0 0-10-16,-19 0-22 0,14-1-3 16,0-1-29-16,0 1-13 15,0-1 8-15,1 1-19 16,-2 0-7-16,0 1-15 15,-1 0-11-15,-1 0 3 16,-1 0 2-16,0 0-2 16,-3 0-8-16,0 0 6 15,-3 0-7-15,0 2 1 16,1 3 0-16,-3-1 1 16,1 1-1-16,-2 1 0 15,-2 2 0-15,0 0 0 16,1 1 0-16,0-1 1 15,0 3-1-15,2 0 0 0,1 1 0 16,1-1 0 0,0 0-1-16,2 1 0 0,-2 3 0 15,1 0 0-15,1 3-1 16,-3 0 0-16,-2 1 1 16,1 1 1-16,-1 0-1 15,2 0 1-15,0 0 0 16,2 1-1-16,-1-1 0 15,3-1 0-15,2 1 0 16,-2-1 0-16,3-2 0 16,0 2 1-16,-1 1-1 15,1-1 0-15,-1 1 0 16,3 0 0-16,1 0 0 16,0-2 0-16,2 3 0 15,1 1-1-15,1-1 1 0,2 3 0 16,0-2-1-16,0 3 1 15,0-2 0-15,0 0 0 16,2 1 0-16,5-2-1 16,1 1 1-16,3 0 0 15,2 3 0-15,0 0 0 16,3 2 0-16,1 0 1 16,-1 0 0-16,2 0 0 15,-3-1 0-15,3-4 1 16,-2-3-1-16,2 2 6 15,1-3-5-15,0 1 8 16,0-3-9-16,-3-1 8 16,2-2-2-16,-1 0-4 0,2 0 3 15,-1-4 0 1,0 0 1-16,0-4-1 0,0 2-5 16,1-2 9-16,2-1-4 15,0-2 1-15,1 0 2 16,4-1-3-16,-1-2 3 15,2 0 5-15,2 0 5 16,3 0 5-16,-1-3 2 16,-1-2-7-16,0-1-3 15,0-2-4-15,-4 2-5 16,0-2-4-16,1 1-2 16,-3 2 16-16,-1-3-17 0,1 3 0 15,-4-2 6 1,2 2 0-16,0-3-5 0,-2 2-1 15,2-4 0-15,1 2-1 16,-1-1 1-16,-2 0 0 16,2-2 0-16,-2 0 7 15,-1-2-7-15,1-1 6 16,-2 2 0-16,0-2-5 16,0 0 1-16,-3 0-1 15,1-3 7-15,0 1-7 16,0-2-1-16,-1-2 1 15,1-1 0-15,-1 0 0 16,1 0 0-16,-4 0 0 16,3 0 0-16,-3 4 0 15,0-2-1-15,-3 1 1 0,0 2-1 16,0-1 1-16,-2 0 0 16,-1-2 0-16,0 0-1 15,-1-1 0-15,-2-1 1 16,0 0 0-16,0 0 0 15,-2 0-1-15,-1 1 0 16,0 1 0-16,0-1 0 16,0 1 0-16,0-2 0 15,-1 1 0-15,-5 1 0 16,0-2-1-16,0-1 1 16,1 2 0-16,-1 0-1 15,-2 0 1-15,2-1-1 16,-4 4 1-16,0 0 0 0,1-2-1 15,-1 2 1 1,-2 2 0-16,0-1-3 0,0-1 3 16,-3 0 1-16,1 1 0 15,-3-1-1-15,2 0-5 16,-2 1 5-16,1 2 7 16,0 0-5-16,-2 2-1 15,1-1 1-15,-2 1-1 16,2 1 0-16,-3 2-1 15,0 1 2-15,1-1-2 16,-2 2 6-16,0 2-5 16,0-1-1-16,-1 1 1 15,0 1 0-15,-1-1 0 0,2 2 0 16,-3 2 0-16,1-1-1 16,-3 0 0-16,2-1 0 15,-3 3 0-15,-1-2 1 16,0 1 0-16,-2 0-1 15,0-1 1-15,2 2-1 16,1 0 0-16,0 0 0 16,0 0 0-16,0 6-6 15,-1 5 5-15,-2 2 0 16,2 2-1-16,-1 4-4 16,1-2-10-16,1 0-3 15,5 2 10-15,1-1-12 0,4 1-22 16,1 0-9-1,6 0-32-15,1-1-13 0,0-1 0 16,3 0-38 0,1 4-237-16,4-5 80 0,-1-3 76 0</inkml:trace>
  <inkml:trace contextRef="#ctx0" brushRef="#br0" timeOffset="110080.32">17454 7302 348 0,'0'0'119'0,"0"0"-49"16,0 0 36-16,0 0-15 15,-9-11-5-15,7 8-11 16,1 0-21-16,-1 0-2 16,2 0 11-16,-2 2-8 15,2 0-8-15,0 1 5 16,-2 0 10-16,2-2 2 16,0 2-16-16,-1-1-5 15,1-1-2-15,-2 2-3 16,2-1-3-16,-1 0-2 15,-1 1 15-15,2 0-4 0,0 0-11 16,0 0-9 0,0 0-5-16,0 0-8 0,0 0-3 15,0 0-8-15,0 0-8 16,0 12 8-16,0 12 7 16,0 12 3-16,0 8 2 15,0 6-3-15,8 20-8 16,4 14 5-16,-3-3 1 15,0-8 5-15,-1-10-3 16,-2-17-3-16,2-2 0 16,0 1-5-16,-1-13 15 15,-3-8 6-15,-1-10-1 16,0-4-10-16,-1-4-3 16,-1-3-7-16,-1-2 1 0,2-1 5 15,-2 0 0-15,1 0 1 16,-1 0-7-16,0 0 45 15,0-9-7-15,0-8-20 16,0-7-7-16,0-8-5 16,0-10 0-16,-3-5-6 15,0-7-1-15,-1-18 0 16,-2-12 1-16,-1 6 0 16,0 9-1-16,0 10-4 15,-1 14 3-15,0-6-5 16,-3-4 6-16,2 6 0 15,-1 6-2-15,2 9-5 16,2 7 6-16,2 8 1 0,1 6-1 16,0 7 1-16,1 1 0 15,1 5 0-15,1 0-35 16,0 5 18-16,0 19 11 16,0 24 6-16,15 34 1 15,10 38-1-15,3 23 1 16,2 3 0-16,-5-10 1 15,-5-27-1-15,-5-25 1 16,-6-26-2-16,-3-18 0 16,-3-9 1-16,3-1 1 15,-2-2-1-15,-1 0-1 16,0-12 0-16,-1-10 1 16,-2-3 1-16,1-3-2 0,-1 0-9 15,0-2 2-15,0-12 7 16,0-8 0-16,0-10-1 15,-4-12-9-15,-5-16 4 16,-6-20-4-16,1 5-20 16,0 5 5-16,0 15 9 15,2 15 6-15,3 3 9 16,0 4 1-16,2 13 1 16,4 9-1-16,3 9 0 15,0 2-22-15,0 14-10 16,0 13 23-16,0 12 9 15,9 7-1-15,4 20-143 0,0-11-108 16,-2-9-324-16</inkml:trace>
  <inkml:trace contextRef="#ctx0" brushRef="#br0" timeOffset="111822.97">17630 7718 162 0,'0'0'228'15,"0"0"-122"-15,0 0-49 16,0 0-30-16,0 0 22 16,0 0 25-16,0 0-5 15,0-5-8-15,0 3-19 16,0 1-2-16,0-2 5 16,0 0 5-16,6 2-2 15,0-2 0-15,2 1-12 0,2-1-11 16,0-1-4-16,4 2 7 15,-1-1 7-15,5 0 30 16,0 1-14-16,1 0-18 16,4 0-13-16,-2-4-1 15,1 4 6-15,0-2-11 16,1 0-1-16,-1 0 6 16,0 1-4-16,1-2-1 15,-4 4-2-15,4-2-3 16,-3 3-1-16,0 0 6 15,1 0-7-15,0 0-6 16,-2 0 5-16,2 0-5 0,-2 0 6 16,-1 0-5-1,3 0-1-15,-2 0 0 0,1 0 0 16,2 0 0-16,1 0 1 16,-1 0-1-16,4 0 17 15,-1 0-2-15,2-2-14 16,-1-1 13-16,1-2-6 15,0 1-8-15,-3 1 7 16,2 0-8-16,-1 2 2 16,-1 0-1-16,-2 1 0 15,1 0 1-15,-1 0-1 16,0 0 1-16,0 0-1 16,-1 0-1-16,2 0 1 15,-1 0 5-15,-2 0-6 0,2 0 1 16,-3 0-1-1,-1 0 2-15,0 0-2 0,-3 0 1 16,1 0-1-16,1 0 0 16,-2 1 0-16,1 0 1 15,1 1 0-15,0-2-1 16,1 1 0-16,2 0 1 16,0-1-1-16,0 2 1 15,1-2-1-15,1 0 0 16,-2 0 0-16,2 0 0 15,-1 0 0-15,-2 0 0 16,2 1 1-16,0-1-1 16,-1 2 1-16,0-2-1 15,0 0 0-15,-1 0 0 0,0 0 0 16,-1 0 0 0,0 0 1-16,2 0-1 0,-2 0 1 15,1 0-1-15,0 0 0 16,1 0 0-16,-1 0 0 15,2 0 0-15,0 0 0 16,1 0 1-16,-1 0-1 16,0 0 0-16,0 0 0 15,0-2 1-15,-2 2-1 16,1-1 0-16,0 1 0 16,3-2-1-16,-4 2 1 15,5 0 1-15,-2 0 0 16,4 0-1-16,-2 0 1 0,3 0-1 15,-1 0 0-15,1 0 1 16,2 0-1-16,-3 0 1 16,1 0-1-16,-3 0 0 15,3 0 0-15,-3 0 0 16,1 0 0-16,-3 0 2 16,1-2-2-16,-2-1 0 15,1 2 1-15,0-2 0 16,-2 1-1-16,1-1 1 15,0 2-1-15,-2 0 0 16,3-1 0-16,1 2 0 16,-2 0 0-16,1 0 0 15,-1 0 0-15,1 0 0 16,-4 0 1-16,0 0-1 16,-1 0 1-16,-1 0-1 0,-1 0 0 15,1 0 1-15,-2 0-1 16,-1 0 1-16,-1 0-1 15,-3 0 1-15,1 0-1 16,-1 0 0-16,-2 0 1 16,1 0-1-16,-2 0 0 15,2 0 0-15,2 0 0 16,2 0 0-16,0-1 1 16,1-2-1-16,-1 0-1 15,-1 1 0-15,1-1-9 16,-3 0-81-16,-3 2-21 15,-3-1-65-15,-3 2-95 0,0-1-92 16</inkml:trace>
  <inkml:trace contextRef="#ctx0" brushRef="#br0" timeOffset="113812.09">20463 7433 371 0,'0'0'109'16,"0"0"-57"-16,0 0-3 16,0 0 62-16,0 0 35 15,-6 73-27-15,4-51-52 16,1 6-8-16,-1 2-2 0,1 4 21 15,-1 6 12 1,2 3-9-16,0 3-19 0,0 0-20 16,0 0-2-16,0-2-17 15,0-4-12-15,3-3 3 16,2-4-6-16,-2-8 0 16,0-3 0-16,0-6 0 15,0-4 0-15,-2-4-7 16,1-5-1-16,-1-2 12 15,-1-1 1-15,0 0 3 16,0 0 51-16,0-4-29 16,0-9-23-16,0-5-14 15,0-6 5-15,0-5-5 16,0-7-1-16,-1-3 2 16,-4-3 4-16,2-5-6 0,0 0 2 15,0-1-2-15,0-1 0 16,0 1 1-16,0 2-1 15,0 2 0-15,0 3-5 16,0 3 5-16,2 5 0 16,-2 5 1-16,1 3-1 15,2 9 6-15,0 3-6 16,0 6 1-16,0 5 9 16,0 0-4-16,0 2-5 15,0 0 0-15,0 0-1 16,0 0-1-16,0 0-11 15,0 6 12-15,6 2 10 16,6 2-2-16,-1 1-1 16,3 1-6-16,0-2 0 15,4 1 6-15,-2-2 2 0,5 0-2 16,0 1 6-16,2-2-4 16,0 2-9-16,3 0 7 15,0 4 0-15,1-3-2 16,0 4-4-16,-1-1-1 15,2 1 1-15,0 2 0 16,2-3-1-16,-2 1 1 16,1 2-1-16,-2-1-26 15,-4 1 17-15,-3-3 7 16,-2 0 2-16,-2-3 2 0,-4-1-2 16,-3-2 0-16,0 1 0 15,-3-4 0-15,-2 0-2 16,-1 0 2-16,-1-3 0 15,-1 1-1-15,1-1-8 16,-2-1-6-16,0 0 3 16,0 2 4-16,0 0 7 15,0 1-5-15,0-1-3 16,0 0-3-16,0 0 5 16,0 1 1-16,-2 0 5 15,-1-1-6-15,0 2 6 16,-1-2 1-16,-2 1 0 15,-1 1 0-15,-2 1 1 16,-2 0-1-16,-2 3 0 16,-2 0 0-16,-5 2-15 0,-3 0 5 15,-4 4 3 1,-3-1 5-16,-4 6 1 0,-2-3-8 16,-2 2 8-16,1 0 1 15,0-1-1-15,4-1 0 16,2-2-5-16,3 1 6 15,5-1 0-15,2-3 6 16,3-2-6-16,5-1 0 16,2-1 0-16,3-2 0 15,1-1 0-15,3 0-1 16,1-3 1-16,0 0 0 16,1 0 0-16,-1-1 0 15,2 1 0-15,1-1 1 0,0-1 1 16,0 0-1-1,0 0 0-15,0 0-1 0,0 0-2 16,0 0-15-16,0 0 17 16,6 0 10-16,4 0-5 15,1-3-4-15,4-2 4 16,0-4-5-16,4 0 1 16,2-4 0-16,4 1 1 15,1-5-1-15,4 0 0 16,1 1 1-16,3-2-1 15,-1-1-1-15,-2 2 0 16,0-2-9-16,-2 3 8 16,-1-1-5-16,-5 2-1 15,1-1 0-15,-4 2-5 0,-3 2 6 16,-1 0 6-16,-2 0 0 16,0 3 2-16,-3-1-1 15,1 1-1-15,-2 3 0 16,-2-1 0-16,-1 2 1 15,1 0 0-15,-4 0 2 16,1 0 3-16,-1 1-6 16,-2-1 1-16,1 2 0 15,-2-1 0-15,-1 2 12 16,0 0 3-16,0 0 2 16,0 0-5-16,-1-1-10 0,-5-2-3 15,-3 0 15 1,-3-1-15-16,0-2-9 0,-3 1-6 15,-2-3 14-15,0 1 0 16,-3-2 1-16,-2-3-2 16,-3-2 1-16,-1-1-1 15,0 0 2-15,0-3 0 16,-1 1 0-16,-1-1 6 16,1-1-4-16,0 2 12 15,2 2 1-15,3 0 2 16,-1 2-2-16,1 1-5 15,-1 3 3-15,1 0-1 16,2 0 7-16,0 3-6 16,3 1 4-16,2 1 6 15,3 2-11-15,4 1 2 16,2 1-5-16,2 2 3 0,3 0-11 16,1 0 7-16,0 0-8 15,0 0-1-15,0 0-15 16,0 0-74-16,0 4-178 15,0 4-504-15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3:15:13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11870 3417 228 0,'0'0'290'0,"0"0"-146"15,0 0-67-15,0 0 7 16,0 0 34-16,-2-1-8 15,2 1-13-15,0 0-45 16,0 0-19-16,0 0 12 0,0 0-9 16,0 0-7-16,-1 0 12 15,1 0-35-15,0 0 21 16,-2 0-10-16,2 0-16 16,-1 0-2-16,-1 0 2 15,-1 6 3-15,0 2 15 16,0 4-18-16,0-1-1 15,0 0 0-15,0 0 1 16,2 1 2-16,1 1-3 16,-2-1 0-16,2 2 0 15,0 0 6-15,0 1-6 16,0-2 0-16,0 1 0 16,0 0-4-16,0 2 4 0,0-4 0 15,0 2 0 1,0 0 7-16,0-2-8 0,3 3 1 15,2-3 0-15,2 2-2 16,-4-1 9-16,5-1-7 16,-2 1 0-16,1 1 0 15,2 0 0-15,0-1 0 16,0 1 1-16,1-1 2 16,1 0-2-16,-1 0-1 15,2 0 0-15,2 0 6 16,0 2-7-16,0-1 1 15,1 0 0-15,-2 0 4 16,2-1-3-16,2-1-1 16,-1 1 0-16,-1-1 2 15,1-4-2-15,-1 2 0 16,3-2 1-16,-1-1 27 16,0-1-28-16,-3-1 16 0,5-1-16 15,-5 1 9-15,2-3-4 16,1 1-5-16,-1-1 0 15,2-1 16-15,0 0-10 16,1 1-6-16,-1-2 0 16,1 0 6-16,2 0 1 15,-3 0-6-15,3 0 1 16,0 0 11-16,-2-4-6 16,2-1-7-16,-2 3 0 15,0-3 1-15,-3 3 0 0,-1-1-1 16,1 2 0-1,-2-2 6-15,2-2-5 0,1 2-1 16,-1 0 0-16,-1-2 0 16,3 0 1-16,-5-2 0 15,3 1-1-15,-2-2 6 16,1 0-5-16,-2 2-1 16,-1-2 0-16,2 1 1 15,-4 0-1-15,0 1 0 16,-2-1 0-16,3 1 8 15,-3-3-7-15,1 1-1 16,-1-1 0-16,2-2 2 16,-1 2 1-16,0-4-3 15,0 2 7-15,1-1 5 16,-2-1-10-16,1-2-2 0,-2 4 0 16,-1-3 0-16,0 1 6 15,-1 3-6-15,-2-2 1 16,1 2 20-16,-2-1-21 15,2 0 14-15,-3 3-3 16,1-2-9-16,-2 2 18 16,0-2-19-16,0 0 8 15,0 1 1-15,3-1-9 16,-3-1-1-16,0 1 0 16,0-2 0-16,0 1 4 15,0-2-4-15,0 2 0 16,0 0 4-16,0-2-3 15,0 2-1-15,0-1 0 0,-3 2 1 16,1-3 7-16,-3 2-8 16,0 0 0-16,-1-1 12 15,0 3-5-15,0 1-1 16,-2-1 10-16,0 1-14 16,-1-1 24-16,0 1-16 15,-1 0-9-15,-1 2 17 16,-2-3-12-16,1 2-6 15,0-1 0-15,-6 1 0 16,4 1 5-16,-3-1-4 16,-3 3-1-16,4-1 28 15,-3 0-28-15,0 0 0 16,0 1 0-16,-2-2 8 0,0 2 6 16,0 0-8-1,1 0-5-15,0 0-1 0,1 1 10 16,-2 0-10-16,3 2 0 15,-4-2 1-15,-1 1 2 16,0 1-3-16,0 0 0 16,-1 1 0-16,0 0-3 15,1 0 3-15,1 0 0 16,2 0-3-16,-1 2 3 16,0 4 9-16,-2 2-8 15,0 1-1-15,-1 2 6 16,3 3-6-16,-3-2 0 15,3 2 0-15,-1 0-4 0,5 1 4 16,1 0 0-16,1 2 0 16,5-3-10-16,2 0-2 15,4 0 12-15,2 0-58 16,2 1-84-16,8 12-88 16,8-3-72-16,1-3-524 0</inkml:trace>
  <inkml:trace contextRef="#ctx0" brushRef="#br0" timeOffset="1531.46">12966 3885 567 0,'0'0'119'16,"0"0"-74"-16,0 0-35 16,0 0 8-16,0 0 70 15,0 0-19-15,0 0-20 16,-33 70-14-16,26-52-19 16,-1 4 20-16,-4 0-6 15,3 3 8-15,-1 0 10 16,-2 4-15-16,1 2-11 15,1 2-11-15,1 3-11 16,0 1 16-16,0 1-15 0,2-1 9 16,-1 0 9-16,4-1-12 15,-1 0 6-15,1 0 1 16,1-2-13-16,0 0 16 16,3-2-15-16,0-1 8 15,0 1 1-15,0-3-9 16,0 1-2-16,6 0 7 15,1-1-6-15,2 0 23 16,3 1-14-16,2 1 12 16,-1-2 16-16,3-2-25 15,2-1 22-15,-1-2-6 16,2-3-1-16,1-2 31 16,2-3-33-16,0-4-7 15,2-2 4-15,0-3-22 16,0-2 13-16,3-3-14 15,1 1 6-15,0-3 30 0,2 0-36 16,0 0 7-16,0 0-5 16,0 0 10-16,-2-8-1 15,3 0 0-15,-4-3-9 16,0-1 37-16,-3 1-37 16,-2-2 14-16,1 0-4 15,-4-2-2-15,-1 0 0 16,1-2-10-16,-4-1 0 15,3 1 16-15,-4 0-14 16,2-2-2-16,-4-1 0 16,1 1 3-16,-1-1-3 0,-3 0 0 15,2 0-1 1,-5 0-8-16,0-1 9 0,-2-2 12 16,1 0-12-16,-1-1 6 15,-3-1-2-15,-1-1 1 16,0-3-4-16,0 0-2 15,0-2 2-15,-8 0-2 16,-3 1-10-16,-1-2-28 16,0 0 37-16,-1 1-6 15,-3 5 8-15,2 1-6 16,-2 0 6-16,1 2 0 16,-2 1-1-16,1 0 2 15,0 3 2-15,-1-3-3 16,-1 2 0-16,0 1 0 0,2 1 10 15,-2-1-17-15,1 2 7 16,-2 0 0-16,3 3 11 16,-4-2-10-16,1 2-1 15,-1-3 9-15,1 0-1 16,0 3-9-16,2 0 1 16,0 3-3-16,1 0 3 15,-1 3 0-15,0 0 0 16,-1 3 0-16,-1 1 0 15,-1 1 0-15,0 3-14 16,-4 0-2-16,3 0 8 16,-3 7 9-16,0 7-1 15,-1 3 3-15,7 1-2 0,-1 1-2 16,2 1-6 0,4-1-49-16,4 1-4 0,0-1-56 15,3 0-30-15,6 5-58 16,0-3-307-16,0-6-207 0</inkml:trace>
  <inkml:trace contextRef="#ctx0" brushRef="#br0" timeOffset="2958.43">13516 3523 45 0,'0'0'219'15,"0"0"-142"-15,0 0-7 16,0 0-16-16,0 0 5 16,0 0 10-16,-9 86-17 15,9-74 9-15,0 5-15 16,0 0 0-16,5-1 16 15,2 3-13-15,4 1 22 16,1 0-6-16,2-1-37 16,2 0 28-16,0 4 3 15,2-6 9-15,1 2 8 16,2 0-39-16,-1-5 7 16,3 1-3-16,1 2-28 0,1-3 29 15,1 1-3-15,2-1 2 16,2-3 23-16,0 1-44 15,0-3 9-15,0-3 2 16,0 0-22-16,-1-1 16 16,1-1-3-16,-2-1 4 15,1-2 5-15,1-1-30 16,-2 0 8-16,-1 0 0 16,1 0-8-16,-1 0 27 15,-2-1-19-15,-2-6 2 16,-1 1 7-16,2-2-9 15,-4-3-6-15,2 0-3 16,-3-2 0-16,2 1 6 16,-3-5-6-16,0 3 0 0,0 2 5 15,-1-2 1-15,-1-2-6 16,-2 3 0-16,-2-3-3 16,2 2 2-16,-5-2 1 15,1 2 0-15,-1-1 4 16,0-2-4-16,-3 2 0 15,0-5-1-15,-1 3-10 16,-1 0 9-16,-1-2 2 16,0 0 0-16,-2-1-4 15,1 3 5-15,-2-2-1 16,0 3 0-16,0-4 2 16,0 4 3-16,-3 0-5 0,-3 2 0 15,-4-2 2 1,-1 0-2-16,0 2 0 0,-2-1-1 15,-2 1-14-15,-1 1 5 16,-1 1 10-16,-2 3-7 16,0-1 6-16,-1 1-10 15,-2 1 10-15,-2 4-33 16,-1-1 33-16,-2 2 1 16,0 1 0-16,-3 2 0 15,-4 0-20-15,1 0-20 16,-3 5 38-16,0 2-3 15,-1 3-11-15,1 2 15 16,1 0 1-16,2 1 0 16,0 1-1-16,2 2-16 15,1-1 17-15,2 2 0 0,5 0-17 16,-1-2 8-16,3 2 7 16,2 0-11-16,1 1 13 15,-1 0-99-15,2 1 48 16,-1-2-41-16,2-2-14 15,1-1 9-15,1-3 20 16,1-1-26-16,3-1-102 16,-4 2 46-16,5-3 47 15,2-4-230-15</inkml:trace>
  <inkml:trace contextRef="#ctx0" brushRef="#br0" timeOffset="5097.28">12932 3042 77 0,'0'0'392'16,"0"0"-239"-16,0 0-53 15,0 0-20-15,0 0 19 16,0 0-3-16,0 0-29 15,-8 14-25-15,5-11 6 0,0 1-8 16,-1 0 8-16,-1 2-6 16,2 0-36-16,0 2 2 15,-1-1-6-15,1 2 5 16,-2-2-1-16,2 4-6 16,-1-2 0-16,1 3 8 15,0 0-7-15,0 2-1 16,0 0 0-16,1 0 1 15,1 0 7-15,1 0-8 16,0 0 0-16,0 0-1 0,0 0 3 16,0 0-2-1,3 0 0-15,3 1 0 0,-1 0 5 16,2 2-5 0,-1-3 0-16,1-2-1 0,1 2 5 15,2-1-4-15,1-2 0 16,-1 0 0-16,3-2 12 15,-2 0-12-15,4-1 7 16,-3-1 15-16,0 0-22 16,3-1 25-16,-3-1-14 15,2 1-2-15,-2-3 26 16,2 2-34-16,-1-2 12 16,-1 0-1-16,2-1-5 15,-2 0 2-15,1-1-7 16,-1 0-1-16,3 1 21 15,-3-2-21-15,0 1 0 16,1-1 7-16,1 0-2 0,2 0 29 16,-3 0-13-16,4 0-9 15,-2 0 23-15,1-1-35 16,1-3 21-16,-1 0-7 16,-1-2-9-16,3 0 4 15,-5 2-9-15,2-1 0 16,0-2 16-16,0 4-16 15,-3-3-1-15,3 1 0 16,-3-1-2-16,1-2 2 16,1 0 0-16,-4 1 0 15,3-1 10-15,-2-1-9 0,-1 1-1 16,-1-2 0 0,-1 3 1-16,-2-3-1 0,2 1 1 15,-2-1 1-15,-1 0 10 16,3-1-11-16,-2 1-1 15,-1 0 0-15,0-3-5 16,-1 2 5-16,-1-3 1 16,0 0-1-16,0 1 10 15,0 1-9-15,-3 1-1 16,2 0 0-16,-2 1 8 16,0 0-8-16,0 0 0 15,0 0 0-15,0 1 13 16,-3-1-12-16,-2 2-1 15,1-2 0-15,-1 0 1 0,1 1 1 16,-2-2-2-16,0 2 0 16,2 0 6-16,-3 0-5 15,0 1-1-15,0 1 0 16,1 1 0-16,-2-2 5 16,1 3-5-16,-2-2 1 15,3 0 8-15,-2 2-9 16,1 0 0-16,-3-2 0 15,2 4 1-15,-1-3 2 16,1 1-3-16,-2 1 1 16,1-1 19-16,2 0-18 15,-2 0-2-15,1 0 7 16,1 2-6-16,-1 0 12 0,0 0-5 16,0 0-1-16,-1 0 11 15,1 1-17-15,-2-1 5 16,1 3-6-16,-1-2-4 15,-2 1-2-15,1 1 12 16,2-1-3-16,-2 1 6 16,0 0-9-16,2 0 0 15,-1 0-1-15,-1 0 4 16,1 0-3-16,-4 0 2 16,4 0-1-16,-2 0 11 15,0 0-12-15,1 0-1 16,0 2 1-16,-1 0 0 15,-1 1 2-15,0 1-2 0,1 0 0 16,-2 0-7-16,1 1 7 16,0 2 0-16,1-2 0 15,2 0 2-15,-2 2 5 16,1-2-7-16,1 1 0 16,1 0-1-16,2 0-2 15,0 0 3-15,-1-1 0 16,2 2-1-16,0-2-9 15,-2 2 10-15,1 0-8 16,-2 1-11-16,3 3-58 16,0 2 4-16,3 1-101 15,-3 12-36-15,2-5-329 16,-1 0-114-16</inkml:trace>
  <inkml:trace contextRef="#ctx0" brushRef="#br0" timeOffset="10113.46">10979 6866 656 0,'0'0'192'15,"0"0"-43"-15,0 0-25 16,0 0 2-16,0 0-42 16,0 0-18-16,0-5 9 0,0 5-39 15,0 0-1 1,0 0 0-16,0 0-34 0,0 0 27 15,0 9 15-15,-2 9-34 16,1 3 13-16,-3 3-22 16,1 2 0-16,0 1 0 15,0 0 7-15,1 0-7 16,-1-5 0-16,2-2 0 16,1-4 3-16,0-4-3 15,0-2 0-15,0-3-2 16,0-2-27-16,0-3 29 15,0-2-9-15,0 0 4 16,3 0-3-16,1 0 0 16,1 0 8-16,2 0-1 0,-1 0 3 15,3-2 0-15,0-3-1 16,1 2-1-16,2 2 7 16,3 1-6-16,-1 0-1 15,-1 0 0-15,4 0-1 16,-4 0 1-16,3 0 0 15,-2 3 0-15,-1 0 6 16,-1-3-6-16,0 3 0 16,-1-3 0-16,-2 0-25 15,-1 0-110-15,-2 0-22 16,-1-9-166-16,-2-5-29 16,-2 0-149-16</inkml:trace>
  <inkml:trace contextRef="#ctx0" brushRef="#br0" timeOffset="10399.74">11159 6892 684 0,'0'0'237'16,"0"0"-101"-16,0 0-64 16,0 0-31-16,0 0 9 15,0 0 4-15,0 0 18 16,-1 58-21-16,4-24 16 15,0 6 13-15,0 4-35 16,-3 1 7-16,5 1-21 16,-4-5-31-16,4-3 21 0,-2-5-20 15,1-8-1 1,0-5 8-16,1-8-8 0,-1-2 0 16,1-8-38-16,1-2-145 15,4-5 0-15,-1-11-208 16,0-1-304-16</inkml:trace>
  <inkml:trace contextRef="#ctx0" brushRef="#br0" timeOffset="10917.39">11416 7156 702 0,'0'0'156'15,"0"0"-88"-15,0 0 39 16,0 0-13-16,0 0 66 15,0 0-19-15,0 0-26 0,6-13-63 16,-7 7-42-16,-7 1 6 16,-1-1-14-16,-1 3 5 15,-2 3-7-15,0 0-38 16,-1 0-30-16,2 14 23 16,-1 3 28-16,5 2 16 15,1 1-4-15,3 0 5 16,3-1 0-16,0-2 2 15,0-3-2-15,6-5 0 16,3-2 1-16,2-4-1 0,2-3 0 16,0 0 0-1,-3 0 8-15,2-14 0 0,0-2-8 16,-1-4 0-16,-2-2 0 16,-2 2 3-16,-3 0-3 15,-1 4 0-15,0 5 3 16,-1 5-3-16,-2 5 0 15,0 1-1-15,3 4-7 16,0 16 7-16,0 7 2 16,2 6 7-16,0 7 25 15,1-1-17-15,0 1 15 16,-1-4-16-16,1-4-14 16,-3-7 10-16,4-5-11 15,-4-8 0-15,0-6-2 16,-1-5-83-16,1-1-55 0,-2-10-100 15,2-5-163-15</inkml:trace>
  <inkml:trace contextRef="#ctx0" brushRef="#br0" timeOffset="11991.88">11537 7166 578 0,'0'0'127'15,"0"0"-39"-15,0 0 51 16,0 0-21-16,18 77 0 16,-12-55-52-16,-2-1-44 15,-1-2 5-15,0-5-18 16,-1-5-8-16,-1-2 10 16,-1-4-4-16,0-3-7 0,0 0 12 15,0 0-12-15,0-13-1 16,-1-4-37-16,-4-3 10 15,1-5 17-15,2-3-80 16,2 0-63-16,0 2 36 16,0 4 56-16,3 3 47 15,5 8-5-15,2 4 20 16,-2 7 0-16,1 0 12 16,0 1 61-16,1 12 28 15,-1 4-31-15,0 3 14 16,3-1-31-16,-3 1-15 15,0 0 36-15,1-3-47 0,1-3-8 16,-2-5-19 0,1-3 10-16,-1-2-4 0,0-4-6 15,0 0 9-15,-3-4 5 16,-2-7-8-16,-1-3-5 16,-1-1-1-16,-2-2-19 15,0 3 9-15,0 2-36 16,0 2 33-16,0 6 4 15,0 2 9-15,0 2-10 16,0 3-16-16,0 13 11 16,1 5 15-16,5 6 1 15,3 1-1-15,3 0 14 16,3-5-13-16,3-3-1 16,0-5 0-16,-2-8-2 15,-1-5 2-15,-1-2 0 0,-4-3-7 16,0-13 5-16,-2-6-108 15,-5-4 39-15,0-6-38 16,-3 0 56-16,0-2 53 16,0 4 11-16,0 5 21 15,0 5 95-15,0 8-102 16,0 7 44-16,0 5-41 16,0 1-22-16,3 18 2 15,4 9 24-15,1 10 32 16,4 5-5-16,1 7-50 15,5 1 7-15,1-2-16 16,1-3 2-16,-5-2 3 16,-2-6-5-16,-4-8 0 0,-1-6 15 15,-5-8-15-15,-2-6 0 16,-1-6 0-16,0-4 1 16,0-4 25-16,-12-13-26 15,0-6 9-15,0-9 12 16,2-5-21-16,1-6 0 15,3-1-5-15,6-1-35 16,0 3 20-16,0 3-5 16,8 5-25-16,5 9 42 15,2 7-8-15,3 10 16 16,-2 8 0-16,2 0 6 16,0 7 33-16,-5 10 3 15,-1 5 9-15,-5 2 6 0,-5 0 18 16,-2 1-2-16,0-4-22 15,0-4-1-15,-9-3 8 16,0-6-15-16,0-5-18 16,-4-3-25-16,1 0-25 15,1 0-47-15,0-13-158 16,5-6 31-16,3 1-157 16,3 0-279-16</inkml:trace>
  <inkml:trace contextRef="#ctx0" brushRef="#br0" timeOffset="12293.99">12165 7285 697 0,'0'0'182'0,"0"0"-20"16,0 0-88-16,0 0-35 16,37 75-13-16,-25-71-7 15,1-4-18-15,1 0 13 16,-1-11-13-16,-1-9 0 15,-4-2 14-15,1-4-14 16,-6 3-1-16,-3 1 19 16,0 6 4-16,-2 2 128 15,-8 7 17-15,-2 3 23 16,-3 4 10-16,-3 0-159 16,2 4-42-16,-2 9-98 0,1 4 86 15,7 3 12 1,4-1-92-16,6 5-125 0,0-5-181 15,0-6-626-15</inkml:trace>
  <inkml:trace contextRef="#ctx0" brushRef="#br0" timeOffset="12689.31">12409 7207 763 0,'0'0'276'0,"0"0"-110"16,0 0 72-16,0 0-27 16,0 0-70-16,0 0-132 15,0 0 61-15,-55 0-56 0,51 0-14 16,1 3-15-16,0 3 2 16,3 2-97-16,0 0 87 15,0 1-8-15,6 2 9 16,7-1 21-16,5-1-12 15,3 2 12-15,-1 1 1 16,-1-1 0-16,-4-1 2 16,-2 0-2-16,-7 0 0 15,-3-2 21-15,-3 1-1 16,0-3 38-16,-4 2 11 16,-11-3-34-16,0-1 8 15,-4-2 25-15,-3-2-68 0,0 0-75 16,3 0 14-16,4-6-43 15,5 1 30-15,8-1-133 16,2 2-42-16,0 0-660 16</inkml:trace>
  <inkml:trace contextRef="#ctx0" brushRef="#br0" timeOffset="13049.05">12648 7277 1181 0,'0'0'301'16,"0"0"-182"-16,0 0-52 15,0 0-48-15,0 0 81 16,0 0 1-16,0 0-65 0,17-42-8 16,-14 27-19-16,0 5-8 15,-3 0 20-15,0 5-20 16,0 0-2-16,-3 5 0 15,-6 0-45-15,-2 5 35 16,-1 10 3-16,2 8 8 16,1 4 5-16,3 1 1 15,5 2-6-15,1-3 0 16,0-2 8-16,13-4 2 16,5-4-9-16,4-5-1 15,5-7 6-15,3-5 3 16,3 0-9-16,-2-10 0 15,6-24-35-15,-10 3-68 0,-6-1-505 0</inkml:trace>
  <inkml:trace contextRef="#ctx0" brushRef="#br0" timeOffset="13342.3">12599 7028 1053 0,'0'0'166'15,"0"0"-119"-15,0 0-7 16,0 0 134-16,0 0-18 0,107 3-4 16,-69-3-24-1,-3 0-50-15,0-3-2 0,-5-1-14 16,-7 0-31-16,-6-1 15 15,-5 3-33-15,-5 0-7 16,-4 2-5-16,-3 0 0 16,0 0-2-16,0 0-36 15,0 0-182-15,-3 0-649 0</inkml:trace>
  <inkml:trace contextRef="#ctx0" brushRef="#br0" timeOffset="15113.88">13892 7163 188 0,'0'0'611'0,"0"0"-482"16,0 0-15-16,0 0-27 15,0 0 34-15,0 0-12 16,0 0-61-16,34-31 27 16,-14 11-1-16,5-6-10 15,5-3 27-15,3-8-40 16,4-1-22-16,-1-3-2 16,-2 0-26-16,-1 2 5 15,-3 3-6-15,-5 4 1 16,-7 5 6-16,-3 7-7 15,-4 4 0-15,-5 9 0 16,-1-1 5-16,-3 6-6 16,-2 0 1-16,0 1 0 15,1-1 0-15,-1 2 0 16,0 0 0-16,2 0 0 0,-2 0-4 16,0 0 4-16,0 0-1 15,0 0 1-15,0 0-7 16,0 0 8-16,0 0-1 15,0 0 0-15,0 0 2 16,0 0-2-16,0 0 0 16,0 0 0-16,0 0 1 15,0 0-1-15,0 0 0 16,0 0-2-16,0 5-13 16,0 9 15-16,0 4 0 0,0 3 0 15,0 1 9 1,0 0-9-16,0-4 0 0,0-4-7 15,1-4 11-15,1-4-4 16,-1-3 0-16,1-1 1 16,-2-2-7-16,0 0 12 15,0 0-6-15,0-2 0 16,0-9 1-16,0-4 0 16,0-5-1-16,0-5 0 15,0-1 8-15,-2 0-1 16,1 1-9-16,-1 5 2 15,1 1-7-15,-1 5 7 16,2 4 0-16,0 5 0 16,0 1 2-16,0 3-2 15,0 1-6-15,0 0-5 0,11 5 3 16,7 4 0 0,1 5 8-16,7 2 0 0,-1-1-1 15,-1 2-6-15,-6-1 7 16,-4 1 0-16,-7-2-2 15,-6 1-10-15,-1-2 11 16,0-1 1-16,-8 0 17 16,-5-4-2-16,3-2-5 15,-1-1 13-15,1-2-23 16,2-4 0-16,4 0-159 16,4 0-419-16</inkml:trace>
  <inkml:trace contextRef="#ctx0" brushRef="#br0" timeOffset="16209.95">14828 6341 392 0,'0'0'595'0,"0"0"-429"15,0 0-73-15,0 0-53 16,0 0 20-16,0 0 5 0,0 0 18 16,2-7-48-16,7 3-34 15,6 0 15-15,6-2-7 16,4 3-9-16,5 2 0 15,2 1 6-15,-3 0-2 16,0 4-2-16,-7 7-2 16,-8 4 9-16,-5 0-9 15,-8 3 0-15,-1 3 0 16,-3 1-2-16,-14-2 2 16,-3 0 6-16,-1-4-6 15,1-5 20-15,1-2-20 16,4-4 0-16,2-5 0 15,5 0-45-15,4 0 7 16,2-3-24-16,2-5-28 16,0 0 29-16,9-4 7 0,6 2 40 15,8 2 13-15,2 3 1 16,5 1 0-16,3 4 1 16,1 0 12-16,-1 8 13 15,-5 8-25-15,-6 1 15 16,-4 3 4-16,-9 0-8 15,-4 3 44-15,-5-2 18 16,0 1-10-16,-14 0 3 16,-4-4-57-16,-4-2 9 15,-2-6-13-15,-1-3-5 16,-4-4 14-16,1-3-14 16,1 0-1-16,2-3 25 0,3-6-23 15,5-1 12-15,4 0-8 16,5 3 0-16,2-1-6 15,5 5 0-15,1 0-10 16,0 0 4-16,0 0-114 16,6 1-3-16,6-1-215 15,1-2-480-15</inkml:trace>
  <inkml:trace contextRef="#ctx0" brushRef="#br0" timeOffset="16730.23">15473 6568 117 0,'0'0'556'16,"0"0"-492"-16,0 0-18 15,0 0 21-15,0 0 70 16,0 0-26-16,0 0-17 0,66-26-42 15,-60 15-17-15,-3 0-23 16,-3 0 8-16,0 2-10 16,0 0-1-16,-5 1 17 15,-4 0-16-15,-2 5-9 16,-1 3-1-16,1 0-25 16,-1 0-17-16,2 14 32 15,1 5 10-15,1 4 13 16,4 0-4-16,4 4 3 15,0-1 15-15,0-2-1 16,4-3-1-16,11-3-22 16,2-6 3-16,4-4 0 0,1-7-6 15,8-2-79-15,-9-12-238 16,-2-3-416-16</inkml:trace>
  <inkml:trace contextRef="#ctx0" brushRef="#br0" timeOffset="17102.93">15691 6511 312 0,'0'0'374'0,"0"0"-225"15,0 0 11-15,0 0-27 16,36 77-10-16,-29-54-36 16,2-2-36-16,-4-4-27 15,-1-1 9-15,-1-7-32 0,-3-1 0 16,0-6 6-16,0-2-4 15,0 0 17-15,0 0-5 16,0-5-15-16,0-11-10 16,-3-2-76-16,2-6-13 15,1-2-80-15,0 1-182 16,0 2 128-16,10 4-26 16,2 6 165-16,0 9 94 15,0 4 202-15,3 1 53 16,-2 15 18-16,5 3-107 15,-1 5-7-15,0 0-80 16,-2-1-16-16,-4-3-2 16,-4-6-59-16,-2-4 7 15,-1-7-9-15,-4-3-61 16,0-13-246-16,0-4-496 0</inkml:trace>
  <inkml:trace contextRef="#ctx0" brushRef="#br0" timeOffset="17600.3">15919 6330 992 0,'0'0'217'15,"0"0"-148"-15,0 0-14 16,0 0-1-16,15 73 59 16,-7-37 18-16,1 4-73 15,2 1-17-15,2-2-36 0,1-3 5 16,1-10-3-1,-2-2-7-15,1-9 0 0,-3-7 0 16,-1-5-28-16,-1-3-66 16,0-4-52-16,-2-11 4 15,1-3-19-15,-4 1 31 16,1 2 130-16,-1 8 3 16,-1 4 4-16,1 3 3 15,1 6 42-15,1 11 39 16,0 2 17-16,3-1-56 15,3-3-12-15,0-3 11 16,1-5-29-16,1-6 1 16,-2-1-7-16,0-1-15 15,-3-14 24-15,-3-2-24 0,-5-3 1 16,-1-2-2-16,0 0-57 16,-6 3-21-16,-9 6 30 15,-4 1 48-15,0 8 17 16,2 3 5-16,-1 1 6 15,5 1 11-15,-1 11-39 16,5 2 12-16,3 3-12 16,3-3-39-16,3-1 6 15,0-6-130-15,8-5-217 16,1-2-28-16</inkml:trace>
  <inkml:trace contextRef="#ctx0" brushRef="#br0" timeOffset="17820.61">16289 6486 772 0,'0'0'248'0,"0"0"-119"0,0 0-21 16,0 0 17-16,0 0 20 15,0 0-47-15,94 46 8 16,-82-27 7-16,-3 1-68 16,0-1-25-16,-5 3-19 15,-1-2 16-15,-3-3-16 16,0-3 0-16,0-3-1 15,0-3-3-15,0-4-37 16,-6-3-113-16,-5-1-224 16,-1 0-455-16</inkml:trace>
  <inkml:trace contextRef="#ctx0" brushRef="#br0" timeOffset="18598.38">16323 6665 874 0,'0'0'327'0,"0"0"-259"15,0 0-38-15,0 0-21 16,0 0 0-16,0 0 43 16,0 0 10-16,75 0-8 15,-56-13-27-15,0-4-26 16,-2-1 7-16,-3-1-8 16,-3 2-15-16,-3 3 5 15,-2 6-30-15,-1 3 40 16,-3 5-6-16,0 0-38 15,-1 11 44-15,1 9-1 0,1 4 1 16,3 2 19-16,3-3 39 16,4 1-27-1,-1-7-6-15,4-6-24 0,-2-6 19 16,1-4-19-16,-3-1 12 16,-2-3 17-16,-2-11-29 15,-4-3 7-15,-4-5-8 16,0-2 12-16,0 3-10 15,-12 1-1-15,0 4 8 16,0 7-9-16,-1 4-13 16,1 5 12-16,0 0-6 15,0 10-92-15,2 7 99 16,-1 6 9-16,7-2 18 0,2 0 16 16,2-2-42-16,0-7 9 15,0-4-10-15,9-5 0 16,5-3-9-16,-2 0-4 15,2-9-47-15,2-7-15 16,0-2-67-16,-3 0 40 16,4 1 59-16,-5 3 43 15,0 8 95-15,-1 6-47 16,-1 0-26-16,-3 11 36 16,2 12 32-16,-3 0 23 15,0 3-54-15,-2-3-7 16,-1-6 8-16,2-6-38 15,-1-4-9-15,1-7 7 16,-1 0-18-16,1-2 4 16,2-15-6-16,2-4-21 0,0-7-2 15,0 2-47-15,0-1 23 16,1 7 37-16,-2 6-5 16,-1 6 15-16,2 8 0 15,-1 0 2-15,1 18 27 16,-2 2 29-16,2 1-2 15,-2-2-2-15,1-3-47 16,0-5 2-16,2-7-9 16,-1-4-16-16,3 0-30 15,4-18-214-15,-2-4-37 16,-1-2-574-16</inkml:trace>
  <inkml:trace contextRef="#ctx0" brushRef="#br0" timeOffset="18795.22">16968 6269 1008 0,'0'0'263'0,"0"0"-132"15,0 0-34-15,3 108 37 16,3-60-19-16,0 3-20 16,4 1-41-16,1-5-52 15,-2-3 12-15,-1-9-14 16,-2-7-76-16,-6-11-65 15,0-6-123-15,0-11-376 0</inkml:trace>
  <inkml:trace contextRef="#ctx0" brushRef="#br0" timeOffset="19183.59">16989 6584 1005 0,'0'0'169'0,"0"0"-92"15,0 0-40-15,0 0 23 16,0 0 17-16,0 0-27 15,89 42 13-15,-71-42-30 16,3 0-17-16,-3-14 18 16,-2-3-34-16,-2-5 0 15,-2-2 18-15,-6 3-18 16,-6 1 22-16,0 3-22 16,0 9 0-16,-6 6 10 0,-6 2-10 15,-2 11-18 1,4 12 18-16,0 3 38 0,3 0 35 15,6-5-46-15,1-5-19 16,0-8 5-16,12-5-13 16,6-3-2-16,3-3-13 15,1-8-46-15,2 0 44 16,1 3-7-16,-1 5 24 16,-2 3 22-16,-2 5 25 15,-2 10 58-15,-8 7-17 16,-4 2-63-16,-6 2 7 15,-1 2-32-15,-30 5-53 16,-1-5-236-16,-1-6-979 0</inkml:trace>
  <inkml:trace contextRef="#ctx0" brushRef="#br0" timeOffset="19709.98">14020 7318 401 0,'0'0'241'0,"0"0"-88"16,0 0 26-16,0 0-57 16,0 0 9-16,0 0-22 15,0 0-32-15,36-29 4 0,-28 28-7 16,2 1-21-16,4 0 26 16,5 8-8-16,4 7 2 15,6 6 3-15,5 1-29 16,2 2-22-16,2 1-7 15,-1-4-17-15,-1-4-1 16,-2-6 0-16,-7-9-27 16,1-2-112-16,-7-13-210 15,-7-4-554-15</inkml:trace>
  <inkml:trace contextRef="#ctx0" brushRef="#br0" timeOffset="20181.34">14496 7299 317 0,'0'0'896'0,"0"0"-764"16,0 0-75-16,0 0-9 16,0 87 65-16,0-53-5 15,0 2-21-15,0-2-56 16,0 1-3-16,0-7-25 16,0-9 6-16,0-6 1 15,0-6-10-15,0-6-1 16,0-1 0-16,2-6-12 15,1-14 13-15,1-7 0 16,1-5-10-16,-2-3 1 16,1-3-14-16,-1 3-20 15,-1 5 42-15,2 5-7 16,-3 8 8-16,-1 8 1 16,2 8-1-16,-1 1 3 0,2 1-2 15,5 15-1-15,1 6 4 16,7 4 8-16,2 5-6 15,6 1 0-15,0-3-6 16,0 0 22-16,-6-5-16 16,-3-3-2-16,-9-5-4 15,-5 1 7-15,-1-4 11 16,-7-4 33-16,-13 0 5 16,-5-2-14-16,-5-4-24 15,0-2 22-15,1-1-20 16,6 0-13-16,4 0-14 15,7 0-40-15,9-8-47 16,3 2-227-16,0-1-570 0</inkml:trace>
  <inkml:trace contextRef="#ctx0" brushRef="#br0" timeOffset="20548.71">14911 7442 1128 0,'0'0'192'16,"0"0"-147"-16,0 0-44 15,0 0 20-15,0 0 50 16,37-81 63-16,-33 60-38 16,1-1-58-16,-3-2-16 0,1 4-22 15,-2 3 10-15,1 5-10 16,-1 5 1-16,-1 7 0 15,3 0-2-15,0 5-9 16,3 17 10-16,3 7 0 16,0 9 0-16,2 5 10 15,-1 4-3-15,-3 1 11 16,1 1 40-16,-4-5-37 16,-1-3 17-16,0-7-31 15,-3-7 2-15,0-6-2 16,0-8-7-16,0-6-6 15,0-7-86-15,0 0-238 16,1-4-503-16</inkml:trace>
  <inkml:trace contextRef="#ctx0" brushRef="#br0" timeOffset="21272.91">15245 7456 1066 0,'0'0'223'0,"0"0"-171"16,0 0-52-16,0 0 10 15,0 0 0-15,0 0 28 16,0 0-31-16,48-24 19 0,-35 24-10 16,2 10-10-16,-1 6 23 15,-1 4 31-15,-4 3-8 16,0 1 15-16,-3-1-25 15,-2-1-12-15,-4-3-24 16,0-5-5-16,0-4 18 16,0-3-19-16,0-7 1 15,-4 0-1-15,1-2-49 16,0-12-132-16,3-5 24 16,0-6-124-16,0 1-15 15,12-1 29-15,1 4 35 16,5 4 232-16,2 5 86 15,0 5 171-15,1 7-105 0,-3 0 44 16,1 13-71 0,-3 7 6-16,-2 4-32 0,-2 1-38 15,0-5-8-15,-1-1 20 16,-4-8-29-16,3-4-24 16,-4-5 7-16,2-2-26 15,1-5 5-15,0-12-6 16,0-6-82-16,0 0-49 15,-2-1 2-15,1 4-284 16,-5 4 124-16,0 10 124 16,0 6 79-16,-2 0 86 15,2 14 42-15,0 11 105 16,2 2 91-16,3 2-37 16,3-3-25-16,3-5-99 15,2-4-34-15,3-9-21 0,-1-7-15 16,3-1 27-1,-4-6-11-15,-1-11 23 0,-4-7 5 16,-5-2-32-16,-7 1 38 16,0 0 15-16,-4 3 33 15,-10 4-4-15,-3 4-7 16,-2 7 11-16,-3 4-105 16,0 3-12-16,2 0-163 15,0 19-44-15,4-2-79 16,6 0-275-16</inkml:trace>
  <inkml:trace contextRef="#ctx0" brushRef="#br0" timeOffset="21631.07">15958 7553 979 0,'0'0'135'16,"0"0"-33"-16,0 0-2 15,0 0 63-15,89-33-67 16,-75 14-32-16,-3 1-29 16,-4-1-28-16,-3 0 16 15,-4 2-12-15,0 3-4 16,0 3 19-16,-7 6-19 16,-5 5-5-16,0 0-2 0,-4 2-135 15,2 15 134 1,-1 5-1-16,3 3 2 0,5 6 19 15,2-1-12-15,3 1 21 16,2-5-5-16,2-1-16 16,10-5 13-16,3-7-19 15,5-5-2-15,0-5-7 16,4-3-74-16,-3-5-49 16,6-21-92-16,-6 2-276 15,-6 1 121-15</inkml:trace>
  <inkml:trace contextRef="#ctx0" brushRef="#br0" timeOffset="22013.42">16219 7422 816 0,'0'0'173'0,"0"0"4"15,0 0-54-15,30 82 55 16,-18-53-27-16,-5-2-66 15,1-2 11-15,-4-6-36 16,-1-5-42-16,1-5 10 16,-2-5-28-16,-2-4 0 15,0 0 0-15,1-6-3 16,-1-11-45-16,3-9-73 16,1 0-95-16,0-5 32 15,4 6-26-15,2 3 132 16,-1 10 78-16,0 7 131 15,0 5-32-15,3 3-1 16,-3 16 58-16,-2 8 36 0,3 3-77 16,0 2-59-16,-3-1-25 15,3-7-25-15,-2-6 13 16,-1-9-19-16,-1-9 0 16,3 0-38-16,-1-27-162 15,-2-4-154-15,0-2-439 0</inkml:trace>
  <inkml:trace contextRef="#ctx0" brushRef="#br0" timeOffset="22241.6">16474 7178 1403 0,'0'0'236'16,"0"0"-159"-16,0 0-62 0,8 92 1 15,-5-41 105-15,0 3-20 16,3 3 0-16,1-2-51 15,2-3-32-15,0-9-6 16,0-7-12-16,1-9 0 16,-1-12-2-16,-1-13-67 15,0-2-61-15,0-8-93 16,4-25-84-16,0 2-275 16,-3 4 40-16</inkml:trace>
  <inkml:trace contextRef="#ctx0" brushRef="#br0" timeOffset="22758.96">16634 7521 192 0,'0'0'356'0,"0"0"-151"15,0 0 47-15,0 0-40 0,0 0-55 16,29 87 8-16,-19-57-41 16,3-2-42-16,2-4 7 15,4-4-51-15,3-9-16 16,1-5 7-16,-1-6-28 16,1 0 12-16,-7-16-1 15,-3-4-11-15,-7-2 24 16,-4-2-22-16,-2 0 7 15,-2 2 1-15,-12 5 0 16,-1 2-6-16,-5 7 8 16,1 5-12-16,-4 3-2 15,3 0 1-15,2 6-1 16,1 7 1-16,5-1-28 16,4 0 16-16,3 0-3 15,5-5-23-15,0-2 7 0,0-5-26 16,5 0-3-16,8 0-3 15,2-13-113-15,3-1-4 16,2-5-52-16,0 0 105 16,4 0 127-16,3-1 13 15,-1 1 182-15,1 3-32 16,0 3-25-16,-3 6 35 16,0 4-27-16,-3 3-64 15,-1 0 3-15,-4 17-18 16,-2 6-1-16,-3 5-7 15,-5 6-39-15,-1-1 25 0,-4-1-8 16,2-3-23 0,0-5 8-16,4-6-22 0,1-6 0 15,1-3 0-15,1-7-11 16,-1-2 11-16,-1 0-59 16,-8-19-59-16,0-2-129 15,0 0-528-15</inkml:trace>
  <inkml:trace contextRef="#ctx0" brushRef="#br0" timeOffset="23396.28">16901 7599 1056 0,'0'0'564'0,"0"0"-564"16,0 0-13 0,0 0-113-16,0 0 126 0,0 0 32 15,0 0 65-15,61-6-48 16,-36 0-48-16,3-2 14 15,1-1-14-15,1-3 0 16,1-3 10-16,-4 0-11 16,-2-1-46-16,-5 4-55 15,-7 2-2-15,-7 6 71 16,-3 4 12-16,-3 0 20 16,0 11 39-16,0 12-11 15,-6 3 75-15,5 5-3 16,1 0-44-16,0-1 20 15,7-4-6-15,6-7-39 16,1-4 3-16,1-7-33 0,-2-4 7 16,1-4-8-16,-4 0 9 15,-2-12-5-15,-3-7 6 16,-2-3-8-16,-3-4 4 16,0-1-6-16,-3 0 0 15,-8 3 0-15,0 7 0 16,0 3-1-16,0 9 1 15,2 5-16-15,1 0-3 16,1 15-28-16,3 2 38 16,0 1 9-16,3-3 6 15,1-1 8-15,0-6-14 16,0-4-16-16,3-4 15 16,6 0-29-16,3-1 1 0,1-10-56 15,2 1-42-15,-1 1 92 16,2 7 35-16,-1 2 23 15,4 4 78-15,0 19-15 16,0 6 9-16,-2 8-26 16,-2-1-46-16,-1-3 33 15,-4-6-31-15,1-9-17 16,-1-8 1-16,-1-10-9 16,2-2-19-16,0-22-118 15,4-24-134-15,-1 1-308 16,-4 1-343-16</inkml:trace>
  <inkml:trace contextRef="#ctx0" brushRef="#br0" timeOffset="23571.25">17636 7474 1117 0,'0'0'196'16,"0"0"-144"-16,2 103-26 16,-2-60 93-16,0-3 11 15,0-9-31-15,1-4-55 16,2-5-30-16,0-7-14 15,2-4-7-15,-1-3-57 16,-3-8-134-16,1 0-176 16,-2-2-592-16</inkml:trace>
  <inkml:trace contextRef="#ctx0" brushRef="#br0" timeOffset="23871.98">17638 7157 1205 0,'0'0'161'16,"0"0"-122"-16,0 0-29 15,0 0 25-15,0 0 144 16,6 97-20-16,4-47-77 15,-1 6-25-15,3 4-16 16,0-2-4-16,-3-4 8 16,0-7-45-16,-3-3 6 0,-1-10-6 15,-3-10-24 1,-2-9-42-16,0-11-203 0,0-4-133 16,-7 0-532-16</inkml:trace>
  <inkml:trace contextRef="#ctx0" brushRef="#br0" timeOffset="24191.19">17687 7562 1111 0,'0'0'394'16,"0"0"-275"-16,0 0-69 15,0 0-39-15,0 0 71 16,79 3-12-16,-55-3-8 16,-1 0 8-16,1-3-52 15,-4-9 4-15,-2-2-15 16,-6-2 4-16,-6-1-2 15,-5-2-8-15,-1 2-1 0,0 0 0 16,-9 3-37-16,-4 5 21 16,-2 4 3-16,1 5 13 15,1 3 1-15,4 18 12 16,3 11-4-16,4 4 74 16,2 6-49-16,0-2 1 15,5-2 1-15,6-8-26 16,3-6 12-16,1-8-22 15,3-7 1-15,-3-9-1 16,3-7-71-16,-4-13-205 16,-4-4-833-16</inkml:trace>
  <inkml:trace contextRef="#ctx0" brushRef="#br0" timeOffset="40125.53">29518 5314 192 0,'0'0'330'0,"0"0"-165"16,0 0-71-16,0 0-18 16,0 0 28-16,-3 0 15 15,3 0-19-15,0 0 4 16,0 0-37-16,0 0 17 16,0 0 19-16,0 0-33 15,0 0 16-15,0 0-18 16,0 0-14-16,0 0 22 0,0 0-49 15,0 0 5-15,0 0-5 16,0 0-26-16,0 0 20 16,0 0-12-16,0 0-9 15,0 0 12-15,0 0-12 16,0 0 0-16,0 0 0 16,0 0-12-16,0 0 5 15,0 0 7-15,10 0 0 16,4 0 12-16,7 0-11 15,2 0-1-15,5 0 0 0,6 0 5 16,3 0-11 0,3 0 6-16,3 0 0 0,1 0 11 15,-2 0-9-15,-1 3-2 16,-3 0 0-16,-4 2-5 16,-4-1 4-16,-3-2 1 15,-4 1 0-15,-3-3 6 16,-1 0-5-16,1 0-1 15,-5 0 0-15,-1 0 2 16,-1 0-3-16,-3 0 1 16,0 0 0-16,-4 0 4 15,0 0 2-15,-3 0-6 16,0 0 0-16,-1 0-6 16,-1 0 6-16,1 0 2 15,1 0-1-15,-3 0 13 16,1 0-12-16,-1 0-2 0,0 0 0 15,2 0 1-15,-1 0 0 16,-1 0-1-16,2 0 1 16,-2 0 10-16,0 0-10 15,1 0-1-15,-1 0 0 16,0 0-22-16,0 0-14 16,0 0-307-16,-10 0-440 0</inkml:trace>
  <inkml:trace contextRef="#ctx0" brushRef="#br0" timeOffset="42736.5">30736 5240 468 0,'0'0'170'0,"0"0"-121"15,0 0-18-15,0 0 100 16,0 0-5-16,0 0-31 15,0 0-34-15,0-7-16 16,0 7 17-16,0 0-29 16,0 0 1-16,0 0-12 15,0 0-21-15,0 0 15 16,0 0-15-16,0 0-1 0,0 0 7 16,0 0-7-1,0 0 0-15,0 0 0 0,0 0-6 16,0 0 6-1,0 10 0-15,0 7 0 0,0 7 25 16,2 6-24-16,-2 6 11 16,1 4 0-16,2 4-12 15,1 0 23-15,0-1-12 16,-1 0 7-16,0-7 14 16,-1-4-31-16,-1-4 18 15,-1-9 2-15,2-3-19 16,-2-7 20-16,0-3-11 15,0-3-2-15,0-3 6 16,0 2-5-16,0-2-10 16,1 0 0-16,-1 0 1 15,0 0-2-15,0 0-82 0,0 0-33 16,-4-6-187-16,-4 1-334 16</inkml:trace>
  <inkml:trace contextRef="#ctx0" brushRef="#br0" timeOffset="43126.52">30670 5632 514 0,'0'0'257'16,"0"0"-122"-16,0 0-42 15,0 0 12-15,0 0-15 0,0 0-13 16,0 0-39 0,0-3-36-16,0 3 23 0,0 0-18 15,3 0 12-15,4 0 13 16,0 0-25-16,2 0 9 16,5 3-8-16,-1 6-7 15,5 1 29-15,-1 0-15 16,2 0-5-16,-1-2 6 15,0 0-15-15,-2-3-1 16,-2 0 0-16,-4-2 0 16,0 1 3-16,-2-1-3 15,-2-3 1-15,0 0 0 16,0 0 1-16,-3 0-4 0,-3 0-58 16,0 0-205-16,0 0-243 15</inkml:trace>
  <inkml:trace contextRef="#ctx0" brushRef="#br0" timeOffset="43384.97">30910 5582 810 0,'0'0'307'15,"0"0"-204"-15,0 0-64 16,0 0-14-16,0 0 0 0,0 0 63 15,0 0 8 1,-44 81-44-16,31-49 5 0,3-3-22 16,0 0-13-1,4-5 1-15,1-2-21 0,0-5-4 16,4-3-16-16,-1-2-85 16,2-7-44-16,0 0-157 15,5-5-408-15</inkml:trace>
  <inkml:trace contextRef="#ctx0" brushRef="#br0" timeOffset="69566.24">12939 9251 354 0,'0'0'164'0,"0"0"-70"15,0 0 7-15,0 0 39 16,0 0-7-16,-9-4-23 15,6 1-32-15,0 3-23 16,0 0 1-16,0-1-15 16,-1-1 2-16,-1 1 5 15,1-2-20-15,-1 1 14 0,1 2-4 16,-2-3-18-16,-1 3 19 16,-1-2-25-16,0 2 7 15,1 0 3-15,-3 0-23 16,-1 0 17-16,0 0-12 15,0 0-5-15,0 0 20 16,-2 0-20-16,1 2-1 16,-2 3 0-16,0 1 8 15,-3 0-8-15,4 0 0 16,-2 3 0-16,-3 0 1 16,3-1 1-16,-4 1-2 15,-1 3 0-15,2-1 0 16,-1 0 0-16,1 1 0 15,2-1 1-15,-1 0 0 0,4 1 0 16,-2 0-1-16,3 0 0 16,1-1-1-16,0 3 1 15,0 2 0-15,-1 1 0 16,-1 0 0-16,1 3 1 16,-1-3-1-16,0 0 0 15,0 2-3-15,3 0 3 16,-1-2 0-16,1 2 0 15,2 1 1-15,1-2-1 16,2 0 0-16,2-1 0 16,2-2-6-16,1 1 6 15,0 1 0-15,0 1 0 16,7 3 1-16,4-2 0 16,5 1-1-16,-1-1 0 15,4 1-3-15,2-1 3 0,-1-2 0 16,2-2 0-16,0-1 4 15,0-2-2-15,0 0-2 16,0-2 0-16,-1-2 1 16,-3 1-1-16,0-4 0 15,-2 0 0-15,-1-1 2 16,-1-2-1-16,-3 0-1 16,-2-1 0-16,1 1 1 15,-3-1 0-15,0-1-1 16,-1 2 0-16,-3-2 6 15,0 2-5-15,-3-2-1 16,2 0 0-16,-2 0-2 16,0 0 1-16,0 0 2 0,0 0-1 15,1 0 6-15,-1 0-6 16,0 0 0-16,2 0 0 16,-2 0 1-16,0 0-2 15,0 0 1-15,0 0 0 16,0 0 3-16,0 0-2 15,0 0-1-15,0 0 0 16,0 0 1-16,0 0-1 16,0 0 0-16,0 0 0 15,1 0 1-15,1 0 1 16,2 0-2-16,2 0 0 16,5 0 1-16,-1 0 6 15,3-2-5-15,4-3 4 0,2-1 0 16,2-2-5-1,2-3-1-15,2 0 0 0,2-1 1 16,0-2 1-16,-1 1 0 16,0 1-2-16,-5 0 4 15,-2 0-2-15,-1 0-2 16,-3 0 0-16,-2-2 0 16,-1-1 2-16,-3 2-1 15,1 0-1-15,-2-1 3 16,0 1-2-16,-1 0-2 15,2 1 1-15,-3 0 0 16,-2 0 0-16,2 1 0 0,1-2 0 16,-2 1 0-1,1-2 1-15,-1 1-1 0,1-1 0 16,0 1 0-16,-2-1 0 16,3-1 0-16,-2 3 0 15,-2 0 0-15,0 1 1 16,-1 1-1-16,-1 1 0 15,1-4 0-15,-2 4 2 16,0-1-2-16,0 2 0 16,0-2 4-16,0 1-3 15,0-2-1-15,0 0 0 16,0 1 1-16,-2-2 7 16,-1 3-8-16,2-1 0 15,-4 0-1-15,5 0 3 16,-3-1-3-16,1 1 1 0,1 2 0 15,-2-1 3-15,-3 1-2 16,3 1-1-16,0 0 0 16,-1 2 9-16,1-3-9 15,-2 2 0-15,2-1 0 16,-1 1 16-16,-2 2-9 16,3-3-5-16,-2 2 9 15,1-1-5-15,-1-1 12 16,-1 2-12-16,-1-1 2 15,3 0 21-15,-4-1-28 16,0 1 5-16,0 0-4 16,0 1 9-16,1-1 0 15,-2 0-9-15,0 2-1 16,0 0 12-16,0 1-6 0,-1 0-7 16,1 1 0-16,-2 1 6 15,-1-3 3-15,0 3-9 16,-1-1 9-16,-4 1 14 15,1 0-15-15,1 1-7 16,-3 0-1-16,2 0 6 16,0 0 2-16,0 0-8 15,0 0 0-15,3 1 9 16,-2 5-9-16,3-1-1 0,1 2-11 16,1 0 12-1,2-1 2-15,2 0-2 0,2 2 0 16,-2 1-1-16,5 2-27 15,1 2-44-15,0 9-117 16,11-1-135-16,0-3-522 0</inkml:trace>
  <inkml:trace contextRef="#ctx0" brushRef="#br0" timeOffset="71148.75">13738 9143 468 0,'0'0'96'15,"0"0"-42"-15,0 0 57 16,0 0 56-16,0 0-21 16,0 0-30-16,0 0-58 15,-71 11-22-15,60-5-21 16,-2 5-15-16,1 0 13 16,-3 1-13-16,3 4 1 15,0 1 20-15,1 0-19 0,3 5-2 16,0 0 0-16,2 0 1 15,2 2 3-15,-2 0-4 16,5 0 2-16,-1 0 1 16,2 1-1-16,0 0-2 15,0 1 0-15,0 0 0 16,0 1 10-16,0-1-10 16,3 0 0-16,3 1 5 15,-2-1 1-15,2-1-5 16,1 1-1-16,2-2 7 15,1 1 6-15,-1-2-7 0,3-1 0 16,1-1 1-16,1-2 2 16,3 0 8-1,3-2 8-15,-1 0-5 0,2-3 27 16,3 0-47-16,-3-1 16 16,3-2-5-16,0-2-3 15,-1 0 3-15,3-1-3 16,-2-3 0-16,0-1 17 15,-2-2-16-15,0-2 2 16,-1 0 4-16,2 0-15 16,-1 0 23-16,-1-2-17 15,1-3 1-15,1-4 1 0,-1 2-1 16,-4-3-7 0,6-2 0-16,-4 0 0 0,-1-3 3 15,0 3-3-15,-2-2 0 16,0 0 4-16,1 0-3 15,-3 1-1-15,1 0 0 16,-2-1 1-16,1-1 0 16,-3 1-1-16,0-1 0 15,-1-2 7-15,0 3-6 16,-2-3-1-16,0 1 0 16,-3 0 1-16,0 2-1 15,-3 0 1-15,0 1 14 16,0 1 20-16,-1-2-34 15,-2-3 26-15,0 2-9 16,0-2-17-16,0 0 15 0,0-2-16 16,0 0 2-1,0 2 37-15,-2-3-39 0,-4 3 8 16,-2-2-8-16,1 2 6 16,-2 0-1-16,0 1-4 15,0 2 17-15,0 1 24 16,-4-2-40-16,2 1 12 15,-4 1-14-15,3 1 11 16,-2 0-13-16,2 0 8 16,-2 0-6-16,1 1 13 15,-1 0-11-15,-1 4-2 16,2-2 0-16,-2 2 1 16,0 1 15-16,0 1-15 15,0 1 9-15,-4-1-4 0,1 2 6 16,-3-1-11-16,0 1 1 15,1 2 6-15,1 1 4 16,-1-1-11-16,3 1 5 16,-2 0 7-16,1 0-12 15,1 0-1-15,-2 0 0 16,1 0 0-16,-3 1 2 16,1 3-2-16,1 3 0 15,0-4 6-15,0 4-5 16,2 0-1-16,0-1 0 15,-2 2-4-15,2-2 3 16,0 3 1-16,1-1 0 16,1 1 0-16,0 2 0 0,3 0 0 15,-1 0 0-15,2 2-6 16,2-1 0-16,0 2 6 16,5 0-16-16,2 3-42 15,2 4-140-15,0-4-120 16,3-3-510-16</inkml:trace>
  <inkml:trace contextRef="#ctx0" brushRef="#br0" timeOffset="72552.69">13236 8372 423 0,'0'0'95'16,"0"0"-44"-16,0 0 22 16,0 0 12-16,0 0 29 0,0 0-41 15,0 0-20 1,-73 58 12-16,59-47-16 0,4 1 15 15,-2 2 10-15,3 0-35 16,0 0-6-16,1 2-21 16,1-1-4-16,3-1 14 15,-1 3-20-15,4-2-2 16,1 2 0-16,0 0 1 16,0 0 9-16,0-1-9 15,0 1-1-15,3-2 10 16,3-1-8-16,2 2-2 15,2-2 0-15,0 1 1 16,3-1 6-16,2 2-5 16,2-2 16-16,-2 0 20 15,1 0-28-15,4-1 14 0,-1-2 7 16,0 1-8 0,-1-4 27-16,0 1-18 0,3-3-6 15,-2 0 6-15,2-1-26 16,0-3 14-16,-1 1-7 15,0 0-12-15,1-3 27 16,0 1-22-16,0-1 5 16,3 0 14-16,-3 0-25 15,3 0 16-15,-2 0-7 16,3 0-7-16,-1 0 24 16,-1 0-20-16,-1-4 4 15,2 1 12-15,-2-5-16 16,-2 0 1-16,-1 2 4 15,-2-3-10-15,-1 1 14 16,-3-1-14-16,2-1 6 0,-3 1 2 16,0-1 1-1,-2-2-10-15,0-2 0 0,0 0 1 16,-3-3 6-16,1 1-7 16,-2-3 1-16,-2 0 11 15,2 1-11-15,-3-1-1 16,-1 2 0-16,-2 0 0 15,0 1 3-15,0 1-3 16,0 1 1-16,0 0 7 16,-2-2 0-16,-3 2-9 15,-3 2 1-15,0-3 0 0,1 3 3 16,-5 2-3-16,0 0 2 16,0 0 16-16,-1-2-17 15,-1 3 10-15,1-2-2 16,-1 1-8-16,0 1 12 15,-2-2-13-15,0 2 8 16,1-1-2-16,-3 2-4 16,2-2-2-16,0 3 0 15,-1 0 0-15,1 1 15 16,-1 0-14-16,-2 1 1 16,1 0 11-16,0 3-4 15,-1-3-5-15,-2 3-4 16,4 0 1-16,-2-1 6 15,1 2-6-15,-1 0-1 0,1 1 0 16,0 0 6-16,-1 0-6 16,0 0 0-16,3 0 0 15,1 0-3-15,-1 2 3 16,2 4 0-16,1 2-1 16,-1 2-16-16,0 3 16 15,0 3 1-15,-1 6-13 16,3 3 12-16,-2 6-82 15,-6 27-57-15,5-8-119 16,0 1-368-16</inkml:trace>
  <inkml:trace contextRef="#ctx0" brushRef="#br0" timeOffset="82876.37">11070 11204 317 0,'0'0'163'15,"0"0"-69"-15,0 0-8 16,0 0 21-16,0 0 3 16,0 0 0-16,-6 0 3 0,6 0-48 15,0 0-9-15,-1 0-2 16,1 0-25-16,0 0 33 16,0 0-8-16,0 0-5 15,0 0 15-15,0 0-36 16,0 0 2-16,0-2-9 15,0 2-21-15,0 0 24 16,0-1-18-16,0 0-6 16,0-3 11-16,0 0-5 15,8-3-6-15,3-2 0 16,1 1-1-16,4-1 1 16,2 1 0-16,-1 0 0 15,2 2 5-15,-2 3-5 0,2 3 0 16,-1 0 0-1,0 0-8-15,1 6 7 0,-2 5 1 16,-3 3 0-16,-2 3-7 16,-4 1 1-16,-2 1 5 15,-5 0-9-15,-1 0-17 16,0 1 26-16,-7 0-15 16,-4 1 16-16,-2-1-7 15,-3-2 8-15,-1-2-1 16,1-5 0-16,2-1 1 15,-1-5 2-15,5 0-3 16,0-5 0-16,2 0 0 0,2 0-2 16,0 0-22-1,4-9-6-15,1 1-5 0,-1-2 25 16,2 2-6-16,0-1 8 16,0 1 7-16,0-1-11 15,8 2 12-15,3-1-7 16,3 0 2-16,1 3 4 15,5 1 1-15,2 2 0 16,1 2 2-16,3 0-1 16,1 0-1-16,0 0 0 15,1 10-2-15,-1 2 2 16,-6 5 0-16,0 3 0 16,-6-1 5-16,-5 5-4 15,-4 0-1-15,-3 2 0 0,-3-1 1 16,0 0 2-16,0-1-3 15,-4 0 0-15,-7 0 6 16,-3-1 0-16,-2-2-6 16,-3-3 0-16,-6-2 0 15,1-4 6-15,-10-3-6 16,-2-5 32-16,-3-4 16 16,5 0-27-16,-1 0 25 15,5-6-2-15,5-4-15 16,6 2 29-16,4-1-30 15,3 3-6-15,5-1 5 16,2 3-26-16,2 2 5 16,3 1-6-16,0 1-12 15,0 0 9-15,0-2-20 0,0 0-84 16,0-1-59-16,8-7-104 16,-1 1-344-16,2 1-12 0</inkml:trace>
  <inkml:trace contextRef="#ctx0" brushRef="#br0" timeOffset="84169.38">11877 11289 696 0,'0'0'158'0,"0"0"-116"16,0 0 29-16,0 0 27 15,-100 21-21-15,75-10 6 16,1 3-46-16,3 1-6 0,2 2-11 16,5 1-19-16,2 4 14 15,6 1-15-15,5 2 1 16,1 0 9-16,0-1-10 16,7-2 0-16,5-2 0 15,5-6 0-15,0-6 1 16,0-5-1-16,-1-3 0 15,-1 0 9-15,0-4-7 16,-3-10-2-16,-3-3 0 16,0-2 7-16,-5-1-1 15,-1-4-6-15,-1 4 1 16,-2-2 17-16,0 4-18 16,0 3 0-16,0 6 0 0,0 5 0 15,0 4 15-15,0 0-15 16,0 9 0-16,0 16 9 15,0 16-8-15,3 8-1 16,6 20 13-16,1-3-5 16,-1 2 14-16,0 0-13 15,0-14 1-15,-3 1 3 16,0-7-12-16,0-9-1 16,-1-10 0-16,-1-9-1 15,-1-10-8-15,-2-8-3 16,1-2-73-16,-1-22-96 15,1-6-129-15,-1-4-280 0</inkml:trace>
  <inkml:trace contextRef="#ctx0" brushRef="#br0" timeOffset="85240.48">11992 11427 674 0,'0'0'202'0,"0"0"-164"15,0 0-17-15,0 0 17 16,15 99 60-16,-15-61 27 16,1-1-44-16,-1-5-35 15,2-5-17-15,-2-8-22 16,0-8-5-16,0-3-2 0,0-7 0 16,0-1 27-1,0 0-27-15,0-15 2 0,0-7-2 16,0-3-23-16,0-4 5 15,0-4-25-15,0 4-43 16,1 0 18-16,10 5 29 16,-1 7 38-16,5 6-7 15,-3 6 14-15,3 5-6 16,-3 0 2-16,1 15-1 16,-1 7 36-16,-3 4-9 15,1 5 4-15,-2-3 1 16,4-1-19-16,0-6 18 15,0-4-17-15,0-7-14 16,3-5 16-16,-2-5-16 16,2 0-1-16,0-14 0 0,0-5 7 15,-5-6-19 1,1-4 1-16,-7 0-57 0,-1 2-9 16,-3 2-98-16,0 6 88 15,0 8 31-15,-1 5 54 16,-4 6 2-16,4 5 18 15,1 15-11-15,0 11 55 16,0 6 7-16,12 4 27 16,3 0-1-16,6-3-60 15,1-7 14-15,5-7-34 16,1-8-5-16,0-10 9 16,2-6-13-16,-4 0-5 15,-1-14-1-15,-6-10 0 0,-4-4-1 16,-4-6 1-16,-7-2-7 15,-2-1 7-15,-2 1 0 16,0 1 0 0,-5 6 6-16,-1 5-6 0,0 6 23 15,5 7-6-15,1 3-16 16,0 8-2-16,0 0 2 16,3 20-1-16,10 11 9 15,2 13-9-15,3 9 27 16,1 8-6-16,-1 4-5 15,2 1-3-15,-4-1-12 16,-3-4-1-16,-2-8 0 16,-5-6-4-16,-3-12 4 0,0-9 2 15,-3-11-1 1,0-7 15-16,0-8-14 0,-4-3 2 16,-7-19-4-16,0-9-42 15,-3-11 33-15,0-8 8 16,-4-17-25-16,3-17 17 15,5 5-201-15,6 8-17 16,4 11 61-16,4 19 114 16,14 3 52-16,6 4 88 15,4 11 26-15,2 17-21 16,-2 6-48-16,2 6 7 16,-4 18 17-16,-6 5-12 15,-5 5 15-15,-7 0 14 16,-8 2 4-16,0-2 1 0,-2-4-48 15,-11-3 2-15,-1-8 13 16,0-4-56-16,-2-8 68 16,0-7-60-16,1 0-10 15,-3-9-56-15,6-9-140 16,3-13 39-16,5 3-155 16,4 4-276-16</inkml:trace>
  <inkml:trace contextRef="#ctx0" brushRef="#br0" timeOffset="85565.07">12880 11596 1096 0,'0'0'171'0,"0"0"-100"16,0 0-19-16,34 90-39 15,-13-74-3-15,1-8 2 16,5-8-11-16,-1 0 6 15,0-14 0-15,-2-6-6 16,-3-5 11-16,-9 0-11 16,-4 0 6-16,-8 0 30 15,0 3 6-15,-4 2 131 16,-14 3-174-16,-4 1 0 16,-6 7 65-16,-4 3 5 15,1 5 0-15,0 1-70 16,4 4-108-16,7 13 106 15,5 3 2-15,8 5-82 16,7 9-67-16,0-6-80 0,9-6-405 0</inkml:trace>
  <inkml:trace contextRef="#ctx0" brushRef="#br0" timeOffset="85940.04">13255 11439 616 0,'0'0'691'0,"0"0"-549"16,0 0 20-16,0 0-114 15,0 0 16-15,0 0-17 16,0 0-31-16,-76 5-16 0,69 5-2 16,4 3-45-16,3 0-52 15,0 0 34-15,9 3 40 16,10 1 18-16,5 0 7 15,0 2 4-15,7-1-4 16,-4 3 0-16,-5-4 16 16,-4 4-15-16,-7-3 31 15,-10-2 9-15,-1 1-2 16,-1-2 30-16,-17-1 4 16,-5-4-34-16,-8-4 65 15,-6-5-77-15,1-1 5 16,2 0-32-16,7-2-23 15,9-5 21-15,6 1-127 0,12-5-33 16,2 3-100-16,11-1-516 16</inkml:trace>
  <inkml:trace contextRef="#ctx0" brushRef="#br0" timeOffset="86284.11">13653 11576 1280 0,'0'0'181'0,"0"0"-146"16,0 0-9-16,0 0-4 15,0 0 48-15,0 0 50 16,47-89-74-16,-47 69-14 0,0 0-32 16,-2 3-24-16,-5 2 23 15,-2 8-30-15,-4 4-6 16,0 3 0-1,-1 8-64-15,-1 14 60 0,0 8 41 16,3 5 9-16,6 5 36 16,4 0 3-16,2 1-6 15,2-5 12-15,11-7-45 16,8-5 17-16,6-7-18 16,4-8-2-16,4-6 5 15,2-3-11-15,-3-4-24 16,2-26-91-16,-13 6-151 15,-7-3-464-15</inkml:trace>
  <inkml:trace contextRef="#ctx0" brushRef="#br0" timeOffset="86520.33">13498 11341 1205 0,'0'0'173'16,"0"0"-120"-16,0 0-35 16,0 0 94-16,0 0 60 15,118 0-44-15,-68 0-40 16,2 0-41-16,0-3-45 16,-9 0 25-16,-5-2-27 0,-4 3 0 15,-12-1-110 1,-7 2-560-16</inkml:trace>
  <inkml:trace contextRef="#ctx0" brushRef="#br0" timeOffset="87426.35">14377 11243 163 0,'0'0'804'16,"0"0"-627"-16,0 0-52 16,0 0-79-16,0 0 11 15,0 0 10-15,0 0-9 0,30-25 25 16,-9 8-46-1,7-2-9-15,5-3 4 0,5-4-17 16,6-3 7-16,3-3-9 16,4 2-12-16,0-1 9 15,-2 3-10-15,-1 1 1 16,-5 5 3-16,-7 4-3 16,-8 4-2-16,-8 5-10 15,-7 6-57-15,-8 1-29 16,-4 2-26-16,-1 0-28 15,0 0-73-15,0 0-116 16,-3-1 37-16</inkml:trace>
  <inkml:trace contextRef="#ctx0" brushRef="#br0" timeOffset="87816.2">14945 10865 461 0,'0'0'270'16,"0"0"-23"-1,0 0-137-15,0 0-22 0,0 0 3 16,0 0-42-16,-9 90-2 15,9-61-34-15,0-4-2 16,0-4-10-16,0-2 0 16,0-8 4-16,2-3-4 15,1-3-1-15,0-5 4 16,-3 0 4-16,0 0-8 16,0 0 7-16,0-9-1 15,0-8 12-15,-3-5-18 0,-5-4 0 16,2 2 3-1,0-4-3-15,2 3-12 0,4 2-4 16,0 4-12-16,6 6 20 16,9 4-10-16,1 6 18 15,7 3-1-15,0 0 8 16,3 14-5-16,-2 5 21 16,-3 1 0-16,-5 2 38 15,-7 1 7-15,-6-1 28 16,-3-3-23-16,0 1-54 15,0-4 3-15,-9-2-22 16,-5-5-154-16,0-6-70 16,3-3-818-16</inkml:trace>
  <inkml:trace contextRef="#ctx0" brushRef="#br0" timeOffset="88425.57">15281 10856 317 0,'0'0'868'15,"0"0"-647"-15,0 0-73 16,0 0-84-16,0 0 50 0,0 0-56 15,0 0-32-15,10-51-23 16,-1 31-3-16,5-3-1 16,4 4 1-16,1-1-21 15,4 3 20-15,3 4 1 16,3 6 0-16,2 6-7 16,2 1 8-16,0 11-1 15,-1 13 0-15,-5 7 9 16,-3 7-9-16,-9 6 0 15,-9 3 1-15,-6 1 16 16,0-4-16-16,-16 1-1 16,-6-3 0-16,-1-5 0 15,-4-7 11-15,2-5-4 16,1-5 0-16,4-9 0 16,2-6 1-16,2-5-8 0,1 0-6 15,3-13-79-15,3-4-173 16,5-3 138-16,4 0 44 15,0 1-103-15,8 4 21 16,9 3 150-16,2 8 8 16,5 4 95-16,0 0 31 15,3 14-26-15,0 6-29 16,-2 0 27-16,-3-1 14 16,-2 0 5-16,-4-6-37 15,-4-5-24-15,0-3-7 0,-1-5-34 16,-2 0-2-1,8-31-13-15,-1 3-14 0,-3-5-360 0</inkml:trace>
  <inkml:trace contextRef="#ctx0" brushRef="#br0" timeOffset="89310.17">16072 11065 932 0,'0'0'253'0,"0"0"-155"0,0 0-67 15,0 0-31-15,0 0 26 16,0 0-2-16,0 0 26 16,22-4 23-16,-8-6-29 15,0-2-5-15,-1 0-24 16,-2-3-14-16,-2 1 17 16,-4 0-16-16,-4 2-1 15,-1-3 9-15,0 2-10 16,-1 2-2-16,-9 3-15 15,-2 1-23-15,-2 3 33 16,3 4-15-16,-2 0-16 0,4 11 37 16,1 7 2-1,2 7 0-15,5 4-1 0,1 3 6 16,0-1 1-16,6-1-1 16,7-3 5-16,5-7 4 15,2-3-15-15,0-7-1 16,1-3-19-16,-1-7-64 15,1 0-84-15,1-14-133 16,-4-4 0-16,-3 0-279 0</inkml:trace>
  <inkml:trace contextRef="#ctx0" brushRef="#br0" timeOffset="89670.93">16340 10981 10 0,'0'0'673'15,"0"0"-558"-15,0 0 45 16,0 0-53-16,0 0 13 0,80 97-5 15,-68-58-38-15,-1-3 1 16,-4 0 9-16,-2-8-56 16,-2-5-6-16,-3-8-25 15,0-5 7-15,0-6 0 16,0-4 2-16,0 0 8 16,0-14-17-16,0-9-61 15,0-8 16-15,-2-6-42 16,2-1 4-16,0 0-57 15,0 4 28-15,8 9 101 16,6 5 11-16,0 10 0 0,4 6 29 16,0 4 33-1,3 4 27-15,1 15-4 16,0 7-15-16,-1 6-9 0,0 2 22 16,-5 0-48-16,-4-1-15 15,-2-4-20-15,-4-9-3 16,-2-7-17-16,-3-13-127 15,1 0-168-15,-2-10-427 0</inkml:trace>
  <inkml:trace contextRef="#ctx0" brushRef="#br0" timeOffset="90212.88">16748 10789 1084 0,'0'0'232'0,"0"0"-113"0,10 80-16 16,-4-35-7-16,0 2 47 16,2 0-42-16,0-2-21 15,1-2-44-15,1-8-20 16,-1-7-10-16,0-8-5 16,-1-9-2-16,0-4-17 15,-2-7-54-15,1 0-51 16,-1-15-44-16,-2-5-45 15,3-5-130-15,-2 3 29 16,-1 7 196-16,2 5 117 16,-1 10 6-16,2 6 95 0,1 16 133 15,1 6-67-15,4 5-49 16,0-1-39-16,7-3 24 16,1-6-18-16,3-7-50 15,-1-8 20-15,1-8-6 16,-1 0-24-16,-2-15-6 15,-4-8-13-15,-6-7-6 16,-6-2 0-16,-5-2-36 16,-2 2 8-16,-16 1 28 15,-4 8 6-15,-5 5-6 16,-2 8-12-16,1 7 12 16,1 3-14-16,2 11 14 15,5 9 40-15,4 6-39 16,7 4 12-16,6-2 25 15,3 0-29-15,3-6-2 0,12-5-7 16,9-5 5 0,3-7-17-16,12-5-105 0,-6-9-93 15,-5-7-381-15</inkml:trace>
  <inkml:trace contextRef="#ctx0" brushRef="#br0" timeOffset="90462.3">17203 10946 527 0,'0'0'275'0,"0"0"-178"16,0 0 9-16,0 0 54 15,0 0 53-15,0 0-50 16,90 72-48-16,-74-47-1 0,-2 0-71 16,-5 0 5-16,-6 3-47 15,-3-3 0-15,0 1 2 16,-3-4 10-16,-6-2-26 15,-1-4 10-15,0 0-28 16,3-7-11-16,1-2-94 16,-4-7-56-16,4 0-173 15,0 0-353-15</inkml:trace>
  <inkml:trace contextRef="#ctx0" brushRef="#br0" timeOffset="91317.62">17223 11160 1075 0,'0'0'218'16,"0"0"-135"-16,0 0-75 0,0 0 8 16,0 0 83-16,0 0 6 15,0 0 1-15,106 0-37 16,-72 0-30-16,0 0 3 16,1-1-41-16,-2-7 5 15,-2 0-6-15,-6 1 10 16,-2 0-7-16,-8 0-3 15,-5 3-17-15,-7 0-13 16,-3 2-32-16,0 2 35 16,0 0 0-16,0 0-26 15,-5 7-46-15,1 10 95 0,4 4 4 16,0 7 70 0,0-2-56-16,6-1 2 0,4-4 0 15,4-3-4 1,-1-7 26-16,2-4-27 0,3-7-10 15,-3 0 20-15,-2-4-20 16,-4-13-1-16,-4-6 0 16,-5-3-16-16,0 0 15 15,-3 0-12-15,-11 1 13 16,-2 4 29-16,-2 6-19 16,-1 8 24-16,-2 4-14 15,1 3-20-15,1 4-1 16,1 14-12-16,2 4 13 15,5 7 18-15,3-1-17 16,8 1-1-16,0-4 0 16,0-1 8-16,10-9-8 0,5-4 0 15,2-6 1-15,2-5-7 16,3-3 2-16,0-15-23 16,-1-3-33-16,-1-4-52 15,-3-4 35-15,-3 4 28 16,-1 1 49-16,-2 7 14 15,-2 9-5-15,1 8-4 16,-3 0-4-16,3 19 0 16,-3 7 109-16,2 6-54 15,-2-1 12-15,-1-3 18 16,2-4-48-16,-1-6-7 0,-1-6-25 16,0-5 6-1,2-7-8-15,0 0-3 0,0-10 1 16,3-10-2-16,-1-7-37 15,-1-5-35-15,0-1 1 16,0 0-49-16,1 7 92 16,-2 5 17-16,1 7 11 15,1 11 1-15,-1 3 12 16,0 13 3-16,1 12 73 16,-2 4-21-16,-1 0 10 15,-1-4-36-15,1-4-1 16,0-5-11-16,0-6-29 15,1-7-2-15,-1-3-26 0,8-17-124 16,-3-6-119 0,-2-4-498-16</inkml:trace>
  <inkml:trace contextRef="#ctx0" brushRef="#br0" timeOffset="91917.99">18042 10701 1337 0,'0'0'212'16,"9"104"-115"-16,0-12-28 16,3 9 12-16,2-15 82 15,-3-22-84-15,-2-25-38 16,1-8-41-16,-1-1 10 16,-1-3-20-16,2-4-14 15,-7-11-69-15,-3-9-11 0,0-3-58 16,0-12-129-1,-12-9-259-15,2-4 227 0,2 0 323 16,2 4 110-16,6 4 187 16,0 5-84-16,6 5-105 15,9 5 4-15,5 2 29 16,2 0-44-16,1 0-11 16,2-3-32-16,2-6-9 15,-2-4 20-15,0-6-27 16,-1-3 0-16,-3-5-15 15,-5-2-21-15,-5-2 10 16,-8 2-11-16,-3 1-1 16,0 6 0-16,-15 8-18 0,-1 7 11 15,-1 7-6-15,2 8-25 16,3 16 38-16,5 7 16 16,1 2-1-16,6-3 14 15,0-6-29-15,0-8 10 16,13-7-10-16,2-9-4 15,6 0-2-15,3-17-6 16,1-3-29-16,-2-1 16 16,1 4 6-16,-2 7 19 15,0 8 40-15,-1 2 8 16,2 16 57-16,-4 9-22 16,-4 1-29-16,-6 4-3 15,-5-2-50-15,-4 0 10 16,0-2-11-16,-27 1-82 0,2-6-100 15,-2-5-496-15</inkml:trace>
  <inkml:trace contextRef="#ctx0" brushRef="#br0" timeOffset="92438.54">14490 11400 905 0,'0'0'132'0,"0"0"-87"16,0 0 133-16,84 76-39 16,-38-35-14-16,6 2-48 15,5 5-48-15,0-6-1 16,-4-3-27-16,-3-7-1 15,-7-10-48-15,-7-7-232 16,-5-13-378-16,-10-2 64 16</inkml:trace>
  <inkml:trace contextRef="#ctx0" brushRef="#br0" timeOffset="92854.22">15053 11615 1008 0,'0'0'195'0,"0"0"-131"16,-29 78-10-16,23-39-12 15,3 0 27-15,3 0 17 16,0-6-42-16,6-1-17 16,5-9-18-16,-4-5-6 15,2-8 3-15,-4-6-6 16,-2-4 0-16,-3 0 6 15,0-5-5-15,0-14-2 0,0-4-25 16,-3-9 6-16,-5-1 18 16,1-5-3-16,2 1 5 15,4 2 2-15,1 6-2 16,0 4 0-16,1 11 0 16,11 9-8-16,2 5 7 15,5 12 2-15,-1 14 10 16,3 6 10-16,-5 3-20 15,-4 0 10-15,-4 0 21 16,-7-4 13-16,-1 0 18 16,-1-3-48-16,-13-3 1 15,-2-6-16-15,-12-7-84 16,4-6-150-16,4-6-609 0</inkml:trace>
  <inkml:trace contextRef="#ctx0" brushRef="#br0" timeOffset="93209.18">15448 11814 1220 0,'0'0'234'0,"0"0"-226"16,0 0 4-16,0 0-12 15,1-98 36-15,1 66-1 16,-1-2 4-16,2 2-39 16,0 6 0-16,0 7-2 0,1 8 8 15,-2 9-7-15,1 2 1 16,0 11 0-16,0 14 22 16,2 12 55-16,1 9-25 15,0 4-3-15,1 4-17 16,-3 1 19-16,3-4-26 15,-1-1-6-15,-2-6 1 16,1-8-20-16,2-7-7 16,0-9-62-16,-1-12-246 15,-1-6-525-15</inkml:trace>
  <inkml:trace contextRef="#ctx0" brushRef="#br0" timeOffset="93936.81">15807 11880 1091 0,'0'0'201'16,"0"0"-162"-16,0 0-27 16,0 0-12-16,0 0 49 15,0 0-39-15,0 0 27 16,44-33-20-16,-25 29-15 15,-1 4 7-15,3 0-1 16,0 15-8-16,-3 7 45 0,2 4-20 16,-3 5 10-1,-5 2 10-15,-5-2-23 0,-5-3 7 16,-2-3-29-16,0-8 6 16,0-5-6-16,-3-7 8 15,-2-3 11-15,1-2-19 16,1-10-6-16,3-14-251 15,0-6-241-15,3-15 226 16,15 1 105-16,6 8-178 16,-1 7 294-16,-6 23 51 15,-1 4 368-15,5 2-129 16,3 0-84-16,-1 16-37 16,-1 7 57-16,-3 4-82 0,-4 5 1 15,0-3-11 1,-5-2 7-16,0-6 6 0,1-4-77 15,-2-8-6-15,2-6-13 16,0-3-9-16,0-7 9 16,0-12-83-16,-1-6-63 15,-1-3-48-15,0 1-212 16,-2 1 129-16,-1 9 53 16,0 9 198-16,-1 8 26 15,-1 3 32-15,1 18 108 16,0 8 3-16,2 5-28 15,2 2 41-15,2-2-3 16,1-5-86-16,5-8-22 16,1-8-25-16,1-9-4 0,-1-4 23 15,1-9-29-15,1-12 4 16,-7-6-14-16,-2-6 2 16,-4 0-9-16,-7 4 15 15,0 3 1-15,-4 8 68 16,-10 5 85-16,-7 6-32 15,0 4-130-15,-19 3-86 16,6 5-110-16,3 4-647 0</inkml:trace>
  <inkml:trace contextRef="#ctx0" brushRef="#br0" timeOffset="94649.11">16714 11967 1136 0,'0'0'156'0,"0"0"-111"15,0 0-22-15,0 0-14 16,0 0 7-16,91-74 5 15,-83 48-21-15,-4-1 0 16,-4 1-43-16,0 3-8 16,0 5-14-16,-10 5 65 15,-5 7 8-15,1 6 79 16,1 0-87-16,1 19-16 0,4 8 16 16,1 6 45-16,7 6 6 15,0 7-29-15,0-2 40 16,13-1 4-16,4-6-30 15,2-8 6-15,4-8-31 16,-2-11-4-16,1-5 9 16,-1-5-15-16,1-9-1 15,-4-13 0-15,-2-8-71 16,-3-4-41-16,-4-2 0 16,-1 0 17-16,-2 7 58 15,2 5 16-15,-1 12 21 16,2 6 0-16,0 6 1 15,0 12 33-15,1 15 49 0,-1 4-19 16,-1 5 10-16,0-4 7 16,0-4 18-16,0-5-43 15,-2-8-48-15,0-6 17 16,1-8-24-16,-1-1 0 16,2-8-1-16,-1-16-6 15,3-5-89-15,-1-7-48 16,1 0 0-16,1 2-21 15,0 5 100-15,-1 9 64 16,4 13 51-16,-2 7-37 0,2 7 50 16,-2 17 35-1,2 8-31-15,-2 5 3 0,0-1-7 16,-2-3-16-16,-1-6-12 16,2-8-34-16,-1-11-4 15,5-11-126-15,-3-15-191 16,0-7-595-16</inkml:trace>
  <inkml:trace contextRef="#ctx0" brushRef="#br0" timeOffset="95145.19">17450 11648 1455 0,'0'0'226'15,"0"0"-162"-15,1 120-57 16,1-66 41-16,-1 1 103 0,2-6-9 15,2-5-37 1,2-9-89-16,5-9-4 0,0-11-12 16,1-7-20-16,-1-8-5 15,-1-6-12-15,2-13-31 16,-4-5-40-16,-1-2-75 16,-1 4 16-16,-3 12 105 15,1 6 27-15,-1 4 13 16,2 14 22-16,5 10 14 15,-1 6 69-15,4 0-33 16,2-3 9-16,-1-3 11 16,3-7-46-16,-2-8 8 15,-1-6-20-15,1-3 4 0,-2 0 10 16,-2-12-25 0,-2-7 9-16,-4-5-10 0,-4-1 8 15,-2-4-2 1,0 1-6-16,-11 1 7 0,-8 3 11 15,-3 2-18-15,1 8 0 16,-5 8-1-16,3 6-25 16,2 0 19-16,1 18-30 15,4 6 6-15,5 3 30 16,5-1-16-16,5-4 16 16,1-5 1-16,0-7-105 15,15-10-109-15,1 0-354 16,-2-9-359-16</inkml:trace>
  <inkml:trace contextRef="#ctx0" brushRef="#br0" timeOffset="95444.19">17800 11840 182 0,'0'0'1297'0,"0"0"-1136"16,0 0-53-16,0 0-41 16,111 9 40-16,-82 8 1 15,0 4-50-15,-6 3 5 16,-6 1-14-16,-2 5-49 15,-9-2 11-15,-5 3-11 16,-1-5 11-16,-1-2-6 16,-8-3-5-16,-3-5 0 15,4-2 7-15,4-3-7 16,2-2-1-16,2-3-7 0,2 2-5 16,13 0 13-1,6-3 6-15,1-2-5 0,2-2-2 16,-3-1-16-16,0 0-17 15,-6-7-22-15,0-9-57 16,-9-15-92-16,-3 5-179 16,-3 1-629-16</inkml:trace>
  <inkml:trace contextRef="#ctx0" brushRef="#br0" timeOffset="96256.87">17915 12014 1635 0,'0'0'347'0,"0"0"-268"16,0 0-79-16,0 0-19 16,0 0 19-16,0 0 27 0,103 0-26 15,-61-2 15 1,3-2-16-16,1-1 2 0,-3-2-13 16,-5 0 7-16,-6-2-18 15,-9 1-13-15,-6 0-41 16,-6 3 22-16,-7 3 29 15,-1 2 25-15,-3 7 22 16,0 12 17-16,0 9-8 16,5 5 4-16,4 2-29 15,4-2 13-15,6-7-19 16,2-4 9-16,3-10 1 16,0-8-10-16,0-4 0 15,0-1 13-15,-2-17-6 0,-5-7-4 16,-4-3-3-1,-7-4 1-15,-6 1 6 0,0 0-6 16,-9 2 1-16,-13 4 21 16,-5 5-21-16,-2 7-2 15,1 8 0-15,3 5-19 16,4 3 18-16,3 15-5 16,6 7 6-16,3 5 0 15,6 1 2-15,3-2-2 16,0-5 0-16,6-8 7 15,9-6-8-15,6-7 1 16,0-3-7-16,4-6-2 16,2-13-70-16,0-5-15 0,-2-3-24 15,-2 1 21-15,-1 4 83 16,-3 5 14-16,-2 8 55 16,-1 9 8-16,-2 2-31 15,-1 19 46-15,-1 7-12 16,-3 3-40-16,0 3 12 15,-2-5-21-15,-2-5 14 16,1-7 16-16,-2-6-46 16,2-7 8-16,-2-4-9 15,3 0 6-15,0-15-12 16,2-7-10-16,0-6-19 16,0-1 4-16,0-1-22 15,1 4 46-15,1 7 7 0,-2 6 0 16,2 12 8-16,2 1-7 15,1 12 16-15,0 12 44 16,1 9-40-16,-2 1 10 16,-1 0-21-16,3-5-10 15,-4-7 27-15,0-5-27 16,0-8 0-16,-2-9 0 16,4-18-98-16,-2-10-149 15,-2-6-333-15</inkml:trace>
  <inkml:trace contextRef="#ctx0" brushRef="#br0" timeOffset="96476.8">18976 11540 113 0,'0'0'1426'0,"0"0"-1232"16,0 0-124-16,7 88-54 15,2-35 0-15,3 20 123 16,0-5-32-16,4 3-44 15,2 0-27-15,-5-16-30 16,4 4-6-16,-4-14 0 16,-2-8-43-16,-4-13-7 15,-5-18-161-15,-2-6-177 16,0 0-651-16</inkml:trace>
  <inkml:trace contextRef="#ctx0" brushRef="#br0" timeOffset="96796.3">19032 11998 1313 0,'0'0'240'16,"0"0"-143"-16,0 0-85 15,0 0 7-15,102 53 74 16,-69-49-27-16,-1-4 0 16,4-4-20-16,-3-15-23 15,-5-3 5-15,-4-4-27 16,-6-3-1-16,-7 0 0 15,-7 0-12-15,-4 4 11 16,-3 3-15-16,-12 8 16 16,-3 7 10-16,2 7-10 0,-1 9 21 15,7 17-15 1,5 13 18-16,5 8 22 0,0 3-6 16,6 4-1-16,15-6 4 15,3-3-37-15,5-12-5 16,3-9-1-16,11-21-89 15,-7-3-138-15,-9-6-610 0</inkml:trace>
  <inkml:trace contextRef="#ctx0" brushRef="#br0" timeOffset="119562.07">14420 14103 121 0,'0'0'64'0,"0"0"-45"15,0 0-13-15,0 0-5 16,0-3 8-16,0 3-3 15,0-2 20-15,0 0 43 16,0 2-5-16,0-3-14 16,0 3-11-16,0-3-1 15,2 2 25-15,-2-2-6 16,0 0 2-16,0 1 19 16,0 0-16-16,0-1 7 15,0 1-5-15,0-1-30 16,0 2 5-16,0 0-23 15,0 1 0-15,0-2 22 16,0 2-22-16,0 0 20 0,0 0 0 16,0 0 0-16,0-1 18 15,0-1-18-15,0 0-8 16,0-1-2-16,0 1-26 16,0-1 20-16,0 2 9 15,-3-2-3-15,0 0 18 16,-2 2-15-16,1-2 9 15,-4 0 13-15,1 0-30 16,-2-1 10-16,0 1-3 16,-3 1-27-16,0-1 30 15,-1-1-22-15,-1 4 1 16,-2-2 10-16,2 2-20 16,-2 0 14-16,1 0-12 15,-3 0 4-15,2 0 4 16,-1 0-3-16,2 0 9 0,-1 0 5 15,-1 0-20-15,0 0-1 16,-1 0 1-16,0 2-1 16,-1 0 15-16,2 1-15 15,1 1 1-15,1 0 5 16,-2 2-5-16,5 0-1 16,-2-1 0-16,2 3 0 15,-3 0-1-15,0 1 1 16,-1 4 0-16,0-2 0 15,0 1-2-15,-2-1 2 16,2 3 0-16,-5-1 0 16,3 0 9-16,-3 1-9 0,3-1 0 15,0-1 0-15,2 1 1 16,1 1-1-16,0-2 0 16,0 2 0-16,0 0 0 15,0-1 1-15,2 1-1 16,-2 0 0-16,3 1 0 15,-3 1 0-15,3 0 0 16,-1-1 0-16,2 1-2 16,1-1 3-16,-2 0-1 15,1 3 0-15,1 0-3 16,-3 1 3-16,1 1 0 16,-2 1 0-16,2 1-5 15,-1-3 5-15,3 1 0 0,-1-2 0 16,-1 1-1-16,3-2 1 15,2-1 0-15,1-4 0 16,0 1-1-16,3-1 1 16,0 1 0-16,0 0 0 15,1 2-8-15,2-1 7 16,0 3 1-16,0-3 0 16,0 5 2-16,0-1-2 15,6 2 0-15,5 1 0 16,1 2-4-16,4-2 2 15,1 0 2-15,3 1 0 16,-2-3 6-16,3 0-6 16,0-3 0-16,-1-2 0 15,2 0-4-15,0-1 2 16,2-1 2-16,-1-1 0 0,2 0 6 16,2-2-6-16,-1 0 0 15,1-2 0-15,-1-1-3 16,-1-1 3-16,-1 0 0 15,-2-2 0-15,1-1 8 16,-1 2-8-16,-4-4 0 16,4 3 0-16,0-1-1 15,-2 1 0-15,2-2 2 16,-1 2-1-16,0-2 4 16,0-1-2-16,0 0-2 15,-1 0 0-15,-1 0 0 16,1 0 2-16,0 0-2 0,-1-5 10 15,1 1-9-15,-4-3 1 16,2 2-2-16,-3 1 0 16,3-1 3-16,-3-2-4 15,1 3 2-15,-1-2-1 16,0-2 7-16,2 1 2 16,-1-2-6-16,-3 0-3 15,2-2 0-15,-3 2 6 16,1 1-6-16,-2-1 0 15,-2-1 3-15,1 0 0 16,-1 1-3-16,0-4 0 16,0 0 1-16,0-2 7 15,-1-1-8-15,-1-2 0 0,2 1 2 16,-2 0 0-16,1-1-2 16,0-1 0-16,0 0 0 15,-2 0 1-15,2 1-1 16,-2-1 1-16,1 1 3 15,-1-2-1-15,2-1-4 16,-1 1 1-16,-1-1 0 16,1 1-2-16,-2 2 2 15,-2-1 0-15,0 2 7 16,-1 1-7-16,-1-1 0 16,-1 0 0-16,0 2 1 15,0-1-1-15,0 0 0 16,0-1 0-16,0-1 6 0,-1-1-5 15,-4-1-1 1,0 0 0-16,1 1-3 0,-3 2 3 16,1 0 0-16,1-1 0 15,-2 4 3-15,1 0-2 16,-3 2-1-16,1-1 0 16,-1 2 1-16,-1-1 5 15,0 0-5-15,-1 0-1 16,-2-1 4-16,-1 1-3 15,-1-1-1-15,2 2 0 16,0 1 1-16,1 1 1 16,-2 0-2-16,1 1 0 15,-1-2 1-15,-1 3 1 16,2-1-2-16,0 3 0 16,2-1 0-16,2 1 0 0,0 2 0 15,5 1 0-15,-1 2 0 16,2 0-16-16,3 0-21 15,0 0-140-15,0 5-124 16,3 4-220-16,5 1-253 0</inkml:trace>
  <inkml:trace contextRef="#ctx0" brushRef="#br0" timeOffset="121168.94">15363 14120 958 0,'0'0'189'0,"0"0"-89"16,0 0-55-16,0 0 7 0,0 0 24 15,0 0 11-15,0 0-9 16,-17 0-48-16,13 0 2 16,0 5-28-16,-2 4 2 15,1 4 1-15,-1 5-5 16,-1 2 0-16,1 4 8 15,0 1-3-15,1 1-7 16,1 1 0-16,2 0 1 16,2 0 1-16,0-2-2 15,0 0 0-15,0 2 1 16,8 1 0-16,2-2-1 16,2 2 0-16,0-2-2 0,3 3 2 15,0 0 0-15,1 0 0 16,1 0 2-1,0-3-1-15,3-1-1 0,1 0 0 16,1-3-1-16,3-1-1 16,0-2 2-16,0-2 0 15,3 1 2-15,2-1-1 16,0-2-1-16,1 1 0 16,1 0 1-16,0-4-1 15,1 1 0-15,1-1 0 16,1-3 1-16,-1-1 1 15,0-2-2-15,1 0 0 16,-1-1 0-16,-1-2 1 0,0 0-1 16,0-3 0-1,-2 0 6-15,3 0-5 0,-1 0-1 16,-1-1 0-16,0-4 1 16,-1-3 2-16,1-1-3 15,-4-1 0-15,0-2 3 16,-3 0-2-16,-2-3-1 15,-2 0 0-15,-2-1 1 16,-4 2 7-16,-2 0-8 16,-4 0 0-16,-1 0 9 15,-2 0-9-15,-3-3 0 16,1 0 0-16,-2 0 1 16,-2-3 4-16,0-1 5 0,0 1 1 15,0-3 13 1,0 0-23-16,-2-1 14 0,-5-1-15 15,1 2 1-15,-2-1 10 16,1 4-11-16,-2 1 0 16,2 1 16-16,-1 1 10 15,-2-1 5-15,-1 1-15 16,1 2-16-16,-2 1 29 16,2 2-29-16,-3 0 22 15,0 2 12-15,-2-2-33 16,-3 2 7-16,0 0-3 15,-1 1-4-15,-3 0 14 16,-2 1-15-16,1-1 0 16,0 1-6-16,-3 1 15 15,3 0-9-15,-3 1 0 0,3-1 0 16,0 4 16 0,-1 0-10-16,0-1-6 0,1 0 0 15,0-1 3-15,-1 1-3 16,-1 1 0-16,-1-2 0 15,2-1 10-15,-1 0-10 16,1 3 0-16,-1-4 0 16,0 3-4-16,-1-1 4 15,2 0 1-15,0 2-1 16,2 1 10-16,0-1-9 16,1 0-1-16,0 2 0 15,0-2-2-15,1 1 2 0,1 1 0 16,-2-3 0-16,0 4 1 15,-1 0-1-15,0 0 0 16,0 0 0-16,2 0-13 16,-1 0 7-16,0 0 4 15,5 2 2-15,-2 5 0 16,4 0-14-16,1 1 4 16,3 0-18-16,2 3-29 15,2-1 2-15,0 2-47 16,5 0-87-16,1 3-51 15,0-5-494-15,0-6 145 0</inkml:trace>
  <inkml:trace contextRef="#ctx0" brushRef="#br0" timeOffset="122559.42">15238 13254 544 0,'0'0'147'16,"0"0"-94"-16,0 0-4 15,0 0-7-15,0 0 56 16,0 0-27-16,0 0-23 16,-14 0-12-16,10 0-23 15,1 3 19-15,-2 4 17 16,2 0-10-16,-1 2 10 16,1 1-25-16,-2 0-14 15,2 6 6-15,-1 0-15 16,1 2-1-16,0 2 0 0,1-1 1 15,2 1 7 1,-1 1-7-16,1-1-1 0,0 3 9 16,0 0-3-16,0-2-5 15,0 1 12-15,3 0-4 16,5-1 30-16,0-2-17 16,3 3-9-16,-1-4 8 15,5 1-20-15,-3 0 10 16,3 1-5-16,-2-3 1 15,4 4 28-15,-2-3-13 16,1-2 4-16,2-1 9 16,-2-2-28-16,2-2 29 15,-1-1-14-15,2-1-13 16,-1-1 22-16,4-1-30 16,1 0 30-16,0-2 7 0,2 2-37 15,1-4 30-15,1 0-18 16,-2-1-4-16,1-2 19 15,-2 0-27-15,-3 0 5 16,1 0-4-16,-1 0 7 16,-2-3-2-16,-1-1 0 15,-1-4-6-15,-1 3 20 16,-4-4-14-16,3 1-7 16,-5-1 0-16,4 0 9 15,-4-2-5-15,-1-1-3 16,1-1 0-16,-2 1 15 15,0-1-10-15,-4 1-6 16,1-1 0-16,0-1 1 0,-2 2 2 16,-1-3-2-16,-1 1 0 15,-1-2 14-15,0 0-14 16,0-3-1-16,0 0 0 16,0-1 6-16,-4 1-7 15,-3-1 1-15,-1 0 0 16,-1-1 7-16,-2 4-6 15,0-4-1-15,-4 4 0 16,-2-3 8-16,1 4-8 16,-2-1 1-16,-1 0 0 15,-1 0 22-15,1 1-23 16,-2 1 0-16,3 0 0 0,-1 3 9 16,-1 0-9-16,-1-1 1 15,-1 6-1-15,1-2 31 16,0 0-30-16,-1 3 7 15,1-2-2-15,-2 3-5 16,1-1 26-16,-2 1-18 16,1 2-9-16,-3 0 11 15,4 2-10-15,-4 1-1 16,3 0 0-16,-1 0-6 16,3 4 4-16,-2 8 2 15,4 0-15-15,1 3 14 16,-1 4-46-16,0 3-9 15,2 4-60-15,1-1-122 16,-6 5-84-16,5-7-668 16</inkml:trace>
  <inkml:trace contextRef="#ctx0" brushRef="#br0" timeOffset="123819.53">14438 13191 620 0,'0'0'139'15,"0"0"-43"1,0 0 0-16,0 0-14 0,0 0 40 16,0 0-27-16,0 0-70 15,-77 27-2-15,66-20-1 16,-2 2-21-16,2 1 37 15,-3 3-32-15,1 1 2 16,1 2 0-16,-1 1 3 16,1 1-1-16,0 1 6 15,3-2-14-15,2 2 22 16,1 0-24-16,1-2 0 16,0 0 0-16,3 0 5 15,0 2-6-15,2-1 1 16,0 1 0-16,0 3 10 0,0-1-10 15,0 1 0-15,4 0 0 16,4 0 6-16,0-1 4 16,2-3-4-16,2 1-6 15,0-5 13-15,4 1-12 16,-1 0-1-16,3-2 0 16,2 0 2-16,1-1 1 15,1 0 4-15,1-2 19 16,2-2 37-16,-1 1-36 15,1-4 1-15,0-1-14 16,2-1-12-16,1-1 25 16,-2-2-15-16,2 0-2 15,-1 0 21-15,0 0-31 0,-2 0 14 16,-3-5-14-16,-2 1 2 16,-1-4 9-16,-1-1-10 15,0 1 1-15,0-2 13 16,-3-1-13-16,3-2-2 15,-5-1 0-15,4-2 9 16,-2-1-6-16,-1 0 4 16,2-1-1-16,-3 0 0 15,-1 1-4-15,-2 0-2 16,1-1 0-16,-1 1 1 16,-2 0 0-16,2 0-1 15,-4 3 1-15,1-5 8 16,-2 2-9-16,2-1 0 0,-4-1 0 15,-1 2 1 1,-2-2 1-16,0-1-2 0,0 1 0 16,0 0 6-16,-2 2-5 15,-5 0-1-15,1 2 0 16,-2-1 2-16,1 2 1 16,-5 1-2-16,2-1 0 15,-3 1 10-15,-1 0-4 16,-3-1-7-16,-1 0 7 15,-2 0-7-15,-2 0 31 16,-1 1-16-16,-4 3 2 16,-3 0 13-16,-1-1-29 15,-5 5 9-15,-3 1-10 16,-1 3 0-16,0 2 3 0,-3 0-3 16,2 0 0-16,4 8 0 15,1 8 0-15,1 2-1 16,2 6 0-16,1 4-24 15,1 9 3-15,7 4-65 16,-3 8-117-16,-11 33-168 16,5-14-602-16</inkml:trace>
  <inkml:trace contextRef="#ctx0" brushRef="#br0" timeOffset="124982.92">12456 17098 538 0,'0'0'276'0,"0"0"-123"0,0 0-39 16,0 0-15-1,0 0 34-15,0 0-42 0,0 0-52 16,0 14-20-16,-2 3-18 16,-1 6 11-16,-1 4-3 15,1 4-8-15,-2 3 0 16,2 5-1-16,0-1 0 15,-1 1 5-15,3-5-4 16,1-3-1-16,0-4 6 16,0-6-6-16,0-5-1 15,0-5-6-15,4-2-3 16,2-6 10-16,1 0-1 16,4 1 1-16,2-1 0 15,2-2-1-15,6 0 1 16,1 1 0-16,1 1 0 0,5-3 0 15,1 2 1-15,-3-1 0 16,-2-1 0-16,-2 0 0 16,-5 0-2-16,-1 0 1 15,-4 0-73-15,-4-13-209 16,-4-6-268-16,-4 2 53 0</inkml:trace>
  <inkml:trace contextRef="#ctx0" brushRef="#br0" timeOffset="125238.37">12633 17212 1099 0,'0'0'213'0,"0"0"-164"16,0 0-34-16,0 0-3 16,-18 73-11-16,18-37 4 15,0 6 3-15,0 9 1 16,0 4 32-16,3 5-21 15,5 5-5-15,1-4-4 16,1-1-9-16,1-9-3 16,-1-4 1-16,2-8 0 15,-3-9 0-15,0-10-22 16,3-13-71-16,-5-7-433 16,1 0-120-16</inkml:trace>
  <inkml:trace contextRef="#ctx0" brushRef="#br0" timeOffset="125772.45">12963 17615 620 0,'0'0'109'0,"0"0"-80"15,0 0-17-15,0 0 15 16,0 0 87-16,0 0 102 15,0 0-69-15,31-25-87 16,-34 13-10-16,-9 2-38 16,-6 0 1-16,-2 0 14 0,-3 7-26 15,-1 3 3 1,0 0-4-16,1 9-23 0,4 7 22 16,3 8 2-16,6 3-1 15,5 2 0-15,4 0-3 16,1 0 3-16,1-7 0 15,11-3 0-15,6-9-7 16,0-5 7-16,4-5 0 16,2 0 2-16,0-15-1 15,0-7-2-15,-2-1-7 16,-4-7 1-16,-4 6 5 16,-4 0 2-16,-4 5 0 0,-3 6 6 15,-3 6 1 1,0 2 2-16,0 5 50 15,0 5-38-15,0 15-4 0,0 13-16 16,0 11 9-16,0 8 9 16,1 7-17-16,6 4-2 15,0-2 0-15,1-3 0 16,2-7-6-16,-1-9 6 16,0-14-1-16,1-11-36 15,1-15-130-15,-4-2-323 16,-1-7-17-16</inkml:trace>
  <inkml:trace contextRef="#ctx0" brushRef="#br0" timeOffset="126853.28">13143 17604 755 0,'0'0'156'0,"0"0"-103"15,0 0-33-15,18 84 6 16,-15-48 76-16,-1 1 8 16,-2-3-12-16,0-5-46 15,0-4-39-15,0-8 5 16,0-8-17-16,0-6 9 16,0-3 4-16,0 0-8 15,0-17-4-15,-3-8-2 16,0-6-25-16,3-5-4 0,0 0-104 15,0-1 62-15,0 6-67 16,9 0 66-16,1 6 52 16,3 8 13-16,1 9-5 15,-2 6 12-15,1 2 0 16,-2 12 9-16,1 10 30 16,-3 7 19-16,0 3-8 15,1 0 5-15,-1-1-10 16,2-5 3-16,3-6-32 15,1-4-6-15,2-6 4 16,-1-7-14-16,0-3 1 16,0 0 0-16,-2-13-1 15,-2-3 1-15,-4-4-1 16,1-3-49-16,-8 0-18 16,-1 2 2-16,0 1 38 0,-1 6 14 15,-8 4 13-15,1 6 55 16,2 4 73-16,2 0-52 15,2 16-48-15,2 8-27 16,0 8 9-16,3 4 14 16,9 2 7-16,5-2 30 15,1-4-35-15,3-6-9 16,2-8-17-16,3-8 9 16,0-10-9-16,-1 0 0 15,-3-10 0-15,-3-13 0 0,-5-8-30 16,-4-5-18-1,-6-7-1-15,-4 0-31 0,0-3 36 16,0 4 44-16,-4 6 3 16,-5 6 41-16,3 9-30 15,2 5 12-15,2 10 9 16,2 6-28-16,0 0 22 16,0 12-27-16,5 13 4 15,7 14 21-15,4 10-19 16,6 23 0-16,5 19-8 15,-1-4 8-15,-4-8-4 16,-4-12-4-16,-9-20 1 16,0 2 3-16,-1-5-3 15,-4-11-1-15,-3-14 0 16,-1-11 0-16,0-8 21 0,0-5 13 16,-10-20-34-1,-4-12-1-15,-2-11-48 0,-1-7 6 16,3-7 0-16,0-3-72 15,7-3-6-15,2 5-14 16,5 3-11-16,6 11 106 16,14 8 4-16,5 13 24 15,2 11 12-15,3 7 26 16,-2 10 35-16,-1 5 18 16,-7 14 17-16,-4 7 11 15,-7 4-29-15,-5-1 20 16,-4 1 10-16,0 0 1 15,-12-4-3-15,-5-4-58 16,-2-2-16-16,-1-8-6 16,0-5-26-16,4-5-14 0,2-2-102 15,5-19-135-15,5-3-346 16,2 1-210-16</inkml:trace>
  <inkml:trace contextRef="#ctx0" brushRef="#br0" timeOffset="127170.56">13952 17771 848 0,'0'0'206'0,"0"0"-97"0,0 0-69 16,31 79-18 0,-19-68-2-16,0-9-14 15,1-2 14-15,-2-2 2 0,2-15-6 16,-2-3 17-16,-5-5-20 15,-3 2 3-15,-3-1 19 16,0 1 65-16,-9 5-50 16,-5 1 11-16,-4 4-17 15,-2 3 58-15,0 4 22 16,-2 2-71-16,3 4-28 16,2 0-25-16,2 16-29 15,8 5-11-15,2 4-47 16,5 4-32-16,2 2-77 15,10-7-366-15,1-7-331 0</inkml:trace>
  <inkml:trace contextRef="#ctx0" brushRef="#br0" timeOffset="127551.44">14186 17634 962 0,'0'0'272'0,"0"0"-220"15,0 0-25-15,0 0 56 16,0 0 97-16,0 0-69 16,0 0-66-16,-84 0-43 15,76 11-2-15,3-2-11 16,4 2-12-16,1 1-47 16,0 1 45-16,13-2 5 15,5 1 2-15,6-2 18 16,1 0-23-16,5 0 23 0,-2 1-1 15,-4 1-9-15,-4-2 10 16,-6-3 0-16,-8 3 0 16,-4-1 15-16,-2 1-14 15,-3 2 18-15,-15-1 21 16,-6-2 18-16,-5-1-8 16,-3-5-8-16,1-3-23 15,3 0-19-15,8 0 0 16,5-6-45-16,9 1-60 15,6-6-45-15,0 2-201 16,8 0-223-16</inkml:trace>
  <inkml:trace contextRef="#ctx0" brushRef="#br0" timeOffset="128085.4">14435 17781 1005 0,'0'0'233'16,"0"0"-164"-16,0 0-57 16,0 0-1-16,0 0-5 15,0 0-4-15,88 16 40 16,-62-20 7-16,0-8-14 16,-3 0-5-16,-3-1-12 15,-8-2 57-15,-4 3-35 16,-5 1-21-16,-3-1 26 15,0 2-23-15,-11 1 10 16,-5 1 10-16,0 3-7 16,-5 5-35-16,1 0-1 0,1 0-74 15,3 14 40-15,4 2 31 16,4 4-9-16,7 3 12 16,1 3 2-16,6 0 19 15,13-1 0-15,5-5-20 16,6-3 19-16,3-9-12 15,5-5-5-15,0-3 15 16,-4 0-17-16,0-16-38 16,-8-13-183-16,-9 1-298 15,-11 3-157-15</inkml:trace>
  <inkml:trace contextRef="#ctx0" brushRef="#br0" timeOffset="128325.48">14444 17466 763 0,'0'0'196'16,"0"0"-45"-16,0 0 34 15,105 10 5-15,-61-8-4 16,1-2-86-16,0 0-1 15,-5 0-58-15,-4 0-39 16,-5 0-2-16,-6 10 0 16,-7 2-359-16,-10 3-1103 0</inkml:trace>
  <inkml:trace contextRef="#ctx0" brushRef="#br0" timeOffset="130509.04">15316 17648 823 0,'0'0'203'16,"0"0"-130"-16,0 0-60 15,0 0 49-15,0 0 45 16,0 0-36-16,0 0 26 0,107-78-14 15,-73 52-20-15,5-3-14 16,1-3-36-16,-1 1 8 16,-2 2-14-16,-4 0-6 15,-2 4 6-15,-5 3-7 16,-6 5-1-16,-5 3-21 16,3 5-139-16,-7 4-83 15,-3 2-333-15</inkml:trace>
  <inkml:trace contextRef="#ctx0" brushRef="#br0" timeOffset="130986.5">15854 17186 1058 0,'0'0'243'15,"0"0"-162"-15,0 0-29 16,0 0-43-16,0 0-2 15,0 0-5-15,0 0-1 16,-8 92 20-16,8-60-15 16,3-2-5-16,5-5 4 15,0-6-5-15,-3-4 0 16,-1-8 0-16,-1-2-5 16,-3-5 5-16,0 0 0 15,0 0 6-15,0-12 87 0,0-8-73 16,-1-4-8-16,-8-4-12 15,-3-2 0-15,0-4-1 16,3 2 1-16,0 0 0 16,3 6 0-16,5 5 0 15,1 9 0-15,0 4-8 16,0 8-19-16,12 0 27 16,6 5 0-16,4 10 0 15,3 2 9-15,-2 2-8 16,-1 1-1-16,-3-1 0 15,-7 2 0-15,-4-1 11 16,-6 0 44-16,-2 0-19 16,0 0-3-16,-11-1-32 0,-4-3 5 15,-3-2-6 1,-1-7-101-16,4-2-60 0,4-3-561 0</inkml:trace>
  <inkml:trace contextRef="#ctx0" brushRef="#br0" timeOffset="131581.24">16331 17133 1137 0,'0'0'270'0,"0"0"-188"0,0 0-74 15,0 0 6-15,0 0-5 16,0 0-3-16,0 0-5 16,-8-90 36-16,22 69-37 15,2 0 7-15,2 3-7 16,3 2 1-16,1 5 1 15,0 5-2-15,1 6 0 16,0 0 0-16,-1 17 4 16,-4 6-4-16,-2 10 0 15,-8 6 1-15,-5 5 11 16,-3 2-12-16,-2 1 0 0,-10-2 16 16,-6-2-15-1,2-9 4-15,-3-7-5 0,1-6 7 16,3-7 7-16,0-10-14 15,3-2 9-15,3-2-9 16,0-3-15-16,3-9-10 16,5-4-4-16,1 1 10 15,0 0 12-15,0 3 3 16,9 3 4-16,4 4-1 16,2 2 2-16,6 3 17 15,1 0-4-15,3 8 5 16,0 1 22-16,0 0-40 0,0-1 5 15,-3 0-6 1,1-2-5-16,-4-3 4 0,3-1-59 16,-2-2-315-16,-8 0-432 0</inkml:trace>
  <inkml:trace contextRef="#ctx0" brushRef="#br0" timeOffset="132399.23">16841 17252 1053 0,'0'0'239'0,"0"0"-219"15,0 0-20-15,0 0 0 16,0 0 3-16,0 0 24 16,0 0 21-16,72 16-27 15,-55-26 16-15,-1 0-8 16,-2-6-14-16,-3-1 10 16,-5 0-11-16,-3 0-4 15,-3 2 3-15,0 1-13 16,-2 2 14-16,-8-2-14 15,-5 4-34-15,0 3 6 16,1 4 2-16,1 3-5 0,4 0 2 16,5 10-27-16,0 11 35 15,4 4 13-15,0 6 8 16,0 3 21-16,11 0 14 16,3-2 15-16,2-6-7 15,2-5-30-15,3-9 3 16,0-4-11-16,-1-8-3 15,-3 0 10-15,1-5-10 16,-5-10 0-16,0-6-1 16,-3-7-1-16,-4 0-37 15,-2-1 2-15,2 0-2 16,0 4 10-16,1 7 17 0,1 5 10 16,3 10-3-1,0 3 4-15,3 11-1 0,4 15 10 16,-2 6 36-16,2 4 2 15,0 0-27-15,-3-4-1 16,-1-3 6-16,-3-7-26 16,-3-8 7-16,-4-4-7 15,-1-5 1-15,-3-5 6 16,0 0 8-16,0-5 10 16,0-12-25-16,-3-10-47 15,-1-2-34-15,1-5-56 16,3 2-207-16,0 1 13 15,1 8 161-15,10 9 152 16,3 10 18-16,2 4 78 16,0 12 98-16,1 10 37 0,-1 5-73 15,1 2 0-15,-3-3-53 16,2-6-49-16,-4-3-16 16,-1-8-21-16,0-6-2 15,0-6-51-15,-3-14-207 16,-4-3-325-16</inkml:trace>
  <inkml:trace contextRef="#ctx0" brushRef="#br0" timeOffset="133104.91">17481 16947 927 0,'0'0'205'0,"0"0"-137"15,0 0-52-15,25 87 39 0,-16-39 51 16,3 3-3-16,1 2 41 15,3-5-62-15,1-5-68 16,4-10 7-16,0-10-21 16,3-11 0-16,0-9 0 15,-2-3-13-15,-2-15-70 16,-1-8-40-16,-5-4 3 16,-4 2 30-16,-3 5 48 15,-4 6 42-15,0 11-7 16,0 3 8-16,2 13-1 15,1 11 33-15,1 3 23 16,2-1 16-16,2-1-15 16,3-9-15-16,0-5-3 15,4-11-32-15,-3 0 8 16,0-5-5-16,-3-15-10 0,-5-4 19 16,-6-3-12-16,-1-2 0 15,-5 3 9-15,-12 4-16 16,-5 3 23-16,-3 8 21 15,-2 7 6-15,3 4-31 16,1 3-19-16,3 11-23 16,6 5-24-16,2-4 8 15,8-3 1-15,2-3-87 16,2-8-81-16,2-1-118 16,14 0 67-16,2-11 75 15,4-8 1-15,4 2 181 16,0 1 12-16,3 1 124 0,-1 6 86 15,2 4 96-15,1 5-100 16,2 0-13-16,-2 12 22 16,-1 7-125-16,-3 1-38 15,-4 3-27-15,-6 0-23 16,-3 0 11-16,-2-1-23 16,-5-2 4-16,1 2 5 15,0-2-5-15,-1-4-6 16,-1 1 0-16,0-8-4 15,0-4-3-15,-1 0 7 16,1-5-44-16,0 0 6 16,1 0-42-16,0-7-15 15,2-3-84-15,-3-9 0 0,0 0-212 16,-5 4-182-16</inkml:trace>
  <inkml:trace contextRef="#ctx0" brushRef="#br0" timeOffset="134411.32">18000 17248 443 0,'0'0'326'16,"0"0"-238"-16,0 0-61 16,0 0 2-16,0 0 78 15,106 22-26-15,-71-22-40 16,0 0-5-16,1-9-15 0,-3-4 4 15,-4-3 74 1,-3 1-49-16,-8 2-41 0,-3 2 0 16,-9 6-9-16,-5 5 1 15,-1 2 10-15,0 18-11 16,0 8 10-16,3 2 33 16,6-1 9-16,3-1 9 15,2-6-25-15,5-6-21 16,1-9 23-16,0-3-32 15,2-4 5-15,-2-7 8 16,-5-10-18-16,-4-5 21 16,-4-2-14-16,-7-2-6 15,0 3 18-15,-8 2-14 16,-8 2 29-16,-2 6-4 0,1 9-30 16,1 4-1-16,1 0 0 15,2 9-3-15,5 8-9 16,4 3 14-16,2-1-2 15,2-2 0-15,0-4-3 16,5-4 2-16,5-7 1 16,4-2 0-16,-1 0-1 15,3-10-52-15,1-4-52 16,-1-1-10-16,-1 1 58 16,0 4 57-16,0 7 22 15,1 3 24-15,1 0 5 16,-2 17 19-16,-2 5 2 15,1-2-24-15,-5-1-20 0,-3-2 23 16,1-5-22-16,-3-7-17 16,4-5 1-16,-1 0-12 15,4-5-2-15,1-10 1 16,-2-4-57-16,0 2 16 16,0 6 22-16,-3 5 19 15,2 6 9-15,0 1-7 16,3 15 28-16,1 6 8 15,1-2-27-15,0-1 11 16,0-5-21-16,1-6 0 16,-2-8 9-16,4 0-10 15,-4-16-29-15,2-12-84 16,-2-6-133-16,-2-10-70 16,-2-6 11-16,-6-3 133 0,-3-5 103 15,0-2 69-15,-3 6 69 16,-7 7 279-16,2 12-42 15,2 14-42-15,3 10-141 16,1 11-52-16,2 11-27 16,0 19-36-16,0 14 47 15,2 12-3-15,5 6-31 16,4 1 10-16,2-4-25 16,1-6-5-16,-1-9-1 15,-4-9-7-15,-1-13-59 16,-5-9-72-16,-3-11-71 15,0-2 44-15,0-10-120 0,-6-7-1 16,0-5 286 0,3 2 22-16,3 3 79 0,0 8-67 15,0 5-33-15,12 4 24 16,2 0 77-16,5 7-13 16,0 2-34-16,3-3-39 15,1-2 3-15,2-4-3 16,0-4 21-16,-1-11 49 15,-4-12-54-15,-6 1-19 16,-7-3 3-16,-6 0-9 16,-1 7-5-16,-5 5-2 15,-7 8-50-15,-2 9 21 0,2 0 8 16,0 14 21 0,7 6 0-16,2 2 2 0,3-6-2 15,0-2 0-15,8-8-3 16,8-6-3-16,5 0-33 15,0-13-139-15,3-1-178 16,1 3 158-16,2 4 198 16,1 7 329-16,-1 0 20 15,0 11-91-15,-1 9-45 16,-4 8-55-16,-5 1-41 16,-4 1-66-16,-6 3-13 15,-5-4-25-15,-2 0-11 16,-12 3-4-16,-9-6-136 15,-4-11-441-15</inkml:trace>
  <inkml:trace contextRef="#ctx0" brushRef="#br0" timeOffset="134968.9">15598 17899 1013 0,'0'0'165'16,"0"0"-83"-16,93 90 37 15,-50-48-11-15,-1 0-14 16,-6-5-17-16,-2 0-39 15,-4-8-1-15,-3-3-27 16,-5-6-3-16,-5-7-7 16,-3-7-12-16,0-6-165 15,-6-14-125-15,-1-4-379 0</inkml:trace>
  <inkml:trace contextRef="#ctx0" brushRef="#br0" timeOffset="135349.4">16033 17980 477 0,'0'0'795'0,"0"0"-692"16,0 0-64-16,26 96-29 15,-18-57 15-15,2 0 75 16,-2-3-24-16,-2 0-27 16,-2-7-15-16,-1-3-34 15,-1-5 11-15,-2-7-11 16,0-6-7-16,0-4 6 15,-6-4-16-15,-5-1-56 16,0-15-21-16,0-4 14 16,2-6 38-16,4-1 11 0,4 1-50 15,1 1-39 1,0 7 30-16,12 8 73 0,7 4 17 16,4 6 35-16,4 1 27 15,1 14 13-15,-4 6-14 16,-4 1 19-16,-7 1-22 15,-6 2 56-15,-7 0-6 16,0-2-26-16,-1 2-16 16,-13-3-44-16,-2-5-22 15,-5-8-50-15,3-4-176 16,4-5-508-16</inkml:trace>
  <inkml:trace contextRef="#ctx0" brushRef="#br0" timeOffset="135806.69">16528 17935 1013 0,'0'0'268'16,"0"0"-215"-16,0 0-40 15,0 0-13-15,0 0 50 16,0 0 13-16,0 0-41 15,24 0-7-15,-3 10-14 16,4 3 23-16,2 3-5 16,1 1-6-16,-2 3 110 15,-4 3-71-15,-3 0-24 0,-8 4-18 16,-7 4-9-16,-4 1 15 16,-3 0-15-16,-16 1-1 15,-7-4-6-15,-2-2-49 16,-3-6 5-16,1-8 17 15,3-7-17-15,3-3-15 16,9-3-25-16,5 0-26 16,7-6 58-16,3 0 24 15,3-2 26-15,15 6 8 16,2 1 1-16,5 1 64 16,1 0 25-16,3 0 15 15,-1 3-2-15,2 0-64 16,-2-3-20-16,-1 0-19 0,-2 0-1 15,4-17-11 1,-8 0-165-16,-4-2-353 0</inkml:trace>
  <inkml:trace contextRef="#ctx0" brushRef="#br0" timeOffset="136820.29">17156 18159 1092 0,'0'0'251'16,"0"0"-251"-16,0 0-16 16,0 0 16-16,0 0 14 15,0 0 26-15,0 0-7 16,59-64 34-16,-38 64-24 15,-1 11-5-15,1 7 33 16,-2 7-30-16,-2 3-4 16,-4 5-17-16,-7 0-8 15,-2-2 23-15,-4 0-29 16,0-4 16-16,0-11-8 0,0-2-8 16,-1-7 4-1,-2-4-1-15,1-3 3 0,1-11-12 16,1-15-47-16,0-7-83 15,0-4-23-15,4-2 2 16,8 3-144-16,3 9 120 16,2 8 172-16,0 9 3 15,3 10 162-15,-4 0-35 16,5 20 8-16,-3 5-54 16,1 5 31-16,-1-1-48 15,-3-2 3-15,0-6 9 16,-1-2-47-16,0-9-10 15,0-10-13-15,-2 0-5 0,3-7 13 16,-2-10-14 0,0-8-21-16,-2 0-15 0,-3 3-37 15,-3 2 37-15,-2 11 27 16,-1 9 0-16,1 0 8 16,0 16 1-16,1 11 0 15,4 2 16-15,1 0-15 16,1-4 31-16,4-6-1 15,2-10-31-15,2-6 21 16,0-3-14-16,0-6-1 16,-2-12 19-16,-1-7-17 15,-7-4 25-15,-5-2-6 16,-3 2 14-16,0-1 35 16,-13 5-4-16,-6 5 3 15,-5 7-7-15,-1 7-48 0,2 6-20 16,1 2-26-16,5 17-55 15,6 4 25-15,5 1-38 16,6 9-85-16,0-11-134 16,9-3-511-16</inkml:trace>
  <inkml:trace contextRef="#ctx0" brushRef="#br0" timeOffset="137421.34">17979 18255 1109 0,'0'0'217'0,"0"0"-161"16,0 0-36-16,100-36 10 0,-74 19 103 16,-4-5-29-16,-6 1-47 15,-5-2 6-15,-7 2-12 16,-2 4-32-16,-2 3 5 16,0 8 55-16,-5 6-16 15,-5 3-34-15,-4 16-29 16,2 10-38-16,3 7 38 15,1 5 22-15,5-4-16 16,3-3 17-16,0-5-23 16,0-7 0-16,7-6 0 15,3-8-1-15,1-6-5 16,2-2 5-16,-1-9 1 16,2-11-1-16,0-4-40 0,-1-6-20 15,1-1-6 1,-2 4 39-16,1 4 27 0,1 10 1 15,2 12 0-15,-1 1 2 16,2 9 4-16,-2 16-6 16,-2 3 2-16,-2 3-1 15,-2-3 30-15,-3-6-3 16,1-6-12-16,-3-4-2 16,-1-7-8-16,2-5-4 15,1 0 4-15,3-17-6 16,-2-7 1-16,4-1-1 15,-2-3-41-15,1 3 9 16,-1 4 10-16,-1 8 22 16,-1 11 6-16,-1 2 4 15,3 16 35-15,2 12-4 0,2 5-13 16,-1-1-3-16,1-1-19 16,-1-7 5-16,0-8-5 15,1-7-6-15,0-9 0 16,1 0-25-16,4-29-110 15,-1-4-171-15,-7-2-355 0</inkml:trace>
  <inkml:trace contextRef="#ctx0" brushRef="#br0" timeOffset="138134.04">18613 17874 1086 0,'0'0'743'15,"0"0"-613"-15,0 0-96 0,0 0-33 16,-1 107-1-16,1-48 16 15,0 5 9-15,0-2 32 16,4-2-26-16,5-9-22 16,0-10 9-16,0-12-18 15,4-11-1-15,-1-11-39 16,2-7-98-16,1-7-55 16,0-14-117-16,1-1-195 15,-1-2 142-15,-2 7 140 16,-1 10 223-16,0 7 101 15,0 7 76-15,-1 17 108 16,2 3-66-16,0 2-74 16,2 1-16-16,0-6-23 15,4-6-40-15,1-4-30 16,-2-10-27-16,1-4 13 0,-1 0-13 16,-2-15-8-16,-2-8 23 15,-5-4-23-15,-6-2 6 16,-3-3-6-16,-3 1-1 15,-15 2 11-15,-4 5 2 16,-1 6 85-16,-1 11 43 16,5 7-77-16,2 0-33 15,6 11-31-15,3 9-9 16,4 2 8-16,4 3 1 16,0-4-6-16,0-4-13 15,9-8-55-15,4-5-46 16,2-4-48-16,1-1-26 15,1-15-18-15,1-7-100 0,1-5 53 16,4-2 251 0,2-1 8-16,3 0 374 0,2 5-80 15,1 7-59-15,2 5-98 16,2 5-48-16,-3 9 1 16,1 0-5-16,-4 12-29 15,-4 12 3-15,-6 3-16 16,-5 6-16-16,-4 1 12 15,-4-2-27-15,-3-3-1 16,-2-2-3-16,-1-5-7 16,2-5-1-16,2-5 0 15,3-3-21-15,3-3-1 16,2-6-34-16,0 0-9 16,3 0-39-16,-5-16-108 15,-4 3-136-15,-3-7-402 0</inkml:trace>
  <inkml:trace contextRef="#ctx0" brushRef="#br0" timeOffset="138916.89">19223 18235 1134 0,'0'0'243'16,"0"0"-243"-16,0 0-29 16,0 0-3-16,0 0 32 15,0 0 61-15,0 0-32 16,78 30 0-16,-52-30-28 0,3 0 0 15,-1 0 3-15,2-10 3 16,-3-5-5-16,1-3-2 16,-2-2 1-16,-3 5-2 15,-5 4-1-15,-4 8 1 16,-5 3 1-16,-1 10-3 16,0 14 3-16,0 5 14 15,-1 3 13-15,3-3 12 16,2-7-32-16,3-6 2 15,2-6-9-15,3-3 6 16,4-7 8-16,1 0-5 16,0-14-8-16,-1-2 18 15,-1-8-13-15,-4 0-6 16,-5-1 0-16,-5 2 2 16,-9-1 8-16,0 4-9 0,-9 1 1 15,-13 5 18-15,-5 5-19 16,-1 3 76-16,1 6-44 15,3 0-33-15,3 10 11 16,5 5-11-16,7 3 0 16,4 1 4-16,5 1-3 15,0-6 23-15,0-1-24 16,14-1-1-16,4-7 0 16,2-3-19-16,2-2-19 15,1 0-28-15,1 0-34 16,1-5 36-16,1 3 43 15,-1 2 16-15,-1 2 6 16,0 10 41-16,-5 7 29 16,-2 4-5-16,-4-1-28 15,-4 0-2-15,-3-3-3 0,-1-7-20 16,2-3 7-16,-3-9-18 16,4 0-1-16,2-7 0 15,5-15-30-15,-1-3-53 16,3-5-52-16,-1 4 40 15,1-1 87-15,-2 10 8 16,2 9 46-16,-1 8 12 16,-1 0 9-16,0 15 44 15,-2 8-12-15,-4 3-26 16,0-1-11-16,0-2-34 0,-3-2-12 16,-1-2-1-1,-1-6-14-15,-1-6-2 0,0-5-20 16,3-4-133-16,-2-12-146 15,-1-5-417-15</inkml:trace>
  <inkml:trace contextRef="#ctx0" brushRef="#br0" timeOffset="139149.39">20245 17665 1480 0,'0'0'382'0,"0"0"-297"0,0 0-85 16,0 75 0 0,3-25 1-16,7 9 82 0,7 4-46 15,2 4-6-15,2-6-24 16,1-1-6-16,1-11-1 16,-4-8-36-16,-1-8-17 15,-3-11-139-15,-5-9-137 16,-4-6-441-16</inkml:trace>
  <inkml:trace contextRef="#ctx0" brushRef="#br0" timeOffset="139621.15">20367 18193 166 0,'0'0'1069'16,"0"0"-929"-16,0 0-140 15,0 0-127-15,90 38 102 0,-65-36 25 16,0-2 16-16,-2-2 0 15,1-13-7-15,-2-5-8 16,-4-7 42-16,-2 0-25 16,-8 0-17-16,-8-2 7 15,0 5-8-15,-6 6 0 16,-8 5 38-16,-1 9 63 16,3 4 84-16,1 5-102 15,5 17-46-15,3 5 32 16,3 4-24-16,0 1-1 15,4 0-38-15,11-6 1 16,0-2-6-16,4-5-1 16,-1-4-10-16,2-7-2 15,2-7-64-15,-4-1-32 16,1-4-79-16,-1-14-94 0,-3-3-264 16,0 1 216-16,0-1 277 15,3 9 52-15,1 4 251 16,2 8 140-16,1 0-73 15,0 15-58-15,-2 7-12 16,-2 2-91-16,-7-2-37 16,-4 1-5-16,-2 0-82 15,-5-2-16-15,0-4-17 16,0-7-84-16,-23-4-19 16,2-6-277-16,-1 0-659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41:48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3753,'0'0'1543,"0"0"16,0 0-463,0 0-389,0 0-171,0 0-175,4-11-61,1-5-217,-3 10-48,0 0 0,0 0 0,0 0-1,1 0 1,0 0 0,0 1 0,1-2-35,-1 8 319,0 11-109,0 34 10,-2 57 342,-1-78-166,0-16-731,0-13-2158,0-13-1879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41:48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41:48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2737,'126'-63'1744,"-121"60"-1544,0 0 0,0 0 0,1 0 0,-1 1 0,0 0 1,1 0-1,-1 1 0,1-1 0,0 1 0,-1 0 0,1 1 0,2-1-200,16 0 1153,120-2 2512,-143 4-3643,-1 0-1,1-1 1,0 1 0,-1-1-1,1 1 1,0 0 0,-1 0-1,1-1 1,-1 1 0,1 0 0,-1 0-1,0 0 1,1-1 0,-1 1-1,0 0 1,1 0 0,-1 0-1,0 0 1,0 0 0,0 0 0,0 0-1,0 0 1,0 0 0,0 0-1,0-1 1,0 1 0,0 1-22,-3 30 322,0-28-301,1 1 1,-1 0-1,1-1 1,-1 0-1,-1 1 1,1-1-1,0 0 1,-1 0-1,0-1 0,0 1 1,0-1-1,0 0 1,-4 2-22,2-1 16,0 0 1,0 1-1,0 0 1,1 0 0,0 1-1,0-1 1,-1 3-17,6-8-1,0 0 1,0 0-1,0 1 1,-1-1-1,1 0 1,0 0-1,0 1 1,0-1-1,0 0 1,0 1-1,0-1 1,0 0-1,-1 0 1,1 1-1,0-1 1,0 0-1,0 1 1,0-1-1,0 0 1,0 1-1,1-1 1,-1 0-1,0 1 1,0-1-1,0 0 1,0 1-1,0-1 1,0 0-1,0 0 1,1 1-1,-1-1 1,0 0 0,0 0-1,0 1 1,1-1-1,-1 0 1,0 0-1,0 1 1,16 3-48,27-3-87,-34-2 93,13 0-262,0-1 1,0-1 0,0-1-1,0-1 1,-1 0-1,0-2 1,0-1 0,15-7 303,-7 0-1794,-1 0 0,0-2 0,10-9 1794,-35 25-142,-2 0 122,1 0-1,-1 0 1,1 0 0,-1 0 0,0 0-1,0 0 1,1 0 0,-1 0 0,0 0 0,0 0-1,0-1 1,0 1 0,0 0 0,0-1-1,-1 1 1,1-1 0,0 1 0,-1-1-1,1 1 1,-1-1 0,1 1 0,-1-1-1,0 0 1,0 0 20,0 2 1774,0 0-98,-3 0-1556,0 1-1,0 0 1,0 0 0,0 0-1,0 0 1,0 1-1,0-1 1,0 1-1,1 0 1,-1 0-1,1 0 1,-1 0 0,1 0-1,0 0 1,0 1-1,0-1 1,0 1-1,0 0 1,0-1 0,1 1-1,-1 0 1,1 0-1,0 0 1,0 0-1,0 0 1,0 0-1,0 2-119,-2 11 116,0 0 0,2 0 0,-1 0 0,2 16-116,0-32 5,1 1 0,-1 0 1,1 0-1,-1-1 0,1 1 1,-1-1-1,1 1 0,0 0 1,-1-1-1,1 1 0,0-1 1,-1 0-1,1 1 0,0-1 1,0 0-1,-1 1 0,1-1 1,0 0-1,0 0 1,0 1-1,-1-1 0,1 0 1,0 0-1,0 0 0,0 0 1,0 0-1,-1 0 0,2 0-5,32 0 145,-26-1-64,-1 1 6,0 0 1,-1-1-1,1 1 1,0-2 0,-1 1-1,1-1 1,-1 0-1,0 0 1,0-1 0,0 0-1,0 0 1,0 0-1,0-1 1,2-2-88,-4 3 52,-1 0-1,1-1 1,-1 1 0,0-1-1,0 0 1,0 0 0,0 0-1,-1 0 1,0 0 0,0-1 0,0 1-1,0-1 1,-1 1 0,1-1-1,-1 0 1,0 0 0,-1 1-1,1-1 1,-1-4-52,0 6 29,-1 0 0,0 1-1,1-1 1,-1 1 0,0-1 0,0 1-1,0-1 1,0 1 0,0 0 0,-1 0-1,1 0 1,-1-1 0,0 1 0,1 0 0,-1 1-1,0-1 1,0 0 0,0 1 0,0-1-1,-1 1 1,1-1 0,0 1 0,-1 0-1,1 0 1,0 0 0,-1 0 0,0 1-1,1-1 1,-1 1 0,1-1 0,-2 1-29,-14-3-50,0 1 1,0 0-1,0 1 0,-4 1 50,18 0-10,3 0-33,-1 0 0,1 0 0,0 0 0,0 0 0,-1 0 0,1 1 0,0-1 0,-1 0 0,1 0 0,0 1 1,0-1-1,-1 1 0,1-1 0,0 1 0,0 0 0,0-1 0,0 1 0,0 0 0,0 0 0,0 0 0,0 0 0,0 0 0,0 0 0,1 0 0,-1 0 1,0 0-1,0 0 0,1 1 43,-5 35-3413,6-29 2193,-1 5-4106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41:49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21 1256,'0'0'1186,"0"0"-326,0 0-144,0 0-164,0 0-266,0 0-53,0 0-68,-3 19-63,-6 59-28,9-77-63,0 0 0,0 0 0,0 0 0,1 0 0,-1 1 0,0-1 0,0 0 0,1 0 0,-1 0 0,1 0 0,-1 0 0,1 0 0,-1 0-1,1 0 1,-1 0 0,1 0 0,0 0 0,0 0 0,-1-1 0,1 1 0,0 0 0,0 0 0,0-1 0,0 1 0,0-1 0,0 1-1,0 0 1,0-1 0,0 0 0,0 1 0,0-1 0,1 0 0,-1 1-11,37-1 964,-30-1-544,-6 1-308,0-1 0,1 1 0,-1 0 0,0-1 0,1 0 0,-1 1 0,0-1 0,0 0 0,0 0 0,0-1 1,0 1-1,0 0 0,0-1 0,0 1 0,0-1 0,0 1 0,-1-1 0,1 0 0,-1 0 0,1 0 0,-1 0 0,0 0 0,0 0 0,0 0 0,0 0 0,0 0 1,0-1-1,0 1 0,-1 0 0,1-1 0,-1 0-112,3-10 590,-1-1 0,-1 0 0,0 1 0,-1-12-590,0 23 87,0 1-46,-1 0 0,0 0-1,0 0 1,0 0 0,0 0 0,0 0 0,0 0-1,0 0 1,0 0 0,0 1 0,0-1-1,0 0 1,0 1 0,0-1 0,-1 1-1,1-1 1,0 1 0,0 0 0,-1-1-1,1 1 1,0 0 0,-1 0 0,1 0 0,0 0-1,-1 0 1,1 0 0,0 1 0,-1-1-1,1 0-40,-46 5 57,36 0-129,0 0 0,0 1 0,1 0 0,0 1 0,1 0 0,-1 0-1,-6 8 73,-3 1-332,-40 33-2058,6-3-2349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40:07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0 74 280</inkml:trace>
  <inkml:trace contextRef="#ctx0" brushRef="#br0" timeOffset="0.84">0 74 280,'24'-56'2711,"-23"55"-2625,-1 0-1,1 0 0,0 0 1,0-1-1,-1 1 0,1 0 0,0 1 1,0-1-1,0 0 0,0 0 1,0 0-1,0 0 0,0 1 1,1-1-1,-1 1 0,0-1 0,0 1 1,0-1-1,1 1 0,-1 0 1,0-1-1,1 1 0,-1 0 1,0 0-1,1 0 0,-1 0 1,0 0-1,0 0 0,1 0 0,-1 1 1,0-1-1,1 0 0,0 1-85,4 0 317,171-1 2539,-177 1-2984,1-1-1,-1 1 1,0-1-1,0 1 0,1 0 1,-1-1-1,0 1 1,0 0-1,0-1 1,0 1-1,0 0 0,0-1 1,0 1-1,0 0 1,0-1-1,0 1 1,0 0-1,-1-1 0,1 1 1,0 0-1,0-1 1,-1 1 128,-8 8-2982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40:08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1568,'0'0'1249,"0"0"-441,0 0-24,0 0 40,0 0 120,0 0 65,0 0-233,0 0-120,116 0-88,-93 0-72,0 0-216,-6 0-152,6 0-80,-6 0-48,-5 0-72,0 3-1632,-12 3-1369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3:20:43.2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5587 3459 1007 0,'0'0'251'0,"0"0"-172"16,0 0 13-16,0 0 48 16,0 0-2-16,-3 0-38 15,0 0-29-15,-3 0-5 0,-1 0-32 16,-4-3 0-16,-2 3-19 16,-5-2-14-16,-4 2 15 15,-5 0-15-15,1 0-1 16,-4 0 7-16,2 5-6 15,0 4-2-15,1 3 1 16,2 0-15-16,-1 3 14 16,-2 4-4-16,7 0-3 15,-3 0 8-15,9 2-19 16,3 3 17-16,5-4-11 16,0 3-6-16,5 1 18 15,2-4-5-15,0 2-6 16,0-3 11-16,2-2-24 0,6-4 13 15,1-1-7-15,0-3-31 16,0-6-10-16,5 0 41 16,-1-3 19-16,5 0-6 15,1 0 15-15,1-3-9 16,7-8 9-16,1-2-9 16,2 2 19-16,1 0-18 15,2 3 6-15,1 3-6 16,-1 3 0-16,3 2-1 15,-5 0 0-15,3 11-9 16,1 5 7-16,-4 6-12 16,5 6 14-16,-5 3 32 0,1 6-32 15,-4 1 8 1,-6-1-8-16,-4 4 0 0,-6-4 1 16,-9-3 0-16,-3-1 0 15,-3-2 7-15,-15 0-2 16,-7-1-4-16,-5-4-2 15,-6-1 0-15,-6-1 35 16,-5-6 6-16,-3-6-16 16,0-3 26-16,-2-9-7 15,4 0 19-15,-1-8-22 16,2-8-13-16,1-6 17 16,4-3-25-16,2 2-9 15,7 1 18-15,7 4-28 0,6 2 5 16,2 3-6-1,3 5 0-15,5 1-6 0,4 2 6 16,1 4 0-16,5 1-23 16,0 9-102-16,11 6-80 15,8 4-359-15</inkml:trace>
  <inkml:trace contextRef="#ctx0" brushRef="#br0" timeOffset="2259.56">626 875 1096 0,'0'0'310'0,"0"0"-233"16,0 0-40-16,0 0 20 15,0 0 6-15,0 0 13 0,0 0-55 16,-25 24-12-16,17 8-7 16,1 25 6-16,4 31-5 15,3 32-3-15,0 14 1 16,0-6 10-16,0-29-11 15,0-33 0-15,0-26 0 16,0-11 3-16,0-5-3 16,-3-5 0-16,3-3 0 15,0-11 13-15,0-5 6 16,0-1 90-16,0-20-59 16,3-23-6-16,3-29-10 15,1-26-24-15,-1-10-4 16,-4 1 6-16,-2 9-12 15,0 14-1-15,0 12 0 16,0 18-21-16,1 14 22 0,1 9 0 16,1-1 0-16,0 3 0 15,-2 4 0-15,1 10 0 16,1 10 0-16,4 6-35 16,2 12-3-16,18 29 38 15,12 32 7-15,10 28 15 16,0 10-13-16,-10-19-9 15,-18-25 0-15,-5-30 0 16,-8-3 0-16,1 2 0 16,-2 3-8-16,-4 5-93 15,-3-2-184-15,-2-9-315 16,-9-13-65-16</inkml:trace>
  <inkml:trace contextRef="#ctx0" brushRef="#br0" timeOffset="2471.19">538 1367 1144 0,'0'0'322'0,"0"0"-239"16,0 0-73-16,0 0-7 16,0 0 4-16,0 0 3 15,81 11 60-15,-32 0-38 0,3 0-6 16,-1-6-18-1,-2-4-8-15,6-2 0 0,-19-12-207 16,-6-5-300-16</inkml:trace>
  <inkml:trace contextRef="#ctx0" brushRef="#br0" timeOffset="2785.26">826 512 942 0,'0'0'117'0,"0"0"-117"15,0 0 15-15,0 0-14 16,91 48 113-16,-30 2 30 0,18 28 10 16,9 34-18-16,-3 22-61 15,-22 8-33-15,-29 6-26 16,-31-3-6-16,-6-5 19 15,-33-5-18-15,-13-16-1 16,-9-21 13-16,9-25 5 16,7-19 34-16,11-16 4 15,7-11-29-15,0-2-6 16,6-4-29-16,3-11-2 16,9-10-59-16,6 0-284 0</inkml:trace>
  <inkml:trace contextRef="#ctx0" brushRef="#br0" timeOffset="3648.1">2392 866 1213 0,'0'0'205'15,"0"0"-86"-15,0 0 31 16,0 0-64-16,0 0-19 0,0 0-11 16,-91-31-5-1,66 27-29-15,-2 4-12 0,-4 0 1 16,-2 0-11-16,-3 12 0 16,0 5 0-16,-4 4-9 15,7 7 7-15,2 1 2 16,4 2 0-16,12 1 0 15,5-2-9-15,7-2 2 16,3-2-20-16,5-1-37 16,15-4-49-16,11-4 13 15,7-5 76-15,8 0 23 16,4-4-14-16,1-1 15 16,3-2-1-16,-2 2-6 15,2 4 5-15,-8 5 4 16,-4 5-2-16,-8 6 42 0,-6 5-6 15,-11 6 36-15,-11 5 2 16,-6 1-15-16,0 5 10 16,-20 1-30-16,-8-3-5 15,-5-1 8-15,-5-7-21 16,-4-5 13-16,-2-11-2 16,-3-6-12-16,-4-10 34 15,0-7-11-15,-4-13-15 16,0-17-7-16,3-10-21 15,7-2 0-15,5 0-15 16,11 5 2-16,10 10 11 16,13 10-44-16,6 7-20 15,0 5-25-15,15 3-24 0,39-1-27 16,-2-2-189-16,-1 0-587 16</inkml:trace>
  <inkml:trace contextRef="#ctx0" brushRef="#br0" timeOffset="4100.34">2795 1017 1573 0,'0'0'171'0,"0"0"-156"0,0 0-15 15,0 0 0-15,-88 73 0 16,76-29 6-16,6 16 15 16,6 25 1-16,7 17-5 15,25 6 20-15,5-16-12 16,2-29-8-16,-8-25 2 16,5-11-18-16,4-3 0 15,8-6 12-15,7-9-13 16,-1-9 0-16,-2-14-7 15,-6-20 7-15,-1-26 19 16,-9-21-2-16,-17-18 2 16,-16-7 23-16,-3 19-8 0,-22 18-9 15,-5 23-19 1,-3 3 25-16,-9-2-15 0,-8-3-14 16,-4 8 8-16,-1 14 2 15,4 17-12-15,5 9-12 16,1 22-6-16,5 15-43 15,1 12-45-15,6 34-68 16,9-9-173-16,12-9-715 0</inkml:trace>
  <inkml:trace contextRef="#ctx0" brushRef="#br0" timeOffset="4662.08">3363 1408 1215 0,'0'0'635'0,"0"0"-635"16,0 0-45-16,0 0-19 15,0 0 64-15,0 0 12 16,0 0 2-16,106-78-12 0,-63 73-4 16,1 5-8-1,-4 0 10-15,0 10 7 0,-6 11 3 16,-8 6-10-16,-13 7 16 16,-10 5 3-16,-3 6 6 15,-15 5-5-15,-12 0-14 16,-7-2 7-16,1-2-12 15,2-6-1-15,1-7 8 16,8-9-8-16,4-8 0 16,9-10-1-16,6-6-28 15,3 0-38-15,3-9-145 16,13-11-53-16,5 0 49 16,6 3 175-16,0 7 41 15,6 8 103-15,0 2-15 16,-2 12 59-16,3 9 72 15,-1 2-44-15,-3-2-65 0,0-1-29 16,-3-5 8-16,-5-6-8 16,0-5-16-16,-2-4-21 15,-1-3-31-15,3-15-11 16,-2-9-2-16,2-26-133 16,-6 7-181-16,-8 1-983 0</inkml:trace>
  <inkml:trace contextRef="#ctx0" brushRef="#br0" timeOffset="8319.18">6294 3858 882 0,'0'0'347'15,"0"0"-213"-15,0 0-76 0,0 0 42 16,0 0 34-16,0 0-16 15,0 0-35-15,-1 0-39 16,1 0-22-16,0 0 9 16,0 0-9-16,1 0-19 15,14 0-3-15,6 1 0 16,10 3 18-16,8-1-18 16,7 0 12-16,5-2-2 15,-2-1-9-15,-1 0 13 16,1 0-14-16,-7 0 6 15,1 0 10-15,-6-3-15 16,-5-1 1-16,-4-3 6 16,-6 3-7-16,-5 0-1 15,-4 2 0-15,-5-1 0 16,-4 3-1-16,-2 0 1 0,-2 0 0 16,0 0-1-16,0 0-8 15,0 0-48-15,0 0-103 16,0 7-184-16,-3 2-328 0</inkml:trace>
  <inkml:trace contextRef="#ctx0" brushRef="#br0" timeOffset="8761.9">6357 4085 666 0,'0'0'388'16,"0"0"-273"-16,0 0-105 15,0 0 32-15,0 0 42 16,85 0 78-16,-41 0 0 16,10 0-50-16,10 0-35 15,2 0-12-15,1 0-33 0,0 0-7 16,-4 0 10-16,-8 0-14 16,-6-1 16-16,-10-2-19 15,-9 1-6-15,-11 2 11 16,-8 0-11-16,-8 0 6 15,-2 0 14-15,-1 0-2 16,0 0 17-16,0 0-19 16,0 0-18-16,0 0-7 15,0 0-3-15,0-1-87 16,0-3-187-16</inkml:trace>
  <inkml:trace contextRef="#ctx0" brushRef="#br0" timeOffset="18351.47">4036 3797 1088 0,'0'0'365'16,"0"0"-224"-16,0 0-50 16,0 0 45-1,0 0 6-15,0 0-76 0,-2 0-15 16,2 0-33-16,0 0 9 15,6 0-13-15,5 0 5 16,10 0-17-16,4 3 4 16,12 2 3-16,8 0 22 15,3-5-14-15,4 0 1 16,0 0 9-16,-4 0-18 16,-2-3-9-16,-10 1 0 15,-3-1-5-15,-11 3-11 16,-4 0 16-16,-6 0-74 0,-8 0-38 15,-4 0-127 1,-7 12-25-16,-14-1-136 0,-3 1-330 0</inkml:trace>
  <inkml:trace contextRef="#ctx0" brushRef="#br0" timeOffset="18631.64">3978 4085 995 0,'0'0'216'0,"0"0"-161"15,0 0-5-15,0 0 39 0,0 0 75 16,0 0-29 0,101 14-38-16,-52-7-20 0,5-1 14 15,4-1-13-15,0-1-8 16,-2-1-9-16,-4 0-60 15,-3 0 15-15,-10-1-16 16,-8-2 1-16,-10 2-12 16,-9-2 11-16,-12 3-58 15,0 0-138-15,-6 0-518 0</inkml:trace>
  <inkml:trace contextRef="#ctx0" brushRef="#br0" timeOffset="20912.33">3129 3676 1092 0,'0'0'196'0,"0"0"-169"15,0 0 33-15,0 0-20 16,0 0 50-16,0 0 18 16,0 0-80-16,-11 3-8 15,5 5-20-15,-2 6 9 16,0 5 1-16,-4 4-1 15,2 8 16-15,2 5 30 16,2 7-36-16,5 7 15 16,1 2-33-16,0 1 12 15,6-4 6-15,6-4-18 16,10-6-1-16,-1-3 44 0,9-6-31 16,-2-7 10-16,6-4-23 15,1-8 8-15,-1-8 18 16,-1-3 21-16,1-6-11 15,1-16 22-15,-1-6-33 16,-3-6 12-16,-4-5-27 16,-6-3-9-16,-5-3 41 15,-8-2-24-15,-7-3 4 16,-1 2 6-16,0-2-20 16,-9 5-5-16,-7 5 7 15,-1 5-9-15,-5 5 42 16,-2 5-25-16,-4 3 6 0,-3 2 10 15,-4 3-34 1,1 5 7-16,1 1-7 0,2 5-28 16,2 6 27-16,4 3-55 15,1 17-9 1,5 14-8-16,-2 10-64 0,8 25-37 16,4-8-175-16,4-11-514 0</inkml:trace>
  <inkml:trace contextRef="#ctx0" brushRef="#br0" timeOffset="21715.23">3002 3338 806 0,'0'0'205'16,"0"0"-77"-16,0 0-5 15,0 0 22-15,0 0 19 16,0 0-58-16,0 0-27 0,0 0-37 15,0 0-26-15,0 0 18 16,0 0-24-16,0 0 12 16,0 0-6-16,0 0-8 15,8 0-14-15,8 0 6 16,7 0 0-16,5-4 7 16,9 3-7-16,2-1 6 15,4 2-2-15,3 0-3 16,1 0-1-16,2 0 0 15,-3 0 0-15,-4 0 3 0,-8 0-3 16,-7 0 0 0,-9 0 3-16,-2 0-2 0,-7 2-1 15,-4-2 0 1,-1 1 1-16,-1-1 24 0,-3 0-16 16,0 0 9-16,0 0-5 15,0 0-7-15,0 0-5 16,0 0-1-16,0 0-28 15,0 1-63-15,-7 2-184 16,-4 0-431-16</inkml:trace>
  <inkml:trace contextRef="#ctx0" brushRef="#br0" timeOffset="22901.55">2898 3701 717 0,'0'0'248'16,"0"0"-100"-16,0 0 34 15,0 0 8-15,0 0 1 16,0 0-50-16,0 0-57 15,0 0 5-15,0 0-44 16,0 0-43-16,0 0 43 16,-6 3-45-16,1 14 16 15,-2 11-15-15,-5 23 0 0,0 24 34 16,6 21-20 0,0-5-6-16,4-19 0 0,2-21 4 15,0-15-13-15,0 1 0 16,0 1 2-16,0-1 18 15,0-9-18-15,0-8 7 16,0-9-9-16,0-5-5 16,0-4 5-16,0-2-7 15,0 0 7-15,0 0-14 16,8-2-19-16,1-8-152 16,4-3-346-16</inkml:trace>
  <inkml:trace contextRef="#ctx0" brushRef="#br0" timeOffset="24066.23">7551 3696 882 0,'0'0'658'0,"0"0"-554"16,0 0-45-16,0 0-22 15,0 0 18-15,0 0 2 16,0 0-36-16,-22-5 5 0,13 16-26 16,0 8 8-16,-1 7 13 15,1 10-20-15,3 5 23 16,2 8 11-16,4 2-34 16,0 3 21-16,11-4-16 15,10-4-6-15,6-3 42 16,7-9-42-16,2-2 12 15,6-6-12-15,2-6 1 16,0-7 8-16,-1-8-2 16,0-5-7-16,-2-1 6 15,-4-21 3-15,0-6 19 16,-6-8 1-16,-4-7-14 16,-7-4 31-16,-7-6-45 0,-8 0 33 15,-5 2-7 1,0-2-20-16,-15 4 19 0,-6 4-13 15,-8 3-12-15,-5 5-2 16,-6 5-9-16,0 5 10 16,-5 8-11-16,0 6 20 15,1 9-16-15,2 4 7 16,3 0-21-16,6 17 9 16,5 5-71-16,4 2-8 15,9 8-34-15,8 6-128 16,5-7-243-16,2-7-397 0</inkml:trace>
  <inkml:trace contextRef="#ctx0" brushRef="#br0" timeOffset="24425.75">7626 3263 1311 0,'0'0'327'15,"0"0"-258"-15,0 0-31 0,0 0-19 16,0 0 6-16,0 0 40 15,0 0-10-15,71-3 16 16,-32 3-17-16,6 3-35 16,1 0 36-16,1 2-36 15,0-1-1-15,-3 3 2 16,-3-1-14-16,-2 0-12 16,-6 4-20-16,6 3-116 15,-11-2-170-15,-4-1-524 0</inkml:trace>
  <inkml:trace contextRef="#ctx0" brushRef="#br0" timeOffset="24780.72">8311 3543 907 0,'0'0'295'15,"0"0"-168"-15,0 0-85 16,0 0 85-16,0 0 56 16,-5 120-30-16,10-44-13 15,8 23-50-15,2-3-10 0,-6-16 5 16,0-24-68-1,-2-20 24-15,-1 1-22 0,0 2-18 16,0-3 42-16,-1-8-43 16,-2-10 6-16,1-8 6 15,-1-4-12-15,-3-4-10 16,0-2-62-16,0-10-115 16,0-5-201-16</inkml:trace>
  <inkml:trace contextRef="#ctx0" brushRef="#br0" timeOffset="26123.12">5284 2988 983 0,'0'0'311'0,"0"0"-167"0,0 0 10 16,0 0-29-16,0 0 20 15,0 0-15-15,0 0-67 16,-1 0-13-16,1 0-13 16,0 0-9-16,0 0 12 15,0 0-30-15,0 0 9 16,0 0-19-16,0 0-2 16,6 0 1-16,10 0 1 15,5 0 0-15,9 0 16 16,7-1-4-16,2-1-12 15,6 2 3-15,2 0 4 16,4 0-7-16,0 0 0 16,-2 0 6-16,0 0 9 0,-4 0-9 15,-6 0-5-15,-5 0-1 16,-4 0 15-16,-9 0-13 16,-3 0 6-16,-8 0-7 15,-4 0 44-15,-4 0-44 16,-1 0 33-16,-1 0 1 15,0 0-34-15,0 0 35 16,0 0-18-16,2 0-7 16,-2 0 27-16,0 0-30 15,0 0-5-15,0 0-3 16,0 0 18-16,0 0-12 16,0 0 2-16,1 0-7 15,-1 0 23-15,0 0-22 0,0 0-2 16,0 0 0-16,0 0 7 15,0 0-16-15,0 0 9 16,0 0-27-16,0 0-3 16,0 0-114-16,-4 3-51 15,-4 1-198-15</inkml:trace>
  <inkml:trace contextRef="#ctx0" brushRef="#br1" timeOffset="43790.25">4067 3485 532 0,'0'0'300'16,"0"0"-173"-16,0 0-46 15,0 0 0-15,0 0 9 16,0 0 29-16,-9 3-52 16,6-3-20-16,3 1 1 15,-7 1-16-15,4-1 3 16,-3 2-10-16,0 2-16 15,-2 0 21-15,-2 2-22 0,1 1 2 16,-2 1-2 0,0 1-2-16,0 1-6 0,-2-1 0 15,5 1 1-15,-1 0 0 16,2 2-1-16,-3-2 0 16,2 1 6-16,2 2-3 15,0-1-3-15,-1-1 0 16,1 2 0-16,0 0-2 15,0 2 4-15,-2 1-2 16,1 2 4-16,4 0-2 16,-2 1-2-16,2 1 0 15,-1-1 0-15,1 2-1 16,0-2 1-16,0 1 0 16,0-1 2-16,3 1-1 15,0 0-2-15,0 0 1 0,0 0 0 16,0-1 0-16,0 1 0 15,6 1 0-15,0 1 5 16,0 0 2-16,0 1-7 16,4-3 0-16,-1-1-7 15,0 2 7-15,3-3 10 16,0 0-4-16,0 1 15 16,3-1-14-16,-3-2 26 15,6-2-14-15,-2 1-4 16,2 0-6-16,3-2 19 15,-3 0-6-15,3 0 3 16,-5-3-24-16,2 1 12 16,0-4-4-16,0 1-8 0,1-1 18 15,-1-2-11 1,3-1 8-16,0 0 15 0,-3-3-21 16,6 0 8-16,-2-2-7 15,2 0-11-15,1 0 28 16,-2 0-21-16,2 0 14 15,-1-6-5-15,-2 1-10 16,1-1 0-16,-1 0-6 16,2-2 1-16,-5 2 9 15,4 0-10-15,-3-4 0 16,0 0 9-16,-2 1-7 16,1-4-4-16,-1 0-4 0,0-1 6 15,0-2 12 1,-3-1-12-16,-2 1 9 0,-1-2-9 15,2-1 6-15,-3-1-7 16,0-1 1-16,-2 2 0 16,3-3 5-16,-3 1-5 15,-2 1 0-15,2-2 8 16,-6 2-7-16,3 0-1 16,-3 0 0-16,-3 0-3 15,0-1 1-15,0-3 3 16,0 2-1-16,0-2 5 15,0-1 1-15,0 0-6 16,-3 4 0-16,-3-3 0 16,1 2-4-16,-3 1 11 15,0-1-7-15,-1 2 0 0,-1-1-3 16,1-3-5-16,-2 4 7 16,-2 0 0-16,1 2 0 15,0-1 1-15,0 2 0 16,0 1 4-16,-1 1-3 15,2 1-1-15,-1 3 0 16,-1-1 0-16,1 2-1 16,-1 0 2-16,2 0-1 15,-5 2 3-15,4 0-3 16,0 0-1-16,-3 2-13 16,0 0 3-16,0 1-7 15,2 2 16-15,-5 1 2 16,4 1-10-16,-3-1 28 0,0 1-18 15,1 1 0 1,-5 0 0-16,3 0 0 0,-3 0 0 16,-1 1 0-16,2 4 6 15,-2 2-5-15,3-3-2 16,-1 2 1-16,2-1-8 16,-1 1 7-16,1-1 1 15,0 1 0-15,0 1-1 16,0 0 3-16,2 1-2 15,1 2 0-15,1 0-9 16,1 1-1-16,1 3 5 16,-1-1-33-16,2 1 17 15,1-1-13-15,3 0-6 0,2-2-51 16,2-2 11 0,3 8-8-16,6-5-142 0,6-2-359 0</inkml:trace>
  <inkml:trace contextRef="#ctx0" brushRef="#br1" timeOffset="45335.69">6492 3527 660 0,'0'0'276'15,"0"0"-183"-15,0 0-9 16,0 0 27-16,0 0-11 16,0 0-32-16,0 0-24 15,-74 0 15-15,62 0-11 16,3 2 10-16,-6 0-31 15,0 4-11-15,0 0 20 16,-1 1-35-16,-2 2 9 16,1 0-10-16,0 3 1 15,-1 0 10-15,4 2-10 16,1-2-1-16,-2 4 11 16,6-2-10-16,-1 0-2 0,-1 0 1 15,2 1-1-15,-1 2 0 16,2-1 1-1,1 1 0-15,-1-1 0 0,0 4 1 16,0 1-1-16,-1 1 0 16,1 0 1-16,0-1-1 15,3-2 0-15,1 1 0 16,1-1 0-16,1 2 5 16,2 1-6-16,0 1 1 15,0-1-20-15,0-1 19 16,8 0 2-16,5-1 2 15,-1 4-3-15,3-2 0 16,3 2 21-16,1-2-18 0,-1 4 4 16,3 0 3-1,1-3 2-15,-2 1-11 0,5-2 16 16,-1-1-2-16,3-3 3 16,-2 1 5-16,2-4-21 15,-1-2 29-15,0 0-13 16,1-4 4-16,-3-1 15 15,4 0-36-15,-1-2 17 16,0 0-1-16,0-2-17 16,-2-3 36-16,1-1-27 15,-1 0 10-15,0 0 15 16,-1-1-33-16,4-9 28 16,-2 3-13-16,1-5-15 15,1 1 9-15,-3-3-2 16,2 0 7-16,-3-3 11 0,1 1-17 15,-2-1-7-15,-1 0-2 16,-1 2 0-16,-3 1 0 16,0-2 0-16,-3 1 0 15,1-4 5-15,-1 1 4 16,0 0-10-16,-1-2 1 16,-1 3 0-16,-1-3 0 15,1 3 0-15,-4-1 0 16,-1 1 0-16,-1-1 6 15,-1-4-12-15,-5 1 6 16,1-2 0-16,-2-2 2 16,0 0-1-16,0 0 4 15,-3 2 7-15,-7 0-5 0,-1 2-8 16,-5-2 1-16,2 0-1 16,-5-3 1-16,-2 2 0 15,-1 2 10 1,-2 1-1-16,0 2 1 0,0 1-10 15,-1 3 0-15,-4-1-3 16,1 2-7-16,-2 5 10 16,-1 2 0-16,-5 1-1 15,3 5-1-15,-4 1-5 16,1 0 7-16,2 6 0 16,3 7-6-16,1 1 6 15,0 4-37-15,5 3 16 0,-1 4-113 16,2 4 83-16,-10 12-53 15,7-6-262-15,5-7-21 0</inkml:trace>
  <inkml:trace contextRef="#ctx0" brushRef="#br1" timeOffset="47086.05">5241 2755 532 0,'0'0'124'15,"0"0"-91"-15,0 0 73 16,0 0 15-16,0 0-17 16,0 0-27-16,0 0-34 15,-46 43-30-15,40-33 15 0,1 1-4 16,1 2 18-16,-2-1 23 16,2 1-49-1,-1 0 5-15,2 0-13 0,0 1-8 16,3 0 23-16,-3 1-11 15,3 0 1-15,0-1 10 16,0 1-22-16,0 0 10 16,0 1 19-16,6-2-15 15,3 2 25-15,3-2-21 16,-2 1-3-16,5 2 13 16,-1-1-28-16,2 1-1 15,-1-2 27-15,1 1-27 16,-1-1 9-16,0-2-1 15,0 0-8-15,0 0 27 16,0-1-19-16,0 0 0 0,1-1 2 16,-1-2-10-16,2 0 27 15,0-1-27-15,0-1 13 16,1-1 13-16,-2 0-26 16,2-4 20-16,-3 1-12 15,3-1-7-15,1 0 24 16,1-2-9-16,2 0 3 15,0 0 23-15,-2 0-41 16,2 0 6-16,-1 0-7 16,3 0 2-16,-3-4 10 15,1-1 2-15,2-1 10 16,-3 3 8-16,-3-5-25 16,4 2 4-16,-1 0-11 0,-3-2 1 15,1 0 18-15,-5 0-18 16,2 0-1-16,-2-1 0 15,-1 3 15-15,-1-2-15 16,4-3 0-16,-2 2 1 16,-2 0 5-16,3-1-6 15,-5-1 1-15,2 0 8 16,-3-1-7-16,3 0-2 16,-2-3 0-16,-1 1 0 15,-1 0 3-15,-2-1-3 16,4 1 1-16,-4-2 11 15,-1 1-11-15,1-1-1 16,-2 1 0-16,2-1 1 16,-3 2 1-16,0 1-2 0,-3-2 1 15,0 3 12-15,0-2-12 16,0-1-1-16,0-1 0 16,0-2-4-16,0 2 2 15,0-2 3-15,-2 1-1 16,-2 0 16-16,-2 1-9 15,0 1-7-15,0 1 0 16,-1 1 0-16,-1-1 1 16,-2 3-1-16,1-2 1 15,0 1 11-15,-6 2-3 16,6 0-10-16,-6 1 1 0,3-1-13 16,-4 3 12-1,2-1 1-15,-2 2 0 0,-2 1-1 16,2-1-2-16,-2 1-6 15,-2-1 8-15,0 1 2 16,-3 0 11-16,4 3-12 16,-2 1 0-16,3 0 11 15,-3 1-10-15,2 0-1 16,1 0 0-16,-3 0-4 16,6 0-2-16,-6 0 7 15,5 2-1-15,-2 2 6 16,-3 2-5-16,6 2-2 15,-3-3 1-15,3 1-3 16,-1 1-4-16,-2-2 7 16,3 2 0-16,-3-1 9 0,0 1-8 15,2 1-1-15,-4 0 0 16,1 1 1-16,0-1-1 16,2 2 0-16,-1-1 0 15,3 0 4-15,-1 2-4 16,4 0 0-16,-3 2-1 15,0 3-11-15,0-1 11 16,2 2 1-16,-5 2 0 16,4-2 3-16,-2 3-3 15,4-4-1-15,-1 0-7 16,2-3-36-16,4 0 44 16,-1-1-22-16,1 0 1 15,1 0 3-15,3-2-80 0,3 2 26 16,-3-2-16-16,3 2-89 15,0-2-9-15,3-3-380 0</inkml:trace>
  <inkml:trace contextRef="#ctx0" brushRef="#br1" timeOffset="49931.92">1588 5716 636 0,'0'0'154'0,"0"0"-100"16,0 0-30-16,0 0 60 15,0 0 45-15,0 0-28 0,0 0-26 16,0 0-17 0,0-1-29-16,0-5 15 0,0-3-6 15,5 1-28-15,2-2 13 16,2-1-22-16,3 1 0 16,3 0 15-16,0 2-16 15,3 2 7-15,1 1-7 16,2 5 0-16,0 0 6 15,1 0-6-15,-2 5 11 16,-4 7-11-16,-1 5-11 16,-5 7 11-16,-7 2 2 15,-3 4 12-15,0 3 11 16,-7 1-24-16,-8 0-1 16,-2-1 0-16,0-5-1 15,-1-5-10-15,6-8-7 0,1-3 6 16,3-7 11-16,3-4 1 15,-1-1-33-15,3 0-30 16,3-6 15-16,0-6 31 16,0 0-18-16,0-5 3 15,0 3 32-15,3-1-1 16,8 1 1-16,2 1 6 16,2-1 1-16,6 3-2 15,1 0 8-15,3 5-3 16,1 3 13-16,2 3-13 15,-1 0 6-15,1 9 9 16,-4 8-12-16,-5 7 51 16,-5 4-27-16,0 3-36 15,-7 3 67-15,-7 4-39 16,0 1-5-16,-2 1-10 0,-14 0-5 16,-1-2-5-16,-3-4-4 15,-4-6 0-15,-3-7 12 16,2-7 7-16,-5-7 17 15,4-7 15-15,-4 0-20 16,-1-3-15-16,4-11 9 16,2-2-7-16,6 1-1 15,5 0-8-15,1 2-6 16,7 2-3-16,1 1-18 16,2 3-37-16,3 1-34 15,2 1-133-15,7 3-60 16,7 1-357-16</inkml:trace>
  <inkml:trace contextRef="#ctx0" brushRef="#br1" timeOffset="50607.79">2417 5980 1054 0,'0'0'241'0,"0"0"-165"0,0 0-42 16,0 0 25-16,0 0 55 16,0 0-18-16,0 0-1 15,-65-56-37-15,45 49 4 16,-2 1-11-16,-2 5-35 15,-4 1 3-15,4 0-15 16,-3 10 7-16,3 9-12 16,2 6 1-16,8 3 0 15,1 6-1-15,7 2-9 16,6 1 10-16,0-4-2 16,2-2-27-16,11-6 11 15,2-8-38-15,3-5 27 16,-3-5 23-16,1-6 5 0,-1-1-1 15,0 0 2-15,-3-8 0 16,0-9 15-16,0-5-14 16,-3-5 8-16,-3-3 7 15,4-1-15-15,-7 0-1 16,5 5 0-16,-4 2 1 16,1 7 0-16,-2 6 0 15,-1 8-1-15,1 3 0 16,0 0-21-16,5 20-2 15,1 10 13-15,9 12 1 16,-3 11 9-16,1 7 22 16,3 16 3-16,-2 18 19 15,-5-11-28-15,-2-8 3 0,-5-15-19 16,-5-17 9 0,0 0 8-16,0-1-5 0,0-12 7 15,0-12 2-15,0-8-21 16,0-10-2-16,0 0-43 15,0-15-14-15,0-14-48 16,0-39-112-16,0 7-171 16,0-1-432-16</inkml:trace>
  <inkml:trace contextRef="#ctx0" brushRef="#br1" timeOffset="51230.08">2461 6001 825 0,'0'0'320'15,"0"0"-247"-15,0 0-8 0,0 0-13 16,0 0 13-16,0 0-12 16,0 0 9-16,58 47-14 15,-43-6-6-15,-2 1-26 16,-4-2 56-16,-3-4-31 16,-2-8-18-16,-2-6 2 15,-2-8-19-15,0-7 2 16,0-5-7-16,0-2 8 15,-7-3-9-15,-2-19-28 16,-2-8-5-16,1-7-34 16,4-8 0-16,6 1-26 15,0 2-28-15,0 6 18 16,6 7 67-16,10 8 14 0,1 11 22 16,-1 3-1-1,5 7 13-15,-3 2-11 0,6 13 31 16,-5 9-25-16,2 5 28 15,-3 4-7-15,-3 2-1 16,1-3 20-16,-2-2-15 16,-1-3 29-16,4-8-47 15,-1-4-5-15,-1-8 6 16,6-4-14-16,-2-3 4 16,-1-1 15-16,1-16-19 15,-1-5 7-15,-3-9-8 16,-2 0-22-16,-5-6-14 15,-2-3 25-15,-6 3-44 16,0 3 9-16,0 6 18 16,0 9 28-16,0 8 29 0,-3 6 47 15,0 5-8-15,0 8-55 16,3 18 3-16,0 11 13 16,0 8-10-16,0 6 6 15,6 1 3-15,9-2-28 16,3-9 3-16,1-5-3 15,2-14-19-15,0-9-58 16,7-13-99-16,-7-13-75 16,-7-9-407-16</inkml:trace>
  <inkml:trace contextRef="#ctx0" brushRef="#br1" timeOffset="51718.2">3117 5832 986 0,'0'0'375'0,"0"0"-314"0,0 0-33 16,0 0 39-16,33 118 68 16,-8-39-11-16,12 27-23 15,5 10-53-15,0-3-27 16,-6-10 1-16,-15-27-21 16,-3-15 4-16,-8-16-5 15,-1-10 0-15,-3 2-1 16,-3-1 2-16,0-5-1 15,0-9 21-15,-3-12-7 16,0-10-8-16,-3 0 38 0,-12-15-27 16,-6-13-8-16,-1-14 15 15,-5-9 5-15,-1-19 1 16,-4-21-29-16,4-13-1 16,7 6 0-16,8 23-27 15,10 22 26-15,3 19-17 16,0 0 18-16,10 4-1 15,5 0-5-15,6 10 6 16,-2 11-9-16,5 7-1 16,3 2 10-16,0 7 0 15,-2 11 10-15,-4 5 27 16,-5 2-37-16,-8 1 0 16,-5 4 1-16,-3 0 14 0,-3-3 17 15,-11-1-32-15,-6-6-8 16,-3-4 7-16,2-9-79 15,-3-7-54-15,4-4-168 16,6-10-479-16</inkml:trace>
  <inkml:trace contextRef="#ctx0" brushRef="#br1" timeOffset="52072.52">3524 6056 1151 0,'0'0'269'16,"0"0"-206"-16,15 75 12 16,-3-45-5-16,0-6 47 15,4-6-18-15,1-5-52 16,5-8-16-16,2-4-31 0,3-1 13 16,-5-7-3-16,-1-15-9 15,-6-6 33-15,-6-6 19 16,-6-2-52-16,-3 0 21 15,-6 3 5-15,-9 5-27 16,-6 8 47-16,-3 6-6 16,-1 9-11-16,-3 5 21 15,-2 0-51-15,6 14-11 16,3 8-16-16,6 7-33 16,8 2 36-16,7 1-45 15,0 1-54-15,9-2-7 16,24-6-223-16,-5-6-235 0,3-10 7 15</inkml:trace>
  <inkml:trace contextRef="#ctx0" brushRef="#br1" timeOffset="52410.45">3904 5980 810 0,'0'0'397'16,"0"0"-226"-16,0 0-26 15,0 0 2-15,0 0 14 16,-35-73-42-16,23 73-32 15,0 0-87-15,-1 7 15 16,5 6-15-16,2-1-9 16,6 2 2-16,0-3-44 0,6 0-34 15,16 1 29-15,5 1 6 16,6-1 42-16,1 1 0 16,4 1 8-16,-7 0 2 15,-1 0 4-15,-8 1-6 16,-7 2 14-16,-9 0-14 15,-6 0 0-15,-1 2 18 16,-19 0 4-16,-10-2 29 16,-6-2-32-16,-5-2 35 15,5-7 18-15,0-3-65 16,6-3-7-16,5 0-76 16,13-10-175-16,3-5-525 0</inkml:trace>
  <inkml:trace contextRef="#ctx0" brushRef="#br1" timeOffset="53235.61">4486 6086 552 0,'0'0'105'16,"0"0"-80"-16,0 0 178 15,85-26-2-15,-58 4-76 0,-1-7-37 16,-4 1-59 0,-10-2-16-16,-2 4 5 0,-10 1-17 15,0 8 9-15,-10 1-9 16,-10 6-1-16,-5 6 25 15,-2 4 25-15,-1 0 10 16,1 7-26-16,2 11-33 16,7 4-2-16,3 6 1 15,6 2 0-15,6-1 25 16,3 2 14-16,6 1 18 16,13-3 25-16,8-2-30 15,6-6 10-15,4-5-26 16,5-7-35-16,1-7 20 15,-1-2-20-15,-6-5-2 16,-3-12-42-16,-9-14-159 0,-8 3-167 16,-9 0-536-16</inkml:trace>
  <inkml:trace contextRef="#ctx0" brushRef="#br1" timeOffset="53545.26">4303 5654 1351 0,'0'0'209'0,"0"0"-158"0,0 0-38 16,0 0-10-16,0 0 69 15,0 0 9-15,0 0 22 16,101 0-33-16,-60 0 7 15,0 0-2-15,0-5-27 16,-4-3 8-16,-3 3-15 16,-4 1-34-16,-9-1 19 15,-2 2-25-15,-8 2 1 16,-4 1 6-16,-4 0-8 16,3 0-15-16,-3 0-113 15,0 0-414-15</inkml:trace>
  <inkml:trace contextRef="#ctx0" brushRef="#br1" timeOffset="54887.72">5612 6028 104 0,'0'0'1083'0,"0"0"-919"15,0 0-96-15,0 0-13 16,0 0 47-16,0 0 11 15,0 0-56-15,5-16-3 16,14 2-35-16,4-9-1 0,12-6 11 16,10-7-27-1,10-10 4-15,8-2-6 0,4-5 0 16,2-3-10-16,-1 5 10 16,-2-2-12-16,-5 7 11 15,-7 2-35-15,-8 7 12 16,-7 7 12-16,-11 7 3 15,-5 6 8-15,-10 6 2 16,-7 5-1-16,-2 3 16 16,-4 2-9-16,0 1 9 15,0 0 16-15,0 0-1 16,0 0 3-16,0 0-27 16,0 2 19-16,-3 8-17 15,0 4-8-15,2 8-2 16,-1 6-4-16,2 5-2 0,0 1-2 15,0 3 10 1,0-4-1-16,0-7 3 0,2-6-3 16,1-7 0-16,-2-7-30 15,2-6 1-15,-1 0 29 16,-2-4 0-16,3-16 20 16,-3-9 2-16,0-5-13 15,-3-5-9-15,-8-2 0 16,-5-2 1-16,1 2 3 15,-3 4-4-15,2 8 10 16,4 3 19-16,6 10-21 16,0 8-5-16,4 3-3 0,2 5-20 15,0 0 19-15,5 8-12 16,10 9 13-16,10 1 4 16,2 3 5-16,1 2-10 15,-1-4 1-15,-3 1-1 16,-4-3-1-16,-7 2 2 15,-6-2-24-15,-7 0 24 16,0 2 1-16,-4 0 25 16,-11-2-26-16,0-2-14 15,-3 2-40-15,6-5-135 16,2-3-406-16</inkml:trace>
  <inkml:trace contextRef="#ctx0" brushRef="#br1" timeOffset="55945.75">7010 5232 679 0,'0'0'302'16,"0"0"-168"-16,0 0 48 0,0 0-5 15,0 0-31-15,0 0-31 16,0 0-62-16,-15-42-14 15,15 25-24-15,3-3-4 16,6 1-8-16,3-3-3 16,4 2 0-16,1-2 11 15,4 3-10-15,2 5-1 16,3 6 0-16,-2 8 2 16,6 7-4-16,-2 18 2 15,-1 10-12-15,-5 10 11 16,-7 7-11-16,-8 4-3 15,-7 2 15-15,0-2 1 16,-14 0 5-16,-10-8-6 0,3-6 0 16,-6-6-3-16,2-11 3 15,1-10-6-15,3-7 5 16,3-8-16-16,2 0-12 16,4-17-41-16,4-5-50 15,2-4-19-15,6-1 78 16,0 7 61-16,0 3 0 15,9 6 6-15,6 8 14 16,3 3 28-16,7 0-3 16,2 6 55-16,4 8-42 15,1 0 27-15,-1-2-12 16,2 1-19-16,-2-5-13 16,1-2-18-16,-4-4-22 15,-1-2 2-15,-6 0-3 16,6-16-110-16,-8 1-295 0,-5-1-636 0</inkml:trace>
  <inkml:trace contextRef="#ctx0" brushRef="#br1" timeOffset="56358.6">7554 5442 624 0,'0'0'344'0,"0"0"-233"15,0 0-21-15,0 0 6 16,0 0 30-16,0 0-26 16,99-4 13-16,-77-13-66 15,0-2-12-15,-5-1-12 16,-4-1-23-16,-8 1 13 15,-5 1-13-15,0 4 1 16,-10 1 16-16,-10 2-17 16,1 5-6-16,-5 4-2 15,3 3-5-15,2 0 13 16,2 15 0-16,5 7 2 16,5 9 2-16,4 5-3 15,3 5 9-15,0-1 28 0,13 0-6 16,8-8-7-16,6-6-25 15,3-6-22-15,1-10 22 16,9-10-116-16,-7 0-183 16,-9-13-333-16</inkml:trace>
  <inkml:trace contextRef="#ctx0" brushRef="#br1" timeOffset="56781.26">7887 5274 674 0,'0'0'284'0,"0"0"-174"16,0 0 93-16,0 0-61 0,57 92 37 15,-42-54-67-15,-1 3-41 16,-3-2 8-16,0-2-41 16,-4-4-20-16,-6-5-18 15,-1-8 10-15,0-7-4 16,0-8 7-16,0-5-12 15,0 0 32-15,-3-11-19 16,-4-13-15-16,1-9 1 16,3-5-63-16,3-2-9 15,0-1-26-15,3 3 6 16,8 9 80-16,3 7 2 16,0 9 10-16,2 9 6 15,2 4-5-15,-3 8 12 16,6 15 48-16,-3 4 23 15,1 5-2-15,-2-1-30 0,-4 0-12 16,-2-4 2-16,-3-5-41 16,-3-3 11-16,-2-7-12 15,-2-7-29-15,-1-5-48 16,0-5-112-16,0-12-204 16,0-2-560-16</inkml:trace>
  <inkml:trace contextRef="#ctx0" brushRef="#br1" timeOffset="57372.58">8208 5034 1194 0,'0'0'367'0,"0"0"-292"16,0 0-66-16,0 0-9 15,0 0 76-15,19 102-7 16,-10-54 18-16,4 6-43 15,-2 2-10-15,8-1-3 16,-2-2-25-16,2-9-3 16,2-6-3-16,-6-11-17 15,4-7 0-15,-4-11 5 16,0-9-36-16,-1 0-17 16,-1-19-81-16,-4-8-27 15,3-6 66-15,-2-2-80 16,-4 4-75-16,-3 5 129 15,0 7 133-15,-3 10 104 16,2 9 51-16,-2 0-60 0,3 15 2 16,1 11 23-16,2 4 34 15,5 3-76-15,2-4-23 16,6-7-14-16,4-7-9 16,1-8 22-16,4-7-32 15,-1 0-21-15,-2-18 23 16,-7-8-23-16,-1-9 5 15,-11-1-6-15,-6-1-11 16,0 0 10-16,-9 5-23 16,-12 6 11-16,-2 7 12 15,-4 9 1-15,1 10 0 0,-1 0 15 16,0 15-14 0,9 14-2-16,2 5 1 15,10 7 0-15,6-2 33 0,0-1-33 16,12-6 19-16,10-7 18 15,6-9-36-15,4-7-2 16,-1-9 1-16,3 0-78 16,5-29-96-16,-12 0-218 15,-3-2-308-15</inkml:trace>
  <inkml:trace contextRef="#ctx0" brushRef="#br1" timeOffset="57650.32">8800 5168 212 0,'0'0'862'0,"0"0"-761"16,0 0-77-16,0 0 24 16,0 0 87-16,83 11 44 15,-63 4-12-15,-1 2-72 16,-4 4 18-16,-3 1-71 16,-6 5-21-16,-4 3 33 15,-2 3-22-15,0 1 2 16,-5-1 12-16,2-2-45 15,3-3 11-15,0-3-12 16,0-9-6-16,12-2 0 16,3-9 6-16,0-5-9 15,3 0 9-15,-3-7-91 16,-2-20-69-16,-2 3-152 16,-10 2-387-16</inkml:trace>
  <inkml:trace contextRef="#ctx0" brushRef="#br1" timeOffset="58483.38">8883 5366 1375 0,'0'0'279'16,"0"0"-183"-16,0 0-96 15,0 0-20-15,0 0 9 16,0 0 11-16,0 0 23 16,63 17-1-16,-35-17-15 15,-2 0 3-15,2-5 3 16,1-10-5-16,-3-2-8 15,1-4 0-15,-6 3 0 0,-3 2-1 16,-5 4 2 0,-7 7 0-16,-4 5 13 0,-2 2-8 15,0 18-6-15,0 9 43 16,0 7-20-16,4 0 39 16,8 0-29-16,0-8-22 15,6-7 6-15,0-7-9 16,3-9 13-16,3-5-21 15,-2 0 6-15,2-15 1 16,-2-7-1-16,-5-4-3 16,1-1 13-16,-9-1-8 15,-6 3-8-15,-3-1 0 0,-5 4-4 16,-16 0 3 0,-3 8 1-16,-6 0 0 15,1 8 26-15,-3 2-25 0,4 4-1 16,7 4 0-1,6 11-11-15,2 7 10 0,10 1 1 16,3 2 0-16,0 2-6 16,3-6 3-16,12-4-12 15,0-2 15-15,4-9-34 16,3-5 28-16,-1-1-10 16,2-3-21-16,-3-11 23 15,-1-6-33-15,-3-1 35 16,-3 2 6-16,1-1 6 15,-5 7 28-15,-2 5-12 16,0 8-16-16,1 5 31 0,-2 16-12 16,5 11 36-16,-1 1 7 15,0-1-45-15,1-4 14 16,2-6-31-16,-1-7 2 16,1-8 1-16,-2-7 3 15,1 0 0-15,1-11-2 16,-1-11-3-16,0-10-2 15,0-3-13-15,-1-2-10 16,0 0 17-16,-3 4 3 16,1 8 4-16,-3 11 0 15,3 9-18-15,-3 5 18 16,1 14 0-16,1 14 12 16,-1 5 41-16,2 1-21 0,-1-3-1 15,0-3-12 1,1-9-18-16,2-3-2 0,1-6-25 15,3-5-18-15,1-5-5 16,15 0-90-16,-5-8-167 16,-2-4-455-16</inkml:trace>
  <inkml:trace contextRef="#ctx0" brushRef="#br1" timeOffset="58747.9">9814 4844 1313 0,'0'0'305'0,"0"0"-178"16,0 0-127-1,0 0 13-15,0 0-13 0,-7 101 90 16,19-23 12-16,10 25-59 16,3 3-29-16,-2-18 12 15,-7-28-25-15,-4-26-1 16,-3-9-3-16,2-3-32 15,-1-2 28-15,-3-6-81 16,-2-11-34-16,-4-3 17 16,-1-24-97-16,-7-5-131 15,-6 0-339-15</inkml:trace>
  <inkml:trace contextRef="#ctx0" brushRef="#br1" timeOffset="59151.45">9857 5281 426 0,'0'0'362'16,"0"0"-133"-16,0 0-51 15,0 0-84-15,0 0 22 16,63 88 6-16,-33-77-45 16,0-5-20-16,-2-6-37 15,3 0-10-15,-4-11 18 16,-3-8-21-16,-3-8 6 16,-3-5 4-16,-6-4-16 15,-6 0 9-15,-6 1-2 16,0 3-7-16,-3 9 30 15,-9 7 21-15,-1 9 10 16,-1 7 8-16,5 2-69 16,-1 12 1-16,4 4-2 0,3 1-3 15,3-5-5 1,0-5-50-16,17-4-68 16,5-5-13-16,7 0 27 0,4 0 7 15,3-3 65-15,4 3 40 16,-1 0 75-16,-2 11 18 15,-4 9 148-15,-6 6-33 16,-8 6-66-16,-7 3-29 16,-7 0-56-16,-5 1-33 15,0-1 4-15,-14-2-28 16,-17 5-38-16,4-11-98 16,-3-3-380-16</inkml:trace>
  <inkml:trace contextRef="#ctx0" brushRef="#br1" timeOffset="59708.56">5711 6163 1132 0,'0'0'512'0,"0"0"-410"0,0 0-45 16,0 0-35-16,0 0 38 16,0 0-1-16,0 0 61 15,94 54-1-15,-42-20-58 16,9 4-11-16,0 3-46 16,-1-1 5-16,-2-2-18 15,-6-7-3-15,-4-9-69 16,-5-8-41-16,-1-14-130 15,-12 0-273-15,-8-14-351 0</inkml:trace>
  <inkml:trace contextRef="#ctx0" brushRef="#br1" timeOffset="60141.78">6403 6304 927 0,'0'0'407'0,"0"0"-328"15,0 0-13-15,0 0 6 16,0 98 11-16,0-55 21 15,-2 3-30-15,2-3-22 16,0 1 0-16,0-10-33 16,0-6-17-16,5-6-2 15,1-10-15-15,-1-7-8 16,-1-5-9-16,-3 0 32 16,1-16 5-16,-1-9-5 15,1-9 2-15,-2-6-9 16,0-2-5-16,0-2 12 15,0 2-2-15,0 2 2 16,0 8 1-16,0 9-1 0,0 6 0 16,4 10 0-16,7 7-7 15,5 2 7-15,4 17-1 16,-1 9 1-16,3 3 22 16,-8 6-13-16,-4 0 30 15,-10 1 10-15,0 0-17 16,-7 0 7-16,-11-2-39 15,-8-7 9-15,-2-2 6 16,-2-9-8-16,2-5 12 16,6-6-16-16,5-6-3 15,5-1-45-15,12 0-59 16,0-6-137-16,2-5-497 0</inkml:trace>
  <inkml:trace contextRef="#ctx0" brushRef="#br1" timeOffset="60660.42">7076 6436 1445 0,'0'0'118'0,"0"0"-118"16,0 0-41-16,-38-88 41 15,28 61 60-15,1 3 66 16,3 4-6-16,6 2-31 16,0 5-87-16,0 7-1 0,15 4-1 15,-2 2-6-15,5 8-2 16,5 18 8-16,-1 9 0 16,5 6 4-16,-5 7 6 15,1 6-10-15,-7-1 0 16,1 2-7-16,-6-4 5 15,-3-3 2-15,-4-2 0 16,-4-6-9-16,0-6 16 16,0-8-14-16,0-5-1 15,-3-6 8-15,-6-5 44 16,-7-7-14-16,-4-3 1 16,-6 0 2-16,-4-2-18 15,-3-7 24-15,0-3 13 0,3 1-27 16,5 1 32-16,7 4-40 15,6 0-3-15,6 3 7 16,3 1-15-16,3 2-12 16,0 0-6-16,9 0-10 15,9 8 10-15,9 0-5 16,6-1-82-16,21-3-108 16,-10-2-291-16,-5-2-619 0</inkml:trace>
  <inkml:trace contextRef="#ctx0" brushRef="#br1" timeOffset="61425.87">7474 6588 1139 0,'0'0'136'0,"0"0"-130"16,0 0-4-16,0 0 45 15,0 0 76-15,88-1-8 16,-60 21 29-16,1 5-62 16,-1 5-56-16,-3 3 53 15,-5 5-33-15,-7 0-15 16,-7 1-2-16,-6-4-29 16,0-5 0-16,0-8 0 0,-6-7 0 15,0-7 35-15,-3-8-28 16,2 0-4-16,1-18-6 15,1-12-7-15,5-6-9 16,0-4-32-16,5-2-37 16,10 6 44-16,4 5 18 15,2 9 26-15,0 10-2 16,3 8 18-16,-2 4-7 16,5 11 41-16,0 13-3 15,-1 8 33-15,0 6-35 16,-2-4-33-16,1-2 36 15,-4-7-47-15,2-9 7 16,-4-7-8-16,0-9 7 16,-4 0-10-16,0-15 3 15,0-13 0-15,-3-6-9 0,-5-5 8 16,-1-4-7 0,-3 5 2-16,-1 5 2 0,-2 8 4 15,1 9 0-15,-1 12-2 16,2 4-10-16,1 12-35 15,4 17 22-15,2 6 24 16,2 5 2-16,5-2 1 16,2-4-2-16,4-7 0 15,2-8 2-15,3-7-2 16,0-9 0-16,-2-3 0 16,1-10 0-16,-7-11 0 15,-3-6 0-15,-8-2 0 16,-7-1 23-16,-1-1-21 0,-7 3 20 15,-16 3 16 1,-6 3-31-16,-7 8 49 0,-4 8-42 16,1 6 9-16,0 0-46 15,9 18 21-15,6 6-33 16,9 3-17-16,5 2-25 16,9-1-8-16,1-1-59 15,13-7-220-15,3-8-436 0</inkml:trace>
  <inkml:trace contextRef="#ctx0" brushRef="#br1" timeOffset="62087.94">8612 6687 1371 0,'0'0'199'0,"0"0"-156"15,0 0-14-15,0 0-15 16,0 0 99-16,88-46-21 15,-85 26-40-15,-2-3-12 16,-1-2-30-16,0 1-10 16,-3 3 17-16,-8 2-17 15,0 8 14-15,-2 5-3 16,2 6 4-16,2 3 7 16,0 17-22-16,2 11 7 15,1 8-5-15,6 7-1 16,0 2-1-16,0 1 20 15,8-3-19-15,5-7 9 0,3-7-10 16,4-7-1-16,-1-9-7 16,-1-10 16-16,4-6 3 15,-1 0-1-15,-1-20-10 16,-1-8-1-16,0-8-18 16,-2-2 3-16,-1-2 10 15,-1 5 7-15,3 5-1 16,-3 5 0-16,4 14-1 15,-2 10 0-15,-1 2-7 16,3 24 7-16,-5 9 1 16,-2 7 0-16,0 1 23 15,-3-1 13-15,0-7-25 16,-1-8 6-16,0-8-17 16,-2-9 1-16,-1-8 0 15,-1-1 0-15,3-14 4 0,-1-14 1 16,3-8-6-16,-1-4-12 15,2-4-13-15,-2 2 13 16,-1 8 11-16,3 10 1 16,-2 12 0-16,3 12 0 15,0 5 11-15,1 20-10 16,-1 10 14-16,1 6-14 16,-2-2 21-16,-1-2-20 15,3-9 5-15,-3-9-7 16,2-9-19-16,-1-10-43 15,5-15-112-15,-6-11-309 0,4-7-313 16</inkml:trace>
  <inkml:trace contextRef="#ctx0" brushRef="#br1" timeOffset="62635.93">9300 6282 1480 0,'0'0'491'16,"0"0"-404"-16,0 0-60 15,8 79-21-15,-3-7 25 16,1 23 7-16,6 6 33 16,0-17-9-16,-3-20-40 15,-2-28 0-15,2-8-22 0,-1-3-29 16,1-3 11 0,2-8-32-16,0-14-45 0,1-2 27 15,1-23-107-15,-1-12-61 16,-1-5-88-16,-1-2 52 15,-2 5 142-15,-2 10 130 16,-2 12 93-16,2 15 1 16,-2 2-39-16,2 23 58 15,-1 14 0-15,4 5-9 16,4 3 23-16,2-4-40 16,5-5-28-16,3-8-4 15,3-9-55-15,-1-10 10 16,2-9-10-16,-3 0-2 0,1-20-4 15,-6-6-37 1,-5-7-18-16,-6-1 4 0,-7-1 17 16,-1 2 39-1,-9 4 1-15,-12 5 0 0,-5 6 68 16,-6 7 27-16,1 8-17 16,1 3-6-16,6 9-53 15,5 11 3-15,8 5 20 16,7 5-28-16,4 1 23 15,4 0-37-15,14-4 19 16,4-4-19-16,4-8-21 16,2-10-68-16,3-5-5 15,7-17-99-15,-8-9-209 16,-7-4-340-16</inkml:trace>
  <inkml:trace contextRef="#ctx0" brushRef="#br1" timeOffset="62927.94">9829 6513 485 0,'0'0'1068'0,"0"0"-931"0,0 0-90 16,0 0-47-16,0 0 0 15,0 0 59-15,88 26 26 16,-60-6-3-16,-2 5-8 16,1 3-55-16,-3 6 15 15,-7 4-22-15,-5 5-5 16,-7 0 21-16,-5 1-27 15,0 0 18-15,0-3 15 16,-6-4-33-16,4-6 29 16,2-6-14-16,0-6-14 0,11-7 24 15,8-7-26-15,2-5-9 16,-1 0 3-16,-1-13-67 16,0-7-41-16,-8-18-116 15,-5 5-317-15,-6 4-254 0</inkml:trace>
  <inkml:trace contextRef="#ctx0" brushRef="#br1" timeOffset="63963.32">9843 6762 1119 0,'0'0'738'15,"0"0"-670"-15,0 0-68 0,0 0 6 16,104 21-6-16,-62-21 52 15,4 0-44-15,-1-9 11 16,-2-6-19-16,-1-2-23 16,-8-4 14-16,-7-1-70 15,-5-1-27-15,-5 1 26 16,-6 4-36-16,-5 3 59 16,-4 8 34-16,-2 7 23 15,0 0 40-15,0 14 40 16,-3 14-17-16,1 9 1 15,2 3-32-15,0 4 6 16,11-3-14-16,8-4-15 16,4-7 20-16,2-8-28 0,2-9 13 15,1-11 31-15,-1-2-45 16,-3-11 11-16,-6-12-11 16,-2-7-8-16,-8-4 0 15,-5-4 8-15,-3 2 0 16,-8 1 2-16,-12 2 5 15,-9 4-7-15,-2 5 34 16,-5 9-9-16,3 8 10 16,2 7-29-16,6 0-6 15,6 19 7-15,6 8-5 16,6 7-2-16,5 3 0 16,2 2 1-16,0-3 32 15,12-3-31-15,4-10-1 16,3-6-1-16,0-11-29 15,3-6-8-15,-1 0 14 0,0-17-19 16,3-9-2-16,-2-4-44 16,-5-1 44-16,-1-1 38 15,-4 3-4-15,0 7 10 16,-2 7 11-16,-2 7 1 16,-2 8 39-16,0 14 2 15,4 14 31-15,1 9 5 16,2 7-77-16,-1 0 14 15,2-4-4-15,0-6-22 16,0-7 25-16,-1-6-25 16,-2-11 0-16,-2-7-13 15,-2-3-11-15,0 0 6 0,-2-20-55 16,3-3-66-16,-1-9 41 16,-3-2-63-16,-1-2 10 15,2 2 78-15,-1 6 20 16,2 8 53-16,3 14 50 15,2 6-25-15,-1 17 81 16,2 15 19-16,-3 14-9 16,0 0-24-16,1 0-48 15,-2-5 29-15,1-9-16 16,0-9-51-16,1-12-6 16,1-9 3-16,2-2-3 15,-3-19 0-15,4-11-84 16,-1-10 4-16,-2-4-9 0,-2-3-30 15,-2 4 87 1,2 7 32-16,-3 11 79 0,2 13 63 16,2 12-81-16,-1 6-14 15,3 22 32-15,1 11-54 16,1 1 28-16,-1 2-34 16,-1-6-8-16,1-7 5 15,-2-11-16-15,-2-9-41 16,3-9-58-16,-3 0-59 15,3-45-87-15,-1 3-152 16,-3-2-315-16</inkml:trace>
  <inkml:trace contextRef="#ctx0" brushRef="#br1" timeOffset="64182.34">11002 6072 1413 0,'0'0'545'0,"0"0"-404"15,0 0-107-15,0 0-9 16,14 143 31-16,10-41-12 16,4 13 14-16,1-2-28 15,-8-15-14-15,-6-26-32 16,-6-20 8-16,-5-16-63 16,-1-10 9-16,-1 0-63 15,-2-3-82-15,0-6-154 16,-3-10-434-16</inkml:trace>
  <inkml:trace contextRef="#ctx0" brushRef="#br1" timeOffset="64522.1">11121 6745 1177 0,'0'0'261'16,"0"0"-193"-16,0 0-44 15,94 9 0-15,-57-9 42 16,0-2 48-16,1-13-47 15,-4-6-51-15,-3-1 8 16,-7-4-24-16,-6 1-1 16,-9-1 1-16,-6-1-17 15,-3 0 16-15,-5 0-25 16,-14 2 4-16,-2 2 22 0,-4 5 1 16,1 7 11-16,6 11 0 15,5 0-6-15,5 19 2 16,8 14 23-16,0 9-9 15,6 6 35-15,16 3 3 16,4 0-3-16,8-5-2 16,2-4-54-16,1-6-1 15,1-7-41-15,6-2-129 16,-9-8-308-16,-10-7-676 0</inkml:trace>
  <inkml:trace contextRef="#ctx0" brushRef="#br1" timeOffset="77425.74">1655 9394 637 0,'0'0'318'0,"0"0"-176"15,0 0-93-15,0 0 91 16,0 0 52-16,0 0-44 16,-7 0-30-16,7 0-45 15,0 0-5-15,0 0 11 16,0-4-18-16,0 2-24 16,0-4-33-16,3-3 4 0,4-6-6 15,5-4-2-15,4-1 0 16,4 3-2-16,5 3 1 15,5 5 0-15,0 6-5 16,4 3-10-16,-2 6 15 16,-4 12 1-16,-4 6 0 15,-9 1-2-15,-5 3-2 16,-7 3 4-16,-3 3 0 16,-3-1 1-16,-13 0 5 15,1-6-6-15,-3-1 1 16,1-9 5-16,3-5-6 15,3-5-1-15,-2-4-10 16,5-3-30-16,1 0 4 0,2-10-30 16,2-4-20-1,1-1 35-15,2-2 8 0,0 1 31 16,7 0 6 0,6 0 2-16,5 4 5 0,9 2 0 15,3 5 10-15,1 5 14 16,5 0-23-16,1 10 20 15,-1 14-2-15,-3 2-18 16,-6 4 24-16,-8 4-16 16,-4 2-8-16,-10 3 22 15,-5 3-23-15,0-2 10 16,-9-1-10-16,-8 0 1 16,-4-6 14-16,-1-6-6 15,-5-7 9-15,-4-6 37 0,-2-8-44 16,-1-6-1-16,-5 0-10 15,-1-18 1-15,1-4 5 16,3-5-5-16,3-2-1 16,8 3 7-16,6 5-5 15,5 3-2-15,8 4 0 16,0 6-17-16,6 3 15 16,0 1-51-16,15 4-63 15,7 0-121-15,2 0-334 0</inkml:trace>
  <inkml:trace contextRef="#ctx0" brushRef="#br1" timeOffset="78011.64">2619 9636 842 0,'0'0'521'15,"0"0"-477"-15,0 0-15 16,0 0 58-16,0 0 82 16,0 0-54-16,-106-55-27 15,76 50-57-15,-3 3-31 16,-1 2 16-16,-2 4-16 16,2 15 0-16,1 8 0 15,3 9-6-15,5 5-4 0,7 3-8 16,5 0 12-1,7-1 6-15,6-4 0 0,0-7-5 16,11-5 3-16,9-7-20 16,5-10 21-16,2-8 1 15,3-2-19-15,1-11-15 16,-1-10 24-16,-5-9 10 16,-5-4 9-16,-4-2-8 15,-5-1-1-15,-5-1 0 16,-6 2 1-16,0 4 7 15,0 4 8-15,0 6 0 16,0 7 19-16,0 8-29 16,0 7 12-16,0 2-8 15,0 20 0-15,7 24-10 16,8 29 1-16,4 26 0 0,-2 15 8 16,-2-1-8-1,-6-8-1-15,-6-19 0 0,-3-17 6 16,0-16-6-16,0-21 0 15,0-8 0-15,-3-4 6 16,0-5-6-16,-2-5 0 16,1-12-25-16,1-10-94 15,-3-49-174-15,3 2-270 16,0-3-399-16</inkml:trace>
  <inkml:trace contextRef="#ctx0" brushRef="#br1" timeOffset="78680.53">2710 9622 1064 0,'0'0'241'0,"0"0"-195"16,10 93-23-16,-4-48-17 15,0 1-4-15,2-1 41 16,0-6 9-16,-3-7-31 15,1-7 2-15,-3-8-23 16,-3-9 1-16,0-8 6 16,0 0 2-16,0-12 78 15,0-12-87-15,-6-7-51 16,-2-3 38-16,-2-2-6 16,4-2 2-16,5 3-34 0,1 1-20 15,0 3 49-15,6 4 5 16,10 5 17-16,2 6-6 15,6 6-1-15,1 6 7 16,2 4 0-16,1 0 23 16,-5 13 12-16,2 7-10 15,-7 9 24-15,-3 5-2 16,-2 4-37-16,-2 4 4 16,-2 0-3-16,4 0-1 15,-1-8 68-15,3-4-44 16,3-10-27-16,3-9-2 15,-2-9-4-15,4-2-1 16,-1-15 23-16,0-14-23 0,-5-7 17 16,1-4-17-16,-9-5 1 15,-5 1-2-15,-4 1-16 16,0 2 16-16,-1 8 0 16,-10 8 0-16,2 8 1 15,-1 8 29-15,5 9 65 16,1 0-55-16,1 23-39 15,3 10 0-15,0 10 0 16,0 5 1-16,6 3 20 16,7-5-10-16,7-7-2 15,2-6 1-15,0-11-8 16,2-10-2-16,0-12 0 0,0 0-50 16,3-21-74-1,4-32-135-15,-6 1-75 0,-5 2-320 0</inkml:trace>
  <inkml:trace contextRef="#ctx0" brushRef="#br1" timeOffset="79214.45">3468 9458 1147 0,'0'0'383'16,"0"0"-278"-16,0 0-93 16,17 123 11-16,0-36-7 15,8 31 13-15,7 20 18 16,-1 3-46-16,-4-10 11 15,-8-22-12-15,-5-23 6 0,-7-20-6 16,-1-21 0 0,-3-11 1-16,0-2 20 0,0-1-20 15,-2-7 18-15,-1-13 21 16,0-11 8-16,0-5 64 16,-4-22-50-16,-9-12-51 15,-4-19 3-15,-4-22-13 16,-4-21-1-16,7-8 0 15,2 3 5-15,5 11-7 16,11 12 2-16,0 16 0 16,3 13-12-16,12 13 8 15,3 10-2-15,9-1 5 16,4 0-10-16,8 6 10 16,1 10 1-16,5 11 0 15,-2 5 21-15,0 9-19 0,-4 12 13 16,-9 7 34-16,-5 1-49 15,-11 2 15-15,-10 3-13 16,-4-2-2-16,-10-1 24 16,-14-2-23-16,-6-6-1 15,-4-5 6-15,-5-5 3 16,5-6-9-16,-1-3 0 16,7-4 0-16,6 0-7 15,5-11 3-15,10-2-48 16,4-4-11-16,3 0-77 15,18-10-117-15,7 4-137 16,-1 1-310-16</inkml:trace>
  <inkml:trace contextRef="#ctx0" brushRef="#br1" timeOffset="79565.42">4125 9624 985 0,'0'0'589'0,"0"0"-518"15,0 0-53-15,0 0-18 16,2 94 19-16,7-59 72 16,4 1 7-16,7-4-42 15,5-4-49-15,3-5 4 16,4-10-11-16,-1-8 0 16,3-5 16-16,-2-5-15 15,-4-16 26-15,-4-8 1 16,-8-5-28-16,-7-5 15 0,-9-2-14 15,0 2-1 1,-18 1 22-16,-7 6-16 0,-6 5 24 16,-5 9 20-16,-3 8-37 15,0 7 5-15,-1 3-18 16,3 11-9-16,4 12 8 16,3 7-29-16,9 1-14 15,6 2-1-15,12 11-81 16,3-10-178-16,0-8-517 0</inkml:trace>
  <inkml:trace contextRef="#ctx0" brushRef="#br1" timeOffset="80016.71">4768 9486 734 0,'0'0'838'0,"0"0"-803"16,0 0-16-16,0 0 36 16,0 0 15-16,0 0 19 15,-85-31-36-15,66 41-41 16,-2 6 5-16,2 4-16 16,5 1 0-16,-1 1 4 15,6-2-4-15,2 0-1 16,4-2 0-16,3-3-8 0,0-5 7 15,12-1-7-15,10-4 8 16,11 2 0-16,4-4 0 16,8 0 0-16,0 3 0 15,-1 2 1-15,-3 1 1 16,-7 4-1-16,-7-1 0 16,-8 5 24-16,-11 0-15 15,-8 4 30-15,-2-2 12 16,-20 1-11-16,-11-3 6 15,-3-3-22-15,-8-6-1 16,-1-4 25-16,-1-4-27 16,5 0-16-16,5-4-6 15,5-7-75-15,6-2-33 0,4 3-120 16,12 3-405-16</inkml:trace>
  <inkml:trace contextRef="#ctx0" brushRef="#br1" timeOffset="80865.64">5496 9622 1287 0,'0'0'289'0,"0"0"-275"16,0 0-14-16,0 0-4 16,0 0 4-16,0 0 33 0,96 35 15 15,-62-35 17-15,3-8-39 16,-4-9-7-16,-5-1-14 16,-10-3-4-16,-6 2 17 15,-9-1-17-15,-3 1 14 16,-6-1-6-16,-12 4-2 15,-9 1-11-15,-4 5 4 16,-2 5 0-16,2 5 4 16,1 5-3-16,8 13 9 15,4 8 14-15,3 3-16 0,9 7 10 16,4 2-5 0,2 2 6-16,14 0 12 0,13-1-8 15,9-7 5 1,7-3 10-16,5-11-37 0,2-5 9 15,1-13-10-15,-5 0-7 16,-4-17 6-16,-3-22-126 16,-14 3-104-16,-10 2-369 0</inkml:trace>
  <inkml:trace contextRef="#ctx0" brushRef="#br1" timeOffset="81205.74">5308 9221 927 0,'0'0'281'15,"0"0"-231"-15,0 0-28 16,0 0 13-16,0 0 174 16,100 2 6-16,-46-2-89 15,8-5-28-15,7 0-29 16,1-4-37-16,0 3 14 16,-9-2-31-16,-9 3-2 15,-11 2-6-15,-13 2-7 0,-11 1-1 16,-13 0-127-16,-4 0-403 15,-3 5-596-15</inkml:trace>
  <inkml:trace contextRef="#ctx0" brushRef="#br1" timeOffset="88900.87">6381 9604 603 0,'0'0'192'16,"0"0"-123"-16,0 0 0 15,0 0-2-15,0 0 17 16,1 1-5-16,1-1-34 16,-2 0-7-16,3 0-14 15,1 0 4-15,0 0 8 16,4 0 22-16,1 0 16 15,7 2-20-15,1 1-15 0,4-1 3 16,2 1-28-16,1 0 4 16,-1 0 10-16,1-2-12 15,-1 1 5-15,-2-2-8 16,0 0-12-16,0 0 33 16,-2 0-20-16,-2 0 20 15,-4 0-3-15,-4 0-31 16,-3 0 10-16,-3-2-10 15,-1 2 0-15,-1 0 4 16,-1 0-3-16,0 0-1 16,0 0 2-16,0 0-2 15,0 0-8-15,0 0-52 0,0 0-122 16,-4 0-40-16,-5 2-338 16</inkml:trace>
  <inkml:trace contextRef="#ctx0" brushRef="#br1" timeOffset="89275.86">6400 9750 780 0,'0'0'258'0,"0"0"-188"16,0 0-50-16,0 0-7 0,0 0-4 16,0 0 56-16,0 0 52 15,39 12-21-15,-11-8-22 16,2 2-27-16,4-2 17 16,-1-1-11-16,-3 1-20 15,0-1-1-15,-2 0-16 16,-3-1-15-16,-1 3 49 15,-6-2-34-15,-3-1-7 16,-6 3-5-16,-3-5 3 16,0 4-8-16,-3-3 1 15,-2 1-23-15,-1-2-37 0,2 0-99 16,-2-3-195 0,0-7-241-16</inkml:trace>
  <inkml:trace contextRef="#ctx0" brushRef="#br1" timeOffset="90077.56">6819 9447 487 0,'0'0'672'15,"0"0"-582"-15,0 0-66 0,0 0-2 16,0 0 4-1,0 0 18-15,0 0-12 16,0 27-30-16,0-3 10 0,0 9-2 16,0 6 14-16,0 5 64 15,3 5-32-15,0 4-19 16,-3 3-10-16,3-3-26 16,-3-3 7-16,3-6-8 15,-1-12 0-15,-2-3 2 16,1-12 0-16,1-7-2 15,-2-3 3-15,1-7-1 16,-1 0-2-16,0 0 0 16,2 0 0-16,-2-10 57 15,0-7-41-15,0-6-7 16,0-5 1-16,0-5-10 0,0-2 0 16,-2-3 0-16,-2-3-4 15,-1-1 2-15,-1 2 2 16,1-2 0-16,1 3-1 15,0 1 0-15,2 6-1 16,1 2 1-16,-1 5 1 16,2 5 1-16,-1 4-1 15,1 8 2-15,0 4 7 16,0 3-9-16,0 1-1 16,0 0 0-16,0 0-8 15,0 0 8-15,0 0-8 16,4 5 9-16,11 7-2 15,5 1 0-15,5 4 2 0,3 2 0 16,4 2 0 0,-1 1-1-16,2 0 2 0,0 2-1 15,-2-2 0-15,-4 2 0 16,-5-1 0-16,-3 0 0 16,-10-4-4-16,-6 3-5 15,-3-2-32-15,-3-1 41 16,-17 1-1-16,-3-1 2 15,-7-1 6-15,-4-2 1 16,3-2 22-16,1-2 27 16,7-4 3-16,4-2 3 15,7-3-15-15,3-1-37 16,6-1 0-16,2-1-11 16,1 0-5-16,0 0-4 15,0 2 9-15,0 0-48 0,0 1-60 16,0 2-76-1,6 0-134-15,1-1-348 0</inkml:trace>
  <inkml:trace contextRef="#ctx0" brushRef="#br1" timeOffset="91181.62">7601 9590 894 0,'0'0'296'15,"0"0"-199"-15,0 0-39 16,0 0 42-16,0 0 52 16,0 0-34-16,0 0-42 15,-87 0-40-15,63 0-24 16,-1 0 5-16,-2 0-16 16,-3 10-1-16,2 4 3 15,3 1-2-15,5 4-2 16,2 1 1-16,6 3-5 15,7 1-2-15,5 1 7 16,0 1 0-16,7 2 0 16,11-1-3-16,7-4 3 15,2-1-1-15,4-7-2 0,-1-3 3 16,-3-8 0 0,1-4 0-16,-4 0 5 0,-4-16 2 15,-4-10 19-15,-4-7-18 16,-4-4-7-16,-3-8 16 15,-5-4-16-15,0-3-1 16,0-3 2-16,-3-1-2 16,-4 0-2-16,1 3-17 15,3 7-2-15,3 12 20 16,0 6 1-16,0 11 0 16,0 8-1-16,0 3-2 15,0 6 2-15,0 0-18 16,0 2-38-16,3 11 57 15,0 9-6-15,7 6 6 0,-4 6 2 16,2 6-1-16,1 3-1 16,-2 5 0-16,2 2 0 15,2 1 3-15,0-2-3 16,3-2 0-16,2-4 0 16,2-3 1-16,0-8-1 15,3-6 0-15,0-9 0 16,-2-7 0-16,-1-9 1 15,0-1-1-15,-3-11 0 16,1-9-37-16,-5-7 18 16,1-4-33-16,-8-6-2 15,-2-1 20-15,-2-2 7 16,0 1 13-16,0 0 13 0,-8 7-1 16,1 6 2-16,1 9 1 15,3 10 0-15,1 7-1 16,2 0-28-16,0 21 9 15,0 11 18-15,5 9 2 16,7 5 15-16,1 2 0 16,3-1 0-16,3-4 23 15,0-10-26-15,-1-8-2 16,4-11-10-16,-4-6 6 16,0-8-14-16,-2-5-10 15,-5-29-140-15,-5 1-51 16,-2-1-347-16</inkml:trace>
  <inkml:trace contextRef="#ctx0" brushRef="#br1" timeOffset="91363.21">7851 9389 1373 0,'0'0'304'15,"0"0"-199"-15,0 0-77 16,0 0-12-16,0 0-6 15,0 0-4-15,0 0-12 16,-16 0-30-16,16 0-160 16,6 5-132-16,6 0-515 0</inkml:trace>
  <inkml:trace contextRef="#ctx0" brushRef="#br1" timeOffset="91879.64">8288 9561 624 0,'0'0'350'16,"0"0"-252"-16,0 0-70 16,0 0-18-16,0 0 121 15,0 0-22-15,0 0-23 16,-80 13-40-16,54-6-39 0,-2 2 17 15,0 2-10 1,-1 2-8-16,4 0 10 0,6 0-16 16,5 0 0-16,1-1 0 15,7-3-4-15,6-1-4 16,0-5 4-16,0-1 1 16,13 0-6-16,5-2-4 15,9 0 13-15,4 0 0 16,2 0-7-16,3 0 6 15,-2 7 1-15,-3 3 0 16,-3 2 13-16,-6 5-12 16,-6 1 15-16,-7 1 9 15,-7 3-16-15,-2 1 36 0,-8-2 9 16,-14-1-19 0,-8-3-2-16,-6-6-32 0,-3-7 26 15,-2-4-2-15,2 0 0 16,3-2 28-16,11-10-11 15,4 0-26-15,9 2-14 16,7 0-2-16,5 1-12 16,0-1-71-16,20-5-88 15,4 1-129-15,-2 0-452 0</inkml:trace>
  <inkml:trace contextRef="#ctx0" brushRef="#br1" timeOffset="92167.29">8458 9042 1320 0,'0'0'198'0,"0"0"-168"16,0 0-11-16,0 0-18 15,0 0 15-15,-7 73 45 16,7-7-32-16,6 28-8 15,13 25 14-15,5 7-35 16,-2-11 14-16,-3-31-14 16,-8-31 1-16,-3-15 9 15,-1-7-10-15,-1-1 1 16,0-3-1-16,2-3-15 16,-8-19-123-16,0-5-148 15,0 0-453-15</inkml:trace>
  <inkml:trace contextRef="#ctx0" brushRef="#br1" timeOffset="92653.43">8381 9624 1124 0,'0'0'392'0,"0"0"-295"16,0 0-97-16,0 0-70 16,0 0 70-16,0 0 15 15,0 0 68-15,89-17-44 16,-51 7-20-16,2 0-7 15,0 1-2-15,-4-1-10 16,-2 6 5-16,-5 4-4 16,-4 0 12-16,-4 7-2 0,-6 15 69 15,-2 6-14-15,-1 7-65 16,-4 6 11-16,-4 2-12 16,-2 0 1-16,-2-2 6 15,0-4-7-15,0-6 1 16,0-9 5-16,0-6-6 15,0-10 0-15,0-3 0 16,0-3-8-16,0-8 7 16,4-12-20-16,-1-6-26 15,1-7-45-15,2-4-57 16,-1-6-40-16,7 4-48 16,-3 3-8-16,3 4 167 15,1 7 78-15,4 9 18 16,2 7 93-16,0 9 41 0,1 0-18 15,2 17 53-15,2 10-44 16,-6 8-79-16,4 2-35 16,-6-1-6-16,-2-3-2 15,-5-6-20-15,-2-12-2 16,-7-15-25-16,0-1-235 16,-11-18-642-16</inkml:trace>
  <inkml:trace contextRef="#ctx0" brushRef="#br1" timeOffset="92826.66">8798 9278 1813 0,'0'0'290'0,"0"0"-290"16,0 0-47-16,0 0-112 15,0 0 132-15,0 0 7 16,0 0 17-16,68 1-188 15,-40-14-482-15</inkml:trace>
  <inkml:trace contextRef="#ctx0" brushRef="#br1" timeOffset="93299.74">9125 9099 975 0,'0'0'354'0,"0"0"-238"15,0 0-91-15,0 0-12 16,24 108 47-16,-14-42 39 15,5 21 20-15,6 22-62 16,1 7-19-16,-3-19-6 16,-6-29-31-16,-9-25 7 15,-1-9-8-15,0 0 0 16,0-2 5-16,-1-3-5 16,-1-10 2-16,-1-10 24 15,0-9 9-15,0-5 63 16,0-21-51-16,0-10-38 15,-4-12 10-15,1-5-19 16,3-3-23-16,0 1-7 0,3 8-18 16,9 7 22-1,9 13 8-15,1 12 6 0,3 12 11 16,2 3 2-16,3 15 7 16,0 14 41-16,-6 3-47 15,0 4 20-15,-8 0 6 16,-7-2-27-16,-9-2 48 15,0-3-29-15,-9-5 0 16,-13-5 10-16,-8-3-29 16,-6-6 8-16,0-6-9 15,1-4 1-15,7 0-4 16,6-4 3-16,6-8-38 16,8-2-49-16,8-8-98 15,0 1-168-15,9 2-480 0</inkml:trace>
  <inkml:trace contextRef="#ctx0" brushRef="#br1" timeOffset="94665.6">9562 9549 1532 0,'0'0'233'0,"0"0"-166"15,0 0-64-15,0 0 3 16,-16 100 14-16,16-56 49 15,0 3 24-15,0 2-22 16,13-3-58-16,6-6 2 16,1-8-15-16,8-9 2 15,1-11 0-15,-1-9-2 16,2-3 0-16,0-13 0 16,-4-14-48-16,-2-9 3 0,-7-8 3 15,-4-2-21 1,-7-2 27-16,-6 2 4 0,0 7 32 15,0 10 20-15,0 9-19 16,-3 10 36-16,-2 10-3 16,1 6-34-16,4 22 16 15,0 10-15-15,0 10 12 16,2 2 23-16,8 1-9 16,8-5 20-16,3-8-39 15,1-11-1-15,5-7-3 0,0-12-3 16,0-8-1-1,1-8 0-15,-2-20-76 0,-3-9 6 16,-5-10-26-16,-7-6-26 16,-5-2 2-16,-6 4 17 15,0 7 103-15,0 10 7 16,0 15 28-16,0 15 39 16,0 5-24-16,0 28-30 15,0 13 30-15,11 12 11 16,3 5 4-16,4 2-5 15,3-6-31-15,6-9 6 16,1-10-23-16,0-14-4 16,2-11 2-16,0-11-10 15,-3-6-12-15,-2-23-30 16,-5-11-42-16,-4-9-20 0,-5-7-45 16,-7-1 29-1,-4 4 64-15,0 8 56 0,0 12 19 16,0 13 34-16,0 15-24 15,0 5-7-15,3 24 7 16,4 15-10-16,1 9 35 16,2 8-24-16,4 0-9 15,1-5-5-15,2-7-9 16,2-8-9-16,1-11 2 16,1-12-1-16,-1-12-7 15,-1-1-8-15,0-21-63 16,-5-13 1-16,-5-6-34 15,1-9 29-15,-7 1 37 16,-1 3 46-16,-2 9 1 16,1 11 19-16,1 11-2 0,1 14 1 15,1 11 7-15,2 22 6 16,4 9 6-16,1 5 11 16,8 1 24-16,-1-5-31 15,5-7-1-15,2-9-13 16,2-10-26-16,-2-11 7 15,3-6-9-15,-3-6 1 16,-5-18-13-16,-2-10 8 16,-9-5-23-16,-6-7 17 15,-3-3-28-15,-9 2-27 0,-13 4 1 16,-8 7 43 0,-3 13 21-16,-3 8 43 0,0 13-19 15,1 2-12-15,5 9-5 16,7 11 5-16,4 2 3 15,7-1-14-15,5-6 5 16,7-5-6-16,0-8-1 16,12-2-12-16,6-5-98 15,4-13-31-15,6-2-142 16,2-2-79-16,3 3 141 16,1 4 222-16,1 5 51 15,0 10 168-15,-2 0 56 16,0 24-67-16,-3 6-114 15,-4 8-34-15,-6 3 3 16,-5 2-15-16,-6-4 12 0,-6-6 10 16,0-10-32-16,0-6-5 15,0-10-21-15,1-7-11 16,1-5-2-16,1-17 1 16,1-11-34-16,1-5-34 15,2-4-59-15,-1 3 69 16,3 7 34-16,1 11 24 15,1 14 119-15,2 7-1 16,1 17-24-16,2 14-12 16,0 5-38-16,-2 3 26 15,-2 0-24-15,-5-6-37 16,-2-6 8-16,-5-10-17 16,-3-13-52-16,-6-4-144 15,-6-1-734-15</inkml:trace>
  <inkml:trace contextRef="#ctx0" brushRef="#br1" timeOffset="94878.3">10886 9058 1735 0,'0'0'288'16,"0"0"-216"-16,0 0-41 15,59-99-31-15,-41 75 10 16,-4 2-1-16,-4 2-9 16,-6 1-20-16,-4 2-133 15,-9 3-334-15,-7 6-204 0</inkml:trace>
  <inkml:trace contextRef="#ctx0" brushRef="#br1" timeOffset="95133.35">10175 9121 1467 0,'0'0'399'0,"0"0"-187"15,0 0-69-15,0 0-51 0,0 0 43 16,0 0-70-16,0 0-33 15,5 0-28-15,-5 0-3 16,0 0-2-16,0 0-50 16,0 0-71-16,-2 7-48 15,-7 2-307-15,-1 2-838 0</inkml:trace>
  <inkml:trace contextRef="#ctx0" brushRef="#br0" timeOffset="109997.99">11989 9299 816 0,'0'0'215'16,"0"0"-122"-16,0 0-17 16,0 0 10-16,0 0 18 15,0 0 31-15,0 0-30 16,0-6-67-16,0 6-7 15,0 0-11-15,0 0-13 16,0 0 24-16,0 0 8 16,0 6-27-16,0 14 7 15,3 10-19-15,3 11 2 16,0 9-2-16,3 6 0 0,-2 1 10 16,1 0-4-1,-2-4-5-15,1-2 5 0,-4-5-5 16,0-5-1-16,0-7 0 15,0-5-2-15,-1-10 1 16,-1-4 1-16,-1-5-54 16,0-6-172-16,0-2-119 15,0-2-306-15</inkml:trace>
  <inkml:trace contextRef="#ctx0" brushRef="#br0" timeOffset="110629.71">11868 9657 576 0,'0'0'538'0,"0"0"-441"0,0 0-69 16,0 0 11-16,0 0-28 16,0 0 7-16,0 0 15 15,34-22 2-15,-5 18 33 16,4 0-26-16,6 1-27 15,0 1 2-15,2-2-17 16,-1-2 12-16,0-1-1 16,-5 0-10-16,-4-1-2 15,-6 2 0-15,-7 3 1 16,-6 0-1-16,-7 3 1 16,-5 0-1-16,0 0-11 15,0 0-30-15,0 15 29 0,0 6 13 16,0 6 6-16,0 8 23 15,0 3-29-15,3 3 9 16,6 1-2-16,2-4 1 16,0-5-8-16,3-8 0 15,-3-7 0-15,-2-7 4 16,-3-6-4-16,-4-5 0 16,1 0 18-16,-3-10-4 15,0-12 13-15,0-5-17 16,0-6-10-16,0-6 15 15,0 0-15-15,0 0 0 16,4 3-2-16,4 2-7 16,2 7 9-16,3 4 0 0,3 6 1 15,3 6-6-15,-1 5 6 16,6 6-1-16,1 0 0 16,0 7 9-16,-1 12 16 15,-3 8 5-15,-2 2-2 16,-5 7 19-16,-4 0-46 15,-5 1 5-15,-2-3-2 16,-3-5-2-16,1-8-4 16,1-5-36-16,-1-15-88 15,-1-1-86-15,0-1-353 0</inkml:trace>
  <inkml:trace contextRef="#ctx0" brushRef="#br0" timeOffset="110816.57">12475 9403 1493 0,'0'0'308'0,"0"0"-222"16,0 0-68-16,0 0-8 16,0 0-10-16,0 0 0 15,0 0-58-15,25-6-50 16,5 6-210-16,-1 2-464 0</inkml:trace>
  <inkml:trace contextRef="#ctx0" brushRef="#br0" timeOffset="111334.48">13015 9585 1147 0,'0'0'277'15,"0"0"-225"-15,0 0-28 16,0 0-14-16,0 0 16 16,0 0 25-16,-85 2-42 15,60 1 4-15,-2 7-13 16,2 4 4-16,2 6-4 16,2 5 1-16,5 5 6 15,4 2 11-15,7-1-18 16,5 0 0-16,0-4-8 0,5-5 8 15,10-7 12 1,4-4-4-16,4-8 17 0,3-3 1 16,0-7-26-16,-1-12 2 15,-2-8-2-15,-3-2-15 16,-6-3 14-16,-2-1 1 16,-6 1 0-16,-5 3-1 15,1 5 8-15,-2 5-7 16,0 9 13-16,0 5 3 15,0 5 18-15,0 0-11 16,0 20-14-16,0 11 12 16,1 22-21-16,4 25 13 15,2 23-2-15,0-9-10 16,-2-15 24-16,-2-26-19 0,0-20 1 16,0-1-1-16,2-3-5 15,-2-1-2-15,2-16-4 16,-2-10-40-16,3-23-104 15,-1-12-48-15,-1-9-379 0</inkml:trace>
  <inkml:trace contextRef="#ctx0" brushRef="#br0" timeOffset="111687.65">13112 9587 548 0,'0'0'285'15,"0"0"-147"-15,0 0-45 0,0 0 20 16,18 81-19-16,-6-53-35 16,6 0-15-16,1-2-22 15,7-4 11-15,0-5-19 16,1-5 8-16,-2-7 97 16,-2-5-56-16,-2 0 6 15,-2-17-20-15,-4-3-15 16,-2-6 17-16,-7-3-19 15,-4-3-5-15,-2 1-1 16,0 1-25-16,-12 4 9 16,-4 7 17-16,-8 4-13 15,-3 8 39-15,-1 7-14 16,-2 0-27-16,3 11-12 0,1 14-1 16,6 3-30-1,4 5-44-15,5 13-76 0,6-10-124 16,4-6-381-16</inkml:trace>
  <inkml:trace contextRef="#ctx0" brushRef="#br0" timeOffset="112926.17">13461 9514 1060 0,'0'0'231'0,"0"0"-171"0,0 0-31 16,0 0 32-16,52 84 103 16,-35-51-20-16,-4 1-42 15,0 2-39-15,-2-1-17 16,-5-2-37-16,-3-3 2 16,-3-5-10-16,0-5 0 15,0-6 12-15,0-6-13 16,-3-5 7-16,-3-3 22 15,0-5-29-15,1-15-14 16,0-9-55-16,3-6-16 16,2-5-19-16,0 2-57 15,3 4 30-15,9 2 48 16,2 10 19-16,3 6 47 16,0 11 17-16,4 5 12 0,-1 5 72 15,0 18 112-15,4 7-79 16,0 6-31-16,-1 1-19 15,0-4 67-15,-4-1-92 16,-2-8-34-16,-4-7 9 16,0-8-16-16,-4-9 0 15,-1 0 18-15,1-12-18 16,0-14 6-16,-3-9-7 16,0-5-37-16,-2-1 9 15,1-1-10-15,-1 6 35 16,-1 10-4-16,0 9-1 15,0 12 7-15,2 5-16 16,-1 22 14-16,-1 11 3 0,2 9 10 16,2 3 1-16,0 0 9 15,6-6-20-15,4-7 28 16,4-11-27-16,2-12 7 16,3-9-2-16,1 0-5 15,2-17-1-15,-3-10 0 16,-3-7-17-16,-8 1-4 15,-6-1 6-15,-5 2 12 16,-4 2 3-16,-6 5 0 16,-9 3 1-16,-7 7 6 15,-5 4-5-15,-3 5 5 16,-1 6-7-16,1 0 1 16,2 15-2-16,1 4 1 15,4 5 0-15,6 5-1 16,3-1-3-16,5 3 3 0,9-3 1 15,0-1 0-15,7-3 0 16,10-4 0-16,7-7 0 16,4-5 0-16,2-8-19 15,0 0 18-15,-2-12-5 16,-3-9-13-16,-3-4 18 16,-5-4-20-16,-6-1 1 15,-1 2 19-15,-4 7-12 16,-3 6 12-16,-1 9 1 15,1 6-15-15,0 6-40 16,3 18 37-16,5 10 18 16,5 5 32-16,6 1-11 0,5-4 7 15,4-4-20-15,6-9-8 16,4-12 18-16,0-10-18 16,0-1 10-16,-2-22 8 15,-2-10-17-15,-6-14 13 16,-7-5-14-16,-3-19 2 15,-11-14 7-15,-10-18-9 16,0 8 0-16,-12 16 0 16,-7 26-19-16,1 15 18 15,-4 3-30-15,1 1-17 16,1 5 47-16,4 14 0 16,4 14 1-16,0 5 0 15,5 26-3-15,2 27 3 0,5 29 13 16,11 28 18-16,20 3 13 15,6-17-17-15,-3-31 6 16,-5-32 15-16,1-8-14 16,7-3 37-16,6-1-24 15,8-5-3-15,0-10-5 16,-3-11-39-16,-2 0-9 16,-8-9-50-16,0-16-96 15,-13 1-213-15,-7 4-845 0</inkml:trace>
  <inkml:trace contextRef="#ctx0" brushRef="#br0" timeOffset="113678.91">12234 10224 523 0,'0'0'168'0,"0"0"-79"16,0 0 11-16,-2 115 68 0,2-48 20 15,11 29 0 1,8 23-57-16,3 9-57 0,-5-10-30 16,-4-32-43-16,-7-31 11 15,-3-20-12-15,0-11 1 16,0-3 7-16,0-2-8 16,0-5 0-16,-3-14-6 15,0-9-202-15,0-10-325 0</inkml:trace>
  <inkml:trace contextRef="#ctx0" brushRef="#br0" timeOffset="113977.78">12227 10361 884 0,'0'0'212'0,"0"0"-158"16,0 0-48-16,0 0 66 15,0 0 122-15,105-4-2 16,-69 27-24-16,1 5-67 16,-6 6-54-16,-8 0-11 15,-4 4-11-15,-14-1 5 16,-5 1-4-16,-9-3-10 16,-20-2-16-16,-7-1 0 15,-8-8 0-15,2-7-1 16,2-6-27-16,3-6 8 15,8-5-27-15,10 0-65 0,14-23-76 16,5 1-88-16,0 2-365 16</inkml:trace>
  <inkml:trace contextRef="#ctx0" brushRef="#br0" timeOffset="114226.81">12639 10161 1332 0,'0'0'194'0,"0"0"-138"16,-10 90-16-16,10-25 55 16,0 16 15-16,4-5-30 0,8-7-32 15,-1-15-31-15,-1-18-3 16,5 1-14-16,-1-3-11 15,0-13-97-15,1-19-125 16,-3-2-131-16,-1-11-237 0</inkml:trace>
  <inkml:trace contextRef="#ctx0" brushRef="#br0" timeOffset="114749.37">12800 10453 1132 0,'0'0'223'15,"0"0"-127"-15,3 105-55 0,3-61 13 16,3-1 72 0,6-9-19-16,3-7-5 0,6-10-49 15,1-10-31-15,2-7-3 16,-2 0-18-16,-2-19-2 16,-2-7 0-16,-7-7-43 15,-6-5-15-15,-6-1-18 16,-2-2-11-16,-10 2 5 15,-10 5 19-15,-6 9 48 16,0 7 16-16,-1 10 41 16,0 8-4-16,4 4-28 15,1 21-8-15,3 10 18 16,5 10-19-16,5 1 25 16,5 4 11-16,4-5-10 0,0-4 7 15,7-12-23 1,8-10-4-16,6-7 7 0,4-12-7 15,2 0-3-15,-1-18-3 16,-2-11-63-16,-2-6-29 16,-7-4-23-16,-3-1 10 15,-6 1 31-15,-3 4 22 16,-3 11 52-16,0 9 22 16,0 12 53-16,0 3 39 15,3 20-75-15,4 15 35 16,5 5 12-16,5 5-42 15,3-1-9-15,7-5-13 16,2-8-21-16,0-8-1 0,0-10 0 16,-1-13-107-16,-4-10-177 15,-9-7-417-15</inkml:trace>
  <inkml:trace contextRef="#ctx0" brushRef="#br0" timeOffset="115720.63">13269 10389 773 0,'0'0'312'0,"0"0"-218"15,0 0-74-15,0 0 27 16,0 0 111-16,0 0-7 16,86 85-11-16,-61-55-69 0,-1 5 17 15,-3 4-5-15,-3 1-56 16,-7 2 14-16,-5-1-31 15,-2-7-2-15,-4-7 12 16,0-9-13-16,0-5-6 16,0-10 13-16,0-3-8 15,-3-7 13-15,0-18-19 16,2-7-55-16,1-10 23 16,0-5-56-16,1-2-67 15,12 3 1-15,6 3 13 16,3 10 104-16,3 8 32 15,3 14 5-15,1 11 69 16,-1 6 26-16,0 22 56 0,-1 10-67 16,-4 5-48-1,-1 2 20-15,-1-4-19 0,-4-9-2 16,-1-8 4 0,0-11-39-16,1-9 2 0,-1-4-2 15,2-11 3-15,0-17-13 16,-3-11-6-16,1-6-44 15,-2-6-9-15,-4 2-22 16,2 4 24-16,-5 11 48 16,0 12 2-16,-1 17 17 15,1 5-28-15,-3 22 28 16,1 14 5-16,1 8 18 16,1 4 46-16,7-3 14 15,2-4-41-15,6-10-8 0,4-8-25 16,2-12-8-16,3-11 21 15,1 0-20-15,-2-17-3 16,-2-10 1-16,-6-9-25 16,-7-1 3-16,-7-4-10 15,-8-2 6-15,0 4 20 16,-18 0-13-16,-9 8 17 16,-4 6-4-16,-5 9 6 15,0 13 6-15,-1 3-6 16,4 14 0-16,5 16 13 15,6 8-12-15,8 5 14 16,9 4 7-16,5-2-6 16,0-1 20-16,15-9-19 0,8-5-6 15,3-10 14 1,4-10-25-16,2-8 14 0,0-2-14 16,-2-12-8-16,-1-11-6 15,-7-9-9-15,-7-5-12 16,-3-3 13-16,-9 0-5 15,-3 2 26-15,0 4 1 16,-2 5 0-16,-6 11 22 16,3 9-9-16,2 9 22 15,3 12-11-15,0 19-10 16,13 12 33-16,8 8 12 16,8 3-14-16,2-4 25 15,9-5-35-15,-3-7-13 0,1-13-3 16,-1-11-19-1,-4-11-1-15,5-8-71 0,-11-16-163 16,-9-3-480-16</inkml:trace>
  <inkml:trace contextRef="#ctx0" brushRef="#br0" timeOffset="132741.6">7192 13532 914 0,'0'0'211'15,"0"0"-129"-15,0 0-2 16,0 0 59-16,0 0 14 16,0 0-32-16,0 0-24 15,0 0-40-15,0 0 8 16,0 0-14-16,0 0-11 16,0 0 21-16,0 0-18 15,-6 0-18-15,-3-1 0 16,0-4-25-16,-1 4 6 15,-5-4-6-15,3 2 1 0,-4 0-1 16,-1 0 0-16,-1 0 0 16,-3 3 6-16,2 0-6 15,-2 0 0-15,0 0-1 16,0 0-8-16,2 0 8 16,1 7 1-16,0 0 0 15,0-1 0-15,2 3-12 16,-2 0 3-16,3 1-3 15,-1 2-5-15,-1 2 17 16,4 1-18-16,1 2 18 16,1 0-7-16,-2 2-2 15,7-4 8-15,-2 0 0 16,4-1-21-16,0 1 22 0,2-3-12 16,2 0 12-16,0-1-6 15,0 0-4-15,0 0 2 16,7-1-3-16,1 0-14 15,-1 0 18-15,1-3-8 16,2-2 1-16,-1 2 14 16,0-3-12-16,1-1 3 15,1 0 2-15,-2-3 1 16,3 0-4-16,-5 2 10 16,1-2 0-16,1 0 3 15,4 0-2-15,-2 0-2 16,2-2-13-16,-1-6 14 0,3-1 0 15,1 0 1 1,2 1 5-16,0 0 3 0,3 1-9 16,-2 3-1-16,1 0 0 15,1 2 1-15,-2 2 0 16,1 0 0-16,-1 0 0 16,-1 0 5-16,1 5-5 15,0 3-1-15,-2-2-1 16,1 5 2-16,-3-2 3 15,4 3-3-15,-1 0 0 16,-3-2 4-16,3 2-3 16,-5 0-1-16,2-1 4 15,0 0-2-15,0 0 10 16,-3 1-12-16,0 1 0 16,1-1 9-16,-2 2-8 0,-2 0 5 15,1 0-4-15,-1 0-1 16,-3 1 15-16,0-1-7 15,1 0-2-15,-4 1 14 16,2 0-21-16,-5-1 19 16,3 1-13-16,-3 1-6 15,0-1 16-15,0 0-8 16,0-2-1-16,0 2 5 16,0-3-11-16,0 1-1 15,0-1 1-15,-5 0-1 16,-1 0 9-16,-2 0-9 15,-1-2 6-15,-2 0-5 16,1 0 0-16,-2-3 0 16,-2 2 1-16,-5 1-2 15,1-3 16-15,-3 2-15 0,-3-3 29 16,2-1-2-16,-2 1-21 16,3-3 11-16,-1 0-11 15,1-1-6-15,1-2 29 16,-3 0-29-16,-1 0 12 15,-6 0 2-15,3 0-7 16,-4-5-2-16,-5-3 8 16,-1 2-13-16,-5 0 14 15,0 1-14-15,2 4-1 16,3 1 21-16,7 0-20 0,7 0 20 16,4 0-13-16,7 0-6 15,5 1 25-15,2 1-27 16,4-2 0-16,-1 0 0 15,2 1-14-15,0-1 1 16,0 0-60-16,0 8-86 16,0 3-222-16,0 2-1037 0</inkml:trace>
  <inkml:trace contextRef="#ctx0" brushRef="#br0" timeOffset="151075.92">7753 14565 567 0,'0'0'496'16,"0"0"-398"-16,0 0-43 15,0 0 9-15,0 0 14 16,0 0 36-16,0 0-27 16,-3 0-33-16,3 0-6 15,0 0-21-15,0 0-11 0,0 0 5 16,7 5 1-16,7 9 16 15,3 3-5-15,5 3-5 16,6 4 3-16,6 6-9 16,11 6 7-16,7 4 9 15,9 6 25-15,17 10-15 16,17 10-28-16,16 8-19 16,3-4 20-16,-6-9-20 15,-11-9 9-15,-20-12 8 16,-14-8-18-16,-12-6 14 15,-9-4-8-15,5 5-4 16,0 2 8-16,2 2-9 0,-10-3-1 16,-10-5 19-1,-5-2-13-15,-6-6 24 0,-6-1-5 16,-3-6-12-16,-4-2 13 16,-2-3-25-16,-3-3-1 15,1 0 0-15,-1 0-9 16,0-4-48-16,-3-9-120 15,-9-1-448-15</inkml:trace>
  <inkml:trace contextRef="#ctx0" brushRef="#br0" timeOffset="152164.67">6261 14739 196 0,'0'0'827'16,"0"0"-687"-16,0 0-62 0,0 0 21 15,0 0 10-15,0 0 38 16,0 0-51-16,-9 4-36 16,3 2-21-16,-4-1-21 15,-2 5-2-15,0 2 10 16,-4 2-16-16,-5 4 11 15,-2 3-9-15,-5 4-11 16,-5 7 7-16,-7 1-8 16,-3 7 0-16,-5 2 10 15,-6 2-10-15,-1 1 0 16,-2 0 0-16,-1 0-4 16,3-2 4-16,3-4 0 15,9-3 1-15,2-5 11 16,7-5-12-16,0-4-1 15,11-4 1-15,1-2 0 0,4-5 0 16,6-3 0-16,3-2 0 16,6-1 8-16,-1-5-1 15,4 0-7-15,-2 3 0 16,2-3 1-16,0 0 24 16,-1 0-7-16,-1 3-6 15,1 0 5-15,-1 0-17 16,-1-1 1-16,2 1-1 15,1 0 0-15,0-3 3 16,0 0-2-16,0 0 0 16,0 0 9-16,0 0-10 15,0 0-2-15,0 0 1 16,0 0-13-16,0 0-43 0,4 0-177 16,8-3-29-1,0-1-271-15</inkml:trace>
  <inkml:trace contextRef="#ctx0" brushRef="#br0" timeOffset="174349.71">9711 15716 95 0,'0'0'513'15,"0"0"-391"-15,0 0-8 16,0 0 25-16,0 0 7 16,-1 0-26-16,1 0-63 15,0 0-14-15,-2 0 1 16,2 0-4-16,0 0 17 15,0 0-16-15,-1 0-2 16,1 0 6-16,0 0-9 16,-2 2-1-16,1-1-18 15,-1 2-16-15,1 2 10 0,-3 0-10 16,2 1 0 0,-4 4 7-16,3-2-7 0,0 2-1 15,-2 1 0-15,1 2 0 16,1 1 0-16,-1 2 0 15,1 0 1-15,0 0 3 16,1 1-3-16,2 1-1 16,0 1 0-16,0 0 1 15,0 3-1-15,0 0 1 16,0 1 6-16,0 0 16 16,0-1-22-16,5 0 17 15,0 1-5-15,1-1-13 16,-1-3 24-16,1-1-17 15,0 1 0-15,3-2 4 16,-2 0-10-16,4 0-1 16,-2 1 7-16,1-3-5 15,4 2 8-15,-1-2 2 0,-1-1 4 16,0-4 7-16,1 1-21 16,-1-2 11-16,3-2 2 15,2 2-9-15,-1-1 16 16,1-2-12-16,2 2 9 15,-2-3 10-15,2-1-28 16,-2 1 18-16,0-4-6 16,-1-1-13-16,1 0 20 15,1 0-5-15,-1 0 0 16,0 0 10-16,2-1-24 16,-2-4 15-16,-1-1-9 15,5 1-7-15,-5-2 17 0,4-1-6 16,-4 0-2-16,-1 0-1 15,-1 0 2-15,-3 1-11 16,-2-3 1-16,0 3 0 16,-4-3 16-16,4-3-16 15,-3 0 9-15,0-3 7 16,0-2-16-16,-2-1 1 16,2-3-1-16,-2 0 1 15,-1-4 3-15,-1 1-3 16,1 0 7-16,0-1-8 15,-3 2 2-15,0 2-2 16,0 0 0-16,0 1 0 16,0 2 6-16,0 0-6 15,0-1 0-15,0 0 4 0,-3 3-4 16,-2-4 0-16,-1 1 0 16,-1 3 1-16,1-4 1 15,0 3-1-15,-1 2 0 16,-2-1 5-16,3 2-5 15,0-2-2-15,-2 0 0 16,-2 3-12-16,3 2 12 16,-4-1 2-16,3 2 8 15,-2 0 6-15,0 2-15 16,-1 0 0-16,-1 1 0 16,2 1 0-16,-2 0 16 15,0 0-7-15,0-1 0 0,-1 2 8 16,-1 0-17-16,-2 1 0 15,4 0 0-15,-4 1 0 16,2 1 1-16,-1 1 1 16,2-1-2-16,1 3 1 15,0 0 0-15,1 0-1 16,-2 0 0-16,3 0-4 16,-3 5 4-16,-1 2 0 15,2 3 0-15,-3 2-1 16,3 0-4-16,-1 2 5 15,1 4-1-15,-2-4-6 16,-1 3 5-16,3 2 2 16,-4-4-1-16,5 1 1 0,0-2-10 15,3-3 2-15,1 1-2 16,2-1-3-16,-1 0 13 16,4-1-1-16,-2 0 0 15,3 0 0-15,1 1-21 16,0-2-12-16,0 1-25 15,0 0-62-15,0 2-103 16,5-4-303-16,0 0-623 0</inkml:trace>
  <inkml:trace contextRef="#ctx0" brushRef="#br0" timeOffset="176151.48">4519 15805 522 0,'0'0'504'0,"0"0"-413"15,0 0-50-15,0 0 31 16,0 0 9-16,0 0-1 16,0 0-3-16,-31 6-30 15,25-1-14-15,-3 2 12 16,3 0-23-16,-3 3 17 15,0 0-7-15,-3 3-23 16,3 3 17-16,-4 1-17 0,5 0 3 16,1 0 3-16,-1 0-14 15,1-1-1-15,1 2 0 16,0-1 0-16,3 0 3 16,1 0-3-16,-1 4 1 15,2 1 3-15,1-2-3 16,-2 3-1-16,2 0 0 15,0 1 0-15,0-1-1 16,0-2 1-16,0 2 0 16,0-1 2-16,6-3-2 15,-1 1 0-15,4-2 0 16,1 0-9-16,1-1 9 0,-1 2 1 16,5-4 1-1,0 2 11-15,3-3-13 0,0 0 0 16,1-1-1-16,2-1 2 15,1 0 10-15,-2 0-1 16,5 0 3-16,-4-4 29 16,3-1-18-16,-6-2-5 15,4 0-9-15,-1-5-10 16,-1 0 14-16,2 0-5 16,-3 0 13-16,2 0 0 15,0-3-13-15,-2-4 0 16,-2-1 8-16,1-3-6 15,-3 2-10-15,1-2 16 16,-1-1-5-16,0-2 14 16,-3-1-26-16,1-1 10 0,-1-2-10 15,-3 1 1-15,1 0 12 16,-5 0-13-16,1-2 0 16,0 2 7-16,2 0-7 15,-3-3-1-15,0 1 1 16,-1-2 0-16,1 0 0 15,-1 0 0-15,-2-3 0 16,1 1 7-16,-3 1-6 16,0 0-2-16,0 0 1 15,0 0 0-15,0 3 0 16,0 1 1-16,0 1 0 16,-5 0 11-16,-1 1-12 15,2-1 0-15,-4 0 0 0,1 0-4 16,1 0 4-16,0 1 1 15,0-1 0-15,-3 0 9 16,3 1-10-16,-1-1-1 16,-1 2 1-16,-2 0-1 15,1 2-2-15,1 0 6 16,-2 2-3-16,0 1 15 16,-1 1-14-16,2 2-1 15,-3-3 1-15,0 3 7 16,-1-1 11-16,2 2-18 15,1 1 6-15,-3 0 18 16,-1 1-23-16,2 2 17 0,-3-3-8 16,-1 2-10-16,1 1 11 15,-1-2-12-15,-1 4 0 16,1-2 0-16,1 2 2 16,-3 0-3-16,3 0 1 15,-3 0 0-15,0 6-3 16,2 4 3-16,-5 2-8 15,4 3 8-15,-2 2-13 16,0 5 11-16,1 0 2 16,0 4-14-16,3 2 12 15,-1 3-54-15,2 2-19 16,-2 13-39-16,4-7-152 16,3-3-319-16</inkml:trace>
  <inkml:trace contextRef="#ctx0" brushRef="#br0" timeOffset="204744.29">6958 13302 342 0,'0'0'215'16,"0"0"-97"-16,0 0 34 15,0 0 11-15,0 0-17 16,0 0-37-16,0 0-38 15,0 0 19-15,0 0-21 0,0 0 4 16,0-2 6-16,-3-1-52 16,-2 0 35-16,-1-3-26 15,2 1-35-15,-5-4 41 16,3-2-12-16,-3-1-7 16,3-5 0-16,-3 1-21 15,0-6 10-15,0 0-12 16,-1-2 10-16,4-1-6 15,0-1-4-15,1 0 1 16,1 1-1-16,1 1 1 16,1 0-1-16,2-1 0 15,0 1 1-15,0 0 3 16,0 2-4-16,0 0 0 0,0 1-1 16,0 3 0-1,0-1 0-15,0 1 1 0,0 0 0 16,0 1 2-16,5 0-2 15,-1 1 0-15,2 1 0 16,2 0-2-16,2 4 1 16,-1 0 1-16,0 3-13 15,3 0 11-15,0 5 2 16,-1-2-4-16,3 2 2 16,0 2-6-16,2 1 8 15,1 0 0-15,-1 0-9 16,6 0 9-16,-2 0 2 15,1 0 5-15,1 0 0 16,-2 4-7-16,0 1 0 16,-2 3-1-16,-1 0-8 0,-3 2 7 15,-3 1 2-15,1 2 0 16,-3 0 0-16,-3 2-1 16,-2 2 1-16,-1 3 0 15,-3 0 1-15,0-1 6 16,0 3-7-16,0-2 0 15,0-1 4-15,0 1-3 16,-1 2-1-16,-5-2 0 16,1 1 0-16,-1 2 5 15,1 2-5-15,-3 0 0 16,2-1 2-16,0 2-1 16,-3 1-1-16,0-1 0 0,-1-3 1 15,-5 3 1-15,4-2-1 16,-5 0-1-16,1 0 0 15,-1-4-3-15,-1 2 3 16,-2-2 0-16,2-2 2 16,1-3 7-16,2 2-7 15,0-3-2-15,5-3 0 16,1-2-2-16,1-2 2 16,4-1 0-16,0-2 0 15,3 0 0-15,0-1 0 16,0-3 0-16,0 3 0 15,0-1-13-15,0 0 12 16,0 0 1-16,3-2-10 0,9 0-125 16,-5-2-176-16,1-8-444 15</inkml:trace>
  <inkml:trace contextRef="#ctx0" brushRef="#br0" timeOffset="205225.59">6940 12972 348 0,'0'0'383'0,"0"0"-129"0,0 0-62 16,0 0-72 0,0 0 7-16,0 0 19 0,0 0-36 15,0 0-2-15,0 0-38 16,0 0-13-16,0 0 12 16,0 0-43-16,0 0-7 15,0 0-19-15,0 0 1 16,0 0-1-16,0 0 0 15,0 0-12-15,4 0-85 16,4-3-265-16,-2 0-430 0</inkml:trace>
  <inkml:trace contextRef="#ctx0" brushRef="#br0" timeOffset="205592.26">7093 12939 398 0,'0'0'395'0,"0"0"-168"16,0 0-79-16,0 0-22 15,0 0-19-15,0 0-7 16,0 0-30-16,0 0-40 0,0 0 4 16,0 0-24-16,0 0-8 15,0 0 17-15,0 0-19 16,0 0 0-16,0 2 0 15,0-2-167-15,0 0-236 16,-3 0-556-16</inkml:trace>
  <inkml:trace contextRef="#ctx0" brushRef="#br0" timeOffset="206336.55">6894 12990 333 0,'0'0'188'0,"0"0"-47"0,0 0 25 16,0 0-46-16,0 0-17 16,0 0-18-16,0 0-53 15,1 0-12-15,1 0-20 16,1 0 0-16,0 0 0 15,1 0 1-15,2 0-1 16,-3 0 0-16,3 0-11 16,-1-1-30-16,-1-2-21 15,-1 0-68-15,1 0-64 16,-1-1 75-16,-3 1 64 16,0-1 42-16,0 1 4 15,0 1 9-15,0-1 14 16,0 1 18-16,0 2 18 0,0-1 7 15,0-1 16-15,0 0 7 16,0 2-10-16,0 0 14 16,0 0-7-16,-1 0-28 15,1 0 0-15,0 0-28 16,0 0-14-16,0 0-7 16,0 0-5-16,0 0 5 15,1 0 0-15,2 0 1 16,0 0-1-16,-1 0 0 15,-2 0 2-15,0 0 18 16,0 0-1-16,0 0 33 16,0 0-4-16,0 0-32 15,0-3 4-15,-2 2-10 16,-1-1 37-16,0 2-4 16,2 0-27-16,-2 0 0 0,0 0-7 15,3 0-7-15,0 6-4 16,0 4-2-16,0-3-25 15,4 2-105-15,4-5-420 16</inkml:trace>
  <inkml:trace contextRef="#ctx0" brushRef="#br0" timeOffset="206818.26">7109 12918 62 0,'0'0'493'15,"0"0"-343"-15,0 0-19 16,0 0-7-16,0 0-38 15,0 0-11-15,0 0 3 16,-14-5-48-16,14 5-18 16,0 4 0-16,0 4-10 15,0 1-2-15,3-1 0 16,3 0-6-16,0-4 6 0,-1 1 0 16,0-1 0-1,-2-4-1-15,0 0 1 0,-3 0-1 16,0 0-18-16,0 0 19 15,0 0 17-15,0-7 2 16,-3 4-19-16,-5-3 16 16,2 1 4-16,-2 4 10 15,3-1-22-15,2 2-8 16,2 0 15-16,-1 0-6 16,2 0-8-16,0 2 5 15,0 5-6-15,0 1-7 16,3 1-149-16,0-3-685 0</inkml:trace>
  <inkml:trace contextRef="#ctx0" brushRef="#br1" timeOffset="-207647.75">7780 11615 85 0,'0'0'100'15,"0"0"-68"-15,0 0-8 16,0 0 58-16,0 0-15 15,0 0-46-15,0 0-21 16,-3-47-47-16,3 39-103 0</inkml:trace>
  <inkml:trace contextRef="#ctx0" brushRef="#br1" timeOffset="-206868.9">7896 11418 605 0,'0'0'218'16,"0"0"-153"-16,0 0-18 0,0 0-18 15,0 0-28 1,0 0 7-16,0 0-6 0,-52 54 4 16,49-34 18-16,3 2-17 15,0 4 5-15,0-1 10 16,13 0-5-16,1 0 12 16,5-5-2-16,5-3-8 15,0-7 7-15,4-5-25 16,2-5 11-16,-3 0 18 15,0-17 21-15,-5-7-2 16,-2-4-13-16,-6-6-34 16,-6-4 62-16,-5 2-25 15,-3 1-17-15,-3 2-21 16,-12 1 83-16,-9 6-18 16,-1 3-33-16,-5 4-6 0,0 5 3 15,-1 7-30-15,1 4 2 16,3 3-2-16,3 5-11 15,5 11 1-15,1 7 9 16,9 6 1-16,3 1-1 16,3 3-1-16,3-2 1 15,0-2 1-15,9-4-6 16,3-5 0-16,6-6 7 16,1-7-1-16,1-3 0 15,2-4-13-15,0 0-21 16,1-13-1-16,-1-4-33 15,-1-3 47-15,-3-2-8 16,-2 1 3-16,-2 4 20 0,-4 5 3 16,2 4 2-1,-3 7-4-15,0 1 5 0,1 14 3 16,1 14 15-16,4 14 79 16,0 23-14-16,1 21-34 15,-1 14-12-15,-2-8-14 16,-5-22-23-16,-2-24 18 15,-3-15-17-15,1-1 0 16,4-2 2-16,-1-5-3 16,1-10-23-16,3-14-184 15,-3-14-205-15,1-11-714 0</inkml:trace>
  <inkml:trace contextRef="#ctx0" brushRef="#br1" timeOffset="-206162.9">8339 11490 561 0,'0'0'543'16,"0"0"-475"-16,0 0-43 16,0 0-25-16,0 0 16 15,81 27-2-15,-56-27 11 16,2-3 21-16,-2-14-6 15,-1-5-26-15,-4-2 6 0,-4-2-20 16,-7-2 0 0,-3 2-1-16,-6-1 12 0,0 4-1 15,0 2 1-15,-11 4-10 16,-2 3 28-16,-2 10-16 16,0 4 17-16,-1 3-15 15,2 21-15-15,5 12 18 16,5 12-17-16,4 9 14 15,0 0 18-15,7 0-12 16,13-8 18-16,3-8-31 16,6-10-7-16,-1-11 11 15,5-10-11-15,0-10-1 16,0-2 0-16,-4-21-28 16,0-6-20-16,-7-7-67 15,-2-5 44-15,-7-3 13 0,-6 7-9 16,-4 5 67-1,-1 8 16-15,-2 12-6 0,0 12 22 16,0 4-15-16,0 22-5 16,6 12 14-16,1 9-1 15,5 4 7-15,3-2-5 16,8-6-26-16,2-5 16 16,2-12-17-16,1-9 0 15,3-11-1-15,-2-6-2 16,-1-9-14-16,-1-19-60 15,-6-10 33-15,1-7 34 16,-10-5-1-16,-5 3 8 16,-7 4 3-16,0 5 27 0,-14 9 18 15,-10 10 51-15,-2 7 22 16,-8 12 0-16,-3 0-50 16,-5 17-40-16,6 11-13 15,-1 2-15-15,9 1-1 16,10-2-35-16,9 3-141 15,7-9-165-15,2-10-572 0</inkml:trace>
  <inkml:trace contextRef="#ctx0" brushRef="#br1" timeOffset="-205382.99">9129 11388 998 0,'0'0'192'15,"0"0"-129"-15,0 0-10 16,0 0 14-16,78 104 122 16,-60-65 2-16,-1 5-72 15,-1 3-25-15,-4-4-42 16,1 0-37-16,-4-7-4 16,-1-6 2-16,-1-10-13 15,-4-4 0-15,-2-9 0 16,1-6 0-16,-2-1 6 15,0-7-5-15,0-16 21 16,0-11-22-16,0-12-6 16,3-7-46-16,3 2-15 15,2 4-2-15,5 9 11 0,0 11 18 16,5 13 34-16,2 14 5 16,2 2 2-16,2 27 9 15,1 10 32-15,0 11-2 16,-2 2 18-16,-1-3-24 15,-4-5-6-15,-3-12-3 16,-2-7-18-16,-5-13-4 16,-2-10-3-16,-3-2 0 15,0-9 12-15,-1-18 25 16,1-11-28-16,-2-9-9 16,3-4-24-16,1 1-3 15,-1 6-9-15,2 10 1 16,3 10 27-16,0 14-15 0,3 10-2 15,3 14 25 1,0 18 0-16,4 11 4 0,1 3 5 16,1 1 1-16,2-4 17 15,1-8-27-15,0-10 6 16,0-10-6-16,1-7 0 16,-2-8 0-16,-4-5 0 15,-2-18 7-15,-4-10 21 16,-3-8-27-16,-5-6-2 15,-4-3 0-15,-1 4-23 16,0 6 23-16,0 12-12 16,-1 14 13-16,-2 13-2 0,1 4-21 15,1 26 16 1,1 15 7-16,0 6 0 16,3 6 40-16,9-5-15 0,6-5-7 15,1-8-1-15,8-11-17 16,1-10 0-16,4-9-1 15,1-8-1-15,1-1-5 16,0-20-1-16,5-29-98 16,-11 5-244-16,-4 0-819 0</inkml:trace>
  <inkml:trace contextRef="#ctx0" brushRef="#br1" timeOffset="-204698.76">10250 11054 1390 0,'0'0'205'0,"0"0"-134"16,0 0-65-16,0 0-6 15,0 0 1-15,-45 117 17 16,45-45 62-16,18 22-32 16,3-3-27-16,0-10-11 15,-1-14-9-15,-6-20-1 16,2-2 0-16,1 2-12 15,-4-11 11-15,-4-10-66 16,-3-9-76-16,-4-7-31 16,-2-9-97-16,0-1-59 15,0-8 18-15,-9-11 132 16,-2-5 180-16,1-5 52 0,2 0 151 16,5-3-15-16,3 3-15 15,0 3-66-15,0 1-50 16,11 1-28-16,5 4 18 15,2 3-13-15,3 3-11 16,1 2-4-16,2 2-19 16,-1 6 7-16,1 1-7 15,-1 3 0-15,0 3 27 16,-4 14-9-16,-1 6 12 16,-3 7 28-16,-3 3 16 15,-3 4 27-15,-3 0 1 16,-3-4-79-16,1-3 4 15,-1-6-26-15,2-7-1 16,-2-7 0-16,0-6 7 16,-2-4-7-16,-1 0 12 0,2-18 49 15,-2-10-26-15,0-8-35 16,1-8-6-16,1 0 4 16,1 0-57-16,5 3 14 15,3 8-41-15,1 10 26 16,4 9 51-16,1 11-21 15,2 3 30-15,5 17 13 16,1 13 6-16,2 7 65 16,-1 5-42-16,-4 0 49 15,0 0-25-15,-5-6-57 16,-7-9 7-16,-1-7-16 16,-4-9-12-16,-5-11-16 0,0 0-221 15,0-3-341-15</inkml:trace>
  <inkml:trace contextRef="#ctx0" brushRef="#br1" timeOffset="-204516.91">10730 11198 1707 0,'0'0'290'0,"0"0"-215"15,-1-77-74-15,1 46-1 16,1 6-7-16,11 4 6 15,0 7-5-15,3 6-25 16,3 8-63-16,-2 3-228 0,-2 9-441 16</inkml:trace>
  <inkml:trace contextRef="#ctx0" brushRef="#br1" timeOffset="-204068.2">11079 11509 170 0,'0'0'1111'0,"-15"76"-949"16,9-24-68-16,3 7-53 16,3-8 9-16,0-7 53 15,6-10 2-15,9-10-68 16,6-9-17-16,0-7-12 0,4-8-8 15,-1 0 9-15,1-11-2 16,-5-11-7-16,-1-9-31 16,-7-4-54-16,-5-4 21 15,-5-5 23-15,-2 5 40 16,-7 3 1-16,-10 5 30 16,-5 5 33-16,-3 8 9 15,-2 9-46-15,3 9-7 16,0 0-17-16,8 19 8 15,5 11-12-15,8 8 2 16,3 1 0-16,14 0-1 16,12-8-11-16,12-4 12 15,8-7 0-15,6-9 0 0,-1-4 2 16,3-2-2-16,-7-5 0 16,-8 0 0-16,1 3-80 15,-11-2-177-15,-9 0-401 0</inkml:trace>
  <inkml:trace contextRef="#ctx0" brushRef="#br0" timeOffset="-192619.07">12329 11550 163 0,'0'0'726'0,"0"0"-562"0,0 0-84 15,0 0-27-15,0 0 17 16,0 0-25-16,0 0 19 16,-67 72-25-16,61-44-7 15,4 1-8-15,2 2-24 16,0-1 21-16,6-2-8 15,8-2-2-15,4-1 24 16,2-5-22-16,3-8-4 16,2-3 14-16,1-9-17 15,-1 0 20-15,-1-20 9 16,-6-6 16-16,-5-10-1 16,-7-6-35-16,-6-4 2 15,0-1-15-15,-7 0 6 16,-11 5-3-16,-3 8-4 0,-2 7 0 15,-2 9 7-15,-2 10-8 16,2 8 0-16,0 0-1 16,1 16-18-16,4 15 18 15,4 9 1-15,7 7 0 16,6 4-2-16,3 1 1 16,3-8 1-16,16-5 0 15,4-9-5-15,8-9 4 16,5-10 1-16,-2-10 0 15,2-1 1-15,-3-12 5 16,-5-12-7-16,-6-5 1 16,-6-5-4-16,-9-2 3 15,-5 2 2-15,-2 3-1 16,0 6 7-16,-6 9 0 0,1 8-5 16,2 8-2-16,3 9-17 15,0 21 17-15,9 11 0 16,10 8 1-16,8 4 19 15,3-7-20-15,3-6-1 16,0-12 0-16,-4-12-16 16,-2-13-10-16,-3-15-197 15,-7-13-180-15,-8-5-554 0</inkml:trace>
  <inkml:trace contextRef="#ctx0" brushRef="#br0" timeOffset="-192212.61">12712 11531 1083 0,'0'0'217'16,"0"0"-169"-16,0 0-41 16,0 0-7-16,0 0 6 15,0 0 23-15,0 0 21 16,67 38 53-16,-43-15-12 16,1 7-53-16,-2 5-6 15,-4 7-2-15,-5 2 6 16,-4 1 6-16,-5-2-31 15,-4-2 3-15,-1-8-9 16,0-8-4-16,0-11 11 16,0-8-11-16,0-6 7 15,0-8 11-15,0-18-19 0,0-7 0 16,0-10-22-16,0-6-22 16,0-2-16-16,9 1-80 15,3 8 63-15,5 12 59 16,2 10 13-16,-1 17 5 15,6 3 30-15,0 26 81 16,1 8 16-16,-3 9-50 16,-4 1 7-16,-2-1-17 15,-3-3-39-15,-4-7-2 16,-1-8-21-16,6-11-5 16,-1-8-92-16,-2-6-450 0</inkml:trace>
  <inkml:trace contextRef="#ctx0" brushRef="#br0" timeOffset="-191695.09">13652 11540 1258 0,'0'0'211'16,"0"0"-140"-16,0 0-54 15,0 0 30-15,-91-30 81 16,66 24-67-16,-1 3-11 16,1 3-29-16,1 6-20 15,0 17-2-15,0 9 1 0,1 10 0 16,2 4 4 0,6 5-2-16,4-1-2 0,7 0 0 15,4-7 2-15,0-6 8 16,12-10-10-16,7-7 0 15,4-12 5-15,2-8-4 16,2 0-1-16,-1-17 0 16,-2-8 7-16,-3-6-7 15,-1-6 1-15,-4-1 0 16,-3-2 17-16,-2 6-17 16,-2 4-1-16,-3 10 10 15,-2 11-9-15,-1 9 2 0,2 14-2 16,-2 33-1-1,0 28 69-15,1 27-47 0,-1 10-2 16,3-2 2-16,-1-24 2 16,-4-26 4-16,2-19-22 15,-1-10 2-15,1-1-8 16,0-7 0-16,1-3 0 16,3-17-41-16,4-20-170 15,0-16-177-15,-1-6-656 0</inkml:trace>
  <inkml:trace contextRef="#ctx0" brushRef="#br0" timeOffset="-191265.2">13874 11650 1236 0,'0'0'174'0,"0"0"-132"0,3 105-25 16,0-55 118-16,2 3 13 15,2-5-11-15,5-2-59 16,4-7-50-16,1-5-5 16,4-13-16-16,-2-9-7 15,4-9 0-15,-1-3 3 16,2-16 7-16,-2-14-10 16,1-9 0-16,-3-7-24 15,-6-3-56-15,-4-1-13 16,-4 4 28-16,-3 5 16 15,-3 7 47-15,0 12-3 0,0 10 5 16,0 12 3 0,0 6-2-16,0 22-1 0,0 13 25 15,0 5 10-15,9 4 44 16,4 0-15-16,7-4-26 16,4-6-4-16,6-12-34 15,3-10 7-15,1-10-7 16,6-8 1-16,-4-15 11 15,-2-16-12-15,-1-13-3 16,1-31-119-16,-7 7-203 16,-8 3-555-16</inkml:trace>
  <inkml:trace contextRef="#ctx0" brushRef="#br0" timeOffset="-190185.14">14498 11223 1172 0,'0'0'184'0,"0"0"-123"16,0 0-54-16,0 0 18 16,0 0 58-16,0 0-60 15,0 0 34-15,-23 64 34 16,32 18 13-16,5 25-7 16,-1 7-37-16,-2-19-12 15,2-26-16-15,-4-26-23 16,2-12 10-16,3 1-9 15,6-1-10-15,1-3 9 16,3-11-8-16,2-10-2 0,1-7-4 16,-2-10-39-1,0-17-9-15,-5-7-27 0,-2-5-16 16,-7 0 48-16,-2 6 31 16,-4 11 17-16,-2 12 55 15,-1 10-30-15,-1 13 4 16,1 22 34-16,2 11 0 15,4 8-1-15,4-1-37 16,3-4 0-16,7-10-2 16,5-11-2-16,4-12 8 15,4-13-28-15,-1-3 7 16,-1-26-4-16,-5-12 9 16,-6-11-13-16,-11-9 0 0,-11-3 1 15,0 2-7 1,-19 3 6-16,-7 9 0 0,-5 13 0 15,-1 15-6-15,1 19 6 16,4 4 0-16,3 26 0 16,5 17 1-16,6 8 6 15,5 5-7-15,8 1 2 16,0-6 7-16,5-10 0 16,10-10-9-16,7-11 0 15,2-14 5-15,4-10 2 16,0-3-7-16,2-23 0 15,-4-9-17-15,-2-8 10 16,-7-5-6-16,-5-2 13 16,-5 3-2-16,-2 9-4 15,-3 11 6-15,-1 18 0 0,1 9-11 16,-1 18 11-16,2 20 0 16,3 10 0-16,2 7 22 15,5-2-20-15,5-2 17 16,4-10-19-16,4-8 10 15,4-10-7-15,1-14-3 16,2-9 0-16,-2-2 0 16,-1-22-26-16,-3-9-27 15,-7-9-42-15,-6-5-14 16,-6-3 52-16,-5-3 11 16,-3 2 22-16,0 8 24 15,0 9 14-15,-2 12 43 0,1 17 4 16,1 5-46-16,0 20 0 15,0 16-2-15,0 12 16 16,0 7 12-16,0 2-34 16,10-4 11-16,0-6-9 15,2-9-8-15,2-9 5 16,-5-11-6-16,-3-12 0 16,-2-6 17-16,-2-1-11 15,-2-21 15-15,2-12-20 16,-2-13 7-16,2-7-7 15,1-7-1-15,6-1-8 16,5 2 7-16,11 9-18 16,8 14 12-16,8 13 7 15,6 18 0-15,2 6 14 16,-4 13 14-16,-5 10 9 0,-6 5 3 16,-9 1-31-16,-8-4-9 15,-17 5-7-15,0-7-166 16,-12-5-769-16</inkml:trace>
  <inkml:trace contextRef="#ctx0" brushRef="#br0" timeOffset="-170349.46">17294 6 123 0,'0'0'382'0,"0"0"-219"16,0 0-114-16,0 0-27 16,0 0 15-16,0 0 4 15,0 0-12-15,0 0 5 16,0 0 10-16,0 0 35 16,0 0-25-16,0 0-21 15,0 0 0-15,0 0-32 16,0 0 0-16,0 0-1 15,0 0 0-15,0 0 1 16,3 0-1-16,5 0 1 16,0 0 10-16,3 5-11 15,3 13-1-15,3 6 1 16,3 4-6-16,4 6 6 0,1 4 0 16,4 8 1-1,-1 7 8-15,-1 5-9 0,-4 4-1 16,-6-3 0-16,-5 0-27 15,-6-5 27-15,-6-6 0 16,0-5 1-16,-9-4 15 16,-6-5-5-16,-3-3 9 15,0-4-5-15,0-3 8 16,2-3 8-16,3-2-20 16,4-4-4-16,2 0-3 15,7-2-3-15,0 0-1 16,3 0 0-16,14-2-15 15,4 0 16-15,4 2-1 0,2 0 1 16,1 2-2 0,1 2-1-16,-4 5 3 0,1 5 0 15,-7 6 1-15,-6 9 6 16,-2 8 1-16,-10 6-6 16,-1 19 7-16,-10 15-8 15,-13 14 7-15,-2-8-1 16,4-19-6-16,5-23 22 15,-1-3-13-15,0 1-8 16,-2 7 10-16,0 7-12 16,9-11 0-16,2 3 0 15,4 0 0-15,4-2-1 0,0-1 2 16,0 1 5 0,15-6-6-16,2-4-4 15,5-4-9-15,3-1-4 0,0-2 14 16,2 0 3-16,-3 4 0 15,-3 7 0-15,-3 4 11 16,-5 6-11-16,-4 5 0 16,-5 13 0-16,-4 12 1 15,0 13 6-15,-4 4-7 16,-8-10 0-16,2-8 4 16,1-22 4-16,1-11-8 15,4-13 0-15,-1-2-1 16,2 6 1-16,0 2-2 15,2 5 2-15,1-7 0 16,0-5 0-16,7-6 0 16,6-2-1-16,0-2-8 15,-1-1 8-15,1 1 1 0,-2-1 0 16,1 0 0-16,-1 3 1 16,-2 1-1-16,-1 5 1 15,-1 5-1-15,-1 5 9 16,-3 2-9-16,-1 8 0 15,-1 12 0-15,-1-5 6 16,0 0-3-16,3 2-3 16,0-12 0-16,5 4-4 15,2-5 4-15,2-8 0 16,6-7 0-16,0-9-10 16,4-5 10-16,0-4 0 15,-2-3 0-15,-2 4-2 16,-2 2 4-16,-5 6-2 0,-4 2 0 15,-2 6 1-15,-4 1 13 16,-1 2-8-16,0 3 3 16,0 2 7-16,-7 3-16 15,-4 2 0-15,1 5 0 16,-2 1-1-16,3 2 1 16,0-4 0-16,6-7 1 15,3-6 0-15,0-5-1 16,7-2-1-16,7-2 1 15,4-1-3-15,-2 2 3 16,3-2 0-16,-3 0 0 16,0 0 3-16,-1-2-2 15,1-3-2-15,-2 0 1 0,3 12-66 16,-3-5-312-16,-4-5-364 16</inkml:trace>
  <inkml:trace contextRef="#ctx0" brushRef="#br0" timeOffset="-168268.87">18406 565 214 0,'0'0'415'0,"0"0"-311"0,0 0-78 16,0 0-26-16,0 0 20 15,0 0 35-15,1 75 30 16,8-44-25-16,0 8-11 16,0 6 13-16,3 2-14 15,-3 0-24-15,0-2-9 16,0-6 1-16,-3-7-15 16,-2-7 8-16,-2-6-3 15,-2-10-6-15,0-4 13 16,0-5 23-16,0 0 132 15,-2-20 41-15,-5-11-158 0,-5-10-29 16,1-7-8-16,2-5-13 16,-1-4 20-16,3-1-20 15,-1 5-1-15,3 3 0 16,1 8-11-16,4 8-14 16,0 10 3-16,0 9-1 15,0 8 11-15,0 7-30 16,11 2-45-16,5 23 71 15,6 12 9-15,10 22 7 16,-2 0 0-16,1 8 0 16,-3 1 17-16,-6-15-17 15,1-2 0-15,-5-11 0 16,-2-13-2-16,-7-12 2 16,-1-10 0-16,-2-5 0 15,-1 0 28-15,0-20 36 0,0-13-61 16,-2-9-3-1,0-9-21-15,-3-3 21 0,0 0 0 16,0 4 0-16,0 8 0 16,0 9-10-16,3 15 4 15,1 11-7-15,5 7-72 16,3 15 77-16,6 16 8 16,0 7 9-16,1 9 36 15,-2 1-26-15,-3-4-3 16,-2-9-14-16,0-7 4 15,-3-8-7-15,-1-7 1 16,2-13-48-16,-4 0-285 16,0-3-270-16</inkml:trace>
  <inkml:trace contextRef="#ctx0" brushRef="#br0" timeOffset="-167541.2">18977 866 403 0,'0'0'116'0,"0"0"-76"16,0 0 38-16,0 0 13 15,55 72 3-15,-37-72 31 16,0 0 20-16,0-15-60 16,-2-5-1-16,1-2-40 0,-8-3-20 15,-3 0 17 1,-6 2-2-16,0 3 22 0,-3 3 42 15,-12 1-33-15,-5 5-44 16,-2 3-17-16,-1 4 7 16,0 4-16-16,0 2 0 15,4 13-57-15,6 7-50 16,3 4 2-16,7 2 72 16,3 0-2-16,3-1-7 15,16-4 20-15,6-5 4 16,5-6 18-16,4-7 0 15,0-5 1-15,2-1 6 16,-5-15 5-16,-4-6 15 16,-4-5 22-16,-7-4-18 15,-7-3 68-15,-3-4-44 0,-6-4-38 16,0 2-15-16,-3-2-2 16,-11 3-1-16,-3 6 0 15,0 8-7-15,4 8 0 16,4 13-8-16,4 4-40 15,2 21 24-15,3 16 24 16,0 26 8-16,9 21 0 16,12-6 1-16,0-11 7 15,3-14-8-15,-2-25 0 16,5-1 6-16,3-4-5 16,-2-14-1-16,-1-8 0 15,-1-1 1-15,-6-17 31 16,-2-12-32-16,-6-8-22 0,-4-4 21 15,-5-2-35 1,-3 2 30-16,0 5-8 0,0 9-6 16,-5 11 7-16,1 12-9 15,2 4-33-15,2 26 55 16,0 12 0-16,0 9 52 16,8 1 8-16,6-1-31 15,5-7-8-15,4-8-20 16,3-10 7-16,13-17-8 15,-6-5-38-15,-5-1-242 0</inkml:trace>
  <inkml:trace contextRef="#ctx0" brushRef="#br0" timeOffset="-166968.49">19733 771 191 0,'0'0'1023'15,"0"0"-881"-15,0 0-92 16,0 0-40-16,-45 89 10 16,41-65-13-16,4 2 2 15,0-1-9-15,3-1 7 16,7-2-4-16,4-5-2 16,4-5 1-16,1-4 17 15,1-6-19-15,2-2 14 0,0 0-5 16,-2-17 32-1,-1-5-41-15,-4-6-8 0,-2-2-51 16,-7-3 30 0,-1 3 17-16,-5 4 12 0,0 5 0 15,0 6 0-15,0 12 13 16,0 3-10-16,-2 12 4 16,2 16-3-16,0 7 3 15,0 6 14-15,3-1 5 16,11-5-10-16,2-6 39 15,7-5 72-15,-1-11-72 16,2-6-22-16,-3-7-26 16,1-8 0-16,-1-17-7 15,-6-9-26-15,-2-6-6 16,-5-6-35-16,-7 3-31 0,-1 1 65 16,0 6 21-1,0 10 12-15,0 11 8 0,0 12 10 16,0 3-18-16,0 19 0 15,0 12 50-15,2 9 31 16,5 4-50-16,6-3-8 16,3-6-21-16,3-8-1 15,2-10 14-15,3-11-15 16,9-6-11-16,-7-16-147 16,-3-5-506-16</inkml:trace>
  <inkml:trace contextRef="#ctx0" brushRef="#br0" timeOffset="-166270.91">20328 552 1041 0,'0'0'183'0,"0"0"-47"15,11 103-58-15,-1-54 89 16,5 3-73-16,2-1-32 15,5-5-27-15,0-5-34 16,4-9 5-16,-4-7 0 16,2-12-6-16,-2-8 10 15,-3-5-10-15,-2-14-41 0,1-11-23 16,-6-8-82 0,1-4 81-16,-7 2 15 0,-1 5 50 15,-4 9 33-15,-1 10-32 16,0 11-1-16,0 1-7 15,0 23 7-15,0 7 31 16,2 3 43-16,5 3-17 16,6-4-21-16,4-3-18 15,7-8 21-15,1-8-1 16,5-10-37-16,-2-4 21 16,1-8-10-16,-7-17-12 15,-4-5-33-15,-9-8-160 16,-7-3 101-16,-2-2 18 15,-8 4-45-15,-13 6-10 16,-1 12 28-16,-2 8 49 0,0 13 52 16,2 8 29-16,4 21 108 15,0 6-40-15,7 6-39 16,5 2 2-16,6-5 2 16,0-6-36-16,5-5 2 15,12-10-27-15,3-8 8 16,7-9-5-16,1 0-4 15,1-14-14-15,-4-13-66 16,-5-3-93-16,-4-3-2 16,-7 1 175-16,-5 4 0 15,-2 9 146-15,-2 9-4 16,0 7-7-16,0 3-97 16,0 17-37-16,0 9 34 15,5 6 6-15,3-2-14 16,4-1-13-16,6-8-14 0,2-5 10 15,5-8-10-15,16-10-94 16,-6-12-1-16,-4-8-571 0</inkml:trace>
  <inkml:trace contextRef="#ctx0" brushRef="#br0" timeOffset="-166001.08">21175 678 1166 0,'0'0'388'0,"0"0"-312"15,0 0-76-15,0 0-26 16,0 0 26-16,0 0 0 0,-80 77-1 16,80-63-27-16,14-2-31 15,12 1 15-15,7 0 31 16,6 2 13-16,0 4 7 16,-5 0-7-16,-4 1 47 15,-8-1 57-15,-8-1 31 16,-10-1 2-16,-4 0-18 15,-3-1-34-15,-15-2-29 16,-10 3-56-16,-11-5-40 16,-26-4-143-16,6-1-162 15,4-6-632-15</inkml:trace>
  <inkml:trace contextRef="#ctx0" brushRef="#br0" timeOffset="-165563.16">19495 467 1644 0,'0'0'312'16,"0"0"-222"-16,0 0-32 16,47-83-2-16,-33 61 29 15,-3 7-20-15,-4 3-25 16,-4 4-39-16,-2 4-1 16,1 4-2-16,-2 0-75 15,0 8-126-15,0 8-644 0,0 2-345 16</inkml:trace>
  <inkml:trace contextRef="#ctx0" brushRef="#br0" timeOffset="-164461.48">22030 684 469 0,'0'0'72'0,"0"0"-47"16,-1 85 60-16,10-8 74 15,19 37 43-15,3 19-78 16,4 0-50-16,-10-29-20 16,-11-39-43-16,-4-26-10 15,-6-18 0-15,1-6-1 16,-2-5 0-16,-3-10-22 16,0-4-175-16,0-14-465 0</inkml:trace>
  <inkml:trace contextRef="#ctx0" brushRef="#br0" timeOffset="-164191.21">22066 793 962 0,'0'0'113'16,"0"0"-111"-16,34-83 29 16,-13 62 17-16,2 6 44 15,2 7-14-15,2 8-28 16,1 0-36-16,-1 14 2 15,-2 11 6-15,-8 6 81 16,-7 4 28-16,-10 1-58 16,0-2-28-16,-15-2-29 15,-10-4 14-15,-5-6-30 16,-4-5-30-16,1-7-8 16,0-9-27-16,6-1-53 15,9-20-68-15,5-2-380 0,10-1-257 16</inkml:trace>
  <inkml:trace contextRef="#ctx0" brushRef="#br0" timeOffset="-163679.9">22375 886 745 0,'0'0'153'0,"0"0"-24"16,0 0-8-16,56 86-19 15,-36-72-37-15,-2-7-29 16,4-7 5-16,3 0-22 15,-1-14-11-15,-3-10-8 16,-1-5-82-16,-8-3 9 0,-6 1-72 16,-6-2 134-1,0 5-7-15,-11 6 18 0,-6 6 45 16,-5 10 26-16,-2 6-48 16,1 1-8-16,-3 20-9 15,4 9 2-15,-1 6 27 16,4 4-15-16,7 0-12 15,6-7 1-15,6-6-8 16,0-7 5-16,11-8-5 16,8-7 6-16,4-5-4 15,5-8-3-15,0-14-21 16,1-7-167-16,-6-9-4 16,-2 1 107-16,-7-1-207 0,-7 2 292 15,-1 6 36 1,-3 8 88-16,-3 10-49 0,0 8 51 15,0 4-90-15,0 17-14 16,1 13 5-16,4 10 54 16,1 3 3-16,7-3-48 15,2-5-15-15,6-8-11 16,4-10-10-16,1-12 12 16,1-5-12-16,0-9-32 15,-4-16-84-15,3-23-215 16,-8-6 82-16,-3 8 70 15</inkml:trace>
  <inkml:trace contextRef="#ctx0" brushRef="#br0" timeOffset="-163087.1">22892 756 362 0,'0'0'223'16,"0"0"-103"-16,21 107 19 16,-9-64-64-16,3-1-22 15,-3-11-32-15,-1-9-4 16,-1-10-4-16,-6-10-7 15,-2-2 47-15,-2-10 4 16,0-16-57-16,0-8-174 16,0-5 128-16,0-1 46 15,0 4 0-15,0 4-23 16,0 7-74-16,9 10 77 16,6 8 13-16,1 7 7 15,2 0 7-15,3 10 9 0,-2 3-9 16,5 1-1-1,0-8 50-15,0-2 42 0,-2-4 6 16,-1 0-26-16,-5-4-33 16,-3-10 23-16,-6-3-34 15,-5-2-11-15,-2-1-6 16,0 1-15-16,-5 2 5 16,-4 6-7-16,-1 5-9 15,1 6 9-15,1 12 5 16,1 15-5-16,0 14 8 15,3 3-2-15,4 4-4 16,0-5-2-16,5-3 1 16,11-11-2-16,3-9 2 0,3-10-1 15,-2-10 0 1,1 0-8-16,-3-20-61 0,1-8-63 16,1-6-57-16,-1-4 98 15,4 3 76-15,-1 3-7 16,-1 10 22-16,1 10 101 15,-1 12 79-15,-3 5-71 16,-2 19-8-16,-2 7 47 16,-2 3-13-16,-5 0-50 15,-2-3 8-15,-2-2-68 16,0-8-25-16,6-9-7 16,-2-7-322-16,1-5-742 0</inkml:trace>
  <inkml:trace contextRef="#ctx0" brushRef="#br0" timeOffset="-162773.24">23831 839 1107 0,'0'0'140'16,"0"0"-64"-16,0 0 2 16,0 0 172-16,83 0-56 15,-58-9-115-15,0-6-14 16,-2-3-43-16,-2-3-12 15,-6-2-10-15,-6 1 0 16,-9 1-24-16,0 7-58 16,-13 5-7-16,-7 9 11 15,-4 0 34-15,2 17 44 16,1 10 0-16,5 8 12 0,4 4 14 16,9 1 3-1,3 1 5-15,1-4-4 0,20-2-28 16,6-8 11-16,7-9-8 15,4-9-5-15,11-11-45 16,-12-16-204-16,-9-5-568 0</inkml:trace>
  <inkml:trace contextRef="#ctx0" brushRef="#br0" timeOffset="-162583.27">23776 590 1502 0,'0'0'371'0,"0"0"-302"0,0 0-64 16,0 0-4-16,80-13 61 15,-35 6-7-15,8-1-25 16,7 0-17-16,24-2-13 16,-16 5-258-16,-11 0-702 0</inkml:trace>
  <inkml:trace contextRef="#ctx0" brushRef="#br0" timeOffset="-161751.41">24566 897 909 0,'0'0'136'16,"0"0"-81"-16,0 0 18 15,97 6 66-15,-65-8-54 16,-3-13-62-16,-3-5-23 16,-7-3-19-16,-9-5-91 15,-5 1-184-15,-5 0 15 16,0 4 171-16,-12 3 62 15,-3 7 46-15,-2 10 50 16,5 3 122-16,1 19-48 16,3 15 29-16,4 11-11 15,4 8-6-15,0 0-34 16,9 0 32-16,11-9-24 0,3-7-35 16,-1-12-23-1,2-9-24-15,-2-9 6 0,-2-7 10 16,-1-4 31-16,-1-21-19 15,-1-9-56-15,0-10-1 16,-3-2-29-16,1 0-48 16,-2 3-22-16,0 10-9 15,1 11-47-15,2 14 82 16,-2 8 26-16,2 15 42 16,-4 18 5-16,0 6 2 15,-2 2 10-15,0-2-4 16,-3-8 2-16,2-9 14 15,-3-10-10-15,1-9-7 16,1-3 19-16,2-10 62 16,1-17-71-16,1-7-16 0,3-7-167 15,-2-5 93-15,2 0 20 16,-2 5 24-16,2 12 30 16,-1 12 48-16,2 15-3 15,-1 7-13-15,1 23-13 16,2 11 60-16,2 5-18 15,-1 1-28-15,1-5 10 16,-1-7-30-16,-2-11-5 16,8-14-8-16,-4-8-120 15,-6 0-242-15</inkml:trace>
  <inkml:trace contextRef="#ctx0" brushRef="#br0" timeOffset="-161211.27">25440 453 1355 0,'0'0'176'0,"0"0"-115"15,-8 104-34-15,8-26 97 16,0 0 27-16,7-8-66 16,9-12-34-16,2-16-31 15,6-2-20-15,4-3 9 16,0-12-8-16,1-14 5 15,-1-11 8-15,0-1-13 16,1-24 0-16,-4-8-1 16,-1-8-39-16,-5-3-8 15,-5 3 25-15,-7 7 22 0,1 10 18 16,-5 12-18-16,-2 12-8 16,-1 6-24-16,0 23 29 15,0 9 3-15,2 4 9 16,5 1-3-16,6-2 22 15,4-9-2-15,7-6-7 16,1-9-10-16,2-7-8 16,-4-10 21-16,0 0-6 15,-2-17 14-15,-6-10-7 16,-5-9-22-16,-8-3-1 16,-2-1-3-16,-12 2-22 15,-9 7 24-15,-7 7-9 16,-2 9-29-16,0 10 38 0,0 5-48 15,5 10 31-15,3 15 18 16,8 2 6-16,10 4-6 16,4 3 1-16,6-5-2 15,17-1-7-15,9-6-4 16,7-8 12-16,17-14-90 16,-8 0-213-16,-6-14-472 0</inkml:trace>
  <inkml:trace contextRef="#ctx0" brushRef="#br0" timeOffset="-160971.05">26211 643 1272 0,'0'0'591'0,"0"0"-540"0,0 0-20 16,0 0-30-16,0 0 13 16,0 0 33-16,95 55 26 15,-76-31-14-15,-2 3-31 16,-3 4-20-16,-5 3 1 15,-8 3-2-15,-1 2 2 16,0-3-2-16,-9 0-7 16,3-6-6-16,2-7-19 15,4-6-45-15,0-5-42 16,0-12-45-16,3 0-128 16,1 0-278-16</inkml:trace>
  <inkml:trace contextRef="#ctx0" brushRef="#br0" timeOffset="-159970.95">26171 834 1523 0,'0'0'492'15,"0"0"-478"-15,0 0-14 16,0 0-44-16,0 0 44 16,0 0 17-16,0 0 14 15,100 36-15-15,-60-29-10 16,2-7 7-16,4 0-7 15,-4 0 7-15,-2-11-2 16,-4-4-11-16,-6-3 10 16,-8-1-9-16,-6 0-1 0,-5 4 15 15,-6 6-15 1,-5 6-7-16,0 3-23 0,0 9-47 16,-6 12 11-16,-2 8 54 15,5 2 12-15,3-2 7 16,0-2 2-16,6-4 0 15,12-8-9-15,3-5 1 16,6-7 2-16,3-3 9 16,-1-7-2-16,0-11 13 15,-4-8-23-15,-8-2 0 16,-6-5 0-16,-9-1-4 16,-2 0 4-16,-8 2 1 15,-14 6-1-15,-6 4 17 0,-2 11-17 16,-2 10-25-1,1 1 6-15,3 17-34 0,3 9 52 16,4 9 1-16,9 1 5 16,7 1-5-16,5-1 0 15,2-7-1-15,14-4 1 16,8-7-3-16,4-8 3 16,5-8 5-16,3-2-4 15,0-6-2-15,-1-14-9 16,-2-4-21-16,-1-6 15 15,-4 1 16-15,-1 1 4 16,-6 3 37-16,0 6-10 16,-5 7-10-16,-4 12-21 15,-1 0-11-15,-1 17 11 16,-4 14 7-16,-2 6 37 0,2 1-15 16,-1 1-11-1,4-8 1-15,0-7-12 0,1-6 2 16,0-9-8-16,1-7-1 15,0-2 19-15,3-8 4 16,3-15 2-16,2-8-10 16,2-7-15-16,-3-2-9 15,1-1 3-15,-1 5-20 16,-3 7-2-16,0 11-6 16,-5 14 3-16,-1 4 21 15,-2 17-7-15,-3 11 16 16,-3 5 1-16,-1 0-2 15,0-7 2-15,2-3 5 16,-1-9-4-16,2-6 11 16,2-5-12-16,2-3 0 0,6-4 0 15,3-15 1-15,1-5 8 16,3-5-9-16,-1-4 0 16,0 2 5-16,-3 5-5 15,-2 5 0-15,-3 15-8 16,-2 6-7-16,-1 12 14 15,-3 16 2-15,0 6 0 16,-2 0 20-16,0-2-20 16,1-4 16-16,2-11-11 15,4-6-6-15,3-11 0 0,10-14-95 16,0-10-308 0,-4-6-692-16</inkml:trace>
  <inkml:trace contextRef="#ctx0" brushRef="#br0" timeOffset="-159749.33">27563 289 776 0,'0'0'1151'15,"0"0"-1012"-15,0 0-139 16,0 0 0-16,-5 106 0 16,5-25 26-16,3-1 18 15,8-6-22-15,3-8-10 16,-3-20 0-16,2 3-11 15,1-1-2-15,-4-10 1 16,-3-15-29-16,-5-10-67 0,-2-13-184 16,-16-7-202-16,1-9-475 15</inkml:trace>
  <inkml:trace contextRef="#ctx0" brushRef="#br0" timeOffset="-159325.11">27552 788 935 0,'0'0'515'0,"0"0"-227"15,0 0-200-15,0 0-19 16,0 0-2-16,100 27-9 15,-61-12-24-15,2-6-17 16,-3-3 27-16,-2-5-2 16,-3-1-5-16,-2 0-3 15,-4-12-19-15,-4-7 7 16,-6-5-8-16,-7-3-14 16,-8-2 13-16,-2 1-13 0,0 2-1 15,-12 11 1 1,0 12-20-16,0 3-62 0,-3 24 22 15,0 11 48-15,0 9 12 16,6 0 15-16,6-2-8 16,3-7-1-16,0-6-4 15,8-11-4-15,8-7-4 16,7-9-8-16,2-2 5 16,2-10 0-16,3-13-1 15,-1-7 9-15,3-1 2 16,-1 0 11-16,-3 6 11 15,-2 6 5-15,-7 12 15 16,-2 7-16-16,-5 2-2 0,-2 16 22 16,-4 6-16-16,-5 4 14 15,-1-4-23-15,-1 3-10 16,-20-4-12-16,-7-2-3 16,-36 0-96-16,6-7-155 15,-4-3-934-15</inkml:trace>
  <inkml:trace contextRef="#ctx0" brushRef="#br0" timeOffset="-158116.83">19668 2131 603 0,'0'0'0'16,"0"0"-50"-16,0 0-41 16,0 0 56-16,-81 53 35 15,72-27 75-15,5 6-7 16,4 3 20-16,0 2 12 15,1 0 50-15,14-4-6 16,4-3-64-16,4-9-5 16,-1-9-13-16,2-9-12 15,1-3 61-15,-2-22 43 16,-4-12-79-16,1-11-75 16,-6-10 8-16,-3-17-8 15,-4-15 0-15,-5-14-1 16,-2 9-14-16,0 19-22 0,0 25-39 15,-3 19 50 1,0 3 21-16,1 8 5 0,1 9 0 16,1 9-38-16,0 26 22 15,0 32 16-15,12 29 24 16,7 26 10-16,2-7-21 16,0-22 6-16,0-29 10 15,1-25 26-15,3 0-11 16,5-3-34-16,2-5 0 15,-4-15 6-15,-4-7-15 16,-2-14-1-16,-2-20 22 16,-5-11-22-16,-5-8-70 15,-6-4 22-15,-4-3 0 16,0 2 25-16,-1 12-8 16,-8 10-4-16,3 18 5 0,3 18-1 15,3 10 2-15,0 42 21 16,0 4 8-16,11 9 12 15,6 2-11-15,3-17 10 16,2-2-9-16,5-11-2 16,2-16 0-16,3-21 0 15,-5-5-61-15,-8-15-476 0</inkml:trace>
  <inkml:trace contextRef="#ctx0" brushRef="#br0" timeOffset="-157972.17">20207 1895 1647 0,'0'0'317'0,"0"0"-219"16,0 0-98-16,0 0-17 15,0 0-36-15,0 0-134 16,0 0-116-16,53 75-575 0</inkml:trace>
  <inkml:trace contextRef="#ctx0" brushRef="#br0" timeOffset="-157615.1">20612 2007 1358 0,'0'0'501'15,"0"0"-407"-15,0 0-82 16,0 0-12-16,0 0 0 0,-102 3 0 16,65 7 3-1,1 4-3-15,2 3 0 0,6 0-1 16,8 0-10-16,8 0 10 15,12-1-19-15,0-2-72 16,17 0 4-16,14 2 21 16,8-1 51-16,7 2 16 15,0 2-5-15,-1 3 5 16,-9-1 6-16,-10 0-4 16,-7-2 23-16,-12-1 31 15,-7-1 22-15,-1-3 45 16,-21 1-28-16,-9-6-39 15,-9-2-19-15,-2-3-18 0,0-4-19 16,5 0-5-16,9 0-14 16,10-8-44-16,12-8-130 15,6 3-152-15,0-4-415 0</inkml:trace>
  <inkml:trace contextRef="#ctx0" brushRef="#br0" timeOffset="-157358.25">20719 1581 1023 0,'0'0'204'0,"0"0"-81"16,0 0-58-16,0 0-33 16,0 0-1-16,-13 145-4 15,17-33 7-15,19 17 8 0,6-4-1 16,6-15-16-16,-10-34-11 15,-3-20-1-15,-5-20-12 16,-5-10 5-16,0-3-6 16,-2-5-9-16,-1-5-1 15,-9-16-142-15,0-14-100 16,-15-9-485-16</inkml:trace>
  <inkml:trace contextRef="#ctx0" brushRef="#br0" timeOffset="-156945.22">20706 2140 123 0,'0'0'778'15,"0"0"-596"-15,0 0-52 16,0 0-114-16,0 0 12 0,0 0-9 16,0 0 5-16,80-59-11 15,-39 51-4-15,1-2 10 16,2 4 4-16,-4 2 22 16,0 4-6-16,-7 0 2 15,-3 7 1-15,-6 14 57 16,-1 10-39-16,-6 9-15 15,-3 7-13-15,-1 3 27 16,-2-3-29-16,-1-9-9 16,3-8-21-16,0-10-1 15,-2-8 1-15,3-8 0 16,-2-4-8-16,3-8-4 16,1-14-25-16,0-7-30 0,-2-7 9 15,-1-3-18-15,-4 0 5 16,-3 6 26-16,0 8 45 15,-3 11 0-15,0 11 8 16,2 3 4-16,1 24-9 16,1 7 8-16,3 3 30 15,1 1-10-15,0-3-17 16,2-6 14-16,0-7-18 16,1-6 2-16,1-13-12 15,-4 0-12-15,-3-8-279 0</inkml:trace>
  <inkml:trace contextRef="#ctx0" brushRef="#br0" timeOffset="-156621.2">21302 1766 1714 0,'0'0'354'0,"0"0"-180"0,0 0-124 16,0 0-18-16,0 0-32 15,0 0 0-15,0 0 0 16,2 0-49-16,1 3-80 16,6 5-426-16,1-2-196 15,-1-1-44-15</inkml:trace>
  <inkml:trace contextRef="#ctx0" brushRef="#br0" timeOffset="-156210.73">21551 1593 1066 0,'0'0'205'15,"0"0"-191"-15,0 0-13 0,0 106 4 16,0-36 34-16,13 23 6 16,9 21 3-16,3 2-6 15,-1-23-16-15,-6-29-7 16,-6-33-19-16,-5-11 0 15,2-4 0-15,-3-4 0 16,1-6 0-16,-3-6 15 16,-1-6 199-16,1-20-39 15,1-12-128-15,2-8-47 16,6-6-1-16,1 1-36 16,4 8-7-16,2 8-10 15,3 17 28-15,2 13 5 0,4 5 3 16,-4 25 18-1,-1 10 2-15,-8 4 9 0,-5 3 17 16,-11-3-3-16,0-1 16 16,-12-6-1-16,-13-5-26 15,-5-7 5-15,-5-10-19 16,-2-7-80-16,-8-11-5 16,10-12-264-16,9-5-692 0</inkml:trace>
  <inkml:trace contextRef="#ctx0" brushRef="#br0" timeOffset="-155843.33">21972 2002 1249 0,'0'0'184'0,"0"0"-130"16,24 100-31-16,-12-51-7 15,6-2-16-15,1-3 49 16,4-6 36-16,2-7-47 15,3-8-8-15,2-12-21 16,1-11 1-16,-1-2 5 16,-3-25-15-16,-4-9-37 15,-6-9-30-15,-6-5-6 16,-7 0 11-16,-4 0 37 16,0 8 25-16,0 8 12 15,-6 13-1-15,3 14-3 16,2 7-8-16,1 28 0 0,0 14 24 15,0 11 49 1,10 3 6-16,8 1-34 0,4-8-22 16,7-10 7-16,4-10-17 15,4-11-4-15,2-14-9 16,16-16-24-16,-11-16-244 16,-8-7-653-16</inkml:trace>
  <inkml:trace contextRef="#ctx0" brushRef="#br0" timeOffset="-154820.91">22739 1954 1490 0,'0'0'156'0,"0"0"-133"16,-22 83-23 0,15-39 0-16,6 6 16 0,1 1 69 15,0 2-9-15,13-3-41 16,5-4-12-16,8-10-22 15,3-11 5-15,3-8 3 16,1-13-9-16,1-4 14 16,-1-17-2-16,-3-15-2 15,-5-8-10-15,-3-8-36 16,-8-4-7-16,-6 0 21 16,-6 6 22-16,-2 7 6 15,0 11 12-15,0 13 14 16,0 15-14-16,0 2-18 15,-2 29 0-15,2 10 0 16,0 10 17-16,3 1 13 0,13-2-20 16,6-5 3-1,5-9-4-15,4-11-8 0,3-10-1 16,2-11 8-16,3-4-8 16,-2-19 17-16,-3-13-17 15,-4-11-28-15,-9-4-29 16,-3-6-18-16,-9 3 42 15,-4 4 20-15,-5 12 11 16,0 10 2-16,0 16 0 16,0 8-10-16,0 19-6 15,0 18 16-15,0 13 13 16,0 6 21-16,13-1-17 0,5-5 14 16,6-8-31-1,6-11 9-15,1-12-3 0,2-12 1 16,2-7 3-16,-3-9 3 15,-7-18-2-15,-4-9 9 16,-8-8-20-16,-7-4 0 16,-6 0 0-16,0 0 1 15,-11 8-2-15,-7 4 2 16,-5 10 7-16,-2 8 25 16,-3 11-33-16,-5 7-1 15,-6 0-12-15,-1 10-30 16,0 7-9-16,5 4 31 15,7-3 8-15,8-1 1 16,9-4-61-16,8-5-44 16,3-3 26-16,1-5 52 0,18 0 39 15,8-7 1-15,7-8-1 16,5-2-33-16,5 1-25 16,0 3 42-16,1 6 16 15,1 7 31-15,-1 6 36 16,0 17 36-16,-2 11 17 15,-4 7-29-15,-8 1-50 16,-7 1-6-16,-6-5-10 16,-6-5-24-16,-3-10 18 15,-5-6-17-15,-2-7-1 16,-1-10 15-16,1 0-16 16,1-7 0-16,1-15-11 15,2-11-110-15,3-5-12 16,-1-4-40-16,-1 0 93 0,2 8 40 15,4 10 15-15,3 15 25 16,1 9 17-16,1 14 11 16,-1 17 74-16,-1 6 5 15,-4 1-15-15,-3-1-26 16,-2-5-51-16,-2-7 2 16,-5-10-17-16,0-15-33 15,-2 0-257-15,-9-7-336 0</inkml:trace>
  <inkml:trace contextRef="#ctx0" brushRef="#br0" timeOffset="-154639.14">23754 1637 1862 0,'0'0'367'0,"0"0"-281"15,6-99-86-15,6 58-27 16,5 4 27-16,-2 5 30 15,-1 6-30-15,-3 5-35 16,-8 3-66-16,-1 7-118 16,-2 5-536-16</inkml:trace>
  <inkml:trace contextRef="#ctx0" brushRef="#br0" timeOffset="-154458.33">23120 1696 1824 0,'0'0'361'16,"0"0"-236"-16,0 0-110 15,0 0-8-15,0 0-14 16,0 0-15-16,0 0-107 16,22 0-414-16,-12 0-903 0</inkml:trace>
  <inkml:trace contextRef="#ctx0" brushRef="#br0" timeOffset="-153881.91">24942 2060 1117 0,'0'0'183'16,"0"0"-127"-16,0 0 2 0,0 0 126 16,113 24-4-16,-68-19-73 15,1-5-16-15,0 3-34 16,-2-3-28-16,-3 0-21 15,-8 0-7-15,-6 0-2 16,-9-5-35-16,-6 0-152 16,-8 1-187-16,-4 4-461 0</inkml:trace>
  <inkml:trace contextRef="#ctx0" brushRef="#br0" timeOffset="-153641.33">24945 2277 1207 0,'0'0'353'15,"0"0"-243"-15,0 0-40 16,0 0 84-16,81 1-2 16,-38 2-43-16,6 1-12 15,5-4-40-15,-2 3-8 16,-3-3-21-16,-7 0-27 15,-6 0 14-15,-7 0-15 16,7-3-5-16,-6-4-95 16,-6-2-430-16</inkml:trace>
  <inkml:trace contextRef="#ctx0" brushRef="#br0" timeOffset="-152913.35">26066 1997 1227 0,'0'0'350'16,"0"0"-285"-16,0 0-23 15,0 0 24-15,0 0-9 0,0 0 10 16,0 0-24 0,-71-58-37-16,57 58 7 0,-2 0-26 15,-3 14 11-15,-2 9-40 16,0 10 5-16,4 6 15 15,4 5 21-15,7 2-14 16,6-2 14-16,0-5 2 16,5-9-2-16,11-12 1 15,1-9-13-15,3-9 12 16,3-1-1-16,0-19-2 16,-1-10-2-16,0-4-45 15,-5-4 51-15,-3-4 1 16,-5 2-1-16,0 3 13 15,-6 4-13-15,0 8 6 16,-2 10 17-16,-1 11-17 0,2 4-6 16,2 26-10-1,3 26 10-15,3 30 0 0,3 29 5 16,3 5-4-16,-2-6 11 16,-5-27-11-16,-3-27 0 15,-2-17 5-15,1-10-4 16,-1 2-4-16,6-6 2 15,-2-6-157-15,0-13-253 0</inkml:trace>
  <inkml:trace contextRef="#ctx0" brushRef="#br0" timeOffset="-152245.21">26365 2051 1194 0,'0'0'221'0,"0"0"-160"16,0 0-42-16,0 0 39 15,0 0 60-15,88 48-33 16,-58-43 13-16,5-5-38 16,0 0-29-16,-1-10-5 15,-3-10-16-15,-5-6-10 16,-8-2-32-16,-8-2 7 15,-9 3 8-15,-1 1-17 0,-1 6 19 16,-14 6 1 0,-3 9-23-16,-3 5 8 0,1 11 22 15,0 17 7-15,1 11 8 16,7 8-7-16,4 6 5 16,8-3 14-16,0-4-11 15,17-5 1-15,5-12-9 16,4-8 6-16,3-11 14 15,3-9-21-15,3-1 1 16,-2-19 8-16,-2-11-9 16,-2-8 22-16,-8-6-22 15,-3-1 0-15,-8 3-19 16,-1 3 2-16,-5 11-56 16,-2 12-8-16,-2 13 40 15,0 3-7-15,0 23 26 0,0 15 22 16,0 5 7-16,9 4-7 15,10-4 1-15,5-6 11 16,10-8 1-16,5-8 19 16,2-13-3-16,2-8 3 15,-6 0 18-15,-3-18 8 16,-7-10-5-16,-10-4 0 16,-8-9-8-16,-9 0-8 15,-8 2-7-15,-16 1-2 16,-10 4 18-16,-9 10-18 15,-2 10-28-15,-1 11-1 16,1 3-67-16,5 16-15 16,7 9-36-16,9 14-72 0,11-6-135 15,8-4-516-15</inkml:trace>
  <inkml:trace contextRef="#ctx0" brushRef="#br0" timeOffset="-151487.34">27299 1947 1166 0,'0'0'224'15,"0"0"-179"-15,0 0-24 16,0 0 9-16,46 87 127 16,-31-43-15-16,3 4-82 15,-2-4-21-15,0-4-15 16,-2-9-16-16,-4-9-2 15,-4-8-5-15,-1-8-1 0,-5-6 11 16,0 0 10-16,0-17 20 16,1-11-41-16,1-9-7 15,1-7-1-15,4-2-3 16,-1-2-55-16,3 5-24 16,3 8 7-16,3 13-3 15,0 13 47-15,1 9 11 16,-1 19 28-16,-1 14 6 15,-2 9 24-15,-1 6 7 16,1-2 6-16,3-6-21 16,-1-7 11-16,2-7-33 15,1-12 18-15,2-9-8 0,-1-5-3 16,3-8 21-16,1-17-27 16,-2-9-1-16,0-7-5 15,0-2-20-15,-4-3 6 16,0 8-12-16,-3 6-14 15,-2 12 30-15,-3 14-11 16,-4 6 1-16,1 17 18 16,-4 13 7-16,2 10 9 15,2 2 27-15,5 0 1 16,5-6-7-16,6-8-29 16,6-6 9-16,4-11-4 15,2-9-4-15,0-2 5 16,-2-16-5-16,-1-11-2 0,-3-8-33 15,-5-3-17-15,-5-6 18 16,-3 1 9-16,-5-1 10 16,-4 7-10-16,-5 7-11 15,0 12 18-15,0 14 16 16,-2 4-21-16,-8 13 17 16,0 17 4-16,1 7 33 15,6 4 52-15,3 0-36 16,1 2-17-16,18-7-5 15,6-7-27-15,8-4 13 16,5-11 3-16,2-6-6 16,3-8 13-16,-2 0-18 15,4-29-5-15,-8 2-188 16,-12-3-658-16</inkml:trace>
  <inkml:trace contextRef="#ctx0" brushRef="#br0" timeOffset="-150758.31">28629 1426 1587 0,'0'0'396'0,"0"0"-325"15,0 0-71-15,0 0 0 0,0 0 0 16,0 0 0-1,-18 88 31-15,15-4-9 0,3 27-21 16,3 6 12-16,12-20-12 16,-1-27 0-16,-1-29 3 15,-1-7-2-15,3 0-2 16,-2-1 0-16,0-5 0 16,-3-10 0-16,-7-14-13 15,-3-4-56-15,0-4-40 16,-14-20-132-16,-8-7 66 15,-7-3 122-15,0-4 53 16,0 3 69-16,5 4 73 16,8 7 7-16,6 6-41 15,5 5-63-15,5 5-14 16,0-1-31-16,6 2 3 0,15-1-10 16,4 2 5-1,7-1 2-15,3 0 0 0,3 3 3 16,0 1-3-16,-2 3 0 15,-3 0 0-15,-3 3 0 16,-3 16 0-16,-6 8 0 16,-2 9 0-16,-4 3 0 15,-6 3 4-15,-3-2-4 16,-3-7 1-16,-2-8 4 16,1-8-5-16,-1-6 0 15,2-8 0-15,3-3 0 16,2-5 16-16,2-14 6 15,6-8-15-15,0-6 8 16,0-4-15-16,-1-1 0 16,1 4-11-16,-4 4-23 0,0 9 34 15,-3 12-10-15,-3 9-9 16,0 4 18-16,-1 22-12 16,-1 6 13-16,-1 4 11 15,1 1-10-15,1-4 15 16,2-6-7-16,4-6-8 15,-1-7 13-15,4-8-13 16,-1-6-2-16,5-9-10 16,-3-13-203-16,-3-3-591 0</inkml:trace>
  <inkml:trace contextRef="#ctx0" brushRef="#br0" timeOffset="-150584.34">29100 1476 439 0,'0'0'1541'16,"0"0"-1325"-16,3-76-188 16,6 49-28-16,2 4-11 15,1 6 11-15,-2 6 0 16,5 5-33-16,6 7-230 16,-2 15-411-16,-1 6-226 0</inkml:trace>
  <inkml:trace contextRef="#ctx0" brushRef="#br0" timeOffset="-150173.05">29379 1898 1313 0,'0'0'221'16,"-6"78"-166"-16,6-29-26 15,0 2-28-15,8-11 20 16,12-7 65-16,3-10-16 15,7-10-20-15,3-9-23 16,2-4-12-16,-2-8 19 16,-2-13 5-16,-6-6 5 15,-5-5 1-15,-5-4-28 16,-9 0 3-16,-6 0-8 16,0 2-9-16,-16 8 31 15,-5 5-12-15,-6 10-7 16,-3 8-15-16,-1 3-24 0,-2 19 18 15,5 8-6-15,2 5-7 16,10-1-7-16,9-1-8 16,7-4 5-16,9-5 17 15,19-4-8-15,13-3 20 16,8-1 1-16,6 1-1 16,1-1 13-16,-4 3-13 15,-4 1 9-15,-5-3-9 16,-1 1-5-16,-10-7-93 15,-12-3-650-15</inkml:trace>
  <inkml:trace contextRef="#ctx0" brushRef="#br0" timeOffset="-147740.09">18152 3388 849 0,'0'0'296'15,"0"0"-157"-15,0 0-56 16,0 0-25-16,0 0 54 15,0 0-29-15,0 0-50 16,-12 20 4-16,6 8-28 16,0 23 1-16,2 28-10 15,4 29 1-15,0 12-1 16,0-18 0-16,3-27 1 16,1-34-1-16,2-16-1 15,0-3 1-15,0-6 0 0,-1-3 1 16,-1-6-9-16,-1-7 8 15,0-2-42-15,0-16-29 16,1-12-6-16,-1-12 27 16,-3-22 31-16,0-17 18 15,-1-20-8-15,-11-4 9 16,2 9-6-16,0 20-18 16,2 23-11-16,5 17 22 15,1 9 3-15,2 1 10 16,0 2-1-16,0 4-7 15,0 10-8-15,8 10-10 16,4 0-9-16,1 20 35 16,8 17 0-16,6 21 1 15,6 27 13-15,1 19-12 0,-1-5 5 16,-11-20 6-16,-7-28-13 16,-5-19 25-16,-1-1-25 15,1-5 1-15,0-4 12 16,-4-11-13-16,0-11 0 15,-3 0 6-15,0-14-6 16,0-14 35-16,0-9-26 16,-2-9 0-16,-1-8 20 15,0-16-22-15,0 5-7 16,0-1-10-16,0 3-10 16,0 21 20-16,0 7 1 15,0 15 0-15,0 20-1 0,9 4-36 16,0 30 36-16,2 22 17 15,0 2-16-15,-2 7 21 16,-1 1-12-16,1-11-8 16,0-1 1-16,3-10-3 15,7-9-200-15,-4-13-553 16</inkml:trace>
  <inkml:trace contextRef="#ctx0" brushRef="#br0" timeOffset="-146953.08">18717 3886 816 0,'0'0'137'0,"15"72"-89"16,2-37-21-16,2-5 9 15,7-11 9-15,-1-16-4 16,2-3 15-16,-2-10-14 15,-4-13-40-15,-3-10-2 16,-11-5-167-16,-5 0 147 16,-2-2 20-16,-11 2 7 15,-11 4 3-15,-6 5-10 16,-5 5 0-16,-1 8 14 16,-2 10-13-16,1 6 4 15,5 9-5-15,7 18-44 16,3 6-24-16,10 7 41 0,7 1 27 15,3-2 1 1,4-7 0-16,17-7 11 0,9-6-11 16,6-11 11-16,6-8-2 15,2 0-10-15,1-18 17 16,-2-11-17-16,-4-4 0 16,-6-9 36-16,-5-3-36 15,-4-3 31-15,-7-4 60 16,-4 0 9-16,-7-3-10 15,-5 0-74-15,-1 1-9 16,-3 2-6-16,-13 4 11 16,0 9-12-16,-1 10 0 0,7 15-2 15,1 14-8 1,2 11-37-16,4 38 36 16,3 31 10-16,0 31 1 0,13 10 12 15,9-6-12-15,4-27 8 16,-3-37 9-16,0-17-16 15,2-14 15-15,5-1-13 16,4-7-2-16,7-5 16 16,-4-7-11-16,-4-12 3 15,-3-18-9-15,-7-11-36 16,-6-9 36-16,-8-1 0 16,-8-2 0-16,-1 2 20 15,-3 7-8-15,-10 8-3 16,2 14 1-16,1 13-9 15,4 9 0-15,2 34-1 0,4 34 0 16,4 25 3-16,12-3-3 16,7-15 7-16,-1-28-2 15,1-22-5-15,7-4 0 16,8-4 0-16,5-9-2 16,16-12-5-16,-14-20-134 15,-7-4-531-15</inkml:trace>
  <inkml:trace contextRef="#ctx0" brushRef="#br0" timeOffset="-146613.21">19486 3467 1071 0,'0'0'790'0,"0"0"-711"16,0 0-59-16,-29-83-20 15,28 57 0-15,1-1 11 0,0 5-11 16,0 5-25 0,0 5-43-16,1 12-125 0,10 5-132 15,-1 14-197-15,-2 4 146 0</inkml:trace>
  <inkml:trace contextRef="#ctx0" brushRef="#br0" timeOffset="-145981.24">19982 3764 1018 0,'0'0'0'15,"0"0"-306"-15,0 0-157 16,-100-37 463-16,66 37 274 15,3 14-105-15,4 12 11 16,6 12-115-16,7 3-47 16,10 5 13-16,4 1 50 15,0-5 19-15,20-5-16 16,6-7-36-16,10-11-21 16,6-11-8-16,4-8-18 15,0-4 15-15,-1-20-15 16,-6-9 9-16,-8-9-10 15,-8-6-41-15,-7-3 22 16,-7 2 9-16,-6 2 10 16,-3 8 5-16,0 11-4 0,-1 10-1 15,-6 16 0-15,3 4-10 16,1 28-2-16,3 15 11 16,0 10 1-16,1 3 3 15,13-5 3-15,8-10-4 16,4-9 18-16,3-13-7 15,4-13 15-15,2-8-9 16,-3-4 0-16,0-19 11 16,-4-14-15-16,-4-7-4 15,-7-5-9-15,-7-2-2 16,-6 1-2-16,-4 6 1 16,0 7 1-16,-3 11-6 15,-3 15-4-15,2 11-18 16,3 18 1-16,1 21 10 0,0 9 17 15,7 8 0-15,8-2 1 16,7-8 16-16,5-9-17 16,4-14 1-16,5-14 6 15,15-18-7-15,-8-14-161 16,-7-10-529-16</inkml:trace>
  <inkml:trace contextRef="#ctx0" brushRef="#br0" timeOffset="-145495.29">20719 3260 1318 0,'0'0'270'0,"0"0"-214"0,-4 88-43 16,4-9-12-16,7 21 21 16,13 8 2-16,3-19 35 15,1-22-7-15,-3-30-43 16,2-10 7-16,6-2-15 15,6-6 0-15,5-9 14 16,0-10-14-16,-4-3-2 16,-3-23 1-16,-6-6-44 15,-7-8-4-15,-7 3 10 16,-6 3-16-16,-6 7 54 16,-1 16-17-16,0 11 16 15,0 8-52-15,0 24 25 0,0 12 28 16,0 5 2-16,9 1 8 15,6-7 7-15,6-7 7 16,4-13 12-16,2-11-11 16,-1-12 3-16,-2-1 36 15,-2-24 2-15,-4-11-24 16,-6-6-10-16,-9-7-31 16,-3 0 0-16,-11 2 7 15,-14 8 14-15,-8 8-34 16,-4 14 12-16,-2 12-48 15,3 5 10-15,5 21-28 16,7 10-7-16,12 3-9 16,9-1-22-16,17-2-20 0,13-11-274 15,7-10-250-15</inkml:trace>
  <inkml:trace contextRef="#ctx0" brushRef="#br0" timeOffset="-145209.83">21539 3581 1461 0,'0'0'189'16,"0"0"-189"-16,0 0-46 15,0 0 46-15,-95 37 14 16,83-17-14-16,12-1-1 16,0 4-6-16,28 1 14 15,13-1-3-15,9 2-3 0,2-1-1 16,-3 0 12-1,-8 0-5-15,-13 0 31 0,-14-2 12 16,-14 3 34-16,-8 0 25 16,-26-3-17-16,-15-1-22 15,-9-3-34-15,-3-8-36 16,3-6-37-16,4-4-126 16,20 0-199-16,14 0-730 0</inkml:trace>
  <inkml:trace contextRef="#ctx0" brushRef="#br0" timeOffset="-144316.67">22257 3732 603 0,'0'0'258'0,"0"0"-200"15,0 0 16-15,0 0 190 16,0 0-132-16,0 0-23 16,0 0-30-16,-83 22-7 15,75 1-22-15,2 7-9 16,3 5-18-16,3 3 17 16,0-1-2-16,0-4-32 15,12-4 5-15,7-7-11 16,7-7 1-16,6-6 12 0,6-9-12 15,6 0 9 1,0-9-10-16,-1-12-16 0,-3-7-29 16,-5-2-20-16,-10-2-6 15,-8-3 36-15,-7 3 21 16,-6 5 14-16,-4 7 19 16,0 5 45-16,0 13 24 15,0 2-55-15,-4 11-32 16,0 18-2-16,2 7 2 15,2 3 5-15,0 0 10 16,12-5-16-16,6-7 1 16,4-8 0-16,3-10 0 15,-1-9 14-15,-1-1-5 16,-5-20 3-16,-4-11 1 16,-8-5-14-16,-6-3-10 0,0-3-5 15,-14 2 5-15,-8 6 10 16,-4 6 1-16,0 8 39 15,1 9 10-15,4 9-50 16,5 3 0-16,3 6-5 16,5 10-23-16,6-1 18 15,2-2-15-15,0-3 12 16,18-6-5-16,5-4-20 16,5 0-14-16,5-4-72 15,4-8-12-15,0 5 93 0,2 5 43 16,0 2 13-1,3 8 61-15,-5 17 19 16,-4 3-13-16,-6 7-17 0,-8 0-34 16,-7-4-1-1,-6-6-15-15,-3-7 20 0,0-6-2 16,-3-7-30-16,2-4 16 16,0-1-7-16,3-6 5 15,4-13-15-15,2-7-5 16,5-5-52-16,0-2-13 15,5 4-19-15,0 3 68 16,0 11 21-16,0 12 22 16,-2 3 6-16,1 18 19 15,-3 10 33-15,3 5-37 16,-5 1-33-16,1-3 8 0,-4-5-18 16,1-5 0-1,4-10-29-15,-2-8-256 0,-3-3-487 0</inkml:trace>
  <inkml:trace contextRef="#ctx0" brushRef="#br0" timeOffset="-143858.52">23425 3530 1618 0,'0'0'323'15,"0"0"-274"-15,0 0-49 16,0 79-1-16,6-12 1 15,6 25 49-15,10 25-7 0,5 1-17 16,0-12-8 0,-8-27-16-16,-4-29-1 0,-4-14 0 15,-1-9 0-15,-1 0 1 16,-1-3-1-16,-1-3-1 16,-1-13-6-16,-6-8-9 15,0-4 16-15,0-21-2 16,-4-14 2-16,-9-19 9 15,-2-26 10-15,-1-28 6 16,10-5-7-16,6 18-17 16,0 30-2-16,6 33 1 15,8 15-9-15,3 6 9 16,4 6-2-16,2 9-6 16,2 3 8-16,1 22 0 15,-6 9 0-15,-8 8 11 16,-9 3-3-16,-3-1 8 0,-12-4-9 15,-11-4 1-15,-7-10-8 16,-2-11-21-16,1-9 14 16,3-6-27-16,4-11-95 15,12-29-54-15,6 2-294 16,6 1-216-16</inkml:trace>
  <inkml:trace contextRef="#ctx0" brushRef="#br0" timeOffset="-142935.58">23683 3785 1139 0,'0'0'258'16,"0"0"-76"-16,33 88-92 0,-15-55-45 16,-2-6 38-16,3-10 4 15,2-8-7-15,2-9-16 16,1-1-19-16,1-22-37 16,-3-7 14-16,-5-9-22 15,-7-2-20-15,-8-3-13 16,-2 2-53-16,-9 3-8 15,-11 6 52-15,-4 11 42 16,1 9 35-16,-1 12-35 16,3 2-7-16,1 22-5 15,7 10 12-15,3 6 26 16,7 2 1-16,3-1-11 16,4-5 10-16,15-6-18 15,7-9-7-15,1-6-1 0,4-11-43 16,0-3-59-16,1-7-88 15,-1-15-92-15,-4-8-245 16,-4-3 280-16,-4 0 218 16,-6 3 29-16,-6 1 181 15,-2 9 177-15,-4 8-63 16,-1 11-100-16,0 2-99 16,0 24-67-16,0 12 2 15,0 8 71-15,0 5-22 16,10 0-22-16,1-7-35 15,3-7-21-15,-1-11 13 16,-2-9-15-16,-4-11 9 0,-1-5 6 16,0-8-7-1,-3-18-5-15,0-10-3 0,-2-7-36 16,1-3 35-16,1-3-6 16,0 6 7-16,1 6 0 15,7 8-5-15,1 12-5 16,5 10-9-16,2 7-1 15,4 4 20-15,3 12-1 16,2 1 1-16,0-1 8 16,2-4 0-16,-3-5-7 15,-1-6 15-15,-3-1-15 16,-3-2 18-16,-7-14-11 16,-7-2 2-16,-6-3 6 15,0-2-16-15,-4 1 0 16,-10 5 0-16,-2 10-16 0,1 7 10 15,2 4-109 1,1 27 77-16,2 11 38 0,5 7 27 16,5 5 12-16,0-2-23 15,7-9-15-15,10-7-1 16,3-11-3-16,3-13-13 16,-1-12-6-16,4 0-59 15,0-21 5-15,1-12-30 16,1-5 42-16,-1-3 64 15,0 0 13-15,0 7 89 16,-3 8 13-16,-3 13-37 16,-2 13 1-16,-5 3-22 15,-5 21 43-15,-8 8 12 0,-1 2-59 16,-1 1-3-16,-13-3-17 16,-2-4-33-16,2-9-6 15,5-8-93-15,5-6-160 16,4-5-418-16</inkml:trace>
  <inkml:trace contextRef="#ctx0" brushRef="#br0" timeOffset="-142619.12">25027 3800 1267 0,'0'0'325'15,"0"0"-227"-15,0 0-66 0,0 0 101 16,91-17 25-1,-69 2-48-15,-1-3-54 0,-3-5-40 16,-2 0 4-16,-6-2-13 16,-7-2-1-16,-3 4 7 15,-2 6-13-15,-13 6-1 16,-7 9-11-16,-2 2-13 16,-3 22-3-16,4 12 20 15,3 7 8-15,6 5 11 16,7 0-10-16,7-3 26 15,4-7-13-15,19-4-14 16,5-8 0-16,6-10-18 16,1-12-44-16,6-10-147 15,-11-17-294-15,-6-1-720 0</inkml:trace>
  <inkml:trace contextRef="#ctx0" brushRef="#br0" timeOffset="-142436.91">25027 3434 1609 0,'0'0'361'15,"0"0"-257"-15,0 0-74 16,0 0-24-16,101 17 84 16,-60-14-23-16,2-1-36 15,14-2-31-15,-11-5-98 16,-7-4-422-16</inkml:trace>
  <inkml:trace contextRef="#ctx0" brushRef="#br0" timeOffset="-141433.12">25740 3817 1405 0,'0'0'311'16,"0"0"-264"-16,0 0-41 15,0 0-6-15,0 0 14 16,0 0 34-16,0 0 1 16,46 42 9-16,-23-42-5 15,0-7-23-15,0-11-10 16,-5-5 5-16,-4-5-19 15,-8-1 2-15,-4-1-8 16,-2 2-12-16,-3 0 2 16,-15 6-26-16,-1 5 2 15,-4 6 21-15,1 11-14 16,2 0 17-16,4 24-8 16,3 11 5-16,4 12 12 15,6 6 1-15,3 5 0 16,6-1 15-16,16-7-5 0,7-8 9 15,5-13-6-15,3-11-12 16,3-11 17-16,-2-7-17 16,-1-7 6-16,-3-18 5 15,-2-10-12-15,-4-10-2 16,-4-1-28-16,-3-6-5 16,-5 5 23-16,-1 5-2 15,-1 10 0-15,-3 9-9 16,0 16-3-16,-1 7 18 15,4 19 8-15,-4 17 5 0,3 12 36 16,-2 7-28 0,-2-1-4-16,3-4 10 0,-5-11-3 15,1-14 3-15,-2-11-17 16,-2-10-1-16,2-4 30 16,0-12 29-16,3-16-22 15,3-11-38-15,-2-6-14 16,-1-4-1-16,3-2-1 15,-3 6 5-15,2 6 10 16,2 13-18-16,-1 13 7 16,4 13-14-16,-1 14 13 15,2 20 13-15,-2 10 0 16,2 3 0-16,2-4 3 16,0-4-3-16,0-13 0 15,-1-10-1-15,4-16-109 0,-5-13-211 16,-2-9-555-16</inkml:trace>
  <inkml:trace contextRef="#ctx0" brushRef="#br0" timeOffset="-141208.33">26665 3324 1478 0,'0'0'265'0,"0"0"-219"15,0 0-36-15,0 86 4 16,1-7 105-16,9 24-46 15,1 5-22-15,2-20-37 16,-1-27-1-16,-1-27-13 16,1-11 1-16,3 1 2 0,4-9-3 15,5-5 0 1,-2-10-33-16,2-16-123 0,5-36-149 16,-6 4-281-16,-8 3 63 15</inkml:trace>
  <inkml:trace contextRef="#ctx0" brushRef="#br0" timeOffset="-140937.22">26955 3752 309 0,'0'0'265'0,"0"0"-18"16,26 97-23-16,-8-60-65 15,7-9-57-15,4-7-17 16,0-11-15-16,4-10 5 16,-3 0-5-16,-3-21-36 0,-6-8-1 15,-9-8-24 1,-9-4-2-16,-3-2 7 0,-12 1-13 15,-15 2 7-15,-9 5 6 16,-2 12 77-16,2 7 27 16,3 16-97-16,6 3-12 15,4 22-9-15,6 8 0 16,3 5 21-16,5 1-16 16,9-1-5-16,0-4-19 15,16-7-196-15,7-10-166 16,-4-9-376-16</inkml:trace>
  <inkml:trace contextRef="#ctx0" brushRef="#br0" timeOffset="-140710.48">27315 3605 1086 0,'0'0'335'0,"0"0"-235"16,0 0 54-16,104-7 7 15,-75 27-19-15,-5 8-63 16,-8 10-50-16,-9 8 18 15,-7 3-19-15,0 2-17 16,-1-1 7-16,-4-4-18 16,4-2 0-16,1-6 0 15,1-9-5-15,16-7-1 16,7-10-9-16,12-12-57 16,-5 0-129-16,-6-14-392 0</inkml:trace>
  <inkml:trace contextRef="#ctx0" brushRef="#br0" timeOffset="-139899.7">27279 3858 1224 0,'0'0'230'0,"0"0"-182"16,0 0-36-16,0 0 2 15,75 83 85-15,-35-74-7 16,9-6-29-16,5-3-24 15,-1-3-15-15,-5-14-1 16,-5-7-16-16,-7-2 1 16,-9-4-8-16,-7-1-6 15,-6 2 6-15,-4 0-10 0,-7 7 4 16,-3 10-15 0,0 9-12-16,0 3-59 0,0 23 22 15,-2 15 58-15,-1 4 12 16,3 3 42-16,0 0-2 15,11-7-13-15,6-8-16 16,6-10 5-16,-1-10-3 16,4-10-6-16,-3 0 18 15,-2-15-13-15,-6-12-12 16,-3-7-8-16,-9-3-30 16,-3-5 27-16,-5-1 0 15,-15 3 4-15,-4 5 6 0,0 11 1 16,1 11-1-1,3 13-9-15,3 12-18 0,5 18 28 16,3 11 9-16,5 6 26 16,4-2 24-16,0-4-37 15,13-6-3-15,7-10-12 16,2-8-7-16,4-8 16 16,0-9-14-16,3-2 7 15,0-18-9-15,0-10 0 16,-1-4-12-16,-1-4 10 15,-2 0 1-15,-5 3 1 16,-4 7 0-16,-5 11 1 16,-4 13-1-16,-1 4-20 15,-5 24 20-15,1 9 20 16,-2 5 19-16,1 0 7 0,2-4-30 16,2-7 3-16,4-9 6 15,1-7-25-15,2-10 11 16,2-1-3-16,2-10-7 15,2-15 11-15,0-7-12 16,1-3-14-16,-2-3 13 16,2 1-13-16,-4 7 14 15,1 12-11-15,-2 12-20 16,-1 6 18-16,-1 23-3 16,-2 13 16-16,1 3 13 15,0-2-13-15,2-1 6 16,2-9-5-16,3-10-1 15,0-10 0-15,10-14-4 16,-4-15-195-16,-2-4-323 0</inkml:trace>
  <inkml:trace contextRef="#ctx0" brushRef="#br0" timeOffset="-139690.96">28493 3125 1207 0,'0'0'348'15,"0"0"-253"-15,0 0-57 16,-1 141 49-16,1-26 67 16,7 11-25-16,10-4-69 15,-1-29-26-15,-4-31-6 16,0-19-28-16,-3-12 0 16,0 0-1-16,0-6-51 0,-6-14-111 15,-3-10-203-15,0-1-303 0</inkml:trace>
  <inkml:trace contextRef="#ctx0" brushRef="#br0" timeOffset="-139270.21">28543 3784 1031 0,'0'0'246'0,"0"0"-149"16,0 0-56-16,89 47-28 16,-53-36-1-16,4-5 11 15,-1-6-22-15,0 0 14 16,-3-14-1-16,-4-7-14 15,-5-8 6-15,-7-5 2 16,-11-3-7-16,-9-5 5 0,0 0-5 16,-19 2 31-16,-3 8 84 15,1 12-91-15,5 17-25 16,1 6-34-16,5 30 34 16,0 12 31-16,5 10 17 15,5 5 32-15,0-5-28 16,15-5-35-16,4-10-4 15,2-12-5-15,4-13-8 16,2-9 11-16,1-6-5 16,2-12-6-16,1-17-1 15,2-4-12-15,-1-3 13 16,-2 2 7-16,-4 6 49 16,-3 10 69-16,-7 11 7 15,-4 7-58-15,-5 12-28 0,-5 20-7 16,-2 4-7-16,-3 6-32 15,-15-2-17-15,-6 1-80 16,3-10-203-16,7-13-1267 0</inkml:trace>
  <inkml:trace contextRef="#ctx0" brushRef="#br0" timeOffset="-138624.48">29274 3739 1418 0,'0'0'313'0,"0"0"-227"16,0 0-71-16,0 0 0 16,0 0 43-16,91 59-1 15,-59-59-4-15,5 0-25 16,1-13-15-16,-2-8 5 15,-4-6-16-15,-5-5-2 16,-8 1-13-16,-5 0 4 16,-8 3 9-16,-4 5 6 15,-2 8 0-15,0 5 17 16,0 10 8-16,0 0-31 0,-8 32-3 16,-4 39 3-16,0 39 5 15,3 19 14-15,6 1-2 16,3-12 3-16,0-37-19 15,0-18 9-15,0-22-10 16,0-9 1-16,3-3-2 16,18-11-38-16,-3-7-177 15,3-11-552-15</inkml:trace>
  <inkml:trace contextRef="#ctx0" brushRef="#br0" timeOffset="-137912.3">29870 3599 1262 0,'0'0'302'0,"0"0"-230"16,0 0-72-16,0 0-5 15,0 0 5-15,0 0 48 16,0 0 3-16,49 94 25 15,-34-52-16-15,-2 2-8 16,1-1-6-16,-3-2-37 0,-3-5 1 16,-2-11-7-1,-1-7 3-15,-2-7-5 0,-2-9-1 16,1-2 9-16,2-5-3 16,1-19-6-16,4-6-38 15,3-10-8-15,1-3-30 16,2-3-10-16,3 4-24 15,0 7 65-15,0 12 44 16,-2 16-1-16,2 7-6 16,-4 21 8-16,-3 18 29 15,1 7 51-15,0 4-21 16,0-3-14-16,2-7 9 16,2-9-20-16,2-10 1 15,0-12-4-15,1-9-22 16,1 0 11-16,2-16-7 0,-1-11-1 15,-3-7-12 1,-2-4-35-16,-4-1-20 0,-2 0-7 16,-5 10-21-16,-2 8-6 15,-2 13-9-15,-1 8-31 16,0 19 95-16,0 13 30 16,0 6 4-16,4 3 46 15,6-2 17-15,6-7 4 16,5-8-9-16,2-9-7 15,1-7 43-15,-1-8-15 16,0-3 14-16,-4-17-17 16,-1-9-39-16,-6-5-9 15,-3-3-13-15,-9-3-6 16,0 1 5-16,-17 4-13 16,-6 7 14-16,-4 9-15 0,-3 10-12 15,4 9-25 1,0 12-65-16,5 13-44 0,6 22-22 15,6-8-73-15,6-3-416 0</inkml:trace>
  <inkml:trace contextRef="#ctx0" brushRef="#br0" timeOffset="-137289.49">30804 3805 1252 0,'0'0'410'15,"0"0"-308"-15,0 0-61 16,0 0-21-16,58-71 65 0,-52 47 2 16,-2 1-57-1,-1 0-11-15,-1 5-15 0,-2 6-2 16,0 6-4-16,0 6-21 16,0 1-38-16,-8 22-21 15,-1 12 81-15,-2 8 1 16,3 7 5-16,7 0-4 15,1-5 15-15,0-4-16 16,10-9 1-16,6-8 2 16,4-8-2-16,1-13-2 15,1-3-9-15,0-15-26 16,-2-13 1-16,2-8-11 0,-3-7 37 16,-2-4 2-16,-1 2 14 15,-2 5 4-15,-2 7-11 16,-3 13-5-16,-2 16 4 15,-2 4-9-15,-2 24 10 16,-3 13 37-16,1 6-21 16,1 3 8-16,5-4-13 15,0-8-10-15,3-6 12 16,3-9-3-16,-1-10-2 16,3-9 6-16,0 0-12 15,2-16 20-15,2-9-12 16,-2-7-9-16,0-7-1 15,1 0 1-15,-3-1 0 16,-1 6-1-16,-1 5-66 0,0 11 15 16,-4 15 23-16,-3 4 0 15,0 27 28-15,0 10 0 16,0 6 25-16,1 4 11 16,5-5-23-16,3-8 6 15,3-6-18-15,0-12 0 16,0-12-1-16,1-13-74 15,-3-16-295-15,-2-3-851 0</inkml:trace>
  <inkml:trace contextRef="#ctx0" brushRef="#br0" timeOffset="-136583.39">31530 3212 1298 0,'0'0'225'0,"0"0"-159"15,0 132 17-15,0-29 77 16,0 12 35-16,0-9-68 16,5-22-46-16,4-31-21 15,0-20-48-15,2-8-4 16,3-1-8-16,4-2-2 16,4-8 1-16,1-14-13 15,0-2-48-15,3-22 3 16,-1-10-34-16,-5-7 6 15,-1 0 4-15,-4 3-4 16,-5 11 9-16,-2 11-36 16,-4 16 15-16,-1 4 49 15,0 22 50-15,3 8 71 0,0 4 11 16,5-2-46-16,2-7-7 16,3-7-1-16,4-9 17 15,-1-9 11-15,4-4-3 16,-3-6 20-16,1-16-3 15,-4-8-41-15,-3-5 23 16,-8-7-5-16,-6 1-20 16,0-2 3-16,-19 5-30 15,-8 7-2-15,-1 14-30 16,-3 11-41-16,1 6-61 16,3 17-36-16,8 9 25 0,4 0-41 15,10-2 35 1,5-5-26-16,3-8 47 0,20-7 32 15,6-4 81-15,7-1 16 16,3-13-9-16,4-5-10 16,-1 2 20-16,-3 1 7 15,-4 2 258-15,-6 5 30 16,-8 5-62-16,-6 4-65 16,-6 1-74-16,-5 19-45 15,-4 10 4-15,0 9 3 16,0 3-27-16,-6 3-11 15,2-4 5-15,4-5-17 16,0-5 2-16,7-7 12 16,12-8-20-16,1-2 9 15,4-10-9-15,1-4-9 0,-4 0-7 16,-3-9-66-16,-6-20-116 16,-6 2-142-16,-6 1-331 0</inkml:trace>
  <inkml:trace contextRef="#ctx0" brushRef="#br0" timeOffset="-136021.16">32097 3747 681 0,'0'0'312'0,"0"0"-211"15,0 0-26-15,81 51-11 16,-50-39 5-16,0-5 7 0,1-7-57 15,-1 0-9-15,-1 0-10 16,-2-9-28-16,-6-5 22 16,-5 0 5-16,-5 0-4 15,-8 5 3-15,-4 6-5 16,0 3 0-16,0 6 4 16,-4 17 3-16,-5 10 55 15,4 0 25-15,4 3-8 16,1-5-13-16,0-8-38 15,13-4 3-15,2-10-5 16,3-5 1-16,-1-4 17 16,2-12-37-16,-4-12-2 15,0-5-59-15,-8-5-47 16,-4-3 19-16,-3 2 43 0,0 3 36 16,-4 7 10-16,-4 9 20 15,1 9-11-15,-1 7-9 16,5 0 13-16,0 7-4 15,3 8 20-15,0-3-8 16,5-3-21-16,13-1-10 16,2-5-14-16,5 0-7 15,-2 1 5-15,3 3 26 16,-3 7 20-16,-3 8 110 16,1 7-28-16,-3 5-32 15,-5 2-12-15,0-1 3 0,-1-4-37 16,-1-7-9-16,2-7-14 15,1-10-1-15,13-12-53 16,-4-14-256-16,0-5-533 16</inkml:trace>
  <inkml:trace contextRef="#ctx0" brushRef="#br0" timeOffset="-135803.54">32828 3125 1382 0,'0'0'517'0,"0"0"-436"16,0 0-63-16,0 112-5 16,9-5 67-16,1 17-2 15,1 3 6-15,2-20-27 16,-5-28-29-16,-2-21 1 0,-3-17-29 16,1-15-8-16,-1 2-28 15,0-6-77-15,0-11-86 16,-2-11-200-16,-1 0-230 0</inkml:trace>
  <inkml:trace contextRef="#ctx0" brushRef="#br0" timeOffset="-135516.64">32916 3935 626 0,'0'0'824'0,"0"0"-656"16,0 0-99-16,85 64-60 16,-52-51-2-16,0-7-6 15,-2-6 11-15,0 0 48 16,-2-9-35-16,-4-12-5 0,-7-6 12 15,-9-4-10 1,-9-4 14-16,0-4-36 0,-18 4-32 16,-6 7-27-16,-2 12-30 15,3 13 31-15,5 3 39 16,7 17 0-16,7 9-64 16,4 5 26-16,3 3 57 15,15 5 29-15,4 2 64 16,5 3 53-16,0 0 5 15,-5-6-67-15,-8-2-45 16,-14-6-39-16,0-9-41 16,-18-9-432-16</inkml:trace>
  <inkml:trace contextRef="#ctx0" brushRef="#br0" timeOffset="-134314.15">19713 5036 1039 0,'0'0'225'16,"0"0"-131"-16,0 0-26 16,-87 20-3-16,66 2 28 15,3 9-17-15,6 9-12 16,6 7-13-16,4 2-21 16,2 0 5-16,3-4-2 15,14-9-21-15,5-14 4 0,7-12-14 16,2-10 8-16,3-12 7 15,1-22-17-15,-4-10-9 16,-4-9-13-16,-6-4-25 16,-9-14 17-16,-11-15-2 15,-1-13 4-15,-16 9-4 16,-5 21-6-16,2 26-3 16,7 19 16-16,1 6 25 15,2 10 0-15,3 8 0 16,6 25-15-16,0 44 15 15,18 33 0-15,7 11 28 16,4-17-1-16,-2-25-12 16,-3-33 36-16,-1-11-20 15,7-4-6-15,5-3-13 16,2-9-11-16,-3-11 11 0,-4-6-12 16,-6-23-1-16,-5-9-40 15,-8-8-54-15,-7-5-4 16,-4 0 45-16,0 3 33 15,-1 9 21-15,-5 15 1 16,3 19 9-16,3 9-10 16,0 28 0-16,1 18 2 15,14 6 34-15,2 0-23 16,2-4 3-16,2-12-15 16,1-10 2-16,2-13-3 0,4-17-25 15,-5-6-129-15,-7-15-719 16</inkml:trace>
  <inkml:trace contextRef="#ctx0" brushRef="#br0" timeOffset="-134178.91">20132 4787 62 0,'0'0'1571'15,"0"0"-1485"-15,0 0-86 16,43 80-298-16,-9-45-326 15</inkml:trace>
  <inkml:trace contextRef="#ctx0" brushRef="#br0" timeOffset="-133850.08">20700 5000 1326 0,'0'0'340'16,"0"0"-274"-16,0 0-66 15,-121 37-207-15,76-21 123 16,7-1 54-16,5-1 30 16,9-1 27-16,15-4-27 15,9-1-12-15,6-1-103 16,22 2 26-16,11 1 73 16,10 2 7-16,5 4 9 15,-1 2 28-15,-5-1-15 16,-10 2 34-16,-12-2-5 0,-14 0 19 15,-12-2 50-15,-7-1-1 16,-24-3-21-16,-10-5-47 16,-8-2-17-16,1-4-13 15,4 0-12-15,9-11-64 16,16-5-182-16,7 0-691 0</inkml:trace>
  <inkml:trace contextRef="#ctx0" brushRef="#br0" timeOffset="-133205.68">20999 4553 1525 0,'0'0'277'0,"0"0"-213"0,-4 121-45 15,2-17-4-15,2 16-14 16,2-1 26-16,13-15 34 15,3-31-20-15,-3-20-13 16,-3-17-21-16,-2-12-7 16,1-2 0-16,0-7-60 15,-1-4-40-15,-6-11-112 16,-2-2-53-16,-2-17-241 16,0-8 200-16,-10-4-92 15,-7-2 398-15,-1 1 9 16,-2 3 312-16,1 4 172 15,4 4-257-15,4 6-63 0,4 3-56 16,7 4-41-16,0-1-19 16,3-1-54-16,15-1 7 15,6 1-10-15,4-1 0 16,5 3 1-16,4 2 0 16,2 4 12-16,4 2 30 15,-1 2 9-15,-1 16-17 16,-1 9-13-16,-6 8-16 15,-7 6 18-15,-5 1-2 16,-7 2-8-16,-4-4 3 16,-4-7-16-16,-3-10 0 15,-1-7-1-15,0-10-1 16,2-6 0-16,1-8-110 0,4-16 3 16,2-9 4-16,3-9-28 15,-1-1 59-15,2-1 43 16,-4 6 30-16,2 10 3 15,-1 12 95-15,-1 15 45 16,2 2-79-16,0 26-35 16,2 9 52-16,3 6 23 15,0 1-47-15,0-2-28 16,-1-7-29-16,0-8 12 16,-1-16-12-16,-6-8-141 15,-5-2-232-15</inkml:trace>
  <inkml:trace contextRef="#ctx0" brushRef="#br0" timeOffset="-133029.24">21496 4699 1692 0,'0'0'381'15,"0"0"-330"-15,0 0-51 16,0 0-174-16,0 0 80 15,0 0-99-15,0 0-215 16,81 17-745-16</inkml:trace>
  <inkml:trace contextRef="#ctx0" brushRef="#br0" timeOffset="-132596.08">21909 4577 1562 0,'0'0'280'0,"0"0"-280"16,0 0-34-16,0 94 34 16,0-2 15-16,11 36 97 15,13 13-32-15,6-7-32 16,-5-33-30-16,-9-39-17 16,-1-23 8-16,-3-12-8 15,1-1-1-15,1-6 10 16,0-8-10-16,-3-12 0 15,-2-9 0-15,-1-26-4 16,1-24 4-16,-2 0 0 0,1-7 0 16,-1 1 10-1,3 14-10-15,3 5 0 0,1 17 0 16,4 17-18-16,6 12 17 16,1 17 2-16,2 19 0 15,-6 5 34-15,-3 8-11 16,-9-3 14-16,-9-3-10 15,0-3-7-15,-13-7 11 16,-13-8-26-16,-5-8 6 16,-6-8-12-16,-3-9-15 15,2 0 14-15,7-17-45 16,7-20-72-16,9 6-203 16,10 1-659-16</inkml:trace>
  <inkml:trace contextRef="#ctx0" brushRef="#br0" timeOffset="-131282.39">22330 5109 1418 0,'0'0'277'0,"0"0"-153"16,24 95-67-16,-8-52-29 16,2 1 67-16,0-6-37 15,1-8-24-15,3-7 0 16,0-13-24-16,0-7-2 15,0-3-8-15,0-17-5 16,-3-12-42-16,-4-9-9 0,0-2-9 16,-8-4 35-1,-2 1 1-15,-5 4 0 0,0 5 28 16,0 8-6-16,0 12 7 16,-2 14 6-16,1 7 0 15,-1 24-6-15,2 13 1 16,0 8 30-16,0 2 22 15,13-2-17-15,3-7-4 16,4-9-7-16,2-9-25 16,4-12 17-16,1-11-17 15,1-4 11-15,-1-12-11 16,0-15-11-16,-5-9-30 16,-2-7-16-16,-4-6 2 15,-5 1 37-15,-3-2 17 0,-3 6 1 16,-4 7 14-16,-1 12 5 15,2 11 20-15,-2 14-23 16,0 6-15-16,1 23 5 16,2 12-5-16,2 7 22 15,4 4 3-15,4-4-11 16,5-5 7-16,5-10-3 16,3-8-17-16,1-8 24 15,3-12-26-15,-2-5 8 16,-1-10-8-16,0-17-27 15,-4-7-1-15,-4-7 4 16,-1-5 14-16,-6 0 0 16,-5 2 7-16,-1 8 3 15,0 12 0-15,-3 14-13 16,0 10 5-16,0 17-7 0,2 20 15 16,2 11 17-16,5 5-17 15,3-4 9-15,4-6-9 16,5-9 0-16,0-11 25 15,6-12-15-15,0-9-3 16,1-2-7-16,-1-19-4 16,0-11-43-16,-3-6-49 15,-7-4-30-15,-6-4 67 16,-7 4 42-16,-5 2 17 16,-2 7 0-16,0 8-140 15,-4 13 18-15,-1 10-107 16,3 16 189-16,2 18 40 15,0 12 14-15,2 2 8 0,11 0 18 16,4-6 10 0,3-6-29-16,3-9 7 0,0-10-15 15,2-12 6-15,-1-5-18 16,-2-7 8-16,-4-18-9 16,-2-6-36-16,-5-9 20 15,-6-4 0-15,-5-3 9 16,0 1 7-16,-14 4 2 15,-7 5 40-15,0 12 119 16,-5 11-53-16,3 13-108 16,2 1 0-16,3 19 0 15,3 9 6-15,7-2 24 0,8-1 7 16,0-5-5-16,10-7-26 16,10-4-6-16,6-7-53 15,2-2-21-15,3-6-54 16,-1-10-52-16,-2-2-43 15,-1 3 83-15,-7 4 140 16,-1 5 94-16,-5 6 92 16,-1 8-19-16,-4 18-3 15,0 7-65-15,1 9-11 16,-2-2-28-16,-2-3-6 16,0-6-7-16,2-10-21 15,-1-9-26-15,0-11 16 16,2-1-16-16,3-10-50 15,1-13-55-15,1-3-81 16,-4-4 67-16,1-1 86 0,-1 6 33 16,-1 4 37-16,-1 9 88 15,-1 11 11-15,2 1-56 16,0 23-19-16,2 6 16 16,-1 6-13-16,-1-2-12 15,-2-5-14-15,2-7-37 16,-6-8-1-16,-2-7-5 15,-1-6-144-15,0-12-147 16,-6-5-448-16</inkml:trace>
  <inkml:trace contextRef="#ctx0" brushRef="#br0" timeOffset="-131131.08">23948 4688 1205 0,'0'0'637'16,"0"0"-465"-16,14-96-98 15,-2 61-62-15,-3 11-12 16,-2 2-9-16,-7 3-23 16,0 5-167-16,-1 6-528 0</inkml:trace>
  <inkml:trace contextRef="#ctx0" brushRef="#br0" timeOffset="-130943.34">23171 4705 1905 0,'0'0'383'0,"0"0"-205"16,0 0-120-16,0 0-52 16,0 0-6-16,0 0-50 15,0 0-84-15,17 0-337 0</inkml:trace>
  <inkml:trace contextRef="#ctx0" brushRef="#br0" timeOffset="-130462.49">24678 5037 1430 0,'0'0'563'0,"0"0"-437"16,0 0-63-16,0 0-35 16,0 0 24-16,0 0 10 15,124-11-13-15,-56 11-3 16,2 6-36-16,3 5 1 15,2-1-11-15,-11-3 0 16,5 0 4-16,-8-6-4 16,-6-1 0-16,-9 0 0 15,-10-5-51-15,-10-7-17 16,-12 3-62-16,-14-4-95 16,-4 6-168-16,-14 2-394 0</inkml:trace>
  <inkml:trace contextRef="#ctx0" brushRef="#br0" timeOffset="-130184.22">24656 5249 1397 0,'0'0'365'15,"0"0"-232"-15,0 0-105 16,0 0-12-16,0 0 65 15,0 0 48-15,120 0-7 16,-62 0-51-16,10 0-34 0,3 0-12 16,1 0-14-16,0 0 7 15,-3 0-7-15,-6 0-10 16,-9 0 8-16,-11 0-9 16,-10 0-22-16,-11-3-52 15,-13-3-89-15,-6-2-79 16,-3 1-358-16</inkml:trace>
  <inkml:trace contextRef="#ctx0" brushRef="#br0" timeOffset="-129818.2">25081 4535 1597 0,'0'0'273'15,"0"0"-203"-15,0 0-36 16,0 0-34-16,0 0 34 16,0 0-5-16,0 0-23 15,0 97 57-15,6 1-17 16,2 43 2-16,-3 16 2 15,-1-6-26-15,-2-27 32 16,-1-44 4-16,-1-22-11 16,2-21 4-16,-2-12-19 15,0-3-8-15,1-2 3 0,1-4-28 16,-2-10 6-16,3-6-7 16,3 0-51-16,10-19-69 15,0-4-84-15,3-2-548 0</inkml:trace>
  <inkml:trace contextRef="#ctx0" brushRef="#br0" timeOffset="-129172.53">26205 5043 1096 0,'0'0'247'16,"0"0"-107"-16,0 0 40 0,0 0 19 15,0 0-11-15,0 0-76 16,0 0-45-16,-48-64-20 16,26 61-47-16,-3 3 1 15,-5 0-1-15,-1 15-6 16,1 11 4-16,2 7 2 15,4 9 0-15,7 4-7 16,8 3 4-16,5-4 1 16,4-6-5-16,4-10-15 15,13-9 6-15,6-8-11 16,7-10-1-16,5-2-25 16,2-14-15-16,0-12 20 15,-1-4 26-15,-8-2 18 0,-5-1 4 16,-5 4 16-1,-6 5 25-15,-4 9 25 0,-3 10-40 16,-4 5-10-16,4 32-16 16,7 45 0-16,15 40 52 15,4 20-13-15,2-3-2 16,-3-22-15-16,-11-38-21 16,-7-22 0-16,-2-18-1 15,-1-12-9-15,2-5 3 16,7-17-88-16,-2 0-176 15,1-9-577-15</inkml:trace>
  <inkml:trace contextRef="#ctx0" brushRef="#br0" timeOffset="-128535.08">26632 5203 1341 0,'0'0'269'0,"0"0"-190"15,0 0-60-15,0 0 64 16,0 0 58-16,0 0-53 16,0 0-20-16,88 25-32 15,-64-40-14-15,1-5-5 16,-4-8-17-16,-6-5 0 16,-6-1-38-16,-8 2-7 15,-1 5 34-15,0 5 8 16,-13 10 3-16,-6 7 0 0,-4 5-3 15,-5 17 3-15,-2 15-1 16,3 11 1-16,5 10-6 16,10 1 6-16,9-1 0 15,3-6-1-15,10-10-2 16,15-7 3-16,7-11 0 16,2-12 7-16,4-7-4 15,0-5-3-15,-1-19-20 16,-4-7-61-16,-6-5-14 15,-6-3 60-15,-5-2 27 16,-8 4 8-16,-3 8 4 16,-5 7 3-16,0 10-14 15,0 12 7-15,0 5-32 16,0 23 31-16,0 11 1 0,4 8 29 16,11-1 18-16,4-2-31 15,10-8 0-15,5-11 5 16,2-9-15-16,2-12 13 15,0-4-9-15,-2-11 0 16,-2-16 7-16,-9-7-16 16,-5-7 4-16,-11-3 4 15,-9-1 1-15,0-1 38 16,-14 4-12-16,-11 5 17 16,-5 9 15-16,-4 13-23 15,-5 13-18-15,-3 5-27 16,2 24-32-16,1 11-4 15,6 25-48-15,9-12-146 16,11-4-469-16</inkml:trace>
  <inkml:trace contextRef="#ctx0" brushRef="#br0" timeOffset="-127467.25">27312 5121 914 0,'0'0'309'0,"0"0"-209"16,0 0-67-16,0 0-9 0,0 0 12 15,0 0 128-15,88-26-14 16,-58 42-81-16,4 14-24 16,0 13-21-16,-1 5-5 15,-4 3 7-15,-9 0-16 16,-8-7 9-16,-7-6-6 15,-5-12-12-15,0-6 24 16,0-8-6-16,-8-10 6 16,1-2 1-16,0-9-26 15,1-14-14-15,4-12-49 16,2-5-13-16,0-9 13 16,8 0-66-16,8-2-37 15,3 5 57-15,4 8-34 0,2 11 76 16,5 13 67-16,1 14 6 15,1 0 84-15,-3 24-26 16,-2 10 4-16,-3 9 48 16,-3 3-17-16,-6 0-7 15,-3-2-39-15,-2-8-18 16,-4-9 0-16,-1-11-29 16,1-10 4-16,1-6 2 15,2-8-12-15,3-15-2 16,6-13-46-16,0-4-38 15,1-6-5-15,0 0-14 16,-2 3 50-16,-1 6 45 16,-4 13 0-16,0 9 10 0,-3 15-15 15,-3 3-7-15,0 26 22 16,0 8 45-16,3 8 39 16,1-1-17-16,7-2-17 15,2-7-6-15,7-10-23 16,3-9-15-16,3-8 13 15,1-8-18-15,-2-5 7 16,-3-15-8-16,-1-9-21 16,-5-4 1-16,-5-6 5 15,-4-2 15-15,-5-2-3 16,-7-1 4-16,-1 7-1 16,0 5 0-16,0 12 3 0,-1 12-9 15,-5 8-13-15,1 14 19 16,0 18 0-16,2 9 10 15,3 6 26-15,0 0 17 16,3-3-24-16,14-7 9 16,6-6-24-16,5-10-6 15,5-8 12-15,1-9-20 16,11-14-11-16,-8-12-130 16,-6-5-374-16</inkml:trace>
  <inkml:trace contextRef="#ctx0" brushRef="#br0" timeOffset="-127205.37">28635 4509 1332 0,'0'0'381'16,"0"0"-262"-16,0 0-94 15,0 0-25-15,0 0-4 16,0 0 4-16,-12 137 79 15,12-17 0-15,11 14-26 16,3-6-2-16,0-30-21 16,-2-34-11-16,-5-22-7 15,1-8-11-15,-1-1-2 16,3-3 1-16,-2-6-63 16,-5-14-123-16,-3-10-304 15,0 0-488-15</inkml:trace>
  <inkml:trace contextRef="#ctx0" brushRef="#br0" timeOffset="-126767.1">28651 5046 1058 0,'0'0'0'0,"0"0"-8"16,0 0-257-16,100-65 158 16,-67 51 107-16,0 6 91 15,0 6 24-15,-3 2 21 16,-2 9 30-16,-4 17-41 15,-6 11-31-15,-8 12 41 16,-4 1-39-16,-4 1-20 16,-2-2-7-16,0-8-37 15,0-10 7-15,0-11-20 0,0-6-17 16,0-10 21 0,3-4-23-16,7-3 1 0,2-15-1 15,4-8-33-15,1-8-8 16,1-5-13-16,-3-4 46 15,1 0 2-15,-2 1 12 16,-1 8 10-16,-3 10 9 16,-1 12 6-16,2 12 30 15,-4 0-33-15,-1 25-9 16,0 11 21-16,3 7 17 16,-2 0 10-16,3 0-36 15,3-8-14-15,-1-9 5 0,4-6-16 16,-2-8-5-1,-2-11-1-15,1-1-18 0,-2-28-89 16,-2-5-275 0,-4-2-471-16</inkml:trace>
  <inkml:trace contextRef="#ctx0" brushRef="#br0" timeOffset="-126587.93">29164 4553 1317 0,'0'0'794'15,"0"0"-682"-15,0-75-63 16,2 50-35-16,5 9-14 16,1 8 20-16,4 6-20 15,-2 2-7-15,6 0-35 16,3 15-82-16,11 27-96 0,-5-2-269 16,-3 1-337-16</inkml:trace>
  <inkml:trace contextRef="#ctx0" brushRef="#br0" timeOffset="-126250.08">29409 5032 469 0,'0'0'1029'15,"0"89"-896"-15,0-33-101 16,0 5-18-16,9-8-12 16,6-12-2-16,5-10 21 15,5-11-21-15,5-13 2 16,2-7-2-16,1-8-45 15,0-19 14-15,-6-8 22 16,-5-8 9-16,-8-4 21 16,-9-1 14-16,-5-2 20 0,-2 6 46 15,-15 7-22-15,-5 12 22 16,-2 14-60-16,-2 11-34 16,0 2-6-16,-1 24 11 15,3 9 34-15,5 3-32 16,8 1-6-16,7 0-8 15,4-6 0-15,0-8-28 16,16-10-32-16,8-8-104 16,21-10-70-16,-8-14-95 15,-3 0-440-15</inkml:trace>
  <inkml:trace contextRef="#ctx0" brushRef="#br0" timeOffset="-126136.91">29803 5182 1152 0,'0'0'577'0,"0"0"-415"16,58 94-81-16,-28-50-41 15,1-1 31-15,-1-7-22 16,7-12-49-16,-8-11-79 16,-7-10-755-16</inkml:trace>
  <inkml:trace contextRef="#ctx0" brushRef="#br2" timeOffset="29453.9">6242 14150 525 0,'0'0'155'0,"0"0"-64"16,0 0 10-16,0 0-6 15,0 0 28-15,0 0-36 16,4-5 1-16,-4 3 9 16,0 1 3-16,2 1 14 15,-2 0-33-15,0 0-3 16,0 0 0-16,0 0-32 0,0 0 12 16,0 0-18-16,0 0-11 15,0 0 21-15,0 0-31 16,0 0 15-16,0 0 3 15,0 0-21-15,0 0 22 16,0 0-10-16,0 0-6 16,0 4 5-16,-9 4-15 15,-6 8-5-15,-4 2-2 16,-4 3 3-16,2 4 1 16,-4-1-8-16,0 2 0 15,-2 0 1-15,3 2 7 16,0-2-9-16,-1 1 0 15,1 0-1-15,-1 2 1 0,-1 0 0 16,-8 4 0 0,-2-1 8-16,-3 5-8 0,-1 0 0 15,-5-1 0-15,0 4-15 16,-1-1 15-16,1 2 0 16,-1-1 0-16,4-1 6 15,1 1-6-15,2-4 0 16,5 0 0-16,1-1-12 15,0-3 12-15,-3 1 6 16,2-2 3-16,-3 1-5 16,-1 1-4-16,1-1 0 15,1 1 0-15,2-2-1 16,1-2-6-16,2 0 14 16,5-1-5-16,1-5 5 15,4 1-7-15,6-6 0 0,2-4-1 16,4-3 2-16,1 0-2 15,0-2 1-15,0-1 0 16,2 2-1-16,0-1 2 16,-3 1-1-16,0 4 0 15,-3 0-6-15,-4 4 5 16,2-1 2-16,-2-1-1 16,-1 1 10-16,1-1-9 15,1 0-1-15,5-5 0 16,4-3-8-16,3-5 8 15,3 0 0-15,0-3-1 16,0 0 1-16,0 0 0 0,0 0 0 16,0 0 0-16,0 0 0 15,0 0 1-15,0 0-1 16,0 0 0-16,0 0 0 16,0 0-37-16,0 0-55 15,0 0-48-15,0-8-49 16,6-6-79-16,0 1-291 15,-3 1-306-15</inkml:trace>
  <inkml:trace contextRef="#ctx0" brushRef="#br2" timeOffset="30032.27">4662 15319 1015 0,'0'0'230'16,"0"0"-158"-16,0 0 49 15,0 0 49-15,0 0-35 16,0 0-54-16,0 0-55 15,0 0-25-15,0 4-2 16,2 5 2-16,10 8-1 16,7 8 33-16,8 8-13 15,4 7 15-15,8 7-14 16,0 1-20-16,-2-2 25 16,0-5-7-16,-11-7 4 15,-1-9 2-15,-7-8-25 16,-9-7 0-16,-3-4 0 15,-3-3 0-15,-3-2 1 0,3-1 0 16,-3 0 8-16,0 0 9 16,0 0-17-16,0 0 0 15,-4-6-1-15,-7-6-126 16,-11-12-139-16,4 4-124 16,-2 0-401-16</inkml:trace>
  <inkml:trace contextRef="#ctx0" brushRef="#br2" timeOffset="30647.8">4683 15369 347 0,'0'0'832'0,"0"0"-671"16,0 0-68-16,0 0-2 15,0 0 11-15,0 0-14 16,0 0-65-16,-9 20 35 15,6 6-30-15,0 4 3 16,0 8 7-16,0-1-23 16,-1 2 1-16,1-2-3 15,3-3-12-15,0-5 8 16,0-7-9-16,0-5 0 16,0-8 2-16,0-1-1 15,0-5-1-15,0-2 0 0,0 1 1 16,0-1 0-1,0-1 0-15,0 0 0 0,0 0 14 16,0 0-15-16,0 0 0 16,0 0 0-16,0 0 0 15,0 0-6-15,0 0 6 16,0 0-1-16,0 2 0 16,0-1-14-16,9 3 15 15,1-2 0-15,5-1 0 16,3 1 13-16,4-2-13 15,2 0 0-15,2 0 11 16,5-12 1-16,-1-2 26 16,5-3-19-16,-2 2-8 15,-6 1 19-15,-3 4-29 16,-6 3 4-16,-4 2-5 0,-4 5 1 16,-4 0 10-16,-3 0 8 15,-2 0 31-15,-1 0 12 16,0 0-37-16,0 0 9 15,0 0-3-15,2 0-22 16,-2 0 13-16,0 0-21 16,0 0 0-16,0 0 4 15,0 0-5-15,13-10-82 16,-1 0-253-16,6-3-792 0</inkml:trace>
  <inkml:trace contextRef="#ctx0" brushRef="#br2" timeOffset="31691.45">7924 14028 32 0,'0'0'993'16,"0"0"-799"-16,0 0-84 0,0 0 53 15,0 0-13-15,0 0-16 16,0 0-27-16,-6-7-59 15,6 7-11-15,0 0-6 16,0 0-24-16,0 0 14 16,0 0-21-16,0 0 6 15,0 4-17-15,11 8 12 16,8 7-1-16,6 6 7 16,8 6 0-16,6 6-2 15,10 7 2-15,9 6 22 16,20 14 17-16,21 13-34 15,22 9 10-15,4 2 0 16,-2-10-16-16,-15-13 16 16,-28-17-4-16,-17-11-8 0,-15-9 27 15,-8-5-36 1,5 3 21-16,1 1-13 0,0 1-8 16,-6-3 29-16,-5-2-20 15,-7-2 9-15,-4 0 14 16,0-1-31-16,-3 0 15 15,-3-2-9-15,-2-1-2 16,-4-3 7-16,0-3-11 16,-6-2-2-16,-3-5 9 15,2-1-9-15,-5-2 0 16,0 0-22-16,0-1-53 16,0 0-11-16,-5 0-50 15,-7-2-86-15,-16-10-92 0,2 0-239 16,-2 2-22-16</inkml:trace>
  <inkml:trace contextRef="#ctx0" brushRef="#br2" timeOffset="32073.77">9034 15059 1132 0,'0'0'267'16,"0"0"-180"-16,0 0-42 15,0 0 6-15,0 0 29 0,0 0-1 16,0 0 1-16,106 28-17 16,-58-8-16-16,0 2 13 15,2 3-24-15,-1-2 25 16,-2-1-8-16,-3-2-37 15,-3-6 18-15,-7 1-19 16,-4-5-2-16,-5-2 6 16,-5 0-19-16,-6-3 8 15,-6-2-8-15,0 0 7 16,-4-2-7-16,-4-1 0 16,1 0 0-16,-1 0 0 0,0 0-40 15,0 0-68 1,0-11-125-16,-7-2-304 0,1-1-290 0</inkml:trace>
  <inkml:trace contextRef="#ctx0" brushRef="#br2" timeOffset="32630.21">9746 14977 529 0,'0'0'552'16,"0"0"-436"-16,0 0 16 16,0 0-57-16,0 0 53 15,0 0-9-15,0 0-62 16,-45 10-10-16,30 1-9 16,0 2 0-16,-3 3 32 15,-1 4-30-15,-1-1-11 16,1 5 17-16,0 1-35 0,2 0 8 15,2 1-18 1,0 0 1-16,2-2 20 0,1-3-9 16,3-1-1-16,1-5 9 15,1-2-20-15,3-3 0 16,1-2 10-16,1-3-11 16,1 0 30-16,-1-2-21 15,2-1-2-15,0-2 6 16,0 1-7-16,0-1-6 15,0 0 0-15,0 0-1 16,0 0-10-16,0 0 11 16,0 0-83-16,0-7-12 15,6-7-212-15,2-4-429 0</inkml:trace>
  <inkml:trace contextRef="#ctx0" brushRef="#br2" timeOffset="33793.4">9553 14821 1053 0,'0'0'368'0,"0"0"-259"15,0 0-69-15,0 0-21 16,5 86 83-16,2-43-16 0,2 5-27 16,0 2-8-16,-2-3-36 15,1-5 7-15,-3-9-11 16,-2-10 0-16,1-6 19 15,-1-8-28-15,-2-5-2 16,-1-3 7-16,0-1-1 16,0 0 16-16,0-11 23 15,0-9-24-15,-8-5 3 16,-3-6-23-16,-3-6-1 16,-2-5 0-16,1-4 4 15,-3-1-4-15,2 1 1 16,4 6 0-16,1 5 8 15,3 13-8-15,2 7-1 16,4 8 0-16,1 4-7 0,1 3-2 16,0 7 9-1,0 16 0-15,6 12-1 0,5 8 1 16,0 5 0-16,1 0 0 16,-2-7-1-16,-2-7 1 15,-4-10 0-15,1-9 0 16,-4-9-2-16,-1-6-1 15,0 0-18-15,0-9-26 16,0-10-46-16,-4-8 8 16,-4-7 16-16,1-5 14 15,1-2 31-15,-1 0-18 16,-1 5 23-16,5 5 19 16,0 9 21-16,0 8 37 0,1 6-10 15,2 5 28-15,-1 3 3 16,-4 0-41-1,-2 3 8-15,-3 12-25 0,-5 9-21 16,-3 4 15-16,-6 6-15 16,-3 1 10-16,-3 0 10 15,-1-3-20-15,1-4 20 16,5-5 2-16,5-7-22 16,4-4 22-16,7-6-20 15,4-3-1-15,2-1 15 16,3-2-16-16,0 0-3 0,0 0-3 15,0 0 5 1,0 0-5-16,0 0 3 0,8-5 3 16,6-5 5-16,3-7-4 15,6-4-1-15,-2-2 0 16,-2-1 1-16,3 0-7 16,-8 2 6-16,-1 5-13 15,-7 6 13-15,-4 4-17 16,-2 6 17-16,0 1-1 15,-12 0 1-15,-3 7 8 16,-7 8-8-16,-2 2 0 16,1 0 5-16,2 2-4 15,6-2-1-15,2-2 0 16,7-5 0-16,3-1-6 16,3-1 1-16,0-2-118 15,0 4-261-15</inkml:trace>
  <inkml:trace contextRef="#ctx0" brushRef="#br2" timeOffset="48173.51">7629 12876 317 0,'0'0'209'0,"0"0"-106"15,0 0-1-15,0 0-18 16,0 0 14-16,0 0-14 15,0 0-28-15,0 0-21 16,0 0 10-16,0 0 1 16,0 0 3-16,0 0 1 15,0 0-11-15,0 0-12 0,0 0 7 16,0 0-7-16,0 0 18 16,0 0-6-16,0 0-14 15,0 0 10-15,0 0-10 16,0 0 4-16,0 0 1 15,0 0-12-15,0 0 4 16,0 0 0-16,0 0-3 16,0 0 14-16,0 0-4 15,0 2 2-15,0 3 1 16,0 1-19-16,0 1 2 16,0 2-3-16,0 0-5 15,0 2 15-15,0 1-10 0,2-1-2 16,2 4 5-16,-1 0-9 15,-2 0 11-15,2 1-4 16,-1 4-11-16,-1 1 21 16,1 1-12-16,-1-1 4 15,1 4-2-15,1-1-12 16,-3 1-1-16,3 1 0 16,0-1 1-16,0 0 12 15,1 3-13-15,1-2 0 16,-2 1 5-16,1-1-4 15,-1 1-1-15,2-2 7 16,-2-2-6-16,-2-1 12 16,1-7-13-16,-1-1 0 0,2-2 0 15,-2-6 9-15,-1 1-6 16,0-3-2-16,2 0 1 16,-2-1 19-16,0 0-21 15,0-1 7-15,0-1 0 16,0 1-5-16,0-2 8 15,0 2-8-15,0-2-1 16,0 0 15-16,0 0-15 16,0 0-2-16,0 0 1 15,0 0-1-15,0 0 0 16,0 0 2-16,0 0-1 16,0 3 3-16,0-3-2 15,0 0-1-15,0 0 0 16,0 1 1-16,0 1-2 0,0 1 2 15,0-2-1-15,0 1 4 16,0-2-3-16,0 0-2 16,0 0 1-16,0 0-1 15,0 0 0-15,0 0 1 16,0-2-25-16,0-12-91 16,0-25-204-16,0 2-342 15,0 0-307-15</inkml:trace>
  <inkml:trace contextRef="#ctx0" brushRef="#br2" timeOffset="49531.79">7562 12679 563 0,'0'0'181'0,"0"0"-93"16,0 0 27-16,0 0 10 16,0 0-18-16,0 0-49 15,-3 92-11-15,3-67-3 0,-2 4-6 16,-1 1 14-16,0-1-4 16,-1 0-6-16,1-3-1 15,-3-4-23-15,3-3-6 16,2-4 3-16,-1-6-14 15,1-1 13-15,1-4-12 16,0-3-2-16,0-1 19 16,0 0-10-16,0 0 18 15,0 0 29-15,0 0 17 16,0 0-1-16,0 0-15 16,0-10-10-16,0-4 1 15,0-4-48-15,0-4 10 16,0-4-12-16,0-1 8 15,1-2-2-15,2-3-3 16,-1 0 0-16,1 2 5 0,-2 1-5 16,2 3-1-1,-2 4 0-15,-1-1 1 0,2 3 3 16,-2 2-4-16,1 2 1 16,1 3 4-16,-1 3-5 15,1 3 0-15,-1 1 0 16,1 3 0-16,-2 2-1 15,0-1 1-15,1 2 0 16,-1 0 0-16,2 0-17 16,4 0 8-16,2 0 8 15,3 10 1-15,3 2 0 16,-1 3 1-16,4 1 0 0,-1 4 5 16,-1 2-5-16,1-1-1 15,1 0 0-15,1 0 1 16,-1 0 1-16,0 1-2 15,-1-1 0-15,-1-2-1 16,0 1 1-16,0-3-1 16,-2-2 1-16,-1-3 0 15,-1-1 0-15,-2-3 0 16,-2 1 0-16,-2-3 10 16,-1-1-10-16,-2-2 0 15,-2-1 0-15,0-2 1 16,0 1 5-16,0-1 3 15,0 0 25-15,0 0 22 16,0 0-15-16,0 0 9 16,0 0-13-16,-6 0-19 0,-3 0 1 15,-6 0-9-15,4 0-4 16,-3 0 4-16,-3 0-10 16,-1 0 0-16,-1 0-1 15,-4 0-3-15,1 0 4 16,-2 0 1-16,2 0 0 15,-1 0 7-15,1 2-8 16,1 1-1-16,3 0 1 16,-1-1-11-16,2 2 11 15,0 2 1-15,0-1-1 16,4 2 0-16,1-2-5 16,0 0 5-16,3 2 0 15,1-4 0-15,4 0 1 0,1-2-1 16,-1 1 0-16,4-2 0 15,0 1-1-15,0-1 0 16,0 0-8-16,0 0-4 16,0 0 12-16,0 0-51 15,0 0-54-15,1 0-57 16,9-14-125-16,1-1-84 16,-3-2-484-16</inkml:trace>
  <inkml:trace contextRef="#ctx0" brushRef="#br2" timeOffset="50709.49">7540 12593 510 0,'0'0'256'16,"0"0"-135"-16,0 0 3 15,0 0-17-15,0 0-10 16,0 0-20-16,0 0-29 16,-8 75-19-16,2-50 13 0,0 4 10 15,0 1 6-15,0 1-20 16,2-1-16-16,-1-2 7 15,2-3-16-15,2-3-11 16,-1-2 14-16,2-6-15 16,0-3-1-16,0-5 0 15,0-3 1-15,0 0 0 16,0-3 1-16,0 0 8 16,0 0 16-16,0 0 22 15,0-1 24-15,0-10 5 16,0-4-61-16,0-5 11 15,0-2-17-15,2-4-7 16,1-2 6-16,0-2-9 16,0 1 0-16,-2 1 0 15,1 2-1-15,-2 2 1 0,1 5 0 16,-1 2 1-16,2 2 7 16,-1 2-8-16,2 0 0 15,-3 3-1-15,3 0 1 16,-3 3-1-16,3 2 1 15,-3 0 0-15,3 2 0 16,0 1 0-16,-1 0-1 16,1 2-8-16,0 0-6 15,3 0 14-15,1 0 1 16,2 0 0-16,0 4 4 16,6 7-3-16,-2 3-1 15,2 2 6-15,0 5-5 16,3 3-1-16,-3 1 1 15,4 1 1-15,2 4 4 0,-1 0-5 16,0 1-2-16,3-2 1 16,-4 1 0-16,2-4 0 15,-2-2 0-15,-2-2 0 16,1-5 4-16,-5-3-3 16,2-4-1-16,-6-2 0 15,2-1 0-15,-5-6 13 16,-2 2-12-16,-4-1 5 15,0-2 10-15,0 1-3 16,0-1 22-16,0 0-3 16,0 0-2-16,0 0 23 0,0 0-8 15,0 0-5 1,0 0 3-16,0 0-19 0,-10 0-2 16,-1 0-22-16,-1 0 1 15,-1 0 3-15,-1 0-3 16,-2 0-1-16,-1 0 0 15,-2 0-2-15,-2 0 2 16,2 0 0-16,-2 0 0 16,-3 0 1-16,2 0-1 15,1 0-1-15,-2 0-6 16,3 0-8-16,0 0 15 16,4 0 0-16,2 0 0 15,-2 0 0-15,5 0-4 16,1 2 4-16,1 1 0 15,5-1 0-15,-1-2 1 0,2 0 0 16,0 3-1-16,3-3 1 16,-3 0-1-16,3 0 0 15,0 0-2-15,0 0-7 16,0 0 8-16,0 0 1 16,0 0-2-16,0 0-6 15,0 0-50-15,0 0-45 16,0 0-110-16,0-5-166 15,6-7-266-15,2 0-138 0</inkml:trace>
  <inkml:trace contextRef="#ctx0" brushRef="#br2" timeOffset="51378.57">7541 12574 28 0,'0'0'321'0,"0"0"-187"0,0 0-89 16,0 0-45 0,0 0-3-16,0 0-47 0,0 0-9 15,-6 0 36-15,2 0 23 16,1 0 27-16,0 0 59 16,-2 0 52-16,2 0 56 15,0 2-27-15,-3-2-24 16,2 3-20-16,1-1-30 15,-2 3 9-15,1-1-24 16,-2 4-34-16,0 6-22 16,-3 4-12-16,3 8-9 15,0 6 22-15,-3 6-11 16,3 2 1-16,0 2-5 0,0 0-7 16,3-6-1-16,0-2 0 15,0-9 1-15,-1-5 8 16,4-7-9-16,0-8 0 15,0-2 0-15,0-2 1 16,0-1 6-16,0 0 12 16,0 0 22-16,0 0 35 15,0-7-22-15,0-7-22 16,4-4-13-16,-1-5-19 16,5-5 6-16,-1-2-6 15,1-2-7-15,0 0-41 16,0 1 30-16,-2 2 5 15,2 4-9-15,-3 3-32 16,-2 0-12-16,2 4-4 0,-4 1-26 16,4 1-17-16,-4 6-44 15,1 4-215-15</inkml:trace>
  <inkml:trace contextRef="#ctx0" brushRef="#br2" timeOffset="52152.47">7629 13072 960 0,'0'0'236'15,"0"0"-125"-15,0 0-9 0,0 0 14 16,0 0 2 0,0 0-54-16,0 0-26 0,-1 0-28 15,1 17-4-15,0 7 20 16,1 8 0-16,8 7-8 16,-3 7-2-16,0 4-13 15,3 4-2-15,0-1-1 16,-3-7 4-16,0-4-4 15,-3-12 0-15,1-6 0 16,-2-8 1-16,1-7-1 16,-2-4 0-16,2-5-1 15,-3 0-13-15,1 0 5 16,-1-14-7-16,0-6 16 0,0-8 2 16,0-5-2-1,0-3 0-15,0-3-15 0,-4-7-8 16,0 0 4-16,-1 0-15 15,1 3 1-15,1 3-37 16,-2 5 39-16,2 6 25 16,-2 4 5-16,0 7 1 15,2 3 8-15,0 8-8 16,0 1 23-16,3 2 5 16,0 4-2-16,-2 0 6 15,2 5-31-15,0 14 8 16,0 9 5-16,0 12-14 15,0 6 0-15,0 6 0 16,0 3 6-16,0-3 0 16,5-1-6-16,-2-7 0 0,3-6-2 15,0-3-12 1,0-3-200-16,-3-7-439 0,0-8-187 0</inkml:trace>
  <inkml:trace contextRef="#ctx0" brushRef="#br1" timeOffset="74501.84">11613 13655 466 0,'0'0'184'0,"0"0"-87"16,0 0-23-16,0 0 34 15,0 0 38-15,0 0-29 16,0 20-23-16,0-16-40 15,0 1-16-15,0 2 24 16,-3 1-2-16,2 2 2 16,-1 2-5-16,1 2-18 15,-1 3 14-15,2 5-20 0,0 3-6 16,0 5 6-16,0 4-23 16,0 7 11-16,0 3-4 15,0 8-8-15,5 4 16 16,2 3-18-16,0 3 2 15,1 2-1-15,0-1 0 16,-1-3-6-16,-1-4 20 16,0-6-2-16,-2-8-1 15,2-8-13-15,0-8-6 16,-3-6 12-16,2-5-11 16,-4-9-2-16,1-1 1 15,-2-5 0-15,1 0 0 0,-1 0 0 16,0 0 0-1,0 0 4-15,0 0-3 0,0 0-1 16,0 0 0-16,0 0-23 16,3 0-57-16,0-5-206 15,-1-4-76-15</inkml:trace>
  <inkml:trace contextRef="#ctx0" brushRef="#br1" timeOffset="75088.46">11476 14436 834 0,'0'0'256'0,"0"0"-153"16,0 0-38-16,0 0 3 16,0 0 64-16,0 0-8 15,0 0-56-15,-2-2-20 16,2 9-6-16,12 9 27 16,8 3-16-16,2 7-24 15,3 4 8-15,1 1-8 16,5 2-10-16,-2-1 28 15,-4-5-20-15,-1 0-3 16,-7-4 5-16,-3-5-27 16,-2-1 13-16,-2-3 0 15,-2-5-14-15,-2-1 10 0,-2-2-10 16,-1-3-1-16,0 0 5 16,-3-3-5-16,0 0 0 15,3 0-11-15,-3 0-67 16,5-13-42-16,2-13-71 15,-2 2-133-15,1 0-483 0</inkml:trace>
  <inkml:trace contextRef="#ctx0" brushRef="#br1" timeOffset="75905.57">11868 14466 637 0,'0'0'314'0,"0"0"-174"0,0 0-72 16,0 0-25-16,0 0 40 15,0 0-9-15,0 0-18 16,0 0 18-16,0 7-1 16,0 7-6-16,0 4-20 15,-4 3-14-15,-3 4 21 16,-3 2-29-16,1 4-7 15,0 0-10-15,-1 0 0 16,1-3-4-16,1-2-4 16,2-5 1-16,1-3 8 15,0-5-9-15,2-3 0 16,2-4 0-16,1-2 4 0,0-4-4 16,0 0 0-16,0 0 0 15,0 0 10-15,0 0-1 16,0-4 37-16,0-6-28 15,4-3-17-15,2-3 14 16,1-5-15-16,1-4 1 16,-2 1 7-16,0-6-7 15,0-3-2-15,-5 1-7 16,-1-2-7-16,0 2 14 16,0 1 1-16,0 3-5 15,-4 1 4-15,0 6-12 16,-1 3 13-16,2 4-1 15,1 6-2-15,1 3 3 16,1 1 0-16,0 3 0 0,0 1 0 16,0 0-2-16,0 0 2 15,0 0 0-15,0 0 0 16,-2 1 0-16,1 7 0 16,-1 0 1-16,-2 0 7 15,-2 4-8-15,0-1 0 16,-1 0 0-16,-4 1 0 15,-2 1 3-15,-1-2-1 16,-5 0-1-16,1 0 13 16,-6-4-14-16,-1 3 0 15,-2-3 0-15,2 0 0 16,-1-1 15-16,5-1-5 0,-1-4 2 16,7 2 11-16,3 1-22 15,2-3 9-15,1 1 3 16,3-2-7-16,3 0 23 15,0 1-16-15,3-1-4 16,0 0 1-16,0 0-10 16,0 0 0-16,0 0-7 15,0 0-19-15,4 0-42 16,16-18-87-16,-4-4-385 16,0-3-560-16</inkml:trace>
  <inkml:trace contextRef="#ctx0" brushRef="#br1" timeOffset="77048.38">11515 13542 707 0,'0'0'314'16,"0"0"-157"-16,0 0-54 16,0 0-9-16,0 0-5 15,0 0-19-15,0 0-14 16,0 2-40-16,0-1-3 15,0 3-1-15,13 1 42 16,2 2 17-16,7 0-41 0,4 0-7 16,0-2 12-16,4-1-23 15,-3-1-2 1,-3-2-10-16,-5-1 1 0,-5 2 5 16,-4-2-6-16,-5 0 1 15,-4 0 10-15,-1 0-10 16,0 2 14-16,-4-1 76 15,-11 1-49-15,-6 0-17 16,-6 1-19-16,-1 1-5 16,-2-1 9-16,-1 2-9 15,1-3-1-15,1 1 0 16,3 1 1-16,0-1 3 16,4-1-4-16,5 1 1 0,1-3 21 15,6 2-22 1,2-2 12-16,5 0-5 0,2 0-6 15,1 0 18-15,0 0-19 16,0 0-7-16,0 0 7 16,10 0-19-16,11 0 19 15,6 0 1-15,7 0-1 16,3 0 10-16,2-2-10 16,3-1 0-16,-3-2 0 15,-3 1-3-15,-7-1 3 16,-6 2 0-16,-8 3 0 15,-5-2 1-15,-7 2 1 16,-3 0-2-16,0 0 6 16,0 0-5-16,-3 0 20 15,-10 0-5-15,-9 2-10 0,-8 3 4 16,-3-4-8 0,-6 1-2-16,3-2 0 0,-1 0-1 15,4 0 0-15,3 0 2 16,5 0-1-16,4 0 4 15,6 0-3-15,3 0-1 16,6 0 0-16,3 0-1 16,3 0 0-16,0 0 1 15,0 0-5-15,0 0 3 16,6 0-18-16,12 0 19 16,5 0 0-16,5 0-2 15,6-5 2-15,5 0 1 16,0-1 0-16,0 0 5 0,-4-2-4 15,1 1-1-15,-9 0 0 16,-8 2 0-16,-4 3 3 16,-7 1-3-16,-4 1 0 15,-4 0 6-15,0 0-5 16,0 0-1-16,0 0 0 16,-4 0-56-16,-7 0-202 15,-4 6-679-15</inkml:trace>
  <inkml:trace contextRef="#ctx0" brushRef="#br1" timeOffset="77737.77">11601 13576 540 0,'0'0'280'0,"0"0"-122"0,0 0-48 16,0 0-9-1,0 0-24-15,0 0-28 0,0 0-3 16,-1-1-40-16,1 1 48 16,0 5 37-16,4 7-25 15,1 0 18-15,0 4-26 16,0 2-14-16,-1 3 9 16,-1 2-31-16,2 2 1 15,-2 1-4-15,0 0-19 16,3-2 22-16,-3 1-7 15,0 3-3-15,-2-3 10 16,2 2-21-16,0-1 5 16,-1 1-6-16,-1 2 1 15,1-1-1-15,-1 2 0 16,1-1 6-16,-1 0-3 16,1 0-2-16,-1-1-1 0,-1 2 0 15,2-1 0-15,-1 3 3 16,2-1-3-16,0 1 0 15,0 1 14-15,3-1-14 16,-1 0 0-16,1-1 0 16,1-4 2-16,-1-4 7 15,-3-6-1-15,0-4-6 16,-3-6 22-16,1-3-24 16,-1-3 6-16,0 1-6 15,0-2 1-15,0 0 7 16,0 0-8-16,0 0 3 0,0 0 1 15,0 0-4 1,0 0-59-16,2-7-167 0,-2-2-109 16,0 1-508-16</inkml:trace>
  <inkml:trace contextRef="#ctx0" brushRef="#br1" timeOffset="78842.3">11574 14433 765 0,'0'0'248'16,"0"0"-96"-16,0 0-42 16,0 0 0-16,0 0 39 15,0 0-69-15,0 0-15 16,-6-6-17-16,6 6-1 15,0 0 10-15,0 0-16 16,0 0-18-16,0 0 2 0,0 7-23 16,0 5 2-1,3 3 8-15,5 7-11 0,5 0 17 16,1 2-16-16,2 2 4 16,-2 2 11-16,2 1-15 15,-3-1-2-15,-1-1 0 16,0-3 1-16,-3 0 3 15,1-5-3-15,-4-3 5 16,-1-3 3-16,1-3-8 16,-3-3-1-16,0-4 0 15,0 0 0-15,-3-3 3 16,0 1-2-16,1-1-1 16,-1 0 9-16,0 0-8 0,0 0-1 15,0 0 0-15,0 0 1 16,0 0 7-16,0 0 18 15,0 0 16-15,2 0-26 16,-1-1-10-16,4-5-6 16,-1-3 0-16,4-1 0 15,-1-4 4-15,4-4-3 16,-1-3 5-16,3-3-6 16,-1-5 6-16,-1 2-5 15,2-3-1-15,-2 0-2 16,-1 2 1-16,-1 0 1 15,-1 5 0-15,-2 3 0 16,-2 5-4-16,-1 3 4 16,0 6 0-16,-3 3 0 0,1 3 3 15,-1 0-2-15,0 0-1 16,0 0 0-16,0 0-8 16,0 0 8-16,0 0 0 15,0 0 0-15,0 0-4 16,0 0 4-16,0 0 0 15,0 0 0-15,0 0 1 16,0 0-1-16,0 0 0 16,0 0 0-16,0 0 9 15,0 0-9-15,0 0 0 16,0 0 0-16,0 0 1 16,-7 1 0-16,-3 4 0 15,-7 2-1-15,-1-1 2 0,-4 1-1 16,-2 0-1-16,-4 0 0 15,-2-2 0-15,0 0-2 16,3-3 2-16,3 2 0 16,2-1 5-16,8 0-5 15,3 2 0-15,2 0-1 16,4-3-2-16,-1 0 3 16,6-2 0-16,0 3 0 15,0-3-1-15,0 0-2 16,0 0 2-16,0 2-13 15,9 1-44-15,5 0-97 16,2-3-358-16</inkml:trace>
  <inkml:trace contextRef="#ctx0" brushRef="#br1" timeOffset="81949.7">12718 14969 768 0,'0'0'125'16,"0"0"-104"-16,0 0-8 15,0 0 75-15,0 0 48 16,0 0 3-16,0 0 16 16,81-79-58-16,-63 41 20 15,3-9-41-15,-1-4 5 16,-3-2-47-16,4-5-27 15,-5-3 17-15,1-1-23 16,-4-3 1-16,0 1 6 16,-2 3-8-16,-3 1 0 15,-1 6-12-15,-3 6-11 0,-1 7 23 16,-3 7-1-16,2 5 1 16,-2 7 0-16,0 6 0 15,0 5 0-15,0 4 0 16,0 3-9-16,0 4 8 15,0 0-57-15,0 5-63 16,0 11 109-16,0 6 12 16,0 10 0-16,0 6 0 15,0 7 0-15,1 5 1 16,1 7-1-16,1 2 6 16,0 2 4-16,3-2-10 15,1-5 0-15,1-5 0 0,4-8-3 16,1-5 3-1,2-9 0-15,1-3 1 16,-2-10 10-16,2-5-10 0,-2-7-1 16,0-2 7-16,1-5-6 15,0-12 31-15,-1-11 1 16,0-8-11-16,-1-4 39 16,-4-5-60-16,1-5 14 15,-4-2-15-15,-2 1-9 16,-1 1 8-16,-1 3-24 15,-2 5 24-15,0 6-8 16,0 6-3-16,-2 2 4 16,-2 8 8-16,-1 5 0 15,1 6 0-15,1 4 0 16,-1 3-6-16,2 2-6 0,1 0-16 16,1 14 27-1,0 10-14-15,0 5 15 0,0 8-10 16,8 4 10-16,3 8 0 15,1 5 0-15,7 3 2 16,2 3 2-16,0-2 2 16,4-5-5-16,2-7 13 15,0-10-13-15,-2-8-1 16,-1-12 0-16,-1-7 1 16,1-9 9-16,-1 0-9 15,4-16 1-15,0-5-2 16,10-23-80-16,-4 5-178 0,-6 0-561 15</inkml:trace>
  <inkml:trace contextRef="#ctx0" brushRef="#br1" timeOffset="82505.9">13832 14205 1106 0,'0'0'169'15,"0"0"-130"-15,0 0-18 16,0 0-8-16,0 0 40 15,0 0 40-15,0 0-67 16,-1 2-15-16,14-2 12 0,8 2 35 16,6-2 21-16,6 3-43 15,3-3-23-15,4 0 25 16,2 0-38-16,0 0 6 16,-2 0-6-16,-2 0 1 15,-3-3 8-15,-5-1-9 16,-5 0 1-16,-5 1 4 15,-4 2-4-15,-6-1-1 16,-4 2 0-16,-4 0-48 16,-2 0-59-16,0 0-72 15,-8 3-119-15,-2 6-426 0</inkml:trace>
  <inkml:trace contextRef="#ctx0" brushRef="#br1" timeOffset="82942.51">13862 14489 818 0,'0'0'179'16,"0"0"-120"-16,0 0-46 15,0 0 84-15,0 0 48 0,0 0-23 16,0 0-10-16,93-21-26 16,-57 11-19-16,4-1 6 15,6 1-31-15,4 1-1 16,0 1-2-16,1 4-24 16,-3-1 20-16,-2 5-33 15,-6 0 4-15,-4 0 13 16,-6 0-18-16,-6 3-1 15,-7 3 2-15,-5-1 5 16,-4-2 28-16,-5-1-18 16,3-2 5-16,-5 1-4 15,-1-1-18-15,0 0 1 16,0 0-1-16,0 0 0 16,0 0 0-16,0 0 0 15,0 0-63-15,0 0-89 0,0 0-184 16,-3 0-447-16</inkml:trace>
  <inkml:trace contextRef="#ctx0" brushRef="#br1" timeOffset="83473.68">14043 13769 760 0,'0'0'215'16,"0"0"-145"-16,0 0-54 16,0 0 21-16,0 0 95 15,7 95-31-15,1-53 27 0,1 19-48 16,1 22-2-16,-1 17 3 15,-3 8-11-15,-3-19-2 16,-3-23 1-16,0-25-9 16,0-8 18-16,0 5-28 15,0-4-21-15,0 2 9 16,0-10-36-16,0-9 11 16,0-5-13-16,0-7 1 15,0-3 2-15,0-2-3 16,0 0 0-16,0 0-19 15,0-2-126-15,13-11-85 16,-2 0-337-16,-2-1-575 0</inkml:trace>
  <inkml:trace contextRef="#ctx0" brushRef="#br1" timeOffset="84315.63">15000 13992 993 0,'0'0'250'16,"0"0"-170"-16,0 0-42 16,0 0 1-16,0 0 39 15,0 0-5-15,0 0-32 16,-59 67-14-16,48-50 26 15,-2 5 5-15,2 0-13 16,1 1 4-16,-2 4-26 16,5 0 9-16,-1 2-15 0,5 0-16 15,2 5 20-15,1-2-2 16,0 2 18-16,3-1 9 16,9-1-28-16,5-1 6 15,5-2-5-15,3-2-18 16,6-1 24-16,4-5-24 15,5-2 14-15,0-3 13 16,3-4-28-16,0-4 1 16,1-5-1-16,-1-3 7 15,0 0-7-15,0-5 0 16,-1-10 8-16,-1-4 4 16,-1-1-11-16,-5-4-1 15,0-5 0-15,-5-2 1 0,-4-2 3 16,-2-6-3-1,-7 1 1-15,-2-3 3 0,-5 2-4 16,-5-1-1-16,-4 2 21 16,-1 3-4-16,0-1 22 15,-7 4-17-15,-10 1-3 16,-1 0 12-16,-4-1-29 16,-3 3 15-16,-2 2-5 15,-3 3-6-15,0 0 12 16,-3 0-17-16,-1 6 8 15,1 2-3-15,-3 6-5 16,0 3-1-16,-5 4 0 16,-1 3 1-16,-5 0-1 15,-1 15 0-15,-3 6 0 16,4 7 0-16,1 7-15 0,6 5 14 16,3 5-48-1,5 8-28-15,-2 27-100 0,12-10-344 16,4-7-747-16</inkml:trace>
  <inkml:trace contextRef="#ctx0" brushRef="#br1" timeOffset="88858.21">7107 14826 770 0,'0'0'303'15,"0"0"-223"-15,0 0-44 16,0 0 3-16,0 0 10 0,0 0 24 16,0 7-28-1,0-4 0-15,0 0 23 0,0 2-32 16,0 3 17-16,0 2 2 15,0 3-17-15,0 3 16 16,0 4-28-16,2 2-5 16,2 4 15-16,-1 3-27 15,4 5 5-15,-1 7-11 16,2 17 5-16,1 21-2 16,3 21-6-16,-5 8 1 15,-1-8 12-15,-3-22-5 16,-3-24-8-16,2-14 0 15,-1-4-6-15,2 6 6 16,0 4 1-16,-2 0 15 0,2-5 30 16,-1-7-36-16,1-3-1 15,3-4-9-15,-3-5 1 16,-1-7 7-16,1-3-8 16,-2-3 0-16,1-2 6 15,-2-2-6-15,2-2 0 16,-2-3 0-16,0 0-15 15,0 0-16-15,0 0-129 16,0 0-113-16,0 0-253 16,0 0-222-16</inkml:trace>
  <inkml:trace contextRef="#ctx0" brushRef="#br1" timeOffset="89383.7">6891 15990 745 0,'0'0'308'0,"0"0"-221"16,0 0-66-16,0 0-12 16,0 0 14-16,0 0 68 15,0 0-22-15,53 3 0 16,-21-1 30-16,5-2-26 15,5 0 21-15,7 0-31 16,-3 0-29-16,-1 0 10 16,1-2-21-16,-4-2-3 15,-5 1 2-15,-2 3-20 16,-4-3 8-16,-3 3 0 0,-1 0-10 16,-3 0 28-16,-5 0-22 15,-2 0 4-15,-4 0 3 16,-7 0-6-16,2 3-7 15,-5-3 0-15,0 0 1 16,-3 0-4-16,1 0 3 16,-1 0-110-16,0-3-183 15,0-4-6-15,-9 1-587 0</inkml:trace>
  <inkml:trace contextRef="#ctx0" brushRef="#br1" timeOffset="89693.44">7049 16064 1195 0,'0'0'190'15,"0"0"-132"-15,0 0-57 16,0 0 5-16,0 0 23 15,0 0 38-15,0 0 49 16,49 67-40-16,-18-38-21 16,-1 1 4-16,0-2-33 15,-3-2 11-15,-6-1-21 16,3-4-7-16,-5-3 0 0,-2-4-9 16,0-3 0-1,-3-3-6-15,4-8-205 0,-6 0-290 16,-2-2-375-16</inkml:trace>
  <inkml:trace contextRef="#ctx0" brushRef="#br1" timeOffset="90029.76">7477 16029 1096 0,'0'0'305'0,"0"0"-228"16,0 0-58-16,0 0 0 16,0 0-19-16,0 0 17 0,0 0 11 15,2 87 1-15,-4-58 20 16,-7 3 4-16,0 2-12 16,-4 4 2-16,-1-1-41 15,-1 2 21-15,2-3-4 16,0-6-4-16,2-5 17 15,5-8-20-15,1-5 8 16,2-5-15-16,2-4 2 16,1-2 0-16,0-1-7 15,0 0 0-15,0 0-1 16,6 0-130-16,6-4-82 16,0 0-571-16</inkml:trace>
  <inkml:trace contextRef="#ctx0" brushRef="#br1" timeOffset="91229.58">7386 15397 358 0,'0'0'866'0,"0"0"-654"0,0 0-80 16,0 0-4-16,0 0 2 15,0 0-27-15,0 0-30 16,0-8-9-16,0 8-46 15,0 0-5-15,0 0-13 16,0 2-1-16,5 11 1 16,6 8 8-16,3 7 19 15,-1 2 11-15,1-2-36 16,-3-6 11-16,-3-5-11 16,-5-10 9-16,3-5-11 15,-3-2 1-15,7-7 19 16,1-21 54-16,8-26-31 15,8-41-15-15,16-37-28 0,9-18-29 16,-10 30-83 0,-6 29-273-16</inkml:trace>
  <inkml:trace contextRef="#ctx0" brushRef="#br1" timeOffset="91867.8">8469 13439 1139 0,'0'0'177'0,"0"0"-109"15,0 0-52-15,0 0 52 16,0 0 104-16,0 0-35 16,0 0-51-16,-8 62-40 0,11-62-35 15,9-13 103-15,11-35 19 16,11-46-64-16,8-44-8 15,1-15-61-15,-7-1-1 16,-8 24-15-16,-9 27-113 16,-5 28-195-16,-8 24-915 0</inkml:trace>
  <inkml:trace contextRef="#ctx0" brushRef="#br1" timeOffset="96066.42">15369 13914 568 0,'0'0'260'0,"0"0"-123"16,0 0-37-1,0 0-23-15,0 0 4 0,0 0-21 16,0 0-6-16,0 8-22 16,0 3 6-16,-5 6 23 15,-4 8-2-15,-4 6 1 16,-5 10-16-16,-6 8-11 15,-9 20 6-15,-1-5-5 16,0 3-3-16,-3-1 20 16,8-12-4-16,-3-1 11 15,7-8-18-15,5-6-31 16,3-10 5-16,8-7-13 16,3-8 0-16,5-7 0 0,1-6-1 15,3-1-23-15,10-5-223 16,2-3-315-16</inkml:trace>
  <inkml:trace contextRef="#ctx0" brushRef="#br1" timeOffset="99956.17">12969 15375 783 0,'0'0'233'0,"0"0"-115"16,0 0-29-16,0 0-10 16,0 0-3-16,0 0 6 15,0 0-9-15,-3-3-32 16,3 3 8-16,0 0-23 16,-2 6 4-16,2 11 12 15,0 13-41-15,0 10 27 16,0 11-18-16,0 9-4 15,2 16 7-15,4 13-13 16,4 15 0-16,-1-11 0 16,-3-19 3-16,-1-25-3 15,-2-16 0-15,1-1 0 0,-1-3 1 16,0 0-1-16,0-9 0 16,-1-8 0-16,-1-6-34 15,1-5-73-15,-1-1-85 16,-1-12-76-16,0-9-57 15,0-2-305-15</inkml:trace>
  <inkml:trace contextRef="#ctx0" brushRef="#br1" timeOffset="100345.53">12952 15533 628 0,'0'0'140'0,"0"0"-49"16,0 0 24-16,0 0 52 16,66-83-27-16,-44 74-15 15,3 4-18-15,3 5-36 16,3 0-21-16,2 15-12 16,1 7-12-16,-4 2 27 15,-8 3-7-15,-4 5 22 16,-7 0 3-16,-8 3-40 15,-3 0 12-15,-3 2-19 16,-15-1-23-16,-11-1 18 16,-5-2-13-16,-6-5-5 15,0-5 8-15,1-10-8 16,3-2-1-16,9-8 0 0,5-1 9 16,4-2-8-16,10 0-1 15,4 0-2-15,2 0-26 16,2-2-94-16,0-3-80 15,20-6-27-15,4 0-117 16,1-1-331-16</inkml:trace>
  <inkml:trace contextRef="#ctx0" brushRef="#br1" timeOffset="100781.74">13380 15569 544 0,'0'0'575'16,"0"0"-505"0,0 0-44-16,0 0-4 0,-23 81 25 15,23-57 20-15,0 0-18 16,0 2-25-16,9-2-8 16,7 0-15-16,8-2 1 15,0-3 6-15,3-4-7 16,3-5-1-16,-2-7 0 15,0-3 1-15,-4-4 1 16,3-14 6-16,-8-10 30 16,-2-5 25-16,-5-1-37 15,-5-4-1-15,-7-2-9 16,0 3-14-16,-2 5 28 16,-14 5 16-16,-5 5 30 15,-1 5-3-15,-8 4-20 0,-1 6 6 16,-2 3-37-16,0 4-8 15,2 0 12-15,8 15-26 16,1 5 0-16,6 6-1 16,2 5-19-16,7 2-5 15,2 4-69-15,4-2-85 16,1 8-21-16,7-9-164 16,4-11-248-16</inkml:trace>
  <inkml:trace contextRef="#ctx0" brushRef="#br1" timeOffset="101081.63">13713 15180 1175 0,'0'0'202'0,"0"0"-127"16,0 0-65-16,0 0 6 15,0 0-1-15,0 0 43 16,0 0 2-16,14 99-28 16,-8-48 4-16,2 19-10 15,-2 14 6-15,-1-1 24 16,-2-10-6-16,-1-13-2 16,-1-15-33-16,1 0-15 0,2 1 10 15,5-12-10-15,1-8-1 16,10-14-69-16,-4-9-267 15,2-3-311-15</inkml:trace>
  <inkml:trace contextRef="#ctx0" brushRef="#br1" timeOffset="101802.07">13997 15594 854 0,'0'0'199'16,"0"0"-151"-16,0 0-20 16,0 0-20-16,0 87 40 15,0-60 23-15,0 0-23 0,0 0-8 16,10-2-15-16,6-1-24 16,2-2 18-16,2-5-18 15,4-4 5-15,1-4 4 16,0-6-10-16,-2-3 0 15,-1-1 0-15,-3-16 0 16,-4-7 8-16,-1-5 9 16,-7-3-2-16,-4-4 11 15,-3 1-17-15,0 0 18 16,-7 2 13-16,-10 4 16 0,1 2 19 16,-3 4-26-1,-4 5 1-15,2 5 5 0,-1 3-36 16,-2 8-1-1,2 2-18-15,2 0 1 0,1 8 3 16,4 10-4-16,2 4 0 16,4 6-1-16,4 5-7 15,2 1 7-15,3 0 1 16,0 2-9-16,9-2 8 16,5-2 1-16,3-6-1 15,6-4 0-15,-2-8-9 16,4-8-6-16,0-6-22 15,-1 0 4-15,0-18-8 16,-3-6-50-16,-3-8 13 16,-4-4 44-16,-4-4 14 0,-4 0 20 15,-3-2 1 1,-2 4 0-16,1 6 16 0,-2 6 12 16,0 9 28-16,1 8 5 15,-1 9-60-15,0 0 37 16,2 19-19-16,1 11-9 15,1 11 34-15,6 7-38 16,1 5 4-16,2-2-10 16,4-2 3-16,2-4-3 15,1-11 1-15,1-12-1 16,1-7 1-16,-2-13-1 16,2-2-32-16,8-27-147 15,-5-4-32-15,-4 0-371 0</inkml:trace>
  <inkml:trace contextRef="#ctx0" brushRef="#br1" timeOffset="102191.58">14577 15512 1234 0,'0'0'333'16,"0"0"-244"-16,0 0-87 16,0 0 6-16,0 0-2 15,0 99 9-15,1-58-2 16,4 2-4-16,2-3-6 15,1-5-3-15,-4-3 0 16,1-9 0-16,-2-5 1 16,-2-9 2-16,1-6-3 15,-2-3 1-15,0 0 26 16,0-15 86-16,0-6-77 0,-2-10-36 16,1-3 0-1,-1-5-7-15,2-6-3 0,2 1-11 16,14 2 20-16,6 3-20 15,8 6 20-15,4 8-11 16,5 13-10-16,2 10 22 16,2 2 22-16,-3 10 24 15,-4 9 17-15,-3 5-9 16,-8 0 10-16,-4-1-5 16,-9-2-33-16,-4-4-1 15,-3-3-23-15,-5-2-2 16,0-4-88-16,-5-4-589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3:29:50.7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981 1405 942 0,'0'0'375'0,"0"0"-285"15,0 0-66-15,0 0 37 16,0 0 56-16,0 0 12 16,0-10-15-16,0 10-58 15,0 0 4-15,0 0-5 16,0 0-6-16,0 0-21 16,0 0-4-16,-1 5-11 0,-1 14 2 15,-1 20-8-15,3 26 8 16,0 27-15-1,0-2 1-15,6-18 3 0,-1-19-4 16,-1-19 0-16,-3 5-1 16,-1 2-27-16,2 3-4 15,-1-9-49-15,-1-7-61 16,2-12 15-16,-2-11-51 16,0-5-66-16,0 0-295 0</inkml:trace>
  <inkml:trace contextRef="#ctx0" brushRef="#br0" timeOffset="609.1">747 1381 224 0,'0'0'926'16,"0"0"-819"-16,0 0-87 15,0 0-13-15,0 0 6 16,0 0 45-16,0 0-47 16,85-54 12-16,-48 40-13 15,8 4 13-15,7 3 41 16,2 7-16-16,-2 0-10 16,-3 6 1-16,-7 11-24 15,-9 6-7-15,-9 4-2 16,-14 4-4-16,-10 7 5 0,0 4-7 15,-22 4 0-15,-10-2 14 16,-9-1-1-16,2-4 2 16,3-9-8-16,2-7-7 15,7-11 16-15,8-5-15 16,8-7 6-16,5 0-7 16,6-10-78-16,0-9-30 15,21-3 18-15,6-4 54 16,13 5 34-16,2 5-21 15,7 7 23-15,-1 9 16 16,4 0-15-16,-7 12 53 16,-2 12 17-16,-10 5-8 15,-6 5 14-15,-14 2-35 16,-11 3-24-16,-2 0 31 0,-23 2-31 16,-12-1 5-16,-9-2 7 15,-8-5-6-15,-6-7 31 16,4-8-10-16,-1-6-2 15,4-8 3-15,8-4-40 16,6 0 0-16,13 0-6 16,3-6-31-16,10 0 30 15,6-3-77-15,5-9-121 16,8 2-286-16,6-4-343 0</inkml:trace>
  <inkml:trace contextRef="#ctx0" brushRef="#br0" timeOffset="931.95">1218 1012 925 0,'0'0'123'0,"0"0"-85"15,0 0-38-15,93 84 20 16,-49-37 27-16,16 16 92 16,9 22 49-16,1 22-28 15,-9 7-65-15,-25-2 18 16,-26-10-58-16,-10-12 14 0,-27-1-9 16,-10-5-4-1,0-13 3-15,6-16-58 0,4-13 11 16,9-10-12-16,0 1-18 15,4-3-39-15,5-6-239 16,5-15-901-16</inkml:trace>
  <inkml:trace contextRef="#ctx0" brushRef="#br0" timeOffset="1578.41">2925 1347 1262 0,'0'0'255'15,"0"0"-182"-15,0 0 16 16,0 0 64-16,0 0-27 15,0 0-28-15,0 0-33 16,-9-8-55-16,9 8-17 0,-2 17 7 16,1 22 0-16,-1 34 33 15,1 33-19-15,-4 15 5 16,5-6 0-16,-3-27-10 16,-4-27-8-16,4-18-1 15,-2-8 0-15,-1 5 2 16,0-2-2-16,2-1-13 15,-2-10-6-15,3-13-55 16,3-11-39-16,0-11-51 16,0-13-181-16,0-8-435 0</inkml:trace>
  <inkml:trace contextRef="#ctx0" brushRef="#br0" timeOffset="1840.69">2841 1472 1016 0,'0'0'193'16,"0"0"-128"-16,0 0-52 15,0 0 58-15,0 0 123 16,0 0-60-16,70 114-15 16,-37-59-11-16,4 4-49 15,5 1 3-15,-2-4-28 16,1-5-7-16,-4-5-10 15,-3-8-15-15,-3-6-4 16,-6-10-2-16,-5-8-48 16,-2-6-43-16,-3-8-101 15,-3-10-115-15,-6-7-257 0</inkml:trace>
  <inkml:trace contextRef="#ctx0" brushRef="#br0" timeOffset="2087.81">3272 1355 1013 0,'0'0'575'15,"0"0"-503"-15,0 0-24 16,0 0 0-16,12 108 34 16,-3-26 1-16,3 19-5 15,-3 8-27-15,-3-20-13 0,-6-24-10 16,3-26-26-16,-3-9-3 15,4-1 1-15,-2 1-15 16,2-4 2-16,2-8-73 16,8-18-131-16,2 0-302 15,-1-13-189-15</inkml:trace>
  <inkml:trace contextRef="#ctx0" brushRef="#br0" timeOffset="2320.12">3648 1387 1175 0,'0'0'303'16,"0"0"-226"-16,0 0-50 0,21 139 35 16,-9-41 43-16,6 8 14 15,-5-15-29-15,-4-21-62 16,-3-28-6-16,0-7-22 15,2 2-15-15,-1 0 0 16,2-1-85-16,-3-10-209 16,-3-12-400-16</inkml:trace>
  <inkml:trace contextRef="#ctx0" brushRef="#br0" timeOffset="2548.55">3667 1772 1363 0,'0'0'291'16,"0"0"-291"-16,0 0-2 15,0 0 2-15,0 0 27 16,111-1 56-16,-59-2-26 16,3-2-21-16,3-2-10 15,-1-1-25-15,-2-2-2 16,-7 1-33-16,-5-8-140 15,-13 4-227-15,-12-1-616 0</inkml:trace>
  <inkml:trace contextRef="#ctx0" brushRef="#br0" timeOffset="2777.82">4045 1293 1605 0,'0'0'221'0,"0"0"-185"16,0 83-14-16,0-1-3 15,13 24 34-15,-1 6 35 16,-3-16-47-16,0-26-16 16,-6-28-18-16,0-8-7 15,3 1-37-15,0 4-75 16,3-6-130-16,-5-14-312 0</inkml:trace>
  <inkml:trace contextRef="#ctx0" brushRef="#br0" timeOffset="3401.51">4392 1789 1483 0,'0'0'313'0,"0"0"-248"16,0 0-64-16,0 0 20 15,0 0 32-15,0 0-34 0,0 0 19 16,36-41-17 0,-14 27-10-16,1 2-1 0,1 7-2 15,1 5-7-15,2 0 26 16,-2 17-25-16,-4 7 9 15,-6 7 11-15,-9 3-14 16,-6 1 1-16,-6 3-8 16,-12-3-1-16,-7-2 30 15,1-5-29-15,-3-6 5 16,5-9-6-16,-2-6-8 16,6-7 7-16,2 0-32 15,5-12-42-15,8-9-34 16,3-7-133-16,9-1 5 15,13-2 74-15,10 2-42 16,2 5 66-16,8 8 74 0,1 10 17 16,2 6 48-16,1 9 25 15,-4 15 161-15,-2 6 41 16,-3 5-16-16,-7 2 42 16,-9 7-119-16,-9 1-54 15,-9 2 0-15,-3-1-60 16,-10 3 13-16,-11-6-18 15,-6-2-8-15,-6-7 33 16,-7-5-12-16,0-7 0 16,-7-9 34-16,-5-7-46 15,6-6 9-15,1 0 3 16,8-3-16-16,5-4 19 0,7 0-31 16,7-1-22-1,5 4-5-15,-2 1-78 0,4 1-74 16,4 0-556-16</inkml:trace>
  <inkml:trace contextRef="#ctx0" brushRef="#br0" timeOffset="5092.59">4410 4548 669 0,'0'0'500'16,"0"0"-375"-16,0 0-12 15,0 0 55-15,0 0-18 0,0 0 1 16,0 0-59-1,0 0-45-15,0 0 12 0,0 0-34 16,0 0-2-16,0 9-1 16,0 14-16-16,-4 10 1 15,-1 13-7-15,1 22 1 16,1 24 7-16,1 19-7 16,2-7-1-16,0-23 5 15,0-25-4-15,-1-22-1 16,1 2 0-16,0-3-4 15,0-2-5-15,0-11 1 16,0-7-13-16,0-9-32 16,0-4-108-16,0-4-28 15,3-12-179-15,-2-3-161 0</inkml:trace>
  <inkml:trace contextRef="#ctx0" brushRef="#br0" timeOffset="5400.27">4364 4718 983 0,'0'0'347'16,"0"0"-245"-16,0 0-44 16,0 0 15-16,0 0-52 15,0 0-2-15,0 0-18 16,28 31 87-16,2 2 17 15,12 9-32-15,7 9 31 0,5 6-4 16,1 3-68 0,2 1 3-16,-4-5-32 0,-2-7 3 15,-6-11-4-15,-6-9-1 16,-8-11-1-16,-7-7 0 16,-3-8-54-16,-9-3-25 15,-8-20-140-15,-2-7-103 16,-2-4-368-16</inkml:trace>
  <inkml:trace contextRef="#ctx0" brushRef="#br0" timeOffset="5654.16">4886 4589 1058 0,'0'0'301'0,"0"0"-179"16,0 0-54-16,0 0-27 15,0 0 40-15,0 0-21 16,-6 126 26-16,9-44-43 16,9 24-7-16,-3 4 46 15,-5-19-52-15,-1-27 24 16,-3-25-1-16,2-5-52 16,-1-1 28-16,1 1-29 15,-1-3-1-15,7-14 0 16,-2-7-139-16,4-10-412 0</inkml:trace>
  <inkml:trace contextRef="#ctx0" brushRef="#br0" timeOffset="6032.12">5620 4930 1294 0,'0'0'332'0,"0"0"-250"16,0 0-53-16,107-11-20 15,-50 8 73-15,7 1 1 16,6 2-7-16,2-1 16 16,1 1-49-16,-6-4-8 15,-3 1-6-15,-9-1-27 16,-11 1 38-16,-10 0-34 16,-9 2-5-16,-10 1-1 15,-7 0-69-15,-11-1-84 16,-15-1-322-16,-6 1-739 0</inkml:trace>
  <inkml:trace contextRef="#ctx0" brushRef="#br0" timeOffset="6594.79">2804 5009 942 0,'0'0'320'0,"0"0"-222"16,0 0-40-16,0 0 76 0,0 0 28 15,91 11-34-15,-51-5-22 16,8 0 45-16,4-2-78 16,3 0-6-16,2-1-38 15,-8 0-17-15,-3-3 22 16,-8 2-25-16,-10-2-2 15,-9 0 2-15,-7 0-7 16,-6 0-4-16,-4 0-14 16,-1 0-71-16,11 0-56 15,-3 0-441-15,3-2-759 0</inkml:trace>
  <inkml:trace contextRef="#ctx0" brushRef="#br0" timeOffset="7119.22">4738 5869 927 0,'0'0'289'16,"0"0"-206"-16,0 0 50 15,0 0 14-15,0 0 16 16,0 0-18-16,-6 77-66 0,6-33 9 15,0 7-20-15,3 4-21 16,-1 3 24-16,-1-2-39 16,-1-7-8-16,0-4-11 15,0-11-13-15,0-5-1 16,0-4-64-16,0-6-107 16,0-5-350-16</inkml:trace>
  <inkml:trace contextRef="#ctx0" brushRef="#br0" timeOffset="7480.35">4412 6992 1664 0,'0'0'344'16,"0"0"-323"-16,0 0-14 16,-9 104-6-16,9-51 23 15,0 8 38-15,6 3-37 16,0 2 19-16,1 1-17 15,-1-5-27-15,0-6 21 0,-1-4-21 16,-2-6 0-16,1-12-18 16,-1-6-30-16,0-11-36 15,-3-13-86-15,0-4-204 16,0 0-310-16</inkml:trace>
  <inkml:trace contextRef="#ctx0" brushRef="#br0" timeOffset="7708.48">4351 7398 1000 0,'0'0'363'0,"0"0"-283"16,0 0-52-16,0 0-7 0,0 0 102 16,0 0 8-16,0 0-39 15,107-32 7-15,-59 29-40 16,10 1-24-16,5 1 17 15,2-1-51-15,-4 1 4 16,-1-3-5-16,4-9-124 16,-19 4-135-16,-9-4-322 0</inkml:trace>
  <inkml:trace contextRef="#ctx0" brushRef="#br0" timeOffset="7944.98">4865 7062 1446 0,'0'0'337'15,"0"0"-223"-15,-10 111-101 16,8-31 30-16,2 25 69 16,0 11-22-16,0-4 13 15,0-24-57-15,2-30-15 16,-1-19 15-16,2-13-46 15,3-3 0-15,3-7-14 16,14-16-89-16,0-9-76 16,1-22-498-16</inkml:trace>
  <inkml:trace contextRef="#ctx0" brushRef="#br0" timeOffset="8500.73">6880 4478 1197 0,'0'0'358'0,"0"0"-240"16,0 0-93-16,0 0 4 15,0 0 66-15,0 0-25 16,0 0-11-16,0 64 18 0,6-10-12 15,5 26 9-15,3 24-33 16,-3 5-2-16,-3-17 6 16,-4-25-45-16,-1-27 7 15,-2-7-7-15,2-1-43 16,-1 0-15-16,-1-1-98 16,-1-12-141-16,0-12-381 0</inkml:trace>
  <inkml:trace contextRef="#ctx0" brushRef="#br0" timeOffset="8734.17">6862 4858 1117 0,'0'0'631'0,"0"0"-545"16,0 0-81-16,0 0 11 15,0 0-16-15,0 0 69 16,88 5 14-16,-43-1 12 15,9 1-61-15,1 0-9 16,3-4-4-16,-6-1-14 16,-4 0-14-16,-5 0 1 15,-10-6-78-15,-3-16-81 16,-12 3-331-16,-8-1-405 0</inkml:trace>
  <inkml:trace contextRef="#ctx0" brushRef="#br0" timeOffset="8945.29">7295 4478 1407 0,'0'0'362'0,"0"0"-239"16,-1 112-70-16,1-27 25 15,10 25 24-15,0 4-15 16,-2-20-13-16,-2-24-50 15,-6-32-24-15,0-8-36 16,0 5-120-16,0-7-167 16,-6-4-846-16</inkml:trace>
  <inkml:trace contextRef="#ctx0" brushRef="#br0" timeOffset="9604.83">1998 4642 77 0,'0'0'1367'16,"0"0"-1169"-16,0 0-128 15,0 0 61-15,0 0-74 16,0 0 12-16,0 0-16 16,-25 34-42-16,22 14 22 15,3 28-19-15,0 26-5 16,3 9 13-16,11-6-14 15,-3-27-7-15,-2-22-1 0,-4-17 0 16,-2-5-4-16,0 0 4 16,1-3-39-16,-1-4-95 15,0-18-145-15,-3-7-122 16,0-2-262-16</inkml:trace>
  <inkml:trace contextRef="#ctx0" brushRef="#br0" timeOffset="9837.95">1903 5081 856 0,'0'0'264'0,"0"0"-204"0,0 0-17 16,0 0 45-16,0 0 39 15,91 0 6-15,-51 0-42 16,6 0 11-16,2 0-53 15,3 0-28-15,-3-2 11 16,-1-6-31-16,-6-2-1 16,3-12-28-16,-11 3-193 15,-11-1-189-15</inkml:trace>
  <inkml:trace contextRef="#ctx0" brushRef="#br0" timeOffset="10063.56">2286 4772 1347 0,'0'0'195'0,"0"105"-140"16,2-13 92-16,5 9-15 16,2-16 1-16,-1-22-36 15,-4-24-48-15,1-8-1 16,0-1-46-16,3 1-2 15,1-5-22-15,15-9-77 16,-5-9-200-16,1-8-733 0</inkml:trace>
  <inkml:trace contextRef="#ctx0" brushRef="#br0" timeOffset="10857.94">4228 4114 1196 0,'0'0'502'0,"0"0"-396"16,0 0 33-16,0 0 21 15,0 0-66-15,0 0-2 16,0 0-39-16,0 0-38 16,0 0 21-16,0 0-36 15,2 0 0-15,19 3 5 16,7 1 2-16,14 2-7 15,13 1 0-15,5-4 6 16,5-2 3-16,1-1-9 16,-1 0 2-16,-5 0 5 0,-6 0-5 15,-5 3-2 1,-10 2 0-16,-5-1-2 0,-8 0 2 16,-10 0 15-16,-6-2 38 15,-5 1 14-15,-2-3-49 16,0 0 26-16,-3 0-21 15,0 0-23-15,0 0 30 16,0 0-30-16,0 0 1 16,0 0-1-16,0 0-48 15,0 0-53-15,0 5-47 16,0 1-165-16,-9 2-1232 0</inkml:trace>
  <inkml:trace contextRef="#ctx0" brushRef="#br1" timeOffset="17022.22">2953 4679 588 0,'0'0'209'0,"0"0"-127"16,0 0-25-16,0 0 9 15,0 0 43-15,0 0-30 16,0 0-22-16,-61 0 1 0,56 0-34 15,-1 4 4-15,0 1-25 16,-4 3 3-16,-2 3 21 16,1 2-15-16,-2 2 1 15,1 5 7-15,-1 2-18 16,1 0-2-16,1 3 1 16,1-2 9-16,1 1 0 15,3-1 1-15,0 0 2 16,4 0 4-16,2-1-16 15,0 2-1-15,0-2 0 16,0 2 0-16,0 0 2 16,2 4 0-16,4 0-2 15,3 3 19-15,6 0-18 16,-2 0 4-16,1 1-5 0,8-2 1 16,-1 0 18-16,3 0 0 15,0-2 16-15,3-1 26 16,-2-2-36-16,8 1 62 15,0-4-56-15,4 1-31 16,0-3 22-16,2-4-22 16,3-2 7-16,1-4 2 15,-1-3 1-15,-1-2-10 16,-3-5 0-16,-2 0 1 16,-2-5 12-16,-1-12 6 15,-2 0 14-15,-1-7 5 16,-2-1-32-16,-1-3-12 15,-3-2 9-15,-2-1-3 16,-2-1 7-16,-4-2-6 0,-1 1 12 16,0 0-11-16,-6-1-2 15,0 1 12-15,-6 2-12 16,1 0-24-16,-1 1 5 16,-3 1 18-16,0 1 2 15,-3-1 14-15,-7 2-14 16,1-2 0-16,-3 2-1 15,-6-2 9-15,3 2-8 16,-1-2-1-16,-5 1-5 16,3 2 4-16,-6-2-29 15,2 3 14-15,-5 3 4 16,2 1-5-16,-5 2-8 0,3 2 25 16,-3 5 8-16,0 0-8 15,0 5-12-15,2 3 5 16,-2 1 6-16,-1 3 2 15,-1 0 6-15,-3 3-7 16,-1 8 0-16,3 4 6 16,-3 6-6-16,2 3 0 15,4 3-9-15,2 6-21 16,1 3 17-16,3 1-37 16,3 0-26-16,8-1-39 15,5 13-23-15,7-11-28 16,1-4-389-16</inkml:trace>
  <inkml:trace contextRef="#ctx0" brushRef="#br1" timeOffset="18126.16">4513 5663 872 0,'0'0'216'16,"0"0"-177"-16,0 0-28 0,0 0 51 15,0 0-21-15,0 0 13 16,0 0-7-16,-91 67-34 16,78-47 28-16,-1 2-24 15,-2 2-8-15,5 3 23 16,1 3-31-16,-2 0 9 15,3 2-10-15,3 3 7 16,3 2 15-16,3 1-13 16,0 2 1-16,0-1 7 15,0 0-8-15,6 3-9 16,5-5 14-16,3 0 18 16,3 0 18-16,4-2-24 0,1 0 22 15,4-2 25 1,-1 1-58-16,6-3 1 0,1 0-16 15,-1-3 1-15,6-2 9 16,-3-1-9-16,1-4 9 16,-1-2 6-16,2-7-9 15,1-3-4-15,3-6-3 16,1-3 6-16,1 0 7 16,2-3-13-16,-2-11 2 15,1-5 4-15,2-1 14 16,-2-3-40-16,-4-4 17 15,1 0 3-15,-4-3 4 16,-4 0-4-16,-6-4 0 0,-3 1 24 16,-6-1-23-1,-3-1-1-15,-5 0 0 0,-3-2 7 16,-6-2 11 0,0-2-17-16,0 0 7 0,-15 1-1 15,1 0 5-15,-6 1-12 16,-4 3 0-16,-3-1 6 15,0 4 2-15,-4 1-7 16,1 1 22-16,-3 7 17 16,0 2-30-16,-1 3 18 15,0 3 12-15,-4 5-32 16,-2-1 20-16,1 5-20 16,-1 2 1-16,0 0 0 15,1 5-8-15,2 0-2 16,1 0 1-16,0 0-11 0,-1 2-5 15,3 10 6 1,2 5 10-16,1 0-1 0,7 7-12 16,0 3-22-16,6 2 2 15,6 2-35-15,2-2-16 16,7 0-83-16,3-2-47 16,13-5-57-16,4-7-510 0</inkml:trace>
  <inkml:trace contextRef="#ctx0" brushRef="#br1" timeOffset="19282.25">5459 4567 758 0,'0'0'275'15,"0"0"-207"-15,0 0-32 16,0 0-10-16,0 0 55 15,0 0 17-15,-43 75-47 16,40-52-10-16,0 5-11 16,1 1 14-16,2 6 45 15,0 0-24-15,0 3-7 16,0 3 1-16,12 2-50 0,0 2 21 16,10-1 7-1,1 1-12-15,4-5 41 0,4-2-50 16,2-2-7-16,4-5 1 15,-1-3 2-15,1-2-6 16,-1-2-5-16,4-1-1 16,-3-3 18-16,2-3-18 15,-1-2 0-15,0-3 0 16,1-4 10-16,1-4-11 16,2-2 1-16,1-2 0 15,1 0 13-15,2-3-12 16,-3-10-1-16,3-2 0 15,-1-4 3-15,-2-3-10 0,-1-1 7 16,-4-2-6 0,-7-2-17-16,3 1 40 0,-10 0-17 15,1-1 0-15,-4 0 16 16,-4 3-14-16,-3-3-2 16,-3 1 0-16,1 1-6 15,-5-3-6-15,-2 0 12 16,-1-1 0-16,-2-1 15 15,-2 0-11-15,0 2 3 16,0 0-7-16,0 0 9 16,-3 1-8-16,-5-2-1 15,-1 2 0-15,-1 1 1 16,1 1 14-16,-2 1-15 0,0 0 1 16,0 0 11-16,-4 2-10 15,2 1-2-15,-5 2 7 16,1 0-7-16,-2 2 24 15,-3 1-23-15,-1 2 24 16,-2 2 2-16,-2 1-21 16,-1 1-2-16,-2 3-4 15,2 1 7-15,-4 3 4 16,1-2-10-16,-2 5 8 16,0 0 1-16,0 0-10 15,-1 0 0-15,-3 11 0 16,-2 0 0-16,0 3 0 15,-1 0 0-15,-3 2 7 16,4 1 2-16,5 0-9 0,-1 1 0 16,1 3-1-1,3 2-12-15,0 1 5 0,-1 1 8 16,1 1 0-16,3 0 0 16,2-1-54-16,5-1 13 15,5-2-20-15,4 10-88 16,4-6-197-16,5-4-462 0</inkml:trace>
  <inkml:trace contextRef="#ctx0" brushRef="#br1" timeOffset="20581.66">4334 3771 449 0,'0'0'227'0,"0"0"-181"0,0 0-20 16,0 0-14-16,0 0 81 16,0 0 65-16,0 0-112 15,-83 64-4-15,72-51 6 16,-2 2-16-16,2 2 23 15,-2 3-34-15,1 3-5 16,0 0 18-16,2 4-33 16,1 0 24-16,1 1 1 15,2-1-19-15,6 0 24 16,0 0-30-16,0 1 8 16,0 1 4-16,17 0-12 15,2 0-1-15,6-3 11 0,5-1 17 16,4-1 23-1,7-4-37-15,2 0-6 0,5-2 22 16,4-4-18-16,-1-2 29 16,4-6-5-16,2-1-27 15,-1-5 36-15,1 0-9 16,-2-5 11-16,3-7 4 16,-2-5-23-16,-1-2-3 15,-5-4-19-15,-3-3-5 16,-4 2 18-16,-7-1-18 15,-5-1 1-15,-6 0 20 16,-4-2-22-16,-1-1 0 0,-4-2 6 16,-7-1 1-1,2-2 27-15,-6 0-25 0,-3 1 13 16,-2-2 24 0,0 3-46-16,0 2 12 0,-9 3-12 15,-3 1 0-15,-6-1 26 16,0 2-14-16,-6 3-11 15,-1 1 43-15,-2 4-32 16,-1 2 13-16,-3 3-14 16,-1 2-10-16,-2 3 5 15,-5 2-4-15,0 1 10 16,-4 4 0-16,-5 0-4 16,2 0-8-16,-6 4 0 15,4 4 0-15,2 4-7 16,1 0 7-16,-1 4 0 15,9 2-1-15,1 3-27 0,4 4-21 16,4 4-31-16,-9 26-59 16,8-8-80-16,1-4-317 0</inkml:trace>
  <inkml:trace contextRef="#ctx0" brushRef="#br1" timeOffset="22113.25">1767 8328 565 0,'0'0'374'15,"0"0"-243"-15,0 0-51 16,0 0 43-16,0 0 23 15,0 0 2-15,0 0-69 16,-1-1-66-16,-1 2 22 16,-1 7 9-16,0 8-3 15,0 7-3-15,-3 8-10 16,3 8-11-16,-4 6-5 16,-1 3-12-16,1 2 20 0,-1-2-20 15,1-3 2 1,1-4 5-16,3-7-6 0,0-5-1 15,0-9 0-15,3-6-8 16,0-5 1-16,0-6-18 16,0-1-23-16,0-2 38 15,6 0-17-15,3 0-3 16,3-2 25-16,0-3 5 16,4-2 21-16,2 2-20 15,3-1 11-15,6 0 7 16,1 3-2-16,2-2 17 15,0 5-20-15,1-2-13 16,-3 2 19-16,-3 0-19 16,-5 0-1-16,-2-3 0 15,-4 1-33-15,-3-5-104 0,-5-8-168 16,-4 1-104 0,-2-1-288-16</inkml:trace>
  <inkml:trace contextRef="#ctx0" brushRef="#br1" timeOffset="22376.26">1942 8468 818 0,'0'0'344'0,"0"0"-244"16,0 0-86-16,0 0 22 15,0 0 21-15,0 0 52 0,-3 108 9 16,12-45-43-16,-2-3-18 15,2 6 37-15,-3 2-52 16,-3-11-7-16,3 3-24 16,-3-4 0-16,4-11-5 15,-2-9-6-15,-1-9-8 16,2-9-18-16,5-12-176 16,-1-6-142-16,-2 0-405 0</inkml:trace>
  <inkml:trace contextRef="#ctx0" brushRef="#br1" timeOffset="22915.91">2437 8843 1174 0,'0'0'226'16,"0"0"-174"-16,0 0 24 15,0 0 26-15,0 0 1 16,0 0-47-16,0 0-55 16,-28-44 27-16,11 37-28 15,-2 3 17-15,-2 4-8 16,-2 0 12-16,-2 9-23 16,4 9 2-16,2 5-55 15,1 3 55-15,7 4-1 16,4-1 1-16,7 1 3 15,0-2-1-15,6-6-4 0,9-6-13 16,4-4-18-16,4-9 32 16,2-3-20-16,-1-2-37 15,4-15 15-15,-4-5-8 16,-4-5 38-16,-4-3 6 16,-1 0 0-16,-3 2 7 15,-5 7 0-15,-2 3 14 16,-4 10 28-16,1 5-2 15,-2 3 30-15,0 14-35 16,0 24 3-16,3 26 22 16,10 26-21-16,4 11-1 15,2-1-2-15,-3-24-28 16,-5-20 13-16,-4-17-3 16,1-6-17-16,-1 0 17 0,2-2-18 15,2-3-8-15,-3-15-63 16,-2-13-80-16,-1-16-161 15,-2-9-344-15</inkml:trace>
  <inkml:trace contextRef="#ctx0" brushRef="#br1" timeOffset="23540.89">2650 8746 1016 0,'0'0'542'0,"0"0"-502"0,0 0-19 16,0 0-5-16,0 0 21 16,15 72 42-16,-9-38-52 15,-3 3-2-15,0-1-19 16,-1-2-6-16,-2-4 14 16,0-8-12-16,0-7-2 15,0-5 3-15,0-7 10 16,0-3-10-16,0-3-3 15,-2-16-53-15,-1-8 53 16,0-6-34-16,3-5 23 16,0-1-13-16,0 2-78 15,9 2 40-15,4 7 11 0,1 8 38 16,4 8-3 0,-2 8-2-16,2 4 18 0,3 12 30 15,-3 14 60-15,1 7 32 16,-1 4-50-16,0 0-28 15,0-3 42-15,-3-5-52 16,1-8-11-16,-1-7-23 16,0-7 3-16,0-6-19 15,1-1 12-15,-2-6-56 16,-2-14 35-16,3-5-19 16,-5-6 0-16,-3-4-57 15,-2 0-33-15,-4 6 76 16,-1 3 2-16,0 10 56 0,0 9 19 15,0 7 66 1,0 3-43-16,0 18 15 0,0 14-38 16,2 7 51-1,7 6-7-15,7 2 0 0,1-6 1 16,5-7-63-16,3-9 17 16,4-11-18-16,-1-11-3 15,3-6-12-15,-2-14-141 16,2-32-102-16,-7 3-231 15,-6-3-116-15</inkml:trace>
  <inkml:trace contextRef="#ctx0" brushRef="#br1" timeOffset="23991.24">3280 8696 863 0,'0'0'652'0,"0"0"-511"0,0 0-74 16,0 0-67-16,0 0 60 15,-8 78 13-15,22-14 2 16,8 25 10-16,9 27-49 15,1 13-9-15,-4-7-27 16,-4-24 0-16,-14-34 7 16,-2-21-6-16,-5-11 5 15,1-2 4-15,-1-6-2 16,0-2-8-16,-3-17 0 16,0-5 0-16,0-11 27 15,-15-20-21-15,-3-13 23 16,-9-22-29-16,-1-26-1 15,1-18-21-15,8-4-36 16,10 21-19-16,9 28 50 16,0 29-21-16,16 11 30 0,2 3 7 15,8 8 5-15,5 5 6 16,2 9 10-16,-2 4 15 16,-1 18 31-16,-6 4 6 15,-9 6-9-15,-8 2 5 16,-7 0-35-16,0-1 7 15,-16-4-18-15,-11-4-11 16,0-6 22-16,-3-6-22 16,2-10-1-16,5-3-1 15,3-6-87-15,6-14-49 16,8-23-77-16,6 6-141 0,0-1-287 16</inkml:trace>
  <inkml:trace contextRef="#ctx0" brushRef="#br1" timeOffset="24298.04">3587 8886 897 0,'0'0'340'16,"0"0"-227"-16,30 78-35 15,-17-45 56-15,5-2 9 16,0-3-25-16,0-5-24 16,7-8-43-16,-1-5-11 15,6-8-4-15,0-2-29 16,-2-12-7-16,2-10 14 15,-8-8-3-15,-5-5 20 16,-8-2-6-16,-8 0-5 16,-1 4 19-16,-7 5-19 0,-13 4 36 15,-7 7-10-15,-4 7-8 16,-6 5-1-16,1 5-37 16,3 3-1-16,5 14-15 15,10 4-40-15,6 5-7 16,9 1-46-16,3 7-70 15,16-9-88-15,4-5-388 0</inkml:trace>
  <inkml:trace contextRef="#ctx0" brushRef="#br1" timeOffset="24674.04">4158 8768 1008 0,'0'0'661'0,"0"0"-555"15,0 0-68-15,0 0 27 16,0 0-2-16,-103-19 4 16,81 24-7-16,1 9-29 15,7 0-16-15,4 1-15 16,7-1-3-16,3 3 3 16,0-2-13-16,18-1-28 15,6-2 35-15,7 0 7 16,5 0-1-16,4 1 12 15,-1-1-5-15,-5 2-7 16,-8 1 1-16,-5-1 7 16,-11 1 62-16,-7 1-31 15,-3-1 18-15,-13 3 19 0,-14 0-59 16,-6 2 18-16,-4-3 5 16,-2-3-20-16,2-4 18 15,4-4-38-15,9-5-27 16,3-1-22-16,15-7-95 15,3-8-113-15,3-4-857 0</inkml:trace>
  <inkml:trace contextRef="#ctx0" brushRef="#br1" timeOffset="25785.06">4655 8824 1279 0,'0'0'137'0,"0"0"-137"15,0 0-30-15,0 0 30 0,0 0 55 16,91 31 28 0,-58-31 7-16,1-15-48 0,-3-4-23 15,0-5-19-15,-9-2 6 16,-9 1-13-16,-9 1 5 16,-4 1-81-16,-6 3 2 15,-16 6-8-15,-6 5 73 16,-5 5 6-16,-3 4 20 15,0 11 9-15,6 11 31 16,5 9 0-16,9 7 29 16,8 7-30-16,8 3 14 15,2 0 34-15,17-6-21 16,4-5 10-16,5-8-70 16,9-11-7-16,-3-8 1 0,1-10-10 15,-4 0-39-15,0-34-124 16,-10 3-192-16,-9-3-491 0</inkml:trace>
  <inkml:trace contextRef="#ctx0" brushRef="#br1" timeOffset="25981.93">4625 8486 1585 0,'0'0'260'0,"0"0"-252"16,0 0 16-16,0 0-23 0,91-4 43 16,-45-1 18-16,8-4-55 15,24-3-7-15,-13-2-67 16,-8 3-442-16</inkml:trace>
  <inkml:trace contextRef="#ctx0" brushRef="#br1" timeOffset="26738.94">5575 8808 1676 0,'0'0'319'0,"0"0"-319"16,0 0-68-16,0 0 64 15,48-84 4-15,-14 43 20 0,9-7 8 16,8-8 1 0,15-15-27-16,-5 5-4 0,0-4-9 15,0 1-31-15,-16 13 23 16,9-1-15-16,-11 8 12 16,-6 10 9-16,-10 10-9 15,-6 6 22-15,-6 8 0 16,-6 3 0-16,-5 7 16 15,-2 2-1-15,-2 3 23 16,0 0-9-16,0 0-22 16,0 10-7-16,1 10 1 15,4 8 0-15,2 6 11 16,5 8-12-16,0 2 0 16,4-2-1-16,0-3-45 15,0-10 46-15,-4-5-27 0,-2-10-8 16,-2-6 26-16,-5-8-54 15,-3 0 5-15,0-16-3 16,0-7-48-16,-11-8 85 16,-4-5-2-16,-1-6 26 15,-2 1 89-15,3 1-8 16,2 1-19-16,5 3-46 16,5 4 0-16,3 8-13 15,0 9-3-15,14 5 0 16,6 8 12-16,4 2-3 15,3 7 4-15,0 7 28 16,-3 6 23-16,-8 5 23 16,-7 0-50-16,-9 4 2 15,0 4-14-15,-6 0-25 0,-8 4-27 16,3-9-165-16,5-9-607 0</inkml:trace>
  <inkml:trace contextRef="#ctx0" brushRef="#br1" timeOffset="27542.24">6961 7881 1137 0,'0'0'322'0,"0"0"-216"15,0 0-81-15,0 0-8 16,0 0 43-16,0 0-24 15,0 0 13-15,43-85 16 16,-13 71-37-16,4 4 9 16,2 9-37-16,1 1 24 15,-2 6-17-15,-5 12-1 16,-10 4 33-16,-9 5-37 16,-7 4 23-16,-4 2 17 15,-12 4-41-15,-11-5 10 16,-7-1-11-16,-3-7 0 0,2-5 8 15,2-6-6 1,5-6-4-16,6-7 2 0,8 0-69 16,7-7 5-16,3-10-50 15,6-1-25-15,15-2 66 16,10 3 31-16,9 7 42 16,4 6 18-16,2 4-17 15,-1 0 67-15,-6 14 22 16,-4 5-12-16,-12 2 34 15,-10 4-29-15,-10 3-21 16,-3 4 3-16,-19 0-50 16,-13-2 17-16,-5-2-14 15,-5-6-12-15,-4-5 31 0,7-9-24 16,3-2-3 0,5-6-10-16,9 0-19 0,7-7-15 15,9-3-42-15,6-4-106 16,16-2-29-16,8 2-128 15,2 1-288-15</inkml:trace>
  <inkml:trace contextRef="#ctx0" brushRef="#br1" timeOffset="27916.65">7562 8148 1088 0,'0'0'269'0,"0"0"-231"16,0 0-8-16,0 0-11 16,0 0 84-16,97-15 16 15,-73-3-53-15,-5-2-21 16,-5-4-40-16,-5 0 12 16,-5 0-4-16,-4 4-7 15,0 0-4-15,-7 4 20 16,-7 2-22-16,-1 4 0 15,2 3-13-15,-3 4-29 16,2 3 42-16,5 2-22 16,0 13 22-16,3 7-5 15,5 6 6-15,1 4-1 16,0 1 16-16,10 0-5 0,5-3 25 16,10-5-27-16,-1-4 0 15,6-7-9-15,-4-8-53 16,6-6-107-16,-9-7-174 15,-7-6-370-15</inkml:trace>
  <inkml:trace contextRef="#ctx0" brushRef="#br1" timeOffset="28344.99">7862 7945 983 0,'0'0'214'0,"0"0"-95"16,0 0 17-16,0 0 18 15,0 0-23-15,85 97 11 0,-70-72-46 16,-2-2-34 0,-1-1-13-16,-4-3-42 0,-5-2-5 15,-3-5-2-15,0-1 0 16,0-4 19-16,0-3-18 16,0-4 6-16,-5 0-7 15,2 0-29-15,0-14-35 16,0-3-14-16,3-5-9 15,0-3 77-15,0-1-62 16,11 1-12-16,-1 4 6 16,2 2 33-16,1 6 39 15,2 7 6-15,4 4 3 16,3 2 67-16,4 3 0 16,6 13 70-16,1 2-25 15,-2 2-84-15,-4 2 0 0,-8 2-1 16,-5-2-30-16,-7-1 0 15,-6-3 14-15,-1-4-7 16,0-6-7-16,0-7-38 16,-8-1-47-16,-3-21-146 15,5-5-134-15,0-4-371 0</inkml:trace>
  <inkml:trace contextRef="#ctx0" brushRef="#br1" timeOffset="29105.01">8318 7699 1237 0,'0'0'226'0,"0"0"-54"0,0 0-42 15,27 91 0-15,-16-41-35 16,-1 5-3-16,3 2 9 16,2-6-63-16,5-3-26 15,0-11-12-15,1-10 0 16,-1-10 10-16,-1-11-10 15,1-6-2-15,-4-9-10 16,3-16-47-16,-5-5 18 16,-4-5-5-16,-4-1 10 15,-3 3-5-15,-3 6 19 16,0 9 22-16,0 9-1 16,0 9-8-16,0 3-39 0,0 21 42 15,0 8 6 1,3 6 21-16,6 0-14 0,4-4 20 15,4-5 17-15,2-8-30 16,2-8 26-16,3-10-40 16,-2-3 1-16,-1-5 9 15,-6-13-10-15,-4-8 0 16,-7-2 30-16,-4-3-29 16,-4 0 10-16,-13 5-11 15,-5 2 0-15,-2 9 12 16,0 8-12-16,3 6 0 15,2 1 0-15,5 6-11 16,5 13 2-16,4 3-46 16,5 5-13-16,0 0 12 15,7-3-77-15,5-7-88 0,6-8 2 16,1-9 22 0,13-6-18-16,2-24-64 0,-1-4-63 15,-1 0 125-15,-17 12 217 16,2 1 242-16,1-2 107 15,4 0 8-15,2 0-76 16,1 5-56-16,1 8-53 16,1 7-54-16,-2 3-68 15,0 7 53-15,-3 17-18 16,-3 5-47-16,-5 4 11 0,-5 3-5 16,-4 3 0-1,-4-1 23-15,1-3-60 0,-2-2 11 16,0-7-18-16,3-4 1 15,0-5-21 1,3-5 15-16,-2-7-36 0,1-3 7 16,-4-2-86-16,-1 0-46 15,0-23-43-15,-6 2-332 16,-7 0-338-16</inkml:trace>
  <inkml:trace contextRef="#ctx0" brushRef="#br1" timeOffset="29898.05">8934 8061 1520 0,'0'0'297'16,"0"0"-190"-16,0 0-107 16,0 0 6-16,0 0-6 0,0 0 16 15,0 0-7 1,98 0 23-16,-66-7-31 0,2-1 8 16,2-3 3-16,-3-2 4 15,-3-3 1-15,-5 2-17 16,-7 1 9-16,-3 6-1 15,-8 4-7-15,-1 3-1 16,-1 3 12-16,2 19-11 16,2 4 15-16,2 5-16 15,2 2 1-15,1-5 5 16,3-4-6-16,0-7 10 16,4-5 5-16,1-9-6 15,-2-3-18-15,0 0 5 16,-2-14-26-16,-4-4 29 0,-5-3-40 15,-5-4 10-15,-4 0 15 16,0 2-19-16,-16 1 29 16,-5 1-26-16,0 8 2 15,-3 5 30-15,0 7 8 16,2 1-8-16,5 9 5 16,4 11 6-16,4 5-5 15,6 0 21-15,3 0-16 16,0-4 22-16,0-2-25 15,14-8-6-15,3-5 7 16,4-6-9-16,-1 0-11 16,-1-7-43-16,2-10-37 15,-3-2-1-15,0-3 16 16,-2 2 76-16,2 3 29 0,0 7 33 16,-3 9 27-16,1 1-20 15,4 11 3-15,-4 14-12 16,-1 4-38-16,-3 5 1 15,-2-5 24-15,-2-4-22 16,-2-6 8-16,1-8-33 16,1-8 7-16,-2-3-11 15,1-5 4-15,2-15-9 16,0-6 8-16,0-5-43 16,1-1 20-16,-1 2 4 15,0 6 17-15,3 7 3 16,-3 11 0-16,2 6 7 15,2 8 42-15,-1 17-11 0,3 7 21 16,-2 3-32-16,1-4-26 16,1-5 25-16,-2-7-26 15,-1-8-6-15,-2-7-22 16,1-4-65-16,-1-10-22 16,-2-17-103-16,-1-8-170 15,0-33-109-15,-4 9 113 16,-3 1-218-16</inkml:trace>
  <inkml:trace contextRef="#ctx0" brushRef="#br1" timeOffset="30081.29">9883 7577 367 0,'0'0'978'15,"0"0"-663"-15,0 0-148 0,0 0-129 16,6 111 67 0,9-20-17-16,1 11-19 0,2-13 15 15,-2-23-50-15,-8-24-24 16,1-9-10-16,1 0-19 15,-1-3-12-15,-1-3-41 16,-3-13-70-16,-5-14-106 16,0-5-101-16,-7-14-405 0</inkml:trace>
  <inkml:trace contextRef="#ctx0" brushRef="#br1" timeOffset="30492.78">9945 8049 386 0,'0'0'579'0,"0"0"-388"16,0 0-52-16,0 0-93 15,0 0 46-15,87 21-33 16,-60-20-19-16,4-1 31 0,1 0-39 16,-4-8 60-16,0-8-54 15,-4-3-37-15,-6-3 40 16,-8-5-26-16,-5 4 1 16,-5 0 27-16,-3 4-42 15,-18 4 22-15,-2 6-3 16,-3 9-5-16,2 2 10 15,3 17-24-15,6 12 14 16,10 2 29-16,4 1-44 16,1-1 14-16,6-8-14 15,11-7-21-15,5-10 21 16,3-8-43-16,2-3-38 0,0-17-36 16,-3-7-212-1,1-1 26-15,1 2 303 16,-3 6 37-16,0 7 286 0,-1 10-43 15,-1 3-59-15,3 16-38 16,-6 10-122-16,1 10 0 16,-8 3-29-16,-7 1-31 15,-4-1 2-15,0-3-3 16,-25 5-105-16,-1-10-110 16,-5-5-541-16</inkml:trace>
  <inkml:trace contextRef="#ctx0" brushRef="#br1" timeOffset="31086.91">5788 9011 879 0,'0'0'491'0,"0"0"-353"0,0 0-6 15,0 0-50-15,0 0-54 16,0 0 11-16,0 0 24 16,58 32 60-16,-17 1-29 15,5 6-47-15,3 6-5 16,-3 1 3-16,-4-3-44 15,-4-2 6-15,-2-7-7 16,-5-5-57-16,4-5-74 16,7-11-121-16,-6-4-228 15,-9-8-159-15</inkml:trace>
  <inkml:trace contextRef="#ctx0" brushRef="#br1" timeOffset="31537.26">6406 9208 1430 0,'0'0'211'0,"0"0"-119"0,0 0-91 16,0 0 43-16,0 0 60 15,9 102-46-15,-6-59-14 16,-3 6-23-16,0-1-20 16,0-3 23-16,0-5-24 15,-1-7 0-15,-7-8 3 16,5-8 8-16,0-9-12 15,0-7 1-15,3-1-26 16,0-12 4-16,0-10-32 16,0-7 33-16,1-5 15 15,7 1 1-15,5 1 5 0,-1 6 0 16,2 9 1-16,2 5 17 16,2 7 1-16,0 5-3 15,6 0 3-15,-2 9-13 16,-2 10 19-16,-3 1-6 15,-6 4-19-15,-2 2 0 16,-8 1 12-16,-1 0 3 16,-7 2-15-16,-11-5 13 15,-9 0-6-15,0-2-6 16,-6-5 7-16,4 0 9 16,2-8-17-16,6-1 0 15,9-5-1-15,6-3-49 16,6 0-48-16,6-3-234 15,8-9-563-15</inkml:trace>
  <inkml:trace contextRef="#ctx0" brushRef="#br1" timeOffset="32129.62">6950 9336 1204 0,'0'0'560'0,"0"0"-560"16,0 0-1-16,0 0 1 16,-4-78 73-16,-1 60 50 0,1 1-39 15,1 1-45 1,3 5-18-16,0 3-21 16,0 5 0-16,3 3-10 0,6 0 10 15,3 18 1-15,7 9-1 16,-1 7 1-16,5 12 23 15,-1 4-23-15,0 4-2 16,-2 4 1-16,-1-1-5 16,-5-3-1-16,-4-3 6 15,-7-6-38-15,-3-8 23 16,0-3-11-16,-5-5 26 16,-8-7-11-16,-1-5 11 15,-2-5 5-15,1-7-3 16,-1-2 9-16,5-2 19 0,2-1-30 15,4 0 34-15,0 0-15 16,-1 0-17-16,3 0 15 16,0-3-16-16,-2 2 8 15,-2-2 1-15,3 3-9 16,1 0-2-16,0 0-13 16,1 0 14-16,2 0 5 15,0 0-4-15,2 0 11 16,8 4 37-16,5 2-48 15,6-1 19-15,-3 0-20 16,3-2 0-16,-1-2 8 16,-1-1-7-16,-2 0 5 15,-3 0-6-15,-1 0-1 16,1 0 1-16,-1 0-43 16,5-1-77-16,-2-7-165 0,-2 2-753 15</inkml:trace>
  <inkml:trace contextRef="#ctx0" brushRef="#br1" timeOffset="32970.5">7528 9581 1020 0,'0'0'146'16,"0"0"-129"-16,0 0 41 16,0 0 100-16,95-46 21 15,-65 46-77-15,1 0-60 16,2 11 21-16,0 10 13 15,-5 5-48-15,-4 7 24 16,-8 2-36-16,-5 3 15 16,-8-1 11-16,-3-4-42 15,0-5 19-15,0-7-19 16,0-7 7-16,-2-8 10 0,1-6-16 16,-2 0 22-16,1-17-23 15,2-10-72-15,0-7 39 16,0-7-19-16,0 1-40 15,9 0 25-15,6 6 26 16,3 7 41-16,3 5 18 16,1 6-6-16,1 11 45 15,1 5-29-15,-2 4 0 16,3 18 58-16,-5 5-45 16,1 7-6-16,-4 0-8 15,0-1-27-15,1-7 39 16,-3-6-18-16,1-8-20 15,-1-9-1-15,1-3 0 16,0-12-39-16,0-14 12 0,-1-7-65 16,-2-6 11-16,-4 0 2 15,-1 2 62-15,-4 4 8 16,2 8 18-16,-3 13-2 16,-2 12-7-16,1 1-4 15,1 22 4-15,3 10 39 16,3 9-20-16,3 0 22 15,4 0-40-15,4-4 34 16,5-7 9-16,2-10-42 16,1-9 27-16,0-11-28 15,0-1 0-15,-5-11-1 16,-3-12 2-16,-7-4-2 16,-6-3 12-16,-7-2 8 0,0 1 52 15,-16 2-43 1,-8 6 11-16,-7 8 13 0,-2 7-53 15,-3 8-1-15,3 2-8 16,4 16-59-16,6 8 13 16,8 1-4-16,12 9-69 15,3-6-106-15,0-8-477 0</inkml:trace>
  <inkml:trace contextRef="#ctx0" brushRef="#br1" timeOffset="33630.9">8827 9634 1332 0,'0'0'375'16,"0"0"-359"-16,0 0-9 16,0 0-7-16,0 0 75 15,79 9 23-15,-69-26-19 16,-5-7-72-16,-2-5 17 15,-3-4-20-15,0 2 2 16,-2 3 5-16,-10 8-10 16,-3 7-1-16,2 9 35 15,0 4-33-15,-1 13-3 16,5 16 1-16,2 10 0 16,4 6 0-16,3 3 7 15,0 2-4-15,6-4 8 0,10-5 0 16,2-10-22-16,6-11 11 15,0-9-5-15,1-11-8 16,-1-2 13-16,-3-17-43 16,3-11 0-16,-5-4-32 15,-2-4 60-15,-1-2 5 16,-4 3 10-16,1 4 12 16,-1 10 16-16,0 9-21 15,0 14 6-15,2 2-11 16,-3 23 12-16,0 8-8 15,-4 8 0-15,1-2 20 16,-1-3-9-16,-2-9 9 16,1-8 14-16,-2-9-40 15,1-10-2-15,2 0-30 0,-1-17-34 16,3-12 37-16,-1-5-85 16,0-8-62-16,1-1 34 15,0-1 24-15,3 6 118 16,0 9 42-16,2 12 86 15,-1 15 43-15,2 2-85 16,0 24-11-16,-3 12-1 16,-2 3-57-16,1 4 6 15,-2-4-20-15,-1-5 5 16,1-9-16-16,-1-11-4 16,7-14-126-16,-5-9-194 15,-1-9-649-15</inkml:trace>
  <inkml:trace contextRef="#ctx0" brushRef="#br1" timeOffset="33871.76">9455 9056 1433 0,'0'0'386'0,"0"0"-298"15,10 126-54-15,-4-29-34 16,3 7 31-16,0-12 90 15,-3-23-31-15,-2-28-40 16,1-5-22-16,4-1-22 0,3-1-12 16,1-5 3-1,2-13-79-15,3-11 30 0,0-5-89 16,3-33-77-16,-5 0-115 16,-1 0-314-16</inkml:trace>
  <inkml:trace contextRef="#ctx0" brushRef="#br1" timeOffset="34172.03">9694 9632 512 0,'0'0'365'16,"0"0"-158"-16,31 96-58 16,-13-55-29-16,4-6-20 15,-1-4 31-15,4-11-58 16,1-11-19-16,-1-7-41 16,-1-2-13-16,-6-14-98 15,-2-13 25-15,-8-7-20 16,-5-5 41-16,-3-1 17 0,-5 1 35 15,-14 3 35-15,-1 9 28 16,-5 10-1-16,0 9 98 16,-2 8-43-16,0 0-41 15,4 16-74-15,1 5 6 16,12 5 22-16,7 2-8 16,3 2 23-16,5-4-29 15,14-3-8-15,6-6-8 16,5-6-66-16,17-11-50 15,-8 0-212-15,-4-9-599 0</inkml:trace>
  <inkml:trace contextRef="#ctx0" brushRef="#br1" timeOffset="34465.72">10108 9445 61 0,'0'0'1254'15,"0"0"-1124"-15,0 0-90 16,0 0-32-16,0 0 75 16,99 78 143-16,-79-47-120 15,-3 5-51-15,-1 1-40 16,-10 4-6-16,-3-2 13 16,-3-1-10-16,0-1-4 15,-4-4-8-15,-1-1 1 0,5-3-1 16,0-3 0-1,9-6-22-15,12-6 22 16,1-5-47-16,1-6 1 0,5-3-44 16,5-9-171-1,-6-11-340-15,-5-1 81 0</inkml:trace>
  <inkml:trace contextRef="#ctx0" brushRef="#br1" timeOffset="34744.23">10062 9762 1726 0,'0'0'317'0,"0"0"-236"15,0 0-81-15,0 0-29 16,113 0 29-16,-68 0 16 16,1 0 9-16,-1 0-25 15,-2-5-60-15,-2-6-58 16,6-2-220-16,-14 3-259 16,-3-1-86-16</inkml:trace>
  <inkml:trace contextRef="#ctx0" brushRef="#br1" timeOffset="35552.69">10566 9687 1081 0,'0'0'489'0,"0"0"-393"0,0 0-80 15,-3 102 15-15,3-69 20 16,6-1 67-16,9-5-21 16,3-8-78-16,3-7-19 15,1-5-9-15,-1-7-35 16,1 0-9-16,-4-11-26 15,-1-8 29-15,-6-6-4 16,-3-4-59-16,-7-2-4 16,-1-4 68-16,0 4 49 15,-16 2 14-15,-2 2 11 16,-6 10 17-16,-1 6 51 16,-2 8-17-16,2 3 17 15,2 0-14-15,4 14-45 0,4 6 7 16,5 5-20-1,7 1 20-15,3 3 4 0,0-5-45 16,3-3 12-16,10-6-12 16,-1-5-13-16,7-6-12 15,-1-4-10-15,6 0-51 16,0-4-24-16,1-7 28 16,0-2 9-16,-3-1 11 15,0 0 27-15,-1 3 35 16,-5 4 1-16,2 7 61 15,2 0 69-15,-1 20-36 16,2 8-10-16,-5 6-73 0,2 2 4 16,-4-2 30-1,0-4-29-15,-3-8-4 0,4-6-13 16,-3-7-7-16,0-9-3 16,-2 0-49-16,2-8-70 15,0-13 50-15,-2-8-88 16,-2-7 12-16,4-3-67 15,-5 3 1-15,2 4 221 16,0 8 89-16,3 15 137 16,-1 6 61-16,-1 3-77 15,2 12-58-15,-2 8-56 16,1 6-54-16,-2-2-4 16,-2-2-5-16,1-2-11 15,-1-4 24-15,-1-6-46 16,2-7-10-16,-1-3 9 0,2 0-79 15,0-4 33-15,0-5 3 16,0 2 27-16,1 3 2 16,-2 4 13-16,1 0 2 15,1 8-8-15,-1 6-1 16,2 2 7-16,-1-1-5 16,-3-3 14-16,-1-1 8 15,2-1-14-15,1-2-2 16,0-3-7-16,-2-3-55 15,2-2-25-15,0 0-185 16,-6 0-517-16</inkml:trace>
  <inkml:trace contextRef="#ctx0" brushRef="#br1" timeOffset="35817.11">11288 9148 1534 0,'0'0'507'0,"0"0"-408"15,0 0-98-15,0 0 25 16,13 96-17-16,7-33 24 16,-1-1 42-16,2 7-66 15,1-1-3-15,-4-13-6 0,0 6-46 16,-5-9 35-16,-2-8-50 15,-3-9-35-15,-4-6-71 16,-2-12-195-16,-1-8-261 0</inkml:trace>
  <inkml:trace contextRef="#ctx0" brushRef="#br1" timeOffset="36168.43">11473 9733 1298 0,'0'0'269'0,"0"0"-202"16,0 0-67-16,0 0 0 16,97-5 73-16,-66-8 25 0,1-3-41 15,-3-1-57-15,-2-5-5 16,-5 1-5-16,-6 0-12 16,-9 0 13-16,-7 0 8 15,0 2 1-15,-15 2 8 16,-4 3 11-16,-4 6 6 15,4 5 13-15,0 3-15 16,5 18 81-16,6 13-17 16,5 6-40-16,3 8 25 15,0 2-17-15,12 0-6 16,6-4 7-16,2-5-40 16,2-8 2-16,3-7-18 15,-1-7-34-15,-1-4 26 0,-2-8-48 16,1-4-92-1,-5-6-115-15,-3-5-1270 0</inkml:trace>
  <inkml:trace contextRef="#ctx0" brushRef="#br1" timeOffset="37452.94">12295 8168 530 0,'0'0'399'15,"0"0"-170"-15,0 0-39 16,0 0-48-16,0 0 20 16,0 0-47-16,0 0-56 15,0 0 1-15,-5 9-37 16,-1 4 15-16,-4 4 21 15,2 7-35-15,-1 5 19 16,-2 7-16-16,0 7-20 16,0 8 36-16,1 18-32 0,3 17 1 15,2 16-3-15,2 5 3 16,3-19-14-16,0-24 2 16,0-26-10-16,0-10 9 15,0-6 1-15,0-4 0 16,0-4 0-16,2-9-40 15,-1-5-31-15,2-6-71 16,0-15-20-16,2-30-42 16,-1 4-114-16,-1-1-290 0</inkml:trace>
  <inkml:trace contextRef="#ctx0" brushRef="#br1" timeOffset="37747.18">12195 8104 743 0,'0'0'318'0,"0"0"-186"15,0 0-103-15,0 0-6 16,0 0 30-16,0 0 20 16,62 73 21-16,-35-37-1 15,4 8 11-15,5 6 17 16,2 7-1-16,-1 3-26 15,0 2-36-15,-6-1-33 16,-5-4 9-16,-5-4-28 16,-3-9 0-16,-8-7-6 0,-1-10-15 15,-6-7-10 1,0-4-106-16,-3-6-130 0,-10-3-127 16,-5-4-421-16</inkml:trace>
  <inkml:trace contextRef="#ctx0" brushRef="#br1" timeOffset="38085.55">12147 8686 500 0,'0'0'116'15,"0"0"6"-15,0 0 62 16,0 0-12-16,0 0-6 16,90-1-50-16,-56 1 48 15,7 0-27-15,4 1-49 16,6 6-5-16,-2-1-21 16,2 2-10-16,-5 1-2 15,-6-1-42-15,-7 1 18 16,-7-1-15-16,-8 0-11 15,-7-4 25-15,-3 0-25 16,-5-3 9-16,-1-1-9 0,-1 0-20 16,-1-10-117-1,0-3-447-15</inkml:trace>
  <inkml:trace contextRef="#ctx0" brushRef="#br1" timeOffset="38520.54">12939 8210 912 0,'0'0'253'0,"0"0"-175"15,0 0-57-15,0 76 2 16,0-35 171-16,2 5-18 15,1 8-39-15,4 2-30 16,-3 1-47-16,2-3 6 16,-1-2-40-16,-2-5-26 15,2-8 15-15,-1-3-15 16,-1-10-1-16,1-2-43 0,-1-9-81 16,0-4-25-16,-1-11-149 15,-1 0-280-15,-1 0-49 0</inkml:trace>
  <inkml:trace contextRef="#ctx0" brushRef="#br1" timeOffset="39254.86">12873 8124 438 0,'0'0'150'16,"0"0"-82"-16,0 0 85 16,0 0 27-16,88-22-15 15,-56 22-26-15,2 0-46 16,2 2 16-16,2 14-15 15,-2 2-33-15,-4 2 40 16,-6 8-34-16,-7 1-7 16,-6 3 2-16,-7 4-42 15,-6-1 4-15,0 2-24 16,-15-4 12-16,-6-2-20 0,-3-6 8 16,-3-4-20-1,-1-4-2-15,0-7-40 0,3-5 31 16,3-5-21-16,3 0-18 15,7 0 17-15,3-11-87 16,6-3 1-16,3 0-29 16,0-2 40-16,9 1 30 15,5-1 32-15,5 3 50 16,2 3 16-16,6 3 19 16,1 2 66-16,5 5 48 15,0 0-26-15,0 6 26 16,1 9-9-16,-3 5-31 15,-5 4 12-15,-6 3-17 16,-6 4-15-16,-8 1-12 16,-6 1-31-16,0 1 9 0,-12-2-8 15,-5-1-31-15,-5-2 32 16,-3-1-32-16,-5-7 11 16,-3-3 5-16,-3-5-7 15,-1-5-11-15,1-4 2 16,1-4 0-16,5 0 27 15,7 0-4-15,5-2 11 16,6-7-10-16,2 1-23 16,4-2-2-16,4 0 1 15,1 0-38-15,1 1 29 0,0 4-28 16,0-1-23 0,11 0-31-16,3 0-146 0,1 1-278 15</inkml:trace>
  <inkml:trace contextRef="#ctx0" brushRef="#br1" timeOffset="39930.67">13448 8668 1011 0,'0'0'512'16,"0"0"-455"-16,0 0-57 15,0 0 38-15,0 0-35 16,0 0 78-16,0 0 3 16,47-24-36-16,-23 23-35 15,5 1-13-15,1 0 45 16,-1 11-5-16,-3 8 1 15,-6 4 24-15,-6 5-29 16,-8 2-16-16,-6 1-14 16,0 2-3-16,-14-1 18 15,-8-2-20-15,-3-4 10 16,-2-4-5-16,-2-8-6 16,6-6-1-16,2-5-21 15,6-3-26-15,5 0 8 16,8-9-40-16,2-4-46 0,0-4 42 15,15 3-35-15,4 0 61 16,5 3 8-16,5 8 50 16,3 3 12-16,3 0 46 15,3 3 34-15,0 13-5 16,-1 6-17-16,-3 2 20 16,-4 6-20-16,-6 1 2 15,-9 2-19-15,-6 1-16 16,-9 0-1-16,0 2-5 15,-15-2-30-15,-9-2 18 16,-7-6-1-16,-5-4-17 16,-3-8 30-16,-3-6-12 15,1-8 23-15,2 0 14 0,3-11-41 16,6-8 14 0,5-1-29-16,7 2 0 0,9 4-8 15,3 4-10-15,6 3-36 16,0 3-20-16,3-2-17 15,25-9-32-15,-1-1-215 16,1-1-860-16</inkml:trace>
  <inkml:trace contextRef="#ctx0" brushRef="#br1" timeOffset="40470.19">14026 8058 838 0,'0'0'326'0,"0"0"-201"16,0 0-8-16,0 0-51 16,0 0 104-16,0 0-19 0,0 0-70 15,10 3 1-15,-2 7-2 16,3 6-5-16,1 4 17 16,4 5-67-16,3 4 21 15,4 6-3-15,5 5-36 16,5 7 34-16,4 5-32 15,2 6 9-15,1 5 25 16,3 1-41-16,1 2 11 16,-4-1-13-16,-1-3 9 15,-5-4-4-15,-4-8-4 16,-5-7 4-16,-5-6 8 16,-1-8-4-16,-7-7-9 15,0-5 0-15,-6-8 2 16,-2-3-4-16,-2-3 3 15,0-3-1-15,-2 0 0 0,1 0-27 16,-1 0-22-16,2 0-33 16,-2-9-37-16,1-15-26 15,-1 6-193-15,0-3-619 0</inkml:trace>
  <inkml:trace contextRef="#ctx0" brushRef="#br1" timeOffset="40953.04">14629 8073 1033 0,'0'0'255'16,"0"0"-93"-16,0 0-83 16,0 0 2-16,0 0 15 15,0 0-33-15,0 0-9 16,-52 34-45-16,35-9 35 16,-5 4 3-16,1 9-14 15,-4 6 23-15,-1 6-27 16,-1 8 6-16,-1 3 26 0,0 5-46 15,-2 1 13 1,5-3-12-16,-1-4-16 0,3-5 44 16,4-8-14-16,2-9 2 15,5-8 1-15,2-11-24 16,3-8-6-16,4-3-3 16,2-5 6-16,1-3 8 15,0 0-14-15,0 0 6 16,0 0-6-16,0 0-4 15,0 0-4-15,0 0-29 16,0 0-53-16,0 0-37 16,0-3-176-16,0 0-419 0</inkml:trace>
  <inkml:trace contextRef="#ctx0" brushRef="#br1" timeOffset="45547.17">1655 11448 747 0,'0'0'487'0,"0"0"-392"0,0 0-38 16,0 0 62-16,0 0 26 16,0 0-37-16,-4-3-29 15,4 3-48-15,0 2-3 16,0 9 7-16,-3 6-34 15,3 8 10-15,-3 9-11 16,0 8 6-16,0 8 6 16,-2 5-12-16,1 1 8 15,-1-1-2-15,0-3-6 16,0-7 0-16,2-6 0 16,3-11-3-16,0-8-5 15,0-6 8-15,0-8 0 16,0-5 0-16,0-1-53 15,0 0 40-15,13 0 11 0,1 0-5 16,5-3 6-16,2-2 2 16,3 0-1-16,6 1 16 15,4 3-7-15,2 1 3 16,1 0 1-16,-1 0-12 16,-2 0 17-16,-4 4-18 15,-3 0 2-15,-7 0-2 16,-3-1-40-16,-3-3-110 15,-4 0-171-15,-7-8-359 0</inkml:trace>
  <inkml:trace contextRef="#ctx0" brushRef="#br1" timeOffset="45824.96">1912 11487 1243 0,'0'0'520'16,"0"0"-476"-16,0 0-43 16,0 0 10-16,-6 88-10 15,6-26 34-15,3 26-13 16,9 20-10-16,6 9 29 16,-5-21-13-16,-3-24-2 15,-5-27 10-15,1-7-35 16,0 1 0-16,2-1-1 15,0-3-13-15,-2-12 12 0,2-11-80 16,1-12-174 0,-2 0-227-16,-1-13-282 0</inkml:trace>
  <inkml:trace contextRef="#ctx0" brushRef="#br1" timeOffset="46462.03">2505 11930 846 0,'0'0'193'15,"0"0"-45"-15,0 0-12 16,0 0 21-16,0 0-26 15,0 0-25-15,0 0 14 16,-55-44-59-16,30 38-59 16,-2 2-2-16,-3 4 41 15,-1 0-32-15,3 3 5 16,-1 9-14-16,1 5 0 16,8 5 0-16,4 1-15 15,4 4 6-15,5 1 9 16,7 1-9-16,0 0-3 15,16-2 4-15,5-2 7 16,3-3-8-16,4-8-61 0,1-5 57 16,-1-7 11-16,3-2-1 15,-4-5-7-15,-5-9-12 16,-5-9-29-16,1-2 15 16,-8-1 34-16,-1-2 2 15,-6-1 12-15,-3 1 1 16,0 5 31-16,0 3-25 15,-3 9 10-15,-1 1 12 16,1 9-40-16,1 1 29 16,1 8-29-16,1 17 25 15,0 11 4-15,0 12-28 16,1 9-2-16,8 17 0 16,-3-7 0-16,3 1 11 15,-3 0-11-15,-1-12 1 0,2 2 3 16,-3-10-3-16,1-9-2 15,1-10-17-15,0-11-39 16,1-9-44-16,-2-7-30 16,4-5-7-16,-2-13-35 15,2-4-407-15</inkml:trace>
  <inkml:trace contextRef="#ctx0" brushRef="#br1" timeOffset="47154.86">2732 11821 963 0,'0'0'401'16,"0"0"-309"-16,0 0-69 15,0 101 7-15,2-53-11 16,2 1 93-16,1 3-33 15,2-3-43-15,-1-6 7 16,0-5-34-16,0-12 2 16,-3-7-2-16,0-10-2 15,-1-4-8-15,-2-5 1 16,0-3-14-16,0-16 12 16,0-8 1-16,0-7-5 15,-6-5-6-15,1-3-1 0,2-3-1 16,3 5-10-1,0 2-34-15,3 4 2 0,13 6 4 16,-2 8 0-16,2 9 23 16,4 8 3-16,-4 3 24 15,4 9-8-15,-3 10 10 16,-3 9 47-16,4 3-9 16,-2 3-5-16,-4 3 1 15,2 0-33-15,-1-4 10 16,-1-3-11-16,6-5 0 15,-3-6-3-15,1-7 3 16,2-6 0-16,1-6-6 16,2 0-37-16,-3-10 30 0,0-10-27 15,-4-6-122-15,-3-5 65 16,-5-3 23-16,-4-1 19 16,-2 1-19-16,0 3 74 15,-6 7 32-15,-3 5 71 16,-3 9 39-16,3 8 34 15,1 2-93-15,1 9-22 16,3 14-28-16,1 11-14 16,3 10 12-16,0 4-2 15,0 3-7-15,11-2 34 16,3-5-29-16,5-5-12 16,2-8-15-16,3-12-12 15,3-9-56-15,12-10 2 16,-8-17-206-16,-4-6-98 0</inkml:trace>
  <inkml:trace contextRef="#ctx0" brushRef="#br1" timeOffset="47686.74">3433 11807 1300 0,'0'0'335'0,"0"0"-259"16,0 0-38-16,15 86-29 15,-3-26 16-15,6 22 32 16,3 26-38-16,6 13 3 16,-2 0-22-16,-4-6 6 15,-9-17-6-15,0-6 0 0,-6-20-27 16,-2-21 21-16,-2-19-16 16,-2-13 22-16,1-4-1 15,-1-5 1-15,0-8 10 16,0-2 12-16,0-27 7 15,-13-19 3-15,-2-29-31 16,-6-26 13-16,0-12-14 16,5 1-40-16,5 7-11 15,11 16-2-15,0 16 15 16,0 16 14-16,11 18-20 16,1 10 44-16,10-2-1 15,3 6 1-15,5 6 18 16,3 12-5-16,0 7 21 15,1 10 14-15,-2 16 35 0,-7 3-11 16,-3 4-19-16,-10-1 1 16,-7 2 15-16,-5-3-41 15,0-1 9-15,-15-4-7 16,-9-2-29-16,-4-5 15 16,-5-6-16-16,0-8 0 15,0-5-1-15,8-1-36 16,1-16-47-16,10-4-49 15,7-5-77-15,7-13-125 16,4 6-234-16,10 3-99 0</inkml:trace>
  <inkml:trace contextRef="#ctx0" brushRef="#br1" timeOffset="47993.85">3813 11986 1122 0,'0'0'191'0,"0"0"-131"16,45 99-34-16,-22-55 15 15,-1-2 79-15,1-7-27 16,2-6-42-16,3-13 57 16,-1-9-68-16,3-7-14 15,0-4-26-15,-5-20 6 16,-1-5-4-16,-8-9 42 16,-8-4-17-16,-5-1 29 15,-3 2-37-15,-6 2 34 16,-12 8-16-16,-9 6-14 15,-1 8 54-15,-5 8-45 16,-3 9-20-16,-1 0-12 0,4 14-13 16,3 12-46-16,9 5-13 15,8 4-3-15,8 1-12 16,5 6-125-16,11-8-178 16,8-8-534-16</inkml:trace>
  <inkml:trace contextRef="#ctx0" brushRef="#br1" timeOffset="48362.06">4334 11883 1620 0,'0'0'156'16,"0"0"-156"-16,0 0-10 15,0 0 10-15,-97-11 41 16,76 19 12-16,5 5-39 15,4 2-8-15,9 0-6 16,3 2-6-16,0 0-2 16,12 2-3-16,10 1-11 15,8-2 21-15,3 2-36 16,6 0 33-16,-2-1-7 16,-3 2 17-16,-7 0-6 15,-6 2 10-15,-6-1 8 16,-11 2 55-16,-4-1-4 15,-1 0-12-15,-18-3 7 16,-8-3-21-16,-6-2 13 16,2-4-22-16,-4-8-25 0,4-3-9 15,6 0-6-15,1-27-125 16,9 2-92-16,6-1-604 0</inkml:trace>
  <inkml:trace contextRef="#ctx0" brushRef="#br1" timeOffset="49022.93">4931 11943 971 0,'0'0'209'16,"0"0"-143"-16,0 0-56 15,0 0 15-15,0 0 65 16,95 7 17-16,-71-22 8 16,0-4-67-16,-3-4-48 15,-9-1 29-15,-2-1-10 16,-7 3 3-16,-3 2-22 16,-3 3-6-16,-13 3 6 0,-5 7 1 15,-2 4 37 1,-5 3-16-16,3 7-6 0,1 15-2 15,3 7 10-15,8 7 11 16,5 5 31-16,8 2-21 16,0 1 1-16,11-2 19 15,11-5-45-15,9-5 12 16,5-6-32-16,5-11 1 16,5-7-9-16,-1-8-26 15,10-22-97-15,-12-7-113 16,-16-4-672-16</inkml:trace>
  <inkml:trace contextRef="#ctx0" brushRef="#br1" timeOffset="49340.33">4795 11493 555 0,'0'0'945'0,"0"0"-911"15,0 0-34-15,0 0 0 16,0 0 0-16,82 7 147 16,-34-3-28-16,10 1-6 15,5 0-19-15,-2-2-48 16,-6-1 16-16,-6-1-29 0,-13 0-17 15,-9 1 6-15,-12-2-22 16,-9 3 0-16,-6-3-40 16,0 4-136-16,-5-3-96 15,-7 2-815-15</inkml:trace>
  <inkml:trace contextRef="#ctx0" brushRef="#br1" timeOffset="52951.25">5714 11819 1065 0,'0'0'202'0,"0"0"-66"0,0 0 9 16,0 0 28-16,0 0-31 16,0 0-77-16,0 0-13 15,3 0-32-15,16 0 11 16,5 3 64-16,9 1-56 16,1-1-14-16,2-1-23 15,-3-2 13-15,0 0-21 16,-5 0 6-16,-3 0-27 15,-5-3 4-15,-7-2-61 16,-4 3-23-16,-9 2-92 0,0 0-152 16,0 0-264-16</inkml:trace>
  <inkml:trace contextRef="#ctx0" brushRef="#br1" timeOffset="53183.04">5700 11964 985 0,'0'0'228'0,"0"0"-158"16,0 0-6-16,0 0 43 15,0 0 57-15,0 0 26 16,0 0-77-16,102 0-25 16,-65-4-47-16,3 3-40 15,-4-3 16-15,-3 1-17 0,0-2-1 16,-6-2-21-16,-4 0-136 15,-1-10-127-15,-6 4-310 16,-7-3-79-16</inkml:trace>
  <inkml:trace contextRef="#ctx0" brushRef="#br1" timeOffset="53738.19">6067 11573 846 0,'0'0'634'16,"0"0"-563"-16,0 0-35 16,0 0-36-16,-4 96 41 15,4-46 70-15,0 8-41 0,0 4-7 16,4 2-15-16,2-1-32 16,-1-4 20-16,1-9-23 15,-2-11 9-15,2-10 2 16,-3-14-16-16,-1-6-8 15,-1-9 0-15,1 0 1 16,-1-9-1-16,-1-14 19 16,0-10-11-16,0-5-1 15,0-9 0-15,-7-3-14 16,-5-1 6-16,3-2-10 16,-2 4 11-16,1 3 0 15,1 7 1-15,6 6 2 0,0 10-3 16,3 9-2-1,0 5-27-15,0 7-15 0,6 2 35 16,9 4-11-16,3 15 20 16,9 6 4-16,4 6 2 15,2 3-7-15,1 2 1 16,-2 0 0-16,-7-2 5 16,-6-1 2-16,-8-3 15 15,-10 0 26-15,-1-3-41 16,-6-2 23-16,-13 0-30 15,-4-6 10-15,-2 0 8 16,-2-6-5-16,2-1 5 16,3-3 1-16,5-6-18 0,5 0-2 15,6-1-9-15,6-2-66 16,0 0-69-16,5 0-590 0</inkml:trace>
  <inkml:trace contextRef="#ctx0" brushRef="#br0" timeOffset="57102.59">6947 11630 821 0,'0'0'299'15,"0"0"-196"-15,0 0 7 16,0 0 6-16,0 0 19 16,0 0-24-16,0 0-48 15,-74-21 0-15,59 21-33 16,-4 1-29-16,-1 15 22 15,2 5-17-15,-1 8 6 16,2 3 0-16,4 3-1 16,6 2-11-16,5 4 2 15,2-1 4-15,0 0 11 16,16-4-16-16,1-4 13 0,7-5-8 16,-2-8 5-16,5-6-19 15,-6-7 8-15,3-6-3 16,-5-2 2-16,-1-16 2 15,-3-9 12-15,-5-10 0 16,-2-8-4-16,-4-5-10 16,-1-8 1-16,-3-2 0 15,0-1 6-15,-3-5-6 16,-9 3 0-16,2 3 6 16,-3 8 2-16,2 11-8 15,2 11 0-15,4 10 0 16,0 11 5-16,5 4-5 0,0 5-13 15,0 14 13 1,0 17-6-16,10 24 6 0,7 29 0 16,5 20 0-16,0-4 0 15,-2-21 0-15,-4-23 1 16,3-20 3-16,-1 5-2 16,5-5-2-16,2-4 0 15,-4-13-4-15,1-11-4 16,-1-8-15-16,-3-11 23 15,0-14 0-15,-4-11-44 16,-3-4 19-16,-5-6-15 16,-4 0 2-16,-2-1 38 15,0 5-3-15,-5 6 3 0,-4 8 13 16,1 11-7 0,0 12-6-16,8 5 0 0,0 15-12 15,0 20 12-15,9 15 6 16,9 9 24-16,4 3 2 15,5-1-31-15,3-13 3 16,1-9-4-16,2-15-12 16,-2-15 5-16,-4-9-92 15,-3-26-1-15,-6-9-138 16,-12-5-355-16</inkml:trace>
  <inkml:trace contextRef="#ctx0" brushRef="#br0" timeOffset="57262.19">7256 11414 1428 0,'0'0'502'0,"0"0"-433"15,0 0-47-15,0 0-22 16,0 0 0-16,0 0-41 16,0 0-123-16,30 17-30 15,-8-4-412-15</inkml:trace>
  <inkml:trace contextRef="#ctx0" brushRef="#br0" timeOffset="57740.83">7781 11681 614 0,'0'0'492'0,"0"0"-343"15,0 0-46-15,-89 24-3 16,56-11 54-16,-3-1-55 16,3 4-10-16,2 1-36 15,3 0-46-15,7 0 17 16,6-2-24-16,4-2 7 16,7-5-14-16,4-2 7 15,2-2-8-15,17-3 8 16,9-1-32-16,5 2 32 15,10 2 0-15,2 1 2 16,2 7 9-16,-6 2-5 0,-5 6-6 16,-6 2 29-16,-8 5-18 15,-7-1 25-15,-5 1-15 16,-5-2 8-16,-5-2 49 16,0 1-39-16,-18-7-15 15,-9-7-10-15,-6-3-13 16,-6-7 26-16,-4 0-18 15,-3-12 7-15,7-6 10 16,6-2-25-16,8 0-2 16,9 0-44-16,11 4-27 15,5-1 7-15,0 1-56 16,33-10-80-16,-2 5-127 16,2 1-481-16</inkml:trace>
  <inkml:trace contextRef="#ctx0" brushRef="#br0" timeOffset="58026.37">7929 11243 1362 0,'0'0'315'16,"0"0"-170"-16,0 0-75 15,0 0-61-15,0 0 16 16,0 0 16-16,6 104 7 15,16-12 34-15,5 31-60 16,1 11 2-16,-4-11-24 16,-9-26 12-16,-6-37-18 15,-5-19 6-15,1-7 0 16,1 0 0-16,5-2-53 0,-3-3-15 16,1-15-92-16,-3-7-176 15,-3-11 21-15,-1-12-208 16,-2-5 113-16</inkml:trace>
  <inkml:trace contextRef="#ctx0" brushRef="#br0" timeOffset="58378.59">8056 11898 90 0,'0'0'1006'15,"0"0"-802"-15,0 0-48 16,0 0-75-16,-36-72-13 16,36 63-15-16,0 2-47 0,0-1 21 15,10 0-26-15,7 1 0 16,5-2 17-1,5 2-17-15,3-3-1 0,2 3 0 16,3 4 0-16,-1 3-6 16,-1 0 14-16,-3 6 9 15,-2 11 25-15,-3 6-28 16,-2 5 19-16,-7 8 10 16,-1 6-35-16,-4 2 25 15,-4 2-27-15,-2 0 7 16,0-6 25-16,0-7-37 15,1-7 3-15,0-9-4 16,2-5 0-16,2-9-15 0,-1-3 31 16,0 0-16-1,1-12 16-15,2-6-16 0,-1-5-16 16,-3-1-76-16,1-3-105 16,-4 6-193-16,-2 4-514 0</inkml:trace>
  <inkml:trace contextRef="#ctx0" brushRef="#br0" timeOffset="58949.64">8461 12118 1345 0,'0'0'255'16,"0"0"-122"-16,0 0-76 15,-3-73 41-15,3 50-13 16,0-2-16-16,0 3-2 16,2 0-53-16,5 2 8 15,1-2-22-15,2 0 10 16,1 0-1-16,1 2-9 16,1 3 7-16,-1 4-1 15,4 1-5-15,-2 7-2 16,-2 2-5-16,3 3-45 15,-5 0 50-15,3 11-20 0,-2 0-84 16,0 1-102-16,-3-2-329 16,-3-2-335-16</inkml:trace>
  <inkml:trace contextRef="#ctx0" brushRef="#br0" timeOffset="59221.09">8691 11808 1043 0,'0'0'314'16,"0"0"-149"-16,0 0-45 0,0 0 12 16,7 101-9-16,-1-58-2 15,-1 2-32-15,1 2-63 16,-3-6 14-16,0-5-34 15,4-7-4-15,-4-9-2 16,0-8-6-16,-1-4-55 16,-1-7-62-16,-1-1-118 15,0-9-123-15,0-5-289 0</inkml:trace>
  <inkml:trace contextRef="#ctx0" brushRef="#br0" timeOffset="59409.04">8654 11490 1605 0,'0'0'477'0,"0"0"-386"16,0 0-79-16,0 0-12 16,0 0-13-16,0 0-21 15,0 0-55-15,16 0-20 16,1-4-214-16,-1-2-572 0</inkml:trace>
  <inkml:trace contextRef="#ctx0" brushRef="#br0" timeOffset="59888.66">8885 11266 1407 0,'0'0'254'0,"0"0"-196"16,0 0-40-16,-5 122 8 15,5-42 34-15,14 28 47 16,8 12-38-16,3-2-47 16,-3-13 11-16,-8-30-31 15,-3-15 8-15,-5-21 27 16,-3-6-36-16,4-4 17 16,-1 0-18-16,-1-6 0 15,-2-9 3-15,-3-12-3 16,0-2 8-16,0-13 29 15,0-15-35-15,0-11 5 16,0-10-7-16,0-6-26 0,6-3-1 16,5 3-50-16,5 6 19 15,3 11 32-15,6 13-12 16,1 13 37-16,2 12-8 16,2 8 9-16,-2 18 0 15,-2 10 34-15,-7 5 17 16,-7-1 4-16,-8 3-8 15,-4-5 2-15,0-1-27 16,-13-8-20-16,-9-3 18 16,-5-9-19-16,-3-8 10 15,-1-7 2-15,1-2-13 16,3-3 0-16,7-13-41 16,6-1-43-16,9-14-67 15,4 5-253-15,1 0-464 0</inkml:trace>
  <inkml:trace contextRef="#ctx0" brushRef="#br0" timeOffset="61292.23">9350 11777 1275 0,'0'0'510'15,"0"0"-443"-15,0 0-40 16,0 74-20-16,0-31 6 15,2 5 64-15,1 3 35 16,3-2-25-16,6-6-56 16,1-5-9-16,5-10-10 15,0-9-6-15,3-12-12 0,3-7-3 16,-2-1-36-16,1-18 34 16,-3-9-48-16,1-8-7 15,-6-6 14-15,-3-1 6 16,-5-1 34-16,-5 1-2 15,-2 1 14-15,0 6 10 16,0 7 16-16,-2 12 23 16,-1 12 19-16,3 5-54 15,0 19 0-15,0 17-2 16,2 10-4-16,7 5 33 16,6 1-19-16,1-7-3 15,7-8 8-15,2-13-21 0,3-8-7 16,2-11 1-16,0-5-37 15,0-11 31-15,-3-16-43 16,-2-10 11-16,-4-6 7 16,-6-5-19-16,-5-3 33 15,-7 3 4-15,-3 4 11 16,0 8 2-16,0 12 0 16,0 13 12-16,0 11 9 15,0 11-10-15,0 23-11 16,0 9 1-16,0 9 18 15,8-2 40-15,6-3-28 16,2-8-11-16,4-10-4 16,3-6-14-16,1-12-4 0,3-8-3 15,-2-3-40 1,0-14 29-16,-3-13-22 0,-3-7 5 16,-5-7 25-16,-5-3-24 15,-6 0 31-15,-3 3-1 16,0 6-1-16,0 10 2 15,0 16 2-15,0 9-1 16,0 9 10-16,0 25 0 16,0 12 0-16,2 2 24 15,7 0-13-15,9-4 13 16,1-9-27-16,1-11-1 16,0-8-6-16,1-12-3 15,-1-4-24-15,-1-8-18 16,-1-15-11-16,-5-8 12 15,-2-6-22-15,-2-3 27 0,-6 3 20 16,-3 0-37-16,0 9-1 16,0 8 0-16,0 12 22 15,0 8 24-15,0 12-17 16,0 21 28-16,1 8 49 16,10 6 31-16,3 0 5 15,8-5-35-15,4-6-41 16,4-12 18-16,5-9-21 15,-1-10 2-15,0-5-8 16,-3-10-17-16,-5-12-3 0,-2-10 10 16,-8-2 10-1,-9-4 1-15,-7-2 0 16,0 2 10-16,-13 3 23 0,-14 3-22 16,-1 8 41-16,-4 5-14 15,1 8-38-15,1 8 19 16,5 3-20-16,3 0 0 15,5 4 0-15,7 5-4 16,4-2 4-16,6-4-12 16,0-3-50-16,0 0 9 15,16 0-43-15,4-10 15 16,5-6 7-16,5-1-56 16,4 0 23-16,2 5 58 15,1 5 49-15,5 7 34 16,-2 3 51-16,3 19 35 15,-2 10-7-15,-5 10-32 0,-5 5 10 16,-4 5-22-16,-8-4-29 16,-7-4 12-16,0-8-24 15,-6-9 4-15,1-13-11 16,-2-7-21-16,1-7 0 16,3-12-10-16,-3-14-5 15,0-14 8-15,0-5-14 16,-2-5-4-16,3 3 25 15,-2 5-20-15,4 13 18 16,0 16-6-16,3 13 8 16,0 12 33-16,4 21 20 15,-1 9-11-15,0 1 17 0,-1 1-36 16,-1-6 14-16,-3-4-37 16,-2-7-13-16,-2-8-15 15,-3-3-55-15,0-8-43 16,-3-5-123-16,0-3-325 15,0 0-572-15</inkml:trace>
  <inkml:trace contextRef="#ctx0" brushRef="#br0" timeOffset="61543.18">10569 11157 1534 0,'0'0'380'0,"0"0"-280"16,0-90-59-16,12 53-12 15,0 4-8-15,1 4 51 16,4 7-26-16,-5 4-34 16,-1 4 10-16,-3 5-22 15,-5 6-35-15,-3 3-27 16,-18 3-145-16,-6 10-282 15,-4 4-862-15</inkml:trace>
  <inkml:trace contextRef="#ctx0" brushRef="#br0" timeOffset="61735.23">10044 11319 1872 0,'0'0'351'16,"0"0"-166"-16,0 0-113 16,0 0-40-16,0 0-32 15,0 0-1-15,0 0-78 16,0-1-113-16,0 1-454 0</inkml:trace>
  <inkml:trace contextRef="#ctx0" brushRef="#br0" timeOffset="67059.95">11643 11830 651 0,'0'0'315'16,"0"0"-230"-16,0 0-76 15,0 0 35-15,0 0 66 16,0 0 25-16,65 0-19 0,-45 1-50 16,1 1-26-1,-2-1-31-15,1 1-9 0,-3 0 4 16,-4-1-4-16,-2 0-25 15,-5 5-74-15,-1-1-134 16,-5 2-266-16</inkml:trace>
  <inkml:trace contextRef="#ctx0" brushRef="#br0" timeOffset="67278.67">11646 11979 788 0,'0'0'211'0,"0"0"-140"0,0 0 11 15,0 0 24-15,0 0-2 16,94 14-72-16,-66-11-15 16,3-2-17-16,-1 0-20 15,0-1-80-15,10-1-174 16,-7-9-26-16</inkml:trace>
  <inkml:trace contextRef="#ctx0" brushRef="#br0" timeOffset="67586.17">12217 11296 575 0,'0'0'186'16,"0"0"-88"-16,21 118 55 15,0-29-18-15,6 23-12 16,1 5-32-16,-5-21-24 15,-4-27-34-15,-10-29-33 16,4-5-5-16,-2 0-55 16,-2 6-112-16,-1-4-158 15,-5-12-187-15</inkml:trace>
  <inkml:trace contextRef="#ctx0" brushRef="#br0" timeOffset="68050.42">12180 11818 851 0,'0'0'269'0,"0"0"-187"16,0 0-54-16,0 0-22 16,0 0 24-16,0 0 28 15,0 0 54-15,31 16 13 16,-4-4-64-16,6-3-19 0,8 2-26 15,6-5 19 1,6-2 51-16,3-4-42 0,0 0-22 16,0-7 3-16,-1-12-24 15,-5-3-2-15,-8-6-2 16,-6-4-50-16,-10 1 14 16,-9-1 7-16,-8 6 16 15,-7 1 16-15,-2 6-7 16,-3 6 6-16,-11 6-11 15,-5 5 12-15,-2 2 19 16,0 9-18-16,-1 15 16 16,1 9 15-16,6 10-1 15,3 3 16-15,9 0-18 0,3 0-13 16,2-6 34 0,14-5-18-16,6-6-7 0,8-7-12 15,3-8-13-15,6-9-1 16,0-5-53-16,11-12-86 15,-9-11-117-15,-10-3-446 0</inkml:trace>
  <inkml:trace contextRef="#ctx0" brushRef="#br0" timeOffset="68350.31">12988 11198 808 0,'0'0'318'0,"0"0"-161"16,0 0-64-16,0 0 22 15,8 110 1-15,6-24-4 16,6 30-30-16,1 7-3 15,-3-17-42-15,-6-28-20 16,-6-34-8-16,0-7-9 16,-2 1-11-16,3 2-39 15,-2-1-64-15,-3-12-146 16,-2-11-381-16</inkml:trace>
  <inkml:trace contextRef="#ctx0" brushRef="#br0" timeOffset="69258.13">12997 11719 573 0,'0'0'850'15,"0"0"-770"-15,0 0-80 16,0 0 0-16,0 0 26 16,0 0 6-16,114 4 7 15,-74-4-25-15,9 0-13 16,-4-4 24-16,4-7-24 15,-7-1 5-15,-1-3 39 0,-8-1 101 16,-6 2-97-16,-10 3-38 16,-7 4 0-16,-6 6-22 15,-4 1 4-15,0 12 7 16,0 15 13-16,-1 7-1 16,-5 3-11-16,0-2-1 15,2-2 1-15,-1-7 1 16,2-7-2-16,0-5 0 15,2-6 6-15,1-5 0 16,-2-3-6-16,1 0 14 16,-5-11-13-16,6-8 20 15,-2-5-20-15,2-5-2 16,0-4-5-16,0-1-86 0,14 0-9 16,2 5-13-1,7 4 23-15,5 6 60 0,3 8 31 16,4 7 57-16,-1 4-21 15,0 10-17-15,-4 15-17 16,-2 11 9-16,-5 3 15 16,-3 3 27-16,-4-1-37 15,0-4 0-15,-3-8 9 16,4-7-19-16,-2-7-4 16,1-10-2-16,1-5 0 15,0-5 13-15,1-18-7 16,-3-8-5-16,-3-7-1 15,-2-3-10-15,-5-5-6 16,-5 0-9-16,0 6 25 16,-9 5 0-16,-9 9 7 15,-3 10 31-15,-4 12 6 0,-5 4-36 16,-6 15-1-16,1 17-7 16,2 7-2-16,6 7 2 15,7 4 2-15,10 0 15 16,9-2 16-16,1-7-32 15,10-9 8-15,12-8-9 16,8-9-1-16,6-12-12 16,4-3-3-16,-3-11 16 15,-1-12-18-15,-6-7-26 16,-6-6 13-16,-9-3 10 16,-5 2 21-16,-5 0 2 0,-5 5 6 15,0 3 15 1,0 10 11-16,-2 7-9 0,-1 11-6 15,3 1-10-15,0 22-1 16,2 11 13-16,11 7 4 16,5 1 17-16,4-3-13 15,6-6-27-15,4-5-4 16,4-10 2-16,0-8-64 16,9-9-53-16,-7-13-86 15,-10-8-383-15</inkml:trace>
  <inkml:trace contextRef="#ctx0" brushRef="#br0" timeOffset="69604.88">14340 11673 1388 0,'0'0'217'0,"0"0"-165"0,0 0-14 16,37 87-26-16,-21-72 48 15,7-5 54-15,0-10-51 16,6 0-16-16,-5 0-47 15,1-17 1-15,-7-4-1 16,-7-4 0-16,-10-1-12 16,-1-3 11-16,-9 4-50 15,-12 5 24-15,-7 7 1 16,-6 10 4-16,-1 3 15 16,2 16 14-16,5 13 3 15,6 9 40-15,8 8-12 16,10 4 31-16,4-2 19 15,1-1-20-15,16-6 7 16,8-9-44-16,8-9-16 0,3-6-15 16,4-13 0-16,-1-4-50 15,6-27-70-15,-11-6-126 16,-10-1-637-16</inkml:trace>
  <inkml:trace contextRef="#ctx0" brushRef="#br0" timeOffset="69859.25">14547 11321 1679 0,'0'0'269'0,"0"0"-134"0,0 0-82 16,-11-106 10-16,11 67-15 15,5 0 18-15,6 2-13 16,0 1-41-16,1 8 22 15,-3 4-33-15,-1 9 8 16,-4 4-9-16,-2 9-3 16,-1 2-28-16,2 0-64 15,0 8-35-15,6 30 29 16,0-1-139-16,-3 3-645 0</inkml:trace>
  <inkml:trace contextRef="#ctx0" brushRef="#br0" timeOffset="70684.63">15112 11696 1378 0,'0'0'374'0,"0"0"-226"15,0 0-87-15,0 0-50 16,0 0 98-16,0 0-14 15,-89-81-33-15,53 74-40 16,0 7-22-16,2 0 0 16,6 14 0-16,5 12 0 15,5 10 11-15,9 6-10 16,6 3 8-16,3-2 22 0,8-2-31 16,14-5 2-16,9-6-2 15,8-11-3-15,3-7-9 16,3-12 6-16,0-2-28 15,-4-22 7-15,-3-11-16 16,-6-9 23-16,-3-18-11 16,-7-22-30-16,-11-22 39 15,-11-6-17-15,0 5 7 16,-14 24-5-16,-2 26-17 16,4 21 54-16,0 9 4 15,4 5 20-15,1 6 39 16,2 6-17-16,2 10-13 15,3 15-13-15,0 34-20 0,0 27 34 16,5 31-9-16,10 13-15 16,6-4 23-16,-1-26-25 15,-4-30-6-15,-4-18-2 16,2-12-3-16,2 3-7 16,3-5-8-16,1-3-29 15,-1-15 46-15,-2-10-32 16,-1-3-13-16,-3-20 45 15,-3-10-23-15,-2-5 24 16,-1-4 0-16,-4-2 0 16,0 2 7-16,0 0-7 15,0 1 2-15,2 7 10 0,1 4-11 16,4 6-2-16,-1 8 1 16,4 5-11-16,-1 9 0 15,3 2 4-15,2 9 7 16,2 14 30-16,-1 6-30 15,3 7 12-15,-3 5 1 16,0 2 4-16,-4 0 28 16,-2 0-32-16,-1-6-7 15,1-3 1-15,-3-6-6 16,1-6-2-16,2-6-5 16,0-8-30-16,3-8 11 15,-2 0-30-15,4-15 24 16,-2-6 6-16,2-3-77 15,0 1-94-15,2 1-59 16,-4 5-156-16,-3 6-278 0</inkml:trace>
  <inkml:trace contextRef="#ctx0" brushRef="#br0" timeOffset="71310.85">15697 11298 1891 0,'0'0'364'16,"0"0"-244"-16,0 0-120 15,0 0-1-15,0 0-7 0,0 0 1 16,0 0-17-1,-5 5 23-15,16 10-107 0,1-1-136 16,-2 1-629-16</inkml:trace>
  <inkml:trace contextRef="#ctx0" brushRef="#br0" timeOffset="71959.98">16056 11593 188 0,'0'0'1147'0,"0"0"-1007"15,0 0-55-15,0 0-66 16,-91 20 53-16,71-3 90 16,3 7-39-16,4 6-26 15,5 5-50-15,7 4-28 16,1 0 33-16,1 2-29 15,17-4-7-15,5-8-7 16,7-7-9-16,2-9-14 16,5-8-44-16,1-5-47 15,-2-8 63-15,-5-12-40 16,-4-10 8-16,-7-3 52 16,-6-1 1-16,-6 2 21 15,-5 3 25-15,-3 8-23 16,0 11 24-16,0 10-26 15,0 2 0-15,0 23-7 0,0 9 14 16,0 4 11-16,13 2 27 16,4-6-23-16,8-9 15 15,3-7-25-15,5-9-6 16,1-9-6-16,0 0-28 16,-5-19 27-16,-2-8-21 15,-8-3 9-15,-8-6 12 16,-8 0 2-16,-3-3 16 15,-9 1 19-15,-17 4-12 16,-5 2 11-16,-6 8-35 16,-1 10 7-16,2 12-15 15,6 2 8-15,7 21 0 0,5 10 10 16,7 8 2 0,8 0 1-16,3-2-4 0,11-4-1 15,17-7 3-15,11-4-10 16,12-5 5-16,4-5-6 15,4-1-3-15,1-2-6 16,-3 3-20-16,-8-3-31 16,3 7-15-16,-16-4-81 15,-10-3-453-15</inkml:trace>
  <inkml:trace contextRef="#ctx0" brushRef="#br0" timeOffset="74484.56">5041 15649 544 0,'0'0'223'0,"0"0"-126"16,0 0 20-16,0 0 28 16,0 0-8-16,0 0-14 15,0 0-38-15,-4-9-20 16,4 9 8-16,0 0-33 16,0 0 4-16,0 0 16 15,-2 0-26-15,2 0-20 16,0 0 4-16,0 6-17 15,0 6 34-15,0 3-10 16,0 7 13-16,0 5-14 16,-1 6-23-16,-4 5 24 15,2 5-10-15,-4 1 4 16,2 3 7-16,-1-4-11 0,0-1-7 16,0-9 6-1,1-3-13-15,2-10-1 0,1-4 0 16,2-6 2-16,-3-2 8 15,3-6-10-15,0 0 1 16,0-1-1-16,0-1-25 16,0 0-30-16,0 0-85 15,0 0-41-15,0-8-113 16,5-5-210-16,-1-1-192 0</inkml:trace>
  <inkml:trace contextRef="#ctx0" brushRef="#br0" timeOffset="74897">4988 15659 230 0,'0'0'272'0,"0"0"-181"15,0 0 38-15,0 0 76 16,0 0-51-16,0 0-19 16,0 0-35-16,44 60-12 15,-24-35 39-15,7 1-36 0,4 8 8 16,10 0 23-16,3 3-68 16,3 2 28-16,0 1-39 15,0-1-31-15,-5-1 19 16,-6-4-18-16,-6-4-1 15,-6-7 13-15,-8-7-13 16,-5-5 12-16,-5-4-16 16,-3-2-6-16,-3-2 10 15,1-3-12-15,-1 0 6 16,0 0-6-16,0 0-34 16,0 0-41-16,0-9-103 15,0-11-188-15,-3 4-235 16,-1-3-85-16</inkml:trace>
  <inkml:trace contextRef="#ctx0" brushRef="#br0" timeOffset="75303.99">5504 15643 426 0,'0'0'263'15,"0"0"-153"-15,0 0-21 16,0 0 35-16,0 73 33 0,0-43-31 16,0 4 20-16,0 2-15 15,0 6-35-15,0 1-6 16,0 3 10-16,0-1-40 15,0-5 1-15,0-2-11 16,0-7-15-16,0-8 30 16,0-4-31-16,1-8 7 15,-1-3-4-15,2-5-36 16,-2 0 29-16,0-3-11 16,0 2-10-16,0-2 14 15,0 0-21-15,1 0-2 16,-1 0 0-16,3 0-39 15,3 0-37-15,1 0-120 16,1-2-395-16</inkml:trace>
  <inkml:trace contextRef="#ctx0" brushRef="#br0" timeOffset="78350.36">5808 16458 732 0,'0'0'351'16,"0"0"-207"-16,0 0-49 15,0 0 64-15,0 0 33 16,0 0-65-16,0 0-26 15,0-2-30-15,0 2-21 16,0 0 14-16,0 0-36 16,0 0-2-16,0 0 8 15,0 0-28-15,0 0 12 16,0 0-9-16,0 0-8 0,0 0 19 16,0 0-19-1,0 0 9-15,0 0 5 0,0 0-14 16,0 0-1-16,0 0 0 15,10 0 1-15,4 9 25 16,8 6-15-16,6 3 6 16,10 7 8-16,8 4-24 15,9 6-1-15,21 10 14 16,20 10 3-16,18 7 20 16,6 2-35-16,-23-13 5 15,-24-13 2-15,-27-16-8 16,-4-2-1-16,7 0 0 15,-1 3 0-15,4-1 6 16,-9-2-5-16,-10-4 0 16,-9-2 20-16,-6-6-21 0,-6-1 24 15,-5-2-2-15,-4-3-4 16,-1-1 19-16,-2-1-9 16,0 0-2-16,0 0 5 15,0 2-31-15,0-2 11 16,0 0-11-16,0 0-4 15,0 0-7-15,0 2 11 16,0-1-16-16,0 2-18 16,1 0-67-16,1 0-28 15,-2 4-56-15,0-4-164 16,0-1-751-16</inkml:trace>
  <inkml:trace contextRef="#ctx0" brushRef="#br0" timeOffset="79356.91">5068 16405 189 0,'0'0'951'16,"0"0"-760"-16,0 0-112 16,0 0 27-16,0 0 17 15,0 0 9-15,-88 44-40 16,63-31-45-16,-5 6 21 16,-6 3-28-16,-1 2-5 15,-8 3 11-15,0 3-45 0,-2 1 16 16,0-1-17-1,1 1 16-15,4-1-14 0,5-6-2 16,4-2 0-16,5-2 7 16,4-3-7-16,5-1 0 15,2-2-1-15,4-1-3 16,2-3 3-16,2 0 1 16,2-7 0-16,4 3-2 15,0-5-8-15,3-1-2 16,0 2 2-16,0-2-28 15,0 0 27-15,0 0-31 16,0 0-16-16,0 0-27 16,0 0-88-16,3 0 12 15,7 0 66-15,8-9-59 16,0-1-141-16,-1 1-113 0</inkml:trace>
  <inkml:trace contextRef="#ctx0" brushRef="#br0" timeOffset="80289.23">5047 16503 178 0,'0'0'336'15,"0"0"-89"-15,0 0-31 16,0 0-58-16,0 0-8 16,0 0-26-16,0 0-4 15,-33 37-34-15,15-16-47 0,-7-1 37 16,-2 9 6-16,-7 5-10 15,-6 2-18-15,-2 3-48 16,-2 2 23-16,-2-2-14 16,0-1-9-16,6-3 11 15,4-5-16-15,6-5 0 16,8-8 13-16,5-3-6 16,6-5-8-16,5-6 0 15,1 0 0-15,4-3 12 16,1 0 10-16,0 0 3 15,0 0 10-15,0 0-35 16,0 0 11-16,0 0-11 0,0 0-19 16,0 0 19-1,0 0-29-15,0 0 29 0,0 0-3 16,0 0 10-16,0 0-7 16,0 0 0-16,0 0 0 15,0 0 3-15,0 0-3 16,0 0 10-16,0 0 13 15,0 0-21-15,0 0 10 16,0 0-5-16,0 0 2 16,-8 0 37-16,-2-3-45 15,-4 0 11-15,1-3 8 16,-5 1-19-16,2-3-2 16,-1 1 1-16,2-1 0 0,2 2-1 15,1-1 2-15,3 3-1 16,3 1 7-16,6 3-4 15,0 0-4-15,0 0 1 16,0 0-10-16,0 0 10 16,0 0 0-16,0 0 0 15,0 0 0-15,0 0-1 16,0 0 0-16,0 0 1 16,0 0-24-16,0 0 23 15,3 0-58-15,9 0-26 16,7-1-134-16,-1-3-155 15,-1-4-465-15</inkml:trace>
  <inkml:trace contextRef="#ctx0" brushRef="#br0" timeOffset="80850.8">4774 15958 532 0,'0'0'244'16,"0"0"-94"-16,0 0 37 16,0 0 20-16,0 0 0 15,0 0-55-15,0 0-62 0,-9 11-36 16,0-4 21-16,-4 5-27 16,-1 0-2-16,-5 5 3 15,1 3-43-15,-3 2 13 16,-1 0-19-16,5-1 8 15,1-3-3-15,1-2-5 16,5-4 0-16,1-2-1 16,4-3-75-16,2-1-32 15,0-2-72-15,-1 0-141 16,4-4-324-16</inkml:trace>
  <inkml:trace contextRef="#ctx0" brushRef="#br0" timeOffset="81168.06">4486 15911 834 0,'0'0'269'15,"0"0"-191"-15,0 0-32 16,0 0 33-16,0 0 73 15,0 0-26-15,0 0-53 16,-67 22 0-16,49-6-47 16,-1 1 2-16,-1 0-7 15,-2 3-20-15,0-4 18 16,4-1-19-16,0-4 1 0,7-3-1 16,3-3-22-16,5-2-42 15,1-3-104-15,2 0-45 16,0-3-49-16,0-9-120 15,3 0 33-15</inkml:trace>
  <inkml:trace contextRef="#ctx0" brushRef="#br0" timeOffset="81378.92">4243 15863 902 0,'0'0'230'0,"0"0"-165"15,0 0-6-15,0 0-2 16,0 0 24-16,0 0-47 16,0 0-33-16,-79 62 10 15,70-56-11-15,0-1-25 16,2-3-62-16,-1-2-153 16,2 0-89-16,0 0-22 0</inkml:trace>
  <inkml:trace contextRef="#ctx0" brushRef="#br0" timeOffset="81631.98">4028 15758 758 0,'0'0'288'0,"0"0"-206"0,0 0-66 15,0 0 23-15,0 0 44 16,0 0-8-16,-91 66-27 15,75-52-48-15,4-2 10 16,0-4-9-16,3-3 0 16,2-2 14-16,-1-2-15 15,1-1-8-15,4 0-44 16,-2 0-70-16,1 0-59 16,2-5-87-16,2-4 11 15,0 1-48-15</inkml:trace>
  <inkml:trace contextRef="#ctx0" brushRef="#br0" timeOffset="81873.22">3821 15758 544 0,'0'0'259'0,"0"0"-133"15,0 0 49-15,0 0 7 16,0 0 1-16,0 0-51 15,-80 58-53-15,63-44-16 16,-1-1-22-16,-1-3 27 16,5 0-34-16,1-1-10 15,1-2-10-15,3-2-14 16,0-1 0-16,0 7-92 0,3-2-227 16,-1 0-328-16</inkml:trace>
  <inkml:trace contextRef="#ctx0" brushRef="#br0" timeOffset="88764.55">7374 16877 423 0,'0'0'309'16,"0"0"-152"-16,0 0-62 15,0 0-1-15,0 0 32 16,0 0 12-16,0-8-39 16,0 8-12-16,0 0-6 15,0 0-17-15,0 0-14 16,0 0-24-16,0 0 2 0,0 3 0 16,0 11 17-16,0 7-13 15,0 8-7-15,6 8-23 16,-3 8 6-16,5 6-8 15,-3 3 0-15,0 1 4 16,-2-4-4-16,0-3 2 16,0-4-2-16,-2-5 1 15,1-8-1-15,1-8 0 16,0-4-17-16,1-5-38 16,-1-6-108-16,3-2-73 15,-3-3-57-15,-1-3-241 0</inkml:trace>
  <inkml:trace contextRef="#ctx0" brushRef="#br0" timeOffset="89148.07">7352 17238 929 0,'0'0'231'16,"0"0"-178"-16,0 0-24 16,0 0 58-16,0 0 31 15,0 0-50-15,0 0-16 16,58-31 34-16,-39 28-24 16,1 0-14-16,2 0 4 15,3 3-28-15,4-3 14 0,2-2-23 16,2 1-14-16,3-1 66 15,-2 0-42-15,0-2-10 16,-4 4-10-16,-6 0 3 16,-2 0-9-16,-7 2 1 15,-3 1 0-15,-4 0-15 16,-4 0 12-16,-2 0-23 16,-1 0-1-16,-1 0-72 15,0-7-53-15,0 0-167 16,0-3-476-16</inkml:trace>
  <inkml:trace contextRef="#ctx0" brushRef="#br0" timeOffset="89538.26">7678 16796 652 0,'0'0'214'16,"0"0"-143"-16,0 0-6 15,0 0 66-15,0 0 3 16,0 0-58-16,0 0-10 16,-4 36-24-16,4-7 38 0,0 5-5 15,0 8-18-15,0 8 17 16,0 8-47-16,0 3 9 15,0 0 7-15,0-4-36 16,0-4 28-16,3-11-14 16,0-8-7-16,0-8 5 15,0-8-13-15,-2-7-6 16,1-3 0-16,-1-5 0 16,-1 1 0-16,0-4 0 15,0 0-9-15,0 0-19 16,0 0-104-16,0 0-155 15,0-3-404-15</inkml:trace>
  <inkml:trace contextRef="#ctx0" brushRef="#br0" timeOffset="90372.19">3927 17033 858 0,'0'0'208'15,"0"0"-136"-15,0 0-4 0,0 0 76 16,0 0-8-16,0 0-40 16,0 0-20-16,-1 0-38 15,1 12 23-15,0 8-4 16,0 8-29-16,0 7 1 16,0 6-28-16,0 5 16 15,4 4-10-15,3-1-1 16,-2 0 8-16,-1-4-13 15,1-2 0-15,-2-8 5 16,3-2-5-16,-2-10-2 16,2-1 0-16,-1-4-38 15,-1-5 2-15,-1-2-81 16,0-5-80-16,0-4-46 0,-3-2-252 16,0 0 4-16</inkml:trace>
  <inkml:trace contextRef="#ctx0" brushRef="#br0" timeOffset="90666.27">3897 17383 82 0,'0'0'820'16,"0"0"-662"-16,0 0-82 15,0 0 24-15,0 0 10 0,0 0-39 16,0 0 3-16,27-16 6 16,-5 16 43-16,7 0-18 15,2 0-57-15,2 0-11 16,-2 0-30-16,-1 0-4 16,-3 0-3-16,-5 0-20 15,-2 0 13-15,-4-2-63 16,1-5-115-16,-6-1-122 15,-3 1-323-15</inkml:trace>
  <inkml:trace contextRef="#ctx0" brushRef="#br0" timeOffset="90914.73">4206 17146 867 0,'0'0'279'0,"0"0"-196"16,0 0-67-16,0 0 79 16,0 0 49-16,0 95-16 15,1-49-42-15,1 5-17 16,1 0 7-16,-2-3-38 16,-1-4-31-16,2-10 19 15,-1-7-26-15,1-5-38 16,-2-7-95-16,0-4-349 0,0-7-678 15</inkml:trace>
  <inkml:trace contextRef="#ctx0" brushRef="#br0" timeOffset="91798.17">2853 15725 578 0,'0'0'508'0,"0"0"-360"15,0 0-90-15,0 0 36 16,0 0 31-16,0 0-25 15,0 0-7-15,-11 33-71 16,8-1-3-16,-2 9 24 16,3 11-17-16,1 7 12 15,-1 4-24-15,2-3-13 16,0-4 20-16,0-5-20 16,0-5 6-16,0-10-1 15,0-4-6-15,5-10-6 0,0-6-35 16,0-7-26-1,-2-5-14-15,0-4-105 0,0 0-38 16,-3-2 7-16,0-13-14 16,0-10 17-16,-3-4-47 15,-6 3-26-15,-1 4 200 16,5 10 87-16,1 2 103 16,-1 1-31-16,-1-3-15 15,2 2 57-15,1 2-11 16,0 3 84-16,3 1 40 15,0 4-17-15,0-3-92 16,0 3-35-16,3-4-27 16,10 1 53-16,5-1 34 15,6-1-50-15,6-3 15 0,1-1-53 16,4-1-28-16,-1 0 0 16,0 0-25-16,-7 1 1 15,0 0-3-15,-3 1-47 16,-5-2-32-16,2-2-112 15,-5 3-134-15,-5-4-387 0</inkml:trace>
  <inkml:trace contextRef="#ctx0" brushRef="#br0" timeOffset="92120.48">3123 15732 892 0,'0'0'247'16,"0"0"-180"-16,0 0 7 15,0 0 60-15,0 0-14 16,0 0-3-16,0 0-76 16,-5 50 10-16,5 4-1 15,-1 24-18-15,1 20 27 16,-2-6-33-16,2-21-5 15,0-23 5-15,0-14-25 16,0 2 4-16,0 0-5 16,0 2-2-16,0-8-6 15,3-8 8-15,2-8-43 0,-2-6-62 16,0-7-245-16,0-1-160 16,0 0-252-16</inkml:trace>
  <inkml:trace contextRef="#ctx0" brushRef="#br0" timeOffset="100583.01">5280 15377 697 0,'0'0'247'0,"0"0"-170"0,0 0 6 16,0 0 38-16,0 0 50 16,0 0-41-16,0 0-44 15,-24-11 9-15,18 2-56 16,-2 1 18-16,-2-3-20 16,3 0-31-16,-1-1 35 15,-1-1-27-15,2-1-1 16,2 0 8-16,-1-2-20 15,0-1-1-15,2-1 0 16,-3-1 1-16,-1-3 1 16,2 2-1-16,3-1-1 15,0 1 6-15,0 2-6 16,0-1 0-16,-1 1 0 0,1 3-3 16,0-2 1-1,1 3 2-15,2 2 0 0,-1 1 2 16,1 0-1-16,0 1-1 15,0-1 0-15,0 2-6 16,0-2 5-16,0 4 1 16,0 2 0-16,0-3-1 15,0 2-4-15,0 3 4 16,6-4-8-16,1 2-8 16,0 1 11-16,1-2 6 15,3 0 0-15,2 2 1 16,0 0-1-16,5 3-1 15,-1-1-24-15,2 2-14 16,2 0 28-16,-3 0 11 0,1 0 9 16,-1 3-6-16,-3 1-2 15,0 0-1-15,-3 0 0 16,-3 0-2-16,1-1 1 16,-1-1 1-16,-3 2 0 15,2 2 0-15,-4 1-1 16,3 0 1-16,-1 1 0 15,-1 4 0-15,1-1 2 16,-3 0-2-16,4 4 0 16,-4 0 3-16,0 0-3 15,-1 2 0-15,-1 1 0 16,-1-2-6-16,0 1 6 16,0 3 0-16,-6 0 1 0,-4 0 6 15,1 2-6 1,0 3-1-16,-4-2 0 0,-1 0-1 15,1 1 0-15,1-1 2 16,0-3-1-16,-3 0 13 16,6-4-11-16,0-2-2 15,-1-1 0-15,2-1 0 16,-1 1 5-16,2-1-5 16,4-1 6-16,-2-3 5 15,2-1-9-15,2-3-3 16,1 0 1-16,0-2-6 15,0-1-4-15,0-1 10 16,0 0-20-16,3 0-56 0,6 0-194 16,-2-4-252-1,-1-4-190-15</inkml:trace>
  <inkml:trace contextRef="#ctx0" brushRef="#br0" timeOffset="101078.93">5231 15028 411 0,'0'0'244'16,"0"0"-157"-16,0 0-25 15,0 0-13-15,0 0 43 16,0 0 30-16,0 0-50 15,-8 9-23-15,8-4-7 16,0 1-33-16,0 0 21 16,0 2-8-16,0-2-22 0,2-1 20 15,1-2-20 1,0 0 8-16,0-3-8 0,-2 0-10 16,-1 0 10-16,0 0 0 15,0 0 0-15,0 0 21 16,0 0-20-16,0 0 6 15,0 0-7-15,0 0-21 16,0 0-16-16,0 0-55 16,0 3-138-16,0 1-79 0</inkml:trace>
  <inkml:trace contextRef="#ctx0" brushRef="#br0" timeOffset="101506.5">5356 15051 567 0,'0'0'314'0,"0"0"-233"16,0 0-14-16,0 0-2 15,0 0-12-15,0 0 30 16,0 0-44-16,-1 28-32 16,1-21 12-16,0-3-16 15,0-1 6-15,1-3-1 16,2 0-8-16,-2 0 0 0,1 0 13 16,-2 0-11-1,0-5 33-15,0-1-11 0,0-1-11 16,0 1-1-16,0 0-6 15,0 5-2-15,0 1-4 16,0 0 10-16,0 0 0 16,0 0 2-16,0 0-3 15,0 1-3-15,0 4-6 16,0-2 0-16,0 4-12 16,7 1-99-16,1 1-112 15,-1-1-467-15</inkml:trace>
  <inkml:trace contextRef="#ctx0" brushRef="#br0" timeOffset="126613.08">7146 12766 72 0,'0'0'719'16,"0"0"-531"-16,0 0-86 15,0 0 37-15,0 0 37 16,-17-35-41-16,13 28-20 16,-2-2-47-16,-1 3-34 15,-1-2 43-15,-3 1-39 16,-3 5-6-16,-3 0 15 16,-5 2-41-16,-5 2-12 0,2 11 0 15,-5 8 5-15,3 6 1 16,3 3 0-16,2 0 1 15,4 1-8-15,7 0-1 16,7-1 8-16,4-2 0 16,0-5-7-16,15-1-5 15,6-5 12-15,1-8 0 16,2-4 6-16,3-5-6 16,0 0-1-16,-5-9-18 15,3-7 19-15,-5-3 14 16,-4-4-5-16,-2-2-6 0,-3-1 7 15,-3-1-8 1,-3 2-2-16,-2 4 0 0,-2 6 16 16,-1 3-7-16,0 7-9 15,0 5 0-15,0 0-13 16,0 5-15-16,3 17 28 16,4 10 0-16,1 12 1 15,4 21 18-15,4 21-12 16,1 17 2-16,-1-7 15 15,-5-21-23-15,-5-27 4 16,-1-18-5-16,0 1-3 16,-1-1-9-16,1-4-1 15,-1-8-81-15,-2-10-16 16,5-15-159-16,-4-12-20 0,-3-10-487 0</inkml:trace>
  <inkml:trace contextRef="#ctx0" brushRef="#br0" timeOffset="127307.12">7377 12933 747 0,'0'0'160'15,"0"0"-37"-15,0 0-13 16,0 0 25-16,107 45-34 15,-77-45 12-15,0-15-15 16,-6-7-81-16,1-2 15 16,-10-4-26-16,-4 1-4 0,-8 0 11 15,-3 1-13-15,-5 6-18 16,-13 3-24-16,-1 8 36 16,-5 8-4-16,2 1 10 15,-1 10 0-15,7 17-7 16,5 4 8-16,4 8-1 15,7 5 19-15,0-1-12 16,9 1 39-16,10-4-11 16,7-5-15-16,2-6 9 15,6-10-22-15,4-7-5 16,0-10-2-16,-2-2-7 0,-3-11 7 16,-6-14 6-1,-5-4-5-15,-10-4-2 0,-1-4-22 16,-7 0-21-16,-4 5-1 15,0 4-15-15,0 9 34 16,0 9-7-16,0 10 2 16,0 0 12-16,0 22-8 15,2 13 27-15,9 5-1 16,3 4 7-16,8-2 16 16,2-6-15-16,4-8-1 15,1-11 6-15,0-9-11 16,0-8-1-16,-5-2 28 15,0-18-18-15,-8-8 16 16,-2-5-13-16,-11-3-4 0,-3 2 23 16,-2 0-31-1,-15 4 63-15,-5 7 4 16,-6 6-19-16,-5 5 24 0,2 9-24 16,-2 3-39-16,0 7-6 15,3 15-3-15,5 6-2 16,4 3-26-16,9 0-100 15,6 5-64-15,6-9-217 16,0-9-741-16</inkml:trace>
  <inkml:trace contextRef="#ctx0" brushRef="#br0" timeOffset="128085.5">8108 12809 1287 0,'0'0'277'0,"0"0"-162"15,0 0-42-15,86 49-16 16,-57-16 69-16,-3 4-41 16,-4 4-15-16,-5 2-15 15,-6-1-49-15,1-4 25 16,-6-4-30-16,-3-8 6 16,0-6 2-16,-3-8-7 15,1-9-2-15,-1-3 0 16,0-3-27-16,0-19 8 15,0-10-24-15,0-9-18 16,0-9 8-16,3 0-50 16,7 3 47-16,4 8 33 15,7 10 11-15,-3 10 12 0,7 11 1 16,-1 8 7-16,3 15 49 16,-5 14-23-16,2 8 15 15,-3 4 11-15,-2-1-18 16,-4-3 46-16,0-7-66 15,-4-5-14-15,-2-10 5 16,-2-8-13-16,-1-5-6 16,-2-2-22-16,1-16 13 15,-2-12-1-15,2-10 3 16,0-8-43-16,1 0 17 16,0 3-24-16,2 6 30 15,1 10 3-15,6 11-6 16,-2 16 35-16,2 0-30 15,0 26 31-15,1 9 27 16,-1 6 22-16,3 2-12 0,0-2 3 16,0-4-39-16,4-7 49 15,2-10-34-15,3-8-15 16,1-9 5-16,1-3-6 16,-1-12 0-16,-1-16-1 15,-2-7-8-15,-7-6-2 16,-1-1-17-16,-9 0 4 15,-6 1 23-15,-2 4-42 16,-2 6 41-16,-9 8 2 16,0 11-14-16,-2 12 4 0,4 3 10 15,0 25 0-15,3 11 28 16,0 10-21-16,6 1 47 16,0-1 31-16,9-5-51 15,9-6 19-15,6-9-41 16,5-9-11-16,4-9 18 15,5-10-19-15,0-1-1 16,1-10-8-16,-3-14-87 16,3-27-37-16,-11 5-247 15,-6 0-729-15</inkml:trace>
  <inkml:trace contextRef="#ctx0" brushRef="#br0" timeOffset="128814.24">9359 12429 1609 0,'0'0'330'16,"0"0"-248"-16,0 0-52 15,0 0-30-15,0 0 15 16,0 0-5-16,-15 114 39 16,32-11-33-16,5 16 18 15,5-4-28-15,-2-23-5 16,-8-30 15-16,-1-17-9 15,-4-8-7-15,3-1 0 16,-3 0-33-16,1-5 15 16,-5-11-26-16,-5-13-30 15,-3-7-12-15,0 0-44 16,-15-19-89-16,-6-9 5 0,-6-4 75 16,-1-6 139-1,-2-2 12-15,8 2 8 0,2 4 19 16,10 3-30-16,7 6-9 15,3 3 0-15,4 5 10 16,16 3 25-16,3 0 8 16,9 3 18-16,2 2 18 15,2-1-53-15,6 4 13 16,1 3 50-16,-1 3-48 16,-2 0 56-16,-3 11-39 15,-4 7-26-15,-6 6 23 16,-7 7-48-16,-4 1 11 0,-7 1-15 15,-3 3 9-15,1-4 0 16,-4-3-10-16,5-4 0 16,-2-9 19-16,2-7-20 15,0-9-2-15,1 0-14 16,0-17 15-16,1-13 21 16,-2-7-21-16,-2-8 0 15,0-5-11-15,-3 0 8 16,4 4 1-16,-1 8-4 15,0 9-11-15,3 14 11 16,3 12 6-16,0 3 0 16,6 20 1-16,-3 11 20 15,1 8-3-15,2 5-15 0,0-1 7 16,0-2 21 0,1-4-19-16,5-7-12 0,0-8 17 15,3-7-15-15,-1-10-2 16,0-5 0-16,-1 0-22 15,1-14 4-15,-1-18-11 16,-4 3-132-16,-11 0-384 0</inkml:trace>
  <inkml:trace contextRef="#ctx0" brushRef="#br0" timeOffset="129055.76">10054 12470 1483 0,'0'0'243'15,"0"0"-243"-15,0 0 0 16,0 0-4-16,14-82 4 16,-4 62 96-16,1 0-21 15,2 1-31-15,-1 0-44 16,3 5-26-16,-3 3-80 15,6 11-139-15,-6 0-151 16,-3 4-231-16</inkml:trace>
  <inkml:trace contextRef="#ctx0" brushRef="#br0" timeOffset="129601.25">10405 12841 1159 0,'0'0'394'0,"0"0"-274"16,4 106-85-16,4-56-34 15,5-4 45-15,2-2-21 16,4-10 14-16,4-9 52 16,4-9-50-16,1-11-17 15,4-5-24-15,-3-15 19 16,0-12 4-16,-6-9-8 15,-5-7-14-15,-10-3 4 0,-8-1-5 16,0 2-1 0,-16 3 1-16,-11 6-3 0,-3 9 2 15,-4 10 1-15,-1 10 0 16,2 7-10-16,5 18 9 16,6 15 0-16,7 13 0 15,7 6-6-15,5 3 7 16,3-2 1-16,9-7-1 15,12-7 22-15,5-12-22 16,3-10 0-16,4-13-1 16,1-4-25-16,-1-10 13 15,-2-17-44-15,-4-9 21 16,-7-3 35-16,-7-4-16 16,-2-2 17-16,-7 7 34 15,-2 8-11-15,-2 9 65 0,0 13-19 16,1 8-42-1,8 8 27-15,1 20-52 0,10 9 32 16,1 5-21-16,9 0-6 16,4-3-14-16,6-9-43 15,26-12-76-15,-13-8-89 16,-5-10-513-16</inkml:trace>
  <inkml:trace contextRef="#ctx0" brushRef="#br0" timeOffset="129838.23">11366 12714 1861 0,'0'0'247'16,"0"0"-247"-16,0 0-16 15,0 0 15-15,0 0 1 16,0 0 73-16,80 45-55 15,-44-38-5-15,-2-1-13 16,-1-3-69-16,-6 1 11 16,-6 0-55-16,-9 0-153 15,-7-1-459-15</inkml:trace>
  <inkml:trace contextRef="#ctx0" brushRef="#br0" timeOffset="130031.29">11352 12978 1260 0,'0'0'288'16,"0"0"-211"-16,0 0 4 15,85 6 14-15,-40-6 65 16,2 0-49-16,0 0-62 16,-1 0-11-16,-6 0-38 15,-7 0-36-15,-9 0-48 16,-6 0-148-16,-14 3-441 0</inkml:trace>
  <inkml:trace contextRef="#ctx0" brushRef="#br0" timeOffset="140828.28">12244 12818 920 0,'0'0'274'0,"0"0"-173"16,0 0-88-16,0 0 26 16,12 93 58-16,-2-38-12 0,8 22 19 15,2 20-4-15,2 4-33 16,-4-16 0-16,-6-20-64 16,-6-23 13-16,-3-8-16 15,6 7 3-15,-3-1-3 16,0 0 0-16,0-8-9 15,-2-9 8-15,-1-8-96 16,1-10-57-16,-4-10-51 16,0-15-111-16,0-6-217 0</inkml:trace>
  <inkml:trace contextRef="#ctx0" brushRef="#br0" timeOffset="141143.98">12213 12934 329 0,'0'0'365'16,"0"0"-247"-16,0 0-98 16,25-97 61-16,-6 74 71 15,5 5-2-15,3 5 16 16,7 9-47-16,4 4 17 16,2 5-19-16,-1 19-82 15,-1 7 41-15,-9 6-39 16,-8 4-21-16,-9 1 47 15,-11 2-41-15,-1-1 11 16,-15-2-21-16,-10-5-10 16,-6-2 10-16,-2-9-11 15,-1-5 5-15,1-9-6 0,6-7-12 16,3-4-46-16,9-7-45 16,4-10-116-16,11-19-61 15,0 7-121-15,5 0-182 0</inkml:trace>
  <inkml:trace contextRef="#ctx0" brushRef="#br0" timeOffset="141317.96">12585 12927 548 0,'0'0'299'16,"0"0"-186"-16,0 0 23 16,0 0-45-16,74 77 25 15,-64-41-22-15,0 0-16 16,-4 0 10-16,-1-3-74 15,0-7-14-15,-2-8-14 16,-2-9-190-16,-1-8-315 0,0-1-251 0</inkml:trace>
  <inkml:trace contextRef="#ctx0" brushRef="#br0" timeOffset="141481.46">12578 12729 1164 0,'0'0'207'16,"0"0"-207"-16,0 0-57 0,0 0-72 15,0 0-18-15,0 0-178 16,0 0-246-16</inkml:trace>
  <inkml:trace contextRef="#ctx0" brushRef="#br0" timeOffset="142306.57">12863 12825 859 0,'0'0'216'0,"0"0"-143"15,6 76-18-15,-3-38 39 16,0 3 8-16,2-2 8 16,-2-3-37-16,2-2-37 15,0-10-11-15,-1-5-24 16,-1-6-1-16,0-8 0 15,-3-5 12-15,0 0-8 0,0-5-2 16,0-15 17-16,-6-6-19 16,-3-6-9-16,-4-4 9 15,7 2-1-15,1-2-19 16,5 3 20-16,0 5 0 16,0 4-5-16,11 6-6 15,5 4 4-15,1 5 7 16,4 7-1-16,1 2 1 15,1 0 0-15,-1 17 10 16,0 5-10-16,-1 7 25 16,-5 6-15-16,2 1-10 15,-4-1 0-15,2-3 8 16,1-4-8-16,2-6 0 0,3-10 0 16,2-3 6-1,5-9-6-15,-3 0-4 0,3-9-10 16,-4-11 28-16,-4-6-20 15,-5-3 6-15,-5-4 0 16,-8 1 4-16,-3 1 11 16,-2 1-12-16,-14 4 23 15,-6 2-10-15,-4 8 48 16,-1 4-33-16,-3 11-22 16,-1 1-2-16,0 16-7 15,2 11 0-15,4 7 0 16,7 7 2-16,8 3-1 15,7-3 1-15,3 0-1 16,4-5 13-16,17-9-12 16,3-8-2-16,8-7 0 0,0-12-10 15,5 0-5-15,-4-16 9 16,-2-9-26-16,-7-9 13 16,-6 0-50-16,-7-4 37 15,-7-1 31-15,-4 5 1 16,0 6 1-16,0 8 15 15,-1 7 44-15,-2 9 37 16,3 4-88-16,0 14-8 16,0 15 18-16,0 8-18 15,3 6 37-15,7 1-22 16,2-6-16-16,3-7 14 16,3-7-12-16,1-8-4 0,-2-9-28 15,-2-7-77-15,-2-2-50 16,-1-19-51-16,-3-9-48 15,3-24-120-15,-3 6 61 16,-2 2-11-16</inkml:trace>
  <inkml:trace contextRef="#ctx0" brushRef="#br0" timeOffset="143006.45">13540 12835 136 0,'0'0'317'0,"0"0"-14"16,0 0-82-16,0 0-33 16,0 0 37-16,0 0-12 15,81 93-119-15,-69-49 18 16,1 0-30-16,-1-2-16 15,0-5 8-15,1-4-13 16,-2-10-36-16,-2-7-25 0,0-7 3 16,-5-9-18-16,-1 0 9 15,0-14 6-15,-1-15 6 16,-2-9-6-16,1-7-25 16,2-5-38-16,2 4-23 15,3 8 49-15,3 6 9 16,4 14 28-16,-2 13-7 15,2 5-5-15,2 10 12 16,-1 16 29-16,-1 10-6 16,-3 3 36-16,1 5-36 15,-2-3 42-15,2-3 13 16,-2-7-77-16,-2-9 7 16,1-6-8-16,-1-9-15 0,-3-7 7 15,3 0-2 1,0-20 10-16,-3-10 0 0,1-7-28 15,-1-4-12-15,1-2-18 16,0 4-11-16,-1 8 53 16,1 12-18-16,3 13-4 15,-1 6 16-15,2 20-13 16,-1 11 35-16,1 10 8 16,-1 3 2-16,3-1 50 15,0-9-22-15,1-5-10 16,1-11 6-16,2-7-33 15,-1-11-1-15,2 0 0 0,0-19 1 16,-2-9-14 0,-4-9-11-16,-1-5-31 0,-7-2 28 15,-2-1-39-15,-2 6 40 16,0 8 3-16,0 9-49 16,0 15 62-16,0 7-25 15,0 18 35-15,0 16 38 16,0 11 20-16,4 5 26 15,4-2-1-15,3-4-39 16,5-10 16-16,3-7-42 16,4-13 2-16,2-6 24 15,5-8-44-15,1 0-6 16,2-8-13-16,0-6-67 0,5-13-71 16,-11 4-169-1,-9 0-604-15</inkml:trace>
  <inkml:trace contextRef="#ctx0" brushRef="#br0" timeOffset="143201.64">14202 12590 1763 0,'0'0'307'0,"0"0"-251"16,0 0-56-16,0 0-49 15,0 0 2-15,0 0-2 16,0 0-60-16,30 20-21 16,0 4-248-16,1-2-536 0</inkml:trace>
  <inkml:trace contextRef="#ctx0" brushRef="#br0" timeOffset="144341.25">14704 12878 1289 0,'0'0'232'0,"0"0"-118"16,0 0-73-16,0 0 17 16,0 0-27-16,0 0 11 15,0 0-26-15,-96-11-3 16,71 35-7-16,5 15-5 16,7 9 9-16,7 8 24 15,6 3-34-15,0-2 19 0,18-6-19 16,7-13 13-1,5-11-4-15,6-15-9 0,1-12 13 16,4-4 2-16,-3-26-8 16,1-13-14-16,-5-23 7 15,-4-21-43-15,-13-20 33 16,-12-4-13-16,-5 20 23 16,-8 26 1-16,-3 30 15 15,4 14-16-15,0 6 0 16,0 8 0-16,3 7 0 15,-2 30 8-15,1 38 2 16,5 25 53-16,0 11-50 16,5-12 21-16,7-29-30 15,3-25 5-15,0-7 4 0,5-4-13 16,6-2 1-16,5-7-1 16,2-12-6-16,0-6-42 15,0-19 33-15,-4-15-16 16,-2-9 30-16,-6-6-7 15,-6 3 8-15,-3 7-2 16,-6 11-21-16,-5 13-8 16,-1 15-4-16,0 13-29 15,0 22 64-15,0 13 32 16,0 5 29-16,3 1 21 16,8-4-49-16,7-9 13 15,4-12-41-15,4-10 6 16,2-11-2-16,2-8-3 15,-3-14-3-15,-4-15 18 0,-5-11-20 16,-9-8-2-16,-7-5-4 16,-2 2-14-16,-9 2 4 15,-14 10-5-15,0 14-9 16,-4 13 28-16,2 12-41 16,0 19 29-16,2 18 7 15,0 11 6-15,8 3 22 16,3 1 16-16,9-5 1 15,3-8-7-15,2-11-31 16,16-10-2-16,4-11-8 16,2-7-55-16,4-8 30 15,1-17-22-15,-1-9-1 0,-3-7 43 16,-2-4-10 0,-7 3 24-16,-1 5 0 0,-4 5 1 15,-5 13 31-15,-3 12-31 16,-2 7 5-16,-1 16 9 15,2 16-14-15,0 7 40 16,1 5-3-16,5-4-15 16,5-4 46-16,8-8-42 15,6-9-7-15,6-10-10 16,4-9-9-16,3-1-2 16,2-21 0-16,-3-10-16 15,-5-8 9-15,-4-8-5 16,-6-7 13-16,-6-20-10 15,-11-21 10-15,-7-24-10 0,-9-6-7 16,-13 22 16-16,-2 29 1 16,8 31 0-16,1 14 6 15,1 4 1-15,0 6 9 16,0 10-16-16,4 10 0 16,1 43 6-16,6 41 18 15,3 45 13-15,10 16 14 16,16-2 42-16,2-19-59 15,0-32 9-15,-3-21-43 16,-4-17-4-16,-6-16-2 16,-3-7-77-16,-6 20-44 0,-3-9-156 15,-3-3-918-15</inkml:trace>
  <inkml:trace contextRef="#ctx0" brushRef="#br0" timeOffset="144810.21">12499 13839 1016 0,'0'0'277'0,"0"0"-186"16,0 0-61-16,0 0-11 15,0 0 44-15,0 0 52 16,4 105-35-16,6-52 7 0,3 3-19 16,0 4-16-1,2 2-8-15,3-5-35 0,0-5-5 16,-1-6-4-16,-4-10-51 15,-6-6-53-15,-2-10-233 16,-5-11-417-16</inkml:trace>
  <inkml:trace contextRef="#ctx0" brushRef="#br0" timeOffset="145348.57">12377 14120 1307 0,'0'0'306'0,"0"0"-230"16,0 0-76-16,0 0 1 0,0 0 47 16,86 14 20-1,-41-11-4-15,7-3-48 0,5 0 40 16,-2-10-46-16,0-5-7 16,-6-4-3-16,-10 2-23 15,-9-2 6-15,-8 4-12 16,-9 5 17-16,-9 3 12 15,-1 7 1-15,-3 0-1 16,0 9-5-16,0 19 5 16,-6 6 22-16,5 12-22 15,1 4 2-15,0-1 21 16,0-4-11-16,10-9 0 16,-1-6 0-16,0-11-10 0,-3-8-2 15,1-9 0 1,-4-2-2-16,-1-8 2 0,-1-16 13 15,-1-7-5-15,0-8 2 16,0-5-9-16,0-2-2 16,0 0-14-16,8 5-20 15,5 6 33-15,2 10-4 16,3 10 6-16,1 6 2 16,2 9-2-16,3 0 0 15,1 19 12-15,-1 8-11 16,2 7 32-16,-3 4-8 15,-2 0 20-15,-3 0-10 16,0-5-34-16,-3-9-2 0,-2-6-7 16,-2-9-61-1,-5-11-45-15,-3-15-201 0,-3-5-568 0</inkml:trace>
  <inkml:trace contextRef="#ctx0" brushRef="#br0" timeOffset="145484.57">13055 13859 768 0,'0'0'1155'16,"0"0"-1042"-16,0 0-113 15,0 0-111-15,0 0-8 16,0 0-59-16,0 0-592 0</inkml:trace>
  <inkml:trace contextRef="#ctx0" brushRef="#br0" timeOffset="145939.79">13824 13961 1428 0,'0'0'282'0,"0"0"-270"16,-111 0-12-16,57 3 0 15,1 10 29-15,-1 5 73 16,8 6-28-16,7 7-11 15,6 3-62-15,9 4 12 16,8 2-13-16,7 0 0 16,9-1 1-16,0-5 0 0,6-4-1 15,12-7 3-15,7-7-1 16,2-10-4-16,9-6-11 16,0-3-38-16,-2-17 45 15,2-7-29-15,-5-5 26 16,-4-4-1-16,-2-1 13 15,-4 1-3-15,-3 0 1 16,-3 9 2-16,-5 7 28 16,-2 11-24-16,-2 9 0 15,1 9 1-15,-2 23-7 16,-1 23 51-16,1 23-22 16,2 21-24-16,2-8 53 15,0-17-21-15,-1-26-12 16,-1-18-17-16,3 2-9 15,1-5-14-15,2-5-39 0,-1-22-79 16,-1 0-148-16,-3-19-430 16</inkml:trace>
  <inkml:trace contextRef="#ctx0" brushRef="#br0" timeOffset="146278.74">13898 14045 713 0,'0'0'494'16,"0"0"-411"-16,0 0-41 16,0 109 22-16,6-68 127 15,5-1-64-15,5-6-22 16,5-6-56-16,3-9-47 0,6-10 23 16,0-9-23-16,2 0-2 15,1-12 55-15,-7-12-33 16,-4-7-5-16,-8-3-17 15,-9-3 8-15,-5-1-1 16,0 4-7-16,-9 3 23 16,-7 6 30-16,-5 11 5 15,-4 5 1-15,-1 9-44 16,-2 0-15-16,-1 15-2 16,1 10-69-16,4 6-10 15,4 1-6-15,7 9-111 16,6-9-204-16,5-6-380 0</inkml:trace>
  <inkml:trace contextRef="#ctx0" brushRef="#br0" timeOffset="147412.88">14173 14066 1267 0,'0'0'518'0,"0"0"-452"15,0 0-60-15,0 0 7 16,98 38 90-16,-73-3-53 15,-1 6 18-15,-4 3-37 16,-4 0-3-16,-4-5-12 16,-2-6-4-16,-4-11-12 15,-3-7 0-15,-1-6 0 0,-1-9 3 16,-1-2-3 0,0-18-4-16,0-14-4 0,0-7-20 15,0-10 9-15,2-3-34 16,4 2-27-16,6 7 59 15,0 11 1-15,2 13 20 16,3 12 0-16,1 9-12 16,-2 14 12-16,4 18 4 15,-5 6 27-15,1 5 29 16,-1 2-40-16,0-6 10 16,0-5-8-16,1-8-10 15,-2-9-5-15,2-8-7 16,1-9 0-16,0-4-4 15,3-18 4-15,-4-7-12 16,2-10 2-16,-4-3-30 0,-4 0 38 16,-3 3-20-1,-1 7 10-15,-4 12-6 0,1 15 15 16,-3 5-26-16,1 16 8 16,2 18 20-16,0 7 1 15,5-1 11-15,-1-1 1 16,7-6 20-16,3-10-23 15,6-6-9-15,2-10 0 16,2-7 2-16,3 0 1 16,-2-17-3-16,1-7 0 15,-4-6-8-15,-6 0-9 16,-7-3 7-16,-6 0 9 0,-6 5-4 16,0 1 5-1,-15 4 0-15,-9 6-12 0,-5 8-4 16,-7 7-2-16,-3 2 17 15,-1 17-7-15,2 12-9 16,7 6 17-16,7 4 0 16,9 0 21-16,9-3 9 15,6-3-22-15,0-9-8 16,18-8 0-16,9-8-19 16,4-8 11-16,7-2-21 15,2-16-19-15,-3-10 1 16,-1-5-35-16,-5-2 27 15,-5-2 39-15,-6 1 16 0,-6 7 47 16,-5 7-28 0,-2 9-10-16,-2 12-9 0,-4 1-20 15,2 21 20-15,0 13 23 16,3 5 1-16,4 2 72 16,3-2-28-16,7-5-17 15,5-7 10-15,5-8-60 16,5-11 7-16,4-8-8 15,0 0 0-15,1-21 28 16,-1-7-28-16,-5-11 0 16,-6-4 0-16,-6-10-13 15,-8-3 5-15,-9-16-5 16,-5-14-11-16,-15 4 22 16,-9 10-12-16,-5 11 14 15,6 22-1-15,-3 2-8 16,1 7 9-16,7 17 0 0,5 13-3 15,2 7-3-15,5 25 7 16,5 27-1-16,1 29 59 16,23 19-27-16,10-5 3 15,3-22 2-15,-3-27-12 16,-5-22 30-16,8 5-36 16,5-2-3-16,6-2-13 15,-2-8-3-15,0-7-31 16,5-10-71-16,-11-4-129 15,-9-3-399-15</inkml:trace>
  <inkml:trace contextRef="#ctx0" brushRef="#br2" timeOffset="-192422.84">6300 16068 515 0,'0'0'250'16,"0"0"-129"-16,0 0-1 16,0 0-7-16,0 0-18 15,0 0-2-15,-3 0-33 16,3-2-10-16,0 2 3 15,0 0-17-15,0 0 5 16,0 0-17-16,0 0-22 16,0 0 14-16,0 0-7 15,4 9 5-15,7 3 30 0,7 5-27 16,6 5 2-16,10 3-9 16,9 5-8-16,9 5 14 15,17 15-9-15,0-3-1 16,1 5 16-16,3 2-3 15,-12-11 13-15,8 6-7 16,-7-6 4-16,-5-4 43 16,-6-6-41-16,-8-5-15 15,-7-7 10-15,-3-4-15 16,-8-3 4-16,-4-4-4 16,-6-5-10-16,-5 0 14 15,-4-2-15-15,-1-2 1 16,-4-1 2-16,-1 1-2 15,2-1-2-15,-2 0-9 0,0 0-54 16,-8-5-100-16,-8-5-188 16,-1-4-643-16</inkml:trace>
  <inkml:trace contextRef="#ctx0" brushRef="#br2" timeOffset="-191401.95">6281 16111 643 0,'0'0'322'15,"0"0"-223"-15,0 0-81 16,0 0 1-16,0 0 4 16,0 0 45-16,0 0-12 15,-26 0-40-15,26 0-4 16,0 0-12-16,0 9 0 15,0 8 15-15,0 6-14 16,8 5-1-16,5 4 7 16,2 2 1-16,1-5-4 15,-5-2-4-15,2-5 2 16,-5-5 14-16,-4-5-16 16,1-6 0-16,-4-4 8 0,-1-2 2 15,0 0 74-15,0 0 7 16,0-11 1-16,-3-6-42 15,-7-4-48-15,-5-5 24 16,-2-7-10-16,-2-1-8 16,-3-2 18-16,4-3-25 15,-6 3-1-15,5-1 17 16,-1 6-17-16,2 2-1 16,3 5 1-16,2 4-3 15,4 4 2-15,1 6 1 16,1 1 0-16,4 3 8 15,2 3-8-15,1 2 0 0,0 1 0 16,0 0-20 0,0 0 14-16,0 0-29 0,1 0 31 15,14 4 2-15,5 3 2 16,5 2 0-16,5 0 0 16,3 1 0-16,5-1 0 15,2-1 0-15,1-5 9 16,-1 1-5-16,-4-2-3 15,-5-2-1-15,-4 5 0 16,-6-3 6-16,-5 1-6 16,-5 1 0-16,-4-1-14 15,-4 2 12-15,0 0-6 16,-3 2 8-16,0 4 36 16,-7 2 5-16,-8 4 12 0,-6 3-27 15,0-3 18-15,-3 4 3 16,0-4-25-16,2 0-2 15,4-5-10-15,3 1-9 16,3-4 7-16,2-1-8 16,2-1-11-16,-2-2-59 15,1-1-171-15,-3-1-574 0</inkml:trace>
  <inkml:trace contextRef="#ctx0" brushRef="#br2" timeOffset="-190614.56">4844 17244 626 0,'0'0'310'0,"0"0"-211"16,0 0-81-16,0 0-12 16,0 0 10-16,0 0 48 15,0 0 21-15,0 0-2 16,5-3-31-16,2-4 23 15,5-8 12-15,3-6 17 16,7-8-33-16,1-5-37 16,4-8 5-16,4-8-26 15,2-6-5-15,5-2 17 16,-2-2-25-16,-1-1 0 16,-4 5-1-16,-6 8 2 15,-5 7-1-15,-5 10 1 16,-5 11-1-16,-4 6 8 0,-2 9 0 15,-2 2-8-15,-2 3 9 16,0 0-3-16,0 0 25 16,0 0-25-16,0 0-5 15,0 0-1-15,0 0-10 16,0 0-57-16,1 0-71 16,1 0-94-16,1 5-162 15,-3 0-266-15</inkml:trace>
  <inkml:trace contextRef="#ctx0" brushRef="#br2" timeOffset="-190042.24">5238 16612 438 0,'0'0'303'15,"0"0"-201"-15,0 0-63 16,0 0-38-16,0 0 24 15,0 0 40-15,0 0-23 16,81 100-3-16,-56-69-25 16,-3-3-4-16,-4-5-2 15,-6-6-7-15,-1-5-1 16,-7-8 1-16,-4-4 1 16,0 0 88-16,-3-9 64 15,-12-11-115-15,-7-4-25 0,-5-5-14 16,2 0 15-1,-2 3 14-15,3-1 1 0,0 7 23 16,5 1 12-16,5 5-26 16,2 2-5-16,5 5-22 15,2 3 28-15,4 3 0 16,1-1-29-16,0 2 9 16,0 0-20-16,0 0-13 15,0 0 3-15,3 0-11 16,9-1 21-16,9-1 0 15,-1 0 1-15,3-1 6 16,1-3-7-16,-2 1 0 0,0-3 6 16,-2 3-5-1,1 2-2-15,-5 2 1 0,1 1-13 16,-7 0 13-16,0 8 3 16,-5 6 9-16,-2 4 4 15,-3 2-6-15,0 3 2 16,0-1-3-16,-3-2-8 15,-3-3 9-15,0 0-10 16,-4-3 0-16,-7 3-29 16,-1-4-198-16,-2-2-553 0</inkml:trace>
  <inkml:trace contextRef="#ctx0" brushRef="#br2" timeOffset="-189381.89">3648 16131 707 0,'0'0'306'0,"0"0"-204"16,0 0 15-16,0 0-17 15,0 0 13-15,0 0-19 16,0 0-44-16,-12-7 4 0,12 7-30 16,6 0-18-16,15 0 8 15,13 4-13-15,29 9 24 16,26 11-6-16,1-4-19 16,-8 1 19-16,-12-1-19 15,-22-6 8-15,4 0-2 16,3 1 0-16,-13-4-6 15,-6-1 0-15,-9-3 2 16,-5-1-4-16,-4 2 2 16,-8-3 0-16,-4 1-1 15,-1-3-21-15,-2 1-76 16,-3 0-99-16,0-1-89 0,0 0-324 16</inkml:trace>
  <inkml:trace contextRef="#ctx0" brushRef="#br2" timeOffset="-188795.11">4370 16222 889 0,'0'0'239'15,"0"0"-174"-15,0 0-54 16,0 0-1-16,0 0-9 15,3 93-1-15,0-62 14 0,3 0-6 16,0 0 3 0,-2-3 1-16,-2-3-11 0,1-7-1 15,-3-6 0-15,1-5 0 16,-1-4 3-16,0-3-2 16,0 0 46-16,0-7 16 15,0-8-52-15,0-5-11 16,-4-6 0-16,-1-1-4 15,-2-2 4-15,1-1 2 16,0 0 4-16,4 6 7 16,1 2-12-16,-1 5 6 15,2 7 21-15,0 6 2 16,0 1 24-16,0 3-31 0,0 0-22 16,0 0 11-1,8 10-11-15,10 4-1 0,3 2 0 16,4 2 1-16,2-1-2 15,-2-2 1-15,-1-1 0 16,-6-3 0-16,-3-2-4 16,-6-1 4-16,-6 0 0 15,-3 1-79-15,0 2 64 16,-11 0 15-16,-9 3 8 16,-4 0 40-16,1 0-35 15,-2-2 32-15,4 0 22 16,2-4-6-16,8 1-17 15,2-5-33-15,6 1-10 16,2-2-1-16,1 2-78 0,4-2-174 16,7-2-524-16</inkml:trace>
  <inkml:trace contextRef="#ctx0" brushRef="#br2" timeOffset="-187714.78">5744 15187 411 0,'0'0'129'16,"0"0"-80"-16,0 0-16 15,0 0 39-15,0 0 39 16,0 0-23-16,0 0-4 15,4 17-1-15,-1-9-1 16,1 1-4-16,-2 2-11 16,1 1 1-16,3 3-3 15,-3 2-11-15,2 3-10 16,-2 4-14-16,1 1 8 16,0 2 0-16,-1 1-16 15,-1-3 4-15,1-2-10 16,-2-1-9-16,1-5 18 15,-1 0-15-15,-1-3 2 0,0-4 10 16,2-4-22-16,-2 0 15 16,0-1-6-16,0-5-9 15,0 0 13-15,0 3-13 16,0-3 0-16,0 0 0 16,0 0 0-16,0 0-2 15,0 0-85-15,0-15-52 16,0 2-99-16,0 1-378 0</inkml:trace>
  <inkml:trace contextRef="#ctx0" brushRef="#br2" timeOffset="-187173.26">5645 15220 393 0,'0'0'167'16,"0"0"-128"-16,0 0 28 16,0 0 53-16,0 0 23 15,0 0 3-15,0 0-52 16,55 7-29-16,-41-4-23 15,4 0 8-15,-3 1 24 16,1-1 22-16,-1 0-14 16,3 1-11-16,-6 0-32 15,4-1-1-15,-4 1-22 0,0 0-15 16,-3-1 18 0,-1 0-13-16,-4-2-5 0,-1 0 10 15,0-1-9-15,-3 0-2 16,1 0 0-16,-1 0 7 15,0 0-14-15,0 0-81 16,0 0-108-16,0-7-122 16,-4-1-341-16</inkml:trace>
  <inkml:trace contextRef="#ctx0" brushRef="#br2" timeOffset="-185761.61">5832 15172 523 0,'0'0'139'0,"0"0"-22"0,0 0 19 16,0 0 5-16,0 0-11 16,0 0-24-16,0 0-13 15,-9-34 6-15,6 25-6 16,-6 0-41-16,6-3 1 15,-5-1-23-15,2 1-11 16,0-1 12-16,-1 2-31 16,1 0 2-16,0 0-2 15,0 2 1-15,3 1 5 16,0 0-6-16,1 4 0 16,1-3 7-16,-2 3-7 0,2 0-1 15,1 2 0 1,0 1-4-16,0 1-3 0,0 0 7 15,0 0 1-15,0 0-1 16,0 0 1-16,0 0 0 16,0-2 0-16,0 2 1 15,0 0 0-15,0-1 5 16,0 1-6-16,0 0 10 16,-2 0-9-16,2 0-1 15,0 0 0-15,-1 0 1 16,1 0-1-16,-3 0 9 15,0 1-2-15,0 6-7 16,-3 2-9-16,0 4 8 16,-3 2-4-16,3 1-3 0,1-1 0 15,-1 0 5-15,0-2-5 16,-1-1 6-16,3 0-10 16,1-3 12-16,-2 0-1 15,5-2 1-15,-3-2-10 16,3 0 9-16,0-1 0 15,0 0 1-15,0-1-3 16,-3-1 3-16,3 1 2 16,0-1-2-16,0 0 4 15,-3-2 5-15,3 0-9 16,0 0 0-16,0 0-2 0,0 0 2 16,0 0 1-1,0 0 0-15,0 0-1 0,0 0 0 16,0 0-1-1,0 0 1-15,0 0-28 0,0 0 5 16,0 0-4-16,0-2 27 16,0-5 24-16,0-1-23 15,3-2 4-15,3-1-5 16,2-3 1-16,-2 0-1 16,1 0 1-16,0-1-1 15,-2-1 6-15,1-1-5 16,0 2-1-16,1 0 0 15,-4 3 0-15,0 2 0 16,0 3 0-16,-1 1 2 16,-2 5 4-16,0 0 6 15,0 1 1-15,0 0 10 16,0 0-23-16,0 0 0 0,0 0-3 16,0 0 3-16,0 0-3 15,0 0 3-15,1 0 0 16,1 0 0-16,1 4 0 15,1 5 6-15,3 1-6 16,1 4 2-16,1 5 8 16,3 1-10-16,0 4 0 15,0-2 0-15,1 2 1 16,-1-2-2-16,1-3 1 16,-5-4 0-16,3 0 6 15,-1-3-5-15,-3-3-2 16,-1-1 1-16,-1-3-1 0,-2-1-2 15,0-2 3-15,-3-2 0 16,0 1 9-16,0-1-8 16,0 0 0-16,0 0-1 15,0 0 6-15,0 0 2 16,0 0-7-16,0 0-1 16,0 0 14-16,0 0-12 15,0 0 6-15,0 0-8 16,-3 3 6-16,-5-1-6 15,-1 1 0-15,-2 1 0 16,-3 1 3-16,1-1-1 16,-2 0-2-16,-3 0 0 15,0-3 2-15,-3 1-2 0,2-2 1 16,1 0 0 0,3 0 10-16,3 0-10 0,4 0 13 15,1 0 12-15,3 0-16 16,-1 0 8-16,4 0-17 15,-1 0 5-15,2 0 6 16,0 0-12-16,0 0-2 16,0 0-7-16,0 0-10 15,0 0 11-15,3 1-68 16,6 2-134-16,1-2-354 0</inkml:trace>
  <inkml:trace contextRef="#ctx0" brushRef="#br2" timeOffset="-185243.77">5757 15255 595 0,'0'0'265'15,"0"0"-193"-15,0 0-17 16,0 0 2-16,0 0 37 15,0 0-10-15,0 0-44 16,15 65 5-16,-10-36-4 16,-1 1-2-16,3 4 7 15,-2-2-31-15,1 0-1 0,-3-5-9 16,0-3 2-16,0-7-4 16,0-5-3-16,-3-4 0 15,4-6 7-15,-4-2 2 16,0 0-9-16,0 0 35 15,0-8 14-15,0-6-11 16,0-5-29-16,0-3-8 16,0-4-1-16,0-2-1 15,0 2 1-15,-4 0-1 16,4 5-3-16,0 2 3 16,0 8 1-16,0 4 0 15,0 4-1-15,0 3 7 0,-3 0 9 16,3 7 5-1,-3 7-19-15,3 5 18 0,0 2-19 16,0 1 7-16,0 2-5 16,0-3 4-16,0 1-7 15,6-5 1-15,0-2-21 16,-2-1-40-16,4-2-103 16,-2-1-120-16,-2-2-335 0</inkml:trace>
  <inkml:trace contextRef="#ctx0" brushRef="#br2" timeOffset="-171476.03">8616 15758 163 0,'0'0'572'0,"0"0"-448"16,0 0-85-16,0 0 20 0,0 0 38 16,0 0 18-16,0 0-8 15,0 0-38-15,0 0 18 16,0 0 18-16,0 0-5 15,0 0 23-15,0 0-38 16,0 0-12-16,0 0-4 16,0 0-37-16,0 0 15 15,0 0-19-15,0 0-27 16,0 0 19-16,0 3-14 16,0 6-6-16,0 8 5 15,0 6-4-15,0 5-1 16,2 4 0-16,1 6-5 15,3 3 5-15,0 3 0 16,1 4 1-16,-1 1 3 16,0 1 3-16,2 0-8 0,-2-3 1 15,4-3 0-15,-4-3 1 16,0-5-1-16,0-7 0 16,0-4 5-16,-2-4-4 15,-1-6-1-15,0-4 0 16,-1-1 0-16,-1-5-1 15,1 0 1-15,-2-3 0 16,0-1 3-16,0-1-3 16,0 0 0-16,0 0-6 15,0 0 3-15,0 0-7 16,0 0 8-16,3 0-38 0,-3 0-27 16,0-2-75-16,0-16-57 15,0-1-165-15,0 1-433 0</inkml:trace>
  <inkml:trace contextRef="#ctx0" brushRef="#br2" timeOffset="-170718.92">8382 15744 573 0,'0'0'313'0,"0"0"-164"16,0 0-55-16,0 0 15 16,0 0-15-16,0 0-22 15,0 0-24-15,0-3-36 16,0 3 4-16,0 0-9 15,2 0-4-15,8 0 80 0,2 0-26 16,5 0-15 0,2 5-7-16,8 0-25 0,3-1 16 15,4 2-17-15,2-1-9 16,2 1 14-16,0-1-13 16,-2 0 6-16,-2 0 25 15,-3-2 12-15,-2 0-6 16,-6-2-17-16,-2-1-14 15,-6 1 22-15,-4-1-17 16,-4 0-11-16,-1 0 16 16,-3 0-10-16,-3 0-6 15,0 2-1-15,3-2 0 16,-3 0 9-16,0 0-9 16,0 0 0-16,0 0 0 15,0 0-25-15,0 0-86 0,0 0-130 16,-3 0-288-16</inkml:trace>
  <inkml:trace contextRef="#ctx0" brushRef="#br2" timeOffset="-170238.76">8630 15417 662 0,'0'0'259'15,"0"0"-151"-15,0 0-24 16,0 0 13-16,0 0-36 15,0 0-32-15,0 0-29 16,-3 8 0-16,8 5 29 16,8 7 12-16,2 5 11 15,6 3 9-15,1 4-42 16,3 4 7-16,-1 0-5 16,0-2-1-16,-3-3 19 15,-3-6-5-15,-3-1 9 16,-3-8 7-16,-2-3-32 15,-1-2-1-15,-3-5-17 0,-3 1 7 16,-1-5 4-16,-1 0-11 16,-1-1 0-16,2-1 12 15,-2 1-11-15,0-1-1 16,0 0 0-16,0 0-84 16,-6-5-108-16,-5-6-101 15,-2 0-244-15</inkml:trace>
  <inkml:trace contextRef="#ctx0" brushRef="#br2" timeOffset="-169608.11">8599 15327 446 0,'0'0'212'16,"0"0"-60"-16,0 0-4 15,0 0-13-15,0 0-12 16,0 0-7-16,0 0-26 0,-11-2-34 15,5 2-2-15,-1 9-32 16,2 6-9-16,-4 2 10 16,0 6-17-16,-1 4 35 15,-2 2-11-15,0 4-28 16,-3 1 20-16,0-1-15 16,0 1 0-16,2-6 11 15,-2-5-4-15,4-3 8 16,0-4-10-16,3-4-10 15,2-3 27-15,2-3-5 16,1-1-11-16,-2-3 15 16,5-2-27-16,0 1 17 15,0-1-12-15,0 0-5 0,0 0 17 16,0 1-16 0,0-1 10-16,0 0 1 0,0 0-7 15,0 0 2-15,0 0-8 16,0 0 1-16,0 0 10 15,0 0-11-15,0 0 0 16,0 0 0-16,0 0 0 16,0 0-1-16,0 0 1 15,0 0 0-15,0 0 2 16,0 0-2-16,0 0-1 16,0 0-19-16,0 0-169 15,0 0-104-15,0-4-306 0</inkml:trace>
  <inkml:trace contextRef="#ctx0" brushRef="#br2" timeOffset="-167640.61">8639 15799 320 0,'0'0'178'0,"0"0"-89"15,0 0 28-15,0 0 3 16,0 0 10-16,0 0 12 0,0 0-50 16,0 0-16-1,0 0-5-15,0 0-26 0,0 0 5 16,0 0-18-16,0 0-20 16,0 6 10-16,0 2-12 15,0 3 10-15,0 1 14 16,0-3-15-16,0 3 8 15,1-2-3-15,2 3-14 16,0 1 16-16,2 0-16 16,-2 3 5-16,1 0 7 15,1 3-14-15,2 1 16 16,-4-4-10-16,3 3-12 0,0-2 17 16,-1 0-13-1,-2 1-5-15,0-2 8 0,1 2-8 16,-1-1-1-16,-2 1 0 15,-1-2 1-15,2-1 8 16,-2 2-8-16,0-1 0 16,0-1 8-16,0 1-2 15,0-3-1-15,0-1-6 16,0-1 0-16,0 0 11 16,0 1-11-16,1 1 0 15,1 0 0-15,1 1 0 16,-2-1 0-16,1 1 0 15,1-1 0-15,0-1 3 16,0 3-2-16,-1 1-1 16,2-1 0-16,-3-1 1 15,2 0-1-15,-1 0 0 16,-1-1 0-16,1 0 5 0,-1 0-4 16,1-1-1-16,-1 0 0 15,1 0-3-15,-1 0 3 16,1-1 0-16,1 0 0 15,-2 1 4-15,2-2-4 16,-1 0 0-16,2 0 0 16,-4 1-2-16,3-1 2 15,0 0 0-15,-3 1 1 16,3-4 2-16,-1 4-3 16,-2-3 0-16,0 1 0 15,1 0-2-15,-1-1 2 16,0-1 0-16,0 1 0 15,2-2 6-15,-1 0-5 0,-1-1-1 16,2 1 0-16,-1-2 0 16,-1 0-2-16,2 2 2 15,-1-1 0-15,1 0 3 16,-1 1-2-16,1 0-1 16,0-2 0-16,-2 1 0 15,2 0 0-15,-1-1 0 16,-1-2 0-16,2-1 7 15,-2-1-5-15,1-1-2 16,-1 0 0-16,0 0-7 16,0 0 1-16,2 0 0 15,-1 0-99-15,-1-20-54 16,0-2-146-16,0-2-394 0</inkml:trace>
  <inkml:trace contextRef="#ctx0" brushRef="#br2" timeOffset="-166544.22">8627 15775 100 0,'0'0'293'0,"0"0"-164"0,0 0 1 16,0 0-3-16,0 0 32 15,0 0-4-15,0 0-54 16,3 19-5-16,-3-13-31 15,2-1-4-15,-1 3 19 16,1 4-35-16,0 3 9 16,0 0-5-16,-1 5-15 15,2 1 4-15,-1 2-15 16,1 2 2-16,0 0 14 16,1 1-33-16,1 2 4 15,-1 0-10-15,2 0 1 16,-3-1 2-16,5 1-3 15,-4 0 0-15,1-3 12 16,-1 1-12-16,2 1 0 0,-3-3 0 16,1-2 0-1,-1 2 0-15,0-2 0 0,2 1 0 16,-2-3 3-16,0 0-2 16,-1 1-1-16,2-1 0 15,-3 0 0-15,1 1-1 16,-1-1 2-16,2-2-1 15,-1 1 3-15,-1-2-2 16,1 0-1-16,-1-2 0 16,1 0 0-16,1-1 0 15,-2 0 0-15,2-2 0 16,-1-1 2-16,-1 1-1 0,1-3-2 16,2-3 1-16,-4 1-2 15,3 0 2-15,0-1 0 16,-3-3 0-16,5 4 0 15,-4 0 2-15,2 1-2 16,0 1 0-16,-1 1-2 16,-1 1 2-16,2 0 0 15,-1 1 1-15,0-1 0 16,0 2 6-16,-1-3-7 16,1-2 0-16,-1 0 0 15,-1 0-9-15,2-3 10 16,-1 0-1-16,1 2 0 15,-1-1 7-15,2 1-7 0,-1 0 0 16,-2-2 0 0,3 0 1-16,-3 2 0 0,0-2-1 15,0 2 0-15,3-2-1 16,-3 3 0-16,3-2 1 16,-1 1 0-16,0-1 3 15,-2 1-3-15,0 0 0 16,2-4 0-16,-2 1-2 15,0-1 1-15,0 1 1 16,0-4-1-16,3 0-31 16,-2 0-179-16,1 0-314 0</inkml:trace>
  <inkml:trace contextRef="#ctx0" brushRef="#br2" timeOffset="-159337.21">10011 16045 776 0,'0'0'256'0,"0"0"-181"16,0 0-57-16,0 0-1 15,0 0 15-15,0 0 61 16,31 0-17-16,-19 0-39 15,6 0 19-15,-1-8 7 0,4-4-2 16,1-6 6-16,-1-6-12 16,3-10 5-16,-2-7-28 15,-3-5-25-15,-4-5 12 16,-4-4-13-16,4-1-5 16,-6-4 6-16,-1 4-7 15,-3 2 0-15,-2 7-7 16,-3 8-9-16,0 6 16 15,0 9 0-15,0 6 0 16,0 4 7-16,-3 6-6 16,-2 2-1-16,1 2 0 15,1 3 1-15,2 1-10 16,-2 0-9-16,1 2-33 16,1 15 24-16,-1 7-7 15,1 10 22-15,-1 8-12 0,1 5-7 16,1 4 31-1,0 4-1-15,0 2 1 0,1-3 1 16,8 0-1-16,4-4 0 16,4-7-1-16,5-6 1 15,4-7-8-15,2-8 8 16,0-8-10-16,2-13 0 16,-3-1-19-16,2-11 29 15,-4-15 17-15,-1-10-6 16,-5-9 12-16,-7-8-22 15,-1-8 0-15,-4-3-1 16,-4-2-4-16,-3 3-3 16,0 2-50-16,0 7-11 0,-5 11 39 15,-3 6-13-15,0 9 23 16,0 9 17-16,2 7 1 16,-1 9 1-16,3 3 20 15,-1 6-7-15,2 15-11 16,2 11-1-16,1 13-1 15,0 21 0-15,16 19 0 16,11 20 0-16,4 2 0 16,-1-21 7-16,-6-24 21 15,-5-27 7-15,-4-10 32 16,5 0-9-16,2-4-22 16,1-5 27-16,2-12 11 0,2-4-37 15,-1-7-37 1,10-27-12-16,-4 1-140 0,-7 1-341 0</inkml:trace>
  <inkml:trace contextRef="#ctx0" brushRef="#br2" timeOffset="-158314.9">11076 15584 400 0,'0'0'161'0,"0"0"-44"15,0 0-26-15,0 0 20 16,0 0 30-16,0 0-3 16,0 0-26-16,0 0-57 15,0 0-30-15,5 0-1 16,8 0-24-16,8 0 77 15,10 7 4-15,11-2-40 16,7 3-6-16,6-3-6 16,2-2-4-16,4-3 8 15,-4 0-17-15,-2 0 10 16,-7 0-12-16,-4-1-13 0,-6-2 8 16,-10 2-8-16,-7-1 1 15,-5 2 1-15,-5 0-3 16,-5 0-9-16,-5 0-68 15,-1 2-120-15,-10 6-49 16,-4 0-445-16</inkml:trace>
  <inkml:trace contextRef="#ctx0" brushRef="#br2" timeOffset="-157976.95">11209 15850 651 0,'0'0'488'15,"0"0"-413"-15,0 0-66 16,0 0-7-16,0 0 25 16,0 0 59-16,0 0 41 15,73-20-16-15,-36 14-43 16,7 1-33-16,5 2-3 15,-3 0 19-15,2 0-29 16,-6 0 9-16,-1 1-14 16,-5-1-16-16,-3 0 24 15,-5-1-24-15,-6 2 1 16,-3-1 12-16,-5 1-14 0,-3 1 0 16,-7 1-16-16,-4-4-118 15,0 1-154-15,0-2-300 16</inkml:trace>
  <inkml:trace contextRef="#ctx0" brushRef="#br2" timeOffset="-157535.08">11424 15245 593 0,'0'0'205'0,"0"0"-154"16,0 0-44-16,0 0 6 15,0 0 16-15,0 0 53 16,4 97 24-16,6-60-38 15,-2 9-8-15,4 9 13 16,1 15-12-16,-2 17 10 16,-1-6-12-16,-4-8 20 15,-3-11-8-15,-3-12-20 16,0 3 3-16,2 3 9 16,-2-6-25-16,0-8 4 15,1-10-23-15,1-8-5 16,1-7-4-16,-2-7-9 0,1-6-2 15,-1 0 1-15,2-4-19 16,0 0 6-16,4 0-51 16,4-18-31-16,1-1-137 15,0-1-407-15</inkml:trace>
  <inkml:trace contextRef="#ctx0" brushRef="#br2" timeOffset="-156751.79">12119 15582 696 0,'0'0'200'0,"0"0"-156"16,0 0-27-16,0 0-17 16,0 0 1-16,0 0 14 15,-39 77 20-15,36-60-11 16,1 2 8-16,2 1-10 16,0 3 25-16,0 0 1 15,0 0-4-15,8 1 18 16,4 1-17-16,6 0-12 15,4-2 9-15,3 2-14 16,4-1 2-16,2-3-4 16,2-2-17-16,1-3 17 0,-1-7-8 15,4-1 6 1,-1-5 19-16,-1-3-23 0,0 0 6 16,-2-6-13-16,-2-11-11 15,-4-5 36-15,-1-5-18 16,-4-4-2-16,-4-6 1 15,-6-2-18-15,-6-5 6 16,-3-1-7-16,-3-2 0 16,0 2 8-16,-6 2 8 15,-9 2 13-15,-3 2 18 16,-3 6-27-16,-1 4 8 16,-4 2-1-16,-2 6-14 15,-3 5 13-15,-5 5-20 0,-6 3 10 16,0 7 12-1,0 1-28-15,1 6 25 0,4 11-4 16,2 8-20-16,5 4 4 16,5 4-5-16,3 6 0 15,5 4-6-15,1 0-61 16,11 25-62-16,2-10-123 16,3-5-321-16</inkml:trace>
  <inkml:trace contextRef="#ctx0" brushRef="#br2" timeOffset="-154764.59">10800 16707 413 0,'0'0'219'0,"0"0"-72"16,0 0-73-16,0 0-29 16,0 0 37-16,0 0-2 15,0 0-8-15,0 0-23 16,0 0-33-16,0 9 7 16,0 5-11-16,0 4 4 15,0 8 21-15,0 6-19 16,3 6-5-16,3 6-6 15,2 2 2-15,-1 4 21 16,0-1-12-16,1 0-8 16,-2-2 14-16,0-3-22 15,1-5-2-15,-2-7 0 0,-1-7-2 16,-1-6 2-16,-1-3 1 16,-1-6 0-16,1-1 5 15,-2-5-5-15,1-3-1 16,-1-1 0-16,0 0 0 15,0 0 12-15,0 0-11 16,0-5 25-16,0-7-26 16,0 0-42-16,-3-5-37 15,-3-4-61-15,-3-13-74 16,-1 5-39-16,2 0-161 0</inkml:trace>
  <inkml:trace contextRef="#ctx0" brushRef="#br2" timeOffset="-154245.35">10746 16748 451 0,'0'0'128'15,"0"0"-76"-15,0 0-27 16,0 0-2-16,0 0 55 15,0 0 7-15,0 0-26 16,-1-42-14-16,1 40-19 16,0-3 13-16,1 2 0 0,4-1 3 15,3-1 11-15,2-2-22 16,0 2-7-16,5 0-3 16,2-2-21-16,5 2 35 15,3 3-19-15,3 0-16 16,1 2 6-16,-2 0 1 15,0 4-2-15,-3 6 8 16,-1 2-13-16,-3 4 12 16,-4 1-12-16,-4 1 0 15,-3 3 2-15,-9 4-1 16,0 1 14-16,0 4 12 16,-12 1-26-16,-6-1 11 15,-4-4 22-15,-3-5 34 16,-1-4-4-16,4-8-13 15,-1-3-15-15,4-6-1 0,1 0-26 16,6 0 10-16,5 0-6 16,1-5-13-16,3 1 0 15,3 1-32-15,0-4-49 16,0 0-57-16,4-7-78 16,7 3-172-16,0-2-218 0</inkml:trace>
  <inkml:trace contextRef="#ctx0" brushRef="#br2" timeOffset="-153870.87">11116 16724 494 0,'0'0'128'0,"0"0"-94"15,0 0-8-15,24 79-5 16,-13-54 82-16,5 1-12 15,1-2-52-15,5-4 11 16,0-3-24-16,2-5-18 16,-1-5 10-16,-1-5 4 15,0-2 37-15,-4 0-22 16,0-14-7-16,-3-5 6 16,-5-3-10-16,-2-4 3 15,-7 3 10-15,-1-4-18 16,0 4 24-16,-13 3 13 15,-5 5 11-15,-6 1 33 0,0 2-39 16,-4 4-34-16,-2 1 1 16,3 5-29-16,2 0-2 15,4 2-4-15,6 0-52 16,2 4-61-16,4 16-27 16,3-3-46-16,3 0-308 0</inkml:trace>
  <inkml:trace contextRef="#ctx0" brushRef="#br2" timeOffset="-152817.91">11432 16696 472 0,'0'0'166'15,"0"0"-108"-15,23-78-7 16,-14 41-10-16,-3-4 39 15,-3 2-17-15,-3 0-19 16,0 6-5-16,0 3-26 16,0 6 29-16,-6 4 11 15,-4 6 44-15,2 6 18 16,-1 4-36-16,1 4-6 16,0 0-10-16,2 3-31 15,1 14-22-15,2 9-10 16,3 7-5-16,0 9 5 15,0 9 1-15,11 5 7 16,3 5 2-16,0 3-10 0,4-2 0 16,-2-5 0-16,2-6 0 15,0-12 3-15,3-10-3 16,0-8 0-16,-3-8 0 16,6-9-19-16,-5-4-3 15,-1-4-14-15,-2-14 10 16,-4-7-10-16,-3-5-27 15,-1-2 5-15,-5-1 26 16,-2 5 13-16,-1 3 19 16,0 7 0-16,0 6 0 15,0 8 6-15,0 4-6 16,0 0-25-16,0 16 19 0,2 10 8 16,5 5-2-16,5 3 7 15,0-1-5-15,6-4 29 16,-2-5-30-16,7-9 15 15,-3-5-2-15,2-9-8 16,0-1 20-16,-3-7-8 16,-1-10-10-16,-3-5 15 15,-6-3-21-15,0 0 5 16,-3-5-3-16,-6 2-2 16,0 3 12-16,-2 4-4 15,-11 3 32-15,-1 4 51 16,-3 4-37-16,-3 3 17 15,1 4-21-15,-2 3-40 0,-1 0 11 16,-1 0-21 0,2 6-2-16,1 8 4 0,3-1-4 15,2 5-1-15,5 1-10 16,2 3 0-16,5 1 10 16,3 3 1-16,0-2 0 15,11 1-1-15,5-2 0 16,5-3 0-16,4-5-7 15,4-6-34-15,-3-6 7 16,1-3-13-16,-3-5-2 16,0-12 31-16,-6-2-23 15,-6-7 7-15,0-1 13 16,-8-2-11-16,-2-1 33 0,-2 1 0 16,0 0 8-1,-2 3 5-15,-4 0-12 0,1 6-1 16,0 5 0-1,5 5-4-15,0 8 2 0,0 2-29 16,0 12 31-16,15 13 67 16,-2 8-33-16,2 3 3 15,2 3-12-15,0 2-3 16,-3-7 25-16,4-5-36 16,-3-4-3-16,-2-4-3 15,-1-9-5-15,0-7 0 16,-3-5-61-16,0 0-119 15,-3-22 19-15,4-5-337 16,-7-1-93-16</inkml:trace>
  <inkml:trace contextRef="#ctx0" brushRef="#br2" timeOffset="-152407.45">12163 16629 586 0,'0'0'395'0,"0"0"-284"16,0 0-82-16,0 0 0 15,0 0 71-15,23 87 11 16,-13-56-21-16,2 1-35 16,0 0-10-16,0-5-29 15,-3-1-16-15,1-4 10 16,-4-3-9-16,-3-5 0 16,0-4 13-16,-3-5-13 15,0-3 10-15,0-2 9 0,0 0 5 16,-4-12-24-16,-5-3 10 15,-3-5-11-15,1-3 0 16,4-2-22-16,1-5 10 16,6 4-2-16,0-2-29 15,2 1 35-15,16 3-3 16,5 0 11-16,6 5-1 16,3 7-11-16,6 4 12 15,1 5 0-15,-1 3 0 16,0 0 48-16,-6 0 2 15,-5 8-2-15,-7 0 0 16,-2-3-23-16,-9-1-5 0,-2 1-20 16,-7 0 0-1,0 0-147-15,-10 2-636 0</inkml:trace>
  <inkml:trace contextRef="#ctx0" brushRef="#br0" timeOffset="-137968.71">16878 463 45 0,'0'0'408'16,"0"0"-216"-16,0 0-89 15,0 0-11-15,0 0 2 16,0 0-20-16,0 0-9 16,0 0-29-16,0 0-6 15,0 0 6-15,0 0-30 16,0 0 2-16,0 0-8 16,0 0-15-16,0 0 14 0,2 1-26 15,10 2 26 1,6 0 1-16,5 3 19 0,6-1-7 15,2 2-3-15,3 2-8 16,1-1 5-16,-1 2 3 16,-2-2-9-16,-4 3 4 15,-3-2-3-15,-6 1-1 16,-5 2 0-16,-6-1 0 16,-7 3 10-16,-1 2 12 15,-6 4-2-15,-15 2-2 16,-3 4-17-16,-4 1-1 15,-4 2 0-15,-1-1 1 16,1-1-1-16,-2 3 1 16,1 0 0-16,3 0 6 0,4-2-7 15,4 2 0 1,4-4 0-16,8 0-4 0,2 1 2 16,7-2 2-16,1 0-5 15,0 3 4-15,7-2-4 16,7 1 5-16,5 1-1 15,5-2-15-15,0 1 16 16,6 1 2-16,0 3-2 16,4-1 2-16,-2 4-1 15,0 2-1-15,1 2 0 16,-5 0 0-16,-1 3 4 0,-4-1-4 16,-4 4 1-1,-6-2 8-15,-1 1-3 0,-6 0 0 16,-4-2-6-1,-2 0 0-15,0 3 13 0,-11 2-7 16,-8 3-6-16,-5 2 0 16,-4 2 5-16,-1-1-5 15,-2-1 0-15,1-2 0 16,2 0 7-16,1-2-6 16,-2 2-1-16,1-1 0 15,1 0-1-15,2-2 1 16,0 1 0-16,4-2 1 15,6-3 0-15,4-1-1 16,6-7-6-16,5 0 6 16,0-3-16-16,13-2 16 0,9-2 0 15,6 0 0-15,8-3-6 16,3 2 5-16,5-4 0 16,0 2 1-16,3 0-1 15,-1 1-1-15,-1 1 2 16,-2 3 0-16,-6 1 6 15,-1 5-5-15,-5 2-1 16,-4 3 0-16,-5 1 1 16,-5 2 2-16,-5 4-3 15,-6-1 7-15,-6 3 3 16,0 3-2-16,0 0 3 16,-8 3-11-16,-7 0 6 15,0 1-2-15,-3 0-3 16,3 0-1-16,-1-4 6 15,2-1-6-15,3-2 0 0,3 0 0 16,2-3-12-16,3-1 12 16,2-3 1-16,1 1 9 15,0-1-10-15,3-1-2 16,7-2 2-16,5 0 0 16,2-1-9-16,3-2 9 15,6 0 0-15,0-4 0 16,4 1 0-16,3-3-1 15,1-1 1-15,-1 0 0 16,2-3 0-16,-2 2 1 0,-1 0-1 16,-2 4 0-1,0 0 5-15,-3 4-3 0,-2 3-2 16,-3 1 0-16,-5 6 0 16,-2 2 6-16,-5 2-6 15,-4 4 0-15,-6-1 18 16,0 3-18-16,0 0 17 15,-15 2 10-15,-5 0-20 16,-6 1 15-16,-2 0-22 16,-3 0 10-16,-1-1 2 15,-2 0-12-15,1-4 0 16,-1-1 0-16,1-5 1 16,1-1 3-16,4-2-3 15,1-4 8-15,5-1-9 16,5-2 0-16,4-3-1 0,6-3 1 15,4-3 0 1,3-4-2-16,0-2 2 0,3-2 0 16,12-3 0-16,6 1 7 15,2-4-7-15,6 1 0 16,0 0 0-16,3 1 6 16,-1 2-4-16,2 1-2 15,0 2 0-15,-2 4 2 16,1 1-2-16,-1 1 0 15,-1 3 1-15,0 3 6 16,-2 2-7-16,0 4 0 16,-3 1 0-16,-1 4 0 15,-6 2 0-15,0 1 1 16,-6 3-1-16,-3 3 3 0,-2 3-1 16,-7 4-2-16,0 11 0 15,-3 12-7-15,-14 14 7 16,-6 0 0-16,-2-6 15 15,-1-8-7-15,0-9-2 16,-1 1-4-16,-2 2 17 16,3 0-19-16,2-13 16 15,6-9-8-15,3-12 0 16,1-1-3-16,0 10-4 16,-1 10-2-16,-3 7 0 15,6-2-3-15,2-1 3 16,5-3 1-16,5-6 0 15,0-2 0-15,3-3 0 0,12-8 0 16,2 2-1-16,5-4 1 16,5 1 1-16,1-3-1 15,5 0 0-15,0-2 5 16,1 4-5-16,0-3-2 16,-1 3 2-16,-1 2 0 15,-4 2 0-15,-4 3 0 16,-5 3 0-16,-7 3 4 15,-5 5-4-15,-4 13 0 16,-3-6 0-16,-3 2-2 16,-18 10 2-16,-10 3 1 15,-17 23-1-15,-4 5 9 16,0-5-8-16,-2-9-1 0,7-10 6 16,-1 2-5-1,0 1 4-15,2 2-5 0,-2-2 0 16,6-2 0-16,9-16 1 15,8-14-1-15,7-13 0 16,9-4 0-16,0 6-1 16,5 4 2-16,4 3 0 15,0-4 3-15,12-3-3 16,11-2-2-16,9-4 1 16,2 1-3-16,4-2-3 15,-1 3 6-15,1-1 0 16,-3 1 1-16,-1 3 0 15,-3 2-1-15,-1 3 0 0,-3 1 0 16,-2 5-1-16,-3-1 2 16,-3 3-1-16,-4 1 12 15,1 0-12-15,-4 1 0 16,3 1 0-16,-4 0 0 16,2 1 4-16,-3 1-4 15,-1 2 0-15,0 11 0 16,-6 13-2-16,-3 12 2 15,0 4 0-15,-15-8 0 16,-1-8 1-16,-5-10-1 16,-4 0 0-16,-2-2 0 15,-4 2 0-15,-1-2 0 16,1-1 0-16,1 0 0 16,3-12 6-16,8-9-5 0,4-13-1 15,3-2 0-15,-1 8-4 16,2 2 3-1,5 7 1-15,6-7 0 0,0-4-1 16,9-5 1-16,12-6 0 16,7-2 0-16,3-7-8 15,7 2 8-15,1-2 0 16,1-1 1-16,-1 4 8 16,-3 3-8-16,-5 1-1 15,-6 5 0-15,-7 3-1 16,-5 5 1-16,-8 5 0 15,-5 14 0-15,-15 16 10 16,-21 15-3-16,-9 8-7 0,-7-4 1 16,-3-3 1-16,3-9 36 15,-3 1-25-15,0-1 0 16,-2 1 6-16,0-2-18 16,2 3-1-16,4-2 0 15,7-5 2-15,9-3 11 16,12-13-12-16,7-14 12 15,9-12-7-15,5-5-6 16,2 5 0-16,0 5 0 16,14 2-13-16,10-2 12 15,7-3 1-15,6-2 0 16,6-3 8-16,1 0-8 16,1-3 0-16,-2 2 0 0,-4 0-2 15,-3 4 2 1,-7 1 0-16,-5 3 1 0,-3 1 2 15,-9 3-2-15,-3 1-1 16,-3 5 0-16,-5 3 1 16,-1-3-1-16,0 5 1 15,-7 0 0-15,-5 2 3 16,0 4-3-16,-3-1-1 16,3-1 0-16,1-1-1 15,1-2 1-15,6-4 1 16,1-3-1-16,3-2 1 15,0-2 0-15,0-3-1 16,9 1 0-16,3 0-3 16,-2 1 3-16,2-1 1 15,1 1-1-15,-2-3 3 0,0 2-3 16,0-7 0-16,-2-1-1 16,2 1-2-16,1-4 2 15,-2 3 1-15,-1 1 0 16,0-1 0-16,-3 2 7 15,0 1-7-15,-1-5 0 16,-1-2 0-16,3-4 3 16,-1 0-3-16,0-2 0 15,2 0 0-15,2-1 0 16,-2-3-1-16,1-2 1 16,2-3-13-16,-2-6 12 15,2-4-163-15,-1-5-125 0,-4-7-46 16,-4 0-60-16</inkml:trace>
  <inkml:trace contextRef="#ctx0" brushRef="#br0" timeOffset="-135228.58">18197 766 162 0,'0'0'909'0,"0"0"-729"16,0 0-101-16,0 0-16 16,0 0 62-16,0 0-15 15,-4 0-56-15,-1 0 3 16,-3-2-18-16,1-1-2 0,-6 2-5 15,-2 1-32-15,-5 0 10 16,-3 0-10-16,-4 1 0 16,-5 11-2-16,0 5 1 15,-4 3 1-15,1 3-7 16,2 2 7-16,4 0-1 16,2 2 1-16,5 1 0 15,6 3-1-15,9 1-1 16,4-1 1-16,3 5-8 15,13-1-1-15,13 0 2 16,7-1 8-16,4-2-7 16,7-7 7-16,5-4 12 15,1-7 46-15,1-7-32 0,0-6-25 16,-2-1 15-16,-4-5-16 16,-4-10-28-16,3-18-83 15,-12 6-168-15,-8-1-581 0</inkml:trace>
  <inkml:trace contextRef="#ctx0" brushRef="#br0" timeOffset="-134731.99">18288 364 462 0,'0'0'84'0,"0"0"-38"16,0 0 101-16,85 22-9 16,-48-2 58-16,6 5-40 15,2 7-90-15,3 4-23 16,1 5-10-16,-1 8 4 0,-2 4 11 16,-7 4-2-16,-3 15 5 15,-6 17-15-15,-11 10-2 16,-13 4 9-16,-6-5-31 15,-12-11 0-15,-14-9 3 16,-2-12-15-16,0-11 0 16,1-12 0-16,0-2 1 15,-4-1 8-15,-3 3-9 16,-2 2 1-16,4-11 8 16,4-10-9-16,1-10-9 15,6-9-153-15,8-5-234 0</inkml:trace>
  <inkml:trace contextRef="#ctx0" brushRef="#br0" timeOffset="-133884.56">19051 623 506 0,'0'0'180'0,"0"0"-109"16,0 0-50-16,0 0 44 16,0 0 129-16,0 0-75 15,11 82-73-15,-3-38-14 16,-1 7 4-16,3 5 22 15,-2 2 7-15,1-2-20 0,-2-3-14 16,1-7-18 0,-2-6-3-16,-2-6-4 0,2-7-5 15,0-6-2-15,-3-4-13 16,0-9-152-16,-3-3-359 0</inkml:trace>
  <inkml:trace contextRef="#ctx0" brushRef="#br0" timeOffset="-133597.17">19070 1037 487 0,'0'0'111'0,"0"0"-67"0,0 0 130 16,0 0 14-16,88 0-13 15,-50 0-7-15,10 0-44 16,4 0-21-16,-1 0-49 16,1 0-33-16,-3 0 7 15,-7 0-26-15,-6 0-1 16,-8 0 10-16,-4 0-10 16,-9 0-2-16,-5 0-48 15,-10-5-127-15,0 0-47 16,0 0-359-16</inkml:trace>
  <inkml:trace contextRef="#ctx0" brushRef="#br0" timeOffset="-133304.14">19344 612 1196 0,'0'0'233'16,"0"0"-233"-16,0 0-45 15,0 0 45-15,16 76 35 16,-1-26 31-16,3 7 35 16,0 8-42-16,1-2-35 0,-1-1 22 15,-3-3-32 1,-2-5 2-16,0-6-16 15,-4-9-2-15,1-6 1 0,2-8-113 16,-3-9-182-16,0-11-486 0</inkml:trace>
  <inkml:trace contextRef="#ctx0" brushRef="#br0" timeOffset="-132803.04">19639 1134 508 0,'0'0'880'16,"0"0"-836"-16,0 0-44 15,0 0-2-15,0 0 2 0,0 0 85 16,0 0-39-16,106 4-11 16,-77 1-1-16,-1 0-23 15,-3 0 11-15,-1 2-9 16,-6 4-13-16,-5 5 26 15,-5 3 27-15,-7 6-15 16,-1 5-7-16,-1 3-24 16,-14 0 0-16,-7 1-7 15,-2-1-14-15,-3-3 5 16,0-3-19-16,3-8-1 16,0-5 10-16,3-4-22 15,5-7 21-15,3-3 19 16,5 0-59-16,3-13-83 0,5-3 45 15,0-1 54 1,2 0 33-16,12 2-5 0,3 1 15 16,4 6 1-16,0 2 9 15,3 4 43-15,3 2 29 16,0 2 21-16,-1 9 16 16,1 1-44-16,-1 3-9 15,-2-2-32-15,-2 0-21 16,0-4 3-16,-4-3-14 15,3-6 6-15,-2 0-7 16,13-28-83-16,-7-5-214 16,1-3-499-16</inkml:trace>
  <inkml:trace contextRef="#ctx0" brushRef="#br0" timeOffset="-132270.1">20240 719 1506 0,'0'0'350'15,"0"0"-298"-15,0 0-51 16,0 0-1-16,0 0 1 16,0 0 6-16,0 0-7 15,-74 71 0-15,66-33 4 0,2 6-3 16,5 4-1-1,1 4 1-15,0 1 8 0,7 0-9 16,11 0 2-16,5-4-2 16,5-5 10-16,5-7-10 15,5-5 0-15,3-12 8 16,1-3-7-16,4-11 10 16,-1-6-11-16,4 0 1 15,0-19 26-15,-1-9-27 16,-2-6 0-16,-6-7 0 15,-5-2 1-15,-10-4 8 16,-7-1-8-16,-9 0 8 16,-6 1 16-16,-3 3-9 15,0 1 19-15,-14 7 6 16,-5 0-13-16,-3 7 14 16,-4 2-10-16,0 5 2 15,-3 3 20-15,-7 4-29 0,0 1-15 16,-2 3-10-16,-3 3-5 15,-2 7 3-15,1 1-22 16,-1 5-8-16,0 18-2 16,-3 9-56-16,2 8-58 15,-5 25-107-15,10-12-230 16,11-4-453-16</inkml:trace>
  <inkml:trace contextRef="#ctx0" brushRef="#br0" timeOffset="-122172.37">22006 3003 477 0,'0'0'256'16,"0"0"-109"-16,0 0-16 16,0 0 18-16,0 0-14 15,0 0-9-15,-9 0-34 16,8-2-11-16,-1 2-26 16,2-1-17-16,-2 1 6 15,0 0-22-15,-2 0-12 0,-1 0 5 16,-1 0-14-1,-3 6 3-15,0 5-4 0,0 0 0 16,2 4 4-16,-1 2-3 16,1 4-1-16,2 1 12 15,2 3-11-15,3 1-1 16,0 0 0-16,0 3 0 16,10 0 2-16,6 1-1 15,6-2 11-15,2-1 29 16,6-5-6-16,5-3 4 15,1-3-19-15,3-8-13 16,3-4 11-16,4-4 1 16,1 0 3-16,0-12 14 15,-1-6-11-15,-2-3-8 16,-5-7 3-16,-5-1-19 0,-6-4 16 16,-2-2-8-16,-7-2 7 15,-7 0 5-15,-5 1-20 16,-5-1 14-16,-2 2-9 15,0-1-6-15,-8 3 29 16,-7 2-14-16,-4 2 9 16,-3 2 14-16,-3 4-30 15,-4 3 6-15,-7 4-12 16,-3 5 4-16,-6 6-6 16,-4 5 0-16,-3 0 0 15,4 12 0-15,2 6-7 16,4 6 6-16,5 3-32 15,2 3-38-15,3 1 1 0,8-1-42 16,2 18-106 0,6-11-152-16,6-3-498 0</inkml:trace>
  <inkml:trace contextRef="#ctx0" brushRef="#br0" timeOffset="-120700.87">19693 2987 806 0,'0'0'249'0,"0"0"-160"15,0 0-25-15,0 0 0 16,0 0 30-16,0 0 32 16,0 0-43-16,0 0-64 15,-2 0-1-15,2 0-18 0,-1 10 0 16,-1 13 26-1,1 7-18-15,1 13 22 0,0 8-9 16,0 7-20-16,9 0 31 16,0 3-6-16,4-2-13 15,-2-6 12-15,1-3-25 16,-1-10 0-16,-1-3 0 16,-3-8-4-16,-1-4 4 15,-2-7 0-15,-2-4 0 16,-1-5-60-16,-1-2-117 15,0-5-52-15,0-2-351 0</inkml:trace>
  <inkml:trace contextRef="#ctx0" brushRef="#br0" timeOffset="-120370.31">19627 3358 874 0,'0'0'192'16,"0"0"-83"-16,0 0-43 15,0 0-3-15,0 0 21 16,0 0 3-16,0 0 3 16,66-37-16-16,-32 32-18 15,5 1 6-15,6 2 13 16,1 1-43-16,5 1-3 0,-5-2-24 15,0 2-4-15,-5-1 5 16,-6 1-6-16,-3-1 10 16,-4 1-10-16,-6 0 3 15,-4 0-10-15,-7 0 6 16,-5 0-42-16,-3 0-94 16,-3 0-134-16,0-3-294 0</inkml:trace>
  <inkml:trace contextRef="#ctx0" brushRef="#br0" timeOffset="-120040.72">20048 2989 1054 0,'0'0'235'16,"0"0"-169"-16,0 0-65 15,0 0 0-15,0 0 15 16,0 0 116-16,24 107-11 16,-11-52-35-16,-1 6 12 15,-3 2-31-15,-2-3-12 16,-1-4-1-16,-1-8-34 16,-2-7 3-16,0-8 4 15,0-4-26-15,-1-7 6 16,-2-4-7-16,1-5-2 15,-1-4 1-15,2-4 1 16,-1-2-2-16,3-3-20 0,8 0-121 16,-1-3-171-16,2-8-172 15</inkml:trace>
  <inkml:trace contextRef="#ctx0" brushRef="#br0" timeOffset="-119348.39">20836 3235 1058 0,'0'0'159'0,"0"0"-84"15,0 0-21-15,0 0 33 16,0 0 60-16,0 0-57 16,0 0-61-16,7-5-6 15,9 5-22-15,8 0 57 16,8 0 4-16,6 2-32 0,8 1 17 16,6-1 12-1,1-1-11-15,4 0 6 0,-5-1-37 16,-4 2 8-16,-7-1 3 15,-6-1-18-15,-7 2 36 16,-8-2-23-16,-4 0-2 16,-7 0 19-16,-2 0-33 15,-2 0 5-15,-4 0-12 16,1 0 1-16,-1 0-2 16,5 0 1-16,6 0-24 15,37-13-49-15,-3-2-179 16,5-3-843-16</inkml:trace>
  <inkml:trace contextRef="#ctx0" brushRef="#br0" timeOffset="-118732.08">23095 3168 611 0,'0'0'101'0,"0"0"-25"15,0 0 75-15,0 0 106 16,0 0-73-16,0 0-21 0,0 0-35 16,-6-24-52-1,6 22-30-15,2 1-6 0,10-1-25 16,10 1 36-16,8-3 6 16,10 0-44-16,9-2 11 15,6-1-8-15,4-1-3 16,2 0 16-16,-1 1-19 15,-1 2 11-15,-5 0 5 16,-6 0-25-16,-11 3 12 16,-9 1-5-16,-9 1-7 15,-5 0 1-15,-6 0-2 16,-2 0-1-16,-1 0 0 16,1 0-21-16,11 4-28 15,-1 0-117-15,1-4-354 0</inkml:trace>
  <inkml:trace contextRef="#ctx0" brushRef="#br0" timeOffset="-118386.89">24345 2702 876 0,'0'0'296'0,"0"0"-218"16,0 0-62-16,0 0-13 0,0 0 55 16,0 72 35-16,2-31-5 15,4 8 45-15,0 4-9 16,2 5-19-16,2 0-16 15,-3-4-58-15,2-4 0 16,-2-5-18-16,1-8-12 16,-4-5 5-16,1-8-6 15,-2-8-13-15,-3-8-127 16,0-3-208-16,0-5-401 0</inkml:trace>
  <inkml:trace contextRef="#ctx0" brushRef="#br0" timeOffset="-118125.22">24273 3106 789 0,'0'0'514'16,"0"0"-438"-16,0 0-60 16,0 0 2-16,0 0 94 15,83-33 19-15,-40 27-36 16,5-2-28-16,7 1-27 15,2 0 5-15,1 1-18 16,-3 4-8-16,-4-1-4 16,-4 0-15-16,-3 2 0 15,-7-1 0-15,-8-1-15 16,-9 1-24-16,-8-7-147 0,-8 1-208 16,-4-1-693-16</inkml:trace>
  <inkml:trace contextRef="#ctx0" brushRef="#br0" timeOffset="-117883.11">24706 2724 1204 0,'0'0'261'0,"0"0"-200"15,0 0-61-15,0 0 37 16,-1 94 88-16,5-42 19 15,8 4-41-15,4 1-27 0,1-2-14 16,-1-6-40-16,-2-6-2 16,-2-5-19-16,-6-7-1 15,-3-6-1-15,-5 0-112 16,-11-5-139-16,-8-9-498 0</inkml:trace>
  <inkml:trace contextRef="#ctx0" brushRef="#br0" timeOffset="-117058.68">21989 2503 1106 0,'0'0'307'0,"0"0"-108"0,0 0-46 15,0 0-40-15,0 0-6 16,0 0-31-16,0 0-34 15,-12-17-8-15,12 17-23 16,0 0-10-16,0 0 5 16,0 0-4-16,6-2-2 15,10 2 12-15,7 0-11 16,12-3 14-16,8 1-8 16,11-1 5-16,7-2 11 15,3 1-22-15,4-2 13 16,-6 3-14-16,-4 0 0 15,-7 0 6-15,-11 2-6 16,-10 0 2-16,-8-1 15 0,-8 1-7 16,-5-1 27-16,-5 2 3 15,-2-2-7-15,-2 2 17 16,0 0-4-16,0-1-10 16,0 1-10-16,0 0-25 15,0 0-1-15,0 0 0 16,0 0-19-16,0 0-33 15,0 0-67-15,0 11-72 16,0 7-371-16,0 3-587 0</inkml:trace>
  <inkml:trace contextRef="#ctx0" brushRef="#br0" timeOffset="-116335.85">22088 3903 759 0,'0'0'282'0,"0"0"-100"15,0 0-41-15,0 0 53 0,0 0-54 16,0 0-36-1,0 0-27-15,0 0-25 0,0 0-1 16,0-1-36-16,11 1 1 16,7-2 17-16,6-1-24 15,7-2 6-15,11 0-4 16,4-2-10-16,6-3 17 16,3 3-16-16,0-4 5 15,-4 2 5-15,-5 3-11 16,-7 0-1-16,-6 2 7 15,-9 1-6-15,-6 0 27 16,-8 3-10-16,-5 0 11 0,-4 0 29 16,1 0-17-1,-2 0 7-15,0 0-13 0,0 0-23 16,0-1 4-16,0 1-16 16,0 0 0-16,0-3-1 15,0 3-52-15,0 0-66 16,0 0-120-16,0 0-785 0</inkml:trace>
  <inkml:trace contextRef="#ctx0" brushRef="#br2" timeOffset="-106412.75">21259 2900 547 0,'0'0'166'16,"0"0"-62"-16,0 0-18 15,0 0 48-15,0 0-31 16,0 0-34-16,-10 0-25 16,8 0-8-16,-1 0 17 15,0 0-22-15,-3 0-4 16,-3-2 17-16,0 1-22 0,-3 1 5 16,-2 0-21-16,-3 0 3 15,-1 0-3-15,-3 0-5 16,0 0 1-16,-1 0 6 15,0 3-7-15,-2 4-1 16,1-2 0-16,1 0 2 16,0 3-1-16,-1-2 0 15,4 4 0-15,-2-3-1 16,2 4 7-16,1-2-8 16,-3 4 1-16,0 1-8 15,0 4 8-15,-1 0 0 16,-1 1 0-16,5 1 0 15,1 1-3-15,3 1 3 0,1 2-1 16,4-2-6-16,3 2 1 16,3 0 6-16,1 3 0 15,2-1-2-15,0 3-8 16,14 3 9-16,2-3 1 16,4 2 18-16,0 0 25 15,3-4-31-15,-1 2 8 16,4-4 14-16,0-1-26 15,3-1 16-15,2-4-5 16,0-3-5-16,4 1 37 16,1-5-13-16,2-2-6 15,1-3-4-15,3 0-28 16,1-1 35-16,-1-5-17 16,1 2-6-16,-1-3 18 0,-2 0-30 15,2 0 7-15,-3-4-4 16,-2-6 9-16,-1-2-8 15,-3-5-2-15,-2 0-1 16,-3-1 18-16,-2-5-18 16,-3-1-1-16,-2-5 12 15,-3-2-10-15,-3-5 7 16,-3-1-9-16,-3-2 0 16,-2-1 11-16,-2 2-11 15,-5-1 0-15,0 3 0 16,0 3 1-16,-6 1-3 15,-9 0 3-15,-3 1-1 16,-3 2 13-16,-1 2-12 0,-3 1-1 16,-1 3 0-16,1 2-3 15,-5 4 1-15,0 0 2 16,-3 5 0-16,-4 4-2 16,1 3 2-16,-1 5-2 15,0 0 0-15,0 3-4 16,1 8-1-16,1 5 5 15,4 1-17-15,0 3-1 16,5 1-55-16,7 3-11 16,7 14-71-16,8-7-84 15,4-3-378-15</inkml:trace>
  <inkml:trace contextRef="#ctx0" brushRef="#br2" timeOffset="-105270.08">23034 2902 532 0,'0'0'276'0,"0"0"-211"15,0 0-28-15,0 0 60 16,0 0 45-16,0 0-58 16,0 0-68-16,-28 20-3 15,22-8 0-15,-3 4 7 16,0 2 41-16,0 3-6 16,1 5-17-16,0 1 2 15,2 4-2-15,3 2-1 16,3 0 14-16,0-1-30 15,0 2 30-15,10-1 9 16,6-2-31-16,3 1 9 16,4-2-37-16,4 1 11 0,1-2-10 15,4-1 5 1,1-2 0-16,1-3 0 0,4 0-1 16,1-4-1-16,2-2-4 15,5-1-1-15,2-3 2 16,2-5 5-16,5-1 9 15,0-3 25-15,0-4-6 16,-2 0-4-16,-1-4-31 16,-5-7 1-16,-1-4-1 15,-4-4 1-15,-2-4 5 16,-4 0 9-16,-4-3 1 16,-3-1 4-16,-3-2-20 15,-4 1 20-15,-2-1-3 0,-2-2-11 16,-3 1 16-16,0 2-10 15,-3 0 0-15,-3 2 4 16,0-1-16-16,-5 4 15 16,-1 0-14-16,-1-1 7 15,-2 2 5-15,0 0-13 16,0 3 1-16,0-1 2 16,-6 2-1-16,-7-2-2 15,-1 0 0-15,-4 1 1 16,-1-1 5-16,-5-1-6 15,-1 4 0-15,-4 0-1 16,1 1-8-16,-2 4 8 16,-3 1 1-16,-1 2 0 15,-2 1 1-15,-2 4-1 0,-3 1 0 16,2 2 0-16,-2 1-2 16,0 0 0-16,1 0 2 15,0 4 0-15,1 5-8 16,3 1 2-16,2 4-3 15,-1 6-15-15,3-2-38 16,-1 3 30-16,1 0-32 16,3-1-7-16,3 1-24 15,-4 7-127-15,8-4-175 16,1-6-708-16</inkml:trace>
  <inkml:trace contextRef="#ctx0" brushRef="#br2" timeOffset="-104166.84">21921 2196 360 0,'0'0'104'0,"0"0"-44"16,0 0 23-16,0 0 51 15,-37 82-30-15,31-60 1 16,3 2-17-16,1 1-25 16,2 3-8-16,0 1-28 15,0 3 27-15,3 1 22 16,8-3-42-16,1 3 3 15,3 0-12-15,4-2 3 16,-1-3 2-16,5-1-23 16,2-3 15-16,2-4-3 15,0 1 20-15,5-4 41 16,3-3-45-16,0-1 6 0,4-4-12 16,2-1-17-1,2-3 36-15,0-3-18 0,0 0-3 16,-1-2 14-16,1 0-40 15,-2 0 23-15,1-6-2 16,-3-2-13-16,2-4 17 16,-2-1-14-16,-3-3-1 15,1-1 6-15,-5-3-8 16,-2 1-10-16,-1-3 1 16,-5 1 0-16,-2-1 9 15,-3-2-7-15,-4-2 9 16,-1 1 1-16,-5-2-4 15,-5-2-1-15,-1 1 2 16,-3 1-2-16,0-2 3 16,0 1-10-16,-4 0 11 0,-7 1-7 15,-2 1-3-15,-1 1-1 16,-2 1 0-16,0 2-2 16,-4 1 2-16,0 2 0 15,-2 1 11-15,-3 1 3 16,-3 1-12-16,-4 2-2 15,0 3 0-15,-3 2 0 16,-3 6 1-16,2 1-1 16,-3 2 0-16,2 0-1 15,-3 0 0-15,1 5 1 16,-2 5-2-16,0 3-14 16,0 3 15-16,4 4-7 0,3-1-10 15,1 2 11-15,3 3-37 16,5-1-16-16,-1 0-9 15,7 4-44-15,2-2 4 16,4 3-76-16,4 14-7 16,2-5-310-16,2-5-156 0</inkml:trace>
  <inkml:trace contextRef="#ctx0" brushRef="#br2" timeOffset="-103084.06">22367 3638 743 0,'0'0'184'0,"0"0"-124"15,0 0-58-15,-80-3 21 0,55 3 119 16,0-1-40 0,0 1-32-16,0 0-32 0,1 0-15 15,0 1 10-15,3 10-23 16,-3 2 8-16,2 4-18 16,-2 0 1-16,3 6 8 15,-1 0-9-15,-2 4 0 16,2 1 3-16,1 3-2 15,0 2-1-15,3-2 7 16,3 4-6-16,4-3 38 16,3 3-20-16,3-3 5 15,5-1 36-15,0-1-19 16,3-1 20-16,13-2-26 0,4-1-28 16,4-3 11-1,3-2-12-15,4-1 8 0,3-1 17 16,6-5-10-16,1-2 20 15,4-2-19-15,2-2-22 16,2-2 20-16,2-6-19 16,3 0 1-16,0 0 6 15,-3-6 0-15,1-5-8 16,-3-1 0-16,-3-3 0 16,0 2 11-16,-2-5-11 15,-3 1 0-15,-2-2 7 16,-3-2-6-16,-3 0 23 15,-3-2-5-15,-4-1-9 16,-2-1 19-16,-2-1-23 16,-5-1-6-16,-4 1 7 0,-2-2-5 15,-7 2 27-15,-1-2-13 16,-3 0-2-16,0-1 27 16,-3 1-35-16,-7 0 7 15,-5 2-12-15,-2 1 0 16,-3 0 27-16,-4 1-7 15,-4 1-1-15,-5 1 3 16,-2 5-17-16,-3 0-6 16,-7 8 0-16,0-1 1 15,-5 9-1-15,-4 1 0 16,-2 0 0-16,0 11-1 16,-2 3-2-16,1 3-12 15,3 4-61-15,8 3-53 16,-6 18 26-16,14-8-116 15,9-1-270-15</inkml:trace>
  <inkml:trace contextRef="#ctx0" brushRef="#br2" timeOffset="-102124.14">18899 5034 892 0,'0'0'205'16,"0"0"-117"-16,0 0-60 16,0 0-2-16,0 0 42 15,0 0-39-15,0 0-4 16,-7 26-25-16,3 2 2 16,1 10 8-16,0 9-9 15,1 4-1-15,2 4 0 0,0 1 0 16,0-1 4-1,0-4-3-15,0-6-1 0,0-6 7 16,0-12-6-16,0-8-1 16,0-6 0-16,2-9-17 15,4-4 4-15,1 0 6 16,5 0 7-16,0-10 20 16,6-1-20-16,0-2 12 15,1 4 1-15,3-2-12 16,2 5 41-16,-1 1-8 15,4 2 0-15,-1 3 27 16,1 0-26-16,0 0-14 16,-2 0-15-16,-1 1-5 15,-1 3 5-15,-4-4-6 16,-2 0-1-16,-1-2-90 0,-6-10-105 16,-1 0-368-16</inkml:trace>
  <inkml:trace contextRef="#ctx0" brushRef="#br2" timeOffset="-101854.89">19128 5121 810 0,'0'0'413'0,"0"0"-288"15,0 0-101-15,0 0-17 16,0 0-6-16,0 0 27 15,-6 95-8-15,10-34-14 16,8 23 24-16,1 14-9 0,-2-5 19 16,-2-18 17-16,-6-24-35 15,0-17-6-15,0 3-16 16,0-2-1-16,3 0 1 16,0-9 0-16,7-10-74 15,-2-6-151-15,-1-10-549 0</inkml:trace>
  <inkml:trace contextRef="#ctx0" brushRef="#br2" timeOffset="-101328.02">19683 5671 1045 0,'0'0'212'16,"0"0"-149"-16,0 0-55 15,0 0 26-15,0 0 114 16,0 0-46-16,0 0-50 16,-11-64-50-16,-4 50 7 15,-3 5-9-15,-4 4-3 16,-2 5-3-16,-2 0 6 16,1 17-2-16,0 7 1 15,4 5-7-15,4 4 8 16,4-2 0-16,7-1-10 0,5-3 4 15,1-5 6 1,4-6 0-16,12-5-1 0,4-7-14 16,4-4 1-16,0-1 13 15,1-16-17-15,0-6 4 16,-3-4 5-16,-3-2-29 16,-4-1 37-16,-4 4 2 15,-1 2-1-15,-6 5 22 16,1 9 22-16,-4 8-18 15,3 2-12-15,-1 14-8 16,0 17 26-16,3 13-10 16,2 23 9-16,4 21-8 15,1 16-1-15,-1-8 39 16,-3-23-40-16,-3-24-11 16,-1-20-7-16,1-2 6 0,1-3-10 15,0-2 1-15,-1-12-41 16,2-10-112-16,-2-16-222 15,-2-9-332-15</inkml:trace>
  <inkml:trace contextRef="#ctx0" brushRef="#br2" timeOffset="-100758.7">19879 5568 424 0,'0'0'403'15,"0"0"-224"-15,0 0-72 16,0 0 7-16,0 0 21 16,20 102-38-16,-16-65-46 15,1-1 9-15,-1-4-24 0,-1-5-4 16,0-7-32-16,-1-7 12 16,-2-6-8-16,0-4-3 15,0-3 21-15,0-4-22 16,0-14-24-16,-3-4-28 15,0-5 14-15,1-4 24 16,2-2 6-16,0 1-80 16,8 3-5-16,6 4 65 15,3 7 8-15,2 5 17 16,-2 11 2-16,2 2 0 0,-1 9 1 16,-3 14 23-1,1 8 22-15,-4 6 42 0,-1-2-39 16,1-1 3-16,-2-6 5 15,2-5-29-15,1-9 2 16,1-6-23-16,4-8-5 16,0 0 22-16,0-14-11 15,1-11-12-15,-2-7-74 16,-3-4-59-16,-3-2 51 16,-4 3 41-16,-2 5 16 15,-4 9 24-15,-1 10 2 16,0 9 24-16,0 2-13 15,0 24 4-15,0 9 32 16,0 12 4-16,0 2-23 16,8-1-9-16,7-7-19 15,7-6 5-15,3-11-6 16,17-17-87-16,-6-5-86 0,-8-2-495 0</inkml:trace>
  <inkml:trace contextRef="#ctx0" brushRef="#br2" timeOffset="-100314.95">20541 5481 1111 0,'0'0'329'15,"0"0"-254"-15,0 0-60 16,2 122 17-16,4-35 35 16,6 27 43-16,6 11-18 15,3-4-56-15,-6-25-7 0,-6-34-23 16,-1-18-6-1,-4-11 9-15,0-1-9 0,1-2 0 16,-2-5 0-16,-2-12 0 16,-1-12 7-16,0-2 17 15,0-26 15-15,-6-15-15 16,-8-25-23-16,-2-28-1 16,7-17 0-16,5 6-16 15,4 23 16-15,1 29-38 16,13 22 13-16,3 1 25 15,5 4-18-15,3 8 18 16,2 11-8-16,-2 8 8 16,0 11 31-16,-3 13 2 15,-5 5 4-15,-8 4 23 16,-7-1-32-16,-2-1 6 0,-11-2-23 16,-13-5-3-1,-7-4 1-15,-3-8-9 0,-1-8-1 16,4-4-1-16,6-2-79 15,8-20-46-15,7 1-211 16,7 1-338-16</inkml:trace>
  <inkml:trace contextRef="#ctx0" brushRef="#br2" timeOffset="-100014.71">20789 5738 1197 0,'0'0'226'0,"0"0"-107"0,39 75-68 15,-20-47 10-15,3-8-1 16,0-3 59-16,3-7-56 16,3-7-29-16,2-3 6 15,-2-11-30-15,-2-13 6 16,-5-7-16-16,-6 0 7 16,-6-5 1-16,-8 4-2 15,-1 3 2-15,-3 6 18 16,-15 5-18-16,-4 6 30 15,-7 8 11-15,0 4-48 16,-3 6 2-16,3 14-3 16,3 7-30-16,9 4 1 15,9-1-55-15,8 8-84 16,10-8-220-16,8-10-495 0</inkml:trace>
  <inkml:trace contextRef="#ctx0" brushRef="#br2" timeOffset="-99669.71">21304 5542 1160 0,'0'0'312'16,"0"0"-212"-16,0 0-28 16,-91 17-58-16,67 0 37 15,6 3-23-15,9 1-27 16,8-1 11-16,1-1-12 0,13-4 0 15,11-1-8 1,6-2 5-16,4 1 3 0,3-2 0 16,-2 3 2-16,-4-2 12 15,-4 1 27-15,-11 1 25 16,-6 0 32-16,-8 2-29 16,-2 1 32-16,-15 1-30 15,-13 0-40-15,-6-3 11 16,-2-1-29-16,1-3-6 15,7-5-7-15,9-4-11 16,8-2-72-16,11-5-110 16,3-9-395-16,12-3-647 0</inkml:trace>
  <inkml:trace contextRef="#ctx0" brushRef="#br2" timeOffset="-99302.49">21743 5615 1460 0,'0'0'196'16,"0"0"-142"-16,0 0-52 16,0 0 33-16,0 0 17 15,0 0 36-15,92 41 22 16,-64-41-74-16,2-7-14 16,0-10-22-16,-3-5 0 15,-7-2-10-15,-6 0 10 16,-8 2-27-16,-6 2 19 15,0 3-11-15,-10 8 18 16,-14 4-8-16,-4 5 2 16,-5 3 1-16,-2 16 6 0,4 7 0 15,3 7 0-15,8 4 6 16,7 2-6-16,8 2 10 16,5-4 6-16,6-3 22 15,18-7-18-15,7-4 1 16,8-8 0-16,6-8-19 15,-2-5-4-15,2-2-28 16,-2-21-74-16,-10-5-120 16,-11-1-376-16</inkml:trace>
  <inkml:trace contextRef="#ctx0" brushRef="#br2" timeOffset="-99051.42">21671 5392 529 0,'0'0'287'15,"0"0"-127"-15,0 0 93 16,0 0 19-16,98-5-44 16,-49 3-41-16,5-1-68 15,-2-1-4-15,-1 1-50 16,-9 1-54-16,-6-1 13 15,-11 2-24-15,-6 1-9 16,-10 0-57-16,-4 0-156 16,-5 0-841-16</inkml:trace>
  <inkml:trace contextRef="#ctx0" brushRef="#br2" timeOffset="-91102.62">22591 5548 540 0,'0'0'228'15,"0"0"-52"-15,0 0-8 16,0 0-22-16,0 0 36 16,0 0-46-16,-4 0-34 15,4 0-13-15,0 0-41 0,0 0 2 16,0 0-10-1,0 0-20-15,0 0 20 0,0 0-39 16,0-1 7-16,9-4 8 16,7-5-15-16,5-1 8 15,8-7-9-15,6-3 3 16,4-5 4-16,4-2-7 16,3-1 1-16,1-2 3 15,2-1 2-15,-2 1-6 16,-3 3 0-16,-4 1-3 15,-4 5 2-15,-7 2 2 16,-4 5-1-16,-6 4 0 16,-7 3-1-16,-3 4 1 15,-5 2-10-15,-1 2-27 16,-1 0 30-16,-1 0-33 0,1 0-15 16,-1 5-58-16,4 1-143 15,-2-1-143-15,-2-4-281 0</inkml:trace>
  <inkml:trace contextRef="#ctx0" brushRef="#br2" timeOffset="-90515.88">23247 5121 446 0,'0'0'574'15,"0"0"-444"-15,0 0-50 16,0 0-22-16,0 0 80 15,0 0-22-15,0 0-74 0,0-7-42 16,0 9-54-16,0 13 54 16,3 8 17-16,0 7 4 15,0 6 11-15,0 1-31 16,0-3-1-16,1-5 0 16,1-5 2-16,-2-9-1 15,0-4-1-15,-1-6 0 16,-1-5 25-16,-1 0-10 15,0-5 28-15,0-13-21 16,0-7-16-16,0-8 4 16,-3-2-9-16,-4-1 5 15,-4-3 1-15,4 0-5 16,-2 3-2-16,0 2 0 16,3 8 1-16,2 3 9 0,2 7-1 15,1 6-9-15,1 5 5 16,0 3-5-16,0 2-8 15,0 0-16-15,6 0 3 16,7 10 15-16,3 4 6 16,5-2 0-16,3 7 6 15,2-3-5-15,-1 1-1 16,-1 0 0-16,-4-1-6 16,-4-1-4-16,-6-1 10 15,-7-2 0-15,-3 3 9 16,0-1-8-16,-15 1 11 0,-3 2-12 15,-6 0 6 1,0-1 2-16,4-1-1 0,1-3 3 16,6-4-3-16,7-1-7 15,6-7-11-15,0 0-224 16,9 0-383-16</inkml:trace>
  <inkml:trace contextRef="#ctx0" brushRef="#br2" timeOffset="-89351.83">23901 4925 624 0,'0'0'201'0,"0"0"-75"15,0 0-11-15,0 0 21 16,0 0-10-16,0 0-57 15,0 0 28-15,-14-14-13 16,11 3-45-16,0 2 11 16,0-4-19-16,3-1-15 0,0-2 13 15,0 1-23 1,0-2-6-16,6-3 0 0,5 2-4 16,3-1 3-16,3 3 1 15,1 3 0-15,2 3-1 16,0 3 0-16,3 6 0 15,-1 1-14-15,1 3-2 16,2 14 17-16,-3 10 0 16,0 6 1-16,-7 5 9 15,-4 4-8-15,-7 3-2 16,-4 2 0-16,-4-1 1 16,-11 0 8-16,-7-7-9 15,-2-3 1-15,0-5 5 0,-3-5-5 16,3-4-1-1,2-7 0-15,5-3 0 0,4-8-7 16,4-4 7-16,3 0-20 16,1-3-14-16,4-11-93 15,1-3 10-15,0-2 15 16,0 2 53-16,6 1 32 16,3 7 12-16,3 4 5 15,3 5 26-15,0 0-10 16,3 5 31-16,2 11 22 15,0 1-8-15,2 0 66 16,-1 0-60-16,-3-3-9 16,0-4 11-16,-4-5-52 15,-1-2 26-15,-1-3-20 0,-1 0-4 16,3-3 12-16,1-10-31 16,0-3-7-16,9-13-100 15,-6 3-162-15,-2 4-342 0</inkml:trace>
  <inkml:trace contextRef="#ctx0" brushRef="#br2" timeOffset="-88114.8">24627 5000 1328 0,'0'0'201'0,"0"0"-201"0,0 0-74 15,0 0 43-15,0 0 31 16,0 0 19-16,0 0-8 16,30 36 58-16,-15-30-29 15,1-3-40-15,1-3 57 16,-4 0-32-16,0 0 1 15,-4-8-3-15,-1-1-14 16,-3-2 8-16,-1-3-17 16,-4-3 5-16,0 0-11 15,-3-2-4-15,-7 3 0 16,-3 1 1-16,0 5-29 16,1 4 13-16,-1 5 0 15,1 1-17-15,0 7 23 0,0 14 2 16,3 5 17-16,3 6-1 15,3 3 1-15,3 2 0 16,1-2 10-16,15-5 21 16,6-5 20-16,5-7-31 15,2-4-8-15,3-9-1 16,-1-5-11-16,-1 0-93 16,-2-12-145-16,-8-5-301 15,-5 0-213-15</inkml:trace>
  <inkml:trace contextRef="#ctx0" brushRef="#br2" timeOffset="-87708.36">24906 4909 155 0,'0'0'414'0,"0"0"-332"16,0 0-50-16,0 0 43 16,0 0 147-16,0 0-37 15,65 77-31-15,-52-43 5 16,-1-1-50-16,-2-2-42 15,-1-4-7-15,-4-6-31 16,-1-5-23-16,-1-7 19 16,-3-4-24-16,3-4-1 15,-3-1 27-15,0 0-8 16,0-14-13-16,0-7-6 16,0-6-2-16,0-7-11 0,0-1-59 15,1-2-63 1,7 4-5-16,2 7 21 0,3 6 74 15,1 12 28-15,2 8 17 16,-1 5 9-16,2 16 18 16,-2 12 62-16,2 5 56 15,0 0-43-15,-2-2 9 16,-2-4-59-16,-1-7-30 16,-3-8-4-16,-3-5-18 15,-1-9 0-15,-2-3-73 16,-2-19-165-16,-1-9-271 15,0-3-464-15</inkml:trace>
  <inkml:trace contextRef="#ctx0" brushRef="#br2" timeOffset="-87161.19">25216 4638 738 0,'0'0'408'15,"0"0"-336"-15,0 0-57 16,0 0 8-16,20 78 136 15,-9-35-29-15,5 9-14 16,1 7-15-16,2-1-43 16,0-3-37-16,1-6-20 15,-3-8 12-15,2-10-12 16,-3-9 0-16,0-10-1 16,-4-7-29-16,1-5-75 15,-1-7 21-15,0-15-68 16,0-8-9-16,-2-3-37 0,-1-1 93 15,-1 8 41-15,-1 9-50 16,-1 10 64-16,3 7 3 16,-3 12 46-16,2 14 177 15,1 5-47-15,4 0 6 16,2-3 29-16,6-9-60 16,2-7-23-16,4-4-12 15,2-8-19-15,-1 0 2 16,-2-15-30-16,-4-9 0 15,-6-4-1-15,-8-5-22 16,-8-1 11-16,0 1-11 16,-14 2 0-16,-5 6-5 0,-4 6 6 15,-2 9-1-15,0 8 0 16,2 2-16-16,-1 11 16 16,5 12-1-16,3 8 1 15,4 2 15-15,4-1 4 16,7-2 3-16,1-4-2 15,0-8-14-15,13-6-12 16,8-4 6-16,1-8-33 16,11-9-86-16,-6-8-146 15,-7-7-335-15</inkml:trace>
  <inkml:trace contextRef="#ctx0" brushRef="#br2" timeOffset="-86910.91">25856 4774 515 0,'0'0'194'16,"0"0"-73"-16,0 0 155 16,0 0-97-16,93 31 17 15,-74-9-31-15,2 6-60 16,-5 1 28-16,-4 4-76 16,-3 3-15-16,-3-1-2 15,-1 0-40-15,-1-2 16 16,4-5-16-16,1-5 0 15,2-6 3-15,2-7-3 16,1-6-2-16,0-4-30 16,-1-13-139-16,-5-8-109 15,-5-5-410-15</inkml:trace>
  <inkml:trace contextRef="#ctx0" brushRef="#br2" timeOffset="-85246.15">25889 4930 124 0,'0'0'1170'0,"0"0"-1050"16,0 0-120-16,0 0 15 16,0 0-15-16,0 0 67 15,0 0-16-15,89 45 29 16,-50-46-57-16,0-14-10 16,1-2 4-16,-5-2-16 0,-6-4 7 15,-3 3-8 1,-10 0 0-16,-4 4 7 0,-6 5-5 15,-4 6-2-15,-2 5-1 16,0 3-43-16,0 16 33 16,-8 12 5-16,-1 2 6 15,5 3 4-15,2-2-3 16,2-6 21-16,0-6 15 16,6-6-16-16,7-6 47 15,1-7-25-15,-1-3-34 16,-1-4 44-16,-1-16-28 15,-2-7-6-15,-3-6-19 16,-5-1-2-16,-1-2-6 16,0 4-20-16,-3 5 8 15,-7 5 19-15,-1 11-18 0,1 8-15 16,-3 3 33-16,1 13-23 16,-3 15 23-16,1 8 0 15,4 5 1-15,3 0 55 16,5-4-15-16,2-4-17 15,0-8-11-15,13-6 0 16,2-10-24-16,6-6 12 16,1-3 0-16,1-9 12 15,2-14-12-15,-1-8 0 16,1-5-24-16,-2-5-12 16,-4 1 8-16,-1 3 0 15,-6 5-15-15,-2 10 42 16,-4 13-19-16,-4 9 9 15,-2 2-42-15,0 27 53 16,0 8 99-16,0 9-57 0,0 0 8 16,0-2 13-16,3-8-20 15,4-8-6-15,5-11-37 16,-1-6 12-16,-1-8-13 16,3-3 2-16,0-9 23 15,1-15 26-15,1-8-49 16,2-6-2-16,-4-3-5 15,2 1-25-15,-5 6 3 16,-2 9-4-16,-2 11 14 16,0 13 5-16,-3 1-51 15,-3 22 64-15,0 9 1 16,0 6 9-16,0-1 17 16,1-5-27-16,4-5 6 15,2-8 4-15,1-8-10 0,2-6 0 16,2-4-8-16,0-2 8 15,1-17 38-15,3-6-27 16,-2-4 0-16,1-2-5 16,-1-1-6-16,-2 6-1 15,-2 6-21-15,-3 9-7 16,1 11 17-16,-3 0-25 16,-2 20 37-16,-2 12 12 15,2 2-11-15,3 0 12 16,0-5-13-16,3-5 0 15,1-10-6-15,4-6 6 0,-1-8-26 16,2-5-49 0,-1-17-64-16,-1-11-53 0,-1-8-11 15,-2-8-10-15,-2-15 142 16,-5 3-35-16,-3-5-37 16,0-2 58-16,0 15 85 15,-2 0 96-15,-1 16 45 16,3 12-8-16,0 16-27 15,-1 9-35-15,-1 12-16 16,-1 20 85-16,0 12-64 16,3 21-3-16,0-2-27 15,0 6 4-15,0-2-12 16,6-13-31-16,5 1 2 16,-1-9-6-16,2-10-3 15,-6-10-1-15,-2-11-61 0,0-10-66 16,-4-5 24-16,0-3-7 15,0-19-96-15,0-3-103 16,0-5 76-16,0 3 72 16,0 5 21-16,0 5 11 15,0 5 35-15,0 6 33 16,6 5 62-16,2 1 0 16,3 0 11-16,1 0 40 15,4 0 11-15,5 0-22 16,0-2-15-16,3-3 167 15,1 2-34-15,-1-2-70 16,-4-4-40-16,-3 0 73 16,-2-4 136-16,-3-4-164 0,-4 0-12 15,-4-2-13 1,-4 1 18-16,0 2-1 0,-4 2-35 16,-10 5 2-16,-2 4-47 15,-3 5-4-15,-1 3-2 16,-1 16-14-16,0 7 6 15,6 7 2-15,1 4 2 16,6 2 4-16,5-3 1 16,3-3 0-16,3-8-10 15,15-8-2-15,3-8 1 16,3-6-8-16,1-3-42 16,2-9 14-16,0-14-6 0,-1-3-7 15,0-6-1 1,-1 3 22-16,-1 5 39 0,-2 7 61 15,-2 12 43-15,-5 5 31 16,-5 13-51-16,-1 11 30 16,-6 9-8-16,-3 1-52 15,0 0-13-15,-10-3-23 16,-8-1-18-16,-20 2-12 16,1-5-280-16,0-9-583 0</inkml:trace>
  <inkml:trace contextRef="#ctx0" brushRef="#br2" timeOffset="-84672.91">22854 5809 316 0,'0'0'560'0,"0"0"-473"16,0 0 83-16,119 94-2 16,-76-63-50-16,3 1-28 15,-5-3-41-15,-2-6-14 16,-6-2-9-16,-7-5-18 15,-3-4-16-15,-9-6 8 16,-9-6-186-16,-4 0-352 16,-1 0-289-16</inkml:trace>
  <inkml:trace contextRef="#ctx0" brushRef="#br2" timeOffset="-84202.12">23233 5934 743 0,'0'0'223'0,"0"0"-158"0,0 0-44 16,0 0 104-16,0 0 15 16,0 0-40-16,0 0 15 15,56 78-51-15,-43-44 2 16,-4 6-20-16,-1 1-31 16,-3 1 29-16,-2-1-22 15,-1-5-9-15,0-5 3 16,-1-11-15-16,1-6-1 15,-1-6 0-15,-1-8 0 16,0 0 13-16,0-3 6 16,0-14-13-16,0-7 12 15,0-5-17-15,-1-7-1 16,1-3 0-16,0-3-20 0,0 2-9 16,1 4-5-16,8 7 34 15,2 8-8-15,2 10 0 16,1 7-3-16,2 4-11 15,2 7 12-15,1 12 10 16,2 5 0-16,-4 5 0 16,-4-1 7-16,-4 2 0 15,-6-1 3-15,-3-1 53 16,0-5 3-16,-11-1-25 16,-5-3-25-16,-3-7-4 15,-1-2 1-15,3-6-13 16,3-1-10-16,6-3-97 15,3-1-244-15,5-7-727 0</inkml:trace>
  <inkml:trace contextRef="#ctx0" brushRef="#br2" timeOffset="-83692.06">23965 5995 176 0,'0'0'1202'16,"0"0"-1162"-16,0 0-40 15,0 0-30-15,-84-9 30 0,73-6 110 16,8-2-31-16,3-3-50 16,3 0-29-16,17-3-44 15,6 3 34-15,3 3-3 16,3 5 13-16,-1 9 6 15,0 3 1-15,-2 3 15 16,-4 17-5-16,-4 9-17 16,-6 7 58-16,-9 5 5 15,-6 5-17-15,-6 3-4 16,-21 1-41-16,-6-1-1 16,-7-4 0-16,-5-6 7 15,2-8-8-15,3-11 1 16,7-7 0-16,6-9-8 15,12-4-2-15,7-7-38 16,8-12-47-16,4-3 22 0,15-2 53 16,10 3 7-16,3 4 13 15,7 9 14-15,0 7-13 16,1 1 49-16,0 12 12 16,-2 8-3-16,-3 2 27 15,-3 3-38-15,-5-4-27 16,-4-2-15-16,-3-3-6 15,1-5-52-15,-5-6-215 16,-5-4-531-16</inkml:trace>
  <inkml:trace contextRef="#ctx0" brushRef="#br2" timeOffset="-82782.9">24542 6072 519 0,'0'0'131'0,"0"0"12"15,0 0 123-15,0 0-80 16,82 0-68-16,-60 20-41 15,-2 4 1-15,-2 8 46 16,-3 2-46-16,-5 0-34 16,-5-4 2-16,-2-7-22 15,-3-4 1-15,0-7-13 16,0-5-11-16,0-4 14 0,0-3 6 16,0-3 9-1,0-13-30-15,0-12-13 0,0-6-1 16,1-4-1-16,8-7-50 15,1 3-15-15,3 5 25 16,0 6 44-16,0 13 10 16,4 11-8-16,-4 7 3 15,3 11 6-15,-2 20 42 16,1 6 31-16,-2 5-35 16,2 0-9-16,-1-4 18 15,-1-10-38-15,3-7 14 16,-2-8-14-16,2-9-9 15,-1-4 19-15,3-4-19 16,-2-16-1-16,-1-9-21 16,2-5-52-16,-7-3 31 15,-2-1-22-15,-4 1 35 0,-1 11 17 16,-3 9 6-16,0 12-2 16,0 5-42-16,0 12-48 15,0 18 98-15,0 8 1 16,4 5 9-16,6-2 14 15,5-7 5-15,4-5 4 16,5-9-9-16,1-6-11 16,2-10 24-16,-3-4 4 15,0-7-1-15,-4-16 14 16,-4-5-46-16,-5-7 9 16,-8-2-7-16,-3 0-8 15,-3 3 50-15,-14 2-33 16,-7 5 10-16,0 8 19 0,0 8-46 15,0 8-1-15,5 3-23 16,2 8-45-16,4 12-28 16,4 16-103-16,3-7-161 15,4-2-353-15</inkml:trace>
  <inkml:trace contextRef="#ctx0" brushRef="#br2" timeOffset="-82152.77">25452 6174 689 0,'0'0'377'0,"0"0"-254"16,0 0 17-1,0 0 33-15,90-92-46 0,-79 67-56 16,-6 1-21-16,-5 2-21 16,0 3 4-16,-2 5-16 15,-11 6 21-15,0 6-25 16,-4 2-13-16,2 12-9 15,-1 12 0-15,2 8 9 16,5 7 2-16,5 2-2 16,4 4 10-16,0-4 15 15,9-8-25-15,9-5 10 16,6-6-10-16,3-10 7 16,1-7-12-16,-1-5 5 15,-1-9-15-15,0-13 5 16,-4-11-4-16,-1-6-16 0,-2-3 9 15,-2-4 5 1,-1 5 16-16,-2 7-28 0,1 9-10 16,-3 14 28-16,1 11-28 15,-1 4-3-15,-3 21 41 16,1 8 6-16,-2 4 57 16,-2-3-15-16,1-2-7 15,-2-9 9-15,2-8-28 16,-2-6-5-16,-1-6-1 15,-1-3-15-15,2-3 36 16,1-16-9-16,2-9-28 16,1-6-16-16,2-2-38 15,2-4-33-15,1 5-5 0,1 7 19 16,0 6 30 0,1 13 15-16,-1 9 12 0,0 7 16 15,-3 20 0-15,-2 7 65 16,-1 4 8-16,-1 4 15 15,-2-6 8-15,1-5-57 16,2-8-15-16,0-9-24 16,0-9-4-16,6-10-79 15,-3-15-164-15,-1-5-613 0</inkml:trace>
  <inkml:trace contextRef="#ctx0" brushRef="#br2" timeOffset="-81709.56">26207 5606 1086 0,'0'0'165'0,"0"0"-104"16,0 79-18-16,0-21 146 15,3 21 17-15,12 19-111 16,-2-6-25-16,0-20-53 16,-2-24-15-16,-2-19 11 15,1-2-13-15,2-3-7 16,9-9-81-16,-4-8-192 15,-3-7-342-15</inkml:trace>
  <inkml:trace contextRef="#ctx0" brushRef="#br2" timeOffset="-81379.18">26463 6033 707 0,'0'0'500'15,"0"0"-432"-15,0 0-26 16,0 98-16-16,0-75 137 15,8-6-47-15,4-5-53 16,6-10 23-16,1-2-61 16,0-9 14-16,-1-13-31 15,-3-8-8-15,-5-5-25 16,-7-1-16-16,-3 0-19 0,0 2 35 16,-14 7 25-1,-3 8 20-15,-4 10 67 0,1 9-59 16,1 0-15-16,2 17-12 15,3 11-1-15,1 6 51 16,7 4-20-16,3-1-6 16,3-6-8-16,1-4-17 15,13-10-28-15,2-5-55 16,11-12-138-16,-5-6-98 16,-2-9-537-16</inkml:trace>
  <inkml:trace contextRef="#ctx0" brushRef="#br2" timeOffset="-81145.61">26744 5871 1051 0,'0'0'194'0,"0"0"-123"15,0 0 16-15,0 0 148 16,0 0-33-16,0 0-97 16,79 87-7-16,-67-53-42 15,-5 7-55-15,-1-2 19 16,-2 0-19-16,-2-1 0 15,-1-4 11-15,2-5-12 16,3-7 0-16,1-7-12 16,-1-6-54-16,2-8-47 15,-5-2-128-15,-1-15-246 16,-2-2-660-16</inkml:trace>
  <inkml:trace contextRef="#ctx0" brushRef="#br2" timeOffset="-80177.28">26732 6053 1307 0,'0'0'130'16,"0"0"-130"-16,0 0-6 15,0 0 6-15,0 0 112 16,86 40-77-16,-52-38-7 16,1-2-21-16,1 0-6 15,-4-11 2-15,0-3 19 16,-7-3-18-16,-4 0-4 15,-9 1-38-15,-6 3-5 16,-6 6 11-16,0 5-38 16,-5 2 48-16,-5 9-10 15,-2 13 32-15,3 6 12 0,3 5-12 16,6 1 42-16,0-1 35 16,6-7-32-16,12-5-1 15,2-7-30-15,3-10-1 16,3-4 3-16,0-4-1 15,-3-16 4-15,-1-7-19 16,-7-6-21-16,-6-1 9 16,-9 0-6-16,0-2 18 15,-6 5 41-15,-13 6-3 16,-2 6 15-16,1 10-41 16,-2 9-11-16,3 3 3 15,1 19-4-15,2 10 0 16,2 3 2-16,5 0 4 15,3-2-2-15,6-6-4 0,0-7 0 16,2-9-6-16,11-5 6 16,4-6-9-16,2 0-1 15,2-17-12-15,0-5 2 16,-1-2 4-16,3 2 16 16,-5 0 4-16,0 8 22 15,-1 7-1-15,-3 7-13 16,-2 2-12-16,0 20 36 15,-3 4 10-15,-2 5-7 16,3-1-6-16,0-5-14 16,0-7-8-16,3-5 10 0,-1-6-21 15,2-7 0 1,-2 0-7-16,1-8 7 0,2-13-17 16,-1-7-32-16,0-4 0 15,0-3 26-15,-1 4-9 16,-1 2 32-16,0 4-1 15,-1 11 1-15,-4 9-6 16,-1 5-19-16,0 14 25 16,-3 13 35-16,1 7-5 15,-1 2 10-15,2-1-23 16,1-5-15-16,4-7 24 16,1-9-24-16,-1-4-2 15,5-9 0-15,-1-1-6 0,2-16-3 16,0-10-3-1,1-7-30-15,-2-7 36 0,-2-6-22 16,-2-2 28-16,-4-5 0 16,0 6 9-16,-4 2 48 15,0 13-35-15,0 13-13 16,-1 13 3-16,2 6 2 16,1 27-11-16,-1 12 24 15,5 12-26-15,-1 2 15 16,2-2-16-16,2-7 0 15,-1-7 0-15,1-11-55 16,1-11-93-16,-3-9-152 16,0-6-470-16</inkml:trace>
  <inkml:trace contextRef="#ctx0" brushRef="#br2" timeOffset="-79923.21">27737 5318 897 0,'0'0'317'15,"0"0"-232"-15,0 0-51 16,-3 82-21-16,3-18 194 16,15 23-58-16,9 22-54 15,1 2-12-15,-4-20-45 16,-8-22-20-16,-5-27-14 0,-2-8-4 15,1 7 0 1,-2-3-43-16,-2 0-106 0,-2-11-132 16,-1-13-348-16</inkml:trace>
  <inkml:trace contextRef="#ctx0" brushRef="#br2" timeOffset="-79456.68">27930 6000 415 0,'0'0'319'0,"0"0"-234"16,0 0-25-16,0 0 147 16,94-13-35-16,-75 1-86 15,-1-4-28-15,-2-4 39 16,-4 1-26-16,-3-4 14 16,-8 3-30-16,-1 0 17 0,0 5-9 15,-13 5-37-15,1 6-26 16,-1 4-3-16,1 8-3 15,0 16-3-15,2 4 9 16,2 4 1-16,5-2 0 16,3-5-1-16,0-5 0 15,0-8-52-15,12-3 14 16,3-9 23-16,0 0-40 16,4-7 31-16,3-7-59 15,0-6-20-15,0-1-9 16,2 1-54-16,1 0 31 15,0 3 135-15,-1 3 26 16,2 5 0-16,-1 6-6 0,-1 3 47 16,-2 1 66-16,-4 18-37 15,-3 1 39-15,-6 6-33 16,-6 3-23-16,-3 0 36 16,0-2-35-16,-8 1-38 15,-6-5-30-15,-3-1-12 16,-11-6-71-16,4-4-214 15,0-7-859-15</inkml:trace>
  <inkml:trace contextRef="#ctx0" brushRef="#br2" timeOffset="-74771.82">29585 4919 463 0,'0'0'99'0,"0"0"5"16,0 0 58-16,0 0-13 15,0 0-2-15,0 0-34 16,-2-44-22-16,2 34-17 16,0 0-16-16,0-2 24 15,0 0-23-15,0 5 3 16,0 0 12-16,0 3-24 16,0 2 7-16,0 2-16 15,0 0-28-15,-2 0-13 16,0 0-13-16,2 0-20 15,-1 6 33-15,-1 10 13 0,-1 11 6 16,0 11 3-16,0 11-22 16,-1 19 9-16,-2 21-9 15,-6 20 0-15,1 5 2 16,-3-5-1-16,2-14 4 16,1-28 0-16,2-16 3 15,5-20-8-15,1-7 0 16,0-1 0-16,1-1 12 15,2-5-11-15,0-6 9 16,0-6-10-16,0-5-3 16,0 0-13-16,2-5-69 15,10-29-86-15,1 1-169 16,-2-2-544-16</inkml:trace>
  <inkml:trace contextRef="#ctx0" brushRef="#br2" timeOffset="-74410.68">29583 4830 613 0,'0'0'287'15,"0"0"-206"-15,0 0-59 16,0 0-14-16,0 0-8 15,0 0 41-15,0 0 36 16,39 48 11-16,-20-13 32 0,6 9-18 16,9 19 14-1,11 18-14-15,5 14-16 0,-3-5-15 16,-11-18-33-16,-11-21-24 16,-9-14 9-16,2 6-16 15,1 2 2-15,0 2-4 16,-3-8-4-16,-7-6-1 15,0-7 0-15,-6-6-15 16,-2-6-20-16,-1-6-126 16,-1-8-107-16,-11 0-238 15,0 0-420-15</inkml:trace>
  <inkml:trace contextRef="#ctx0" brushRef="#br2" timeOffset="-74037.04">29599 5585 584 0,'0'0'502'0,"0"0"-425"16,0 0-53-16,0 0 75 16,0 0 8-16,0 0-8 15,0 0-45-15,26-20-6 16,-2 16 16-16,4 0-12 15,5 1-12-15,3 0 17 16,2 0-24-16,2 0 11 16,1 0-4-16,0-1-26 15,-4 1 11-15,-3 2-10 0,-7 1-15 16,-6 0 20-16,-6 0-19 16,-6 0-1-16,-6 0 17 15,-1 0-15-15,-2 0 10 16,0 0-12-16,0 0 1 15,0 0 8-15,0 0-9 16,0 0-1-16,0 0-93 16,0 0-93-16,0 0-116 15,0 0-650-15</inkml:trace>
  <inkml:trace contextRef="#ctx0" brushRef="#br2" timeOffset="-73450.13">30285 4867 578 0,'0'0'165'15,"0"0"-138"-15,0 0-14 0,0 0 119 16,0 0 37-16,4 92-46 15,8-46-38-15,4 17-12 16,4 19 18-16,-1-4 5 16,-3-9-15-16,-3-10-22 15,-4-13-36-15,2 0 9 16,0 2-19-16,-3-10-13 16,-2-8 16-16,-1-9-15 15,-2-8 0-15,-1-7-1 16,-2-4-9-16,0-5-97 15,0-9-139-15,0-8-519 0</inkml:trace>
  <inkml:trace contextRef="#ctx0" brushRef="#br2" timeOffset="-72638.95">30240 4848 398 0,'0'0'174'16,"0"0"-109"-16,0 0 25 15,0 0 70-15,0 0-15 16,0 0-35-16,0 0-44 0,24-27 1 15,-7 19 17-15,5 0-46 16,5-2-2-16,4 0-17 16,5 2-18-16,5 2 32 15,3 4-32-15,0 2 11 16,1 3 3-16,-3 12-15 16,0 3-12-16,-8 4 11 15,-4 6 2-15,-8 4-13 16,-8 6 36-16,-11 3-23 15,-3-1 15-15,-6 3-14 16,-17-4 11-16,-3-6-12 16,-6-2-1-16,-1-6 22 15,-1-6-13-15,0-4-8 16,2-6 23-16,5-4-23 0,5-3 17 16,7-2 6-16,4 0-14 15,6 0 16-15,3-6-26 16,2-2-28-16,0-1-6 15,3-2 11-15,12 2 16 16,4-4-9-16,3 2-25 16,6 3 18-16,6-1 10 15,5 4 13-15,1 3-1 16,4 2-2-16,0 0 2 16,-2 5-7-16,-3 7 8 15,-4 3 5-15,-6 5-3 16,-8 3 27-16,-7 1 35 15,-7 4-25-15,-7 3 6 16,-2 4-7-16,-17 4 0 0,-10 0 12 16,-3 0-31-1,-6-1 1-15,-2-5 4 0,-3-5-11 16,2-5 19-16,1-9 5 16,0-5-24-16,3-9 24 15,1 0-27-15,3 0 14 16,3-15 13-16,5 0-36 15,4-1 17-15,7-1-18 16,3 3-20-16,6 3 19 16,2 4-72-16,3 3-5 15,0 3-33-15,6 1-141 16,9 0-144-16,0 0-420 0</inkml:trace>
  <inkml:trace contextRef="#ctx0" brushRef="#br2" timeOffset="-71686.85">31197 5464 464 0,'0'0'100'15,"0"0"-79"-15,0 0 7 16,0 0 58-16,0 0 63 15,0 0-69-15,0 0-34 0,96-6-4 16,-75 4 0 0,-2 2 7-16,1 0 32 0,-5 0-28 15,-1 5-18-15,-1 4 1 16,-6 5-20-16,0 1 6 16,-5 4 22-16,-2 3 9 15,0 0-16-15,-13 2-30 16,-4-1 0-16,-5 0-7 15,-2-4 10-15,-1 0-11 16,-1-4 1-16,1-3 0 16,2-2 6-16,3-2-5 15,6-2-1-15,2-3 0 16,6-1 1-16,3-2 4 16,3 0-5-16,0 0-2 0,0 0-25 15,2 0-12 1,5-2 38-16,5-1-5 0,0-2 5 15,3 2 1-15,-2 3 0 16,4 0 9-16,-1 0 43 16,3 0-14-16,1 6 20 15,-1 2-10-15,2 1-13 16,0 0 32-16,-3-1-22 16,1-1-14-16,-1-2 6 15,-1-3-30-15,-2-2 16 16,-1 0-23-16,2 0 6 15,0-4-12-15,8-21-83 16,-6 2-172-16,-1-2-577 0</inkml:trace>
  <inkml:trace contextRef="#ctx0" brushRef="#br2" timeOffset="-71302.71">31538 4691 973 0,'0'0'136'16,"0"0"-89"-16,0 0-21 15,0 0 45-15,0 0-16 16,0 0 37-16,0 0 13 0,74 72-15 15,-44-30-16 1,7 8-17-16,2 6-7 0,1 6 10 16,5 2-3-16,-2 3-32 15,3-3 4-15,-2 0-17 16,-1-5 0-16,-1-4-2 16,-3-9-4-16,-5-4-2 15,-3-6-4-15,-4-7 1 16,-6-7-1-16,-7-5 0 15,-6-4-7-15,-5-7-61 16,-3-6-170-16,0-3-169 16,-8-9-551-16</inkml:trace>
  <inkml:trace contextRef="#ctx0" brushRef="#br2" timeOffset="-70874.17">32112 4817 378 0,'0'0'761'0,"0"0"-636"15,0 0-47-15,0 0 28 16,0 0 17-16,0 0-34 0,0 0-60 15,-3-6-20-15,-2 19 9 16,-2 7 1-16,-2 7 21 16,0 8 17-16,-3 10-11 15,0 7 17-15,0 3-16 16,-3 2-25-16,-1 1 14 16,-2-3-21-16,-3-3-6 15,2-5 5-15,-1-4-12 16,1-4-2-16,4-2 0 15,0-4-2-15,5-1 2 16,2-8 0-16,2 0 0 16,1-9 0-16,3-4-6 15,2-5-23-15,0-6-85 16,0 0-82-16,6 0-79 0,4 0-276 16,2-7-120-16</inkml:trace>
  <inkml:trace contextRef="#ctx0" brushRef="#br2" timeOffset="-70236.26">32318 5479 1013 0,'0'0'562'0,"0"0"-492"16,0 0-70-16,0 0 1 15,0 0 60-15,0 0 2 16,0 0-40-16,32-14-9 15,-13 10-14-15,0 1 0 16,2 1 0-16,-3 2 2 16,-1 0-1-16,-1 0-1 15,-2 5 0-15,-2 4 0 16,2 5 7-16,-7 0-7 0,-2 4 8 16,-5 1-1-16,0 3 31 15,-3 2-29-15,-14-1-2 16,-2 2 5-16,-4 2-11 15,0-4-1-15,0 0 0 16,4-1 0-16,0-5 1 16,5-3 0-16,2-3-1 15,6-3 0-15,5-3 0 16,1-5-2-16,0 0-45 16,0 0-18-16,10 0 38 15,7 0 11-15,0 0 16 16,3 0 0-16,1-5 8 0,1 2-8 15,-2-1 7 1,0 2 3-16,1-1 31 0,-1-1-23 16,-3 1 2-16,-1 2 0 15,-3 1-18-15,-1 0 6 16,-2 0-8-16,-2 0-10 16,-4 0-14-16,-1 0-208 15,-3 0-555-15</inkml:trace>
  <inkml:trace contextRef="#ctx0" brushRef="#br2" timeOffset="-47578.82">18480 7599 113 0,'0'0'715'0,"0"0"-520"15,0 0-66-15,0 0-45 16,0 0 55-16,0 0 0 16,3-20-27-16,-3 18-14 15,2 2-60-15,-2 0 13 16,0 0-6-16,0 0-20 16,0 0 16-16,0 0-41 15,0 8 0-15,-2 10 11 16,-5 8-9-16,-3 10-2 15,0 7 0-15,1 9 1 16,-1-1 2-16,1 1-3 0,2-4 0 16,-1-6 0-16,2-6-1 15,2-7 0-15,1-5 1 16,1-5-7-16,1-6 0 16,1-5 7-16,0-3-2 15,0-2-4-15,1-3-9 16,10 0 15-16,5 0 0 15,5-5 0-15,3-2 1 16,4-3 0-16,4 3-1 16,2-1 10-16,3 1-2 15,0 3-8-15,4 1 0 16,-1 3 0-16,-3 0 0 16,-4 0 1-16,-5 0-1 15,-7 0 0-15,-6 1-3 16,-6 2-50-16,-9-3-140 0,0 0-190 15,0 0-435-15</inkml:trace>
  <inkml:trace contextRef="#ctx0" brushRef="#br2" timeOffset="-47287.08">18717 7587 1126 0,'0'0'237'0,"0"0"-145"0,0 0-92 16,0 0 0-16,0 0 14 15,0 0 70-15,3 104 12 16,3-23-42-16,0 21-10 16,-1-7-9-16,-4-18-35 15,1-23 25-15,0-15-23 16,-1 1-2-16,3 5 11 15,-1-2-10-15,0-9-2 16,2-8-20-16,-1-9-67 16,7-12-65-16,0-5-136 15,-1 0-399-15</inkml:trace>
  <inkml:trace contextRef="#ctx0" brushRef="#br2" timeOffset="-46722.55">19204 8049 424 0,'0'0'341'16,"0"0"-252"-16,0 0-3 15,0 0 21-15,0 0 71 16,-36-77-36-16,18 63-68 15,-3 3-15-15,-1 4-31 16,-2 6-28-16,-2 1 18 16,1 6-17-16,0 11-1 0,3 10 1 15,2 2 6-15,4 6-8 16,7 2 1-16,4-1-6 16,5 1 6-16,0-4 0 15,8-5 1-15,8-6 9 16,1-5-2-16,3-8-3 15,0-7-5-15,1-2 1 16,-4-5 17-16,0-14-18 16,-2-3 17-16,-5-7 20 15,-2 0-36-15,-1-3 9 16,-4 1-9-16,-1 2-1 16,-1 4 25-16,-1 8-2 15,2 9 5-15,-1 8-2 16,2 0-10-16,2 23-4 0,1 13 38 15,4 23-25-15,-3 26 20 16,3 19-23-16,-3-6 4 16,0-17 5-16,-1-27-23 15,-3-18-5-15,0 3-3 16,2-1-1-16,-1-1-8 16,2-11 9-16,-1-10-63 15,-2-16-73-15,0-3-101 16,0-14-296-16</inkml:trace>
  <inkml:trace contextRef="#ctx0" brushRef="#br2" timeOffset="-46069.68">19307 8100 1132 0,'0'0'183'0,"0"0"-157"15,0 0-16-15,0 0 19 16,0 0 67-16,25 85-18 16,-18-46-65-16,1 3 33 15,1-2-13-15,0-4 1 16,-2-5 13-16,-1-9-46 16,0-7 4-16,-5-8-5 15,1-7 7-15,-2 0 15 16,0-19-22-16,0-8-10 0,0-11-5 15,-3-4-29-15,-1-3 33 16,2 2-7-16,2 1-24 16,0 7 23-16,3 7-42 15,9 8 22-15,-3 6 28 16,3 8-19-16,-3 6 30 16,1 0 6-16,4 9 1 15,-2 11 60-15,0 4-11 16,3 6-11-16,-2 6 22 15,3 0-54-15,-2-2 16 16,2-2-10-16,-1-5-10 16,5-5 54-16,-3-6 17 15,3-8-53-15,1-4-2 16,1-4-18-16,-1-1-8 16,3-13 1-16,-3-7-51 0,-2-3 14 15,-2-5-65-15,-5-2 20 16,-2-1-20-16,-6 2 13 15,-4 4 50-15,0 4 39 16,0 8 0-16,0 9 91 16,-3 5-37-16,-1 0-44 15,-2 17 9-15,3 10-11 16,0 8 16-16,3 5 25 16,0 0-19-16,3-3 29 15,15-1-46-15,6-6-1 16,7-10-12-16,2-12-28 15,16-12-128-15,-7-14-228 16,-9-8-855-16</inkml:trace>
  <inkml:trace contextRef="#ctx0" brushRef="#br2" timeOffset="-45566.88">20113 7889 1307 0,'0'0'182'0,"0"0"-129"15,0 0-44-15,-20 97-8 16,18-30 80-16,2 31-15 16,0 28-8-16,8 7-21 15,2-9-36-15,0-32 4 16,-4-33-5-16,-1-15 0 16,-2-8 8-16,0 1-7 0,0-1-1 15,1 0 6 1,-4-13 0-16,0-10-6 0,0-9 0 15,0-4 42-15,0-16 50 16,-7-16-77-16,-2-25-9 16,-2-28-6-16,3-30 6 15,5-12-13-15,3 3 7 16,0 18-30-16,13 31 8 16,2 22-47-16,1 22-7 15,-1 11 30-15,6 8 14 16,1 5 30-16,4 7 3 15,-2 10-1-15,-2 21 72 0,-4 6-37 16,-5 4-3-16,-5-1 13 16,-8-4-39-16,0-5 50 15,-6-8-21-15,-11-3-6 16,-3-7 8-16,-4-8-29 16,-1-5-5-16,2-2-3 15,1-14-15-15,5-4-14 16,7-4-89-16,5-1-44 15,5-8-136-15,9 6-320 16,6 4-137-16</inkml:trace>
  <inkml:trace contextRef="#ctx0" brushRef="#br2" timeOffset="-45274.99">20345 8165 468 0,'0'0'254'0,"0"0"-120"15,0 0 20-15,37 97 78 16,-21-70-77-16,2-3 46 15,3-8-123-15,3-4 24 16,1-8-56-16,4-4-13 16,-1-3 23-16,-1-17-28 15,-6-8 1-15,-2-4 11 16,-7-4-40-16,-5-4 17 16,-5 3-17-16,-2 2 2 15,-7 6 52-15,-10 7-14 16,-7 8-18-16,-1 10-22 15,-3 4-3-15,0 11-9 16,2 15-10-16,2 7-19 16,8 3-1-16,8 4-68 15,8 7-67-15,2-9-142 16,10-11-346-16</inkml:trace>
  <inkml:trace contextRef="#ctx0" brushRef="#br2" timeOffset="-44906.39">20861 8032 1401 0,'0'0'213'0,"0"0"-110"16,0 0-71-16,-85-12 25 16,61 14 18-16,2 11-27 0,4 1-36 15,9 1-11-15,6 2-1 16,3-1 0-16,4 1-15 15,17 0-11-15,6 0 11 16,6 0 6-16,4 3 10 16,2-1-1-16,-3 1 2 15,-2-1 7-15,-9-2-9 16,-7-3 30-16,-7-2 3 16,-10-4 37-16,-1 1-20 15,-13-4 32-15,-14 1-36 16,-6-3-40-16,-4-2 19 15,-2-1-12-15,6 0-13 16,7 0 0-16,6 0-6 16,8 0-53-16,11 0-74 15,1 0-167-15,0-3-575 0</inkml:trace>
  <inkml:trace contextRef="#ctx0" brushRef="#br2" timeOffset="-44479.01">21322 8163 920 0,'0'0'395'0,"0"0"-300"16,0 0-69-16,0 0-26 0,0 0 103 15,0 0-1-15,0 0-57 16,70-6-17-16,-44-8-28 16,-1-3 7-16,-3-2-14 15,-6-1 5-15,-5-2-8 16,-8 3 1-16,-3 2-45 16,0 1 53-16,-12 6 1 15,-4 5 0-15,-4 5 24 16,-1 0-23-16,-3 14 0 15,2 9 9-15,2 7-4 16,4 7-2-16,6 2 34 16,7 2 11-16,3-4 28 15,4-2-5-15,18-6-24 16,6-5 5-16,7-8-53 16,1-6 0-16,1-10-1 0,5-6-83 15,-8-15-118-15,-11-5-733 16</inkml:trace>
  <inkml:trace contextRef="#ctx0" brushRef="#br2" timeOffset="-44115.97">21216 7722 765 0,'0'0'156'0,"0"0"48"16,0 0-28-16,100-18 29 16,-54 12-39-16,5-2-20 15,3 0-76-15,-1 0-14 16,-4 3 27-16,-5 1-37 15,-9 0 30-15,-6 0-23 16,-10 4-13-16,-7-3 24 16,-6 3-54-16,-3 0 11 15,-3 0-21-15,0 0 9 16,0 0-23-16,-1 0-23 0,-19 11-90 16,-1-2-220-16,1-1-1077 15</inkml:trace>
  <inkml:trace contextRef="#ctx0" brushRef="#br2" timeOffset="-40791.17">22285 8013 1008 0,'0'0'245'0,"0"0"-154"16,0 0-65-16,0 0 48 16,0 0 20-16,0 0-5 15,0 0-7-15,-4-13-52 16,22 13 24-16,6 0-1 16,13 0-22-16,5-1 27 0,3 1-46 15,2 0 1 1,-3 0-10-16,-1 0-2 0,-8 0-2 15,-5 0-30-15,-6 4-62 16,-10 1-13-16,-14 2-133 16,0 3-96-16,-8-3-175 0</inkml:trace>
  <inkml:trace contextRef="#ctx0" brushRef="#br2" timeOffset="-40585.94">22276 8143 811 0,'0'0'191'0,"0"0"-158"16,0 0 5-16,0 0 103 15,0 0 0-15,85 0 20 0,-47 1-46 16,1 6-44-16,-1-2-14 16,-1 0-57-16,-5-1 0 15,-6-1-32-15,2-3-140 16,-6-5-62-16,-6-7-465 0</inkml:trace>
  <inkml:trace contextRef="#ctx0" brushRef="#br2" timeOffset="-40048.14">22720 7836 614 0,'0'0'706'0,"0"0"-600"16,0 0-78-16,0 0-17 0,0 0 106 15,11 107-7-15,-9-55-73 16,-1 6 20-16,2 0-33 16,0-4-22-16,0-6 19 15,2-12-21-15,-2-9 1 16,1-12 10-16,-1-9 2 16,-1-6-7-16,-1-7 13 15,1-18-11-15,-1-14 23 16,2-8-31-16,-1-8 2 15,-1-6 4-15,1-4-6 16,-1 2-11-16,1 2-3 16,1 7 2-16,-2 11 11 0,1 11 2 15,0 14-1 1,0 11 0-16,1 7-4 0,3 1-2 16,3 18-1-16,6 6 7 15,3 7 0-15,6 4 1 16,5 1 0-16,6 1 6 15,2-1-6-15,3-3-1 16,-2-1 0-16,-4-2-2 16,-4-3 0-16,-8-2 2 15,-7-5 0-15,-6 0 10 16,-9-3-1-16,0 1 17 16,-18-1-5-16,-10 2-20 15,-7-2 21-15,-5 0-13 16,-3-2 16-16,1 0 14 15,3-2-32-15,2-2-8 0,4 1 1 16,-12 8-64-16,7-5-72 16,4 2-468-16</inkml:trace>
  <inkml:trace contextRef="#ctx0" brushRef="#br0" timeOffset="-36241.1">23825 7998 867 0,'0'0'250'15,"0"0"-137"-15,0 0 37 16,0 0 22-16,0 0-48 0,0 0-11 16,1-59-39-16,-1 48-5 15,-6-1 10-15,-6 2-60 16,-1 1 3-16,-6-1-12 16,-5 5-4-16,-6 4 3 15,-3 1-9-15,-3 5 0 16,3 16-3-16,5 11 0 15,8 8 2-15,7 10 1 16,13 3-11-16,0 4 4 16,21-6 8-16,12-8-1 15,4-11 1-15,5-14 5 16,0-12-12-16,-4-6-4 16,-3-23-9-16,-5-15 17 0,-7-12 2 15,-5-7 0-15,-7-18-10 16,-10-14 2-16,-1-15 7 15,-9 9-8-15,-5 19 6 16,-2 22-13-16,5 21 16 16,0 0 0-16,0 4 0 15,4 8-4-15,4 17-5 16,2 7-47-16,1 39 55 16,0 34-14-16,0 35 21 15,13 9-6-15,2-16 0 16,4-29 0-16,-3-33-2 15,3-11 3-15,3 0-1 16,5-4 12-16,0-4-11 0,0-15-2 16,-3-8-11-1,-5-8 12-15,-4-17 23 0,-3-10-22 16,-5-5 6-16,-2-7-7 16,-5-1 0-16,0-1-32 15,0 5 0-15,-5 6-55 16,-1 15 28-16,5 15 28 15,1 12-78-15,0 41 80 16,10 31 29-16,8 3 8 16,0-4 7-16,6-13-8 15,1-23 3-15,8-3-10 16,4-8 8-16,2-15-8 16,6-16-40-16,-12-15-138 15,-10-9-353-15</inkml:trace>
  <inkml:trace contextRef="#ctx0" brushRef="#br0" timeOffset="-36082.6">24207 7671 1046 0,'0'0'613'16,"0"0"-549"-16,0 0-63 16,0 0-1-16,0 0 0 15,0 0-13-15,-12 81-8 16,49-43-140-16,-1-4-124 15,2-8-362-15</inkml:trace>
  <inkml:trace contextRef="#ctx0" brushRef="#br0" timeOffset="-35715.63">24703 7933 793 0,'0'0'402'0,"0"0"-236"15,0 0 17-15,0 0-101 16,0 0-33-16,0 0-20 15,-107-17-20-15,73 18-3 16,1 13-6-16,3 2 1 16,5 2-1-16,8 0 0 15,7-1-1-15,10-2-1 16,1 1-77-16,25-5 50 16,9-2 13-16,10 3 16 15,7 0-8-15,2 3 14 16,0 6-6-16,-7 1 10 0,-8 2-10 15,-11 4 51-15,-12-2 5 16,-15 1 33-16,-1-3 34 16,-21-1-81-16,-15-5-1 15,-8-7-21-15,-5-7-18 16,-1-4 36-16,2 0-27 16,8-15-4-16,10-3-7 15,9-7-89-15,21-17-70 16,0 6-192-16,15-2-476 0</inkml:trace>
  <inkml:trace contextRef="#ctx0" brushRef="#br0" timeOffset="-34986.29">24971 7428 785 0,'0'0'578'0,"0"0"-492"15,0 0-79-15,0 0 0 16,-66 121 33-16,66-30-4 16,0 27 26-16,19 7-6 15,8-10-46-15,-5-32 13 16,-5-31-22-16,-1-15 0 16,-4-8 5-16,1 0-6 15,-1-3-7-15,-1-3-46 16,-4-11-69-16,-6-12 3 0,-1 0 10 15,-1-19-195 1,-15-11 27-16,-6-11 143 0,-4-2 62 16,0-6 72-16,1 0 20 15,3 6 139-15,7 5 33 16,5 8-58-16,5 11-12 16,5 10-7-16,0 6-47 15,9 3-43-15,10 0 32 16,8 1 20-16,6 4-53 15,8-2-8-15,5-3-10 16,0 0 9-16,0 0-17 16,-6 0 2-16,-4 0-1 15,-7 0-5-15,-6 0 6 16,-3 3 0-16,-5 14-2 16,-5 10 0-16,-3 9 2 0,0 5 11 15,-1 5 30-15,1-5 13 16,2-1-38-16,1-8 14 15,1-8-19-15,2-7 3 16,-2-9-11-16,0-5-3 16,2-3 1-16,0-8 41 15,2-16-36-15,-2-5-6 16,2-10 0-16,-3-3-22 16,0-5 13-16,-1 2-10 15,-2 5-19-15,2 11 13 16,0 14-37-16,-1 15 34 15,4 3 9-15,-4 29 19 16,3 9 69-16,3 8-8 0,1 4 31 16,3-5-27-16,4-8-48 15,1-8 7-15,2-15-24 16,0-9-11-16,-5-8 9 16,2-30-85-16,-6-6-165 15,-11-3-606-15</inkml:trace>
  <inkml:trace contextRef="#ctx0" brushRef="#br0" timeOffset="-34474.71">25819 7863 466 0,'0'0'226'0,"0"0"-60"16,0 73 28-16,0-34-68 15,0 1 32-15,6-4-48 16,3-2-36-16,1-8 6 15,2-8-60-15,-4-6-4 16,-2-4-14-16,-2-6 12 16,-2 0-28-16,-1-2 5 15,2 0-39-15,-3 0 48 16,0 0-53-16,0 0-24 0,0 0-48 16,0 0-64-1,0 0-95-15,0 0-7 0,0 0-91 0</inkml:trace>
  <inkml:trace contextRef="#ctx0" brushRef="#br0" timeOffset="-33768.96">25707 7589 606 0,'0'0'209'0,"0"0"-53"0,0 0-72 16,0 0 29-16,0 0-36 16,0 0-19-16,0 0 17 15,49 65-8-15,-38-74 0 16,-5-4-9-16,-3 1-33 15,-3 3 72-15,0 4-34 16,0 2 6-16,-5 3-56 16,-2 0 3-16,-2 3-32 15,6 11-28-15,3-2-249 16,0-1-520-16</inkml:trace>
  <inkml:trace contextRef="#ctx0" brushRef="#br0" timeOffset="-33261.15">26047 7196 776 0,'0'0'767'16,"0"0"-767"-16,0 0-26 15,0 0 4-15,-22 115 22 16,30-29 48-16,17 28 18 16,6 11 36-16,0-3-51 0,-7-30-26 15,-8-31-5 1,-5-19-11-16,-2-13-9 0,-2 1 0 16,-1-2-1-16,-3-4 0 15,-1-7 2-15,-2-13 7 16,0-4 60-16,0-1 1 15,0-18-16-15,0-9-53 16,0-9-4-16,7-5 3 16,8 1-56-16,6 3-72 15,5 8 19-15,3 10 26 16,3 15 68-16,-3 5-5 16,1 12 21-16,-3 19 26 15,-5 7 41-15,-8 2 36 16,-11-2-7-16,-3-1-40 15,-14-6 16-15,-15-1-20 0,-10-9-41 16,-6-3 28-16,2-10-38 16,1-8-2-16,6 0-15 15,8-10-97-15,16-24-105 16,6 4-345-16,6 1-595 0</inkml:trace>
  <inkml:trace contextRef="#ctx0" brushRef="#br0" timeOffset="-32930.58">26513 7813 1318 0,'0'0'305'0,"0"0"-207"15,0 0-51-15,8 98 48 16,-5-56 4-16,3-6-20 0,3-3 7 16,6-8-79-16,3-8 3 15,5-7-10-15,2-10-17 16,0 0 15-16,2-20 1 15,0-11-20-15,-6-6-27 16,-2-4-38-16,-5 1 21 16,-6 3 12-16,-5 5 2 15,-3 15 50-15,0 9 1 16,0 8-28-16,-3 20 22 16,-4 14 12-16,1 8 35 15,5 1-13-15,1-2-28 16,4-7 34-16,12-8-33 0,7-6 15 15,1-7-16 1,16-13-16-16,-7 0-152 16,-3-14-662-16</inkml:trace>
  <inkml:trace contextRef="#ctx0" brushRef="#br0" timeOffset="-31647.08">27124 7803 636 0,'0'0'653'0,"0"0"-513"16,0 0-13-16,0 0-75 15,0 0 47-15,0 0 8 16,-88 61-28-16,73-23-7 16,8 5-8-16,5 1-39 15,2 2 28-15,12-3-53 16,13-9 9-16,8-7-9 0,9-10 6 15,1-10-7 1,2-7 1-16,1-12-52 0,-2-17 36 16,-6-8-110-16,-8-6 51 15,-7-4 5-15,-9 1-33 16,-8 3 81-16,-4 9 10 16,-2 12 12-16,0 15 23 15,-5 7-23-15,-4 21 0 16,-2 17 25-16,2 10 13 15,4 5 45-15,5-3-33 16,0-6-6-16,18-8 18 16,9-8-46-16,4-10 9 15,6-9-25-15,1-9 0 16,-1-3-9-16,-1-24-10 16,-3-7 1-16,-5-8-7 0,-6-3-48 15,-6-1 1 1,-6 2-15-16,-6 8-97 0,-4 14 57 15,0 12 58-15,0 10 32 16,0 18 37-16,-1 17 23 16,-1 7 24-16,2 4-18 15,5-1-28-15,15-6 24 16,7-8-12-16,6-9-4 16,3-9 13-16,1-12-22 15,-1-1-13-15,-3-15-26 16,-5-13-31-16,-5-5 44 15,-7-6 19-15,-9-2 7 0,-5 4 10 16,-2 4-9-16,0 4 23 16,-2 7 17-16,-8 7 30 15,1 4 33-15,-1 4-32 16,-4 3-23-16,1 3-28 16,-5-2-20-16,1 3-2 15,-2 0 1-15,1 0-8 16,-3 3 0-16,1 4 8 15,-3 2 0-15,-1 1 0 16,0 2 2-16,1-3-4 16,2 2 2-16,4-3 0 15,4-2 0-15,7-1 0 16,4-1 0-16,2-1-6 0,0 0 0 16,2-1 6-1,11-2 0-15,4 0-19 0,7 0 19 16,4-6-1-16,6-8-12 15,2-3 12-15,4-1-63 16,2 2 39-16,1 2 18 16,0 4 7-16,-2 7 68 15,-4 3-21-15,-2 6 4 16,-6 18 29-16,-3 6-18 16,-7 8 43-16,-4 3-43 15,-3-2-23-15,-5-1 32 16,-1-6-70-16,-1-9 8 15,-1-6-9-15,1-8-1 16,-2-7 0-16,3-2 1 16,3-7 0-16,7-14 11 0,2-9-11 15,4-7-11-15,2-3-3 16,3-1-28-16,-2 4 16 16,-1 10-21-16,-3 10 8 15,-3 15 39-15,-6 2-25 16,-1 24 25-16,-4 7 26 15,-1 4 1-15,-2 1 15 16,2-3-32-16,-1-8 0 16,-1-6-10-16,-3-9-20 15,-1-10-121-15,-8-10-210 16,-6-7-839-16</inkml:trace>
  <inkml:trace contextRef="#ctx0" brushRef="#br0" timeOffset="-31479.37">28250 7403 1798 0,'0'0'213'0,"0"0"-148"15,12-78-65-15,4 47 11 16,1 2 7-16,1 7-18 16,-3 6-2-16,-9 4-34 15,-5 4-166-15,-1 8-351 0</inkml:trace>
  <inkml:trace contextRef="#ctx0" brushRef="#br0" timeOffset="-31299.36">27542 7420 1175 0,'0'0'789'0,"0"0"-674"16,0 0-60-16,0 0-24 15,0 0-31-15,0 0 0 16,0 0-84-16,-9 26-198 16,9-14-608-16</inkml:trace>
  <inkml:trace contextRef="#ctx0" brushRef="#br0" timeOffset="-30538.75">29164 7827 730 0,'0'0'356'15,"0"0"-223"-15,0 0-80 16,0 0 2-16,0 0 72 0,0 0 12 16,0 0-41-16,110-23-41 15,-81 18-37-15,1-1 5 16,-5 3-25-16,-1-1-16 15,-3 4 15-15,-6-1-62 16,-2 1-81-16,-5 0-26 16,-7 0-97-16,-1 0-140 15</inkml:trace>
  <inkml:trace contextRef="#ctx0" brushRef="#br0" timeOffset="-30317.01">29133 8003 801 0,'0'0'589'0,"0"0"-517"16,0 0-71-16,97 0 85 16,-53 0 76-16,2 0-86 15,-6 3-16-15,-3 2-52 16,-3-1-6-16,-8 3-2 15,2 0-92-15,-7-1-224 16,-5-4-551-16</inkml:trace>
  <inkml:trace contextRef="#ctx0" brushRef="#br0" timeOffset="-29176.82">30264 7220 791 0,'0'0'224'16,"0"0"-144"-16,0 0 24 15,0 0 39-15,0 0 8 16,0 0-69-16,0 0-60 16,-8-21 2-16,7 42-16 0,1 26-8 15,0 31 56-15,3 34-28 16,9 10 22-16,3-3-30 16,-3-27-20-16,-5-32 20 15,0-15-19-15,-2-12-1 16,2 1 0-16,0 0-11 15,0-4-37-15,-1-10-74 16,-5-15-99-16,-1-5-180 16,0 0-186-16</inkml:trace>
  <inkml:trace contextRef="#ctx0" brushRef="#br0" timeOffset="-28800.95">30168 7778 1056 0,'0'0'258'0,"0"0"-216"0,0 0-23 16,0 0-15-16,0 0 9 16,0 0 38-16,0 0 20 15,105 58-39-15,-62-50 35 16,3-6-31-16,2-2-22 16,-3-5-4-16,-4-12-10 15,-6-3-1-15,-7-3-26 16,-7-4-56-16,-5-2 38 15,-8 2-3-15,-6 0 24 16,-2 5 23-16,-2 4-6 0,-10 8 7 16,-3 10 46-1,2 0-36-15,-5 15 11 16,1 15-20-16,-1 10 62 0,6 8 27 16,8 5-42-16,4 1 16 15,1-4-18-15,21-5-46 16,6-10 28-16,6-11-28 15,3-7 0-15,2-12-41 16,9-14-91-16,-8-16-52 16,-9-4-400-16</inkml:trace>
  <inkml:trace contextRef="#ctx0" brushRef="#br0" timeOffset="-28539.24">30865 7221 1250 0,'0'0'167'16,"0"0"-164"-16,0 0 3 15,0 0-6-15,0 0 85 16,0 104 21-16,0-39-41 16,9 26 6-16,10 17-40 15,2 5-30-15,-1-22 22 16,-4-24-23-16,-6-30 2 15,1-6-2-15,1 1-57 16,-2-3-46-16,-2-3-93 16,-8-18-62-16,0-5-129 15,-14-3-183-15</inkml:trace>
  <inkml:trace contextRef="#ctx0" brushRef="#br0" timeOffset="-27682.87">30764 7799 1020 0,'0'0'221'15,"0"0"-186"-15,0 0-35 16,0 0-5-16,0 0 5 16,0 0 86-16,85-3-40 15,-41 3-9-15,3-3-10 16,2-2-26-16,-4-4 9 16,-4-1-10-16,-10 1-7 15,-5-2 1-15,-10 3-26 16,-2 5 9-16,-8 3 17 15,-2 0-74-15,-2 20 67 16,-1 7 11-16,2 8 2 0,2 2 20 16,1-2-13-1,4-5-7-15,1-7 0 0,-2-7 10 16,-1-7-7-16,-2-7-3 16,-3-2 16-16,-3-10-16 15,0-9-23-15,0-8-44 16,0-4-2-16,-4-4 41 15,-2 2 27-15,-1 1 1 16,5 4 0-16,2 6-28 16,0 5-128-16,13 6 9 15,2 7 31-15,3 3 34 16,0 1 60-16,2 0-17 0,-1 13 39 16,-4 1-5-16,0 9 15 15,-3 2 34-15,-2 5 37 16,0 3 4-16,0 2-5 15,0-3-35-15,3-3-14 16,2-5 1-16,2-7-6 16,-2-5 18-16,2-10 21 15,3-2 55-15,-2-5-17 16,3-16-64-16,-2-5-23 16,-4-8-6-16,-3-3 3 15,-3-2-10-15,-9 0-3 16,0 3 6-16,-2 4 8 15,-12 12 3-15,-5 7-17 0,-4 13-6 16,-6 0-24 0,-4 22 29-16,-1 11 0 0,0 6 1 15,1 2-5-15,12-2 6 16,6-5-1-16,12-3 11 16,3-9-5-16,10-5 1 15,15-9-7-15,6-6 1 16,6-2 4-16,0-12-5 15,-1-8-36-15,-1-8-31 16,-9-4 6-16,-3-3 54 16,-8 2-18-16,-8 4 25 15,-3 7 26-15,-4 11-7 16,0 11 19-16,0 2-38 16,0 22 0-16,-7 9 70 15,6 6 1-15,1 2-33 0,1-7 10 16,16-4-36-1,3-9 0-15,3-8-12 0,11-13-143 16,-5-1-220-16,-4-15-441 0</inkml:trace>
  <inkml:trace contextRef="#ctx0" brushRef="#br0" timeOffset="-27358.67">31848 7779 504 0,'0'0'314'15,"0"0"-195"-15,0 0-2 16,0 0-42-16,0 0 18 16,0 0 37-16,0 0 34 0,95 57-71 15,-75-62-45 1,-4-12-48-16,-2-5-3 0,-7-2-17 16,-7-3-6-16,0 1-25 15,-4 2 3-15,-13 7-55 16,-1 7 62-16,-3 10 27 15,-2 0-4-15,0 22 18 16,-1 10 1-16,5 4 50 16,7 3 55-16,6 1-58 15,6-3 7-15,3-5-24 16,17-6-25-16,6-9 33 16,6-8-39-16,14-9-34 0,-9-7-200 15,-7-12-464-15</inkml:trace>
  <inkml:trace contextRef="#ctx0" brushRef="#br0" timeOffset="-27154.61">32006 7424 1445 0,'0'0'335'15,"0"0"-272"-15,-6-96-30 16,6 60-25-16,0 9-8 15,0 8 36-15,2 9-25 16,-1 6-10-16,1 4-1 0,-2 1-100 16,0 28-113-1,0-3-70-15,0 1-580 0</inkml:trace>
  <inkml:trace contextRef="#ctx0" brushRef="#br0" timeOffset="-26262.64">32346 7757 1343 0,'0'0'50'0,"0"0"-50"16,0 0 0-16,0 0 82 16,0 0 58-16,-39-80-85 15,20 71-48-15,-4 9-7 16,1 0-5-16,-2 17 5 0,3 9 0 15,2 9 24 1,5 7 25-16,7-1-31 0,7-2 14 16,2-5-6-16,19-5-2 15,4-8 11-15,5-12-35 16,-1-9 1-16,1 0 0 16,0-22 6-16,-3-12 3 15,-6-11-10-15,-3-8-58 16,-8-14 23-16,-7 4-38 15,-3-4 7-15,0 2 12 16,-6 17-19-16,-3 3 57 16,0 13-3-16,2 18 19 0,3 11-2 15,-4 3-62-15,-1 22 64 16,-3 14 11-16,3 9 4 16,6 8 17-16,3 6-19 15,5 1 10-15,15-6 32 16,9-4-37-16,2-11 4 15,3-7-22-15,-1-13 8 16,-1-9-19-16,-7-10 5 16,-1-3 6-16,-8-18 7 15,1-10-7-15,-5-6-32 16,-2-4 31-16,-3 0 2 16,-2 4-13-16,-4 9-56 15,-1 8 34-15,0 10 24 16,0 10-15-16,0 3-20 15,0 24 45-15,-6 7 6 0,2 7 44 16,1 2-37-16,3 0-5 16,0-3 14-16,10-9-22 15,3-7 0-15,-2-8 0 16,-2-8 0-16,-1-8 29 16,-1 0 36-16,-1-8 23 15,0-13-34-15,-1-5-47 16,-1-3-6-16,1-3-1 15,1 0-46-15,2 1-91 16,1 2 25-16,2 5 12 16,4 7 16-16,0 4-97 15,3 4 12-15,-3 6 16 16,-1 3 50-16,-3 0 90 0,-2 13 13 16,-5 7 107-16,-1 5 72 15,-1 5-24-15,-1 1 21 16,2 0-24-16,0-3-86 15,2-5-2-15,-1-5-22 16,3-4 15-16,0-4-3 16,-1-5-38-16,1-3-3 15,-2-2-13-15,5-12-54 16,-4-5-178-16,0-4-535 0</inkml:trace>
  <inkml:trace contextRef="#ctx0" brushRef="#br0" timeOffset="-25884.64">32835 7431 1132 0,'0'0'680'0,"0"0"-547"16,0 0-28-16,0 0-93 15,0 0 34-15,0 0-9 16,0 0-31-16,-1-2-12 16,1 2 4-16,0 2-39 15,0 8-27-15,1 10-169 16,5 0-335-16,0-2-637 0</inkml:trace>
  <inkml:trace contextRef="#ctx0" brushRef="#br0" timeOffset="-25218.53">33051 7638 912 0,'0'0'304'0,"0"0"-139"16,0 0-12-16,0 0-68 15,0 0-18-15,0 0-26 16,0 0-31-16,-44 40 1 15,33-16 18-15,2 2-10 16,5 3 16-16,4-1-34 16,0-3 5-16,7-2 15 15,10-7-20-15,7-7-2 16,3-6-13-16,1-3-34 16,3-4 32-16,2-17 15 0,-3-2 0 15,-3-4 1-15,-4-1-13 16,-4 2 12-16,-6 5-24 15,-6 8-106-15,-5 6 74 16,-2 7-36-16,0 4-62 16,-2 14 142-16,-4 4 13 15,3 3 12-15,3-3-12 16,0-2 0-16,9-5 23 16,5-5-21-16,4-6 12 15,1-4-3-15,-1 0 36 16,3-11-3-16,-2-7 5 15,-2-3 7-15,-4-2 37 16,-3-3-29-16,-5 1-15 0,-5 0 22 16,0 0-51-16,-3 3-20 15,-13 3-1-15,-2 6-15 16,-3 6 1-16,-1 6-31 16,-1 1-10-16,-1 9 36 15,2 11-20-15,7 4-16 16,3 2-24-16,8-2-42 15,4-1-55-15,4-3-76 16,15-3 48-16,5-3 125 16,4-3 5-16,2-1-63 15,2 0 125-15,-4 0 13 16,-4 1 141-16,-2-2 35 16,-1 2 12-16,-4-2-107 15,-3 1-80-15,2-3-1 0,-5-3-81 16,-3-1-316-16</inkml:trace>
  <inkml:trace contextRef="#ctx0" brushRef="#br0" timeOffset="-21765.16">23862 12844 386 0,'0'0'292'15,"0"0"-89"-15,0 0-67 16,0 0 0-16,0 0 5 16,0 0-49-16,0 0-3 15,0-7-21-15,0 7-10 16,0 0 5-16,0 0-34 15,-2 0-5-15,-1 0 8 16,0 0-31-16,0 0 5 16,-1 0-6-16,-3 5 0 0,2 3 4 15,-2 1-3 1,1 4 11-16,-1-1 17 0,0 2-27 16,1 1 9-16,2 2-5 15,1-2-4-15,0 4 23 16,1 0-8-16,2-2-2 15,0 5 23-15,0-1-28 16,0 1 12-16,0 2-2 16,2-1-19-16,7 0 21 15,1 1-21-15,5-2 11 16,0-1 23-16,4-1-29 16,2-3 13-16,0-2-13 15,3-1-5-15,1-5 23 16,1-1-17-16,0-2 6 15,1-2 12-15,-1-2-25 0,-1-2 10 16,-1 0-10-16,0 0 2 16,-2 0 14-16,-2-4-10 15,-1-6 3-15,2 1-9 16,-5-2-1-16,2-1 1 16,-3 0 0-16,1-1 7 15,-3 0-1-15,0 1-6 16,-3-1 0-16,-1 1 4 15,-1-2 11-15,-1-1-15 16,1-2 0-16,-2 0 2 16,-2-1 7-16,1-2-8 15,0 0-1-15,-3 1 0 16,-1-3 6-16,-1 1-7 16,0-1 1-16,0-1 0 15,0 2 3-15,0-1-2 0,0 0-1 16,-1 1 0-16,-5 1 2 15,2 2-2-15,-1 2 0 16,-1 0 8-16,0 3 21 16,0 0-23-16,-3 0 4 15,2 3-10-15,-2-2 2 16,-3 0 10-16,2 5-11 16,-3-3 8-16,0 2 6 15,-2 1-6-15,-3 2-11 16,-2 0 2-16,-3 1-7 0,-1 2 6 15,-3-1 1 1,2 3 0-16,-2 0 5 0,2 0-4 16,1 0-2-16,0 0 1 15,0 0-7-15,2 0 5 16,1 0 2-16,0 6 0 16,0 3-1-16,3 1-1 15,-1 1 1-15,0 1 1 16,2 1-10-16,-1 1-1 15,3 2 11-15,1 2-10 16,0 1 9-16,3 1-55 16,3 1 5-16,2 1-48 15,3 0-86-15,3 8-89 0,0-7-349 16,0-3-379-16</inkml:trace>
  <inkml:trace contextRef="#ctx0" brushRef="#br0" timeOffset="-18147.24">23962 12351 260 0,'0'0'107'15,"0"0"-76"-15,0 0 8 16,0 0 16-16,0 0-9 16,0 0 24-16,0 0-24 0,-1 0 46 15,1 0-4-15,0 0-1 16,0 0 17-16,0 0-30 15,0 0 14-15,0 0-10 16,0 0-24-16,0 0 34 16,0 0-34-16,0 0 1 15,0 0 27-15,0 0-46 16,0 0 16-16,0 0-14 16,0 0-20-16,0 0 36 15,0 0-28-15,0 0 8 16,0 0 14-16,0 0-47 15,0 0 21-15,0 0-9 0,0 0-12 16,0 0 40-16,0 0-28 16,0 0 11-16,0 0 22 15,0 0-45-15,0 0 30 16,0 0-10-16,0 0-20 16,0 0 31-16,0 0-25 15,0-4 5-15,0 1 7 16,0-2-7-16,0 1-12 15,0-2 0-15,0-1 0 16,0 0 2-16,0 0 4 16,0-2-3-16,0 1 4 15,-2-3-6-15,-1 0-2 16,1-1 1-16,-1-2 0 0,2-3-3 16,-2 0 3-1,0-2 0-15,0-1 0 0,1 0 5 16,-2-1-6-1,0-3 1-15,1 2-5 0,-2-3-1 16,2-2 6-16,-1 1 0 16,1-3 2-16,-2 3-1 15,1-2-2-15,1 3 1 16,0 0-3-16,0 0-4 16,0 4 13-16,1 0-6 15,-1 1 0-15,-1 0 1 16,1-1-2-16,0-1 1 15,-3-2-3-15,2 2 1 16,0 0 2-16,1 5 0 16,2 3 3-16,-1 3 3 0,1 3-6 15,1 0 0-15,-2 4-2 16,2 1 1-16,0 3 1 16,0 0 0-16,0 0 0 15,0 0-5-15,0 0 5 16,0 0-9-16,0 0 6 15,0 0-5-15,0 0 8 16,0 0 0-16,0 0-1 16,0 0-56-16,0 0-43 15,8 4-88-15,3 4-355 16,0-5-604-16</inkml:trace>
  <inkml:trace contextRef="#ctx0" brushRef="#br0" timeOffset="-16869.57">24596 13375 58 0,'0'0'695'0,"0"0"-504"0,0 0-41 16,0 0-19-1,0 0 28-15,0 0 25 0,0 0-93 16,0 0-7-16,0 0-3 16,0 0-52-16,0 0 24 15,0 0-20-15,0 0-9 16,0 0 31-16,0 0-54 16,0 0 12-16,0 0-13 15,1 2-1-15,10 4 1 16,1 0 0-16,4 4 0 15,2-1 9-15,3 2-8 16,4 3-1-16,3 0 0 16,5 3 6-16,5 2 1 0,-1-1 8 15,0 1 3 1,3-2 16-16,-2 2-33 0,-1 0 11 16,2-1-12-1,1 1 0-15,0 2 11 0,1 0-10 16,-1 0 6-16,-1 0 6 15,1-1-5-15,0 4-9 16,1-2 1-16,-3 1 0 16,4 0 0-16,-3-1 0 15,1-1 0-15,0 0 8 16,-2-4-7-16,-1 0-1 16,-3-2 0-16,-2-3-3 15,-4-2 2-15,-4-2 2 16,-8-1-1-16,-2-4 16 15,-7 0-7-15,-4-2-3 0,-1-1 11 16,-1 2-11-16,-1-2 47 16,0 0-32-16,0 0-2 15,0 0-14-15,0 0-5 16,0 0-19-16,0 0-75 16,-1-3-93-16,-8-3-375 0</inkml:trace>
  <inkml:trace contextRef="#ctx0" brushRef="#br0" timeOffset="-5840.9">23236 10771 165 0,'0'0'99'0,"0"0"-14"15,0 0-13-15,0 0-4 0,0 0 27 16,0 0-43-1,0-20-13-15,0 16 2 0,0 4-22 16,0 0 21-16,0 0-17 16,0-1-14-16,0 1 24 15,0-2-20-15,0 2 0 16,0-1-9-16,0 1 8 16,0-2-11-16,0 2 27 15,0-1 6-15,0-1 16 16,0 2-19-16,0-1 3 15,0-1 38-15,0-1-21 16,0 1 12-16,0 0 2 16,0 1-11-16,0 0 32 0,0-2-22 15,0 0 11 1,0 1 2-16,0-1-40 0,0 2 21 16,0 1-12-16,0 0-22 15,0 0 23-15,0 0-29 16,0 0-6-16,0 0-12 15,0 0 4-15,0 9-4 16,0 3 0-16,0 7 1 16,-3 6 14-16,1 9-14 15,2 8 9-15,0 9 18 16,0 8-28-16,0 5 38 16,3-3-25-16,4 0-12 15,-2-11 23-15,1-5-17 16,-3-11-6-16,1-7 31 15,-1-6-26-15,1-5 6 0,0-4-12 16,-1-4 1 0,0 0 9-16,-2-2-9 0,1-4-1 15,-1 1 0-15,-1-3 2 16,0 0-3-16,0 0 1 16,2 0-33-16,-1 0 7 15,2 0-122-15,2-12-132 16,-2-3-215-16,0 0-205 0</inkml:trace>
  <inkml:trace contextRef="#ctx0" brushRef="#br0" timeOffset="-5487.25">23271 11201 833 0,'0'0'257'15,"0"0"-95"-15,0 0-53 16,0 0 5-16,0 0 35 15,0 0-69-15,0 0 2 16,37-16 17-16,-8 10-67 16,4 0 15-16,4 1-11 15,5-1-13-15,4 0 38 16,1 1-33-16,-2 2 2 16,1 1-1-16,-4 0-21 15,-3 2-4-15,-4-1-4 16,-8 1 1-16,-5 0 6 15,-7 0-7-15,-5 0 1 16,-5 0 0-16,-2 0 0 0,-3 0-1 16,0 0 0-16,0 0-13 15,0 0 4-15,0 0-41 16,0 0-43-16,0 0-28 16,-3-3-87-16,-5-2-187 15,-2-5-555-15</inkml:trace>
  <inkml:trace contextRef="#ctx0" brushRef="#br0" timeOffset="-5134.07">23647 10704 937 0,'0'0'175'0,"0"0"-70"15,0 0 1-15,0 0 6 16,0 0 1-16,0 0-63 16,0 0-43-16,-3 40 95 15,3-2-22-15,6 10-7 16,2 10 5-16,0 4-27 16,0 2 21-16,-2-5-16 15,-1-3-30-15,-1-8 29 16,-1-7-37-16,1-7 8 15,-1-6 8-15,-3-5-33 16,0-5 16-16,0-4-17 16,0-5 1-16,0-1-7 0,0-4 6 15,3-1-55-15,11-3-67 16,-1 0-170-16,2 0-566 16</inkml:trace>
  <inkml:trace contextRef="#ctx0" brushRef="#br0" timeOffset="-4435.95">26208 13822 681 0,'0'0'312'0,"0"0"-204"16,0 0-73-16,0 0 57 16,0 0 82-16,0 0-40 15,0 0-47-15,-4-17-31 0,4 17-14 16,0 0 22-1,0 3-26-15,0 18-10 0,0 13 79 16,0 11-36-16,6 9-9 16,1 5-21-16,-1-1-40 15,-1-3 35-15,-2-5-30 16,-2-8 4-16,-1-6-4 16,2-8 0-16,-2-7-12 15,1-8 0-15,1-7-56 16,-1-3-22-16,1-3-55 15,-1 0-65-15,-1-20-64 16,0-2-229-16,0 1-22 0</inkml:trace>
  <inkml:trace contextRef="#ctx0" brushRef="#br0" timeOffset="-4189.24">26215 14101 719 0,'0'0'293'15,"0"0"-141"-15,0 0-7 16,0 0-58-16,0 0 8 15,0 0-4-15,0 0 29 16,47-14 12-16,-20 14-50 16,4 0-31-16,6 0 28 15,5 0-55-15,1 0 18 16,-1 0-36-16,1 0 10 16,-4 0-5-16,-6-1-11 15,-5-1 0-15,-7 1-2 16,-6 1-43-16,-6-2-61 0,-6 0-61 15,-3-4-62-15,-2-3-105 16,-9 1-328-16</inkml:trace>
  <inkml:trace contextRef="#ctx0" brushRef="#br0" timeOffset="-3939.43">26532 13839 910 0,'0'0'326'15,"0"0"-255"-15,0 0-29 16,0 0-3-16,0 0 147 16,-30 94-13-16,29-45-95 15,1 8 1-15,0 0-10 0,0 1-27 16,0-3 19-16,0-9-44 16,1-7-7-16,2-8-3 15,-1-6-5-15,1-11-4 16,-2-2-24-16,1-6-77 15,-2-6-69-15,0 0-233 16,0-2-503-16</inkml:trace>
  <inkml:trace contextRef="#ctx0" brushRef="#br0" timeOffset="8695.12">23873 13544 324 0,'0'0'86'16,"0"0"-44"-16,0 0 35 15,0 0 77-15,0 0-18 16,0 0-55-16,1-2 2 15,-1 2-13-15,0-1 37 16,0 1-32-16,3 0-10 0,-3-2 15 16,0 0-39-16,1 2 7 15,-1 0-17-15,0 0-30 16,0 0 32-16,0 0-20 16,0 0-3-16,0 0 3 15,0 0-13-15,0 0 0 16,0 0-7-16,0 0 5 15,0 5 2-15,-1 2 1 16,-5 3 6-16,-2-1 2 16,1 5-9-16,-2 0 0 15,-1 2 0-15,-1 1-1 16,-2 0 0-16,1 0 1 16,1 2 0-16,0 0 3 0,0-2 4 15,3 0-8 1,4 0 1-16,-2 0 0 0,3-1-1 15,2-1 1-15,1 1 0 16,0-2 9-16,0 2-7 16,0 1-2-16,0-2 11 15,1 2-10-15,6-1 37 16,1-1-22-16,1-2-2 16,0-1 16-16,1-2-29 15,1-1 13-15,-1-2 8 16,4-2-21-16,-1-3 36 15,2 1-21-15,0-3 0 0,0 0 10 16,-3 0-20-16,1 0-6 16,-2-3 0-1,-2-3 2-15,-3-1 11 0,1 0-7 16,-1-2 5-16,-2 1 7 16,2-1-12-16,-1-3-12 15,1 2 6-15,-2-2 0 16,1 0-1-16,-2 0 1 15,0-2 0-15,0 2 6 16,-2-1-4-16,-1 1-3 16,2-1 1-16,-2 2-2 15,0-3 1-15,0 3 1 16,0-1 0-16,0-1 6 16,0-1-5-16,0 0-1 15,0-3 0-15,-2 0-3 0,-1-1 2 16,0 0 2-16,0-1-1 15,2 1 6-15,-1-1-5 16,2 3-1-16,0 2 0 16,0 2 0-16,0 1-1 15,0 2 2-15,0 1 0 16,0 2 20-16,0-2-20 16,0 2 9-16,0 0-10 15,0 2-7-15,0 0 4 16,2-2 3-16,-1 3-7 15,1-4-12-15,-1 3-90 16,-1-3-67-16,0 3-116 16,0 0-399-16</inkml:trace>
  <inkml:trace contextRef="#ctx0" brushRef="#br0" timeOffset="9183.97">23807 13852 983 0,'0'0'330'0,"0"0"-127"0,0 0-66 15,0 0-44-15,0 0 7 16,0 0-70-16,0 0-30 16,6 0 9-16,-1 0-9 15,0 0-27-15,1 0-60 16,0-1-109-16,0 0-27 15,4-2-158-15,-4 0-31 16,0 3-111-16</inkml:trace>
  <inkml:trace contextRef="#ctx0" brushRef="#br0" timeOffset="9357.41">23807 13852 325 0,'67'-10'212'0,"-64"10"-42"16,-3 0 32-16,0 0-12 15,0 0-4-15,0 0 15 16,1 4-47-16,-1-1 3 0,0-1-45 15,0-1-30-15,2 2-12 16,-1-2-70-16,2 4 9 16,0-2-9-16,0 1-68 15,5 0-19-15,-2 0-227 16,-1-2-693-16</inkml:trace>
  <inkml:trace contextRef="#ctx0" brushRef="#br0" timeOffset="10693.86">23689 12997 484 0,'0'0'296'0,"0"0"-121"16,0 0-18-16,0 0-16 15,0 0-39-15,0 0-20 16,0 0-18-16,-24-26 4 16,11 19-10-16,-1-1-26 15,-4 2 5-15,-1-2 5 16,-2 3-35-16,-3-1 3 15,-1 2-10-15,-2-1 1 16,-1 3 0-16,-1 0 5 16,-2 2-6-16,0 0 0 15,-1 0 10-15,1 0-18 16,0 0 8-16,1 0 0 0,3 2 4 16,4 3-3-1,3 0-1-15,2-1 0 0,4 1 1 16,2 1-2-16,2 2 1 15,3-2-5-15,2 1-1 16,0 2 6-16,4 2 0 16,1 0-1-16,0 4-7 15,0-1 6-15,0 0-2 16,6 0 4-16,6-1-5 16,1-1 6-16,4-1-1 15,2 0 3-15,-1-2-2 16,5-1-1-16,-3-1 0 15,3-2 0-15,-2-1-10 16,-1-1 11-16,3-2-1 0,-4-1 0 16,2 0 4-16,-2 0-4 15,1-6 0-15,1-5 0 16,0 0-12-16,-3 0 12 16,1 1-1-16,-1-1 1 15,0 1-32-15,1 1 32 16,-2 0 0-16,2 0 0 15,-1 1 3-15,0 1-2 16,1 0-1-16,-2 0 0 16,0 1 10-16,0 2-10 15,-1-1 1-15,-2 5 0 16,1-2 38-16,-5 2-39 16,0 0 7-16,-2 0-7 0,-4 0 3 15,1 0-3 1,-2 0 0-16,2 0 0 0,2 0-9 15,2-3-100-15,6-6-143 16,-2 2-143-16,-5 0-599 0</inkml:trace>
  <inkml:trace contextRef="#ctx0" brushRef="#br0" timeOffset="11251.38">23346 12948 778 0,'0'0'295'16,"0"0"-125"-16,0 0-9 15,0 0 12-15,0 0-77 16,0 0-23-16,0 0-52 16,0 0-1-16,0 0-2 0,0 0-18 15,0 0 0-15,0 0-63 16,0 3-189-16,0 0-243 16,0 4-308-16</inkml:trace>
  <inkml:trace contextRef="#ctx0" brushRef="#br0" timeOffset="11519">23331 13075 515 0,'0'0'257'15,"0"0"-85"-15,0 0 32 0,0 0-1 16,0 0-3-16,0 0-65 16,0 0-81-16,-2 0 9 15,2 0-16-15,0 0-37 16,0 0 19-16,0 0-29 16,0 0-1-16,0 0-65 15,2 1-235-15,-2 4-472 0</inkml:trace>
  <inkml:trace contextRef="#ctx0" brushRef="#br0" timeOffset="22414.85">24000 8730 133 0,'0'0'775'0,"0"0"-644"16,0 0-96-16,0 0 19 16,0 0 85-16,0 0-37 15,-28-12-35-15,17 12-25 16,-2 0-34-16,-3 0 18 15,-3 6-12-15,-4 6 11 0,0 5 0 16,-1 2-24-16,1 3 7 16,1 6-8-16,4-2 0 15,7 3 1-15,5 0 1 16,6 1 4-16,0-2 2 16,8-3-6-16,11-4-2 15,4-5 0-15,2-6 1 16,0-6 22-16,1-4-16 15,-2 0 5-15,-5-14 15 16,0-6-19-16,-1-5 8 16,-6-4-16-16,-1-4 7 15,-3 0 9-15,-3 0-10 16,-3 4 1-16,-1 2 11 0,-1 7-17 16,0 6 20-1,0 5 6-15,0 6-13 0,0 3-3 16,0 5-11-1,0 21 0-15,0 20 15 0,0 32-14 16,8 24 14-16,-1 11-5 16,2-4-9-16,-2-25 23 15,-2-26-23-15,-1-16 6 16,1-6 2-16,1 0-7 16,0-2-2-16,1-1 0 15,-1-12-14-15,2-10-15 16,4-11-133-16,-3-1-139 15,-2-15-416-15</inkml:trace>
  <inkml:trace contextRef="#ctx0" brushRef="#br0" timeOffset="23129.18">24187 9036 637 0,'0'0'393'0,"0"0"-274"16,0 0-27-16,0 0 26 16,0 0 55-16,83 12-56 15,-54-12-47-15,4-3-20 16,-2-11-50-16,-5-5 21 16,-3-3-20-16,-5-4-1 0,-7-2 8 15,-7 0-8-15,-4 0-6 16,0 1 6-16,-9 5-16 15,-7 2 8-15,1 8 8 16,-1 7 0-16,2 5 0 16,-1 0 0-16,5 17-1 15,-1 10-1-15,1 9-5 16,5 8 7-16,2 2 19 16,3 0 13-16,0-5 25 15,17-5-41-15,2-6 21 16,8-9-28-16,3-8-1 15,1-9 7-15,2-4-12 16,-3-10 4-16,-2-12 5 16,-4-8-11-16,-5-7-2 0,-5 0-4 15,-7-4-7-15,-1 3 3 16,-4 9 9-16,-2 4-13 16,0 13 13-16,0 10-28 15,0 2 12-15,0 21-2 16,0 13 15-16,0 8 3 15,0 4 1-15,3-2 0 16,12-6 11-16,5-9-3 16,7-10-9-16,3-9 0 15,0-10 0-15,0 0 15 16,-3-17-8-16,-6-10 4 0,-5-5-1 16,-5-7-3-1,-7 1-7-15,-4 0 0 0,0 1 1 16,-11 5 23-16,-8 6 8 15,-5 7 10-15,-6 7 10 16,-4 5-39-16,-2 7 0 16,1 2-13-16,-3 18-6 15,5 5-4-15,5 5 3 16,6 2-48-16,11 11-81 16,8-11-236-16,3-7-606 0</inkml:trace>
  <inkml:trace contextRef="#ctx0" brushRef="#br0" timeOffset="25081.61">24933 8855 851 0,'0'0'317'0,"0"0"-238"16,0 0 50-16,0 0-56 16,0 0 40-16,0 0-34 15,0 0-44-15,51-16 26 16,-31 20 22-16,2 14-40 16,0 11 12-16,-1 8-8 15,-3 6-9-15,-4 4 19 16,-3 1-36-16,-2-2 11 15,-6-6-7-15,-2-7-19 0,-1-9-3 16,0-8-3-16,0-8 1 16,0-5 2-16,0-3 7 15,0-8 33-15,0-16-26 16,0-10-17-16,3-9-8 16,5-7-19-16,2-2-44 15,4 4 8-15,1 5 5 16,4 11 31-16,0 12 27 15,1 13-18-15,1 7 17 16,-5 7-4-16,0 18 5 16,-3 11 35-16,-5 3-23 15,-5 2 13-15,-1-3 16 16,-2-5-35-16,0-8 10 0,0-6-16 16,0-9 0-16,0-6 5 15,1-4-4-15,2-2 11 16,2-15-12-16,1-8-7 15,2-9-14-15,2-5-19 16,-1-3-25-16,4 0 0 16,-1 7-44-16,4 9 57 15,-1 11 39-15,1 10-16 16,0 5 21-16,-2 25 8 16,0 9 6-16,1 7 52 15,0 1 1-15,4-2-13 16,2-9 16-16,1-4-37 15,4-12 13-15,-3-7-26 16,-1-8-11-16,0 0 30 0,-3-17-29 16,-2-9-2-16,-4-7 0 15,-2-6-15-15,-5-5 15 16,-3-2-13-16,-3 0-13 16,0 8 14-16,0 9-31 15,0 12 20-15,0 14 22 16,-2 3-31-16,-1 25 32 15,-3 13 0-15,3 8 22 16,0 4 29-16,3-1-36 16,0-6 15-16,14-8-27 15,6-6 9-15,6-10 0 16,3-9-11-16,4-10 19 16,0 0-20-16,0-21-6 0,-3-11-43 15,-3-10-58-15,-5-8-57 16,-7-7-22-16,-6-5-85 15,-5-4-89-15,-4 2 203 16,0 6 157-16,0 9 222 16,-4 10 33-16,1 11-94 15,0 11-13-15,2 9-54 16,-3 8-30-16,1 11-42 16,-1 19-20-16,-1 14 55 15,4 22-15-15,1 23-29 16,0-8 32-16,9-7 4 15,6-12-16-15,1-19-5 16,5 2-20-16,-1-1-13 16,-3-12 5-16,-3-8-1 0,-4-11-7 15,-7-9 8-15,-3-4-14 16,0-8-11-16,-13-15-98 16,-7-8 37-16,-5-4 57 15,0-3 29-15,-2 2 8 16,3 2 30-16,8 5 3 15,2 8 34-15,8 5-53 16,6 5 13-16,0 3-35 16,6 1 7-16,14-2-8 15,6 1 2-15,6-2 0 16,2 1 2-16,5 2-2 0,2 1-1 16,-2 6 15-16,-1 0-15 15,-5 6 22-15,-3 16-6 16,-7 6 12-16,-4 5 12 15,-5 6-12-15,-5 0-6 16,-2 1-7-16,-1-6-8 16,-3-2 12-16,2-9-18 15,-1-6-1-15,1-7 1 16,2-8 11-16,2-2-12 16,2-10 3-16,3-14 4 15,2-10 0-15,0-5-7 16,-1-4-8-16,-2-3-7 15,-1 3-35-15,-3 9 15 0,1 10-3 16,-2 10-6-16,-2 14 37 16,-3 3-24-16,-1 25 31 15,-1 8 12-15,2 8-11 16,3 2 4-16,3-3 8 16,9-5-7-16,1-11 31 15,8-7-23-15,3-9 3 16,1-11 17-16,-1 0-34 15,0-14 16-15,-3-14-16 16,-5-4 0-16,-4-6 2 16,-3-4-2-16,-8 1-1 15,-2 4-9-15,-4 8-45 16,-1 10 27-16,0 14 17 0,0 5-28 16,0 17 32-1,0 12 7-15,-3 8 0 0,3 1 10 16,0-2-1-16,2-3-5 15,17-7 5-15,5-5 10 16,3-10 12-16,4-7-30 16,-1-4 24-16,0-4-5 15,-3-17-18-15,-3-7 5 16,-5-4-7-16,-7-4 0 16,-3 0 15-16,-9 2-15 15,0 6 0-15,-4 4 0 16,-10 9-17-16,-4 9 16 15,-5 6-10-15,-3 0 8 16,-3 12-9-16,0 12 12 16,2 1 0-16,5 4 0 0,6-1-9 15,12-1-2-15,4 2 9 16,7-4 2-16,22-1-7 16,10-4 7-16,10-3 0 15,5-6-1-15,4-4 10 16,0-5 10-16,-3-2 3 15,-6 0-16-15,-8 0-6 16,-10-10-28-16,-13-8-104 16,-9 2-188-16,-9 2-620 0</inkml:trace>
  <inkml:trace contextRef="#ctx0" brushRef="#br0" timeOffset="25331.01">26683 8632 1709 0,'0'0'212'0,"0"0"-182"16,0 0-11-16,61-92 80 15,-32 69 9-15,0 5-24 16,-5 5-50-16,-6 5-21 15,-4 3-13-15,-8 4-6 16,-4 1-60-16,-2 0-64 16,-11 10-172-16,-3 0-737 0</inkml:trace>
  <inkml:trace contextRef="#ctx0" brushRef="#br0" timeOffset="25909.28">27980 8961 1121 0,'0'0'335'0,"0"0"-286"16,0 0-42-16,0 0 34 15,0 0 58-15,0 0-9 16,100-14-33-16,-64 7-39 16,0 2 3-16,-1 1-21 15,-7 0-59-15,-6 4-103 0,-9 0-182 16,-8 0-437-16</inkml:trace>
  <inkml:trace contextRef="#ctx0" brushRef="#br0" timeOffset="26126.34">27992 9114 1088 0,'0'0'299'15,"0"0"-228"-15,0 0-2 16,0 0 85-16,99-20 10 16,-69 15-74-16,-2-2-68 15,-1 7-4-15,-5 0-18 16,-7 0-31-16,-3 0-68 0,-6 8-209 16,-5 1-227-16</inkml:trace>
  <inkml:trace contextRef="#ctx0" brushRef="#br0" timeOffset="43804.88">29008 8993 228 0,'0'0'300'0,"0"0"-148"16,0 0-118-16,0 0-15 15,0 0 136-15,0 0-40 16,-13-6-19-16,13 6-15 16,-2 0-25-16,1 0 51 15,-3 0-37-15,0 0-12 0,-2 0 19 16,-1 0-61-16,-1 0 22 15,2 0-12-15,0 0-24 16,0 5 35-16,-1 1-23 16,-2 4 7-16,1 4 9 15,0 3-22-15,2 3-8 16,3 3 0-16,1-1 0 16,2 3 6-16,0 1-6 15,5-2 9-15,6-2 32 16,3 0-40-16,4-7 29 15,-2-4-20-15,5-3-1 16,0-5 37-16,0-3-37 16,3 0 19-16,-1-16 32 0,0-1-33 15,-4-6-6 1,-1-2-21-16,-6 0 6 0,0-1 8 16,-8-3-14-16,-2 2 0 15,-2 0-6-15,0 1-4 16,-3 4 10-16,-9 3-8 15,-1 2-9-15,-2 3-2 16,-2 3 19-16,-2 5-23 16,2 1 11-16,-2 5 2 15,1 0 10-15,2 0-6 16,0 10-3-16,2 4-1 16,1 4 11-16,4 4-1 15,3 1 0-15,4 5 7 0,2 2-8 16,0 1 1-1,3 2-2-15,9-2 2 0,6-3 0 16,3-6 2-16,1-5 19 16,2-8-11-16,2-6-19 15,-3-3 9-15,1 0-1 16,-4-7 1-16,-1-7 0 16,-5-6 9-16,-3-2 19 15,-2-4-18-15,-3-1-12 16,0-2 2-16,-2 5-28 15,0 2 28-15,-1 8-9 16,-2 9 9-16,2 5 0 16,3 2-67-16,3 18 67 0,3 6 0 15,3 7 1 1,1 3 8-16,2-3-9 0,0-7 7 16,3-4 3-16,-3-7 3 15,0-8-21-15,-3-4 8 16,0-3 0-16,-5-2 3 15,2-13-2-15,-5-7 16 16,-1-7 8-16,-1-5-18 16,0-6-14-16,-4 0 7 15,1-1-10-15,0 4 1 16,1 7 9-16,2 10-6 16,1 10 5-16,0 10-20 15,1 0-27-15,5 24 46 16,-1 7 4-16,3 6 36 0,0 4-29 15,1 0 2 1,-2-5 7-16,1-6-11 0,-1-6-8 16,-2-7 1-16,-1-8-1 15,-4-4 0-15,-3-5 1 16,-2 0 0-16,2-17 40 16,0-5-39-16,0-6 14 15,1-5-15-15,-1-3-10 16,4-4 9-16,-1 3-18 15,3 2 9-15,2 7 8 16,2 8-18-16,-1 11-4 16,1 9 4-16,0 0 2 15,2 20 18-15,0 6 23 0,1 4 16 16,-2 3 19 0,-1-4-47-16,-4 2 20 0,0-4-31 15,2-2 1-15,-2-4-11 16,3-4-9-16,16-12-126 15,-3-3-141-15,2-2-698 0</inkml:trace>
  <inkml:trace contextRef="#ctx0" brushRef="#br0" timeOffset="44305.11">30379 8906 1487 0,'0'0'225'0,"0"0"-177"0,0 0-24 16,0 0 88-16,-90-22-72 15,66 19-18-15,4 3-22 16,0 0 1-16,1 0-11 16,1 10 10-16,3 7 0 15,-1 7-12-15,4 5 12 16,2 3 0-16,7 1 0 15,3 0-17-15,0-5 7 16,9-2 10-16,7-10 0 16,3-5-9-16,2-6-22 15,0-5 8-15,0-2 15 16,1-13 8-16,-4-9 47 0,1-2-37 16,-3-6-2-16,-2 1 11 15,-2 0-12-15,-2 4-8 16,-4 7 1-16,-1 11-15 15,-4 9 5-15,2 8-5 16,-1 25 15-16,1 22 82 16,3 22-69-16,-3-1 23 15,1-6-20-15,2-10-15 16,3-20 32-16,3-1-33 16,2 1 0-16,0-11 0 15,-3-12-28-15,-1-11-17 16,1-6-61-16,-2-6-127 15,1-44-65-15,0 5-276 16,-2-6-212-16</inkml:trace>
  <inkml:trace contextRef="#ctx0" brushRef="#br0" timeOffset="44711.46">30540 8908 905 0,'0'0'345'16,"0"0"-266"-16,0 0 1 15,0 0 45-15,0 90 12 16,6-57-25-16,5 1-55 16,5 0-4-16,1-5-39 15,3-8-13-15,2-4 33 16,-1-9-34-16,-4-5 1 16,2-3-1-16,-1-3 1 15,-2-17 26-15,2-6-27 0,-4-10-7 16,-1-3 6-16,-3-6-34 15,-4 1 11-15,-1 3 5 16,0 9-35-16,-4 10 26 16,2 10 5-16,-3 12-9 15,0 7 5-15,0 20 27 16,0 12 53-16,0 4 8 16,0 3-61-16,1-5 8 15,14-5-8-15,9-8 0 16,4-7 36-16,4-9-17 15,1-7-11-15,-1-5 0 16,1-7-8-16,-1-14-46 16,3-21-128-16,-6 3-123 0,-9 5-629 0</inkml:trace>
  <inkml:trace contextRef="#ctx0" brushRef="#br0" timeOffset="45026.27">31035 8417 910 0,'0'0'742'0,"0"0"-652"0,0 0-90 16,0 0 0-16,0 0 45 15,-10 126-10-15,10-40 37 16,10-3-30-16,5-8-8 16,0-12 15-16,1-19-35 15,1 1 5-15,4 0-10 16,-4-10-8-16,-2-8-2 16,-1-8-46-16,-4-8-56 15,8-11-77-15,-4 0-329 16,-1-11-127-16</inkml:trace>
  <inkml:trace contextRef="#ctx0" brushRef="#br0" timeOffset="45559.53">31310 8950 781 0,'0'0'408'0,"0"0"-308"16,-8 74-77-16,7-42 35 15,1-6 32-15,1-6 1 16,17-3 29-16,5-5 17 15,5-8-61-15,6-4-76 16,0-7 0-16,-1-15 53 16,-3-9-43-16,-8-5-9 15,-5-5-1-15,-13-1-59 16,-4 1 43-16,-4 3-18 16,-19 7 34-16,-3 7 50 15,-6 10-34-15,-4 8-7 16,0 6-9-16,1 12 0 15,0 13 12-15,7 10-6 0,4 6-6 16,8 1 38-16,11 1-36 16,5-4-2-16,9-6 0 15,14-6-11-15,7-8-5 16,4-8 16-16,3-8 0 16,-1-3-6-16,0-8-46 15,-3-14 52-15,-5-5 0 16,-4-6 14-16,-6-2-5 15,-4 0-8-15,-3 2 11 16,-5 9 11-16,-2 9-13 16,-2 9-20-16,-1 6 0 0,-1 9 10 15,2 15 20-15,1 5 11 16,3 2-12-16,4 1 0 16,4-6-19-16,1-3 0 15,5-6-2-15,3-5-34 16,3-3 10-16,0-8-103 15,11-1-179-15,-7-13-92 16,-7-1-277-16</inkml:trace>
  <inkml:trace contextRef="#ctx0" brushRef="#br0" timeOffset="45941.89">31872 8839 780 0,'0'0'807'0,"0"0"-720"15,0 0-86-15,0 0 10 16,0 0 40-16,-6 101-32 16,6-67 5-16,9-4-24 15,1-3 1-15,0-7 13 16,-2-6-13-16,-2-4-1 15,-3-7 19-15,0-3-18 16,-1-3 48-16,-1-14 1 16,5-7-43-16,-2-8 23 15,5-6-23-15,5-1-6 16,4 0-1-16,6 5-2 0,2 7-47 16,4 9 48-16,0 8 1 15,-2 7 0-15,-1 3 11 16,-4 5 0-16,-2 4 3 15,-4 4-14-15,-5 1-13 16,-4-3-170-16,-8 0-441 0</inkml:trace>
  <inkml:trace contextRef="#ctx0" brushRef="#br2" timeOffset="124047.2">24212 11192 228 0,'0'0'255'0,"0"0"-146"16,0 0-31-16,0 0 62 16,0 0 14-16,0 0-48 15,0 0-22-15,0 0-32 16,2 0-2-16,-2 0-5 16,0 0-29-16,0-2 12 15,0 2-1-15,0-1-14 16,0-1 19-16,0 0-10 15,0 2 6-15,0 0 12 16,0-3-22-16,0 3 11 16,0 0 3-16,0 0-7 0,0 0 11 15,0 0-17 1,0 0-6-16,0 0 6 0,0 0-18 16,0 0-1-16,0 0 0 15,0 0 0-15,0 0 7 16,0 0-7-16,0 0 0 15,0 0 9-15,0 0-9 16,0 0 0-16,0 0-1 16,0 0 0-16,0 0 0 15,0 0 2-15,0 0-1 16,0 0 0-16,0 0 1 16,0 0-1-16,0 0 0 15,0 0 2-15,0 0-4 0,0 0 2 16,0 0 0-1,0 0 10-15,1 7-10 0,1 1 0 16,-1-1 0-16,1 3 2 16,-1-1 1-16,2 1-3 15,-1 3 1-15,1-2 12 16,-2 4-13-16,1 0 0 16,1 1 0-16,-1 0 1 15,-1 3 13-15,3 2-13 16,-1 1 9-16,2 5 2 15,-1 1-12-15,2 5 0 16,2 1 0-16,0 3 0 16,2 3 1-16,-1 5 1 15,1 1 9-15,0 2 35 16,-1 1-23-16,2 1-1 0,-1-1-10 16,-1 0-12-16,1 1 21 15,0-1-9-15,-3 0 1 16,-1-6 9-16,1-3-21 15,-1-5 17-15,-1-4-11 16,-1-6 5-16,-1-5 6 16,0-6-7-16,0-4-1 15,-1-4 0-15,1-3-9 16,-2-3-1-16,-1 2 0 16,0-2-8-16,2 0 8 15,-2 0 0-15,1 0-25 16,-1 0-78-16,2 0-109 0,-2-8-267 15,0 2-635-15</inkml:trace>
  <inkml:trace contextRef="#ctx0" brushRef="#br2" timeOffset="124497.69">24260 12191 378 0,'0'0'387'16,"0"0"-208"-16,0 0-92 15,0 0 2-15,0 0 21 16,0 0-52-16,0 0-26 16,6-1 20-16,6 8 22 15,2 5 37-15,2 0-40 16,-1 0-37-16,1 2 20 16,-1 0-35-16,1 1 4 15,0 0-16-15,0 2-6 16,-3-3 28-16,2 3-14 15,-4-5-5-15,-1 0 7 16,-1-4-16-16,-1 1-1 0,-2-4 0 16,-2-1 0-16,-1-1 0 15,1-2 0-15,-2-1-11 16,4 0-79-16,-2 0-206 16,1-1-325-16</inkml:trace>
  <inkml:trace contextRef="#ctx0" brushRef="#br2" timeOffset="124852.78">24636 12138 801 0,'0'0'243'16,"0"0"-148"-16,0 0-5 15,0 0-18-15,0 0-15 16,0 0-37-16,0 0-18 16,-30 47 38-16,17-23-8 15,-2 2 7-15,0 0 4 16,0-1-17-16,0-1-2 16,2-2-10-16,1-6-6 15,1-1 14-15,4-6-4 16,-2-1 2-16,5-3 3 15,1-1-21-15,0-2 12 0,1-1-7 16,-1-1-6-16,1 0 6 16,2 1-7-16,0 1-39 15,0 0-194-15,0 2-485 0</inkml:trace>
  <inkml:trace contextRef="#ctx0" brushRef="#br2" timeOffset="125691.76">25054 13072 851 0,'0'0'278'0,"0"0"-205"15,0 0-41-15,0 0 26 16,0 0 54-16,0 0-18 16,0 0-49-16,3-4 2 0,5 4 1 15,2 0-18 1,2 2 11-16,4 7-7 0,3 4 8 15,1 1-5-15,5 3-27 16,2 0 9-16,4 2 3 16,1-2-12-16,3 3 9 15,3 2-10-15,3 1 3 16,4 2 13-16,4 3-11 16,5 2 7-16,3 1-8 15,0 3-13-15,2-2 13 16,-1 0-12-16,2-1-1 15,-3 0 2-15,-4-2-2 16,-5-2 0-16,-2 0 0 0,-4-1 0 16,-3-2 5-1,-8-2-4-15,-3-3-1 0,-5-1 3 16,-4-1-2-16,-1-1-1 16,-6-2 0-16,-1-3 0 15,-3-2 0-15,-3-4 0 16,-2-1 0-16,-3-2 0 15,0-2-52-15,0 0-100 16,-3 0-159-16,-9-2-452 0</inkml:trace>
  <inkml:trace contextRef="#ctx0" brushRef="#br2" timeOffset="126932.05">25230 12858 646 0,'0'0'300'15,"0"0"-216"-15,0 0-59 0,0 0 11 16,0 0 54-16,0 0-56 15,0 0-21-15,-32 90 6 16,26-65-6-16,-1 4 29 16,-2 2-8-16,3-1-14 15,-1 0 23-15,2-2-16 16,-1-2-6-16,0-5 1 16,3-4-22-16,0-3 2 15,2-5-2-15,1 1 1 16,0-6 4-16,0-3-5 15,0-1 2-15,0 0 20 16,0 0 50-16,0-10-9 16,0-2-53-16,0-5-1 15,0-3-7-15,0-4-1 16,0-3-1-16,3-2 0 0,1-1 0 16,-1-2-13-1,3-1 6-15,0 2 0 0,-1 3 6 16,1 3 2-16,-3 6-1 15,0 5 12-15,-2 4-11 16,2 6 11-16,-3 1 3 16,0 3-15-16,0 0 21 15,0 0-10-15,0 0 5 16,0 0 17-16,0 2-33 16,-6 5 3-16,-1 4-3 15,-2 0 1-15,-2-1 2 16,2 2-2-16,-1-4-1 15,1-2 8-15,-3 0-8 0,1 0-1 16,0-3 0-16,-1-1-10 16,1 1 11-16,-1-1 0 15,2-1 1-15,1 2-2 16,0 0 2-16,1 0-1 16,2-1 0-16,0 3-7 15,-1 0 7-15,1 2 0 16,2 0 0-16,-1-1 6 15,2 1-6-15,0-3-2 16,3 2 1-16,-1 0-10 16,1 1 10-16,0 0 2 15,0-1-1-15,0 4 0 16,4-3 0-16,4 2 0 0,2 3 0 16,3-1 1-16,1 0 5 15,2 1-4-15,-1 3 14 16,2-2 14-16,-2 1-12 15,-1 0 13-15,2 1 1 16,-3 0-13-16,-3-1 25 16,-2-2-24-16,-3 0 5 15,0-3 23-15,-3-2-32 16,-1-2 5-16,-1-2-8 16,0-3-5-16,0 0 14 15,0 0-22-15,0 0 1 16,0 0-1-16,0 0-19 15,-5 0-60-15,-6 0-139 16,0-2-360-16</inkml:trace>
  <inkml:trace contextRef="#ctx0" brushRef="#br2" timeOffset="129379.11">24233 13489 235 0,'0'0'300'0,"0"0"-177"16,0 0-5-16,0 0 4 15,0 0 47-15,0 0-49 16,0 0-64-16,2 0-2 15,-2 0-13-15,0 0 15 0,0 0 11 16,0-1-28-16,0 1 2 16,2 0-12-16,-2 0-7 15,0 0 13-15,0 0-11 16,0 0 1-16,0 0 1 16,0 0-25-16,0 0 9 15,0 0-1-15,0 0-9 16,0 1 18-16,0 7-6 15,0 3 9-15,0 3 4 16,0 3-10-16,-5 5-2 16,-1 2 2-16,0 6-1 15,0 3 10-15,-1 3-4 16,1 1 2-16,-2 1 2 0,2-1-23 16,0-3 12-1,-1-1-12-15,1-7 0 0,1-1 9 16,2-6-9-16,0-5-1 15,0-3 8-15,2-4-7 16,1-2-2-16,0-4 1 16,0-1 0-16,0 0-7 15,0 0 1-15,0 0-69 16,0 0-66-16,0 0-52 16,0-6-30-16,0 1-335 0</inkml:trace>
  <inkml:trace contextRef="#ctx0" brushRef="#br2" timeOffset="130039.2">24090 13880 355 0,'0'0'172'16,"0"0"-93"-16,0 0 12 0,0 0 36 15,0 0-16-15,0 0-34 16,0 0-42-16,0 0-4 15,0 0 53-15,0 0-16 16,0 0-7-16,1 3 6 16,2 2-9-16,2-1 20 15,-2 0-27-15,2 2-25 16,-2-2 9-16,1-1-17 16,-2 0-1-16,2-1 8 15,-3 0-24-15,1-1 14 16,-1-1-5-16,1 0-10 15,-2 2 16-15,1-2-15 16,1 0 5-16,-2 0 4 0,1 2-8 16,1-2-2-1,1 1 0-15,0-1 1 0,2 2 11 16,-1 0-11-16,3-1 13 16,1 2 8-16,1 0-22 15,1-2 6-15,-1 3-6 16,0-1 0-16,3-3 12 15,-3 3-11-15,0-1 9 16,0 0 9-16,-2 0-19 16,-1-1 15-16,-3 1-5 15,0 0-10-15,-1-2 12 16,-2 0-12-16,0 0 1 0,0 0 0 16,0 3-1-1,0-3 0-15,0 0-90 0,0 3-189 16,0-2-281-16,-6 1-255 0</inkml:trace>
  <inkml:trace contextRef="#ctx0" brushRef="#br2" timeOffset="130836.12">24093 13891 430 0,'0'0'186'0,"0"0"-64"15,0 0-25-15,0 0 68 16,0 0-12-16,0 0-79 16,0 0-10-16,0 31 4 15,0-19-7-15,0 2 11 0,1 0-40 16,-1 2 2-1,2 0-5-15,1-2-10 0,-1-1 13 16,1-1-16-16,0 0-9 16,-2-4 11-16,2-2-17 15,-1-1-1-15,-1-2 0 16,1 0 1-16,-1-2 12 16,-1-1-12-16,3 0 12 15,-3 0 25-15,1 0-6 16,-1 0 3-16,2 0-35 15,1 0 7-15,0 0 2 16,0 0-2-16,1-2-5 16,3-1-2-16,0-4 6 0,0 2-6 15,2-2 1 1,0 0-1-16,1-1 9 0,0 1-9 16,-3 1 2-16,3 1 5 15,-2 0-6-15,-2 0-1 16,0 2 0-16,-1 2 0 15,-1-1 6-15,-1 1-5 16,-2-1-1-16,-1 2 5 16,2 0-4-16,-2 0-1 15,0 0 6-15,0 0 4 16,0 0 14-16,0 0-15 16,0 0-1-16,0 0 4 15,0 0-11-15,0 0-1 16,0 0 0-16,0 0-2 0,0 0 1 15,0 0 1-15,0 0-1 16,0 0-31-16,0 0-106 16,0 0-154-16,0 3-490 0</inkml:trace>
  <inkml:trace contextRef="#ctx0" brushRef="#br2" timeOffset="132915.29">23173 12634 347 0,'0'0'137'15,"0"0"-62"-15,0 0-4 16,0 0 20-16,0 0 18 16,0 0-34-16,0 0-1 15,0 0 3-15,0 0-24 16,0 0-4-16,0 0-7 0,0 0-14 15,0 0 4-15,2 0-9 16,2 0-1-16,-1 3 11 16,1-1 3-16,1 2 6 15,1-1-20-15,0 0 3 16,2 2 29-16,2-3-15 16,-1 1-9-16,1 1-6 15,2 1-16-15,0 0 4 16,1 1-6-16,1-2-5 15,0-2 12-15,2 3-12 16,0-3 15-16,-1 0-8 16,1 0-7-16,-2-1 11 0,2 0-10 15,-2-1 4 1,-1 2 15-16,0 0-21 16,1 1 0-16,-2 1 0 0,0 1 10 15,2-1-10-15,-3 2 0 16,2-1 1-16,-4-2 4 15,0 0-4-15,-1-2-1 16,-1-1 0-16,-1 0 0 16,-1 0 3-16,-1 0-3 15,2 0 1-15,0 0 5 16,-2 0-6-16,1 0 0 16,-2 0 0-16,-2 0-13 15,1 0-1-15,-2 0-118 0,0 0-64 16,0 0-200-1,-6 0-417-15</inkml:trace>
  <inkml:trace contextRef="#ctx0" brushRef="#br2" timeOffset="133995.52">23277 12584 428 0,'0'0'226'0,"0"0"-83"15,0 0-52-15,0 0 36 16,0 0 5-16,0 0-58 16,0 0-31-16,-1 0-28 15,1 0-8-15,-2 7 15 16,1 9 25-16,-2 3-2 15,-1 4-14-15,0 2-18 0,0 1 1 16,1-2-13-16,0-5 0 16,0-2 8-16,0-5-9 15,1-2 0-15,1-5 0 16,1-1 0-16,0-3 0 16,0-1 1-16,0 0 7 15,0 0 10-15,0-3 50 16,0-9-32-16,0-2-34 15,0-3 5-15,0-3-5 16,0-2-2-16,0 1 0 16,0 0-1-16,0 1 1 15,1 3 0-15,1 1 0 16,-1 3 0-16,1 4 9 0,-2 2-8 16,1 3-1-16,-1-1 0 15,0 4 1-15,0 1 8 16,0 0-6-16,0 0 6 15,0 0 9-15,0 0-17 16,0 0-1-16,0 0 0 16,0 0 7-16,0 0-7 15,0 0 0-15,-6 4 0 16,-2 3 5-16,-1 2-5 16,-1-3-1-16,-1 2 1 15,0-3-2-15,-1 1 2 16,-1-1 0-16,1-2 1 15,1 0 3-15,0-2-3 16,1 2-2-16,3-1 1 0,0 0 0 16,2 1 1-16,2-3-1 15,0 2 0-15,2-1 0 16,1-1 1-16,0 0-2 16,0 0 0-16,0 0-5 15,0 2-1-15,0-1 6 16,0 3 1-16,0 3 0 15,4-1 1-15,4 2-1 16,2 0 0-16,-1-1 0 16,3-2 12-16,1 0 1 15,1-1 19-15,1-1 4 16,-2-1-21-16,-1 0 6 16,-5 1-14-16,-2-1-6 0,-2-2 22 15,-1 0-13 1,-1 3 1-16,-1-3 14 0,0 0-1 15,0 0 10-15,0 0-15 16,0 0-4-16,0 0 4 16,0 0-18-16,0 0 5 15,0 0-6-15,0 0-5 16,-1 6-116-16,-7 2-223 16,-1 2-616-16</inkml:trace>
  <inkml:trace contextRef="#ctx0" brushRef="#br2" timeOffset="139281.45">27484 14367 720 0,'0'0'308'16,"0"0"-217"-16,0 0-45 15,0 0 48-15,0 0-24 16,0 0-24-16,0 0-21 16,5-8-24-16,-5 8 44 15,0-1-7-15,2 1-8 16,-2 0 4-16,0 0-33 16,1 0 22-16,-1 0-4 0,0 0-18 15,0 0 22-15,0 0-8 16,0 0 2-16,0 0 17 15,0 0-7-15,0 0 17 16,0 0-10-16,0 0-18 16,0 0 14-16,0 0-5 15,0 0 10-15,-4 6 8 16,-8 6-36-16,-3 5 14 16,-7 6-6-16,-5 5-14 15,-6 3 16-15,-4 3-8 16,-5 3 3-16,-1 4-6 15,-3 0-4-15,2-2-2 16,2-1 0-16,2-2 2 16,6-1 0-16,3-4-1 15,4-4-1-15,3-3 9 0,6 0-2 16,0-5-6-16,3 1-1 16,-1-3 0-16,1 0 2 15,0 0-2-15,0-3 0 16,2-2 5-16,2-1-4 15,2 0-1-15,-1-4 0 16,5-2 0-16,1 0 1 16,1-5-1-16,3 3 0 15,0-3 3-15,0 0-3 16,0 0 0-16,0 0-9 16,0 0-21-16,1 0 15 15,5 0-22-15,8 0-79 16,-5 0-180-16,-2-3-494 0</inkml:trace>
  <inkml:trace contextRef="#ctx0" brushRef="#br2" timeOffset="139935.32">26712 14761 624 0,'0'0'275'16,"0"0"-105"-16,0 0-31 15,0 0 15-15,0 0-9 0,0 0-100 16,0 0-23-16,0-4-12 16,0 4-10-16,-1 7 36 15,-1 9 5-15,1 6 9 16,-1 6-8-16,1 8-30 16,-1 0 5-16,-1 5 10 15,-1-1-13-15,1-1 14 16,0-3-19-16,2-6 2 15,-2-2 12-15,1-6-22 16,2-5 9-16,-1-2-10 16,1-6 1-16,0-1 10 0,0-5-11 15,0 0 2 1,0-3 4-16,0 1-6 0,0-1 0 16,0 0 0-1,0 0-8-15,0 0 7 0,0 0-33 16,0 0-62-16,4 0-44 15,9 0-121-15,-2 0-118 16,-1 0-223-16</inkml:trace>
  <inkml:trace contextRef="#ctx0" brushRef="#br2" timeOffset="140431.81">26786 15219 182 0,'0'0'304'0,"0"0"-135"16,0 0-13-16,0 0 33 16,0 0-14-16,0 0-69 15,0 0-65-15,11-6-14 0,0 3 28 16,5-3 27-16,1 1 2 16,3-1-11-16,3 3-25 15,1 0 1-15,3-1-2 16,0 3-26-16,-4-1 3 15,0 1-12-15,-7-1-10 16,0 0 27-16,-5-1-13 16,-2 1 13-16,-2 2-4 15,-2-2-19-15,-4 2 19 16,-1 0-12-16,0 0-5 16,0 0 8-16,0 0-16 15,0 0 0-15,0 0-9 16,0 0-74-16,0 0-56 15,-7-5-126-15,-3 1-98 16,0-1-251-16</inkml:trace>
  <inkml:trace contextRef="#ctx0" brushRef="#br2" timeOffset="141210.78">26780 14825 104 0,'0'0'400'0,"0"0"-276"16,0 0-87-16,0 0 105 16,0 0 51-16,0 0-47 0,0 0-40 15,-20-18-9-15,20 16 24 16,0 2-1-16,0 0-31 15,0 0-9-15,0 0-37 16,0 0-2-16,0 0-14 16,0 0-15-16,0 0 12 15,0 0-14-15,0 0-3 16,0 0 2-16,1 0-2 16,7 10-4-16,3 2 4 15,0 2-6-15,1 6 13 16,2-2-8-16,1 3 4 15,0 1 5-15,1 1-14 16,-1 1-1-16,1 0 1 16,2 0-1-16,0 0 12 15,0-2-11-15,-3 1 4 0,1-2 20 16,-4-2-25-16,1 0 13 16,-3-3-12-16,-3-2-1 15,-1-5 15-15,-3 0-14 16,1-3 6-16,-2-4 3 15,-2 1-8-15,1 0 1 16,-1-3-3-16,0 0 0 16,2 0 0-16,-2 0 0 15,0 0 1-15,1 2 2 16,-1-2-2-16,0 0-1 16,0 0 0-16,0 0 0 15,0 0 1-15,0 0 0 0,0 0-1 16,0 0 0-1,0 0 1-15,0 0-1 0,0 0 0 16,0 0 0-16,2 0-3 16,-2 0 3-16,0 0 0 15,0 0 0-15,0 0-3 16,0 0 2-16,0 0 1 16,0 0 0-16,0 0-3 15,0 0 3-15,0 0-1 16,0 0 0-16,0 0-27 15,0 0 15-15,0 0-46 16,0 0-67-16,0 3-96 16,0 4-100-16,-3 1-227 0,-3-2-103 15</inkml:trace>
  <inkml:trace contextRef="#ctx0" brushRef="#br2" timeOffset="146047.07">27751 11339 848 0,'0'0'164'16,"0"0"-146"-16,0 0 12 16,0 0 123-16,0 0-24 0,0 0-40 15,67-74-2 1,-49 44 3-16,1-4-40 0,-3-4-12 16,1-3 23-16,-2-5-35 15,1-3-2-15,-2-6 12 16,-1 0-35-16,-3-4 8 15,-2 1-9-15,-2 4 0 16,-2 1 5-16,-4 5-4 16,0 5 0-16,0 9-1 15,0 5 2-15,0 9-3 16,0 9 1-16,-4 6-16 16,2 5 15-16,-2 0-37 0,-1 9 25 15,-2 18 6 1,-1 16 4-16,1 22 3 0,3 26-1 15,4 21 1-15,0 2 4 16,6-21-4-16,7-29 0 16,-3-28 1-16,4-8-1 15,1 1 0-15,4-3-2 16,1 0-4-16,2-10 0 16,0-9 6-16,-1-7-8 15,2 0 8-15,-1-14 8 16,0-12 1-16,-1-6-4 15,0-9 2-15,-2-4-7 16,-4-5 0-16,-3-3-11 16,-3-3 11-16,-6 1-6 0,-3-1 5 15,0 2 0-15,0 5-9 16,-6 4 10-16,-2 6 0 16,1 8 2-16,3 6 8 15,1 8-9-15,0 8-1 16,1 2 0-16,1 7-16 15,1 4 15-15,-2 19-10 16,2 14 11-16,0 22 1 16,6 2 6-16,10 9-7 15,4 0 0-15,5-14 0 16,5 4 6-16,2-12-6 16,4-7 0-16,2-11-1 15,-1-10-12-15,4-7 12 16,-1-10-16-16,15-6-130 0,-9-14-117 15,-10-4-399-15</inkml:trace>
  <inkml:trace contextRef="#ctx0" brushRef="#br2" timeOffset="146754.06">28844 10782 1111 0,'0'0'169'0,"0"0"-127"15,0 0-40-15,0 0 11 16,0 0 26-16,0 0 13 0,0 0 34 16,69 0-3-16,-31 0-24 15,7 0-12-15,4-2-35 16,3 1 11-16,-4 0-6 15,1-2-8-15,-5 2 4 16,-7-2-13-16,-2 0 0 16,-9-1 0-16,-5 2-10 15,-8 1-26-15,-5 1-50 16,-8 0-96-16,-6 0-4 16,-15 3-160-16,-3 7-169 0</inkml:trace>
  <inkml:trace contextRef="#ctx0" brushRef="#br2" timeOffset="147024.65">28908 11012 980 0,'0'0'249'15,"0"0"-249"-15,0 0 0 16,0 0 5-16,0 0 68 15,113-6 31-15,-71 1-10 16,9-1-11-16,1 3-27 16,3 0-27-16,-2-1 9 15,-1 1-24-15,-5 2-2 0,-8-1-6 16,-8 2-6-16,-7 0-6 16,-9 0-39-16,-10-1-123 15,-5 0-51-15,0-1-328 0</inkml:trace>
  <inkml:trace contextRef="#ctx0" brushRef="#br2" timeOffset="147383.08">29208 10393 1270 0,'0'0'133'0,"0"0"-133"16,0 0-42-16,0 0 42 15,0 0 76-15,0 0-30 16,0 0-31-16,-8 12-14 16,8 19 45-16,0 25 18 15,0 20-1-15,0 23 0 16,-1 5 24-16,-4-19-25 15,1-19-7-15,0-26-28 16,1-4-11-16,1 2 6 16,1-1-21-16,1 0 0 15,0-8 8-15,0-9-9 16,1-8 0-16,11-6-52 16,10-6-131-16,1-3-157 0,-1-9-454 15</inkml:trace>
  <inkml:trace contextRef="#ctx0" brushRef="#br2" timeOffset="148008.27">30104 10706 1189 0,'0'0'251'0,"0"0"-243"0,0 0 0 16,0 0-8-16,0 0 49 16,0 0-39-16,0 0 0 15,-73 29 6-15,63-10-16 16,1 5 19-16,-2 5-4 15,4 6 18-15,2 5 27 16,4 4-48-16,1 2 4 16,4 0-6-16,14-4-9 15,2-2 15-15,2-8-15 16,3-5 5-16,2-6 14 16,1-5-19-16,4-5 12 15,4-4 2-15,3-6-14 0,1-1 9 16,3 0 1-16,0-15 1 15,-1-5 17-15,-5-6 12 16,-1-3-10-16,-5-6-18 16,-4-1-11-16,-4-1 33 15,-7-1-25-15,-6 2 19 16,-5 2 18-16,-5 3-3 16,0 2 9-16,-12 2 0 15,-9-1-32-15,-9 2 3 16,-4 2-14-16,-5 3 2 15,-3 2 4-15,-2 5-15 16,0 5-2-16,1 2 0 16,0 7-8-16,1 0 3 15,5 3-14-15,0 13-50 16,5 2-29-16,6 8-59 0,3 15-74 16,7-6-169-16,7-2-579 0</inkml:trace>
  <inkml:trace contextRef="#ctx0" brushRef="#br2" timeOffset="148278.14">30446 10706 1121 0,'0'0'187'0,"0"0"-187"0,0 0 0 16,0 0 14-16,0 0 60 16,-99 94-16-16,75-51 10 15,-1 5-12-15,-2 3-24 16,2-1-5-16,1-5-11 16,0-1-15-16,3-6 15 15,-1 5-16-15,5-9-60 16,4-11-245-16</inkml:trace>
  <inkml:trace contextRef="#ctx0" brushRef="#br2" timeOffset="149973.2">28544 12094 575 0,'0'0'579'0,"0"0"-495"15,0 0-49-15,0 0 4 16,0 0 65-16,0 0-38 16,0 0-55-16,5 32 8 15,15 19 23-15,12 30-1 16,4 27 38-16,1 11-46 16,-9-6-2-16,-10-15-11 0,-5-29-18 15,-7-18 14 1,-1-15-15-16,-1-8 5 0,1 2-4 15,-2-1-2-15,2-2 0 16,-3-9 0-16,-2-5-41 16,0-10-66-16,0-3-44 15,-12-16-32-15,2-3-423 0</inkml:trace>
  <inkml:trace contextRef="#ctx0" brushRef="#br2" timeOffset="150297.89">28562 12254 808 0,'0'0'115'0,"0"0"-109"15,0 0-4-15,43-79-2 16,-16 62 142-16,4 5 5 16,8 4-50-16,0 8 37 15,3 0-70-15,-3 10-12 16,-4 9-29-16,-9 4-17 15,-7 3 10-15,-8 1 32 16,-9 1-11-16,-2-2 5 16,-11 2-25-16,-16-2 8 15,-8-1-10-15,-8 0-14 16,-6-5 12-16,-2-3-13 16,8-5 2-16,4-2 7 15,12-3-9-15,8-2-17 16,10-5-56-16,9 0-66 0,1 0-73 15,12-5-317-15</inkml:trace>
  <inkml:trace contextRef="#ctx0" brushRef="#br2" timeOffset="150671.33">28891 12330 950 0,'0'0'164'0,"0"0"-120"16,0 0-22-16,19 86-22 16,-2-61 38-16,6-2 5 0,5-5 4 15,6-3 12-15,4-7-23 16,2-7-7-16,0-1 9 16,-3-5-19-16,-7-9 16 15,-6-9 4-15,-9-2-13 16,-9-5 22-16,-6 1-33 15,0-4 40-15,-13 1 5 16,-11 0-36-16,-4 3 22 16,-5 3 8-16,-2 7-26 15,-1 6 10-15,1 7-24 16,1 6-13-16,2 0 2 16,5 8-3-16,2 10-15 15,7 1-27-15,6 3-47 16,5-1-56-16,7 3-57 15,11-4-84-15,5-7-409 0</inkml:trace>
  <inkml:trace contextRef="#ctx0" brushRef="#br2" timeOffset="150958.23">29103 11872 1395 0,'0'0'195'16,"0"0"-195"-16,0 0-25 0,0 0 25 15,0 0 70 1,60 101 3-16,-23-28-6 0,-1 2-13 16,-4-6-4-16,-7-8-34 15,-8-16 9-15,2 5-25 16,1-1 1-16,-3-8-1 15,-2-7-2-15,-3-9-39 16,-1-8-89-16,0-15-142 16,-3-2-101-16,-2-2-341 0</inkml:trace>
  <inkml:trace contextRef="#ctx0" brushRef="#br2" timeOffset="151865.15">29495 12291 747 0,'0'0'223'0,"0"0"-147"16,14 78-62-16,-1-46 57 15,5-7 49-15,6-5-50 16,5-6 17-16,2-7-13 16,3-7-31-16,1 0-17 15,-3-14-15-15,0-10 18 16,-8-5-3-16,-7-7-25 15,-8-2 1-15,-9-3 14 16,0 2-9-16,-9 0 16 16,-13 7-22-16,-5 5 25 15,-1 8 3-15,-2 8-29 16,-1 11 10-16,-1 2-10 0,1 21 0 16,1 9 0-16,2 6 1 15,6 3-1-15,8 1 0 16,6-5 1-16,8-4 0 15,4-4-1-15,15-8 0 16,10-7 0-16,5-8-6 16,4-6 6-16,0-6-6 15,-2-15-51-15,-5-8-16 16,-7-3-21-16,-5-4 73 16,-8 0 21-16,-5 0 0 15,-5 6 13-15,-1 7 2 16,0 6-14-16,0 10 33 15,0 7-18-15,0 9-3 16,0 20 12-16,3 8-18 0,7 7 17 16,5 1-13-16,6-4-11 15,4-7 15-15,4-7-14 16,2-8 6-16,2-9 5 16,0-10-12-16,-3 0-13 15,-4-17 4-15,-3-12-74 16,-4-10 15-16,-5-4 10 15,-5-4 55-15,-5 1-4 16,-2 0 14-16,-2 10-5 16,0 7-2-16,0 12 0 15,0 10 15-15,0 7-14 16,1 12 6-16,2 20 71 16,2 9-46-16,3 9 3 15,1 2-26-15,4-2-2 16,1-6-3-16,0-5-4 0,-1-10 0 15,-2-8 0-15,-4-9 1 16,-2-9-1-16,-4-3 18 16,-1-12-10-16,0-12 7 15,0-6-14-15,-4-8 5 16,-1-4 4-16,2 0-10 16,3 3-2-16,0 2-30 15,14 5-14-15,10 6 36 16,4 4 9-16,8 8 1 15,4 3 9-15,3 7-8 0,2 4 20 16,-2 0 22-16,-4 15 26 16,-3 3 7-16,-6 2-48 15,-6 0-17-15,-8 9-11 16,-6-4-49-16,-8-5-257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3:39:58.7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 1092 1257 0,'0'0'145'0,"0"0"-108"15,0 0-36-15,0 0 5 16,0 0 50-16,0 0-1 16,0 0-16-16,3-30 18 15,13 13-48-15,8-2 11 0,4-4-10 16,5 1-2-16,9 1-3 16,4 4-4-16,8 7-1 15,7 3 0-15,15 7 1 16,-4 12-2-16,4 17 2 15,-5 13-1-15,-14 8 15 16,7 25-14-16,-12 22 4 16,-16 16-5-16,-17 3 1 15,-19-12 2-15,-13-12-2 16,-15-29 8-16,1-10 4 16,-1-15-13-16,-2-7 0 0,-9 2 0 15,-3-2 1 1,-7-3 7-16,4-11-6 0,4-11-2 15,5-6-39-15,0-17-100 16,9-8-77-16,6-3-424 0</inkml:trace>
  <inkml:trace contextRef="#ctx0" brushRef="#br0" timeOffset="278.82">2483 1189 1041 0,'0'0'141'16,"0"0"-112"-16,0 0 27 0,0 0 38 15,0 0 22 1,0 0-26-16,0 0-90 0,6-25 0 16,24 71 60-16,13 38-23 15,6 31-4-15,-5 10-5 16,-12-18 7-16,-15-34-4 15,-5-31-23-15,-3-7 5 16,0-2-13-16,3 3 1 16,1-4-2-16,5-8-86 15,-2-10-291-15,-5-8-417 0</inkml:trace>
  <inkml:trace contextRef="#ctx0" brushRef="#br0" timeOffset="788.11">3008 591 508 0,'0'0'73'0,"0"0"-53"16,0 0 16-16,112 52 59 16,-45 1 83-16,18 25-13 15,15 35-40-15,-1 13-30 16,-16 7-6-16,-20-5 13 16,-24-5-26-16,-17 3-4 15,-13 0-19-15,-9-4-11 16,-17-12-26-16,-11-10 3 0,1-21-6 15,2-18-7-15,7-20 10 16,0-7-10-16,-1 0 3 16,1-1-9-16,-3-2 0 15,-3-12-34-15,6-10-186 16,2-5-567-16</inkml:trace>
  <inkml:trace contextRef="#ctx0" brushRef="#br0" timeOffset="3737.35">5241 1039 854 0,'0'0'296'15,"0"0"-186"-15,0 0 35 0,0 0 59 16,0 0-66-16,0 0-15 16,0 0-50-16,-51-31-21 15,31 26-13-15,-7 0-33 16,-6 5-5-16,-3 0-1 16,-3 0-1-16,-4 15-5 15,0 7 6-15,1 5 0 16,3 3-6-16,5 1-1 15,6 0 6-15,6-1 0 16,6-3-18-16,6 2 18 16,5-5-11-16,5-2-2 15,0 0 3-15,9-5-33 0,8-3 15 16,5-4 11-16,5-3-24 16,6-4 30-16,4-3-5 15,8 0 17-15,3 0 2 16,4 0-2-16,3 0 0 15,-2 0 0-15,0 0 1 16,-4 14-1-16,-7 7 0 16,-4 6 0-16,-6 5 6 15,-7 7-5-15,-10 1-1 16,-6 2 3-16,-7 4-3 16,-2 0 10-16,-6 0-9 15,-14-6 9-15,-4-3 1 16,-4-5-10-16,-8-11 19 0,-2-5 15 15,-7-10 1 1,-9-6 5-16,2 0-26 0,-2-17 4 16,0-7 26-16,7-7-8 15,6-1-7-15,7-1-30 16,7 2-9-16,8 1 7 16,5 6-14-16,7 6 16 15,4 2-1-15,3 6-31 16,0-1 2-16,4 3-32 15,32-4-69-15,-3 2-86 16,3 1-432-16</inkml:trace>
  <inkml:trace contextRef="#ctx0" brushRef="#br0" timeOffset="4077.59">5860 945 1230 0,'0'0'115'15,"0"0"-98"-15,11 85-17 16,-3-33 60-16,6 19 2 15,10 20 5-15,1 21-28 16,-1 0-1-16,-8-18 0 0,-8-29-19 16,-1-27 1-1,-2-6-11-15,-1 1-8 0,-1 2 9 16,0-1-10-16,-3-7-1 16,2-8-34-16,-2-6-102 15,0-13-73-15,0 0-331 16</inkml:trace>
  <inkml:trace contextRef="#ctx0" brushRef="#br0" timeOffset="4384.81">5565 897 829 0,'0'0'229'16,"0"0"-189"-16,0 0-31 16,0 0 7-16,0 0 23 15,107-11 133-15,-55 11 17 16,5 4-87-16,7 3-38 16,0-1-16-16,-3-3-3 15,-1 1 15-15,-6-3-36 16,1-1 2-16,-6 0-26 15,-5 0 0-15,-10 0 0 0,-3 0-26 16,-13 2-148 0,-12 2-230-16,-6 2-323 0</inkml:trace>
  <inkml:trace contextRef="#ctx0" brushRef="#br0" timeOffset="4604.81">5791 1347 1046 0,'0'0'249'15,"0"0"-249"-15,0 0 0 16,0 0 13-16,0 0 67 0,105 6 75 16,-56-7-63-1,3-7-47-15,2 0-22 0,1 2-23 16,18 1-19-16,-12 5-202 15,-13 0-470-15</inkml:trace>
  <inkml:trace contextRef="#ctx0" brushRef="#br0" timeOffset="5081.24">6661 1371 1134 0,'0'0'314'0,"0"0"-241"0,0 0-72 16,0 0 4-16,-7 74 80 15,7-46-45-15,0 5-10 16,6 4-7-16,2 4-16 15,-2 1 27-15,-1-3-11 16,-2-2 11-16,0-8 5 16,0-7-26-16,0-7 2 15,-3-6-10-15,0-6-4 16,4-3 14-16,-4 0-7 16,3 0 28-16,0-8 19 0,2-1-49 15,2-2 7-15,2 0-6 16,3 3-6-16,3 1 15 15,3 3-15-15,6 4 6 16,1 0 12-16,2 0-7 16,3 0-5-16,4 7-3 15,-3-3-2-15,-1 1 3 16,-4-2-5-16,-1-1-1 16,-3-2-18-16,-4 0-62 15,-1-7-100-15,-7-3-150 16,-3-4-421-16</inkml:trace>
  <inkml:trace contextRef="#ctx0" brushRef="#br0" timeOffset="5375.05">6940 1385 1053 0,'0'0'485'0,"0"0"-428"15,0 0-41-15,1 79 35 16,13-17 54-16,10 27 2 16,1 23-21-16,3 5-5 15,-8-7-22-15,-4-27-24 16,-8-26-13-16,-4-16-6 16,-1-5-16-16,-1 3 1 15,2 3-1-15,-1-1 1 16,-2-8 4-16,1-8-5 0,-1-9-2 15,1-3-19 1,1-11-82-16,3-2-153 0,-4 0-519 16</inkml:trace>
  <inkml:trace contextRef="#ctx0" brushRef="#br0" timeOffset="10568.2">6674 5476 1215 0,'0'0'238'16,"0"0"-175"-16,0 0 22 15,0 0 10-15,0 0 22 16,0 0-10-16,-16-18-53 16,9 13-14-16,-4 2-22 15,-1-2-7-15,-3 1 9 16,-4 1-11-16,-5 1 1 0,-6 2-5 16,-4 0-5-1,-3 0 0-15,-2 14-1 16,-4 3-11-16,2 5 11 15,2 3 1-15,2 3-9 0,6 0 9 16,2 0-13-16,9-3 12 16,2-2 0-16,10-1-18 15,5-2 18-15,3-4-22 16,0 1 5-16,9-3 12 16,9-3-17-16,3-2 10 15,5-1-12-15,2-5-13 16,3-2 26-16,2-1 2 15,4 0 9-15,2-2 0 16,4-6-2-16,2 3 3 0,-2-1 0 16,3 3 1-16,-2 3 8 15,0 0-9-15,-2 9 0 16,-1 9 0-16,-4 4 0 16,-6 7 0-16,-3 2 0 15,-5 3 1-15,-5 0 8 16,-6 5-9-16,-5-1 0 15,-6 1 0-15,-1-2 6 16,0 1-7-16,-11-4 2 16,-4-3-1-16,-5-4 32 15,-6-6-16-15,-9-4 12 16,-8-4-2-16,-8-6-12 16,-5-7 31-16,-7 0-17 15,2 0-6-15,-2-3 23 16,5-9-18-16,3 0 17 0,5-1-22 15,4 0-16 1,7 3 12-16,5 0 0 0,6 4-17 16,4 2 9-16,8 0-10 15,2 4 0-15,5-3-6 16,2 3-22-16,4 0-15 16,3 0-78-16,0 0-166 15,10 0-581-15</inkml:trace>
  <inkml:trace contextRef="#ctx0" brushRef="#br0" timeOffset="11287.87">7209 5053 108 0,'0'0'1293'16,"0"0"-1187"-16,0 0-97 16,0 0-9-16,98-80 36 15,-50 40 29-15,10-4-11 16,21-9 13-16,19-11-4 16,-5 7-44-16,-10 4-1 15,-14 8-2-15,-14 8 19 16,5-2 10-16,-1-1-24 15,-7 6-11-15,-11 8-2 0,-10 2-7 16,-9 10-1-16,-6 0 0 16,-10 6 0-16,-5 4-6 15,-2 1-16-15,-16 2-109 16,-4 1-369-16</inkml:trace>
  <inkml:trace contextRef="#ctx0" brushRef="#br0" timeOffset="11954.83">4504 4592 491 0,'0'0'200'15,"0"0"-73"-15,0 0-13 16,0 0 24-16,0 0 6 16,0 0-42-16,0 0-9 15,-46-50 11-15,43 46-28 16,1 0 1-16,2 3-20 16,0 1-24-16,0 0-12 0,17 2-21 15,29 22 0-15,33 20 78 16,24 19-28-16,13 10-3 15,-17-8-13-15,-29-19-25 16,-24-18 25-16,-7-6-33 16,0 3 5-16,1-1-6 15,-4 0 6-15,-11-8-2 16,-5-2-3-16,-10-5-1 16,-4-4 0-16,-3 3-54 15,-3 7-81-15,0 1-201 16,0 1-626-16</inkml:trace>
  <inkml:trace contextRef="#ctx0" brushRef="#br0" timeOffset="12519.83">5730 6674 987 0,'0'0'158'0,"0"0"-32"16,0 0 70-16,0 0-32 15,0 0 14-15,0 0-65 16,-104 49-43-16,70-23-26 0,-8 9-22 16,-7 8 13-16,-8 8-29 15,-4 4 4-15,-8 4-7 16,-3 3-2-16,-5-1-1 16,2 2 0-16,1-3 1 15,11-7 4-15,8-6-5 16,13-11 1-16,11-7 4 15,12-12-5-15,8-5-1 16,11-5-26-16,0-4-64 16,34-3-133-16,4 0-76 15,3 0-303-15</inkml:trace>
  <inkml:trace contextRef="#ctx0" brushRef="#br0" timeOffset="13029.5">7283 6820 1096 0,'0'0'372'0,"0"0"-253"15,0 0-55-15,0 0-15 16,0 0-7-16,0 0-19 16,0 0-7-16,22 16 15 15,16 7 42-15,26 15-13 16,31 14-5-16,25 10-19 16,2 4 5-16,-16-14-26 0,-33-15 8 15,-24-13 2-15,-7-4-16 16,5 0 24-16,1 2-7 15,3 1-25-15,-8-4 14 16,-10-5-15-16,-6-3 0 16,-8-6-27-16,-4-14-107 15,-3-12-180-15,-4-13-818 0</inkml:trace>
  <inkml:trace contextRef="#ctx0" brushRef="#br0" timeOffset="13593.32">8436 3551 1086 0,'0'0'248'16,"0"0"-180"-16,0 0-54 15,0 0 82-15,0 0 28 16,0 0-38-16,55 104-6 15,-32-60-24-15,2 20 8 16,6 25-4-16,1 23-26 16,-2 8-5-16,-10-12-17 15,-6-26-2-15,-4-28 2 0,-4-15-11 16,0-6-1-16,2 1 0 16,2 3-13-16,-1-2 4 15,2-8-79-15,-1-15-140 16,-4-7-165-16,-3-5-561 0</inkml:trace>
  <inkml:trace contextRef="#ctx0" brushRef="#br0" timeOffset="13865.11">8360 3676 1028 0,'0'0'484'0,"0"0"-484"16,0 0-34-16,0 0 24 16,0 0 10-16,0 0 54 15,0 0 35-15,125-30 5 16,-69 34-35-16,8 8-37 16,4-2-1-16,-2 0-20 15,-4 0-1-15,-5-1 0 16,-9-2-1-16,-10 1-96 15,-18 3-155-15,-8 0-136 16,-12-2-316-16</inkml:trace>
  <inkml:trace contextRef="#ctx0" brushRef="#br0" timeOffset="14066.63">8554 3920 557 0,'0'0'896'16,"0"0"-790"-16,0 0-106 15,0 0-1-15,0 0 1 16,0 0 49-16,97 39 31 16,-52-35-4-16,7-3-33 15,4-1-21-15,1 0-22 16,1 0 7-16,-4-5-14 16,7 2-39-16,-15 2-239 15,-11 1-482-15</inkml:trace>
  <inkml:trace contextRef="#ctx0" brushRef="#br0" timeOffset="14553.65">8961 6523 1141 0,'0'0'529'16,"0"0"-494"-16,0 0-29 15,0 88-6-15,15-22 13 16,3 26 40-16,10 24 17 15,-1 5-26-15,-2-12-9 16,-8-25-22-16,-5-29-7 0,-5-15-1 16,1-6-5-16,0 5 0 15,0 1 0-15,6 0-30 16,5 3-88-16,-4-12-166 16,-3-9-404-16</inkml:trace>
  <inkml:trace contextRef="#ctx0" brushRef="#br0" timeOffset="14819.94">8925 6788 1068 0,'0'0'250'0,"0"0"-187"15,0 0-45-15,0 0-3 16,123-2 82-16,-71 2-17 16,3 0-22-16,-1 0-11 15,2 0-32-15,-5 0-7 16,-6 0-8-16,-5 0-42 16,-15 4-61-16,-13 3-137 15,-9 1-454-15</inkml:trace>
  <inkml:trace contextRef="#ctx0" brushRef="#br0" timeOffset="15006.87">9128 7034 768 0,'0'0'614'16,"0"0"-543"-16,0 0-53 15,0 0 3-15,118 23-20 16,-69-23 66-16,6 0 0 15,2-9-32-15,-5-4-13 16,9-7-22-16,-16 4-221 16,-15 1-463-16</inkml:trace>
  <inkml:trace contextRef="#ctx0" brushRef="#br0" timeOffset="15704.92">3869 7573 1035 0,'0'0'272'0,"0"0"-162"15,0 0 13-15,0 0-53 16,0 0-26-16,-20 76-8 15,20-27 15-15,0 8-10 16,5 8-25-16,7 2 3 16,3 0-14-16,-3-1-4 0,-1-8 11 15,-3-5-12-15,1-7 0 16,3-5 0-16,-3-9-39 16,0-6-87-16,0-11-85 15,1-6-129-15,-5-8-345 0</inkml:trace>
  <inkml:trace contextRef="#ctx0" brushRef="#br0" timeOffset="15938.58">3791 7674 798 0,'0'0'302'16,"0"0"-217"-16,0 0-60 0,0 0 52 15,78-58 3 1,-35 52 49-16,5-1-14 0,4 3-38 16,5 1-19-16,-4 0-46 15,-5 2-6-15,-6-1-6 16,-8 2-57-16,-6 0-119 16,-11 5-181-16,-8 4-389 0</inkml:trace>
  <inkml:trace contextRef="#ctx0" brushRef="#br0" timeOffset="16138.36">3926 7972 1015 0,'0'0'163'0,"0"0"-105"15,0 0-6-15,105 6 56 16,-58-6 12-16,2 0-30 15,1-3 9-15,-3-3-56 16,-3-3-29-16,3-6-14 16,-13 3-245-16,-13-2-504 0</inkml:trace>
  <inkml:trace contextRef="#ctx0" brushRef="#br0" timeOffset="16664.12">3202 4150 1160 0,'0'0'321'0,"0"0"-231"16,0 0-83-16,0 0-6 15,0 0 30-15,21 125 36 16,3-43-2-16,1 15-19 15,0-6-13-15,-8-19-14 0,-11-21-17 16,1-16-2 0,-5 5 0-16,-1 4-54 0,-1-1-42 15,0-3-117-15,0-12-35 16,-1-10-399-16</inkml:trace>
  <inkml:trace contextRef="#ctx0" brushRef="#br0" timeOffset="16912.34">3044 4078 1001 0,'0'0'125'0,"0"0"-88"16,0 0-19-16,85 0 5 15,-46 0 43-15,7 1 65 0,2-1-48 16,4 0-25-16,0 0-35 16,-4 0 6-16,-5-1-29 15,-4-3-14-15,-12 1-142 16,-15 3-252-16</inkml:trace>
  <inkml:trace contextRef="#ctx0" brushRef="#br0" timeOffset="17138.99">3072 4352 1013 0,'0'0'233'0,"0"0"-190"16,0 0-27-16,0 0 74 15,0 0 0-15,103 0 69 16,-64 0-22-16,6 1-70 15,1 1-26-15,0-1-29 16,-1 0-12-16,10 1-19 16,-13-2-227-16,-11 0-547 0</inkml:trace>
  <inkml:trace contextRef="#ctx0" brushRef="#br0" timeOffset="17481.59">3077 3618 1094 0,'0'0'173'0,"0"0"-124"16,0 0-22-16,0 0-11 0,0 0 76 16,0 0-2-16,0 0-10 15,52-3 69-15,-10 3-53 16,13-1-49-16,3-1-12 16,0-1-26-16,-1-4 0 15,-2 0-9-15,-7 1-1 16,-8 1-7-16,-7 5-56 15,-15 0-212-15,-9 5-336 0</inkml:trace>
  <inkml:trace contextRef="#ctx0" brushRef="#br0" timeOffset="17827.27">2735 4093 1189 0,'0'0'317'0,"0"0"-244"16,0 0-48-16,0 0 0 15,0 0 37-15,0 0 2 16,0 0-42-16,35 131-1 15,2-30 24-15,0 11-20 16,-4-13 12-16,-12-25-17 16,-9-30-18-16,-5-7 21 15,2 4-16-15,0 5-5 0,3 0 5 16,-4-7-5-16,0-8-3 16,0-3 1-1,4 12-79-15,-2-6-184 0,-1-1-395 0</inkml:trace>
  <inkml:trace contextRef="#ctx0" brushRef="#br0" timeOffset="18135.73">3057 5390 677 0,'0'0'512'0,"0"0"-446"16,0 0-48-16,0 0 6 15,0 0 97-15,105-18 33 16,-55 9-20-16,7-1-13 16,9-1-4-16,1 1-19 15,-3 0-52-15,-3 4-14 16,-6-2-16-16,-7 3-10 15,-8 2 0-15,-7-1-6 16,-9 2-9-16,1 2-28 16,-8 0-157-16,-8 2-489 0</inkml:trace>
  <inkml:trace contextRef="#ctx0" brushRef="#br0" timeOffset="18723.34">3478 7207 350 0,'0'0'1020'0,"0"0"-875"15,0 0-93-15,0 0-51 16,0 0 10-16,0 0-1 16,0 0 64-16,97 21-4 15,-48-17-28-15,8-3-14 16,4-1 31-16,-1 0-39 16,-4-1-2-16,-5-7-18 15,-6-1-3-15,-8 1-15 16,-13 8-119-16,-9 0-169 15,-15 0-558-15</inkml:trace>
  <inkml:trace contextRef="#ctx0" brushRef="#br0" timeOffset="19067.33">3305 7636 1060 0,'0'0'327'16,"0"0"-246"-16,0 0-65 0,15 105 15 15,-2-42 46-15,7 22 31 16,5 20 5-16,2 3-45 15,-3-17-13-15,-9-22-22 16,-5-28-26-16,1-3 6 16,-4-1-12-16,3 2 1 15,-2-3 4-15,-2-10-6 16,-3-8-28-16,3-4-94 16,4-2-155-16,-2-2-122 15,-1-3-408-15</inkml:trace>
  <inkml:trace contextRef="#ctx0" brushRef="#br0" timeOffset="19405.95">3775 8785 776 0,'0'0'486'0,"0"0"-416"16,0 0-51-16,98 0 37 0,-44 0 111 16,9 0 23-1,5 0-53-15,2-5-33 0,-4-7-36 16,-3-3-1-16,-7 1-25 15,-5-1-19-15,-9 4-7 16,-6 3-16-16,-8-1 0 16,-1 3-10-16,9-6-98 15,-5 2-201-15,-4-1-797 0</inkml:trace>
  <inkml:trace contextRef="#ctx0" brushRef="#br0" timeOffset="20027.25">8991 7917 1470 0,'0'0'258'16,"0"0"-181"-16,0 0-70 15,0 0 1-15,0 0-2 0,0 0 33 16,0 0 36-16,104-6-18 16,-56-2-22-16,9 0 0 15,2-1-23-15,1 1 3 16,4 0-4-16,0-2-11 15,1-3 33-15,1-1-33 16,-7 0 6-16,1-3-12 16,-7-2-19-16,5-9-92 15,-13 5-150-15,-12-1-479 0</inkml:trace>
  <inkml:trace contextRef="#ctx0" brushRef="#br0" timeOffset="20328.33">9862 6882 1530 0,'0'0'270'0,"0"0"-193"16,0 0-71-16,0 0 34 15,0 0 5-15,0 0-14 16,12 129 24-16,16-31-25 16,2 11-15-16,-3-6 17 15,-8-26-31-15,-8-25 14 0,-5-12-14 16,-5-9 0-16,1 1-1 16,-2-3-30-16,0 3-80 15,0-12-162-15,0-9-449 16</inkml:trace>
  <inkml:trace contextRef="#ctx0" brushRef="#br0" timeOffset="20689.58">9082 6277 848 0,'0'0'783'16,"0"0"-783"-16,0 0-16 15,0 0 16-15,0 0 16 16,82 5 72-16,-37 2 15 16,8-1-39-16,1-2-1 15,3-4-36-15,-4 0-14 16,-3 0-12-16,-6-10-1 0,1-10-48 16,-12 3-182-16,-8-1-471 15</inkml:trace>
  <inkml:trace contextRef="#ctx0" brushRef="#br0" timeOffset="21230.47">8730 4853 988 0,'0'0'349'0,"0"0"-253"15,0 0-89-15,0 0 2 16,0 0 53-16,0 0 60 16,0 0-38-16,100-32-23 15,-44 32-10-15,7 0-20 16,4 0-14-16,0 0-1 16,-2 0 11-16,-3 0-18 15,-4 0-2-15,-4 0-7 16,-8-7-2-16,4-3-21 0,-16-1-161 15,-7 1-322-15</inkml:trace>
  <inkml:trace contextRef="#ctx0" brushRef="#br0" timeOffset="21560.34">9446 3756 1001 0,'0'0'332'16,"0"0"-292"-16,0 0-31 15,16 86-3-15,5-3 32 16,9 27 33-16,0 9-7 16,-3-9-31-16,-8-25-2 15,-10-29-21-15,-4-16-10 16,-2-7-10-16,-3 14-126 16,0-7-26-16,0-6-355 0</inkml:trace>
  <inkml:trace contextRef="#ctx0" brushRef="#br0" timeOffset="21988.75">8566 3104 1111 0,'0'0'227'0,"0"0"-188"16,0 0-27-16,0 0-12 16,0 0 42-16,110 2 94 15,-53-2-3-15,8-2-47 16,4-6-13-16,1-1-19 16,-3-1-27-16,-9 2-5 15,-8-1-16-15,-9 2-5 16,-6 1 0-16,-11 2-1 15,-8 4-64-15,-5 0-166 16,-11 7-548-16</inkml:trace>
  <inkml:trace contextRef="#ctx0" brushRef="#br0" timeOffset="24359.17">5970 4817 209 0,'0'0'93'0,"0"0"-54"16,0 0 8-16,0 0 56 15,0 0 11-15,0 0 14 0,0 0 9 16,-68 0 28 0,62 0-28-16,0 0-25 0,0-1 21 15,1-1 18-15,2 1-17 16,-1 1-33-16,3 0-3 15,-1 0-24-15,2 0-27 16,0 0 14-16,0 0-17 16,0 0-7-16,0 0 1 15,0 0-38-15,0 0 12 16,0 0-12-16,0 0-7 16,0 0 6-16,7 0 1 15,10 0 0-15,13 0 12 16,4 0-11-16,11 0-1 15,4 0 0-15,8 0 0 16,5 0 21-16,7 0-11 0,-1-4-4 16,1 1 6-16,-5 1-11 15,-7 0-1-15,-8 2 0 16,-10 0 7-16,-9 0-6 16,-8 0-1-16,-4 0 0 15,-6 3 9-15,-3 1-8 16,-6-2 6-16,3 1 1 15,-6-3-8-15,3 2 16 16,-3-2-7-16,0 0-3 16,0 1 1-16,0-1-1 15,0 0-4-15,0 0-1 16,0 0-1-16,0 0 20 16,0 0-11-16,0 0 3 15,0 0 2-15,0 0-13 16,0 0-1-16,0 2 0 0,0 17-90 15,-9-2-196-15,-3 5-1300 16</inkml:trace>
  <inkml:trace contextRef="#ctx0" brushRef="#br1" timeOffset="35434.29">4488 4266 492 0,'0'0'243'0,"0"0"-119"15,0 0-30-15,0 0 8 16,0 0 2-16,0 0-14 16,0 0-23-16,-24 8-12 15,24-8-19-15,-3 1-7 16,3 1 18-16,-3 0-12 16,0 1 7-16,-2-1-16 15,0 0-12-15,-1 3 16 0,0 0-10 16,-2 1-10-1,2 1 16-15,-1 2-20 0,-1-2 2 16,-1 4-8-16,-1 2 2 16,1 1-2-16,0 1 1 15,1 2 1-15,0 2 4 16,0 1-6-16,2-1 0 16,-3 3 0-16,2 0 1 15,2 2 1-15,1 1-2 16,1-1 0-16,0 2 5 15,0-1-4-15,1 2-1 16,2 1 0-16,0 1 0 16,0 1 1-16,0 1 7 15,0-2 8-15,6 0 23 16,2-3-18-16,1 5 2 16,4-3-14-16,1 0-8 15,3 1 11-15,3-2-11 0,2 3 1 16,5-3 12-16,0 1-13 15,4-5 5-15,2 0-6 16,0-4 1-16,3 0 2 16,4-2-3-16,0 0 1 15,2-3 18-15,4-3-18 16,2-2 10-16,-2-2-5 16,3-3-5-16,-1-4 9 15,1 0-9-15,-4 0 8 16,-2 0 10-16,-2-8-18 15,-4 0 9-15,-4-1-10 0,1-3 2 16,-7-1 2-16,0-1-4 16,-3-5 2-16,-2-1 10 15,-1-3-11-15,-5-5-1 16,2-3 0-16,-4-5 1 16,-4-1 0-16,-1-4-1 15,-5-1-1-15,-2 2-3 16,-2 1 4-16,0 0 9 15,0 3-9-15,-8 0 8 16,-6 1 0-16,-3 0-8 16,-5 1 8-16,-5-2-7 15,-3 2-1-15,-6-1 10 0,-3 1-10 16,-5 1 1 0,-1 2 0-16,-1 1 0 0,1 4 0 15,-1 4 0-15,2 6 1 16,0 6-2-16,2 3 0 15,-4 7 1-15,4 0 7 16,0 4-8-16,-1 13-1 16,3 8 1-16,2 4-19 15,3 9-3-15,5 7-30 16,4 8-52-16,-2 31-72 16,9-12-219-16,5-6-859 0</inkml:trace>
  <inkml:trace contextRef="#ctx0" brushRef="#br1" timeOffset="36387.26">5320 6121 1150 0,'0'0'162'0,"0"0"-153"15,0 0-8-15,-79 55 41 16,55-36 15-16,0 2 15 16,-1 0-34-16,1 3-25 15,0 3 3-15,-1 4-15 16,-2 5 0-16,2 4 11 15,-2 4-12-15,0 1 0 16,0 2 2-16,0 0 6 16,3 3 10-16,-1 1-17 15,6 2 34-15,2 1 9 0,1-1-33 16,5 3 2-16,4-2 3 16,4 3-1-16,3-1 21 15,0-1-11-15,9 1-1 16,6-5-1-16,12 2-22 15,3-2 6-15,4-4-6 16,9-2 1-16,5-1 17 16,7-7-13-16,6-2 5 15,3-8 6-15,5-1-9 16,-2-8 14-16,2-5 0 0,1-8-7 16,12-5 22-1,15-11-16-15,-9-13-9 0,-9-1 7 16,-9-7-19-16,-15 2 1 15,8-9-1-15,5-8 1 16,-5-4 4-16,-6-4-5 16,-7 0 0-16,-6-5-1 15,-7 0 8-15,-7-4-6 16,-9 1-1-16,-8-5 0 16,-10-10 0-16,-3 8 0 15,-10 0 2-15,-17-1 14 16,-3 14-4-16,-9-9-3 15,-6 7-9-15,-4 3 1 16,-4 8 7-16,-7 6-6 16,-3 6-1-16,-4 7 11 15,-2 10-11-15,-5 6-1 0,5 10 2 16,-1 3-2-16,6 8 15 16,1 14-15-16,5 7-1 15,4 9 1-15,4 7-25 16,2 5-3-16,3 6-12 15,5 4-20-15,10 3-9 16,8-4-73-16,16 19-126 16,6-14-261-16,0-11-381 0</inkml:trace>
  <inkml:trace contextRef="#ctx0" brushRef="#br1" timeOffset="37265.98">6986 6738 876 0,'0'0'367'15,"0"0"-298"-15,0 0-69 16,0 0 0-16,-18 79 8 16,18-55 57-16,0 1-3 15,0 4-1-15,0 3 9 16,0 5-28-16,11 3-4 16,1 7-6-16,4 5-3 0,5 4 14 15,3 1-17 1,7 2-4-16,8 2 16 0,4-3-26 15,9-2 2-15,6-5-7 16,5-3-6-16,18-2 17 16,20-3-12-16,17-7 1 15,1-11 0-15,-8-14-7 16,-13-11 0-16,-11-2 0 16,-13-11 0-16,-14-3 0 15,-14 1 0-15,-4-4 0 16,3-3 0-16,4-9 0 15,-1-5 0-15,-7-8 0 16,-8-1 0-16,-8-2 16 16,-8-3-15-16,-4-2 7 15,-5-1 5-15,-4-2-12 16,-4 2-1-16,0 2 1 16,0 4 5-16,-4 3 8 0,-11 3-2 15,-3 1-2-15,-7 1 7 16,-8 5-5-16,-7-2 10 15,-7 4-8-15,-9 1-4 16,-10 2 8-16,-14 3-10 16,-19 5 9-16,-17 6 5 15,-10 9-12-15,6 6 12 16,8 9-15-16,25 5-6 16,20 2 9-16,19 0-4 15,7 1 8-15,-3 6 2 16,-2 8-16-16,3 12 0 15,7 5-7-15,9 8-31 16,8 5-4-16,11 2-36 0,8 18-27 16,11-17-161-1,10-14-452-15</inkml:trace>
  <inkml:trace contextRef="#ctx0" brushRef="#br1" timeOffset="38319.64">7198 4695 986 0,'0'0'166'16,"0"0"-121"-16,0 0-36 16,0 0 27-16,0 0 2 15,0 0 17-15,-55 85-9 16,49-56-31-16,0 6-4 16,3 7 2-16,3 5-4 0,0 4 45 15,0 2-9-15,12 2-9 16,6-2 3-16,5-2-20 15,5-1 9-15,4-5 7 16,5-7-25-16,5-1 11 16,6-8 0-16,1-4-2 15,5-6 11-15,6-2-20 16,-1-6 0-16,1-2 0 16,1-4-8-16,-1-5 17 15,-2 0-13-15,-3 0 4 16,2-9 1-16,-5-7-10 15,0-2 0-15,-3-4-1 16,-4-5 1-16,-2-4-1 0,-4-5 0 16,-3-3 0-16,-3-4 11 15,-6-4-11 1,-4-3 0-16,-4-1-1 0,-5-4 1 16,-3-3 3-16,-5-1-2 15,-2-1 5-15,-4-1 6 16,0-1-12-16,0 1 0 15,-12 2 1-15,-3 1 0 16,-7 2 9-16,-2 3-10 16,-3 6 3-16,-1 3 13 15,-3 7-9-15,1 4 24 16,-3 6-3-16,2 3-4 16,-5 3 12-16,-3 4-13 0,-1 4-5 15,-5 1-6-15,-1 5-11 16,1 5-1-16,-7 2 2 15,4 0 5-15,-4 12-6 16,-2 7-1-16,-1 5 0 16,-1 7 0-16,3 3-6 15,4 10 0-15,4 3-18 16,5 7-18-16,6 4-18 16,-4 30-75-16,10-13-152 15,3-10-727-15</inkml:trace>
  <inkml:trace contextRef="#ctx0" brushRef="#br1" timeOffset="39075.81">5954 4475 707 0,'0'0'188'16,"0"0"-165"-16,0 0-13 16,-86 64 38-16,63-33 21 15,1 0 25-15,1 6-1 16,7 3-24-16,3 0-34 15,3 5-23-15,5 3 27 16,3 4 84-16,0-2-56 16,24 4-32-16,7-1-22 0,8 0-1 15,13-5 10-15,6-1-21 16,5-7 9-16,18-5-10 16,15-7 1-16,15-11 7 15,-8-12-8-15,-24-5 1 16,-22-7 14-16,-17-10-14 15,6-7 17-15,3-5 71 16,2-10-53-16,-6-3-1 16,-11-5-17-16,-4-1-11 15,-12-4 43-15,-5-2-12 16,-10 1 9-16,-3-1-3 16,-1 4-9-16,-14 0 12 15,-3 3-13-15,-6 5-9 16,-3 3 26-16,-6 2-41 15,-4 1 9-15,-2 5-13 0,-5-1-5 16,-4 3 17-16,-6 4-18 16,-1 5 0-16,0 6 0 15,-3 7-2-15,-2 7-14 16,0 0-30-16,1 20-36 16,-2 9-14-16,-20 35-90 15,14-6-112-15,11-1-506 0</inkml:trace>
  <inkml:trace contextRef="#ctx0" brushRef="#br1" timeOffset="40010.68">896 9965 947 0,'0'0'259'16,"0"0"-203"-16,0 0-46 15,0 0-2-15,0 0-1 16,0 0 58-16,0 0 12 16,87 0-20-16,-49-3-17 0,1 1 40 15,0-5-20-15,1 4-34 16,-6-2-25-16,-7 2-1 15,-7 2-8-15,-7 1-120 16,-10 0-71-16,-3 1-348 16,0 5-139-16</inkml:trace>
  <inkml:trace contextRef="#ctx0" brushRef="#br1" timeOffset="40539.36">939 9953 897 0,'0'0'314'16,"0"0"-237"-16,0 0-64 16,0 0 10-16,0 0 35 15,-1 104 49-15,1-66-67 16,1 2-11-16,5-1 6 16,-1-3-16-16,2-6-5 15,-4-5 1-15,0-5-15 16,3-6 0-16,-3-3 0 15,0-5 0-15,0-4 1 16,-1-2-1-16,1 0-1 16,0-2-30-16,5-12 19 15,0-6 11-15,6-1-17 16,3-1 1-16,4 2 8 16,6 4 3-16,4 8 6 15,5 6 1-15,3 2 6 16,0 12 1-16,1 10 5 0,-6 7 4 15,-7 5 34-15,-6 2-6 16,-6 4 11-16,-9-1-8 16,-6 0-19-16,0-7 0 15,-6 0-8-15,-13-8-5 16,-8-5 16-16,-3-5-16 16,-3-7-7-16,-4-6 6 15,-2-1-15-15,3 0 6 16,3-10-6-16,3-2 1 15,5 3 15-15,7-1-16 16,8 3 0-16,4 4-7 16,2 0-7-16,4 3 0 0,0 0-92 15,25 0-47-15,3 0-25 16,2 0-319-16</inkml:trace>
  <inkml:trace contextRef="#ctx0" brushRef="#br1" timeOffset="41074.51">1882 10391 1039 0,'0'0'377'0,"0"0"-302"0,0 0-37 16,0 0 83-16,0 0 6 15,-82-30-25-15,57 24-50 16,-1 4-41-16,1 1 2 16,-2 1-13-16,5 1 0 15,-2 15 0-15,7 6-10 16,1 5-8-16,4 5 2 16,3 2-9-16,5 1 18 15,4-6-14-15,0-2 7 16,2-9-1-16,9-5-43 15,10-9-14-15,0-4-49 16,4-6-13-16,-1-16 72 16,1-5-2-16,-1-6-26 15,-6 0 45-15,0 0 45 0,-6 7 24 16,-3 4 30-16,-2 11 30 16,-1 10 30-16,-1 1 3 15,1 18-18-15,0 15 6 16,4 15-22-16,2 10-40 15,-1 6-17-15,-1 4-13 16,-1-2 24-16,-1-3-12 16,-3-6-15-16,-2-8 0 15,0-8-10-15,0-10 0 16,0-14-23-16,-1-8-62 16,1-9-94-16,0-17-128 15,0-12-191-15,0-5-336 0</inkml:trace>
  <inkml:trace contextRef="#ctx0" brushRef="#br1" timeOffset="42079.18">2043 10366 1043 0,'0'0'257'0,"0"0"-193"16,0 0-44-16,0 0 44 15,0 0 34-15,0 0 17 16,49 98-23-16,-38-58-57 15,-1-2-27-15,-1-4 10 16,-4-8-17-16,-1-5 0 16,-2-9 11-16,-2-7-12 15,0-5-1-15,0-1-23 0,0-19-63 16,0-7 57-16,-3-12-54 16,0-3-41-16,3-5-19 15,0 5 11 1,0 4 23-16,7 7 45 0,8 8 17 15,0 11 37-15,1 8 11 16,-1 4 20-16,3 16 97 16,-4 14-79-16,0 7 6 15,0 3 10-15,2 1 23 16,1-2 17-16,2-7 2 16,3-8 0-16,1-8-52 15,4-9-43-15,3-7 11 0,-2-6-12 16,3-19 0-1,-2-5-1-15,-4-7-75 0,-6-5-20 16,-5 1 26-16,-7 0-17 16,-5 6 9-16,-2 7 20 15,0 8 58-15,-8 10 79 16,-1 9 68-16,-4 1-9 16,4 12-73-16,3 17-53 15,3 5 5-15,3 9 1 16,0 3 1-16,0-4 39 15,9-6-21-15,9-7-21 16,0-5 0-16,6-10-16 16,1-11 0-16,3-3-12 15,2-13-70-15,0-13 33 16,-3-8-129-16,-6-9 68 16,-5-3 32-16,-4-3-6 15,-6 1 75-15,-6 2 9 0,0 5 24 16,0 10 76-16,0 9 32 15,0 10-5-15,0 12-68 16,0 4-25-16,6 24-6 16,9 27 11-16,12 24-13 15,7 31 9-15,6 15 0 16,-4-4 15-16,-5-11-16 16,-14-31-34-16,-4-19 13 15,-7-18-12-15,-3-9 6 16,0-3 2-16,-3-3-8 15,0-6 0-15,0-14 12 0,-1-7 25 16,-16-16 22 0,-2-20-55-16,-11-26-5 0,-9-28-11 15,6-22-34-15,8 0-7 16,12 20-4-16,13 28 12 16,0 29 43-16,10 8-7 15,10 3 8-15,2 4-2 16,6 4-2-16,2 13 4 15,0 3 43-15,-2 11-18 16,-3 8 17-16,-8 4-24 16,-2 2-1-16,-9 2 12 15,-6 0-11-15,0-3 0 0,-11-4-6 16,-8-5-11 0,-2-7-2-16,0-8-30 15,-3-6-73-15,5-14-171 0,7-5-439 16</inkml:trace>
  <inkml:trace contextRef="#ctx0" brushRef="#br1" timeOffset="42401.02">3141 10325 1075 0,'0'0'354'16,"0"0"-256"-16,18 86-71 15,-12-45 16-15,0-1 66 16,4-7 6-16,1-5-49 15,3-6-42-15,0-10-5 16,7-9-12-16,-5-3-7 0,2-5 0 16,-3-18 1-16,-3-5 19 15,-6-4-19-15,-6-4 7 16,0 0 9-16,0 6-16 16,-11 4 11-16,-6 7 14 15,-4 7 3-15,3 8 39 16,-6 4-43-16,2 1-25 15,2 16-19-15,2 9-18 16,9 4-6-16,5 1-15 16,4 1-79-16,12 4-111 15,7-9-152-15,5-7-685 0</inkml:trace>
  <inkml:trace contextRef="#ctx0" brushRef="#br1" timeOffset="42731.46">3527 10268 1011 0,'0'0'339'0,"0"0"-249"15,0 0-46-15,0 0 24 16,-100 36-5-16,81-19-29 16,8 0-9-16,7-3-25 15,4 0 0-15,3-2-19 16,15 1 18-16,9-1 0 15,4 2 2-15,6-1-1 16,-4 1 9-16,0-1-9 16,-8 3 14-16,-8 0 37 15,-8 0 41-15,-8 1 9 0,-1 3-16 16,-7-3-26-16,-17 0-9 16,0-1-27-16,-9-4-6 15,6-4-17-15,0-3-12 16,8-5-41-16,10 0-85 15,3-7-183-15,6-3-362 0</inkml:trace>
  <inkml:trace contextRef="#ctx0" brushRef="#br1" timeOffset="43100.53">3891 10447 1243 0,'0'0'240'0,"0"0"-168"0,0 0-57 16,0 0-3-16,87 29 116 16,-67-29-23-16,-1-4-33 15,0-13-11-15,-4-5-27 16,-2-3-17-16,-7 0-16 16,-4 2 8-16,-2 3 0 15,-3 5-8-15,-11 4 27 16,-5 8-26-16,-5 3 8 15,2 0-10-15,-1 19 5 16,5 8-7-16,3 7 2 16,5 5 0-16,7 0 11 15,3-1-10-15,0-2 10 16,16-6-5-16,4-6 2 0,8-9-5 16,5-6-3-16,4-9 0 15,2 0-16-15,-2-12-79 16,4-24-125-16,-10 5-106 15,-9-3-573-15</inkml:trace>
  <inkml:trace contextRef="#ctx0" brushRef="#br1" timeOffset="43318.79">3890 10144 116 0,'0'0'1667'0,"0"0"-1554"16,0 0-112-16,0 0 10 16,92 16-2-16,-41-12 63 15,2-3 15-15,3-1-32 16,-4 0-14-16,0 0-41 16,2-1-25-16,-17-3-142 15,-7 1-688-15</inkml:trace>
  <inkml:trace contextRef="#ctx0" brushRef="#br1" timeOffset="44317.81">4877 10258 1305 0,'0'0'202'0,"0"0"-183"16,0 0-2-16,0 0 94 15,112-75 0-15,-49 21-40 16,17-24-12-16,13-17-44 16,1-7-7-16,-20 15-8 15,-17 24 0-15,-23 19 3 16,2 5-3-16,1-4 0 15,4 0 5-15,2-3 1 16,-12 14-12-16,-3 11-3 0,-8 11-12 16,-4 10 2-16,-1 9-39 15,0 20 56-15,3 10 1 16,-2 4 2-16,1 1-1 16,-4 0 0-16,-2-10 1 15,-1-3 6-15,-4-12-7 16,0-6 0-16,-4-8-1 15,-2-5 1-15,0 0 0 16,0-5 0-16,-8-14-6 16,-8-6-4-16,-2-6-9 15,-3-4 19-15,4-2 4 16,-2 0 2-16,8 4 9 0,3 3-6 16,5 4-1-16,3 10-3 15,0 5-5-15,4 6-1 16,11 5 0-16,6 2 1 15,0 17 23-15,3 3-5 16,-5 8-2-16,-7 3 37 16,-6 0-9-16,-6 3 2 15,0-1-13-15,-6 0-32 16,-6-4 12-16,2-5-13 16,8-7-63-16,2-6-141 15,0-11-715-15</inkml:trace>
  <inkml:trace contextRef="#ctx0" brushRef="#br1" timeOffset="44775.21">6364 9082 1403 0,'0'0'202'0,"0"0"-180"15,0 0-22-15,0 0-10 0,0 0 10 16,0 0 32-16,28 83 6 15,-17-40-13-15,-2 3 2 16,-3 0-11-16,0-3 20 16,-5-5 2-16,2-8-27 15,0-10 4-15,2-6-14 16,1-6 5-16,4-8-6 16,5 0-4-16,4-5 4 15,4-8 0-15,4-4 1 16,3 1-1-16,-2 2 1 15,5 3 0-15,-2 3 2 16,-1 3-3-16,-3 1 0 16,-5 2-52-16,2 0-114 0,-9 2-119 15,-9 0-483-15</inkml:trace>
  <inkml:trace contextRef="#ctx0" brushRef="#br1" timeOffset="45000.69">6628 9118 1458 0,'0'0'304'16,"0"0"-210"-16,0 0-72 16,-1 80 22-16,8-20 26 0,8 23 11 15,0-4-5-15,-2-8-42 16,-2-13-19-16,2-17-15 15,-1-2-8-15,12 3-87 16,0-14-217-16,-6-9-892 0</inkml:trace>
  <inkml:trace contextRef="#ctx0" brushRef="#br1" timeOffset="45638.03">7198 9627 841 0,'0'0'260'0,"0"0"-170"16,0 0-15-16,0 0 28 16,0 0 28-16,82 0-34 15,-57-17-4-15,-2-5 8 16,2-2-66-16,-9-3 2 15,-5 1-26-15,-11 1-2 16,0 0 16-16,-3 3-23 16,-16 2-2-16,-4 4 0 0,-4 5 1 15,-1 7 7-15,6 4-8 16,1 0 1-16,6 14 6 16,7 12-7-16,5 8 0 15,3 10 0-15,0 1-3 16,15 4 2-16,8-8 1 15,2-3 0-15,1-10-1 16,2-9-24-16,13-14-134 16,-8-5-119-16,-9 0-331 0</inkml:trace>
  <inkml:trace contextRef="#ctx0" brushRef="#br1" timeOffset="45992.15">7540 9439 1023 0,'0'0'266'0,"0"0"-161"0,0 0 40 16,0 0-56-16,0 0-37 16,86 94-2-16,-71-59 18 15,-3 2-27-15,1-5-13 16,-5-4-4-16,-2-4-23 16,-2-11-1-16,-1-4 0 15,-1-6 0-15,-1-3-8 16,1-3-33-16,-2-14 3 15,4-9 13-15,-1-5-44 16,0-4-52-16,5-2-39 16,-1 3 24-16,6 6 88 15,1 9 29-15,2 10 19 16,1 9 3-16,-1 9 93 0,2 16 8 16,0 8-38-16,-3 3-26 15,1 1 13-15,-4-3-12 16,0-7-24-16,-3-6-17 15,2-12-26-15,-3-8-228 16,-2-1-527-16</inkml:trace>
  <inkml:trace contextRef="#ctx0" brushRef="#br1" timeOffset="46233.02">7948 9162 1185 0,'0'0'308'0,"0"0"-215"16,18 121-70-16,-6-60 21 15,3 1 36-15,3-3-30 16,4-6-20-16,-1-10-23 16,3-9-6-16,0-12-2 15,-2-13-26-15,-2-9-89 16,-1 0-24-16,3-36-76 15,-8 3-368-15,-5-1-98 0</inkml:trace>
  <inkml:trace contextRef="#ctx0" brushRef="#br1" timeOffset="46522.82">8223 9506 494 0,'0'0'323'16,"0"0"-100"-16,23 87-84 0,-9-54-48 15,10-8 6-15,-2-8 2 16,4-9-76-16,2-8-4 15,-3-3-19-15,-2-19 0 16,-6-5-7-16,-8-4-51 16,-7-3 35-16,-2 0 23 15,-13 3-6-15,-13 4 6 16,-2 7 16-16,-7 6 54 16,0 9 68-16,2 5-68 15,5 8-13-15,5 14-17 16,7 9-40-16,10 0 12 0,6 5-11 15,0-4 1 1,12-3 1-16,13-9-3 0,2-6-59 16,12-14-161-16,-6 0-158 15,-8-3-626-15</inkml:trace>
  <inkml:trace contextRef="#ctx0" brushRef="#br1" timeOffset="46780.92">8530 9356 1060 0,'0'0'156'16,"0"0"-50"-16,0 0 15 15,0 0 45-15,94 84 22 16,-72-55-63-16,-2 1-37 16,-2 0-70-16,-8-2-6 0,-3 0-12 15,-4 1 1 1,-3-4 7-16,0-3-8 0,0-1 1 15,0-4-1-15,0-6-15 16,0-6-8-16,0-4-28 16,3-1-103-16,0-6-91 15,-1-8 36-15,-2-2-443 0</inkml:trace>
  <inkml:trace contextRef="#ctx0" brushRef="#br1" timeOffset="47537.22">8593 9585 760 0,'0'0'949'16,"0"0"-800"-16,0 0-91 0,0 0-58 16,0 0 0-16,0 0 6 15,0 0 13-15,50 0 6 16,-20 2-25-16,6-2 8 16,1 0-8-16,2-3 0 15,-2-10 6-15,-4-2-6 16,-3-4 9-16,-9 0-9 15,-5 4-24-15,-8 4 24 16,-5 5 0-16,-3 6-5 16,0 0 4-16,0 17-8 15,0 8 9-15,0 6-1 16,0 3 2-16,4-3 5 16,14-2-6-16,1-6 2 15,1-9 3-15,2-7-4 0,-1-7-1 16,-4 0 18-16,-4-10-18 15,-3-9 15-15,-5-8-8 16,-5-2-7-16,0-2 9 16,-11 0-9-16,-8 1 0 15,-5 5 0-15,0 6-9 16,0 8 8-16,2 11-2 16,3 0-15-16,7 17 18 15,3 10-8-15,6 6 8 16,3 1 12-16,0-3-11 15,1-6 6-15,10-6-7 16,3-9 0-16,2-6 0 16,0-4 0-16,-1-5-41 0,1-14-47 15,-1-3-39 1,0-4 31-16,0 3 51 0,0 2 45 16,-2 7 37-16,-2 7 20 15,4 7-22-15,-2 5 39 16,2 16-15-16,-1 8-18 15,2 2-18-15,-3-2-4 16,1-4 12-16,-2-8-13 16,-2-8-11-16,2-6 7 15,-1-3-14-15,0-10 0 16,-2-9-18-16,2-9 8 16,-2 0 10-16,3 0-1 15,-5 5 1-15,2 6 7 0,1 8-6 16,-2 9 4-1,3 0 14-15,0 19 0 0,1 8 6 16,-1-3-25-16,4 0 6 16,-5-7-6-16,3-9-37 15,1-8-90-15,-4-11-211 16,-1-8-445-16</inkml:trace>
  <inkml:trace contextRef="#ctx0" brushRef="#br1" timeOffset="47729.3">9398 9026 1302 0,'0'0'265'0,"0"0"-147"15,1 103-45-15,13-14 3 16,5 7 34-16,-1-11-32 16,-1-26-28-16,-7-19-46 15,2-10-4-15,-3-1-69 16,0 2-96-16,-1-5-156 15,-7-13-297-15</inkml:trace>
  <inkml:trace contextRef="#ctx0" brushRef="#br1" timeOffset="48107.96">9525 9540 1023 0,'0'0'262'0,"0"0"-171"15,0 0-62-15,85 9 2 16,-61-9 33-16,1 0 40 0,-3-14-9 15,-2-3-57-15,-5-7 15 16,-5-5-35-16,-4 0-17 16,-6 1 11-16,0 2-11 15,-10 7 0-15,-4 6 4 16,0 12-5-16,0 1 0 16,5 14-1-16,0 9-3 15,5 5 4-15,4-3 0 16,0-6 1-16,1-5-1 15,15-14-8-15,4 0-95 16,8-7-78-16,4-13 7 16,5 3 48-16,0 0 126 15,3 6 62-15,-2 11 119 0,-4 0 71 16,-7 16-35 0,-2 10-59-16,-7 4-56 0,-9 4-36 15,-7 0-45-15,-2 0-13 16,-11-1-8-16,-29 4-115 15,4-7-162-15,-3-7-886 0</inkml:trace>
  <inkml:trace contextRef="#ctx0" brushRef="#br1" timeOffset="48648.71">5159 10570 1030 0,'0'0'273'0,"0"0"-138"16,0 0 13-16,0 0-62 15,0 0 9-15,0 0-38 16,0 0-47-16,3-5 11 16,24 25 24-16,13 9-10 15,12 9 4-15,8 8 3 16,6 3 0-16,1 1-27 15,-3-3-15-15,-3-6 5 16,-9-9-5-16,-9-10-36 16,-11-9-55-16,-10-13-125 0,-10 0-93 15,-6-12-373-15</inkml:trace>
  <inkml:trace contextRef="#ctx0" brushRef="#br1" timeOffset="49168.34">5760 10728 702 0,'0'0'271'16,"0"0"-91"-16,0 0-70 16,0 0-13-16,61 96 49 15,-49-64-7-15,-3 4-20 16,0 0-27-16,-6 3-62 0,-3 0-14 16,0 2-13-1,0-3 5-15,0-2-2 0,-6-4 12 16,0-8 5-16,2-7 13 15,2-7-36-15,1-5 7 16,1-5-7-16,0 0-6 16,0-11 5-16,0-10 1 15,0-8-12-15,4-4 12 16,5-1-28-16,0 0 20 16,0 4 7-16,4 5-2 15,-2 5 3-15,1 3 0 16,0 9 6-16,0 4 11 15,4 4-16-15,2 0 27 16,7 12-4-16,2 8-7 0,3 4 8 16,-3 4-24-1,-2-2 33-15,-8 1-10 0,-4 0-24 16,-10 0 6-16,-3-1-6 16,-2-1 0-16,-15-3 9 15,-3-3 3-15,-2-5 8 16,-5-2 23-16,5-4-22 15,2-6-2-15,1-1-19 16,7-1-7-16,3 0 7 16,6 0-30-16,3 0-42 15,0-3-76-15,21-9-90 16,1 3-128-16,2-1-714 0</inkml:trace>
  <inkml:trace contextRef="#ctx0" brushRef="#br1" timeOffset="49490">6597 11029 1686 0,'0'0'214'16,"0"0"-172"-16,0 0-41 16,0 0 32-16,0 0 0 15,12-90 4-15,-12 61-5 16,0-1-32-16,0 0 6 15,1 2-6-15,2 5-10 16,3 7 10-16,0 9 0 16,0 7-21-16,3 0-14 0,-1 21 21 15,1 14 14-15,-1 8 0 16,1 21 1-16,-1 18 0 16,-2-6-1-16,-3-5 6 15,1-13 14-15,-1-15-18 16,0 1 5-16,2-2-7 15,7-7-21-15,-2-12-90 16,-1-11-389-16</inkml:trace>
  <inkml:trace contextRef="#ctx0" brushRef="#br1" timeOffset="50232.98">7029 11193 1016 0,'0'0'365'15,"0"0"-320"-15,0 0-43 16,0 0 15-16,0 0 52 16,0 0 25-16,0 0-15 15,57-78-40-15,-31 70 20 16,2 8-23-16,3 0 2 15,2 12 37-15,-3 9-30 16,0 4-25-16,-8 7-7 16,-6 0-4-16,-8-1-8 0,-7-2 0 15,-1-7 1-15,0-5 17 16,0-8-18-16,0-7-1 16,-3-2 0-16,0-9-60 15,2-13-2-15,1-6-11 16,0-6-13-16,1 0-2 15,11 4-14-15,6 5 35 16,0 7 51-16,6 11 16 16,1 7 22-16,-1 0 49 15,4 19 72-15,-2 4-76 16,-4 3-53-16,-1 0 0 16,-4-4 4-16,-3-5-12 15,0-6 23-15,-1-7-25 0,-2-4-2 16,-1-4-4-1,2-15-24-15,-1-8 25 0,-1-2-43 16,-3 0-11-16,-1 1 34 16,-1 10 11-16,1 9 10 15,4 9 8-15,-1 2-7 16,2 22 18-16,2 7-6 16,5 5-13-16,1 0 16 15,1-5-15-15,-1-5 6 16,2-10 15-16,-2-7-19 15,-2-9-3-15,2 0 0 16,-5-17 1-16,-3-7 26 16,-6-6-20-16,-5-1 2 15,0-2 5-15,-10 3-14 16,-8 4 13-16,-8 7 15 0,-2 6-28 16,-3 9 0-16,-2 4-79 15,3 4-162-15,3 14-80 16,5 6-235-16,13 8 439 15,6-7 32-15,3-6-165 0</inkml:trace>
  <inkml:trace contextRef="#ctx0" brushRef="#br1" timeOffset="50850.25">8106 11114 702 0,'0'0'118'0,"0"0"-70"0,0 0 2 16,15-92 75-16,-15 71-28 16,-4 5-28-16,-7 6-34 15,-1 3-15-15,-2 7 5 16,0 0 10-16,2 14-31 16,2 10-4-16,1 6 0 15,0 5 9-15,9 1 9 16,0 0 75-16,0-3-39 15,12-5-34-15,3-6 4 16,4-5-17-16,2-11-6 16,0-5-1-16,3-1-9 15,-2-7-75-15,-2-10-12 16,-1-8-44-16,-3-3-27 16,-4-2 80-16,0-1 40 0,0 0 47 15,2 6 30-15,-1 5 48 16,0 7-13-16,2 12-39 15,3 1 73-15,0 18 59 16,-1 12-41-16,-1 7-22 16,-3 7-43-16,1-3 24 15,-4-4-7-15,-1-9-11 16,0-8-11-16,-3-8-40 16,-3-9 2-16,3-3-9 15,0-13-23-15,1-11 22 16,1-9-43-16,-1-4-20 15,-1-4 10-15,3 4-16 16,0 6 56-16,0 12 13 0,1 12 2 16,-1 7-1-16,2 14 38 15,-1 18-6-15,1 6 6 16,-1 1-6-16,2-1 19 16,0-6-11-16,0-7-31 15,1-10-9-15,-2-9 0 16,7-8-157-16,-6-13-219 15,-3-7-553-15</inkml:trace>
  <inkml:trace contextRef="#ctx0" brushRef="#br1" timeOffset="51344.02">8693 10761 1684 0,'0'0'309'0,"0"0"-233"15,0 0-60-15,7 127-15 16,-1-46 5-16,0-3 69 16,0-4-16-16,6-13-28 15,-3-17-9-15,3-1-22 16,4-1 0-16,-1-14-20 16,1-12-31-16,-2-12-26 15,4-4-80-15,-2-18-3 16,-1-10-54-16,4-2-27 15,-5 2-23-15,-2 8 169 0,3 11 95 16,-3 9 139-16,1 3 23 16,2 18-14-16,3 6-45 15,0 3-61-15,4-2-7 16,-1-7-3-16,-1-4-20 16,-1-10 5-16,0-7-16 15,-4 0 7-15,0-12-8 16,-6-12-10-16,-3-5 0 15,-6-3 9-15,0-3 1 16,-6 1 59-16,-12 2-25 16,-3 1 14-16,-4 9 29 15,-5 7-11-15,0 6-23 16,-1 9-43-16,-2 0-15 16,8 10 1-16,4 10 2 15,10 2 12-15,8 3 0 0,3-1-158 16,14-7-232-16,2-5-886 15</inkml:trace>
  <inkml:trace contextRef="#ctx0" brushRef="#br1" timeOffset="51637.04">9231 10962 1373 0,'0'0'351'15,"0"0"-269"-15,0 0-52 16,0 0-24-16,0 0 10 16,0 0 69-16,97 80-23 0,-73-46-30 15,-3 4-31-15,-6 2 5 16,-2 2 1-16,-4-2-7 16,-3-1 0-16,0-6 0 15,1-4 0-15,2-5-1 16,3-7-9-16,3-6-10 15,2-7 4-15,0-4-41 16,0 0-53-16,1-17-3 16,-6-3-134-16,-2 1-515 0</inkml:trace>
  <inkml:trace contextRef="#ctx0" brushRef="#br1" timeOffset="52418.04">9197 11238 456 0,'0'0'1194'16,"0"0"-1055"-16,0 0-139 15,0 0-60-15,0 0 60 16,113 11 40-16,-68-14 24 16,4-8-31-16,-1-2-33 15,-4-2 4-15,-5 1-4 16,-9 1-25-16,-6 1 6 15,-9 7-44-15,-3 4 11 16,-8 1 18-16,1 6 34 0,-1 16 35 16,2 7 2-1,3 5-18-15,5 2 4 0,3-3-14 16,2-3 17-16,3-9-26 16,0-9 9-16,3-9-9 15,-2-3 0-15,-1-9-8 16,-4-12 7-16,-4-5-40 15,-5-5-2-15,-5-1 24 16,-4-1 11-16,-2 3 8 16,-17 1 1-16,-5 6 12 15,-4 9 45-15,0 9 1 16,-2 5 1-16,2 4-60 16,1 17-18-16,4 6 15 15,5 4 3-15,9-1 34 16,5-3-8-16,4-5-26 0,0-8 0 15,7-7-1-15,10-7-33 16,4-4-48-16,2-13 13 16,3-4-76-16,-1-2-50 15,1 6 9-15,-4 7 107 16,3 10 79-16,-1 0 78 16,-6 20 41-16,1 6-21 15,-5 7-13-15,1-1-19 16,-5-2-28-16,2-7 5 15,0-6-16-15,3-9-27 16,0-8 0-16,1 0-126 16,1-17-40-16,-1-5-49 15,1-7-272-15,-1 1 164 0,-3 2-68 16,2 5 391-16,-3 9 297 16,-1 9 280-16,-1 3-54 15,2 15-158-15,1 10-136 16,-2 5-117-16,1 1-82 15,3-3-29-15,-3-4 10 16,-1-6-11-16,0-4-13 16,0-11-22-16,0-3-81 15,-2-2-63-15,2-33-106 16,-1 3-108-16,-4-2-693 0</inkml:trace>
  <inkml:trace contextRef="#ctx0" brushRef="#br1" timeOffset="52622.23">10139 10662 1194 0,'0'0'562'0,"0"0"-458"16,32 75-46-16,-7-2-39 16,8 20 15-16,-2-1 67 15,-6-17-26-15,-9-22-28 16,-5-16-42-16,0 3-5 15,1 3-58-15,1 6-85 16,-4-14-121-16,-3-10-318 0</inkml:trace>
  <inkml:trace contextRef="#ctx0" brushRef="#br1" timeOffset="52951.28">10339 11280 970 0,'0'0'754'15,"0"0"-666"-15,0 0-88 16,99-8-42-16,-65-1 36 16,-3-5 6-16,-1-3 22 15,-6-5-15-15,-3-3-7 16,-5-6-52-16,-5 0-12 16,-8 1 17-16,-3 2 9 15,-6 5 19-15,-12 3 11 16,-5 7 8-16,1 10 73 15,0 3-23-15,10 16 77 0,4 15 11 16,8 12-45-16,0 7-8 16,12 4-17-16,12-1-16 15,4-5-2-15,4-7-39 16,1-10 3-16,-2-8-14 16,-1-12-19-16,6-11-38 15,-8-4-81-15,-6-13-431 0</inkml:trace>
  <inkml:trace contextRef="#ctx0" brushRef="#br1" timeOffset="54183.77">11513 9531 795 0,'0'0'339'0,"0"0"-187"16,0 0-43-16,0 0-35 15,0 0 25-15,0 0-22 16,0 0-30-16,0 22 5 16,-1-2-28-16,-1 5 3 0,-1 11 17 15,2 10-20-15,-2 20 18 16,0 24-2-16,-2 22-15 16,2 7 8-16,-1-8-21 15,4-24-2-15,0-28-1 16,-2-17-9-16,2-8 0 15,0-1 0-15,0-2-6 16,0-5-2-16,0-11 6 16,0-9-30-16,0-6-22 15,2-6-18-15,2-19-60 16,2-11-69-16,-3-41-53 16,0 9-317-16,-3 1-101 0</inkml:trace>
  <inkml:trace contextRef="#ctx0" brushRef="#br1" timeOffset="54452.86">11474 9571 696 0,'0'0'186'16,"0"0"-117"-16,0 0-30 16,0 0 18-16,0 0 68 15,0 0 19-15,0 0 17 16,72 68-38-16,-44-25-37 15,7 7-35-15,6 17 30 16,-5-5-18-16,-3 5 6 0,1-1-17 16,-8-12-41-1,2 4-1-15,-4-8-10 0,-5-8-3 16,-1-5-5 0,-4-7-5-16,-3-7-57 0,-3-1-96 15,-5-8-153-15,-3-7-395 16</inkml:trace>
  <inkml:trace contextRef="#ctx0" brushRef="#br1" timeOffset="54794.28">11443 10239 700 0,'0'0'161'16,"0"0"-54"-16,0 0 73 16,0 0-6-16,113 0-19 15,-75 0-3-15,2 0-33 16,3 1-33-16,-1 0-21 15,-2 2-36-15,-1-1-13 16,-6 1-3-16,-5-1-12 16,-5 0-1-16,-4 1 0 15,-3-3-22-15,-1 0-108 0,-3-2-228 16,-3-6-694-16</inkml:trace>
  <inkml:trace contextRef="#ctx0" brushRef="#br1" timeOffset="55131.17">12186 9656 1117 0,'0'0'242'16,"0"0"-171"-16,0 0-50 16,10 77 2-16,-4-36 133 15,3 17-22-15,4 20-45 16,-2-5-19-16,-2-5-36 16,1-10-3-16,-4-16-25 15,0 2-5-15,0 0 4 16,-1-11-5-16,-1-11-11 15,1-5-40-15,-4-12-110 16,-1-7-138-16,0-11-320 16,0-7-205-16</inkml:trace>
  <inkml:trace contextRef="#ctx0" brushRef="#br1" timeOffset="55775.53">11998 9699 827 0,'0'0'181'0,"0"0"-143"15,0 0-25-15,0 0 7 16,0 0 25-16,66-73 21 16,-35 57-14-16,9 4-10 15,2 4 3-15,4 3-14 16,0 5 24-16,0 0 41 15,-2 5-18-15,-5 7 23 0,-2 7-34 16,-7 1-1-16,-8 7-5 16,-4 1-32-16,-10 4-1 15,-8 3-1-15,0 5-20 16,-11 1 12-16,-13 0-17 16,-3-2 5-16,-2-3 3 15,-1-4-8-15,1-7 2 16,7-5-4-16,1-7 0 15,5-6 1-15,7-7-1 16,3 0 0-16,3-4-26 16,3-15-71-16,0-4 17 15,3-2-6-15,12-1 5 16,7 2-36-16,3 3 19 16,5 8 69-16,3 4 28 15,3 8 1-15,3 1 28 0,-1 5 18 16,0 13-2-16,-7 6 24 15,-4 4 8-15,-8 2 3 16,-7 4 41-16,-9 2-78 16,-3-2-4-16,-3 4-6 15,-16-4-8-15,-5-2 8 16,-7-5-6-16,-4-6 1 16,-2-6 18-16,-2-6-25 15,-1-6 11-15,4-3 0 16,5-3-12-16,6-11 0 15,6-1-19-15,6-2-14 16,7 2-35-16,6 2-38 0,0 5-33 16,18-1-88-16,6 4-105 15,-2 2-402-15</inkml:trace>
  <inkml:trace contextRef="#ctx0" brushRef="#br1" timeOffset="56136.11">12751 10045 111 0,'0'0'926'0,"0"0"-690"16,0 0-88-16,0 0-29 0,0 0 19 15,0 0-28 1,0 0-21-16,0 77-45 0,0-53-12 15,0 1 3-15,0-1-19 16,0-1 22-16,3-5-19 16,2-3-4-16,2-3 8 15,2-4-22-15,5-2-1 16,3-2 0-16,5-3 8 16,3 2-7-16,2-3 0 15,-1 0 0-15,1 0 8 16,-2 0-8-16,-1-3-1 15,-3 1 0-15,-3-3-22 16,-4 2-31-16,-3 1-89 0,-5 0-169 16,-3-1-475-16</inkml:trace>
  <inkml:trace contextRef="#ctx0" brushRef="#br1" timeOffset="56436.82">12985 10115 622 0,'0'0'353'16,"0"0"-217"-16,0 0-2 16,0 0 32-16,0 0 53 15,0 86-37-15,3-47-73 0,2 9-24 16,-1 6-11-16,-1 5-24 15,0 1 8-15,0 1-24 16,0-7-12-16,-2-7-9 16,-1-10-5-16,2-10-8 15,-2-7 0-15,1-9-19 16,1-8-17-16,7-6-88 16,-1-11-164-16,2-6-375 0</inkml:trace>
  <inkml:trace contextRef="#ctx0" brushRef="#br1" timeOffset="57095.05">13169 9492 1154 0,'0'0'239'16,"0"0"-155"-16,0 0-52 0,0 0-3 16,0 0 101-16,0 0 10 15,0 0-40-15,71 96-11 16,-32-38-45-16,15 20 3 15,10 17 7-15,-3-4-29 16,-12-19 30-16,-14-21-30 16,-12-16-9-16,6 4 8 15,1 1-24-15,1 1 0 16,-4-8-3-16,-8-8-4 16,-2-8-1-16,-7-8-2 15,-4-4-76-15,0-5-42 16,-3 0-132-16,0-9-138 0,-3-5-370 0</inkml:trace>
  <inkml:trace contextRef="#ctx0" brushRef="#br1" timeOffset="57553.57">13697 9475 897 0,'0'0'311'0,"0"0"-179"0,0 0-41 15,0 0-33-15,0 0 15 16,0 0-10-16,0 0-14 15,-88 92 14-15,71-55-12 16,-2 7 2-16,-3 7-1 16,-1 5-21-16,-5 16 12 15,-5 12-2-15,2-5-24 16,4-9 11-16,0-7-21 16,8-15-1-16,-5 3 15 15,1 5-11-15,3-9 15 16,2-8-3-16,4-7-11 15,5-10 9-15,2-7-18 16,4-4 4-16,1-5 10 0,1-3-16 16,1-1-2-16,0-2 2 15,0 0-17-15,0 0-23 16,0-3-136-16,6-7-313 16,0 3-603-16</inkml:trace>
  <inkml:trace contextRef="#ctx0" brushRef="#br1" timeOffset="67791.03">991 12350 606 0,'0'0'641'0,"0"0"-528"16,0 0-93-16,0 0 48 0,0 0 44 15,0 0-8-15,-5-4-5 16,5 2-45-16,0 2-23 16,0 0 4-16,0 0-35 15,0 0 8-15,8 0-8 16,9 0 0-16,8 0 4 15,8 0 4-15,3 4-7 16,7 1 12-16,-7-2-12 16,0 0-2-16,-8-1 1 15,-4 1-39-15,-9-1-106 16,-5 1-153-16,-8 1-412 0</inkml:trace>
  <inkml:trace contextRef="#ctx0" brushRef="#br1" timeOffset="68354.75">1005 12391 1000 0,'0'0'192'0,"0"0"-128"16,0 0-28-16,0 0 16 15,0 0 9-15,0 0-14 16,-6 86 31-16,6-42-17 0,0 6-21 15,0 2 0 1,6 1-8-16,-3-5 8 0,0-6-20 16,-3-7-18-16,5-6 14 15,-3-9-16-15,0-9 1 16,-1-6-1-16,1-5 0 16,1 0-18-16,3 0-1 15,1-12-11-15,5-8-1 16,0-6-33-16,6 0-29 15,0-3 59-15,6 5 18 16,4 7 4-16,8 7 12 16,7 10 0-16,-1 0 15 15,3 19-15-15,1 9 25 16,-9 10 29-16,-7 5 0 16,-6 7-9-16,-12 0-3 0,-5 0-3 15,-7-4 10 1,0 0-14-16,-4-9-5 0,-10-6 3 15,-5-6-22-15,-6-6 19 16,-1-7-4-16,-9-9-24 16,-4-3 11-16,-3 0-12 15,-1-11-1-15,7-5 7 16,2 1-5-16,4 0-2 16,6-1 0-16,7 5-23 15,6 0-24-15,8 5-28 16,3 1-79-16,13 2-88 15,8 3-143-15,4 0-209 0</inkml:trace>
  <inkml:trace contextRef="#ctx0" brushRef="#br1" timeOffset="68896.14">1870 12958 1045 0,'0'0'299'0,"0"0"-209"16,0 0-24-16,0 0 102 15,0 0-30-15,0 0-62 16,0 0-19-16,-70-10-26 0,43 9-21 16,0 1 8-1,-3 0-18-15,0 3-1 0,2 8 1 16,6 8-13-16,3 3 13 15,8 5-9-15,5 5 0 16,6 0 8-16,0 3-9 16,9-4 10-16,9-5-9 15,0-6-5-15,7-8 3 16,-1-8-6-16,0-4 6 16,-6-8 4-16,3-12-41 15,-6-9 4-15,-5-3 37 16,-4-4-52-16,-6 1 59 15,0 0 6-15,0 6 9 16,-3 7 27-16,-3 5-16 16,0 9-4-16,5 6 47 0,1 2-50 15,0 20 2 1,0 26-21-16,13 29 1 0,7 25 19 16,2 11-19-16,2-9-1 15,-9-23 0-15,-5-23 2 16,-1-17 4-16,-3-8-6 15,3 3 0-15,-2-2-2 16,-1-1-5-16,-1-14-21 16,1-17-130-16,-3 0-166 15,1-8-390-15</inkml:trace>
  <inkml:trace contextRef="#ctx0" brushRef="#br1" timeOffset="69503.03">1982 12965 910 0,'0'0'279'15,"0"0"-202"-15,0 0-52 16,27 72 18-16,-18-30 38 16,1 2 21-16,1 1-7 15,-4-3-40-15,0-5-20 16,-2-7-25-16,-2-7-3 15,0-9 2-15,-3-6-3 16,0-8-6-16,0 0 0 0,0-11-10 16,-3-13-19-16,-6-9-17 15,0-9-12 1,2-5-20-16,2-2-86 0,5 3 14 16,0 5 12-1,0 7 62-15,12 10 24 0,3 9 52 16,3 12 0-16,1 3 41 15,2 10-12-15,0 14-2 16,0 11-2-16,-2 4-9 16,-1 1 42-16,0-1 21 15,3-7-28-15,-3-5-24 16,3-9-26-16,-3-9 7 16,1-8-8-16,-3-1 0 15,-2-9-1-15,-5-13-4 16,3-7-62-16,-9-5 32 0,-3-1-49 15,0-2 48-15,0 2 36 16,-12 6 17-16,0 7 37 16,3 8-34-16,1 7 26 15,3 7 50-15,3 7-29 16,2 21-47-16,0 9-14 16,9 12 1-16,6 1 42 15,4-1 30-15,2-6-5 16,5-6-23-16,2-11-51 15,2-11-29-15,1-10 11 16,14-18-95-16,-8-13-173 16,-7-5-407-16</inkml:trace>
  <inkml:trace contextRef="#ctx0" brushRef="#br1" timeOffset="69982.97">2679 12786 401 0,'0'0'856'0,"0"0"-755"16,25 124-63-16,-1-37-19 16,10 26 88-16,2 7 27 15,0-7-59-15,-11-28-37 16,-7-27-25-16,-8-16-12 16,-5-6 0-16,1 0-1 15,1-1 1-15,-1-2 13 16,-6-14-13-16,0-12 5 15,0-7 48-15,-6-5 28 16,-12-19-41-16,-4-12-41 0,-8-22 1 16,-7-20 0-16,1-23-1 15,6-1-22-15,11 14 3 16,13 26-10-16,6 26 19 16,3 8-11-16,15 3 21 15,4 3 1-15,8 5-1 16,1 12 22-16,2 5-9 15,0 9-13-15,-5 11 46 16,-1 6-21-16,-9 4 11 16,-5 3 32-16,-7 1-42 15,-6-2 8-15,0-1-13 16,-10-4-5-16,-11-5 10 0,0-8-26 16,-4-6 1-16,0-8-1 15,0 0-38-15,3-18-56 16,3-6-75-16,10-22-95 15,4 6-128-15,5 5-444 0</inkml:trace>
  <inkml:trace contextRef="#ctx0" brushRef="#br1" timeOffset="70307.44">2935 12993 494 0,'0'0'370'16,"0"0"-217"-16,0 0 26 15,0 0-60-15,67 102-19 16,-50-67 23-16,2 0 14 15,2-4-36-15,0-9-72 16,1-6-13-16,-1-11-11 16,3-5-4-16,-6-5 10 0,-2-17-11 15,-2-8 0-15,-4-6 23 16,-7-2-11-16,-3 0 8 16,0 2 13-16,-13 6 12 15,-4 9 9-15,-5 4-14 16,-2 9 36-16,-1 6-2 15,-2 2-37-15,6 8-13 16,0 11-24-16,7 7-10 16,4 8 0-16,9-1-26 15,1 3-21-15,8-2-15 16,12-6-81-16,19-6-108 16,-2-10-72-16,-3-7-310 0</inkml:trace>
  <inkml:trace contextRef="#ctx0" brushRef="#br1" timeOffset="70630.3">3405 12908 560 0,'0'0'835'15,"0"0"-682"-15,0 0-40 16,0 0-11-16,0 0-30 16,0 0-24-16,0 0-23 15,-76 20-25-15,74 3 1 16,2 2-2-16,3-1-23 15,15 0-1-15,8-2 11 16,5-3-10-16,3-2 16 16,2-1 8-16,-2-2 1 0,-4-1 7 15,-9-3-2 1,-5 2-1-16,-10 0 17 0,-6-2 18 16,0 5 38-16,-20 0-23 15,-9 3-33-15,-8-1 9 16,1-2-24-16,2-3-6 15,5-5-1-15,7-1-59 16,7-6-146-16,8 0-198 16,5 0-823-16</inkml:trace>
  <inkml:trace contextRef="#ctx0" brushRef="#br1" timeOffset="71057.5">3878 12934 798 0,'0'0'246'0,"0"0"-110"15,0 0-22-15,0 0-78 16,98 22-15-16,-68-22 6 15,4-9-2-15,-4-8 30 16,-6-2-33-16,-3-1-5 0,-11 0 4 16,-5 3-8-1,-5 1 1-15,0 3 8 0,-15 6-12 16,-6 3 50-16,-6 4 49 16,-3 2-18-16,2 15-49 15,1 8-36-15,5 6 1 16,11 5-1-16,7 3 6 15,4 1 35-15,1-1 12 16,13-3 3-16,10-7-10 16,4-8-23-16,3-7-15 15,4-9-14-15,2-5-27 16,-3 0-26-16,5-23-79 16,-8-1-137-16,-10 1-511 0</inkml:trace>
  <inkml:trace contextRef="#ctx0" brushRef="#br1" timeOffset="71327.98">3697 12609 806 0,'0'0'691'15,"0"0"-691"-15,0 0-52 16,0 0 52-16,0 0 147 16,97 14 28-16,-52-11-39 0,9 0-51 15,-1-3-20-15,1 0-44 16,-6 0 4-16,-7 0-18 16,-6 0-7-16,1 0-1 15,-11 0-144-15,-7 0-504 0</inkml:trace>
  <inkml:trace contextRef="#ctx0" brushRef="#br0" timeOffset="75277.57">4789 12918 403 0,'0'0'266'0,"0"0"-71"16,0 0 4-16,0 0-28 16,0 0-18-16,0 0-3 15,0 0-18-15,0 0-57 16,0 0-17-16,0 0-7 16,0 0-33-16,0 0 17 0,0 0-20 15,0 0-14-15,0 0 8 16,0 0-8-16,0 0-1 15,0 0 0-15,0 0-2 16,0 0 2-16,0 0 0 16,0 0 0-16,0 0 2 15,0 0-2-15,0 0 0 16,0 0 0-16,0 0 3 16,0 0-3-16,0 0 0 15,0 0 1-15,0 0 6 16,0 0-7-16,0 0 0 15,0 0 0-15,0 0 2 16,0 0-1-16,0 0-1 0,0 0 0 16,0 0 10-1,0 0-10-15,0 0 0 0,0 0-1 16,3 0-12-16,14 0 12 16,8-4 1-16,6 1 0 15,8 0 0-15,1-2 0 16,2 0-1-16,-2 0 1 15,-4 1-19-15,-6-1-15 16,-12 2-60-16,-2 3-19 16,-8 0-29-16,-8 0-30 15,0 7-99-15,-5 2-112 0</inkml:trace>
  <inkml:trace contextRef="#ctx0" brushRef="#br0" timeOffset="75481.27">4867 13014 159 0,'0'0'663'16,"0"0"-545"-16,0 0-1 16,0 0 50-16,0 0-2 15,0 0-32-15,0 0-104 16,-18 0-21-16,36 0-8 16,7 0 29-16,5 0-14 15,6 0-15-15,-2 0-15 16,0-5-82-16,8-9-48 15,-8-1-126-15,-8 0-316 0</inkml:trace>
  <inkml:trace contextRef="#ctx0" brushRef="#br0" timeOffset="75983.32">5135 12786 955 0,'0'0'331'0,"0"0"-265"16,0 0-65-16,0 0-1 15,0 0 8-15,21 110 10 16,-4-62 22-16,0 3-15 16,-3 0-5-16,4-7-20 15,-5-4 2-15,-1-8 4 16,-6-13-6-16,0-7 0 16,-6-7 10-16,0-5-10 15,0 0 15-15,0-14-9 0,0-8 21 16,-6-11-12-1,-3-7-14-15,-4-3 8 0,1-3-1 16,-3-1-8-16,6 2 0 16,1 9 0-16,4 5 0 15,2 8 0-15,2 9-1 16,0 7-16-16,9 7 17 16,9 0-11-16,8 12 11 15,5 12 15-15,3 5-8 16,0 2 7-16,-4 3-13 15,-7 0 10-15,-4-2 9 16,-7-2-20-16,-6-2 10 16,-6-3-10-16,0-2 1 15,-12-4 13-15,-9-2-1 16,-3-4 13-16,-3-4 0 0,1-7-20 16,0-2 12-1,4 0-18-15,7 0-2 0,6-5 1 16,7-2-119-16,7-6-104 15,15 4-150-15,2-1-262 0</inkml:trace>
  <inkml:trace contextRef="#ctx0" brushRef="#br0" timeOffset="76712.64">5872 12976 854 0,'0'0'183'0,"0"0"-129"0,0 0 52 16,0 0 85-16,0 0-56 15,0 0-64-15,0 0 6 16,-70-11-39-16,48 7-13 16,-3 2-25-16,0 2-23 15,1 0 1-15,5 5-15 16,4 14 11-16,3 5 12 15,8 8-13-15,4 4 20 16,0 2 6-16,10 0-4 16,7-2 5-16,6-5 0 15,4-10-1-15,0-6 0 16,3-12-13-16,-2-3 5 0,-1-10-10 16,-7-16-23-16,-3-10-42 15,-6-6 32-15,-5-8 26 16,-6-3 19-16,0-4 7 15,-9-4 21-15,-9 3 31 16,0 1-36-16,-4 5 27 16,1 11 33-16,6 9-8 15,3 10-11-15,5 11-48 16,5 11 10-16,2 2-19 16,3 34 1-16,19 25 18 15,2 5-6-15,0-1-7 16,4-5 5-16,-5-12-11 15,4 4 0-15,3-1 0 16,-2-9 0-16,-1-15-2 0,-5-10 2 16,2-11 0-1,-6-6-1-15,-2-14-8 0,-1-16 3 16,-6-9-58-16,0-9 32 16,-8-3 15-16,-1-4-7 15,0 4 23-15,0 7-14 16,-1 8 28-16,-4 11-13 15,4 11 0-15,1 14-11 16,0 7 11-16,1 24 8 16,13 14 39-16,5 8 5 0,1 7-31 15,8-2 1 1,-1-3-5-16,4-9-8 0,1-9 6 16,-4-11-15-1,2-9-18-15,0-17-62 0,-8-2-169 16,-10-13-437-16</inkml:trace>
  <inkml:trace contextRef="#ctx0" brushRef="#br0" timeOffset="76871.06">6185 12769 196 0,'0'0'1747'15,"0"0"-1559"-15,0 0-188 16,0 0-84-16,0 0-48 15,0 0 15-15,0 0-13 0,36 38-91 16,-8-26-459-16</inkml:trace>
  <inkml:trace contextRef="#ctx0" brushRef="#br0" timeOffset="77267.67">6648 12852 1290 0,'0'0'407'15,"0"0"-280"-15,0 0-93 16,0 0-28-16,0 0 10 16,-82-2-9-16,52 6 12 15,-3 8-8-15,5 3-10 16,5 2 1-16,5 2-2 0,9-2-11 16,9 0-10-1,0 0-35-15,14-2-5 0,13 2 3 16,7-3 31-16,6 1 26 15,3-1 1-15,-1 0 0 16,-2-1 0-16,-7 1 0 16,-9 0 0-16,-6 0 15 15,-9 0 25-15,-9 0 33 16,0 0-5-16,-12 0 2 16,-12 0-17-16,-7-3-17 15,-8-2 11-15,2-4-3 16,-3-5-20-16,4 0-18 15,6 0-6-15,6-6-40 16,9-4-19-16,9-2-93 16,6-12-66-16,17 2-78 0,2-3-346 0</inkml:trace>
  <inkml:trace contextRef="#ctx0" brushRef="#br0" timeOffset="77499.37">6773 12521 1081 0,'0'0'501'0,"0"0"-421"16,0 0-51-16,0 0 0 15,0 0 65-15,0 0-49 16,0 97-8-16,21-10 24 16,7 9-31-16,2-13 1 0,-9-20-22 15,0-23-8-15,-7-5-1 16,0 1-29-16,1-1-22 15,-2 1-49-15,-5-11-138 16,-2-8-52-16,-6-9-399 0</inkml:trace>
  <inkml:trace contextRef="#ctx0" brushRef="#br0" timeOffset="77966.77">6852 13009 1069 0,'0'0'306'16,"0"0"-209"-16,0 0-72 15,0 0-25-15,4-91-2 16,10 71 2-16,8 3 38 0,2 5 6 16,7 2 20-16,2 6-37 15,6 4 14-15,1 2 2 16,2 15-24-16,0 5 24 16,-8 7-31-16,-4 4-11 15,-6 1 9-15,-6 0-8 16,-6 1-2-16,-5-6 0 15,-1-1 1-15,-2-8 2 16,-2-6-2-16,-2-7 0 16,0-4 16-16,0-3-17 15,0-11-16-15,0-12 4 16,0-10-39-16,0-7 5 16,3-1-21-16,0 0-3 0,5 7 33 15,2 3 16 1,0 12 20-16,4 8 1 0,1 9 8 15,0 2 60 1,4 20-19-16,-1 11 36 0,0 8 6 16,3 4-52-16,-2 1 30 15,-1-7-4-15,6-6-36 16,-5-10-3-16,4-9-19 16,-1-9-6-16,-1-3-1 15,-5-10-58-15,-4-31-119 16,-3 3-141-16,-7 1-604 0</inkml:trace>
  <inkml:trace contextRef="#ctx0" brushRef="#br0" timeOffset="78138.25">7358 12673 1802 0,'0'0'488'0,"0"0"-464"16,0 0-24-16,0 0-74 15,0 0-6-15,0 0-15 16,0 0-2-16,22-11-83 16,2 9-184-16,-2-1-692 0</inkml:trace>
  <inkml:trace contextRef="#ctx0" brushRef="#br0" timeOffset="78595.31">7629 12509 1480 0,'0'0'275'0,"0"0"-225"0,0 0-49 16,21 87 0-16,1-12 6 15,5 23 40-15,6 9-15 16,-5-15 1-16,-8-24-3 16,-7-26-24-16,-4-11 5 15,0 2-10-15,1-4-1 16,-2-4 16-16,-4-11-7 15,-2-9-9-15,-2-5 22 16,0-13-22-16,0-17 9 16,0-9-9-16,0-10-7 15,0-4 6-15,0 0-23 16,0 5-34-16,9 9 35 0,9 14-1 16,4 13 13-16,5 12-17 15,3 3 25-15,2 20 3 16,0 8 19-16,-7 3 16 15,-2 4 11-15,-10-2-10 16,-7-4 8-16,-6-2 6 16,0-5-21-16,-11-6 5 15,-9-7-21-15,-6-4-1 16,-2-8 0-16,-3 0-11 16,1-16-2-16,3-7-8 15,9-2-96-15,5-2-47 16,13-4-169-16,0 8-222 15,3 3-128-15</inkml:trace>
  <inkml:trace contextRef="#ctx0" brushRef="#br0" timeOffset="79017.33">8066 12888 819 0,'0'0'604'16,"0"0"-502"-16,0 0-31 15,0 0-4-15,0 0-25 16,66 90 31-16,-53-56 30 15,5 0-24-15,-3-5-47 16,3-3-20-16,-2-9-6 16,4-9-6-16,-3-6 0 15,2-2 1-15,-3-12-1 16,-1-12-81-16,-3-6-7 0,-3-6 15 16,-5-1 3-16,-2-1 48 15,-2 3 20-15,0 5 2 16,0 8 24-16,-2 10 9 15,1 12 34-15,1 0-20 16,0 19-46-16,0 11 13 16,3 8-14-16,8 3 1 15,3 1 29-15,2-7 9 16,1-8 13-16,2-7-22 16,1-9-29-16,-1-8 16 15,0-3-17-15,-2-10 0 16,-1-11-31-16,-5-7-53 15,-5-2 18-15,-3-2-26 16,-3 6 23-16,0 5 21 0,0 13-147 16,0 7-110-1,-2 1-781-15</inkml:trace>
  <inkml:trace contextRef="#ctx0" brushRef="#br0" timeOffset="80653.62">8703 12833 867 0,'0'0'497'16,"0"0"-374"-16,0 0-17 16,0 0 31-16,0 0-5 0,0 0-49 15,0 0-17-15,-73 4-44 16,59 6 6-16,0 7-9 16,0 2-18-16,5 3 3 15,3 7-4-15,6 3 0 16,0 5 11-16,9 3-10 15,11-1 22-15,5-3-14 16,9-4-3-16,3-6-12 16,2-11 6-16,2-10-12 15,-2-5 2-15,-4-5-27 16,-2-17 3-16,-6-5-12 16,-8-9 3-16,-4-2 42 15,-9-4-10-15,-1 5 11 16,-5 2 12-16,0 8-11 0,0 5-1 15,0 13 2-15,0 7 5 16,0 2-4-16,0 23-3 16,12 10 0-16,5 7 11 15,4 3-10-15,2-4 14 16,2-10-9-16,0-5 0 16,2-14 1-16,0-7-7 15,-3-3 2-15,-3-10-2 16,-3-14-10-16,-6-8-26 15,-4-1 1-15,-5-3 1 16,-3 2 33-16,0 7-12 16,0 7-12-16,-1 12-42 15,1 8-25-15,0 8 14 0,0 21 52 16,12 9 26-16,6 4 0 16,1 0 34-16,5-5 11 15,0-9-1-15,1-7-28 16,-2-12-8-16,-2-9-7 15,-4 0 0-15,-6-17 11 16,-2-8-12-16,-7-8 1 16,-2-1 5-16,-3-1-6 15,-16 4 7-15,-3 4 0 16,-6 6 15-16,-2 9 54 16,-1 6-33-16,2 6-27 15,3 0-16-15,6 0-4 16,5 7 4-16,6 0-1 0,8-3-15 15,1-4-6 1,0 0-85-16,13 0 70 0,8-4 15 16,3-7-13-16,0-1-36 15,8 2 1-15,0 5 43 16,2 5 27-16,2 0 30 16,-2 17 72-16,1 8 9 15,-7 8-40-15,0 3-31 16,-7-2-21-16,-7-1-7 15,-3-8 32-15,-5-5-15 16,-1-11-17-16,-2-7-12 16,0-2 0-16,0-12-82 15,2-14-16-15,-1-6-24 0,5-6 4 16,-2 2 1-16,4 6 54 16,2 6 63-16,2 15 72 15,4 9 126-15,1 1-85 16,2 21-58-16,1 5 23 15,-1 5-40-15,-2-1-21 16,-4-2 14-16,-6-8-31 16,-1-4-2-16,-9-11-78 15,0-4-265-15,-13-2-951 0</inkml:trace>
  <inkml:trace contextRef="#ctx0" brushRef="#br0" timeOffset="80857.74">9389 12518 1642 0,'0'0'399'0,"0"0"-302"16,0 0-70-16,10-87-14 16,4 59-13-16,2 1 1 15,-2 4-1-15,-2 3-10 16,-2 6-30-16,-10 7-92 15,0 3-191-15,-6 4-682 0</inkml:trace>
  <inkml:trace contextRef="#ctx0" brushRef="#br0" timeOffset="81053.74">8939 12642 1640 0,'0'0'523'16,"0"0"-425"-16,0 0-43 16,0 0-54-16,0 0 12 15,0 0-13-15,0 0-16 16,16 0-62-16,-2 0-212 16,-1 0-1077-16</inkml:trace>
  <inkml:trace contextRef="#ctx0" brushRef="#br0" timeOffset="83479.3">10257 12722 1013 0,'0'0'281'0,"0"0"-187"16,0 0-72-16,0 0 1 16,0 0 58-16,0 0 6 15,0 0-17-15,41-10-11 16,-30 7-11-16,1 1-16 0,-1-1-30 16,-1 1 6-16,-1 1-8 15,-1 0-6-15,-1 1-29 16,3 0-131-16,-2 0-101 15,-2 1-388-15</inkml:trace>
  <inkml:trace contextRef="#ctx0" brushRef="#br0" timeOffset="83799.84">10265 12925 874 0,'0'0'214'0,"0"0"-101"16,0 0 6-16,0 0-13 15,0 0 17-15,0 0-15 16,104 55-28-16,-81-51-26 15,0 1-35-15,-3-2-4 16,-5 0-14-16,-4-1 0 16,-3-2 13-16,-2 3-14 15,-3-3 0-15,-1 0-1 16,-2 2-83-16,0-1-163 16,0 0-477-16</inkml:trace>
  <inkml:trace contextRef="#ctx0" brushRef="#br0" timeOffset="95206.11">11027 12406 644 0,'0'0'168'16,"0"0"-105"-16,0 0 4 15,0 0 25-15,0 0-5 16,0 0-19-16,0 8-23 15,0-1-6-15,3 2 12 16,-3 2-11-16,3 6 11 16,1 5 16-16,1 6-12 15,-1 7 13-15,4 8-14 16,-1 5-25-16,3 5-5 16,-2 3-5-16,-2 1-2 15,0-5 1-15,0-6-18 0,-3-5 0 16,0-12 0-16,-2-7 0 15,1-6 4-15,-1-6-3 16,-1-6-1-16,0-2 12 16,2-2-11-16,-2 0 42 15,0-5-24-15,0-10-19 16,0-7 11-16,0-5-10 16,3-6-1-16,3-3 0 15,3 2 0-15,3 2 0 16,4 1 0-16,4 6-3 0,2 6-4 15,2 8 7 1,1 10 0-16,4 1 2 0,-1 15 5 16,-3 10-7-16,-4 4 9 15,-6 4-9-15,-5-2 15 16,-7 2-8-16,-3-5 15 16,0 1 3-16,-10-5-25 15,-5-2 9-15,-4-6-3 16,-4-6-5-16,-2-2 11 15,-2-8-11-15,0 0 0 16,-1 0 2-16,4-10-2 16,3 0-1-16,5-1 0 15,5 5-3-15,4-1-3 16,4 6 6-16,3 1-13 16,0 0-25-16,7 0-68 15,17 0 1-15,0 0-155 0,0 0-403 16</inkml:trace>
  <inkml:trace contextRef="#ctx0" brushRef="#br0" timeOffset="95556.91">11488 12828 694 0,'0'0'271'0,"0"0"-167"16,0 0 18-16,21 105-14 15,-17-74 24-15,-1-6-11 16,3-5-73-16,-5-6-23 16,2-6-25-16,-1-3-2 15,-2-5-18-15,0 0-59 0,0-2-63 16,-2-13-158-16,-8-7-113 16,-3-9 116-16,-5-2 13 15,1-4 196-15,-5-2 88 16,3 0 218-16,2 1-31 15,1 6 31-15,4 6 59 16,3 8-9-16,3 6-55 16,3 4-45-16,2 6-68 15,1 0-73-15,0 1-27 16,0 1-19-16,17-3-106 0,4 0-66 16,0 1-420-16</inkml:trace>
  <inkml:trace contextRef="#ctx0" brushRef="#br0" timeOffset="96098.71">11714 12716 821 0,'0'0'155'0,"0"0"-76"16,11 83 4-16,-2-32-14 15,3 17 5-15,4 23-29 16,7 16-20-16,-1 3-11 15,-7-22-14-15,-3-23 10 16,-8-28-10-16,1-6 0 16,-1 1 2-16,1 1-1 0,0 0-1 15,-3-10 0-15,3-8 1 16,-5-6 2-16,0-6-3 16,0-3 14-16,0-8 98 15,-8-14-71-15,-7-12 24 16,-1-9 12-16,-7-22-11 15,-2-17-15-15,-2-23-22 16,8-2-16-16,10 15-7 16,6 24-5-16,3 26-1 15,3 6 0-15,15-5-6 16,1 4 6-16,7 1 0 16,2 14 0-16,3 13-1 15,1 9-1-15,-1 0 2 16,-1 20 0-16,-3 5 2 15,-7 3 31-15,-6 5 5 0,-5 1 0 16,-8 0 7-16,-1 0-22 16,-10-2-8-16,-7-1-15 15,-5-2 9-15,-5-7-6 16,2-6-3-16,0-4 1 16,2-4-1-16,8-8-27 15,5 0-37-15,4 0-54 16,6 0-113-16,0 0-132 15,0-3-611-15</inkml:trace>
  <inkml:trace contextRef="#ctx0" brushRef="#br0" timeOffset="99261.42">12099 12805 1098 0,'0'0'208'0,"0"0"-137"16,0 0-69-16,0 0 14 16,0 0 43-16,-4 81 12 15,4-56-5-15,9 3-34 16,0-2-10-16,-2-2-4 15,2-4-18-15,-3-3 0 16,-3-6-26-16,0-8-99 0,-3-3-54 16,0 0-312-16</inkml:trace>
  <inkml:trace contextRef="#ctx0" brushRef="#br0" timeOffset="99433.65">12013 12504 995 0,'0'0'224'16,"0"0"-112"-16,0 0-19 15,0 0-2-15,0 0-44 16,0 0-47-16,0 0-117 16,21 7 14-16,-3 3-383 0</inkml:trace>
  <inkml:trace contextRef="#ctx0" brushRef="#br0" timeOffset="100242.8">12428 12783 1048 0,'0'0'153'0,"0"0"-106"15,-17 100-4-15,14-61 22 16,3-3 54-16,0-10-60 0,1-3-32 16,10-8-11-16,4-8-16 15,-3-2-20-15,-2-5 10 16,-1 0 4-16,-6-10-3 16,-1-7 10-16,-2-4-1 15,0-6 15-15,-8-1-14 16,-4-2 5-16,3 0-6 15,2 3 1-15,1 1-1 16,5 7 0-16,-1 4 1 16,2 3-1-16,0 6 0 15,0 0-6-15,3 5-7 16,6 1-1-16,3 0 13 16,1 4 0-16,1 13 1 0,2 4 8 15,-1 8-8-15,3 0 0 16,0 3 0-16,3 2 0 15,2-5 0-15,4-3 0 16,0-6 0-16,3-6-1 16,0-11-1-16,0-3 2 15,0-3-1-15,-3-14-15 16,-2-9 16-16,-4-1-7 16,-8-4 7-16,-4 1 9 15,-9 1-9-15,0 2 10 16,-9 3 27-16,-9 3 21 15,-6 7 19-15,-6 5-5 16,-2 9-7-16,-4 0-16 16,-4 12-48-16,1 9 11 0,3 9-12 15,5 6 1-15,10 2-1 16,9 0 1-16,9-3-1 16,3-2 0-16,6-9-6 15,16-4-19-15,4-11-20 16,5-9-12-16,3-1 3 15,0-19-37-15,-1-7-41 16,-6-5 22-16,-3-2 30 16,-3 1 55-16,-8 6 18 15,-4 7 7-15,-3 6 18 16,-3 9 58-16,0 5 35 16,2 2-14-16,2 16-27 15,5 6-6-15,0 4-30 16,6 0-33-16,1-2-1 0,1-8-2 15,7-4-109-15,-5-10-126 16,-7-4-482-16</inkml:trace>
  <inkml:trace contextRef="#ctx0" brushRef="#br0" timeOffset="100438.6">12814 12508 1565 0,'0'0'311'16,"0"0"-223"-16,0 0-46 0,0 0-34 16,-12-86-7-1,22 75-2-15,8 5 0 0,2 4-9 16,3 2-80-16,13 19-143 16,-4 5-123-16,-7 2-522 0</inkml:trace>
  <inkml:trace contextRef="#ctx0" brushRef="#br0" timeOffset="101250.18">13055 12855 1230 0,'0'0'301'0,"0"0"-230"16,0 0-54-16,0 0-11 15,0 0-4-15,0 0 6 16,0 0-6-16,27-33 4 0,-13 24-6 15,2 3 0-15,2 6 0 16,1 0 17-16,5 18 14 16,0 9 17-16,0 5-32 15,-6 4-6-15,-2 2 5 16,-5-4-14-16,-4-4-1 16,-4-6 0-16,-1-11 1 15,-2-5-1-15,0-8 8 16,0 0 5-16,0-19-13 15,0-10-9-15,-5-10-4 16,4-8-5-16,-1-3-30 16,2 2-4-16,0 5 17 15,8 13 20-15,5 9 14 16,2 12-4-16,1 9 4 16,1 4 1-16,1 18 17 0,-1 7 32 15,-1 8-15-15,0 1 2 16,-3 0 4-16,-2-2-23 15,5-6-1-15,-4-6-16 16,3-8 6-16,-3-8-6 16,3-6 0-16,-3-2 0 15,4-12-16-15,-1-9-60 16,3-9-2-16,-1-6-15 16,0-3 60-16,-3-1-6 15,-1 2-34-15,-4 7 67 16,-3 8 6-16,-1 12 32 0,-1 11 12 15,0 1-17 1,1 25 65-16,1 9 3 0,2 6-41 16,2 2-16-1,3 1 1-15,2-8-24 0,6-8 4 16,3-8 1-16,1-9-20 16,1-11 13-16,-1 0-13 15,-2-16-39-15,-3-12-57 16,-5-6 40-16,-4-5-115 15,-7-2 46-15,-4 0 33 16,0 3 27-16,-9 8 65 16,0 8 20-16,0 10 137 15,3 12 19-15,3 0-58 16,3 24-79-16,0 8-24 0,3 9 33 16,9 4 14-1,5-3-11-15,1-3-18 0,4-8-32 16,0-7-2-16,0-12-14 15,-2-9-33-15,2-12-58 16,-4-11-204-16,-9-9-19 0</inkml:trace>
  <inkml:trace contextRef="#ctx0" brushRef="#br0" timeOffset="101409.86">13900 12521 1661 0,'0'0'386'0,"0"0"-273"0,0 0-113 16,0 0-52-16,0 0 24 16,0 0-64-16,0 0-56 15,40 38-190-15,-19-26-814 0</inkml:trace>
  <inkml:trace contextRef="#ctx0" brushRef="#br0" timeOffset="102029.68">14332 12677 1373 0,'0'0'370'15,"0"0"-255"-15,0 0-80 16,0 0-11-16,0 0-4 0,-86 21 29 16,59-7 2-16,3 5-51 15,0 5 18-15,6 7-18 16,6 4 0-16,8 2 2 15,4 1-2-15,0 0 0 16,9-3 0-16,10-4-18 16,4-9 17-16,3-7-10 15,3-11-6-15,-1-4-6 16,0-7-45-16,-1-18-41 16,-3-8-37-16,-4-7-16 15,-4-10 91-15,-4-15 51 16,-7-18 20-16,-5-13-1 15,-4 5-5-15,-8 21-12 16,0 23 17-16,4 21 1 0,-1 1 10 16,1 8 57-1,2 7 16-15,2 10 1 0,4 29-61 16,0 36-12-16,10 33 0 16,11 16-5-16,1-13 47 15,1-23-1-15,-7-33 5 16,4-14-10-16,2-1-28 15,5-4 9-15,1-2-22 16,0-17 3-16,-4-7-4 16,-1-7-3-16,-4-19 4 15,-5-14 6-15,-7-7-10 16,-5-7-2-16,-2-1 0 16,-5 4 1-16,-10 6 8 15,0 11 16-15,3 11 23 0,5 18 3 16,4 5-18-16,3 22-19 15,0 31 4-15,12 3-16 16,7 9 21-16,4-2-23 16,3-17 0-16,22 3-22 15,-9-20-127-15,-3-13-741 0</inkml:trace>
  <inkml:trace contextRef="#ctx0" brushRef="#br0" timeOffset="102541.15">15190 12285 1160 0,'0'0'292'0,"0"0"-148"15,0 0-44-15,0 0-39 16,0 0 39-16,0 0-43 16,0 0-26-16,-14 84-2 15,27 7 0-15,6 35 5 16,4 9-19-16,-3-9-14 15,-2-34 13-15,-7-36-13 16,-3-18 1-16,0-9-2 16,-2-2-2-16,1-3-21 0,-2-5-43 15,-5-19-100-15,0-3-144 16,0-16-458-16</inkml:trace>
  <inkml:trace contextRef="#ctx0" brushRef="#br0" timeOffset="103005.99">15139 12805 747 0,'0'0'608'16,"0"0"-453"-16,0 0-41 16,0 0-71-16,0 0-15 15,0 0-2-15,0 0 55 16,40-14-26-16,-7 14-27 16,6-7-4-16,3-5-24 15,-2-1 7-15,-4-3-7 0,-3 2 6 16,-8 3 1-16,-6 5-7 15,-8 6 1-15,-3 0 5 16,-1 14-5-16,-3 13 35 16,1 9-11-16,1 5-14 15,0 0 11-15,2-4-13 16,0-6-8-16,0-9 9 16,-2-7-9-16,1-8-2 15,-1-7 1-15,0 0-13 16,0-11 7-16,0-11-29 15,4-10-10-15,-2-3-33 16,1-3-27-16,2 1-50 16,0 4-5-16,3 9 88 15,-1 6 61-15,0 14 11 16,2 4 11-16,-1 12 81 0,-1 16 45 16,1 8-28-1,2 6-21-15,-1-3-21 0,3-3 17 16,-2-7-31-16,2-8-27 15,-3-7-7-15,0-10-19 16,0-7-16-16,-2-13-129 16,-5-7-360-16</inkml:trace>
  <inkml:trace contextRef="#ctx0" brushRef="#br0" timeOffset="103186.55">15639 12498 872 0,'0'0'1137'16,"0"0"-1008"-16,0 0-129 15,0 0-60-15,0 0 28 16,0 0 4-16,0 0-20 16,73 14-210-16,-39-1-784 0</inkml:trace>
  <inkml:trace contextRef="#ctx0" brushRef="#br0" timeOffset="103613.17">16100 12715 1517 0,'0'0'249'16,"0"0"-140"-16,0 0-84 0,0 0 19 15,-105 0 19-15,72 6-25 16,4 8-12-16,3 6-25 15,6 8-1-15,6 3 0 16,6 2 0-16,7-1 2 16,1-3-2-16,3-6-1 15,12-3 1-15,6-7-10 16,3-8 10-16,0-5-16 16,3-1-18-16,-2-16 3 15,-1-7-27-15,-4-3-11 16,-1-2 34-16,-6-1 15 15,-3 7 20-15,-2 2 26 16,-4 11 36-16,2 10 6 0,-3 3-34 16,2 25 22-16,-1 15 1 15,1 21-22-15,1 20-4 16,1 17-14-16,0-10-9 16,-1-21 12-16,-1-27-12 15,-2-19-6-15,2-4-2 16,0-3-9-16,1-6-51 15,2-16-63-15,-1-13-366 16,-4-9-451-16</inkml:trace>
  <inkml:trace contextRef="#ctx0" brushRef="#br0" timeOffset="103937.37">16264 12743 1470 0,'0'0'205'0,"0"0"-132"16,12 98-51-16,-3-59 31 16,6-3 59-16,0-8-35 15,5-8-17-15,1-9-39 16,-1-10-20-16,-1-1 8 16,-1-11-7-16,-5-13 5 15,-3-7 5-15,-6-4-11 16,-4-5-1-16,0 4 0 15,-11 0 0-15,-4 8 12 16,-5 8-5-16,-3 7 23 0,-2 11-10 16,1 2-20-16,0 7-19 15,2 15-32-15,7 2-23 16,3 3-44-16,10 4-121 16,2-8-72-16,0-7-342 0</inkml:trace>
  <inkml:trace contextRef="#ctx0" brushRef="#br0" timeOffset="104973.02">16436 12726 1088 0,'0'0'285'0,"0"0"-61"16,0 0-61-16,0 0-18 0,104 85-43 16,-81-49-24-16,-3 1-25 15,-5 1-24-15,-5-2-17 16,-4-7-10-16,-3-4 11 15,-1-11-13-15,-2-4 0 16,0-10 0-16,0 0 0 16,0-12-11-16,0-12-19 15,0-11-8-15,0-8 5 16,0-1-37-16,6 0-18 16,4 4-10-16,6 8 45 15,1 13 45-15,2 11 8 16,-1 8 0-16,2 13 55 15,-3 14 23-15,2 5-6 16,-3 5-13-16,-3-1-34 16,2-3 17-16,-4-7-22 0,1-9-11 15,-1-5 10 1,0-9-19-16,0-3 1 0,2-10-1 16,-1-12-27-16,0-9-14 15,-2-6-25-15,-1 0 12 16,0 3 29-16,-2 9 0 15,-2 10 10-15,1 14-14 16,0 2-25-16,0 23 53 16,0 10 1-16,-2 0 14 15,2 2 43-15,2-7-4 16,2-7-13-16,1-7-19 16,1-6-20-16,1-9 8 0,-1 0-8 15,1-16-1 1,-5-9 2-16,-2-6-2 0,-6-2-22 15,0-4 10-15,-3 2-5 16,-12 4 17-16,-3 7 0 16,-1 9 1-16,2 13-2 15,-1 2-3-15,6 15 3 16,1 11 0-16,3 5-2 16,5 1 3-16,3-3 13 15,0-5 9-15,0-7-4 16,8-8-18-16,5-5-7 15,-1-4 6-15,3 0-24 16,-2-10-10-16,0-3-32 16,-2 1 20-16,0 5 40 15,0 5-7-15,0 2 14 0,1 2 1 16,4 13 30-16,-1 0 55 16,4 1-37-16,-1-1-21 15,0-5-5-15,2-4-23 16,-1-6 1-16,2 0-1 15,0-11-4-15,-5-11 3 16,2-7-39-16,-6-10-17 16,-2-6 16-16,-7-9-16 15,-3-16 23-15,-4-17-1 16,-14 6-17-16,-3 9 15 16,2 15 20-16,3 25 17 15,2 0 24-15,-2 10 8 16,5 12 7-16,2 10 3 0,-1 12-30 15,1 19 1-15,3 12-7 16,4 20 9-16,2 21 34 16,15 18 6-16,12-8 11 15,3-17-20-15,-2-26-15 16,-1-17 40-16,6-1-20 16,7 0-20-16,8-2-13 15,0-12-18-15,-2-6-29 16,6-9-64-16,-13-4-161 15,-11 0-779-15</inkml:trace>
  <inkml:trace contextRef="#ctx0" brushRef="#br0" timeOffset="109643.28">6525 15993 801 0,'0'0'354'0,"0"0"-200"0,0 0-22 15,0 0 13-15,0 0 12 16,0 0-41-16,0-1-36 16,0 1-17-16,0 0-16 15,0 0 9-15,0 0-3 16,-1 0-9-16,-2 0 5 16,-3 0-27-16,-6 0-13 15,3 0-3-15,-2 3-5 16,-3 4-1-16,-3 0 0 15,2 1 0-15,-4 1 1 16,2 1-1-16,-2 0 0 16,1 0 0-16,3 0 1 15,2 0-1-15,1-1 0 0,3 0-5 16,3-2 5-16,0-1 0 16,0 0 0-16,3 1-2 15,0-1-2-15,2-1 3 16,1 1 0-16,0 0-15 15,0 1 15-15,0 1 0 16,0-1-9-16,4 2 8 16,3-2-13-16,2 0 3 15,2 0 1-15,1-1-4 16,0-2 14-16,0-1-12 16,3 0 11-16,0-1-5 15,-1-2 1-15,2 0 5 16,0 0-7-16,-1 0-3 0,4-2 11 15,0-1 1-15,-2-3 5 16,4 0-2-16,-2 1-4 16,-1 4 0-16,1-2 0 15,4 1 0-15,-4 2 2 16,2 0-2-16,4 0 1 16,-5 0 15-16,4 0-16 15,-2 6 1-15,0 2-1 16,-5-1 6-16,2 2-6 15,-4-1 0-15,0 1 1 16,0 0 3-16,-2 2-4 16,-1 0 0-16,-1 0 5 0,-1 1-4 15,-4 0 7-15,0 0-8 16,-3-2 0-16,-1 3 14 16,-2 1-12-16,0 0-2 15,0-2 6-15,0 0 0 16,0-2 3-16,-6 0-9 15,-2 1 0-15,-5-2 9 16,4-1-7-16,-3 1-2 16,-3-1 2-16,0 0 4 15,-1-1-4-15,-1-2-2 16,-2 1 0-16,0-1 0 16,-4 0 0-16,1 0 0 15,-5-3 0-15,2-1 1 0,-5-1 4 16,0 0-5-16,0 0 0 15,0 0-1-15,2 0 6 16,0-3-5-16,2-1 1 16,2-2-1-16,2 2 12 15,4-1-11-15,3-2 11 16,3 4 7-16,2 0-18 16,2 0 18-16,4 2-7 15,1 1-11-15,1 0 8 16,2 0-9-16,0 0 0 15,0 0-1-15,0 0-18 16,0 0 11-16,2 6-27 16,16 5-52-16,-2-1-120 15,-1 1-725-15</inkml:trace>
  <inkml:trace contextRef="#ctx0" brushRef="#br0" timeOffset="110521.2">6452 16010 97 0,'0'0'309'16,"0"0"-164"-16,0 0-22 15,0 0 18-15,0 0 8 16,0 0-26-16,0 0-33 0,14-24-16 15,-10 21-14 1,2-4 0-16,3 0-21 0,-2 1 15 16,4 1 7-16,2 1-25 15,1 0 1-15,2 3-5 16,-1-3-5-16,4 1 11 16,-2 2-25-16,4-3 3 15,-2 1 6-15,-1-3-16 16,1-2 16-16,2 1-9 15,-3-2 0-15,0 1 6 16,0 0-18-16,-2 1 14 16,-2 3-15-16,2 1 1 15,-4 1-1-15,-2 2 0 16,-2 0 7-16,0 0 18 16,-4 0-18-16,-1 0 9 15,-1 0-5-15,-2 0-11 16,1 0 13-16,-1 0-7 0,0 0 4 15,0 0 8-15,0 0-17 16,0 0 12-16,0 0-13 16,0 0-7-16,-6 7-110 15,0 0-288-15</inkml:trace>
  <inkml:trace contextRef="#ctx0" brushRef="#br0" timeOffset="111993.32">6215 16634 803 0,'0'0'295'16,"0"0"-174"-16,0 0-25 15,0 0 26-15,0 0 23 16,0 0-15-16,0 0-30 15,-43 9-50-15,29-3-7 16,-2 3-2-16,-4 3-16 16,-3 0 11-16,-4 3-21 15,-6 4-2-15,0 3 12 0,-4 2-25 16,-5 0 6-16,2 1-6 16,-2 1 6-16,2-2-2 15,4-2-3-15,3-2-1 16,5-3 15-16,3-3-15 15,2-1 0-15,4-2 0 16,1-2 1-16,4-3-1 16,0 2 0-16,0-2 1 15,5-1 2-15,2 0-3 16,2-3 0-16,2 0 0 16,3-1-9-16,0-1 8 15,0 0-17-15,0 0-49 16,3 0-128-16,9 0 56 15,8 0-9-15,14-4-12 0,-3-2-222 16,-1 1-210-16</inkml:trace>
  <inkml:trace contextRef="#ctx0" brushRef="#br0" timeOffset="112623.87">6263 16771 497 0,'0'0'317'0,"0"0"-221"16,0 0-60-16,0 0-23 15,0 0 121-15,0 0 8 16,0 0-53-16,-2 28-17 16,-2-22-7-16,-2 0 8 15,-2 3 16-15,-2 3-13 16,-2-3-9-16,3 2-9 15,-4-2-15-15,-1 1-5 0,-2 2-24 16,-1 0 7-16,-5 1 2 16,0-1-22-16,-5 2 11 15,0 0 16-15,0 2-27 16,-7 1 16-16,1 1-17 16,-1 2 0-16,-2 0 5 15,0 0-4-15,6 0-2 16,2-3 1-16,3-1 0 15,5-2 2-15,5-3-1 16,3-5 5-16,2 0 9 16,2-3-14-16,4 2-1 15,2-3 8-15,1-2-8 16,1 1 18-16,0-1-17 16,0 0 14-16,0 0-6 0,0 0-9 15,0 0-8-15,0 0-13 16,0 0-36-16,1 0-5 15,7 0-34-15,4-6-55 16,1 0-125-16,-4 0-475 0</inkml:trace>
  <inkml:trace contextRef="#ctx0" brushRef="#br0" timeOffset="113029.76">5645 17011 652 0,'0'0'23'0,"0"0"-2"15,0 0-1-15,0 0 59 16,0 0 99-16,0 0-23 16,0 0-70-16,-10-10-8 15,8 10-8-15,2 0 17 16,0 0-16-16,0 0-51 15,0 3-5-15,0 7-2 16,5 4 1-16,7 6 6 16,1 2 1-16,4 2-2 15,0-2-2-15,-3-1-9 16,1-6-6-16,-3-1 11 16,-3-6-11-16,-1-2-1 15,-3-2 0-15,-2-1 0 16,0-3 6-16,-3 1-6 0,0-1 0 15,0 0 4-15,0 0-4 16,0 0-26-16,0 0-29 16,0 0 34-16,5-8-46 15,-4-3-137-15,4 1-375 0</inkml:trace>
  <inkml:trace contextRef="#ctx0" brushRef="#br0" timeOffset="114081.1">5739 17218 515 0,'0'0'173'0,"0"0"-85"15,0 0 48-15,0 0 35 0,0 0-19 16,0 0-15-16,0 0 0 15,-10 1-22-15,10-1-9 16,0 0-37-16,0 0-6 16,0 0-9-16,0 0-53 15,0-1 9-15,9-5-9 16,7-7 1-16,2-2 16 16,6-6-17-16,4-5 0 15,2-3-1-15,4-6 1 16,4-2 8-16,-1-2-8 15,3-2 0-15,-4 1 15 16,1 3-16-16,-2 3 0 16,-5 4 0-16,-4 4-3 15,-2 2 3-15,-3 6 0 0,-3 2 1 16,-3 4 12-16,-2 0-12 16,-1 4 21-16,-3 1-2 15,-1 2-19-15,-2 1 12 16,-3 1-12-16,2 0 1 15,-3 2 14-15,1 0-16 16,0-1-1-16,-2 2 0 16,1-3-3-16,-2 3 4 15,0-2 0-15,0 2 0 16,0 0-1-16,0-2-61 16,0 2-66-16,0 0-71 15,3 0-81-15,-3 0-331 16,0 0-102-16</inkml:trace>
  <inkml:trace contextRef="#ctx0" brushRef="#br0" timeOffset="114593.26">5918 16841 390 0,'0'0'157'0,"0"0"-101"16,0 0 41-16,0 0 13 0,0 0 37 15,0 0 28 1,0 0-69-16,75-30-17 0,-47 24-12 16,4-3 15-16,-1-1-11 15,4-2-21-15,-3 0-6 16,-8 1-21-16,0 1-25 16,-7 2 2-16,-6 2-9 15,-3 3-1-15,-3-2-35 16,-2 2-217-16,-3 3-620 0</inkml:trace>
  <inkml:trace contextRef="#ctx0" brushRef="#br0" timeOffset="115201.58">6011 16191 962 0,'0'0'296'0,"0"0"-133"16,0 0-6-16,0 0 22 15,0 0-30-15,0 0-61 16,0 0-24-16,-90 46-39 16,68-34-11-16,1 0-14 15,-3 1 1-15,8-1-3 16,2-3 2-16,5-1-38 16,2 0-45-16,7-4-108 15,0-2-119-15,0-2-430 0</inkml:trace>
  <inkml:trace contextRef="#ctx0" brushRef="#br0" timeOffset="115460.76">5848 16104 561 0,'0'0'879'15,"0"0"-750"-15,0 0-88 16,0 0-32-16,0 0 5 16,-97 47 51-16,78-36-20 15,-2-1-17-15,4 2-26 16,-2-2 0-16,3 0-2 16,2-3 0-16,-2 0-25 0,7-2-38 15,1-3-91 1,4-2-64-16,1 0-420 0</inkml:trace>
  <inkml:trace contextRef="#ctx0" brushRef="#br0" timeOffset="115680.45">5560 16076 924 0,'0'0'296'0,"0"0"-210"15,0 0-28-15,0 0-12 16,0 0 25-16,0 0-23 0,0 0-29 16,-83 61-19-1,75-50-1-15,1-4-72 0,2 0-45 16,2-4-74-16,2-3-126 16,1 0-228-16</inkml:trace>
  <inkml:trace contextRef="#ctx0" brushRef="#br0" timeOffset="115859.27">5405 16029 13 0,'0'0'994'0,"0"0"-805"16,0 0-108-16,0 0 2 15,0 0 7-15,0 0-51 16,0 0-19-16,-43 52-20 0,43-35-38 15,0-3-120-15,7 0-462 16</inkml:trace>
  <inkml:trace contextRef="#ctx0" brushRef="#br0" timeOffset="117947.68">6622 15458 582 0,'0'0'660'0,"0"0"-543"16,0 0-66-16,0 0 49 15,0 0 37-15,0-92 12 16,0 58-60-16,0-7-32 16,0-5 1-16,-3-7-16 0,-1-5-1 15,-1-6-1-15,1-2-39 16,1 0 12-16,-3 3-13 16,6 4 1-16,-3 9 7 15,3 6-7-15,0 10 10 16,0 8 12-16,0 9-3 15,0 9 16-15,0 4-2 16,0 3-17-16,0 1 7 16,0 0-18-16,0 0-5 15,0 0-1-15,0 0 0 16,0 0-14-16,0 0-43 16,0 0-54-16,0 26-70 0,3 1-163 15,6 7-461-15</inkml:trace>
  <inkml:trace contextRef="#ctx0" brushRef="#br0" timeOffset="118652.96">6776 16794 1041 0,'0'0'232'0,"0"0"-144"16,0 0-20-16,0 0 27 15,0 0 23-15,0 0-45 16,0 83-27-16,0-51-6 16,3 7-15-16,-3 10 13 15,3-1 1-15,-3 10-4 16,0-2-4-16,0 2-10 0,0-2 7 16,4-4 6-16,-1-3-23 15,0-10 5-15,2-7-16 16,-1-5 1-16,1-6 5 15,-1-5-6-15,2-6 0 16,-3-5 0-16,0 0-10 16,0-5-51-16,6 3-127 15,-1 1-149-15,0 0-546 0</inkml:trace>
  <inkml:trace contextRef="#ctx0" brushRef="#br0" timeOffset="129305.8">6300 13727 940 0,'0'0'357'0,"0"0"-236"15,0 0-92-15,0 0 22 16,0 0 27-16,0 0 10 16,0-1-14-16,0 1-29 15,0 3-20-15,0 9 10 16,1 11 15-16,2 6-3 16,2 11-6-16,-2 7-16 15,3 3 5-15,-3 4-15 16,0-2-6-16,0-2 0 15,0-7-8-15,-2-4-1 16,1-7 0-16,-1-7 0 16,1-5 1-16,-1-7-1 0,2-3-21 15,0-6-27-15,0-1-102 16,3-3-186-16,-1-3-220 16,-1-6-115-16</inkml:trace>
  <inkml:trace contextRef="#ctx0" brushRef="#br0" timeOffset="129614.77">6206 13659 978 0,'0'0'162'0,"0"0"-127"16,0 0-9-16,0 0 22 16,0 0 24-16,94 3 30 15,-61 2-24-15,1-2-2 16,2-1 1-16,1-1-33 16,-2-1-9-16,-4 0-16 15,-1 0-18-15,-3 0 5 16,-5 0-6-16,-4 0-47 15,-8 0-132-15,-5 0-105 16,-5 6-417-16</inkml:trace>
  <inkml:trace contextRef="#ctx0" brushRef="#br0" timeOffset="129860.47">6248 13946 1013 0,'0'0'230'0,"0"0"-178"15,0 0-6-15,0 0 100 16,0 0-24-16,113-12-23 16,-71 5-45-16,1 2 16 15,-1-3-16-15,-5 3-38 16,-5 1-8-16,-6 3-8 0,-3 1-56 15,-7 1-165-15,-8 8-459 16</inkml:trace>
  <inkml:trace contextRef="#ctx0" brushRef="#br0" timeOffset="130663.09">4635 15693 709 0,'0'0'553'0,"0"0"-471"16,0 0-47-16,0 0 29 16,0 0 9-16,0 0 14 15,0 0-38-15,-1 31-15 16,-2-9 8-16,0 9-7 16,3 5 8-16,0 1-5 15,0 4-24-15,0 2 5 16,0-2-18-16,0 0 1 15,0-6 7-15,0-4-9 0,4-6 0 16,-1-6-1-16,0-7-59 16,2-5-60-16,-4-4-103 15,1-3-73-15,-2 0-235 16,0-10-67-16</inkml:trace>
  <inkml:trace contextRef="#ctx0" brushRef="#br0" timeOffset="130949.47">4519 15738 801 0,'0'0'243'0,"0"0"-174"16,0 0-43-16,0 0-4 0,0 0 50 15,0 0-17-15,0 0-24 16,24-11 25-16,0 11 91 15,6 0-73-15,5 0-36 16,3 0-19-16,1 0 6 16,-2 0-17-16,3 0 0 15,-1 0-7-15,-6-5 1 16,-5-1-2-16,-6 2 0 16,-8 1-25-16,-5 3-144 15,-5 0-176-15,-4 0-327 0</inkml:trace>
  <inkml:trace contextRef="#ctx0" brushRef="#br0" timeOffset="131190.75">4588 15937 456 0,'0'0'591'0,"0"0"-513"16,0 0-3-16,0 0 48 16,0 0-14-16,94 0-28 15,-64 3-49-15,1-1-9 16,3 1-22-16,3-1-1 16,8 1-33-16,-7-1-176 0,-7 1-669 15</inkml:trace>
  <inkml:trace contextRef="#ctx0" brushRef="#br0" timeOffset="131805.09">4922 17132 1024 0,'0'0'259'16,"0"0"-183"-16,0 0-54 15,0 0 11-15,0 0 18 16,0 0 0-16,0 0 4 16,-18 63-3-16,15-37-5 15,3 4 10-15,0-1-27 16,0 2-18-16,0 2 7 15,0 0-19-15,3-2 0 16,0 1 0-16,1-6 1 16,1-6 0-16,-1-3-1 15,-2-5-17-15,1-7-32 0,3-2-74 16,-2-3-100-16,-1 0-278 16,-3-8 114-16</inkml:trace>
  <inkml:trace contextRef="#ctx0" brushRef="#br0" timeOffset="132068.84">4875 17028 497 0,'0'0'123'0,"0"0"-40"0,0 0 60 16,0 0-6-16,108 0-11 16,-75 0-53-16,4 0-33 15,0 0-20-15,-2 0-9 16,-6-4-3-16,-2 0-8 16,-4-1-14-16,-7-1-147 15,-7 3-194-15</inkml:trace>
  <inkml:trace contextRef="#ctx0" brushRef="#br0" timeOffset="132339.06">4844 17314 515 0,'0'0'257'0,"0"0"-159"16,0 0 83-16,0 0-19 15,0 0-11-15,100 2-57 16,-70 1-68-16,1 2 2 16,1 1-14-16,-1 0-4 0,2-4-10 15,14-2-23 1,-8 0-139-16,-4 0-685 0</inkml:trace>
  <inkml:trace contextRef="#ctx0" brushRef="#br0" timeOffset="133005.03">6671 17883 1075 0,'0'0'220'0,"0"0"-145"16,0 0-27-16,0 0 45 16,0 0 3-16,0 0-35 15,0 0-10-15,-11 55-17 16,11-26 2-16,0 8 6 0,1 1-23 16,6 3-1-16,-1 0-16 15,2 0-1-15,-2-4 5 16,1-1-6-16,-1-5-16 15,0-3-42-15,0-6-104 16,2-4-72-16,-1-7-259 16,-4-5-92-16</inkml:trace>
  <inkml:trace contextRef="#ctx0" brushRef="#br0" timeOffset="133322.89">6588 17780 622 0,'0'0'210'0,"0"0"-57"16,0 0 15-16,0 0-64 15,82 17-55-15,-55-12-13 16,2 0 1-16,0-2 40 16,-2 0-11-16,3 0-37 15,-2 0-17-15,-4-2 2 16,1 1-14-16,-6-2-1 16,-2 2-47-16,-5-2-48 15,-5 5-48-15,-4-4-380 0</inkml:trace>
  <inkml:trace contextRef="#ctx0" brushRef="#br0" timeOffset="135663.95">6673 18014 45 0,'0'0'127'16,"0"0"-65"-16,0 0-26 16,0 0 9-16,0 0 12 15,0 0-3-15,0-3-18 16,0 3-2-16,0 0-26 16,0 0 13-16,0 0 1 15,0 0-12-15,0 0 0 16,0 0-9-16,0 0 10 15,0 0-1-15,0 0-8 0,0 0 11 16,0 0 10-16,0 0 16 16,0 0 8-16,0 0-22 15,0 0-6-15,0 0-18 16,0 0 0-16,0 0 9 16,0 0-10-16,0 0 0 15,0 0-1-15,0 0-17 16,0 0 7-16,0 0 4 15,0 0 7-15,0 0 8 16,0 3-7-16,0-3 11 16,0 0-1-16,0 0-10 15,0 0 9-15,0 0 0 16,0 0 12-16,0 0 11 16,0 0 2-16,0 3-11 0,0-2 1 15,4 1 24-15,4 3 16 16,4 0 19-16,1 0-36 15,2 0 2-15,2 0 1 16,3 1-18-16,0 0-14 16,2 2-4-16,-1-2 11 15,3 1-12-15,-6-4-13 16,-2 0 22-16,-1 0-5 16,-3 1 5-16,-3-2-1 15,-3 0-21-15,-3 1 9 16,-1-3-4-16,-1 2-4 15,-1-2 9-15,0 0-10 0,0 0-1 16,0 0 15 0,0 0-15-16,0 0 0 0,0 0-35 15,6 0-125-15,-3 0-248 16,1-5-421-16</inkml:trace>
  <inkml:trace contextRef="#ctx0" brushRef="#br0" timeOffset="145807.85">7076 16205 725 0,'0'0'263'15,"0"0"-113"-15,0 0-27 0,0 0-7 16,0 0-37-16,0 0-39 15,0 0-11-15,-2-14-10 16,2 11 15-16,0 0-17 16,0-3-4-16,0 1 9 15,0-2-22-15,2-2 8 16,2 2-7-16,2-1 0 16,1 1 5-16,-2 0-6 15,1 1 1-15,3 1-2 16,0 2-1-16,1 0 2 15,1 0-13-15,4 3 5 16,-2 0 7-16,3 0 1 16,0 0 0-16,1 0 8 0,0 0-8 15,1 2 0-15,-1 0-2 16,-3 3-12-16,4-2 13 16,-5 2 1-16,-2 0 0 15,-1 0 6-15,1 2-5 16,-2-2-1-16,-2 4 0 15,0-1 0-15,-2-1 4 16,-2 3-3-16,3-1 7 16,-4 2 0-16,1 2-8 15,-3-2 0-15,2 3-1 16,-2-4 0-16,0 1 1 16,0-2 0-16,0 0 2 15,0-5 4-15,0 4-6 0,-4-4 0 16,-2 1-1-16,0 0 0 15,0-2 1-15,-3 1 0 16,-1-3 0-16,-1 2 8 16,-2-2-7-16,4 1-1 15,0-1 0-15,-3-1 0 16,0 0 2-16,3 0-1 16,-4 0 0-16,2 0 10 15,-1 0-11-15,-1 0-1 16,1 0 0-16,0 0 1 15,0 0 0-15,3-1 6 16,-4-3 1-16,1 0 27 16,-3-2-18-16,4 1-3 0,-1 0 6 15,-1 0-6-15,1-2 18 16,0 4-11-16,2-1 1 16,2 1 37-16,-2 0-31 15,4 2-1-15,3-2-8 16,-2 1-18-16,2 2 18 15,2 0-17-15,1 0 0 16,0 0 8-16,0 0-9 16,0 0 0-16,0 0-2 15,0 0-27-15,0 0-27 16,0 0-99-16,1 0-113 16,8 6-275-16,-1-2-232 0</inkml:trace>
  <inkml:trace contextRef="#ctx0" brushRef="#br0" timeOffset="146351.51">7237 16184 504 0,'0'0'340'16,"0"0"-129"-16,0 0-53 16,0 0-67-16,0 0-2 15,0 0-8-15,0 0 3 16,0-7-33-16,0 7-32 0,0 0-19 15,0 0-3 1,0 0-8-16,0 0 2 0,4 0-7 16,-1 2 16-16,3-2-13 15,-1 0-29-15,-2 0-18 16,-2 0-21-16,-1 0 81 16,2 0 0-16,-2 0 2 15,0 0-4-15,0 0-7 16,0 6-124-16,0 0-272 15,0 2-282-15</inkml:trace>
  <inkml:trace contextRef="#ctx0" brushRef="#br0" timeOffset="146678.96">7280 16298 188 0,'0'0'679'0,"0"0"-472"16,0 0-37-16,0 0-109 15,0 0-19-15,0 0 18 16,0 0 59-16,0-7-16 16,0 7-61-16,0 0-15 15,0 0-27-15,0 0-8 16,0 3 8-16,0 0-6 15,0-2 4-15,0 1 2 16,0-2 0-16,0 0 14 0,0 0-13 16,0 0-1-16,0 0 0 15,0 0-9-15,0 0-1 16,0 2-162-16,6 1-43 16,0 0-690-16</inkml:trace>
  <inkml:trace contextRef="#ctx0" brushRef="#br0" timeOffset="155405.81">7399 15455 669 0,'0'0'322'15,"0"0"-203"-15,0 0-56 16,0 0 1-16,0 0 6 16,0 0 28-16,0 0-6 15,0-5-5-15,0-1-1 16,0-5-13-16,-1-2 0 15,-1 0-10-15,-1-3-22 16,-2-3 7-16,-3-2-18 0,0-1-8 16,-5-2 9-16,-2-2-25 15,-6-5 6-15,-2 2-12 16,-3-3 9-16,-1 0-5 16,-3 2-4-16,-1 2 1 15,-2 2 3-15,0 4-3 16,-1 1-1-16,0 2 0 15,4 4 1-15,2 3 0 16,2 1-1-16,8 2 0 16,2 5 6-16,4-1-6 15,3 4 0-15,4-1 0 16,0 2 1-16,0 0-1 16,2 0 0-16,2 0 0 15,1 0 0-15,0 0 0 16,0 0 0-16,0 0-1 0,0 0-21 15,0 0 21-15,0 0-26 16,0-3-17-16,0 3-29 16,0 0-79-16,10 0-74 15,2 0-90-15,-1 0-411 0</inkml:trace>
  <inkml:trace contextRef="#ctx0" brushRef="#br0" timeOffset="155992.51">6938 14945 316 0,'0'0'542'0,"0"0"-445"16,0 0-71-16,0 0-18 16,0 0 5-16,0 0-12 15,-4 75 16-15,11-46 5 16,2 1-21-16,-1-5 22 15,2-4-15-15,-1-5 0 16,-4-6 3-16,-1-4-10 16,-2-5 30-16,-2-1 64 15,0 0 101-15,0-4-100 16,0-10-45-16,-5-6-25 16,-4-5-10-16,-4-2-15 15,1-4-1-15,-3 2 8 16,0-2-7-16,0-1 13 15,2 5-13-15,1 0 9 0,0 3 27 16,4 4-27-16,1 5 19 16,2 4 3-16,4 5-10 15,-2 3 13-15,3 2-34 16,0 1 0-16,0 0-1 16,0 0-16-16,6 0 16 15,7 0 0-15,7 0 0 16,5 3 6-16,2-1-6 15,0-1 0-15,3-1 0 16,-5 0 2-16,-4 0-2 16,-9 0 0-16,-2 0 0 0,-4 0 5 15,-6 0-4 1,0 0-1-16,0 8 2 0,-6 0 9 16,-6 5-11-16,0-1 0 15,-2 5 0-15,3 0 2 16,0 3-2-16,4 4-56 15,6 19-161-15,1-5-267 16,0-1-286-16</inkml:trace>
  <inkml:trace contextRef="#ctx0" brushRef="#br0" timeOffset="156667.15">7755 17140 1015 0,'0'0'256'0,"0"0"-175"15,0 0-48-15,0 0-9 16,0 0-3-16,0 0 1 15,-42 75 25-15,22-52-7 16,-2 4-15-16,-8 1 6 0,-6 0-17 16,-4 1 4-16,0-2 15 15,-1-1-15-15,3-6 20 16,2-7-8-16,3-2 5 16,5-4-8-16,1-3-27 15,3-1 13-15,6-2-1 16,3-1-11-16,5 0 11 15,4 0 26-15,1 0-21 16,5 0-15-16,0 0-2 16,0 0-19-16,0 0-68 15,0 0-95-15,6-6-26 16,6 1-61-16,1 1-287 0</inkml:trace>
  <inkml:trace contextRef="#ctx0" brushRef="#br0" timeOffset="157340.85">7261 17353 137 0,'0'0'244'0,"0"0"-165"15,0 0-51-15,0 0-1 0,0 0 12 16,22 80 36 0,-16-64-13-16,0 1-34 0,1 0 6 15,-1-2-9-15,0-1-11 16,-3-4 14-16,0-3-15 16,-1-5-3-16,-1-1-9 15,-1-1 12-15,0 0 31 16,0 0 48-16,0 0 82 15,0 0-118-15,0 0-43 16,0-3 2-16,0-7 8 16,0-3-12-16,0-1 13 15,-3-3-24-15,-4 0 3 16,-2-1 1-16,-3 1 4 0,3 5 9 16,1 0-7-16,4 7-1 15,0 0 34-15,2 5-11 16,2 0-14-16,-1 0-17 15,1 5 1-15,0 9-3 16,-2 5 1-16,1 1-7 16,-1 2 7-16,1-3-20 15,-2 2-3-15,0-6 0 16,-5 1 1-16,1-3 21 16,1-4-17-16,-3-3 7 15,0-1 11-15,-6-3-10 16,6 1 10-16,-3-3 0 15,3 0 0-15,3 0 20 16,3 0 12-16,3 0-3 16,0 0 14-16,0 0-42 0,9 0-1 15,12 3 2-15,10 3 41 16,5-3 27-16,3 2-29 16,1-1-24-16,-4-1 1 15,-3-1-18-15,1 5-1 16,-7-2-111-16,-8 2-187 0</inkml:trace>
  <inkml:trace contextRef="#ctx0" brushRef="#br0" timeOffset="160930.96">14205 15241 780 0,'0'0'312'0,"0"0"-175"16,0 0-58-16,0 0 6 16,0 0 92-16,0 0-44 15,-10-17-24-15,3 13-24 16,-1 0-39-16,-1 0 7 15,-4-1-17-15,-2 2-17 16,-6 3 2-16,-4 0-21 16,-5 0-1-16,0 0 1 15,-1 5-3-15,-1 5 3 0,4 3 0 16,1-1 0 0,3 3 1-16,2 1-1 0,3 0 0 15,3 1 0-15,7 0-12 16,2 0 6-16,7 0 4 15,0-2 2-15,0-1-2 16,15-2-2-16,2-3 3 16,3-3-1-16,6-2-4 15,2-1 6-15,5-1 1 16,3 0-1-16,1 1 11 16,1 1-11-16,-2 1 0 15,0 2 0-15,-4 2-3 16,-6 2 3-16,-3 2 0 15,-7 4 0-15,-3 4 7 16,-5 2-6-16,-3 3-1 0,-5 0 0 16,0-1-4-1,-5 1 4-15,-11 0 2 0,-4-4-1 16,-8-3 17-16,-5-1-18 16,-10-7 16-16,1-4 9 15,-7-4-10-15,4-3 26 16,-1 0-7-16,4-7 0 15,2-5 4-15,4 1-32 16,8 1 3-16,7 2-9 16,5 3 0-16,8 0-7 15,5 5 5-15,3 0-25 16,0 0-45-16,6 0-122 0,12 0-132 16,-2 0-305-16</inkml:trace>
  <inkml:trace contextRef="#ctx0" brushRef="#br0" timeOffset="161878.06">13727 14872 560 0,'0'0'293'15,"0"0"-95"-15,0 0-49 16,0 0-29-16,0 0 34 15,0 0-10-15,0 0-3 16,-14 0-54-16,4-5-11 16,1-1 6-16,-5-2-30 15,-2-1 16-15,-2-2-19 16,-4-3-15-16,-5-3 20 16,-5-5-33-16,-5-1 0 0,-6-8-9 15,-5-4-11 1,-7 1 10-16,0-2-11 0,0 2 0 15,1 1 7-15,6 2-7 16,4 3-6-16,3 1 5 16,8 5-3-16,4 1 4 15,5 6 0-15,7 2 0 16,4 5 7-16,5 2-6 16,4 2-1-16,1 2 0 15,3 2-7-15,0 0 0 16,0 0 2-16,0 0-26 15,0 0-37-15,6 6-90 16,16 15-104-16,-2 0-377 16,-1 0-515-16</inkml:trace>
  <inkml:trace contextRef="#ctx0" brushRef="#br0" timeOffset="163243.35">13995 16209 362 0,'0'0'205'15,"0"0"-133"-15,0 0-30 16,0 0-34-16,0 0 17 16,0 0-1-16,0 0-12 15,5-14 28-15,-5 14 44 16,0-1 32-16,0 1 21 15,0 0-28-15,0 0-14 16,0 0 11-16,0 0 5 16,0 0 9-16,0 0-22 15,0 0-12-15,0 0-1 0,0 0-39 16,0 4-23 0,-5 7-11-16,-7 6-12 0,-4 9 15 15,-8 5-9-15,-9 8 0 16,-9 11 3-16,-17 16-8 15,-20 16-1-15,-14 16 0 16,7-6 0-16,17-20 1 16,17-19 0-16,18-17-1 15,-7 5 9-15,-1 0-9 16,-1 0 0-16,10-11-1 16,10-9 1-16,9-10 28 15,6-5-22-15,4-6-3 16,4 0-3-16,0 0-13 15,0-8-39-15,23-18-90 16,-3 0-173-16,3 1-448 0</inkml:trace>
  <inkml:trace contextRef="#ctx0" brushRef="#br0" timeOffset="164310.96">13624 15850 456 0,'0'0'241'0,"0"0"-59"0,0 0 10 16,0 0-53-16,0 0 16 15,0 0 22-15,0 0-49 16,-5 0-27-16,-7 0-51 15,-3 0-1-15,-7 2 13 16,-6 5-34-16,-7 1-5 16,-2 2-12-16,-6-1-10 15,-2 1 14-15,-1 0-15 16,-1 0 0-16,1-1 0 16,3 0 0-16,6-1 0 0,0 1 0 15,7 1 0-15,4-1 2 16,4 4-2-16,4-3-1 15,3 2 1-15,2-2-18 16,2 0 12-16,5-3-26 16,2-1-35-16,1-1-17 15,3-4-33-15,0-1-40 16,0 0-4-16,6 0-58 16,15-3-84-16,0-4 93 15</inkml:trace>
  <inkml:trace contextRef="#ctx0" brushRef="#br0" timeOffset="164821.19">13661 15877 159 0,'0'0'494'0,"0"0"-344"16,0 0 12-16,0 0-9 16,0 0-34-16,0 0-6 15,0 0-12-15,-51 27-34 16,36-15-7-16,-4 2-18 0,-1 3-20 15,-5 2 8-15,-5 4-17 16,-3 0-2-16,-5 2 3 16,1 0-2-16,-4 0 14 15,-2 0 21-15,1-3-15 16,-3-1-3-16,-1-1-21 16,1-4 3-16,2 1 13 15,7-5-18-15,5-3 19 16,7-1 19-16,9-4-31 15,2-2 10-15,10-1-4 16,1-1-7-16,2 0 2 16,0 0-12-16,0 0-4 15,0 0-2-15,0 0-12 0,0 0-29 16,2 0-48-16,10 0-30 16,4 0-75-16,2-4-46 15,-4-1-265-15</inkml:trace>
  <inkml:trace contextRef="#ctx0" brushRef="#br0" timeOffset="165098.13">12996 16036 423 0,'0'0'342'16,"0"0"-199"-16,0 0-56 16,0 0 63-16,0 0-57 15,19 84-37-15,-11-53-15 16,-1-1-12-16,-2-3 4 16,-1-3-20-16,-3-6-4 15,1-7-9-15,-1-3-1 16,4-8-22-16,1-9-290 15,-2-8-437-15</inkml:trace>
  <inkml:trace contextRef="#ctx0" brushRef="#br0" timeOffset="165603.01">13598 15453 428 0,'0'0'678'15,"0"0"-539"-15,0 0-10 16,0 0-20-16,0 0 4 16,0 0 5-16,0 0-62 15,-80 31-26-15,60-17-11 0,-2 0-19 16,0 3 9-16,2 2-9 16,1-2 0-16,3-3 0 15,2 0-11-15,8-4-66 16,4-6-114-16,2-4-70 15,0 0-372-15</inkml:trace>
  <inkml:trace contextRef="#ctx0" brushRef="#br0" timeOffset="165810.82">13394 15400 971 0,'0'0'212'15,"0"0"-137"-15,0 0-58 16,0 0-11-16,0 0 16 0,-79 63-22 16,64-46 10-16,1-2-10 15,3-1 1-15,2-3-8 16,1-3 5-16,1-7-101 16,1-1-239-16,1 0-455 0</inkml:trace>
  <inkml:trace contextRef="#ctx0" brushRef="#br0" timeOffset="165994.16">13157 15441 912 0,'0'0'195'0,"0"0"-150"0,0 0-29 15,0 0-16-15,0 0 7 16,0 0-14-16,-72 72 1 15,65-67-137-15,1-4-139 16,0-1-455-16</inkml:trace>
  <inkml:trace contextRef="#ctx0" brushRef="#br0" timeOffset="166165.07">12994 15387 827 0,'0'0'255'16,"0"0"-179"-16,0 0-47 0,0 0-21 16,-88 76-8-16,72-64 5 15,-5-4-5-15,3-7-237 16,5-1-604-16</inkml:trace>
  <inkml:trace contextRef="#ctx0" brushRef="#br0" timeOffset="166899.35">12229 13962 758 0,'0'0'236'16,"0"0"-90"-16,0 0-44 16,0 0-15-16,0 0 29 15,0 0 11-15,0 0-22 0,-27-1-15 16,26 1-45-1,1 0-9-15,0 0-23 0,-2 0-13 16,2 0 13-16,-1 0-12 16,-2 10 5-16,-2 8-2 15,1 7-2-15,1 8-2 16,0 9 0-16,0 3 1 16,1 6 2-16,1-1-3 15,-1-3 0-15,1-7-2 16,1-7-4-16,0-8 5 15,0-7-24-15,0-6-26 16,0-5-21-16,0-6-93 0,7-1-67 16,4-18-8-1,-2-5-91-15,-2-2-312 0</inkml:trace>
  <inkml:trace contextRef="#ctx0" brushRef="#br0" timeOffset="167134.01">12149 13914 734 0,'0'0'255'15,"0"0"-125"-15,0 0-85 16,0 0-33-16,0 0 41 16,0 0 62-16,0 0-54 15,71 0-2-15,-40 0-46 16,2 0 8-16,0 2-14 0,0-2-7 15,-2 0 0-15,-6 0-2 16,-9 1-64-16,-6 4-57 16,-9-1-498-16</inkml:trace>
  <inkml:trace contextRef="#ctx0" brushRef="#br0" timeOffset="167330.04">12107 14166 811 0,'0'0'221'0,"0"0"-156"16,0 0-64-16,0 0 71 15,0 0 41-15,0 0-22 16,0 0-25-16,100 0-48 16,-69 0-2-16,0 5-16 0,11 11-63 15,-11-1-160-15,-5 4-878 0</inkml:trace>
  <inkml:trace contextRef="#ctx0" brushRef="#br0" timeOffset="167900.75">12116 15312 464 0,'0'0'127'16,"0"0"-79"-16,0 0 17 15,0 0 7-15,0 76 6 16,4-45-43-16,1 1-2 15,0 1-13-15,-3-2-13 0,1-4 8 16,0-2-15-16,-3-5 0 16,0 0-74-16,0-7-146 15,0-3-287-15</inkml:trace>
  <inkml:trace contextRef="#ctx0" brushRef="#br0" timeOffset="168215.54">12098 15179 629 0,'0'0'119'16,"0"0"29"-16,0 0 24 16,0 0-43-16,82 8-42 15,-55-3-54-15,3 0-14 16,-2-1 1-16,-1-1-14 16,-4 0-5-16,-3-3-1 15,-2 0-4-15,-11 2-57 16,-2 1-276-16,-5-2-400 0</inkml:trace>
  <inkml:trace contextRef="#ctx0" brushRef="#br0" timeOffset="168408.94">12116 15422 646 0,'0'0'241'15,"0"0"-173"-15,0 0 30 16,0 0 15-16,0 0-27 16,0 0-37-16,107 5-49 15,-71 12-90-15,-6-3-196 16,-5 5-301-16</inkml:trace>
  <inkml:trace contextRef="#ctx0" brushRef="#br0" timeOffset="168772.13">12133 16226 1247 0,'0'0'291'0,"0"0"-215"16,0 0-44-16,0 0-31 15,0 0 6-15,-11 72 8 16,11-41-15-16,0 3 0 15,0-2-1-15,3-2-6 16,4-3 7-16,-1-5-48 16,3-2-110-16,-1-6-70 15,-3-8-426-15</inkml:trace>
  <inkml:trace contextRef="#ctx0" brushRef="#br0" timeOffset="169010.91">12092 16128 738 0,'0'0'178'0,"0"0"-107"16,0 0 21-16,0 0 39 15,80-26 8-15,-50 22-70 16,3 2-40-16,1 0-21 15,-1 0-8-15,-1 2-1 16,-7 0-21-16,-3 0-40 16,-7 3-167-16,-8 6-271 0</inkml:trace>
  <inkml:trace contextRef="#ctx0" brushRef="#br0" timeOffset="169191.9">12129 16235 74 0,'0'0'894'16,"0"0"-851"-16,0 0-41 15,0 0 22-15,0 0 50 16,81 0 6-16,-48 0-53 16,20 0-27-16,-8 5-40 15,-6 2-459-15</inkml:trace>
  <inkml:trace contextRef="#ctx0" brushRef="#br0" timeOffset="169605.06">12459 17169 924 0,'0'0'334'0,"0"0"-247"15,0 0-57-15,0 0-21 16,-3 85 1-16,13-57 16 16,1 1-13-16,-1 1-11 15,3-4-1-15,-2-2-1 16,-2-4-10-16,1 2-57 0,-2-10-151 15,-4-1-305-15</inkml:trace>
  <inkml:trace contextRef="#ctx0" brushRef="#br0" timeOffset="169867">12405 17077 833 0,'0'0'257'0,"0"0"-196"0,0 0-31 16,0 0 35-16,0 0 31 16,0 0-16-16,105 0-25 15,-74 0-23-15,2 0-18 16,-3 2-6-16,-5 1-8 15,-3 6-67-15,-10-2-125 16,-6 3-495-16</inkml:trace>
  <inkml:trace contextRef="#ctx0" brushRef="#br0" timeOffset="170044.99">12428 17308 965 0,'0'0'262'0,"0"0"-197"16,0 0-27-16,0 0 69 16,0 0 21-16,107-25-70 15,-65 12-38-15,26-13-20 16,-7 3-22-16,-7-3-220 0</inkml:trace>
  <inkml:trace contextRef="#ctx0" brushRef="#br0" timeOffset="171067.48">14529 15420 522 0,'0'0'393'16,"0"0"-224"-16,0 0-48 16,0 0-35-16,0 0 76 0,0 0-44 15,0 0-66-15,-3-26 9 16,3 15-8-16,0-3-5 15,0-1 2-15,3-2-34 16,6 0-6-16,2-3-10 16,3 2 1-16,1-1 1 15,2 4-1-15,1 0-1 16,3 6 0-16,1 1-4 16,3 8 4-16,3 0 0 15,2 0-7-15,0 11 7 16,6 6 0-16,-3 1 0 15,0 5 1-15,-2 0-1 16,-3-1 0-16,-4 0 0 16,-3 1-3-16,-2-1 3 15,-6 0 0-15,-2-3-6 0,-5 4 5 16,-4-6-21-16,-2 3 9 16,0-2-16-16,-2 0 7 15,-7-2 22-15,-6 0 0 16,2-5 0-16,-3-1 7 15,-3-4-7-15,-3-4 0 16,-3-2-1-16,-5 0 1 16,0 0 11-16,-3-7-2 15,1-4 13-15,-1-1 13 0,0-3-23 16,2 1 8 0,-2 0-12-16,3 3-8 0,2 0 14 15,4 2-3 1,3 2 12-16,6 3 12 15,2 1-24-15,5 1 2 0,1 0 0 16,2-1-6-16,2 3 13 16,-1 0-18-16,2 0 4 15,-1 0-6-15,2 0-5 16,-1 0-32-16,1 0-84 16,1 0-149-16,0 0-101 15,0 0-576-15</inkml:trace>
  <inkml:trace contextRef="#ctx0" brushRef="#br0" timeOffset="171430.19">14780 15327 684 0,'0'0'861'0,"0"0"-651"0,0 0-52 15,0 0-96 1,0 0-26-16,0 0-13 0,0 0-11 16,0 0-6-16,0 0-6 15,0 0-29-15,1 0-75 16,4 11-89-16,-1 2-87 16,-1 2-402-16</inkml:trace>
  <inkml:trace contextRef="#ctx0" brushRef="#br0" timeOffset="171602.17">14800 15520 1253 0,'0'0'307'0,"0"0"-98"16,0 0-67-16,0 0 17 16,0 0-37-16,0 0-58 0,0 0-55 15,0 4-9-15,0-4-58 16,0 15-94-16,0-1-340 15,0 3-375-15</inkml:trace>
  <inkml:trace contextRef="#ctx0" brushRef="#br0" timeOffset="181298.17">15983 13624 599 0,'0'0'213'0,"0"0"-57"0,0 0-19 15,0 0-17-15,0 0-24 16,0 0-2-16,-76-36 6 16,59 31-56-16,-3 1-9 15,1 1-19-15,-2 2-15 16,0 1 9-16,0 0-9 15,2 5 0-15,2 8 2 16,2 3-3-16,6 4 0 16,5 2-1-16,4 3-14 15,0 3 15-15,6-2 0 16,10-1 0-16,2-4-1 16,4-6 1-16,1-6 0 15,-2-6-6-15,0-3-16 16,-2-1-7-16,-5-13 19 0,-1-5 10 15,-4-3 19-15,-2-7-19 16,-2 0 0-16,-2-1 6 16,-1 0-5-16,-2 4 7 15,2 5-8-15,-2 7 6 16,0 10-6-16,2 4 0 16,-1 7-5-16,4 23 5 15,1 23 0-15,1 23 31 16,3-1-18-16,-2-5-6 15,-2-11 6-15,0-16-12 16,1 1-1-16,1 2 0 16,-2-6-3-16,0-10-3 15,-2-7 2-15,-1-7-82 0,3-15-58 16,-1-1-229 0,-2-1-29-16</inkml:trace>
  <inkml:trace contextRef="#ctx0" brushRef="#br0" timeOffset="181972.97">16098 13709 660 0,'0'0'145'16,"0"0"-35"-16,0 0-11 15,0 0 21-15,0 0 6 16,0 0-34-16,93 2 19 0,-71-7-47 15,-1-8-20-15,-3-4-25 16,-3-1-18-16,-8-2 19 16,-5 2-13-16,-2-1-1 15,-2 5 3-15,-11 2-8 16,-5 3-1-16,-3 5 0 16,0 4-16-16,-1 0 15 15,1 16 1-15,4 7 0 16,4 10-2-16,6 5-2 15,4 4 4-15,3 3 0 16,0-4 0-16,10-2 2 16,8-4-2-16,4-9 0 15,4-7 4-15,2-9-3 16,2-8-2-16,0-2 1 0,0-6-2 16,-5-15-9-16,-4-8 11 15,-8-5-13-15,-4-2 3 16,-5 2-28-16,-4 1 2 15,0 8 13-15,0 6-5 16,0 9 21-16,0 10-11 16,0 3-14-16,0 17 30 15,0 13-7-15,2 6 9 16,6-2 2-16,2-1 5 16,3-5-3-16,2-10-3 15,3-8-1-15,1-8 13 16,-2-5-13-16,1-5 38 15,-5-15-2-15,-3-5 2 0,-2-6 9 16,-6-2-28 0,-2 1-2-16,0 0 1 0,-14 4 12 15,-4 6 34-15,-4 5-27 16,-2 7-11-16,-3 5-11 16,5 5-15-16,0 3-1 15,2 12-7-15,8 6-102 16,8 8-73-16,2-5-64 15,2-6-354-15</inkml:trace>
  <inkml:trace contextRef="#ctx0" brushRef="#br0" timeOffset="182716.09">16504 13646 712 0,'0'0'253'0,"0"0"-100"15,0 0-7-15,0 0-55 16,0 0-24-16,84 36 36 15,-68-2-5-15,-3 9-21 16,-1 3-16-16,-4-2-12 16,-1-5-41-16,-2-6 1 15,0-11-9-15,-2-7 1 16,0-9 0-16,-1-6-1 16,-2 0 10-16,0-11 14 15,1-13-10-15,-1-9-9 16,2-8-5-16,0-2-17 15,-1-1 9-15,2 6-22 16,2 9 0-16,3 8 11 0,0 12-4 16,2 9 10-16,4 0 0 15,-2 22 13-15,2 8 11 16,0 4-10-16,-2 0 0 16,1 0 15-16,-2-7-15 15,1-5-2-15,-3-8 1 16,-2-6-3-16,-1-7 1 15,1-1 2-15,-1-3 0 16,0-16 9-16,1-6-9 16,-3-6-31-16,2-3 3 15,0 3-28-15,-2 4 34 16,1 7-22-16,-1 12-10 16,2 8 30-16,1 2-64 0,1 23 88 15,1 8 9-15,2 4 6 16,3 0 27-16,3-4-16 15,2-5-10-15,2-10 6 16,1-8-15-16,-2-7 12 16,1-3 1-16,-5-8-4 15,1-13 0-15,-7-9 21 16,0-4-24-16,-7-5-13 16,-3-2 17-16,0 3-17 15,-4 3 0-15,-8 6-6 16,2 5 6-16,0 10 1 15,3 11 7-15,3 3 2 16,-1 20-10-16,4 11 0 16,1 13 12-16,0 4 6 15,6 3 36-15,12-3-38 0,4-7-10 16,5-7-1-16,3-12-5 16,1-9-1-16,-1-12-64 15,-3-1-83-15,0-35-27 16,-8-1-185-16,-7-5-144 0</inkml:trace>
  <inkml:trace contextRef="#ctx0" brushRef="#br0" timeOffset="183393.27">17245 13341 980 0,'0'0'227'16,"0"0"-102"-16,0 0-41 0,0 0-67 15,0 0 101 1,0 0 20-16,3 111-37 0,10-55-48 15,3 2-46-15,0 2 3 16,-1-2-10-16,1-7 1 16,-4-4 1-16,-1-7-2 15,-4-7-6-15,-6-8-25 16,-1-5-78-16,0-8-66 16,0-8 50-16,-11-4 36 15,-3-2 31-15,-2-16-20 16,-1-4 78-16,0-2 0 15,3-1 68-15,2 5 38 16,6 4 44-16,5 6-38 16,1 0-7-16,0 5-76 0,7 0-7 15,11 0 7 1,6-1-29-16,3 1 15 0,2-1-9 16,3 2-5-16,1 0 4 15,-4 2 3-15,0 2-6 16,-5 0-2-16,-3 2-3 15,-7 10 3-15,-3 6 7 16,-5 6-6-16,-3 5 29 16,-1 1-16-16,-2 0 1 15,0-2-5-15,0-7-8 16,0-6 9-16,0-8-11 16,0-4 1-16,0-3 20 15,0 0-19-15,0-13 75 0,0-9-55 16,0-9-16-1,0-7 0-15,4-2-6 0,2 0-35 16,1 5-6-16,1 7-16 16,1 9 35-16,3 10 20 15,0 9-15-15,2 1 17 16,0 18 0-16,2 11 1 16,-2 1 32-16,1 6-26 15,-3-4 9-15,-2-1 9 16,0-6-25-16,0-9 18 15,-3-3-17-15,-1-9-1 16,1-4 0-16,-4-1-20 16,-3-21-147-16,0-3-181 15,0-1-1050-15</inkml:trace>
  <inkml:trace contextRef="#ctx0" brushRef="#br0" timeOffset="183575.99">17630 13394 1672 0,'0'0'227'16,"0"0"-161"-16,0 0-65 15,0 0 17-15,1-82-12 16,7 72-6-16,-2 5 0 16,0 5-66-16,1 14-190 0,-2 8-307 15,-2 5-288-15</inkml:trace>
  <inkml:trace contextRef="#ctx0" brushRef="#br0" timeOffset="184129.6">17812 13796 1179 0,'0'0'210'0,"0"0"-40"16,0 79-112-16,0-49-11 15,8-6 14-15,5-7-36 16,6-8 14-16,2-6-11 16,0-3-27-16,2 0 31 15,-3-17 47-15,-1-7-22 0,-6-5-9 16,-4-7-47-16,-8 0 8 16,-1 0-9-16,0 3 7 15,-13 2 5 1,-7 9-3-16,1 4 6 0,-2 9 2 15,-1 4-17-15,1 5 0 16,4 10 0-16,3 15-13 16,3 8 12-16,6 8 1 15,5 1 0-15,0-1 0 16,8-6 0-16,10-5 0 16,1-8 0-16,5-10-8 15,0-7 8-15,1-5 0 16,-3-5 0-16,-3-15 2 15,-5-7-1-15,-5-7-1 16,-2-2 0-16,-7-4 2 0,0 3 8 16,0 1-9-1,-4 7 6-15,-2 10 13 0,2 11-20 16,2 8 9-16,2 3-9 16,0 18-3-16,2 14 3 15,8 3 6-15,7 1-5 16,2-3 5-16,4-9-6 15,0-5-1-15,0-6-12 16,7-11-84-16,-6-3-112 16,-7-2-278-16</inkml:trace>
  <inkml:trace contextRef="#ctx0" brushRef="#br0" timeOffset="184610.3">18287 13641 149 0,'0'0'1136'15,"0"0"-976"-15,0 0-112 16,0 0-35-16,0 0 119 0,0 0-21 16,0 0-71-16,81 0-17 15,-60 0-23-15,-1 0 0 16,-4 0-45-16,-8 2-201 15,-4 5-373-15,-4 1-283 0</inkml:trace>
  <inkml:trace contextRef="#ctx0" brushRef="#br0" timeOffset="184781.61">18331 13927 1245 0,'0'0'292'15,"0"0"-200"-15,0 0-22 16,0 0-12-16,0 0 65 0,0 0-76 16,88 9-28-1,-77-4-19-15,-4-2-304 0,-7 1-1205 0</inkml:trace>
  <inkml:trace contextRef="#ctx0" brushRef="#br0" timeOffset="199709.27">18674 13098 125 0,'0'0'1'16,"0"0"147"-16,0 0-18 15,0 0-15-15,0 0-43 16,0 0-44-16,-31-6-18 0,29-2 7 16,1 2-15-16,1-4 0 15,0 0 2-15,0 2-3 16,0-2-1-16,0 1 0 15,0 1 12-15,0 1 48 16,0 0 7-16,0 4 1 16,0 1-12-16,0 1-46 15,0 1 9-15,0 0 4 16,0 0 17-16,0 0 44 16,0 0-16-16,0 0 13 15,0 0-2-15,0 6-30 16,0 11 73-16,4 5-31 15,4 14-16-15,5 17 34 16,4 23-56-16,2 1 5 16,-3-9-10-16,-1-5-47 0,0-14 23 15,-1 3-24-15,2 4 1 16,-4-8-2-16,-1-6 1 16,-1-9-50-16,-3-7-79 15,-4-7-146-15,-3-8-131 16,0-9-147-16</inkml:trace>
  <inkml:trace contextRef="#ctx0" brushRef="#br0" timeOffset="200107.28">18618 13450 620 0,'0'0'187'0,"0"0"-139"16,0 0-26-16,0 0 84 15,0 0 42-15,89 33-29 16,-54-28-27-16,3-5-31 16,-2 0-1-16,-2-11-44 15,-4-7-5-15,-5-2 1 16,-5-3-11-16,-4-1-2 16,-7-1-17-16,-6 2-29 15,-3 4 36-15,0 2-7 16,-6 6 18-16,-4 11 15 0,-2 0-14 15,3 10 7 1,1 15-8-16,7 10 1 0,1 9 31 16,0 4 4-16,10 2 18 15,8-3 11 1,3-7-50-16,3-7 18 0,1-9-11 16,2-9-20-16,0-8 2 15,0-7 12-15,0 0-32 16,-5-12 12-16,7-18-168 15,-7 1-72-15,-6 4-321 0</inkml:trace>
  <inkml:trace contextRef="#ctx0" brushRef="#br0" timeOffset="202291.83">19490 12808 897 0,'0'0'221'16,"0"0"-147"-16,0 0-58 16,0 0-3-16,0 0-1 15,0 0 56-15,0 0 6 16,9 93 26-16,0-33-32 16,1 22 15-16,3 18-4 15,-2-7-59-15,-2-17 21 16,-4-24-29-16,-1-15-11 15,3 1 7-15,0 0-8 16,-1 0 0-16,0-9-1 16,-2-11-61-16,-2-7 4 15,-1-6-69-15,-1-5-43 16,0 0-37-16,-3-10-411 0</inkml:trace>
  <inkml:trace contextRef="#ctx0" brushRef="#br0" timeOffset="202774.18">19402 13375 514 0,'0'0'414'0,"0"0"-290"16,0 0-124-16,0 0-26 16,0 0 26-16,0 0 58 15,0 0 38-15,22-6-62 16,1-1-21-16,1-3 5 15,4-4-12-15,2-3-6 16,1-2 0-16,1 0 1 16,-1 2-2-16,-4 2 1 0,-2 3 0 15,-4 7 9-15,-4 3-8 16,-4 2-1-16,-4 2 10 16,-2 15-9-16,0 5 47 15,-4 5-25-15,-1 2-3 16,-1 4 9-16,1-4-22 15,0-1 5-15,-1-2-12 16,2-5 3-16,0-3-1 16,-1-4-2-16,1-4 0 15,-2-4 3-15,-1-3 3 16,0-3-6-16,0 0 1 16,0-3 14-16,0-8-5 15,0-4-10-15,0-1-19 0,0 0 7 16,0 2-52-16,0 2 34 15,0 4-5-15,0 2-34 16,0 4 15-16,0 2-67 16,0 0-64-16,0 0-3 15,0 2-135-15</inkml:trace>
  <inkml:trace contextRef="#ctx0" brushRef="#br0" timeOffset="203712.14">19748 13355 553 0,'0'0'220'0,"0"0"-153"16,0 0-49-16,0 0 8 15,0 0 131-15,0 0-53 16,0 0-36-16,87-78-2 16,-66 69-53-16,-1 2 13 15,0 4-2-15,-2 2-22 0,-1 1 44 16,-3 0-45-16,-3 4 19 16,-1 6-10-16,-4-1-10 15,-5 4-1-15,-1 2 1 16,0 3-25-16,-3 5 24 15,-6 3 2-15,-1 4 5 16,4 3 26-16,3 2-26 16,3 0 26-16,0-2 2 15,6-3 10-15,9-5 8 16,0-7-43-16,4-6 12 16,-1-7 12-16,2-5-33 15,-1 0 39-15,-1-11-25 0,1-8-4 16,-4-4 58-1,0-4-43-15,-7-2 3 0,-7-2 17 16,-1-1-45-16,-3 3 13 16,-15-1-13-16,-4 2 2 15,-4 6-5-15,0 6 3 16,0 10 0-16,2 6 3 16,6 0-2-16,4 11-2 15,5 8-6-15,5 6 6 16,4 1 0-16,0-2 1 15,7-4 0-15,6-3 0 16,3-6-6-16,4-3-3 16,-1-3-22-16,2-2-4 15,-2-2 25-15,-1 2 0 16,-1-1 10-16,-1 3 0 0,0-4-39 16,1 2-111-1,1 0-64-15,7 0-25 0,-4-1-281 16,-4-2 158-16</inkml:trace>
  <inkml:trace contextRef="#ctx0" brushRef="#br0" timeOffset="203995.37">20317 13509 537 0,'0'0'203'16,"0"0"-100"-16,0 0-1 16,0 0 60-16,0 0 45 15,0 0-63-15,11-88-2 16,-11 71-89-16,-8 2-9 15,-2 5 2-15,1 3-33 0,-1 7-11 16,0 0 22-16,-2 17-23 16,0 10 24-16,4 9-16 15,4 6 33-15,4 3 39 16,0-1-25-16,12-1 17 16,10-7-29-16,3-9-34 15,8-7 27-15,2-13-37 16,4-7 0-16,1 0 0 15,-3-22-20-15,3-26-79 16,-10 2-136-16,-11 0-478 0</inkml:trace>
  <inkml:trace contextRef="#ctx0" brushRef="#br0" timeOffset="204179.24">20337 13118 1607 0,'0'0'224'15,"0"0"-224"-15,0 0-54 16,-10-98-3-16,10 73 57 16,12 5 24-16,5 6-17 15,3 4-7-15,5 6-64 16,13 4-172-16,-5 6-172 16,-5 7-217-16</inkml:trace>
  <inkml:trace contextRef="#ctx0" brushRef="#br0" timeOffset="204957.58">20752 13307 810 0,'0'0'315'0,"0"0"-108"15,0 0-85-15,0 0 49 16,0 0-19-16,0 0-64 16,0 0-17-16,-79 51-62 15,51-34 1-15,2 9-4 16,8 6 9-16,5 7-15 15,8 4 24-15,5 3-14 16,3-4 36-16,17-7-37 16,5-10 4-16,5-12-13 15,6-13-10-15,1-1 10 16,0-26 0-16,2-16-28 16,-5-17 26-16,-5-23-33 15,-13-15 15-15,-13-3 19 16,-3 6-22-16,-15 22 21 0,-3 24-24 15,2 17 17-15,1 10 9 16,3 5 0-16,0 7 9 16,3 9 35-16,3 6-33 15,6 40 10-15,0 30-8 16,14 29 12-16,10 11 45 16,1-19-48-16,-3-28 12 15,-5-31-15-15,-1-9-10 16,4-3-10-16,3-4 1 15,3-4-25-15,-4-14 25 16,-2-3-24-16,-3-21 24 16,-5-15-1-16,-3-7-11 15,-6-10 12-15,-3-1-17 16,0 1-2-16,0 10 10 0,0 11-6 16,0 15 15-16,0 17-3 15,0 7-13-15,0 28 16 16,0 11 28-16,0 9-11 15,2 4 53-15,5-4-44 16,4-7 8-16,2-9-28 16,-1-11 7-16,0-10-23 15,0-9 10-15,-2-9-29 16,1-2 18-16,-1-17-11 16,-1-12-4-16,1-6 15 15,-1-6-54-15,2 1 30 0,1 2-20 16,1 9 30-16,4 10 10 15,-2 12 30-15,1 9-12 16,1 8 65-16,0 18-13 16,0 8 15-16,-2 4-36 15,-5 1-22-15,0-5 30 16,-2-4-42-16,-4-7 0 16,-1-9-1-16,-3-9-97 15,0-8-24-15,-3-15-232 16,-6-5-675-16</inkml:trace>
  <inkml:trace contextRef="#ctx0" brushRef="#br0" timeOffset="205088.81">21265 13185 1164 0,'0'0'606'0,"0"0"-508"0,0 0-98 16,0 0-43-16,0 0 43 15,0 0 0-15,0 0-206 16,64 51-468-16</inkml:trace>
  <inkml:trace contextRef="#ctx0" brushRef="#br0" timeOffset="205633.54">21545 13278 1448 0,'0'0'185'0,"0"0"-137"0,-1 85-6 16,-2-42 49-16,3 6 77 15,0-3-77-15,3-2-91 16,12-5 33-16,3-9-33 16,1-9 0-16,4-10 0 15,0-11-24-15,1 0 23 16,-4-12 1-16,1-13-16 16,-5-4 10-16,-6-5 7 15,-4 2-1-15,-2 1 21 16,-4 6-12-16,0 6-11 15,0 10 2-15,0 9-19 16,0 0 18-16,0 20 2 0,0 11-1 16,1 6 22-1,11 3-9-15,3-3-13 16,6-6 0-16,1-6-13 0,4-9 0 16,0-10-5-1,1-6-30-15,0-2 42 0,-5-19-85 16,-5-9 27-16,-6-6-5 15,-9-2-4-15,-2-3 50 16,-9 2 23-16,-16 3 3 16,-8 7 22-16,-6 11-11 15,2 10-3-15,3 8-10 16,7 11 8-16,8 19 89 16,6 7-23-16,12 8 17 0,1-1 39 15,8-2-47 1,17-8-7-16,8-9-26 0,8-9-50 15,4-12 41 1,4-4-42-16,18-20-46 0,-13-5-88 16,-9 0-376-16</inkml:trace>
  <inkml:trace contextRef="#ctx0" brushRef="#br0" timeOffset="206413.49">22441 13391 694 0,'0'0'387'16,"0"0"-293"-16,0 0-33 0,-88 34 1 15,74-6 105 1,6 7 9-16,8 3-95 0,0 4-6 16,13-5-25-16,7-2-27 15,7-10 9-15,3-11-32 16,1-9 6-16,1-5 21 16,-1-19-26-16,-4-13-2 15,-8-13-14-15,-2-6-32 16,-8-7 24-16,-9-17-31 15,0-15 44-15,-12 10 2 16,-8 11-10-16,0 16 17 16,4 20 0-16,0 7 1 15,3 6 18-15,5 18 33 16,4 8-4-16,4 41 1 0,2 28-27 16,17 24 32-16,1-4 0 15,3-22-13-15,-7-24 18 16,1-24-45-16,1-3-1 15,4-3-12-15,3-6-2 16,0-13-5-16,-2-6 1 16,1-22-21-16,-3-13 16 15,-6-8-4-15,0-9-19 16,-8-2 33-16,-2 5-31 16,-4 11 32-16,1 15-2 15,-2 17-19-15,3 12 21 16,2 24 0-16,4 21 54 15,4 11 21-15,3 7-57 16,4-2 17-16,0-7-35 0,2-12 5 16,2-13-14-16,-3-14-41 15,6-17-88-15,-6-16-42 16,-7-9-563-16</inkml:trace>
  <inkml:trace contextRef="#ctx0" brushRef="#br0" timeOffset="206573.87">22916 13125 1446 0,'0'0'658'0,"0"0"-592"15,0 0-48-15,0 0-18 16,0 0-9-16,0 0 8 16,-36 76-53-16,60-65-79 15,-1-4-196-15,-1-3-651 0</inkml:trace>
  <inkml:trace contextRef="#ctx0" brushRef="#br0" timeOffset="206908.94">23240 13208 831 0,'0'0'967'16,"0"0"-794"-16,0 0-97 16,0 0-76-16,0 0 34 15,0 0-18-15,-98 60 8 16,81-45-7-16,5 2-16 15,8-3-2-15,4 1-8 16,6 0-9-16,16 3 11 16,8-1 8-16,4 1-1 0,3 1 10 15,-2-2-2-15,-7 2-9 16,-10-2 1-16,-8 0 0 16,-10-2 47-16,-4 1-5 15,-20-1 12-15,-15-3 4 16,-4-5-36-16,-5-4 23 15,3-3-45-15,7-3-23 16,6-9 6-16,10-2-53 16,10-3-14-16,12-1-47 15,6-14-114-15,12 2-258 16,3 1-297-16</inkml:trace>
  <inkml:trace contextRef="#ctx0" brushRef="#br0" timeOffset="207149.01">23292 12871 1440 0,'0'0'297'16,"0"0"-100"-16,0 0-106 15,0 0 9-15,0 0-35 16,0 0-19-16,13 94 44 16,6 16-44-16,3 14-6 15,2-4 9-15,-4-28-43 16,-8-31 7-16,-2-18-13 15,-3-9-49-15,3 0-7 16,-1-2-55-16,-1-4-28 16,-5-14-34-16,-3-14-150 15,0-11-195-15,-8-9-185 0</inkml:trace>
  <inkml:trace contextRef="#ctx0" brushRef="#br0" timeOffset="207525.48">23370 13405 1061 0,'0'0'372'16,"0"0"-228"-16,0 0-132 15,0 0 66-15,0 0-21 16,0 0-11-16,85-33-3 16,-57 24-43-16,3 1 19 15,1-1 5-15,-3 6-17 16,-3 3 22-16,-1 3-23 16,-1 18 0-16,-3 12 54 0,-6 5-39 15,1 1 13 1,-4-2-13-16,0-5-9 0,2-7 28 15,2-8-39 1,-1-5 5-16,4-9 1 0,-1-3-1 16,0-2-2-16,-1-16-4 15,-4-7 0-15,-4-7 6 16,-4-3-6-16,-5-3 21 16,-2-1 14-16,-15 2-22 15,-3 6 38-15,-6 10-51 16,-2 10 6-16,0 11-18 15,1 2-16-15,4 21-6 16,6 7 6-16,6 2-55 16,6 0-4-16,5 1-136 0,6-9-177 15,8-9-311-15</inkml:trace>
  <inkml:trace contextRef="#ctx0" brushRef="#br0" timeOffset="207803.72">23902 13319 1317 0,'0'0'354'0,"0"0"-227"16,0 0-71-16,0 0 1 15,14 87 85-15,-8-48-77 16,3-1-17-16,1-6-30 16,-1-5 0-16,0-7-18 15,-3-7 0-15,0-9 0 0,-6-4-11 16,0-1-20-16,0-21 30 15,0-9-6-15,0-8 5 16,0-8 2-16,0-1 7 16,4 3 1-16,7 6-8 15,2 9-5-15,1 8-36 16,3 14-83-16,-5 7-217 16,-2 1-655-16</inkml:trace>
  <inkml:trace contextRef="#ctx0" brushRef="#br0" timeOffset="208342.71">24415 13243 170 0,'0'0'978'16,"0"0"-867"-16,0 0-41 16,0 0-37-16,0 0 162 0,-92 32 6 15,78-12-122 1,4 6-9-16,7 5-27 15,3 6-20-15,0 4 54 0,9-1-35 16,9 1 3-16,4-7-20 16,5-6-25-16,3-9-1 15,-2-11-16-15,2-8 15 16,-5-4-15-16,-2-19 17 16,-2-6-16-16,-8-10 15 15,-4-4-48-15,-5-1 45 16,-4 1 2-16,0 2 4 15,0 9 24-15,-1 10-9 16,-2 15 8-16,3 7-5 16,0 12 2-16,0 20-5 15,6 11-14-15,8 2 11 0,2 0 1 16,1-9-15-16,0-8-1 16,2-10-8-16,-3-9-89 15,0-9-11 1,-4-16-126-16,-5-11-256 0,-1-4-482 0</inkml:trace>
  <inkml:trace contextRef="#ctx0" brushRef="#br0" timeOffset="208488.72">24524 13046 935 0,'0'0'1034'15,"0"0"-855"-15,0 0-174 16,0 0-4-16,0 0-2 15,0 0-41-15,0 0-125 16,9 67-483-16</inkml:trace>
  <inkml:trace contextRef="#ctx0" brushRef="#br0" timeOffset="208818.46">24678 13360 1069 0,'0'0'201'0,"0"0"-109"16,3 90-21-16,7-56 52 15,8-1 5-15,4-6-88 16,4-9-18-16,2-9 8 16,6-5 11-16,-2-4-17 0,-4-11-24 15,-4-12 1-15,-6-6 8 16,-7-4-9-16,-10-1 17 15,-1-2 54-15,-9 4-27 16,-18 4 37-16,-6 5 10 16,-3 8-23-16,-2 9 6 15,2 6-62-15,6 4-11 16,8 15-1-16,4 5-71 16,7 8-53-16,5-5-100 15,5-5-377-15</inkml:trace>
  <inkml:trace contextRef="#ctx0" brushRef="#br0" timeOffset="209808.12">24939 13254 409 0,'0'0'325'16,"0"0"-231"-16,0 0 78 15,0 0 61-15,0 0 73 16,98 21-85-16,-70 11-111 15,-1 4-40-15,-2 2-45 16,-6 2-17-16,-7-5 8 16,-4-3-16-16,-3-11 7 0,-2-5 2 15,-1-7-3-15,-2-9-12 16,1 0 4-16,1-5-6 16,-1-15-9-16,5-10 9 15,1-6-4-15,2-5-39 16,2-1-43-16,2 3 25 15,-1 9 9-15,0 10 47 16,3 15 13-16,-1 5 22 16,0 22 18-16,0 14 53 15,1 6-61-15,-2 3 24 16,2-4-22-16,-1-7-15 16,0-9 13-16,0-10-32 15,2-10 0-15,-1-5-12 0,3-9-2 16,-1-15-13-16,0-7 1 15,0-6-62-15,-2-2 51 16,-3 3-8-16,-4 5 35 16,-3 7 10-16,-2 14-29 15,-2 10-20-15,1 5-17 16,0 24 66-16,-1 7 70 16,5 5-31-16,4-2 12 15,2-4-6-15,6-9-44 16,2-9-2-16,2-10-9 15,0-7 9-15,1-3 1 16,-1-21-30-16,-1-5-31 16,-4-7 25-16,-6-3-1 15,-5-2 37-15,-6 0 2 0,0 2 15 16,-12 5 62-16,-10 5-21 16,-2 10 26-16,-4 7-13 15,0 12-70-15,1 0 1 16,3 14 4-16,3 12-6 15,5 9 39-15,7 2-39 16,7 2 19-16,2 1 4 16,11-5-14-16,12-7-18 15,7-5 4-15,6-10-55 16,4-7 45-16,21-6-79 16,-11-13-135-16,-4-6-410 0</inkml:trace>
  <inkml:trace contextRef="#ctx0" brushRef="#br0" timeOffset="210529.75">26168 13129 1109 0,'0'0'656'16,"0"0"-586"-16,0 0-64 16,-90 0 19-16,55 18 29 15,-1 11 19-15,6 5-29 16,8 7-30-16,8 5 20 15,8 1-33-15,6 0 19 16,2-8-17-16,16-7-3 16,5-6-6-16,4-14-45 15,3-9-12-15,0-3 22 0,-2-15-70 16,-5-14-16-16,-1-8-4 16,-6-8 0-16,-5-4 131 15,-5-8 1-15,-6-13 30 16,0 3 50-16,-5 0-24 15,-8 3 7-15,-2 22 13 16,3 6-40-16,3 21 40 16,5 15-68-16,4 29 15 15,0 38 58-15,0 25-57 16,10-3 17-16,1-18 15 16,-1-24-57-16,2-19 28 15,1 1-28-15,4-5 1 0,1-4-7 16,3-10-38-1,1-10 23-15,-2-3-7 0,0-18-77 16,1-4 5-16,-4 1 29 16,0 5-59-16,-3 9-8 15,1 10-123-15,-3 7 168 16,1 16 93-16,1 5 32 16,-1 1 55-16,2-5 8 15,0-6-67-15,3-5 26 16,-1-10-53-16,0-3-2 15,1 0-67-15,-5-14-101 16,1-9 11-16,-8-3-43 16,-5-6 54-16,-1-2 147 0,-9-1 3 15,-13 3 146 1,-6 5 28-16,-5 9-20 0,1 8-17 16,6 10-75-1,5 5 75-15,7 19-15 0,8 12-61 16,6 5 21-16,0 0-2 15,17 0-68-15,10-7 16 16,4-8-31-16,5-6-1 16,0-8-51-16,4-10-91 15,-9-2-112-15,-11 0-559 0</inkml:trace>
  <inkml:trace contextRef="#ctx0" brushRef="#br0" timeOffset="211384.7">19286 14425 743 0,'0'0'178'16,"0"0"-115"-16,7 84 4 16,7-48-5-16,5-3 54 0,4-4-39 15,2-8-47 1,2-9 18-16,1-7-38 0,-1-5 34 15,-2-8-7-15,-4-14-37 16,-3-11 15-16,-7-6-15 16,-7-1 0-16,-4-2 9 15,0 1-9-15,-17 4 10 16,-5 6 22-16,-5 7-20 16,-1 7 49-16,-3 7 16 15,-1 6-26-15,3 4 43 16,-1 8-59-16,1 15-25 15,7 10-10-15,2 3-102 16,10 4 49-16,10 9-31 0,6-10-249 16,12-10-863-16</inkml:trace>
  <inkml:trace contextRef="#ctx0" brushRef="#br0" timeOffset="212023.96">20309 14401 679 0,'0'0'611'15,"0"0"-521"-15,0 0-41 16,0 0-48-16,0 0 80 0,-80 0 63 16,47-1-49-1,-3-2-6-15,3 3-62 0,2 0-13 16,5 11-12-16,11 11-2 15,7 11 0-15,8 6-11 16,0 5 11-16,17 2 2 16,9-2-2-16,6-9 0 15,4-10 0-15,2-9-20 16,2-15-15-16,-6-1 22 16,-3-24-19-16,-7-14 30 15,-7-12-10-15,-10-17 12 16,-7-19-9-16,-6-15 19 15,-12 12-10-15,-3 19 0 16,5 29 0-16,7 23 40 16,0 4-27-16,0 7 6 0,6 7 51 15,3 12-55-15,0 34 11 16,18 31-26-16,13 22 1 16,2-4 11-16,-3-20-11 15,-6-25 0-15,-3-21 2 16,3-4-3-16,4-3 0 15,2-6-17-15,0-13-30 16,-5-3 26-16,-3-24-11 16,-5-13 16-16,-4-9 6 15,-8-11-18-15,-5-2 27 16,0 0 1-16,-6 6 0 16,-7 11 10-16,0 17 4 15,6 18 23-15,1 7 32 16,5 38-59-16,1 28 6 15,5 2-16-15,9-1 1 0,5-9-3 16,2-14 2 0,8-1-16-16,24 0-102 0,-5-14-263 15,-5-15-594-15</inkml:trace>
  <inkml:trace contextRef="#ctx0" brushRef="#br0" timeOffset="212375.13">21232 14266 1631 0,'0'0'265'15,"0"0"-250"-15,0 0-15 16,-92 11 0-16,59 8 23 0,3 5-21 16,6 3 17-16,8 1 19 15,11 0-32-15,5-1-12 16,12 0 6-16,20 1 0 15,8-1-9-15,5-2 6 16,4 0 3-16,-4 0-1 16,-6-1 6-16,-11-2-14 15,-7-3 8-15,-12 0 1 16,-9-3 32-16,-2-5-11 16,-22-1 1-16,-13-6-2 15,-6-4-9-15,-6 0-9 16,2-5-2-16,4-7-52 0,13 1 1 15,14-1-73 1,16 2-94-16,1 2-191 0,16-1-217 0</inkml:trace>
  <inkml:trace contextRef="#ctx0" brushRef="#br0" timeOffset="212735.47">21447 14459 152 0,'0'0'1186'0,"0"0"-968"15,0 0-161-15,0 0-31 16,0 0 66-16,9 82-18 16,-5-39 26-16,6 3-17 15,3-5-33-15,5-5-8 0,4-11-42 16,2-10 0 0,1-11-1-16,-1-4-5 0,0-11-6 15,-2-16 12-15,-1-10-14 16,-7-6 6-16,-7-7-65 15,-5-1 73-15,-2-1 0 16,-3 8-9-16,-11 5-2 16,1 14 12-16,2 14-1 15,5 11 26-15,5 13-25 16,1 21 17-16,0 15-17 16,6 6 9-16,10 0 18 15,2-4-27-15,6-7-1 16,0-11 0-16,1-10-95 15,6-19-108-15,-5-4-203 16,-4-4-262-16</inkml:trace>
  <inkml:trace contextRef="#ctx0" brushRef="#br0" timeOffset="213396.62">21815 14059 1360 0,'0'0'299'15,"0"0"-235"-15,0 0-36 16,39 136 60-16,-9-35 10 16,0 11-16-16,-3-8 31 15,-8-23-76-15,-5-26-9 0,-7-16-28 16,1-9 1-16,0-4-2 16,1-3 1-16,-1-6-12 15,-2-14-9-15,0-3-54 16,0-20 19-16,1-14 29 15,2-10-49-15,6-4 26 16,2 1-56-16,5 7 48 16,5 12 33-16,1 12-55 15,3 16 42-15,1 3 38 16,-6 25 8-16,-5 5 79 16,-9 7 8-16,-9 2-6 15,-3-1 38-15,-9-4-62 16,-11-6 8-16,-7-8-30 15,-3-10-42-15,-3-9 10 0,0-4 5 16,2-14-15 0,4-10-1-16,6-3-50 0,11 0-4 15,8 4-6-15,2 9 15 16,16 7 44-16,9 6-8 16,6 1 9-16,6 0-9 15,0 3 1-15,1-2 7 16,2-1-10-16,2-3 7 15,-2-15 2-15,-3-6 2 16,-2-7-17-16,-7-3 15 16,-7-4-25-16,-5 0 26 15,-10-3-9-15,-6 2 10 16,0 5 4-16,-15 5 6 0,0 14 12 16,-1 13 37-1,4 5-58-15,4 30 43 0,5 14-13 16,3 9-20-16,0 5 83 15,12-4-35-15,9-5-12 16,0-10-32-16,6-11-15 16,11-20-65-16,-7-10-72 15,-4-1-360-15</inkml:trace>
  <inkml:trace contextRef="#ctx0" brushRef="#br0" timeOffset="214119.63">23042 14472 705 0,'0'0'640'16,"0"0"-521"-16,0 0-54 0,0 0-18 16,53 90 116-1,-23-71-70-15,4-8-24 0,2-8 5 16,2-3-74-16,-1-8 13 16,-6-12-13-16,-7-7-24 15,-5-7 23-15,-7-2-31 16,-4 0 32-16,-8 0 12 15,0 4 2-15,-8 6-11 16,-4 6 11-16,-1 8 0 16,1 11 61-16,1 1-31 15,5 37-19-15,3 35 1 16,3 35-24-16,2 18 22 16,12 5 2-16,-2-14-20 0,-2-31 24 15,-4-20-29 1,-2-22 6-16,1-12-7 15,1-1-23-15,6-6-54 0,0-6-130 16,-2-16-428-16</inkml:trace>
  <inkml:trace contextRef="#ctx0" brushRef="#br0" timeOffset="-214672.98">23776 14154 854 0,'0'0'263'16,"0"0"-152"-16,0 0-69 16,0 0 6-16,0 0 15 15,0 0-18-15,0 0-11 0,-2-17-32 16,2 17 30-16,0 0-13 15,0 3 5-15,0 7 29 16,0 3-10-16,5 7-8 16,3 6-3-16,3 11-30 15,1 9 2-15,4 9-4 16,-2 6 0-16,-1 1 2 16,-3 0 4-16,-2-10-5 15,-5-6-1-15,0-11 6 16,-3-11-7-16,0-9 1 15,0-11 0-15,0-4 28 16,0-7-26-16,0-15 31 16,0-9-31-16,4-6-2 0,5-7-18 15,3-3-93 1,8 3-37-16,3 5 65 0,6 12 40 16,2 10 43-16,2 13 14 15,0 4-4-15,-5 12 53 16,-4 14 81-16,-9 5-35 15,-7 1 6-15,-8 3-41 16,0-3 19-16,-16-2 7 16,-7-4-69-16,-4-5 13 15,-5-5-39-15,3-9 3 16,0-6-16-16,3-1-43 16,6-7-53-16,4-16-104 15,8-1-168-15,5 2-357 0</inkml:trace>
  <inkml:trace contextRef="#ctx0" brushRef="#br0" timeOffset="-214193.61">24151 14473 519 0,'0'0'602'15,"0"0"-463"-15,26 78-83 16,-10-50-12-16,6-8 150 15,1-7-86-15,4-10-36 16,1-3-49-16,0-11-13 16,-2-14-1-16,-4-4-9 15,-7-9 0-15,-5 1 1 0,-10-4 13 16,0 1-12-16,-10 4 12 16,-10 6-14-16,-5 9 70 15,-2 11-3-15,1 10-14 16,0 2-20-16,3 21-24 15,6 10-9-15,4 5 0 16,8 2 12-16,5-3-5 16,0-5-7-16,9-8 1 15,6-10-1-15,3-9-32 16,0-5 2-16,3-2-17 16,-1-15-78-16,-2-7-15 15,0-3-136-15,-3 3 170 16,-2 6 106-16,-2 7 59 15,0 9 85-15,2 2-32 16,0 14-44-16,5 10 11 0,3 3-48 16,0 0-18-16,1 0-6 15,2-8-7-15,-3-7-33 16,6-12-150-16,-6 0-153 16,-3-5-337-16</inkml:trace>
  <inkml:trace contextRef="#ctx0" brushRef="#br0" timeOffset="-213868.87">24663 14187 456 0,'0'0'841'15,"0"0"-644"-15,0 0-56 16,0 0-122-16,0 0 56 16,-9 81 53-16,11-16-49 0,12 22 5 15,4 22 11-15,2 7-59 16,-5 2-7-16,-4-6-29 15,-3-12 9-15,0 1-15 16,0-4 6-16,-2-2-5 16,0-6 4-16,-3-8-54 15,-3-15-2-15,0-14-22 16,0-15-25-16,-9-12 22 16,-7-6-90-16,-5-6 137 15,-11-9 4-15,-4-6 62 16,-5-27-20-16,1-12 52 15,1-12 1-15,8-6-64 16,13-20-76-16,6 13-214 16,9 10-395-16</inkml:trace>
  <inkml:trace contextRef="#ctx0" brushRef="#br0" timeOffset="-213389.11">24996 14497 1141 0,'0'0'252'16,"0"0"-181"-16,-9 81-35 15,9-44-16-15,6-4 81 0,11-6-55 16,7-6-35-16,-1-9 34 15,1-8-45-15,-1-4 0 16,-3-7-30-16,-4-14-36 16,-4-8 53-16,-6-3 13 15,-4-4 1-15,-2 0 46 16,-2 1-14-16,-13 4 7 16,-3 4 14-16,-4 6-8 15,0 12 25-15,-1 8-49 16,4 1-12-16,1 17 5 15,4 11-1-15,7 6 2 16,1 5 21-16,6-2-37 16,0-4 11-16,10-6-11 15,7-11-27-15,7-6 26 0,4-6-7 16,5-2 8-16,4-2 9 16,2 0-3-16,-3 0-12 15,-2 0 2-15,-6 0-26 16,-4-3-30-16,-9-11-146 15,-6 2-113-15,-7-3-613 0</inkml:trace>
  <inkml:trace contextRef="#ctx0" brushRef="#br0" timeOffset="-213160.78">24539 13975 1884 0,'0'0'393'16,"0"0"-254"-16,0 0-139 16,0 0 0-16,0 0-6 15,0 0-49-15,0 0-44 16,-7-10-255-16</inkml:trace>
  <inkml:trace contextRef="#ctx0" brushRef="#br0" timeOffset="-164507.27">8615 16548 312 0,'0'0'48'16,"0"0"-31"-16,98-79-17 16,-56 43 1-16,-2-5 5 15,-4 1-6-15,-6-1 6 16,-2 1 0-16,-4 1-5 15,-7-14-2-15,-4 12-49 16,-10 4-255-16</inkml:trace>
  <inkml:trace contextRef="#ctx0" brushRef="#br0" timeOffset="-154393.59">23435 3555 400 0,'0'0'55'0,"0"0"-55"16,0 0-25-16,0 0 25 16,0 0 64-16,-9-9-40 15,9 9-24-15,0 0 0 0,0-1 10 16,5 1-10-16,2 0-15 15,1 0-100-15</inkml:trace>
  <inkml:trace contextRef="#ctx0" brushRef="#br0" timeOffset="-153607.62">23708 3478 836 0,'0'0'249'0,"0"0"-147"16,0 0-6-16,0 0 24 16,0 0 52-16,0 0-67 15,0 0-24-15,-82-44-28 16,51 43-46-16,-3 1 11 16,-7 0-18-16,-5 6 1 0,0 11-1 15,-5 0 1-15,5 5-1 16,0 3 0-16,4 0 10 15,7 0-11-15,6 1 1 16,5 2 0-16,8-3-8 16,7-2 8-16,9 1 0 15,0-4-1-15,6-6-7 16,16-1 8-16,6-4 0 16,7-5 0-16,5-4-10 15,9 0 10-15,5-13 0 16,5-3 0-16,5-4 11 15,4 1-8-15,-1 2-2 16,-3 5-1-16,-3 5 9 16,-3 7-9-16,-6 0-1 15,-3 18 0-15,-2 11-2 0,-5 7 2 16,-4 8 2-16,-3 5 4 16,-7 5 5-16,-7-2-8 15,-5-2-3-15,-8-4 1 16,-8-2-1-16,0-5-8 15,-18-1 12-15,-12-1-3 16,-13-4 12-16,-21 1-1 16,-27-4-11-16,-30-6 0 15,-12-8 0-15,1-11 4 16,9-5 24-16,23-8 35 16,18-3 20-16,18-1-56 0,16 4 16 15,10 2-17-15,0 1-26 16,4 0 28-16,3 2-28 15,13 2 0-15,10 1-1 16,8 0-39-16,5 0-133 16,13 8-148-16,2-5-401 0</inkml:trace>
  <inkml:trace contextRef="#ctx0" brushRef="#br0" timeOffset="-152473.33">23282 2241 393 0,'0'0'237'0,"0"0"-138"15,0 0-76-15,0 0 3 16,0 0 90-16,0 0-9 16,0 0 4-16,-2 0-33 15,2 0-27-15,0 0 11 0,0 0-23 16,0 0 3 0,0 0 9-16,0 0-26 0,0 3 1 15,0 4-13-15,0 3 21 16,0 7 30-16,0 5-37 15,3 4-9-15,3 8 12 16,7 15-24-16,6 26 26 16,6 23 41-16,0 7-20 15,-4-16-2-15,-9-23-33 16,-4-28-1-16,-4-9 26 16,3 1-20-16,-2-2 8 15,-1-3-29-15,-1-5 6 16,0-9 7-16,-1-6-15 15,-2-2 7-15,0-1 6 16,1-2-7-16,-1 0-12 0,2 0-9 16,2-7-103-16,1-1-120 15,-1-1-476-15</inkml:trace>
  <inkml:trace contextRef="#ctx0" brushRef="#br0" timeOffset="-151506.27">23776 4937 811 0,'0'0'269'0,"0"0"-175"16,0 0-65-16,0 0 56 15,0 0 59-15,0 0-37 16,0 0-37-16,-2-7-57 15,2 16 6-15,0 27 16 16,16 38 38-16,11 42 12 16,4 24 7-16,4 14-21 15,-4-10 5-15,-3-20-29 16,-1-12-15-16,-4-15-13 16,-4-19-17-16,-5-20-2 0,-4-17 0 15,-3-8-2 1,3 2-11-16,0-4 13 0,-3-5-50 15,-5-15-79-15,-2-9-374 16,0-2-240-16</inkml:trace>
  <inkml:trace contextRef="#ctx0" brushRef="#br0" timeOffset="-150798.66">23112 4642 794 0,'0'0'179'0,"0"0"-79"16,0 0-15-16,0 0 50 15,0 0 36-15,0 0-78 16,0 0-35-16,-90 32 6 16,62-10-35-16,-6 6 24 0,-8 7-36 15,-7 8-9-15,-7 5 8 16,-8 6-15-16,-4 1 0 16,-16 11 7-16,-16 4-2 15,8-12-6-15,10-10 0 16,13-11 1-16,19-12 3 15,-5 3-4-15,0-3 2 16,9-5 6-16,12-4-6 16,12-5-2-16,8-6 0 15,10-3-18-15,4-2 7 16,0 0-106-16,4 0-58 16,15 0 46-16,17-14-93 15,-3 2-130-15,-2-1-245 0</inkml:trace>
  <inkml:trace contextRef="#ctx0" brushRef="#br0" timeOffset="-149844.48">22988 4774 424 0,'0'0'182'15,"0"0"-55"-15,0 0-37 16,0 0 34-16,0 0-27 16,0 0-37-16,0 0 8 15,0 0-44-15,-3 3 15 16,0 2 13-16,-2 2-25 16,1 3 23-16,-1-2-18 15,0 1 2-15,-1 0 19 16,1 0-52-16,-1 2 24 15,1 1-10-15,-1 1-14 0,-2 3 25 16,0 4-15 0,-1 4-1-16,-2 3 20 0,-2 4-28 15,-3 6 8-15,0 2 5 16,-7 4-14-16,0 0 24 16,-4 0-11-16,-1-1 23 15,-1-1 21-15,0-3-46 16,3-2 20-16,2-3-11 15,0-4-11-15,4-3 34 16,3-6-27-16,0-3-1 16,4-5 23-16,2-1-38 15,1-5 13-15,4 1-14 0,0-2 1 16,1-3 21 0,1 1-21-16,-2-1 11 0,2 0-2 15,-2 1-4-15,0-3-7 16,0 2 1-16,-2-1 0 15,1 0 0-15,1 1 2 16,0-1-2-16,0 1 9 16,-1-1-7-16,2-1-3 15,-1 2 1-15,0-2 0 16,0 0 1-16,-3 0-1 16,0 0 0-16,-3 0 2 15,-4 0-1-15,-5-9-1 16,0-1 0-16,-6-2 0 15,-1-3 2-15,-2-3-1 16,2 0-1-16,1 1 0 0,2 1 10 16,6 3-10-16,3 4 0 15,7 3 0-15,3 4 4 16,3-1-2-16,1 3 8 16,2 0-10-16,0 0-4 15,0 0 3-15,0 0-11 16,0 0 4-16,0 0 6 15,0 0 3-15,0 3-1 16,0 2 0-16,0-2-2 16,8 1-13-16,19-4-93 15,-3 0-230-15,4-3-274 0</inkml:trace>
  <inkml:trace contextRef="#ctx0" brushRef="#br0" timeOffset="-149087.99">24670 3878 570 0,'0'0'619'0,"0"0"-509"16,0 0-72 0,0 0-5-16,0 0 31 0,0 0 48 15,0 0-91 1,17 0-19-16,7-3 27 0,10 0 31 16,14-2 42-16,10 1-9 15,20 1-74-15,17 2 5 16,17 0-9-16,-9-2-13 15,-21-2 12-15,-24 1-14 16,-18 0 8-16,3-1-8 16,-1-1 0-16,-6 2-57 15,-20-1-98-15,-10 3-204 16,-6-1-291-16</inkml:trace>
  <inkml:trace contextRef="#ctx0" brushRef="#br0" timeOffset="-148552.7">22684 3779 1160 0,'0'0'213'0,"0"0"-149"16,0 0-16-16,0 0 15 0,-85 55 40 15,53-31-40-15,0 3-44 16,-6 1 14-16,1 1-32 16,-2 0 8-16,0-4-9 15,2-4-2-15,6-6-25 16,5-2-43-16,8-7-3 16,7-6-22-16,6-1-147 15,2-12-457-15</inkml:trace>
  <inkml:trace contextRef="#ctx0" brushRef="#br0" timeOffset="-148333.46">22288 3710 863 0,'0'0'215'0,"0"0"-144"15,0 0 19-15,0 0 15 16,-100 37 10-16,72-17-64 15,0 1-44-15,2-2 8 16,3-1-15-16,1-1 0 16,5-3-47-16,2-1-117 15,-3-4-47-15,7-4-96 16,1-5-62-16</inkml:trace>
  <inkml:trace contextRef="#ctx0" brushRef="#br0" timeOffset="-148131.03">21997 3615 932 0,'0'0'260'15,"0"0"-138"-15,0 0-93 16,0 0 52-16,0 0-43 16,-88 47 0-16,62-27-8 15,0 2-30-15,1-1 0 16,5-1-10-16,3-3-119 15,0-2-56-15,7-4-136 16,4-8-62-16</inkml:trace>
  <inkml:trace contextRef="#ctx0" brushRef="#br0" timeOffset="-147937.22">21672 3557 773 0,'0'0'217'0,"0"0"-90"16,0 0-33-16,-108 45-43 16,76-26 52-16,4-2-53 15,2 0-29-15,4-2-21 16,1 0-6-16,-1 0-52 16,7-5-104-16,-1-3-598 0</inkml:trace>
  <inkml:trace contextRef="#ctx0" brushRef="#br0" timeOffset="-146721.71">20632 3269 593 0,'0'0'202'16,"0"0"-86"-16,0 0 4 15,-86 56-36-15,65-36-22 16,6 5-33-16,4 1-28 16,9 8 23-16,2 4-11 15,13 7 28-15,18 6-9 16,11 3-26-16,12-1 2 0,7-6-8 16,6-8-8-16,5-12 8 15,3-11 23-15,-2-11-5 16,1-5-2-16,-4-24-9 15,-7-11-1-15,-9-11-5 16,-12-8 6-16,-14-8 9 16,-13-12 2-16,-12 6 76 15,-3 0-1-15,-20 3-61 16,-12 11 12-16,-25-3 0 16,-22 7 3-16,-26 18 17 15,-5 16-20-15,1 16-9 16,10 30 6-16,13 19-41 15,4 14 3-15,12 12-3 0,13 9-24 16,18 11 14 0,20 13-99-16,18 8-168 15,1-25-80-15,7-13-708 0</inkml:trace>
  <inkml:trace contextRef="#ctx0" brushRef="#br0" timeOffset="-146010">21547 5225 591 0,'0'0'186'0,"0"0"-80"0,-107 17-93 16,59 1 45-16,0 3 92 15,2 5-40-15,1 5 19 16,6 4-52-16,6 8-28 15,8 6-7-15,15 18-42 16,10 18 28-16,15-6 10 16,16-7-31-16,12-12 37 15,4-13-25-15,23 7 2 16,25 0 6-16,14-15-27 16,-7-15 0-16,-22-20-3 15,-22-4 16-15,-17-14-7 16,3-15-5-16,1-11 9 0,-1-19 6 15,-14-21-10 1,-24-18 3-16,-6 7-9 0,-19 16 2 16,-12 22 29-16,-7 16-14 15,-23-8 11-15,-22 2 29 16,0 9-4-16,5 16 4 16,9 18-9-16,14 15-48 15,-20 31 8-15,-5 26-8 16,14 3-45-16,20-5 16 15,41 8-80-15,8-30-153 16,21-4-801-16</inkml:trace>
  <inkml:trace contextRef="#ctx0" brushRef="#br0" timeOffset="-145213.64">25741 3696 646 0,'0'0'231'16,"0"0"-121"-16,0 0-68 15,0 0 14-15,0 0 14 16,0 0-31-16,-39 75 19 16,32-30-2-16,6 19-5 15,1 23 27-15,17 21-18 16,19 2-12-16,3-16 1 16,4-27-49-16,-5-25 13 15,5-10-13-15,9 1 2 16,11 0 15-16,11-5-10 15,-2-13 2-15,-2-13 3 0,-2-2-3 16,-2-24-9 0,-5-15 7-16,-3-18-1 0,-8-24 35 15,-13 6 1-15,-17 3-13 16,-17 9 5-16,-3 11 1 16,-17-8 13-16,-14-7-10 15,-12 4-13-15,-8 5 9 16,-22 2 5-16,-18 10-1 15,-17 19 8-15,-11 23-46 16,4 19 0-16,6 40-12 16,15 23-65-16,14 18-12 15,11 15-2-15,24-23-68 16,16-11-323-16</inkml:trace>
  <inkml:trace contextRef="#ctx0" brushRef="#br0" timeOffset="-140617.24">27856 4137 320 0,'0'0'91'16,"0"0"48"-16,0 0 28 15,0 0 37-15,0 0-52 16,90-24-67-16,-74 11-42 16,-1 1 14-16,-4-1-24 15,-2 2-5-15,-5-1 24 16,-4 2-20-16,0 0 27 16,0 1-34-16,-3-1-22 15,-7 0 19-15,-4 2 26 16,-2 2-24-16,0 5 10 15,-1 1-27-15,-1 0-4 0,2 5-3 16,-2 11-1-16,4 5 1 16,1 6 13-16,4 4 9 15,3 1 28-15,4 4-40 16,2-1 16-16,0-2-14 16,10-2-11-16,9-2 55 15,3-4-31-15,7-4-7 16,6-5-8-16,4-6-10 15,3-7-9-15,4-3-88 16,14-21-70-16,-12-6-57 16,-7-2-315-16</inkml:trace>
  <inkml:trace contextRef="#ctx0" brushRef="#br0" timeOffset="-139303.09">28256 4001 795 0,'0'0'140'16,"0"0"-100"-16,0 0-15 15,0 0 49-15,-63 80 41 16,57-52-19-16,2 1-21 16,4 6 54-16,0-3-70 15,4-2-30-15,8-2-2 16,4-5-14-16,3-6 25 15,2-4-22-15,2-6-16 16,0-5 45-16,1-2-35 16,1-7 5-16,-4-12 4 0,-3-8-18 15,-2-2-1-15,-5-5 0 16,-5 2-6-16,-3 1 6 16,-3 3 0-16,0 8 1 15,0 4 9-15,0 5-3 16,0 10-7-16,-2 1 0 15,1 1-21-15,-1 20 21 16,2 7 1-16,0 8 22 16,0 1 16-16,2 0-38 15,11-4 10-15,4-7-11 16,0-4 1-16,4-8 6 16,-1-4 6-16,-1-6-13 15,-1-4 9-15,0-3-3 0,-2-17 26 16,-1-8-10-16,0-5-21 15,-6-7 22-15,-1 0-22 16,-4 2-1-16,-2 6 0 16,-1 6-7-16,-1 9 0 15,0 5 7-15,0 10-8 16,0 2 8-16,0 11-25 16,0 15 25-16,5 9 8 15,0 5 2-15,4-1 4 16,5-5-13-16,4-5-1 15,2-9 0-15,3-6 3 16,1-9-4-16,1-5 1 16,0-2-15-16,-1-18-1 0,-1-9 5 15,-2-6-30 1,-4-2 27-16,-6-1-60 0,-3 4 13 16,-4 6-25-16,0 7 13 15,-4 9 57-15,2 12-4 16,-2 0-28-16,0 19 48 15,0 10 0-15,3 8 29 16,3 1-29-16,4-1 1 16,7-7 5-16,4-5-6 15,6-8 0-15,2-9 4 16,3-8-4-16,-1 0-1 16,-1-18-32-16,-5-8-24 15,-6-8-15-15,-6-5-1 0,-10 0-11 16,-3-2 24-1,-5 5 52-15,-13 4-15 0,-9 4 19 16,-1 9-15-16,-4 8 19 16,3 11 25-16,-1 0 18 15,1 22-11-15,6 6-19 16,6 5 64-16,4 0-8 16,8 2-44-16,5-2 4 15,5-2-29-15,16-4 11 16,5-7-11-16,7-2 19 15,5-10-14-15,-2-5-5 16,-1-3 0-16,0 0 12 16,-5-9-4-16,-2-3 0 15,-1-2 19-15,0 3-21 16,-1-4 6-16,0 0-8 0,0-4 3 16,0-2 0-16,-4-2-7 15,-1-3 0-15,-3-3 0 16,-5-5 0-16,0 0-1 15,-5-4-40-15,-5-6-17 16,-1 1 58-16,-2-6-44 16,0-4 14-16,-8-1-5 15,-5 1-11-15,1 5 36 16,-4 9 10-16,4 8 50 16,-2 9 69-16,7 14-55 0,-1 8 0 15,2 13-26 1,0 38-21-16,2 38 85 0,4 34-14 15,0 12-19 1,13-23 7-16,2-31-76 0,0-36 6 16,-1-8-6-16,3 0-18 15,0-2 12-15,1-3-33 16,-5-10-37-16,-2-13-75 16,-11-9-128-16,0-9 0 15,-5-10-298-15</inkml:trace>
  <inkml:trace contextRef="#ctx0" brushRef="#br0" timeOffset="-138883.61">29357 4129 492 0,'0'0'546'0,"0"0"-300"16,0 0-53-16,0 0-94 15,0 0-60-15,0 0-39 0,0 0 0 16,-9-27 21-16,31 31-8 16,7-1 12-16,6-3-25 15,3 0 10-15,2-2 5 16,3-9 5-16,-4-1 6 15,-3-1-1-15,-5 1-15 16,-8 1-11-16,-7 5 1 16,-6 6-28-16,-4 0 27 15,-4 17 2-15,-1 11-1 16,1 5 38-16,2 5-36 16,4 0 6-16,8-4-8 15,5-6-9-15,4-7-4 16,3-9 25-16,5-10-12 15,-1-2 7-15,-1-9-7 16,-3-15 0-16,-5-9-22 0,-8-2 1 16,-11-3 21-16,-4-2 11 15,-6 4 5-15,-16 3 38 16,-6 4-40-16,-5 8 51 16,-3 7-65-16,-1 14-13 15,-2 0 12-15,5 14-14 16,4 9-29-16,6 6-41 15,12 11-177-15,9-9-283 16,3-6-136-16</inkml:trace>
  <inkml:trace contextRef="#ctx0" brushRef="#br0" timeOffset="-138469.7">30055 4014 660 0,'0'0'492'16,"0"0"-438"-16,0 74 24 16,-1-32 7-16,1 1 53 15,0-6 9-15,14-3-81 16,1-7-25-16,2-7-31 16,-4-8-8-16,-4-6-2 15,0-6 10-15,-6 0-2 16,-2-18 21-16,-1-7-20 15,0-9-9-15,0-2 0 0,0 0-3 16,0 0-7 0,0 5 0-16,0 6-21 0,6 5-46 15,8 6 10-15,4 5 58 16,0 4 0-16,0 5 9 16,2 0-10-16,3 5 29 15,-2 12-19-15,3 3 54 16,-1 3-2-16,1 1 4 15,-4 1-24-15,-1-2-31 16,-2-3 10-16,-4-4-11 16,-2-5-37-16,-8-10-154 15,-2-1-157-15,-1 0-341 0</inkml:trace>
  <inkml:trace contextRef="#ctx0" brushRef="#br0" timeOffset="-138333.79">30270 3788 1520 0,'0'0'303'16,"0"0"-303"-16,0 0-169 15,0 0-104-15,0 0 48 16,0 0-125-16</inkml:trace>
  <inkml:trace contextRef="#ctx0" brushRef="#br0" timeOffset="-137402.28">30522 4105 798 0,'0'0'134'16,"0"0"-83"-16,0 0-50 16,34 84 34-16,-17-68 105 15,3-9 21-15,4-7-53 16,2 0-67-16,2-13-15 15,-1-11-23-15,-3-8-3 16,-8-2-7-16,-10-7 5 16,-6 1 4-16,0 1-2 15,-19 3 0-15,-5 11 1 16,0 11 39-16,-5 13-39 16,0 2 37-16,-1 24-16 0,3 11-8 15,2 3 43-15,6 2-13 16,6-4 13-16,7-3-6 15,6-7-51-15,2-6 15 16,15-7-15-16,5-9 1 16,6-5 5-16,3-1-6 15,2-20 0-15,0-7-39 16,-5-8-31-16,-2-4-18 16,-7-2-8-16,-5 1 73 15,-7 7 22-15,-2 8 2 16,-4 11-1-16,-1 15 0 15,0 3-54-15,0 23 54 16,-1 11 70-16,1 6-32 16,0 3-6-16,5-3-32 15,13-7 2-15,9-4 6 0,6-10 10 16,5-6-18-16,1-11 7 16,2-5 5-16,-4-6-14 15,-1-19 2-15,-6-11-51 16,-3-9 19-16,-5-19-20 15,-7-17 36-15,-8 3 7 16,-5 9-8-16,-2 14-1 16,0 20-35-16,-8 3 48 15,-2 6 5-15,1 12 19 16,0 14 57-16,-3 5-65 16,0 22-9-16,2 14 28 15,-1 19-22-15,5 4 2 16,5 4-10-16,1 3 13 0,1-14-15 15,13 1 3 1,5-10-1-16,5-10 0 0,3-11-21 16,1-10-14-16,3-9 35 15,1-8-45-15,-1-11 13 16,-3-15-79-16,1-10-104 16,-5-5 97-16,-2-5 69 15,0-3-27-15,2 6 68 16,-3 7-51-16,3 14-107 15,-2 12 166-15,1 10 5 16,-4 10 75-16,1 17 38 16,-1 7-12-16,-4 2 58 0,0 1-28 15,-6-3 38-15,-2-1-23 16,-5-5-27-16,-2-3-29 16,0-3-48-16,-11-5 17 15,-10-3-64-15,-20-6-20 16,1-2-142-16,1-6-682 0</inkml:trace>
  <inkml:trace contextRef="#ctx0" brushRef="#br0" timeOffset="-135879.47">23513 2037 796 0,'0'0'265'0,"0"0"-122"16,0 0-16-16,0 0 24 15,0 0-43-15,0 0 40 16,0 0-57-16,-23-47-41 16,23 24-3-16,0-8-46 15,0-7 18-15,14-8-19 16,11-18-5-16,18-22 4 0,14-22 1 15,12-4-10 1,-10 18 8-16,-8 23-33 0,-11 28 35 16,-1 4-9-16,8-2 3 15,6 0-7-15,5-5 12 16,-2 10 1-16,-7 5 0 16,-7 8-42-16,-7 9 17 15,-6 3-39-15,-7 5-22 16,-8 4 47-16,-4-1 18 15,-4 0 21-15,-5 1 13 16,-1 1-7-16,0-2 6 16,0 0-12-16,0-2 9 15,0-1-2-15,0 0 2 0,0 4-1 16,-1-1 0 0,-2-1 2-16,1 4-10 0,1-1 12 15,1 1-12-15,0 0 13 16,0 0-13-16,0 0-12 15,0 0 6-15,0 9-23 16,0 9 29-16,1 6-2 16,8 9-2-16,0 3 3 15,3 4 2-15,-1-4-1 16,-2-6 0-16,-2-7-13 16,0-9 12-16,-2-8-8 15,-2-3 0-15,-1-3 9 16,-1 0 9-16,-1-15 35 15,0-7-1-15,0-9-42 16,0-6 24-16,0-4-25 16,0-2 1-16,-3-1 2 0,-3 3-3 15,-3 4 0-15,2 9 0 16,1 6 13-16,1 8-12 16,4 6 1-16,-1 4-2 15,2 1 0-15,0 3-6 16,0 0-14-16,5 0 10 15,7 0-1-15,6 0 4 16,1 3 7-16,2 5-5 16,3 5 4-16,-4 2-19 15,-3 3 19-15,-4 4 0 16,-8 1 1-16,-5 2 30 0,0 3 9 16,-16 2-4-16,-4 1 2 15,-1-2-35-15,2 0-1 16,4-4-1-16,2 0-47 15,-1 11-58-15,3-6-146 16,1-1-426-16</inkml:trace>
  <inkml:trace contextRef="#ctx0" brushRef="#br0" timeOffset="-134017.06">24268 5813 690 0,'0'0'204'0,"0"0"-123"16,0 0 30-16,0 0 14 16,0 0-36-16,0 0 11 15,0 0 54-15,52-27 11 16,-33 8-101-16,5-7-21 0,0-8-5 15,3-7-22 1,4-22 42-16,8-24-27 0,4-30 4 16,1-19 0-16,-3-6-29 15,-7-5-12-15,-7 4 5 16,-3-10 1-16,-4-7 0 16,-1-5 0-16,-1-5 0 15,-2-1-6-15,-2-2-26 16,-4 4 17-16,-4 5-5 15,-1 13 18-15,-1 10-5 16,1 8 7-16,2 3 0 16,3 4 5-16,3 3-4 15,1 6-2-15,-3 11 1 0,-1 13-41 16,-7 5 14-16,-1 20-31 16,-2 12 13-16,0 14 39 15,0 8-19-15,0-1 25 16,0 1 0-16,0 3 0 15,0 9 9-15,0 5-8 16,0 8 17-16,-2 1 23 16,-4 2-27-16,2 0 14 15,-1 1-21-15,1-2-1 16,1 3 7-16,0 2-13 16,0-1 0-16,0 0 0 15,1 2-2-15,-2-1 2 0,3 0 0 16,-2-1 1-1,1 1-10-15,-1-3 9 0,0-2 0 16,1 0 2-16,-1-1 1 16,0 1-3-16,0 0 1 15,2 4-1-15,-1 1 31 16,1 2-29-16,-2 0 4 16,3 0-6-16,-1 0-22 15,-1 2-5-15,-2 10-1 16,-2 10 15-16,-2 5 7 15,-1-1-14-15,2-2-12 16,1-7 7-16,3-7 4 16,1-5 21-16,2-3 0 0,0-2 1 15,0 0 24 1,0-16-18-16,0-6-6 0,0-10-1 16,0-4 7-16,-1-7-8 15,-1 1 1-15,-2-1 0 16,1 6 2-16,-4 1 4 15,2 6-6-15,0 8 0 16,1 5 8-16,1 6-10 16,1 7 2-16,1 2-15 15,-1 2 15-15,1 0-34 16,-3 6-2-16,2 11 35 16,-1 2-34-16,2 4 27 15,1 0-35-15,0-3-56 16,0-2 54-16,4-4 5 15,5 0 30-15,-3-4-1 0,-2-1-12 16,1 0 22 0,-5-3 1-16,0 1 0 0,0 0 19 15,0 0-11-15,-12 1 8 16,-4-1 16-16,-4 3-19 16,-2 0 24-16,0-1 2 15,1-2 9-15,3 0-1 16,1-4-46-16,5 0 23 15,2-3 24-15,3 0-42 16,2 0 21-16,4 0-27 16,1-5 1-16,0-3-8 15,0-4-15-15,6 0 9 16,7-2-11-16,3 1-2 0,2 3 26 16,3 3-15-1,0 3 15-15,3 4 2 0,0 0-1 16,-1 2-2-16,0 9-8 15,1 0-12-15,-3 1 21 16,-5 1 8-16,-1-2 2 16,-8-3 0-16,-2-1-9 15,-5 0-1-15,0 0 21 16,-5 1-1-16,-8 4 20 16,-6-1-33-16,-2-1 3 15,1-1 0-15,-1-1-4 16,2 1-12-16,1 2-29 15,3-3-157-15,6-2-307 0</inkml:trace>
  <inkml:trace contextRef="#ctx0" brushRef="#br0" timeOffset="-132516.02">25580 1683 310 0,'0'0'184'0,"0"0"-112"16,0 0-13-16,0 0 19 15,0 0 36-15,0 0-10 16,0 0-49-16,-1 0-31 16,1 0-18-16,0 0-5 15,0 0-2-15,0 0 1 16,0 0 0-16,0 0 10 16,0 0 5-16,0 0 25 15,0 0 30-15,0 0-21 0,0 0 12 16,0 0-18-1,0 0-20-15,0 0 19 0,0 0-21 16,0 0 2-16,0 0-1 16,0 0-15-16,0 0-14 15,0 0-5-15,0 9-10 16,0 8 22-16,0 3 0 16,1 0 0-16,10 2 0 15,5-4-1-15,2-4 1 16,4-3-16-16,5-4-9 15,1-7 24-15,2 0 1 16,2-5-10-16,-3-14 10 16,-2-5-48-16,-7-6-32 15,-4-6 73-15,-8-2 7 16,-8-1 35-16,0-1 15 0,-8 3 14 16,-11 2-15-16,-3 6-14 15,-4 5 41-15,-2 10-17 16,-4 7-53-16,1 7 28 15,0 0-34-15,1 18 0 16,3 9-6-16,3 10-1 16,6 4 1-16,9 2 4 15,8-1 2-15,1-2-6 16,4-6-14-16,14-9-18 16,5-7-20-16,5-7-36 15,2-9 92-15,0-2-11 16,0-5 13-16,-2-14-10 0,-3-6-3 15,-3-6 12 1,-5 0 1-16,-2-2-52 0,-6 5 50 16,-5 4 4-16,-1 8-2 15,0 8 29-15,0 8-29 16,0 0-7-16,5 12-25 16,4 12 32-16,5 5 34 15,9 3-24-15,4-3-3 16,4-5-7-16,19-14-199 15,-8-5-5-15,-9-5-303 0</inkml:trace>
  <inkml:trace contextRef="#ctx0" brushRef="#br0" timeOffset="-132289.02">26176 1388 339 0,'0'0'800'0,"0"0"-682"15,0 0-118-15,0 0 0 16,0 0 14-16,39 96 4 16,-14-60 77-16,6 0 26 15,6-2-69-15,0 0-4 16,2-6-42-16,0-1 10 16,0-6-32-16,-7-4-65 15,1-8-79-15,-7-6-99 16,-11-3-386-16</inkml:trace>
  <inkml:trace contextRef="#ctx0" brushRef="#br0" timeOffset="-132041.08">26427 1363 935 0,'0'0'387'0,"0"0"-300"16,0 0-64-16,0 0-23 15,-62 101 32-15,42-53 42 16,1 4 29-16,1-1-21 16,0 3-34-16,3-2-48 15,2-2 7-15,4-8-7 16,3-5-41-16,4-7-33 0,2-12-93 16,0-7-20-16,15-12-120 15,5-16 155-15,-1-7-121 16</inkml:trace>
  <inkml:trace contextRef="#ctx0" brushRef="#br0" timeOffset="-131868.45">26554 1436 841 0,'0'0'170'16,"0"0"21"-16,0 0-24 15,27 104-128-15,-16-60 0 16,5-1-31-16,0-5-7 15,4-7-2-15,-1-8-39 0,5-13-113 16,-6-8-158-16,-8-2-333 16</inkml:trace>
  <inkml:trace contextRef="#ctx0" brushRef="#br0" timeOffset="-131711.81">26538 1199 945 0,'0'0'555'0,"0"0"-526"16,0 0-29-16,0 0-154 15,0 0-44-15,0 0-38 16,0 0-136-16</inkml:trace>
  <inkml:trace contextRef="#ctx0" brushRef="#br0" timeOffset="-130463.78">26808 1467 732 0,'0'0'99'16,"0"0"-63"-16,0 114-18 16,7-69-18-16,13-8 34 15,3-5 10-15,4-13 73 16,3-6-38-16,0-10-64 15,0-3 14-15,-2-9 3 16,-7-12-2-16,-2-6 41 16,-8-8-6-16,-8-2 12 0,-3-2 3 15,-3-2-64 1,-15 1 8-16,-4 5-13 0,-5 3 2 16,0 9 22-16,2 8-11 15,-1 13 15-15,2 2-39 16,2 17-9-16,0 14 8 15,7 9 0-15,3 4 1 16,9 3 5-16,3-2-5 16,4-8 0-16,17-6-1 15,3-7-17-15,3-9-14 16,1-6-22-16,2-9 32 16,-2-2 14-16,-2-18 2 0,-1-12-20 15,-3-5-3-15,-2-9-15 16,-7-1 37-16,-4-3 7 15,-2 4 0-15,-3 3 16 16,-4 11-8-16,0 8 8 16,0 12 8-16,0 12-3 15,0 4-21-15,0 25 22 16,-2 13-3-16,2 8 16 16,0 4-33-16,5-1 8 15,11-7-3-15,8-12 3 16,3-7-20-16,4-10 6 15,0-8 4-15,2-7 24 16,-1-2-22-16,-4-8-1 16,0-14 19-16,-4-8-14 15,-2-6 1-15,-4-8-6 0,-3-8 0 16,-4-15 15-16,-7-18-15 16,-4-17 0-16,0 9-1 15,-7 20-20-15,-4 23-11 16,2 20-4-16,0 2 18 15,0 3 16-15,-2 6 2 16,2 10 29-16,-1 9 12 16,0 3-42-16,0 22 0 15,-2 11-6-15,2 14 6 16,6 21 24-16,4 21-23 16,8-7 10-16,10-9-11 15,7-12 3-15,2-20-3 16,6 2 0-16,7-3 0 0,3-11-5 15,-1-10 7-15,0-11-2 16,-1-10 0-16,-5-1-6 16,-3-17-7-16,-5-13 7 15,-2-7-27-15,-8-10-1 16,-6-9-36-16,-8-2 41 16,-4-2 4-16,0 6-82 15,-7 8 5-15,-4 15 42 16,2 13 60-16,3 14 69 15,0 4-67-15,-2 24-1 16,2 13 1-16,3 13 7 16,3 9 29-16,0 2-19 0,12 1 4 15,7-4-1-15,5-5-12 16,1-10-10 0,2-8 0-16,-2-9 0 0,-1-9 3 15,-2-7 26-15,-1-9 1 16,-3-1 44-16,0-13 5 15,-1-12-24-15,0-9-37 16,2-9-12-16,1-4 15 16,4-6-21-16,6 3-28 15,4 4-10-15,2 13-26 16,2 13 20-16,-1 15 20 16,-3 5 5-16,-3 25 19 15,-4 8 4-15,-6 7 16 0,-5 0 94 16,-8 1-50-16,-8-4-1 15,0-3-22-15,-12-4-16 16,-12-3 36-16,-3-7-42 16,-4-5-8-16,-11-11-11 15,6-4-112-15,6 0-417 0</inkml:trace>
  <inkml:trace contextRef="#ctx0" brushRef="#br1" timeOffset="-90437.45">13176 14030 472 0,'0'0'237'15,"0"0"-152"-15,0 0-59 16,0 0 10-16,0 0 100 15,0 0-13-15,0 0-19 16,75 17-2-16,-44 2 6 16,6 6-26-16,10 9-1 15,6 7 14-15,9 9 1 16,2 6-15-16,1 2-15 16,2 0-12-16,-4-5-22 15,-5-5-4-15,-7-5-9 16,-5-8-3-16,-7-7 3 15,-5-5-18-15,-5-3 11 0,-6-6-12 16,-4-2 0-16,-5-4 4 16,-3-1-4-16,-4-4-1 15,-4-3 1-15,-3 0-51 16,0 0-59-16,-9-20-159 16,-7 1-334-16,-5-3-285 0</inkml:trace>
  <inkml:trace contextRef="#ctx0" brushRef="#br1" timeOffset="-89662.94">13184 14025 629 0,'0'0'137'0,"0"0"-95"15,0 0-20-15,27 92 10 16,-14-59 27-16,-3-1 25 16,-1-5-41-16,0-5-11 15,-4-8-6-15,-2-4-25 16,0-5 18-16,-3-3 11 15,0-2 34-15,0 0 44 16,-2-16-10-16,-7-9-62 16,-6-8-22-16,-1-6-8 15,-5-6 19-15,0-3-6 0,-1 0-3 16,2 2 6 0,3 6-6-16,1 3 10 0,3 6-6 15,4 9-7-15,3 5 12 16,2 5-5-16,1 5 2 15,3 4 16-15,0 3-32 16,0 0 0-16,0 0-6 16,10 3-13-16,12 6 13 15,10 6 0-15,4 2 2 16,4 0 5-16,5-2-7 16,-3-1 0-16,-2-3-1 15,-2-3-3-15,-5-2 3 16,-4-2 2-16,-10 0-1 15,-6-3 6-15,-5 3-6 16,-8-3 0-16,0 2 14 0,0 1 39 16,-5 5 27-16,-12 0-49 15,-7 4-16-15,3-1 2 16,-6 0-16-16,6 2-1 16,2 0 0-16,-1 2-26 15,4 15-80-15,6-4-214 16,0 0-414-16</inkml:trace>
  <inkml:trace contextRef="#ctx0" brushRef="#br1" timeOffset="-88852.16">13680 15223 613 0,'0'0'273'16,"0"0"-166"-16,0 0-34 15,0 0 30-15,0 0 4 16,0 0 27-16,0 0-4 16,-37 0-29-16,19 0 1 15,-6 0-6-15,-4 1-33 16,-8 2-13-16,-4-3-10 0,-8 0-7 15,-4 0 5 1,-2 0-30-16,-1-1-7 16,3-5 9-16,7 2-9 0,2 0-1 15,9 1 1-15,4 1-1 16,4-1 6-16,8-1-6 16,5 3 0-16,4-1 0 15,4 1-7-15,4 1 6 16,1 0-11-16,0 0-25 15,0 0-12-15,0 0-61 16,0 0-67-16,0 0-89 16,0 0-50-16,0 0-94 15,0 0 1-15</inkml:trace>
  <inkml:trace contextRef="#ctx0" brushRef="#br1" timeOffset="-88154.09">13002 15093 22 0,'0'0'756'0,"0"0"-616"16,0 0-98-16,0 0-32 15,0 0 28-15,0 0 46 16,0 0-32-16,0 13-26 15,0 4-17-15,7 3-2 16,-3 2 2-16,3 0-8 16,-1 1 22-16,-2-1-17 15,-1-4-4-15,0-5 7 0,1-4-9 16,-2-2 0-16,-2-7-1 16,1 0 0-16,-1 0-14 15,0-11-17-15,0-7 8 16,0-3 1-16,0-7-24 15,-1 2-5-15,-6-4 13 16,-1 1 7-16,1-1 17 16,0 3 9-16,3 5 6 15,0 5 27-15,1 5 15 16,1 4 20-16,2 5 9 16,0 3-20-16,-1 0-15 15,1 0-1-15,-3 7-19 16,0 6-1-16,0 4-15 0,-2 0 0 15,1-2 0 1,-3 1 0-16,-1-3 0 0,3-1 1 16,-4-2 0-16,-2-2 9 15,-1-4-10-15,-3 0-1 16,0-3 0-16,-1-1 1 16,2 0 2-16,3 0-1 15,1 0 37-15,4 0 13 16,3 0 1-16,2 0-11 15,1 0 2-15,0 0-28 16,0 1-14-16,3 7 0 16,10 3-1-16,8 0 15 0,4 0-14 15,4 0 16 1,-1-2 1-16,-1-4-2 0,-2 1 1 16,-2-6-15-16,-3 0-1 15,0 0-1-15,8 0-17 16,-7 0-196-16,-3 0-486 0</inkml:trace>
  <inkml:trace contextRef="#ctx0" brushRef="#br1" timeOffset="-87559.34">13695 15623 973 0,'0'0'226'0,"0"0"-158"15,0 0-22-15,0 0 44 16,0 0 41-16,0 0-4 15,0 0-56-15,-71 27-26 16,41-17-4-16,-6 1-17 16,-9 2 18-16,-4 3-1 15,-6-1-13-15,-3 1 7 16,-2 1-26-16,0-3 3 16,4-1-5-16,1 0-1 15,5 1 1-15,6-3-7 16,5-1 0-16,6 0 5 15,8 0-5-15,7-3-1 0,6 2 1 16,6-3-13-16,4-2 12 16,1-1-7-16,1 0-22 15,0-1-6-15,0-2-89 16,6 0-27-16,6 0-80 16,12-2-81-16,-4-7-187 15</inkml:trace>
  <inkml:trace contextRef="#ctx0" brushRef="#br1" timeOffset="-87155.2">12993 15741 1075 0,'0'0'198'0,"0"0"-139"16,0 0-58-16,0 0 9 15,0 0 35-15,0 0 25 16,0 0-29-16,-64 43-30 16,61-32-10-16,-2 1 8 15,5 0-9-15,0-3 0 16,0 0 0-16,0-2-8 16,0-3 7-16,5-2-4 15,4-2 5-15,4 0-1 16,0 0 1-16,4 0-2 0,-2-9 2 15,-2 1-5 1,2-2 5-16,-3 0 1 0,-2 2 0 16,-2 2 9-1,-2 1-10-15,-3 2 0 0,2 0-1 16,-1 3-7-16,-1 0 8 16,-2 0 0-16,2 0 1 15,2 0-1-15,4 0-121 16,-2 5-166-16,2 6-429 0</inkml:trace>
  <inkml:trace contextRef="#ctx0" brushRef="#br1" timeOffset="-86577.43">13780 16336 677 0,'0'0'370'0,"0"0"-241"16,0 0-64-16,0 0 3 15,0 0 57-15,0 0-6 16,0 0-11-16,-83 5-49 16,55 4-18-16,-4 4 3 15,2 2-3-15,-2 7 15 16,0 3-40-16,-2 5-6 16,-1 6-4-16,0 3-5 0,-4 2-1 15,0 3 0-15,0 2 0 16,2-3-1-16,0-4-5 15,4-5-19-15,5-8 24 16,7-6-19-16,4-6-14 16,10-7-64-16,2-7-3 15,5 0-153-15,3-19-60 16,8-3-79-16,4 0-21 0</inkml:trace>
  <inkml:trace contextRef="#ctx0" brushRef="#br1" timeOffset="-86261.85">13231 16690 1083 0,'0'0'173'0,"0"0"-173"16,0 0 0-16,0 0 0 15,0 0 6-15,-94 92 16 16,75-69-21-16,2-1 8 15,3 0-9-15,5-5 0 16,3-2 11-16,0-5-10 16,5-3 15-16,1-5 2 15,0-2-17-15,5 0 4 16,10 0 34-16,6-3 72 16,9-8-7-16,1 0-29 15,2-2-27-15,1 3-15 0,2-6-33 16,0 2 0-1,18-12-32-15,-10 4-222 0,-3-1-574 16</inkml:trace>
  <inkml:trace contextRef="#ctx0" brushRef="#br1" timeOffset="-85135.63">14536 16010 525 0,'0'0'175'0,"0"0"-70"15,0 0-22-15,0 0 21 16,0 0 10-16,0 0-26 15,0 0-30-15,0 0-38 16,0 0-5-16,0 0-14 16,0 0 1-16,0 0 35 15,2 2-3-15,10-2-5 16,3 0-3-16,0 0-12 0,4 0 15 16,2 0-4-16,2 0 11 15,2 0 15-15,2 0-22 16,-1-3 53-16,1-1-31 15,0-1-36-15,-2-3 5 16,-3-1-4-16,-3 2 0 16,-4 0 8-16,-2 4-23 15,-4-2 0-15,-1 3-1 16,-1 2 7-16,-4 0-6 16,1 0-1-16,-1 0 0 15,2 0 0-15,0 0-10 16,1 2-69-16,-1 0-96 15,0 4-57-15,-1-5-169 16,-2 2-151-16</inkml:trace>
  <inkml:trace contextRef="#ctx0" brushRef="#br1" timeOffset="-84301.1">14936 15928 354 0,'0'0'230'16,"0"0"-108"-16,0 0-47 0,0 0-23 16,0 0 49-16,0 0-9 15,0 0-1-15,8 38-30 16,-1-21-16-16,-1 0 7 15,0 2-18-15,2 0-8 16,-1 1-2-16,0-2-14 16,-1 0 5-16,0-6-10 15,-3-2-4-15,1-3 6 16,-3-2-7-16,-1-4 0 16,0 1 10-16,0-2-10 15,0 0 12-15,0 0 14 16,0-2 44-16,0-9-40 0,-5-3-21 15,-2-3-9 1,-2 0 6-16,0-4-5 0,0-1-1 16,2 1 0-16,-1-2-5 15,-1 2 5-15,3 1 2 16,2 3-1-16,-1 3 5 16,1 0 1-16,2 5-7 15,-2 2 13-15,3 5 3 16,1 0 20-16,0 2-7 15,0 0-10-15,0 0 2 16,0 0-20-16,0 0 5 16,0 0-5-16,0 0 9 15,0 0-5-15,0 0-5 16,3 0 0-16,5 7 9 16,3 0-8-16,3 1-1 0,0-1 0 15,4 1-2-15,0-2 2 16,1 4 1-16,2-3-1 15,-1 1 2-15,0-1-2 16,-1-1 0-16,-2-1 0 16,-2 1 1-16,-3 0-1 15,-3-2 0-15,-1 0 0 16,-1 1 2-16,-4-4-1 16,-2 2-1-16,1-2 6 15,-2 1 5-15,0 1 54 16,0 1-23-16,-6 0-24 15,-6 2-4-15,0-1-13 16,-3 1 15-16,0 0 10 0,-1 2-18 16,2 0 3-1,0 1-11-15,3-1 0 0,4 0-1 16,-1 3-13-16,1-1-35 16,1 8-88-16,3-4-185 15,-2 1-680-15</inkml:trace>
  <inkml:trace contextRef="#ctx0" brushRef="#br1" timeOffset="-81046.25">15405 17217 798 0,'0'0'202'0,"0"0"-102"16,0 0-37-16,0 0 24 16,0 0 36-16,0 0 1 15,0 0-37-15,0 0-13 16,0 0-11-16,0 0 3 16,0 0 7-16,0 0-18 15,0 0 11-15,0 0-10 16,0 0-30-16,-6 1-8 15,-5 3-17-15,-3 1 7 16,-5-1 14-16,-1 3-22 16,-4-4 1-16,-4 4-1 15,-4-3 2-15,-2 2 4 16,-2 4-6-16,-3-1 0 0,-2 1 12 16,-1 0-11-16,0-2-1 15,-1 3 0-15,1 0 1 16,1 0 1-16,0 0-1 15,2 3 0-15,2-3 6 16,-2-2-6-16,2 2-1 16,1-1 0-16,1 2-3 15,0-3 3-15,0 3 0 16,0-4 0-16,2 1 6 16,3-2-5-16,2 1-2 0,5-5 0 15,5 0 0 1,8-2 1-16,4-1 0 0,2 0 1 15,2 0 5-15,2 0-6 16,0 0 0-16,0 2-1 16,0-1-14-16,0-1 15 15,0 0-19-15,0 2-27 16,0-2-28-16,0 0-73 16,0 5-104-16,0-2-31 15,6 1-278-15,-3-2-104 0</inkml:trace>
  <inkml:trace contextRef="#ctx0" brushRef="#br1" timeOffset="-79949.76">14341 17251 392 0,'0'0'398'15,"0"0"-235"-15,0 0-105 16,0 0-28-16,0 0 47 0,0 0 39 15,0 0-12 1,0-13-8-16,0 13-32 0,0 0 7 16,0 0-30-16,3 0-26 15,-2 3-14-15,5 14 7 16,1 2-1-16,3 8-7 16,2 5 1-16,0 6 6 15,1 1-6-15,-1 2 0 16,-1-2 2-16,0-1-2 15,-3-5-1-15,0-3 0 16,-4-8 0-16,-1-4 4 16,1-7-4-16,-2-5 0 15,-1-3-1-15,-1-3-5 16,0 0 6-16,0 0-1 16,0 0-9-16,0 0-8 0,0-6-36 15,0-11 54 1,0-2-1-16,-1-6-6 0,-6-4 1 15,-2-3-35-15,-2-4 25 16,-2-2 9-16,-1-1-16 16,1 0 15-16,-1 5 8 15,4 2-4-15,-2 9 4 16,6 6 2-16,0 3-2 16,3 8 16-16,1-1-4 15,1 7 27-15,-1 0 16 16,2 0-32-16,-1 0 1 15,-3 0-24-15,1 8-5 0,-2 1-5 16,2 5-8-16,-1 1 9 16,1 0-7-16,-2 2-14 15,0 0 21-15,-2 0-11 16,0-1-12-16,-1-2 6 16,-2-1 0-16,1-3 8 15,0-2-4-15,0-2 5 16,0-3 17-16,2 1 0 15,2-3 2-15,2 1 12 16,2-2-14-16,-1 3 14 16,1-3-2-16,-1 0 0 15,0 0 9-15,0 0-12 16,1 1 3-16,1 1 17 16,-2 0-13-16,2 2-2 15,0-2-14-15,0 3 1 0,0-2-1 16,0 3 0-16,0 2 1 15,5 1 5-15,8 2-6 16,2 1 7-16,6 2-1 16,2 0-5-16,3 0 20 15,0 0-3-15,-1 0-9 16,-3-4 7-16,-1-1-15 16,-8-2 14-16,-1-2 5 15,-6 0-7-15,-3-5 6 16,0 0-6-16,-3 0 2 15,0 0 10-15,0 0-5 16,0 0 3-16,0 0-15 16,0 0-7-16,0 0 4 0,0 0-5 15,0 3-38-15,0 9-150 16,0 0-299-16,0 2-504 0</inkml:trace>
  <inkml:trace contextRef="#ctx0" brushRef="#br1" timeOffset="-78575.74">17275 16608 684 0,'0'0'315'16,"0"0"-214"-16,0 0-78 15,0 0-8-15,0 0 2 16,0 0 58-16,0 0-4 16,64-5 2-16,-43-12 43 15,1-5-36-15,0-8-9 16,1-7-7-16,1-7-23 16,-2-5-4-16,-2-6-20 15,-2-1-17-15,-3-2 7 16,-2 0-7-16,-5 0-8 0,-2 3-10 15,-5 3-15-15,-1 6 9 16,0 8 5-16,0 9 2 16,-1 9 17-16,-4 7 0 15,1 8 1-15,0 5 18 16,1 0-19-16,0 8 0 16,0 17-6-16,3 6-6 15,0 13 12-15,0 7 0 16,8 7 0-16,6 4 3 15,3 2-3-15,6-2 0 16,-2-6 0-16,4-6-4 16,0-11 4-16,1-11 0 15,-1-9 0-15,1-10 5 16,-1-9-5-16,2 0 0 0,-2-9-1 16,0-13-2-1,-5-8-3-15,-1-6 6 0,-7-5-14 16,-2-5 12-16,-5-4-24 15,-5-2-6-15,0 0 9 16,0-1-2-16,-8 4 24 16,-3 5-5-16,0 5 6 15,2 9 0-15,-1 7 1 16,2 11 5-16,4 5-4 16,-1 7 6-16,2 2 21 15,3 18-28-15,0 16-1 16,2 20 12-16,22 22 4 15,1-2 13-15,4-5-13 0,2-12-4 16,-3-17 21 0,5-1-12-16,1-3-12 0,2-13-4 15,-2-13-5-15,13-15-61 16,-6-14-241-16,-6-8-953 0</inkml:trace>
  <inkml:trace contextRef="#ctx0" brushRef="#br1" timeOffset="-77667.86">18482 16138 629 0,'0'0'280'0,"0"0"-174"16,0 0-25-16,0 0-25 15,0 0 27-15,0 0-7 0,0 0-41 16,-2 0-7-16,2 0-11 16,5 0 38-16,8 0 35 15,7 0-39-15,5 5-3 16,9 0 22-16,7-2-23 15,6 0 1-15,4-2-26 16,0-1-21-16,1 0 12 16,-2-7-12-16,-5-3 5 15,-3 0-3-15,-3-2-3 16,-8 2 0-16,-6 3-10 0,-6 3-68 16,-6 1-102-1,-9 3-93-15,-4 0-299 0,0 0-100 0</inkml:trace>
  <inkml:trace contextRef="#ctx0" brushRef="#br1" timeOffset="-77231.89">18665 16352 510 0,'0'0'169'0,"0"0"-108"15,0 0-29-15,0 0 47 16,0 0 38-16,0 0-42 15,0 0 22-15,12 6 4 16,4-6-18-16,4 0 13 16,5 0 1-16,7 0-18 15,5 0-1-15,3 0-22 16,1 0-26-16,2 0-2 16,-3 0-6-16,-3 0-4 15,-2-3 6-15,-7-2-23 0,-4 1 8 16,-5 3-9-1,-7 0 1-15,-1 1-2 0,-4 0 1 16,-4 0-66-16,-3 0-167 16,0-3-269-16,-5-2-502 0</inkml:trace>
  <inkml:trace contextRef="#ctx0" brushRef="#br1" timeOffset="-76923.74">18753 15920 880 0,'0'0'527'16,"0"0"-440"-16,0 0-71 15,0 0-15-15,0 0 0 16,0 0 27-16,0 0 1 15,0 42-7-15,14-4 1 16,3 8 12-16,0 4-12 16,-1 2 21-16,-2-2-3 15,-1-5-22-15,-1-5 1 16,0-7-20-16,-2-5 0 16,3-9-7-16,6-7-110 15,-4-5-189-15,0-6-498 0</inkml:trace>
  <inkml:trace contextRef="#ctx0" brushRef="#br1" timeOffset="-76375.15">19636 15858 618 0,'0'0'634'0,"0"0"-550"0,0 0-55 16,-17 89-20-16,17-57 42 16,0 4 88-16,1 0-72 15,15 3-35-15,2 0-6 16,6 0-25-16,4-1 5 15,5-3-6-15,3-3 1 16,3-5 10-16,1-2-10 16,2-9 0-16,-1-4 11 15,-2-9-12-15,-1-3 0 16,-4-9 0-16,-3-11 0 16,-2-12 10-16,-4-7 5 15,-4-6 2-15,-6-8 34 16,-6-1-29-16,-8-2 6 15,-1 3-4-15,-3 3 0 16,-13 5 1-16,-6 7 2 0,-4 7 8 16,-4 5 14-16,-7 9-21 15,-3 4-7-15,-5 10-6 16,-4 3-15-16,-5 0 7 16,2 11-7-16,2 10-1 15,4 5-5-15,6 2-31 16,6 2-7-16,8 2-41 15,7-2-95-15,7 6-111 16,6-10-308-16,4-2-165 0</inkml:trace>
  <inkml:trace contextRef="#ctx0" brushRef="#br1" timeOffset="-75893.15">20014 15841 1405 0,'0'0'282'0,"0"0"-234"16,0 0-48-16,0 0 0 16,0 0 0-16,0 0 34 15,0 0-21-15,-27 84 3 16,21-47-9-16,-3 7 22 0,-2 1 12 16,-2-1-23-16,1-2-5 15,-1-5-8-15,2-6-5 16,1-1-13-16,-1-11-195 15,5-7-668-15</inkml:trace>
  <inkml:trace contextRef="#ctx0" brushRef="#br1" timeOffset="-74761.88">19132 16915 1190 0,'0'0'389'0,"0"0"-291"16,0 0-79-16,0 0-18 16,0 0 41-16,0 0 6 15,0 0-29-15,0 0-10 16,0 55-9-16,5-10 1 0,2 10 4 15,0 4-5-15,3 5 1 16,-3 1 11-16,2-4-12 16,-3-3 0-16,0-8 0 15,-2-8 0-15,-1-9-1 16,0-12 2-16,0-5-1 16,-1-11 0-16,-2-5 0 15,0 0-14-15,0 0-13 16,-2-15-16-16,-11-8 3 15,-2-8 26-15,-5-7 5 16,-2-8 9-16,3-9-9 16,-2-4 0-16,3-6-18 0,6-1-27 15,6-1 19-15,6 6 12 16,0 6 10-16,17 11 4 16,9 8-4-16,6 14-2 15,4 6 15-15,5 12 0 16,-1 4 4-16,-1 6-2 15,0 16 5-15,-9 6 10 16,-8 2-9-16,-7 4 21 16,-9 2 33-16,-6 1-1 15,-3 3 2-15,-18 1-40 16,-5-4-11-16,-6-1 0 16,-1-6-11-16,1-7 4 15,2-6-5-15,6-7 0 16,7-8-19-16,7-2-94 15,10-2-60-15,0-15-69 0,1 0-306 0</inkml:trace>
  <inkml:trace contextRef="#ctx0" brushRef="#br1" timeOffset="-74362.69">19481 16934 722 0,'0'0'217'0,"0"0"-158"16,0 0-39-16,8 95 76 15,1-65 8-15,7-2-45 16,2-3-33-16,6-8-25 0,1-4 15 16,0-7-16-16,-1-6 1 15,-3 0 11-15,0-13-12 16,-5-7 0-16,-4-4 0 15,-6-2 1-15,-3-3 5 16,-3 0 0-16,0 2 0 16,-9 0 45-16,-8 1 24 15,-3 2 36-15,-4 4-14 16,-3 3-32-16,1 3-29 16,0 4-20-16,4 9-6 15,1 1-10-15,3 0-11 16,5 17-52-16,3 6-9 0,5 4-27 15,3 4 15 1,2-2 9-16,3 5-69 0,11-7-246 16,-2-8-405-16</inkml:trace>
  <inkml:trace contextRef="#ctx0" brushRef="#br1" timeOffset="-74100.02">19796 16574 674 0,'0'0'267'0,"0"0"-131"0,16 119-72 15,-7-64 62-15,3-1 8 16,1-2-67-16,0-4-33 15,-2-6-24-15,-2-6-9 16,-1-10-1-16,-4-8-7 16,-1-9-93-16,-3-9-187 15,2 0-502-15</inkml:trace>
  <inkml:trace contextRef="#ctx0" brushRef="#br1" timeOffset="-73169.11">20027 16907 1039 0,'0'0'206'0,"0"0"-160"15,18 97-20-15,-6-59-14 16,1-6 105-16,5-10-38 16,-1-6-56-16,3-8-1 15,3-8-15-15,-2-4 0 16,0-14 4-16,-1-8-11 15,-6-7 12-15,-2-4-5 16,-9-1-7-16,-3 1 0 16,0 1 0-16,-16 6 0 15,-4 2 8-15,-5 6-6 16,-4 7 12-16,1 7 15 16,1 6-8-16,2 2-12 0,3 10-9 15,5 13-6-15,4 10 5 16,7 1-4-16,3 7 4 15,3-1-1-15,0-1-5 16,3-8 7-16,8-3-2 16,2-14-14-16,3-6 0 15,2-8-38-15,3-1-46 16,1-20 0-16,-2-5 1 16,-3-6-25-16,-3-2 8 15,-7 2 80-15,1-1 36 16,-5 3 69-16,-3 7 44 15,1 9-22-15,1 5-62 0,-1 9-16 16,4 1-7-16,2 20-4 16,3 11 24-16,4 6-26 15,1-1 13-15,0 1 6 16,1-6 13-16,-1-7-3 16,3-9-20-16,-1-9-9 15,0-7 4-15,-2-3-4 16,3-17-20-16,-3-7-18 15,1-5-21-15,-2-7 31 16,-1-2 9-16,-4-1 16 16,-1 0 3-16,-3 5 1 15,-1 4 26-15,-1 10-5 16,0 9-21-16,0 7 14 16,1 7-15-16,1 14 1 0,3 15 51 15,0 11-23-15,-1 7-3 16,3 1-7-16,0-4-2 15,-1-2 17-15,0-9-21 16,-1-9-7-16,-3-8 4 16,-2-7-10-16,-1-9 0 15,-2 0-1-15,0-3-20 16,-5-14 19-16,-8-5-10 16,-1-4 11-16,0-4-28 15,3-6-22-15,2 3 15 16,6-3-3-16,3 6-5 15,0 3 27-15,17 8-11 16,5 7 11-16,8 10 17 16,4 2 0-16,2 5 29 0,1 9 30 15,0 6 18-15,-6-4 31 16,-5 1-36-16,-8 0-31 16,-5-6-26-16,-11 5-15 15,-2-4-261-15,0 0-1077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25:18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2559 8557 848 0,'0'0'507'15,"0"0"-437"1,0 0 17-16,0 0 68 0,0 0-19 16,0 0-32-16,-3-6-19 15,-1 3-35-15,-4 0-15 16,-2-2-1-16,4 1-3 15,-5-1 0-15,1 2 0 16,-3-1-9-16,-4 1-6 16,1 2-7-16,-5-1-8 15,1 2 0-15,-2 0 0 16,0 0-1-16,2 0 1 16,-2 6-1-16,4 4-1 15,0 1 0-15,0 1-6 16,-1 6 5-16,1 3-4 15,3 6-3-15,0 4 3 0,2 5-2 16,5 3 7-16,1 3 0 16,5 2 0-16,2 4 0 15,0 3 1-15,0 1 0 16,12 1 0-16,3-3-2 16,5-1 1-16,2-5 0 15,0-5 1-15,2-5 0 16,-1-5 0-16,2-3 0 15,2-3 0-15,3-3 0 16,-2-3-1-16,2-3 0 16,-2-3 2-16,2-3-2 15,1-3 1-15,-1-4 0 0,3-1 1 16,4 0-1-16,0-8 1 16,1-6 0-16,-4-2-1 15,2-2 1-15,-3-2-1 16,-5-3-1-16,3-1-41 15,-2-5-58-15,5-18-108 16,-6 8-113-16,-7 1-322 0</inkml:trace>
  <inkml:trace contextRef="#ctx0" brushRef="#br0" timeOffset="607.1">3093 8533 1172 0,'0'0'348'15,"0"0"-294"-15,0 0-35 16,0 0-8-16,0 0 16 16,0 0 10-16,-43 96-6 15,40-60 0-15,0 6-2 16,3 7 3-16,0 3-1 15,0 3 5-15,0 0 2 16,15-1 8-16,0-4-15 16,6-2-14-16,2-5 2 15,6-5-3-15,-1-4-1 0,3-6 21 16,4-6-25 0,-1-8-10-16,2-5 1 0,1-7 7 15,2-2-9-15,-5-11 1 16,-1-11 8-16,-3-9-3 15,-3-8 25-15,-6-7-5 16,-2-6-2-16,-7-4-1 16,-6-3-11-16,-6-1-1 15,0 1 0-15,-6 2-3 16,-9-1-7-16,-4 7 1 16,-5 1 7-16,1 6-3 15,-5 7 7-15,1 6 0 16,-1 2 1-16,1 8 3 15,-1 2-2-15,1 5-7 16,-1 5 9-16,1 4-16 0,0 5 5 16,0 0-6-16,-3 11 1 15,3 8-1-15,-1 4-5 16,6 5-6-16,1 5-3 16,6 3-16-16,4 4-11 15,6 6-14-15,5 0-26 16,0 4-19-16,22 17-120 15,3-13-144-15,2-6-472 0</inkml:trace>
  <inkml:trace contextRef="#ctx0" brushRef="#br0" timeOffset="1261.31">3882 9036 1380 0,'0'0'244'0,"0"0"-193"16,0 0 2 0,0 0 20-16,0 0-35 0,0 0-15 15,0 0-13-15,-1-52-9 16,13 35 5-16,4 3-4 16,2 3 8-16,3 4-1 15,3 5 1-15,-1 2 5 16,0 3 8-16,-1 14 8 15,-4 6-12-15,-3 5-1 16,-7 7-7-16,-7 6-4 16,-1 3-5-16,-3 4-1 15,-12 0 1-15,-6 1-1 16,-1-4-1-16,-1-3 1 16,1-8 5-16,0-5-4 15,2-8-1-15,4-6 0 0,1-6-1 16,3-6-1-16,3-3-30 15,0 0-27-15,5-6-66 16,4-8-2-16,0 2 36 16,4-1 53-16,14 5 37 15,6 5 6-15,7 3 9 16,7 0 47-16,5 12-6 16,2 4-9-16,1 1 24 15,-4-4-2-15,-5-1-9 16,-1-7-17-16,-1-5-3 15,-5 0-1-15,-7-12-20 16,-1-12-19-16,0-36-22 0,-8 6-144 16,-4 1-360-16</inkml:trace>
  <inkml:trace contextRef="#ctx0" brushRef="#br0" timeOffset="34773.01">3366 12098 945 0,'0'0'237'15,"0"0"-159"-15,0 0 5 16,0 0-3-16,0 0 21 15,0 0-5-15,3-73-11 0,-3 44-50 16,0-3-10-16,0-2-5 16,0-3-4-16,0-1 8 15,0-3-16-15,0-2 1 16,0-1 0-16,0 2-8 16,0 4 0-16,0 4-1 15,0 7 1-15,-3 9 0 16,0 5 0-16,0 6 5 15,3 6-6-15,0 1-14 16,0 0 11-16,0 18 3 16,0 25 0-16,0 30 2 15,6 34-1-15,8 14 2 16,-1-1-2-16,-7-11 5 0,0-29-5 16,-6-20 0-16,3-18 5 15,-3-7 7-15,3 1-4 16,-3-2 3-16,3-4-2 15,0-10 2-15,-2-10-11 16,1-6-1-16,-1-4-5 16,1-9-74-16,-1-11-133 15,1-7-402-15</inkml:trace>
  <inkml:trace contextRef="#ctx0" brushRef="#br0" timeOffset="35292.01">3630 11751 669 0,'0'0'244'0,"0"0"-176"16,0 0-12-16,0 0 49 15,0 0 9-15,0 0-4 16,100 46-53-16,-70-46-24 16,-3 0 50-16,-1-3-15 15,-3-8-5-15,-2-4-12 16,-5-2 10-16,-4-4-17 16,-4-1-9-16,-4-1-22 0,-4-1 1 15,0 3 21-15,-6 2-18 16,-9 3-8-16,-4 3-9 15,-3 3 7-15,-4 6-1 16,2 2-6-16,0 2 1 16,-1 2-1-16,4 12 1 15,3 6-1-15,2 7 0 16,5 3 0-16,8 3-1 16,3 2 1-16,0-1-1 15,8-5 0-15,8-4 1 16,5-6 2-16,0-2 14 15,4-3-4-15,-1-5-5 16,2-4-5-16,-2-3 0 0,-1-2 5 16,-2 0-7-16,-6 0-38 15,-2-2-79-15,-5-4-184 16,-5 0-358-16</inkml:trace>
  <inkml:trace contextRef="#ctx0" brushRef="#br0" timeOffset="35563.25">3711 11900 738 0,'0'0'278'16,"0"0"-196"-16,0 0-25 0,0 0 66 15,0 0-9 1,0 0-24-16,0 0 19 0,34 37-23 15,-12-27-32-15,4-4 18 16,2 0-14-16,0-1-21 16,1-5-24-16,-1 0-1 15,0 0-6-15,-2 0-6 16,-2-4-65-16,1-9-161 16,-4 1-262-16,-8-1-469 0</inkml:trace>
  <inkml:trace contextRef="#ctx0" brushRef="#br0" timeOffset="36576.42">4131 11575 1151 0,'0'0'236'0,"0"0"-178"0,0 0-41 16,0 0 2-16,0 98 55 15,0-61 18-15,0 4-31 16,0-2-14-16,0-3 6 16,2-4-23-16,-1-7-11 15,1-8-1-15,-1-8-2 16,1-2-7-16,-2-7-3 16,0 0 4-16,0 0 21 15,0-10-27-15,0-9-2 16,0-5 45-16,0-5-36 15,-3-1-9-15,-2 0 12 16,2 2-7-16,2 4-5 16,-1 6-1-16,2 3 0 0,0 7-1 15,0 3-15 1,0 5-5-16,8 0 1 0,1 0 5 16,7 10 6-16,2 3 8 15,0 3 1-15,1 3 5 16,-2 1 0-16,2 1-5 15,-1 1-1-15,-3 2 2 16,3-2 0-16,-3-1-1 16,1-4 0-16,2-4 0 15,0-4-1-15,-3-7-19 16,3-2 13-16,-3 0 5 16,-2-7 1-16,1-11-1 15,-3-4 0-15,-3-6 1 16,1-1 0-16,-6-1 15 15,-3-2-4-15,0 3-2 0,0 3 4 16,-9 6-2-16,-2 4 15 16,-3 8-4-16,-3 3-21 15,-4 5 7-15,-1 0 2 16,-2 15-4-16,3 4-5 16,0 5-1-16,2 1 0 15,4 1-1-15,6 3-5 16,2-2 5-16,5 1-6 15,2-3 6-15,0-2-1 16,10-3-5-16,4-7-1 16,5-3 7-16,-2-6-24 15,4-4-4-15,-4 0 17 0,0-14 3 16,1-6-1-16,-5-5-6 16,-1-3 16-16,-6-3 12 15,2 0-12-15,-5 0 0 16,-2 4 5-16,-1 7 1 15,0 5 4-15,0 10-4 16,0 5-6-16,5 0-25 16,2 8 15-16,3 13 10 15,4 6 13-15,5 1-3 16,2-1-2-16,-1-3-8 16,-3-7 0-16,0-6-15 15,-2-4-231-15,-9-4-452 0</inkml:trace>
  <inkml:trace contextRef="#ctx0" brushRef="#br0" timeOffset="37063.4">3433 12271 1285 0,'0'0'290'0,"0"0"-211"16,0 0-38-16,0 0 21 15,0 0 14-15,0 0-27 16,0 0-27-16,18 0-8 16,9 0 27-16,15 0 23 15,25 0-18-15,33 2 10 16,34-2-6-16,12 0-23 16,-10-12-26-16,-17-8 0 15,-37 0 6-15,-18 5-6 16,-17 5-1-16,-3 1 0 15,1 2-28-15,4 2 15 16,-1 1 2-16,-6 4 4 0,-8 0 1 16,-4 0 5-16,-5 5-5 15,-4 3 4-15,-1-1-17 16,-4 0-31-16,-4 1-38 16,-4-3-99-16,-4 0-404 0</inkml:trace>
  <inkml:trace contextRef="#ctx0" brushRef="#br0" timeOffset="126569.18">2580 16967 667 0,'-3'0'225'0,"3"0"-145"16,-3 0-41-16,3 0 64 16,0 0 34-16,0 0-9 15,0 0-46-15,0 0-26 16,0 0-14-16,0 0 4 15,0 0-5-15,0 0-13 0,0 0-15 16,0 0-7 0,0 0-6-16,0 0-1 0,0 0-11 15,11-3 11-15,3-5 0 16,3-4-27-16,7-8 28 16,1-4 37-16,3-7-25 15,-1-6-5-15,3-6 2 16,-4-3-7-16,-1-1-2 15,-4-4-8-15,-4 1-43 16,-6 4-1-16,-5 1 14 16,-3 3 13-16,-3 5-20 15,0 4 19-15,0 7 18 16,-9 6 8-16,3 4 0 16,1 8 8-16,0 2-1 15,3 3 4-15,1 3-11 0,-1 0 10 16,1 0-10-16,-1 7 0 15,1 10-23-15,-1 12 7 16,2 7 4-16,0 7 11 16,0 7 0-16,0 3 0 15,0 3 0-15,0 1 1 16,0-2-1-16,3-5 1 16,3-3 0-16,4-8-1 15,1-8 1-15,3-3 0 16,0-9-2-16,0-5 1 15,4-5-5-15,-5-4 6 16,2-5 0-16,0 0-6 16,0-12-18-16,0-7 24 0,0-10 10 15,0-7-3-15,-2-7 3 16,2-5-8-16,1-4-1 16,-2-4 0-16,-1 1 0 15,-1 1-1-15,-3 1-13 16,-3 5-32-16,-3 3-21 15,-3 9 1-15,0 5 6 16,0 6 23-16,0 9 23 16,-7 6 13-16,1 6 3 15,0 4 4-15,-2 0 7 16,5 8-13-16,-4 13-1 16,4 10 0-16,0 10 0 0,3 21-1 15,0 20 1 1,13 16 12-16,2-8 49 0,1-18-9 15,-2-26 23-15,1-19-12 16,0 0-11-16,4-5-22 16,5-4-18-16,0-8-12 15,1-10 0-15,1 0-13 16,2-10 5-16,-3-6-40 16,5-10-94-16,-9 3-175 15,-6 2-391-15</inkml:trace>
  <inkml:trace contextRef="#ctx0" brushRef="#br0" timeOffset="127320.18">3502 16794 462 0,'0'0'136'0,"0"0"-94"16,3 81-2-16,4-44 24 0,-4-2 69 15,0-4-18-15,-1-3-63 16,-2-8-19-16,1-3-11 16,-1-7-10-16,0-3-4 15,0-5 37-15,0-2 46 16,-1 0-17-16,-7-14-58 16,-5-5-6-16,4-4-10 15,0-6-7-15,0-4-19 16,6 0 6-16,3 1 8 15,0 5 12-15,3-3 0 16,12 4 0-16,0 4 0 16,7 6 1-16,2 2-1 15,3 3 0-15,1 4-10 16,-1 0 10-16,3 4 7 16,-6-3-7-16,1 2 2 0,-4-3-2 15,0 1-11 1,-6-2 2-16,-6-1 9 0,3 1 6 15,-5-2-6-15,-2 1 0 16,-2 1 0-16,-3-1 1 16,0 1 6-16,0-1-7 15,-3 1-8-15,-8 1-15 16,-2 2 7-16,-1 0-3 16,-2 3 11-16,1 2 3 15,-3 2 5-15,3 15 0 16,-1 5-9-16,2 8 8 15,4 7 1-15,3 0 18 0,4 1 12 16,1-1 1-16,2 0 17 16,0-4-3-16,11-4-9 15,6-6-22-15,6-5-12 16,2-3-2-16,6-8-32 16,13-7-79-16,-7 0-215 15,-7 0-378-15</inkml:trace>
  <inkml:trace contextRef="#ctx0" brushRef="#br0" timeOffset="127802.04">4000 16696 595 0,'0'0'392'15,"0"0"-314"-15,0 0-56 16,0 0 0-16,0 0 24 15,0 0 61-15,0 0-78 16,-79-9-29-16,70 19 16 16,-3 3 17-16,5 3-26 15,-1 3-7-15,5 2-6 16,3 2 6-16,0-1-9 16,2 0 8-16,11-3-4 15,5-2-59-15,6 0 58 16,1-5 6-16,-1 1 1 15,0-2 0-15,-3 0 0 16,-6 0 5-16,1 3-6 16,-8-2-2-16,-4 5 2 0,-2-2 29 15,-2 2-2-15,0-3 14 16,-6-2 27-16,-8-3 16 16,-4-3-15-16,-5-4 12 15,-4-2-9-15,-3 0-30 16,3-10-41-16,0-3 10 15,6 0 5-15,5 2-5 16,7 2-11-16,6 4-15 16,3 2 0-16,0 2-48 15,9 1-21-15,13 0-37 16,19 0-18-16,-6 0-434 16,-1-5-127-16</inkml:trace>
  <inkml:trace contextRef="#ctx0" brushRef="#br0" timeOffset="128265.31">4177 16744 939 0,'0'0'309'16,"0"0"-281"-16,0 0-28 15,0 0 0-15,0 0 0 16,0 0 17-16,8 105 13 15,4-68 25-15,6-1-4 16,-3-5-16-16,1-4-21 0,1-9 2 16,-1-7-16-16,-1-6 0 15,1-5 0-15,-2 0 0 16,-4-13 1-16,1-7 15 16,-7-5-16-16,-2-4-11 15,-2-4-29-15,0 0-12 16,-5 0 40-16,-4 6 12 15,0 5 3-15,2 5 3 16,1 7-5-16,3 9 6 16,0 1-6-16,3 11 9 15,0 15-10-15,0 9 1 16,7 8 12-16,5 3 32 16,3-2 34-16,1-3-2 0,1-10-3 15,2-6-37-15,1-8-23 16,1-8-4-16,2-6-10 15,1-3 0-15,-1-8-26 16,2-13-83-16,2-30-40 16,-3 5-130-16,-9-1-413 0</inkml:trace>
  <inkml:trace contextRef="#ctx0" brushRef="#br0" timeOffset="128687.26">4574 16353 232 0,'0'0'862'0,"0"0"-726"16,0 0-114-16,0 0-21 16,0 0 9-16,0 0 63 15,17 83 21-15,-1-38 9 16,8 25 6-16,3 23-10 0,7 16-24 15,-3-8-39-15,-8-22-18 16,-8-29-17-16,-8-21 0 16,2 4 6-16,0-1-7 15,0-1 0-15,0-7-15 16,-4-7-48-16,-5-4-141 16,0-6-166-16,0-5-342 0</inkml:trace>
  <inkml:trace contextRef="#ctx0" brushRef="#br0" timeOffset="129499.77">4992 16623 519 0,'0'0'303'0,"30"113"-152"16,-8-43-3-16,-1-2-34 16,-3-9-23-16,-3-14-17 15,-3 1-27-15,4 2-22 16,-5-8-12-16,-4-10-9 15,-1-10-4-15,-6-8-87 16,0-6-210-16,-2-6-363 0</inkml:trace>
  <inkml:trace contextRef="#ctx0" brushRef="#br0" timeOffset="130594.03">4935 16931 234 0,'0'0'395'16,"0"0"-285"-16,0 0 36 16,0 0 4-16,87-48-33 15,-53 29-23-15,-1-3-42 16,-2 0-27-16,-1 3-13 16,-6 1-5-16,-3 6-6 15,-5 3 5-15,-5 9-6 16,-1 0 2-16,2 7 6 15,-3 15 24-15,6 10 3 16,-2 6-10-16,1 1-12 16,5 2 0-16,2-2 25 0,-1-8-8 15,3-6-17-15,3-8-12 16,0-8 0-16,1-9-1 16,-3 0-18-16,-3-9-1 15,-5-11 18-15,-5-7-47 16,-5-2 12-16,-6-4-14 15,0-2-29-15,-12 1 34 16,-9 4 1-16,-4 3 44 16,1 5 5-16,-3 5 36 15,0 6-24-15,0 5 18 16,2 6-22-16,3 0-7 16,2 12-5-16,2 10-1 0,6 6 0 15,5 6 0-15,3 3 15 16,4 1-1-16,0-4 3 15,11-4-5-15,4-7-9 16,5-7-2-16,0-7 0 16,0-9-1-16,2 0-54 15,-1-14 8-15,-3-8-21 16,-3-4-8-16,-6-4 36 16,0-1 10-16,-2-2 12 15,-4 2 17-15,-1 5 16 16,-1 5 27-16,1 8 38 15,1 6-39-15,1 7-36 0,4 8 3 16,5 17 89 0,2 12 1-16,3 5-42 0,0 3-24 15,3 1 49-15,-2-7-25 16,1-7-22-16,-1-11-18 16,-3-8-4-16,-4-8-13 15,-1-5 0-15,-4-1-1 16,2-16 1-16,-6-10 6 15,2-8-6-15,-4-2-16 16,1 0-6-16,-1 3 4 16,2 7 18-16,0 9 0 15,4 8-1-15,1 10-6 16,1 0-5-16,6 16 12 16,-2 9 37-16,2 3-5 15,0 3-15-15,-3-5-5 0,-2 2 3 16,-2-6-1-16,-5-3-6 15,3-5-7-15,-2-5 0 16,-2-6 0-16,-2-1 5 16,0-2-6-16,0 0-19 15,0-15-20-15,0-6-21 16,0-9-4-16,0-1 19 16,0-8 10-16,0 4-9 15,9 1 28-15,4 7 16 16,5 2 0-16,6 9 1 15,1 10 17-15,1 6 35 16,2 3 26-16,2 21-3 0,-3 6-26 16,-2 8-21-16,-4 8-9 15,-6 0-4-15,-2-1-4 16,-4-3-9-16,-1-8 3 16,-2-5-6-16,-1-12-6 15,0-9-55-15,1-10-134 16,0-14-154-16,-1-8-279 0</inkml:trace>
  <inkml:trace contextRef="#ctx0" brushRef="#br0" timeOffset="130851.37">6125 16356 1039 0,'0'0'306'0,"0"0"-257"15,0 0-49-15,0 0 88 16,41 83 66-16,-17-31-57 16,4 18-32-16,-1-2 7 15,-2 2-10-15,-1-1-21 16,-6-14-19-16,1 0-15 16,-5-9-7-16,-4-12 0 15,-4-11-19-15,-3-7-54 16,-3-15-79-16,-10-1-119 15,-5 0-294-15</inkml:trace>
  <inkml:trace contextRef="#ctx0" brushRef="#br0" timeOffset="131186.46">6193 16862 713 0,'0'0'275'16,"0"0"-162"-16,0 0-1 15,0 0-4-15,92 21-7 16,-53-18 10-16,4-3-5 15,2 0-39-15,-2-5-26 16,-1-10 19-16,-2-6-30 16,-7-2-17-16,-6-5-4 15,-8-1-8-15,-8-3-1 16,-8 1-8-16,-3-1 7 16,-2 5-16-16,-13 4 8 15,-4 9 9-15,4 8 1 16,-3 6 48-16,6 15-22 0,2 21-14 15,7 12 15 1,3 10 25-16,0 4 27 0,13-2-23 16,8-3-8-16,6-6-34 15,7-14-15-15,5-4 0 16,1-11-56-16,17-15-104 16,-12-7-163-16,-7 0-532 0</inkml:trace>
  <inkml:trace contextRef="#ctx0" brushRef="#br0" timeOffset="131436.67">6985 16670 515 0,'0'0'790'16,"0"0"-652"-16,0 0-89 15,0 0-8-15,0 0 70 16,91 26-18-16,-54-25-52 16,3 1-24-16,-4-2-8 15,0 0-8-15,-6 0-1 16,-7 0-72-16,-6 3-152 16,-7 1-172-16,-8-1-374 0</inkml:trace>
  <inkml:trace contextRef="#ctx0" brushRef="#br0" timeOffset="131618.15">7004 16912 1502 0,'0'0'259'0,"0"0"-196"16,0 0-34-16,0 0-9 15,0 0 57-15,116 12-4 16,-75-16-46-16,1-7-27 15,17-9-97-15,-10 2-113 16,-5-1-692-16</inkml:trace>
  <inkml:trace contextRef="#ctx0" brushRef="#br0" timeOffset="132119.1">8035 16230 204 0,'0'0'766'0,"0"0"-661"15,0 0-65-15,0 0 83 0,86 5 32 16,-35-3 33-16,9-2-31 16,5 0-56-16,4 0-38 15,-5-7-27-15,-6-1-25 16,-7 1-11-16,-8 0-15 15,-13 5-105-15,-15 2-166 16,-7 0-472-16</inkml:trace>
  <inkml:trace contextRef="#ctx0" brushRef="#br0" timeOffset="132741.04">8142 16428 808 0,'0'0'266'0,"0"0"-191"0,0 0-49 15,0 0 3-15,0 0 23 16,0 0 33-16,82 31 8 16,-40-28-11-16,9 0 3 15,5-3 3-15,4 2-33 16,3 0-21-16,-2 1-15 15,-2 1-2-15,-2 0-8 16,-6 3-8-16,-5 3 0 16,-10 1-1-16,-5 1 7 15,-10 2-6-15,-6-1 5 16,-6 1-4-16,-9-5 4 16,0 5 8-16,-10 0 10 0,-12 3-10 15,-7 4-6 1,-11 2-1-16,-7 5-1 0,-8 4-5 15,-5 4 1-15,-2 3-1 16,-4 8 0-16,2 0-1 16,3 4-27-16,1 0 16 15,11-5 10-15,7-3 1 16,12-6 11-16,5-7-10 16,10-7 12-16,8-5-6 15,7-7-7-15,0-5 0 16,9-5-7-16,15-1 7 15,5 0-1-15,12-1 1 0,5-8 25 16,7-3 25 0,4 0 2-16,4 1-15 0,0 3-21 15,-1-2-3-15,-4 3 23 16,-4 0 17-16,-8 2-21 16,-8 5-14-16,-6-5 4 15,-3 5-13-15,-3-2-8 16,3-1-1-16,1-2-20 15,21-13-123-15,-10 1-253 16,-3-3-1022-16</inkml:trace>
  <inkml:trace contextRef="#ctx0" brushRef="#br0" timeOffset="133559.31">9432 17333 591 0,'0'0'643'0,"0"0"-548"15,0 0-66-15,0 0-20 16,0 0 14-16,0 0 96 15,0 0 56-15,45-28-89 16,-21 6-29-16,6-12-9 16,1-8-7-16,2-11-17 15,-2-6-14-15,-4-7-1 16,-3-2-9-16,-7 1-22 16,-7 0-27-16,-6 5-3 15,-4 10 1-15,0 12 22 16,-4 11 23-16,-5 12 6 0,0 11 1 15,1 6 39-15,2 5-26 16,1 17-14-16,3 13 0 16,2 12 0-16,0 9 0 15,16 7-1-15,4-1-1 16,2-5 2-16,4-6 2 16,2-13-1-16,0-11 1 15,2-16-2-15,0-11-1 16,0-2-21-16,-5-24 12 15,0-8-3-15,-8-12-25 16,-1-2 0-16,-10-5-25 16,-4 2 17-16,-2-1 39 15,0 5 7-15,-8 7 9 0,-2 7 23 16,2 10 22-16,1 9-9 16,2 6-8-16,4 8-7 15,-1 0-9-15,2 23-9 16,0 26-12-16,6 2 7 15,8 11 8-15,5 6 16 16,3-12 32-16,3 1-16 16,3-10-12-16,0-13-11 15,1-13-13-15,0-14-11 16,0-7-6-16,15-37-16 16,-8-4-92-16,-3-6-499 0</inkml:trace>
  <inkml:trace contextRef="#ctx0" brushRef="#br0" timeOffset="135113.46">10615 17015 504 0,'0'0'157'15,"0"0"2"-15,0 0 29 16,0 0-42-16,0 0-29 16,0 0 8-16,0 0 36 0,28-18-1 15,-33 18-49-15,-9 0-67 16,-5 0-29-16,-4 9-9 15,-4 1-6-15,-2 7-1 16,-1 4-31-16,1 4 11 16,6 5 8-16,2 3 13 15,12-2-1-15,4 1 1 16,5-2-1-16,2-4 0 16,13-7-1-16,9-6 2 15,6-9 0-15,1-4-1 16,2-4-5-16,0-17 6 15,-4-10 7-15,-3-6 3 16,-9-8-10-16,-6-5 0 0,-5-3-22 16,-6-4-28-16,0 2 5 15,-6-1 15-15,-8 4-10 16,-3 4 25-16,0 8 15 16,2 11 0-16,5 9 2 15,4 11-2-15,3 9-6 16,3 7-42-16,0 32 41 15,16 24 7-15,13 24 6 16,2-3-5-16,-3-12 8 16,-4-25 16-16,-4-18-5 15,2-1-5-15,5-5-8 16,1-5 0-16,-1-12-7 16,-6-6-4-16,-2-7 4 0,-4-16 10 15,-4-8-1 1,-4-8-8-16,-4-6 5 0,-3 1-4 15,0-2-1-15,0 7 0 16,0 6 0-16,-4 11 0 16,-1 10 4-16,4 12-5 15,1 3-35-15,0 23 35 16,0 10 24-16,4 11 6 16,7 3 1-16,2-2 4 15,4-4 4-15,5-5-18 16,2-8-8-16,5-9-13 15,13-10-50-15,-6-7-192 16,-6-5-678-16</inkml:trace>
  <inkml:trace contextRef="#ctx0" brushRef="#br0" timeOffset="135856.51">11316 17089 1252 0,'0'0'210'0,"0"0"-156"16,0 0-39-16,0 0-7 15,0 0 37-15,78-3-21 16,-59-16-21-16,-5-3-3 16,-6 0-82-16,-5 0 4 15,-3-1 27-15,0 3-1 0,-13 1 13 16,-5 4 39-16,-1 2 0 15,-2 4 33-15,3 5 18 16,2 4 2-16,4 4-12 16,3 16-29-16,0 9-11 15,9 10 12-15,0 4 48 16,0 3 40-16,3 0-2 16,15-5-11-16,1-8-36 15,2-5-31-15,3-11-14 16,0-10-2-16,-1-7-5 15,-3 0-12-15,1-10 1 16,-5-12 11-16,-4-4-40 16,-3-5-27-16,1-2 8 0,-2-1 14 15,-2 4 45 1,6 5-6-16,3 5 5 0,0 11 0 16,3 7 0-16,2 2-11 15,0 14 12-15,1 11 18 16,-2 6 24-16,1 5-4 15,-4 1 7-15,-4-6 14 16,-2-2-21-16,-5-9-9 16,-1-4-14-16,-2-9-6 15,-2-4-8-15,0-3 11 16,0 0-12-16,0-7-15 16,0-13-5-16,0-7-52 15,0-6 2-15,0-1 11 16,0 1 8-16,9 5-52 15,4 5 68-15,2 7 25 0,4 10 10 16,1 6 17-16,4 0 76 16,1 19-9-16,-1 8-5 15,-2 2-22-15,-4 5-7 16,-3-5-19-16,-1 0-19 16,-5-5-3-16,-1-5-9 15,-2-8-1-15,-1-5-49 16,-2-6-82-16,0-14-171 15,0-8-221-15,-1-5-170 0</inkml:trace>
  <inkml:trace contextRef="#ctx0" brushRef="#br0" timeOffset="136107.14">11989 16644 789 0,'0'0'608'0,"0"0"-505"15,0 0-79-15,0 0 46 16,28 96 73-16,-13-45-33 16,2 7-25-16,-2 1-8 15,1 0-21-15,-1-4-28 16,0-8-12-16,-3-10-16 16,1-8-1-16,-2-12-25 15,-1-9-47-15,0-8-94 16,-1-3-89-16,5-31-31 0,-5 1-127 15,-3 2-466-15</inkml:trace>
  <inkml:trace contextRef="#ctx0" brushRef="#br0" timeOffset="136585.03">12217 16992 793 0,'0'0'393'0,"0"0"-170"16,0 0-57-16,20 94-54 16,-10-54-16-16,5 1-5 15,3-4-5-15,1-7-24 16,2-9-29-16,4-7-18 15,-2-10-15-15,1-4-3 16,-4-3 3-16,1-18 16 16,-7-7-16-16,-5-7-24 15,-8-6-30-15,-1-1 25 16,-4-1 2-16,-14 5 14 16,-8 6 4-16,0 6 9 0,-4 9 1 15,3 9 26-15,2 8-10 16,5 2-16-16,2 18 6 15,8 9-6-15,3 7 5 16,7 5 13-16,0 0 13 16,0-6-2-16,11-5-13 15,3-8-11-15,4-10-6 16,0-9-7-16,3-3-37 16,-1-11 31-16,-3-9-23 15,1-7-33-15,-6-7-6 16,-2 3 30-16,-4 3 36 15,-3 5 9-15,-3 9 10 16,3 6 8-16,0 8-18 0,0 0-4 16,3 19 4-16,6 5 31 15,1 8 0-15,5-1-15 16,4-3-10-16,4-7-6 16,4-6 0-16,4-9-41 15,11-6-157-15,-8-10-74 16,-7-5-403-16</inkml:trace>
  <inkml:trace contextRef="#ctx0" brushRef="#br0" timeOffset="137013.31">12823 16903 766 0,'0'0'677'0,"0"0"-571"0,0 0-64 15,0 0-4-15,0 0 41 16,0 0 13-16,0 0-31 15,-56 67 7-15,56-31-26 16,0 1 5-16,8-1-9 16,9 0-25-16,6-5-1 15,6-6-11-15,2-6-1 16,3-10-12-16,2-7-58 16,1-2 49-16,-1-10-32 15,-5-12-35-15,-2-5-27 16,-6-6-44-16,-6-3 50 15,-5-1 31-15,-8-1 30 0,-4 1 48 16,0 5 4 0,-7 5 48-16,-5 8 50 0,0 8 32 15,0 11-12-15,3 0-59 16,3 20-12-16,3 12-5 16,3 8-7-16,0 5 19 15,15 2 1-15,9 0-23 16,7-8-10-16,5-8-10 15,6-6-16-15,0-8 0 16,-2-8-75-16,6-9-113 16,-13 0-307-16,-6 0-747 0</inkml:trace>
  <inkml:trace contextRef="#ctx0" brushRef="#br0" timeOffset="149425.18">13518 16484 851 0,'0'0'262'0,"0"0"-129"16,0 0-62-16,0 0 13 0,0 0 70 16,-12-2-20-16,12 2-48 15,0 0-45-15,0 0 0 16,0 0-2-16,0 0-3 16,0 0-26-16,0 0-6 15,4 0-4-15,13 0 0 16,4 0 6-16,9 0-6 15,2 0 1-15,4 0 1 16,-3 0 6-16,-2 0-7 16,-4 0-2-16,-4 0-11 15,-6-2-72-15,-3 1-40 16,-10 1-93-16,-4 0-88 16,0 2-387-16</inkml:trace>
  <inkml:trace contextRef="#ctx0" brushRef="#br0" timeOffset="149653.34">13519 16716 517 0,'0'0'319'16,"0"0"-189"-16,0 0-98 15,0 0 7-15,0 0 94 16,0 0-33-16,0 0-48 15,90 14-11-15,-63-8 2 16,1-2-14-16,2 1-23 16,1-1-6-16,20-4-27 0,-11 0-135 15,-2 0-386-15</inkml:trace>
  <inkml:trace contextRef="#ctx0" brushRef="#br1" timeOffset="158160.26">13994 16311 316 0,'0'0'0'0,"0"0"-171"0</inkml:trace>
  <inkml:trace contextRef="#ctx0" brushRef="#br1" timeOffset="174181.22">14221 17486 682 0,'0'0'250'16,"0"0"-185"-16,0 0-12 15,0 0 150-15,0 0 12 16,80-44-71-16,-53 16-76 15,3-7-21-15,-2-11-9 16,5-15-9-16,3-21-17 0,-2-18-4 16,-4-6 0-16,-6 5-8 15,-10 9-1-15,-6 11-5 16,-5 12-16-16,-3 14-26 16,0 14 41-16,0 8 7 15,0 2 0-15,-3 3-12 16,-3 4 5-16,-1 14 7 15,1 10-10-15,-2 6 23 16,2 34-13-16,1 35 10 16,5 31 2-16,0 17 13 15,14-3 13-15,5-26-30 16,-2-32-6-16,-1-21-1 16,-1-12 8-16,4-2-8 15,2-6-1-15,2-4 3 16,1-14-3-16,-2-3-34 0,0-20 34 15,-1-14 19-15,-1-13 8 16,-5-7-14-16,-1-7-8 16,-4-8-5-16,-4 3 0 15,-3-3-27-15,-3 5 14 16,0 9 2-16,0 9-13 16,-5 9 23-16,1 16-8 15,-1 15 8-15,3 9-86 16,2 41 87-16,0 40 20 15,16 40 21-15,10 11-15 0,4-17-2 16,0-37 24 0,-9-39-1-16,1-17 0 0,6-3 9 15,7-7-16-15,8-11-40 16,24-31-6-16,-8-15-112 16,-7-8-439-16</inkml:trace>
  <inkml:trace contextRef="#ctx0" brushRef="#br1" timeOffset="176269.86">15321 17095 649 0,'0'0'205'0,"0"0"-139"0,0 0-32 15,0 0 49-15,0 0 69 16,9-77-53-16,2 65-54 15,2 4-6-15,-1 7 4 16,3 1 4-16,0 12-9 16,1 19-18-16,-2 15 47 15,0 10-10-15,-3 6-28 16,-2 3-18-16,-4-3-9 16,-3-6 14-16,-2-7-1 15,0-10-5-15,0-11 0 16,0-9-3-16,0-12 11 0,0-5-1 15,0-2 2-15,0-12-19 16,-2-15 33-16,0-11-24 16,2-8-8-16,0-7-1 15,0-3-17-15,0 1-37 16,4 2 16-16,8 8 13 16,3 11 10-16,2 12 15 15,-2 11-6-15,2 11-31 16,0 8 31-16,-2 23 6 15,-1 11 21-15,0 10 2 16,-2 4 0-16,0-1 5 16,-5-4-3-16,1-12-3 15,-4-8-5-15,2-9-5 0,-3-12-11 16,-1-5-1 0,1-5 0-16,0-3 0 0,0-16 3 15,1-7 18-15,2-13-21 16,0-2-1-16,0-2-15 15,2 1-18-15,-1 6 5 16,5 9 22-16,-2 12 6 16,1 12-10-16,2 3-47 15,-1 20 58-15,1 11 16 16,-1 4 0-16,-1 3-1 16,-1-2-2-16,-1-6 13 15,2-7-14-15,-1-6-2 16,-1-7-7-16,2-7-3 15,0-3-25-15,0-5 5 0,2-14 12 16,-1-7-34-16,-3-5-38 16,-1-4 9-16,-2 1 30 15,-5 5 19-15,1 7 12 16,-2 11 10-16,1 11 0 16,1 3-89-16,2 24 89 15,2 7 74-15,2 8-23 16,5 1-17-16,2-2-5 15,4-5 1-15,2-10-14 16,-1-7-8-16,2-10-8 16,-3-9-6-16,-4 0 6 15,-2-10 21-15,-3-12 5 16,-6-6-20-16,-4-6-6 0,0-1-31 16,-7-1 1-1,-11 0-16-15,-3 4 17 0,-3 5-10 16,-1 6-74-16,-1 6 3 15,1 11-8-15,4 4-62 16,2 0 71-16,4 17 82 16,7 7 27-16,4 5 19 15,4-3 30-15,0 4 58 16,16-4-5-16,5 1-52 16,6-10-27-16,4-5-10 15,1-5-9-15,-1-7-4 16,0-2-22-16,-2-15 22 15,-4-14 37-15,-1-4-11 16,-6-6 8-16,-2-8-6 16,-4-5-12-16,-3-2-7 0,-3-3-8 15,-5-1 5-15,-1 2-6 16,0 5-41-16,-1 7-1 16,-8 12 6-16,-3 10 17 15,3 12 6-15,1 12 2 16,0 3 22-16,3 25 5 15,1 25 6-15,4 32 33 16,0 29 23-16,20 8 57 16,6-18-61-16,-2-30-34 15,-3-33-20-15,-1-13-14 16,6-3 7-16,4-3-6 16,4-5-6-16,0-13 1 0,1-4-2 15,-2-19 10-15,-5-12 3 16,-4-10-4-16,-8-10-9 15,-6-5-49-15,-7 0-56 16,-3-1 1-16,-1 8 8 16,-12 11 48-16,-1 11 35 15,1 17 13-15,2 10 22 16,2 17 21-16,5 22 14 16,2 11 79-16,2 9-2 15,3 2-46-15,12-4-15 16,5-4-25-16,3-14-24 15,0-12-17-15,1-10-5 16,0-13-2-16,-2-4-54 16,2-24-125-16,-3-8-64 0,-6-2-456 15</inkml:trace>
  <inkml:trace contextRef="#ctx0" brushRef="#br1" timeOffset="176443.31">16637 16781 1557 0,'0'0'240'0,"0"0"-172"16,0 0-57-16,-6-77 0 15,6 63-11-15,1 7 0 16,8 7-94-16,6 4-136 16,5 32 22-16,-1-1-135 0,-1 1-374 15</inkml:trace>
  <inkml:trace contextRef="#ctx0" brushRef="#br1" timeOffset="177035.13">16902 17156 1013 0,'0'0'532'16,"0"0"-426"-16,0 0-62 16,0 0 4-16,0 0 52 15,0 0-26-15,0 0-47 16,-82 35-21-16,66-5-6 15,1 7 14-15,6 10 14 16,4 8 13-16,5-2 0 16,0-2-10-16,11-6-16 15,8-9-8-15,2-8-7 0,5-11 0 16,0-11-1-16,3-6-14 16,0-6-13-16,-2-16-4 15,-1-12-25-15,-8-8 37 16,-4-8 14-16,-8-1-62 15,-4 0 23-15,-2 8 21 16,0 7 5-16,0 13 0 16,-3 9-10-16,-2 14-16 15,4 10 43-15,-1 19 2 16,2 10 13-16,0 8 0 16,0 1 19-16,11-3 2 15,1-9-8-15,3-5-17 0,0-11-8 16,3-10 8-16,-2-10-9 15,0 0-32-15,1-15 8 16,-4-11 24-16,-2-6 0 16,-4-6 0-16,-2-1-8 15,-5-1 7-15,0 5-7 16,0 9 8-16,0 10-28 16,0 12-6-16,0 4-32 15,0 17 66-15,0 14 50 16,7 14 24-16,11 5-3 15,2-2 3-15,6-4-5 16,4-7-31-16,4-12-28 16,1-12-10-16,2-13-7 0,6-27-161 15,-10-14-147-15,-8-5-735 16</inkml:trace>
  <inkml:trace contextRef="#ctx0" brushRef="#br1" timeOffset="177688.03">17442 16838 730 0,'0'0'617'16,"-6"96"-437"-16,6-11-26 16,2 21-56-16,14-10 9 15,-1-23-34-15,1-24-41 16,-2-22-13-16,2 3-19 15,2-3 9-15,2-3-9 0,-1-11-7 16,-1-11-29-16,0-2-74 16,1-14 9-16,-1-13 28 15,1-2 38-15,-2-2 17 16,2 6-6-16,-3 6 23 16,0 14-10-16,-2 5-47 15,1 17 58-15,2 13 63 16,-1 7 10-16,3 1-6 15,1-4-13-15,1-8-15 16,1-5-14-16,0-11-10 16,-2-10-15-16,2 0-22 15,-4-10 7-15,-3-17 14 0,-6-6 1 16,-7-6-19-16,-2-7 1 16,-6-1 17-16,-14 0 0 15,-8 5 0-15,-5 3-15 16,-4 14 13-16,3 13 2 15,2 12 1-15,4 7 0 16,4 25 0-16,7 8 6 16,4 4 13-16,9 1 20 15,4-1-1-15,0-10-14 16,11-5-14-16,8-11-10 16,4-9-14-16,4-9-52 15,1-2-28-15,-1-18-76 16,-1-5-158-16,-5-1 56 0,-2 0 189 15,-5 6 83 1,0 11 198-16,-3 9 24 0,4 4 22 16,3 19-62-16,4 10-36 15,5 4-64-15,0-1-35 16,1-7-25-16,9-7-22 16,-7-10-87-16,-5-8-450 0</inkml:trace>
  <inkml:trace contextRef="#ctx0" brushRef="#br1" timeOffset="-204197.07">7089 15891 677 0,'0'0'260'0,"0"0"-144"16,0 0-34-16,0 0 21 15,0 0 41-15,0 0-11 16,-3 0-38-16,3 0-28 16,0 0-16-16,0 0 0 0,0 0-16 15,0 0 1 1,0-3-27-16,10-8 0 0,6-5 4 15,4-9 3-15,7-11 2 16,3-6-12-16,1-7-5 16,2-4-1-16,0-7 7 15,-2 0-7-15,-1-1-1 16,-3 1-12-16,-5 3-43 16,-7 4 7-16,-3 10-8 15,-6 8 45-15,-6 9 11 16,0 9 1-16,0 6 0 15,-10 6 1-15,2 3-1 16,-2 2 1-16,0 0-1 16,-1 9-1-16,0 10-25 15,1 8 10-15,1 7 6 0,3 6 10 16,0 5 0-16,3 3 1 16,3 2-1-16,0 2 1 15,3-6 0-15,8-5-1 16,3-7 0-16,3-11-6 15,2-5 5-15,1-10-7 16,5-6-23-16,2-2 31 16,0-8 0-16,1-12 10 15,0-6 0-15,2-8 3 16,-3-6-11-16,3-2-1 16,-5-5 6-16,-2 2-6 15,-2-4 0-15,-4 1-1 16,-5 3-6-16,-4 3-34 15,-5 8-14-15,-3 5 25 16,0 5-3-16,0 7 24 0,-11 6 8 16,1 5-6-16,-5 6 6 15,3 0 0-15,-3 12 0 16,3 13-9-16,-1 6 7 16,4 13 0-16,4 4 2 15,4 5 15-15,1 2 22 16,0-2 10-16,9-4 7 15,10-7-31-15,2-9-7 16,3-7 2-16,0-9-8 16,1-7-10-16,-1-8 0 15,1-2 15-15,-2 0-15 16,11-13-78-16,-5-2-225 0,-7 2-612 0</inkml:trace>
  <inkml:trace contextRef="#ctx0" brushRef="#br1" timeOffset="-203453.43">8249 15204 990 0,'0'0'178'0,"0"0"-132"16,0 0-45 0,0 0 15-16,0 0 68 0,0 0 12 15,0 0 13-15,68 9-35 16,-37-1-1-16,3-2-18 16,4 0-8-16,0-2-9 15,1 0-4-15,-3-2-18 16,1-1-10-16,-2-1-5 15,-5 0 6-15,-4 0-6 16,-3 0-1-16,-6 0 0 16,-3 0-1-16,-3 0-34 15,-4-1-66-15,-7 1-107 16,0-2-150-16,0 2-210 0</inkml:trace>
  <inkml:trace contextRef="#ctx0" brushRef="#br1" timeOffset="-203098.58">8212 15468 626 0,'0'0'140'16,"0"0"-87"-16,0 0 109 0,81 9 4 16,-45-9-14-16,7 0-7 15,-1 0-34-15,1 0-41 16,-4 0-8-16,-5-2-22 16,-3 2-18-16,-7-2 0 15,-6 2-6-15,-5 0-5 16,-5 0-2-16,0 0 4 15,-3 0-11-15,1 2-1 16,2-2-1-16,1 3-40 16,7-3-140-16,-2 2-191 15,-1-2-544-15</inkml:trace>
  <inkml:trace contextRef="#ctx0" brushRef="#br1" timeOffset="-202275.47">9394 15028 963 0,'0'0'158'0,"0"0"-118"15,0 0-38-15,0 0-1 16,0 0 11-16,0 0 1 16,0 0 3-16,-69 45 16 15,60-30 7-15,4 3 3 16,2 1-3-16,0 2-4 16,3 5 4-16,0 1-10 15,3 3 4-15,11-1 7 0,5 1 21 16,4 0-12-1,4-6-17-15,3 0-1 0,1-4-6 16,7-4-5-16,3-2 8 16,2-3-27-16,2-2 38 15,1-4-20-15,0-5-7 16,-1 0-12-16,1 0 10 16,-2-9-9-16,-1-7 6 15,-4-2 3-15,-5-6-9 16,-1-3 5-16,-5-4 1 15,-4-5-7-15,-3 0 2 16,-6-4-1-16,-4-2 0 16,-5 1 5-16,-4-1 0 15,-2 0-6-15,0-1-1 0,-8 5 1 16,-6 1 0-16,-7 8 1 16,-2 3-1-16,-7 5 10 15,-5 5-2-15,-4 4 6 16,-3 2 8-16,-5 2-11 15,0 4 3-15,-3 2-2 16,-1 2-5-16,3 0-1 16,-4 0 0-16,7 9-4 15,-1 3-2-15,7 3 0 16,2 4 0-16,3 5-1 16,4 3-7-16,10 6 2 15,6 6-8-15,3 4-32 16,11 29-37-16,0-12-98 15,0-4-353-15</inkml:trace>
  <inkml:trace contextRef="#ctx0" brushRef="#br1" timeOffset="-190021.54">20593 9126 719 0,'0'0'203'15,"0"0"-94"-15,0 0-25 16,0 0 15-16,0 0 58 16,-45-47-19-16,34 33-23 15,-1 2-28-15,3-2-17 16,0 3-11-16,1 0-2 15,1 1-10-15,3 0-28 0,1 2-12 16,0-3-5-16,1 0 12 16,2 0-12-16,0-1-2 15,0 0 0-15,5-1-1 16,7 0 0-16,7-2 0 16,3 1-18-16,4 0-3 15,3 3 3-15,2 1 1 16,0 3-5-16,1 3-1 15,1 4 5-15,0 0 5 16,-3 5-10-16,-2 9 2 16,-5 8-11-16,-7 4 14 15,-7 7 4-15,-7 5 14 16,-2 5-5-16,-6 5-1 0,-16 1-2 16,-5-1-1-16,-8 1-1 15,-5-3 10-15,-2-2 0 16,-4-1 0-16,1-7 1 15,4-3 1-15,5-8 0 16,6-6 1-16,9-9-1 16,8-3 7-16,5-7-7 15,2 0-1-15,5 0 0 16,1-13-121-16,0-4 78 16,0-6 9-16,12-1-2 15,1-1 8-15,5 2 18 16,0 5 10-16,1 5 0 15,2 7 1-15,0 6-1 16,5 7 0-16,-1 15 24 16,3 5 14-16,0 0 0 0,-1 2 17 15,1-4-1-15,-2-5 0 16,-2-6 11-16,1-3-16 16,-1-8-23-16,0-1-17 15,0-2-9-15,0-3-15 16,11-28-135-16,-5 2-150 15,-6-5-493-15</inkml:trace>
  <inkml:trace contextRef="#ctx0" brushRef="#br1" timeOffset="-189605.69">21156 8698 614 0,'0'0'312'0,"0"0"-222"16,0 0-64-16,0 0-26 15,0 0 9-15,0 0 8 16,0 0 21-16,-21 56-5 16,32-30-18-16,2-4-7 15,5-3 10-15,0-5 11 16,3-5 10-16,1-5-7 15,-1-4 4-15,-2 0-12 16,2-6-5-16,-4-11 15 0,-2-4-2 16,-5-5 4-16,-2-2 3 15,-7 0 24-15,-1 1 5 16,0 0-11-16,-6 5-3 16,-9 3-29-16,-7 5 1 15,-8 4-14-15,-4 10-5 16,-6 0-7-16,-2 6-2 15,1 14-4-15,5 3-5 16,8 7-70-16,6 17-101 16,10-6-65-16,5-4-303 0</inkml:trace>
  <inkml:trace contextRef="#ctx0" brushRef="#br1" timeOffset="-189179.51">21031 8981 791 0,'0'0'375'16,"0"0"-249"-16,0 0-92 16,0 0-18-16,0 0 83 15,0 0 55-15,0 0-71 16,-39 9-48-16,39-9-34 15,7 0 52-15,9 0 5 0,4 0-23 16,9 0 3 0,4 0-1-16,7 0-17 0,7 0-3 15,4-6-9 1,2-2-2-16,0-2-5 0,1 0-1 16,-2 1 8-16,-7 1-8 15,-6 2 0-15,-9 4 1 16,-8 1 0-16,-9 1-1 15,-4 0 18-15,-6 0 21 16,-3 0-7-16,0 0 14 16,0 0-6-16,0 0-15 15,0 0-19-15,0 0-6 16,0 0-20-16,0 0-74 16,0 0-92-16,0 2-181 15,-5 3-550-15</inkml:trace>
  <inkml:trace contextRef="#ctx0" brushRef="#br1" timeOffset="-188564.22">21382 8682 510 0,'0'0'207'16,"0"0"-142"-16,0 0-44 16,0 0 104-16,0 0 41 15,0 0-68-15,0 0-31 16,11 54-35-16,-6-37 5 15,4 0 27-15,2 0 6 16,5 1-25-16,3-2 0 16,2-2-12-16,4-2-12 15,4-2-21-15,-1-6 7 0,0-1-7 16,4-3-81 0,-9 0-234-16,-6-3-864 0</inkml:trace>
  <inkml:trace contextRef="#ctx0" brushRef="#br1" timeOffset="-186297.98">21068 13024 353 0,'0'0'120'0,"0"0"-2"16,0 0 11-16,0 0 12 15,0 0-28-15,0 0-29 16,0 0-9-16,5-4 6 16,-5 4-3-16,1 0-5 15,-1 0-5-15,0 0-1 16,0-1 8-16,0 1-8 16,0 0-1-16,0-2-6 15,0 1-3-15,0-1 0 16,0 0-12-16,0-1-2 15,0 0-7-15,-1-1-14 16,-7-1-15-16,-1 0 23 16,-1-1-17-16,-2 0-6 15,0 1-6-15,-3-1 0 0,0 1 0 16,-3 0 0-16,-1 2-1 16,1 1-5-16,-3 1 4 15,2 1 1-15,2 0-6 16,-1 0 6-16,5 0-1 15,-2 3 1-15,5 5-2 16,-1-1-4-16,1 2 6 16,2 3 0-16,2 0 0 15,0 3-1-15,1 2-7 16,0 0 8-16,2 0-1 16,0 2 1-16,1 2 1 15,2 1-1-15,0-2 1 0,0 2 0 16,0 0 0-1,3-3-1-15,5 0 1 0,2 1 0 16,1-3 0-16,2-1 0 16,1-1 0-16,3-3-1 15,1 0 1-15,2-2 0 16,2-2-1-16,1-2 1 16,2-1 8-16,2-5 3 15,-1 0-5-15,3 0-6 16,-1 0 6-16,-3 0-6 15,-2-6-1-15,-1 0 1 16,-4 2-1-16,-3-1 1 16,0 3 0-16,-3-1 0 0,-3 0 0 15,1 2 0 1,-4 0 0-16,-1 1 0 0,-4-2 0 16,1 2-1-16,-2 0 8 15,0 0 9-15,0 0-5 16,0 0 15-16,0 0 7 15,0 0-5-15,0 0-5 16,0 0-12-16,0 0-4 16,0 0-6-16,0 0-2 15,0 0 0-15,0 0 0 16,0 0-10-16,0 0-47 16,0 0-38-16,0 0-109 15,0 0-330-15,0-1-483 0</inkml:trace>
  <inkml:trace contextRef="#ctx0" brushRef="#br1" timeOffset="-184705.54">24555 10797 370 0,'0'0'154'15,"0"0"-48"-15,0 0 3 16,0 0 29-16,0 0-34 16,0 0-26-16,0 0-25 15,-62 32-14-15,50-25 9 16,2 3-9-16,-1-1-1 0,-1 3-2 16,0-1-7-16,2 2 0 15,-1 1 6-15,2 0-18 16,2 2 8-16,1-1 4 15,0 3-9-15,2 0-4 16,2 2 0-16,1 2 0 16,1 1 12-16,0 2-11 15,0 0 14-15,0 1-2 16,6 0-3-16,2 0-5 16,3-1-7-16,-1-3 7 15,5 1 8-15,2-3-9 16,0 0 10-16,4-1 3 15,0-3-5-15,3-2 6 16,1-1-15-16,2-3 6 16,0 0-11-16,1-3 4 0,1-2-17 15,0-2 9-15,0 0 2 16,1-3-2-16,1 0-4 16,-1 0-4-16,0-1 12 15,-2-9-8-15,-1-1-5 16,-3-2 7-16,-2-3-7 15,-2 0 0-15,-4-2 1 16,-1-1-2-16,0-1 1 16,-4-2 7-16,0-2-7 15,-3-1-1-15,-4-1 1 16,-1 0 0-16,-1-2 0 16,-2-1 0-16,0 1-1 15,0-1 1-15,-5 0 0 0,-5 2 0 16,-2-1-1-1,-2 2 0-15,0 1 8 0,-3 4-8 16,-2 0 12-16,-2 3-4 16,-3 1-6-16,-1 3 15 15,-5 1-11-15,0 2-5 16,-1 2 0-16,1 2 1 16,1 5 6-16,1 0-7 15,1 2-1-15,-1 0 1 16,1 6-1-16,1 6 0 15,0 6-1-15,-1 5-5 16,2 4 5-16,1 4-11 16,2 2-11-16,3 2-19 15,5 1-39-15,2 20-104 16,4-8-116-16,4-5-426 0</inkml:trace>
  <inkml:trace contextRef="#ctx0" brushRef="#br1" timeOffset="-183241.58">25021 14321 415 0,'0'0'145'16,"0"0"-72"-16,0 0 22 16,0 0 22-16,0 0-28 0,0 0-18 15,0 0-4-15,-40-3 8 16,34 3-7-16,-2 0-26 16,1 6-13-16,-2 0-16 15,0 4-3-15,-1 0 3 16,0 1 7-16,0 2-4 15,0-1-4-15,1 3 4 16,1 2 3-16,-2 2-2 16,2 3 12-16,2-1-6 15,2 4-1-15,-1-4 3 16,4 4-3-16,1 0-6 16,0 0-5-16,0 3 0 15,4-3 6-15,7 0 24 16,-1 1-5-16,5-4-1 15,-1 1-6-15,2-2-4 0,2-1 2 16,-2-2-11-16,4-2 3 16,-2-2 7-16,1-1-1 15,2-3 6-15,-2-2-9 16,4-1-8-16,0-1-1 16,1-2-2-16,-1-1-5 15,1-3 2-15,-1 0 7 16,1 0-8-16,-3 0 5 15,2-6 7-15,-1-3-12 16,-1 0 9-16,-3-3-7 16,-1-1-8-16,0-1 10 15,-1-1-5-15,-1-3-4 16,-1 0 4-16,-2-4 1 16,-3 1-5-16,1-1 6 0,-2-1-1 15,-2-1-5-15,0 2 5 16,-2-2 3-16,-1 2-9 15,-3 1 8-15,0 1 0 16,0 2 0-16,0 0-3 16,0-1 9-16,-6-1-2 15,-1 3-13-15,-4-4 0 16,-1 1 0-16,-1 2 2 16,-2 2-1-16,-3-1 13 15,-1 1-7-15,0 1-1 16,0 0-5-16,0 3 0 15,1-1 8-15,-1 2-3 16,0 1-5-16,-1 0 0 16,-1 3-1-16,1 0 3 0,-3 3-3 15,-1-1 1-15,-2 4 0 16,-2 1-1-16,0 0-1 16,-3 0 0-16,1 6-6 15,-2 3 5-15,3 3-13 16,0 3-5-16,1 2-20 15,2 6-3-15,2 5-33 16,-5 25-56-16,6-6-156 16,4-2-379-16</inkml:trace>
  <inkml:trace contextRef="#ctx0" brushRef="#br1" timeOffset="-152823.16">10053 14953 172 0,'0'0'101'0,"0"0"-65"15,0 0-20-15,0 0-2 16,0 0-13-16,0 0-1 15,-18-10-3-15,14 10-43 0,2 0 0 16,-1 0 27-16,2 0 19 16,-2 0 0-16,0 0 11 15,1 0 4-15,-1 0-1 16,0 0 12-16,3 0 22 16,-3 0 18-16,3 0-4 15,-2 0-1-15,2 2 17 16,-1-2 10-16,1 0 3 15,-2 0 0-15,2 0-8 16,-2 0-19-16,-1 5-28 16,-2 0-16-16,-2 5-14 15,-2 2-5-15,-3 5 2 0,-2 3 10 16,-3 3 3-16,0 1-6 16,-2 1-7-16,-2 1 13 15,1 0-6-15,0 2 4 16,0 0-6-16,2 1 0 15,2-2 8-15,1-2 7 16,0-4-12-16,5-2 2 16,2-5 1-16,-1-2-4 15,3-2 3-15,0-2 0 16,3-1-5-16,0-2 5 16,0-2 8-16,2-2 11 15,-1 1 0-15,1 0-13 16,-3 2-9-16,-1 1-9 0,-1 1 0 15,3 0 0 1,-2 2 0-16,2-3-1 0,0-1 1 16,0-2 1-16,3-1-2 15,0 1 0-15,0-2-30 16,9 0-198-16,2 0-303 0</inkml:trace>
  <inkml:trace contextRef="#ctx0" brushRef="#br1" timeOffset="-110341.2">23747 16177 393 0,'-1'0'172'16,"-1"0"-80"-16,2 0-14 16,0 0 61-16,0 0 18 15,0 0-51-15,0 0-41 16,0 0-4-16,0 0 7 16,0-2-36-16,0-3 10 15,5-3-13-15,3-4-7 16,1-5-11-16,2-3 1 15,5-6-11-15,1-8 14 16,4-7-15-16,1-2 0 16,3-9 0-16,-2-3 0 15,2-3-6-15,-1-5-7 0,-3 0-7 16,-3-3-1-16,-4 4 11 16,-1-1-4-16,-6 5 2 15,-1 6-10-15,-5 5 14 16,-1 8 6-16,0 6 2 15,0 8-1-15,0 8 1 16,-5 5 0-16,0 8-7 16,2 4-22-16,-1 0 13 15,-2 16-8-15,1 9 15 16,0 10 9-16,1 11 0 16,4 19 0-16,0-4 3 15,6 9 4-15,8-1 13 16,5-11-1-16,2 2-7 0,6-7-3 15,0-11-2 1,1-11-6-16,0-9 7 0,1-9-6 16,-1-9 5-16,0-4 3 15,-3-8 8-15,0-17 12 16,-3-8-15-16,-1-13 5 16,-5-3-8-16,1-6-11 15,-4-4 0-15,-3-2-1 16,-2 2 0-16,-5 3-2 15,-3 3 2-15,0 7 0 16,0 8 1-16,-2 7-1 16,-4 10 1-16,2 7 0 0,-2 11-1 15,3 3-16-15,0 14 15 16,2 21 1-16,1 11 7 16,0 21 1-16,0-1 3 15,10 1 11 1,2-4 6-16,0-16-12 0,4 0-3 15,1-12-6-15,2-10-6 16,3-12 1-16,4-6-2 16,2-7-34-16,20-20-69 15,-8-7-264-15,-1-2-547 0</inkml:trace>
  <inkml:trace contextRef="#ctx0" brushRef="#br1" timeOffset="-109933.45">25172 15444 624 0,'0'0'400'0,"0"0"-291"16,0 0-103-16,0 0-3 0,0 0 79 16,0 0 5-16,0 0-9 15,97 1-20-15,-59-1 2 16,1 0-6-16,0-4-11 15,1-4-11-15,-3 4-14 16,-2-1-8-16,-4 1-2 16,-6 1-8-16,-2 2-1 15,-5 0 1-15,-5 1-28 16,-3 0-77-16,-10 0-20 16,0 4-391-16,-4 3-381 0</inkml:trace>
  <inkml:trace contextRef="#ctx0" brushRef="#br1" timeOffset="-109641.33">25101 15680 851 0,'0'0'254'16,"0"0"-204"-16,0 0-6 15,0 0 94-15,0 0 3 16,111-18-76-16,-65 12-31 16,6-1 17-16,2 1-2 15,-2 3-18-15,-1 0-9 0,-5-1-21 16,-3 4 8 0,-5 0-9-16,-7 0-1 0,-6 0 1 15,-5 0 0-15,-7 0-22 16,-5 0-93-16,-4 0-96 15,-4 0-200-15</inkml:trace>
  <inkml:trace contextRef="#ctx0" brushRef="#br1" timeOffset="-109202.09">25400 14918 636 0,'0'0'331'15,"0"0"-233"-15,0 0-71 16,0 0 12-16,0 0 95 15,-17 90-36-15,17-44-40 16,0 23 21-16,0 24 2 16,0 23 24-16,-4 5-34 15,-10-8-12-15,1-27 5 16,2-30-17-16,4-15-1 16,1-8 1-16,2 1-11 0,-1 0-11 15,2 2-9 1,2-11-6-16,1-6-4 0,0-7-5 15,0-4-1-15,0-4 0 16,0-2-6-16,0-2 5 16,0 0-36-16,6 0-39 15,4 0-65-15,14-15-95 16,0-1-270-16,-2-1-206 0</inkml:trace>
  <inkml:trace contextRef="#ctx0" brushRef="#br1" timeOffset="-108299.42">26196 15308 704 0,'0'0'180'16,"0"0"-123"-16,0 0 55 15,0 0 53-15,0 0-33 0,0 0-45 16,0 0-27-16,-52-12-30 15,45 14-8-15,-1 8-7 16,-2 4 12-16,1 2 5 16,1 5 9-16,1 6 3 15,1 0 5-15,3 5-18 16,3 3-9-16,0 1-10 16,0 1 1-16,9-2-1 15,6 0-2-15,2-4 0 16,3-2 6-16,4-4 0 15,1 1-5-15,2-5-1 16,1-1-9-16,2-4 8 16,0-3 0-16,0-1-3 0,0-7 10 15,1-2 1 1,0-3-12-16,1 0 4 0,1-11-5 16,-1-5 5-16,1-4-3 15,-1-3-2-15,-3-2 6 16,-2-4 3-16,0-2-4 15,-5-1-1-15,-2 2-7 16,-2-3-1-16,-5 2 9 16,-1 0 3-16,-5 0-2 15,-2 1 2-15,-2 1 7 16,-3 2-3-16,0 1 8 16,0 2-17-16,-3 1 8 15,-9-1 12-15,-4 1-11 0,-5 0-6 16,0 3-8-1,-5 1 5-15,-2 0-5 0,0 4-1 16,-3 1-1 0,-2 3 1-16,0 2-1 0,0 2-1 15,0 3-20-15,2 3 15 16,-2 1 6-16,2 0 10 16,-2 0-9-16,6 4 0 15,0 9-1-15,3 3-2 16,4 5 1-16,1 5-5 15,2 1 6-15,3-1-9 16,1 2 8-16,2-3-11 16,4-2-5-16,-2 1 5 15,3 1-3-15,3 1-1 0,0 2-39 16,3 2-18 0,0 4-62-16,0 16-95 0,11-5-252 15,-1-6-383-15</inkml:trace>
  <inkml:trace contextRef="#ctx0" brushRef="#br1" timeOffset="-106894.48">26568 15323 707 0,'0'0'230'0,"0"0"-146"16,0 0 31-16,0 0 53 15,0 0-20-15,0 0-56 16,0 0-31-16,-3 0 12 16,3 0-5-16,0 0-15 15,0 0-21-15,0 0-12 16,0 0 2-16,0 0-4 16,-2 0 5-16,2 0-8 15,-1 0-13-15,-1 0-1 16,-1 2 1-16,0 3-2 15,-1 2 0-15,-2 3-2 16,-2 2 2-16,1 7 2 0,-5 3-1 16,-1 8-1-16,-3 4 1 15,-1 4-1-15,-2 5 0 16,0 0-1-16,2 2-19 16,0 1-10-16,1-4-17 15,4 0-32-15,2-3-63 16,2 7-51-16,3-11-114 15,2-7-246-15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3:46:35.8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2100 1065 418 0,'0'0'384'0,"0"0"-173"16,0 0-93-16,0 0-3 16,0 0 28-16,0 0-25 15,0 0-40-15,-2 0-22 16,2 0-27-16,0 0-7 16,0 0-8-16,0 1-5 15,0 15 10-15,0 9-7 16,0 9 1-16,0 10 4 15,0 4-17-15,0 3 0 0,0 0 0 16,0-3 0 0,0-5-1-16,0-5 1 0,0-5 0 15,2-7 0-15,1-7 0 16,0-5-1-16,4-6 0 16,2-2-15-16,0-3 9 15,6-3-11-15,0 0-27 16,4-3 29-16,1-7 16 15,5 0 3-15,-1-1-3 16,4 3 0-16,-1 3 13 16,3 2-7-16,3 3 6 15,-2 0 0-15,-1 0-10 16,0 0 4-16,-5 0 0 16,-1 3-6-16,-6 1 7 15,0-3-6-15,-6 0-1 0,-5 1 0 16,-1-2-7-16,-3 0-30 15,-3 0-164-15,0-3-142 16,0-5-390-16</inkml:trace>
  <inkml:trace contextRef="#ctx0" brushRef="#br0" timeOffset="339.59">2034 1119 489 0,'0'0'182'16,"0"0"-28"-16,0 0 87 15,0 0-48-15,82-18-61 16,-49 13-63-16,1 2-16 16,2 0-21-16,-3 1-24 15,3-1 10-15,-3 2-17 16,-2-2 0-16,-4 1 2 16,-8 1-3-16,-3 1-31 0,-13 0-198 15,-3 7-437-15,0 4 259 16</inkml:trace>
  <inkml:trace contextRef="#ctx0" brushRef="#br0" timeOffset="564.41">2109 1370 848 0,'0'0'189'0,"0"0"-162"16,0 0 69-16,0 0 1 0,86-4-20 16,-46-6-18-16,2 0-21 15,4-3-29-15,-2-1-9 16,8-7-44-16,-10 3-211 16,-11 1-810-16</inkml:trace>
  <inkml:trace contextRef="#ctx0" brushRef="#br0" timeOffset="1019.83">2295 603 117 0,'0'0'332'16,"0"0"-155"-16,0 0-31 16,0 0-6-16,103 6-66 15,-58 15-21-15,9 11 31 16,7 10-27-16,16 20-4 15,8 23 2-15,6 23-24 16,-10 12 2-16,-23 2 31 16,-22-3-21-16,-20-8 1 15,-16 3-13-15,-3-5-17 0,-22-8-1 16,-8-4 2-16,-6-10 4 16,1-4 23-16,3-16-12 15,7-14-18-15,10-18-2 16,0-10-10-16,1 0 1 15,1-3-1-15,-3-2-1 16,8-8-31-16,-2-5-189 16,3-5-366-16,-1-2-244 0</inkml:trace>
  <inkml:trace contextRef="#ctx0" brushRef="#br0" timeOffset="7562.94">4376 989 1048 0,'0'0'298'0,"0"0"-212"16,0 0-57-16,0 0 20 15,0 0 39-15,0 0-26 0,-39-11-2 16,30 11-19-16,-1 0-27 15,1 0 1-15,-3 1-7 16,-3 9-7-16,0 2 4 16,-1 5-5-16,-2 4 0 15,3 2 0-15,0 5-1 16,0-1 1-16,7 4 0 16,0 3 0-16,5 2 0 15,3 1 0-15,0 4-1 16,4 0 0-16,14 5-10 15,6 0 11-15,4 1 0 16,5-2 1-16,4-4-1 16,2-2 0-16,4-10 0 15,-1-7 0-15,4-9-9 16,2-10 9-16,1-3 0 0,3-19-12 16,-4-15 12-16,3-19-38 15,-5-25 38-15,-3-18-1 16,-13 4-9-16,-13 17 9 15,-9 22-25-15,-8 12 21 16,0-5 4-16,-1-8 2 16,-12-1-1-16,-4 6 6 15,-4 9 3-15,1 8 38 16,0 8-8-16,4 8 11 16,2 7 14-16,7 9-51 15,1 0 6-15,6 25-19 16,0 25-10-16,3 33 10 0,25 30 0 15,8 10 0 1,7-6 0-16,-7-25-1 0,-8-34 1 16,-7-19 0-16,0-9-11 15,3 0 10-15,4-2-15 16,13-5-123-16,-7-9-243 16,-7-11-765-16</inkml:trace>
  <inkml:trace contextRef="#ctx0" brushRef="#br0" timeOffset="8883.76">5430 978 971 0,'0'0'355'16,"0"0"-232"-16,0 0-91 15,0 0 3-15,0 0 47 16,0 0-13-16,0 0-23 15,0-2-16-15,0 4-18 16,0 13 4-16,0 9 7 16,2 10-5-16,4 10 13 15,0 4-8-15,6 5-4 16,-3 3-1-16,-2-3-18 16,2-2 6-16,-3-5-6 15,3-7 0-15,-3-5 0 0,0-8 0 16,1-6-8-16,-4-7-43 15,0-7-159-15,-3-6-45 16,0-2-91-16,0-13-52 16</inkml:trace>
  <inkml:trace contextRef="#ctx0" brushRef="#br0" timeOffset="9207.78">5250 844 793 0,'0'0'173'0,"0"0"-128"15,0 0-25-15,0 0 97 16,0 0-2-16,0 0-50 15,89 0-7-15,-54 0 39 16,4 0-29-16,4 0-30 16,-1 0-23-16,1 0-6 15,-3-1-1-15,-1-6-7 16,-2 4-1-16,-7-2-7 16,-6 2-68-16,-3 3-60 0,-11 0-165 15,-7 8-233-15</inkml:trace>
  <inkml:trace contextRef="#ctx0" brushRef="#br0" timeOffset="9461.9">5320 1134 1005 0,'0'0'224'16,"0"0"-182"-16,0 0-41 16,0 0 31-16,0 0 29 15,0 0 21-15,104-8-13 0,-65 2-33 16,2 2-24 0,3-2-12-16,0-1-5 0,11 0-120 15,-9 1-108-15,-10 1-642 0</inkml:trace>
  <inkml:trace contextRef="#ctx0" brushRef="#br0" timeOffset="10068.18">5885 1241 1350 0,'0'0'97'0,"0"0"-97"16,0 0-98-16,0 0 60 16,0 0 38-16,0 0 5 15,0 0-4-15,105-33 5 16,-72 29-5-16,-5 4 1 15,-1 0 10-15,-5 1 1 16,-7 12 42-16,-3 4-29 16,-9 8-19-16,-3 1 13 0,0 4-2 15,-12 0-5 1,-7 0 0-16,-2-4-11 0,6-7 16 16,-3-6 20-16,9-3-27 15,1-9 10-15,3-1-21 16,3-3-56-16,2-11-84 15,2-5-185-15,14-1-10 16,9 2 107-16,2 6 10 16,9 6-31-16,0 6 249 15,1 0 119-15,-2 14 129 16,-4 8 73-16,-1 8-27 16,-8-1-97-16,-4 5-37 15,-11 2 15-15,-5 1-45 16,-2-2-13-16,-8 1-15 15,-14-3-58-15,-3 0 16 16,-5-6-3-16,-6-7-8 16,2-3-7-16,-2-7-5 0,-3-4-6 15,5-5-29-15,1-1-2 16,3 0-39-16,-4-13-67 16,7-1-150-16,3-2-793 0</inkml:trace>
  <inkml:trace contextRef="#ctx0" brushRef="#br0" timeOffset="17104.08">6442 3682 1084 0,'0'0'175'15,"0"0"-130"-15,0 0-38 16,0 0 11-16,0 0 4 16,0 0 17-16,-85 18-9 0,71-8-20 15,-2 2-1-15,1 4 13 16,0 3-21-16,0 4 13 15,-1 4-3-15,4 1-9 16,1 4 15-16,1 3-16 16,4 1 7-16,3 2 3 15,3 2 1-15,0-1 24 16,11 1 8-16,8-1-22 16,3 2 0-16,8 0-22 15,1 0 0-15,5-2 6 16,3-5 0-16,4-4-5 15,-1-2 0-15,1-7 5 0,5-3 7 16,-2-9-12 0,2-6 1-16,1-3 9 0,-1-7-10 15,-2-14 15-15,-1-11 34 16,-2-5-16-16,-6-9-11 16,-5-6-22-16,-10-1-2 15,-2-4-8-15,-7-3-10 16,-7 0 19-16,-5 1-9 15,-1 0 9-15,-3 2-1 16,-13 6-3-16,-2 4 2 16,-3 7 2-16,-1 9 0 15,1 6 11-15,0 8-4 16,3 7 5-16,5 6 0 0,1 4-12 16,0 0 0-1,4 11-2-15,1 13-11 0,2 12 13 16,5 21 0-16,3 25 0 15,24 20 0-15,4-3 0 16,1-19 0-16,-8-25 0 16,1-18 0-16,5 4 7 15,3 1-1-15,8-1 4 16,-2-12 15-16,-1-6-16 16,-2-8 1-16,-1-9-8 15,-4-5-2-15,-1-1 0 16,3-7-32-16,-6-8-200 15,-9-2-655-15</inkml:trace>
  <inkml:trace contextRef="#ctx0" brushRef="#br0" timeOffset="17668.21">7816 2501 965 0,'0'0'224'0,"0"0"-160"0,0 0-45 16,0 0-5-1,0 0 24-15,0 0 8 0,0 0 37 16,16 70 1-16,-7-24-24 16,7 14 17-16,5 23 5 15,-3-5 7-15,1-7-19 16,-5-7-45-16,-2-17-7 15,0 3-13-15,0 1-4 16,-2-10 4-16,-1-8-5 16,-3-9 0-16,0-9-1 15,-2-10-131-15,-1-3-201 16,-3-2-401-16</inkml:trace>
  <inkml:trace contextRef="#ctx0" brushRef="#br0" timeOffset="17984.09">7774 2478 666 0,'0'0'889'0,"0"0"-852"16,0 0-26-16,0 0-11 15,0 0 15-15,0 0 55 16,0 0 10-16,77-14 6 16,-35 14-40-16,7 5-33 15,4 4 0-15,0-3-12 0,2 2 0 16,-1-2 10-16,-3-3-11 16,-5 1 0-16,-6-3 0 15,-8 1-21-15,-10-1-50 16,-8 2-140-16,-7-2-120 15,-7 3-558-15</inkml:trace>
  <inkml:trace contextRef="#ctx0" brushRef="#br0" timeOffset="18217.2">7884 2809 1114 0,'0'0'210'16,"0"0"-139"-16,79-3-20 15,-31-5 16-15,2-1 42 16,3 1-39-16,-1 1-35 16,-3 2-19-16,-4 0-16 15,-8 5-59-15,-10 0-197 16,-14 0-370-16</inkml:trace>
  <inkml:trace contextRef="#ctx0" brushRef="#br0" timeOffset="19103.99">4585 2880 751 0,'0'0'340'15,"0"0"-227"-15,0 0-58 16,0 0 0-16,0 0 77 15,0 73-26-15,0-34-68 16,4 7 0-16,2 3-3 16,3 1-16-16,0-2 10 15,-1-6-19-15,-1-3-3 16,2-8 8-16,-3-3-15 16,0-5 0-16,0-4-1 0,3-5-18 15,-3-4-76 1,-5-10-127-16,1 0-172 0,-2-4-109 0</inkml:trace>
  <inkml:trace contextRef="#ctx0" brushRef="#br0" timeOffset="19359.84">4506 2912 889 0,'0'0'257'0,"0"0"-174"16,0 0-61-16,0 0-15 0,0 0 25 16,0 0 85-1,0 0 21-15,92-12-46 0,-47 9-31 16,1-3-22-16,3 0-15 16,-1-1-24-16,-5 0 7 15,-2 2-7-15,-7-2-25 16,-7 4-84-16,-9 2-150 15,-11 1-386-15</inkml:trace>
  <inkml:trace contextRef="#ctx0" brushRef="#br0" timeOffset="19570.65">4501 3145 894 0,'0'0'224'0,"0"0"-160"16,0 0-44-16,0 0 19 16,0 0 99-16,0 0-2 15,106 0-63-15,-64 0-50 16,4 0-23-16,15 0-22 16,-11 7-143-16,-6 3-333 0</inkml:trace>
  <inkml:trace contextRef="#ctx0" brushRef="#br0" timeOffset="20191.99">7004 5450 859 0,'0'0'253'0,"0"0"-192"15,0 0-26-15,0 0 33 16,0 0 11-16,3 114 0 15,11-58-20-15,0 4-9 16,0 6-2-16,-4-3-22 16,1-3-3-16,-4-7-13 15,1-7-9-15,-1-7 2 16,-3-4-3-16,1-7-45 16,-2-11-160-16,-3-8-420 0</inkml:trace>
  <inkml:trace contextRef="#ctx0" brushRef="#br0" timeOffset="20464.18">6867 5528 491 0,'0'0'552'15,"0"0"-487"-15,0 0-42 16,0 0 76-16,101-24 11 16,-56 19 44-16,7 1-19 15,2-2-45-15,0-1-56 0,-2 1-22 16,-5 0-12-16,-5 3-10 16,-9 0-46-16,-11 3-142 15,-11 0-169-15,-8 3-579 0</inkml:trace>
  <inkml:trace contextRef="#ctx0" brushRef="#br0" timeOffset="20658.43">7052 5862 1327 0,'0'0'188'16,"0"0"-142"-16,0 0-23 15,0 0 53-15,115 15 38 16,-75-15-15-16,3-8-63 0,-1-8-36 16,10-15-59-16,-13 5-217 15,-5-4-309-15</inkml:trace>
  <inkml:trace contextRef="#ctx0" brushRef="#br0" timeOffset="21168.1">7386 3866 929 0,'0'0'603'0,"0"0"-474"0,0 0-87 15,0 0-17-15,0 0 64 16,37-83-7-16,-11 54-16 16,4-4-2-16,1 0-11 15,3 0 2-15,-3 3-35 16,-4 1-14-16,0 4 5 15,-3 0-10-15,-2 5-2 16,-4 1 1-16,-3 3-10 16,-4 1-3-16,-3 2-68 15,-8 1-79-15,0 3-158 16,-13 6-542-16</inkml:trace>
  <inkml:trace contextRef="#ctx0" brushRef="#br0" timeOffset="21632.69">5575 3537 1144 0,'0'0'301'15,"0"0"-186"-15,0 0 13 16,0 0 15-16,0 0-21 16,0 0-33-16,0 0-23 15,0-7-42-15,0 7-17 16,6 0-7-16,16 0-6 16,13 10 6-16,11 5 1 0,6 3 0 15,3 1 3-15,-4 1-4 16,-3-4 0-16,-8 1-25 15,-1 0-50-15,0 9-102 16,-11-4-189-16,-4-2-522 0</inkml:trace>
  <inkml:trace contextRef="#ctx0" brushRef="#br0" timeOffset="22099.81">6913 4693 1175 0,'0'0'376'0,"0"0"-284"0,0 0-69 16,0 0 11-16,21 82 47 16,-5-40 13-16,2 8-12 15,-1 3-26-15,2 0 4 16,-4-4-35-16,-2-5-9 16,-4-9-16-16,-1-5-3 15,-5-7 1-15,-3-4-73 16,0-7-216-16,-5-6-689 0</inkml:trace>
  <inkml:trace contextRef="#ctx0" brushRef="#br0" timeOffset="22757.77">3785 2855 849 0,'0'0'291'0,"0"0"-200"15,0 0-65-15,0 0 43 16,0 0 71-16,0 0-27 16,36 108-12-16,-11-46 14 15,7 29-35-15,2 27-6 16,-1 9-23-16,-8-10-13 16,-10-31-31-16,-5-32 0 15,-2-17-1-15,-5-12-6 16,3-1 0-16,-1-3-2 15,-2-3-9-15,1-9-11 0,-3-9-157 16,1-10-341 0,-2-10-427-16</inkml:trace>
  <inkml:trace contextRef="#ctx0" brushRef="#br0" timeOffset="23134.55">3909 2469 178 0,'0'0'1023'15,"0"0"-891"-15,0 0-122 16,0 0-2-16,0 0 42 15,0 0 56-15,86-5 11 16,-41 5-11-16,9 0-18 16,9 0 0-16,4 0-41 15,2 0-25-15,2 0 7 16,-4-3-16-16,-3-3 7 16,-7-1-7-16,-11 1-13 15,-6 2 14-15,-11 0-13 16,-11 3 1-16,-8-1 12 15,-4 2-14-15,-6 0 0 16,0 0-13-16,0 0-132 0,0 0-449 0</inkml:trace>
  <inkml:trace contextRef="#ctx0" brushRef="#br0" timeOffset="23526.09">4983 2505 428 0,'0'0'255'0,"0"0"-150"15,0 0 60-15,0 0 35 16,43 104-45-16,-28-59 48 16,1 7-39-16,1 5-8 15,-1-2-30-15,-2-3-4 16,-1-10-88-16,-2-6-17 15,-1-9-12-15,0-7-4 0,-2-3 4 16,-2-6-5 0,5-4-19-16,-3-3-218 0,-2-3-885 0</inkml:trace>
  <inkml:trace contextRef="#ctx0" brushRef="#br0" timeOffset="24186.55">6415 5545 967 0,'0'0'243'0,"0"0"-178"16,0 0-41-16,6 72 10 15,9-15 70-15,7 26 28 0,8 29 4 16,-5 7-12-1,-8-3-68-15,-7-25-17 0,-4-32-17 16,-3-16-16-16,-3-6 10 16,3 4-15-16,2 1 0 15,-2 0-1-15,0-8-13 16,4-7-163-16,0-13-343 16,-1-5-682-16</inkml:trace>
  <inkml:trace contextRef="#ctx0" brushRef="#br0" timeOffset="24500.1">6701 6565 1377 0,'0'0'248'16,"0"0"-227"-16,0 0-21 15,0 0 21-15,0 0 55 16,108-7 21-16,-61-2-46 16,7 2-16-16,0 1-3 15,4 1-30-15,-3 2 14 16,-3 0-7-16,-5 1-9 16,-3 2 8-16,-5 0-8 15,-4 0 1-15,-6 0 9 16,0 0-10-16,-4 0 0 15,-3 0-32-15,5-8-172 16,-4-1-121-16,-4-2-682 0</inkml:trace>
  <inkml:trace contextRef="#ctx0" brushRef="#br0" timeOffset="24815.36">7683 5661 1420 0,'0'0'237'0,"0"0"-202"0,0 0-34 15,0 0 11-15,0 0 83 16,50 85 1-16,-15-22-40 15,4 23 7-15,-2 19-6 16,-3-9 6-16,-14-18-15 16,-9-23-34-16,-5-21-5 15,-1 3-9-15,1 1 2 16,0 1-4-16,-3-12-13 16,4-8-141-16,-4-14-430 0</inkml:trace>
  <inkml:trace contextRef="#ctx0" brushRef="#br0" timeOffset="25415.88">8208 3638 872 0,'0'0'398'0,"0"0"-279"15,0 0-83-15,0 0-7 16,0 0 64-16,0 0 24 16,95-7 12-16,-44 4-42 15,9 0-27-15,2 2-15 16,4 1-39-16,1 0 15 15,-6 0-20-15,0 0 0 16,-7 0 14-16,-6 0-15 16,-8-3-7-16,-10 0-23 15,-2-9-81-15,-10 1-167 16,-6-3-445-16</inkml:trace>
  <inkml:trace contextRef="#ctx0" brushRef="#br0" timeOffset="25724.07">8843 2820 1393 0,'0'0'276'0,"0"0"-233"0,0 0-43 15,0 0 0 1,0 0 20-16,0 0 15 0,46 99 56 16,-13-26-31-16,-3 2-3 15,-5-8-16-15,-8-6-19 16,-5-15-8-16,-2 4-12 16,1 0 5-16,-3-7-5 15,-6-11-2-15,-2-6-60 16,0-6-180-16,0-11-378 0</inkml:trace>
  <inkml:trace contextRef="#ctx0" brushRef="#br0" timeOffset="26221.75">7918 2087 669 0,'0'0'227'0,"0"0"-80"15,0 0 17-15,88 0-51 16,-47 0-52-16,6 0 40 16,3 0 42-16,3-3-31 15,-1 1-40-15,-4 0-37 16,-3-1-19-16,-9 0 0 0,-6 1-16 16,-8-2 0-1,-10 3 0-15,-6 1-55 0,-6 0-122 16,0 0-533-16</inkml:trace>
  <inkml:trace contextRef="#ctx0" brushRef="#br0" timeOffset="27097.85">6373 3116 1024 0,'0'0'236'16,"0"0"-144"-16,0 0 64 0,0 0 28 16,0 0-13-16,0 0-56 15,0 0-24-15,-19-3-25 16,19 3-20-16,0 0 4 15,0 0-19-15,0 0-4 16,0 0 3-16,0 0-14 16,0 0-7-16,10 0-9 15,18 0 0-15,13 0 5 16,12 0-5-16,10 3 0 16,3 1 6-16,-2 0-5 15,2-1-1-15,-7-2 0 16,-4 1-3-16,-7-2 3 0,-9 0 0 15,-11 2 1 1,-10 0 9-16,-6-1-10 0,-9 1 1 16,0-2 7-16,-3 0-8 15,0 0 34-15,0 0 4 16,0 0-15-16,0 0-15 16,0 0-8-16,0 0-30 15,0 0-55-15,-12 0-76 16,0 7-159-16,-1 9-713 0</inkml:trace>
  <inkml:trace contextRef="#ctx0" brushRef="#br0" timeOffset="27932.17">5785 4272 646 0,'0'0'247'0,"0"0"-97"15,0 0 17-15,0 0 5 16,0 0 7-16,0 0-41 15,0 0-17-15,-8-4-31 16,6 4-14-16,2 0-2 16,0 0-30-16,0 0-8 15,0 0-14-15,0 0-21 16,0 0 13-16,0 0-14 16,0 0 0-16,6 2-1 15,13 12-8-15,11 7 9 16,11 10 1-16,8 7-1 15,4 8 3-15,2 2-3 16,-2 2 0-16,-4-1 0 0,-7-6 0 16,-4-8 0-16,-9-4 0 15,-8-8 1-15,-5-5-1 16,-5-5 0-16,-7-6 1 16,-1-3 9-16,-3-3-10 15,0-1 7-15,0 0 15 16,0 0 3-16,0 0 17 15,0 0-14-15,0 0-9 16,0 0 3-16,0 0-16 16,0 0 1-16,0 0-7 15,0 0-11-15,0-4-24 16,0 0-95-16,0 2-100 16,0 0-468-16</inkml:trace>
  <inkml:trace contextRef="#ctx0" brushRef="#br1" timeOffset="41061.89">5611 3185 1074 0,'0'0'157'0,"0"0"-115"0,0 0-11 16,0 0 17-16,0 0 47 15,0 0-12-15,0 0-38 16,-30-2 5-16,27 2-21 16,-6 0-10-16,2 9-7 15,-4 1-11-15,-2 2-1 16,1 3 5-16,1 2-4 15,0 0 4-15,0 0-5 16,-1 2 1-16,3 1 6 16,2-1-6-16,-1 3-1 15,2-1 0-15,-1 1 0 16,4 0 0-16,3 2 1 16,0 0-1-16,0-1 6 0,0 1-6 15,3 2-6-15,6 3 5 16,-2-2 0-16,4 3 1 15,2 1 0-15,-1-1 1 16,3 1 15-16,0 0-16 16,4-2 12-16,-1 0-5 15,3-3 2-15,3 1 32 16,-3-6-22-16,6-2 6 16,-2-2 1-16,2-3-8 15,0-1 10-15,1-5-3 16,0-4-8-16,2-3 14 15,0-1 0-15,3 0-5 16,-3-5 3-16,1-5-14 16,-3-1-6-16,1-3-8 0,-4 0-1 15,-1-3 12 1,0 3-12-16,-2-4 1 0,-4 1 10 16,0-1-10-16,-2-2-1 15,-4 0 0-15,-1-1 6 16,-1 0-4-16,-1 0-2 15,-3 0 1-15,-1 0 9 16,-2 0-10-16,-2 0 1 16,-1-1-1-16,0 1 1 15,0-1 9-15,0-1-10 16,-6-2 1-16,-3 0 14 16,0-2-15-16,-3 1-8 0,0 1 7 15,-2-1 2-15,-3 1-1 16,1 1 0-16,-4 1 0 15,-1 1 0-15,1 0-1 16,-3 1 1-16,1 3 0 16,-2 1 0-16,0 3 8 15,-1 2-8-15,-1 2 0 16,1 2 0-16,-5 3-8 16,5 1 7-16,-2 2-7 15,2 2 8-15,1 0-3 16,0 0 3-16,0 2-1 15,0 7 0-15,2 3-18 16,1 1 19-16,0 1-15 0,2 2-10 16,2 1 1-16,5 3-30 15,3 2-34-15,3 1-37 16,6 15-164-16,0-5-293 16,0-4-125-16</inkml:trace>
  <inkml:trace contextRef="#ctx0" brushRef="#br1" timeOffset="42123.22">7271 3489 924 0,'0'0'204'16,"0"0"-155"-16,0 0-35 16,0 0 1-16,0 0-8 15,0 0 19-15,0 0-9 0,-39 53-11 16,35-32 16-16,1 4-2 15,0 5-4-15,1 2 16 16,1 5 3-16,1 1 8 16,0 1-11-16,0 2 6 15,4-3 13-15,7 1-10 16,2-4-5-16,1-2 8 16,3-2-16-16,0-3-4 15,5-5-3-15,-1-3 5 16,7-2 12-16,1-4-25 15,-1-3 3-15,3-1 8 16,2-3-13-16,3-2 11 16,0-5 3-16,4 0 3 15,2 0 0-15,0 0-15 16,-2-11-4-16,0-2 12 0,-4-4-20 16,-2-2 0-16,-4-3 6 15,-3-3-6-15,-2-1 4 16,-5-5-4-16,-2-2 1 15,-2-1 12-15,-4 0-13 16,-1-1 0-16,-3 1 0 16,-3 0-1-16,-5-2 12 15,0 2-11-15,0-2 10 16,-2 2 10-16,-9 0-5 16,-3 1 6-16,-1 3-8 15,-1 2-7-15,-4 0 21 16,0 5-13-16,-3 2-3 15,1 1 11-15,-5 3-15 0,-3 3 8 16,-3 3 3 0,-1 5-9-16,-2 3 1 0,-4 3-11 15,3 0 2-15,-1 0 2 16,1 4-3-16,-2 6-1 16,5 2 0-16,3 2-9 15,1 4 7-15,5 3-21 16,5 5-45-16,2 4-53 15,0 31-116-15,6-11-157 16,3 1-555-16</inkml:trace>
  <inkml:trace contextRef="#ctx0" brushRef="#br1" timeOffset="43104">7055 4556 354 0,'0'0'340'0,"0"0"-223"15,0 0-33-15,0 0 47 16,0 0 13-16,0 0-59 16,-91-15 2-16,77 15 19 15,-2 0-74-15,1 0-12 16,-1 9-4-16,1 1 0 16,-3 6-2-16,3 1-14 0,-1 3 0 15,-1 5 0-15,1 0 1 16,1 0 0-16,0 4 0 15,3 0 1-15,-1-1 5 16,4 2-7-16,-2-1 0 16,6 1 0-16,0 2 1 15,3 1-1-15,2 1 10 16,0 0 6-16,0-1 13 16,6 2-22-16,6-3 5 15,2 1-3-15,3 1 11 16,4-3 34-16,2 0-10 15,1-4-21-15,2-2-2 0,1-2-13 16,0-3 3-16,4-2-3 16,1-3-8-16,-1-2 15 15,0-4-6-15,2-2 0 16,0-3 18-16,1-3-18 16,-1-1 4-16,2 0 4 15,-3-4-7-15,4-9 35 16,-3-1-15-16,0-4-20 15,-4-3 3-15,-2-3-12 16,-3-2-1-16,-1 1 0 16,-4-4 0-16,0 1 5 15,-5-3-5-15,-4 1 1 16,-1-2 13-16,-6-2-14 16,-3-1 0-16,0 0 2 15,0 0-2-15,-6-1 25 0,-7 1-8 16,-4 1 7-16,-2 2 7 15,-3 3-19-15,-4-1 13 16,0 5 0-16,-6 1-4 16,-1 7 7-16,-1 2 0 15,-2 5-6-15,-1 6 2 16,-1 2-24-16,0 2 0 16,-1 0-11-16,-1 14-40 15,1 0-28-15,2 6-33 16,-11 11-103-16,9-4-301 15,5-5-438-15</inkml:trace>
  <inkml:trace contextRef="#ctx0" brushRef="#br1" timeOffset="43977.79">5909 4213 805 0,'0'0'186'16,"0"0"-73"-16,0 0-7 16,0 0-24-16,0 0-1 15,0 0-7-15,-83 17-23 16,68-3-26-16,4 5-12 15,-1 3-4-15,-2 6 1 16,0 1 23-16,2 6-12 16,0 0-1-16,2 3 8 0,-2 1-14 15,6 3 11-15,0 0-6 16,1 1-1-16,5 0 11 16,0 0-20-16,3 1 8 15,11-2 4-15,8 0-20 16,5-2 7-16,6-2 6 15,4-1-3-15,5-4 11 16,0-2-21-16,3-4 9 16,1-4-3-16,0-4-5 15,0-5 6-15,2-7-6 16,-5-4-1-16,-2-3 21 16,-3 0-16-16,-1-7 38 15,-4-10-9-15,-3-7-34 16,-2-2 13-16,-4-7-7 0,-4-5 3 15,-4-3 12 1,-2-5-22-16,-7 0 8 0,-3-3-1 16,-4 3-7-16,0 2 10 15,-5 1 0-15,-9 2-10 16,-7 3 15-16,0 1-14 16,-6 3 5-16,-4 3 2 15,1 1-7-15,-4 2 18 16,-3 0-7-16,1 6 4 15,0 1 12-15,-1 5-27 16,-2-1 14-16,2 6-2 16,-2 5-12-16,0 1 9 15,-1 5-9-15,3 0 0 16,1 0-1-16,0 11-15 16,5 7-3-16,2 6-20 0,7 2-74 15,8 4 36-15,13 13-49 16,1-8-209-16,0-4-341 0</inkml:trace>
  <inkml:trace contextRef="#ctx0" brushRef="#br1" timeOffset="44846.14">6206 3094 783 0,'0'0'208'0,"0"0"-151"0,0 0-33 16,0 0 22-16,0 0 44 15,0 0 0-15,-36 75-41 16,35-53-5-16,-1 4-1 16,2 5 31-16,0 3 8 15,0 3-28-15,12-1-14 16,3-4-18-16,6 0-13 16,4-2 6-16,5-6-14 15,3 1 8-15,6-6-8 16,3-2 0-16,4-5-1 15,2-1 2-15,1-6-2 16,0-4 7-16,-1-1-5 0,1-3 6 16,-1-11-1-16,1-1-7 15,-2-4 0-15,-2-4-1 16,0 0 3-16,-5-6-10 16,-2 0 16-16,-5-2 3 15,-5-2-11-15,-6 1 3 16,-4 0-3-16,-6-4 8 15,-3-1-8-15,-4-1 25 16,-5-3-8-16,0 0-5 16,0 1 14-16,-8-1 1 15,-7 3 5-15,-4 4-11 16,-4 0 12-16,-3 5-3 0,-4 4 0 16,-3 4 11-1,-3 2-7-15,-1 7-33 0,-6 3 11 16,-2 4-12-16,-6 5 0 15,0 0 6-15,-4 5-6 16,1 10 1-16,-4 5 6 16,-1 6-7-16,-1 2 0 15,3 3 0-15,6 3-5 16,7 2 5-16,5 2 0 16,9 2-1-16,5 7-14 15,4 13-73-15,6 28-113 16,7-12-150-16,0-5-879 0</inkml:trace>
  <inkml:trace contextRef="#ctx0" brushRef="#br1" timeOffset="46051.03">1681 7497 1028 0,'0'0'228'16,"0"0"-168"-16,0 0-54 15,0 0 2-15,0 0 53 16,0 0 45-16,80-16 12 15,-41 10-26-15,4 1-40 16,-4-1-15-16,0-2-31 16,-3 2 0-16,-6 3-6 0,-7 2-39 15,-5 1-91 1,-9 0-138-16,-6 0-485 0</inkml:trace>
  <inkml:trace contextRef="#ctx0" brushRef="#br1" timeOffset="46581.96">1749 7487 887 0,'0'0'201'0,"0"0"-139"16,0 0-23-16,-3 78 41 15,3-40 13-15,0 2-22 16,3-1-6-16,5-1-36 0,-1-6-4 15,-1-3-7-15,1-7-17 16,-4-6 6-16,-1-6-7 16,1-6 1-16,0-1 1 15,0-3-2-15,0 0-32 16,0-9 15-16,7-8 8 16,1-5 9-16,-2-5-51 15,7 3 2-15,-1 0 33 16,6 6-2-16,3 5 18 15,0 9-1-15,10 4 2 16,-1 5 5-16,-2 16 15 16,0 7 43-16,-5 5 13 15,-7 4-48-15,-7 1-11 0,-6 1 14 16,-6-2-7-16,0-1 4 16,-3-6-7-16,-12-1 1 15,-1-5 12-15,-5-8-25 16,-4-3 24-16,-2-9-8 15,-3-4-24-15,0 0 17 16,-1-5-13-16,6-8-5 16,2-2 9-16,5 0-10 15,6 1-13-15,2 3 7 16,7 2-14-16,3 1-43 16,0 2-144-16,22 1 1 15,2 0-191-15,1 3-569 0</inkml:trace>
  <inkml:trace contextRef="#ctx0" brushRef="#br1" timeOffset="47114.08">2605 7749 1156 0,'0'0'153'0,"0"0"-82"16,0 0 23-16,-83-8 7 15,53 8 4-15,2 0-37 16,1 5-28-16,2 13-24 0,2 3-16 16,7 5 2-16,2 4-2 15,4 3-1-15,7-1 1 16,3-1-4-16,0-4 4 15,0-5 0-15,16-5-10 16,-1-5 9-16,3-7-14 16,4-5-8-16,-2 0-43 15,2-11 20-15,-1-7 45 16,-3-3 1-16,-2-4 0 16,-5-3 10-16,-2 3-10 15,1 1 9-15,-5 5 7 16,-2 3 13-16,0 10 2 15,0 6-9-15,1 3 0 0,5 20 25 16,0 10-15-16,5 14 7 16,0 9-17-16,3 16-13 15,-2-5 12-15,-5 1-11 16,2-4-4-16,-6-13 4 16,-3-1-10-16,3-13 0 15,-4-10 0-15,1-11-16 16,-2-10-62-16,5-12-166 15,-3-13-107-15,0-8-163 0</inkml:trace>
  <inkml:trace contextRef="#ctx0" brushRef="#br1" timeOffset="47738.74">2750 7782 1041 0,'0'0'151'0,"0"0"-108"15,0 0 22-15,0 0 25 16,0 0-11-16,0 0 3 16,81 96-32-16,-70-63-14 15,-6-4-21-15,1-2-14 16,-3-5 15-16,-3-8-16 16,0-5 1-16,0-6 1 15,0-3-2-15,0 0 0 16,0-9-16-16,0-11-47 15,-3-8-7-15,0-2-14 16,3-6 3-16,0 2-16 16,0 3-70-16,6 4 88 0,5 8 53 15,-1 6 26-15,-1 9 8 16,0 4 33-16,1 5 73 16,2 18-24-16,1 6-47 15,1 7 2-15,4-1 3 16,0-2 9-16,3-4 8 15,2-8-33-15,0-7-9 16,2-8-11-16,1-6-11 16,-4 0 16-16,-1-9-2 15,-2-13-5-15,-4-3-10 16,-6-7-7-16,-1 0-22 16,-7-3-16-16,-1 2 10 0,0 4 34 15,0 3 1-15,-6 9 13 16,0 4 51-16,3 9-14 15,0 4 46-15,3 7-73 16,0 17-21-16,0 9-2 16,0 9 0-16,14 2 0 15,2-1 0-15,2-5-7 16,4-10 5-16,2-7-2 16,0-11-17-16,3-9-82 15,0-1-19-15,1-17 17 16,-4-11-158-16,4-30 96 15,-11 8-221-15,-1 1 199 0</inkml:trace>
  <inkml:trace contextRef="#ctx0" brushRef="#br1" timeOffset="48180.5">3468 7625 403 0,'0'0'368'0,"0"0"-83"0,0 0-109 16,0 0-48-16,0 0-85 16,0 0 5-16,1 112 13 15,23-25-16-15,10 28-10 16,8 11 10-16,-3 0 3 15,-5-11-21-15,-12-33-17 16,-8-21 1-16,-1-18-10 16,-8-14-1-16,-1 3 0 15,-1-6 1-15,-3-2 6 16,0-15 2-16,0-9 97 16,-12-3 22-16,-9-22-93 15,-4-14-10-15,-9-21-25 16,-7-25-17-16,1-22-26 0,6-4-17 15,16 7-22 1,12 29 29-16,6 24-10 0,2 16 18 16,12 10 19-16,3 3 6 15,10 2 20-15,4 3 8 16,2 14 22-16,4 3 24 16,-4 1-3-16,-3 15 8 15,-8 4 5-15,-4-1-42 16,-10 3-7-16,-7 1-8 15,-1-1 9-15,-12-1 2 16,-10-1-18-16,-8-5 0 16,2-4 0-16,-1-8-27 0,1-3-35 15,10 0-78-15,0-12-121 16,9-5-317 0,3 0-288-16</inkml:trace>
  <inkml:trace contextRef="#ctx0" brushRef="#br1" timeOffset="48495.95">3835 7846 899 0,'0'0'205'16,"0"0"-134"-16,25 79-49 16,-12-51 27-16,1-6 33 15,-1-8 33-15,2-7-25 16,0-7-52-16,1 0 3 0,-2-15 18 15,2-10-40-15,-7-6-1 16,-3-4 11-16,-6 2 29 16,0 0 13-16,-3 4 11 15,-10 8 7-15,-5 4-5 16,0 9-15-16,-3 3-6 16,-3 5-49-16,-1 0-14 15,7 14 0-15,-1 5-28 16,5 3-38-16,9 3-40 15,5 4-108-15,5-3-165 16,7-5-513-16</inkml:trace>
  <inkml:trace contextRef="#ctx0" brushRef="#br1" timeOffset="48865.06">4200 7685 1160 0,'0'0'373'16,"0"0"-291"-16,0 0-30 16,0 0-2-16,-84 21 34 15,59-7 0-15,7 1-51 16,3-1-17-16,5-2-16 16,7 1 0-16,3-2-2 15,3 0-22-15,19 0 1 16,5 1 9-16,7-2-24 15,4 0 8-15,-1-2 5 0,-6 2 10 16,-1 0 14-16,-12 1 2 16,-5 0-1-16,-10 0 13 15,-3 0-12-15,-3 0 21 16,-19 0 13-16,0-2-8 16,-7-4 6-16,1 0-11 15,8-5-12-15,1 0-10 16,10 0-92-16,9-9-174 15,0-2-304-15,0-1-369 0</inkml:trace>
  <inkml:trace contextRef="#ctx0" brushRef="#br1" timeOffset="49232.63">4692 7728 1024 0,'0'0'148'0,"0"0"-96"16,0 0-7-16,0 0 27 16,0 0 152-16,84 4-125 15,-71-15-49-15,1-6-31 16,-4 1-11-16,-4-3 14 16,-3 2-21-16,-3 5 28 15,0 0 21-15,-13 7 4 16,-4 2 18-16,-2 3-49 0,-5 0-17 15,1 15 3 1,1 7-9-16,1 7-1 0,8 3 0 16,5 2 1-16,8 2 12 15,0-3-1-15,6-1-9 16,14-7 14-16,7-6-15 16,4-8-2-16,3-4 0 15,3-7-17-15,-1 0-31 16,0-25-112-16,-9 3-148 15,-8-2-469-15</inkml:trace>
  <inkml:trace contextRef="#ctx0" brushRef="#br1" timeOffset="49518.71">4567 7408 1106 0,'0'0'179'0,"0"0"-131"15,0 0-30-15,0 0 24 16,104 16 120-16,-68-16 13 16,0 0-45-16,1 0-32 15,-1-4-19-15,-8-1-14 16,-1 1-18-16,-6 1-11 15,-6 2-29-15,-6 1-7 0,-3 0-18 16,-6 0-91-16,0 1-176 16,0 5-632-16</inkml:trace>
  <inkml:trace contextRef="#ctx0" brushRef="#br1" timeOffset="50591.46">5663 7810 1048 0,'0'0'250'0,"0"0"-183"16,0 0-15-16,0 0-36 15,0 0 34-15,0 0 54 16,0 0-2-16,106-61-20 16,-42 23-32-16,24-8-39 15,24-13 8-15,9-4-18 16,-5 4 0-16,-7 7 1 0,-15 6-2 15,-15 9-7 1,-16 6-18-16,-14 5-9 0,-7 2 34 16,8-1-6-16,1 0-10 15,3 0-1-15,-8 9-8 16,-13 2 24-16,-9 7-18 16,-8 0-48-16,-7 4-50 15,-6 1-23-15,-3-1-118 16,0 3-245-16</inkml:trace>
  <inkml:trace contextRef="#ctx0" brushRef="#br1" timeOffset="51101.98">6925 7071 1084 0,'0'0'336'15,"0"0"-247"-15,0 0-76 16,0 0-3-16,0 0 9 16,0 0 30-16,30 95-2 15,-21-61-25-15,3 2-13 16,-3-4-3-16,-3-4-5 16,-2-6 6-16,0-7-6 15,-2-6 0-15,-2-6 5 0,0-3-6 16,0 0 7-16,0-10 39 15,0-9-39 1,0-6 4-16,-3-3-9 0,-4-3-1 16,-1-3 14-16,-1 1-14 15,-1 0 28-15,2 4-4 16,4 4-3-16,1 4-7 16,3 9-14-16,0 5-1 15,0 7 0-15,12 0-5 16,9 7 5-16,4 12 1 15,2 2-1-15,-2 3 11 16,-5 1-11-16,-3 1 7 16,-6-1 0-16,-6 0-7 0,-5 1 20 15,0 1-4 1,-11-2-2-16,-8-2 6 0,-1-2-18 16,-1-4 6-16,-1-5-8 15,4-3-23-15,-3-8-91 16,5-1-204-16,8 0-511 0</inkml:trace>
  <inkml:trace contextRef="#ctx0" brushRef="#br1" timeOffset="52311.04">7577 6949 925 0,'0'0'300'0,"0"0"-199"0,0 0 18 15,0 0 23-15,0 0-8 16,0 0-18-16,0 0-33 15,-6-1-62-15,6-6-10 16,7-1-11-16,7-1 0 16,5 1 0-16,8 1-2 15,3 7 2-15,1 0 0 16,5 0 0-16,-6 15 6 16,-5 3-4-16,-5 4-1 15,-7 0 18-15,-7 3-19 16,-6 2 6-16,0 0-6 15,-6-2 0-15,-10-3 4 16,-1-5-4-16,-4-2 0 16,-1-6 3-16,5-6 3 0,0-3-6 15,3 0 0-15,2-10-11 16,6-4-22-16,6-3-50 16,0 0 7-16,5-2 21 15,14 2-27-15,8 5 33 16,6 4 23-16,6 4 19 15,1 4 7-15,6 0 0 16,-4 10 1-16,-1 6 15 16,-8 4-16-16,-9 2 32 15,-7 4 38-15,-11 2-23 16,-6 2-15-16,-2-1-14 16,-16 1 11-16,-9-4 9 15,-4-5-15-15,-2-6 24 16,-4-4-7-16,4-8-8 0,2-3 19 15,4 0-42 1,6-4 1-16,5-6-10 0,5 1-12 16,4-1-1-16,3 4-44 15,4 2-15-15,0 1-44 16,10 2-107-16,5 0-11 16,1-1-445-16</inkml:trace>
  <inkml:trace contextRef="#ctx0" brushRef="#br1" timeOffset="53271.9">8394 7178 1060 0,'0'0'408'0,"0"0"-392"0,0 0-16 16,0 0-29-16,0 0 29 15,0 0 58-15,0 0 13 16,70 5-13-16,-49-7-30 16,-4-8 5-16,-1 0-2 15,-6-2-28-15,-2 2 12 16,-8 0-5-16,0 1-9 15,0-2 19-15,-6 1-19 16,-10 3 1-16,-2 3-1 16,-2 1-1-16,4 3 1 15,1 0 1-15,4 11-2 0,7 8 0 16,2 10-3 0,2 4 2-16,5 5 1 0,7-1-7 15,10-4 7-15,-1-7 0 16,5-4 0-16,1-10 0 15,-2-4-105-15,-1-8-67 16,-4 0 8-16,-3-21-248 16,-2-3 163-16,-6 1-38 0</inkml:trace>
  <inkml:trace contextRef="#ctx0" brushRef="#br1" timeOffset="53624.34">8666 7175 399 0,'0'0'241'0,"0"0"6"15,0 0-81-15,0 0-43 16,0 0-4-16,0 0 40 0,0 0 26 15,88-7-66-15,-69 32-62 16,0 3-39-16,-2 0 5 16,-4-3 1-16,-4-5-4 15,-4-3 4-15,-2-7-24 16,-2-3 8-16,-1-7-6 16,0 0 4-16,0 0 27 15,0-15-33-15,-7-7 0 16,1-7-28-16,3-5-47 15,1-4-35-15,2 5 2 16,0 5-7-16,5 5 62 16,8 10 31-16,2 9 15 15,5 4 7-15,2 6 46 16,0 14 102-16,2 9-72 16,-3 2-26-16,-2 1 7 15,-5-1-25-15,1-4-8 0,-6-6-17 16,-3-5-7-16,-1-10-1 15,-3-6-97-15,-1-2-214 16,-1-10-439-16</inkml:trace>
  <inkml:trace contextRef="#ctx0" brushRef="#br1" timeOffset="54157.98">9049 6906 947 0,'0'0'755'0,"0"0"-664"0,8 78-63 16,0-37-12-16,3 6 7 15,1 1 43-15,7-5-19 16,2-4-29-16,2-5-12 16,0-10-6-16,1-9 0 15,-2-8-37-15,0-7-36 16,-2-5-47-16,0-15 85 15,-4-5-140-15,-1-5 86 16,-6 2 24-16,0 3-19 16,-2 10 65-16,-2 8 19 15,-2 7 1-15,3 7 53 16,0 18 32-16,0 3-12 16,9 1-13-16,-2 0 26 15,5-7-33-15,1-7-26 0,1-9 2 16,-1-6-16-16,0 0-7 15,-5-16 29-15,-2-6-25 16,-5-4-11-16,-7-6-15 16,0 1-27-16,-13 2-1 15,-9 4 14-15,-8 7 29 16,4 7 19-16,-2 7 19 16,3 4-10-16,2 5-6 15,7 14-16-15,1 5 4 16,9 3-9-16,3-1-1 15,3 1 0-15,0-2-2 16,14-7 2-16,3-7-7 16,3-5-65-16,12-6-129 0,-7-9-148 15,-3-6-417-15</inkml:trace>
  <inkml:trace contextRef="#ctx0" brushRef="#br1" timeOffset="54422.33">9625 6994 925 0,'0'0'295'0,"0"0"-211"16,0 0-23-16,0 0 113 16,88 12 16-16,-63 6-56 15,-1 5-55-15,-3 4-11 16,-3-1-51-16,-6 3-2 16,-6 2-7-16,-4 1-8 0,-2 0 17 15,0-2-10-15,0-2 3 16,-4-6-1-16,4-5-9 15,0-5-1-15,0-5-12 16,4-4-24-16,9-3-9 16,0 0-16-16,2-7-99 15,-6-14-18-15,-1 2-93 16,-7 1-480-16</inkml:trace>
  <inkml:trace contextRef="#ctx0" brushRef="#br1" timeOffset="55216.74">9662 7187 1190 0,'0'0'354'16,"0"0"-154"-16,0 0-118 0,0 0-72 16,0 0-9-1,0 0 34-15,0 0-1 0,66 37-14 16,-28-29-20-16,1-7 1 16,2-1 6-16,0-1-6 15,-3-12-1-15,-3-6 9 16,-5-2-9-16,-9 1-1 15,-6 0-26-15,-9 3-22 16,-6 4 41-16,0 7 8 16,-1 6 0-16,-7 0 0 15,2 7-1-15,0 15 0 16,6 7 0-16,0 2 1 16,3-3 16-16,14-2-7 0,2-7 2 15,3-7 1 1,3-7-11-16,0-5-1 0,-2 0 1 15,-2-17 0-15,-6-5-1 16,-5-5-3-16,-8 1 3 16,-2-3 7-16,-3 5-7 15,-16 2 0-15,-5 6 10 16,3 7 22-16,-3 7-4 16,5 2-19-16,2 10-8 15,2 12-1-15,8 4-6 16,4 6 6-16,3-3 11 15,0-3-4-15,4-6 6 16,7-8-12-16,5-6-1 16,-1-6 1-16,3 0-1 15,3-9-34-15,-2-10-13 0,2-3-38 16,-2 1 52-16,0 2 15 16,-2 4 18-16,-2 9 28 15,2 6 22-15,-2 0 16 16,-1 18-6-16,0 7-33 15,-2 4 3-15,-2-1-13 16,1-3 11-16,-5-6 2 16,4-7-21-16,-2-6 2 15,-2-6-9-15,0 0-1 16,2-9 11-16,0-10-12 16,1-8-8-16,1-2 2 15,-1-5-33-15,0 4 30 0,-1 5-1 16,5 3 8-16,-5 10-5 15,1 10 7-15,2 2 0 16,0 14 18-16,2 12 2 16,-1 4 6-16,0 5-6 15,2-4 5-15,-2-3 3 16,2-9-22-16,0-4-5 16,2-11-1-16,-1-4-66 15,8-24-67-15,-4-7-139 16,-4-5-330-16</inkml:trace>
  <inkml:trace contextRef="#ctx0" brushRef="#br1" timeOffset="55793.98">10655 6754 1320 0,'0'0'536'0,"0"0"-388"16,0 0-82-16,0 0-34 15,0 0-31-15,-9 78 9 16,14-4 15-16,13 20 14 15,3-4-13-15,-2-19-20 16,-5-22-4-16,-3-23 1 16,0 3-3-16,1-6-7 15,1-3-38-15,-5-7-86 16,-5-13-91-16,-3 0-49 16,0-15-18-16,-5-9-233 15,-7-1 33-15,-1 0 489 16,1 0 134-16,2 8 171 15,2 2-84-15,5 8 3 0,3 7-56 16,0 0-19-16,0 5 27 16,11 7-61-16,3 3-36 15,6-2-44-15,-1-2-19 16,7-5-4-16,0-4-12 16,1-2 12-16,0-2-11 15,1-12-1-15,-3-6-4 16,-5-5 3-16,-2-5-7 15,-6-2 0-15,-3-3 8 16,-3 1 0-16,-3 5 10 16,-2 4 24-16,-1 9 37 15,2 7-38-15,-1 7-3 0,1 2-8 16,4 0-20-16,3 11 8 16,7 1-10-16,5 1 0 15,3 3 7-15,3 1-7 16,7 6 7-16,-4 4 6 15,-3 2 7-15,-3 5 3 16,-11 0-2-16,-7 1 1 16,-6-4-5-16,-7-1-17 15,-29-2-20-15,3-11-155 16,-3-5-651-16</inkml:trace>
  <inkml:trace contextRef="#ctx0" brushRef="#br1" timeOffset="56357.73">5760 8075 1003 0,'0'0'330'0,"0"0"-147"16,0 0-56-16,0 0-91 16,0 0-21-16,0 0 39 0,131 68 54 15,-35-18 16-15,-2-3-55 16,-15-8-35-16,-23-15-21 16,-14-6-11-16,7-1 3 15,5 0-5-15,6 0-1 16,5-6-60-16,-14-4-232 15,-11-7-503-15</inkml:trace>
  <inkml:trace contextRef="#ctx0" brushRef="#br1" timeOffset="56786.4">6688 8269 1393 0,'0'0'198'0,"0"0"-140"15,27 100-35-15,-14-49-23 16,-1 1 15-16,-1 0-3 16,-1-2 2-16,-4-4 4 15,-3-9-17-15,-3-9-1 16,0-10 1-16,0-9-1 16,0-9 19-16,-6 0-19 15,-6-19 10-15,-3-10-10 16,4-5 0-16,1-4 1 15,4-1-1-15,5 2 2 16,1 3-3-16,3 5 1 16,13 6 0-16,7 7 0 0,5 8 0 15,6 8 30 1,3 0 4-16,1 14-8 0,-7 5 34 16,-1 6-14-16,-11 1-24 15,-7 2 9-15,-9 2-8 16,-3 3 6-16,-6-4-13 15,-16 0-16-15,-5-5 11 16,-3-8-10-16,-1-5-1 16,4-8-34-16,6-3-109 15,8-3-184-15,8-6-461 0</inkml:trace>
  <inkml:trace contextRef="#ctx0" brushRef="#br1" timeOffset="57317.85">7468 8449 1410 0,'0'0'287'16,"0"0"-220"-16,0 0-37 15,-85-30 22-15,71 8 38 16,8-2-37-16,6-2-38 16,3-1-15-16,20 1 0 15,7 2-1-15,14 4 1 0,4 10-9 16,6 6 6-16,7 4 2 16,0 11 1-16,-4 18 0 15,-5 9 27-15,-10 9-9 16,-11 7-10-16,-13 8-7 15,-15 1-1-15,-3 3-12 16,-19-3-3-16,-14-2-13 16,-3-9 20-16,-6-10 1 15,-2-13 7-15,-1-13-1 16,3-16 1-16,8 0-7 16,7-21-37-16,13-6 16 15,11-6 19-15,3 1-1 16,17 0 10-16,14 7 3 0,8 5 11 15,1 7 38-15,2 10-7 16,1 3-12-16,-4 6 4 16,-3 13-16-16,-6 5-5 15,-3 3-16-15,-4-1-6 16,-2-2-45-16,2 2-135 16,-4-10-202-16,-5-4-535 0</inkml:trace>
  <inkml:trace contextRef="#ctx0" brushRef="#br1" timeOffset="58031.86">8158 8545 1425 0,'0'0'176'0,"0"0"-141"15,0 0-7-15,0 0 34 16,80 3 65-16,-50 17-8 15,1 5-24-15,0 5-65 16,-1 4-4-16,-6 2-13 16,-6 3-1-16,-9-3 4 15,-3-2-16-15,-5-8 0 16,-1-4 0-16,0-8-1 16,0-9 0-16,0-5-14 15,-3-11-28-15,-1-16-14 16,1-7-25-16,3-9-6 15,0-1 5-15,7 0-22 16,9 10 65-16,4 5 29 0,4 12 11 16,1 10 12-16,2 7 27 15,-2 10 55-15,2 16 4 16,-3 6-51-16,0 3-9 16,0 1-10-16,-2-4 6 15,-1-7-9-15,0-8-17 16,0-7-8-16,-3-10 0 15,1 0-12-15,-1-20 1 16,-3-8-11-16,-2-7-20 16,-2-5-16-16,-4 1-8 15,-2 3 43-15,-2 8 17 16,-2 9 6-16,3 13 12 0,-2 6-6 16,1 10 5-16,3 17 6 15,3 8-17-15,3 6 11 16,3 0-11-16,6-3 11 15,0-6 11-15,4-8-22 16,0-12 2-16,2-9-2 16,-3-3 3-16,0-12-3 15,-6-12 6-15,-5-6-4 16,-7-8 12-16,-6 1-14 16,0-4 9-16,-13 7 13 15,-7 1-9-15,-8 8 23 16,-5 6-12-16,0 9-7 15,0 7-17-15,5 3-61 0,4 10-22 16,8 10-47-16,9 4-42 16,7 12-36-16,6-7-157 15,8-2-132-15</inkml:trace>
  <inkml:trace contextRef="#ctx0" brushRef="#br1" timeOffset="58640.76">9283 8681 601 0,'0'0'360'16,"0"0"-169"-16,0 0 0 16,76-82 15-16,-62 54-38 15,-11 2-44-15,-3-1-28 16,0 6-38-16,-12 2-6 0,-2 6-17 16,-3 6-18-16,0 7 15 15,4 0-22-15,2 10-9 16,5 14-1-16,5 7-5 15,1 6 4-15,0 4 1 16,13 0 0-16,5-5 0 16,1-4 0-16,2-6 1 15,3-11-1-15,0-8 0 16,0-7-1-16,-3 0-15 16,0-19-12-16,-4-8 22 15,-3-6-8-15,0-2 5 16,-1 0 9-16,-4 1-10 0,0 9 10 15,6 6 0 1,-3 12-3-16,2 7 3 0,-3 10 1 16,4 17 10-16,-5 5-2 15,-1 4-2-15,0-2 11 16,0-4 2-16,-3-7-1 16,0-7 5-16,-1-7-12 15,0-7-6-15,-2-2 1 16,0-7 15-16,2-14-14 15,1-6-8-15,0-2-17 16,1-3 10-16,1 6-9 16,1 4 16-16,0 10 7 15,1 9-6-15,5 3 21 16,1 13 5-16,-2 14-8 16,5 6-1-16,-2 4-17 15,-1-1 5-15,0-6-3 0,-4-7-3 16,-1-9-1-16,1-11-42 15,-3-3-56-15,-2-17-42 16,1-33-119-16,-1 5-132 16,-4-1-308-16</inkml:trace>
  <inkml:trace contextRef="#ctx0" brushRef="#br1" timeOffset="59149.85">9840 8088 1283 0,'0'0'318'0,"0"0"-167"15,0 0-33-15,0 0 32 16,52 133-66-16,-24-34-31 0,3 8-10 16,-1-3-10-1,-6-23 4-15,-7-29-18 0,-4-15-18 16,-1-11 17-16,0-3-18 16,6-5-1-16,-1-6-26 15,-1-12-63-15,0-8-41 16,-3-16-64-16,-2-12-113 15,2-3-46-15,-5 2-161 16,-2 4 401-16,2 12 114 16,-3 10 337-16,1 11-78 15,2 3-91-15,-1 21-6 16,6 7-5-16,-1 6-34 16,6 2 6-16,2-3-30 0,2-3-20 15,2-10-18 1,1-9-29-16,0-10-16 0,0-4-2 15,-3-10-13 1,-3-13 11-16,-7-8-12 0,-6-4 1 16,-6-3 4-16,0 0-5 15,-15 2 0-15,-9 6 9 16,-7 7-9-16,-2 9 23 16,-3 11 4-16,0 3-27 15,-2 11 10-15,8 9-10 16,4 7 0-16,7 1-1 15,6-2-5-15,10-6 5 16,3-4-37-16,0-5-62 16,22-11-142-16,-1-5-348 0,4-10-519 15</inkml:trace>
  <inkml:trace contextRef="#ctx0" brushRef="#br1" timeOffset="59414.7">10541 8431 1523 0,'0'0'510'0,"0"0"-463"16,0 0-37-16,89 11 6 16,-62 5 14-16,-3 5 48 15,-6 6 8-15,-3 4-45 16,-6 4-13-16,-5 3-22 16,-2 1-6-16,-2 2 7 15,1-7-6-15,3-2 0 0,7-6-1 16,4-9-3-16,7-9-5 15,7-7-6-15,2-1-9 16,3-7-3 0,1-12-22-16,-4-5-26 0,-1-13-60 15,-8 2-144-15,-9 5-357 0</inkml:trace>
  <inkml:trace contextRef="#ctx0" brushRef="#br1" timeOffset="60208.13">10521 8649 487 0,'0'0'1107'0,"0"0"-1023"15,0 0-84 1,0 0-64-16,0 0 64 0,0 0 149 16,114 7-28-16,-70-7-65 15,1-7-30-15,0-2-26 16,-3-4 0-16,-5-2-28 15,-4-1-37-15,-6-3-2 16,-5 2-10-16,-4-3-30 16,-6 6-9-16,-6 2 65 15,-3 5 50-15,-3 7 1 16,0 1 62-16,0 19 22 16,0 6-18-16,1 4-16 15,8 1 17-15,2-3-16 16,2-6 7-16,3-6-14 0,4-7-25 15,-1-9 9-15,2 0-17 16,-2-8-5-16,-2-11-6 16,-2-5-20-16,-5-3-17 15,-5 0 1-15,-5-1 33 16,0 5-3-16,-11 0 6 16,-13 6-2-16,-2 4 2 15,-6 5 15-15,1 8 17 16,0 0-17-16,5 17-14 15,4 7 11-15,8 2-12 16,7 2 22-16,5-3-3 16,2-3-17-16,0-7 13 15,14-8-7-15,5-7-8 0,2 0-15 16,5-10-10 0,-1-7-9-16,0-3-51 0,-1 2-11 15,-3 6 72-15,1 8 24 16,-2 4 47-16,-4 5 76 15,-1 16-77-15,-1 4-21 16,-4 3-5-16,-4-2 15 16,0-6 9-16,-2-6-12 15,1-7-20-15,2-7-12 16,-1 0-4-16,0-17-8 16,0-5-28-16,2-6-17 15,0 0-31-15,0 3 15 16,0 7 63-16,2 10 10 15,-1 8 61-15,0 0 53 16,0 18-49-16,0 9-37 0,0 2 6 16,-2 1-18-16,2-4-8 15,-2-5-3-15,1-6-5 16,-2-8-19-16,3-7-54 16,-3 0-94-16,1-28-75 15,1 0-62-15,-5-3-524 0</inkml:trace>
  <inkml:trace contextRef="#ctx0" brushRef="#br1" timeOffset="60421.5">11325 7989 1309 0,'0'0'563'0,"0"0"-473"15,21 96-59-15,-1-13-14 16,6 18-11-16,0-4 75 15,-6-21 7-15,-6-23-61 16,-5-20-10-16,0 3-17 16,0-4-45-16,0-1-28 15,-5-9-67-15,-4-12-132 16,0-6-491-16</inkml:trace>
  <inkml:trace contextRef="#ctx0" brushRef="#br1" timeOffset="60862.44">11549 8615 1476 0,'0'0'277'0,"0"0"-204"0,0 0-54 16,109-38-10-16,-79 22-8 15,-4-5 19-15,-2-1-12 16,-7-4-8-16,-4-2-19 16,-4-3-49-16,-9 4 19 15,0 3 12-15,-9 6 7 16,-6 6-17-16,-3 9 47 15,0 3 0-15,2 7 61 16,4 13-16-16,3 7-8 16,6 2 27-16,3 4-8 15,0-1-6-15,8-6-21 16,7-2-19-16,4-7-4 16,2-6-6-16,-2-5-28 15,2-6-109-15,1 0 55 0,1-9-6 16,-2-6-46-16,4-2 57 15,0 1 51-15,1 6 26 16,0 7 26-16,0 3 152 16,-2 3-16-16,-2 14 0 15,-4 5-49-15,-7 1-13 16,-7 4-4-16,-4-1-34 16,0 1 5-16,-9-1-32 15,-9-1-35-15,-1-5-6 16,-4-4-59-16,-14-10-71 15,7-5-180-15,2-1-1040 0</inkml:trace>
  <inkml:trace contextRef="#ctx0" brushRef="#br1" timeOffset="61687.78">12502 7146 947 0,'0'0'331'0,"0"0"-155"0,0 0-22 16,0 0-36-16,0 0-55 15,0 0-27-15,0 0-23 16,0 36-11-16,0 1 14 16,1 12 12-16,7 19 16 15,1 20 3-15,1 13-20 16,-2-8 5-16,-4-21-17 15,-2-25-15-15,-1-20 11 16,-1-1-10-16,2-3-1 16,-2-3 0-16,1-10-8 15,1-9-23-15,-2-1-82 16,0-3-40-16,4-28-16 16,-4 2-92-16,0-3-328 0</inkml:trace>
  <inkml:trace contextRef="#ctx0" brushRef="#br1" timeOffset="61974.73">12468 7106 373 0,'0'0'240'16,"0"0"-38"-16,0 0 29 15,0 0-69-15,0 0-56 0,0 0-23 16,0 0 37-16,52-24 24 15,-22 59-26-15,8 11-8 16,9 21-32-16,-3-3-25 16,-2 3 8-16,-1-1-32 15,-11-15-17-15,1 4 11 16,-6-6-23-16,-6-8 0 16,-5-7-9-16,-4-6-46 15,-7-9-69-15,-3-3-107 16,-7-7-66-16,-8-6-388 0</inkml:trace>
  <inkml:trace contextRef="#ctx0" brushRef="#br1" timeOffset="62222.86">12433 7632 1005 0,'0'0'220'0,"0"0"-154"16,0 0-27-16,0 0 8 15,0 0 60-15,0 0-9 16,0 0-10-16,18 0 66 16,9 0-81-16,8 0-25 15,6 0 14-15,4 0-17 16,7 0-14-16,-4 0-30 16,1-7-1-16,-4-2-1 15,-2 1-67-15,2-7-113 16,-11 1-174-16,-8 0-514 0</inkml:trace>
  <inkml:trace contextRef="#ctx0" brushRef="#br1" timeOffset="62507.07">13100 7099 880 0,'0'0'255'15,"0"0"-177"-15,24 72 12 0,-8-30-13 16,4 8 50-16,-4 5 12 16,2 4-20-16,-3-1-31 15,0-1-56-15,-6-6-20 16,-2-7-5-16,-2-10-7 15,-2-9-30-15,-3-14-53 16,0-6-166-16,0-5-286 0</inkml:trace>
  <inkml:trace contextRef="#ctx0" brushRef="#br1" timeOffset="63100.58">13006 7074 983 0,'0'0'269'0,"0"0"-191"15,0 0-57-15,0 0 8 16,0 0 122-16,0 0-20 16,95-20-37-16,-60 20-42 15,2 0-44-15,4 14 4 16,-3 2-5-16,-4 6 8 15,-5 4 32-15,-8 5-24 16,-6 1 21-16,-8 2-16 16,-7 2-26-16,0-2 17 15,-12-5-10-15,-9 1-8 16,-1-5 7-16,-2-5-8 16,5-3 0-16,-1-5 0 0,7-5-11 15,3-5 10-15,4-2-9 16,3 0-17-16,3-4-56 15,0-8-27-15,1-2 17 16,12 0-30-16,5 0 11 16,6 2 59-16,3 4 11 15,6 5 24-15,0 3 18 16,0 0 0-16,1 11 10 16,-3 7 32-16,-2 3 63 15,-9 2 8-15,-5 5-5 16,-7 0-7-16,-8 2-19 15,0 0-45-15,-11-2 5 16,-8 1-1-16,-7-4-13 16,-3-4 9-16,-4-5-14 15,-2-6 4-15,0-5 14 0,5-3-20 16,6-2-4-16,3 0-17 16,5 0-4-16,7-8-11 15,3-1-60-15,6-7-42 16,0 4-161-16,9 1-477 0</inkml:trace>
  <inkml:trace contextRef="#ctx0" brushRef="#br1" timeOffset="63700.06">13653 7562 998 0,'0'0'272'0,"0"0"-160"16,0 0-69-16,0 0-34 16,0 0 23-16,0 0 33 15,0 0 6-15,85-22-28 16,-53 22-30-16,-1 0 25 15,0 2 14-15,-2 9-2 16,-8 6-3-16,-2-1 1 16,-7 5 2-16,-5 1 28 0,-7 1-47 15,0 3-14-15,-11-1-16 16,-12 0-1-16,-4-1 7 16,-1-2-7-16,1-6 0 15,3-3 8-15,8-5-8 16,4-5-12-16,9-3-26 15,3 0-44-15,0-7-48 16,3-8-54-16,15 0 9 16,4-1 81-16,7 4-26 15,2 4 26-15,2 7 92 16,1 1 2-16,-1 4 117 16,-2 13 41-16,-4 7 21 15,-6 2 33-15,-3 4-114 0,-8 3 3 16,-8 0-40-1,-2 2-31-15,-8-2 17 0,-14-2-25 16,-3-5 14-16,-5-4 2 16,-1-9-25-16,-1-6 8 15,4-7-21-15,2 0-4 16,4-11-22-16,4-10-67 16,9-27-64-16,6 6-192 15,3-2-489-15</inkml:trace>
  <inkml:trace contextRef="#ctx0" brushRef="#br1" timeOffset="64108.91">14086 6925 1194 0,'0'0'226'16,"0"0"-164"-16,0 0-27 16,0 0 42-16,0 0 54 15,0 0-8-15,0 0-34 16,93 99-30-16,-64-59-14 0,6 9-20 15,8 16 18-15,9 17-6 16,-1-4-9-16,-5-9 28 16,-7-12-7-16,-6-10-21 15,4 2-6-15,0 2-22 16,0-5 8-16,-7-10-8 16,-6-7 0-16,-3-6-2 15,-9-7 2-15,-3-8-35 16,-9-8-66-16,0-8-113 15,0-9-362-15</inkml:trace>
  <inkml:trace contextRef="#ctx0" brushRef="#br1" timeOffset="64458.7">14569 6921 1043 0,'0'0'597'15,"0"0"-502"-15,0 0-39 16,0 0-16-16,0 0 9 16,0 0 27-16,0 0-13 15,-43 96-2-15,30-43 1 16,-2 17-12-16,-6 22 12 0,-1 14-8 15,2-9-16 1,2-22 4-16,8-26-23 0,1-18-12 16,1 2 1-1,2-2-8-15,0 0 0 0,2-10-1 16,1-9-21-16,3-6-24 16,0-6-91-16,9-3-128 15,4-11-211-15,-1-3-523 0</inkml:trace>
  <inkml:trace contextRef="#ctx0" brushRef="#br1" timeOffset="65149.86">14865 7623 1540 0,'0'0'268'0,"0"0"-173"0,0 0-87 16,0 0-1-1,0 0 5-15,0 0 8 0,0 0 11 16,41-13-16 0,-21 9-15-16,1 0 13 0,3 4-13 15,-2 0 0-15,2 0 4 16,-3 0 2-16,-2 6-8 16,-1 7 2-16,-8 1 0 15,-2 5 0-15,-5 1 11 16,-3 4-5-16,0-1 0 15,-11 2 0-15,-3 0-7 16,-1-1 1-16,-3-2 0 16,1 0 1-16,0-3-1 15,3-2 0-15,1-5-1 16,4-2 0-16,1-2 0 16,2-5-8-16,4 0-20 0,1-3 6 15,1 0-15-15,0 0-14 16,0 0-37-16,0-4 10 15,0-4-43-15,9-1-22 16,2 1 63-16,3 4 60 16,5 4 15-16,3 0 6 15,3 3 10-15,3 10-9 16,1 0 7-16,-3 2-7 16,2-2 23-16,-1-3 37 15,-2-3 15-15,-1-3 5 16,-1-2 31-16,-3-2 7 0,-1 0 8 15,-3 0-54 1,-3-13-39-16,-4-7-34 0,-8-28-60 16,-1 2-284-16,0 1-955 15</inkml:trace>
  <inkml:trace contextRef="#ctx0" brushRef="#br1" timeOffset="68198.87">1460 10415 1008 0,'0'0'223'0,"0"0"-180"15,0 0-31-15,0 0 21 16,0 0 1-16,85 4 47 15,-55-4 9-15,1-2-28 16,3-5 7-16,1-2-28 16,-7 1-22-16,0 1-5 15,-4 5-14-15,-6 2-35 16,-3 0-46-16,-6 0-76 16,-4 10-67-16,-5-1-179 15,0 3-293-15</inkml:trace>
  <inkml:trace contextRef="#ctx0" brushRef="#br1" timeOffset="68699.91">1587 10440 836 0,'0'0'241'16,"0"0"-180"-16,0 0-36 15,0 0 25-15,0 0 23 16,-39 99 1-16,36-63-15 15,0 3-6-15,3 4-1 16,0-2 3-16,0-4 6 16,0-8-13-16,0-3-36 15,3-6-3-15,3-6-8 0,-3-5 0 16,3-6-1-16,1-3 0 16,1 0-25-16,2-3-33 15,5-11 40-15,2-2-4 16,5 1 2-16,3 2 5 15,5 7 7-15,3 6 3 16,1 2 5-16,-1 16 35 16,0 10 0-16,-3 5-5 15,-8 2-11-15,-5 3-7 16,-7-1 7-16,-9-3 19 16,-1-3 3-16,0-5 32 15,-16-4-18-15,-4-5-5 0,-8-3-18 16,-3-8-21-1,-4-6 11-15,-3 0-21 0,2-6 6 16,3-10 1-16,2-1-2 16,4 0-6-16,6 3 0 15,8 2-13-15,2 2-5 16,8 3-53-16,3 1-61 16,12 2-119-16,9 2-87 15,2 1-283-15</inkml:trace>
  <inkml:trace contextRef="#ctx0" brushRef="#br1" timeOffset="69204.61">2355 10807 1039 0,'0'0'354'16,"0"0"-301"-16,0 0 0 15,0 0 32-15,0 0 54 16,-97-22-9-16,71 19-44 16,-2 3-46-16,0 0-24 15,1 0-9-15,8 11-7 16,2 6-2-16,5 6 0 16,6 7-13-16,3 4 15 15,3 4-17-15,0-4 16 16,9-2 0-16,6-8-8 15,3-9 0-15,3-6-33 0,4-9-39 16,-1 0 2-16,-3-17-52 16,0-7 89-16,-2-6 27 15,-7-2-14-15,-1-4 19 16,-8 3 10-16,1 3 0 16,-4 5 20-16,0 8 38 15,0 6 19-15,0 10 34 16,0 1-41-16,0 12-51 15,0 17-19-15,6 14 1 16,0 11 5-16,2 10-6 16,3 2 1-16,-3-1 8 15,4-4-9-15,0-5 0 0,-3-12-1 16,0-9-11 0,1-10-23-16,-4-14-104 0,3-8-109 15,-4-3-441-15</inkml:trace>
  <inkml:trace contextRef="#ctx0" brushRef="#br1" timeOffset="69864.78">2465 10682 1317 0,'0'0'395'16,"0"0"-306"-16,0 0-77 15,0 0-11-15,0 0 17 0,21 89 16 16,-10-53-5-16,-1 1-9 16,-1-1-19-16,0-7 5 15,-3-5-6-15,3-7 0 16,-6-7 0-16,-3-6 1 16,0-4 5-16,0 0-6 15,-2-12-22-15,-11-12-33 16,2-3 9-16,-1-6 21 15,2-3 12-15,1-3-36 16,6 4-18-16,3 3 0 16,0 5-13-16,6 5 25 15,6 10 15-15,6 7 17 16,1 5 23-16,-1 0 6 16,3 19 18-16,1 6-2 0,-2 8-12 15,-1 4-4-15,0 1 1 16,-2-1-7-16,5-6 13 15,2-3 19-15,2-8 0 16,2-10-19-16,-1-9-13 16,1-1-21-16,-1-14-75 15,-3-12 48-15,-6-6-80 16,-2-3 31-16,-5-4-118 16,-6 3 160-16,-5 2 34 15,0 4 21-15,-4 6 62 16,-8 9 85-16,0 6 47 15,-1 9-43-15,5 2-59 16,2 20-58-16,2 12-32 16,4 10 12-16,0 6-3 0,0 2 22 15,10-4 41-15,7-6-43 16,2-9-13-16,2-8-18 16,6-11 1-16,-3-11-2 15,3-3-27-15,-2-16-129 16,0-13 48-16,5-29-128 15,-8 7-172-15,-8 1-180 0</inkml:trace>
  <inkml:trace contextRef="#ctx0" brushRef="#br1" timeOffset="70308.75">3147 10549 325 0,'0'0'769'0,"0"0"-578"16,0 0-80-16,0 0-75 0,0 0-29 15,12 111 12-15,7-30 4 16,14 29 19-16,3 16-5 15,0-3-17-15,-5-9-19 16,-9-23 7-16,-8-18-8 16,-4-21-59-16,-7-18 11 15,-3-9 20-15,0-4 28 16,0-5 0-16,-3-6 0 16,-7-10 23-16,-4-17-3 15,-5-17-11-15,1-15 42 16,-6-18 10-16,-1-25-28 15,-2-21-33-15,6-4-24 16,11 20-48-16,8 27-6 16,2 29 36-16,6 9 30 0,12 4 3 15,10 3 8-15,5 3 1 16,9 16 7-16,1 6 84 16,2 4 8-16,-2 17-30 15,-7 6-31-15,-8 2-17 16,-10 3 10-16,-9 0-10 15,-9-1-2-15,0-2 23 16,-16-3-7-16,-8-5-7 16,-4-7 26-16,-2-7-54 15,-3-7-1-15,8 0-70 16,2-24-94-16,7-5-87 16,8 0-479-16</inkml:trace>
  <inkml:trace contextRef="#ctx0" brushRef="#br1" timeOffset="70616.39">3566 10817 1207 0,'0'0'238'0,"0"0"-181"16,0 0-30-16,51 94-17 16,-32-72-9-16,-1-8 40 15,3-6-1-15,1-8 5 16,2-2 21-16,0-20-43 15,0-7 1-15,-2-6-18 16,-5-6 2-16,-7-2 1 16,-7 3-8-16,-3 3 12 15,0 7 7-15,-15 8 10 0,-3 7 46 16,-4 10 7-16,-3 5-29 16,-4 3-29-16,1 17-25 15,1 10-25-15,3 6-40 16,9 2-13-16,12 15-25 15,3-9-142-15,0-9-428 0</inkml:trace>
  <inkml:trace contextRef="#ctx0" brushRef="#br1" timeOffset="70984.08">3960 10572 1463 0,'0'0'166'0,"0"0"-166"16,0 0-26-16,-79 42 1 15,64-24 19-15,12 1 5 16,3-1-11-16,6-1-4 16,19-2-6-16,8 2 21 15,7 0-1-15,2-3 2 16,-3 4 0-16,-5-2 0 15,-7 1 0-15,-6 2 7 16,-12 1 33-16,-6-3 47 16,-3 2 3-16,0-2 2 15,-18-1-1-15,-9-4-32 16,-3-2-14-16,-6-4-1 16,0-4-23-16,1-2 1 0,5 0-22 15,9-8-40-15,5-4-52 16,14-9-107-16,2 6-92 15,0 0-482-15</inkml:trace>
  <inkml:trace contextRef="#ctx0" brushRef="#br1" timeOffset="71382.67">4549 10703 1435 0,'0'0'177'0,"0"0"-177"16,0 0-6-16,0 0-42 15,0 0 48-15,0 0 96 16,92 20-53-16,-78-37-17 16,2-3-18-16,-4-2-7 15,-3-4 1-15,-9 3 1 16,0 2-3-16,0 3 9 15,-10 5 20-15,-5 6 70 16,-3 7-22-16,-3 0-47 16,0 16-24-16,2 11-6 15,2 8 0-15,1 7 0 16,8 3 0-16,7 2 2 0,1-2 21 16,6-5-3-16,15-7-3 15,4-8-17-15,9-10 0 16,4-11 0-16,4-4-12 15,-1-8-53-15,10-29-102 16,-11 3-170-16,-10 0-675 0</inkml:trace>
  <inkml:trace contextRef="#ctx0" brushRef="#br1" timeOffset="71692.75">4483 10268 1104 0,'0'0'174'16,"0"0"-115"-16,94 26-21 15,-44-16 53-15,8-4 23 16,0-5-2-16,3-1-14 15,-1 0-37-15,-2 0-17 16,-3-3 7-16,-6-3-21 16,-10 1-11-16,-9 2-9 15,-12 1-9-15,-5 2-2 16,-10 0-9-16,-3 0-84 0,-9 0-183 16,-7 5-520-16</inkml:trace>
  <inkml:trace contextRef="#ctx0" brushRef="#br1" timeOffset="72569.81">5356 10660 785 0,'0'0'245'0,"0"0"-180"15,0 0-27-15,97 0 17 16,-63 0 17-16,5-3-25 16,-3 3-10-16,-2-2-21 15,-4 1-15-15,-6-2-1 16,-8 1-16-16,-10 2-126 16,-6 0-215-16,0 0-382 0</inkml:trace>
  <inkml:trace contextRef="#ctx0" brushRef="#br1" timeOffset="72771.6">5381 10812 1182 0,'0'0'345'16,"0"0"-234"-16,0 0-30 15,0 0 3-15,0 0 31 16,0 0-27-16,106 0-56 15,-64-2-20-15,1 2-12 16,-3-5-35-16,7-4-85 16,-12-1-188-16,-12 0-312 0</inkml:trace>
  <inkml:trace contextRef="#ctx0" brushRef="#br1" timeOffset="73219.36">5766 10452 1166 0,'0'0'523'16,"0"0"-451"-16,0 0-42 15,0 0-28-15,5 79 25 16,1-32 39-16,4 1-31 16,-1 5-5-16,0-5-23 15,4-4-1-15,-4-10 0 16,-1-7-6-16,-4-12 0 15,2-9 0-15,-5-6-5 16,1-2-10-16,1-19 15 16,-3-7 1-16,0-7 3 15,0-8-4-15,0 0 0 16,0-4-2-16,-3 3 2 0,-3 3 19 16,3 4-9-16,2 9 6 15,1 8-2-15,0 11-14 16,0 9-8-16,13 0-5 15,11 17 13-15,3 8 3 16,4 6-2-16,5 3-1 16,-5 1 12-16,-3-1-6 15,-6-3-5-15,-5-1 7 16,-8-2 0-16,-7-2-4 16,-2-3-2-16,-2 1 8 15,-13-4-10-15,-18 10-10 16,5-8-131-16,-2 1-365 0</inkml:trace>
  <inkml:trace contextRef="#ctx0" brushRef="#br0" timeOffset="76682.06">6992 10389 1182 0,'0'0'175'16,"0"0"-133"-16,0 0-21 15,0 0 5-15,-97 24 15 16,69-12 24-16,4 3-17 16,0 5 3-16,3 4-18 15,2 6-32-15,11 4 6 16,7 5-7-16,1 2 1 15,6 2-1-15,15-3 1 16,1-4-1-16,6-5 5 16,-2-9-5-16,1-9 0 15,-2-9 0-15,-3-4 1 16,-5-10 11-16,-1-14 28 16,-7-10-23-16,-4-9-2 0,-5-8-15 15,0-7 1-15,0-5-1 16,-11-4 0-16,-4 0 0 15,0 2 1-15,-1 7 0 16,1 10 10-16,3 12-11 16,2 16 1-16,7 11 0 15,3 9 7-15,0 18-8 16,4 32 0-16,14 29 2 16,13 27-2-16,-2-9 0 15,-4-21 0-15,0-28 0 16,-5-21-1-16,4-2 1 15,1-2 0-15,6-8 0 16,-2-11 0-16,-6-4-19 0,-1-19-16 16,-3-13 20-1,-7-11-25-15,1-6 16 0,-8-5 10 16,-5 2 14-16,0 2 8 16,0 8-8-16,0 12 14 15,-5 13-5-15,2 17 26 16,3 4 13-16,0 39-42 15,8 8-6-15,7 9 0 16,7 3 4-16,2-14-4 16,6-3 0-16,1-12-10 15,-1-14 9-15,-2-14-55 16,-3-16-117-16,-8-15-150 16,-5-6-557-16</inkml:trace>
  <inkml:trace contextRef="#ctx0" brushRef="#br0" timeOffset="76834.06">7231 10190 1547 0,'0'0'350'15,"0"0"-268"-15,0 0-53 16,0 0-29-16,0 0-40 16,0 0-90-16,0 0-70 15,44 63-104-15,-9-41-388 0</inkml:trace>
  <inkml:trace contextRef="#ctx0" brushRef="#br0" timeOffset="77230.03">7747 10381 1227 0,'0'0'271'16,"0"0"-108"-16,0 0-94 15,0 0-30-15,0 0-8 16,-94 27 35-16,63-16-9 15,1 2-41-15,0-1 0 16,8 1-15-16,5-1 0 16,5-3-1-16,11-1-7 15,1-1-18-15,7 2-5 16,20-1-3-16,6 4 17 16,9 0-6-16,5 3-12 15,-2 4 28-15,-3 0 0 16,-5 3 5-16,-9-3-1 15,-11 0 2-15,-8-2 19 0,-9-2 35 16,0-1 44-16,-9-1 2 16,-16-1-59-16,-8-2-1 15,-9-3 2-15,-4-5-3 16,1-2-11-16,2 0-19 16,7 0-9-16,8-7-9 15,8 0-56-15,13-3-29 16,7-13-110-16,13 4-191 15,5-4-311-15</inkml:trace>
  <inkml:trace contextRef="#ctx0" brushRef="#br0" timeOffset="77815.37">7848 10086 1007 0,'0'0'244'0,"0"0"-173"16,0 0 6-16,0 0 48 15,0 0 63-15,0 0-58 16,0 0-92-16,0-9-32 16,14 67 1-16,11 25-1 15,11 20-5-15,0 3 18 16,-6-19-9-16,-10-22-9 16,-9-29 5-16,-1-8-6 0,-1 3 0 15,-1-6-8 1,-1-1-20-16,-4-10-75 0,-3-8-82 15,0-6 21-15,0 0-55 16,-4-13-298-16,-7-7 243 16,-5-4 82-16,4-2 192 15,-4-2 19-15,2 0 147 16,3 2 4-16,1 1-1 16,7 3-38-16,3 3-47 15,0 2-19-15,0 3-33 16,10 3-9-16,4 0-16 15,5 1 37-15,1 3-26 16,5 1-10-16,-1 5 35 16,7 1 31-16,-1 0-23 15,3 14-5-15,0 3 8 16,0 6 77-16,-5 2-69 16,0 4-18-16,-4 4-5 0,-6 2-10 15,-3 1-4-15,-1 1-2 16,-3-1-22-16,-3 0 4 15,-1-4-5-15,-2-6 0 16,5-6 0-16,-2-5 0 16,-2-9 0-16,1-5 0 15,2-1-63-15,-3-1-4 16,6-11 24-16,6-12-82 16,-5 5-74-16,-1 1-483 0</inkml:trace>
  <inkml:trace contextRef="#ctx0" brushRef="#br0" timeOffset="78440.64">8436 10844 1187 0,'0'0'280'0,"0"0"-106"0,0 0-48 15,0 0-17-15,0 0-25 16,-36-92-8-16,33 64-20 16,0-2-14-16,3-2-30 15,0-2 0-15,0 3-12 16,3 2 1-16,5 7 3 15,2 5-4-15,5 7-8 16,0 5 8-16,3 5-6 16,4 0 0-16,2 8-10 15,3 5-24-15,1 1-15 16,-1-2-66-16,6-5-76 0,-5-2-170 16,-7-3-415-16</inkml:trace>
  <inkml:trace contextRef="#ctx0" brushRef="#br0" timeOffset="78659.86">8730 10473 377 0,'0'0'1000'15,"0"0"-769"-15,0 0-109 16,0 0-84-16,0 0-37 16,0 0 18-16,0 0 54 15,15 109 9-15,-5-59-34 16,5 4-12-16,-1-2-35 15,2-4 7-15,-4-8-8 16,0-10 1-16,-5-9 1 16,-2-10-2-16,-5-11-61 0,0-11-201 15,0-10-456-15</inkml:trace>
  <inkml:trace contextRef="#ctx0" brushRef="#br0" timeOffset="78839.78">8635 10237 1652 0,'0'0'363'15,"0"0"-265"-15,0 0-75 16,0 0-23-16,0 0-14 16,0 0 13-16,0 0 1 0,35 19-87 15,-15-19-180-15,-1 0-521 16</inkml:trace>
  <inkml:trace contextRef="#ctx0" brushRef="#br0" timeOffset="79318.62">8870 9977 1298 0,'0'0'211'0,"0"0"-165"16,0 0-25-16,12 107 9 15,3-39 59-15,7 29 6 16,5 20-26-16,1 3-43 16,-8-24-3-16,-7-31-23 15,-5-30 0-15,-2-11 0 0,-2 0 1 16,3-3 9-16,-2-4-9 16,-2-10-1-16,-3-7 10 15,0-2-3-15,0-20 43 16,0-9-37-16,3-8-11 15,0-8-4-15,5-2 2 16,3 3-15-16,4 5-1 16,6 10-18-16,3 14 19 15,4 14 4-15,1 3 11 16,3 23 5-16,-2 7-3 16,-4 4 18-16,-4 2 5 15,-7 0 2-15,-11-4 4 16,-4-1 5-16,-3-2-21 0,-19-4 2 15,-6-5-8-15,-8-7 0 16,-4-7 4-16,3-6-12 16,2 0-1-16,5-10 0 15,8-7-9-15,10-4-41 16,6 0-127-16,6-8-150 16,14 4-61-16,3 3-243 0</inkml:trace>
  <inkml:trace contextRef="#ctx0" brushRef="#br0" timeOffset="80646.42">9316 10430 1151 0,'0'0'381'0,"0"0"-190"0,0 0-55 16,0 0-73-16,0 0-5 16,36 89-4-16,-24-49 5 15,3 1-7-15,4-1-15 16,2-3-11-16,3-7-25 15,1-10-1-15,2-7 0 16,-2-10-4-16,-1-3 3 16,-1-13-29-16,-3-13-18 15,-3-7 0-15,-4-7-22 16,-5-6 10-16,-4 3 6 16,-4-2 14-16,0 8 40 15,0 7 0-15,0 14 11 16,0 12 40-16,0 4-26 15,0 22-14-15,0 15-10 0,0 9-1 16,6 4 38-16,6-4-2 16,2-3-3-16,2-11-8 15,4-8-25-15,2-10 6 16,0-8-6-16,2-6 1 16,-1-7-7-16,-3-17-35 15,-2-7-19-15,-3-8-6 16,-3-3-3-16,-6-3 19 15,-2 1 17-15,-2 5 25 16,-2 8 8-16,0 13 6 16,0 13 18-16,1 5 11 0,4 25-22 15,1 15-3 1,3 7 21-16,3 4 16 0,4-2 11 16,4-6-19-16,2-10-8 15,3-8-6-15,0-11-24 16,-2-8-1-16,1-6 5 15,-3-3-5-15,-3-18-27 16,-2-7-1-16,-5-6-6 16,-3-7 13-16,-5-2-11 15,-1 3 14-15,-2 4-4 16,0 8-9-16,0 16 20 16,0 12-8-16,4 7-28 15,2 23 47-15,2 10 5 16,4 4 42-16,0-2-7 15,4-6-4-15,-2-8-5 0,2-9-13 16,0-11-17-16,1-8 13 16,-4 0-14-16,3-13-10 15,-3-11-40-15,-3-6-49 16,0-3 5-16,-2-3-11 16,-4 2 19-16,1 5 14 15,-5 8 2-15,3 11 37 16,4 10 8-16,-2 7 13 15,1 20 12-15,1 5 19 16,3 4 33-16,1-3 49 16,1-6 2-16,4-8-26 15,-2-5-39-15,5-11-13 0,-1-3 8 16,-3 0-5-16,1-12-9 16,-4-7 3-16,-3-5-13 15,-4-2-8-15,-5-2-1 16,0-2 0-16,-11 0-1 15,-11 1-2-15,-5 0-8 16,-4 5-32-16,5 6-50 16,-1 6 17-16,7 5 8 15,6 5 15-15,5 2 40 16,5 0 6-16,4 0 5 16,0 0 2-16,3 0-3 15,12 2 3-15,3-2 0 16,7 0 0-16,3 0 2 15,4 5-2-15,2 4 0 0,2 2 1 16,-2 6-1-16,-4 5 74 16,-5 4 41-16,-4 5 7 15,-5 1-32-15,-5-3-35 16,-5 0-9-16,0-5-10 16,0-7-23-16,-5-6 6 15,1-5-13-15,-2-6-4 16,1 0 24-16,-1-12-14 15,2-13-6-15,1-6-6 16,1-8-22-16,2-2 8 16,4 3-3-16,1 6 17 15,3 13 11-15,2 15-10 16,2 4 18-16,1 23 3 16,2 14 2-16,-3 6 20 0,0 3 3 15,-4-2-2-15,-3-6-5 16,-3-7-39-16,-4-8-1 15,-1-9 0-15,-3-6-19 16,0-8-48-16,0-7-83 16,-9-11-157-16,-1-6-502 0</inkml:trace>
  <inkml:trace contextRef="#ctx0" brushRef="#br0" timeOffset="80813.5">10733 10072 1370 0,'0'0'611'0,"0"0"-526"0,0 0-41 16,15-97-44-16,-7 73-13 15,-4 9 12-15,-1 1-30 16,-3 2-95-16,0 4-237 16,-12 4-486-16</inkml:trace>
  <inkml:trace contextRef="#ctx0" brushRef="#br0" timeOffset="81010.78">10172 10034 1629 0,'0'0'505'0,"0"0"-437"0,0 0-43 16,0 0-25-16,0 0-23 15,0 0-2-15,0 0-61 16,-10 11-258-16,1-2-723 0</inkml:trace>
  <inkml:trace contextRef="#ctx0" brushRef="#br0" timeOffset="81142.07">10090 10186 1617 0,'0'0'250'15,"0"0"-108"-15,0 0-122 16,0 0-20-16,0 0-89 16,0 0-240-16,0 0-627 0</inkml:trace>
  <inkml:trace contextRef="#ctx0" brushRef="#br0" timeOffset="81624.42">11397 10326 1468 0,'0'0'255'0,"0"0"-134"15,0 0-73-15,0 0-26 16,0 0 28-16,0 0-1 16,83-5 2-16,-51 5-29 15,-2 0-17-15,-2 0-5 16,-6 0-44-16,-10 5-43 15,-12 13-163-15,0-1-112 16,-15 2-666-16</inkml:trace>
  <inkml:trace contextRef="#ctx0" brushRef="#br0" timeOffset="81773.71">11371 10549 1290 0,'0'0'409'0,"0"0"-277"16,0 0-74-16,0 0-25 0,0 0 26 15,102 24-15-15,-65-22-17 16,5-2-27-16,9 0-40 16,-8 0-288-16,-12 0-1027 0</inkml:trace>
  <inkml:trace contextRef="#ctx0" brushRef="#br0" timeOffset="82525.25">11941 9968 1311 0,'0'0'205'16,"0"0"-131"-16,0 0-63 15,0 0-10-15,0 0 10 16,0 0 9-16,23 107 44 16,-10-57-3-16,-1 6-45 15,0 6 11-15,0 3-13 16,-5-1-6-16,-1-1 5 15,-1-9-13-15,-2-9 0 16,-2-14-1-16,2-11 2 16,-3-11 0-16,0-9 1 15,0-1 17-15,1-22 48 16,2-11-67-16,2-9-9 0,4-10-1 16,6-1-28-1,3-2-3-15,4 7-12 0,5 9 31 16,4 15 21-16,2 14 2 15,2 11 18-15,-1 7 39 16,-4 21-17-16,-5 4-4 16,-9 7-23-16,-10-2 1 15,-6-1 25-15,0-2-7 16,-17-5 8-16,-7-4-23 16,0-8-17-16,-6-6 20 15,0-7-14-15,-1-4 0 16,2-1 13-16,1-15-20 15,9-4-20-15,5 0-21 0,7-2-61 16,7 3-84 0,10 2-88-16,8 5-359 0,6 2-1 0</inkml:trace>
  <inkml:trace contextRef="#ctx0" brushRef="#br0" timeOffset="82706.75">12499 10251 1197 0,'0'0'350'0,"0"0"-224"16,0 0-54-16,34 91-34 15,-23-52 10-15,-5 0 5 16,4-3-23-16,-5-6-29 0,-1-9-1 16,-2-14-51-16,-1-6-272 15,-1-1-563-15</inkml:trace>
  <inkml:trace contextRef="#ctx0" brushRef="#br0" timeOffset="82847.81">12469 10065 1557 0,'0'0'360'16,"0"0"-264"-16,0 0-96 15,0 0-90-15,0 0-81 16,0 0-75-16,0 0-274 0</inkml:trace>
  <inkml:trace contextRef="#ctx0" brushRef="#br0" timeOffset="83320.36">12884 10185 512 0,'0'0'783'0,"28"126"-689"16,-8-9-69-16,-1 16-24 15,-4-5 17-15,-3-17-12 16,-6-31 14-16,0-21 16 16,-2-19-18-16,-1-7-5 15,0-2-12-15,-1-1-1 16,-1-6 14-16,-1-11-13 16,0-13 0-16,0 0 57 15,-1-23-10-15,-10-14 23 0,-5-21-30 16,-4-25 6-16,-6-26 6 15,-1-14-33-15,5 1-4 16,11 9-8-16,11 31-7 16,0 23-2-16,4 21-10 15,14 15-3-15,3 5 12 16,8 11-5-16,8 7 7 16,-2 3 16-16,3 22 23 15,-4 7 24-15,-5 4-35 16,-9 1-5-16,-9 1 21 15,-8-6-19-15,-3-1 14 16,-11-4-14-16,-12-5-24 16,-9-6 20-16,-2-8-21 15,-1-6 2-15,3-2 10 0,3-9-12 16,9-11-44-16,12-18-80 16,5 4-165-16,3 4-375 0</inkml:trace>
  <inkml:trace contextRef="#ctx0" brushRef="#br0" timeOffset="83494.8">13316 10270 1433 0,'0'0'299'0,"0"0"-166"0,2 76-94 16,-2-41-12-16,0 1 18 15,0-4-4-15,0-7-18 16,0-6-23-16,0-15-12 15,0-4-165-15,0 0-441 0</inkml:trace>
  <inkml:trace contextRef="#ctx0" brushRef="#br0" timeOffset="83650.1">13258 10000 772 0,'0'0'1041'15,"0"0"-927"-15,0 0-114 16,0 0-196-16,0 0-21 16,0 0 70-16,0 0-169 0,75 51-505 0</inkml:trace>
  <inkml:trace contextRef="#ctx0" brushRef="#br0" timeOffset="84305.64">13573 10216 59 0,'0'0'1100'15,"0"0"-981"-15,16 110-74 16,-8-64-34-16,-2-5 17 16,0-10 40-16,-3-9 3 15,1-12-7-15,-4-8-38 16,0-2-14-16,0-8-12 16,0-15-41-16,-4-7 26 15,-2-7 14-15,1-3-6 0,2-1-19 16,3 2-42-16,0 5-12 15,6 6 19-15,6 8 9 16,5 6 14-16,0 7 14 16,0 7 7-16,1 0 17 15,-2 5 26-15,1 14 48 16,-4 6 11-16,3 6 8 16,-3 3-20-16,1 3 4 15,1-3-25-15,2-4-5 16,2-5-31-16,2-7-6 15,1-8 9-15,-1-7-19 16,0-3-12-16,0-10-23 16,-4-12-35-16,0-7 0 15,-6-3-1-15,-4-4 49 16,-4 2 22-16,-3 2 0 0,-3 5 22 16,-13 7 46-1,-5 7 19-15,-2 6-5 0,-5 7-28 16,0 7-26-16,-2 15-14 15,5 10-14-15,4 6 0 16,10 5 0-16,5-1 0 16,6-1 0-16,0-7 0 15,15-10 1-15,8-9 7 16,2-9-8-16,3-6 0 16,2-6 0-16,-3-18-53 15,-4-3 24-15,-3-5-7 16,-2 1 15-16,-6 5 21 0,-3 7 35 15,0 8 83-15,-2 11 7 16,1 5-55-16,1 20-29 16,3 6-26-16,0 8-14 15,2-1-1-15,8 3-29 16,-5-9-175-16,-1-9-735 0</inkml:trace>
  <inkml:trace contextRef="#ctx0" brushRef="#br0" timeOffset="85489.97">14232 10151 620 0,'0'0'359'0,"0"0"-237"0,0 0-62 16,0 0 24-16,0 0 35 15,0 0 9-15,0 0 35 16,93 28-38-16,-73 11-71 15,-1 8-11-15,-3-1-37 16,-4 3 7-16,-6-8 7 16,-3-6-19-16,-3-10 24 15,0-10-10-15,0-5-9 16,0-10 11-16,0 0-11 16,0-10-1-16,-6-9-5 15,0-8-15-15,0-6 15 16,3-6 0-16,0 0-1 15,3-3-11-15,0 2-31 0,0 5 23 16,6 6 11-16,6 7-7 16,3 11 16-16,1 8-1 15,2 3 1-15,0 12 31 16,0 13 9-16,1 7-21 16,-5 5-18-16,-1 1 7 15,-4-1-3-15,-6-5-4 16,2-6-1-16,-4-8 9 15,1-7-9-15,-2-5 0 16,0-6-13-16,0 0-7 16,0-13-32-16,0-8-54 15,0-4 33-15,0-8 37 16,0-1 4-16,0-2-83 16,7 0 6-16,3 6 33 15,1 8 53-15,4 10 23 0,-2 12 10 16,5 3 51-16,-1 21 98 15,0 10-79-15,-2 4-38 16,2 1-20-16,-2-1 16 16,-1-8-9-16,-3-7-4 15,0-7-9-15,-1-9-16 16,-3-7-1-16,2-1-22 16,0-19-9-16,0-5-53 15,0-8-65-15,0-4 37 16,-3-2 38-16,-2-1-28 15,-1 3 46-15,-1 5 57 16,-1 8 2-16,3 12 56 16,0 12-31-16,1 5 14 15,3 24 52-15,1 7-15 0,2 8 15 16,4 1-23-16,1-6-29 16,5-7 1-16,3-8-20 15,-2-12-8-15,1-7 0 16,-4-5-14-16,5-24-21 15,-6 0-154-15,-2-6-321 0</inkml:trace>
  <inkml:trace contextRef="#ctx0" brushRef="#br0" timeOffset="85672.5">14861 9919 1857 0,'0'0'251'0,"0"0"-216"16,0 0-35-16,0 0-120 15,0 0 1-15,0 0-192 16,0 0-55-16</inkml:trace>
  <inkml:trace contextRef="#ctx0" brushRef="#br0" timeOffset="86615.93">15324 10147 1455 0,'0'0'301'0,"0"0"-258"16,0 0-43-16,0 0-5 15,-86-12 5-15,56 9 53 16,0 3-19-16,3 0-24 15,6 15-10-15,8 7 0 16,5 7 0-16,8 5 0 16,0 2 1-16,3 1 5 15,12-6-6-15,8-4 2 16,5-10 8-16,2-11-10 16,0-6-15-16,-1-8-62 15,-2-17 2-15,-3-9 18 16,-7-8-23-16,-4-6 19 0,-6-5 29 15,-5-1 15-15,-2-1 17 16,0 2 1-16,0 3 22 16,-6 8 15-16,-1 13 18 15,2 11 9-15,2 17-4 16,3 2-43-16,0 30-9 16,0 14 2-16,2 11-9 15,6 6 21-15,0 1 9 16,4-5 8-16,3-9-9 15,1-13-23-15,3-10-2 16,5-13-5-16,-1-11-1 16,2-2 0-16,1-15-17 0,-1-12-36 15,-1-4-19-15,-3-2-44 16,0 6 44-16,-4 9 26 16,-2 12-47-16,2 6 6 15,-2 9 26-15,-1 16 50 16,2 1 11-16,-3-2 1 15,-1-6 0-15,-2-5 1 16,4-10-1-16,-4-3 21 16,-1-7-1-16,1-14-21 15,-2-6-1-15,-5-2-31 16,-1-3 9-16,-2 0-52 16,0 2-50-16,0 5 24 15,-10 5 59-15,3 6 42 16,-3 5 47-16,-1 4-18 15,1 5-14-15,-4 0-14 0,2 0-1 16,-2 0 11-16,0 0-11 16,1 0 0-16,1 2-24 15,1 4 3-15,-1 0 21 16,3 5 0-16,0 2 0 16,1-1 10-16,0 2-8 15,0 3-2-15,2 1 72 16,1 0 19-16,3 4-28 15,2 1-21-15,0 2 10 16,0 2 45-16,9 1-3 16,6-2-3-16,4-2-20 15,4-2-23-15,1-4 2 16,4-4-18-16,2-5-9 0,0-6 2 16,1-3-25-16,2 0 13 15,0-12-12-15,-3-5 0 16,-2 0-1-16,0-10-53 15,-7 6-238-15,-9 2-414 0</inkml:trace>
  <inkml:trace contextRef="#ctx0" brushRef="#br0" timeOffset="87247.05">14036 9939 1681 0,'0'0'301'0,"0"0"-213"0,0 0-27 16,20-95-7-16,-1 57 28 15,1-2-11-15,2 2-34 16,1 3 2-16,-5 5-21 16,-2 6-17-16,-4 9 19 15,-5 5-19-15,-5 6-2 16,-2 4-14-16,0 0-45 15,-7 14 0-15,-7 8-124 16,-2 0-568-16</inkml:trace>
  <inkml:trace contextRef="#ctx0" brushRef="#br0" timeOffset="88470.51">16298 9785 1315 0,'0'0'228'0,"0"0"-147"16,0 0-58-16,0 0-21 16,9 137 24-16,13-33 19 15,4 10 6-15,-1-5 19 16,-5-27-41-16,-7-27-20 16,-6-19-4-16,-2-8-5 15,-2-2-11-15,-3 1-82 16,0-8-196-16,0-10-429 0</inkml:trace>
  <inkml:trace contextRef="#ctx0" brushRef="#br0" timeOffset="88981.91">16249 10151 914 0,'0'0'654'0,"0"0"-522"15,0 0-86-15,0 0-28 16,0 0 55-16,0 0 10 15,83 25-28-15,-45-25-17 16,6 0-12-16,4 0-10 16,0-11-4-16,-5-5-12 15,-4-1 0-15,-9 0-13 0,-11 3-29 16,-4 2 23-16,-9 5-11 16,-5 4 25-16,-1 3 4 15,0 7-7-15,0 19 8 16,-4 8 0-16,1 8 0 15,3 3-2-15,0-3 1 16,0-6 1-16,6-9 0 16,3-8 1-16,3-7-1 15,-5-9 0-15,1-3-1 16,-2 0-27-16,0-12 18 16,-2-9 10-16,1-4-1 15,-2-4-20-15,0-5 20 0,1-1-20 16,2 0 4-16,3 0-4 15,1 2 1-15,3 9 18 16,1 10-4-16,1 11-2 16,3 3 8-16,1 23 48 15,-2 9 16-15,2 9-30 16,-4 3-22-16,-1-3 4 16,-2-4-15-16,-5-9 1 15,2-7 1-15,-6-10-3 16,-3-11-128-16,0-7-209 15,0-11-857-15</inkml:trace>
  <inkml:trace contextRef="#ctx0" brushRef="#br0" timeOffset="89116.94">16813 9917 1614 0,'0'0'226'0,"0"0"-226"16,0 0-56-16,0 0-94 15,0 0-43-15,97 56-400 0</inkml:trace>
  <inkml:trace contextRef="#ctx0" brushRef="#br0" timeOffset="89506.6">17233 10040 1121 0,'0'0'337'16,"0"0"-226"-16,0 0-11 15,0 0-41-15,-102-9 31 0,67 9-28 16,1 0-24-16,1 14-37 16,5 13 9-16,2 10-10 15,8 3-7-15,7 4 7 16,6-4 0-16,5-5 0 16,3-9-1-16,16-6 1 15,5-12-8-15,4-8-16 16,1-1-25-16,1-18-22 15,-2-6 9-15,-2-3 13 16,-4 0 31-16,-7 3 18 16,-2 7 51-16,-5 8 40 15,-4 10-27-15,-2 3 14 16,-1 24-49-16,-1 15 18 0,0 23 16 16,0 24-40-16,0-5-11 15,0-9-11-15,6-13 0 16,-3-20 8-16,0-1-9 15,1-4-5-15,6-20-49 16,-3-9-193-16,2-8-396 0</inkml:trace>
  <inkml:trace contextRef="#ctx0" brushRef="#br0" timeOffset="89867.7">17352 10135 1192 0,'0'0'190'16,"0"0"-104"-16,10 96-9 15,0-59-26-15,5-8 35 16,3-8-22-16,6-9-35 16,0-9 5-16,1-3-27 15,0-9 2-15,-5-16 4 16,-3-4 12-16,-4-6-6 15,-9-4-19-15,-4 0-11 16,0 2 11-16,-10 3 0 16,-13 8 0-16,-2 6 18 15,-5 14-16-15,-1 6-2 16,-2 13 0-16,2 15-21 16,2 7-9-16,10 4-2 0,6-2-11 15,8-5-47-15,5-9-127 16,1-10-5-16,28-13-47 15,-1-8-24-15,0-9-214 0</inkml:trace>
  <inkml:trace contextRef="#ctx0" brushRef="#br0" timeOffset="90873.87">17615 10056 1283 0,'0'0'288'16,"0"0"-106"-16,0 0-87 15,54 76-20-15,-38-30 16 16,-4 2-36-16,-3 0 1 15,0-8-1-15,-3-6-17 16,-2-10-25-16,1-10-2 0,-2-9 0 16,0-5-11-1,0-8-1-15,3-18-11 0,0-7-38 16,-2-9-15-16,2-4-14 16,0-2-6-16,-1 4 10 15,1 7 24-15,0 12 29 16,0 15 10-16,-2 10-27 15,1 14 17-15,-1 18 22 16,-1 7 20-16,-2 3 10 16,2-2-3-16,2-7 17 15,3-6-3-15,1-12-23 16,4-7-9-16,0-8 4 16,5-1-12-16,-1-19-1 15,1-7-9-15,-2-6-8 0,-3 2-48 16,-1-3 10-16,-1 7-23 15,-5 10-118-15,0 10-6 16,0 7-35-16,1 7 120 16,-3 18 117-16,2 3 73 15,1 0-2-15,2-2 26 16,1-8-16-16,2-7-33 16,3-9-23-16,0-2-17 15,2-5 8-15,-1-14-1 16,-3-5-15-16,-6-3 6 15,-4-3-6-15,-3 2 9 16,0 0 10-16,-13 5 26 16,-7 2 36-16,-2 7-30 15,-3 8-35-15,-2 6-13 16,0 8-3-16,2 14 0 0,4 9 8 16,9 3-6-16,5 2 14 15,7-5 14-15,0-3-15 16,10-7 4-16,6-9-19 15,8-8 2-15,1-4-2 16,2-1-13-16,0-16-37 16,-3-4-71-16,-1-5 63 15,-3 2 58-15,-3 5 24 16,-4 4 36-16,-4 8-35 16,-3 7-25-16,1 0-2 15,-2 19 2-15,1 6 31 16,5 4 13-16,2 0-18 15,5-5-13-15,4-5-3 0,3-9-10 16,2-6 16-16,0-4-6 16,0-7 27-16,-4-13 8 15,0-6-18-15,-4-9 11 16,-3-2-6-16,-5-7-3 16,-3-2 14-16,-7-7-7 15,-1-3-2-15,-4-15-11 16,-24-16-15-16,-4 11-8 15,1 7 0-15,1 19-44 16,9 21 7-16,2 8-2 16,4 14 14-16,6 11 12 15,6 46 1-15,3 38 12 16,16 35 14-16,16 9 30 0,5-10 12 16,-1-32-3-1,-12-34-11-15,-2-18-8 0,-1-9-32 16,4 0 4-16,-1 0-6 15,9 0-41-15,-7-12-189 16,-10-9-832-16</inkml:trace>
  <inkml:trace contextRef="#ctx0" brushRef="#br0" timeOffset="93507.94">8356 14110 1075 0,'0'0'204'0,"0"0"-146"15,0 0-21-15,0 0 29 16,0 0 43-16,0 0 0 16,0 0-26-16,-87-3-47 0,72 3-9 15,-1 0-14-15,1 3-13 16,-5 9 8-16,2 5-8 16,-1 3 0-16,0 3 7 15,4 2-7-15,-3 0 0 16,9 1-3-16,0 0-1 15,0 1 4-15,5 0 0 16,2-1 1-16,2 3 2 16,0-2-1-16,0 4-2 15,5 1 9-15,6-3-8 16,3 2 39-16,4 1-18 16,0 1-2-16,4-3 24 15,3 2-17-15,2-4-11 0,3-1 2 16,6-5-10-1,1-1 30-15,6-3-22 0,-1-4-1 16,2-5 4-16,2-4-19 16,1-5 16-16,0 0-10 15,2-9-5-15,-3-9 25 16,0-6-20-16,-2-5-5 16,-3-4 2-16,-5-4 6 15,-3-4-18-15,-6-3-4 16,-6 1 13-16,-5-4 13 15,-5-3-13-15,-7 2 0 16,-4-5 0-16,0-1-1 16,-9-1-7-16,-8 1 8 15,-3-1-9-15,-4 2 3 16,-3 5-10-16,0 6 0 0,1 6 3 16,1 7-17-1,6 9 20-15,5 8-5 0,3 8 6 16,5 4 2-16,0 9 0 15,1 15-1-15,0 11 0 16,5 10 2-16,0 20 6 16,11 21 0-16,22 19 0 15,9 2 5-15,4-20-5 16,-7-23 0-16,-9-27 0 16,0-7 1-16,2 1 29 15,4-3-20-15,6 0 6 16,-2-11 1-16,-2-7-17 15,-4-7 0-15,3-3-2 0,2-3-93 16,-9-9-388-16,-7 4-680 16</inkml:trace>
  <inkml:trace contextRef="#ctx0" brushRef="#br0" timeOffset="95445.82">9402 14204 694 0,'0'0'278'0,"0"0"-152"0,0 0-29 15,0 0-6-15,0 0 59 16,0 0-22-16,0 0-35 16,-3 0-4-16,3 0-28 15,0 0-5-15,0 0-20 16,0 0-9-16,0 0 6 15,0 0-18-15,0 0 3 16,0 0 5-16,0 0-17 16,0 0 17-16,0 0-14 15,0 0 3-15,0 0 10 16,0 0-21-16,0 0 0 16,5 1 21-16,4 1-14 15,2 0 20-15,2-2-14 16,2 0-6-16,3 0 8 0,4 0-15 15,2 0 9-15,6 0-10 16,7 0 1-16,0-4 1 16,4 1-1-16,2 1-1 15,0 2 5-15,3 0-5 16,1 0 0-16,2 0-1 16,0 5 0-16,0 2 0 15,-1-1 1-15,-3 0 0 16,-5-4 0-16,-1 1 1 15,-8-1-1-15,-4-1 0 16,-6-1 1-16,-2 0-1 16,-5 0 0-16,-4 0 0 15,-4 0 3-15,-3 0-3 0,0 0-8 16,-3 0-40 0,0 0-118-16,0 0-224 0,-9 0-591 0</inkml:trace>
  <inkml:trace contextRef="#ctx0" brushRef="#br0" timeOffset="99636.25">8294 13595 773 0,'0'0'306'15,"0"0"-203"-15,0 0-7 16,0 0 21-16,0 0 31 16,0 0 8-16,-12-92-35 0,6 62-26 15,-1-5-23 1,-2-7-36-16,3-8-8 0,-2-3-12 15,-2-8-15-15,3-2 15 16,-1 2-16-16,2-1 0 16,-1 8 4-16,4 4-3 15,1 6-1-15,2 7 0 16,0 6 1-16,0 5 0 16,0 8 0-16,0 7-1 15,0 5 12-15,0 5-12 16,0 1-9-16,0 0-16 15,0 0-70-15,0 3-56 16,12 18-84-16,5 1-272 16,-3 1-361-16</inkml:trace>
  <inkml:trace contextRef="#ctx0" brushRef="#br0" timeOffset="100372.3">8821 15338 363 0,'0'0'861'0,"0"0"-683"16,0 0-101-16,0 0 7 16,0 0 6-16,0 0-11 15,0 0-42-15,-12-1-27 16,12 13 7-16,0 8-15 15,0 9 4-15,0 14 13 0,3 20-11 16,12 31 14-16,1 26-4 16,5 12-6-16,-2-6 8 15,-4-15-20-15,-1-19 0 16,-5-21 2-16,-3-19 4 16,0-17-1-16,-3-9-4 15,2-1 1-15,0-4 15 16,-2-2-17-16,3-11-7 15,2-8-97-15,-2-14-214 16,-1-2-532-16</inkml:trace>
  <inkml:trace contextRef="#ctx0" brushRef="#br0" timeOffset="140782.49">7989 14774 742 0,'0'0'247'16,"0"0"-114"-16,0 0-22 15,0 0-2-15,0 0 3 16,0 0-34-16,0 0-26 0,-14 4-30 16,9-2 15-16,-3 4-14 15,-1-1-10-15,0 1 16 16,-6 2-5-16,3 1-14 15,-3-1 5-15,-3 2-14 16,3-1 6-16,-1 3-7 16,-2-1 1-16,4 2 7 15,-2 0-8-15,1 1 0 16,2-2 0-16,2 1 0 16,2 0 0-16,-1-2 0 15,4 2 0-15,0 0-4 16,1 1 4-16,2-3 0 0,1 0-1 15,0-1-4 1,2-1 5-16,0-2 0 0,0-1-2 16,0-2-4-16,0 3 5 15,2-3-1-15,6 2-6 16,0-3-5-16,1 2 13 16,3-2 0-16,0 0-4 15,1-1 2-15,-1-2-4 16,0 0 6-16,1 0 0 15,1 0-6-15,-1 0 5 16,-1-4 1-16,3-5 0 16,-3 1-1-16,3-1-2 15,0 0 2-15,-6-2 0 16,6 2-20-16,-5-1 21 16,-1-1 0-16,1 1 0 15,-2 0 0-15,1 1-9 0,-1-1 2 16,0 0 5-16,0-2-17 15,-2 2 17-15,0-1-7 16,-2-2-9-16,1 3 17 16,-2-3-27-16,-3-1 28 15,1 3 0-15,-1-4 6 16,0 2-6-16,0-1 1 16,0 2 11-16,0-1 31 15,0 2-6-15,0 5-2 16,0 2 1-16,0 1-4 15,0 1 8-15,0 2-28 16,0 0-2-16,0 0-10 0,0 0-16 16,0 0-114-1,0 9-87-15,0 1-153 0</inkml:trace>
  <inkml:trace contextRef="#ctx0" brushRef="#br0" timeOffset="141091">7902 14888 479 0,'0'0'488'16,"0"0"-397"-16,0 0-21 16,0 0-4-16,0 0 5 15,0 0-7-15,0 0-41 16,0 0-10-16,0 0-1 16,0 2-12-16,3 2 0 15,4 3-21-15,-1 0-138 16,-1-3-358-16</inkml:trace>
  <inkml:trace contextRef="#ctx0" brushRef="#br0" timeOffset="141262.49">7957 15032 882 0,'0'0'229'0,"0"0"-92"0,0 0 7 16,0 0-35-16,0 0-34 15,0 0-63-15,0 0-12 16,5 2-92-16,-4-2-91 16,1 0-592-16</inkml:trace>
  <inkml:trace contextRef="#ctx0" brushRef="#br0" timeOffset="142267.88">8006 14291 705 0,'0'0'367'0,"0"0"-216"16,0 0-50-16,0 0-18 16,0 0 58-16,0 0-28 15,0 0-46-15,-49-53-7 16,36 41-1-16,-2 1-17 16,-3 1-5-16,-6 0-31 15,0-2 2-15,-4 0-7 16,-3 1 0-16,-2-2 4 15,-3 3-4-15,0-2-1 16,5 2 0-16,1 0-4 16,3 3 4-16,3 0 0 15,2 3-5-15,8 0 5 0,0 0 0 16,3 4-10-16,2 0 9 16,-1 0 0-16,4 0 0 15,-2 0-26-15,4 8-6 16,-1 3 15-16,5 3-2 15,0 1 9-15,0 4 3 16,9 0-23-16,3-1 13 16,3 1 1-16,2 0-4 15,-1-1 7-15,-1-2-31 16,1-2-1-16,-1-3 16 16,3-2 1-16,0-4 17 15,-3-2 5-15,6-3-7 16,-3 0 13-16,1 0-20 15,0-1 2-15,-2-5 18 16,1-1-11-16,-3-1 12 0,1 3 1 16,-2 1-1-16,0 1 5 15,-2 3-4-15,-1 0-1 16,4 0 1-16,-3 5-1 16,-1 2 14-16,2 0-12 15,-4-2-2-15,1-1 10 16,-1 1-10-16,0-1 0 15,0-2 0-15,-2 1-12 16,1-1-7-16,1-2-166 16,-2 0-306-16,-4 0-109 0</inkml:trace>
  <inkml:trace contextRef="#ctx0" brushRef="#br0" timeOffset="142630.64">7628 14093 1106 0,'0'0'282'0,"0"0"-196"15,0 0-74-15,0 0-2 16,0 0 4-16,0 0-13 15,0 0-1-15,4 8-13 16,3-1-145-16,-2-2-539 0</inkml:trace>
  <inkml:trace contextRef="#ctx0" brushRef="#br0" timeOffset="142816.43">7650 14224 1151 0,'0'0'375'0,"0"0"-244"16,0 0-20-16,0 0-57 15,0 0-36-15,0 0-1 16,0 0-17-16,0 5-115 16,14-5-101-16,-1 0-607 0</inkml:trace>
  <inkml:trace contextRef="#ctx0" brushRef="#br0" timeOffset="143974.04">7781 11872 985 0,'0'0'220'16,"0"0"-130"-16,0 0 10 15,0 0 20-15,0 0-18 0,0 0-25 16,0 0-16-16,-13 21-46 15,13 4 22-15,0 10-4 16,3 9-23-16,7 4 12 16,2 3-16-16,2 1-4 15,-3-3 17-15,-2-3-19 16,-1-7 0-16,-2-8-1 16,1-8-16-16,-2-8-35 15,-1-8-122-15,1-7-94 16,-2 0-264-16,-3-11 148 0</inkml:trace>
  <inkml:trace contextRef="#ctx0" brushRef="#br0" timeOffset="144215.07">7702 11923 833 0,'0'0'190'15,"0"0"-148"-15,0 0-26 16,0 0 36-16,0 0 21 16,103-18-5-16,-57 14 9 15,4 0-53-15,2-2-2 16,0 1-20-16,-6-2-2 16,-1 0 0-16,-9 1-6 15,-5 3-84-15,-10 1-266 16,-11 2-295-16</inkml:trace>
  <inkml:trace contextRef="#ctx0" brushRef="#br0" timeOffset="144477.82">7838 12078 962 0,'0'0'244'16,"0"0"-184"-16,0 0-47 16,0 0 53-16,0 0 34 15,86 7 33-15,-47-7-58 0,6 0-22 16,-2-6-17-16,2-2-23 16,-5-1-11-16,-4 1 8 15,-5 2-10-15,1 6-51 16,-10 0-153-16,-4 0-281 0</inkml:trace>
  <inkml:trace contextRef="#ctx0" brushRef="#br0" timeOffset="145320.63">10924 13960 1008 0,'0'0'165'16,"0"0"-114"-16,0 94-15 15,0-45 12-15,0 2 20 16,1 2-12-16,2-2-21 16,0 1-17-16,2-5-18 15,4-7 0-15,-3-4-34 16,0-8-37-16,-2-3-46 16,1-8-148-16,-4-8-72 0</inkml:trace>
  <inkml:trace contextRef="#ctx0" brushRef="#br0" timeOffset="145574.67">10776 13977 988 0,'0'0'168'0,"0"0"-133"15,0 0-11-15,0 0 37 16,102 0-1-16,-58 0-7 16,6 0-34-16,2-2 44 15,0-5-17-15,-1 0-27 16,-6 1-6-16,-8-1-13 16,-4 7-18-16,-11 0-91 15,-11 0-376-15</inkml:trace>
  <inkml:trace contextRef="#ctx0" brushRef="#br0" timeOffset="145769.54">11030 14195 897 0,'0'0'171'0,"0"0"-92"16,80 12 46-16,-36-10 8 15,3-2-17-15,2 0-52 16,-2 0-43-16,5 0-21 0,-10 0-97 16,-14 5-385-16</inkml:trace>
  <inkml:trace contextRef="#ctx0" brushRef="#br0" timeOffset="146398.76">9529 16246 872 0,'0'0'525'16,"0"0"-453"-16,0 0-44 16,0 0-27-16,-6 89 16 15,6-61 30-15,6 0-21 0,3 0-4 16,-1 1-14-16,5-1-8 15,-4-3 0-15,1-1 0 16,-2-2-57 0,1 1-50-16,-3-7-80 0,-3-4-342 0</inkml:trace>
  <inkml:trace contextRef="#ctx0" brushRef="#br0" timeOffset="146648.47">9419 16227 745 0,'0'0'169'0,"0"0"-137"16,0 0 16-16,0 0 67 15,0 0-34-15,116 0-7 16,-75 0-32-16,3 0-6 15,-2 0-35-15,0 0 8 16,-5 0-9-16,-4 0-64 16,-9 0-244-16,-14 0-349 0</inkml:trace>
  <inkml:trace contextRef="#ctx0" brushRef="#br0" timeOffset="146857.57">9534 16518 793 0,'0'0'159'0,"0"0"-67"15,0 0 54-15,91 2 1 16,-52-2 31-16,4-8-35 16,-1 4-60-16,-2-1-22 15,0 3-40-15,-4 2-13 16,6 5-8-16,-11 9-179 15,-7 1-591-15</inkml:trace>
  <inkml:trace contextRef="#ctx0" brushRef="#br0" timeOffset="148344.41">7635 15298 643 0,'0'0'335'15,"0"0"-212"-15,0 0-37 16,0 0-10-16,0 0 6 16,0 0 4-16,0 0-48 15,-7 15-15-15,2-3 0 0,-1 5-7 16,0 3 20-16,0 5-5 15,2 1 1-15,1 5 12 16,1 3-27-16,2 1 2 16,0 2-3-16,0 3 5 15,15-1 47-15,9 2-47 16,7 1-12-16,5 0 6 16,6-2-14-16,4-1 20 15,-1-3-2-15,-2-6-11 16,-3-6 19-16,-2-5-6 15,-4-5-2-15,-4-4 15 16,0-3-25-16,-8-4 11 16,-1-1-3-16,-8-1-15 15,-2-1 12-15,-2 0-13 16,-5 0 0-16,-1 0-1 0,-1 0-2 16,-1 0-52-1,-1 0-94-15,0 0-161 0,0 0-74 16,0 0-454-16</inkml:trace>
  <inkml:trace contextRef="#ctx0" brushRef="#br0" timeOffset="148674.47">7824 16037 1038 0,'0'0'233'0,"0"0"-174"16,0 0-53-16,0 0-6 16,0 0 45-16,0 0 28 15,0 0 9-15,47-5-3 16,-22 5-21-16,3 0 8 16,5 0-27-16,2 0-1 15,-1 0 2-15,0 0-23 16,-5-1-6-16,-4-1-3 15,-1-1-8-15,-4 0 0 16,-3-1-7-16,-4-3-41 16,-4 2-25-16,-3-2-38 15,-1-7-65-15,-5-11-14 16,0 2-294-16,0 1 159 0</inkml:trace>
  <inkml:trace contextRef="#ctx0" brushRef="#br0" timeOffset="148886.32">8177 15775 624 0,'0'0'374'0,"0"0"-141"16,0 0-73-16,0 0-22 16,0 0-74-16,0 0-21 15,0 0 7-15,35 97-27 16,-15-52 11-16,-4 4-8 16,-4-5-1-16,-1-3 7 15,-3-5-16-15,-3-10-6 16,-2-5-5-16,-2-7 1 15,1-7-8-15,-2-5 2 16,0-2-82-16,-5-14-190 0,-5-5-657 0</inkml:trace>
  <inkml:trace contextRef="#ctx0" brushRef="#br0" timeOffset="149710.46">7216 13904 575 0,'0'0'286'15,"0"0"-107"-15,0 0-23 16,0 0-1-16,0 0 11 16,0 0-21-16,0 0-40 15,-24-24-39-15,21 13-2 0,0-3-26 16,0-2-2-16,1-1 3 15,2-5-24-15,0-2-2 16,0-4-13-16,3-4 1 16,8-4 4-16,8-3-5 15,-1-1 0-15,6 1 0 16,3-1 7-16,3 6-14 16,3 2 5-16,1 9 2 15,2 3-3-15,1 7 3 16,-4 4 0-16,-5 5-1 15,-5 3 1-15,-4 1 0 16,-7 0 0-16,1 0 0 16,-5 0 0-16,-4 0 0 0,-1 0 0 15,-1 0-1 1,-2 0-2-16,1 0 3 0,-1 0-73 16,2 0-75-16,-2-2-101 15,0 2-51-15,0-1-328 0</inkml:trace>
  <inkml:trace contextRef="#ctx0" brushRef="#br0" timeOffset="150266.1">7584 13358 540 0,'0'0'360'0,"0"0"-206"16,0 0-71-16,0 0-18 0,0 0-9 15,0 0 47-15,0 0 15 16,27 56-76-16,-15-34 4 15,1 1-27-15,-4-1-1 16,-1-3-11-16,-5-7-5 16,0-2-2-16,-3-7 1 15,0-2 0-15,0-1 22 16,0 0 28-16,0-4 31 16,-9-13-37-16,-3-2-38 15,-3-8 14-15,0 1-2 16,0-6-5-16,3 3 11 15,-1 0-10-15,2 0 4 16,4 8 26-16,2 3-11 0,0 7-9 16,3 2 1-1,1 8-18-15,1-2-1 0,0 3-7 16,0 0 0-16,0 0-1 16,10 0-8-16,5 0 9 15,9 0 0-15,4 0-2 16,3 6 2-16,4 0 0 15,-1 2 1-15,-1-1 7 16,-5 2-8-16,-4 1 0 16,-9 2-7-16,-5 3 1 15,-7 4 5-15,-3 1 2 16,-1 6-1-16,-15 1 9 16,-6 2-6-16,-3 1-3 15,-2-4 0-15,-1-2 1 16,3-5 5-16,1-4-6 0,7-3 1 15,4-3-1 1,4-2-2-16,9 4-37 0,0-2-130 16,0-1-343-16</inkml:trace>
  <inkml:trace contextRef="#ctx0" brushRef="#br0" timeOffset="152570.22">16408 13650 998 0,'0'0'281'0,"0"0"-161"16,0 0-11-16,0 0-39 15,0 0 46-15,0 0-19 16,0 0-61-16,-46-38-8 16,33 38-19-16,-4 0-9 0,-2 0 14 15,-2 11-14-15,0 6 1 16,-1 2 5-16,2 6-5 16,1 1-1-16,5 4 0 15,1 2 1-15,7 4 7 16,3 0-8-16,3 3 0 15,0 0 0-15,12 1 1 16,11 2 4-16,6-1 4 16,7-3-6-16,5-3 18 15,6-7-20-15,4-8-1 16,-2-10 0-16,3-10 8 16,0-3-8-16,-1-19 0 15,-1-7 0-15,-3-9 7 16,-7-6-6-16,-4-5-1 0,-7-4 0 15,-9-5-3-15,-9 0 3 16,-8 1 1-16,-3 2-1 16,-1 5 13-16,-13 5-13 15,-4 8 0-15,2 7 0 16,-1 8 1-16,1 10 9 16,3 7-10-16,2 5 0 15,2 11 0-15,3 20-7 16,6 21 7-16,0 22-1 15,8 1 1-15,10-7 9 16,2-12 1-16,1-13 15 0,6-2-1 16,5 0-23-1,0-10-1-15,2-10 0 0,-1-8-12 16,0-8 4-16,3-5-124 16,-9-12-256-16,-8-4-849 0</inkml:trace>
  <inkml:trace contextRef="#ctx0" brushRef="#br0" timeOffset="153373.85">16638 13099 532 0,'0'0'845'0,"0"0"-758"16,0 0-71-16,0 0-16 15,0 0 0-15,0 0 75 16,0 0 22-16,45-27-15 16,-15 5-6-16,7-2-22 15,6-2-14-15,3-5-8 16,2 1-32-16,3-1 6 15,-4 2-6-15,-2 0 1 16,-4 1 2-16,-3 2-2 16,-5 2 0-16,-6 4 7 0,-6 3-2 15,-3 3-6 1,-6 2 9-16,-2 3-8 0,-2 2 25 16,-4 1-11-1,1 2-9-15,-4 1 9 0,-1 2-15 16,2 1 0-16,-2 0-6 15,0 0-71-15,0 0-128 16,0 0-311-16</inkml:trace>
  <inkml:trace contextRef="#ctx0" brushRef="#br0" timeOffset="154093.9">17336 13968 760 0,'0'0'296'16,"0"0"-167"-16,0 0-54 0,0 0-1 16,0 0 77-16,0 0-11 15,87-20-13-15,-50 15-34 16,9 3-30-16,4-1-16 16,5 1-24-16,1 2 7 15,2 0-13-15,-1 0-1 16,-3 0 21-16,-6 0-24 15,-4 0 11-15,-8 0-5 16,-5 0-6-16,-5 2 18 16,-8 1-7-16,-3-3-5 15,-5 2-4-15,-4-1-14 16,-3-1-1-16,-1 2 0 16,-1-2-7-16,-1 0 7 0,0 0-62 15,0-2-74-15,0-3-175 16,-7 2-657-16</inkml:trace>
  <inkml:trace contextRef="#ctx0" brushRef="#br0" timeOffset="154619.65">16801 14621 935 0,'0'0'288'0,"0"0"-163"0,0 0-53 16,0 0-27-16,0 0 35 15,0 0-29-15,0 0-10 16,27 24 77-16,6 5-13 15,10 10-30-15,12 12-30 16,6 9-3-16,6 4 17 16,0 3-22-16,-1-2-7 15,-5-5-1-15,-6-7-2 16,-9-9-7-16,-7-5 8 16,-7-8-17-16,-9-4 1 15,-6-7-12-15,-4-6 0 16,-7-4-20-16,-1-6-68 15,-2-4-93-15,-2 0-325 16,-1 0-660-16</inkml:trace>
  <inkml:trace contextRef="#ctx0" brushRef="#br0" timeOffset="154930.53">17890 15425 1136 0,'0'0'353'0,"0"0"-252"15,0 0-62-15,-8 104-26 0,8-59 120 16,3 7-22-1,12 3-51-15,-1 2-23 0,3 0-24 16,0-4-13-16,-2-4 7 16,-3-8-7-16,-2-6-22 15,0-6-37-15,-5-11-103 16,-2-9-157-16,-3-9-523 0</inkml:trace>
  <inkml:trace contextRef="#ctx0" brushRef="#br0" timeOffset="155178.76">17769 15480 1377 0,'0'0'365'0,"0"0"-273"16,0 0-65-16,0 0-26 15,0 0 26-15,0 0 48 16,125-10-19-16,-70 10-8 15,4 0-17-15,0 0-30 16,-2 0 12-16,-4 0-12 16,-3 0 0-16,-9 0-1 15,-8 0-54-15,-12 0-43 16,-9 0-236-16,-10 5-338 0</inkml:trace>
  <inkml:trace contextRef="#ctx0" brushRef="#br0" timeOffset="155388.57">17891 15734 1498 0,'0'0'368'0,"0"0"-273"16,0 0-95-16,0 0-23 16,0 0 23-16,84 14 62 15,-41-14 3-15,5 0-34 16,2-7-15-16,0-2-16 15,-3-1 0-15,-5 0-29 16,6-14-56-16,-14 4-157 16,-7-2-248-16</inkml:trace>
  <inkml:trace contextRef="#ctx0" brushRef="#br0" timeOffset="155896.79">18455 13825 155 0,'0'0'997'0,"0"0"-831"15,0 0-58-15,0 0-37 16,0 0 13-16,0 0 17 15,0 0-37-15,-2-8-16 16,2 8-19-16,5 15 6 16,6 11 56-16,3 11-26 0,1 11-17 15,0 7-3 1,-1 6-18-16,-3 2-2 0,-2 0-9 16,-3-2-16-16,-1-5 9 15,-2-6-9 1,0-11 0-16,-2-8 0 0,1-9-16 15,-2-11-27-15,0-9-17 16,1-2-62-16,-1-40-107 16,0-1-136-16,-3-5-436 0</inkml:trace>
  <inkml:trace contextRef="#ctx0" brushRef="#br0" timeOffset="156137.98">18434 13718 995 0,'0'0'304'0,"0"0"-197"16,0 0-23-16,0 0-4 15,0 0 53-15,0 0 7 16,88-58-36-16,-45 55-45 16,4 0-20-16,3 2-21 15,-3-1-11-15,-6 2 7 16,-5 0-14-16,-9 0 0 15,-8 0-22-15,-7 2-66 16,-12 13-83-16,0-1-143 16,-4 0-311-16</inkml:trace>
  <inkml:trace contextRef="#ctx0" brushRef="#br0" timeOffset="156341.01">18510 14015 1160 0,'0'0'318'0,"0"0"-211"16,0 0-69-16,0 0 54 16,108 17 63-16,-58-17-63 15,5 0-26-15,-1 0-31 16,-6 0-20-16,-5-4 2 16,-9-1-17-16,-7 1-34 15,-9-4-69-15,-5 1-145 16,-10 0-362-16</inkml:trace>
  <inkml:trace contextRef="#ctx0" brushRef="#br0" timeOffset="156890.48">17772 12193 1134 0,'0'0'223'0,"0"0"-143"16,0 0-21-16,0 0 30 15,3 98 32-15,1-48-41 16,2 6-7-16,0 5-21 16,0 2-20-16,-1-5-9 15,0-5-17-15,-2-5 1 16,0-9-7-16,-1-7-8 15,-2-11-44-15,0-9-55 16,0-12-120-16,0 0-63 16,0-12-484-16</inkml:trace>
  <inkml:trace contextRef="#ctx0" brushRef="#br0" timeOffset="157130.01">17727 12218 816 0,'0'0'241'0,"0"0"-124"0,0 0-11 16,0 0 14-16,0 0 61 15,0 0-50-15,91-75-17 16,-54 66-24-16,8 4-35 16,1-2-8-16,5 3-33 15,-5 3-8-15,-1 1-6 16,-8 0-3-16,-7 0-14 15,-6 0-71-15,-13 6-100 16,-8 3-116-16,-3 2-371 0</inkml:trace>
  <inkml:trace contextRef="#ctx0" brushRef="#br0" timeOffset="157361.79">17735 12391 1109 0,'0'0'194'16,"0"0"-139"-16,0 0-24 15,0 0 82-15,83 23 51 16,-34-23-15-16,5 0-26 16,7-2-58-16,2-8-35 15,-5 1-27-15,-7 2-3 0,-12 1-24 16,-14 6-126-1,-15 0-184-15,-10 0-563 0</inkml:trace>
  <inkml:trace contextRef="#ctx0" brushRef="#br0" timeOffset="158697.84">15903 13459 867 0,'0'0'318'0,"0"0"-219"15,0 0-5-15,0 0-20 16,0 0 69-16,-18-73-14 16,12 56-40-16,-3 1-36 15,-1 2 4-15,-1 0-10 16,-2 3-6-16,-2-1 15 16,0 3-34-16,-1-1-2 15,-1 4-8-15,-2 0-6 16,-2 3 6-16,0 1-11 15,-5 2 0-15,0 0-1 16,-1 0 0-16,-3 5 0 16,2 4 0-16,-1 2-4 15,3 2 3-15,0 0 1 16,5 2 0-16,0-3 0 16,4 2-15-16,2-3 6 0,4-1 2 15,1-2-6 1,4-3 13-16,1 2-6 0,4-4-3 15,1 1 0-15,0 1-4 16,0 0 4-16,0 0 8 16,3 0-7-16,4 2 7 15,5 0 0-15,2 0 1 16,3-1 0-16,3-1 1 16,7-4-1-16,3 2 0 15,2-3 1-15,4 0 0 16,3 0-1-16,0 0 1 15,-2 0 0-15,-3-3 0 0,-1 0-1 16,-3-3 0 0,-5 1-5-16,-1-1 4 0,-3 0 2 15,-4 3-1-15,-3-1 4 16,-2 1-3-16,-3 3-1 16,0 0 18-16,-3 0-17 15,0 0 24-15,-1 0-12 16,-2 0 0-16,0 0-4 15,-1 0-9-15,-2 0 1 16,0 0-1-16,0 0 1 16,0 0 4-16,0 0-5 15,0 0-2-15,0 0 2 16,0 0-27-16,2 0-10 0,-2 3-67 16,0 4-203-1,0 2-570-15</inkml:trace>
  <inkml:trace contextRef="#ctx0" brushRef="#br0" timeOffset="160086.19">16040 14300 1038 0,'0'0'305'0,"0"0"-62"15,0 0-115-15,0 0-10 16,0 0-6-16,0 0-52 15,0 0-3-15,-4-4-35 16,-4 4-10-16,-4 11-8 16,-6 4-3-16,-1 7-1 15,-4 0 0-15,-2 3 0 16,0 1 3-16,1-1-3 16,2-1 0-16,4-3 3 15,1-1-2-15,4-1-2 16,2-2 1-16,3-2-6 15,3-3 5-15,3 1-4 16,2-3 0-16,0-2 4 0,0 0-7 16,11-2 7-16,5-3-9 15,1-3-1-15,5 0 11 16,3-2 0-16,4-10 1 16,1-1-2-16,1-8-12 15,-1-1 2-15,0-1 0 16,-4-5 8-16,-2 1 3 15,-4 3 0-15,-2-2 1 16,-6 7 8-16,-1 2-1 16,-3 5 5-16,-2 4-4 15,-3 1-9-15,0 2 12 16,0 3-12-16,-1-1 0 0,0 0-1 16,0 3-18-1,1 0-75-15,-2 0-176 0,-1 3-484 0</inkml:trace>
  <inkml:trace contextRef="#ctx0" brushRef="#br0" timeOffset="160411.7">15858 14532 1279 0,'0'0'358'16,"0"0"-209"-16,0 0-99 15,0 0-38-15,0 0-12 16,0 0-1-16,0 0 0 16,18 1-50-16,-6 5-131 15,-2-4-318-15,-2 0-538 0</inkml:trace>
  <inkml:trace contextRef="#ctx0" brushRef="#br0" timeOffset="160559.79">15991 14584 120 0,'0'0'1185'16,"0"0"-885"-16,0 0-90 16,0 0-85-16,0 0-61 15,0 0-28-15,0 0-36 16,0 0-76-16,0 0-110 16,0-5-494-16</inkml:trace>
  <inkml:trace contextRef="#ctx0" brushRef="#br0" timeOffset="161110.07">15678 13314 947 0,'0'0'408'16,"0"0"-276"-16,0 0-58 16,0 0-58-16,0 0-7 15,0 0-9-15,0 0-62 16,0 15-59-16,0-1-196 15,0-4-415-15</inkml:trace>
  <inkml:trace contextRef="#ctx0" brushRef="#br0" timeOffset="161258.9">15664 13472 886 0,'0'0'256'15,"0"0"-93"-15,0 0-24 16,0 0 58-16,0 0-82 0,0 0-76 15,0 0-39-15,-3 17-55 16,0-8-217-16,-3 5-848 0</inkml:trace>
  <inkml:trace contextRef="#ctx0" brushRef="#br0" timeOffset="163433.66">7498 11165 622 0,'0'0'512'0,"0"0"-440"16,0 0-23-16,-100-1-5 15,71 1 2-15,3 0 1 16,3 9-18-16,3 0 14 16,3 5-27-16,8 1-15 0,2 3 2 15,5 5-3-15,2 0 0 16,0 0 0-16,13 1-8 16,6-2 8-16,3-5 1 15,3-3 0-15,2-6-1 16,-2-6 0-16,-2-2-1 15,-1-5 0-15,-3-11-19 16,-2-4 3-16,-2-3 15 16,-5-1 2-16,-1-4 9 15,-3 2-8-15,0 1 5 16,-4 3 10-16,-2 6-6 16,0 7 40-16,0 6 11 0,0 3-4 15,0 9-25 1,1 18-32-16,1 15 30 0,1 8 2 15,1 10-11-15,-1 2-8 16,0 3-12-16,1-8 7 16,-2-4 2-16,-1-6-10 15,2-11-1-15,0-10-24 16,2-12-89-16,1-7-105 16,-3-7-445-16</inkml:trace>
  <inkml:trace contextRef="#ctx0" brushRef="#br0" timeOffset="165492.34">7762 11337 886 0,'0'0'160'0,"0"0"-106"15,0 0 18-15,0 0 8 16,0 0-28-16,97 36-13 15,-77-41 51-15,-1-12-31 16,-2-4-34-16,-3-4-9 16,-8-1-16-16,-2 0-5 15,-4 2-30-15,0 2-13 16,-12 7 22-16,-3 5 1 16,-2 7 24-16,1 3 0 15,2 10 1-15,3 12 7 16,1 10-7-16,7 7 0 0,3 4 16 15,0 3 9-15,13-3 10 16,4-4-5-16,2-9-22 16,8-10 9-16,0-9-10 15,2-11-5-15,1-3 12 16,0-18-14-16,-2-9 0 16,-3-8-11-16,-5-4-28 15,-5 0-12-15,-4 1-5 16,-5 6 5-16,-5 8 36 15,-1 11 6-15,0 12 8 16,0 4 1-16,0 17-6 16,5 16 6-16,1 5 15 0,7 6 5 15,2-2 12 1,6-4-16-16,3-7 0 16,1-9-9-16,2-10-7 0,-3-11 13 15,1-1-7-15,-4-10 23 16,-6-9 41-16,-5-6-29 15,-7-3-8-15,-3-2 1 16,0 4-5-16,-13 1 9 16,-5 2 1-16,-4 5 30 15,-5 5-3-15,0 5-46 16,0 2-11-16,0 1-9 16,6 5-6-16,2 0 5 15,7 0-16-15,2 0-12 0,7 0 3 16,3 0-30-1,0 0-23-15,0 0 20 0,13-2 24 16,2-4 35-16,6-3 0 16,4 1 0-16,3 2-1 15,4 2 1-15,4 3 0 16,3 1 0-16,2 0 0 16,-2 9 39-16,-3 9 6 15,-3 3 3-15,-5 6 14 16,-4 2-32-16,-8 4 7 15,-4 1-24-15,-4-1-12 16,-5-7 12-16,-3-5-12 16,0-6 0-16,0-8 10 15,0-7-10-15,0 0-2 16,0-18-29-16,3-10-74 0,1-9-4 16,5-3-65-1,0-3 47-15,5 4 14 0,2 5-2 16,3 9 50-16,4 10 64 15,-1 10 8-15,5 5 123 16,-2 11-18-16,2 14 3 16,-6 8 14-16,1 3-53 15,-4 3 22-15,-3-4-17 16,0-6-40-16,-3-5 14 16,-3-10-30-16,4-7-14 15,-4-7-12-15,0-2-1 16,0-20-1-16,0-6-7 15,-3-7-40-15,-1-3-4 0,0 0-29 16,-2 3 29 0,2 8 40-16,-1 10 0 0,2 10 12 15,2 7-42-15,4 12 20 16,0 17 23-16,4 12 1 16,4 1 69-16,0 0 32 15,6-5-68-15,2-6 4 16,0-11-26-16,1-8-11 15,-1-12 21-15,0 0-22 16,-4-16 7-16,-1-12-7 16,-6-7 1-16,-6-5 5 15,-3-3-6-15,-8 0-8 0,0 1 6 16,-2 6-7-16,-7 7 9 16,-2 8 0-16,0 11 1 15,3 10-2-15,2 5 1 16,5 21 0-16,1 15 0 15,0 5 0-15,4 9 56 16,11-1 6-16,6-3-38 16,9-6 0-16,1-8-23 15,2-14 0-15,6-9 6 16,1-14-7-16,-1-1-9 16,-3-23-45-16,-2-13-68 15,-4-10-12-15,-5-6-35 16,-6-8 34-16,-8-2 68 15,-3-3 12-15,-8 3 43 16,0 5 12-16,0 8 47 0,-2 11 112 16,-4 11 1-16,3 12-47 15,1 14-34-15,2 2-54 16,0 24-11-16,2 27 16 16,16 24-7-16,9 22 15 15,3-8-15-15,-5-16-11 16,0-27-4-16,-10-14-8 15,3 0-2-15,0-2 0 16,-6-4-15-16,0-10-3 16,-11-10-38-16,-1-6-19 15,-4 0-9-15,-14-12-89 16,-7-9 50-16,-5-4 80 16,-3-1 35-16,3-3 10 0,3 2 0 15,7 3 2 1,9 4 9-16,6 3-11 0,5 2-1 15,0 2 0-15,8 1-7 16,7 2 8-16,3 1 7 16,4 1 16-16,5 3 18 15,3 1-8-15,3 1 28 16,1 3-1-16,2 0 29 16,-3 0-35-16,-2 3-30 15,-3 8-10-15,-4 4 8 16,-5 6-21-16,-5 4 9 15,-5 4-10-15,-3 2 0 0,-5-2 15 16,-1-1-15 0,0-8 1-16,0-6 2 15,0-7-2-15,3-7-1 0,3 0 6 16,3-20-6-16,4-8 9 16,0-10-9-16,1-5-25 15,0-1-15-15,2-2-10 16,1 6 17-16,2 5 15 15,-1 13 18-15,1 13 3 16,1 9-3-16,-4 6 15 16,2 22 42-16,-1 8-15 15,-1 8 1-15,-1-1 11 16,3 0 0-16,2-6 15 16,2-10-49-16,0-6-2 15,3-6-9-15,-3-8-8 0,0-7-1 16,-2 0 0-16,1-14-65 15,-7-8-121-15,-7 0-297 0</inkml:trace>
  <inkml:trace contextRef="#ctx0" brushRef="#br0" timeOffset="165704.9">10320 10914 1862 0,'0'0'276'0,"0"0"-232"16,0 0-44-16,-3-75-13 0,6 55 8 15,4 0 5-15,1 6 0 16,5 5-20-16,-2 4-95 16,5 5-132-16,-4 4-145 15,0 9-353-15</inkml:trace>
  <inkml:trace contextRef="#ctx0" brushRef="#br0" timeOffset="166206.76">10585 11301 1393 0,'0'0'183'0,"0"0"-132"16,53 77-50-16,-25-55 0 15,2-9 19-15,3-9 18 16,1-4 28-16,-3-7-19 16,2-17-28-16,-6-6-6 15,-8-7 0-15,-6 0-12 16,-11-2 10-16,-2 0 14 16,-9 3 7-16,-13 8 11 15,-10 5 0-15,-5 9-3 16,-3 11-7-16,3 3-25 15,1 15-3-15,6 16-5 16,6 8-6-16,8 6 6 0,8 2 2 16,8-3 4-1,0-6 5-15,11-8-10 0,14-9-2 16,2-12-4-16,6-6-7 16,3-3 6-16,-2-15-34 15,-3-6-25-15,-1-1 34 16,-9 2 16-16,-2 4 15 15,-4 10 18-15,0 6 18 16,0 8 30-16,3 18-16 16,4 7-9-16,1 3-16 15,4 2-25-15,1-7 1 16,2-8-1-16,0-10-9 16,-2-13-20-16,9-16-105 15,-7-12-188-15,-5-4-552 0</inkml:trace>
  <inkml:trace contextRef="#ctx0" brushRef="#br0" timeOffset="166418.32">11343 11047 1375 0,'0'0'298'16,"0"0"-227"-16,0 0-31 15,0 0 15-15,82 7 61 16,-46 0-8-16,1-1-31 15,5-3-37-15,1-2-11 16,0-1-29-16,-5 0-1 16,-5 0-36-16,-8 0-78 15,-13 0-104-15,-8 2-348 0,-4 5-655 0</inkml:trace>
  <inkml:trace contextRef="#ctx0" brushRef="#br0" timeOffset="166605">11474 11319 1445 0,'0'0'342'0,"0"0"-242"15,0 0-71-15,0 0-22 16,0 0 39-16,96 42-7 16,-60-36 8-16,2-2-24 15,-5 1-23-15,-2 0-7 0,1 4-85 16,-10-1-126-16,-7 1-305 15</inkml:trace>
  <inkml:trace contextRef="#ctx0" brushRef="#br0" timeOffset="171551.87">12778 10925 810 0,'0'0'177'0,"0"0"-126"0,0 0-6 16,0 0 21-16,0 0 27 15,0 0-24-15,-18-7-18 16,17 7-9-16,-2-1-26 15,1 1-6-15,1 0 1 16,-2 0-11-16,1 0 11 16,1 0-2-16,-1 0-9 15,1 0 9-15,1 0-9 16,0 0 1-16,0 0 10 16,0 0-11-16,0 0 0 15,0 0 1-15,0 0-1 16,0 0 10-16,0 0-4 15,-2 0 8-15,2 0 9 16,0 0-11-16,0 0 8 16,0 0-2-16,0 0-12 0,0 0 11 15,0 0-8-15,0 0-2 16,0 0 12-16,-3 0-12 16,0 0 2-16,-1 0-7 15,1 0-1-15,0 0 15 16,0-3-6-16,1 3-3 15,-1 0 3-15,0 0-9 16,0 0-1-16,0 0 0 16,-1 0 0-16,0 0 3 15,1 0-3-15,0 0 0 0,-2 0 0 16,5 0-10 0,0 14 10-16,0 13-1 0,0 23 1 15,12 28 20 1,10 26-14-16,2 9 7 0,0-8 0 15,-9-24-12-15,-5-27 7 16,-2-19-8-16,-4-6 0 16,2-1-1-16,2-1-2 15,2-2-58-15,-5-13-141 16,-2-4-150-16,-3-8-413 0</inkml:trace>
  <inkml:trace contextRef="#ctx0" brushRef="#br0" timeOffset="172061.49">12486 11276 1128 0,'0'0'207'16,"0"0"-155"-16,0 0-52 16,0 0 0-16,0 0 30 15,88 0 34-15,-44-4 10 16,6-5-33-16,2-8-15 15,1-3 28-15,-3-4-20 16,-4-2-20-16,-9 1 2 16,-8 3-16-16,-10 5 1 15,-9 6-1-15,-5 3 0 16,-5 8 28-16,0 0 22 16,0 7-8-16,-3 15-20 0,1 10-22 15,2 8 1-15,0 2 4 16,15 1-3-16,8-8 8 15,5-7-10-15,2-9 6 16,4-9 5-16,-1-9-10 16,-3-1-1-16,-3-17 0 15,-5-8 1-15,-6-7 7 16,-7-4-7-16,-7 0 0 16,-2-3 14-16,-6 5-15 15,-15 3 10-15,-4 5 5 16,-5 6-14-16,2 8 28 15,-4 8-19-15,1 4-8 16,6 11 13-16,3 14-15 0,3 5 0 16,7 4-36-1,4-1-24-15,8-4-50 0,0-3-87 16,19-9-66-16,6-7-269 16,2-8-31-16</inkml:trace>
  <inkml:trace contextRef="#ctx0" brushRef="#br0" timeOffset="173166.03">13309 11112 401 0,'0'0'856'0,"0"0"-731"15,0 0-51-15,0 0 7 16,21 80 8-16,-15-43 4 16,4-1-33-16,-1-3-25 0,0-4-12 15,1-6-21-15,-2-9 11 16,-5-7-13-16,3-6 1 15,-6-1 14-15,0-5-15 16,0-15 0-16,0-3-9 16,-11-4-16-16,-2-2 25 15,-2 0-7-15,-1 1 7 16,8 2 0-16,2-2 1 16,5 6-1-16,1-1 0 15,3 4-7-15,9 6 6 16,6 0-7-16,2 6 1 15,2 4 6-15,1 3-1 16,4 0 2-16,1 11 10 16,1 8 2-16,-2 4 20 0,-5 6-23 15,1 4 6-15,-7-1 10 16,-3 2-15-16,-1-3 16 16,-3-6-21-16,-1-4-4 15,-1-6 7-15,2-10-8 16,-2-5 0-16,3 0 0 15,0-17-7-15,0-12-7 16,1-7-25-16,-1-5-12 16,-1-3-5-16,-1 3-1 15,-1 4 37-15,2 11 12 16,-2 12 8-16,1 13 0 16,-2 2 0-16,1 25 41 15,-1 13 41-15,0 8-44 0,0 1-11 16,2-3-2-1,2-3 0-15,2-9 49 0,4-11-32 16,-2-10-23-16,4-7-2 16,-2-5-16-16,4-8 7 15,-4-18-8-15,3-6-26 16,-1-6 7-16,-4-4-48 16,-1 4 15-16,-4 4 44 15,-1 8-6-15,-1 11 13 16,-1 12-14-16,0 3-11 15,0 20 26-15,0 12 0 16,3 6 7-16,1 0 25 16,2-1 2-16,4-8-9 15,4-6-13-15,4-10-12 0,3-9 1 16,1-4 8-16,0-11-3 16,-2-12-6-16,-4-7-3 15,-4-4-7-15,-6-3-5 16,-2 2-7-16,-5 4 0 15,-2 9-9-15,-3 11-2 16,0 11 19-16,0 0-37 16,0 22 34-16,0 9 15 15,4 5 2-15,6 0 25 16,6-2-9-16,6-7-3 16,5-9 8-16,3-7-21 0,2-9 6 15,0-2-5 1,-1-13 0-16,-4-12 11 0,-7-9-12 15,-7-4-11-15,-10-3 10 16,-3 0-15-16,-8 2 16 16,-14 6 0-16,-8 8 0 15,-4 8 12-15,-5 13-12 16,2 4 2-16,1 11 8 16,3 17-10-16,8 9 10 15,7 5 0-15,9 3-8 16,9-4 21-16,0-6-4 15,19-8-8-15,11-9 12 16,9-8-4-16,9-8 0 16,1-2-19-16,5-5-25 15,13-15-82-15,-12 1-274 0,-12 2-597 16</inkml:trace>
  <inkml:trace contextRef="#ctx0" brushRef="#br0" timeOffset="173803.78">15147 10989 986 0,'0'0'720'0,"0"0"-625"16,0 0-41-16,0 0-53 15,0 0 37-15,0 0 21 16,-88-17-24-16,62 20-11 0,3 11-24 15,1 9 6 1,5 7-5-16,3 4 0 0,5 4-1 16,8 1 25-16,1-2-18 15,7-6-1-15,11-6-6 16,7-8 0-16,4-11 1 16,4-6 0-16,-1-3 0 15,1-20-1-15,-4-10-17 16,-4-9-20-16,-6-5 18 15,-5-7-13-15,-10-5 22 16,-4-1-5-16,0 4 15 16,-6 7 6-16,-6 9-6 0,0 15 15 15,3 14 17-15,3 11-6 16,0 13-7-16,2 26-13 16,3 11 8-16,1 11 28 15,0 4 2-15,1-1-3 16,12-8-24-16,4-9-16 15,5-13-1-15,2-11 0 16,1-12 0-16,2-9 7 16,-1-2-7-16,1-17-1 15,-4-11-11-15,-2-8-14 16,-9-8-11-16,-4 1 5 16,-4-3 12-16,-4 7 19 15,0 10-5-15,0 12 6 16,-4 14 13-16,2 4-11 15,1 26 5-15,1 13 8 0,0 9 14 16,1 0 7 0,11-3-24-16,5-6-12 0,5-5-10 15,5-13-53-15,15-15-32 16,-4-7-173-16,-4 0-687 0</inkml:trace>
  <inkml:trace contextRef="#ctx0" brushRef="#br0" timeOffset="174103.9">15854 10720 983 0,'0'0'304'0,"0"0"-161"0,0 0 20 16,0 0-49-16,0 0 20 15,0 0-27-15,99 17-24 16,-58-14-37-16,2-3-2 16,6 0-13-16,0 0-3 15,1 0 8-15,-3 0-34 16,0 0 6-16,-4-2-8 16,-7-1 1-16,-5-5-7 15,-9 2-13-15,-7 0-69 16,-13-1-54-16,-2 2-161 0,0 1-533 15</inkml:trace>
  <inkml:trace contextRef="#ctx0" brushRef="#br0" timeOffset="174435.75">16098 10752 760 0,'0'0'266'0,"0"0"-27"15,0 0-15-15,0 72-15 16,10-32-46-16,3 10-37 16,-1 4-9-16,4 7-30 0,-2 0-13 15,0-3-7-15,-2-6-32 16,0-9-5-16,-3-10-3 15,-1-9-9-15,-2-9 10 16,-1-5-16-16,-2-5-11 16,-1-5-1-16,1 0-3 15,-2 0-10-15,2-9-52 16,-3-9-79-16,0 2-119 16,-6 4-790-16</inkml:trace>
  <inkml:trace contextRef="#ctx0" brushRef="#br1" timeOffset="204522.66">16315 13029 613 0,'0'0'283'0,"0"0"-160"0,0 0-42 16,0 0-21-16,0 0 27 15,0 0 6-15,-3 0-19 16,3 0-9-16,0 0-14 16,0 0-6-16,0 0 5 15,0 0-8-15,0 0-13 16,0 0 3-16,0 0-16 16,0 0 5-16,0 0-5 0,0 0-15 15,0 0 17 1,1 0-9-16,11-3 10 0,1-4 8 15,7-8-16-15,5-3 6 16,5-4-1-16,6-6-8 16,7-7 14-16,5-2-8 15,5-5-1-15,1 0 4 16,0-2-17-16,-1 2 0 16,-2 2 0-16,-6 3 2 15,-3 4 7-15,-4 2-9 16,-3 4 0-16,-4 1 1 15,-1 1-1-15,-2 5 0 16,-1-1-1-16,-4 3 2 16,-1 3 0-16,-1 2 0 15,-3 1-1-15,-2 2 0 0,-1-1 0 16,1 2 0 0,-2 0 0-16,1-1 0 0,-2 2 2 15,2-1-2-15,-1-2 0 16,-1 3 0-16,-3 0 1 15,-2 1-7-15,-1 3-4 16,-4 3-81-16,-3 1-175 16,0 0-129-16,-4 0-482 0</inkml:trace>
  <inkml:trace contextRef="#ctx0" brushRef="#br1" timeOffset="205173.77">17266 12237 1084 0,'0'0'287'16,"0"0"-181"-16,0 0-80 15,0 0 2-15,0 0 39 16,0 0-30-16,0 0-32 15,-1 14-5-15,2 4 0 16,5 6 19-16,0 2-19 16,0 1 10-16,1-2-9 15,1-4 5-15,-4-4 15 16,1-4-14-16,-2-6-7 0,0-5 12 16,-3-2-3-16,0 0 39 15,0 0 51-15,0-12-9 16,0-10-22-16,-3-6-51 15,-8-5-9-15,-2-3 4 16,0 2-12-16,-1 3 10 16,1 2-2-16,2 5-8 15,1 5 15-15,4 4-4 16,1 7-2-16,2 2 12 16,3 4-20-16,0 2-1 15,0 0 0-15,0 0-16 16,3 3 7-16,14 9 3 15,4 3 6-15,7 2-1 0,5 0-6 16,2 0-5 0,1-3 0-16,-3-1-4 0,-3-2 16 15,-3-2-8-15,-6-2 8 16,-5-2-1-16,-7-1 1 16,-4-2-1-16,-5-1-6 15,0 2 6-15,0 3 1 16,-12 2 10-16,-8 1-8 15,-2 5 21-15,-4 0-17 16,1 0 16-16,1 2-13 16,2 1-9-16,2 0-7 15,3 0-27-15,-4 13-64 16,4-4-224-16,3-2-398 0</inkml:trace>
  <inkml:trace contextRef="#ctx0" brushRef="#br1" timeOffset="205961.71">16956 13671 971 0,'0'0'313'16,"0"0"-212"-16,0 0-72 15,0 0-4-15,0 0 80 16,0 0 11-16,0 0-39 16,0-1-30-16,0-1-34 15,4 1-2-15,7 1 13 16,1 0-2-16,6 0 3 15,5 0-7-15,7 0-6 16,9 0 7-16,9 0-18 0,7 0-1 16,9 0 6-1,15-2-5-15,17-3-1 0,14-1 1 16,-8-2 0-16,-20 2 14 16,-24 0-15-16,-15 1 0 15,8-1 0-15,4-2 0 16,1 2 0-16,-11 0 2 15,-10 0-2-15,-10 4 8 16,-10 0-8-16,-8 1-1 16,-4 1 1-16,-1 0 0 15,-2 0 1-15,0 0 0 16,0 0-1-16,0 0-15 16,0 0-96-16,0 0-69 15,0 0-50-15,-2 0-172 16,-2 1-334-16</inkml:trace>
  <inkml:trace contextRef="#ctx0" brushRef="#br1" timeOffset="206752.32">18102 13514 848 0,'0'0'203'16,"0"0"-143"-16,0 0-47 15,0 71 1-15,0-44 15 0,4-1 17 16,3-2 2-16,-2 1-19 15,1-6 10-15,-2-1-4 16,-1-5 9-16,0-3-1 16,0-5-17-16,0-3-5 15,-3-2 3-15,0 0 49 16,0-4 22-16,0-11-34 16,0-6-14-16,0-6 10 15,-4-2-16-15,-5-3-10 16,0 2-8-16,-3-1-11 15,2 3 26-15,0 2 0 16,0 4-13-16,4 5 4 16,0 3-21-16,3 3 0 15,2 6-7-15,-1 2 0 16,2 3 6-16,0 0-7 0,0 0-2 16,0 0 2-16,6 0-12 15,10 8 11-15,7 1 1 16,4 2-6-16,3 1 5 15,3-1 1-15,-1 0 0 16,-2 2 0-16,-3-2-1 16,-5-2 0-16,-4 1 1 15,-7-3 0-15,-5 1 0 16,-6-1 0-16,0 2 10 16,-3 0 22-16,-11 2 4 15,-5-2-16-15,-5 2-18 16,0 0-2-16,0 3-24 15,-3 1-54-15,-7 17-111 16,4-5-176-16,3 2-486 0</inkml:trace>
  <inkml:trace contextRef="#ctx0" brushRef="#br1" timeOffset="207322.31">17090 14466 897 0,'0'0'210'0,"0"0"-151"16,0 0 2-16,0 0 39 0,0 0 73 16,0 0-50-16,0 0-75 15,6 0-8-15,9 7 18 16,6 5-2-16,9 6 21 16,10 5-24-16,9 9-19 15,11 5 8-15,10 5-19 16,2 3 1-16,2 3-3 15,-1-2-21-15,-6-1 16 16,-5-4-8-16,-7-3-7 16,-7-5 12-16,-7-4-13 15,-5-5 0-15,-8-2-6 16,-4-5-29-16,-7-8-32 16,-10-1-74-16,-3-3-153 0,-4-5-328 15</inkml:trace>
  <inkml:trace contextRef="#ctx0" brushRef="#br1" timeOffset="207623.56">17609 15018 933 0,'0'0'235'0,"0"0"-169"16,0 0-34-1,0 0 29-15,85 10 64 0,-55-4-3 16,3 4-55-16,3-3-22 16,1 4-1-16,0-3-17 15,-4 1-9-15,-3-2-17 16,-4-3-1-16,-4-1-1 15,5-3-104-15,-8 0-169 16,-4-9-370-16</inkml:trace>
  <inkml:trace contextRef="#ctx0" brushRef="#br1" timeOffset="207841.63">18054 14887 1144 0,'0'0'525'15,"0"0"-435"-15,0 0-36 16,0 0-45-16,0 0 25 16,-23 75 16-16,20-42-18 15,2 3-9-15,-1 1-15 16,2-2-8-16,-1-1 5 16,-1-5-5-16,1-3-27 15,-5 2-113-15,3-8-200 16,-1-5-537-16</inkml:trace>
  <inkml:trace contextRef="#ctx0" brushRef="#br1" timeOffset="209282.45">16380 14512 849 0,'0'0'221'16,"0"0"-140"-16,0 0-30 15,0 0-29-15,0 0 30 16,0 0-9-16,0 0-25 0,0 4 9 16,0 0 14-16,-6 2 14 15,2 1 22-15,-2 3-19 16,-2 1-11-16,-2 2-17 15,-1-1-15-15,-1 4 5 16,-2 0-2-16,-2 1-2 16,2 0 1-16,-1 0-17 15,0 0 9-15,3 0 6 16,-1-1-9-16,1 1 7 16,2-3-12-16,0 0 5 15,3-5 4-15,1-1-10 16,1-2 1-16,2-3-1 15,2 1 0-15,1-1 0 0,0-3-1 16,0 1-31-16,0-1-78 16,0 0-144-16,0 0-317 15,0 0-130-15</inkml:trace>
  <inkml:trace contextRef="#ctx0" brushRef="#br1" timeOffset="209635.99">16083 14739 464 0,'0'0'305'15,"0"0"-159"-15,0 0-42 0,0 0-26 16,0 0 3-16,0 0-7 15,0 0-9-15,0 7-12 16,3 4 7-16,5 0-12 16,3 4-12-16,2-1-8 15,-1 1-18-15,1-1 2 16,-1-3-2-16,0-2-3 16,-5-1 0-16,1-1-7 15,-2-2 1-15,-2-1-1 16,2-2-1-16,-5 1-6 0,-1-1-34 15,0-2-63 1,0 0-69-16,0 0-311 0,-8-5 90 0</inkml:trace>
  <inkml:trace contextRef="#ctx0" brushRef="#br1" timeOffset="210025.08">16077 14758 74 0,'0'0'690'15,"0"0"-512"-15,0 0-48 16,0 0-52-16,0 0-13 16,0 0-10-16,0 0-34 15,-18 30-4-15,15-16-14 16,0 1 7-16,2 2 15 16,-1-1-9-16,2-2 3 0,0-1-18 15,0-3 1-15,0-3 5 16,0-1-6-16,0-2-1 15,3-1 8-15,2-3-7 16,1 0 0-16,2 0 10 16,2 0 5-16,0 0 22 15,5-2 6-15,2-2 12 16,2 2 29-16,3 0-18 16,-2 1-22-16,-1 1-10 15,-5 0 11-15,-1 0-2 16,-6 0-22-16,-1 3-2 15,-3 0 8-15,-1 2-27 16,0-3 9-16,-2 0-10 0,0-2-31 16,0 0-195-1,-10 0-588-15</inkml:trace>
  <inkml:trace contextRef="#ctx0" brushRef="#br1" timeOffset="210858.77">15686 12954 857 0,'0'0'298'0,"0"0"-162"16,0 0-10-16,0 0-11 16,0 0-6-16,0 0-33 15,0 0-42-15,6 0-7 16,7 0 16-16,6 2-7 15,5 13 1-15,2 1 17 16,4 6 2-16,0 3-23 16,1-1-14-16,-2 0-18 0,-5-2 8 15,-2-5-8-15,-4-4 0 16,-6-2 5-16,-4-6-6 16,-3-1 0-16,-3-3 0 15,-2-1-40-15,0 0-52 16,-2-5-131-16,-8-8-163 15,-2 1-478-15</inkml:trace>
  <inkml:trace contextRef="#ctx0" brushRef="#br1" timeOffset="211722.22">15667 12908 512 0,'0'0'325'16,"0"0"-165"-16,0 0-37 15,0 0-39-15,0 0-16 16,0 0 4-16,0 0 4 15,0 23-18-15,0-6 3 16,0 3-23-16,0-1-14 16,0 1 6-16,0-1-22 15,0-5 0-15,0-3-1 0,0-5-6 16,2-4-1 0,-2 0 1-16,0-2 0 0,0 0 21 15,0 0 20-15,0-2 45 16,0-11-55-16,-5 0-31 15,-1-6 12-15,0 2-12 16,-1-2 0-16,1 0 8 16,1 2-9-16,2 2 0 15,0-1 0-15,0 2-4 16,2 3 4-16,-2 1 6 16,1 3 1-16,0 2 16 15,0 0-5-15,2 4 7 16,0 1-8-16,0-1-17 0,0 1 9 15,0 0-9 1,0 0 0-16,0 0 8 0,0-2-8 16,0 1 0-16,0-1 1 15,0 0-1-15,0-1 1 16,0 0-1-16,0 0 0 16,0 1 0-16,0 0 0 15,6-2 0-15,1 1 0 16,2-2-6-16,5 2 6 15,-2-1 0-15,3 0 1 16,1 1 1-16,-2 0-2 16,2 0 0-16,-4 3 0 0,-2 0-5 15,-2 0 5 1,-4 0 0-16,1 0 0 16,-4 0 8-16,-1 0-8 0,0 0-6 15,0 0 5-15,0 8 1 16,-1 1 9-16,-10 4-7 15,-2 2 4-15,-2 2 4 16,-1 2-10-16,0 0 1 16,0 1 9-16,4-4-4 15,3-3 10-15,0 1-15 16,5-6 1-16,1-1-1 16,1-3 0-16,2-1-2 15,0-1-13-15,0 3-120 16,0-2-222-16,0 1-651 0</inkml:trace>
  <inkml:trace contextRef="#ctx0" brushRef="#br1" timeOffset="214461.83">16704 16607 506 0,'0'0'212'0,"0"0"-118"0,0 0-51 15,0 0 16-15,0 0 115 16,0 0-43-16,0 0-50 16,28 5-20-16,-18-5 13 15,-1 0-1-15,4 3-3 16,4 0-14-16,1-1 26 16,5 1-21-16,2-2-12 15,5 1-4-15,3-1-3 16,3 1-3-16,5 0-23 15,2 1-3-15,3-1-4 16,2 0-9-16,2 0 13 16,1-1-13-16,1 2 1 15,0-2-1-15,1 2 4 0,0-2-4 16,2 3 0-16,-1-3 0 16,-2-1 11-16,-4 0-10 15,-2 0-1-15,-4-1 5 16,-4-8-2-16,-2 1 1 15,-5-1-4-15,-5 2 0 16,-4-1 9-16,-7 4-9 16,-4 2-1-16,-7 0 1 15,-1 2-3-15,-1 0 2 16,-2 0 1-16,0 0-13 16,0 0 1-16,0 0-111 15,0 4-189-15,0 0-236 0,0-1-400 0</inkml:trace>
  <inkml:trace contextRef="#ctx0" brushRef="#br1" timeOffset="-214006.84">17906 16479 641 0,'0'0'317'0,"0"0"-194"16,0 0-27-16,0 0-9 16,0 0 40-16,0 0-24 15,0 0-55-15,0 15 0 16,0 2-1-16,0 0 18 15,1 7 10-15,3 2-40 16,0 3-15-16,-1 1-9 16,0 1-10-16,3 0 11 15,-3-4-5-15,0-2-6 16,1-4 8-16,-2-4-9 16,1-5 0-16,-2-5 0 15,-1-4 1-15,0-1 4 0,0-2-4 16,0 0 17-16,0-7 8 15,0-10-14-15,0-6-6 16,0-3-5-16,0-5 0 16,0-1 8-16,-1 0-7 15,-2 2 9-15,0 1 6 16,-2 4-9-16,2 4 14 16,-1 1-8-16,1 4-5 15,0 3 8-15,0-1-8 16,0 4-8-16,2 1 8 15,-1 1-9-15,2 3 6 16,-2 2-6-16,2 2 0 0,0-1-1 16,0 2 1-16,0 0-3 15,0 0 3-15,0 0-10 16,0 0 4-16,4 0 5 16,6 2 1-16,5 5 3 15,1 0-3-15,4 0 1 16,0 1 4-16,2 1-5 15,0 1 0-15,2-2-1 16,1 3 1-16,-1-2 0 16,-3 1 1-16,0 0 0 15,-1-2 3-15,-3 1-4 16,-2-2 0-16,-2-3 0 16,-2 1-6-16,-1-2 5 15,-4 0 1-15,-1 0 0 16,-2-1 0-16,0-2 0 0,-3 3 0 15,1 0 0 1,-1 0 0-16,0 2 2 0,0 3-2 16,0-1 0-16,-6 1 5 15,-6 1-5-15,-3 1 0 16,-1-1 7-16,-4 3-7 16,-2 0 3-16,1 0-3 15,-1 2 0-15,-3-4 0 16,1 0 6-16,-2 4 0 15,2-4 5-15,-1 1 3 16,1 0 15-16,0-2-5 16,5-1-2-16,0 1-10 15,1-1-12-15,6-1 18 16,1-2-12-16,2 2-5 16,5-4 13-16,2-2-14 0,1 0-1 15,1-1-7-15,0 0-7 16,0 3-21-16,0 6-69 15,-2 0-219-15,-1 2-658 0</inkml:trace>
  <inkml:trace contextRef="#ctx0" brushRef="#br1" timeOffset="-208388.7">19648 15481 1340 0,'0'0'260'15,"0"0"-205"-15,0 0-55 16,0 0 0-16,0 0 13 0,0 0 24 16,84-83 5-16,-64 48 1 15,2-3-11-15,0-7-15 16,-1-2-1-16,-2-4-15 16,-1-2 15-16,-6 2-16 15,0 0 8-15,-6 1-8 16,-5 6 0-16,-1 5 1 15,0 8 0-15,0 7 5 16,-6 9 4-16,0 5-2 16,-1 7-8-16,0 3-2 15,1 4 2-15,-1 20-9 0,1 24-43 16,6 27 51 0,0 26-9-16,11 8 10 0,8-19 9 15,-2-23-9-15,-1-27 0 16,-1-9 0-16,4-2-2 15,5-5 1-15,2-4-5 16,-1-16 6-16,2-4 0 16,1-19 0-16,-1-17 0 15,-2-11-13-15,-5-9-30 16,-2-8-8-16,-6-1-36 16,-5-4 18-16,-5 2-6 15,-2 3-2-15,0 3 35 16,-12 12 42-16,0 10 19 15,0 13 25-15,0 11 12 16,3 15 27-16,3 4-46 0,4 35-36 16,2 30 14-1,9 23 8-15,12-3 0 0,0-17 1 16,0-25-4-16,-2-19-3 16,4-2 8-16,4-1-23 15,4-3 9-15,1-12-11 16,12-10-102-16,-10-12-122 15,-1-8-376-15</inkml:trace>
  <inkml:trace contextRef="#ctx0" brushRef="#br1" timeOffset="-208004.44">20616 14971 1418 0,'0'0'226'16,"0"0"-209"-16,0 0-8 0,0 0-9 15,112 0 17-15,-69 0 4 16,8-4-4-16,3-2-11 16,1-2 3-16,-4 0-9 15,-4 1 1-15,-9-1-2 16,-10 4-29-16,-13 4-115 15,-8 0-146-15,-7 0-335 0</inkml:trace>
  <inkml:trace contextRef="#ctx0" brushRef="#br1" timeOffset="-207785.75">20642 15121 1273 0,'0'0'314'0,"0"0"-314"15,0 0-19-15,0 0-22 16,0 0 41-16,0 0 58 16,117 4 14-16,-66-4-42 15,3 0-14-15,1 0-3 16,-1-4-12-16,-9 0 1 16,-5-4-2-16,-8-3-68 15,-8 3-163-15,-12-2-448 0</inkml:trace>
  <inkml:trace contextRef="#ctx0" brushRef="#br1" timeOffset="-207458.91">20837 14540 1467 0,'0'0'316'0,"0"0"-252"16,0 0-64-16,0 0-9 15,0 0 9-15,0 0 37 16,0 110 1-16,9-31-22 16,0 17-3-16,-3-5 9 0,-1-20-7 15,-2-24 0 1,-1-15-9-16,0 3-4 0,-1 2-2 15,1 1 1-15,-1-5 0 16,-1-9-1-16,2-2-43 16,-2-8-115-16,1-3-117 15,-1-3-128-15,0-5-355 0</inkml:trace>
  <inkml:trace contextRef="#ctx0" brushRef="#br1" timeOffset="-206775.13">21705 14647 1446 0,'0'0'344'0,"0"0"-266"0,0 0-78 15,0 0-2 1,0 0 2-16,0 0 9 0,0 0-3 16,-57 37 4-16,51-9 8 15,2 7-11-15,1 8-1 16,3 4 7-16,0 4-5 16,1 3 15-16,15-3-7 15,4-2-15-15,6-4 6 16,5-3-5-16,5-9-1 15,1-5 10-15,6-9-11 16,1-9 0-16,0-9 0 16,1-1 1-16,-1-13 12 0,-5-12-11 15,-3-7 6 1,-6-6 4-16,-6-5-6 0,-9-4 13 16,-5 0 7-16,-7-3 2 15,-3 0 24-15,-7 5-24 16,-11 2-2-16,-7 2-1 15,-5 3-7-15,-5 9 9 16,-2 1-15-16,-3 9-11 16,-3 5 13-16,-2 7-14 15,0 5-7-15,1 2 7 16,3 7-31-16,4 11 1 16,6 5-18-16,5 2-17 15,7 1-6-15,8 7-81 16,7-8-194-16,4-4-264 0</inkml:trace>
  <inkml:trace contextRef="#ctx0" brushRef="#br1" timeOffset="-206548.9">22000 14682 1326 0,'0'0'381'16,"0"0"-257"-16,0 0-93 15,0 0-12-15,0 0 5 16,-31 94 53-16,15-48-4 16,-1 7-31-16,1 1-17 15,-1 0-18-15,3-3-6 16,0-3-2-16,1-9 1 16,-2 6-63-16,1-11-161 15,4-8-375-15</inkml:trace>
  <inkml:trace contextRef="#ctx0" brushRef="#br1" timeOffset="-204673.15">20275 16211 120 0,'0'0'123'0,"0"0"-79"15,0 0 5-15,0 0 25 16,0 0 14-16,0 0-20 15,0 0-12-15,0 0-23 16,0 0-17-16,0 0-3 16,0 0 4-16,1 0 11 0,1 0-20 15,-2 0-2-15,1 0 1 16,-1 0 2-16,0 0 29 16,0 0 28-16,0 0 11 15,0 0 9-15,0 0-6 16,0 0-9-16,0 0-15 15,0 0-22-15,0 0 0 16,0 0-5-16,0 0 3 16,0 0 6-16,0 0-12 15,0 0 3-15,0 0-6 16,0 0-11-16,0 0 11 16,0 0-8-16,0 0-1 15,0 0-1-15,0 0-12 16,0 0 0-16,0 0 0 0,0 0 5 15,0 0 0-15,0 0 6 16,0 0 6-16,0 0 10 16,0 0-15-16,0 0 0 15,0 0 6-15,0 0-13 16,0 0 6-16,0 0-5 16,0 0 0-16,0 0 8 15,0 0-15-15,0 0 11 16,0 0 5-16,0 0-6 15,0 0 10-15,0 0-14 16,0 0 4-16,0 0 4 16,0 0-14-16,0 0 0 0,0 0 9 15,0 0-8-15,0 0 7 16,0 0-1-16,0 0 0 16,0 0 14-16,0 0-15 15,0 0 4-15,0 0 3 16,0 0-1-16,0 0 11 15,0 0-13-15,0 0 2 16,0 0 0-16,0 0-12 16,0 0 0-16,0 2-7 15,0 18 4-15,6 13 2 16,9 25 2-16,3 22-1 16,6 17 9-16,-2-7-9 15,-7-18-1-15,-5-22 0 0,-4-18-7 16,0 0 8-16,1-1-1 15,-3-4 1-15,2-10 0 16,-5-8 1-16,-1-8 0 16,0-1 6-16,0 0-7 15,0-17 0-15,-8-6-4 16,-5-11-12-16,-3-7 0 16,-2-7-8-16,-1-3 10 15,1-2-4-15,1 2 5 16,4-2 11-16,3 5-6 15,4 2 2-15,4 1-7 16,2 4-13-16,0 3 4 16,12 5 9-16,6 2-6 0,4 9 18 15,3 5 0 1,5 7 1-16,2 8 8 0,2 2 8 16,-1 4 16-16,-3 9-3 15,-5 6-7-15,-7 2 9 16,-5 1-5-16,-7 0 1 15,-6 2 11-15,0 1 10 16,-16 0-7-16,-5 0-16 16,-6 0-24-16,-1-4 23 15,-2-3-24-15,5-4 1 16,4-5 0-16,7-4-1 16,7-3 0-16,1-2-28 0,6 0-54 15,0-10-78 1,0-7-69-16,13-6-25 0,7-2-101 15,8-6 33-15,6 0 22 16,-4 6-49-16,-6 4 349 16,-10 11 63-16,-4 1 237 15,2 0-57-15,-3 3 9 16,0-2-62-16,-3 8-74 16,-3 0-68-16,3 3-13 15,-2 16 52-15,4 5-10 16,1 3-8-16,6 3-28 15,0-2-34-15,5-3 8 16,1-6-14-16,2-5 0 16,2-8 9-16,-1-6-10 15,-2 0 2-15,-2-3 5 0,-2-14-6 16,-8-2 31 0,-1-3 20-16,-9-3-4 0,0 0 6 15,-3-3-10-15,-13 1 28 16,-7-2-16-16,-3 3-11 15,-3 2 13-15,2 5-28 16,2 9-4-16,2 5-26 16,4 5 0-16,4 2-29 15,0 15 10-15,6 8-48 16,3 1-17-16,5 1-54 16,1 2-74-16,9-10-102 15,4-7-429-15</inkml:trace>
  <inkml:trace contextRef="#ctx0" brushRef="#br1" timeOffset="-204394.23">20789 15793 1294 0,'0'0'296'16,"0"0"-223"-16,0 0-50 15,18 79-17-15,-3-28 1 16,0 9 46-16,3 5-17 16,0 3 4-16,-3-3-7 15,1-6-21-15,-4-8-2 16,3-10-9-16,-5-8 0 16,2-12-1-16,-1-8-15 0,-1-12-78 15,-1-1-88-15,4-31-64 16,-3-2-278-16,-4-1-181 0</inkml:trace>
  <inkml:trace contextRef="#ctx0" brushRef="#br1" timeOffset="-203539.21">21037 16199 104 0,'0'0'689'0,"0"0"-499"16,0 0-75-16,0 0-21 16,61 84 30-16,-36-62 4 15,4-5-31-15,2-7-31 16,2-7-17-16,0-3-21 15,1-6-16-15,-4-12 2 0,-2-7-12 16,-7-4 5 0,-9-3-6-16,-7-2-1 0,-5 1 11 15,-2 3-10-15,-15 3 9 16,-3 5 56-16,-6 7 9 16,0 7-15-16,-3 8-35 15,5 2 4-15,-1 18-14 16,2 8-15-16,4 6-1 15,6 5 1-15,5-2-8 16,7-1 8-16,1-5 0 16,0-6 1-16,4-6-6 15,10-10 5-15,5-8-11 16,1-1 1-16,5-10-34 16,-1-14-25-16,-1-3-14 0,-4-6 20 15,-3-2 41-15,-6 1 13 16,-1 5 9-16,-3 3 5 15,-3 9-4-15,-1 10 0 16,1 7-1-16,0 6 0 16,0 19 8-16,0 6 1 15,2 6 1-15,1-2 6 16,0-4-14-16,1-5 10 16,2-10-2-16,2-5-9 15,0-8 11-15,4-3-11 16,0-4-1-16,1-13 0 15,-1-5-13-15,1-5-22 16,-5-4-48-16,-2-2 47 16,-2 2 35-16,-2 1-4 15,-2 5 5-15,-2 5 0 0,1 10 0 16,-1 9 0-16,1 1 0 16,2 20 1-16,1 10 24 15,5 6-5-15,-1 3-5 16,3-2-5-16,1-3-9 15,-1-5 12-15,0-7-12 16,-3-7 5-16,-4-7 2 16,-2-6-7-16,-3-2 7 15,0-4 11-15,0-14-18 16,-8-9 9-16,-3-7-10 16,0-4 32-16,3-4-6 0,4-1-26 15,4 3-7-15,0 5-3 16,6 5-5-16,11 7 9 15,5 9 0-15,4 8-1 16,3 6 7-16,4 0 0 16,0 12 22-16,1 8 30 15,-3 1 20-15,-1-1 7 16,-5 2-19-16,-4-4-40 16,-7-2-2-16,-9 1-18 15,-5-5-110-15,0-1-549 0</inkml:trace>
  <inkml:trace contextRef="#ctx0" brushRef="#br1" timeOffset="-198016.91">16568 285 555 0,'0'0'191'0,"0"0"-115"15,0 0-51-15,0 0 5 16,0 0 13-16,0 0 14 15,40 59 14-15,-10-29-18 16,8 5-12-16,5 6-23 0,2 4-9 16,2 3 1-1,-2 3-8-15,-2 1 6 0,-7 4-2 16,-5 3 7-16,-7 14 9 16,-12 16-8-16,-12 27 11 15,-3 10 17-15,-27 5-1 16,-10-1-15-16,-6-6-13 15,-4-6-13-15,-2-9 10 16,5-9-3-16,8-11-5 16,12-19 9-16,13-14-11 15,11-13 9-15,3 1-3 16,2 4-6-16,18 6 8 16,9 6-8-16,11-2 0 0,10-4 0 15,8 2 1 1,6-3 5-16,2 5-6 0,8 14-5 15,1 21 5 1,-2 22 2-16,-12 10-1 0,-22 1 6 16,-21-2-5-16,-18-4-2 15,-6 10 1-15,-17 7 0 16,-3 6 44-16,0-3 46 16,6 0-19-16,4-4-15 15,5 0-26-15,3-1-12 16,4-3-9-16,2-5-9 15,2-4 9-15,0-5-10 16,9-6 0-16,4 0 4 16,1-10-4-16,2-3 0 0,2-3 0 15,2-2 0-15,-1-1 0 16,0 3 1-16,-2-1 5 16,-8 6-6-16,-5 3 0 15,-4 4 0-15,0 1-1 16,-7 0 1-16,-9 0 4 15,-3-2-4-15,-3-3 0 16,-3-2 2-16,0-4-1 16,-2-3 0-16,7-5-1 15,5-17 0-15,9-17 12 16,6-16-12-16,0-5 1 16,11 3-1-16,8 1 0 15,6 3 0-15,5-5 0 16,2-3 0-16,0 1-1 0,0 2 1 15,-5 6 0-15,-2 21 0 16,-7 22 1-16,-6 25-1 16,-8 12 10-16,-4-3-10 15,0-6 16-15,-7-12 28 16,-3-2 4-16,2-3-8 16,2-4-31-16,4-1 4 15,2-6-13-15,0-4-28 16,0-2-86-16,3-23-225 15,-3-7-781-15</inkml:trace>
  <inkml:trace contextRef="#ctx0" brushRef="#br0" timeOffset="-194335.04">17521 483 1073 0,'0'0'208'15,"0"0"-154"-15,0 0-43 0,0 0 8 16,-6 82 23-16,6-41 21 16,3 10 3-16,8 2-10 15,0 1-4-15,-1-3-15 16,-3-6-24-16,-1-4 3 15,-3-7-15-15,-3-4 8 16,0-6-9-16,0-4-4 16,0-7-18-16,0-10-179 15,0-3-185-15,-2 0-343 0</inkml:trace>
  <inkml:trace contextRef="#ctx0" brushRef="#br0" timeOffset="-194094.5">17357 559 1064 0,'0'0'186'16,"0"0"-141"-16,0 0-32 16,0 0-13-16,0 0 15 15,94-8-2-15,-55 8 3 16,4 0 23-16,0 0-22 15,-1 0-5-15,-2 0-7 16,-7 2-4-16,-8 2-2 16,-12 4-45-16,-9 0-278 0,-4-1-407 0</inkml:trace>
  <inkml:trace contextRef="#ctx0" brushRef="#br0" timeOffset="-193907.45">17407 769 988 0,'0'0'211'0,"0"0"-157"16,0 0-47-16,0 0 11 15,0 0 16-15,114 4 64 16,-72-4-33-16,1 0-30 16,1 0-9-16,-1-2-26 15,3-3-20-15,-9 0-191 0,-11 2-518 16</inkml:trace>
  <inkml:trace contextRef="#ctx0" brushRef="#br0" timeOffset="-193540.81">17797 288 1435 0,'0'0'282'0,"0"0"-282"16,0 0-76-16,0 0 22 15,0 0 45 1,0 0 9-16,0 0 3 0,115 93 6 16,-60-30 1-16,8 19-1 15,-5 20-8-15,-10 6 15 16,-20-5 2-16,-21-11-7 15,-7-22 5-15,-8-15-8 16,-9-10 5-16,-7-5 20 16,-4 6-15-16,-5 2-1 15,-4 2 5-15,2-8 0 16,4-10 6-16,6-6-19 16,4-9-9-16,7-5-43 15,4-5-209-15,7-6-236 0</inkml:trace>
  <inkml:trace contextRef="#ctx0" brushRef="#br0" timeOffset="-189725.11">19073 398 712 0,'0'0'217'0,"0"0"-142"0,0 0-51 16,0 0 11 0,0 0 63-16,0 0-14 0,0 0-14 15,50-6-5-15,-29 3 0 16,0 2-2-16,1-2-27 16,2-1 5-16,0 4-15 15,-1-3-10-15,0 2 7 16,-2 1-17-16,-4 0-4 15,-3 0 7-15,-6 0-9 16,-3 0-20-16,-5 0-201 16,0 0-318-16,-11 1-15 0</inkml:trace>
  <inkml:trace contextRef="#ctx0" brushRef="#br0" timeOffset="-189179.06">19171 392 568 0,'0'0'230'15,"0"0"-170"-15,0 0-35 16,0 0 80-16,0 0 2 16,0 0 41-16,31 96-83 15,-14-50-21-15,0 5 41 16,0 2-9-16,1 0-33 15,-3-2-22-15,-2-5 2 16,-1-3-10-16,0-7-11 0,-2-4 9 16,-2-8-4-16,-3-4-6 15,-1-5 6-15,-1-4-7 16,-3-4 0-16,0-2 1 16,0-2-1-16,0-2 1 15,-3 0-1-15,-8-1 17 16,-4 0-6-16,-4 0-11 15,-5 0-29-15,-1 0 28 16,1-1 1-16,-1-3-13 16,2 4 13-16,4-2 29 15,5 2 0-15,7 0-17 16,1 0 2-16,5 0-4 16,1 0 1-16,0 0-10 15,0 0-1-15,4 0 0 16,8 0 0-16,6 0 0 0,6 0 3 15,4-3 4-15,4 0 1 16,0-1 27-16,4 0 0 16,-5-1-10-16,-1 3-8 15,-4-1-17-15,-4 1 0 16,-3 2 0-16,-1 0-38 16,-3 0-240-16,-4-1-455 0</inkml:trace>
  <inkml:trace contextRef="#ctx0" brushRef="#br0" timeOffset="-188561.96">19714 849 1182 0,'0'0'302'15,"0"0"-260"-15,0 0-36 16,0 0-6-16,0 0 46 16,0 0 4-16,0 0-21 15,65-13-23-15,-42 13-6 16,1 0 13-16,0 8-4 15,-2 6-8-15,-7 3 16 0,-2 2-9 16,-8 0-2-16,-5 1-6 16,0 0 0-16,-17 2 2 15,-2-2 4-15,-5-2-5 16,2-1 8-16,3-5-2 16,2-5-7-16,4-2 0 15,5-5 1-15,4 0 4 16,2 0-5-16,2 0-54 15,0-9-26-15,6-2-53 16,12 2 40-16,3-1 11 16,6 7-62-16,3 3 85 0,4 0 55 15,1 3 4 1,-2 12 18-16,-3 4 26 0,-6 5 28 16,-6-2 8-16,-7 2-19 15,-7 1 39-15,-4 1 16 16,-6-2-17-16,-11 1-4 15,-8-1-41-15,-6-4-30 16,-2-2-7-16,-3-6 4 16,2-6 14-16,0-4-17 15,7-2-18-15,3-3-2 16,6-21-108-16,9 2-189 16,6-3-321-16</inkml:trace>
  <inkml:trace contextRef="#ctx0" brushRef="#br0" timeOffset="-187765.92">20278 342 970 0,'0'0'243'15,"0"0"-181"-15,0 0-46 16,0 0-7-16,0 0 7 16,0 0 46-16,0 0-18 15,85 0-18-15,-59 0-7 16,0 0-19-16,-5 0 10 0,-3 0-8 15,-3 0 5-15,-5 0 12 16,-3 0-19-16,-4 0 8 16,-3-1 9-16,0 1 49 15,0 0 41-15,-12 0-20 16,-8 0-74-16,-7 4 0 16,-5 6-13-16,1-4 16 15,0 2-15-15,2-2 0 16,6 0 18-16,5-2-8 15,3 0-10-15,6-2 15 16,3-1-15-16,4-1 11 16,2 0-12-16,0 0-13 15,0 0 12-15,0 0 1 16,5 0-9-16,8 0 9 16,7 0 0-16,3 0 0 0,2-3 0 15,3 2 0 1,-1 1 0-16,-2 0 1 0,-3 0 0 15,-5 0 6-15,-5 0-7 16,-6 0-1-16,-3 0 1 16,-3 0 0-16,0 0-1 15,-11 0-20-15,-11 0 10 16,-5 0-4-16,-3 0-17 16,-1 0 10-16,2 3 21 15,3-2-15-15,0 3-60 16,-2 3-77-16,7 0-114 15,2 0-580-15</inkml:trace>
  <inkml:trace contextRef="#ctx0" brushRef="#br0" timeOffset="-181603.07">20237 338 431 0,'0'0'176'16,"0"0"-46"-16,0 0 43 15,0 0-31-15,0 0-9 0,0 0-39 16,70 0-27-16,-53 2-25 15,-1-2-19-15,2 0 0 16,-1 0-7-16,0 0-6 16,-3 0 5-16,-1 0-8 15,-2 0 2-15,-4 0-2 16,-1 0-7-16,0 0 0 16,-3 0 7-16,-1 0-6 15,-2 0 17-15,0 0 12 16,0 0 17-16,0 0 13 15,0 0 13-15,0 0-3 16,0 0-6-16,-12 0-57 0,-2 0 33 16,-5 1-24-16,-2 2-13 15,-4-2 7-15,1 2-4 16,-1-2 2-16,-1 2-8 16,2-3 0-16,2 3 0 15,3-1 6-15,2-1-5 16,4 2 21-16,2-2-21 15,5 1 9-15,0-2-3 16,5 0-6-16,-1 0 9 16,2 0 6-16,0 0 3 15,0 0 18-15,0 0-28 16,0 0-2-16,0 0-7 16,0 0-2-16,0 0-5 15,0 0 4-15,0 0-3 16,0 0 5-16,8 0-22 0,5 0 23 15,8 0 8-15,4 0-7 16,1 0 11-16,1-3-12 16,1 0-1-16,-1 0 1 15,0-4-3-15,-4 4 3 16,0 0 0-16,-5 1 0 16,-4 2 5-16,-1 0-5 15,-6 0 0-15,-2-2-1 16,-4 2-1-16,2 0 2 15,-3 0 0-15,0 0 1 16,0 0 10-16,0 0-11 16,0 0 7-16,0 0-1 15,0 0-6-15,-12 0-10 0,-3 0 10 16,-7 0 0 0,-5 0-2-16,-3 0 5 0,0 3-3 15,2 0 11-15,3 0-10 16,4-1 7-16,3 1-7 15,6 0 0-15,0-3 12 16,4 0-12-16,4 0 14 16,1 0 1-16,3 0-15 15,0 0 11-15,0 0-11 16,0 0 6-16,0 0 0 16,0 0-7-16,0 0 0 15,0 0-13-15,0 0 1 16,3 0 6-16,9 0 4 15,6 0 2-15,4-3 10 0,2-2-10 16,5 0 0-16,-1 1 0 16,0 1-6-16,-1 1 6 15,-3 0 0-15,-5 1 0 16,-1 1 2-16,-6 0-2 16,-3 0 0-16,-5 0 0 15,-2 0 0-15,-2 0 0 16,0 0 1-16,0 0 6 15,0 0 4-15,0 0-11 16,-5 0-11-16,-8 0 4 16,-3 0 5-16,-7 1-8 0,-2 6 0 15,0-3-5 1,0 3 13-16,0-1-10 0,1 0 4 16,4 0 7-16,3-4 2 15,2 3-1-15,5-4 0 16,2-1 2-16,5 2 8 15,2-2-9-15,-2 0 1 16,3 0-2-16,0 0-1 16,0 0 0-16,0 0-6 15,0 0-11-15,3 0 11 16,6 0-3-16,6 0 10 16,4 0 1-16,5 0-1 15,1 0 1-15,1 0-1 16,1 0 0-16,0 0 1 15,-4 0-1-15,-4 0 0 0,-3 0 0 16,-6 0-4 0,-3 0 4-16,-5 0 1 0,-1 0 5 15,-1 0 6-15,0 0-4 16,0 0 3-16,-6 0-11 16,-7 0 1-16,-2 0 2 15,-1 0-3-15,1 0 0 16,0 1 6-16,1-1-6 15,1 0 0-15,3 3-11 16,0 0-6-16,-3 4-50 16,4 0-196-16,3 0-391 0</inkml:trace>
  <inkml:trace contextRef="#ctx0" brushRef="#br0" timeOffset="-175919.39">22193 2764 971 0,'0'0'191'0,"0"0"-144"16,0 0-29-16,0 0-10 15,0 0 35-15,0 0 48 16,3-2-21-16,0 0-9 16,2 1-10-16,2-1-7 15,0 0 12-15,4-1-19 16,3 0-12-16,2-2 8 15,6 1-17-15,3-3 6 16,3 0-12-16,4 2-9 0,-1-3 5 16,-1 2 0-1,0 1 1-15,-3 0-2 0,-6 2-4 16,-2 0-2-16,-3 1-5 16,-10 2-38-16,-4 0-201 15,-2 0-497-15</inkml:trace>
  <inkml:trace contextRef="#ctx0" brushRef="#br0" timeOffset="-175362.83">22369 2744 557 0,'0'0'157'0,"0"0"-86"0,0 0 92 15,4 105 18-15,7-54-29 16,2 8-57-16,-1 5-22 16,3 0-17-16,-3-5-13 15,-1-3-14-15,0-7 0 16,-3-6-13-16,-2-7-5 16,-2-6 13-16,-2-6-4 15,0-7-2-15,-2-4-1 16,0-4-7-16,0-2 6 15,0-6 6-15,0 1 22 16,-11-2 0-16,-3 0-28 16,-5 0-4-16,-6-3-5 15,-2-4-6-15,-3 1-1 0,0 1 0 16,3-1 0-16,0 3 1 16,0 0-1-16,5 2 0 15,3 1 0-15,7 0 0 16,4 0 0-16,5 0 0 15,3 0 0-15,0 0-1 16,0 0-13-16,3 0 7 16,8 0 7-16,5 0 1 15,2 0 26-15,4 0-9 16,4 0-2-16,4 0 28 16,-1 0-3-16,4 0 3 15,-3 0-25-15,-2 0-19 0,-4-1 7 16,-6-2-7-1,0 0 0-15,-3 0-6 0,7 1-78 16,-2-1-189-16,-4 0-533 0</inkml:trace>
  <inkml:trace contextRef="#ctx0" brushRef="#br0" timeOffset="-174889.02">23558 2956 889 0,'0'0'484'15,"0"0"-484"-15,0 0-16 0,0 0 16 16,0 0 25-16,0 0 62 16,107 2-3-16,-76-2 31 15,4 0-22-15,0 0-56 16,1 0-15-16,-1 0-13 16,-4 0-9-16,-1 0 7 15,-3 0-7-15,-2 0 0 16,6-2-60-16,-5 2-255 15,-4-1-562-15</inkml:trace>
  <inkml:trace contextRef="#ctx0" brushRef="#br0" timeOffset="-174468.98">24505 2688 1260 0,'0'0'346'15,"0"0"-346"-15,0 0-58 16,0 0-24-16,0 0 82 16,0 0 41-16,0 0 23 15,16 81-26-15,-10-44-14 16,2 4 1-16,2 1 38 0,-3 0-5 15,1 0-14-15,-2-2-7 16,3-5-31-16,-5-3 7 16,2-5-6-16,-1-6-7 15,-1-3 9-15,-1-5-9 16,0-4 0-16,1-2 8 16,0-3-8-16,-3-1 0 15,-1 0-1-15,2-3-7 16,-2 0-4-16,0 0-45 15,0 0-20-15,0 0-8 16,0 0-20-16,0 0 5 16,0 0-18-16,0-7-155 15,0 0-75-15</inkml:trace>
  <inkml:trace contextRef="#ctx0" brushRef="#br0" timeOffset="-173972.84">24444 2573 1003 0,'0'0'303'15,"0"0"-225"-15,0 0-55 16,0 0-13-16,0 0 95 16,0 0 29-16,0 0-41 15,43 0-21-15,-27 3-11 16,4-3-15-16,-1 0-5 16,4 0-12-16,-1 0-16 0,0 0 4 15,-2 0-15-15,0 0-1 16,-2 0 9-16,-6 0-10 15,-1 0 0-15,-2 0-22 16,-5 0-56-16,-4 0-153 16,0 5-258-16,0 6-272 0</inkml:trace>
  <inkml:trace contextRef="#ctx0" brushRef="#br0" timeOffset="-173619.32">24411 3280 995 0,'0'0'197'16,"0"0"-147"-16,0 0-26 15,0 0 47-15,0 0 100 16,0 0-36-16,0 0-59 16,103 8-25-16,-69-8-16 15,3 0-14-15,-1 0-7 16,2 0 1-16,-4 0-6 16,-3 0 7-16,-2 1-16 15,-4 2 1-15,-4-1 5 0,-6-2-6 16,-5 0 5-16,-6 0-5 15,-4 0-71-15,0 2-227 16,-7-1-563-16</inkml:trace>
  <inkml:trace contextRef="#ctx0" brushRef="#br0" timeOffset="-172747.65">21453 3067 1068 0,'0'0'224'0,"0"0"-166"16,0 0-46-16,0 0 1 0,0 0 19 16,0 0 33-16,0 0 25 15,108 0-5-15,-74 0-23 16,1 0-31-16,-2 0-19 16,0 0 2-16,-5 0-12 15,-5-3 5-15,-4 3-1 16,-7-1-6-16,-5 1-1 15,-7 0-69-15,-3 0-176 16,-13 0-426-16</inkml:trace>
  <inkml:trace contextRef="#ctx0" brushRef="#br0" timeOffset="-172230.72">20227 2847 872 0,'0'0'301'16,"0"0"-191"-16,0 0-35 16,0 0-24-16,0 0 52 15,0 0-4-15,0 0-32 16,48-17-4-16,-19 12-37 0,7 3 5 16,5 1-11-16,2-1-11 15,-1 0 6-15,-2-1-15 16,-6 1 0-16,-7-1 0 15,-9 2-4-15,-9 1-85 16,-9 0-208-16,-12 7-379 16,-9 2-58-16</inkml:trace>
  <inkml:trace contextRef="#ctx0" brushRef="#br0" timeOffset="-171638.93">20366 2874 849 0,'0'0'265'0,"0"0"-192"16,0 0-52-16,0 0-20 16,0 0 77-16,0 0 48 0,9 84-8 15,1-39-31-15,-3 11-51 16,2 6-15-16,-1 2-14 16,1-3-7-16,-3-5 2 15,1-8 4-15,-1-4-5 16,0-11 2-16,2-4-3 15,-4-7 0-15,1-5 1 16,-2-5-1-16,0-5 1 16,-2-1 0-16,-1-4-1 15,0-1 7-15,0-1 2 16,0 0 25-16,-9 0 34 16,-7 0-52-16,-4 0-4 0,-4-1-5 15,-1-4 1-15,-3 2 0 16,0 2-7-16,-2 1-1 15,0 0 0-15,2 0 0 16,6 0 1-16,3 0 1 16,7 0 4-16,5 0 1 15,4 1-7-15,1-1 0 16,2 0 0-16,0 0-24 16,0 0 15-16,15 0 4 15,3 0 5-15,6 0 17 16,7 0 1-16,4 0 26 15,3 0 13-15,3 0 4 16,-1 0 1-16,0 0-40 16,-6 0 5-16,-4 0-2 0,-7 0-24 15,-7 0 21-15,-7 0-11 16,-4 0-10-16,-4 0 7 16,2 0-7-16,-3 0-1 15,0 0 0-15,0 0 0 16,0 0-46-16,0 0-142 15,1 0-406-15</inkml:trace>
  <inkml:trace contextRef="#ctx0" brushRef="#br0" timeOffset="-170414.23">20078 2458 1056 0,'0'0'281'0,"0"0"-182"0,0 0-70 16,0 0-5-16,0 0 62 15,0 0-4-15,0 0-27 16,0 0-36-16,4 0-6 15,10 0 22-15,8 0-5 16,6 0 15-16,5 0-10 16,1 0-14-16,2-3-5 15,-1 0-15-15,-1-1 7 16,-4-1-3-16,-6 3-5 16,-5-1-43-16,-15 3-134 15,-4 0-201-15,0 0-433 0</inkml:trace>
  <inkml:trace contextRef="#ctx0" brushRef="#br0" timeOffset="-170113.55">19850 2689 863 0,'0'0'251'16,"0"0"-176"-16,0 0-53 16,0 0 24-16,0 0 46 15,4 99-8-15,11-19-3 16,0 24-2-16,1 8 2 16,-4-18-30-16,-6-26-27 0,-1-23-10 15,-2-11-6-15,2 5 5 16,0 5 3-16,1-2-16 15,0-5 0-15,7 1-51 16,-4-10-246-16,0-6-541 0</inkml:trace>
  <inkml:trace contextRef="#ctx0" brushRef="#br0" timeOffset="-169806.14">20041 3856 1068 0,'0'0'163'15,"0"0"-111"-15,0 0-27 16,80-6 116-16,-41-1 48 15,8 2-83-15,4-1-28 16,6 2-18-16,0 1-28 16,-2 2 3-16,-6-1-10 15,-7 2-24-15,-9 0 6 16,-5 0-7-16,6 0-22 0,-5 0-203 16,-4 0-729-16</inkml:trace>
  <inkml:trace contextRef="#ctx0" brushRef="#br0" timeOffset="-169153.72">24275 2189 651 0,'0'0'276'0,"0"0"-171"15,0 0 21-15,0 0 6 16,0 0 58-16,0 0-27 15,0 0-51-15,46-8-4 16,-23 6-30-16,2 0-33 0,3-1 2 16,5 0-22-16,3 2-15 15,4 1 3-15,2 0-13 16,0 0 0-16,-3 0 0 16,1 0-19-16,-1 0-64 15,11 11-122-15,-11-1-160 16,-6 3-462-16</inkml:trace>
  <inkml:trace contextRef="#ctx0" brushRef="#br0" timeOffset="-168881.3">24960 2260 345 0,'0'0'668'0,"0"0"-577"0,0 0-68 16,0 0 13-16,0 0 95 16,25 109-31-16,-16-59-31 15,4 19 56-15,0 19-27 16,-2-4-8-16,-2-9-43 16,-1-14-26-16,-2-18-8 15,1 2-12-15,-1 0 8 16,-1-6-9-16,-2 8-9 15,-2-10-265-15,-1-5-551 0</inkml:trace>
  <inkml:trace contextRef="#ctx0" brushRef="#br0" timeOffset="-168455.11">24642 3685 601 0,'0'0'613'0,"0"0"-533"0,0 0-63 15,0 0-5-15,0 0-1 16,0 0 50-16,0 0-26 16,-2 7-2-16,16-7 40 15,4 0-6-15,1 0-10 16,7 0 8-16,5 0-21 16,3 0-4-16,6 0-4 15,2 0-10-15,0 0 10 16,0 0-11-16,-3 0-12 15,-5-1 9-15,-1 0-22 16,-6-1 1-16,-7 2 0 16,-4 0 0-16,-6 0-2 0,-9-1-17 15,-1-1-177 1,0-1-332-16</inkml:trace>
  <inkml:trace contextRef="#ctx0" brushRef="#br0" timeOffset="-167516.45">22265 2163 978 0,'0'0'253'16,"0"0"-157"-16,0 0-16 15,0 0 50-15,0 0 36 16,0 0-65-16,0 0-41 16,0 0-6-16,0 0-20 15,-5 4 16-15,-7 10-23 16,-6 3-6-16,-4 6 7 16,-10 5-21-16,-5 3 8 0,-3 3-9 15,-6 3-5-15,2-1 4 16,2-2-4-16,3-2-1 15,4-4 12-15,4-1-12 16,4-5 0-16,4-4 10 16,7-5-9-16,5-3 8 15,3-5-7-15,5-3-1 16,3-2 13-16,0 0-14 16,0 0 0-16,0 0 0 15,0 0-13-15,0 0-4 16,21 0-97-16,4-5-182 15,2-3-327-15</inkml:trace>
  <inkml:trace contextRef="#ctx0" brushRef="#br0" timeOffset="-166976.8">22728 2222 1370 0,'0'0'302'16,"0"0"-176"-16,0 0-33 15,0 0 28-15,0 0-10 16,0 0-39-16,0 0-29 16,0 0-22-16,0 0-2 15,0 0-9-15,0 0-2 16,0 0-8-16,2 0-5 15,10 8-10-15,12 6 15 16,5 2 0-16,10 7 11 16,6 1-10-16,1 3-1 0,2-1 6 15,-3-3-5-15,-1 0-1 16,-6-3 0-16,-8-5-13 16,-7-3 13-16,-8-1 1 15,-4-6 0-15,-7-1 7 16,-1-2-8-16,-3-2 0 15,0 0 6-15,0 0-6 16,0 0 0-16,0 1-93 16,-3 2-189-16,-9 2-837 0</inkml:trace>
  <inkml:trace contextRef="#ctx0" brushRef="#br0" timeOffset="-166300.7">22159 3938 1106 0,'0'0'618'16,"0"0"-495"-16,0 0-64 16,0 0-24-16,0 0 52 0,0 0-16 15,0 0-22 1,1 3-27-16,13-2-10 0,6 0 22 15,10 2-8-15,9-3 4 16,7 0-18-16,8 0-10 16,5 0 15-16,4 0-16 15,3 0 8-15,-2 0 3 16,-1-3-11-16,-4 1-1 16,-4-2 0-16,-5 0 1 15,-9-3 0-15,-8 1 5 16,-8 0-5-16,-8 1 20 15,-5 2 7-15,-8 2 6 16,-2-1 1-16,-1 2 1 16,-1 0 1-16,0 0-14 15,0 0-9-15,0 0-14 0,0 0 0 16,0 0-35-16,0 0-65 16,-7 0-91-16,-6 0-407 0</inkml:trace>
  <inkml:trace contextRef="#ctx0" brushRef="#br0" timeOffset="-164266.99">22435 3395 538 0,'0'0'283'0,"0"0"-118"16,0 0-31-16,0 0-6 0,0 0-1 15,0 0 1-15,0 0-23 16,-2-3-31-16,2 3-5 16,0 0-1-16,-2 0-11 15,2 0-4-15,0 0-12 16,0 0-19-16,0 0 3 15,0-1-24-15,8 1 0 16,8-2 22-16,4 0-21 16,4-1 9-16,1 3-10 15,0 0-1-15,1 0 8 16,0 0-8-16,-1 0 0 16,-2 4 0-16,-2 0 6 15,-6-1-6-15,0 0 0 0,-6-2 0 16,-3 0 7-16,-1-1-7 15,-1 1 0-15,-4-1 1 16,1 0 0-16,-1 0 7 16,2 0 5-16,1 0 6 15,-2 0 3-15,2 0-20 16,-1 0 4-16,-1 0-6 16,-1 0-7-16,2 0 7 15,-2 0-11-15,1 0-39 16,1 2-102-16,1 4-207 15,-3 1-486-15</inkml:trace>
  <inkml:trace contextRef="#ctx0" brushRef="#br2" timeOffset="-159310.89">21335 2760 345 0,'0'0'562'0,"0"0"-457"15,0 0-74-15,0 0-20 16,0 0 7-16,0 0 44 16,0 0-17-16,-4 6-16 15,4-3-9-15,-3 2 19 16,1 2 22-16,-2 1-3 15,1 2 3-15,0-1-12 16,0-1-14-16,0 1-12 16,0 1-10-16,-2-1 11 15,2 2-14-15,-2 2 2 16,0-1 4-16,-1 2-9 16,1 0 2-16,1 0-9 15,-2 2 1-15,0 1-1 16,3 0 1-16,0 0 2 15,0 3 10-15,0-1-13 0,2 1 1 16,1-1-1-16,0 1-1 16,0 2 1-16,0-1 1 15,0 0 6-15,0-1 6 16,3 2-13-16,4 1 2 16,5-1 4-16,-1-1-5 15,3 2 6-15,1-1-7 16,3-2 3-16,0 0 13 15,1 0-16-15,2-3 1 16,0 1 4-16,3-3-4 16,0 2 4-16,3-2-4 15,-2-2 6-15,2-4 0 16,2 1-6-16,0-3 4 0,1-1-2 16,0-2-2-16,0-3 13 15,-2 1-7-15,0-2-1 16,-1 0 5-16,0 0-11 15,-2 0 2-15,-1-5-1 16,-1 0 0-16,-1-2 6 16,-3-1-6-16,-2-1-1 15,1-1 3-15,-3 2-2 16,1-4-1-16,-2 1 0 16,2-2 0-16,-3-1 12 15,1-1-11-15,-2 1 5 16,-3-1 9-16,1-2-15 0,-4 3 7 15,-1-5 0 1,-1 2-6-16,-1-2 14 0,0 1-4 16,-1-1 2-16,-2-1 0 15,0-1-11-15,0 1 5 16,0-2-1-16,-3 1-5 16,-5 2 7-16,-3 0-7 15,-2-1 8-15,1 3-2 16,-2 0-6-16,-2 1 7 15,0 0-2-15,0 2 1 16,-1 2 8-16,1-1-5 16,-1 1 2-16,1 1 8 15,-2 0-19-15,1 0 1 0,-2 3 8 16,0-1-10 0,1 0 0-16,-3 2 0 0,3 0 0 15,2 1 3-15,0 1 0 16,0 1-3-16,0-2 0 15,0 2 1-15,-4-1 3 16,4 2-4-16,-4 1 0 16,3-1-1-16,-1 3-6 15,-2 0 7-15,4 0 0 16,-2 0 2-16,0 0-1 16,2 0-1-16,-1 0-1 15,2 3 1-15,-1 4-11 16,2 0 11-16,1 0-1 0,1 1-15 15,0 2 9 1,-1 1-14-16,2 2-5 0,-2-4-36 16,2 5-27-16,1-1 33 15,-2-3-18-15,5 3-11 16,1 4-19-16,0-3-98 16,3 0-396-16</inkml:trace>
  <inkml:trace contextRef="#ctx0" brushRef="#br2" timeOffset="-157966.79">23390 2771 1160 0,'0'0'232'0,"0"0"-213"16,0 0-19-16,0 0 0 16,0 0 0-16,0 0 10 0,0 0 0 15,-19 64-2-15,19-40-1 16,0 5 3-16,0 0 9 16,0 0 19-16,8 2-8 15,3 1 15-15,1 1-21 16,4 1-7-16,4 0-2 15,3 0-2-15,2 0 33 16,3-3-27-16,-2-3-8 16,4 1-2-16,1-6-8 15,1 0-1-15,0-2 1 16,1-4-1-16,1-3 6 16,0 0-5-16,4-4 0 0,-2-2 12 15,2-3-13-15,1-1 0 16,-3-4 0-16,0 0 0 15,-3 0 1-15,-2-5 0 16,-1-4 6-16,0-5 0 16,-4-1-7-16,-2-3 0 15,0-1 0-15,-4-1 1 16,-3-3 4-16,1-1-5 16,-4-2 1-16,-2 1 13 15,-1-2-13-15,-3 2 22 16,-2 0 12-16,-1 1 7 15,-4-1-4-15,2 1-17 16,-3 2-14-16,0 0 6 16,0-2-12-16,0 3 0 0,-7 1 5 15,-2-2-6-15,-2 1 7 16,-2 0-6-16,-2 0 0 16,-2 2 11-16,2 0-12 15,-4 3 7-15,0 3-6 16,-2-3 0-16,-2 3 6 15,0 1-5-15,-3 0 10 16,2 2-12-16,-4 1-4 16,-1 3 4-16,-2 1 0 15,-2 2 0-15,0 3-5 16,-2 0 5-16,1 0-1 16,-1 3 0-16,-2 7-24 15,0 0 8-15,-2 0-14 16,3 2-10-16,2-1 6 0,2 3 13 15,4 0 6-15,3 2-12 16,4 4-61-16,1 2-35 16,0 9-30-16,6-6-217 15,1-4-436-15</inkml:trace>
  <inkml:trace contextRef="#ctx0" brushRef="#br2" timeOffset="-156883.98">22781 1973 390 0,'0'0'200'16,"0"0"-128"-16,0 0 9 15,0 0 64-15,0 0 18 16,0 0-62-16,0 0-26 15,-36 30-27-15,28-16 3 16,-1 0-6-16,-2 1-9 16,1 4 3-16,0 5-18 15,-2 0 15-15,2 3 8 16,0 2-30-16,2-2 5 0,2 4-10 16,3-1-2-16,3 1 5 15,0 3-12-15,0 2 0 16,10-2 6-16,5 2-6 15,2-2 8-15,2 0-7 16,3-3 10-16,0-2 13 16,0 0-14-16,3-4 12 15,0-1-9-15,4-3-12 16,2-1 15-16,2-1-8 16,3-3 5-16,0-2 20 15,2 0 8-15,-1-6 2 16,-1-2-1-16,0-6-15 15,-2 0-1-15,-1 0-5 0,-3 0-2 16,-2-8 26 0,-2-1-13-16,-3-5 17 0,-2 0-11 15,-3-4-20-15,-1-1 16 16,-2-5-8-16,1 1-7 16,-4-2-7-16,0-2-10 15,-5 0-2-15,-1 0 13 16,-3-1-13-16,0 1 8 15,-3-2-8-15,0 0 0 16,0 2 6-16,0 1-5 16,-3 1 0-16,-3 1-1 15,-1 2 8-15,-3 2-10 0,-1 1 2 16,-1 0 0 0,-1 1 1-16,1 1 0 0,-5 0 8 15,2-1-9-15,-2 1-4 16,0 3 4-16,-2-1 1 15,-1-2 0-15,2 2 13 16,-2 1-14-16,-1 0-6 16,3 4 5-16,-3 0-8 15,-1 1 9-15,0 2 0 16,-3 2-7-16,1 2 7 16,-2 2-19-16,-1 1-8 15,-1 0-23-15,-1 0-30 16,1 4-68-16,-8 8-85 15,8-3-35-15,3 1-438 0</inkml:trace>
  <inkml:trace contextRef="#ctx0" brushRef="#br2" timeOffset="-155999.21">22041 1918 819 0,'0'0'239'15,"0"0"-170"-15,0 0-46 16,0 0-17-16,0 0 24 16,-85 15 8-16,65-6-15 15,-4 5 0-15,1-2-4 16,-1 5 20-16,-3 0 6 15,-1 3 0-15,-1 2-8 16,-3 4-23-16,-1 0-7 16,3 1 38-16,2 1-24 15,5-2-14-15,2-1 1 0,3 3-7 16,5-2-1-16,4 3 0 16,2 0-1-16,4 2-5 15,3 1 12-15,0 2-6 16,3 2 0-16,10-2-5 15,3 2 5-15,4-1 6 16,2 0-6-16,0-3 1 16,2 0-1-16,3-6 0 15,1 2 5-15,4-6-4 16,1-3 11-16,1-3-12 16,3-7 0-16,2-3 11 15,1-6-11-15,2 0 0 0,1-8 16 16,3-9 13-16,-1-6 19 15,-1-5-13-15,-1-2-13 16,-3-4-7-16,-3-1-7 16,-1-2 4-16,-5 0-8 15,-4-1 8-15,-4 1-10 16,-6 1 22-16,-3-1 1 16,-5 1 13-16,-3 0 2 15,-5-1 4-15,-1 3 0 16,0-1-23-16,0 2 35 15,-9 2-14-15,-2 2-9 16,0 4 18-16,-4 3-34 16,0-1 7-16,-1 4-3 0,-1 2-14 15,-3 3 9 1,-4 1-7-16,-3 4-9 0,-3 3-1 16,-3 4-23-16,-1 2-8 15,-5 2 1-15,-5 15-48 16,-3 8 10-16,-4 6-55 15,-19 20-69-15,11-7-71 16,6-2-458-16</inkml:trace>
  <inkml:trace contextRef="#ctx0" brushRef="#br2" timeOffset="-155089.14">22345 3680 942 0,'0'0'194'16,"0"0"-152"-16,0 0-34 16,-86 10-2-16,62-1 26 15,4 0 58-15,-1 3-34 16,5 0-32-16,-2 5-10 0,6 5-7 15,-1 3 14-15,4 3-1 16,3 4-17-16,1 4 10 16,3 2-6-16,2-1 8 15,0 4 18-15,2-4-11 16,12 2-7-16,1-2 6 16,6-1 1-16,2-1 6 15,4-3-9-15,6-1 4 16,3-4 6-16,6-6-18 15,5-1-4-15,2-5-6 16,1-6 1-16,2-4 11 16,3-4-12-16,0-1 7 15,1-1 22-15,0-10-5 0,1-7 3 16,0-3-3 0,-4-2-12-16,-1-3-1 0,-4-3-6 15,-3 1-5-15,-5 0 14 16,-5-3-15-16,-6 0 6 15,-5-1-3-15,-7-3-2 16,-6 0 27-16,-8-2 20 16,-3-2 6-16,0 0-1 15,-9 0-16-15,-8 2 3 16,-6 0-9-16,-3 2-3 16,-6 4 16-16,-2 3-23 15,-5 8-20-15,-5 6 1 16,-1 4-2-16,-8 7-1 15,0 3 0-15,-4 3-12 16,-4 9-17-16,-3 5-49 0,-2 1-60 16,-26 10-86-16,17-4-144 15,8-4-415-15</inkml:trace>
  <inkml:trace contextRef="#ctx0" brushRef="#br2" timeOffset="-154030.05">18141 5196 884 0,'0'0'219'0,"0"0"-152"0,0 0-51 15,0 0 16-15,0 0 88 16,0 0-4-16,84-2-21 16,-51 2-8-16,6-3-8 15,1-1-21-15,1-1-23 16,0-4-33-16,-5 2 15 16,-6-2-16-16,-5 2-1 15,-11-2-71-15,-7 3-297 16,-7 0-848-16</inkml:trace>
  <inkml:trace contextRef="#ctx0" brushRef="#br2" timeOffset="-153559.02">18248 5228 644 0,'0'0'129'0,"0"0"-41"16,0 0 30-16,-24 85 25 15,19-54-10-15,2 0-59 16,2 0-32-16,1-3-10 16,0-4-20-16,0-4-6 15,1-6-6-15,5-6 0 16,4-4 0-16,0-4 1 16,2 0 11-16,4-6-12 15,1-10-34-15,5-2-194 0,3-1 168 16,2 2 28-16,1 5 30 15,2 5 2 1,0 7 2-16,-3 0 15 0,-3 14 8 16,-3 8 72-16,-5 3-10 15,-9 3-3-15,-4-1 12 16,-3-4 14-16,0 0-34 16,-4-3-16-16,-11-4-28 15,-3-2-3-15,-7-1-19 16,-7-6-4-16,-4-2 9 15,-3-5-14-15,-2 0 0 16,2 0 13-16,5-7-13 16,6-3-1-16,5 4 0 0,10 3 0 15,7 0 0 1,6 3-50-16,19 0-148 0,11 0 39 16,1 0-508-16</inkml:trace>
  <inkml:trace contextRef="#ctx0" brushRef="#br2" timeOffset="-153109.02">19014 5421 1169 0,'0'0'268'0,"0"0"-169"15,0 0-15-15,0 0-11 0,-101-29 24 16,68 27-52-16,0 2-10 15,0 5-19-15,2 11-16 16,1 9 0-16,5 3 0 16,6 3 0-16,7-1 9 15,8-1-9-15,4-5-1 16,7-6-1-16,12-4-14 16,5-7 5-16,4-7 10 15,1 0-17-15,-3-13-8 16,-2-5-46-16,-3-4 49 15,-6 0 17-15,-2-2-49 16,-4 5 55-16,-4 6 21 16,-1 6 1-16,-2 7-17 0,-1 3-5 15,2 23 0 1,3 13 29-16,-1 14-8 0,1 7 14 16,0 4-9-16,0-2-14 15,-2-6 5-15,0-6-16 16,-1-8-1-16,-1-12 2 15,-1-10-2-15,1-12-24 16,4-13-177-16,-1-15-145 16,-1-6-483-16</inkml:trace>
  <inkml:trace contextRef="#ctx0" brushRef="#br2" timeOffset="-152553.33">19144 5439 42 0,'0'0'890'0,"0"0"-752"16,0 0 17-16,0 0-45 16,24 98-13-16,-21-65 16 15,-3-5-23-15,0-6-50 16,0-6-17-16,0-6-13 16,0-7-4-16,0-3 19 15,-4-3-21-15,-2-11-4 16,-2-6-29-16,2-7 0 15,0-4 28-15,3 2-19 16,3-1-79-16,0 2-60 16,12 7 117-16,3 4 19 15,4 9 0-15,1 6 13 16,-1 2 10-16,-1 10 11 16,-3 14-10-16,1 5 24 0,-5 5-9 15,2-2 26-15,-2-4 9 16,2-4-18-16,3-7 2 15,4-7-19-15,-1-8-7 16,4-2 8-16,0-6-16 16,0-15-1-16,-5-7-23 15,-1-4-67-15,-4-1-5 16,-6-1-71-16,-1 4 14 16,-6 6 127-16,0 9 25 15,0 8 49-15,0 7 64 16,-6 7-71-16,2 16-10 15,1 10 9-15,3 4 21 16,0 1-7-16,4-4-32 0,15-5-8 16,4-9-5-16,5-6-10 15,2-8 3-15,1-6-3 16,0 0-72-16,5-30-111 16,-6 2-184-16,-9-3-8 0</inkml:trace>
  <inkml:trace contextRef="#ctx0" brushRef="#br2" timeOffset="-152124.24">19765 5350 441 0,'0'0'293'16,"0"0"-60"-16,0 0-79 16,0 0-34-16,0 0-67 15,0 0 10-15,0 0 16 16,-3 150-20-16,23-43-12 16,3 3-27-16,-1-16 15 0,-3-27 12 15,-8-28-33-15,-2-3 1 16,1-1-15-16,-1-1 2 15,-1-3 9-15,-2-11-11 16,-6-14 1-16,0-6 45 16,-9-7 66-16,-9-20-62 15,-4-14-34-15,-10-19-14 16,1-22-2-16,7 4-3 16,9 6-72-16,12 11-2 15,3 17 1-15,17 2-8 16,6 2 1-16,9 13 59 15,2 13 24-15,3 14 10 0,1 0 32 16,0 11 19-16,-5 7 25 16,-6 4-17-16,-9 0-33 15,-8-1 13-15,-8 1 43 16,-2-5-38-16,-16 2-15 16,-11-2-21-16,-6-7-11 15,-3-3 7-15,0-6-14 16,5-1 0-16,6-5-64 15,14-17-122-15,7 1-145 16,4 0-495-16</inkml:trace>
  <inkml:trace contextRef="#ctx0" brushRef="#br2" timeOffset="-151824.27">20173 5423 1069 0,'0'0'220'0,"0"0"-159"15,0 0-41-15,0 78-9 16,0-54 32-16,0-7 27 16,6-2-5-16,9-7-23 15,6-6-10-15,3-2-18 16,1-6 10-16,-2-13 14 16,-4-7 24-16,-4-3-17 15,-6 0-33-15,-8 0 8 16,-1 4 6-16,-7 4-17 15,-14 7 29-15,-4 6 9 16,-4 8-3-16,-4 0-26 16,1 12-18-16,2 10-15 0,5 7-26 15,8 9-85 1,7-6-96-16,8-8-455 0</inkml:trace>
  <inkml:trace contextRef="#ctx0" brushRef="#br2" timeOffset="-151418.16">20548 5288 1098 0,'0'0'178'15,"0"0"-109"-15,0 0-51 16,0 0 22-16,0 0 39 15,0 0-43-15,0 0-13 16,-76 15-17-16,71-7-5 16,2 1 3-16,3 2-3 15,0-1-1-15,0 1 0 16,8 0 1-16,9 1 0 16,4 3 0-16,2-1 0 15,1 1 10-15,-2-3-11 16,-3 2 0-16,-7-1 1 15,-7-1 0-15,-5 2 30 16,0 1 10-16,-11-1-5 0,-13 1-2 16,-4-3-11-1,-2-2 35-15,0-3-20 0,5-2-24 16,4-2-14-16,6-1-35 16,12-2-119-16,3 0-62 15,0 0-517-15</inkml:trace>
  <inkml:trace contextRef="#ctx0" brushRef="#br2" timeOffset="-150999.02">20982 5423 1092 0,'0'0'328'0,"0"0"-253"16,0 0-44-16,0 0-21 15,0 0 60-15,0 0 20 16,83 30-15-16,-50-30-27 16,0-3-28-16,-3-8-19 15,-5-3 9-15,-6-2-4 16,-8-1-5-16,-8 0-1 15,-3 5-43-15,-12-2-15 16,-15 3 8-16,-6 5 33 16,-4 6 17-16,3 0 0 15,2 14 6-15,10 6 4 0,4 6-8 16,10 3 23 0,8 3 29-16,0-3-8 0,11-2 3 15,14-5-27-15,7-5-8 16,2-4 1-16,3-9-15 15,9-4-30-15,-11-11-201 16,-11-5-618-16</inkml:trace>
  <inkml:trace contextRef="#ctx0" brushRef="#br2" timeOffset="-150778.99">21015 5141 1220 0,'0'0'242'16,"0"0"-108"-16,0 0 18 15,0 0 10-15,105 0-11 16,-66 0-64-16,3 0-34 16,-3 0-24-16,-5 0-21 15,2-3-8-15,-11-1-62 16,-10-1-334-16</inkml:trace>
  <inkml:trace contextRef="#ctx0" brushRef="#br2" timeOffset="-149744.45">22502 5284 1104 0,'0'0'249'0,"0"0"-165"15,0 0-45-15,0 0-1 16,0 0 124-16,0 0-32 16,97-17-19-16,-31-1-45 15,27-13-40-15,26-16 6 16,10-9-17-16,-4-5-2 16,-9-1-6-16,-16 3-7 15,-3 3-2-15,-16 9 0 16,-19 10-11-16,-18 12-5 15,-9 3-5-15,0 3 7 16,-4 0 16-16,-4 2-12 0,-12 9 11 16,-7 5 1-16,-3 3-16 15,-5 0 5-15,0 16 1 16,0 5 10-16,0 8 0 16,0 2 1-16,2 3-1 15,2 0 0-15,1-1 0 16,-1-5 3-16,1-6-3 15,-2-8-1-15,0-3 1 16,1-7-11-16,-1-4 10 16,-1 0 1-16,2-7-22 15,-1-11 22-15,0-6 1 16,0-7 7-16,-1-3 9 16,-2-4-17-16,0-1 25 0,0 3-16 15,0 1 0-15,0 6 13 16,0 9-21-16,0 6 6 15,0 9-7-15,3 5-16 16,7 0 5-16,7 6 3 16,6 13 8-16,6 4 2 15,0 4-2-15,-2 1 0 16,-5-1 0-16,-8-2 0 16,-8-1 1-16,-6-3 10 15,0-1 9-15,-15-3 19 16,-9-1-25-16,-3-7-4 15,-1-2-10-15,-5-7-111 16,8 0-165-16,7 0-561 0</inkml:trace>
  <inkml:trace contextRef="#ctx0" brushRef="#br2" timeOffset="-148071">24854 4601 863 0,'0'0'248'0,"0"0"-173"16,0 0 18-16,0 0 42 15,0 0 61-15,0 0-37 16,0 0-40-16,-76-19-36 16,65 9-22-16,4 0-14 15,0-2-13-15,2 1-16 16,4 0-2-16,1-5-16 16,0 0 0-16,1-5 0 15,15-1-26-15,5-2-11 16,8 0 13-16,5 3-5 15,2 3 29-15,-1 7 0 16,3 3 0-16,-2 8-2 0,1 3-2 16,-6 17-6-16,-5 8 9 15,-7 8-6-15,-8 3 6 16,-10 2 2-16,-1 2-1 16,-11 1 3-16,-11 0-3 15,-8-3-1-15,-2-5 1 16,-3-3-10-16,2-6 9 15,5-5 2-15,3-9-1 16,7-5 0-16,4-5 0 16,5-3-9-16,6 0-46 0,3-7-84 15,0-7-85 1,3-2-17-16,12 0 151 0,5 4 90 16,2 4 23-16,3 8 58 15,-1 0-18-15,6 11-30 16,-1 8 18-16,-1 3 45 15,-3 1-13-15,-1-3 22 16,-5-3-61-16,-2-4-28 16,-1-7-11-16,-1-5-4 15,3-1-2-15,10-15-129 16,-5-7-146-16,-1-1-646 0</inkml:trace>
  <inkml:trace contextRef="#ctx0" brushRef="#br2" timeOffset="-147686.58">25480 4797 324 0,'0'0'711'0,"0"0"-617"16,0 0-61-16,0 0 19 15,99-9 72-15,-71-7-65 16,-4-2-34-16,-2-4-15 16,-5 2-10-16,-8-4-10 15,-6 2-7-15,-3 1-8 16,-2 1 18-16,-16 4 7 0,-3 3 0 16,-4 6 1-1,0 5-1-15,-1 2 8 0,1 12-8 16,4 10 2-16,2 8 8 15,7 4 5-15,4 1 9 16,8 0-2-16,0-3-13 16,15-6 7-16,9-5-15 15,7-5 1-15,5-9-2 16,18-7-2-16,-9-12-94 16,-8-6-467-16</inkml:trace>
  <inkml:trace contextRef="#ctx0" brushRef="#br2" timeOffset="-147318.48">25983 4580 742 0,'0'0'216'15,"0"0"13"-15,4 82-113 16,-2-39 10-16,0-2 38 16,1-5-44-16,1-4-25 15,3-8-53-15,-1-5-26 16,0-9-12-16,-1-7 4 15,-1-3 2-15,3-5 5 16,0-15 40-16,3-8-31 16,2-7-24-16,0-6-1 15,3 0-11-15,1 1-48 16,2 7-6-16,2 9 5 16,-1 11 34-16,2 13 27 0,-3 0-12 15,-2 21 12-15,-1 6 15 16,-2 3 2-16,-1 1 32 15,-2-5-29-15,0-5-7 16,-1-8-2-16,-3-4-11 16,1-9 0-16,0 0-47 15,1-11-95-15,1-26-85 16,0 2-280-16,-2-1-59 0</inkml:trace>
  <inkml:trace contextRef="#ctx0" brushRef="#br2" timeOffset="-146829.91">26325 4296 1096 0,'0'0'326'0,"0"0"-238"0,0 0-87 16,0 0 34-16,0 93 69 15,0-41 19-15,0 2-37 16,4-1-30-16,8-5-14 16,3-6-24-16,3-9-2 15,1-6-16-15,4-10 1 16,-1-8 9-16,2-9 1 15,-2 0-2-15,1-14 3 16,-3-10-12-16,0-5-11 16,-5-3-31-16,-5 3-34 15,-1 5-39-15,-5 11-62 16,1 10 43-16,-3 3 15 16,1 17 103-16,-2 9 16 0,2 3 44 15,2 0-2 1,3-6 48-16,4-3-13 0,3-7-20 15,2-6-13-15,0-7-11 16,2 0 20-16,-2-8 27 16,-2-13-26-16,-3-4-16 15,-4-4-30-15,-5-2 8 16,-3-2 0-16,-3 3-14 16,-15 5 14-16,-2 5-5 15,-5 10-11-15,-3 10-10 16,-1 0 9-16,1 18-8 15,3 5-10-15,7 3-23 16,4-4-48-16,11-3-102 16,3-6-56-16,8-9-34 0,29-4 3 15,-4-9 10 1,1-6-45-16</inkml:trace>
  <inkml:trace contextRef="#ctx0" brushRef="#br2" timeOffset="-146633.48">26783 4512 93 0,'0'0'491'15,"0"0"-260"-15,88-31 37 16,-56 25-42-16,-3 6-44 15,-7 3-67-15,-4 19-19 16,-9 6-2-16,-8 6 4 16,-1 5-6-16,0 2-33 15,-3-3-15-15,-3-2-19 16,5-6-19-16,1-7 1 16,0-3-7-16,9-5 0 15,3-8 4-15,1-4-4 0,-1-3-44 16,-1-18-113-16,-3-7-186 15,-6-3-531-15</inkml:trace>
  <inkml:trace contextRef="#ctx0" brushRef="#br2" timeOffset="-145909">26848 4623 856 0,'0'0'501'0,"0"0"-434"15,0 0-50-15,0 0-14 16,16 80 3-16,10-67 4 15,5-5 13-15,5-5 8 16,4-3-5-16,2 0-4 16,-2-14-21-16,-4-3 15 15,-6-4-2-15,-8 1-13 16,-7 0 13-16,-4 5-12 0,-10 5 15 16,-1 4 11-16,0 6-27 15,0 2-2-15,-6 15-4 16,-3 6 5-16,5 2 8 15,4 0 6-15,0-4-2 16,0-4 1-16,11-5-12 16,3-7 6-16,1-4 0 15,0-1-5-15,0-6 17 16,-2-13-6-16,-4-5-13 16,-3-3 0-16,-6-1-41 15,0 1-17-15,-4 5-41 16,-13 7-15-16,-2 7 58 0,-2 8-73 15,0 10 129-15,2 13 23 16,2 6 38-16,4-1-6 16,7 1 0-16,6-8-14 15,0-5-11-15,6-6-12 16,13-6-10-16,6-4 8 16,1 0-15-16,4-9 6 15,1-7-7-15,-1-3-7 16,-1 0 7-16,-4 2 8 15,-4 5-6-15,-6 3 1 16,-4 9-3-16,-2 0-1 16,-4 6 1-16,-2 11 56 15,0 1 30-15,-1 1-47 16,3-4-20-16,1-3-4 16,2-5-15-16,1-3 6 0,1-1-3 15,-1-3-2-15,2 0 11 16,-3-3-1-16,1-2-3 15,-1 1-7-15,2 2 0 16,-1 2-2-16,2 0 1 16,2 0-3-16,-1 11 2 15,4 1 2-15,-2-1-1 16,2 0 4-16,-2-6-4 16,-2-2 0-16,-1-3-24 15,3-11-117-15,-2-9-160 16,-3-2-473-16</inkml:trace>
  <inkml:trace contextRef="#ctx0" brushRef="#br2" timeOffset="-145688.8">27654 4234 1397 0,'0'0'276'16,"0"0"-238"-16,0 0-27 15,0 0-11-15,-23 99 41 16,19-25 2-16,4 19 9 15,0-6 1-15,1-15-25 16,8-24-21-16,0-16-7 16,2 0-1-16,2-3-9 15,-3-2-49-15,-1-11-50 16,-6-16-135-16,-3 0-56 16,0-9-275-16</inkml:trace>
  <inkml:trace contextRef="#ctx0" brushRef="#br2" timeOffset="-145361.12">27670 4766 9 0,'0'0'862'0,"0"0"-639"0,0 0-54 15,0 0-98-15,0 0-16 16,0 0-18-16,0 0-4 16,87-15-20-16,-56 15-3 15,3-2 3-15,2-8-3 16,-3-4 17-16,-2-1-13 16,-4-4 12-16,-9-4 60 15,-5 3-25-15,-10-3-27 16,-3 2-5-16,-1 3 2 15,-13 4-10-15,5 4-21 0,3 4-9 16,5 6 8 0,1 0-29-16,0 0-8 0,15 11 30 15,9 2 1-15,4 7 7 16,6 4 6-16,1 3 56 16,-1 2 58-16,-4 3-29 15,-6-3 5-15,-10-4-31 16,-8-2-38-16,-6-2 4 15,-6-3-20-15,-20-1-11 16,-40 2-42-16,3-3-259 16,-2-4-843-16</inkml:trace>
  <inkml:trace contextRef="#ctx0" brushRef="#br2" timeOffset="-144795.02">22783 5531 947 0,'0'0'298'0,"0"0"-211"16,0 0-29-16,0 0-25 0,0 0-4 15,0 0 22-15,0 0 89 16,86 33 11-16,-33-9-42 15,11 3-57-15,8 1 20 16,1 0-37-16,-1-2-26 16,1 1 6-16,-6-6-15 15,-6-4 1-15,-7-4-1 16,-9-3-56-16,-6-4-162 16,2-6-133-16,-11-3-187 15,-6-8-308-15</inkml:trace>
  <inkml:trace contextRef="#ctx0" brushRef="#br2" timeOffset="-144398.27">23722 5679 864 0,'0'0'503'15,"0"0"-421"-15,0 0-22 0,0 0-33 16,0 110 55-16,0-69-5 16,0 1-16-16,0 0 5 15,0-6-34-15,0-5-18 16,-3-8 2-16,0-7-16 15,1-10 0-15,2-6 0 16,0-1 0-16,0-18-23 16,0-9-49-16,0-8 36 15,0-6 27-15,3 2-7 16,2 2-19-16,4 5-5 16,0 7 13-16,5 8 18 0,1 6-6 15,6 11 14 1,2 1-2-16,5 9-1 0,5 15 4 15,2 2 7-15,0 4 50 16,-4-2 29-16,-7 0-41 16,-7-2-5-16,-11-1-5 15,-6-3-6-15,-3-2 13 16,-19-3-9-16,-6-4 6 16,-3-6-7-16,-3 0-32 15,4-7-24-15,4 0-133 16,9 0-149-16,9-5-489 0</inkml:trace>
  <inkml:trace contextRef="#ctx0" brushRef="#br2" timeOffset="-143925.16">24336 5796 1380 0,'0'0'272'0,"0"0"-227"0,0 0-30 15,0 0-8-15,0 0 37 16,97 12 1-16,-80 3-3 16,-3 7 32-16,-4 0-41 15,-4 5-5-15,-6 3-16 16,0-1 3-16,-6 1 6 16,-10-2-15-16,-1-3 2 15,2-8-6-15,1-3-2 0,7-9 7 16,4-5-7-16,3 0-3 15,1-7-56-15,16-8-22 16,7 1 47-16,7-2 17 16,8 3 8-16,1 9 8 15,5 4 0-15,2 0 1 16,-3 11 0-16,-6 9 0 16,-8 2 13-16,-13 4 19 15,-10 2 18-15,-7-1 29 16,-6-1-10-16,-19-1-3 15,-8-3-15-15,-7-3-23 16,-5-8 4-16,0-5-1 16,2-6-19-16,3 0-7 15,9 0-5-15,8-5-29 16,10-2-22-16,10 2-61 0,3-3-126 16,13 3-368-16,7 1-52 15</inkml:trace>
  <inkml:trace contextRef="#ctx0" brushRef="#br2" timeOffset="-142978.37">25195 6110 770 0,'0'0'273'0,"0"0"-175"0,0 0-28 15,0 0 40-15,96-1 13 16,-72 17-52-16,-2 8-19 15,-5 9 5-15,-3 1-12 16,-5-1-2-16,-6-2 5 16,-3-4 13-16,0-7-15 15,0-6-24-15,-1-5 8 16,-2-6-5-16,0-1 13 16,1-2 19-16,1-2-16 15,1-15-7-15,0-5-34 16,0-5-28-16,3-6 6 0,9-1-24 15,3 2-1 1,1 9 29-16,4 4 3 0,-1 11 14 16,2 8 0-16,0 0 1 15,1 19 5-15,-2 6 1 16,-3 3 4-16,0 0 6 16,-2-3-7-16,-2-5 1 15,0-7-2-15,0-5-6 16,0-5 3-16,-1-3-4 15,0-5 7-15,1-12 6 16,-2-7-14-16,2-5-8 16,-4-3-4-16,0 1-1 15,-3 4 12-15,0 8-20 16,-2 9-5-16,-1 10-20 16,0 0-56-16,0 24 74 0,0 7 21 15,2 6 7-15,4 2 10 16,3-5 13-16,5-2 7 15,5-9-4-15,4-6-14 16,3-10 5-16,2-7-15 16,0 0 5-16,-2-19 13 15,-4-8-9-15,-4-6 8 16,-9-3 4-16,-6-1-7 16,-6 1 12-16,0 4 13 15,-18 4 12-15,-6 6 19 16,-7 8-26-16,-5 8-31 15,-4 6-15-15,-1 0-54 16,5 15-41-16,-1 19-53 0,9-4-154 16,8-2-512-16</inkml:trace>
  <inkml:trace contextRef="#ctx0" brushRef="#br2" timeOffset="-141786.78">26354 6220 1023 0,'0'0'172'0,"0"0"-124"0,0 0-6 15,0 0 91-15,90-17 36 16,-62-4-89-16,1-7-44 16,-6 1-28-16,-4-1 0 15,-8 1-7-15,-8 5 0 16,-3 3 7-16,-3 5-7 15,-16 4 12-15,-3 10 3 16,-4 0-15-16,-1 10 5 0,3 14-5 16,4 8 0-1,6 8-1-15,8 6 0 0,6-1 9 16,0 0 17-16,7-7-7 16,13-11 2-16,4-5-8 15,4-11-13-15,1-10 9 16,-1-1-7-16,-1-12-2 15,-4-14-39-15,-3-6-56 16,-2-2-54-16,-5-6 55 16,1 1 58-16,-4 1 35 15,2 6 1-15,-2 7 19 16,1 8 27-16,1 12-5 16,-2 5-11-16,2 11 23 0,0 16 55 15,-1 8 9 1,-2 6-49-16,-1 0-22 0,-2-4-2 15,1-6-11 1,-4-7-6-16,0-8-4 0,0-6-22 16,-2-5 8-16,-1-5 4 15,4-2 3-15,1-13 45 16,1-9-61-16,1-7-9 16,5-5-25-16,-1 3-15 15,1 2 27-15,2 9 4 16,0 11 10-16,1 10-16 15,0 1 9-15,1 20 15 16,-1 8 15-16,1 3 1 16,-2-1 6-16,-1-1-21 15,-1-9 7-15,-3-5-8 0,2-8 1 16,-4-7-2 0,2 0-20-16,1-12-76 0,5-30-139 15,0 4-85-15,-3-1-268 0</inkml:trace>
  <inkml:trace contextRef="#ctx0" brushRef="#br2" timeOffset="-141110.33">27088 5745 1154 0,'0'0'283'0,"0"0"-199"16,-4 122-38-16,4-50 71 15,0-4 49-15,0-8-41 16,13-14-34-16,2 2-49 0,4-4-8 15,1-11-19 1,4-10-6-16,0-13 3 0,1-10-11 16,-1 0 12-16,-3-20-13 15,0-9-10-15,-5-5-3 16,-4 0-37-16,-6 3 11 16,-1 7 8-16,-2 11-78 15,1 13 37-15,-3 4 14 16,2 22 38-16,2 10 20 15,1 3 15-15,4-1 46 16,5-6-13-16,2-5-23 16,2-8-3-16,3-12-8 15,-1-5-13-15,2-2 19 16,-4-12 1-16,-4-12-3 0,-2-7-1 16,-7-5-16-16,-6-6-1 15,0 2 0-15,-7 2 6 16,-11 4-4-16,-6 11-2 15,0 9 0-15,-4 10-6 16,-2 4-22-16,-2 11-37 16,4 10-115-16,4 1-5 15,7-2 102-15,11-5 43 16,6-6-9-16,0-5-18 16,20-4 11-16,7-2 46 15,6-13 9-15,7-6 1 16,2 1 11-16,4-1 7 15,2 1 44-15,-5 6 67 0,-4 7 52 16,-3 7-16-16,-6 1-44 16,-6 20-48-16,-8 10-2 15,-7 6-7-15,-6 5-19 16,-3 4 6-16,0-4-9 16,0-4-10-16,0-5-10 15,0-8-21-15,0-5 6 16,6-6-7-16,7-6-1 15,2-6-6-15,2-2-58 16,-5-22-83-16,-1-3-246 16,-8-1-600-16</inkml:trace>
  <inkml:trace contextRef="#ctx0" brushRef="#br2" timeOffset="-140366.41">27534 6174 1448 0,'0'0'237'15,"0"0"-237"-15,0 0-26 16,0 0 26-16,0 0 48 16,102 70 8-16,-58-68-21 15,4-2 9-15,3-4-6 16,-4-13-37-16,-5-3 13 16,-6-3-8-16,-9-2-5 15,-6 0 12-15,-8 6-12 16,-4 2-1-16,-6 13 0 0,-3 4-32 15,0 7-11 1,0 17 30-16,-7 7 13 0,2 3 10 16,5 2 0-16,0-6 15 15,3-6-10 1,12-5-15-16,3-6 16 0,5-9-6 16,-3-4-9-16,2-4 19 15,-5-15-14-15,-1-11-6 16,-8-2-20-16,-7-4-15 15,-1-3 2-15,-7 5-32 16,-14 4 5-16,-4 10 1 16,-2 12-50-16,-1 8 12 15,2 11 65-15,1 15 32 16,4 4 9-16,7 2 23 16,4-5 20-16,9-5 16 0,1-7-31 15,4-8-14-15,15-5-12 16,7-2-11-16,2-9-17 15,2-8-82-15,1-3 23 16,-1 3 60-16,-2 0 16 16,-3 9 29-16,-2 8 34 15,-3 0-21-15,-7 15-1 16,0 10 11-16,-4 4 18 16,-2-3 3-16,-1-1-6 15,-1-8-15-15,0-5-27 16,1-7-14-16,1-5 4 15,5 0-3-15,0-11-3 16,0-9-9-16,3-3-10 16,-1 1 3-16,-1 2 1 15,-1 7-3-15,-1 7 3 0,-1 6-4 16,-1 3 5-16,0 16 5 16,-1 3 17-16,1 0 8 15,2-4-7-15,1-4-14 16,0-5 8-16,4-8-12 15,-1-1 0-15,10-25-82 16,-4-6-245-16,-4-3-466 0</inkml:trace>
  <inkml:trace contextRef="#ctx0" brushRef="#br2" timeOffset="-140177.5">28492 5604 1232 0,'0'0'566'0,"0"0"-566"0,0 0-10 15,0 78 10-15,0-5 83 16,4 22 2-16,7-4-37 16,3-20-34-16,-3-20 7 15,-2-18-20-15,1 2-1 16,-1-3 0-16,0-2-100 16,-2-11-145-16,-6-13-363 0</inkml:trace>
  <inkml:trace contextRef="#ctx0" brushRef="#br2" timeOffset="-139750.58">28534 6096 578 0,'0'0'694'0,"0"0"-606"15,0 0-57-15,0 0-18 16,83 33 46-16,-55-29 50 16,2-4-55-16,0 0-13 15,-2-6 1-15,-2-10-18 16,-5-3 24-16,-5-3-19 15,-10-3-22-15,-5 1 11 16,-1 3-10-16,-4 5-8 16,-9 10-1-16,1 6-29 15,-3 8-2-15,4 22 25 16,2 7 7-16,5 6 13 16,2 2 13-16,2-4-17 15,3-7 3-15,12-9-12 0,3-8 0 16,2-9-17-1,2-8-26-15,2 0 1 0,1-20-12 16,2-5-10-16,-1-5 47 16,0-2 17-16,1 4 61 15,-3 6 86-15,-5 9 17 16,-2 9-42-16,-4 4-60 16,-2 7-3-16,-5 14 17 15,-3 5-37-15,-3 2-15 16,0 1-18-16,-9-3-6 15,-15 0-58-15,6-7-135 16,-2-6-548-16</inkml:trace>
  <inkml:trace contextRef="#ctx0" brushRef="#br2" timeOffset="-138924.39">29473 4830 1043 0,'0'0'275'16,"0"0"-200"-16,0 0-4 0,0 0 51 15,0 0-27-15,0 0 3 16,0 0-38-16,11-31-34 16,-11 31-23-16,0 5-1 15,0 15-2-15,3 23 53 16,4 35 3-16,-1 30-18 16,0 18-16-16,-3-5-9 15,-3-26 11-15,0-31-23 16,0-20 7-16,0-13-8 15,0 0 2-15,0-3-1 16,0-1-1-16,0-15 0 16,0-5 0-16,0-7-1 15,2 0-8-15,2-10-70 16,3-12-3-16,-1-9-88 16,2-25-92-16,-2 6-290 0,-3 0-81 15</inkml:trace>
  <inkml:trace contextRef="#ctx0" brushRef="#br2" timeOffset="-138632.83">29545 4743 992 0,'0'0'256'0,"0"0"-140"15,0 0-9-15,0 0 34 16,0 0-32-16,0 0-56 15,0 0-30-15,-6 9-17 0,15 24-1 16,15 25 43-16,12 24-16 16,14 21 28-16,4 3-28 15,-11-20-20-15,-10-27 7 16,-12-21-11-16,-6-6 0 16,3 1-1-16,-2 2-7 15,-2 1-1-15,-7-8-5 16,-4-8-76-16,-3-8-150 15,-9-7-122-15,-5-5-550 0</inkml:trace>
  <inkml:trace contextRef="#ctx0" brushRef="#br2" timeOffset="-138375.39">29439 5332 1162 0,'0'0'297'0,"0"0"-279"16,0 0-2-16,0 0-16 16,0 0 142-16,83 10 6 15,-38-6-21-15,9-4-40 16,1 3-34-16,-2-2-16 16,-3 1-26-16,-8-1-10 15,-5-1 7-15,-7 0-8 16,-8 0 0-16,1 0-72 15,0-1-167-15,-2-5-428 16,-6-5-350-16</inkml:trace>
  <inkml:trace contextRef="#ctx0" brushRef="#br2" timeOffset="-138088.35">30112 4891 1008 0,'0'0'197'0,"0"0"-149"16,0 0-21-16,1 102 34 0,5-45 42 15,4 5 31-15,-1 5-43 16,2-3-29-1,-2-3-36-15,0-7-25 0,-3-10 7 16,-2-10-8-16,1-14-82 16,-5-15-107-16,0-5-182 15,0-2-478-15</inkml:trace>
  <inkml:trace contextRef="#ctx0" brushRef="#br2" timeOffset="-137558.97">30030 4867 175 0,'0'0'1034'15,"0"0"-927"-15,0 0-83 0,0 0-23 16,0 0 15-16,0 0 19 16,107-65 4-16,-68 63-1 15,3 2-12-15,4 4 10 16,-1 11-7-16,-2 7-11 15,-9 7 30-15,-6 1-22 16,-12 4-7-16,-9-1 9 16,-7 0-2-16,-7-4 38 15,-18 1 0-15,-4-7-31 16,-7-4-16-16,0-8-7 16,3-5-2-16,5-5 5 0,7-1-13 15,5 0-11 1,8 0-5-16,8-7-43 0,0-1-21 15,8-1-41-15,14 1 42 16,6 0 37-16,7 7 13 16,2 1 16-16,3 1 5 15,0 15 8-15,-2 5 2 16,-5 4-1-16,-8 1 45 16,-7 3 55-16,-6-2-23 15,-9-3 1-15,-3 0 10 16,-6-1-14-16,-17-3-16 15,-3-3-14-15,-7-4-17 16,-3-5-5-16,-1-4-17 16,1-2 3-16,9-2-9 15,6 0-5-15,6 0-10 0,8 0-67 16,7 0-138-16,0 0-142 16,4-5-490-16</inkml:trace>
  <inkml:trace contextRef="#ctx0" brushRef="#br2" timeOffset="-137168.24">30544 5263 230 0,'0'0'773'0,"0"0"-679"16,0 0-45-16,0 0 44 15,0 0 27-15,96 8 14 16,-68-2-16-16,2 3-27 16,0 2 19-16,-3 0 20 15,-7 1-75-15,-4 3-18 16,-9 0-1-16,-7 4-8 16,0 4-2-16,-17 1-8 15,-9 1-11-15,-4 1 9 16,-2-1-16-16,4-3 1 15,4-4 2-15,9-2-2 16,6-5-2-16,5-2 0 16,4-3-8-16,0 1 8 0,16-2 1 15,8-2 0 1,9-1 3-16,6-2-3 0,4 0-8 16,18-12-82-16,-12-5-302 15,-6-3-587-15</inkml:trace>
  <inkml:trace contextRef="#ctx0" brushRef="#br2" timeOffset="-136793.1">31093 4721 1264 0,'0'0'514'16,"0"0"-438"-16,0 0-58 16,0 0-18-16,0 0 6 15,0 0 1-15,0 0 17 16,39 66 43-16,-14-22-24 15,8 11-10-15,4 6 5 16,2 4-4-16,2 1 7 16,0-6-24-16,-1 1 0 15,-1-10-12-15,0-2-4 16,-8-9 0-16,-5-7-1 16,-4-8-8-16,-4-11-68 15,-8-6-206-15,-5-8-593 0</inkml:trace>
  <inkml:trace contextRef="#ctx0" brushRef="#br2" timeOffset="-136483.48">31450 4715 1502 0,'0'0'168'0,"0"0"-147"16,0 0-8-16,0 0-6 0,0 0 15 16,0 0 4-16,0 0 39 15,-20 101 11-15,5-33-16 16,-10 23-12-16,-8 19 3 16,2-8-8-16,2-22-6 15,10-27-5-15,10-20-24 16,0 3-1-16,2-4-5 15,1-3-1-15,6-9-1 16,1-12-75-16,14-7-253 16,0-1-651-16</inkml:trace>
  <inkml:trace contextRef="#ctx0" brushRef="#br2" timeOffset="-135869">31727 5313 1416 0,'0'0'159'0,"0"0"-159"16,0 0-80-16,0 0 80 15,0 0 151-15,0 0-77 16,93 12-41-16,-65-1-19 0,0 5-4 16,-4 1 8-16,-7 4 8 15,-7 0 50-15,-10 4-8 16,0 0-33-16,-18 1-2 16,-10 0-17-16,-8-4-5 15,-5-3 5-15,2-2-16 16,3-6 9-16,7-4 1 15,10-3-8-15,4-4 3 16,9 0-5-16,6 0-8 16,0-2-45-16,8-7-51 15,11-2-32-15,8 1-14 16,2 1-19-16,4 7 57 16,0 2 36-16,1 0 60 0,-1 11 16 15,-3 9 29-15,-2 3 23 16,-5 5 51-16,-5 3 16 15,-5 2 12-15,-8 0-10 16,-5 0-6-16,0-3-43 16,-15-1-32-16,-9-3 15 15,-8-2-11-15,-6-4-10 16,-6-8 12-16,-2-3-21 16,0-9-6-16,0 0 11 15,2-4-16-15,7-9 9 16,3-2 8-16,5 1-15 15,7-2-16-15,-2-2-18 16,8 4-131-16,-1 1-252 0</inkml:trace>
  <inkml:trace contextRef="#ctx0" brushRef="#br2" timeOffset="-134980.78">18166 7969 1045 0,'0'0'165'0,"0"0"-134"16,0 0-9-16,0 0 20 16,89 6 124-16,-44-2 7 15,4-1-77-15,3-2-30 16,0-1-33-16,-5 0-32 15,-7 0-1-15,-10 0-28 16,-14-4-112-16,-10 0-166 16,-6 1-656-16</inkml:trace>
  <inkml:trace contextRef="#ctx0" brushRef="#br2" timeOffset="-134555.08">18239 8006 950 0,'0'0'172'0,"0"0"-114"0,0 0-10 16,-2 79 82-16,2-43 14 15,0 0-39-15,0 1-27 16,3-5-32-16,2-4-29 16,-1-5 2-16,2-9-19 15,3-5 2-15,0-6 5 16,6-3-7-16,6-3 14 15,6-11-13-15,7 0 1 16,6 2 3-16,5 2-5 16,-2 10 0-16,0 0-1 15,-5 10 1-15,-8 7 1 16,-10 6 0-16,-11 0 31 0,-7 3 44 16,-2-2-7-1,-12 0 14-15,-14-1-24 0,-6-2-37 16,-11-1-1-16,-2-6-9 15,-3-3-3-15,5-5 13 16,4-4-21-16,6-2 15 16,12 0-16-16,7-9-17 15,7-3-27-15,7-2-74 16,7 0-90-16,39-4-92 16,-5 2-42-16,5 2-173 0</inkml:trace>
  <inkml:trace contextRef="#ctx0" brushRef="#br2" timeOffset="-134089.02">18949 8274 1272 0,'0'0'276'0,"0"0"-132"16,0 0-92-16,0 0-1 16,0 0 47-16,0 0-10 15,0 0-38-15,-99-58-21 16,74 58-27-16,0 0-1 15,-1 15 1-15,4 6-2 16,-1 4 0-16,6 6-2 16,6 0-6-16,5 1 7 15,6-5-4-15,0-3 5 16,14-7 0-16,8-7-15 0,6-6 13 16,4-4 1-1,2-5 0-15,-1-13 0 0,-2-6-23 16,-6-4-1-16,-5-1 18 15,-7 1 6-15,-7 3 1 16,-4 3 1-16,-2 5 0 16,0 6 23-16,0 5-4 15,0 6 12-15,-2 3-20 16,-1 19-12-16,0 12 0 16,0 11 4-16,2 8-2 15,-1 8 2-15,2-1-4 16,0 3 1-16,0-5-1 0,5-7-4 15,1-8 4 1,2-8 0-16,-2-12-13 16,2-7-76-16,1-15-116 0,-2-1-122 15,1-4-502-15</inkml:trace>
  <inkml:trace contextRef="#ctx0" brushRef="#br2" timeOffset="-133022.95">19154 8247 1126 0,'0'0'169'0,"0"0"-85"16,23 108-33-16,-14-60 65 16,0-3 28-16,1-6-28 0,-2-8-52 15,-2-6-36-15,0-8-18 16,-2-9-10-16,-1-5 8 15,-3-3 6-15,0-7 13 16,0-17-13-16,-6-5-14 16,-4-7-19-16,-2-7 13 15,0 0-21-15,3 1 14 16,4 2 0-16,5 5 6 16,0 6-17-16,11 9-28 15,4 7 27-15,1 6 16 16,2 7 2-16,-1 0 7 15,0 12 0-15,0 11 1 16,1 6 13-16,-1 4-12 16,0 2 12-16,2-1 4 15,1-3-17-15,2-6 35 0,2-5-17 16,1-7-18-16,0-7 13 16,1-6-14-16,1 0 0 15,-2-16 0-15,-2-7-7 16,-3-5 7-16,-6-5-17 15,-5-3-4-15,-6-1 21 16,-3 3 0-16,0 5 0 16,-4 7 10-16,-4 6 15 15,0 11 16-15,4 5 13 16,1 8-35-16,0 18-9 16,3 12-10-16,0 4 0 0,0 1 0 15,9 0 2 1,8-8 10-16,5-8-12 0,5-7 10 15,2-12-10 1,3-8 0-16,2 0-2 0,-1-17-38 16,0-11-26-16,-2-9 0 15,-4-7 15-15,-5-4 23 16,-5-4 28-16,-6 0-10 16,-6 1 10-16,-3 9 2 15,-2 11-2-15,0 12 15 16,0 16-5-16,0 5-10 15,4 27 12-15,8 28 56 16,4 28-10-16,13 26-22 16,4 13-20-16,1-2 1 0,-4-13-10 15,-10-17 3-15,-4-19-5 16,-5-18-5-16,-3-18 0 16,-4-10 0-16,-1-4 0 15,0-5 0-15,-3-5 0 16,0-13 13-16,-1-9 9 15,-13-21-16-15,-6-24 0 16,-6-26 5-16,-5-32 6 16,3-11-2-16,11 0-15 15,14 16-1-15,3 31-9 16,14 19-5-16,5 23 7 16,3 10 0-16,4 3-3 15,9 8 11-15,4 9-1 16,2 4 1-16,-3 21 3 15,-2 8 5-15,-9 5-2 0,-9 1 10 16,-11-2 7-16,-7-4 7 16,-4-3-11-16,-17-5-3 15,-9-7-2-15,-6-6-13 16,-2-7-2-16,2-1 1 16,4-5-46-16,9-10-39 15,10-4-94-15,13-7-145 16,2 1-312-16,13 4-109 0</inkml:trace>
  <inkml:trace contextRef="#ctx0" brushRef="#br2" timeOffset="-132738.02">20408 8199 1069 0,'0'0'309'0,"0"0"-200"16,23 75-27-16,-7-41-51 15,1 2 78-15,4-5 10 16,3-6-46-16,1-8 4 15,8-9-38-15,0-8-13 16,-2-1 7-16,-1-20-10 16,-6-9-6-16,-8-5-2 15,-7-6-15-15,-9-2 15 16,0 4-14-16,-15 2 9 16,-9 8 4-16,-5 8-1 15,-4 10 9-15,0 11-22 16,2 3-8-16,2 18-26 15,7 12-57-15,8 4-19 16,14 15-26-16,0-8-142 0,5-7-482 16</inkml:trace>
  <inkml:trace contextRef="#ctx0" brushRef="#br2" timeOffset="-132392.17">20977 8097 1448 0,'0'0'224'0,"0"0"-146"16,0 0-52-16,0 0-11 15,-83-16 20-15,56 32-24 0,6 5-9 16,6 1-2-16,9 3-5 16,6-3 4-16,11 2-16 15,15-3-2-15,9 1 12 16,8 0-1-16,2-1 8 15,-1-1 1-15,-3-1-1 16,-11 1 0-16,-10-1 0 16,-11-2 10-16,-9-1 75 15,-6-2 35-15,-22 0-38 16,-11-6-28-16,-7-1-29 16,-4-5-5-16,3-2-20 15,7 0-6-15,10 0-34 16,17-6-123-16,10-5-204 0,3-3-465 15</inkml:trace>
  <inkml:trace contextRef="#ctx0" brushRef="#br2" timeOffset="-132046.74">21483 8286 1414 0,'0'0'186'15,"0"0"-137"-15,0 0-28 16,84 8 31-16,-61-16 36 16,-3-11-12-16,-7-5-25 15,-1-4-30-15,-8-2-17 16,-4-2-4-16,0 3-7 16,-13 5 5-16,-6 6 2 0,-8 10 13 15,-2 8-12-15,0 4 0 16,0 19-1-16,4 11 1 15,7 8-1-15,8 7 0 16,8-3 26-16,2-3 29 16,13-5-18-16,14-8-13 15,8-10-5-15,3-8-18 16,6-10-2-16,0-2-8 16,7-29-123-16,-14-3-259 15,-8-2-729-15</inkml:trace>
  <inkml:trace contextRef="#ctx0" brushRef="#br2" timeOffset="-131821.29">21401 7874 1687 0,'0'0'130'0,"0"0"-130"16,0 0-8-16,82 0 8 15,-40 0 71-15,5 1-22 16,3 2 11-16,2-3-37 16,-2 0-1-16,-6 0-13 15,-7 0-9-15,-7 0-41 16,-11 0-348-16,-11-1-744 0</inkml:trace>
  <inkml:trace contextRef="#ctx0" brushRef="#br0" timeOffset="-128141.49">22287 8104 967 0,'0'0'219'16,"0"0"-148"-16,0 0-33 16,0 0 8-16,0 0 72 15,0 0 13-15,103-4-54 16,-72 2 12-16,0 1-35 16,1-1-26-16,-4 0-7 15,-7-1-21-15,-5 3-9 16,-13 0-99-16,-3 0-285 15,0 7-571-15</inkml:trace>
  <inkml:trace contextRef="#ctx0" brushRef="#br0" timeOffset="-127979.24">22168 8300 1311 0,'0'0'243'15,"0"0"-178"-15,0 0-53 16,0 0 0-16,0 0 53 15,110-6-9-15,-65-2-34 16,4-1-22-16,14-11-3 16,-11 6-228-16,-14-5-413 0</inkml:trace>
  <inkml:trace contextRef="#ctx0" brushRef="#br0" timeOffset="-127580.17">22633 7958 568 0,'0'0'880'16,"0"0"-761"-16,0 0-98 16,0 0-12-16,19 89 31 15,-9-46 51-15,4 5-21 16,0-1-34-16,2-6-15 16,-2-5-15-16,-1-12-5 15,-6-4 1-15,-2-12-2 16,-5-8 13-16,0 0-4 15,0-11 7-15,-3-12-16 0,-6-10-28 16,0-4 0-16,-1-8 28 16,2 1-7-16,3-3 6 15,5 5-4-15,0 5-2 16,5 12 6-16,13 11-24 16,3 14 15-16,6 1 9 15,4 23-2-15,0 8 3 16,-2 5 1-16,-4 3 9 15,-6-2 40-15,-10-1 13 16,-6-3-3-16,-3-4-27 16,-1-2-19-16,-13-8 8 15,-5-4-22-15,1-9-182 16,6-6-592-16</inkml:trace>
  <inkml:trace contextRef="#ctx0" brushRef="#br0" timeOffset="-126918.97">23514 8051 1363 0,'0'0'247'0,"0"0"-210"16,0 0-26-16,0 0 5 15,0 0 86-15,-85-77-56 16,54 77-46-16,-2 4-2 16,2 21 2-16,2 12 1 0,7 8-1 15,9 9 15-15,5 1-14 16,8-2 24-16,8-3-13 16,14-9-3-16,10-10 14 15,2-12-22-15,4-12 7 16,-2-7 2-16,-1-14-9 15,-7-18 17-15,-4-11-17 16,-8-10 0-16,-5-6 8 16,-10-13-8-16,-1 6 7 15,-1-1-8-15,-14 3 0 16,1 17 6-16,1 5-6 16,4 16 0-16,3 18-1 0,3 8-8 15,1 31 8 1,2 17 1-16,0 11 19 0,0 7 11 15,11-2-23-15,11-5-1 16,7-10 2-16,6-11-6 16,3-9-2-16,1-12 0 15,-1-12 1-15,-6-5 4 16,-6-7-4-16,-4-15 8 16,-6-9 8-16,-6-6-17 15,-4-2 0-15,-3 1-10 16,-3 3-106-16,0 13 24 15,0 14 6-15,0 8-3 16,4 19 41-16,1 16 32 0,3 11 16 16,5 3 14-1,5-2 10-15,4-5-5 0,3-8-8 16,1-12-5-16,3-12-6 16,-1-14-22-16,-4-17-135 15,-11-7-691-15</inkml:trace>
  <inkml:trace contextRef="#ctx0" brushRef="#br0" timeOffset="-126798">23871 7840 1228 0,'0'0'193'0,"0"0"-193"16,0 0-35-16,0 0-31 0,15 95-313 15</inkml:trace>
  <inkml:trace contextRef="#ctx0" brushRef="#br0" timeOffset="-126460.64">24332 7943 157 0,'0'0'1541'0,"0"0"-1523"15,0 0-18-15,-117 14 0 16,74 3 65-16,6 4 48 15,7 2-59-15,9-2-54 0,15 1-9 16,6-5-2 0,12 0-8-16,18-2 2 0,10-3 0 15,8 1-30 1,6 1-20-16,-2 0 30 0,-7 2 26 16,-7 2 11-16,-12-1 1 15,-14 0 47-15,-12-1 34 16,-2 0 32-16,-25-2-3 15,-9-1-65-15,-8-4-12 16,-1-5-34-16,2-4-42 16,6 0 30-16,10-17-111 15,12-2-386-15,9-1-118 0</inkml:trace>
  <inkml:trace contextRef="#ctx0" brushRef="#br0" timeOffset="-126204.83">24468 7553 370 0,'0'0'1369'16,"0"0"-1236"-16,0 0-105 16,-2 87-20-16,2-21 11 15,14 21-2-15,9-3 13 16,6-9-20-16,-1-14-3 15,-3-16-4-15,2 1-2 16,0-2-1-16,-7-10 0 16,-9-12 0-16,-8-11-103 0,-4-11-137 15,-17-11-2 1,-4-11-636-16</inkml:trace>
  <inkml:trace contextRef="#ctx0" brushRef="#br0" timeOffset="-125784.95">24480 7991 514 0,'0'0'179'16,"0"0"-28"-16,0 0-84 15,0 0-33-15,0 0 72 16,0 0 37-16,0 0-36 16,108-26-56-16,-66 30-32 15,3-3-19-15,0-1 7 16,-2 0-6-16,-6 0 24 16,-4-3 47-16,-3 1 72 15,-8 2-50-15,-5 4-51 16,-4 18-25-16,-6 12 46 15,0 11-14-15,-3 5 4 0,2 1-16 16,0-3-21 0,1-7-3-16,2-7-12 0,6-11 4 15,-1-11-3-15,3-9-1 16,0-3 7-16,4-14 1 16,-1-14-8-16,0-5 8 15,1-9-4-15,-3-3-5 16,-5 1-1-16,-4 3 13 15,-2 9-1-15,-2 11-6 16,0 14-6-16,-1 7-15 16,1 14 8-16,-1 14 7 15,3 6 1-15,1 1-1 0,2-3 1 16,4-6-2 0,-2-9 0-16,-2-7 0 0,-1-10-89 15,-3-11-283-15,-4-8-671 0</inkml:trace>
  <inkml:trace contextRef="#ctx0" brushRef="#br0" timeOffset="-125640.3">25065 7728 1884 0,'0'0'205'15,"0"0"-205"-15,0 0-193 16,0 0 77-16,0 0-147 15,0 0-893-15</inkml:trace>
  <inkml:trace contextRef="#ctx0" brushRef="#br0" timeOffset="-124893.08">25413 7649 567 0,'0'0'238'15,"0"0"-175"-15,0 0 15 16,0 0 84-16,2 103-1 16,11-48-35-16,2 6 2 15,1 6-16-15,-1 1-42 16,-1-1-28-16,-7-5-11 15,-4-6-24-15,-3-9-1 16,0-12 6-16,0-11-11 16,0-8 0-16,0-11 10 15,0-5 4-15,-1-2 58 16,1-21-39-16,0-10-34 0,0-8-1 16,10-7-18-16,8 0-25 15,4 2-89-15,2 8-60 16,5 11 111-16,-1 16 62 15,0 11 20-15,1 10 22 16,-6 21 49-16,-3 8 41 16,-8 5-34-16,-9-1-36 15,-3-1 15-15,-6-6 12 16,-15-9-13-16,-4-6-15 16,-2-6-22-16,0-10-4 15,1-5-15-15,3-8-8 16,5-30-95-16,6 2-209 15,9 1-449-15</inkml:trace>
  <inkml:trace contextRef="#ctx0" brushRef="#br0" timeOffset="-124162.61">25856 8097 1122 0,'0'0'204'15,"0"0"-131"-15,0 0 29 16,39 76-18-16,-27-61 2 15,3-6-34-15,0-5-31 16,3-4-2-16,1 0-5 16,1-15-13-16,-1-6-1 15,-3-5-40-15,1-3-46 16,-7-3-1-16,-1 1 0 16,-8 4 46-16,-1 5 14 15,0 7 27-15,0 11 42 0,-3 4-20 16,-5 19-15-1,0 12 11-15,2 7 3 0,3 6 61 16,3-1-8-16,0-1-23 16,15-7-7-16,7-6-29 15,4-9 2-15,2-9-11 16,2-9 1-16,1-2 2 16,1-17-9-16,-1-12-1 15,-4-7-58-15,-2-7-94 16,-8-4 19-16,-3 0-41 15,-6 1 36-15,-4 7 45 16,-2 6 59-16,-2 12 35 0,0 11 13 16,0 10 45-16,0 15-18 15,-2 15 75-15,-1 9-40 16,2 6-1-16,1-1-13 16,0-2 4-16,7-6-11 15,11-6-19-15,2-10 13 16,5-10-24-16,3-8-23 15,2-2 22-15,0-15-14 16,-2-11-9-16,-2-6-76 16,-4-7-49-16,-7 0 17 15,-6 1 33-15,-2 2 41 16,-5 9-293-16,-2 11 327 16,0 11 73-16,0 5-47 0,0 18-16 15,-3 14 46 1,-1 9 79-16,4 1-45 0,0 0-21 15,5-4-34-15,12-6-6 16,5-10 6-16,5-8-17 16,3-10-4-16,0-4 0 15,1-10-14-15,-3-14-32 16,-4-5-67-16,-3-5-85 16,-5-2 46-16,-7-16-5 15,-2 12 33-15,-6 6-158 0</inkml:trace>
  <inkml:trace contextRef="#ctx0" brushRef="#br0" timeOffset="-123579">26872 8012 327 0,'0'0'297'16,"0"0"-142"-16,6 86-2 15,6-53-43-15,4-7-6 0,7-6-27 16,3-9-44-16,3-8 5 16,2-3-2-16,0-9 7 15,-1-13-14-15,-3-6-11 16,-6-4 31-16,-5-1-5 15,-5 2 11-15,-2 4-30 16,-8 7 11-16,-1 3-26 16,0 7 6-16,0 8 41 15,-6 2-42-15,-4 0 17 16,-1 0-32-16,2 4-54 16,1 4 0-16,2-2-10 15,1 2-25-15,4-5 43 0,1 0 9 16,0 0-32-16,0-2 27 15,0 1 29-15,0-2 3 16,1 0-21-16,4 0-38 16,-1 0-34-16,2-2 39 15,0-2 22-15,-3-2 37 16,0 2 5-16,0 1 8 16,-2 2 1-16,-1 0-8 15,2 1 8-15,-2-2 16 16,0 2-5-16,1 0-4 15,-1-1 7-15,0-1 9 16,0 2 0-16,0-3-19 16,0-1 1-16,0 1-14 0,-1-1 12 15,-7 0-49 1,-3-1 32-16,-3 1 5 0,-2-2 105 16,-1 0 23-16,-3 1-2 15,-3 0-110-15,2 1 55 16,-4 2-14-16,0 2-24 15,-2 0-33-15,1 0-25 16,5 5-11-16,0 5 13 16,8 1 23-16,3 0-19 15,10 5-52-15,0-4-82 16,3-2-439-16</inkml:trace>
  <inkml:trace contextRef="#ctx0" brushRef="#br0" timeOffset="-123210.21">27231 7882 1330 0,'0'0'200'15,"0"0"-127"-15,0 0-21 16,0 0 94-16,94 71-17 16,-76-35-60-16,-3 0 26 15,-3 0-46-15,-4-2-23 16,-4-8-10-16,-2-4-15 15,-1-8 8-15,-1-3-9 16,0-9 0-16,2-2 17 16,1 0-17-16,5-17 0 15,3-7-12-15,4-8-17 16,4-4 17-16,2-2-12 16,-1 4 4-16,-1 7 18 15,0 10-14-15,-4 14 15 0,0 3-11 16,-3 11 12-16,0 11 3 15,-2 6 3-15,-2-2 7 16,-1-4 4-16,-3-3-17 16,-1-7-6-16,-3-7-7 15,0-5-205-15,-5 0-393 0</inkml:trace>
  <inkml:trace contextRef="#ctx0" brushRef="#br0" timeOffset="-123021.2">27349 7415 1820 0,'0'0'203'15,"0"0"-139"-15,0 0-38 16,42-90 16-16,-29 73 25 16,-2 5-50-16,-5 4-17 15,-3 5-9-15,-4 3-97 16,-15 0-280-16,-6 0-1166 0</inkml:trace>
  <inkml:trace contextRef="#ctx0" brushRef="#br0" timeOffset="-122845.6">26572 7567 1892 0,'0'0'353'0,"0"0"-243"15,0 0-91-15,0 0-19 16,0 0-6-16,0 0-70 16,0 0-171-16,70-2-487 0</inkml:trace>
  <inkml:trace contextRef="#ctx0" brushRef="#br0" timeOffset="-121519.06">28040 7853 575 0,'0'0'176'16,"0"0"-121"-16,0 0 115 16,0 0 44-16,0 0-91 15,0 0-57-15,0 0-32 0,71 4-25 16,-60-3 16 0,-1 1-16-16,-2-1-7 0,-2 2-2 15,-2-2-27-15,-4 2-143 16,0-1-603-16,0 0 285 0</inkml:trace>
  <inkml:trace contextRef="#ctx0" brushRef="#br0" timeOffset="-121355.47">27994 8003 649 0,'0'0'306'16,"0"0"-215"-16,0 0-62 15,0 0 61-15,0 0-8 16,0 0-82-16,92-7-37 0,-57-6-215 16,-4 2-499-16</inkml:trace>
  <inkml:trace contextRef="#ctx0" brushRef="#br0" timeOffset="-120860.42">28435 7453 1124 0,'0'0'187'0,"0"0"-155"0,0 0-32 16,0 0-9-16,0 0 9 15,0 0 1-15,-2 89 17 16,13-28 24-16,5 18-2 15,-2-1 26-15,-2-9 6 16,-2-12-38-16,-4-18-17 16,2 0-8-16,-2 0-9 15,1-14 11-15,-4-8-10 16,0-9 0-16,-1-8 13 16,-1 0 11-16,4-7 114 15,1-14-57-15,4-9-65 16,2-4-17-16,6-4-9 15,1 0-49-15,7 3-46 0,-1 9-5 16,0 9 74-16,-4 12 25 16,-1 5-1-16,-4 14 11 15,-4 13 13-15,-8 5 7 16,-4 0 11-16,0 3-3 16,-9-5 4-16,-11-4 4 15,-4-4-4-15,-2-3-2 16,1-8-20-16,1-7-3 15,5-4-7-15,5-1-45 16,13-24-177-16,1 0-388 16,0 1-125-16</inkml:trace>
  <inkml:trace contextRef="#ctx0" brushRef="#br0" timeOffset="-120691.74">28859 7795 1215 0,'0'0'280'0,"0"0"-179"15,0 0 15-15,4 73-31 16,-2-47 4-16,-2-5-41 16,1-4-25-16,2-6-23 15,0-5-1-15,3-6-114 16,-1-9-203-16,-1-8-595 0</inkml:trace>
  <inkml:trace contextRef="#ctx0" brushRef="#br0" timeOffset="-120552.87">28835 7570 1069 0,'0'0'783'0,"0"0"-688"15,0 0-95-15,0 0-42 16,0 0-42-16,0 0-164 16,0 0-252-16,33 12-425 0</inkml:trace>
  <inkml:trace contextRef="#ctx0" brushRef="#br0" timeOffset="-120117.27">29032 7754 916 0,'0'0'138'16,"18"121"-93"-16,-3-24-9 0,3 12 42 15,-2-8 4-15,-6-23-20 16,-2-24-11-16,-4-16 10 15,-1-4-29-15,3 0 4 16,-1 2-14-16,-1-3-22 16,1-8 1-16,-4-8-1 15,-1-10 0-15,0-7 10 16,0 0 15-16,-6-15-6 16,-6-16-11-16,-7-20 13 15,-5-25 36-15,-3-23 13 16,3-6-35-16,11 17 0 15,7 21-16-15,6 28 4 16,0 7-5-16,9-3-18 16,6 5-18-16,1 4 4 15,2 12 8-15,0 13 6 0,1 1 0 16,1 11 1-16,-5 9 21 16,-1 3 8-16,-6 0 35 15,-7-1 5-15,-1-1-14 16,0-3-15-16,-13-3-20 15,-2-2-21-15,-4-8-21 16,4-2-180-16,2-3-367 0</inkml:trace>
  <inkml:trace contextRef="#ctx0" brushRef="#br0" timeOffset="-119949.02">29317 7945 1721 0,'0'0'269'0,"0"0"-193"0,0 0-55 16,0 0-15-16,0 0-6 15,0 0-6-15,0 0-268 16,26-12-770-16</inkml:trace>
  <inkml:trace contextRef="#ctx0" brushRef="#br0" timeOffset="-119664.25">29654 7192 1525 0,'0'0'110'0,"0"0"-110"16,0 0 0-16,0 0 0 15,0 0 0-15,-2 73 76 16,13 1-22-16,10 26-1 16,2 9 16-16,0-6-17 15,-2-22-16-15,-9-28-23 16,-2-17-13-16,-2-7 0 16,-1-1-4-16,-5-3-172 15,-1-5-303-15,-1-11-453 0</inkml:trace>
  <inkml:trace contextRef="#ctx0" brushRef="#br0" timeOffset="-119299.54">29613 7674 1515 0,'0'0'135'0,"0"0"-134"16,0 0-1-16,0 0 54 15,0 0-18-15,100 9-4 16,-59-9-15-16,2 0-16 15,-1 0 18-15,-2-9-7 16,-5-1 10-16,-6-3 32 16,-5 2-29-16,-9 6-6 15,-6 5-19-15,-6 0-10 16,-2 17 10-16,1 14 0 0,-1 8 0 16,2 8 10-16,2-3-9 15,4-4-1-15,-2-10 0 16,-1-6 0-16,0-9 1 15,-2-9-1-15,-4-6 0 16,0 0 0-16,0-17-82 16,0-8-119-16,-5-5-2 15,-1-7 96-15,1-3 88 16,2 2-131-16,3 1-173 16,5-1 46-16,11 10 79 15,1 8-186-15</inkml:trace>
  <inkml:trace contextRef="#ctx0" brushRef="#br0" timeOffset="-119029.16">30164 7607 179 0,'0'0'304'0,"0"0"-21"16,0 0-8-16,68 89-52 16,-51-53-52-16,-2 1-17 15,-3 1-46-15,0-5-62 16,0-5-24-16,2-6-3 16,0-6-18-16,1-6 5 15,0-9-4-15,1-1-2 16,-1-6 0-16,0-15-42 15,-5-5-38-15,-2-5 32 16,-5-3 3-16,-3 0 45 16,0 1 7-16,-11 1 31 15,-8 3 29-15,-4 4 10 0,-5 7 17 16,-2 5-49 0,1 6-45-16,-1 7-53 0,4 0-30 15,3 23-136-15,8-2-166 16,4 1-363-16</inkml:trace>
  <inkml:trace contextRef="#ctx0" brushRef="#br0" timeOffset="-118275.61">30089 7349 768 0,'0'0'174'16,"0"0"-122"-16,0 0 49 16,0 0 28-16,0 0-44 15,20 71-34-15,-10-62-19 16,3-3 4-16,-2-5 35 15,-2-1 35-15,-3 0-11 16,1-1-6-16,-2-9-44 16,-4-1 20-16,-1 0-39 15,0 2-10-15,0 1 42 16,0 5-15-16,-6 3-19 16,-4 0-24-16,0 3-41 15,-1 11-31-15,1 3-73 0,4 1-205 16,3-4-672-16</inkml:trace>
  <inkml:trace contextRef="#ctx0" brushRef="#br0" timeOffset="-117704.62">30528 7651 74 0,'0'0'0'16</inkml:trace>
  <inkml:trace contextRef="#ctx0" brushRef="#br0" timeOffset="-117346.03">30407 7685 1145 0,'0'0'257'0,"0"0"-206"15,0 0-51-15,0 0 21 16,0 0 103-16,23 128-44 16,-12-44 22-16,4 25-29 15,3 3-17-15,-4-9-21 16,-1-25-16-16,-6-28-8 15,0-16-3-15,-1-9-7 16,1-2-1-16,0-1-8 16,-1-8-95-16,-1-9-193 15,-2-5-460-15</inkml:trace>
  <inkml:trace contextRef="#ctx0" brushRef="#br0" timeOffset="-116940.23">30612 7628 897 0,'0'0'285'15,"0"0"-211"-15,0 0-54 0,0 0 16 16,0 0 44-16,0 0-10 15,-22 76-38-15,22-48-23 16,0-3 8-16,6-4-4 16,8-6-1-16,4-4 5 15,2-8-2-15,2-3 95 16,0-3 22-16,0-15-36 16,-2-4-18-16,-2-7-36 15,-8 0 2-15,-3 1-11 16,-7 1-5-16,0 1-3 15,-16 5-2-15,-9 4-3 16,-8 5-10-16,-6 7-10 16,-4 5-10-16,3 5 4 15,5 19-33-15,7 6-14 16,11 19-115-16,7-9-206 0,9-6-390 0</inkml:trace>
  <inkml:trace contextRef="#ctx0" brushRef="#br0" timeOffset="-115814.4">30892 7539 373 0,'0'0'695'0,"0"0"-626"16,0 0-30-16,0 0 68 15,19 99 40-15,-10-58-44 0,0-2-29 16,0-3 6-16,0-7 2 16,0-8-50-16,-3-6-13 15,-3-10-11-15,0-5-8 16,1 0 37-16,1-11 92 16,4-12-55-16,0-6-52 15,0-3-21-15,2-2 5 16,-1 1 0-16,-3 6-5 15,2 7-2-15,-3 11-6 16,-2 9-11-16,-2 2-2 16,1 21 14-16,-2 7 6 15,1 4 0-15,2-2 1 16,5-2 3-16,2-8-4 0,2-6 0 16,3-7 1-1,1-6-1-15,1-3 6 0,3-5 2 16,1-14-8-16,2-3 7 15,0-4-7-15,0 1-38 16,-2 4-65-16,-4 6-34 16,-3 12 26-16,-6 3-3 15,-5 8 66-15,-2 13 48 16,-2 6 0-16,0 0 39 16,4-3 4-16,7-5-11 15,4-5 1-15,5-5-14 16,4-5-6-16,4-4 3 15,1-3-11-15,0-11-5 16,-4-5-38-16,-4-4-54 0,-8-2 43 16,-7 0 11-16,-6-4 16 15,-3 3 22-15,-13 1 9 16,-10 4-9-16,-2 6-3 16,0 9 3-16,-2 6 6 15,3 0 1-15,4 15 9 16,4 6 20-16,7 4-21 15,5 2 18-15,7-1 2 16,0-1-22-16,9-5 2 16,10-4-9-16,7-6-5 15,2-5 12-15,3-5-13 16,-1 0-10-16,0-11-2 16,-5-6 9-16,-1-3 3 0,-6 0 25 15,-3 4 6 1,-5 3-3-16,-4 6-21 0,-1 7-7 15,-5 0 0-15,0 7-2 16,1 10 2-16,5 4 11 16,2 0-10-16,5-1 14 15,5-3-14-15,4-4-1 16,2-6 0-16,2-6 0 16,-1-1 5-16,0-7-4 15,-1-11 8-15,-3-8 5 16,0-5 7-16,-3-4 33 15,-3-6 22-15,-2-5-21 16,-4-17 38-16,-9-20-47 0,0 4-18 16,0 7-28-1,-9 11-15-15,-3 19-33 0,2 4 5 16,-2 4 8-16,0 16 13 16,1 13-4-16,0 5-26 15,-1 20-12-15,-2 17 36 16,4 23 28-16,7 23-1 15,3 19 1-15,9-8 2 16,9-18 10-16,-2-24 2 16,0-16 13-16,7 2-16 15,2 0 3-15,5 0-14 16,6-6-16-16,-7-11-215 16,-5-9-817-16</inkml:trace>
  <inkml:trace contextRef="#ctx0" brushRef="#br0" timeOffset="-110416.34">26177 11727 970 0,'0'0'213'0,"0"0"-160"16,0 0-37-16,0 0-9 15,0 0 8-15,0 0 37 0,24 2-13 16,-10-2 2-16,0 0-6 16,2 0 8-16,1 0 14 15,2-2-24-15,2 1 8 16,5-3-5-16,-3 1-9 15,3 0 16-15,-4 1-3 16,-2 0-26-16,-3 0 7 16,-5 2-15-16,0 0-5 15,-4 0 0-15,-4 0 1 16,1 0-2-16,-2 0 0 16,0 0-9-16,4 0-107 15,-4 0-217-15,0-2-443 0</inkml:trace>
  <inkml:trace contextRef="#ctx0" brushRef="#br0" timeOffset="-109680.24">26335 11780 613 0,'0'0'352'0,"0"0"-235"15,0 0-21 1,0 0 18-16,0 0 46 0,0 0-21 16,-7 97-40-16,7-58-11 15,0 2-19-15,7 7-37 16,-1 2 0-16,1-3-4 15,1 1-5-15,-2-8 5 16,1-4-20-16,-2-7 6 16,-1-8-9-16,-1-4-4 15,0-10 8-15,0-2-8 16,-3-5 0-16,2 0 9 16,-2 0-10-16,0 0 12 15,0 0-2-15,0 0 8 16,0 0 20-16,-5 0-26 15,-4 0-11-15,-1-5 0 0,-4 1-1 16,1 1 0 0,-3-1-13-16,-1 1-21 0,-1 3 27 15,1 0-11-15,1 0 12 16,3 0-4-16,1 0 9 16,5 0 0-16,2 0 1 15,2 0 0-15,0 0-1 16,3 2-3-16,0-2 4 15,0 0 0-15,0 1-13 16,0 1 13-16,11 0 0 16,1 1 0-16,7-2 10 15,3 4-10-15,4-2 12 16,4 2 2-16,1 1 5 16,3-2 1-16,-3 1-9 15,-2-1 3-15,-5-1 6 0,-5 0 2 16,-5-2 14-16,-4 0 5 15,-6 1-8-15,-2-2 10 16,-1 2-6-16,-1-2-2 16,0 0 5-16,0 1-26 15,0-1-3-15,0 0-9 16,0 0-2-16,0 0-33 16,0-1-91-16,0-7-253 0</inkml:trace>
  <inkml:trace contextRef="#ctx0" brushRef="#br0" timeOffset="-104835.45">26335 11198 176 0,'0'0'289'0,"0"0"-207"15,0 0 36-15,0 0 128 0,0 0 31 16,-6-91-80-1,3 62-34-15,-3-2-17 0,0-4-18 16,-3-2-34-16,-1-7-10 16,-1-2-14-1,-2-3-35-15,2-5 9 0,1-1-13 16,0 2-9-16,2 0 18 16,5 7-18-16,0 7-4 15,3 10 0-15,0 8-17 16,0 5 7-16,0 7-2 15,0 4-6-15,0 2 0 16,0 3-24-16,0 0-45 16,8 11-87-16,6 32-153 15,0-2-441-15,-1 4-250 0</inkml:trace>
  <inkml:trace contextRef="#ctx0" brushRef="#br0" timeOffset="-104220.6">26533 13087 914 0,'0'0'201'15,"0"0"-152"-15,0 0-41 16,0 0 27-16,0 0 127 0,0 0-8 15,0 0-42-15,-15-36-30 16,15 36-5-16,0 0-1 16,-1 0-18-16,1 2-38 15,0 12 2-15,0 8-21 16,0 10 10-16,0 11 19 16,10 22-12-16,11 18 7 15,5 18-8-15,1-9 15 16,-7-18 0-16,-6-24-31 15,-2-14 11-15,1 3-12 16,5 1 1-16,3-1-2 0,4-3-51 16,-4-11-248-16,-5-10-894 15</inkml:trace>
  <inkml:trace contextRef="#ctx0" brushRef="#br0" timeOffset="-85121">26766 11944 662 0,'0'0'273'15,"0"0"-156"-15,0 0-2 16,0 0-7-16,0 0 2 16,0 0-54-16,15-21-32 0,-12 19 21 15,3-3 12 1,-2 3 6-16,2-3-1 0,0 1-37 16,2-1 1-16,2 1-5 15,-1-3-10-15,3 2 10 16,1 0-21-16,-2-2 11 15,2 4-4-15,-1-2-7 16,-1 2 0-16,1 2 0 16,-2-1 0-16,1-1 1 15,2 3-1-15,-1 0 0 16,3 0 5-16,3 0 1 16,3 0-6-16,2 0 0 15,1 6-4-15,-1 0 4 16,-1-1 2-16,-1 4-1 15,-6-1-1-15,-3 1 1 0,-3 1-1 16,-5 0 1-16,-1 0-1 16,-3 2 10-16,0 1-9 15,0 0 0-15,0 1 11 16,0-1-12-16,0-1-1 16,-4-2-1-16,-2 0-3 15,-3-3 5-15,0 0 9 16,0-2-3-16,1-3-2 15,0 0 2-15,2 1-2 16,0 0-3-16,0-2-1 16,-1 0 12-16,-1-1-12 15,-1 0 0-15,-2 0-4 0,-2 0 11 16,1 0-4-16,-1 0-2 16,1-1-1-16,-2-3 18 15,1-2-18-15,-1 0 11 16,0-1 7-16,0 0-18 15,-2-3 28-15,2 0 7 16,-2 1-3-16,2 0 7 16,-2 1-16-16,2-1 4 15,1 3-2-15,4 1-11 16,2 1 26-16,2 2-21 16,2 1 4-16,-1 1-10 15,2 0-13-15,2 0 0 16,0 0 0-16,0 0-25 15,0 0-3-15,-1 7-77 16,-1 4-97-16,1 0-378 0</inkml:trace>
  <inkml:trace contextRef="#ctx0" brushRef="#br0" timeOffset="-84060.08">26077 12475 1053 0,'0'0'207'0,"0"0"-81"0,0 0 26 15,0 0 30-15,0 0-68 16,0 0-70-16,0 0-17 15,-9 0-14-15,-4 0 7 16,-2 9-11-16,-3 1-9 16,1 2 18-16,-2 0-18 15,0 5 0-15,1-2 0 16,0 2-2-16,3 0 2 16,0 0 0-16,1-1 1 15,3 1 5-15,0 0-5 16,2 0-2-16,-1-2 1 15,4 0-3-15,0-1 3 16,1 0 0-16,4 1 0 16,1-4-1-16,0-1-9 0,0-1 10 15,0-5 0-15,3 3-5 16,4-5 5-16,1 0 0 16,2-2 0-16,1 0 14 15,-1 0-13-15,5-6-1 16,-1-5 0-16,3-5 1 15,-2-1 2-15,3-1-2 16,-2-3 0-16,1-2 11 16,-1 0-12-16,1 1 0 15,-1 0 0-15,-1-1-3 16,3 3 3-16,-3 3 0 16,1-1 0-16,-2 4 0 15,1 0 1-15,-5 5-1 0,2 2 0 16,-5 2 0-1,1 0-1-15,0 2 1 0,-1-1 0 16,-3 1 5-16,-1 0-5 16,0 2 0-16,-3 1-1 15,2-1-6-15,-2 1 7 16,0-2-76-16,0 2-219 16,0-3-481-16</inkml:trace>
  <inkml:trace contextRef="#ctx0" brushRef="#br0" timeOffset="-83144.12">26126 12044 993 0,'0'0'207'15,"0"0"-65"-15,0 0 0 16,0 0 47-16,0 0-81 16,0 0-64-16,0 0 13 15,-79-47-35-15,61 43-6 16,0 1-16-16,-4 2 11 16,-2 1-7-16,1 0-3 15,0 0-1-15,-3 2 13 16,3 5-13-16,-1 0 0 15,1 0 0-15,-1 0 0 16,4-1-1-16,5 0 2 16,0-3-1-16,7 0 7 15,2-1-7-15,5-2 0 0,-1 2 0 16,2-2-7-16,0 0 6 16,0 0 1-16,0 0 0 15,0 0-1-15,0 1-7 16,0 2 7-16,0 0 1 15,0 5-6-15,0 0 6 16,8 0 0-16,-1 2 0 16,5 0 0-16,0-2 0 15,3 1 0-15,1-1 0 16,2 1 0-16,0-4 0 16,3 1 0-16,0-3 2 15,-1 0 15-15,-1 0-15 16,-3-2 34-16,2-1-5 15,-4 1-17-15,2 1 16 16,-4 0-10-16,1 0-12 0,-2 1-1 16,-1-2 0-16,1 1-4 15,-4-2-3-15,-2 0 0 16,-1 0 2-16,-1 0 5 16,1 0 2-16,-1-2 3 15,0-6-6-15,0-5-6 16,-1-1 0-16,1 0-3 15,-2-2 2-15,-1 1 1 16,0 1 0-16,0 1 7 16,0 3-7-16,0 3 0 0,0 1-1 15,0 3 0 1,0 3 0-16,0-3 2 0,-1 3-2 16,1 0-10-16,-2 0-36 15,1 0-23-15,-4 0-90 16,2 0-158-16,-1 4-264 0</inkml:trace>
  <inkml:trace contextRef="#ctx0" brushRef="#br0" timeOffset="-82753.87">25941 12035 1149 0,'0'0'232'15,"0"0"-41"-15,0 0-33 16,0 0 10-16,0 0-79 15,0 0-59-15,0 0-30 16,0-3-6-16,0 3-35 16,0 0-123-16,0 0-94 15,3 0-25-15,3 0-264 16,2 0 202-16,-4 0-28 0,-1 0 373 16,-3 0 183-1,0 0 142-15,0 0-51 0,0 0-44 16,0 0-90-16,0 0-75 15,0 0-65-15,0 0-502 0</inkml:trace>
  <inkml:trace contextRef="#ctx0" brushRef="#br0" timeOffset="-82317.28">25958 12551 537 0,'0'0'631'0,"0"0"-491"15,0 0 11-15,0 0 5 16,0 0-34-16,0 0-64 16,0 0-47-16,10 0-11 15,-4 0-5-15,0 0-65 16,0 8-208-16,-1-3-381 0</inkml:trace>
  <inkml:trace contextRef="#ctx0" brushRef="#br0" timeOffset="-82176.41">25977 12666 447 0,'0'0'792'0,"0"0"-594"15,0 0-12-15,0 0-47 0,0 0-47 16,0 0-92-16,0 0-60 16,18-4-262-16,0-4-496 0</inkml:trace>
  <inkml:trace contextRef="#ctx0" brushRef="#br0" timeOffset="-81640.99">27097 11906 1275 0,'0'0'216'0,"0"0"-56"15,0 0-18-15,0 0 0 16,0 0-54-16,0 0-65 16,0 0-10-16,-7-5-13 15,7 5-51-15,-3 0-140 0,-2 8-93 16,2 2-281-16,-1-1-99 15</inkml:trace>
  <inkml:trace contextRef="#ctx0" brushRef="#br0" timeOffset="-81517.02">27097 11906 662 0,'-58'69'308'0,"56"-69"-69"16,2 0-74-16,0 0 16 15,0 0-66-15,0 0-88 16,0 0-27-16,0 0-260 15,0 0-631-15</inkml:trace>
  <inkml:trace contextRef="#ctx0" brushRef="#br0" timeOffset="-80203.26">25855 9574 1066 0,'0'0'195'0,"0"0"-77"15,0 0-17-15,0 0 58 16,0 0-31-16,0 0-50 15,0 0-23-15,-9 0-33 16,9 0 2-16,0 0-4 16,0 0-19-16,10 0 27 15,8 0 33-15,8 0 10 16,3 0-17-16,6 0-41 0,3-3 5 16,0-3-6-16,-1 0-11 15,-3-2 7-15,-2 3-8 16,-7-2 0-16,-6 1 6 15,-5 2-6-15,-7 3 0 16,-4-1-7-16,-3 2-42 16,0 0-56-16,0 0-97 15,-12 5-104-15,-1 1-89 16,-2 1-290-16</inkml:trace>
  <inkml:trace contextRef="#ctx0" brushRef="#br0" timeOffset="-79504.28">26068 9565 689 0,'0'0'397'0,"0"0"-181"15,0 0-70-15,0 0-29 16,0 0-18-16,0 0-63 16,0 0-33-16,-2 42 42 15,2-13 12-15,0 6-12 16,5 8-18-16,-1 3-21 15,3 0 4-15,-1-1 10 16,2-4 7-16,-2-5 1 16,0-3-17-16,-1-5-3 15,-1-6 5-15,-2-2-10 16,-2-8-3-16,1-2 0 16,-1-6 0-16,0-1 9 0,0-1-8 15,0-2 20-15,0 0 37 16,-6 0-26-16,-4 0-11 15,-2 0-12-15,-3 0 2 16,-3 0 14-16,0 0-25 16,-3 0 0-16,-1 0 0 15,2 0 7-15,0 0-7 16,-1 0 0-16,6 0 1 16,0 0 6-16,6 0-7 15,3 2 0-15,3-2 1 16,1 1 0-16,2-1 7 15,0 0-7-15,0 0 1 16,0 2 5-16,0-2-6 0,0 0-1 16,0 0 1-1,0 0 8-15,0 0 12 0,0 0-5 16,8 0 0-16,10 0 20 16,4 0-20-16,10-7 6 15,5 1-16-15,2-1-6 16,3 0 16-16,4 0-14 15,-1 0 7-15,1 1 12 16,-6 2-20-16,-4 2 5 16,-8-1-1-16,-9 1-4 15,-7 2 17-15,-3 0-10 16,-6 0-2-16,-3 0 14 16,0 0-19-16,0 0 4 15,0 0-5-15,0 0-8 16,2 0 6-16,1 0-10 0,9 0-108 15,1 5-146-15,-1 4-516 0</inkml:trace>
  <inkml:trace contextRef="#ctx0" brushRef="#br0" timeOffset="-78766.92">26673 14231 1000 0,'0'0'244'15,"0"0"-170"-15,91 0 9 16,-44-2 123-16,3-6-91 16,3 1-37-16,-5-2-34 15,-2 1-15-15,-8-1 9 16,-8 3-20-16,-7 1-7 16,-11 1 0-16,-6 2-10 15,-5 2-1-15,-1 0 0 16,-9 0-115-16,-9 8-171 15,-1 0-381-15</inkml:trace>
  <inkml:trace contextRef="#ctx0" brushRef="#br0" timeOffset="-78165.95">26829 14310 1051 0,'0'0'297'0,"0"0"-215"16,0 0-64-16,0 0 44 16,0 0 46-16,15 78-50 15,-2-46-14-15,-1 9-21 0,1 1-2 16,-2 3 5-16,-2-1-17 16,-2 0 4-16,1-5-3 15,-2-1 0-15,-2-4 3 16,-1-5-12-16,0-5 6 15,0-7 3-15,-3-4-9 16,0-4-1-16,0-5 0 16,0-3 1-16,0-1 12 15,0 2 9-15,-9-2-14 16,-3 0 28-16,-6 0-14 16,-2 0-7-16,-2 0-15 15,-3 1 0-15,-2 2-6 16,1 0 6-16,-1-1-25 15,3 1 25-15,6 1 41 16,3-2-16-16,8 0-19 0,4-2-5 16,3 1 1-16,0-1 19 15,0 0-20-15,7 0-2 16,11 0 2-16,7-3 6 16,6-3-6-16,7 2-1 15,5-1 28-15,5 2 6 16,1 1 6-16,-3 1-6 15,-1 1-21-15,-9 0 23 16,-8 0 2-16,-10 0-11 16,-8 0 5-16,-5 1-7 15,-4-1 13-15,-1 2-15 16,0-2-21-16,0 0-4 16,0 0-21-16,0 0-106 0,0 0-261 15,-10 0-1000-15</inkml:trace>
  <inkml:trace contextRef="#ctx0" brushRef="#br0" timeOffset="-57736.74">23865 8659 795 0,'0'0'173'0,"0"0"-99"16,0 0-25-16,0 0 41 0,0 0 63 15,0 0-73 1,-61 0 48-16,49 0-35 0,-1 0-70 16,0 0-14-16,-3 0 13 15,1 2 35-15,-3 5-19 16,3 4-27-16,-2 5-9 16,3 4 2-16,2 4-4 15,6 2-1-15,3 3 0 16,3 3-12-16,0-1 12 15,5-2 1-15,8-5 0 16,1-4-1-16,2-6-7 16,-1-6 8-16,1-4 0 15,-1-4 0-15,3 0-1 16,-3-12 1-16,1-4 0 16,-2-6-1-16,2-6-29 0,-4 0 27 15,0 0-4-15,-5 0-13 16,-1 6 20-16,-3 6 1 15,1 4 6-15,-3 8 2 16,1 4-9-16,-2 3-1 16,1 19-1-16,-1 14 2 15,3 21 3-15,4 25 12 16,2 18-1-16,2-6 5 16,-1-21-18-16,-2-22 10 15,-2-16-11-15,0 1 0 16,2-1 2-16,0 0-1 15,-1-12-2-15,0-7 1 16,0-16-124-16,-1 0-157 0,-2-10-311 16</inkml:trace>
  <inkml:trace contextRef="#ctx0" brushRef="#br0" timeOffset="-57025.8">24014 8944 113 0,'0'0'773'0,"0"0"-633"16,0 0-12-16,0 0 15 16,0 0-5-16,91 3-34 0,-63-19-61 15,-1-5-10-15,-3-3-26 16,-6-4-5-16,-3 1 13 15,-8 0-15-15,-5 0 0 16,-2 1-2-16,0 5 2 16,-8 6-4-16,-3 3 4 15,-3 10 0-15,0 2 10 16,0 6-8-16,2 19 12 16,-2 8-13-16,5 7 12 15,5 5 14-15,2-1-19 16,2-2 10-16,0-6 0 15,15-8-17-15,6-6 11 16,3-8-10-16,4-10-1 16,2-4 6-16,1-1-7 0,-1-19-39 15,-1-9-110-15,-7-8-43 16,-1-3-80-16,-7-4-86 16,-3 3 78-16,-3 7 94 15,-4 8 54-15,-2 12 132 16,-1 13 119-16,-1 1-14 15,0 22 75-15,0 11-1 16,2 6 2-16,4 4-60 16,4-2-31-16,4-5 1 15,7-8-32-15,4-8-34 16,0-9 4-16,2-8-10 16,-3-3 3-16,0-5 12 15,-5-13 0-15,-4-10 40 16,-3-3-1-16,-6-3-27 15,-6-4 10-15,0 3-24 0,-3 3-10 16,-12 4 42-16,-1 5-25 16,-5 7 17-16,2 10 1 15,-1 6-49-15,-1 0-8 16,0 18-27-16,5 7-13 16,0 4-17-16,3 2-45 15,7-3-108-15,6-1-98 16,0-7-285-16,0-8-44 0</inkml:trace>
  <inkml:trace contextRef="#ctx0" brushRef="#br0" timeOffset="-55618.7">24594 8801 575 0,'0'0'364'0,"0"0"-111"0,0 0-61 16,0 0 12-16,82-58-64 15,-65 58-42-15,1 11 4 16,1 13 3-16,1 7-47 15,-3 6-23-15,-2 1 14 16,0-2-35-16,-4-2 9 16,-4-4-22-16,2-6 0 15,-5-6 14-15,1-5-15 16,-2-6 0-16,-3-5 1 16,2-2 5-16,-2 0 1 0,1-17 3 15,1-10-9 1,1-5-1-16,2-8-42 0,1 1 6 15,2 1-5 1,1 5-14-16,3 10 33 0,0 6 5 16,1 12 17-16,-1 5-1 15,2 8-3-15,0 16 4 16,-2 10 10-16,0 4-10 16,-1 0 19-16,-1-1-13 15,0-6 5-15,1-7 6 16,0-7-16-16,2-6-1 15,2-11 0-15,3 0 3 16,2-13 6-16,3-10-9 16,-1-10 0-16,1-5-34 15,-5-3-81-15,-1 2-61 0,-4 6 59 16,-3 11 72-16,-4 10 44 16,-3 9-9-16,-2 6 10 15,-1 19 32-15,0 10 19 16,0 7 8-16,0 2-2 15,0-1-17-15,5-6 4 16,12-8-19-16,7-6 0 16,2-6-1-16,5-11-23 15,3-3 7-15,-1-10-8 16,-2-12-15-16,-4-9-52 16,-4-8-44-16,-4-4-16 15,-8-2-7-15,-7 0 39 16,-4 6 74-16,0 6 21 15,0 11 21-15,-7 13 20 16,-1 9 102-16,-1 4-85 0,-1 23 16 16,2 9-17-16,1 7 6 15,4 3-4-15,3-1-30 16,0-5 0-16,13-7-20 16,8-8-7-16,3-8 11 15,6-9-12-15,1-8-2 16,3-2 0-16,-1-19-13 15,0-14-11-15,-3-9-78 16,-2-19-30-16,-4-20-50 16,-9 7-9-16,-7 5-21 0,-8 12 213 15,0 18 3 1,0 0 139-16,0 3-12 0,-2 12-6 16,1 14-28-16,-1 12 4 15,-2 2-46-15,1 27-24 16,0 11 5-16,1 15 18 15,2 4-39-15,0 7 2 16,8-3-11-16,6-2 1 16,3-6-1-16,1-9-5 15,0-8 0-15,-2-9 0 16,-4-8-10-16,-3-8-74 16,-8-10-81-16,-1-3-15 15,-7-8-32-15,-11-16-118 16,-7-4 74-16,-2-5 256 15,-1-1 129-15,1-1 50 16,7 5-49-16,6 3-61 16,6 6-35-16,6 2-34 0,2 7-12 15,3 2 12-15,13 2-11 16,4 0 11-16,6 2 0 16,3 4 7-16,4 2 35 15,3 0 46-15,3 7 21 16,1 11 21-16,-1 6-52 15,-6 7 5-15,-5 5-21 16,-6 1-11-16,-6 0-4 16,-5 0-27-16,-5-5-8 15,-1-7 1-15,-1-6-11 16,1-8-2-16,-1-5 0 0,2-6 1 16,0-1-9-1,2-19 0-15,2-11-45 0,3-9-33 16,0-7-29-16,-2 0 32 15,0 0 49-15,1 6 6 16,3 12 28-16,-2 9 1 16,2 13 9-16,-3 7 25 15,0 12 1-15,-3 16 74 16,-2 7-9-16,2 4-37 16,2 0-8-16,1-3-19 15,2-5-1-15,1-6-11 16,3-6-25-16,0-8 2 15,-1-8-2-15,2-10-91 16,-6-15-215-16,-5-4-477 0</inkml:trace>
  <inkml:trace contextRef="#ctx0" brushRef="#br0" timeOffset="-55497.58">26348 8492 1564 0,'0'0'56'0,"0"0"-56"15,0 0-238-15,0 0-88 16,0 0 69-16</inkml:trace>
  <inkml:trace contextRef="#ctx0" brushRef="#br0" timeOffset="-55154.06">26553 8774 1536 0,'0'0'171'16,"0"0"-113"-16,0 86-17 16,0-53 66-16,12-7-25 15,7-6-49-15,6-6-18 16,4-8 9-16,-1-6-24 16,2 0 10-16,-3-17-9 15,-3-6 0-15,-8-5-2 16,-10-5-15-16,-6 1-35 15,-5 3 11-15,-15 2-7 16,-7 8 47-16,-4 9 27 16,-2 10 12-16,1 0-6 15,3 13-25-15,3 8-8 0,10 3 1 16,4-1-1-16,12-1-17 16,0-3-12-16,19-7-30 15,32-9 5-15,-6-3-145 16,-2 0-427-16</inkml:trace>
  <inkml:trace contextRef="#ctx0" brushRef="#br0" timeOffset="-54949.89">27200 8665 1765 0,'0'0'288'0,"0"0"-216"16,0 0-38-16,0 0 9 15,0 0 37-15,0 0-51 16,0 0-29-16,91 0 0 16,-72 1-18-16,-4 2-44 15,-8 1-93-15,-6-1-411 16,-1 0-741-16</inkml:trace>
  <inkml:trace contextRef="#ctx0" brushRef="#br0" timeOffset="-54792.3">27090 8855 1624 0,'0'0'208'0,"0"0"-130"15,0 0-6-15,91 2 98 16,-50-1-78-16,0-1-72 16,14 0-20-16,-12 0-82 15,-6-3-429-15</inkml:trace>
  <inkml:trace contextRef="#ctx0" brushRef="#br0" timeOffset="-53983.37">28378 8952 1164 0,'0'0'178'15,"0"0"-113"-15,0 0 41 16,0 0 56-16,52-80-5 16,-36 39-83-16,-2-5-42 15,0-4-31-15,-3-7-1 16,-1 1 0-16,-4-2-43 16,-5 5 17-16,-1 3 14 15,0 9 12-15,0 9 8 0,-6 10 3 16,-2 12-11-1,-2 10 0-15,0 5-19 0,-5 23 0 16,0 13 19-16,2 10 22 16,4 8 14-16,9 4 11 15,0-1-7-15,10-3-5 16,14-9-34-16,8-9 9 16,3-12-10-16,4-9 0 15,0-10 6-15,0-10-6 16,-1-8-23-16,-7-18-32 15,-3-10-101-15,-6-7-11 16,-4-5 34-16,-8-1 24 16,-5 0 1-16,-4 9 108 15,-1 8 9-15,0 12 94 0,0 14 34 16,0 6-69-16,0 19-52 16,0 16 52-16,0 9 43 15,9 4-54-15,3-1-17 16,7-4-5-16,2-9-26 15,5-10 8-15,2-9-17 16,9-15 0-16,-7-5-109 16,-6-14-263-16</inkml:trace>
  <inkml:trace contextRef="#ctx0" brushRef="#br0" timeOffset="-53831.14">28862 8342 1497 0,'0'0'523'0,"0"0"-523"0,0 0-10 16,0 0-149-16,0 0 3 15,0 0-65-15,0 0-617 0</inkml:trace>
  <inkml:trace contextRef="#ctx0" brushRef="#br0" timeOffset="-52458.2">29130 8607 1258 0,'0'0'359'0,"0"0"-261"0,0 0-30 15,0 0-5-15,0 0 34 16,0 0-41-16,0 0-39 15,54-8 3-15,-35 31 8 16,2 6-20-16,-4 5 3 16,-1 2-3-16,-4-1-8 15,-4-4 14-15,-3-7-13 16,-2-4 0-16,-1-7 6 16,-2-7-6-16,1-6-1 15,1 0 10-15,-1-12-9 16,4-15-1-16,1-6 0 15,2-7-15-15,3-5-26 0,1 1-105 16,3 8-1-16,0 9 44 16,1 11 56-16,-1 11 37 15,-1 5 7-15,-4 14 3 16,-1 14 28-16,0 8 7 16,-2 2 8-16,4-1 4 15,2-5 15-15,4-7-11 16,2-6-40-16,2-6 0 15,2-11-7-15,2-2 5 16,0-8-3-16,-1-15-6 16,0-9-44-16,-6-7-64 15,-1-4-66-15,-4-3 65 16,-7 2 54-16,-3 7 55 16,-3 8 14-16,0 13 62 0,0 10 46 15,0 6-31-15,-9 11-74 16,-4 18 9-16,0 7 30 15,6 6-15-15,2 0 9 16,5-3-31-16,2-6-10 16,13-5 1-16,7-9-10 15,3-6 0-15,2-9 0 16,2-4 0-16,-3-4-5 16,3-16 5-16,-7-8-74 15,1-6-42-15,-4-3-43 16,-6 0 34-16,-1 4-45 15,-4 11-19-15,-5 11 15 16,-3 11 105-16,0 5 69 16,0 20 63-16,-8 9 85 0,1 2 5 15,6 1-21 1,1-4-61-16,0-6-23 0,13-5-20 16,5-8-3-16,3-6 11 15,2-8 24-15,3 0-28 16,-5-19-10-16,1-6-12 15,-6-6 0-15,-4-6-9 16,-7-2 7-16,-5 0 5 16,0 4-12-16,-5 8 18 15,-8 8 6-15,-3 11 16 16,-7 8-18-16,-2 10-22 16,-7 18 0-16,0 5 15 15,5 5 2-15,3 1 27 0,8-4-4 16,8-6-23-1,8-5-15-15,0-8-2 0,9-8-1 16,13-6 19-16,5-2-19 16,5-8 0-16,-1-11-19 15,2-5-12-15,-3-3 21 16,-4 1 3-16,-2-1 7 16,-4 8 1-16,-6 7-1 15,-4 6 0-15,-4 6-12 16,-3 6 8-16,-2 13 4 15,5 8 1-15,0 2 11 16,4 2 7-16,10-4-18 16,3-4 11-16,6-6-10 15,2-6 0-15,2-6 15 0,0-5-16 16,0-6 8-16,-2-13-9 16,-4-9 1-16,-2-8 7 15,-5-6-7-15,-3-10 0 16,-4-16 17-16,-3-21-17 15,-7 5-1-15,-3 7 4 16,0 14 2-16,0 19 3 16,-9 2-8-16,-2 5 1 15,-1 12-2-15,-1 15 0 16,-4 10-18-16,-3 5 17 16,-2 23 2-16,2 10 5 0,2 9 9 15,8 7 10-15,6 6 20 16,4 1-11-16,11 2 12 15,13-5-25-15,7-4-15 16,5-4 14-16,5-6-19 16,1-5 0-16,17 5-1 15,-11-11-135-15,-9-9-478 0</inkml:trace>
  <inkml:trace contextRef="#ctx0" brushRef="#br2" timeOffset="-31690.76">26375 12584 662 0,'0'0'317'16,"0"0"-219"-16,0 0-34 15,0 0-17-15,0 0 49 16,0 0-8-16,0 0-35 15,0 0 6-15,0 0 8 16,0 0-3-16,0 0 9 0,0 0-31 16,0 7 5-16,-1 5 3 15,-7 2-21-15,-4 3 0 16,0 5-8-16,-4 2-13 16,-2 5 6-16,-4 0-14 15,-4 2 1-15,1 0 2 16,1-3 6-16,3 1-9 15,0-6 0-15,5-2 0 16,1-2 8-16,3-3-8 16,2-4-1-16,2-1 1 15,1-5-39-15,4-2-83 0,-3-4-158 16,0 0-268-16,3 0-52 16</inkml:trace>
  <inkml:trace contextRef="#ctx0" brushRef="#br2" timeOffset="-31372.92">26020 12871 793 0,'0'0'360'0,"0"0"-250"15,0 0-78-15,0 0-1 16,0 0 77-16,0 0 5 15,0 0-43-15,3 27-9 0,3-14 8 16,3 1-4 0,-3 0-10-16,2 1-28 0,-2-3 3 15,1 2-16-15,0-4-6 16,-1 0 3-16,2-1-11 16,-1-4 0-16,-1 0 0 15,0-2-7-15,-3-2-48 16,-1-1-79-16,-2 0-70 15,0 0-11-15,0 0-322 16,0-4 0-16</inkml:trace>
  <inkml:trace contextRef="#ctx0" brushRef="#br2" timeOffset="-30916.63">25974 12922 552 0,'0'0'400'16,"0"0"-267"-16,0 0-74 16,0 0 28-16,0 0 30 15,0 0-15-15,0 0-38 16,-2 51-3-16,1-34 1 15,1 2-15-15,0 1 0 16,0-3-12-16,0 0-19 0,0 1 7 16,0-4-7-16,0-3-8 15,0-2 10-15,4-6-17 16,1 0-1-16,1-3 13 16,2 0 0-16,3 0 30 15,3-11-11-15,0-3-14 16,2 0-1-16,1-1-16 15,0 1 5-15,-1 2-6 16,-1 4 1-16,-2 4-1 16,-2 1 8-16,0 3 0 15,-3 0 14-15,0 0-15 16,-1 7 9-16,0-1-14 16,0-2 4-16,5-4-12 0,0 0-114 15,0 0-659-15</inkml:trace>
  <inkml:trace contextRef="#ctx0" brushRef="#br2" timeOffset="-30210.94">26905 12272 1069 0,'0'0'239'16,"0"0"-165"-16,0 0-9 0,0 0 30 15,0 0 20-15,0 0-44 16,0 0-49-16,18 4 10 16,1 0 21-16,2 5-9 15,4 1 4-15,4 1-24 16,-1 1-10-16,2-1-1 15,-2-2-11-15,0 2-2 16,-2-5 0-16,-5 1-6 16,-2-2-22-16,-1-3-147 15,-8 0-179-15,-2-2-306 0</inkml:trace>
  <inkml:trace contextRef="#ctx0" brushRef="#br2" timeOffset="-29753.39">27261 12313 91 0,'0'0'869'0,"0"0"-717"15,0 0-36-15,0 0-26 16,0 0 13-16,0 0-13 16,-6 93-41-16,3-70-14 15,2-2-17-15,-1-4-7 16,1-4 1-16,-1-4-12 15,2-3 1-15,0-4 0 16,0-2 5-16,0 0 22 16,0-2 48-16,0-12-49 15,0-2-11-15,3-3-14 16,3-1-1-16,-1 0 0 0,1 2-1 16,-2 1 19-16,2 1-1 15,-2 5 8-15,-2 3 5 16,1 1-15-16,-1 4-4 15,-1 3-12-15,1 0 1 16,2 0-2-16,4 0 1 16,2 1 0-16,-1 8-1 15,3 2 1-15,0 0 0 16,-3 3 1-16,0-1 0 16,-2-1 8-16,-4-1-9 15,-3-3 0-15,0 1 8 16,-5-1-8-16,-11 0-19 0,-12-2-72 15,1-2-180 1,2-2-291-16</inkml:trace>
  <inkml:trace contextRef="#ctx0" brushRef="#br2" timeOffset="-28965.11">26149 11805 325 0,'0'0'172'16,"0"0"-16"-16,0 0 23 16,0 0 14-16,0 0-22 0,0 0-16 15,0 0-7-15,-2-3-8 16,-1 2-9-16,0 0 5 15,-3-2-58-15,-3-2-5 16,-6 0-54-16,-1-2-3 16,-5-2 22-16,-3-1-8 15,-1 0-29-15,1 1-1 16,-2-1 8-16,3 0-8 16,0 2-5-16,5-1 4 15,4 6 1-15,3 0-6 16,2 2-16-16,5-1 14 0,-1 2-3 15,2 0 10-15,2 0-43 16,1 0-58-16,0 0-51 16,0 0-116-16,0-3-82 15,0 3-202-15</inkml:trace>
  <inkml:trace contextRef="#ctx0" brushRef="#br2" timeOffset="-28281.93">25844 11622 608 0,'0'0'247'0,"0"0"-160"0,0 0-30 16,0 0-13-1,0 0 27-15,0 0-21 0,0 0-27 16,-22 62 5-16,12-42 7 15,2-1-12-15,0-2 1 16,1-3-23-16,1-3 1 16,3-3 4-16,2-4-5 15,-1-3-1-15,2-1 2 16,0 0 5-16,0 0 13 16,0-5-1-16,0-8-5 15,6-4-8-15,1-3-4 16,1-1 5-16,0-2-6 15,-2-2 8-15,1 3 10 16,-3 0-12-16,-1 5 56 16,0 4-4-16,-1 5-14 0,-2 3-7 15,1 2-16-15,-1 1-2 16,0 2-2-16,0 0-18 16,0 0-14-16,0 7 14 15,-6 6 0-15,-4 1 7 16,1-1-7-16,0-1-20 15,1-4-8-15,-2-2-20 16,3-1 20-16,-1-2 5 16,2-2-9-16,-3-1-67 15,2 0 89-15,-1 0-49 16,-2 0 21-16,3-2 19 16,-1-1 19-16,0 1 42 0,4 0-20 15,0 2-7-15,2 0-13 16,2 0 6-16,0 0 2 15,0 5 3-15,0 5 0 16,9 1 1-16,3 0-5 16,3 1 16-16,-2 0-5 15,2-3 6-15,0 0-2 16,-4-2-16-16,-1-2 0 16,-4-1-8-16,-2 1 0 15,-2 2-1-15,-2-1-40 16,0 1-217-16</inkml:trace>
  <inkml:trace contextRef="#ctx0" brushRef="#br2" timeOffset="-21765.4">28193 11146 689 0,'0'0'170'15,"0"0"-170"-15,0 0 1 0,13-82 25 16,-10 53 30-1,-2-5 12-15,1-2-39 0,-2-1-15 16,0 0 14 0,0-1-17-16,-2 4 10 0,-7-2 15 15,0 5-9-15,-1 2-8 16,-1 4 25-16,2 3-20 16,0 6 1-16,5 5-24 15,-1 5 25-15,2 6 38 16,0 0-43-16,-1 2-20 15,-2 18 11-15,-1 11-12 16,4 13 11-16,3 19-10 16,4 25 8-16,23 18 1 15,3-10-9-15,-2-17-1 16,-4-29 0-16,-5-17 2 16,1-1 2-16,3-1-2 0,3-5 6 15,-3-9 16-15,-3-10 13 16,-1-7 96-16,-1-7 10 15,-3-19-47-15,1-11-27 16,-2-9-52-16,-2-8-16 16,-3-4-2-16,-5-4-21 15,-4 1-11-15,0 1 6 16,0 5-18-16,0 6 27 16,-7 8 17-16,-3 7 1 15,4 8-1-15,0 11-1 16,3 8 0-16,-1 7-12 15,0 10-36-15,1 19 50 16,2 28 0-16,1 25 1 16,12-1 8-16,7-9-9 0,8-12 0 15,3-22-1 1,6-3 0-16,2-3 1 0,1-12 1 16,-3-9 0-16,-2-8 10 15,1-3-11-15,-3-10-2 16,5-22-107-16,-8 1-123 15,-6 0-511-15</inkml:trace>
  <inkml:trace contextRef="#ctx0" brushRef="#br2" timeOffset="-21258.51">29045 10882 977 0,'0'0'395'0,"0"0"-360"16,0 0-34-16,0 0 25 16,93 4 67-16,-51-4-23 15,5 0 4-15,1 0-24 16,1 0-8-16,-3 0-34 16,-5 0 0-16,-7 0-16 15,-9-1 8-15,-7-1-46 0,-7 2-107 16,-11 0-98-16,0 0-395 15,-11 8 88-15</inkml:trace>
  <inkml:trace contextRef="#ctx0" brushRef="#br2" timeOffset="-21020.45">29121 11090 925 0,'0'0'242'0,"0"0"-203"16,0 0-12-16,0 0 27 16,0 0 79-16,91 15 31 0,-49-13-51 15,4 1-16-15,3-3-29 16,-2 0-38-16,-3 0-9 16,-8 0-14-16,-6 0-7 15,-8 0-13-15,-5 0-90 16,-5-3-161-16,-8-1-327 0</inkml:trace>
  <inkml:trace contextRef="#ctx0" brushRef="#br2" timeOffset="-20674.91">29268 10497 1124 0,'0'0'212'0,"0"0"-166"16,0 0-23-16,0 0-8 16,0 0 15-16,0 0-4 15,0 0 25-15,9 66 108 16,8 9-70-16,1 22-39 15,-3 4-5-15,-4-11-26 16,-6-24-1-16,-3-23-3 16,-1-8-15-16,1 2 0 15,2 3 0-15,1 0-7 0,3-9-8 16,2-6-84-16,8-6-169 16,0-9-258-16,-3-5-206 0</inkml:trace>
  <inkml:trace contextRef="#ctx0" brushRef="#br2" timeOffset="-20172.97">30024 10692 1167 0,'0'0'284'16,"0"0"-256"-16,0 0-27 0,0 0 0 15,0 0 18-15,0 0-3 16,0 0 1-16,-68 104 11 16,64-61-12-16,4 6 8 15,0 5-5-15,3 2-10 16,14-1 13-16,5-4-15 15,6-8-6-15,5-8 16 16,1-6-17-16,6-11 12 16,1-9-2-16,1-9 24 15,2 0 55-15,-2-21-34 0,-1-11-2 16,-4-7-21-16,-8-7-30 16,-7-7 15-16,-9-2 1 15,-10 1 0-15,-3-2 19 16,-12 3-19-16,-12 4 19 15,-11 6-3-15,-4 5-17 16,-5 10 14-16,-3 8-17 16,-1 8-13-16,-1 12 1 15,-2 0-2-15,3 18-1 16,-1 11-27-16,4 12-51 16,-9 35-33-16,14-7-176 0,6-3-691 15</inkml:trace>
  <inkml:trace contextRef="#ctx0" brushRef="#br2" timeOffset="-17493.15">29144 11643 1051 0,'0'0'268'16,"0"0"-180"-16,0 0-87 15,0 0 8-15,0 0 66 16,0 0 5-16,0 0-39 15,-2 8-39-15,2 14 9 0,3 13 65 16,6 8-15-16,4 8-5 16,0 7-18-16,1 4 1 15,-2-1 2-15,0 0-23 16,-3-5-11-16,0-5 4 16,-1-9-11-16,-1-9 0 15,-3-8 0-15,-1-9-7 16,-1-4-23-16,-2-6-82 15,0-6-61-15,0-12 9 16,-2-9-172-16,-5-4-254 0</inkml:trace>
  <inkml:trace contextRef="#ctx0" brushRef="#br2" timeOffset="-17193.37">29144 11828 738 0,'0'0'195'16,"0"0"-151"-16,0 0-30 15,0 0 82-15,0 0 34 16,0 0-32-16,82-48-41 16,-56 48-11-16,4 0 44 15,0 7 2-15,-4 3-45 16,-2 5-17-16,-7 1-20 16,-8 0 5-16,-4 1-8 15,-5-1-7-15,0 1 22 16,-8-2-10-16,-12-2 1 15,-7 0 2-15,-6-5-15 0,-1-1 9 16,-2-2-8-16,3-5-1 16,6 0 0-1,5 0-8-15,7-5-161 0,10-9-47 16,4 1-182-16,1 1-88 0</inkml:trace>
  <inkml:trace contextRef="#ctx0" brushRef="#br2" timeOffset="-16877.73">29424 11828 743 0,'0'0'145'15,"0"0"-98"-15,0 0-19 16,0 0-5-16,49 88 45 16,-35-67-10-16,2-5-32 15,1-5 11-15,2-6-5 0,2-5 25 16,-2 0 2-16,-1-9-26 15,-2-8-4-15,-4-5-10 16,-6-3-3-16,-3-2 7 16,-3-1-22-16,0 4 17 15,-10-1 14-15,-5 7 26 16,-3 5 18-16,-1 7 7 16,-1 6-26-16,-1 0-30 15,2 13-27-15,4 4-2 16,2 3-30-16,5 0-105 15,8-1-84-15,0-3-340 0,8-9 44 16</inkml:trace>
  <inkml:trace contextRef="#ctx0" brushRef="#br2" timeOffset="-15848.93">29608 11511 1007 0,'0'0'225'0,"0"0"-165"16,3 81-24-16,4-36 31 15,2 3 43-15,5-4-11 16,3-5-53-16,4-10-27 16,0-3 2-16,3-9-21 15,-2-6 1-15,-1-4-1 16,-3-7-67-16,-3 0-55 0,-3-12-6 15,-1-8-86-15,-1-1-80 16,-4-1 76-16,0 3 119 16,-3 6 77-16,1 8 16 15,-2 5 6-15,2 5 42 16,-3 12 112-16,1 7 90 16,1 3-44-16,3 0-94 15,2-4-22-15,3-3-28 16,4-6-5-16,3-4-6 15,2-9-10-15,-1-1-9 16,0-3-6-16,-2-15 7 16,-4-6-18-16,-5-2-9 0,-5-3-10 15,-3-2-23 1,0 2-2-16,-15 1 17 0,-2 7-19 16,-3 5 22-16,0 11 14 15,-1 5-8-15,0 4 9 16,3 18 0-16,2 4 1 15,2 3 18-15,3 0 0 16,5-1 11-16,4-4-1 16,2-7-19-16,0-4 6 15,6-8-10-15,9-3 6 16,3-2 7-16,1-2-18 16,2-12 6-16,-3-3-5 0,0-3-1 15,-4 4 0 1,-4-1 0-16,-3 8 1 0,-2 4-2 15,-1 5 0-15,-1 0-13 16,2 9 12-16,1 11 1 16,1 2 29-16,2 4-14 15,6-5-6-15,3-2 4 16,3-6-13-16,3-7 0 16,-2-4 0-16,1-2-36 15,-4-5-65-15,-4-14-5 16,-2-6-49-16,-5-3-13 15,-4 1 42-15,-2-3 116 16,-2 1 10-16,0 5 80 16,0 5 38-16,0 6-15 15,0 10-26-15,0 3-49 0,0 13-27 16,0 11 55 0,0 5 0-16,3 3-29 0,3-4-3 15,4-3-24-15,1-6 1 16,-2-2-1-16,1-7 6 15,-3-6-6-15,-1-4 2 16,-1 0 9-16,0-17-8 16,0-6-3-16,-2-8-41 15,3-4 10-15,0-2-3 16,4-1 34-16,2 3 7 16,4 5 5-16,1 8 17 15,4 8 16-15,-1 8 10 16,4 6-1-16,-1 0-25 0,1 11 22 15,-3 3-24 1,-2-1-14-16,-1-2-13 0,-1-3-9 16,-4-4-204-16,-5-4-584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14T13:54:20.51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666 1146 849 0,'0'0'270'0,"0"0"-189"15,0 0-28-15,0 0 67 16,0 0 6-16,0 0 2 15,0 0-29-15,0-5-39 16,0 5 10-16,0 0-30 16,0 0-15-16,0 0-21 15,0 10-3-15,5 13-1 0,4 12 0 16,1 8 8 0,4 11 1-16,-3 3-8 0,-3 1 8 15,1-2 0-15,-3-3-9 16,1-4 0-16,-2-7 0 15,-2-5-69-15,0-5-108 16,-3-9-139-16,0-10-287 0</inkml:trace>
  <inkml:trace contextRef="#ctx0" brushRef="#br0" timeOffset="256.85">541 1165 863 0,'0'0'274'15,"0"0"-223"-15,0 0-50 16,0 0 23-16,0 0 29 16,116 15 15-16,-72-10-2 15,2-2-25-15,-1-2 1 16,-5-1-27-16,-3 0-14 15,-9 0-2-15,-8 0-28 16,-8 3-90-16,-8-1-211 16,-4 5-256-16</inkml:trace>
  <inkml:trace contextRef="#ctx0" brushRef="#br0" timeOffset="428.28">638 1428 1024 0,'0'0'129'0,"0"0"-97"16,0 0-18-16,0 0 18 16,85 20 51-16,-46-20-25 15,5 0-26-15,0 0-5 16,14-14-27-16,-9-1-293 16,-10-2-559-16</inkml:trace>
  <inkml:trace contextRef="#ctx0" brushRef="#br0" timeOffset="719.1">936 785 1207 0,'0'0'155'16,"0"0"-155"-16,0 0-13 15,103 45 13-15,-33 6 33 16,17 35 29-16,4 29 36 16,-6 13-7-16,-25-1-53 15,-32-13-7-15,-22-17-14 16,-6-10-11-16,-9-17-3 0,-9-17 12 16,0-19-15-1,3-7 1-15,-1-2-1 0,-8-2 0 16,5-6-118-16,2-9-451 0</inkml:trace>
  <inkml:trace contextRef="#ctx0" brushRef="#br0" timeOffset="1584.87">1959 1199 848 0,'0'0'189'0,"0"0"-133"15,0 0-37-15,0 0 23 16,0 78 83-16,5-39-14 15,7 8-3-15,1 2 23 16,-2 1-48-16,-1-3-26 16,2-3-21-16,-6-6-24 15,0-6 8-15,-1-8-18 16,-2-3 4-16,-2-7-5 16,-1-6-1-16,0-3-31 15,0-5-100-15,0-10-142 16,-6-6-495-16</inkml:trace>
  <inkml:trace contextRef="#ctx0" brushRef="#br0" timeOffset="2131.06">1852 1180 1079 0,'0'0'262'15,"0"0"-204"-15,0 0 2 16,0 0-14-16,0 0 33 15,36-78 8-15,-6 61-39 16,9 5-24-16,5 4-15 16,5 7-8-16,1 1 3 15,-1 9 2-15,-6 10 19 16,-7 5-12-16,-9 4-12 16,-8 3-2-16,-11 3-4 15,-8 3 5-15,-3 1 54 16,-18 0-40-16,-2-1-13 0,-5-7 12 15,1-5-7-15,-1-8-2 16,7-7 3-16,3-7-6 16,2-3-1-16,5 0-49 15,5-10-48-15,6-3-27 16,0-3-34-16,15 0 82 16,12 3 44-16,9 6 16 15,3 4 6-15,7 3 9 16,2 1 1-16,-2 15 22 15,-1 3 20-15,-7 5 42 16,-6 1 12-16,-11 4-52 16,-8 0-8-16,-13 0 2 15,0 2 4-15,-16-2-15 16,-14-1-17-16,-7-5 41 0,-5-3-16 16,-4-7 12-16,2-7 6 15,3-4-43-15,8-2 12 16,9 0-22-16,6-2-1 15,12-4-29-15,6-3-81 16,12-10-141-16,12 2-101 16,1 0-212-16</inkml:trace>
  <inkml:trace contextRef="#ctx0" brushRef="#br0" timeOffset="2440.1">2619 1477 942 0,'0'0'152'0,"0"0"-81"16,3 82 45-16,-3-50-35 15,0-2-26-15,0-9 26 16,0-5-34-16,0-8-24 16,3-6-1-16,-3-2-15 15,0-6 104-15,4-17-21 16,-1-8-71-16,0-8 5 15,3-4-7-15,5-1-9 16,2 7 34-16,7 6-24 16,2 6-1-16,0 7-17 15,2 8 6-15,-1 5-12 0,-1 5 5 16,0 0-5 0,5 5-95-16,-7 7-217 0,-4-4-765 0</inkml:trace>
  <inkml:trace contextRef="#ctx0" brushRef="#br0" timeOffset="2780.44">3259 1039 1393 0,'0'0'256'0,"0"0"-195"15,0 0-45-15,-2 71 8 16,2-30 101-16,9 4-18 16,0 11-23-16,5 5-24 15,-1 4-32-15,-4-1-4 16,0-5-24-16,0-8 6 15,-3-9-6-15,-2-10 9 16,1-12-18-16,-4-8-7 16,1-11-61-16,-2-14-69 15,0-12-174-15,0-6-478 0</inkml:trace>
  <inkml:trace contextRef="#ctx0" brushRef="#br0" timeOffset="3050.27">3038 1015 1091 0,'0'0'391'16,"0"0"-352"-16,0 0-39 15,0 0 26-15,0 0 18 16,0 0 29-16,124-23-27 15,-69 23-6-15,9 0 18 0,3 0-42 16,2 4-4-16,-4 1 11 16,-2 2-22-16,-12-2-2 15,-5 0-42-15,-13 3-126 16,-8-3-59-16,-16-1-366 0</inkml:trace>
  <inkml:trace contextRef="#ctx0" brushRef="#br0" timeOffset="3253.04">3189 1235 1101 0,'0'0'213'0,"0"0"-145"0,0 0 55 16,101-2-67-16,-55-4 3 15,5 0-18-15,16 3-22 16,-12-1-19-16,-13 3-357 0</inkml:trace>
  <inkml:trace contextRef="#ctx0" brushRef="#br0" timeOffset="3498.19">3782 1387 1145 0,'0'0'250'16,"0"0"-207"-16,0 0 9 15,81 2 27-15,-50-2 4 16,-4 0-3-16,0 0-51 15,-8 0-29-15,-4 0-42 16,-9 0-217-16,-6 0-454 0</inkml:trace>
  <inkml:trace contextRef="#ctx0" brushRef="#br0" timeOffset="3919.14">3757 1458 1151 0,'0'0'311'16,"0"0"-222"-16,0 0-6 16,0 0-20-16,0 0 17 15,-16 82-29-15,16-67-4 16,0-3-12-16,1-2-23 16,8-3-8-16,0-5-4 15,3-2 0-15,9 0 18 16,1 0-7-16,9-9-2 15,2 1-9-15,3 3-14 16,0 5 13-16,0 0-1 0,-2 7-1 16,-4 15 3-1,-5 2 0-15,-7 3 1 0,-9 2 40 16,-9 0 7-16,0 3 4 16,-6-3-14-16,-15-3-7 15,-7-2 19-15,-8-6-25 16,-3-4 5-16,-1-4 2 15,-3-8-21-15,2-2 20 16,7 0-22-16,1-2-9 16,11-6 3-16,6 2-3 15,5 3-49-15,5 3-76 16,6 0-175-16,0 0-799 0</inkml:trace>
  <inkml:trace contextRef="#ctx0" brushRef="#br0" timeOffset="7455.02">5062 4480 459 0,'0'0'362'15,"0"0"-196"-15,0 0-34 0,0 0 10 16,0 0-26-16,0 0 45 16,0 0-23-16,0-35-27 15,0 29-10-15,-2 1-34 16,1 0-15-16,-1 3 6 16,2 0-31-16,0 2 1 15,0 0-28-15,0 0-22 16,0 0 21-16,0 12-22 15,0 12 23-15,0 4 18 16,0 11-18-16,0 0 17 16,0 3-17-16,3-5 0 15,-1-1 0-15,1-2 0 16,-3-4 0-16,0-1-65 16,0-4-106-16,0-4-47 0,0-9-62 15,0-4-210-15,0-8-24 0</inkml:trace>
  <inkml:trace contextRef="#ctx0" brushRef="#br0" timeOffset="8114.78">4844 4151 978 0,'0'0'184'16,"0"0"-165"-16,0 0-19 16,0 0 0-16,0 0 23 0,0 0 25 15,81-27 15-15,-35 24 40 16,5 3-52-16,9 0 6 16,1 8-2-16,-3 6-8 15,-6 6 9-15,-6 5-32 16,-10 2-13-16,-9 1-5 15,-9 1-6-15,-12 2-1 16,-6 1-8-16,0 1 9 16,-20-1 34-16,-8 2-33 15,-5-5 5-15,-1-4-6 16,1-6 6-16,-1-5-3 16,10-6 7-16,3-6-9 0,5-2 26 15,7 0-27 1,4-7-24-16,5-6-36 0,0-2-26 15,9-3 22-15,12 1 37 16,9 1 12-16,3 3 8 16,4 6 7-16,3 3-2 15,2 4 2-15,0 0 0 16,-1 11 31-16,-3 6 2 16,-4 4 3-16,-6 4 2 15,-7 3-23-15,-7 2 1 16,-8 3-7-16,-6-1-1 15,-3 4 11-15,-21-2-1 16,-6-2 1-16,-6-1 25 0,-6-5-9 16,-2-7 10-1,-1-4-1-15,-1-7-26 0,1-6 18 16,6-2-21 0,5 0-2-16,7-7-2 0,8-2-11 15,8 1-11-15,4 0-27 16,7 2-48-16,0 0-50 15,30-8-25-15,1 3-22 16,3-2-346-16</inkml:trace>
  <inkml:trace contextRef="#ctx0" brushRef="#br0" timeOffset="8581.54">5729 4489 804 0,'0'0'284'16,"0"0"-209"-16,0 0-68 15,0 0 19-15,0 0 36 16,0 0 2-16,-12 91 16 16,12-64-41-16,0-1-6 15,9 0-15-15,-3-3 34 16,0-5-4-16,-2-5-35 15,-1-5 0-15,-1-4 2 16,-2-2-14-16,0-2 19 16,0 0 51-16,0-6 10 0,0-10-48 15,-8-3-25-15,1-7-7 16,-1-3-1-16,1-2-3 16,7-2-18-16,0-3-65 15,7 3 69-15,8 3 16 16,6 8-21-16,4 5 22 15,1 5 11-15,4 9-10 16,4 3-1-16,-3 0 34 16,2 11 21-16,-5 0 7 15,-5-1-27-15,-5 0 0 16,-6-5-3-16,-5 0-32 16,-4-4 6-16,-3-1-6 15,0 0-23-15,-3 0-118 16,-7-9-853-16</inkml:trace>
  <inkml:trace contextRef="#ctx0" brushRef="#br0" timeOffset="9406.89">6392 3527 798 0,'0'0'559'0,"0"0"-437"0,0 0-20 15,0 0 2-15,0 0 9 16,0 0 16-16,0 0-46 15,0 0-26-15,0 0-22 16,8-7-35-16,9-8 0 16,9-9 35-16,14-8-17 15,7-8 12-15,6-5-29 16,7-5 9-16,1-1-5 16,2 1-5-16,-2 0 0 15,0 7 0-15,-6 3-8 16,-7 8 8-16,-5 7 0 15,-10 5 0-15,-8 5 2 16,-8 5-2-16,-5 5 0 0,-8 0-17 16,-4 1-45-16,-6 2-55 15,-13-1-370-15,-6 2-754 0</inkml:trace>
  <inkml:trace contextRef="#ctx0" brushRef="#br0" timeOffset="10025.77">4850 3507 1096 0,'0'0'253'0,"0"0"-134"16,0 0 28-16,0 0-7 15,-71-101-16-15,45 62-39 16,-1-7 32-16,-4-6-37 16,1-1-68-16,-1-3 5 15,1 2-17-15,2 3 9 16,2 2 3-16,6 8-11 0,3 5 0 16,2 7 16-16,6 9-9 15,5 6-8-15,1 7 0 16,1 4-20-16,2 3 18 15,0 0-6-15,0 0-8 16,0 0-24-16,0 3-96 16,0 26-58-16,0-3-164 15,-1 4-474-15</inkml:trace>
  <inkml:trace contextRef="#ctx0" brushRef="#br0" timeOffset="10781.55">4133 4389 1030 0,'0'0'334'0,"0"0"-209"15,0 0-22-15,0 0 39 16,-85 25-47-16,46-11-5 16,-6 1-3-16,-13 5-64 15,-21 12 20-15,-15 8-13 16,-16 9-30-16,10-1 19 16,19-9-19-16,27-8 1 15,14-11 4-15,-3 7-5 16,-3-2-1-16,1 0 1 15,12-3-3-15,6-5-9 0,8-7 12 16,10-3-19-16,3-4-4 16,6 0-171-16,6 0-157 15,12 0-17-15,-2 0-37 0</inkml:trace>
  <inkml:trace contextRef="#ctx0" brushRef="#br0" timeOffset="11375.6">5283 5213 1211 0,'0'0'200'15,"0"0"-150"-15,0 0-27 16,-33 92-22-16,21-44 48 16,-3 18 61-16,-7 16-12 0,1 20-2 15,-6 2-27 1,5-20-12-16,4-21-11 0,7-22-40 16,2-5 6-16,-2 0-12 15,0 3 2-15,0-4 9 16,4-9-11-16,4-11-6 15,3-11-42-15,0-11-159 16,12-10-307-16,3-9-2 0</inkml:trace>
  <inkml:trace contextRef="#ctx0" brushRef="#br0" timeOffset="11781.11">5868 5288 955 0,'0'0'639'16,"0"0"-558"-16,0 0-71 15,0 0 2-15,0 0 1 16,0 0 28-16,0 0 1 16,50 75 40-16,-8-55-38 15,10 6 3-15,20 10 9 16,23 14-21-16,17 12 21 0,-6-2-19 16,-24-7-14-16,-22-14 24 15,-19-7-29-15,3 4 1 16,0 6-19-1,1 3 5-15,-9-6-14 0,-9-6 9 16,-2-8-25-16,-7-8-6 16,-6-9-94-16,4-19-111 15,-4-14-283-15,-1-11-322 0</inkml:trace>
  <inkml:trace contextRef="#ctx0" brushRef="#br0" timeOffset="12364.99">7672 2609 1309 0,'0'0'233'0,"0"0"-185"16,9 107-47-16,6-25 28 15,3 20 50-15,6 4 29 16,-3-19 2-16,-6-25-79 16,-6-22-12-16,-2-9-19 15,-1 1-5-15,0 1 4 16,-3-3-63-16,-1-10-34 15,-2-11-119-15,0-4-191 16,0-5-412-16</inkml:trace>
  <inkml:trace contextRef="#ctx0" brushRef="#br0" timeOffset="12615.77">7619 2641 1407 0,'0'0'267'16,"0"0"-213"-16,0 0-45 15,0 0 6-15,91-24 6 16,-46 19-4-16,5 0 10 16,4 4-16-16,1 0-10 15,-3 1 13-15,-3 0-14 16,-7 0-17-16,-10 4-110 15,-16 14-131-15,-10-2-288 16,-6 1-97-16</inkml:trace>
  <inkml:trace contextRef="#ctx0" brushRef="#br0" timeOffset="12811.27">7732 3012 1099 0,'0'0'285'16,"0"0"-219"-16,0 0-40 15,0 0 67-15,0 0-7 16,84 14 38-16,-37-14-28 16,7-6-60-16,1-5-10 15,-1 3-26-15,-5-1-6 16,-10 1-3-16,-8-1-120 16,-13 2-217-16,-10 1-637 0</inkml:trace>
  <inkml:trace contextRef="#ctx0" brushRef="#br0" timeOffset="13425.14">4337 2140 1106 0,'0'0'266'15,"0"0"-199"-15,0 0 38 16,0 0 29-16,0 0-48 16,0 0-4-16,0 0-22 15,-30-27-38-15,30 30-22 16,0 19-8-16,0 14 8 15,0 15 22-15,0 9-22 16,3 6 6-16,3-3-6 16,2-4-12-16,-1-6-37 15,-4-11-87-15,0-7-64 0,-3-8-29 16,0-11-146 0,0-5-250-16</inkml:trace>
  <inkml:trace contextRef="#ctx0" brushRef="#br0" timeOffset="13650.63">4188 2277 948 0,'0'0'200'16,"0"0"-160"-16,0 0-24 15,0 0 97-15,0 0-23 16,103-30 18-16,-63 24-18 0,2-5-54 15,4 2-1 1,-1-2-14-16,-3-1-21 0,-2 2 0 16,-9 3-130-16,-10 2-150 15,-9 3-323-15</inkml:trace>
  <inkml:trace contextRef="#ctx0" brushRef="#br0" timeOffset="13867.64">4271 2355 599 0,'0'0'140'0,"0"0"-5"0,0 0 106 16,84 0-85-16,-45 0-54 15,1 0 42-15,2 0-54 16,1 0-76-16,-4 0-14 15,-2 0-10-15,-8 0-214 16,-15 0-455-16</inkml:trace>
  <inkml:trace contextRef="#ctx0" brushRef="#br0" timeOffset="14505.11">2298 4683 1295 0,'0'0'270'0,"0"0"-191"16,0 0-4 0,0 0-3-16,0 0 10 0,0 0-53 15,0 0-16-15,-16-8-13 16,16 29 0-16,1 13 10 16,7 11 8-16,2 11-18 15,-1 4 19-15,-1-1-18 16,-1-3 5-16,-3-4-6 15,1-8-28-15,-2-5-131 16,0-7-117-16,-3-9-82 16,0-11-218-16</inkml:trace>
  <inkml:trace contextRef="#ctx0" brushRef="#br0" timeOffset="14733.03">2210 4758 871 0,'0'0'183'15,"0"0"-122"-15,0 0 61 16,0 0-11-16,106-17-53 16,-67 11-23-16,-2-2 30 15,2-3-22-15,1-2-29 16,-3 1-14-16,-1 1-57 15,-12 5-59-15,-9 3-272 0</inkml:trace>
  <inkml:trace contextRef="#ctx0" brushRef="#br0" timeOffset="14935.34">2298 4993 606 0,'0'0'378'15,"0"0"-284"-15,0 0-68 16,0 0 118-16,0 0 4 16,0 0-12-16,109-12-17 15,-73 4-76-15,1 2-14 16,5 1-29-16,16 5-47 16,-9 7-145-16,-4 7-459 0</inkml:trace>
  <inkml:trace contextRef="#ctx0" brushRef="#br0" timeOffset="15467.03">4459 6545 773 0,'0'0'98'15,"0"0"-96"-15,0 0 48 0,0 0 90 16,0 0 59-1,0 0-25-15,0 0-38 0,-44-45-19 16,44 45-62-16,0 13-47 16,0 15 37-16,0 9-25 15,0 14 4-15,0 8 6 16,4 3-22-16,-4 0 4 16,3-5-12-16,0-2-15 15,0-7-1-15,-3 3-163 16,3-15-153-16,-1-11-326 0</inkml:trace>
  <inkml:trace contextRef="#ctx0" brushRef="#br0" timeOffset="15717.07">4221 6602 1020 0,'0'0'208'0,"0"0"-159"16,0 0-29-16,0 0 31 15,95-1 26-15,-49 1 4 16,5-2 49-16,3 0-51 16,-2-5-59-16,0 4-20 15,-10-2-1-15,-9 5-163 16,-9 0-195-16,-17 0-424 0</inkml:trace>
  <inkml:trace contextRef="#ctx0" brushRef="#br0" timeOffset="15898.18">4342 6957 1307 0,'0'0'196'16,"0"0"-153"-16,0 0-15 15,80 2 15-15,-35-8 8 16,25-9-4-16,20-7-31 16,17-5-16-16,-18 4-106 15,-17 6-702-15</inkml:trace>
  <inkml:trace contextRef="#ctx0" brushRef="#br0" timeOffset="16406.99">7113 6283 1179 0,'0'0'384'0,"0"0"-297"16,0 0-63-16,0 0-23 0,0 0 18 15,10 130 46-15,13-48 0 16,8 20 9-16,-4-8-14 15,-8-19-60-15,-8-24 10 16,-1-16-10-16,-1 5-52 16,-1-1-33-16,-2 4-128 15,-2-15-110-15,-3-13-231 0</inkml:trace>
  <inkml:trace contextRef="#ctx0" brushRef="#br0" timeOffset="16633.08">7080 6486 1079 0,'0'0'190'16,"0"0"-151"-16,0 0-23 16,0 0 68-16,112-16 66 15,-67 5-16-15,4-3-50 16,3-3-35-16,-1 2-49 15,-5 1 0-15,-7 2-29 16,-6 10-132-16,-12 2-115 16,-12 0-420-16</inkml:trace>
  <inkml:trace contextRef="#ctx0" brushRef="#br0" timeOffset="16818.02">7203 6788 1149 0,'0'0'361'0,"0"0"-268"16,0 0-58-16,0 0-10 16,0 0 27-16,99 14 33 15,-52-22-34-15,6-6-6 16,5-3-45-16,-1-3 0 16,9-10-121-16,-17 7-369 15,-12 0-504-15</inkml:trace>
  <inkml:trace contextRef="#ctx0" brushRef="#br0" timeOffset="17210.12">7918 6255 1190 0,'0'0'526'0,"0"0"-477"0,0 0-48 15,0 0 27-15,9 98-10 16,5-38 79-16,4 22-1 16,7 20-39-16,-3-8 11 15,-2-18-44-15,-7-23-16 16,-4-18 1-16,3 2-9 16,0 2-6-16,-1 0-50 15,-5-1-146-15,-2-12-303 16,-4-7-702-16</inkml:trace>
  <inkml:trace contextRef="#ctx0" brushRef="#br0" timeOffset="17570.55">7443 7386 1167 0,'0'0'293'0,"0"0"-257"15,0 0 17-15,0 0 22 16,89-11 59-16,-41 2 10 0,7-4-59 15,6-1-3-15,3-1-32 16,0-1-37-16,-1 4 12 16,-5 2-25-16,-7 1 1 15,-8 2-1-15,-10 0-5 16,-8 2-31-16,-13 3-69 16,-12-2-130-16,-1 0-120 15,-13 1-555-15</inkml:trace>
  <inkml:trace contextRef="#ctx0" brushRef="#br0" timeOffset="17909.72">6765 6878 1137 0,'0'0'200'0,"35"131"-155"16,-13-33 33-16,-2-5 31 15,-9-18-28-15,-6-25 8 16,-4-17-39-16,-1 3-24 16,2-2-26-16,-2 2-27 15,0-14-212-15,0-9-469 0</inkml:trace>
  <inkml:trace contextRef="#ctx0" brushRef="#br0" timeOffset="18635.18">5056 6582 935 0,'0'0'282'16,"0"0"-153"-16,0 0 25 15,0 0 2-15,0 0-89 16,0 0-10-16,-9 85 7 16,9-9-1-16,2 22 10 15,5-5-42-15,-3-18 4 16,-2-20 5-16,-2-16-40 0,3 7 0 15,-3 3-2-15,3 1-91 16,-3-2-51-16,0-12-229 16,-3-10-469-16</inkml:trace>
  <inkml:trace contextRef="#ctx0" brushRef="#br0" timeOffset="19026.28">4146 7632 1363 0,'0'0'231'0,"0"0"-231"16,0 0 12-16,0 0-3 16,0 0 74-16,97 0 42 15,-42 0 8-15,6 0-69 16,2 0-21-16,0-1-24 15,-4-3-18-15,-9-3 19 16,-7 0-20-16,-12-2-17 0,-11 1-30 16,-16-6-136-16,-4 5-87 15,0-1-359-15</inkml:trace>
  <inkml:trace contextRef="#ctx0" brushRef="#br0" timeOffset="19327.99">3906 6883 1182 0,'0'0'310'0,"0"0"-250"15,0 0-51-15,0 0-9 16,3 101 43-16,9-20 33 16,3 19 12-16,-5-3-30 15,-2-21-30-15,-5-25 1 16,0-18-23-16,1 1-6 16,-1 0-29-16,-3 5-88 15,0-12-154-15,0-11-444 0</inkml:trace>
  <inkml:trace contextRef="#ctx0" brushRef="#br0" timeOffset="19897.28">2037 5799 935 0,'0'0'346'16,"0"0"-223"-16,0 0-79 16,0 0-9-16,0 0 78 15,0 0-9-15,106-36 8 0,-61 23-24 16,8 1-52-16,7-2 0 16,3 0-28-16,1 1 0 15,-3 3 8-15,0-2-15 16,-7 3-1-16,-8 2 0 15,-6-1 0-15,-14 3-7 16,-5 0 7-16,-12 4-36 16,-9 1-78-16,-6 0-130 15,-14 0-74-15</inkml:trace>
  <inkml:trace contextRef="#ctx0" brushRef="#br0" timeOffset="20339.25">1546 5124 522 0,'0'0'257'0,"0"0"-150"0,0 0-91 15,0 0 18-15,0 0 83 16,0 0 16-16,0 0-7 15,29 60-17-15,-14-21-29 16,7 19 15-16,8 24-27 16,-2-3 20-16,-4-5-43 15,-6-11-14-15,-5-15 4 16,-2 0-25-16,5 1-4 16,-5-15-3-16,-2-8-3 15,-2-11-49-15,2-15-92 16,0-3-165-16,-1-16-266 0</inkml:trace>
  <inkml:trace contextRef="#ctx0" brushRef="#br0" timeOffset="20657.11">1678 4660 952 0,'0'0'131'16,"0"0"-76"-16,0 0 90 15,0 0 26-15,83-22 4 16,-50 12-44-16,3 0 6 15,7-1-19-15,-1-3-69 16,0 5-13-16,-1-3-32 16,1-1-4-16,19-5 0 15,-10 2-139-15,-6 0-382 0</inkml:trace>
  <inkml:trace contextRef="#ctx0" brushRef="#br0" timeOffset="21563.26">4961 1987 801 0,'0'0'272'15,"0"0"-107"-15,0 0 1 16,0 0 6-16,0 0-38 16,0 0-55-16,0 0-22 15,0-2-24-15,0 2-33 16,0 13 0-16,5 14 0 15,6 22 2-15,1 5 26 16,1 9-15-16,-1 6 9 0,-4-12-21 16,-1 6-1-16,-1-8 12 15,-3-9-12-15,-1-9-14 16,-2-6-52-16,-2-7-127 16,-10-9-131-16,0-6-397 0</inkml:trace>
  <inkml:trace contextRef="#ctx0" brushRef="#br0" timeOffset="21925.04">4276 1869 734 0,'0'0'155'16,"0"0"-53"-16,0 0 30 15,0 0 30-15,0 0-23 16,0 0-8-16,94-34-41 15,-60 30-56-15,5 3 1 16,3-1-6-16,0 1-12 16,-2-2 27-16,3 0-44 0,-7 0 1 15,-8-2-1-15,-10 5-89 16,-9 0-147-16,-9 0-368 16</inkml:trace>
  <inkml:trace contextRef="#ctx0" brushRef="#br0" timeOffset="22261.7">3806 2181 1006 0,'0'0'130'0,"0"0"-94"0,0 0-36 15,0 0 7-15,0 0 64 16,30 82 45-16,-6-38 38 16,0 7-55-16,-2 4-42 15,-1 1-31-15,-2 0-16 16,-5-5-8-16,-2-6 12 15,-3-3-13-15,-2-6 1 16,2-3-2-16,3 2-97 16,0-9-195-16,0-10-600 0</inkml:trace>
  <inkml:trace contextRef="#ctx0" brushRef="#br0" timeOffset="22818.22">7368 2101 185 0,'0'0'739'0,"0"0"-612"15,0 0-79-15,0 0 80 16,0 0 9-16,114 0 12 16,-70 0-27-16,5 0-22 15,1-2-39-15,2-2-29 16,-2 1-32-16,-2-4 0 16,10 3-76-16,-10 1-185 15,-11 1-281-15</inkml:trace>
  <inkml:trace contextRef="#ctx0" brushRef="#br0" timeOffset="23133.07">8299 2138 464 0,'0'0'386'15,"0"0"-256"-15,0 0 17 16,46 89 12-16,-25-45 10 16,-2 9-39-16,4 3 34 0,-1 5-77 15,-1-1-9-15,1 0-36 16,1-4-42-16,-3-3 19 15,-3-4-19-15,2-2-33 16,-1 12-78-16,-3-9-200 16,-6-6-480-16</inkml:trace>
  <inkml:trace contextRef="#ctx0" brushRef="#br0" timeOffset="23479.03">8150 3741 1060 0,'0'0'289'16,"0"0"-229"-16,0 0-52 16,0 0-7-16,0 0 70 15,0 0 101-15,99 0-34 16,-52 0-48-16,5-11-19 0,2-1-59 16,-1-2 6-1,-5 0-18-15,-5 0-7 0,-10 2-1 16,-5 5-151-16,-14 5-180 15,-8 2-563-15</inkml:trace>
  <inkml:trace contextRef="#ctx0" brushRef="#br0" timeOffset="24461.61">6637 4146 215 0,'0'0'764'0,"0"0"-604"16,0 0-6-16,0 0-18 16,0 0-7-16,0 0-14 15,0 0-42-15,0-19 0 16,0 19-29-16,0 0-12 16,0 0 20-16,0 0-41 0,0 0 13 15,0 0 7 1,0 0-30-16,0 2 7 0,0 10-8 15,-6 10 14-15,-1 10 2 16,-2 11-6-16,-3 20-10 16,-5 25 6-16,-2 23 0 15,1 2 29-15,5-19-24 16,2-29-1-16,5-27 12 16,0-7-20-16,-1 0 37 15,4-3-19-15,-3 2-19 16,3-13 27-16,1-5-13 15,2-7 0-15,-1-2 19 16,1-3-25-16,0 0 22 16,0 0-3-16,0 0-12 15,0 0 26-15,0 0-26 0,0 0-3 16,0 0-2-16,-2 0-11 16,2 0-2-16,0 0-45 15,-3-3-94-15,2-2-51 16,-6 5-646-16</inkml:trace>
  <inkml:trace contextRef="#ctx0" brushRef="#br1" timeOffset="33053.79">3633 3995 535 0,'0'0'173'0,"0"0"-88"15,0 0 8-15,0 0 41 16,0 0-18-16,-100 18-6 15,81-15-12-15,-2-1-54 16,-3 3-15-16,-1 0-6 16,4 2 2-16,-5 0 26 0,0 3-37 15,-3 3-13-15,1 0 14 16,0 1-15-16,-1 3 0 16,3 1 0-16,0 1 3 15,-1 5-3-15,3 1 0 16,-1 1 0-16,4 5 5 15,0-1-4-15,2 1-2 16,1 1 1-16,0 0-5 16,5 0 4-16,-1 0 1 15,2 0 0-15,2 1 1 0,5 2 1 16,2 1-2 0,0 3 0-16,3 2-7 0,0 2 6 15,0 0 2 1,0 2-1-16,5 0 29 0,4-3-28 15,7 0 18-15,3 0-4 16,4-3 24-16,4-3-1 16,6-2-28-16,3-3-8 15,5-1 28-15,7-4-5 16,4-2 13-16,5-4-6 16,4-6-26-16,0-3 25 15,5-6-5-15,-2-5-11 16,3 0 9-16,0-4-23 15,-1-10 9-15,-1-3-10 16,-2-3 6-16,-3-4 3 0,-2-5-2 16,-6-2-5-1,-6-6-2-15,-3-4 0 0,-4-2 0 16,-3-4 2-16,-3-1 5 16,-3-2-7-16,-3-2 2 15,-2 1 11-15,-3-2 6 16,-5 3-19-16,-1-1 0 15,-7-1-2-15,-3 0-5 16,-4 0-2-16,-2 0 9 16,0 1 0-16,-11 3 3 15,-7 0-3-15,-4 4-7 16,-7 3 6-16,-6 2 2 16,-1 3 1-16,-3 2-2 15,-4 5 0-15,-3 3 8 16,-5 5-8-16,-3 7 0 0,-3 7-1 15,-5 6-8-15,-5 1 2 16,4 8 7-16,1 10-8 16,2 7-5-16,6 2-40 15,6 3-11-15,8-1-46 16,3 13-91-16,11-7-135 16,7-9-579-16</inkml:trace>
  <inkml:trace contextRef="#ctx0" brushRef="#br1" timeOffset="33908.96">4422 3000 451 0,'0'0'112'16,"0"0"-77"-16,0 0-26 15,0 0 8-15,-91 37 59 16,72-26 31-16,0 0-9 16,2 3-50-16,2 3-39 15,0 3 5-15,-1 5-6 16,5 5-7-16,1 1 20 15,-2 5-4-15,6 4-8 16,6 2 36-16,0 6-15 16,3 3 5-16,18 3-9 0,7-1-9 15,5 2 18-15,7-4-16 16,6-5 20-16,4-5-4 16,2-9-25-16,3-6 25 15,6-9-18-15,2-5-16 16,3-7 27-16,1-5-27 15,1 0-1-15,2-12 0 16,-1-10 6-16,0-4 2 16,-4-6-7-16,-4-5 0 15,-5-4 6-15,-7-7 2 16,-10-2 14-16,-5-7-5 16,-9-3-12-16,-4-3 27 15,-6-3-2-15,-8 1-14 16,-5 2 18-16,-2 6-34 15,-10 1 49-15,-10 6-28 0,-8 1-9 16,-8 5 27 0,-6 0-18-16,-4 3 13 0,-6 5 4 15,-3 7-15-15,-2 4-8 16,-1 5-16-16,-2 7 10 16,3 5-25-16,-4 5 28 15,3 3-13-15,1 0 3 16,1 13-3-16,1 4-1 15,1 7-9-15,6 3-9 16,-1 6 19-16,10 4-42 16,3 5-1-16,9 3-60 15,10 24-101-15,6-9-9 0,11-6-279 0</inkml:trace>
  <inkml:trace contextRef="#ctx0" brushRef="#br1" timeOffset="34855.3">6321 2687 1107 0,'0'0'204'0,"0"0"-204"16,0 0-25-16,0 0 24 15,0 0 0-15,0 0 1 0,0 0 3 16,-76 32 3 0,64-13 3-16,0 9-2 0,1 4-5 15,0 6-2-15,-1 4 2 16,0 2 5-16,4 1 21 15,4 1-27-15,2 0 8 16,2 2 6-16,0 0-14 16,8-1 24-16,11 0 24 15,5-4-11-15,6-5 7 16,4-4-27-16,8-3 3 16,7-4 38-16,2-3-48 15,3-3 7-15,2-3-10 16,2-1-7-16,-1-5 14 15,1-3-15-15,2-2 8 16,-2-6 16-16,3-1-24 0,-1 0 11 16,-1-8-11-1,-3-6 1-15,-2-6 12 0,-5-2-12 16,-4-3 1-16,-7-5 12 16,-4-2-14-16,-4-4 0 15,-3-1 38-15,-3-2-11 16,-3 0 11-16,-2-2-12 15,-4-1-11-15,-3 3 16 16,-3 1-17-16,-3 2 11 16,-6 0-12-16,0 2-4 15,0-1 22-15,-4-1-17 16,-11 1-5-16,-3 0 3 0,-6 1-5 16,-3 1 8-1,-4 5 7-15,-5 5-13 0,0 1 29 16,-5 3-29-16,-3 7-2 15,-3 1 10-15,-3 5-7 16,-2 2-1-16,-3 4 1 16,1 0-10-16,0 1 8 15,1 9-8-15,2 4 0 16,6 5 0-16,4 1-14 16,3 7 12-16,7 4 2 15,3 6-23-15,4 7-11 16,3 6-66-16,-8 30-54 15,7-12-87-15,3-3-276 0</inkml:trace>
  <inkml:trace contextRef="#ctx0" brushRef="#br1" timeOffset="35763.65">6067 4898 553 0,'0'0'505'0,"0"0"-430"16,0 0-52-16,0 0 0 0,0 0-5 16,0 0 55-16,-80 69-13 15,68-47-27-15,-1 6 8 16,-1 1-30-16,-1 6-3 16,2 3 10-16,-1 3-16 15,1 4 7-15,2 2-3 16,1 1-5-16,3 2 17 15,2 2-12-15,5-1 5 16,0 0 11-16,0 2-7 16,15-3 31-16,3 3 1 15,7-4-40-15,2-1 16 16,9-1-15-16,4-4 2 16,5-2 11-16,3-2-20 15,5-3 7-15,4-4-8 16,1-3 0-16,2-5 8 0,1-5-8 15,0-4 1 1,-1-2 15-16,-4-9-15 0,-2-4-1 16,0 0 0-16,-5-4 1 15,0-12 12-15,-4-8-13 16,-6-5 16-16,1-5 15 16,-7-7-10-16,-5-3 3 15,-5-6-3-15,-7-3-11 16,-2-2 25-16,-4-1-13 15,-7 0-1-15,-3 0 4 16,0 0-25-16,-9 5 1 16,-12 1-1-16,-6 1 6 15,-7 8 1-15,-11 0-7 0,-4 5 1 16,-8 4 14-16,-4 6-15 16,-5 6 30-16,-5 11-4 15,2 7 10-15,-4 2 17 16,0 14-36-16,0 12-17 15,3 8-8-15,3 5-54 16,6 9-38-16,-8 20-70 16,17-9-140-16,10-6-383 0</inkml:trace>
  <inkml:trace contextRef="#ctx0" brushRef="#br1" timeOffset="36493.48">5220 5121 1046 0,'0'0'181'15,"0"0"-129"-15,0 0-24 16,0 0-28-16,-100 52 13 0,76-34 2 16,2 7-5-16,1 2 25 15,0 7-34-15,-1 6 7 16,0 6-8-16,-4 5 12 15,4 7-12-15,-2 4 5 16,2 4-4-16,5 0 21 16,4 0-16-16,7-2 18 15,4-1 23-15,2-2-17 16,8 0 24-16,14 0-14 16,11 0-13-16,6-5 10 15,7-3-36-15,6-8 7 16,2-6 4-16,6-7-11 15,2-7 15-15,-2-3-9 0,3-8-6 16,-4-6 8-16,-1-6-7 16,-4-2-2-16,1-7 0 15,-3-13-8-15,-4-8 2 16,-5-7 2-16,-7-8 4 16,-3-19 35-16,-11-18-34 15,-14-22 12-15,-8-3-13 16,-6 1 6-16,-21 12 3 15,-6 12-2-15,2 13 2 16,1 14 19-16,3 14-21 16,-1 3 24-16,-7-1-11 15,-5-3-14-15,-8 2 28 16,-1 7-21-16,-3 10-4 16,-2 8-9-16,-4 10 0 0,0 3 0 15,4 11-13-15,4 12-50 16,8 9 0-16,9 5-46 15,12 17-92-15,11-7-170 16,8-6-379-16</inkml:trace>
  <inkml:trace contextRef="#ctx0" brushRef="#br1" timeOffset="37251.44">6257 4232 751 0,'0'0'184'0,"0"0"-118"0,0 0 1 15,0 0-35-15,0 0 8 16,-70 86 1-16,55-57-1 16,6 5 12-16,-2 7-10 15,3 4-5-15,5 8 0 16,3 3-16-16,0 3 13 16,17 5 7-16,12 0-18 15,8 0 15-15,12-2-22 16,8-6-4-16,7-6 8 15,6-9-19-15,2-9 10 16,13-8-5-16,12-14-4 16,10-10 8-16,-7 0-10 15,-21-10 1-15,-21-7 21 0,-16-5-19 16,10-9 1-16,3-10-4 16,1-10 1-16,-9-8 22 15,-9-3 3-15,-13-13 11 16,-7-14 7-16,-18-13-27 15,0 0 21-15,-21 20 9 16,-1 19 4-16,-2 24 7 16,-2 6-12-16,-14-8 1 15,-9-1 5-15,-27-11-5 16,-21 3 8-16,-15 5-23 16,6 14-16-16,21 17 18 15,25 14-16-15,1 13-10 16,-25 34-8-16,-20 36-28 15,-11 26-14-15,13 21-54 0,16 6-148 16,32-37-159-16,11-16-802 0</inkml:trace>
  <inkml:trace contextRef="#ctx0" brushRef="#br1" timeOffset="38625.87">1084 8673 788 0,'0'0'267'15,"0"0"-141"-15,0 0 20 16,0 0 23-16,0 0-24 16,0 0-18-16,0 0-52 15,-21-8-30-15,15 8-10 16,0 0-33-16,-1 11 9 0,-1 6-11 15,-2 11-5 1,0 9 4-16,2 10 1 0,5 8 0 16,3 7 5-16,0 3-5 15,19 1-1-15,5-5-1 16,9-6-20-16,4-9 14 16,5-9-27-16,3-11-23 15,-2-14 6-15,-4-9 7 16,-2-3 32-16,-7-18-12 15,-9-10-39-15,-6-9 64 16,-9-4 2-16,-6-2 19 16,-2-1-2-16,-17 1-17 0,-8 6 37 15,-4 5 15 1,-2 9-7-16,-3 8 19 16,3 8-9-16,-1 7-12 0,7 0-14 15,3 12-31-15,8 15-6 16,4 6-1-16,9 9-36 15,3 4-72-15,24 9-129 16,4-10-328-16,5-12-223 0</inkml:trace>
  <inkml:trace contextRef="#ctx0" brushRef="#br1" timeOffset="39083.08">1688 8917 1122 0,'0'0'373'0,"0"0"-311"16,0 0-6-16,0 0-27 15,-82-3 16-15,55 7 28 16,2 8-47-16,0 5-11 16,5 6-15-16,2 5 0 15,6 5-1-15,2 1 1 16,7 0 0-16,3-5-4 15,0-3 4-15,7-8-9 16,11-6-7-16,3-7-51 16,7-5 54-16,-1 0 1 15,3-15 3-15,-2-4 8 16,-5-4 0-16,-2 0-10 16,-6 1 5-16,-5 5 12 15,-4 6 5-15,-3 8 5 0,0 3-14 16,-1 6 18-16,-1 22-12 15,4 25 9-15,2 24 34 16,0 25-30-16,1-6 18 16,-2-18-21-16,-2-23 2 15,2-18 8-15,0 2-27 16,0 2-1-16,2-5 0 16,2-11-37-16,-4-11-74 15,6-17-179-15,-2-18-85 16,-2-5-350-16</inkml:trace>
  <inkml:trace contextRef="#ctx0" brushRef="#br1" timeOffset="39653.83">1852 8964 993 0,'0'0'350'0,"0"0"-309"15,0 0-41-15,0 0 0 16,0 0 20-16,18 76 131 15,-12-27-88-15,3 2-41 16,4-3 10-16,-2-8-12 16,-2-7-10-16,0-11-1 15,1-9-9-15,-5-9 0 16,-2-4 0-16,-3 0 2 16,0-18 22-16,0-7-24 0,0-11-23 15,0-3 9-15,-3-3-26 16,1 1-20-16,2 2 20 15,0 7-10-15,0 7 31 16,8 8 9-16,3 9 9 16,0 8-12-16,1 6-17 15,4 18 9-15,-2 11 21 16,-1 4 34-16,1 7 6 16,-1-6-9-16,-1-5 33 15,7-6 4-15,-1-9-43 16,3-8-9-16,1-10-1 15,-2-2-15-15,2-9 0 16,-1-13-18-16,-4-10 1 0,-3-5-37 16,-6-1-38-16,-2-1 30 15,-6 3 27-15,0 7 33 16,0 9 2-16,-3 8 11 16,-3 9 67-16,1 3-29 15,2 14-49-15,0 15 0 16,3 12 2-16,0 7 4 15,2 3 0-15,10-2 2 16,9-6 0-16,0-7-7 16,7-12-1-16,14-17-106 15,-8-7-86-15,-4 0-336 0</inkml:trace>
  <inkml:trace contextRef="#ctx0" brushRef="#br1" timeOffset="40097.76">2555 8886 1015 0,'0'0'212'0,"0"0"-142"15,25 122-35-15,0-29 42 16,8 24 84-16,3 4-43 16,-3-8-47-16,-8-30-44 15,-9-28-10-15,-8-19-16 16,-2-8 0-16,-3 0 8 15,2-3-7-15,-4-6 4 16,-1-14 11-16,0-5 10 16,-15-13 50-16,-9-18-77 15,-10-25-11-15,-7-29 10 0,0-23-5 16,13-8-78-16,14 19 21 16,14 29-7-16,0 29 22 15,12 13 19-15,12 2 16 16,6 5 13-16,4 6 8 15,5 13 11-15,1 0 43 16,-6 20-6-16,-7 3 4 16,-6 7-11-16,-12 1-32 15,-9 5 24-15,0-1-18 16,-16-2-5-16,-8-6-1 16,-4-5-16-16,-2-10-2 15,0-7-4-15,6-5-94 0,3-13-103 16,9-9-179-16,5-2-498 15</inkml:trace>
  <inkml:trace contextRef="#ctx0" brushRef="#br1" timeOffset="40397.57">2919 9085 846 0,'0'0'224'16,"0"0"-139"-16,19 81 16 15,-10-54-22-15,3-9 5 16,3-8 70-16,0-8-70 16,3-2-36-16,-1-13 9 0,0-12-39 15,-4-9 33-15,-5-6-15 16,-8 1-35-16,0-1 39 16,-3 6-21-16,-15 6 12 15,0 10 19-15,-3 8-41 16,-1 10 11-16,1 2-20 15,3 18-17-15,2 11 8 16,7 5-29-16,4 2-21 16,5 7-90-16,11-10-214 15,5-10-601-15</inkml:trace>
  <inkml:trace contextRef="#ctx0" brushRef="#br1" timeOffset="40741.82">3272 8866 1517 0,'0'0'225'0,"0"0"-160"15,0 0-65-15,-97 20 7 16,75-3-7-16,4 2 0 16,9-1 1-16,9 1 0 15,0 0-1-15,14-4 0 16,11 2 0-16,8-2-21 15,1-1 21-15,3 3 0 16,-3-4 1-16,-4 0 8 16,-10 4-9-16,-7-2 0 15,-8 0 0-15,-5 3 1 0,-14 0 58 16,-11-2-14 0,-11-3-2-16,-4-4 6 15,1-5-40-15,6-4-9 0,5 0-6 16,7 0-120-16,9-6-62 15,12-11-125-15,0 2-318 16,9 0-116-16</inkml:trace>
  <inkml:trace contextRef="#ctx0" brushRef="#br1" timeOffset="41043.07">3517 9058 935 0,'0'0'258'16,"0"0"-164"-16,0 0 51 0,0 0-32 15,85-19 46 1,-73 4 31-16,-6-1-133 0,-3-3 19 16,-3-3-39-1,0 2-37-15,-11-2 12 0,-5 5-11 16,-1 7 0-16,-3 7-1 16,0 3-13-16,1 11 12 15,1 14-10-15,6 8 11 16,4 7-8-16,5-1 8 15,3 3 0-15,5-8 15 16,13-2-14-16,9-7-1 16,7-10 0-16,5-7-1 15,1-8 1-15,15-10-103 16,-16-11-131-16,-6-4-339 0</inkml:trace>
  <inkml:trace contextRef="#ctx0" brushRef="#br1" timeOffset="41238.06">3518 8760 1696 0,'0'0'171'16,"0"0"-123"-16,0 0-35 15,88 12-13-15,-43-10 57 16,6-2-4-16,2 0-29 15,19-3-24-15,-14-3-275 16,-9-1-1025-16</inkml:trace>
  <inkml:trace contextRef="#ctx0" brushRef="#br1" timeOffset="42139.66">4765 8915 1162 0,'0'0'215'0,"0"0"-192"16,0 0 0-16,0 0 16 15,0 0 111-15,99-26 6 16,-35 6-83-16,27-10-16 15,21-12-39-15,4-9-12 16,-19 3 8-16,-24 7-13 16,-25 10-2-16,-5-1-8 15,3-1-58-15,3-5-17 16,-2-2-127-16,-11 8 38 16,-11 6 4-16,-7 8-79 15,-11 8 75-15,-4 8 173 16,-3 2 32-16,0 5 53 15,0 14-49-15,0 6 35 0,0 8 30 16,0 1-34-16,0 5-4 16,5 0-15-16,6-2-29 15,0-4 6-15,0-9-24 16,-1-5 6-16,-6-9 1 16,-1-6 3-16,-3-4-1 15,0 0 64-15,0-15-40 16,-6-10-11-16,-7-4-11 15,-2-6 14-15,2-3 16 16,1-2-26-16,3 3 38 0,3-1-12 16,6 6-41-1,0 5 32-15,10 5-32 0,7 9 0 16,5 6 19-16,5 7-7 16,1 3 33-16,-1 17-10 15,1 4-4-15,-8 3 24 16,-7 5-29-16,-7 1 3 15,-6-2 1-15,0-2-31 16,0-2 0-16,0-5-75 16,-1-6-210-16,-2-9-720 0</inkml:trace>
  <inkml:trace contextRef="#ctx0" brushRef="#br1" timeOffset="42709.08">6279 8190 1463 0,'0'0'251'0,"0"0"-200"16,0 0-51-16,0 0-15 15,0 0 15-15,0 0 36 16,0 0 42-16,96 9-11 15,-56-5-54-15,3-3 3 16,-4-1-16-16,-6 0 1 16,-6 0 7-16,-8 0-8 15,-9-3 1-15,-8-1-1 0,-2 1-11 16,-3 0-30-16,-18 0-39 16,-6 3 13-16,-4 0 59 15,-3 0 7-15,1 8 1 16,0 6 6-16,2 4 1 15,1 3-8-15,3 4 1 16,3 1-9-16,6-1 8 16,3-1 1-16,9-4 0 15,6-4 0-15,0-3-4 16,11-3 4-16,13-3 0 16,4 0 0-16,11-4 4 15,1 2-4-15,2-2 9 16,-3 5 17-16,-2 0 8 15,-12 2 11-15,-5 1-1 0,-11 2-9 16,-8 1 26 0,-1 3-7-16,-13 0-10 0,-16 2-6 15,-7-1-31-15,-8-1 2 16,-1-4-9-16,3-7 8 16,2-1-16-16,12-5-27 15,5-2-97-15,10-9-210 16,8 0-762-16</inkml:trace>
  <inkml:trace contextRef="#ctx0" brushRef="#br1" timeOffset="43624.92">6950 8598 1079 0,'0'0'206'0,"0"0"-171"16,0 0-18-16,0 0 40 15,0 0 57-15,82-4-3 16,-59-9 1-16,1-4-29 15,-2-2-15-15,0-5-52 16,-7 2 3-16,-3 0-19 16,-9-2 6-16,-3 3-3 15,0 3-3-15,-7 1 2 16,-8 6-2-16,-6 3 0 0,1 8-15 16,0 0-7-1,-1 17-22-15,9 10 37 0,0 8-6 16,6 5 13-16,6 1-1 15,0-2 2-15,5-3-2 16,11-7 1-16,3-10-3 16,1-6 3-16,-1-9 0 15,5-4 0-15,-3-2 8 16,1-13-8-16,-1-4 0 16,-4-5-10-16,-1-4-29 15,-4 0 23-15,1 3-24 16,1 2 17-16,0 6 11 15,0 5 5-15,2 9 7 16,-1 3-9-16,3 10 9 0,-1 14 40 16,0 7-17-16,-3 3 0 15,-2 0 28-15,-3-3-32 16,-5-4 22-16,1-5-21 16,-4-7-19-16,-1-6 16 15,2-7-17-15,-2-2 15 16,0-3 8-16,0-17-23 15,0-7-1-15,0-5-45 16,1-4-24-16,1 0-16 16,5 3-5-16,4 7 35 15,-1 10 55-15,5 7 1 16,0 9 7-16,4 0 60 16,-1 20 17-16,3 5-2 0,0 4-39 15,-4 4-17 1,-1-1 7-16,-3-5-32 0,-1-8-2 15,2-6-25-15,-1-13-107 16,-4 0-69-16,0-15-349 0</inkml:trace>
  <inkml:trace contextRef="#ctx0" brushRef="#br1" timeOffset="44143.15">7702 8132 1568 0,'0'0'283'0,"0"0"-214"0,9 97-47 16,-3-40 2-1,2 9 15-15,3-1 49 0,3-3-19 16,4-5-51-16,2-11 4 16,0-8-22-16,1-16 0 15,0-12 0-15,-3-10-34 16,-2-1 1-16,-1-21-40 15,-2-11-55-15,-5-6 54 16,-4 2-15-16,-2 0 17 16,-2 11 37-16,0 8 26 15,0 9 3-15,0 9 2 16,1 9-3-16,4 19 7 16,2 6 32-16,2 3 29 15,5 0-2-15,5-8-13 16,3-4 1-16,1-11-4 0,2-8-32 15,-1-6 11-15,0-5-14 16,-9-15 8-16,1-8-16 16,-10-4 0-16,-6-4-9 15,0 2 0-15,-15-1-5 16,-9 4 14-16,-7 6 0 16,1 7-6-16,-3 9 6 15,3 9-23-15,2 2 17 16,6 17-7-16,4 6-7 15,8 4 19-15,5-1 1 16,5-4-16-16,0-6-30 16,21-6-168-16,0-8-72 0,0-4-303 0</inkml:trace>
  <inkml:trace contextRef="#ctx0" brushRef="#br1" timeOffset="44386.08">8275 8291 1423 0,'0'0'172'16,"0"0"-60"-16,0 0-57 16,0 0 51-16,97 50-1 15,-81-18-20-15,-1 7 15 16,-7 5-68-16,-2-3-8 16,-2 2-9-16,0-6-6 15,1-1-6-15,1-6-3 0,3-7 0 16,1-6-1-16,1-5 0 15,-1-8-42-15,-1-4-34 16,-6-6-80-16,-3-9-126 16,0-2-384-16</inkml:trace>
  <inkml:trace contextRef="#ctx0" brushRef="#br1" timeOffset="45186.9">8251 8562 1662 0,'0'0'247'15,"0"0"-188"-15,0 0-59 16,0 0 0-16,0 0 4 16,83 5 11-16,-48-5 7 0,2 0 19 15,2 0-40 1,-2-10 4-16,2-4-5 0,-5-3 1 16,-7-2 8-1,-4 2-9-15,-7 2 0 0,-7 4 0 16,-4 4-27-16,-3 7-3 15,-2 0-16-15,0 13 18 16,0 12 27-16,3 3 1 16,3 2 0-16,3-1 4 15,6-5-4-15,2-7-1 16,5-8-6-16,0-9 1 16,-1 0 6-16,2-8 0 15,-6-13 2-15,-5-7-2 16,-7-2-5-16,-5-4 5 0,0-2-7 15,-8 3 4-15,-15 5 3 16,-4 4 2-16,-3 9 5 16,2 11 20-16,1 4-27 15,6 11 0-15,0 14 0 16,9 7-2-16,3 4 2 16,5 0 15-16,4-2 4 15,0-8 6-15,11-5-25 16,6-9 0-16,4-6-2 15,1-6-11-15,2 0 13 16,-3-14-34-16,3-6-25 16,-4-2 21-16,-3-1-10 15,-1-2 39-15,-2 5 9 0,1 4 12 16,-3 10 19-16,1 6-16 16,-1 0 1-16,0 19 45 15,-2 9-30-15,-1 1-3 16,0 1-9-16,-1-4-6 15,4-4 22-15,-2-8-23 16,3-7-2-16,-2-7-1 16,1 0-8-16,1-10-2 15,-1-12-20-15,2-3-21 16,-4-3 19-16,2 0-10 16,0 1 4-16,-3 5 28 15,0 6 1-15,0 8-1 16,-2 8 2-16,-1 6-1 15,2 16 50-15,-2 8-7 0,4 2 4 16,-1 0 5-16,2-3-27 16,-1-6 3-16,4-6-28 15,0-7 3-15,-2-7-10 16,-1-3-41-16,5-14-59 16,-7-7-244-16,0-3-654 0</inkml:trace>
  <inkml:trace contextRef="#ctx0" brushRef="#br1" timeOffset="45429.31">9131 7999 1575 0,'0'0'272'0,"0"0"-223"0,0 0-49 15,0 0 1-15,-5 112 8 16,10-44 74-16,10 0-8 15,4 2-37-15,2-2-14 16,-4-17-24-16,2-1-1 16,-4-10-27-16,-3-12-32 15,-5-10-3-15,-2-9-82 16,-5-9-163-16,0-6-79 16,-5-8-291-16</inkml:trace>
  <inkml:trace contextRef="#ctx0" brushRef="#br1" timeOffset="45764.9">9212 8473 527 0,'0'0'232'0,"0"0"-86"16,0 0-48-16,0 0 40 16,0 0 2-16,0 0 11 15,0 0-55-15,76 26-57 16,-51-26-4-16,2 0-29 16,1-4 10-16,0-10-3 15,-2-5-12-15,-2-2 50 16,-3-5-31-16,-5 1 15 15,-3 1 53-15,-5 5-27 16,-2 4 24-16,-3 4-26 16,-3 8-39-16,0 3-17 15,0 2 6-15,0 14-9 16,2 6 10-16,5 5-4 0,3-1-6 16,4-1 1-16,4 3 0 15,-1-3 24-15,0 3-16 16,-1 0-8-16,-4 2 14 15,-7-1-15-15,-5 2 0 16,0-5-18-16,-24 3-83 16,-2-9-142-16,-2-4-747 0</inkml:trace>
  <inkml:trace contextRef="#ctx0" brushRef="#br1" timeOffset="46305.12">5234 9343 899 0,'0'0'215'0,"0"0"-76"16,0 0-19-16,0 0 17 16,0 0 2-16,0 0-58 15,0 0 5-15,-23-32-50 16,26 38-24-16,17 16 16 15,10 8 1-15,11 12 18 16,4 7 8-16,4 0-18 0,5-2-9 16,-5-8-28-1,-3-7 1-15,-5-8-2 0,-7-10-57 16,-6-11-119 0,-7-3-161-16,-12 0-328 0</inkml:trace>
  <inkml:trace contextRef="#ctx0" brushRef="#br1" timeOffset="46786.9">5647 9426 474 0,'0'0'138'0,"0"0"43"15,0 0 44 1,0 0-27-16,0 0-25 0,0 0-24 15,85 89-21-15,-70-53-74 16,-2 8 6-16,-2 4-7 16,-5 6-24-16,-3-1 14 15,-2 1-35-15,-1-6 6 16,0-8 2-16,0-10-16 16,0-13 1-16,3-8-1 15,0-9-7-15,0 0 6 16,0-14 2-16,0-12 6 15,0-7-7-15,-2-6-9 16,-1-1-27-16,0-1 9 16,0 5 10-16,0 8 16 15,0 10 2-15,5 8-1 0,7 10 0 16,3 2 8-16,7 18 21 16,5 9 8-16,-2 6-30 15,-1 5 19-15,-3-1-5 16,-9-1 24-16,-3-1-1 15,-9-1-37-15,0-6 4 16,0-2-11-16,-15-8 0 16,0-4-6-16,-3-6-38 15,-4-10-115-15,8 0-327 16,5-7-520-16</inkml:trace>
  <inkml:trace contextRef="#ctx0" brushRef="#br1" timeOffset="47086.94">6300 9663 1250 0,'0'0'289'16,"0"0"-289"-16,0 0 0 16,0 0 0-16,-4-76 50 15,-4 60 36-15,2 4 14 16,0 3-25-16,6 5-40 15,0 4-28-15,0 0-7 16,0 8 0-16,8 16 2 16,2 8 35-16,5 9-10 0,-6 10-2 15,3 4-19 1,-6 3 35-16,-3 1-17 0,-2-6-23 16,-1-3 9-16,0-10-10 15,0 0-54-15,0-11-198 16,0-9-473-16</inkml:trace>
  <inkml:trace contextRef="#ctx0" brushRef="#br1" timeOffset="47854.49">6688 9931 1311 0,'0'0'340'0,"0"0"-319"0,0 0 17 16,0 0-27-16,0 0 64 16,34-79 51-16,-19 65-54 15,6 3-26-15,0 5-31 16,6 6-9-16,0 0 7 16,-1 18-11-16,0 9 30 15,-4 7-32-15,-7 5 12 16,-3 0-10-16,-6-1-1 15,-6-4 6-15,0-5-7 16,0-7-25-16,-2-8 3 16,-5-7 2-16,1-7-25 15,0-7 5-15,0-15-73 0,6-11-45 16,0-6-9-16,0-1-31 16,9-2-35-16,10 8 86 15,1 7 147-15,2 13 32 16,2 8 106-16,3 6-20 15,-6 11 19-15,4 15-3 16,-4 9 7-16,-3 3-78 16,-5 1-43-16,-2-3 36 15,2-5-15-15,-2-7-18 16,-1-9 5-16,2-6-22 16,-3-9-12-16,6 0 4 15,-3-16-81-15,0-9 41 16,4-8-40-16,-2-1-39 15,-1 0-7-15,-4 4 35 16,0 7 70-16,0 8 23 0,-2 13 1 16,-1 2 25-16,2 17-2 15,2 12 53-15,2 12-24 16,3 0-36-16,0 5 37 16,9-7-6-16,1-6-20 15,6-10 2-15,1-9-21 16,1-12 1-16,-2-2-10 15,-1-16 10-15,-5-11-18 16,-4-7 8-16,-8-7 0 16,-8 0 7-16,-5-3 16 15,-8 3 12-15,-14 9 28 16,-9 5-7-16,-5 9 26 16,-6 5-14-16,-1 10-46 0,4 3-22 15,3 8-71 1,6 14-174-16,2 17-54 0,10-4-205 15,9-3-129-15</inkml:trace>
  <inkml:trace contextRef="#ctx0" brushRef="#br1" timeOffset="48461.95">7882 9994 1182 0,'0'0'364'0,"0"0"-275"16,0 0-67-16,27-88 19 0,-25 58 34 16,-2 1-15-16,0 6 0 15,-2 5-24-15,-8 8-7 16,1 7-25-16,1 3-2 16,0 10-3-16,2 15 2 15,1 8-1-15,5 11 18 16,0 1-17-16,0-1 16 15,9-4 10-15,6-5-18 16,0-8 11-16,3-8-20 16,-3-11 1-16,6-8 5 15,-2 0-6-15,-1-16-17 16,1-10-11-16,-1-5-3 0,-3-5 5 16,0 2 5-1,-3 1 21-15,0 8 0 0,1 10 0 16,-2 13-21-16,2 2 10 15,-1 20 11-15,-1 15 14 16,2 5-8-16,-1 3 12 16,-1 0 30-16,2-9-10 15,-3-5-1-15,2-12-27 16,0-7-9-16,0-10 8 16,0-3-9-16,2-19 0 15,0-7-6-15,-2-7 2 16,0-5-3-16,-3 2-11 15,-3 5 18-15,0 7 1 16,0 10 7-16,1 14-8 16,-1 3-2-16,2 17 2 0,3 13 0 15,2 5 0-15,-3 1 6 16,2-4 0-16,2-6-6 16,0-9-1-16,0-12-56 15,7-10-140-15,-5-15-167 16,-1-6-300-16</inkml:trace>
  <inkml:trace contextRef="#ctx0" brushRef="#br1" timeOffset="48971.97">8485 9520 1727 0,'0'0'236'15,"0"0"-189"-15,0 87-21 0,3-23-25 16,8 20 29-16,1-4 65 15,2-10-22-15,2-11-20 16,0-16-40-16,2 0-1 16,4-3-24-16,2-12 5 15,1-14-23-15,-1-11 8 16,0-3-53-16,0-13-33 16,0-10 21-16,-2-2-25 15,-2 2 58-15,-3 6 26 16,-1 9 17-16,1 8-27 15,1 0 32-15,2 12 6 16,0 7 39-16,3 5-14 16,-4-4 38-16,2-3-16 15,-3-6-8-15,-3-8 8 0,-3-3-46 16,0-3 0-16,-5-14 36 16,-1-9-29-16,-4-3 23 15,-2-5-16-15,0 0-3 16,-17 1 11-16,-5 2-23 15,-5 9 34-15,-6 7 25 16,-4 5-18-16,-2 10-3 16,2 0-38-16,1 14-11 15,8 5 4-15,8 6-26 16,7 0 11-16,10-1-55 16,3-3-57-16,3-6-9 0,18-5-121 15,4-7 20 1,23-11-37-16,-8-11-58 0,-3-5-55 15</inkml:trace>
  <inkml:trace contextRef="#ctx0" brushRef="#br1" timeOffset="49175.87">9088 9815 1035 0,'0'0'356'0,"0"0"-86"16,0 0-83-16,86 0-80 16,-63 17 1-16,-4 10-39 15,-7 6-24-15,-4 6-1 16,-5 3-34-16,-2 2 23 15,1-4-23-15,3-2-9 16,3-8 24-16,2-9-25 16,4-7 0-16,1-9-8 15,2-5-47-15,-3 0-29 0,-2-19-74 16,-5-4-97-16,-5 1-309 16</inkml:trace>
  <inkml:trace contextRef="#ctx0" brushRef="#br1" timeOffset="49856.88">9070 9989 1450 0,'0'0'195'16,"0"0"-149"-16,0 0-40 16,0 0-5-16,103 15 16 15,-66-20 15-15,3-9-20 16,-1-4 5-16,-1-1-17 0,-4 1 1 15,-3 0 3 1,-4 6-3-16,-5 5-1 0,-1 7 16 16,-4 2-15-16,-3 20 43 15,-3 9-13-15,-2 6-24 16,0 1 40-16,-3-4-9 16,0-4-17-16,3-5-1 15,1-10-20-15,1-7 0 16,1-8-19-16,2-3-68 15,-1-14 17-15,-2-9-35 16,0-6-80-16,-2 1-24 16,1-1-68-16,-2 8 121 15,-1 10 156-15,-1 11 12 16,3 3 60-16,-2 14 65 0,1 11 27 16,4 3-18-16,-2 3-37 15,2-5-37-15,3-4-24 16,0-6-19-16,0-8-3 15,0-6-26-15,-2-2-64 16,-2-10-59-16,-4-12 4 16,-2-4 13-16,-5-4-19 15,0-1 25-15,-3 0 50 16,-12 1-12-16,-6 4 33 16,-6 1 29-16,-1 6 110 15,-3 5 33-15,-1 2-59 16,2 7-41-16,5 5-17 15,5 0-18-15,3 12-7 0,5 6 7 16,4 1-8-16,2 2 0 16,5 1 0-16,1-2-6 15,0-4 5-15,0-1 1 16,3-2-11-16,9-2-3 16,-2-2-35-16,2-3 40 15,0-1-65-15,0-5-69 16,1 0-46-16,2 0-71 15,0-5 30-15,-4-2 17 0</inkml:trace>
  <inkml:trace contextRef="#ctx0" brushRef="#br1" timeOffset="50211.56">9708 9989 257 0,'0'0'209'0,"0"0"-76"16,0 0-36-16,0 0-28 0,84-38-56 16,-66 38 26-1,-2 0 39-15,1 5 74 0,-4 9 28 16,-3 8 13-16,-2 2-40 15,-3 0-32-15,0-2-32 16,-2-5 0-16,2-4-54 16,-1-7-22-16,2-5-13 15,0-1-1-15,3-4-42 16,-1-14 21-16,1-3-51 16,1-4-26-16,-1-5 10 15,0 7-36-15,4 3 95 16,-1 9 30-16,-1 8 96 0,-1 3 33 15,2 9-44 1,-3 15 35-16,3 3-47 0,-2 3-19 16,1 0 24-16,2-4-56 15,-2-4-8-15,0-8-14 16,0-5-29-16,-2-7-2 16,4-2-65-16,-2-2-71 15,7-23-43-15,-5 1-147 16,-2-2-544-16</inkml:trace>
  <inkml:trace contextRef="#ctx0" brushRef="#br1" timeOffset="50428.1">10163 9336 1508 0,'0'0'347'0,"0"0"-246"16,-1 111-81-16,1-21-13 15,9 10 35-15,5-13 64 16,-3-22-19-16,0-24-29 16,-4-7-58-16,5-3-6 15,-3 2-53-15,0-1-46 16,-3-12-46-16,-6-10-235 16,0-6-583-16</inkml:trace>
  <inkml:trace contextRef="#ctx0" brushRef="#br1" timeOffset="50730.01">10281 9939 1508 0,'0'0'331'15,"0"0"-233"-15,0 0-83 0,92 11 9 16,-63-11-4-16,-5-9 40 16,4-10 15-16,-2-6-62 15,-3-6-13-15,-2-3-33 16,-9-2-25-16,-6-3 47 15,-6 1-46-15,-7 4-22 16,-16 8 0-16,-5 7 64 16,1 16 15-16,6 6 19 15,5 25 34-15,10 16 45 16,6 7-47-16,0 5 0 16,12 1 11-16,13-6-13 15,4-9-11-15,0-10-7 16,3-9-31-16,9-21-31 0,-8-2-122 15,-3-7-494-15</inkml:trace>
  <inkml:trace contextRef="#ctx0" brushRef="#br1" timeOffset="51718.99">11432 8477 1073 0,'0'0'278'16,"0"0"-135"-16,0 0 9 15,0 0-81-15,0 0-7 16,0 0-42-16,0 0-4 15,0 63 56-15,0 0-25 16,0 29 5-16,0 32 10 16,0 7-45-16,0-6-1 15,0-34-18-15,0-33 9 16,-4-18-10-16,-2-11 2 16,-1-5-1-16,2-2 4 15,-1-5-4-15,3-15 0 16,-4-2-19-16,4-14-44 0,-3-17 13 15,0-9 35-15,-2-12 15 16,-2-15 7-16,-2-17-5 16,-1-16-2-16,1-6 0 15,3 7 1-15,4 10-1 16,5 22 1-16,0 14 1 16,0 13 7-16,3 6 0 15,8-3-9-15,2 2 0 16,2 1 10-16,3 11 1 15,-3 14-11-15,-3 9 2 16,12 25 24-16,6 38-13 16,7 36 24-16,7 16-14 15,-3-3-8-15,-10-24 19 0,-10-28-27 16,-6-22 5-16,0-6-2 16,0-2-10-16,3 0-7 15,-5-1-45-15,-6-4-83 16,-5-8-140-16,-2-6-499 0</inkml:trace>
  <inkml:trace contextRef="#ctx0" brushRef="#br1" timeOffset="51997.36">11279 9099 806 0,'0'0'589'0,"0"0"-486"15,0 0-29 1,0 0-49-16,0 0 62 0,0 0 57 16,0 0-24-16,65-20-5 15,-26 11-54-15,6 1-2 16,4 2-18-16,0 3-41 16,-2 1 9-16,-1 2-9 15,-6 0-1-15,-2 0-5 16,-5 0 6-16,-7 0-29 15,-3 0-43-15,-6-2-128 16,-6 2-136-16,-5-1-595 0</inkml:trace>
  <inkml:trace contextRef="#ctx0" brushRef="#br1" timeOffset="52440.77">12141 8395 431 0,'0'0'623'16,"0"0"-549"-16,0 0-36 15,0 0 18-15,0 102 89 16,2-59 76-16,5 23-54 15,6 18-41-15,-2-6-48 16,-2-7-50-16,1-12 6 16,-5-17-33-16,-1 1 7 15,1-1-8-15,-4-8-17 16,1-11 1-16,-2-6-81 0,0-15-91 16,0-2-93-1,0 0-301-15</inkml:trace>
  <inkml:trace contextRef="#ctx0" brushRef="#br1" timeOffset="53055.64">12011 8475 643 0,'0'0'174'0,"0"0"-120"15,0 0-43-15,0 0-1 0,61-75 79 16,-32 61 33 0,5 4 7-16,3 6-39 0,5 4-12 15,3 0 24-15,-2 13-16 16,-3 8 7-16,-4 5-4 16,-6 6-22-16,-9 3 1 15,-6 3-26-15,-9 2-24 16,-6 3 17-16,-2-3-23 15,-17 1-5-15,-5-4 9 16,-6-4-15-16,-3-5-1 16,-1-6 0-16,3-8-18 15,4-7 12-15,3-7 6 16,6 0-9-16,9-2-1 16,6-12-89-16,3-3-13 0,0-4 2 15,17 1-19 1,8 2 55-16,5 4-6 0,4 7 42 15,6 5 11-15,1 2 16 16,1 9 11-16,-2 11 42 16,-6 6 44-16,-4 6 58 15,-9 2-26-15,-6 4-14 16,-9 1-12-16,-6 0-39 16,0-3-1-16,-17-2-29 15,-8-3-21-15,-10-3 24 16,-6-7-15-16,-6-4 6 15,0-8 17-15,0-6-22 16,4-3 13-16,9 0-19 16,7-12-5-16,11 0-2 15,4 0-37-15,10 1-68 0,2 0-14 16,8-1-131-16,10 2-52 16,1 0-388-16</inkml:trace>
  <inkml:trace contextRef="#ctx0" brushRef="#br1" timeOffset="53322.88">12838 8893 895 0,'0'0'266'15,"0"0"-148"-15,0 0 5 16,0 0-20-16,0 0 10 16,104 0-32-16,-77-2 30 15,1-3-27-15,-4 0-72 16,-2 1-12-16,-7 1-13 16,-10-2-122-16,-3 3-169 15,-2 1-325-15</inkml:trace>
  <inkml:trace contextRef="#ctx0" brushRef="#br1" timeOffset="53761.37">12760 8995 780 0,'0'0'334'0,"0"0"-245"15,0 0-61-15,0 0-9 16,0 0 31-16,0 0 103 15,0 0-27-15,-21 65-72 16,32-60-7-16,5 0-31 16,5-2-3-16,4 0 12 15,7 1-15-15,4 1 41 16,2 2-10-16,2 2 0 16,1 3 44-16,-5 3-50 15,-2 4 6-15,-10 0-10 0,-6 4-31 16,-9 1 27-16,-8 3-16 15,-1-1-3-15,-12 1 15 16,-12-1-21-16,-9-1-2 16,-4-5 0-16,-9-6 9 15,3-7-3-15,-8-6 1 16,6-1 5-16,4-6 35 16,5-10-38-16,6-2 6 15,12 2-15-15,3 2-23 16,12 5 6-16,3 2-44 15,0 4 7-15,6 0 21 16,10 2-40-16,19-6-34 16,-6 2-230-16,1-3-592 0</inkml:trace>
  <inkml:trace contextRef="#ctx0" brushRef="#br1" timeOffset="54227.75">13222 8344 1224 0,'0'0'201'0,"0"0"-163"0,0 0-11 16,0 0 93-16,0 0 44 16,0 0-16-16,81 59-60 15,-48-26-19-15,7 4-4 16,-1 6-36-16,3 5 26 16,2 3-11-16,-2 2-22 15,1 1 4-15,-4-1-24 16,-3-2 7-16,-3-5 1 15,-2-4-4-15,-4-7-6 16,-3-3 0-16,-5-5 0 16,-1-4-2-16,-2-3 2 15,-5-6 0-15,-5-1 0 0,2-6-11 16,-4-2-8-16,-3-3-13 16,1-1-20-16,-2-1 19 15,0 0-8-15,0 0-9 16,0-6-73-16,0-5-130 15,0-2-391-15</inkml:trace>
  <inkml:trace contextRef="#ctx0" brushRef="#br1" timeOffset="54617.12">13763 8382 1528 0,'0'0'248'15,"0"0"-171"-15,0 0-28 16,0 0-20-16,0 0 30 16,0 0 14-16,0 0-34 15,-48 54-9-15,31-9 1 16,-1 7-19-16,-6 18 11 15,-7 15 2-15,1-3-13 16,2-9 16-16,6-10-11 16,5-15 3-16,-4 6 17 15,2 1-20-15,2-7 33 0,3-7-14 16,5-7-16 0,4-9 16-16,2-6-27 0,2-6-3 15,1-7-6-15,0-1-3 16,0-2-6-16,0-3-42 15,0 0-64-15,3-3-39 16,3-10-398-16</inkml:trace>
  <inkml:trace contextRef="#ctx0" brushRef="#br1" timeOffset="58881.75">1259 11156 821 0,'0'0'262'0,"0"0"-180"15,0 0-43-15,0 0 34 16,0 0 12-16,0 0 33 16,-53-3-41-16,40 3-63 15,-2 6 7-15,2 6-20 0,-4 4 13 16,1 7-13-16,1 6 5 15,-3 8 10-15,4 8-16 16,1 7 1-16,6 5 3 16,7 14-4-16,0-5 0 15,14 0-1-15,12-3-12 16,8-16 6-16,5 0 2 16,4-9 5-16,3-11-4 15,-2-10 4-15,0-6 0 16,-3-11 0-16,-5 0 9 15,-5-11-2-15,-6-12 21 16,-7-4-6-16,-9-5 16 16,-3-1-21-16,-6-1 23 15,-3 1 12-15,-13 4-27 0,-4 5 31 16,-7 2-11-16,-4 5-15 16,1 8-5-16,-1 5-24 15,-2 4 13-15,6 0-14 16,-1 16-40-16,7 8 25 15,6 5-17-15,9 5-53 16,6 14-65-16,14-9-195 16,6-6-417-16</inkml:trace>
  <inkml:trace contextRef="#ctx0" brushRef="#br1" timeOffset="59363.52">1825 11543 939 0,'0'0'504'15,"0"0"-431"-15,0 0-50 16,0 0 43-16,0 0 77 16,0 0-28-16,-94-29-40 15,71 29-48-15,-3 3-26 16,2 10 13-16,2 5-14 15,1 7-8-15,6 3-6 16,8 6 13-16,2-1 0 16,5 1-12-16,0-2-22 15,5-6 27-15,8-6-36 0,4-3-24 16,0-7 43-16,1-6-13 16,-1-4-2-16,-1 0 5 15,1-9-34-15,-1-5 32 16,-4-1 8-16,-2 0 16 15,-4 8 13-15,2 3-13 16,-2 4-25-16,3 16 38 16,1 18 41-16,5 22 42 15,3 24-37-15,-3-1-11 16,1-6-10-16,-5-7-24 16,-5-19 7-16,1 5-8 15,-1-2 1-15,0-11 4 16,-3-10-5-16,0-12-47 15,-1-17-137-15,-2 0-225 16,0-13-624-16</inkml:trace>
  <inkml:trace contextRef="#ctx0" brushRef="#br1" timeOffset="59947">1921 11615 1234 0,'0'0'190'0,"0"0"-140"16,0 0-18-16,25 99-8 15,-16-59 48-15,3 0 7 0,-3-4-28 16,2-6-19 0,-1-6-30-16,-4-7 5 0,-2-7-3 15,-2-5-4 1,-1-5-11-16,-1 0-8 0,0-18-29 15,0-5 18-15,-3-6-2 16,-1-5 5-16,1-1 26 16,3-2-30-16,0 2-8 15,0 2 10-15,6 9 3 16,3 6 25-16,7 10-5 16,-1 8 6-16,3 0 16 15,1 18 33-15,1 10-18 16,-4 8-2-16,2 4-19 15,-3 1 9-15,-3-3-9 16,4-6-8-16,-2-6 6 16,-1-6-8-16,5-10 0 15,-2-5-7-15,1-5-29 0,-1-8-15 16,-2-14-9-16,-4-9-14 16,1-3-1-16,-5-7-56 15,-3 3-12-15,-3-2 32 16,0 7 36-16,0 7 69 15,0 9 6-15,-5 12 102 16,1 5 46-16,-1 11-90 16,5 18-29-16,0 12 8 15,5 5-31-15,7 3 29 16,7-3-5-16,5-6-19 0,4-7-11 16,14-13-35-16,-6-9-165 15,-5-11-190-15</inkml:trace>
  <inkml:trace contextRef="#ctx0" brushRef="#br1" timeOffset="60442.58">2605 11526 1068 0,'0'0'208'0,"3"89"-154"15,14-8-35-15,10 23 23 16,6 4 6-16,-2-6 11 16,3-12-24-16,-13-23-25 0,-5-16 9 15,-5-17-18-15,-5-7 0 16,-3-1 23-16,1-2-24 16,-1-5 7-16,-3-11 12 15,0-8 57-15,-10 0 36 16,-5-20-75-16,-6-11-1 15,-3-12-18-15,-4-18-17 16,1-23-2-16,0-18-5 16,9 9-47-16,11 17-5 15,7 24 11-15,0 19-5 16,13 2 46-16,8 2-12 16,9 7 18-16,1 11 1 15,2 11 0-15,3 8 67 16,-2 15-14-16,-5 5-19 15,-7 5 8-15,-10-1-26 0,-8 2 19 16,-4 0-7-16,-4-1-9 16,-16-3 2-16,-8-3-7 15,-5-5-9-15,-3-8-6 16,-1-9-13-16,3-5-66 16,4-19-113-16,9-9-208 15,5 0-332-15</inkml:trace>
  <inkml:trace contextRef="#ctx0" brushRef="#br1" timeOffset="60788.86">2950 11639 727 0,'0'0'221'0,"0"0"-142"15,0 0-14-15,0 101 64 16,6-70 13-16,4-5-14 15,1-1-44-15,5-7-52 16,2-5-31-16,3-6 19 16,3-7-20-16,-3 0 10 15,3-16 50-15,-5-6 17 16,-4-6-44-16,-2-3-23 16,-8-2-10-16,-5-1 17 0,0 3-11 15,-12 3 10 1,-6 6 21-16,-7 5-2 0,-4 9 33 15,-2 7-48-15,-2 1-20 16,0 9-13-16,2 15-56 16,7 4 9-16,5 1-10 15,13 11-60-15,3-8-181 16,3-6-607-16</inkml:trace>
  <inkml:trace contextRef="#ctx0" brushRef="#br1" timeOffset="61201.84">3384 11504 1147 0,'0'0'484'0,"0"0"-407"16,0 0 66-16,0 0-45 15,0 0-19-15,-92-14-61 16,69 27 10-16,1 4-28 15,4 3 4-15,6 0-13 16,4 2 9-16,8-3-1 16,0 1-8-16,14-2-32 15,14-2 7-15,7-2 8 16,5-1 20-16,0 1 5 16,-1-5 1-16,0 4 0 15,-8-2 0-15,-7 2 10 16,-8-1-10-16,-8 2 11 0,-8 1-10 15,0-1 43 1,-18 3-6-16,-6-3-13 0,-9-2 22 16,-4-3-47-16,4-5 46 15,2-4-29-15,4 0-17 16,12 0-20-16,6-10-82 16,6-3-31-16,6-10-51 15,12 3-167-15,6 1-292 0</inkml:trace>
  <inkml:trace contextRef="#ctx0" brushRef="#br1" timeOffset="61577.16">3697 11615 1045 0,'0'0'301'0,"0"0"-197"0,0 0-25 16,0 0-11-16,0 0-26 15,81 37 30-15,-60-32 14 16,1-5-32-16,3 0-12 15,2-10-17-15,0-9 0 16,-1-5-25-16,-4-4 8 16,-10 0-4-16,-2 1-3 15,-10 6-1-15,0 1 9 16,-13 5-8-16,-7 6-1 16,-5 7 16-16,-6 2-5 15,-1 4-11-15,-2 14 20 16,4 7-3-16,5 5-3 15,7 4-4-15,9 2-6 16,9-2 14-16,0 0-17 16,15-1 22-16,9-6-3 0,10-5-2 15,5-10-9-15,1-7-9 16,1-5 0-16,0 0-31 16,-8-13-93-16,0-20-49 15,-11 1-232-15,-11 2-554 0</inkml:trace>
  <inkml:trace contextRef="#ctx0" brushRef="#br1" timeOffset="61804.88">3684 11190 1273 0,'0'0'323'16,"0"0"-261"-16,0 0-30 15,0 0-19-15,112 22 53 16,-70-15 54-16,4-3-33 16,0-1-25-16,3-3-21 15,-1 0-41-15,-5-8 0 16,3-4-130-16,-13 2-359 16,-9 3-563-16</inkml:trace>
  <inkml:trace contextRef="#ctx0" brushRef="#br0" timeOffset="64673.3">4625 11396 1033 0,'0'0'255'16,"0"0"-199"-16,0 0-34 0,0 0-3 15,0 0 3-15,0 0 58 16,0 0 7-16,52 7 21 15,-25-5-33-15,4 0-56 16,4-2 3-16,-1 0-14 16,-1 0-1-16,-3 0-14 15,-5-6 4-15,0 1-79 16,-11 1-157-16,-2 1-368 0</inkml:trace>
  <inkml:trace contextRef="#ctx0" brushRef="#br0" timeOffset="64905.23">4616 11582 819 0,'0'0'281'0,"0"0"-216"15,0 0-38-15,0 0 34 16,0 0 56-16,82 0-3 15,-43-3-69-15,3-3-2 16,2 1-22-16,0-3-21 16,-3 2 0-16,3-5-23 15,-13 4-170-15,-6-3-386 0</inkml:trace>
  <inkml:trace contextRef="#ctx0" brushRef="#br0" timeOffset="65467.87">4977 11160 1182 0,'0'0'206'16,"0"0"-180"-16,0 0 3 15,0 0 3-15,14 79 19 16,-1-33-3-16,-1 7-28 15,4 3 25-15,-2 1-29 16,-1-5-7-16,-4-8 3 16,2-12-12-16,-4-10 0 15,-3-10 0-15,-2-10-16 0,-2-2 16 16,0-5-17-16,0-16 17 16,0-13 2-16,0-7-2 15,-5-6-2-15,-3-6 1 16,-3-3-5-16,2-4 5 15,-4 2 2-15,1 3-1 16,0 7 3-16,4 11-3 16,4 7 0-16,1 10-1 15,3 9-13-15,0 9 12 16,3 2-18-16,13 6 20 16,8 15-7-16,9 3 5 15,4 9 2-15,5 0 0 0,0 3 1 16,-2 0 6-1,-9 0 0-15,-11-2 22 0,-4 0 14 16,-14 0-26-16,-2 0 6 16,-11 2-10-16,-14-2-12 15,-7-2 29-15,-2-3-17 16,3-7 6-16,4-4 22 16,3-7-34-16,8-2-7 15,4-9-23-15,7 0-87 16,4 0-184-16,1-3-686 0</inkml:trace>
  <inkml:trace contextRef="#ctx0" brushRef="#br0" timeOffset="67381.09">5976 11262 666 0,'0'0'177'0,"0"0"-70"0,0 0 18 16,0 0-7-1,0 0-8-15,0 0-40 0,0 0-30 16,-55 24 0-16,49-9-10 16,3 5 1-16,3 3 15 15,0 5-27-15,2 0 23 16,13 3-18-16,4 1-14 16,9-5 29-16,4-3-26 15,2-5-5-15,2-9-8 16,1-10 4-16,-1 0-4 15,-5-10 1-15,-1-16 11 16,-6-8 20-16,-5-5-22 16,-8-5-1-16,-4 1 6 15,-7 1-14-15,-3 5 12 0,-15 4 12 16,-7 5-23-16,-5 8 31 16,-1 6-9-16,-5 9 10 15,5 5-2-15,1 0-32 16,3 12 8-16,5 6-8 15,7 3-30-15,7 3-47 16,8 9-122-16,11-6-339 16,8-3-461-16</inkml:trace>
  <inkml:trace contextRef="#ctx0" brushRef="#br0" timeOffset="67629.99">6698 11168 499 0,'0'0'813'15,"0"0"-733"-15,0 0-41 16,0 0 45-16,0 0-32 16,-83-8-12-16,65 16-2 15,7 0-31-15,2 1 8 16,5 0-15-16,0-2-10 15,4-1-6-15,0-1-112 16,0 1-21-16,7-2-79 16,-1 0-343-16</inkml:trace>
  <inkml:trace contextRef="#ctx0" brushRef="#br0" timeOffset="68687.24">6200 10844 970 0,'0'0'213'16,"0"0"-137"-16,0 0-31 16,0 0 32-16,0 0 23 15,0 0-1-15,0 0-32 16,-9 34-26-16,9 19 6 0,0 24 30 15,5-1-33 1,1-4-18-16,1-10 11 0,-1-12-36 16,0 3 11-16,3 4-10 15,0-10 4-15,0-11-12 16,1-8-7-16,8-13-114 16,-4-5-82-16,0-10-350 0</inkml:trace>
  <inkml:trace contextRef="#ctx0" brushRef="#br0" timeOffset="68907.1">6463 11204 1220 0,'0'0'212'0,"0"0"-134"15,0 0 17-15,10 88 21 16,-1-50 1-16,1 4-57 15,1-4-14-15,5-5-32 16,-2-8-13-16,-1-10-2 16,-1-9-83-16,-3-8-122 15,0-13-33-15,-6-4-460 0</inkml:trace>
  <inkml:trace contextRef="#ctx0" brushRef="#br0" timeOffset="69072.89">6519 11030 660 0,'0'0'930'0,"0"0"-769"15,0 0-31-15,0 0-92 0,0 0-22 16,0 0-16-16,0 0-31 16,-13 5-83-16,32 4-216 15,-1 1-525-15</inkml:trace>
  <inkml:trace contextRef="#ctx0" brushRef="#br0" timeOffset="69483.07">6836 11172 1005 0,'0'0'380'16,"0"0"-205"-16,0 0-38 0,0 0-10 15,0 0 12 1,0 0-56-16,0 0-21 0,-72-62-47 15,45 59-14-15,2 3-1 16,-2 3 1-16,6 12 8 16,0 4 1-16,6 5-8 15,6 0-3-15,6-2 1 16,3-3-18-16,0-2 17 16,15-2-26-16,8-5 9 15,2-2 17-15,9-2-22 16,2-1 17-16,3 1 5 15,-5 2 1-15,-3 2 0 16,-7 0 0-16,-7 4 12 16,-8 0 30-16,-9 3-12 0,0 2 17 15,-15 3-22-15,-14 0-24 16,-8 2 25-16,-3-6-5 16,0-6 3-16,4-5-23 15,4-7-1-15,7-3-53 16,7-11-59-16,12-23-86 15,5 2-203-15,1 0-580 0</inkml:trace>
  <inkml:trace contextRef="#ctx0" brushRef="#br0" timeOffset="69717.16">6922 10774 1285 0,'0'0'554'15,"0"0"-463"-15,0 0-77 0,0 0 2 16,18 112 53-16,0-29-13 16,12 26 9-16,3 7-24 15,-5-18-26-15,-7-26 4 16,-11-29-19-16,0-8 0 16,-2-1 0-16,1-1-24 15,-1-3-51-15,-8-18-70 16,0-8-197-16,0-4-188 0</inkml:trace>
  <inkml:trace contextRef="#ctx0" brushRef="#br0" timeOffset="70205.14">6953 11255 918 0,'0'0'249'16,"0"0"-197"-16,0 0-14 15,0 0 43-15,0 0 22 16,90 0 3-16,-59 0-24 15,2 2-5-15,0 1-23 16,-2 2-10-16,-1-1 13 16,-3 4 13-16,-2 4-16 15,-6 0-1-15,-2 5-31 16,-6 2-5-16,-3 2 1 16,-3 4-17-16,-4 0 0 0,-1 3-1 15,0 3 1 1,0-5 6-16,0-2-7 0,0-4-1 15,0-7 0-15,2-6-32 16,1-6-4-16,1-1-14 16,1 0 5-16,5-12 27 15,1-8-17-15,2-5-1 16,-1-4-18-16,2-4-46 16,2-1 24-16,-1 1 39 15,1 3 25-15,-1 6 13 16,0 7 33-16,2 5 33 15,-3 8 129-15,1 4-139 16,2 0-16-16,0 8 5 16,0 12-18-16,4 4 37 15,-5 3-45-15,-1-1-10 0,-1-3-5 16,-3-5-4-16,-3-4-1 16,-2-6-86-16,-6-7-109 15,0-1-307-15,0 0-436 0</inkml:trace>
  <inkml:trace contextRef="#ctx0" brushRef="#br0" timeOffset="70453.24">7504 10995 1495 0,'0'0'399'0,"0"0"-284"15,0 0-95-15,0 0-11 16,0 0-18-16,0 0 1 16,0 0-56-16,19-6-7 15,2 2-202-15,-3-2-613 0</inkml:trace>
  <inkml:trace contextRef="#ctx0" brushRef="#br0" timeOffset="70918.02">7818 10789 1001 0,'0'0'695'0,"0"0"-618"15,0 0-43 1,0 0-21-16,0 128 15 0,0-46 80 15,11 23-28-15,4-7-30 16,0-15-20-16,-3-30-30 16,-4-19 0-16,0-1-1 15,3-3 1-15,-4-4 5 16,-1-11-4-16,-3-11 0 16,0-4 14-16,-3-12-15 15,0-17 22-15,1-9-22 16,1-8-12-16,2-2 11 15,4 1-33-15,2 4-10 0,4 11 29 16,2 12-10 0,1 15 17-16,3 5 7 0,1 14 1 15,2 13 42-15,-4 5-6 16,-2 4 20-16,-6 0 3 16,-8-2-30-16,-3-1 27 15,0-5-35-15,-16-3-20 16,-5-6 21-16,-1-7-16 15,-4-5-6-15,1-7 0 16,1 0-4-16,3-16-33 16,5-4-45-16,7-6-37 15,6-2-26-15,3-15-89 16,9 9-118-16,9 3-358 0</inkml:trace>
  <inkml:trace contextRef="#ctx0" brushRef="#br0" timeOffset="72179.16">8117 11185 894 0,'0'0'408'0,"0"0"-143"16,0 0-100-16,52 104-51 16,-34-65-10-16,-3-3 38 15,3-4-87-15,0-9-17 16,1-6-7-16,0-8-31 16,2-9-6-16,2 0 6 15,0-20 0-15,-2-9-1 16,-1-8-17-16,-4-4 5 15,-5-2 13-15,-4 1-21 16,-2 7 19-16,-3 9-5 16,-2 10 7-16,0 11 16 0,0 5 3 15,0 17-1-15,0 15 4 16,0 11-22-16,5 3 18 16,4 2 8-16,2-5-11 15,5-6 10-15,3-9-25 16,2-9-1-16,1-11 1 15,4-8-44-15,-5-3-18 16,3-18-55-16,-4-9-85 16,-2-7-91-16,-4-2-48 15,-5-2 119-15,-3 0 104 16,-6 7 118-16,0 4 29 16,0 7 195-16,0 10 80 0,0 9-39 15,0 4-79 1,-2 12-120-16,2 16-28 15,0 11-24-15,0 6 55 0,6 5-5 16,9-4-27-16,4-5 10 16,3-7-38-16,3-12-3 15,2-8-6-15,1-11-5 16,-1-3 5-16,-2-14-1 16,2-12-38-16,-9-10 25 15,1-5-14-15,-5-2 8 16,-6-1 19-16,-3 6-24 15,-2 9 25-15,0 11 0 16,-1 14 1-16,-1 4 6 0,4 18-7 16,1 15 11-1,2 6 20-15,4 4-21 0,5-4 24 16,1-5-19-16,1-9-9 16,5-9 8-16,-3-9-14 15,1-7 0-15,-1-4 0 16,1-16-45-16,-5-9 9 15,-1-5-11-15,-4-2-22 16,-4-3 39-16,-2 5-21 16,-2 5 21-16,-3 10 6 15,1 10-21-15,1 9 31 16,0 12-18-16,3 17 32 16,2 9 37-16,3 3-8 0,3 2 18 15,5-6-13 1,3-5-33-16,1-9 16 0,1-11-17 15,1-8 0-15,-3-4 5 16,-2-8-4-16,-2-14-1 16,-6-3 0-16,-2-4 4 15,-10-2-4-15,0 1 22 16,-4 3 6-16,-10 2 20 16,-6 5-40-16,-5 3 33 15,0 5-28-15,-2 7-4 16,2 2 4-16,6 3-11 15,5 0 20-15,5 0-12 16,5 0-10-16,4-1-19 16,0-3-24-16,4-4-38 15,11-1 74-15,7-4-8 0,4 1 15 16,2 1 0-16,5 5-7 16,1 3 7-16,4 3 0 15,-1 11 7-15,-1 12 51 16,-1 9-19-16,-6 3-8 15,-8 3-1-15,-5-1-29 16,-7-5 7-16,-3-7-8 16,-1-6 0-16,0-11 8 15,0-8-8-15,1-3 0 16,0-19-9-16,9-10-9 16,-3-9-3-16,2-1-46 15,0 0 11-15,2 9 56 16,-1 12 0-16,2 11 13 0,-2 10 51 15,1 11-16-15,2 16-3 16,-3 5-14-16,-3 2-25 16,-3-2 32-16,-2-3-36 15,-5-6-2-15,-2-9-15 16,-7-6-131-16,-7-7-238 16,-4-1-848-16</inkml:trace>
  <inkml:trace contextRef="#ctx0" brushRef="#br0" timeOffset="72352.41">9568 10687 1194 0,'0'0'786'0,"0"0"-695"16,0 0-66-16,39-93-3 15,-23 67-21-15,-2 6 7 16,-4-2-8-16,-5 8-80 15,-5 5-294-15</inkml:trace>
  <inkml:trace contextRef="#ctx0" brushRef="#br0" timeOffset="72533.13">9112 10810 1896 0,'0'0'299'16,"0"0"-241"-16,0 0-58 16,0 0-64-16,0 0-17 15,0 0-130-15,0 0-508 0</inkml:trace>
  <inkml:trace contextRef="#ctx0" brushRef="#br0" timeOffset="72925.23">10533 11107 922 0,'0'0'402'0,"0"0"-255"16,0 0-18-16,82 0-62 0,-52 0-4 16,-3 0-46-16,-3 0 1 15,-3 3-18-15,-12 4-63 16,-6-2-248-16,-3 4-607 0</inkml:trace>
  <inkml:trace contextRef="#ctx0" brushRef="#br0" timeOffset="73080.09">10524 11318 1023 0,'0'0'812'15,"0"0"-692"-15,0 0-29 16,0 0-20-16,0 0-42 16,0 0 1-16,109 4-30 0,-70-4-11 15,-10 0-92 1,-7 0-612-16</inkml:trace>
  <inkml:trace contextRef="#ctx0" brushRef="#br0" timeOffset="73673.47">11246 11163 985 0,'0'0'324'0,"0"0"-188"15,0 0-18-15,-16 97-23 16,16-63 16-16,6 0 6 15,14-1-32-15,6-5-41 16,4-9-10-16,1-5-34 16,2-11 0-16,-2-3 14 15,-1-15-7-15,-5-14 12 16,-7-5-11-16,-6-6-8 16,-4-4 26-16,-8 0-19 15,0 2 11-15,-14 4 13 16,-7 4-16-16,-9 9 17 15,-4 6 8-15,-3 9-22 16,1 9 16-16,6 1-27 16,7 11-6-16,6 11-1 0,11 2-36 15,6 6-39-15,15 12-61 16,10-9-229-16,5-5-709 0</inkml:trace>
  <inkml:trace contextRef="#ctx0" brushRef="#br0" timeOffset="73920.86">11810 11153 743 0,'0'0'970'16,"0"0"-858"-16,0 0-14 16,0 0-70-16,-88-9 18 15,61 22 41-15,6 6-23 0,3 6 14 16,11 4-28-16,5 4-35 15,2 2 7-15,9 2-20 16,12-3 6-16,10-5-3 16,4-5-5-16,2-11-27 15,4-9-47-15,14-16-48 16,-11-14-80-16,-8-4-483 0</inkml:trace>
  <inkml:trace contextRef="#ctx0" brushRef="#br0" timeOffset="74139.13">11956 10682 1620 0,'0'0'276'0,"0"0"-192"0,-6 107-49 16,9-10-3-16,11 16 24 15,2 2 22-15,-4-14-25 16,-3-27-34-16,-3-19-11 15,-2-14-8-15,-1-12-67 16,0-1-73-16,-1-5-110 16,-2-3-282-16,0-15-355 0</inkml:trace>
  <inkml:trace contextRef="#ctx0" brushRef="#br0" timeOffset="74581.83">12050 11230 781 0,'0'0'925'15,"0"0"-805"-15,0 0-47 16,0 0-44-16,0 0 79 16,91 16-40-16,-64-10-22 15,1-1 13-15,2 0-59 16,-2-1 20-16,-5-1-20 16,-4 7 6-16,-8 4-7 15,-3 7 2-15,-5 7 0 16,-1 6 15-16,4-2-16 15,0-5 0-15,3-6 0 16,3-9-6-16,0-11 5 16,7-1 1-16,2-13 0 15,-1-10-1-15,0-7-25 0,-2-4 19 16,-4 0 6 0,-7-3-2-16,-5 5 2 0,-2 4 2 15,-9 5-1-15,-14 8 33 16,-6 5-14-16,-6 5 15 15,-2 5-21-15,2 0-7 16,6 12 15-16,9 5-5 16,11 4-8-16,9 4 11 15,0 0-13-15,14-2-7 16,13-1 1-16,6-5-1 16,7-5-13-16,0-3 1 15,14-5-88-15,-14-4-172 16,-6 0-984-16</inkml:trace>
  <inkml:trace contextRef="#ctx0" brushRef="#br0" timeOffset="75106.92">12736 11221 563 0,'0'0'652'0,"0"0"-386"15,0 0-100-15,0 0-29 16,0 0 8-16,0 0 25 16,0 0-88-16,100 22-18 15,-67-22-33-15,1 0-30 16,-2-4 19-16,-4-9-20 16,-6-4 2-16,-8-3-1 15,-7-4-1-15,-7 3-12 16,0 0-19-16,-6 3-3 15,-12 3 21-15,-6 8-21 0,-2 5 25 16,-1 2 8 0,3 12-7-16,6 12 8 0,6 10 0 15,9 4 1-15,3 3 24 16,3 1 1-16,15-4 7 16,4-7-11-16,5-8-21 15,0-11-2-15,2-7-13 16,-1-5-57-16,-1-20-70 15,-7-6-222-15,-9-5-586 0</inkml:trace>
  <inkml:trace contextRef="#ctx0" brushRef="#br0" timeOffset="75291.03">12978 10810 1510 0,'0'0'484'16,"0"0"-361"-16,0 0-55 15,0-99-44-15,9 73-10 16,4 3-13-16,2 8-2 16,2 7-8-16,3 8-51 15,7 21-90-15,-5 6-386 16,-3 7-440-16</inkml:trace>
  <inkml:trace contextRef="#ctx0" brushRef="#br0" timeOffset="76135.37">13394 11212 935 0,'0'0'763'0,"0"0"-614"16,0 0 6-16,0 0-117 16,0 0 81-16,0 0-42 15,0 0-23-15,-97-44-20 16,72 44-33-16,-2 0-1 15,9 14 0-15,0 10-2 16,6 5 2-16,6 5 1 16,3 1 5-16,3 0 5 15,4-1-10-15,12-6-1 16,4-7 0-16,4-4-28 16,3-12 27-16,2-5-40 0,2-9-8 15,-1-18 25-15,0-9-16 16,-4-12 15-16,-2-7-20 15,-8-4-1-15,-8-16 45 16,-8-13 2-16,0 9-1 16,-9 10 8-16,-7 14 4 15,-2 21-6-15,7 4 25 16,-1 8-28-16,5 18 32 16,4 6-20-16,3 36 3 15,0 32 7-15,0 28-24 16,13 10 23-16,2-15-10 15,0-26-13-15,-4-25 17 16,2-11-18-16,4-2 0 16,2 0 0-16,2-7-7 0,1-11-25 15,0-11-13-15,2-2-42 16,-1-21 23-16,1-9 35 16,-5-7-9-16,-2-2 21 15,-4 2-8-15,-6 3 25 16,-1 11 0-16,-3 11 0 15,-3 14 28-15,2 5 13 16,-1 26-6-16,2 9 31 16,0 9-50-16,2 1 8 15,2-1-23-15,2-9 8 16,1-5-1-16,1-13-8 16,-2-10 0-16,1-5-1 0,-2-7-20 15,-2-5-4 1,0-15 12-16,1-8 7 0,-1-6 5 15,0-4 1 1,0-5 0-16,3 0 0 0,3 4-18 16,2 4 2-16,2 10 9 15,-3 11-15-15,4 11 22 16,-4 3 8-16,0 20 47 16,-1 11 14-16,-2 8-29 15,-2 4 4-15,-2-2-10 16,-1-2-14-16,-1-8 5 15,1-9-24-15,-2-8-1 16,1-8-16-16,-3-14-146 16,1-12-72-16,-2-6-579 0</inkml:trace>
  <inkml:trace contextRef="#ctx0" brushRef="#br0" timeOffset="76265.78">13903 10978 1684 0,'0'0'285'0,"0"0"-285"16,0 0-50-16,0 0-138 16,0 0-13-16,0 0-387 0</inkml:trace>
  <inkml:trace contextRef="#ctx0" brushRef="#br0" timeOffset="76901.5">14176 11144 1393 0,'0'0'357'0,"0"0"-259"16,0 0-88-16,0 0 25 15,-56 102 87-15,49-66 32 16,7 1-54-16,0 2-82 16,0-5-2-16,14-7-16 15,3-4 1-15,4-11-10 16,2-8 6-16,3-4-39 15,1-5-2-15,0-17-25 16,-2-4-12-16,-4-4-35 16,-3-1 21-16,-5 2 78 15,-5 7 2-15,-3 6 15 16,-2 8 13-16,-3 8-4 0,1 7 29 16,4 17-23-16,2 6 5 15,5 4 37-15,7 0-56 16,4-5 15-16,5-6-11 15,2-8 8-15,1-9-11 16,1-6-2-16,-3 0 0 16,-3-17 0-16,-4-6 12 15,-8-5-12-15,-6-3 15 16,-8 0 3-16,0-3 59 16,-10 3-29-16,-11 3 26 15,-6 3 15-15,-1 9-73 16,-1 9-16-16,6 7 0 0,2 2 0 15,4 19 15-15,3 8-14 16,3 4 4 0,6 0 0-16,4-1-4 0,1-7-2 15,1-7-26-15,13-10-37 16,5-6 6-16,5-2-48 16,3-7-1-16,2-9 19 15,3 3 12-15,-1 2 76 16,1 9 20-16,-1 2 83 15,-1 4 45-15,-2 11-73 16,-4 4-36-16,-1-1-39 16,-6 0-15-16,-6-1-66 15,-3-4-192-15,-8-6-957 0</inkml:trace>
  <inkml:trace contextRef="#ctx0" brushRef="#br0" timeOffset="79163.35">7584 14364 927 0,'0'0'247'16,"0"0"-166"-16,0 0-43 0,0 0 30 15,0 73 85 1,0-38-33-16,0 5-32 0,0 5-6 16,0 2-34-16,0 0 3 15,0 0-27-15,0-2-23 16,0-5 28-16,0-2-21 15,0-6-1-15,0-5-5 16,0-7-2-16,0-8-21 16,0-6-108-16,0-6-177 15,0-2-58-15,-1-12-6 16,-4-4 35-16</inkml:trace>
  <inkml:trace contextRef="#ctx0" brushRef="#br0" timeOffset="79755.21">7465 14497 557 0,'0'0'271'0,"0"0"-83"0,0 0 3 15,0 0-32-15,0 0-25 16,0 0-41-16,0-80-60 16,15 71-1-16,10-2-17 15,7 5-2-15,8 4 34 16,5 2 11-16,2 0 12 15,-3 11-14-15,-4 6-28 16,-5 3 0-16,-10 7-17 16,-8-1-2-16,-9 6 4 15,-8 1 1-15,0 3 1 16,-8-2 13-16,-11-1-28 0,-4-3 9 16,-2-6-9-1,1-6 1-15,2-7 9 0,4-5-9 16,5-6 1-16,2 0-2 15,4-3-25-15,1-8 3 16,3-3 0-16,3-1-31 16,5-1 18-16,12 2 6 15,4 2 11-15,10 5 17 16,2 3-16-16,5 3 16 16,-1 1 0-16,6 0 1 15,-6 12 2-15,-2 5-1 16,-7 2 9-16,-7 2 25 15,-9 4-7-15,-9 1-9 16,-3 4-12-16,-5 0 2 0,-15 2 32 16,-10-2-12-16,-6-1 2 15,-3-5 16-15,0-7-22 16,1-4 15-16,2-9 6 16,3-4-33-16,6 0-10 15,6-10-3-15,2-1-22 16,8-2-6-16,4 4-12 15,7 1-40-15,0 1-53 16,22-3-70-16,-1 3-172 16,2 0-297-16</inkml:trace>
  <inkml:trace contextRef="#ctx0" brushRef="#br0" timeOffset="80161.75">8126 14695 983 0,'0'0'281'16,"0"0"-174"-16,0 0-48 15,0 0-8-15,0 0 83 16,0 0-23-16,0 91-43 16,0-61 14-16,0 0-42 15,0-4-14-15,0-6-15 16,0-5-1-16,0-6-12 15,0-7 2-15,0-2-1 16,1 0 1-16,1-17 10 0,1-7 6 16,0-9-16-1,3-6 11-15,0-2-11 0,5 0 1 16,5 5 0-16,1 7 8 16,4 8-9-16,5 9 0 15,4 7 0-15,-1 5 0 16,4 0 58-16,-3 10-5 15,-3 3-19-15,-5-1-7 16,-4 0-21-16,-9-4-7 16,0-1 1-16,-3-5-30 15,-6-2-48-15,0 0-228 16,0-8-598-16</inkml:trace>
  <inkml:trace contextRef="#ctx0" brushRef="#br0" timeOffset="82152.95">7129 14613 768 0,'0'0'498'0,"0"0"-369"16,0 0-44-16,0 0-28 15,0 0 33-15,0 0-32 16,0 0-39-16,14-6 37 16,1-3 21-16,0 2-20 15,1-2-21-15,-1-1-35 16,0 1 12-16,-3 0-13 15,-2-2 1-15,1 2-7 16,-7 1-7-16,-1 1-62 16,-3 0-64-16,-3 4-140 0,-9 1-239 15,-3 1-110-15</inkml:trace>
  <inkml:trace contextRef="#ctx0" brushRef="#br0" timeOffset="82367.97">7018 14493 750 0,'0'0'335'16,"0"0"-184"-16,0 0-6 16,0 0 4-16,0 0-43 15,0 0-55-15,0 0-17 16,6-35 20-16,8 25-16 16,0-1-6-16,4 2-5 0,-5-1-26 15,0 2-1 1,-5 1 0-16,0 1-30 0,-7 2-62 15,-1 4-189-15,-3 0-236 16,-9 0-177-16</inkml:trace>
  <inkml:trace contextRef="#ctx0" brushRef="#br0" timeOffset="82580.89">6885 14408 312 0,'0'0'676'0,"0"0"-557"15,0 0-89-15,0 0 12 16,0 0 48-16,0 0-12 0,0 0 9 16,71-58-10-1,-51 46-35-15,-5 2-18 0,-4 3-24 16,-3 2 5-16,-8 2-5 16,0 3-89-16,-3 0-77 15,-10 0-239-15,-2 0-418 0</inkml:trace>
  <inkml:trace contextRef="#ctx0" brushRef="#br0" timeOffset="82744.87">6695 14338 910 0,'0'0'304'16,"0"0"-194"-16,0 0-11 0,0 0-27 15,0 0-9 1,0 0 8-16,0 0-42 0,66-72-14 15,-23 52-15-15,-4 5-73 16,1 0-408-16</inkml:trace>
  <inkml:trace contextRef="#ctx0" brushRef="#br0" timeOffset="83240.06">8453 14457 1230 0,'0'0'489'0,"0"0"-445"0,0 0-44 15,0 0-14-15,0 0 14 16,0 0 60-16,83 36-18 16,-46-20-5-16,2 1 5 15,-3-3-42-15,-3-3 0 16,-8-3 0-16,-7-2-48 15,-6-4-56-15,-6-2-225 16,-6 0-345-16</inkml:trace>
  <inkml:trace contextRef="#ctx0" brushRef="#br0" timeOffset="83434.88">8707 14330 887 0,'0'0'304'15,"0"0"-178"-15,0 0 20 16,0 0-44-16,94 46-9 16,-64-31-21-16,0-2-31 15,0-1-31-15,-5-3-10 16,-7-6-5-16,-3-3-136 16,-7 0-237-16,-7-6-391 0</inkml:trace>
  <inkml:trace contextRef="#ctx0" brushRef="#br0" timeOffset="83607.14">8946 14229 978 0,'0'0'188'16,"0"0"-63"-16,0 0-27 16,0 0-80-16,91 82 5 15,-64-63-23-15,-3-7 0 16,0-4 0-16,1-8-35 15,-7 0-208-15,-5-5-514 0</inkml:trace>
  <inkml:trace contextRef="#ctx0" brushRef="#br0" timeOffset="83781.28">9240 14183 722 0,'0'0'565'0,"0"0"-459"15,0 0 1-15,0 0-28 16,91 68 1-16,-66-56-39 16,-1-3-31-16,-2-2-10 15,-6-4-69-15,-6-1-291 0</inkml:trace>
  <inkml:trace contextRef="#ctx0" brushRef="#br0" timeOffset="84644.75">7429 15063 38 0,'0'0'200'0,"0"0"-41"16,0 0 44-16,0 0-37 16,0 0 93-16,0 0-26 15,0 0-32-15,5-2-9 16,-5 2-44-16,0 0-27 16,-11 0-27-16,-1 2-50 15,-4 6 25-15,-7 4-23 0,-5 3-36 16,-5 4 8-16,-6 1-9 15,-4 2-8-15,0 1 9 16,-3-1-10-16,2-3 0 16,3-4-1-16,5-1 2 15,6-4-2-15,5-3 1 16,10-1 0-16,3-2-8 16,3-3 5-16,3 1-9 15,3-2-6-15,0 0-26 16,3 0 14-16,0 0-48 15,0 0-9-15,0 0 30 16,6-7-31-16,10-3-13 16,10-7-140-16,2 2-156 0,-2 1-194 0</inkml:trace>
  <inkml:trace contextRef="#ctx0" brushRef="#br0" timeOffset="85327.02">7554 15054 347 0,'0'0'134'0,"0"0"-85"0,0 0-13 16,0 0 12 0,0 0 124-16,0 0 12 15,0 0-66-15,-7 7-19 0,-3-3-25 16,-1 2 9-16,-5 3 29 15,-1 4-14-15,-5 2 0 16,-3 6 7-16,-5 3-3 16,-3 2-4-16,-3 4-43 15,-3 4-3-15,-1-1 4 16,3 2-46-16,1-2 5 16,5-2-3-16,4-4-5 15,3-3 30-15,7-6-25 16,3-1-5-16,3-5-2 15,4-4 1-15,2-5-6 16,1 0 0-16,4-3 0 16,0 0-15-16,0 0 12 15,0 0 3-15,0 0-10 0,0 0-5 16,0 0-35-16,0 0-21 16,0 0-58-16,0-7 3 15,0-3-34-15,0 1-61 16,0-7-52-16,-3 0-3 15,-2-1 74-15,-4-1 10 16,-1-1 6-16,-5 1 186 16,0 2 46-16,-3 2 174 15,-1 2 19-15,4 2 18 16,-1 4-34-16,2 1-47 16,6 2-6-16,1 0 4 15,3 3-59-15,2 0-22 16,1 0-14-16,1 0-59 0,0 0 2 15,0 7-22-15,4 9 2 16,11 5 18-16,3 4-11 16,4-2 2-16,-1 2 7 15,0-6-18-15,-3-5 0 16,3-2-11-16,-3-4-26 16,1-3-38-16,8-5-103 15,-3 0-172-15,-3-5-450 0</inkml:trace>
  <inkml:trace contextRef="#ctx0" brushRef="#br0" timeOffset="85799.01">8126 15183 1084 0,'0'0'518'16,"0"0"-469"-16,0 0-33 15,0 0-16-15,0 0 0 16,0 0 29-16,0 0 36 16,95 14 8-16,-45 5-20 15,9 2-38-15,19 7 2 16,17 3-9-16,18 0-8 15,4-4 18-15,-22-10-12 16,-23-9 5-16,-29-1-3 16,-7-5-8-16,0 1 0 0,-2-2-17 15,-4 2-57 1,-14-1-133-16,-8-2-285 0,-8 0-171 0</inkml:trace>
  <inkml:trace contextRef="#ctx0" brushRef="#br0" timeOffset="86176.51">8466 15182 149 0,'0'0'1085'16,"0"0"-935"-16,0 0-100 15,0 0-34-15,0 0 36 0,0 0 47 16,0 0-29-16,-69-73-26 16,69 73-25-16,0 0-19 15,0 0 12-15,0 0-2 16,0 0 5-16,0 0 18 16,0 0-20-16,0 0 2 15,0 0-15-15,0 0 0 16,5 0-1-16,1 0 2 15,-2 0-1-15,2 0 6 16,-3 0-5-16,1 3-1 16,-4-3 0-16,2 0-11 15,-2 0 10-15,0 0-107 16,0 0-153-16,0 0-59 0,0 0-214 16</inkml:trace>
  <inkml:trace contextRef="#ctx0" brushRef="#br0" timeOffset="86723.37">8287 15137 722 0,'0'0'497'16,"0"0"-367"-16,0 0-27 16,0 0 67-16,0 0 2 15,0 0-53-15,0 0-32 16,-49 0-65-16,49 0-5 0,0 0-14 15,0 0 19 1,5 0-22-16,9 3 9 0,13 3-2 16,9 5 34-16,11 2-32 15,22 4 4-15,19 3-13 16,18 5 6-16,-6-5-6 16,-21-3 0-16,-22-4 0 15,-17-4-7-15,6 3 7 16,6 1 0-16,2 1-6 15,-8-3 12-15,-5-1-7 16,-10-3 1-16,-3-4-4 16,-7-3-4-16,0 0-34 15,-6 0-5-15,-3 0 39 0,-3 0-68 16,-6-2 56 0,-2 2 20-16,-1 0 0 0,0 0 25 15,0 0-25-15,0 0 28 16,-4 0-12-16,-5 3-7 15,-2 4 5-15,-2 1-14 16,-5 2 1-16,-3 3 27 16,-1 2-27-16,-4 2 8 15,1 1 4-15,0-1-11 16,1 0 42-16,6-4-17 16,3-3-13-16,6-4 7 15,3-3-21-15,3-3-2 16,1-3-78-16,1-9-135 15,-1-5-412-15</inkml:trace>
  <inkml:trace contextRef="#ctx0" brushRef="#br0" timeOffset="87370.94">7866 14089 952 0,'0'0'511'0,"0"0"-364"0,0 0-64 16,0 0-14-16,0 0 42 15,-9-98-8-15,8 40-5 16,1-20-43-16,0 3-15 15,0 6-4-15,0 11-36 16,0 12 15-16,0 0-2 16,1-4-12-16,-1 12 24 15,0 8-24-15,0 9 19 16,0 8 24-16,0 6-34 16,0 5 14-16,0 2-15 15,0 0-8-15,0 0-2 0,0 0-5 16,0 6-21-16,0 11-35 15,0 22-103-15,0-1-113 16,0-1-444-16</inkml:trace>
  <inkml:trace contextRef="#ctx0" brushRef="#br0" timeOffset="119189.83">7766 15369 347 0,'0'0'283'16,"0"0"-93"-16,0 0-21 16,0 0-63-16,0 0 1 15,0 0 9-15,0 0-34 16,0-3 11-16,0 3-17 16,0-3-24-16,0 3 17 0,0 0-34 15,0 0-5-15,0 0 3 16,0 0-33-16,0 0 9 15,0 0-8-15,0 0-1 16,0 0 17-16,0 0-17 16,0 0 0-16,0 0 0 15,0 3 2-15,0 6-2 16,-3 5 5-16,2 4-4 16,-4 1 11-16,1 3-12 15,-2 3 0-15,3 0 7 16,1-1-6-16,1-1-2 15,1-1 1-15,0-2-3 16,0-2 2-16,0-3 1 16,0 2-3-16,6-5-4 15,2 1 2-15,0-4 4 0,0 0 1 16,1-1-5-16,1-1-3 16,-1-4 9-16,0 0-1 15,3 0 6-15,0-2-5 16,-3-1-1-16,6 0 0 15,-5 0 0-15,-1 0 3 16,0 0-3-16,2-1 1 16,-5-5 2-16,0-2 4 15,-1-2-9-15,0 0 2 16,-4 0 0-16,-1-2 6 0,0-2-5 16,0 3-1-16,0-3 12 15,0 1-12-15,-3 1 0 16,-3-1-1-16,1 1 1 15,-1-2-1-15,1 2 1 16,-1-2 0-16,3-1 2 16,-2 2-2-16,-2-3 0 15,1 2-1-15,-1-3 1 16,-1 2 0-16,1 2 0 16,1 4 0-16,1 0 4 15,2 0-2-15,0 3-3 16,0 0 1-16,0-2 0 15,2 2 3-15,-1 2-3 16,2 0 0-16,-2 1-1 16,2 1 0-16,-2 1 1 0,2-1 0 15,-1 0-13-15,1 1-49 16,-2-2-121-16,1-2-72 16,-1 1-127-16,-1 1-287 0</inkml:trace>
  <inkml:trace contextRef="#ctx0" brushRef="#br0" timeOffset="119580.55">7799 15629 808 0,'0'0'258'16,"0"0"-127"-16,0 0 19 16,0 0-8-16,0 0-38 0,0 0-37 15,0 0-57 1,0 0 4-16,0 0-14 0,0 0-11 16,6 0 10-16,3 0-147 15,0 0-210-15,-3 0-433 0</inkml:trace>
  <inkml:trace contextRef="#ctx0" brushRef="#br0" timeOffset="119743.09">7799 15629 1134 0,'99'69'374'0,"-99"-69"-118"15,0 0-57-15,0 0-27 16,0 0-94-16,0 0-41 0,0 0-37 15,1 0-40-15,-1 0-65 16,2-3-433-16</inkml:trace>
  <inkml:trace contextRef="#ctx0" brushRef="#br0" timeOffset="120697.06">9869 15172 932 0,'0'0'320'16,"0"0"-165"-16,0 0-55 16,0 0 6-16,0 0-16 15,0 0-24-15,0 0 0 16,-10 72-16-16,10-34 13 15,-2 5-22-15,2 1-34 16,-1 0 31-16,1-3-26 16,0-3 2-16,0-6 0 15,0-3-14-15,0-6-1 16,0-8-23-16,0-5-65 0,1-6-53 16,2-4-212-1,0-12-44-15,-3-5-185 0</inkml:trace>
  <inkml:trace contextRef="#ctx0" brushRef="#br0" timeOffset="120924.08">9774 15204 778 0,'0'0'295'0,"0"0"-200"15,0 0-50-15,0 0 30 16,0 0 28-16,83 0-49 15,-47 0-32-15,3 0 36 0,3 0-32 16,-5 0-9 0,-3 0 1-16,-5 0-18 0,-7 0 0 15,-10 0-16-15,-12 5-111 16,0 5-183-16,-3 3-254 0</inkml:trace>
  <inkml:trace contextRef="#ctx0" brushRef="#br0" timeOffset="121126.92">9856 15470 757 0,'0'0'303'15,"0"0"-225"-15,0 0-16 0,0 0 91 16,0 0 28 0,0 0-28-16,98-2-26 0,-62-2-50 15,0-2-22-15,3 1-36 16,-5-1-18-16,-4 0-2 15,-9-3-18-15,-3-12-101 16,-9 2-280-16,-6-2-974 0</inkml:trace>
  <inkml:trace contextRef="#ctx0" brushRef="#br0" timeOffset="121502.48">10005 13950 947 0,'0'0'166'16,"0"0"-70"-16,1 76 43 16,4-31-19-16,-2 4 26 15,3 7-66-15,-1-3-47 16,-1 1 8-16,-2-7-41 0,-1-3 1 15,-1-10-1-15,4-8-124 16,-2-10-159-16,-2-8-336 0</inkml:trace>
  <inkml:trace contextRef="#ctx0" brushRef="#br0" timeOffset="121948.84">9871 13883 942 0,'0'0'295'15,"0"0"-201"-15,0 0-75 16,0 0-17-16,0 0 50 16,89-8 15-16,-46 5 18 15,2-1 57-15,4 0-88 16,-2-2-16-16,-6 3-37 15,-6 0 8-15,-11 2-18 16,-6 1-42-16,-17 5-128 16,-1 10-191-16,-1 0-304 0</inkml:trace>
  <inkml:trace contextRef="#ctx0" brushRef="#br0" timeOffset="122003.69">9986 14156 914 0,'0'1'172'0,"17"2"-104"16,6-1 43-16,10-1 30 0,5-1 40 0,4 0-60 0,0 0-64 0,1 0-14 0,-2 0-43 0,-11 0-91 0,-11 0-293 0</inkml:trace>
  <inkml:trace contextRef="#ctx0" brushRef="#br0" timeOffset="122522.61">7495 12547 985 0,'0'0'270'15,"0"0"-125"-15,0 0-87 0,0 13-2 16,3 8 48-16,0 8-31 16,3 10-3-16,1 9-21 15,2 4-33-15,-3 3 29 16,0-1-33-16,-1-2-4 15,-1-4-8-15,0-6-5 16,-1-8-64-16,0-9-103 16,0-8-41-16,-1-6-142 15,-2-9-184-15</inkml:trace>
  <inkml:trace contextRef="#ctx0" brushRef="#br0" timeOffset="122778.92">7374 12567 603 0,'0'0'148'0,"0"0"-88"16,0 0-20-16,0 0 64 15,0 0 48-15,97-16-58 16,-58 21-3-16,4 3-31 15,2-1-40-15,2 1 13 16,-3-4-15-16,-4-1-7 16,-9-1-11-16,-4 3-8 15,-12-2-91-15,-7 1-280 0</inkml:trace>
  <inkml:trace contextRef="#ctx0" brushRef="#br0" timeOffset="122980.26">7443 12739 186 0,'0'0'582'0,"0"0"-497"16,0 0 101-16,0 0-71 16,116 0-36-16,-67 0 18 15,-1-1 16-15,4-4-41 16,-5 3-72-16,-3 2 0 15,-14 0-209-15,-15 8-677 0</inkml:trace>
  <inkml:trace contextRef="#ctx0" brushRef="#br0" timeOffset="123513.6">5876 13939 848 0,'0'0'227'15,"0"0"-64"-15,0 0 39 16,0 0-40-16,0 0-20 16,0 0-33-16,0 0-35 0,-19-10-8 15,19 20-53-15,0 13 3 16,0 13 7-16,0 11-22 16,0 4-2-16,3 2 1 15,3-4 0-15,0-6-7 16,1-5 2-16,-1-9-60 15,0-7-55-15,-1-8-72 16,1-8 2-16,1-6-65 16,-2-3-136-16,-2-11 84 0</inkml:trace>
  <inkml:trace contextRef="#ctx0" brushRef="#br0" timeOffset="123754.84">5802 13914 462 0,'0'0'145'0,"0"0"-44"16,0 0 23-16,0 0 23 15,0 0-8-15,0 0-22 16,97-20-20-16,-56 20-7 16,3 1-30-16,0 4-28 15,-3-3 1-15,-5 1-32 16,-5-2-1-16,-3 1 0 15,-7-2-16-15,-7 3-75 16,-13 2-62-16,-1 3-337 16,0-2-171-16</inkml:trace>
  <inkml:trace contextRef="#ctx0" brushRef="#br0" timeOffset="123951.24">5851 14076 100 0,'0'0'884'0,"0"0"-700"16,0 0-113-16,0 0-22 16,0 0 51-16,0 0 36 15,0 0-38-15,100-2-43 16,-61-1-13-16,2 3-33 16,-2 0-9-16,12 8-59 0,-12 6-173 15,-8 6-278-15</inkml:trace>
  <inkml:trace contextRef="#ctx0" brushRef="#br0" timeOffset="124452.23">5896 15061 1011 0,'0'0'197'0,"0"0"-106"15,0 0 5-15,0 0-9 0,0 0-33 16,0 0-22-16,-18 73 9 15,16-32 11-15,2 4-20 16,0 3 12-16,0 0-30 16,3-2-13-16,3-4 12 15,2-5-13-15,1-5-1 16,0-5-14-16,-2-7-110 16,-1-6-13-16,0-8-103 15,-3-4-269-15,0-2-64 0</inkml:trace>
  <inkml:trace contextRef="#ctx0" brushRef="#br0" timeOffset="124693.75">5821 15187 537 0,'0'0'232'0,"0"0"-128"16,0 0 0-16,0 0 45 15,0 0-10-15,0 0-4 16,0 0-26-16,106-24-64 16,-77 24-9-16,-3 0-30 15,-2 0 3-15,-6 0-9 16,-3 0-16-16,-3 0-64 16,-3 0-81-16,-6 5-143 15,-3-3-242-15</inkml:trace>
  <inkml:trace contextRef="#ctx0" brushRef="#br0" timeOffset="124924.62">5824 15371 806 0,'0'0'156'0,"0"0"-81"15,0 0 95-15,0 0-27 16,82 9-21-16,-48-9 7 16,-2 0-78-16,-1 0-17 15,-4 0-34-15,-4 0-6 16,0 7-14-16,-8 6-232 0,-1 2-613 16</inkml:trace>
  <inkml:trace contextRef="#ctx0" brushRef="#br0" timeOffset="128877.8">6304 12179 46 0,'0'0'303'16,"0"0"-169"-16,0 0-14 0,0 0 23 15,0 0-30-15,0 0-32 16,-43-32 0-16,36 25-5 15,-1-1-18-15,1 2-3 16,-2-2-10-16,0 2-13 16,3 3 17-16,0-1 9 15,0 3-3-15,2 1-14 16,1 0-21-16,0 0 17 16,3 0-37-16,0 0-2 15,0 8 1-15,0 3-10 0,12 1 3 16,7 0 8-1,5-4 0-15,1-3 0 0,5-3 6 16,0-2 4 0,-2 0-10-16,-2-14 0 0,-4-4 0 15,-1-3 13-15,-8-3-7 16,-4 3 1-16,-3-2 3 16,-6 0-8-16,-3 3-3 15,-12 3 1-15,-7 2-13 16,-2 4 12-16,-6 3-4 15,2 4-8-15,-1 4 6 16,3 0-9-16,3 1 7 16,4 12-10-16,1 3 0 15,9 4 5-15,0 1 1 16,6 4 12-16,3-3 0 16,0 2-6-16,6-5 7 15,9-3-12-15,3-5-40 0,1-7 26 16,4-4 5-16,0 0 21 15,3-9 0-15,-4-8-5 16,2-2 4-16,-2 1 1 16,-2 4 0-16,-1 4 0 15,-1 8 1-15,-3 2 5 16,1 20 22-16,-2 15 8 16,1 12 8-16,-5 9-15 15,-1 5-21-15,-3-4 13 16,0-4-21-16,0-11 2 15,0-11 1-15,0-7-3 0,4-18-32 16,-2-3-111 0,-2-3-254-16</inkml:trace>
  <inkml:trace contextRef="#ctx0" brushRef="#br0" timeOffset="130867.88">6670 12048 861 0,'0'0'172'16,"0"0"-84"-16,0 0-16 15,0 0-4-15,0 0-23 16,81 39-33-16,-59-39 34 16,2 0-21-16,-2-14-12 0,-4-3 11 15,-2-4-24-15,-7 0 0 16,-4 0 0-16,-5 0-30 15,0 2 29-15,-6 3-30 16,-8 9 31-16,-5 2-13 16,3 5-16-16,1 1 29 15,0 17 0-15,3 7 7 16,4 6 2-16,5 4 14 16,3 2 6-16,0-4 19 15,11-1-39-15,7-7 8 16,1-7-7-16,2-8-2 15,6-7 9-15,0-3-8 16,-1-6 13-16,-3-13-8 0,-1-6-5 16,-4-6-10-16,-6 2 1 15,-4 1-10-15,-4 2 2 16,0 8-1-16,-4 5 4 16,0 11-5-16,0 2-23 15,0 9-6-15,3 15 26 16,5 8 13-16,4 0 24 15,4-2-5-15,5-2-7 16,0-9 15-16,3-9-27 16,1-5 13-16,-4-5-8 15,0 0-4-15,-6-15 18 16,-6-5-18-16,-6-7 14 16,-3 1-5-16,0 0-4 0,-14 0-12 15,-5 3 0 1,-3 6-20-16,-1 3 3 0,1 7-30 15,0 7-2-15,1 0 20 16,6 10-8-16,3 6 31 16,3-1-1-16,3-1-26 15,6-7 3-15,0-2-18 16,0-5-24-16,8 0 61 16,8-5 0-16,-1-7 17 15,7-5 0-15,2 1 1 16,0 1 3-16,0 2-3 15,4 4 40-15,1 7 43 16,0 2-6-16,0 7 29 16,-4 15 14-16,0 6 4 15,-4 7-17-15,-4-2-51 0,-4 0-22 16,-3-5-8 0,-2-6-26-16,0-8-1 0,-3-8 0 15,-2-5-4-15,-1-1-6 16,-1-1 4-16,2-16 6 15,0-8 0-15,0-9-3 16,0-1-24-16,2-2-14 16,2 5 3-16,2 6 29 15,3 8-1-15,3 9 9 16,0 9 1-16,1 0 0 16,-1 18 35-16,3 4 2 15,-4 3-24-15,0-3 25 16,0-2-13-16,1-8-12 15,-2-5-3-15,-1-7-8 0,3 0-2 16,-3-4 1-16,3-13-1 16,-6-6 18-16,4-6-18 15,-2-1 0-15,-4 2-1 16,-1 4-39-16,0 7 21 16,0 10-19-16,0 7-20 15,2 1 42-15,2 19 6 16,0 5 10-16,1 1 52 15,7 1-33-15,-2-5 9 16,4-6-20-16,0-6-7 16,0-6 11-16,4-4-3 0,-2 0-9 15,-1-13 0 1,-5-4-6-16,-1-5-1 0,-4-2 0 16,-5-3-14-16,-5 0 14 15,-1 0-22-15,0 4 28 16,-9 1 0-16,0 8-8 15,-4 6-2-15,8 8 11 16,1 5-10-16,4 19-1 16,0 7 22-16,0 4-1 15,12 3 15-15,6-2-25 16,4-7 25-16,2-7-24 16,6-7 5-16,0-8-6 15,0-7-9-15,-2-1-27 16,0-20-25-16,-4-5-50 15,-2-9 8-15,-7-5-51 0,-3-5-26 16,-6-2 0 0,-6-3 0-16,0 2 136 0,-1 3 44 15,-11 6 8-15,6 10 147 16,0 14 62-16,3 13-49 16,1 4-13-16,2 27-81 15,0 15 55-15,6 12-28 16,9 8-67-16,2 0 4 15,2-1-27-15,1-5 0 16,-1-6-10-16,-3-10 0 16,-4-9-2-16,-4-8-6 15,-7-8-19-15,-1-7 17 0,0-6-11 16,-7-4-7 0,-11 0-63-16,0-11 46 0,-3-6 44 15,-1-2 11-15,4-5-10 16,1 2 15-16,7 0-10 15,5 0 0-15,5 1-6 16,0 1-4-16,2 3 4 16,10 2-8-16,4 2 7 15,1 7 0-15,2 1 1 16,5 5 0-16,1 0 4 16,1 1 5-16,2 12 10 15,0 3 27-15,-1 3-14 16,-3 4 5-16,-3 0-31 0,-5 1-5 15,-1-1 9 1,-3-1-1-16,-1 1-9 0,0-6 0 16,-3-4 1-16,3-5-4 15,-3-5 3-15,-2-3-25 16,0-3 9-16,0-14-6 16,-1-7 22-16,-2-5 0 15,4-3 0-15,2-2 2 16,-1 4 8-16,3 6 0 15,-2 6-10-15,2 9 0 16,2 8 0-16,1 1 0 16,-1 15 33-16,5 9 39 15,1 5 14-15,0 1-58 16,1-2-1-16,1-8-27 16,1-2 0-16,-2-8 0 0,-1-7-17 15,-4-3 17-15,-6 0-79 16,-3-11 1-16,-6-9-17 15,-8-17-175-15,-9 3-138 16,-7-2-182-16</inkml:trace>
  <inkml:trace contextRef="#ctx0" brushRef="#br0" timeOffset="130983.13">8673 11801 717 0,'0'0'406'0,"0"0"-16"16,0 0-184-16,0 0-140 15,-28-74-12-15,28 66-54 16,0 4 0-16,15 4-21 15,1 0-179-15,-2 4-284 0</inkml:trace>
  <inkml:trace contextRef="#ctx0" brushRef="#br0" timeOffset="131454.79">9076 12080 1174 0,'0'0'169'16,"0"0"-73"-16,4 100-19 16,4-66-68-16,5-8 62 15,4-11 19-15,2-8-20 16,5-7 1-16,-3-7-16 0,3-13-30 16,-5-11-4-16,-4-2-14 15,-6-4-8-15,-9 1 1 16,0 6 0-16,-15 3 11 15,-9 5-11-15,-4 10 8 16,-1 10 0-16,-3 2-2 16,-1 13-7-16,7 14 1 15,1 6-6-15,10 3-1 16,8 1 9-16,7-4-2 16,0-8 0-16,13-8-57 15,11-10-15-15,6-7 3 16,4-3 1-16,3-14 18 15,-1-5-46-15,-3 2 32 16,-5 0 64-16,-5 6 0 16,-2 7 48-16,-2 7 28 0,-2 0 0 15,2 13 18-15,0 6-51 16,7 4-15-16,4-4-15 16,1-2-13-16,18-8-75 15,-7-6-161-15,-2-3-460 0</inkml:trace>
  <inkml:trace contextRef="#ctx0" brushRef="#br0" timeOffset="131740.17">10023 11906 1318 0,'0'0'352'0,"0"0"-260"16,0 0-38-16,0 0-38 16,93-3 44-16,-59-6-18 15,6 2-17-15,-3 0 14 16,-2-1-39-16,-7 5-11 15,-4 3-84-15,-12 0-213 16,-8 0-696-16</inkml:trace>
  <inkml:trace contextRef="#ctx0" brushRef="#br0" timeOffset="131913.18">10075 12126 1549 0,'0'0'258'0,"0"0"-178"16,0 0-54-16,82 0-26 16,-48 0 21-16,2 0-21 15,8 0-2-15,-7 0-88 16,-13 6-419-16</inkml:trace>
  <inkml:trace contextRef="#ctx0" brushRef="#br0" timeOffset="142552.06">11173 11833 1018 0,'0'0'182'0,"0"0"-108"16,0 0-36-16,0 0 26 0,0 0 37 15,0 0-50-15,-21 22 16 16,20 4-3-16,1 11-4 16,0 9 6-16,4 18-30 15,14 20 7-15,1-6 2 16,-2-6-26-16,1-9 2 15,-6-17-21-15,2 4 1 16,0 1 12-16,-5-11-13 16,0-9-1-16,-5-10-27 15,-2-11-111-15,-2-8-63 0,0-2-21 16,-3-16-146 0,-9-4-256-16</inkml:trace>
  <inkml:trace contextRef="#ctx0" brushRef="#br0" timeOffset="142858.9">11052 11964 776 0,'0'0'178'0,"0"0"-98"16,0 0-15-16,0 0 52 16,0 0-1-16,0 0-2 15,112-39 29-15,-72 44-3 16,5 12-25-16,-3 0-59 15,-3 5-39-15,-8 0 17 16,-7 4-21-16,-12-1 9 16,-6 1-3-16,-6 3-18 15,-6-2 22-15,-14 0-23 0,-8-2 1 16,0-2 10-16,-2-4-10 16,0-7-1-16,6-2 0 15,6-6-8-15,5-4-82 16,4 0-87-16,9-20-126 15,0 2-67-15,1-1-123 0</inkml:trace>
  <inkml:trace contextRef="#ctx0" brushRef="#br0" timeOffset="143032.95">11492 11993 810 0,'0'0'225'0,"0"0"-90"16,0 0-46-16,0 0-32 0,0 0 27 15,56 87-7-15,-51-60-2 16,-2 0-25-16,0-3-50 16,-1-5-31-16,-1-7-123 15,1-7-164-15,-2-5-342 0</inkml:trace>
  <inkml:trace contextRef="#ctx0" brushRef="#br0" timeOffset="143204.1">11465 11778 555 0,'0'0'929'0,"0"0"-826"16,0 0-103-16,0 0-96 16,0 0 43-16,0 0-14 15,0 0-153-15,54 7-143 0</inkml:trace>
  <inkml:trace contextRef="#ctx0" brushRef="#br0" timeOffset="144023.09">11695 11935 967 0,'0'0'134'0,"0"0"-72"15,9 102-33-15,-3-60 42 0,1-6 19 16,4-5-52-16,2-10-14 15,-1-8-19-15,0-6 5 16,0-7-17-16,-4 0 7 16,-4-17-38-16,-4-7 37 15,0-7-59-15,0-4 22 16,-12-1 25-16,-3 0-3 16,2 4 16-16,1 6 9 15,2 6 30-15,2 6 27 16,6 6-51-16,2 4 8 15,0 4-23-15,0 0 10 16,10 0 3-16,4 4 22 16,3 4-6-16,5 1-1 15,2-1-27-15,3 2-1 16,-2 2 0-16,-1 2 2 0,-2 1 8 16,-1 6-9-16,-4-1 20 15,-1 3 33-15,-2 0-28 16,0-2-3-16,0-3-21 15,5-6 8-15,-1-3-5 16,2-6-5-16,2-3 0 16,-4-3 3-16,1-14-3 15,-1-7 0-15,-6-2-6 16,-3-6 6-16,-6 0-2 16,-3-1 3-16,0 2-1 15,-12 4 3-15,-9 5-2 16,-3 4-1-16,-7 9 6 15,-5 7-5-15,2 2 35 0,0 9-26 16,2 15-8 0,7 6 6-16,7 6 1 0,8 4-9 15,8 0 11-15,2-2-10 16,9-4 14-16,9-6 1 16,10-8 0-16,2-9-6 15,3-9-4-15,1-2-6 16,-1-10 0-16,-3-9 2 15,-5-7-3-15,-7-2 1 16,-4-3 0-16,-10 0 0 16,-4-1 1-16,0 3-1 15,0 5 0-15,-1 7-2 16,-4 8 2-16,4 9 0 0,1 0-10 16,0 19 10-16,0 12 0 15,7 5 22-15,6 3-3 16,1-3-18-16,4-4 23 15,0-5-24-15,3-7 0 16,-2-7-16-16,-3-8-71 16,4-5-77-16,-7-9-139 15,0-4-275-15</inkml:trace>
  <inkml:trace contextRef="#ctx0" brushRef="#br0" timeOffset="144764.74">12396 11860 694 0,'0'0'306'0,"0"0"-49"0,0 0-30 16,0 0-51-16,49 99-68 15,-35-62 1-15,1-1-22 16,0 0 15-16,1-6-39 16,-2-2-57-16,-1-7 9 15,-4-8-15-15,-3-3-1 16,-3-8-11-16,1-2 6 15,-4-5 6-15,0-16-9 16,0-8 6-16,0-6-20 16,0-5-11-16,0-1-16 15,0 4 16-15,0 6 14 16,5 9 14-16,4 11 5 16,3 9-7-16,2 2 8 0,2 23 44 15,0 11-6-15,0 7 3 16,1 2-13-16,-1 1 23 15,-1-5-11-15,3-6-39 16,-2-8 12-16,4-9-13 16,-4-8-13-16,0-8 11 15,0-3-30-15,0-18 12 16,-4-8 0-16,-2-10-33 16,1-5-4-16,-5-2-50 15,0 3 21-15,-2 4 72 16,0 12 13-16,1 10 1 15,1 14-3-15,0 3 2 16,0 23 1-16,1 11 35 16,1 9 10-16,1 3 71 15,2 0-49-15,5-5-11 0,1-7-23 16,3-7-33-16,2-10 0 16,-1-8-1-16,0-9 1 15,-2 0 5-15,-1-12-5 16,-4-13-12-16,-5-5 12 15,-4-7-41-15,-3-4 25 16,-2 1-22-16,0 2-18 16,-6 8 55-16,2 9-40 15,-1 12 17-15,4 9 24 16,1 6-22-16,0 22 22 16,0 9 48-16,7 6 12 15,5 0 8-15,5-4-54 0,2-5 8 16,2-7-22-16,-2-8-1 15,2-7-8-15,-3-12-25 16,-3 0-51-16,-6-24-16 16,0-3-191-16,-9-5-331 0</inkml:trace>
  <inkml:trace contextRef="#ctx0" brushRef="#br0" timeOffset="144885.99">13082 11801 1113 0,'0'0'408'0,"0"0"-408"0,0 0-16 16,0 0-326 0,0 0 55-16,0 0-391 0</inkml:trace>
  <inkml:trace contextRef="#ctx0" brushRef="#br0" timeOffset="146070.75">13578 11972 1298 0,'0'0'393'0,"0"0"-306"15,0 0-87-15,0 0-3 16,0 0 3-16,0 0 44 0,-99-37 38 16,74 37-63-1,-1 12-1-15,7 13-18 0,1 6 0 16,9 5 25-16,4 4 6 15,5 2 8-15,0-3 0 16,13-3-39-16,4-8 7 16,4-8-7-16,5-7-10 15,-1-10 1-15,0-3 17 16,-2-13-8-16,-5-13 8 16,-2-6-7-16,-7-10-2 15,-4-7-5-15,-5-3-8 16,0-3 8-16,-5 0-1 15,-6 8 7-15,0 8-1 16,3 15 2-16,2 12-2 16,6 12 0-16,0 15-23 0,0 20 24 15,2 14 12-15,8 8 16 16,3 4 12-16,6-5-30 16,1-5 4-16,6-12-13 15,2-10-1-15,2-14 13 16,1-12-12-16,2-3 0 15,-2-15 5-15,-1-15-6 16,-5-6 0-16,-3-9-18 16,-6 1-4-16,-6 0 19 15,-4 7-12-15,-2 8-30 16,-4 15 0-16,2 14 11 16,-2 3-3-16,0 21 24 15,0 13 13-15,0 6 29 16,6 0 7-16,3-3 6 0,4-8 9 15,2-7-42-15,5-8-9 16,-1-10-2-16,4-7 2 16,-1 0-5-16,-4-21 5 15,-2-7-11-15,-7-7 11 16,-6-4-35-16,-3 0 19 16,0-2 3-16,-13 7-18 15,-8 7 4-15,1 11-17 16,-2 11 14-16,0 5-17 15,0 14 16-15,2 12 31 16,4 9 0-16,5 5 21 16,5-3 43-16,6 0-9 15,0-8-25-15,8-8-22 0,7-8-7 16,5-9-1-16,6-4 0 16,-1-5-29-16,2-15 14 15,-1-6-13-15,-3-3-13 16,-3-2 21-16,-4 1-2 15,-3 7 22-15,-4 6 0 16,-2 10 0-16,-4 7 0 16,2 7 0-16,-2 17 41 15,3 9 23-15,2 2-23 16,3 2 11-16,3-3-20 16,5-6-19-16,4-6 11 15,2-8-24-15,4-11 0 16,0-3 0-16,0-7 6 0,-2-16-15 15,-4-8 9-15,-3-7-12 16,-4-5 6-16,-7-8-10 16,-6-4 16-16,-3-5-1 15,0-4-16-15,-16-5 10 16,-8 7-15-16,-1 4 7 16,-2 11 6-16,4 16-4 15,4 17 10-15,3 14-7 16,4 18 2-16,4 33 8 15,8 28 39-15,6 26 20 16,22 7 41-16,4-20-48 16,-1-23 0-16,-6-29-9 15,2-11-30-15,6 1 16 0,4-2-29 16,7-3 0-16,-6-10-31 16,0-10-146-16,-13-5-97 15,-13 0-928-15</inkml:trace>
  <inkml:trace contextRef="#ctx0" brushRef="#br0" timeOffset="147423.79">11859 12701 869 0,'0'0'364'16,"0"0"-254"-16,0 0-37 15,0 0-8-15,0 0-7 16,0 0 3-16,-91-22-4 15,79 22-6-15,0 4-19 16,2 11-29-16,-2 5 5 16,6 8-1-16,0 3 0 0,4 5 21 15,2 3 6-15,0 0-11 16,14 1 12-16,11-3-14 16,7-5-11-16,2-8 16 15,3-5-20-15,3-11 1 16,-2-8 4-16,-2 0-11 15,-5-17 0-15,-1-8-14 16,-6-6-38-16,-8-6-2 16,-6-3-53-16,-5 1-9 15,-5 1 14-15,0 5 32 16,-2 10 56-16,-4 8 14 16,-1 13 29-16,3 2 64 0,4 14-54 15,0 13 9-15,0 9 34 16,4 7-14-16,12-1 7 15,5-1-21-15,3-6-32 16,3-7 10-16,0-6-31 16,1-13 1-16,-1-7-2 15,-2-2-2-15,-2-14 1 16,-7-10-10-16,-4-8-28 16,-6-3-24-16,-6-2-25 15,0 0 16-15,0 4 50 16,-6 8 7-16,-3 8 15 15,5 12 1-15,4 5-1 16,0 16 22-16,0 15 26 0,7 7-2 16,8 4 5-1,6-1-23-15,0-5 14 0,3-7-13 16,2-10-28-16,0-5 12 16,1-13-12-16,-3-1-1 15,-2-12 0-15,-3-11-41 16,-5-8-34-16,-4-3-52 15,-4 1-30-15,-4-1 20 16,-2 9-6-16,0 9 49 16,0 11 52-16,0 5 13 15,0 16 29-15,6 14 71 16,1 4-3-16,6 0 29 16,1-1-13-16,4-5 5 0,3-8-30 15,1-9-41 1,2-8 81-16,-2-3-44 0,-2-8-40 15,-2-14-15-15,-6-5-10 16,-5-5-55-16,-7-3-12 16,0-1 6-16,-10 0 33 15,-10 2-1-15,-1 4 17 16,-4 8 21-16,1 10-15 16,3 10-2-16,-1 2 11 15,4 19 7-15,4 11 16 16,4 7 38-16,6 2 68 15,4 3 44-15,0-2-55 16,14-5-32-16,9-4-52 16,4-8-19-16,8-7-9 0,3-8 1 15,2-7-60-15,23-5-151 16,-10-12-107-16,-8-3-179 0</inkml:trace>
  <inkml:trace contextRef="#ctx0" brushRef="#br0" timeOffset="148475.93">13131 12704 1333 0,'0'0'535'15,"0"0"-453"-15,0 0-30 16,-83-3-50-16,53 14 25 16,3 12 22-16,2 8-17 15,7 4 26-15,6 5-27 0,11 0-11 16,1 1 0-16,4 0-19 15,15-7-1-15,4-2 0 16,2-10-11-16,5-6 5 16,0-11-10-16,0-5-16 15,-2-7-16-15,-6-15 1 16,-2-9 15-16,-10-8-16 16,-5-6-17-16,-5-5 33 15,0-7-10-15,-8-2 21 16,-9 1 4-16,-2 5-5 15,2 7 22-15,3 15 60 16,4 11-3-16,7 14 10 16,3 6-40-16,0 19 6 15,0 18 20-15,11 13-22 16,3 8 12-16,4 5-12 0,0 0-21 16,1-5 14-16,3-9-23 15,0-8 0-15,1-11 2 16,1-12-3-16,-2-9-1 15,0-9-41-15,-2-7-8 16,0-20 38-16,-5-6-32 16,1-7 13-16,-5-5-11 15,-2-1-11-15,-1 6 46 16,-2 10 6-16,-3 10-5 16,0 11 4-16,-3 9 4 15,2 12 9-15,-2 16 26 16,1 8-15-16,2 6 8 15,0 2-12-15,3-5-11 0,-1-6 15 16,1-4-20-16,-2-9 7 16,-1-9-9-16,-1-8-2 15,-2-3 1-15,0-6-24 16,-2-15-9-16,-8-8 18 16,-2-4-16-16,1-4 32 15,2-1-7-15,5 0-15 16,2 2-3-16,2 6-6 15,0 6-2-15,9 5 19 16,3 8-2-16,6 6 16 16,-1 5 4-16,2 0 2 15,2 13 32-15,-3 4 10 0,3 6-1 16,-2 4-5-16,-1 2-24 16,0 1 4-16,-2-2 3 15,2-3-24-15,3-3 4 16,-1-5-5-16,2-5 0 15,2-3 6-15,-1-8-6 16,0-1 0-16,-1-5 4 16,-2-15 5-16,-5-6-10 15,-2-3 1-15,-7-5 0 16,-6-2 6-16,0 3-6 16,-3 2 0-16,-12 2 2 15,-3 8 7-15,-3 6-9 16,-1 8 0-16,-2 7 6 15,3 0 10-15,0 17-16 16,5 7 0-16,1 7-1 0,9 4 7 16,3-1-3-16,3-1 15 15,0-6-11-15,12-3 14 16,10-7-21-16,5-3 0 16,6-6 0-16,3-5-48 15,3-3-14-15,2-2-93 16,13-24-37-16,-9 2-350 15,-6 0-241-15</inkml:trace>
  <inkml:trace contextRef="#ctx0" brushRef="#br0" timeOffset="149332.04">14188 12660 1160 0,'0'0'497'16,"0"0"-311"-16,0 0-104 0,0 0-35 15,0 0-15-15,0 0-8 16,-102-14 14-16,74 27-37 15,-1 7 2-15,4 2-3 16,4 6-7-16,8 5 1 16,7 1 6-16,4 0 0 15,2 2 9-15,3-4-7 16,13-5-3-16,4-5 1 16,5-10-34-16,2-6 6 15,0-6-24-15,0-2 0 16,-4-17 19-16,-1-8-45 15,-6-6 34-15,-2-4 11 0,-7-6 8 16,-4-6 24-16,-3-4 1 16,0-3 0-16,-10-3 4 15,-4 4-3-15,1 5-1 16,4 14 2-16,4 12 14 16,2 11 48-16,2 12-14 15,1 1 8-15,0 17 1 16,0 13-30-16,0 10 6 15,1 12-6-15,8 6-5 16,3 5 20-16,3 2-23 16,0-4-2-16,3-8 0 15,0-9-18-15,1-10-1 16,-1-11 0-16,6-12-10 0,-3-7 2 16,1-4 7-16,0-13 1 15,1-12 0-15,-4-9-27 16,1 0 15-16,-4-2-16 15,-1 6-31-15,-3 10 29 16,-2 9-14-16,-1 11 21 16,-3 8 17-16,2 20 0 15,1 6 6-15,0 5 31 16,3 0-11-16,5-6 23 16,2-5-27-16,4-8 0 15,1-7-10-15,1-9-6 16,1-4 0-16,-5-6 0 15,-2-14-6-15,-4-6 0 16,-6-3 0-16,-9-5 6 16,0 1-1-16,-12 0 1 0,-10 4-1 15,-7 5 1-15,-4 7-11 16,-4 8 10-16,3 9-5 16,1 0-8-16,5 16 13 15,7 8-14-15,5 4 14 16,6 2-5-16,10-2 6 15,0-3 4-15,11-2-4 16,16-6 1-16,6-3 3 16,7-2-4-16,5-3 0 15,1 2 0-15,2-2 0 16,-3 2 13-16,-2 0-4 16,-4-2 0-16,-7 1-9 15,3 5-104-15,-13-1-249 0,-3-1-685 16</inkml:trace>
  <inkml:trace contextRef="#ctx0" brushRef="#br0" timeOffset="155557.07">8268 15763 335 0,'0'0'173'0,"0"0"-76"16,0 0 0-16,0 0 13 15,0 0 7-15,0 0-6 16,0 0-19-16,0 0-22 0,0 0-2 15,0 0-9-15,0 0 27 16,0 0 4-16,0 0-33 16,0 0-8-16,0 0-2 15,0 0-34-15,0 0 1 16,0 0-7-16,0 0-6 16,0 0 8-16,0 0-9 15,0 0 1-15,0 0 3 16,0 0-3-16,0 0-2 15,0 0 1-15,0 0-3 16,0 0 1-16,0 0 2 16,0 0 0-16,0 0 2 15,7 0-1-15,-1-1-1 16,0-5 0-16,1-1 0 16,2-1 3-16,-1 1-3 0,1 0 0 15,-2-2 3-15,2 0-3 16,-2 1 0-16,-2 2-1 15,3-1-2-15,-2 2 3 16,-2 0 0-16,0-2 0 16,-2 4 8-16,1-2-8 15,-2 2-1-15,-1 1 0 16,2 0 1-16,-2 0-1 16,0 2 2-16,0 0-1 15,0 0 3-15,0 0-2 16,0 0-1-16,0 0 0 15,0 0 0-15,0 0-8 0,0 0 8 16,0 0-1-16,0 0-12 16,0 0-31-16,0 0 13 15,0 0-50-15,0 0-43 16,1 0-110-16,-1 0-177 16,2 0-126-16</inkml:trace>
  <inkml:trace contextRef="#ctx0" brushRef="#br0" timeOffset="156323.84">8381 15545 3 0,'0'0'539'16,"0"0"-339"-16,0 0-70 15,0 0-30-15,0 0-12 16,0 0-37-16,0 0-18 16,0 0-21-16,0 7-12 15,3 3 45-15,1 4-9 16,2 0 8-16,2 3 9 15,-2-1-44-15,-2-2 7 16,2-2-16-16,-3-2 1 16,3 0 3-16,-5-3-4 0,2-2 1 15,-1 0 6-15,-2-1-6 16,1-3-1-16,-1-1 0 16,0 0 0-16,0 0 7 15,0 0-7-15,0 0 23 16,0-1 12-16,0-8-35 15,0-2 1-15,0-1-1 16,-4-3 1-16,1 0 3 16,-3-1-4-16,3 0 1 15,-1 3 12-15,-1 1-13 16,1 0 0-16,1 5-2 16,-2 0 0-16,5 2 2 15,0 2 0-15,0 2 0 0,0 1 9 16,0 0-9-16,0 0 0 15,0 0-1-15,0 0-13 16,0 0 13-16,6 0 1 16,5 6 0-16,0 2 4 15,0-2-3-15,3 0-1 16,0-1 0-16,-2-1-2 16,0-1 2-16,0 2 1 15,-3-2-1-15,-2-1 5 16,-2 1-5-16,-4 1 0 15,1 1-9-15,-2 3 9 16,0 0 14-16,0 3 2 0,-2-1 6 16,-2 0 10-16,-3-1-17 15,2-2 12-15,2-3-25 16,0 1-2-16,-1-3-10 16,-4-1-110-16,-1-1-256 15,2 0-672-15</inkml:trace>
  <inkml:trace contextRef="#ctx0" brushRef="#br0" timeOffset="157177.32">7267 15637 449 0,'0'0'253'15,"0"0"-162"-15,0 0-10 16,0 0 50-16,0 0-21 15,0 0 3-15,0 0-25 16,-9-9-40-16,9 9 4 16,0 0-15-16,0 0-5 0,0 0 15 15,0 0-47-15,0 1 0 16,0 10 1-16,1 7 6 16,11 2 12-16,0 2-13 15,5 2-4-15,-1-4 9 16,0-2-10-16,-2-3-1 15,-2-2 0-15,-2-3-19 16,-4-3 19-16,0-1-28 16,-3-3-1-16,2 0-4 15,-5-3-57-15,0 0-44 16,0 0-57-16,0-8-69 16,-5-1-106-16</inkml:trace>
  <inkml:trace contextRef="#ctx0" brushRef="#br0" timeOffset="157874.91">7252 15582 332 0,'0'0'222'0,"0"0"-105"15,0 0-79-15,0 0-18 16,0 0-19-16,0 0 10 16,0 0 24-16,-20 50-29 15,17-36 2-15,0-1 4 16,0 1-5-16,0-1 26 16,2-4-14-16,-2 0 1 0,1-1 8 15,2-5-27-15,-1 1 10 16,1-2-11-16,0-2 1 15,0 0 2-15,0 0 10 16,0 0 0-16,0 0 21 16,0-2-22-16,0-5 7 15,0-4 8-15,1-3-12 16,2 0 6-16,-1-3-15 16,-2 1-4-16,1 1 11 15,-1 1-13-15,0-1 0 16,0 3 7-16,0 2 8 15,0 2 27-15,0 1 0 16,0 4 13-16,0 0 10 0,0 3-33 16,0 0-3-16,0 0-29 15,0 0 0-15,0 0 0 16,0 0-5-16,6 6 5 16,2 5 5-16,2-2-4 15,1-2-1-15,-2-2 0 16,1 0 1-16,-4-2 0 15,0 1-1-15,-3-2 0 16,2 0 3-16,-4-1-2 16,-1 0-2-16,0 1-11 15,0 0-10-15,0 3 22 16,-3 0 7-16,-6 0 2 16,3 0 8-16,-3 2-15 0,2-2 6 15,1 0-8 1,0-1 0-16,-2 1-1 0,4-1 1 15,1-1-2-15,3 4-93 16,0-1-183-16,0-1-122 0</inkml:trace>
  <inkml:trace contextRef="#ctx0" brushRef="#br1" timeOffset="168297.65">6828 13833 740 0,'0'0'201'0,"0"0"-145"15,0 0-49-15,0 0 34 16,0 0 27-16,0 0-5 16,0 0 18-16,70 55 19 15,-43-34-21-15,6 8-8 16,10 3-33-16,3 6 90 16,5 1-57-16,1 4-36 15,-4-3 0-15,-2-4-23 16,-7-1 4-16,-5-5-1 15,-4-8-9-15,-6-3-3 0,-6-4-3 16,-5-5 1-16,-5-3 8 16,-4-4-8-16,-4-3-1 15,0 0 0-15,-4-11-100 16,-8-10-216-16,-6-1-430 0</inkml:trace>
  <inkml:trace contextRef="#ctx0" brushRef="#br1" timeOffset="169046.9">6846 13768 838 0,'0'0'196'0,"0"0"-145"16,0 0-24-16,0 0-5 16,0 0 36-16,0 87-9 15,0-54-40-15,0 1 12 16,0-3-19-16,0-3 9 16,0-3 8-16,0-5-19 15,-3-6 2-15,3-4-2 16,0-7 1-16,-1-3 14 15,1 0 1-15,-2-10 38 16,1-8 50-16,-2-7-86 0,-2-7-8 16,-1 2-4-16,0-4 1 15,3 1 34-15,-3 1-12 16,2 3 3-16,1 2 26 16,0 3-37-16,0 3 5 15,0 4-3-15,0 3-2 16,1 4 11-16,2 4-10 15,0 4 13-15,0 0 13 16,0 2-27-16,0 0 2 16,0 0-3-16,0 0-19 15,0 0 9-15,0 0-10 0,0 0 0 16,6 3-2 0,6 1 4-16,6 1-3 0,3-3 1 15,3 1 0-15,3-3 0 16,-2 0 0-16,2 0 1 15,-3 0 3-15,-6 0-3 16,-5 0-1-16,-1 0 0 16,-4 0 0-16,-4 0-1 15,-3 0 2-15,-1 0-1 16,0 2 23-16,-5 3-23 16,-12 7 6-16,-1 0-6 15,-7 3 0-15,1 4 1 16,-3-2-1-16,6 2 0 15,-1-2 6-15,7-2-6 0,2-2 0 16,5-2-1-16,2-3-2 16,3-1-4-16,0 0 7 15,3 1-70-15,0 9-107 16,3-1-151-16,3 1-440 0</inkml:trace>
  <inkml:trace contextRef="#ctx0" brushRef="#br1" timeOffset="169663.87">6755 15082 1013 0,'0'0'343'16,"0"0"-255"-16,0 0-50 15,0 0-31-15,0 0 1 16,0 0 25-16,0 0-26 16,18-11 33-16,6 8 18 15,4-4-20-15,8-3 32 16,3 1-26-16,5-2-3 16,1 0 33-16,1-1-8 15,-4-2-29-15,0 4-33 0,-8 1 4 16,-4 1 3-16,-7 3-11 15,-6 1 0-15,-6 2 0 16,-4 1 0-16,-4 1-1 16,-3 0-38-16,0 0-58 15,-13 0-25-15,-7 1-189 16,-5 4-546-16</inkml:trace>
  <inkml:trace contextRef="#ctx0" brushRef="#br1" timeOffset="170272.11">6771 14962 814 0,'0'0'243'16,"0"0"-169"-16,0 0-52 15,0 0 34-15,0 0 38 16,0 0-24-16,0 0-27 15,-12 33-3-15,14-8-14 16,4 4 3-16,3 0-15 16,-3-1-2-16,6-2 10 15,-5-4-16-15,-1-3-4 16,-1-5 7-16,0-4 0 16,-3-6-18-16,-2-1 9 0,0-3-25 15,0 0-5 1,0-14 5-16,0-3 25 0,0-5-1 15,0-5 1-15,-7 0-1 16,-1 1 0-16,-1 4-2 16,2 4 3-16,-2 4 0 15,3 6 1-15,0 4 20 16,0 4-4-16,1 0 21 16,-2 0-20-16,0 12-17 15,-4 5 2-15,-4 3-3 16,-1 4 0-16,-5-1 0 15,2 2-3-15,-4 0-18 16,2-4-4-16,2-3 9 16,4-4 16-16,2-2 1 15,5-4 0-15,4-2 7 16,-1-4-8-16,5-2-1 0,0 0 0 16,0 0-21-16,8 0-1 15,8 0 23-15,5-6 40 16,7 0 17-16,4-1-32 15,2 1-1-15,1-2-14 16,0 2-9-16,-2-3 6 16,10-5-7-16,-10 2-89 15,0-1-392-15</inkml:trace>
  <inkml:trace contextRef="#ctx0" brushRef="#br1" timeOffset="171135.53">8106 13583 872 0,'0'0'328'0,"0"0"-222"15,0 0-33-15,0 0 27 0,0 0 18 16,0 0-25-16,0 0-54 16,6 21-37-16,-1 8 20 15,2 9-14-15,-2 9 4 16,-1 9-5-16,-1 4-5 16,-1 1-2-16,-2-1 0 15,0-7-4-15,0-8-3 16,0-8 7-16,0-10-6 15,0-10 6-15,0-9-28 16,0-7-4-16,0-1-63 16,0-6-12-16,0-14 75 15,0-6 16-15,0-6 16 16,0-6 9-16,-2-3-8 0,-2-9 30 16,-1-14 31-16,4 1-9 15,-1-3 8-15,2 0-23 16,0 10-9-16,0-3 2 15,2 6-30-15,4 5 25 16,-2 6-14-16,1 4-12 16,-2 7 22-16,-3 9-13 15,0 8 10-15,0 6 47 16,0 5 1-16,0 3 22 16,0 0-46-16,0 0-36 15,0 12 1-15,-2 4-8 16,-1 2 0-16,0 1 0 0,2-1-31 15,-1-1-28 1,2-1-80-16,-3 4-86 0,0-6-108 16,0 1-472-16</inkml:trace>
  <inkml:trace contextRef="#ctx0" brushRef="#br1" timeOffset="171939.97">8093 13176 477 0,'0'0'261'0,"0"0"-126"16,0 0 42-16,0 0-39 15,0 0-18-15,0 0-50 16,0 0-40-16,-24 46-2 16,18-17-14-16,0 7 12 15,0 1-16-15,2-3-9 16,1-3 20-16,0-7-21 15,1-9 15-15,1-7-6 16,1-5-2-16,0-3-7 16,0 0 0-16,0-14 56 15,0-7-17-15,3-4-30 16,1-7-8-16,-1-1 14 0,0-4-14 16,0 1-1-1,0 3 0-15,3 4 1 0,-3 5 4 16,0 7-4-16,0 8 11 15,0 3 8-15,2 6-20 16,1 0 20-16,5 7 14 16,3 10-32-16,2 4 18 15,1 4-19-15,-1-3 11 16,1-1-6-16,-4-3 0 16,-4-4-8-16,-3-4 2 15,-3-1 0-15,-3-1 4 16,0-3-3-16,-3 0 0 15,-12-2 17-15,-4 0-17 16,-4-2 4-16,1-1 12 16,1 2-4-16,2-2 36 0,2 2-19 15,4 1-15 1,5 3-15-16,2 2-9 0,6 14-89 16,0-2-224-16,0 2-728 0</inkml:trace>
  <inkml:trace contextRef="#ctx0" brushRef="#br1" timeOffset="172832.22">8324 14180 778 0,'0'0'749'16,"0"0"-614"-16,0 0-81 0,0 0-35 16,0 0 20-16,0 0 4 15,0 0 12-15,18-10-16 16,2 0-22-16,8-3 18 15,13 0-24-15,6-3-11 16,8-1 13-16,6-1-12 16,6-3-1-16,5-2 0 15,-1-1-8-15,1-4 7 16,-2 2-22-16,-3 1 23 16,-7 0-13-16,-4 2 14 15,-6 1-1-15,-7 6 0 16,-4 2-5-16,-11 3-7 0,-4-1 8 15,-10 4-16-15,-4-1 19 16,-6 1-14-16,-4 2 15 16,0 0 0-16,0 1 7 15,-6 0-1-15,-2 4-5 16,0 0-1-16,3 1 0 16,2 0 0-16,3 0-2 15,0 7-18-15,0 8-8 16,2 4 28-16,4 3-1 15,5 0 1-15,-1-3 0 16,-3-4-3-16,1-2 2 16,-2-5-16-16,-3-6-17 15,-3-2 18-15,0-2-40 0,0-14 56 16,0-6-3-16,0-7 5 16,-5-3-2-16,-2-2 1 15,1 0 16-15,1 3 20 16,2 4-30-16,2 6-6 15,1 6 10-15,0 7-5 16,0 7-3-16,9 1 18 16,6 0-7-16,4 12 33 15,3 2-4-15,0 2-30 16,-3-1 8-16,-3 1-20 16,-5 1-1-16,-7 3 0 15,-4 16-16-15,0-4-110 16,-7 0-413-16</inkml:trace>
  <inkml:trace contextRef="#ctx0" brushRef="#br1" timeOffset="173357.41">8693 14841 935 0,'0'0'229'0,"0"0"-150"15,0 0-41-15,0 0 33 16,0 0 71-16,0 0-6 15,0 0-5-15,47 0-55 0,-20 5-22 16,12 3 19-16,10 4-20 16,8 2-5-16,4 5 2 15,1-2-35-15,1 5 10 16,-2-4-18-16,-1 1-6 16,-9-4 8-16,-2-1-9 15,-9-4-1-15,-8-2-54 16,-7-2-94-16,-7-6-49 15,-9 0-182-15,-6 0-412 0</inkml:trace>
  <inkml:trace contextRef="#ctx0" brushRef="#br1" timeOffset="173883.04">9480 14849 1041 0,'0'0'271'0,"0"0"-175"16,0 0-35-16,0 0 16 16,0 80 16-16,0-56-38 15,0 0-5-15,-1 0-36 16,-4-3-6-16,2-2 3 16,0-6-5-16,2-2-6 15,-1-6 0-15,2-2 0 16,0-1 3-16,0-2-3 15,0 0-6-15,0-4-5 16,0-6-14-16,0-6 4 16,5-1-18-16,1-3-12 0,0-4 16 15,2 2 16-15,0 1 19 16,-2-1-4-16,3 7 5 16,-2 2-1-16,-1 5 26 15,-1 5 14-15,2 3 24 16,5 0-7-16,2 10-24 15,6 7 5-15,6 2-30 16,-1 5 0-16,2-3-8 16,0-1 2-16,-5-2 7 15,-5 0-9-15,-4-3 0 16,-7-3-2-16,-6-1-9 16,0-1 11-16,-9-2 0 0,-15 0 2 15,-6 1 6-15,-2-1-8 16,-4 2 13-16,3 1 12 15,3 3-25-15,3 1-36 16,2 10-119-16,6-4-201 16,5 1-884-16</inkml:trace>
  <inkml:trace contextRef="#ctx0" brushRef="#br1" timeOffset="178659.69">6566 13726 652 0,'0'0'104'0,"0"0"-75"16,1 73-19-16,5-42 20 15,-2 3 13-15,4 2 12 16,1 0 15-16,9 5-30 0,0 3 2 16,7 2-13-1,2 4-15-15,7-1 28 0,5 1-8 16,3-1-5-16,3-7 21 16,7-5-15-16,4-6 26 15,7-8-19-15,4-5-3 16,-1-9 5-16,4-6-31 15,-6-3 0-15,-1-8-13 16,-4-14 7-16,-5-5 37 16,-6-9 11-16,-5-3-18 15,-7-6-7-15,-8-2-29 16,-7-3 38-16,-6 3-13 16,-9-1-26-16,-3 1 11 15,-3 0-10-15,0-1 1 16,-8 0 29-16,-8-1-30 0,-5 0 12 15,-3-1-2-15,-7-1-4 16,-5-1-1-16,0 2 0 16,-5 4-4-16,-1 1 27 15,-1 4-28-15,2 6 6 16,-2 6 10-16,-3 9-16 16,-5 6 39-16,-1 8-9 15,-8 6-23-15,-1 0 4 16,-2 20-3-16,2 7-9 15,0 8 0-15,7 7 1 16,5 5-2-16,7 6 1 16,8 15-11-16,13 19 3 0,18 21-141 15,3-16-115-15,2-16-390 16</inkml:trace>
  <inkml:trace contextRef="#ctx0" brushRef="#br1" timeOffset="179439.32">6889 14640 641 0,'0'0'234'0,"0"0"-130"15,0 0-39-15,0 0 33 16,-92 0 11-16,66 5-22 15,1 1 4-15,-2 5-42 16,-1-2-4-16,4 4-4 16,-3-1-31-16,3 5 11 0,-1 3-1 15,3 5-20 1,-1 4 13-16,4 5-13 0,-2 3 1 16,6 2 4-16,-1 3 1 15,4 2-6-15,1 1 0 16,4 0-3-16,4 0 2 15,1 0 2-15,2 1-1 16,2-1 3-16,14 0-2 16,5-3-1-16,6 0 0 15,3-3 1-15,3-3 4 16,4-3-3-16,5-5 9 16,7-4 27-16,5-5-27 0,5-2 17 15,8-8-3 1,0-3-24-16,2-6 18 0,0 0-17 15,-1-6 8 1,2-13 19-16,-4-7-19 0,0-6 5 16,-4-6-3-16,-2-6-12 15,-6-6 20-15,-7-2-14 16,-8-5 4-16,-9 0 34 16,-8 1-36-16,-11-1 3 15,-10 1-6-15,-1 3-4 16,-7 4 5-16,-16 3-5 15,-5 2 12-15,-9 4 2 16,-6 4-15-16,-7 4 35 16,-3 6-4-16,-7 7-8 15,5 7 7-15,-3 10-30 16,5 2-9-16,0 16-2 16,-13 27-118-16,14-4-73 0,6 2-308 0</inkml:trace>
  <inkml:trace contextRef="#ctx0" brushRef="#br1" timeOffset="180145.59">5732 14761 795 0,'0'0'316'0,"0"0"-188"15,0 0-21-15,0 0-29 16,0 0 40-16,0 0 14 16,0 0-60-16,-2-1-8 15,2 1-8-15,0 0-29 16,0 0 4-16,0 0-25 16,8 0-4-16,11 0 18 15,8 0 2-15,9 0 16 16,9 0-19-16,5 1-19 15,7-1 26-15,-2 0-17 0,-1 0-3 16,-2 0 1-16,-3 0-1 16,-7 0-7-16,-5 0 1 15,-5 0 0-15,-7 2 0 16,-6 1 0-16,-7-3 0 16,-4 0 8-16,-4 2-7 15,-4-2-1-15,3 0 0 16,-3 0 1-16,0 0 9 15,0 0-10-15,0 0 0 16,0 0-24-16,-10 0-112 16,-14-2-113-16,0-3-95 15,0 2-349-15</inkml:trace>
  <inkml:trace contextRef="#ctx0" brushRef="#br1" timeOffset="180963.07">5739 14675 819 0,'0'0'301'0,"0"0"-193"16,0 0-31-16,0 0 10 16,0 0 8-16,0 0-5 0,0 0 12 15,-1-1-70-15,1 9-15 16,0 8-8-16,0 8 0 16,1 4-8-16,4 2 0 15,-1 2 0-15,3-3 8 16,-2-1-8-16,-2-6-1 15,3-4 0-15,-3-4 3 16,0-4-3-16,-3-4 0 16,2-3 0-16,-2-3 3 15,0 0 3-15,0 0-6 16,0-4 0-16,0-9 2 16,0-5 4-16,-3-5-6 0,-5-3 0 15,2-3-1 1,1 0-2-16,-2-3-4 0,1 4 6 15,0 3-2-15,2 3 3 16,-1 8 0-16,-2 0 0 16,4 7 14-16,0 1-12 15,3 5 2-15,-3 1 6 16,3 0 18-16,-3 0 29 16,1 0-33-16,-1 0-18 15,-1 3-6-15,-1 5-3 16,-3 5-16-16,0 1-6 15,-1 4-10-15,-1-2 24 16,-2 1-15-16,0 0 1 0,-3-3 16 16,4-2-24-16,-3 0 7 15,3-3-8-15,-1-2 15 16,6-3 19-16,0-2 1 16,5 0 6-16,-1-2 12 15,2 0-18-15,0 0 16 16,0 0 1-16,0 2-17 15,12 2 12-15,12 1 6 16,9 2 28-16,4 2 33 16,6-1-21-16,-2 1 1 15,-3-2-23-15,-6 0-35 16,-7 0 18-16,-2 0-11 16,-4 1-9-16,-4-3 3 15,0 0-3-15,3-2 0 16,-2-2-144-16,-1-1-257 0</inkml:trace>
  <inkml:trace contextRef="#ctx0" brushRef="#br1" timeOffset="182006.98">8476 13755 578 0,'0'0'189'16,"0"0"-125"-16,0 0 20 0,0 0-6 15,-25 84 30-15,22-60-20 16,0-1-31-16,3 3 14 16,0 0-10-16,0 0-6 15,5 1 23-15,6 3-27 16,1 0 7-16,6 3-8 15,2 0-25-15,2 0 24 16,3-1-18-16,4-2-15 16,2-4 16-16,5-1-17 15,4-4 18-15,6-4-12 16,5-2-15-16,1-4 30 16,5-5-25-16,1-6 3 15,0 0 10-15,2-6-23 16,-2-10 8-16,3-5 0 15,0-3-8-15,-1-3 16 0,-2-5-15 16,-1-2 10-16,-5-5 10 16,-4-2-21-16,-6-5 6 15,-5 0-7-15,-10-4 2 16,-5-1-1-16,-6-2 1 16,-7-1 11-16,-7 1 18 15,-2 0-31-15,0 3 12 16,-12 1 10-16,-10 6-12 15,-7 3 17-15,-4 4-11 16,-4 5 8-16,-6 6 5 16,-2 3-20-16,-7 8 9 15,-3 4 7-15,-3 6-19 16,-2 4 6-16,-1 0-11 16,-2 12-1-16,-1 10 0 0,0 7-4 15,-3 7-2-15,1 7-11 16,6 6-36-16,7 6 22 15,11 7-22-15,8 0-56 16,22 32-29-16,6-16-221 16,6-8-512-16</inkml:trace>
  <inkml:trace contextRef="#ctx0" brushRef="#br1" timeOffset="182666.49">9064 14575 1152 0,'0'0'278'15,"0"0"-195"-15,0 0-16 16,-81 0 7-16,56 4 23 16,3 8-23-16,1 1-27 15,1 9-3-15,5 3-29 16,1 6-4-16,0 5-3 16,4 3-1-16,-1 1-7 0,5 2 15 15,2-1 1-15,2 1 24 16,2 1-29-16,0 0 0 15,9 0 0-15,9 1-5 16,8-1 5-16,5-1 1 16,9-1-11-16,5-3 20 15,4-3-21-15,5-6 0 16,8-3-1-16,1-9 6 16,4-3-5-16,2-7 0 15,3-7 0-15,2 0 5 16,-1-9-5-16,0-11 0 15,-4-4-1-15,-7-5-11 16,-5-2 12-16,-12-6 0 0,-10-1 0 16,-13-6 12-16,-9-2-11 15,-13-2 8-15,0-4 9 16,-21 2-5-16,-9-1 33 16,-9 4-12-16,-8 3 3 15,-7 7 20-15,-4 6-39 16,1 9 9-16,-3 10-8 15,7 8-17-15,5 4 8 16,8 2-10-16,5 14-2 16,6 4-15-16,5 2-66 15,3 4-22-15,9 10-44 16,7-6-183-16,4-3-418 0</inkml:trace>
  <inkml:trace contextRef="#ctx0" brushRef="#br1" timeOffset="183193.71">10026 14650 823 0,'0'0'352'0,"0"0"-229"15,0 0-85-15,0 0-7 16,0 0 104-16,0 0 30 16,0 0-29-16,27 5-39 15,-9-2-49-15,5 1 1 16,9-2-19-16,5 2-1 16,8 2 17-16,6-1-30 15,4-2 2-15,3 0-12 16,0-3-5-16,3 0 7 15,-4 0-7-15,0 0 6 0,-5-6-2 16,-6 1-4-16,-4 1-1 16,-11 1 0-16,-7 0 1 15,-6 3-1-15,-8 0 0 16,-5 0-21-16,-5 0-24 16,0 0-80-16,0 0-90 15,0 0-353-15</inkml:trace>
  <inkml:trace contextRef="#ctx0" brushRef="#br1" timeOffset="183762.78">10825 14570 1152 0,'0'0'344'15,"0"0"-238"-15,0 0-36 16,0 0-25-16,0 0 34 15,0 0 12-15,23 82-34 16,-16-52-18-16,-2-4-28 16,-1 3-11-16,1-6 13 15,-2-3-13-15,1-6 1 16,-2-4 5-16,1-3-5 16,-2-6-1-16,-1-1 0 0,3 0-2 15,-3-5 2 1,0-11 0-16,0-4 6 0,0-4-5 15,0-4 12-15,-6 0-12 16,0 1-1-16,2 0 1 16,1 5 9-16,1 0-3 15,2 4 3-15,0 4-10 16,0 3-1-16,0 2 1 16,3 5 0-16,3 4 1 15,6 0 19-15,2 0-20 16,3 8 0-16,3 5-1 15,5-1 1-15,1 5-1 16,-1-3 1-16,-4 1 0 16,-2 1 6-16,-7-3-6 15,-5 1-7-15,-7 1 6 0,0-1 2 16,-3-1 0-16,-13-1-1 16,-6 1 0-16,-1-2 18 15,-5-1-18-15,4-3 38 16,-1 0 15-16,4-2-29 15,3-3 7-15,8 3-31 16,2-2-24-16,5 4-38 16,2 1-182-16,1 1-695 0</inkml:trace>
  <inkml:trace contextRef="#ctx0" brushRef="#br1" timeOffset="184773.28">10405 14434 1189 0,'0'0'243'16,"0"0"-161"-16,0 0-43 16,0 0 0-16,4 78 78 15,4-32-30-15,1 7-3 16,1 3-26-16,-1-1-33 15,-3-4 5-15,0-8-25 16,0-9-4-16,-3-12-2 16,0-15-113-16,0-7-186 15,0 0-551-15</inkml:trace>
  <inkml:trace contextRef="#ctx0" brushRef="#br1" timeOffset="184944.79">10587 14420 1595 0,'0'0'371'16,"0"0"-217"-16,9 120-59 15,-5-59-39-15,1 0 37 16,-2-3-38-16,4-7-36 16,-1 2-19-16,-1-16-142 15,-4-12-374-15</inkml:trace>
  <inkml:trace contextRef="#ctx0" brushRef="#br1" timeOffset="185694.92">6088 14325 1104 0,'0'0'351'0,"0"0"-225"16,0 0-25-1,0 0-61-15,0 0-16 0,-10 78-10 16,10-18 11-16,6 2 9 16,7 4-25-16,-1 1-2 15,1-12-6-15,1 2-1 16,1-10-23-16,-2-6-92 16,2-13-99-16,-3-12-118 15,-3-7-342-15</inkml:trace>
  <inkml:trace contextRef="#ctx0" brushRef="#br1" timeOffset="185899.14">6167 14458 738 0,'0'0'571'0,"0"0"-422"15,0 0-76-15,0 0-30 16,0 79 11-16,0-29 15 15,5 8-7-15,2 5-28 16,2-1-6-16,0-5-28 16,6 8-13-16,-3-16-165 15,-1-11-415-15</inkml:trace>
  <inkml:trace contextRef="#ctx0" brushRef="#br1" timeOffset="190002.75">8130 15305 401 0,'0'0'160'16,"0"0"-85"-16,0 0-4 16,0 0 32-16,0 0 32 15,0 0-54-15,0 0-14 16,0 0-15-16,0 0 0 16,2 3 23-16,-2 5-5 15,0 1-12-15,0 3 4 0,0 0-27 16,0 0 4-16,1 2-5 15,-1 2-12-15,2 1 14 16,-1 2-18-16,2 2 5 16,-1 4 12-16,1-1-19 15,0 1 1-15,-2-2-11 16,1-3-4-16,0-6 12 16,0 1-14-16,-1-5 1 15,-1-3 1-15,2-3-1 16,-2 1-1-16,0-5 0 15,0 3-19-15,0-3-51 16,0 2-119-16,0-1-124 0,0 2-294 16</inkml:trace>
  <inkml:trace contextRef="#ctx0" brushRef="#br1" timeOffset="190393.84">8081 15637 658 0,'0'0'215'16,"0"0"-121"-16,0 0-34 0,0 0 31 15,0 0 27-15,0 0-10 16,0 0 1-16,28-14-10 16,-16 11-10-16,0 3-28 15,0-2-39-15,1 2 10 16,-2-2-20-16,0 2 1 16,-1 0 3-16,-1-1-15 15,-3 1 5-15,4 0-6 16,-4 0 0-16,-1 0 4 15,-1 0-3-15,-2 0-1 16,-2 0-45-16,0 0-117 16,0 5-27-16,0 3-32 15,-6-2-283-15</inkml:trace>
  <inkml:trace contextRef="#ctx0" brushRef="#br1" timeOffset="190867.16">8121 15640 773 0,'0'0'296'0,"0"0"-176"15,0 0-21-15,0 0-12 16,0 0-18-16,0 0-16 16,0 0-34-16,-7 16 11 15,7-4 20-15,0 1-23 16,3 1 8-16,6 0-17 0,-3-1-5 15,1-1 2 1,-1-5-15-16,1 0 0 0,-1-6-14 16,-1-1-50-16,4 0-37 15,-1-1-42-15,-1-11 74 16,0 0-44-16,-2-3-93 16,1 1 16-16,-3 2 76 15,1-1 68-15,-1 5 40 16,2 0 6-16,-4 3 1 15,-1 4 72-15,2 1 40 16,-2 0 101-16,0 0-38 16,0 0-61-16,0 2-40 0,0 6-1 15,0 2-8 1,0 0-10-16,0 2-34 0,-3 0 9 16,-2 1-18-16,2-3-12 15,-1-1 19-15,4-2-20 16,-3-3 0-16,3 0-32 15,0-1-138-15,0-1-193 16,0-1-409-16</inkml:trace>
  <inkml:trace contextRef="#ctx0" brushRef="#br1" timeOffset="194817.8">12189 14165 666 0,'0'0'307'15,"0"0"-136"-15,0 0-68 16,0 0-8-16,0 0 30 16,0 0-22-16,0 0-2 15,0-3-33-15,0 3-24 16,0 0 9-16,0 0-36 16,0 6 1-16,0 8-6 15,0 1-12-15,0 4 23 16,0 3-5-16,0 3 1 15,0 3 4-15,0 3-21 16,0 5-2-16,0 0 0 16,4 6 1-16,1-2 13 15,-1 1-14-15,-1 1 0 0,0-2 5 16,-1-2-3 0,-1-1-2-16,1-3 0 0,-1-3 1 15,1-4 0-15,-1-3 0 16,-1-6-1-16,3-4 4 15,-3-3-3-15,0-3-1 16,1-5 0-16,-1 0-5 16,0 0-4-16,2-1 9 15,-2-1-32-15,0-1-21 16,1 0-58-16,-1 0-57 16,0-4-92-16,0-11-110 15,0 0-164-15</inkml:trace>
  <inkml:trace contextRef="#ctx0" brushRef="#br1" timeOffset="195409.19">11937 14032 71 0,'0'0'497'15,"0"0"-351"-15,0 0-32 16,0 0 10-16,0 0 5 16,0 0-16-16,0 0-26 15,46 27 7-15,-31-24 2 16,1 4-30-16,4-3 10 15,2-1-16-15,0 0-14 0,4-1 3 16,-1 1-26 0,-2-1 5-16,0-2 5 0,-2 0-25 15,-3 0 6-15,0 0-7 16,-4 0-6-16,-1 0 11 16,-3 0-11-16,-2 0 10 15,1 0 0-15,-5 0-10 16,-1 0-1-16,-1 0 0 15,-1 0 1-15,1 0 6 16,-1 0-7-16,1 0-7 16,-1 0-37-16,-1 0-146 15,0-2-95-15,0-6-86 16,0 1-346-16</inkml:trace>
  <inkml:trace contextRef="#ctx0" brushRef="#br1" timeOffset="195831.2">12186 13832 732 0,'0'0'280'0,"0"0"-134"15,0 0-30-15,0 0 13 16,0 0-6-16,0 0-34 0,0 0 6 15,-9-7-60 1,9 7-16-16,0 11-10 0,3 4-8 16,9 6 31-16,0 4-9 15,1 4-5-15,2-2 1 16,-3-2-18-16,1-2-1 16,-2-3 0-16,-2-2 1 15,0-6 5-15,-3-1-5 16,-2-4-1-16,-1-3 5 15,-1-1-5-15,-2-3 0 16,1 0 0-16,-1 0 1 16,0 0-3-16,0 0 2 15,0 0-9-15,0 0-2 16,0-3-26-16,0-8-2 16,0-1-44-16,-4-2-60 0,-4-11-85 15,1 3-324 1,-2 4-213-16</inkml:trace>
  <inkml:trace contextRef="#ctx0" brushRef="#br1" timeOffset="196235.54">12180 13833 510 0,'0'0'244'15,"0"0"-135"-15,0 0-26 16,0 0-23-16,0 0 29 16,0 0-8-16,0 0-21 15,-27 36-17-15,21-19-17 0,-3 5 6 16,0 0 4-16,-4 1-18 16,2-1 17-16,-2 1-8 15,1-3 1-15,1-1-1 16,0-2-12-16,2-1-2 15,-1-2-5-15,2-2-7 16,2-1 17-16,3-5 5 16,0-1 11-16,1-3 7 15,2-2-12-15,0 2-9 16,0-2 4-16,0 0-8 0,0 0 22 16,0 0-21-16,0 0-7 15,0 0-4-15,0 0-6 16,0 0 0-16,0 0-100 15,3 0-144-15,3 0-352 0</inkml:trace>
  <inkml:trace contextRef="#ctx0" brushRef="#br1" timeOffset="198593.12">13039 14754 742 0,'0'0'121'15,"0"0"-46"-15,0 0 77 16,0 0 81-16,82-49-22 15,-55 18-89-15,0-10-54 0,1-9-14 16,0-7-24-16,-1-5-16 16,0-5-2-16,-4 0-11 15,-4 0-1-15,-3 2 0 16,-5 4-16-16,-5 5 10 16,-3 7-19-16,-3 9-7 15,0 10 4-15,0 12-7 16,-3 8 21-16,-3 9-11 15,-2 1-52-15,-2 13 53 16,2 16 3-16,2 8 5 16,0 22 16-16,5 21-15 15,1 0 15-15,0-7 0 16,0-11 1-16,4-15 6 16,7-1-6-16,2 0 9 0,4-15 1 15,0-10-10-15,3-10 6 16,4-9 1-16,0-2-7 15,2-12 32-15,3-12 5 16,1-7-21-16,-2-6-2 16,-1-9-14-16,-5 1 4 15,-2-5-5-15,-5 0 1 16,-5 1 0-16,-6 5-1 16,-4-1 2-16,0 8 6 15,0 4-7-15,-3 6-1 16,-7 8 0-16,1 9 1 15,0 7 14-15,0 3-1 16,2 3-1-16,1 19-5 16,4 12-8-16,2 9-1 15,0 13 0-15,3 7 1 0,14-2 23 16,2-1-4-16,7-10 0 16,2-11-4-16,6-12-8 15,5-10-13-15,15-17 6 16,-7-10-127-16,-6-9-370 0</inkml:trace>
  <inkml:trace contextRef="#ctx0" brushRef="#br1" timeOffset="199248.5">14119 14069 914 0,'0'0'335'0,"0"0"-223"16,0 0-85-16,0 0-9 16,0 0 69-16,0 0 22 15,0 0-4-15,94 27-50 16,-60-25-34-16,2 0 2 16,0-2-10-16,-2 0-7 15,0 0 0-15,-5 0-6 16,-4-2 0-16,-8 0-44 15,-4 2-97-15,-12 0-102 16,-1 0-283-16,0 0-199 0</inkml:trace>
  <inkml:trace contextRef="#ctx0" brushRef="#br1" timeOffset="199532.93">14086 14364 950 0,'0'0'295'0,"0"0"-205"15,0 0-77-15,0 0-11 16,0 0 48-16,0 0 96 16,0 0-23-16,103 0-32 0,-64 0-52 15,0 0-2-15,-2-6-15 16,-1 2-13-16,-1-3 7 15,-5 4-15-15,-4-1 6 16,-4 1-7-16,-1-1-14 16,-8 4-74-16,-4 0-129 15,-4 0-162-15,-5 0-400 0</inkml:trace>
  <inkml:trace contextRef="#ctx0" brushRef="#br1" timeOffset="199900.76">14262 13791 804 0,'0'0'294'16,"0"0"-203"-16,0 0-61 15,0 0 21-15,0 0 63 16,5 92 35-16,7-44-29 16,1 8-51-16,-1 7 7 15,0 0-28-15,-5 3 2 16,-2-4 0-16,-4-6-37 0,-1-8 0 15,0-11-13 1,0-9-1-16,2-8-7 0,-1-9-62 16,4-11-132-16,-1 0-341 15,2-7-251-15</inkml:trace>
  <inkml:trace contextRef="#ctx0" brushRef="#br1" timeOffset="200349.45">14735 14026 1013 0,'0'0'127'0,"0"0"-88"15,0 0-11-15,0 0 22 16,-4 97 59-16,4-69-3 15,0 4-29-15,6 0-4 16,10-1-35-16,5 0-18 16,5-1 4-16,6-4-23 15,5-1 4-15,5-6-4 16,1-5 5-16,3-9 10 16,-3-5-7-16,-1-3 51 15,-4-15-2-15,-5-10-27 16,-5-8 4-16,-7-5 5 15,-8-4 1-15,-6-4 29 0,-7-1-13 16,0 0 4 0,-16 7 5-16,-6 4-24 0,-9 5 17 15,-7 7-12-15,-5 6-17 16,-5 9 0-16,-2 8-30 16,2 4-11-16,0 9 10 15,6 13-33-15,5 11-20 16,-6 26-55-16,12-7-121 15,5-1-376-15</inkml:trace>
  <inkml:trace contextRef="#ctx0" brushRef="#br1" timeOffset="201530.16">15050 13984 354 0,'0'0'194'0,"0"0"-48"16,0 0-10-16,0 0 21 15,0 0 2-15,0 0-17 0,0 0 21 16,0 0 8-16,0 0-60 16,0 3-29-16,0 7-40 15,-2 7-1-15,0 6-7 16,-2 9-13-16,-3 4 9 15,-1 4-18-15,-2-1-5 16,-2 2-1-16,1-4-6 16,4-3-29-16,-5 3-147 15,5-9-354-15,-1-7-527 0</inkml:trace>
  <inkml:trace contextRef="#ctx0" brushRef="#br1" timeOffset="202333.81">13567 14998 983 0,'0'0'278'15,"0"0"-190"-15,0 0-40 16,0 0-9-16,0 0 82 16,0 0-6-16,0 0-80 15,-2 56-22-15,2-12 10 16,2 19-17-16,6 17 9 15,3 19-15-15,-2-7 0 0,-1-20 6 16,-4-19-5 0,-2-17-1-16,1 0 6 0,-2 1-6 15,2-2-16-15,-3-7-31 16,0-12-26-16,0-7 2 16,0-9-35-16,0 0-65 15,0-13 75-15,0-7 22 16,0-8 51-16,0-5 19 15,-3-4 4-15,-4-7 66 16,1-7 8-16,0-4-10 16,4-6-2-16,2-1-36 15,0 0 15-15,12 6-3 0,11 7 4 16,2 11 33-16,5 13-25 16,1 9 4-16,2 13 13 15,-3 3-17-15,-3 11-14 16,-6 10-12-16,-7 7 6 15,-6 4 4-15,-8 2-22 16,0 2-5-16,-15 0 13 16,-7-2-19-16,-7-6-1 15,-1-3 0-15,-1-11 1 16,1-5-2-16,2-9-11 16,7 0-67-16,5-12-130 15,4-19-99-15,6 3-45 16,6 3-10-16</inkml:trace>
  <inkml:trace contextRef="#ctx0" brushRef="#br1" timeOffset="202677.03">13861 15143 633 0,'0'0'145'16,"0"0"-57"-16,0 0-20 15,0 0 86-15,0 0-31 16,59 90-31-16,-48-61 1 15,3-5-41-15,0-2-21 16,3-7-12-16,2-5-19 16,0-6 1-16,1-4-1 15,-1-1 1-15,-1-15 15 16,-4-4 10-16,-5-4-11 16,-5-2 2-16,-4-1-17 0,0 1 12 15,-12 2-2 1,-6 5 35-16,-3 2 28 0,-3 6-13 15,-1 6 16-15,0 5-7 16,2 0-50-16,2 12-7 16,2 9-12-16,4 5-55 15,3 6 1-15,8-1-50 16,4 5-60-16,1-10-112 16,11-6-441-16</inkml:trace>
  <inkml:trace contextRef="#ctx0" brushRef="#br1" timeOffset="202927.22">14130 14793 1213 0,'0'0'376'15,"0"0"-278"-15,0 0-62 16,0 0-36-16,22 111 12 15,-12-53 27-15,-1 5 1 16,2 0 23-16,0-1-38 16,0-8-16-16,-2-10-5 15,3-9-4-15,-3-7-67 16,3-17-155-16,-2-8-170 0,-4-3-396 16</inkml:trace>
  <inkml:trace contextRef="#ctx0" brushRef="#br1" timeOffset="203451.19">14337 15187 456 0,'0'0'564'16,"0"0"-470"-16,10 81 20 16,-1-53-15-16,3-8 24 15,3-9-31-15,1-8-62 16,4-3-8-16,0-11 7 15,-3-12-17-15,-2-7-12 16,-6-4-30-16,-8-4-27 16,-1 2 19-16,-3 3-2 0,-14 6 21 15,-5 7 18-15,-1 7 1 16,-1 7 46-16,-1 6 30 16,3 0-51-16,3 10 4 15,3 12-28-15,7 5 6 16,3 6 2-16,6 0-1 15,0-1 26-15,0-1-21 16,7-9-1-16,7-8-5 16,-1-6-5-16,5-8-2 15,0-3 0-15,1-13-53 16,-2-8 30-16,-1-5-39 16,-5 0-1-16,-3-2 12 15,-3 6 24-15,-4 7 21 0,-1 6 6 16,0 11 0-16,0 1 38 15,2 14-19-15,3 12-3 16,1 7 29-16,1 4-6 16,6-2 1-16,1-4-19 15,4-8-20-15,1-9 9 16,-1-8-10-16,3-6-44 16,-3-3-88-16,3-30-66 15,-5 4-133-15,-6-2-215 0</inkml:trace>
  <inkml:trace contextRef="#ctx0" brushRef="#br1" timeOffset="203729.67">14637 15057 500 0,'0'0'321'16,"0"0"-203"-1,0 0 12-15,0 0 18 0,0 0-70 16,22 104-11-16,-16-65-11 16,-2-2 23-16,-1-5 1 15,0-7-40-15,0-11-24 16,0-6 3-16,-3-8-18 15,2-3 18-15,-2-19 7 16,0-10-26-16,3-8-6 16,1-7-4-16,4-1 10 15,5 2 6-15,5 8-6 16,4 7 19-16,4 15 26 16,2 13 12-16,-1 3 43 0,-3 15-58 15,-2 11-14 1,-4 4-5-16,-8 10-23 0,-5-7-108 15,-5-5-473-15</inkml:trace>
  <inkml:trace contextRef="#ctx0" brushRef="#br0" timeOffset="207482.73">15199 1031 783 0,'0'0'386'0,"0"0"-280"16,0 0-67-16,0 0-26 0,0 0 6 16,0 0 24-1,-78 8-27-15,68 2 3 0,-5 5-6 16,1 6-13-16,-2 4 10 15,1 8-9-15,-1 4 6 16,2 6 8-16,1 3-15 16,5 0 0-16,5-2 22 15,3 2-16-15,2-3 10 16,17-2-15-16,9-2 6 16,7-3 2-16,4-6-9 15,3-4 0-15,1-9 0 16,-1-8 1-16,-2-8 3 15,-5-1 30-15,-3-5-12 16,-8-11 16-16,-8-7-8 16,-7-1 10-16,-9 0 24 0,0 0 7 15,-15-1 14-15,-12 6-32 16,-7 4-26-16,-3 3-11 16,-3 10-15-16,1 2-1 15,6 7 0-15,5 17-22 16,4 4-28-16,12 19-104 15,4-5-108-15,7-6-332 0</inkml:trace>
  <inkml:trace contextRef="#ctx0" brushRef="#br0" timeOffset="207978.8">15403 793 393 0,'0'0'92'0,"0"0"-64"16,0 0-20-16,0 0 114 16,0 0 12-16,100 74 10 15,-45-21-22-15,11 25 2 16,2 31 27-16,-5 11-37 15,-21 2-48-15,-20-8-15 16,-20-17-19-16,-2-3 4 16,-14-12 21-16,-8-12-11 15,-2-16 8-15,2-13 5 16,1-5-31-16,-6 3 20 16,0 2-10-16,-1-1-13 0,3-8-6 15,6-9-19 1,6-7-13-16,7-13-79 0,3-3-122 15,3 0-387-15</inkml:trace>
  <inkml:trace contextRef="#ctx0" brushRef="#br0" timeOffset="211920.74">16646 805 1001 0,'0'0'220'0,"0"0"-178"15,0 0-20-15,0 0 43 0,94 121 82 16,-36-42-19 0,16 26-61-16,4 9-12 0,-4-5 11 15,-15-25-27-15,-21-29-28 16,-8-18 3-16,-3-8-8 15,1 0-4-15,2 5-2 16,0-3 0-16,-6-5 6 16,-8-5-6-16,-2-5 0 15,-8-9-21-15,-6-7-163 16,0 0-101-16,-2-14-593 0</inkml:trace>
  <inkml:trace contextRef="#ctx0" brushRef="#br0" timeOffset="212213.25">17212 903 1239 0,'0'0'355'16,"0"0"-279"-16,0 0-67 15,0 0-9-15,0 0 0 16,0 0 19-16,-97 128-9 16,58-47-1-16,-7 17 7 15,6-5-15-15,7-15-1 16,11-25 0-16,7-15 3 16,0-1-6-16,0 2 2 0,5-3-11 15,8-10-102 1,2-12-128-16,0-11-388 0</inkml:trace>
  <inkml:trace contextRef="#ctx0" brushRef="#br0" timeOffset="212627.92">17446 1438 939 0,'0'0'188'0,"0"0"-129"0,0 0 18 15,0 0 26-15,80 13-15 16,-59-13 21-16,1-5-11 16,-2-10-24-16,-1-2-11 15,-3-2-38-15,-7-2 0 16,-3-1 16-16,-6 0-3 15,0 0 1-15,-3 2-15 16,-9 3-8-16,-6 5 8 16,-3 5-10-16,2 7-6 15,-2 0-8-15,2 19-2 16,4 11-5-16,2 8 8 16,6 8-1-16,7 3 8 15,0-2-7-15,11-2-1 16,10-7 0-16,6-4 1 0,5-9-2 15,4-10-11-15,21-14-133 16,-10-1-56-16,-5-4-428 0</inkml:trace>
  <inkml:trace contextRef="#ctx0" brushRef="#br0" timeOffset="212928.07">18255 955 1652 0,'0'0'317'0,"0"0"-266"16,0 0-51-16,0 0-15 15,0 0 15-15,0 0 13 16,-6 109 37-16,15-25-30 15,7 23 2-15,1-7-17 16,-5-21 5-16,-3-28-10 16,-3-18 6-16,3 1-6 15,-3-2-13-15,0-3-87 16,-5-12-111-16,-1-12-144 16,0-5-446-16</inkml:trace>
  <inkml:trace contextRef="#ctx0" brushRef="#br0" timeOffset="213182.73">18073 877 1252 0,'0'0'302'15,"0"0"-260"-15,0 0-23 16,0 0 12-16,97 7 68 15,-51-4-3-15,9 0-37 16,4-1-17-16,2-2-31 16,0 0 0-16,-6 0-5 15,-5 0-4-15,-9 0-4 0,-10 0-23 16,-14 0-164-16,-8 0-154 16,-9 0-566-16</inkml:trace>
  <inkml:trace contextRef="#ctx0" brushRef="#br0" timeOffset="213387.17">18141 1269 484 0,'0'0'1101'16,"0"0"-961"-16,0 0-109 15,0 0 35-15,0 0 27 16,117-2-3-16,-68-6-52 0,5-4-38 15,2 0 0 1,0 0-28-16,9-2-190 0,-14 1-324 16,-9 5-493-16</inkml:trace>
  <inkml:trace contextRef="#ctx0" brushRef="#br0" timeOffset="213744.62">18742 1205 1219 0,'0'0'229'15,"0"0"-168"-15,0 0-50 0,0 0 10 16,-8 97 63 0,5-62 14-16,1 4-47 0,1 4-41 15,1-7 0 1,0-2-1-16,0-6-9 0,0-8 1 15,4-6-1-15,7-8 0 16,4-3 12-16,0-3 12 16,3-1-4-16,2-11-4 15,1-3-8-15,2 1 11 16,-1 2-8-16,2 1-5 16,0 8 9-16,3 3-14 15,0 0 14-15,-2 0-4 16,-1 3-11-16,-2 6-32 15,-2-2-52-15,2-1-104 0,-6-3-113 16,-2-3-456-16</inkml:trace>
  <inkml:trace contextRef="#ctx0" brushRef="#br0" timeOffset="213972.12">19028 1221 1528 0,'0'0'361'0,"0"0"-276"15,-6 134-46-15,6-44-14 16,0-3 73-16,1-15-2 16,2-20-37-16,0-13-36 0,0 1-23 15,-3 2-14-15,0 16-54 16,0-15-165-16,0-9-552 15</inkml:trace>
  <inkml:trace contextRef="#ctx0" brushRef="#br0" timeOffset="-214393.31">20905 4191 1111 0,'0'0'385'16,"0"0"-270"-16,0 0-83 15,0 0-21-15,0 0-10 16,0 0 28-16,0 0 47 16,71 122-4-16,-15-47 7 15,1 0 30-15,-2-4-41 16,-5-9-19-16,-9-15-48 16,2 6 9-16,5 0-10 15,-8-11-6-15,-7-9 6 16,-7-12-38-16,-4-9-92 15,-9-8-159-15,-5-4-348 0</inkml:trace>
  <inkml:trace contextRef="#ctx0" brushRef="#br0" timeOffset="-214107.67">21341 4123 1358 0,'0'0'259'0,"0"0"-196"15,0 0-39-15,-64 89-22 16,36-27 24-16,-8 24 30 16,-3 17 6-16,-4 4 4 15,9-22-38-15,8-23-15 16,11-24 0-16,0-6-13 15,3 2-1-15,-1-2-10 16,1-1-66-16,10-13-77 16,2-7-193-16,0-11-371 0</inkml:trace>
  <inkml:trace contextRef="#ctx0" brushRef="#br0" timeOffset="-213730.91">21605 4722 1317 0,'0'0'196'16,"0"0"-132"-16,0 0-45 16,0 0 93-16,106 32-4 15,-76-32-50-15,1-15-12 16,1-4-27-16,-4-6-6 15,-6-2-13-15,-7 1-6 16,-8-3 5-16,-7 5-17 16,0 2-1-16,-20 8 6 15,-9 4 0-15,-2 10 13 16,-3 0 0-16,1 20 1 0,3 10 31 16,6 9-10-16,9 8 5 15,7 1 2-15,8 2-19 16,0-6 24-1,23-7-24-15,10-9-10 0,10-10 12 16,7-9-12-16,24-14-73 16,-13-16-164-16,-8-3-877 0</inkml:trace>
  <inkml:trace contextRef="#ctx0" brushRef="#br0" timeOffset="-212199.8">19440 3609 1235 0,'0'0'223'16,"0"0"-156"-16,0 0-61 0,0 0 3 15,0 0 5 1,0 0 37-16,0 0 101 0,120 43-45 15,-61-13-63-15,2 4-2 16,-3-3-30-16,-5-1-5 16,-4 0-7-16,-7-5 1 15,-3-1-2-15,15 0-31 16,-8-8-244-16,-7-6-577 0</inkml:trace>
  <inkml:trace contextRef="#ctx0" brushRef="#br0" timeOffset="-211716.84">22237 3713 1355 0,'0'0'288'0,"0"0"-220"15,0 0-40-15,114-92-12 16,-69 60 6-16,-2 0 33 16,0 1-15-16,-1 1-14 15,-2 4 8-15,0 3-34 16,-4 1 0-16,-3 6 0 15,-3 2-4-15,-3 0 2 16,-4 4-58-16,-1-1-58 16,-2 1-94-16,0-2-30 0,-8-1-251 15,-5 7-230-15</inkml:trace>
  <inkml:trace contextRef="#ctx0" brushRef="#br0" timeOffset="-211178.24">22317 5235 1652 0,'0'0'342'15,"0"0"-272"-15,0 0-70 0,0 0 0 16,0 0 21-16,91 41 41 15,-44-14-11-15,8 2-18 16,4 2-33-16,1-2 11 16,-2 2-11-16,-3-4 0 15,-6 1 10-15,-7-3-10 16,-6 0-19-16,-8-5-25 16,-12 3-84-16,-7-3-182 15,-9-7-460-15</inkml:trace>
  <inkml:trace contextRef="#ctx0" brushRef="#br0" timeOffset="-210711.96">20855 5617 1031 0,'0'0'307'0,"0"0"-169"16,0 0-60-16,0 0 18 15,-106 79 81-15,63-51-54 16,-9 3-24-16,-4 2-38 15,-2 0-46-15,0-1 2 16,4-1-9-16,4-4-7 16,6-2-2-16,1-3-10 0,-11-5-61 15,8-6-79-15,6-7-447 0</inkml:trace>
  <inkml:trace contextRef="#ctx0" brushRef="#br0" timeOffset="-210165.84">18219 3489 785 0,'0'0'190'15,"0"0"-107"-15,0 0-50 16,0 0 7-16,0 0 60 15,0 0-59-15,0 0-9 16,-9 41 13-16,9-4 29 16,0 12 10-16,0 9-46 15,0 6-15-15,5-2-23 16,2-2 1-16,2-6-2 16,-1-10-13-16,-1-9-79 15,-2-7-38-15,-1-11-168 0,-1-7-221 16</inkml:trace>
  <inkml:trace contextRef="#ctx0" brushRef="#br0" timeOffset="-209907.74">18141 3480 980 0,'0'0'158'0,"0"0"-103"16,0 0 30-16,90-14 18 0,-48 7-6 15,7 2-15-15,0 0-17 16,4-2-24-16,-4 2-21 16,-7 1-14-16,-7 4-6 15,-8 0-42-15,-12 1-163 16,-11 7-421-16</inkml:trace>
  <inkml:trace contextRef="#ctx0" brushRef="#br0" timeOffset="-209712.55">18151 3860 948 0,'0'0'169'0,"0"0"-41"15,0 0 81-15,114 6-36 0,-61-6-63 16,7 0-66-16,5 0-17 16,16-6-27-16,26-1-14 15,-18 2-242-15,-9-2-660 0</inkml:trace>
  <inkml:trace contextRef="#ctx0" brushRef="#br0" timeOffset="-209089.86">23188 2922 963 0,'0'0'269'0,"0"0"-164"15,9 72-24-15,-2-14 22 16,3 0 16-16,0 10-30 15,-3 0-29-15,0-10-34 16,-2 2-15-16,-1-5-11 16,-4-8-6-16,0-6-121 15,0-9-128-15,-4-12-332 0</inkml:trace>
  <inkml:trace contextRef="#ctx0" brushRef="#br0" timeOffset="-208834.89">23122 2911 846 0,'0'0'128'0,"0"0"-92"16,0 0-8-16,0 0 119 15,114 10-31-15,-71-7-29 16,7-1-24-16,1 0-33 16,3-1-8-16,-4-1-22 15,0 0-19-15,-14 0-90 16,-12 0-279-16</inkml:trace>
  <inkml:trace contextRef="#ctx0" brushRef="#br0" timeOffset="-208639.38">23230 3168 1114 0,'0'0'326'0,"0"0"-246"16,0 0-52-16,0 0 69 16,95 8-15-16,-46-8-31 15,6 0-28-15,6-7-23 16,4 0 0-16,17 5-20 15,-17 2-277-15,-13 0-647 0</inkml:trace>
  <inkml:trace contextRef="#ctx0" brushRef="#br0" timeOffset="-208195.7">23289 5397 1237 0,'0'0'247'15,"0"0"-183"-15,13 114-37 16,-4-58-17-16,1 1 59 0,-2-3-14 16,1-3-42-16,-1-6-2 15,-1-6-11-15,-4 2-75 16,-1-9-210-16,-2-11-490 0</inkml:trace>
  <inkml:trace contextRef="#ctx0" brushRef="#br0" timeOffset="-207972.53">23230 5429 995 0,'0'0'279'0,"0"0"-200"16,0 0-62-16,99-5-5 15,-49 2-10-15,5 1-1 16,3-3 6-16,0 0-7 16,11-1 0-16,-17 2-160 15,-15-3-524-15</inkml:trace>
  <inkml:trace contextRef="#ctx0" brushRef="#br0" timeOffset="-207784.08">23415 5685 1192 0,'0'0'270'0,"0"0"-200"16,105 2-53-16,-47-2 2 16,4 0-12-16,-4 0 2 15,3 0-9-15,-16-2-19 16,-14 2-251-16</inkml:trace>
  <inkml:trace contextRef="#ctx0" brushRef="#br0" timeOffset="-207257.42">19357 5854 978 0,'0'0'237'0,"0"0"-161"16,32 133-43-16,-19-63-30 15,0-3 33-15,-4-8 6 16,-3-13-1-16,1 3-11 15,3 19-30-15,-3-18-79 0,-2-12-326 16</inkml:trace>
  <inkml:trace contextRef="#ctx0" brushRef="#br0" timeOffset="-206508.28">19430 5932 1224 0,'0'0'221'0,"0"0"-160"15,0 0-37-15,0 0 9 16,0 0 78-16,114-4-54 16,-77 3-25-16,4-1 34 15,-2 1-53-15,-3 1-13 16,-4 0 0-16,-10 0-79 15,-13 4-133-15,-6 7-293 16,-3 0-157-16</inkml:trace>
  <inkml:trace contextRef="#ctx0" brushRef="#br0" timeOffset="-206320.65">19444 6278 785 0,'0'0'244'16,"0"0"-131"-16,0 0 2 16,112 0 88-16,-68 0 4 15,3 0-114-15,-4 0-53 16,-1-3-40-16,-12-1-123 0,-13 1-372 16</inkml:trace>
  <inkml:trace contextRef="#ctx0" brushRef="#br0" timeOffset="-205816.32">19028 5984 367 0,'0'0'805'15,"0"0"-666"-15,0 0-94 16,0 0-20-16,0 0 117 0,31 103-4 15,-10-29-82-15,-3 0-24 16,-3-5 1-16,-9-9 27 16,-3-11-7-16,0 4-37 15,1 4-16-15,2-5-64 16,6 2-187-16,-1-13-247 16,-1-9-357-16</inkml:trace>
  <inkml:trace contextRef="#ctx0" brushRef="#br0" timeOffset="-205591.54">19590 6834 1190 0,'0'0'359'15,"0"0"-249"-15,82 0-41 16,-31-6 30-16,7-5 4 15,4-3-27-15,4-1-44 16,-3-2-23-16,-7 0-9 16,-8 1-11-16,-9-9-142 15,-16 3-229-15,-12 2-919 0</inkml:trace>
  <inkml:trace contextRef="#ctx0" brushRef="#br0" timeOffset="-205283.68">19423 5687 1220 0,'0'0'271'16,"0"0"-207"-16,0 0-32 15,0 0 21-15,89-9 52 0,-53 6-16 16,6 1-41-16,4-3-13 16,-2 0-24-16,-4-1-11 15,-5-7-55-15,-11 3-224 16,-12-1-366-16</inkml:trace>
  <inkml:trace contextRef="#ctx0" brushRef="#br0" timeOffset="-204856.11">18323 4567 1013 0,'0'0'317'0,"0"0"-213"0,0 0-72 16,0 0-9-16,0 0 65 15,0 0 24-15,123-24-14 16,-77 16-41-16,6-1-12 15,2-3-32-15,-6-2-5 16,-4-2-8-16,-8-7-85 16,-12 1-172-16,-15 3-333 0</inkml:trace>
  <inkml:trace contextRef="#ctx0" brushRef="#br0" timeOffset="-204526.18">17809 3771 1043 0,'0'0'273'16,"0"0"-112"-16,0 0-75 16,0 0-48-16,0 0-25 15,-2 85 13-15,8-32-4 16,7 9 3-16,1-1-1 0,-2-12-23 16,5-1-2-1,-2-10 1-15,-1-12-147 0,6-17-76 16,-4-9-316-16,-4 0-260 0</inkml:trace>
  <inkml:trace contextRef="#ctx0" brushRef="#br0" timeOffset="-204254.52">18200 3171 1079 0,'0'0'160'0,"0"0"-50"0,88 9 54 16,-42-9-42-16,2 0-80 15,1 0 14-15,3-4-14 16,-1-3-23-16,-2 0-19 15,12-3-9-15,-12 3-211 16,-10 0-556-16</inkml:trace>
  <inkml:trace contextRef="#ctx0" brushRef="#br0" timeOffset="-203166.68">22576 2641 1058 0,'0'0'661'15,"0"0"-525"-15,0 0-69 16,0 0-46-16,0 0-21 16,0 0 25-16,84-22 3 0,-37 12-8 15,10 2 5 1,6 0-19-16,4 2 2 0,4 1-8 16,0-1-17-16,21 1-68 15,-19 1-277-15,-12 1-550 0</inkml:trace>
  <inkml:trace contextRef="#ctx0" brushRef="#br0" timeOffset="-202895.15">23708 2707 1154 0,'0'0'397'0,"0"0"-277"15,0 0-92-15,23 89 26 16,-13-38 30-16,3 9-18 16,1 3-20-16,0 4-27 15,0 0-5-15,0 0-14 16,-1 20-64-16,-2-17-209 15,-7-10-459-15</inkml:trace>
  <inkml:trace contextRef="#ctx0" brushRef="#br0" timeOffset="-202616.9">23325 3937 1667 0,'0'0'281'16,"0"0"-230"-16,0 0-38 15,0 0-13-15,0 0 1 16,97-24 27-16,-43 17-14 15,7 4-14-15,3 0 0 0,20 3-19 16,-20 5-185-16,-11 6-601 0</inkml:trace>
  <inkml:trace contextRef="#ctx0" brushRef="#br0" timeOffset="-202159.79">23322 5104 461 0,'0'0'746'16,"0"0"-653"-16,0 0-61 16,0 0 0-16,109-14 101 15,-61 12-16-15,7 2-49 16,5 0-10-16,4 0-20 16,4 0-37-16,-4 0-1 15,19 0-42-15,-18 0-213 16,-13 0-472-16</inkml:trace>
  <inkml:trace contextRef="#ctx0" brushRef="#br0" timeOffset="-201941.63">24193 5322 1356 0,'0'0'252'0,"0"109"-185"16,2-20-40-16,10 0 4 16,1-16 36-16,-3-22-29 15,-2-14-29-15,2 4-9 16,-5 19-10-16,-1-6-229 16,-4-11-460-16</inkml:trace>
  <inkml:trace contextRef="#ctx0" brushRef="#br0" timeOffset="-201651.66">23601 6317 1363 0,'0'0'257'16,"0"0"-195"-16,0 0-33 15,0 0 61-15,142-1 68 16,-53-11-67-16,21-7-20 16,7 0-45-16,-22 2-13 15,-23 2-10-15,-25 6-3 16,3-1-57-16,-9 0-120 15,-11 4-510-15</inkml:trace>
  <inkml:trace contextRef="#ctx0" brushRef="#br0" timeOffset="-199818.77">21353 5434 1542 0,'0'0'392'0,"0"0"-242"15,0 0-88-15,0 0 0 16,0 0 35-16,0 0-36 15,0 0-17-15,6 0-23 16,4 0-21-16,10 0 10 16,8 0-9-16,11 0 0 15,9-6 8-15,10 1-2 16,5-4-7-16,2 2 0 16,-2 0 0-16,-8 2 6 0,-7 0-6 15,-11 2 0 1,-12 3-1-16,-8-1 0 0,-10 1 1 15,-4 0 0-15,-3 0 9 16,0 0 52-16,0 0-14 16,0 0-24-16,0 0-23 15,0 0-2-15,0 0-60 16,0-11-65-16,0-1-102 16,0-1-455-16</inkml:trace>
  <inkml:trace contextRef="#ctx0" brushRef="#br0" timeOffset="-199076.02">20831 3648 1166 0,'0'0'367'0,"0"0"-204"15,0 0-25-15,0 0-7 16,0 0-11-16,0 0-36 15,0 0-28-15,2 0-10 16,11 0-27-16,10 0-13 16,12 0-5-16,11-6 6 15,14 2-6-15,6 0 7 16,2-1-1-16,-2 2 12 16,-5 2 9-16,-10 0-27 15,-7 1 13-15,-11 0-5 0,-7 0-9 16,-10 0 24-16,-7 0-14 15,-5 0 7-15,-4 0 21 16,0 0-4-16,0 0-10 16,0 0-10-16,0 0-14 15,0 0-20-15,-11 0-82 16,-6 0-104-16,-2 0-484 0</inkml:trace>
  <inkml:trace contextRef="#ctx0" brushRef="#br1" timeOffset="-193497.82">20624 5420 955 0,'0'0'140'0,"0"0"-104"16,0 0-17-16,-86 11 17 15,63-3 38-15,-1 3-7 16,2 0-22-16,-1 2-15 16,-1 2-14-16,-1 4-16 15,-2 3 10-15,-1 7-8 16,-2 1 7-16,2 7 12 16,-1 3-6-16,7 6 23 15,1 4 4-15,8 1-9 16,8 7 23-16,5 5 2 15,10 0-3-15,16 2-21 0,14 0-24 16,7-4 9 0,9-5-7-16,7-8-2 0,3-10 12 15,3-8-13-15,2-12 22 16,-1-10 45-16,0-8-64 16,-2-5 2-16,-3-19-4 15,-3-9-9-15,-5-11 4 16,-7-4-5-16,-6-6 1 15,-8-3 12-15,-8-2-12 16,-10 3-1-16,-9 0 2 16,-9 6-2-16,0 4 16 15,-16 5-1-15,-10 3 26 16,-13 4-4-16,-9-3-21 0,-8 3 8 16,-7-2-24-1,-4 2 6-15,-3 5 0 0,4 6-6 16,2 9-6-16,5 10-2 15,4 4-49-15,-13 10-83 16,16 4-205-16,9 3-736 0</inkml:trace>
  <inkml:trace contextRef="#ctx0" brushRef="#br1" timeOffset="-192685.12">19456 3556 595 0,'0'0'297'0,"0"0"-125"15,0 0-43-15,-79 75 8 16,58-49 8-16,0 2-68 16,3 0-10-16,6 4-43 15,5 3-7-15,3 6 28 16,4 5-18-16,0 8 24 15,14 3-19-15,11 0-31 16,10 1 8-16,7-1-8 16,7-3-1-16,6-3 0 0,8-7-9 15,4-8-7-15,6-8 0 16,0-10 0-16,0-8 10 16,0-10 6-16,-9 0 55 15,-6-16-11-15,-7-7-34 16,-6-7 5-16,-8-4-2 15,-4-4-2-15,-6-5 18 16,-6-4-10-16,-8-7 4 16,-7-14 14-16,-6-14-7 15,-1 6 4-15,-16 3-15 16,-5 9-17-16,-3 13 17 0,-8-3-19 16,-8-6 10-1,-3 8 38-15,-3 6-37 16,-5 3 9-16,-3 6-20 0,1 7 8 15,0 5-13-15,2 7 5 16,6 8-2-16,0 9-5 16,4 1 5-16,-1 15-10 15,3 14-23-15,1 11-65 16,3 11-11-16,5 35-90 16,11-14-77-16,10-2-382 0</inkml:trace>
  <inkml:trace contextRef="#ctx0" brushRef="#br1" timeOffset="-191949.99">22276 3232 912 0,'0'0'192'0,"0"0"-128"15,0 0 49-15,0 0 32 16,0 0-69-16,-97-16 12 16,64 17-37-16,0 12 5 15,0 6-8-15,0 4-26 16,4 4 13-16,3 7-19 15,3 4 4-15,4 10 12 16,7 6-30-16,9 19 11 16,4 16-10-16,33 13 6 15,8-9-11-15,4-23 2 16,-4-24 0-16,-1-17 0 0,20 2 1 16,24-2-2-16,0-5 0 15,-6-13-14-15,-11-11 14 16,-11-2 1-16,6-16 0 15,5-11 8-15,-5-8-7 16,-5-9-1-16,-9-6 9 16,-5-6-8-16,-8-2 21 15,-8-1-3-15,-6-3 30 16,-10 2 30-16,-7-2-41 16,-5 3 3-16,-6 0 8 15,-15 1-18-15,-8 5 15 16,-6 5-3-16,-4 5-20 0,-4 5 14 15,-5 8-37-15,-2 10 1 16,-2 10-1-16,-3 10-19 16,-4 4 13-16,-3 23-34 15,0 15-19-15,-22 48-44 16,17-7-163-16,9 0-511 0</inkml:trace>
  <inkml:trace contextRef="#ctx0" brushRef="#br1" timeOffset="-191243.25">22417 4774 1152 0,'0'0'245'16,"0"0"-162"-16,0 0-70 15,0 0 3-15,0 0 45 0,0 0-29 16,0 0 1-16,-73 57-12 16,53-21-5-16,-1 6 22 15,0 8-9-15,2 8 6 16,5 3 16-16,4 13-4 16,10 11 12-16,0 10-33 15,18-6-14-15,6-19 1 16,0-19-12-16,1-14-1 15,9 4 0-15,8 5 0 16,12-2-8-16,2-5 5 16,4-9 3-16,1-7 25 15,3-6-25-15,2-8 0 16,0-7 0-16,3-2 1 16,-1-9 5-16,-2-13-6 0,-5-6 0 15,-5-7 12-15,-6-6-10 16,-6-5 12-16,-6-3 8 15,-8-4-22-15,-10 0 15 16,-8 0 1-16,-9 2 18 16,-3-1 22-16,-10 0-22 15,-15-1 10-15,-11-1-4 16,-9 0-27-16,-6 4 23 16,-6 3 1-16,-5 8 3 15,-4 11 11-15,-4 9-51 16,-3 13-6-16,1 6-13 15,1 0-33-15,2 13-12 0,-22 17-56 16,19 0-163-16,6-2-629 16</inkml:trace>
  <inkml:trace contextRef="#ctx0" brushRef="#br1" timeOffset="-190635.85">21490 5224 580 0,'0'0'290'16,"0"0"-176"-16,0 0-42 15,-98 45 22-15,74-26 51 16,3 1-33-16,3 6-43 16,0 3-21-16,5 3-23 15,1 7 6-15,4 3 49 16,5 7-16-16,3 2-1 15,0 5-22-15,5 0-27 0,13 2 7 16,4-2-21 0,11-2 1-16,9-7 0 0,7-3 0 15,9-10-1-15,7-8 1 16,7-11 6-16,2-11 3 16,5-4-9-16,-3-15 1 15,0-13 9-15,-5-11-10 16,-6-10-1-16,-7-5 0 15,-8-19 1-15,-14 7 13 16,-9-4-8-16,-13 5 16 16,-14 11 14-16,0-1-5 15,-12 6 17-15,-17 8-1 16,-11 4 2-16,-23 5 13 16,-23 9-16-16,-20 14-12 0,6 9-6 15,18 2-28-15,26 13-18 16,15 1-44-16,-22 13-68 15,10-2-136-15,2-3-941 0</inkml:trace>
  <inkml:trace contextRef="#ctx0" brushRef="#br1" timeOffset="-189959.83">20764 3527 61 0,'0'0'636'0,"0"0"-516"15,0 0-13-15,-66 91 37 16,60-57-9-16,5 5-61 16,1 7 7-16,10 2-7 15,14 9-7-15,10 4-15 16,8-2-11-16,12-1-3 16,6-7 5-16,7-5 0 15,16-5 16-15,-6-12-9 16,1-11-5-16,1-8-24 15,-15-10 11-15,7 0 0 16,-9-19-12-16,-4-9 12 16,-7-6 3-16,-11-12-6 15,-10-4 6-15,-9-7-10 0,-13-3 17 16,-8-13 8 0,-2 4-18-16,-19 0-3 0,-8 1-6 15,-7 11-12-15,-8-3 9 16,-6 8-18-16,-5 12 16 15,-5 10 8-15,-1 14-25 16,-2 10-1-16,-1 6-30 16,0 17-31-16,-1 18-26 15,-30 45-68-15,15-5-131 16,8 1-889-16</inkml:trace>
  <inkml:trace contextRef="#ctx0" brushRef="#br1" timeOffset="-188951.84">18249 7887 954 0,'0'0'221'16,"0"0"-89"-16,0 0-8 15,0 0 4-15,0 0-3 16,0 0-33-16,0 0-14 16,-49-22 35-16,37 22-85 15,0 7-17-15,-6 11-11 16,0 9-1-16,-3 8 0 16,4 8 1-16,1 8 0 15,6 5 2-15,6 5-2 16,4 4 0-16,0-2-1 15,17-1-5-15,9-5 5 0,7-9 1 16,4-11 0-16,5-14 0 16,2-10-5-16,1-11-42 15,-2-2 35-15,-4-16 8 16,-6-7 3-16,-8-6 1 16,-8-4 0-16,-11-1 12 15,-6 0-11-15,-3 2-1 16,-18 0 5-16,-6 6-4 15,-6 9 33-15,-4 5-5 16,-5 10 0-16,0 2-5 16,4 17-24-16,2 9-11 15,7 11-73-15,12 21-54 16,9-9-71-16,8-7-305 0</inkml:trace>
  <inkml:trace contextRef="#ctx0" brushRef="#br1" timeOffset="-188473.46">19020 8204 38 0,'0'0'1164'0,"0"0"-1025"16,-106-1-74-1,63 2-39-15,1 14 38 16,4 6-16-16,2 8-33 16,7 5-14-16,7 2-1 15,11 3 2-15,11-5-5 0,0-1 3 16,16-8 0-16,12-5 0 16,5-10-13-16,5-7-70 15,1-3 64-15,0-6 6 16,-5-12 13-16,-2-4-1 15,-7-5 1-15,-6 0 11 16,-7-1-11-16,-6 2 51 16,-4 2 8-16,-2 7 43 15,0 6 24-15,-2 8-9 16,-5 3-4-16,1 23-62 0,0 26-51 16,3 27 1-1,3 29-1-15,0 7 6 0,7-18-5 16,1-23-1-16,-4-29 0 15,1-10 0-15,1 1-31 16,1-5-33-16,2-4-55 16,4-24-128-16,-4-5-360 15,-1-17 43-15</inkml:trace>
  <inkml:trace contextRef="#ctx0" brushRef="#br1" timeOffset="-187895.61">19104 8263 894 0,'0'0'247'0,"0"0"-89"15,0 0-61-15,24 88 3 16,-17-51-20-16,3-3-10 16,-1-5-19-16,-1-7-41 15,1-8 11-15,-3-4-20 16,-5-8 9-16,-1-2-8 15,0-4-2-15,0-14-42 16,-7-8-34-16,-5-5-20 16,0-1 75-16,2-1 13 15,4 5 8-15,4 2 3 16,2 5-2-16,0 6-2 16,12 3 1-16,5 6 0 15,0 6 0-15,4 0 7 0,2 5 18 16,-1 12 50-1,0 7-33-15,-1 3 1 0,-1 4-13 16,-4 0-18-16,2-2 16 16,-2-4-22-16,1-3 4 15,2-7-6-15,1-5-4 16,3-7 0-16,3-3-20 16,-1-8-43-16,0-14-45 15,-2-9-4-15,-2-4 35 16,-5-3-7-16,-7 0-4 15,-4 4 70-15,-5 6 18 16,0 9 86-16,0 12 73 0,-5 7 61 16,-3 3-121-16,-2 22-69 15,3 11-29-15,-1 6 9 16,7 4-10-16,1 0 0 16,0-5 10-16,16-9-10 15,7-8-18-15,5-9-128 16,9-15-116-16,-4-5-137 15,-6-10-496-15</inkml:trace>
  <inkml:trace contextRef="#ctx0" brushRef="#br1" timeOffset="-187430.1">19774 8124 965 0,'0'0'587'15,"0"0"-463"-15,0 0-73 16,0 0-38-16,4 126 13 0,8-38 8 15,9 30 4-15,4 10-2 16,4-2-25-16,-3-12 5 16,-6-32-12-16,-8-22-2 15,-4-19-2-15,-3-12 0 16,-2 0 0-16,-3-2 3 16,0-6-3-16,0-13 7 15,-3-8 23-15,-12-7 5 16,-3-22-3-16,-6-13-7 15,-5-20-25-15,-1-26 22 16,6-18-21-16,12-5-1 16,12 23 0-16,1 23-5 15,14 25-8-15,8 10-14 16,5-3 2-16,8 2 24 0,4 3-11 16,2 16 12-16,-3 5-1 15,-5 7 12-15,-4 7-10 16,-9 9 41-16,-11 5-27 15,-8 4 38-15,-2 3-24 16,-20 1-14-16,-14 0 10 16,-11-5-23-16,-5-2-2 15,0-8 0-15,3-4-21 16,11-7-7-16,9-3-47 16,19-10-70-16,7-7-204 15,1-2-438-15</inkml:trace>
  <inkml:trace contextRef="#ctx0" brushRef="#br1" timeOffset="-187091.12">20246 8207 1141 0,'0'0'566'0,"0"0"-512"15,0 0-35-15,-37 73-18 16,27-38 0-16,5 1 33 15,5-4 9-15,0-5-10 16,15-7-11-16,10-8-20 16,2-9 24-16,9-3-2 0,-2-6-23 15,-2-16 22 1,-4-6-21-16,-8-6 9 0,-9 0 6 16,-9-1-16-16,-2 3 9 15,-8 7-8-15,-14 6 7 16,-3 6 45-16,-4 10-14 15,-1 3-31-15,4 10-9 16,3 12-45-16,8 4 5 16,8 2-70-16,7 9-82 15,10-9-96-15,8-5-424 0</inkml:trace>
  <inkml:trace contextRef="#ctx0" brushRef="#br1" timeOffset="-186761.7">20645 8135 1418 0,'0'0'252'0,"0"0"-52"15,0 0-127-15,0 0-46 16,-91 6-2-16,74 9-24 16,7 0-2-16,10 2-6 15,0-1-13-15,13-2 11 16,14 1-8-16,4 1 17 15,5 0 6-15,1 2 1 16,-2-1-7-16,-7 0 1 16,-7 1-1-16,-12-1 54 15,-8-1 40-15,-1 1-10 16,-20-2-26-16,-12 0-36 0,-8-3 6 16,-4-3-28-1,0-4 7-15,7-4-14 0,8-1-9 16,12 0-49-16,17-3-64 15,0-8-199-15,8-3-483 0</inkml:trace>
  <inkml:trace contextRef="#ctx0" brushRef="#br1" timeOffset="-186424.15">20943 8262 1418 0,'0'0'301'0,"0"0"-144"16,0 0-53-16,0 0-44 15,92 29-19-15,-69-24-1 16,-1-5-6-16,-1 0-9 0,0-10 17 16,-5-6-30-16,-2-5-3 15,-8-2-9-15,-6 0-10 16,0-1 10-16,-8 6-12 16,-10 5-7-16,0 5 18 15,-6 8-16-15,-1 4 17 16,0 20-6-16,1 9 1 15,4 9 4-15,4 1 1 16,7 3 0-16,9-5 27 16,0-4-19-16,15-8 6 15,12-10-12-15,6-5-1 0,4-9-2 16,0-5-13 0,-4-2-48-16,-5-32-126 0,-11 3-317 15,-7-4-725-15</inkml:trace>
  <inkml:trace contextRef="#ctx0" brushRef="#br1" timeOffset="-186250.57">20949 8031 1728 0,'0'0'278'0,"0"0"-223"15,0 0-34-15,0 0-6 16,91 16 17-16,-48-10-2 15,5-2-30-15,16-3-69 16,-10-1-288-16,-11 0-1126 0</inkml:trace>
  <inkml:trace contextRef="#ctx0" brushRef="#br1" timeOffset="-185468.96">21972 8100 990 0,'0'0'337'0,"0"0"-263"16,0 0-61-16,79-37 22 0,-33 6 94 15,12-6-46-15,19-16-27 16,-3 0-23-16,4-5-12 16,1-4-5-16,-13 8-15 15,6-10-1-15,-8 5 0 16,-9 6 1-16,-12 9 4 15,-12 10-5-15,-10 9 1 16,-11 13 42-16,-7 5 5 16,-3 7 50-16,0 7-47 15,0 15-49-15,0 13 21 16,0 6-22-16,0 7 1 16,11-3 12-16,5-3-12 15,1-6-2-15,0-9 0 0,0-9-2 16,-7-7-8-1,-2-8 4-15,-5-3-25 0,-3-8 20 16,0-14 4-16,0-7-11 16,-8-4-19-16,-1-7 15 15,-2-1 22-15,3 4 0 16,3 2 10-16,5 6 30 16,0 9-9-16,0 11 23 15,0 6-18-15,8 3-27 16,2 10 69-16,-2 12-8 15,-5 6-1-15,-3 5-15 16,0 0-54-16,-15 1 0 16,-2-4-6-16,-2 5-114 15,7-10-180-15,4-8-857 0</inkml:trace>
  <inkml:trace contextRef="#ctx0" brushRef="#br1" timeOffset="-184898.8">23542 7028 1332 0,'0'0'408'0,"0"0"-264"15,0 0-78-15,0 0-25 0,0 0-4 16,0 0 18-16,0 0-1 16,0 70-21-16,0-28 2 15,0 3-27-15,0 0-1 16,0-4 5-16,2-8-11 15,6-9-1-15,4-5 0 16,5-8-10-16,3-5 10 16,7-6 4-16,3 0-2 15,7-4 20-15,0-9-21 16,3-1-1-16,1 0 0 16,0 3-10-16,-2 2 9 15,-6 4-25-15,-6-1-54 16,-11-3-99-16,-7 2-180 0,-9 0-462 15</inkml:trace>
  <inkml:trace contextRef="#ctx0" brushRef="#br1" timeOffset="-184665.63">23804 7038 1453 0,'0'0'479'15,"0"0"-388"-15,0 0-73 16,0 0-3-16,0 0 23 16,1 118 34-16,5-59-2 15,0 8-56-15,-1 0 6 16,-4-13-20-16,2 4 1 16,2-13-2-16,1-11-16 0,8-11-103 15,0-11-203-15,-2-10-655 16</inkml:trace>
  <inkml:trace contextRef="#ctx0" brushRef="#br1" timeOffset="-183726.69">24286 7328 1307 0,'0'0'204'16,"0"0"-137"-16,0 0-48 15,0 0 22-15,0 0 48 16,0 0-3-16,89 49-3 15,-62-49-42-15,0 0-30 16,-2-8 12-16,-5-8-23 16,-6 1 8-16,-8-4-8 15,-6-1-17-15,0 0 5 16,-7 1-7-16,-12 0 4 16,-5 6 14-16,-2 4-7 15,4 8 8-15,-2 1 1 16,3 12 0-16,3 15-2 15,3 5-4-15,6 7 5 16,6 2-8-16,3-2 9 16,5-3-1-16,13-6 0 0,6-5-1 15,4-10 1-15,3-7-10 16,1-8-37-16,-1 0 34 16,-1-15-50-16,-2-9-31 15,-1-5 7-15,-3-3-7 16,-4 0 50-16,0-1 27 15,-1 4 17-15,-2 6 2 16,1 7-2-16,-5 9 11 16,-1 7 13-16,-1 7 68 15,-2 17 39-15,-1 8-51 16,0 4-42-16,0 0-3 16,-1-4-16-16,0-7 0 0,-1-7 0 15,0-6-17 1,0-8-4-16,3-4-6 0,-1-4-1 15,2-14 9-15,2-10-22 16,0-2-15-16,0-4-4 16,0-2 3-16,-2 3 28 15,1 7 1-15,1 6 2 16,-2 15 7-16,2 5-17 16,-2 12 17-16,1 18 35 15,4 4-2-15,-2 2 1 16,5-5-9-16,0-3-9 15,3-9 4-15,1-8-19 16,-1-8-1-16,0-3-68 16,1-31-98-16,-8-2-164 15,-2-4-425-15</inkml:trace>
  <inkml:trace contextRef="#ctx0" brushRef="#br1" timeOffset="-183075.63">25075 6914 933 0,'0'0'748'15,"0"0"-640"-15,0 0-79 16,0 0-13-16,-2 95 69 16,2-30-18-16,0 1-20 15,3 1 3-15,6-2-9 16,3-15-31-16,3-2-1 16,4-10-4-16,2-11-5 15,2-12-15-15,0-8-90 16,1-7 30-16,-3-5 17 0,-1-14-37 15,-1-4-23-15,-2-1 28 16,-1 4 37-16,-3 8 39 16,0 11 1-16,1 1 13 15,-1 10 24-15,-1 10 46 16,2 0 3-16,-1-1 0 16,1-5-13-16,4-5-2 15,-2-7 13-15,0-2-23 16,2-3 6-16,-4-14-30 15,-4-7-5-15,-4-4 1 16,-6-2-19-16,0-4 7 16,-21 2-4-16,-7 2-2 15,-5 5 6-15,-1 11-7 0,-2 7 0 16,3 7-1-16,3 7-63 16,6 12-71-16,8 2-81 15,7-1 4-15,8-5 39 16,1-6-64-16,10-8 36 15,15-1 28-15,8-7 123 16,6-10 49-16,6-2 10 16,-2-3 34-16,3 2 61 15,-2 6 191-15,-3 6-90 16,-5 7 45-16,-3 1-41 16,-5 13 10-16,-6 11-91 15,-6 9-52-15,-7 2-5 0,-2 1-23 16,-6 0-22-1,1-6-12-15,-1-4-6 0,2-9-18 16,2-5 9-16,1-7-20 16,0-5-51-16,1 0-6 15,-4-13-1-15,-3-21-126 16,-1 1-319-16,-13 2-608 0</inkml:trace>
  <inkml:trace contextRef="#ctx0" brushRef="#br1" timeOffset="-182459.7">25540 7248 595 0,'0'0'890'0,"0"0"-785"16,0 0-64-16,0 0-28 0,31 85 32 15,1-73 64-15,6-5-33 16,4-7-24-16,6 0-31 16,-3-9-20-16,-1-9 13 15,-5-5-13-15,-5-4 26 16,-5 1-4-16,-7 1-23 15,-8 3 1-15,-7 7 7 16,-5 9-8-16,-2 6-6 16,0 7-29-16,0 17 35 15,-5 7 6-15,2 1 10 16,3 1 23-16,0-6-23 16,6-8-10-16,10-3 7 15,4-8-12-15,-2-5 13 16,1-3 18-16,-1-6-31 15,-2-12-1-15,-2-7 0 0,-4-5-21 16,-8-2-12 0,-2 0-1-16,-2 1 8 0,-12 9 8 15,-5 8-27-15,0 13 31 16,0 1 6-16,1 15 5 16,0 10 3-16,4 0 11 15,6-2 16-15,5-4 10 16,3-7-36-16,3-6-1 15,14-6 0-15,4 0-17 16,3-4-6-16,3-12-105 16,2-1-31-16,-1 2 113 15,-3 2 25-15,-4 4 21 0,-3 8 29 16,-3 1 39-16,-5 9 70 16,-1 11-21-16,2 2-10 15,-4 1-31-15,4-4-52 16,3-4-12-16,3-5-12 15,4-3 0-15,0-5 0 16,-2-2 0-16,2 0-12 16,-2 0-13-16,-1-8-64 15,6-20-80-15,-5 5-181 16,-4-2-465-16</inkml:trace>
  <inkml:trace contextRef="#ctx0" brushRef="#br1" timeOffset="-182247.29">26413 6721 1472 0,'0'0'348'0,"0"0"-265"15,0 0-62-15,-2 115-20 16,2-34 81-16,0-3 3 16,6-6-26-16,3-12-21 15,0-13-37-15,1-1-1 16,2-1-15-16,-4-11-57 15,-5-14-73-15,-3-17-131 16,0-3-121-16,-6-4-429 0</inkml:trace>
  <inkml:trace contextRef="#ctx0" brushRef="#br1" timeOffset="-181971.35">26453 7218 1046 0,'0'0'298'16,"0"0"-81"-16,0 0-73 0,85-11-70 15,-52 6 18-15,1-1-42 16,2-2-29-16,-4-2 5 15,0-5-11-15,-4 1-5 16,-4-3 9-16,-3-2-13 16,-6 1 19-16,-5 1-8 15,-4 3-3-15,-1 3 22 16,2 5-21-16,1 4-6 16,2 2-2-16,5 3-5 15,2 14 35-15,2 7 2 16,-1 4-3-16,1 4 23 15,-3 2-17-15,-4-1-19 16,-8-1-9-16,-4-3-14 16,-11-4-18-16,-52 4-96 0,4-10-173 15,-10-3-811-15</inkml:trace>
  <inkml:trace contextRef="#ctx0" brushRef="#br1" timeOffset="-181414.83">22100 8308 1234 0,'0'0'504'15,"0"0"-403"-15,0 0-49 16,0 0-30-16,0 0 3 15,0 0-24-15,0 0 38 16,84 27 30-16,-35 2-12 16,15 7-14-16,6 3-21 15,5 0-13-15,4-3 1 16,-3-7-9-16,2-4-2 16,-8-7-9-16,-6-8-68 15,-1-10-142-15,-17 0-281 0,-15-11-229 16</inkml:trace>
  <inkml:trace contextRef="#ctx0" brushRef="#br1" timeOffset="-181056.68">22967 8351 1382 0,'0'0'381'0,"0"0"-305"16,0 0-76-16,0 0 14 15,0 88-2-15,0-49 20 16,3 4 17-16,-2 1-17 15,2-3-10-15,-1-5-19 16,-2-9 4-16,0-8-4 0,0-8-3 16,1-8 0-16,-1-3-34 15,0-9-2-15,0-15 20 16,0-6-2-16,0-6-7 16,0-3 24-16,3 1 1 15,5 2 0-15,4 7 9 16,3 7-9-16,2 7-7 15,2 13 7-15,1 2 10 16,1 17 70-16,-4 12-21 16,-3 6 3-16,-9 2 27 15,-5 2-64-15,0 0 1 16,-15-6-15-16,-1-3-11 16,-10-4-23-16,6-7-128 15,1-9-381-15</inkml:trace>
  <inkml:trace contextRef="#ctx0" brushRef="#br1" timeOffset="-180650.57">23640 8475 935 0,'0'0'781'0,"0"0"-701"16,0 0-56-16,0 0-23 15,-5-78 36-15,-2 45 58 0,4-6-35 16,0-1 9-16,1-2-31 16,2 3-14-16,0 6-4 15,0 10-18-15,0 7 4 16,0 10-6-16,2 6-21 15,2 7 20-15,3 21 1 16,1 14 25-16,3 21-7 16,6 20-17-16,-3-2-1 15,1-11 1-15,-5-9 5 16,-1-16 22-16,2 5-22 16,-1 1 5-16,1-7-6 15,-1-7-5-15,0-9-32 16,7-6-140-16,-7-12-204 15,-1-5-709-15</inkml:trace>
  <inkml:trace contextRef="#ctx0" brushRef="#br1" timeOffset="-179959.44">24014 8682 1356 0,'0'0'536'16,"0"0"-461"-16,0 0-60 0,0 0-14 15,0 0 26-15,0 0 9 16,94-76-2-16,-64 73-3 16,1 3-16-16,1 0 24 15,-1 15-22-15,-1 11-7 16,-6 6 25-16,-5 2-21 15,-10 0-3-15,-6-3-11 16,-3-4 1-16,0-7-1 16,0-6 0-16,-3-7-15 15,-2-6 15-15,4-1-22 16,1-13-24-16,0-10 24 16,1-8-24-16,13-6 16 15,5 2-3-15,3 1-21 16,3 9 40-16,1 9 5 15,1 10 9-15,-3 6 0 0,-2 11 6 16,-4 11 17-16,-1 6 5 16,-5 2-27-16,-1-4 18 15,0-2-8-15,0-7-10 16,2-8 5-16,0-8-6 16,5-1-10-16,2-7-1 15,2-17-16-15,0-2 9 16,1-6-8-16,-4 2 1 15,-3 4 6-15,-2 9-13 16,-2 10 4-16,-3 7-25 16,-3 13-39-16,-2 14 92 15,2 5 23-15,2 3 21 16,2-2 4-16,6-8-36 16,3-5 10-16,4-10-2 15,1-7-2-15,3-3 4 0,-3-10-21 16,0-9 8-16,-2-5-2 15,-3-4-6-15,-4 1-2 16,-5 0 1-16,-5 5-7 16,-5 2-2-16,-1 5-17 15,-35 1-69-15,3 3-147 16,-3 8-284-16</inkml:trace>
  <inkml:trace contextRef="#ctx0" brushRef="#br1" timeOffset="-179171.79">25341 8561 947 0,'0'0'605'0,"0"0"-531"15,0 0-46 1,0 0-9-16,0 0 11 0,0 0 64 15,0 0-31-15,63 48-43 16,-46-53 5-16,-1-7-7 16,-2-4-2-16,-3 0 1 15,-5-1-17-15,-4-2 0 16,-2 3-15-16,-2 5-7 16,-11 1 22-16,-3 9-22 15,-2 1-3-15,1 13 5 16,1 14-1-16,2 8 21 15,5 7-7-15,4 1 7 16,5-1 47-16,0-4-21 0,8-8-5 16,10-6-4-1,6-10-17-15,3-7 9 0,1-7-8 16,2-2 7-16,-2-17-8 16,1-7 0-16,-4-4 0 15,-2-6 0-15,-2 0 0 16,-4 4 0-16,-2 5 0 15,0 8 3-15,-4 9-7 16,-4 10 4-16,-1 0 0 16,-3 20 7-16,0 3-1 15,-2 2 4-15,-1 0 12 16,2-8-9-16,-1-6 13 16,5-6-25-16,2-5 0 15,4 0-1-15,3-9-6 16,4-7 5-16,-1-2-14 0,3 1 3 15,-2 7 11-15,-1 3 1 16,-1 7 0-16,-1 7 1 16,-1 17 11-16,0 5 3 15,0 1-15-15,-2-1 1 16,-1-7 9-16,-1-8-10 16,-2-12-28-16,1-16-159 15,-3-12-141-15,-2-8-513 0</inkml:trace>
  <inkml:trace contextRef="#ctx0" brushRef="#br1" timeOffset="-178974.83">25955 8009 1637 0,'0'0'285'0,"0"0"-202"16,0 0-23-16,4 115-1 15,4-23 19-15,2 9-19 16,-1-15-31-16,-1-24 5 15,-1-24-27-15,-1-7-6 16,-2 0-24-16,1 0-89 16,-4-4-108-16,-1-10-178 15,0-11-354-15</inkml:trace>
  <inkml:trace contextRef="#ctx0" brushRef="#br1" timeOffset="-178718.92">26056 8577 932 0,'0'0'405'0,"0"0"-293"15,0 0-76-15,0 0-10 16,101-24 51-16,-74 16-7 16,-3 0-38-16,2-1-19 15,-1 4 6-15,-4 0-17 16,-5 5-1-16,-4 0 11 16,-4 8-11-16,-4 9-1 15,1 2 10-15,-1 3-1 16,3-2 10-16,2-2-18 15,2-4 0-15,4-6-1 16,0-5-23-16,1-3-40 16,-1 0-21-16,4-21-57 15,-3 2-191-15,-5 2-406 0</inkml:trace>
  <inkml:trace contextRef="#ctx0" brushRef="#br1" timeOffset="-178111.52">26457 8479 988 0,'0'0'277'0,"0"0"-58"15,0 0-43-15,0 0-26 16,0 0-5-16,0 0-72 16,0 0-41-16,-43-51-32 15,28 48-20-15,-4 2 20 16,-2 1-15-16,3 0 15 0,2 0 2 15,2 9 4-15,2 5-6 16,3 0 3-16,3 4 5 16,3 2-5-16,3 2-3 15,0 2 10-15,8 1-10 16,8-2-26-16,4-1 9 16,2-7 8-16,3-3-16 15,0-7-38-15,0-5 3 16,1 0 12-16,-2-12 38 15,2-8 0-15,-3-5 10 16,0-1 14-16,-1 0 17 16,-1 4 22-16,-6 5-26 15,0 8-15-15,-6 9 9 0,-5 0-4 16,-1 17 29-16,-3 7-16 16,0 1-20-16,0-4 21 15,0 0-19-15,5-7-2 16,-1-6-7-16,2-6-3 15,3-2-29-15,3 0 8 16,0-13-3-16,3-6 23 16,1-3 1-16,1-1 0 15,-4 1 2-15,-1 3 4 16,0 10-6-16,-5 4 0 16,-2 5 0-16,-2 9 25 15,-1 10 9-15,-1 3-10 16,1 2 23-16,2-6-37 15,0-4 0-15,1-6-10 16,2-6-36-16,8-5-59 0,-4-12-165 16,-1-6-762-16</inkml:trace>
  <inkml:trace contextRef="#ctx0" brushRef="#br1" timeOffset="-177872.15">26860 7858 1659 0,'0'0'273'0,"0"0"-248"16,0 0-15-16,0 77 2 16,0-3 79-16,12 29-18 0,7 9-33 15,-1-15-5-15,-3-26-33 16,-7-30-4-16,-2-7-6 15,-1-2-91-15,-2 2-162 16,0-6-309-16,-3-12-225 0</inkml:trace>
  <inkml:trace contextRef="#ctx0" brushRef="#br1" timeOffset="-177602">27008 8470 1258 0,'0'0'378'0,"0"0"-273"15,0 0-80-15,104 0 30 0,-69-2 111 16,-3-7-81-16,-2-5-38 16,-1-6-47-16,-7-2 12 15,-5-5-12-15,-9 0-5 16,-8 0-1-16,0 4 8 16,-9 7-2-16,-10 10 47 15,0 6-34-15,2 19 20 16,2 14-14-16,5 9-18 15,5 2 27-15,5-1-10 16,0-6-8-16,6-8-10 16,16-13-37-16,-2-8-189 15,-2-8-763-15</inkml:trace>
  <inkml:trace contextRef="#ctx0" brushRef="#br1" timeOffset="-176693.65">28022 7224 1189 0,'0'0'389'0,"0"0"-282"16,0 0-99-16,0 0 15 15,0 0 49-15,0 0 43 16,0 121-14-16,-6-34-60 16,-5 26-4-16,0 8-25 15,2-21-2-15,1-26 2 16,5-32-11-16,-1-10-1 15,2-6 13-15,1-2-13 16,1-5 0-16,0-11-11 16,0-8-78-16,1-5 53 0,11-19 17 15,0-10 0-15,3-11-13 16,-3-8-9-16,0-16 26 16,-2-14 9-16,-1-16-1 15,-4 10 7-15,-2 16 0 16,-2 20 0-16,-1 10 20 15,0-8-20-15,2-3 1 16,2-1 1-16,1 11 7 16,1 13-5-16,-2 12-3 15,1 9 5-15,-2 6 13 16,0 4-18-16,4 1 9 16,2 19 62-16,6 12-38 15,6 11-1-15,10 23-27 16,12 18-6-16,-1-6 19 0,-3-6-19 15,-3-10 0-15,-8-14-1 16,1 1 4-16,0 0-3 16,-5-8 0-16,-5-14 1 15,-7-8-2-15,-5-9-27 16,-7-10-137-16,0 0-238 16,-7-5-621-16</inkml:trace>
  <inkml:trace contextRef="#ctx0" brushRef="#br1" timeOffset="-174755.69">23484 8398 902 0,'0'0'350'15,"0"0"-177"-15,0 0 8 16,0 0-57-16,0 0 12 16,0 0-61-16,0 0-36 15,6-32-5-15,1 24 7 16,-1 2 16-16,0-1-20 16,2-2-6-16,1 2-10 0,2-1-15 15,2 0 3-15,1-2-9 16,2 3 0-16,-1-3 9 15,3 6-8-15,0-2 5 16,0 2-3-16,1 1-2 16,1 3-1-16,0 0 0 15,3 0 0-15,-4 0 8 16,2 5-8-16,-2 3 0 16,-2-1 10-16,-2 0-8 15,-3 0-2-15,-3 0 0 16,-2-2 0-16,-1 1 0 15,-3 0 21-15,0-1-8 16,-3-1 1-16,0 4-13 0,0-1 7 16,0 3-8-16,0 1 0 15,-2 2 18-15,-5 0-17 16,-3 3 0-16,1-2-1 16,-3 2 9-16,-2-1-13 15,1 1 4-15,-2-1 0 16,0 2 2-16,-1 0-1 15,1 2 4-15,-3 0 0 16,3 0-5-16,-1 1-1 16,2-1-1-16,-2 3-1 15,2-1 3-15,1-1 1 16,1 4 1-16,0-1 5 16,2 1-7-16,0-1 0 15,3-1 0-15,2-2 1 0,1-1 11 16,3-2-11-16,1-5 1 15,0-1 5-15,0 0-7 16,7-3 0-16,0-2 0 16,3-1 0-16,-3 0 0 15,3-3 15-15,-2-2 7 16,1 0-3-16,1 0-17 16,-1 0 4-16,3-4-6 15,1-4 7-15,1-2-8 16,1 0 1-16,-2 1 0 15,2 1 5-15,0 2-5 16,1 3 0-16,-1 3-1 16,3 0 1-16,-1 0 0 0,1 0 0 15,-2 4 6-15,2-2 0 16,-3-2-5-16,3 0-1 16,-4 0 0-16,0-10 0 15,-2-4-1-15,-3-3-19 16,-3-3-33-16,-6-2-23 15,-3-17-92-15,-15 8-194 16,0 2-405-16</inkml:trace>
  <inkml:trace contextRef="#ctx0" brushRef="#br1" timeOffset="-173727.7">23443 8458 477 0,'0'0'274'0,"0"0"-66"15,0 0 27-15,0 0-21 16,0 0-3-16,0 0-65 0,0 0-67 16,-9-28-27-16,9 20 4 15,0 1-24-15,0 0 1 16,9-1-7-16,3 0-12 16,1-3 23-16,5-1-9 15,2-1 2-15,3 1 1 16,3 0-11-16,0 2-4 15,3 1-9-15,-2 2-6 16,1 0 16-16,-4 4-17 16,1 1 1-16,-4 2 6 15,-2 0-7-15,-4 0 0 16,-4 5 0-16,-1 2 1 16,-4 0 8-16,-1-2-9 0,-2 2 15 15,-2 0 4 1,-1-1-17-16,2 3 11 0,-2 2 0 15,0 2-13-15,0 2 13 16,0 1-12-16,0 1-1 16,0 0 7-16,-2-2 2 15,-1-1-9-15,0 0 0 16,-1-1-7-16,-2-1 7 16,-1 1 1-16,-4 1 5 15,-1 0 3-15,-3 3-8 16,0 0-1-16,-4 2 0 15,1-2-1-15,0 3 0 16,0-3 1-16,3 0 0 16,0-1 10-16,2-2-10 15,1 2 0-15,3-2-5 0,3 1-1 16,0 1 6-16,3-1 0 16,1 2 1-16,1-1-2 15,1 0 9-15,0-1-9 16,0-1 1-16,0-1-3 15,0-4-5-15,1 0 8 16,4-2 0-16,-1-1-1 16,3-3-16-16,-3 0 17 15,2-3-1-15,1 0 1 16,1 0 7-16,1 0-7 16,1 0 2-16,1-3 15 15,1-6-17-15,1 1-1 16,-1-1 1-16,3-2-6 0,-3 1 5 15,0 4 1-15,3 2 0 16,-5 1 0-16,3 3 1 16,-1 0-1-16,3 0 9 15,-1 3-8-15,0 2 27 16,2 2-7-16,0-4-14 16,0-1 9-16,2-2-15 15,-3 0 5-15,2 0-6 16,-4 0 6-16,0-5-7 15,-1-2 1-15,1-2 0 16,0-2 0-16,0-6-31 16,8-16-61-16,-6 4-117 15,1 1-476-15</inkml:trace>
  <inkml:trace contextRef="#ctx0" brushRef="#br1" timeOffset="-172631.69">28129 7735 831 0,'0'0'350'16,"0"0"-243"-16,0 0-75 16,0 0 17-16,0 0 19 15,0 0 16-15,0 0-11 16,42 0-20-16,-21 0 30 15,2 0 16-15,3 0-32 16,1 0-4-16,1 0-29 16,2-3-4-16,-1 0 4 0,-3 1-20 15,-2-1 12-15,-4-1-11 16,-2-1-15-16,-6 3 15 16,-2-1-15-16,-4 1 7 15,-3 1-1-15,-2 1 0 16,-1 0-10-16,0 0 4 15,0 0-44-15,0-1-141 16,0-2-404-16</inkml:trace>
  <inkml:trace contextRef="#ctx0" brushRef="#br1" timeOffset="-171601.52">28841 7246 582 0,'0'0'271'0,"0"0"-106"16,0 0-74-16,0 0 20 0,0 0 17 15,0 0-40-15,0 0-8 16,0-1-22-16,0 1-8 16,0 3 14-16,0 14-6 15,1 12-11-15,5 12 35 16,3 13-31-16,0 4-13 16,3 6 6-16,3-3-16 15,-3-6-2-15,1-8-18 16,-2-8-7-16,-2-10 0 15,-2-7-1-15,-4-8-51 16,-1-6-71-16,-2-4-53 16,0-4-20-16,-2-9-98 15,-7-6-401-15</inkml:trace>
  <inkml:trace contextRef="#ctx0" brushRef="#br1" timeOffset="-170919.95">28803 7156 484 0,'0'0'529'0,"0"0"-456"0,0 0-47 15,0 0 45 1,0 0 46-16,0 0-23 0,0 0-30 16,77-64 35-16,-46 58 20 15,5 4-49-15,1 2-8 16,2 0 3-16,0 11-31 16,-1 11 25-16,-5 7 3 15,-6 3-22-15,-9 5 4 16,-10-2-36-16,-8 0 11 15,0-1-6-15,-16-1-13 16,-9-4 16-16,-6-3-16 16,-4-4-10-16,1-5-2 15,3-5-14-15,2-6 14 16,9-4 3-16,8-2-22 16,4 0 0-16,5-8-36 0,3-3 26 15,5-3 15-15,10-2-26 16,7 2 32-16,5 0 8 15,3 5 6-15,1 6 5 16,3 3 2-16,2 0 6 16,-1 16 38-16,-3 4 1 15,-3 2 22-15,-7 1-20 16,-7 2-11-16,-3-1 21 16,-11 0-39-16,-1-2 24 15,-3 0-14-15,-14-1-27 16,-9-2 15-16,-5-2-17 15,-3-3 1-15,-2-3 12 0,0-4-13 16,1-5 8 0,6-2 6-16,5 0-14 0,8 0 0 15,5 0-8-15,5-1-6 16,3-2 13-16,3 2-41 16,0 0-40-16,7-7-80 15,9 1-139-15,1 0-205 0</inkml:trace>
  <inkml:trace contextRef="#ctx0" brushRef="#br1" timeOffset="-170611.86">29437 7478 58 0,'0'0'1426'0,"0"0"-1223"15,0 0-152-15,0 0-36 16,0 0 23-16,0 0 19 16,0 0 0-16,-1 80-22 15,1-59-27-15,0 4 17 16,9-1-12-16,3-3 3 16,4-1 3-16,1-3 4 15,5-3 14-15,0-4-16 16,4-5-20-16,-1-5-2 15,-1 0-29-15,1-4-38 16,-1-9-28-16,-2-16-74 16,-5 5-143-16,-7 0-499 0</inkml:trace>
  <inkml:trace contextRef="#ctx0" brushRef="#br1" timeOffset="-170370.41">29652 7467 618 0,'0'0'639'16,"0"0"-555"-16,0 0-68 15,0 0 52-15,-7 75 114 16,7-35-20-16,0 6-59 16,0 11-31-16,0 3 0 0,0 5-36 15,1-5-27 1,1-7 4-16,-1-7-13 0,-1-12 0 15,2-8-24-15,4-13-117 16,-2-9-237-16,1-4-606 0</inkml:trace>
  <inkml:trace contextRef="#ctx0" brushRef="#br1" timeOffset="-169987.77">29943 7014 1234 0,'0'0'268'0,"0"0"-200"15,0 0-68-15,0 0 25 16,0 0 95-16,0 0-18 16,32 96-14-16,-12-50-27 15,7 5 2-15,3 7-4 16,1-2-6-16,2 0-9 16,0-4-25-16,-2-3-18 0,2-3 20 15,-1-5-21 1,-1-4 2-16,-1-5 2 0,0-5-4 15,-7-5-12 1,-2-6-85-16,-6-7-110 0,-6-2-146 16,-5-7-298-16</inkml:trace>
  <inkml:trace contextRef="#ctx0" brushRef="#br1" timeOffset="-169666.02">30265 7054 995 0,'0'0'333'0,"0"0"-233"0,0 0-84 15,0 0 16-15,0 0 110 16,-31 83-26-16,22-37-24 15,-3 11 1-15,2 7-18 16,-5 3 0-16,0 1-24 16,-1-1 11-16,2-8-6 15,-2-1-43-15,5-10-1 16,1-9-12-16,4-7 1 16,3-8-10-16,3-8-34 15,0-12-146-15,9-4-363 0,1 0-385 16</inkml:trace>
  <inkml:trace contextRef="#ctx0" brushRef="#br1" timeOffset="-169096.1">30638 7607 1279 0,'0'0'389'16,"0"0"-389"-16,0 0-8 15,0 0 8-15,0 0 70 16,0 0-31-16,0 0-32 15,106 0 14-15,-78 0-21 16,1 0 27-16,-5 1 12 16,-3 6-17-16,-7 2 18 15,-5-1 11-15,-6 5 0 16,-3-1-7-16,0 5-20 16,-19 5-5-16,-4 2-1 15,-5 1-17-15,0-1-1 16,1 0 0-16,5-3 1 15,5-2 7-15,4-2-8 0,5-4 1 16,4-4 1-16,4-2-2 16,0-1 0-16,0-2 0 15,10-1-8-15,5 0 8 16,3-3 0-16,5 0 1 16,2 0 5-16,3 0-4 15,5 0-3-15,0 0 1 16,1-3 0-16,1 0 1 15,-4 1 0-15,-4 0-1 16,-4 0 0-16,-6 1-3 16,-2-2-52-16,-5-4-141 15,-3 2-163-15,-6-1-499 0</inkml:trace>
  <inkml:trace contextRef="#ctx0" brushRef="#br1" timeOffset="-167936.56">17781 10358 829 0,'0'0'143'16,"0"0"-43"-16,0 0-36 16,0 0 23-16,0 0 24 15,-48 74-60-15,39-53-12 16,0 4-20-16,-3 8-7 16,3 5 31-16,0 6-20 15,0 6-2-15,3 5 2 16,2 4-10-16,4 0 16 15,0 0 13-15,4-3-2 16,16-5 1-16,2-8-19 16,7-9-8-16,2-10-14 0,4-11 15 15,0-12 7 1,1-1-5-16,-2-21-17 0,-4-8 16 16,-3-6-15-16,-8-5 5 15,-9 1 9-15,-7 3-14 16,-3 4 5-16,-7 6 23 15,-17 4 12-15,-9 7 24 16,-6 7-23-16,-7 8-29 16,0 2 18-16,0 16-31 15,7 7 0-15,9 3-8 16,8 2-80-16,13 12-44 16,6-9-146-16,3-6-330 0</inkml:trace>
  <inkml:trace contextRef="#ctx0" brushRef="#br1" timeOffset="-167435.91">18417 10817 1056 0,'0'0'255'16,"0"0"-206"-16,0 0-39 15,0 0 8-15,0 0 79 16,0 0 57-16,-75-74-33 16,58 66-67-16,-2-1-24 0,0 4-20 15,0 5-1-15,-1 0 27 16,-3 9-36-16,1 17-7 16,-1 3 6-16,3 5-18 15,3 5 11-15,5 0 7 16,6-5-5-16,6-4 4 15,0-7 2-15,15-9-7 16,6-9 7-16,6-5-85 16,4-2 64-16,4-14-9 15,-1-7-20-15,0-3 40 16,-7-1 1-16,-3 1 9 16,-6 6 18-16,-8 4 5 15,-4 8 32-15,-3 8-6 16,-3 0 9-16,0 22-4 0,0 14-27 15,-1 24 20-15,-2 23-8 16,0-2-38-16,3-6 7 16,0-14-8-16,0-15 0 15,0 1-6-15,0-5 6 16,0-15-54-16,11-21-75 16,-1-6-193-16,-1-6-399 0</inkml:trace>
  <inkml:trace contextRef="#ctx0" brushRef="#br1" timeOffset="-166391.89">18537 10751 1189 0,'0'0'169'0,"0"0"-67"16,7 100-57-16,-4-57 32 15,3-4 37-15,1-5-46 16,1-9-17-16,0-8-34 16,-4-8-16-16,1-6-2 15,-4-3-9-15,-1-12 9 16,0-12-49-16,0-6-59 16,0-6-6-16,-3-3 36 15,-3 1-4-15,3 1 18 16,2 5 26-16,1 5 19 15,0 8 1-15,7 6-16 16,8 9 29-16,2 4 5 0,0 0 1 16,0 18 13-16,-1 6 54 15,-1 4-13-15,-2 6 12 16,-2 1 8-16,0-2 6 16,-1-1-27-16,0-7-37 15,1-6 3-15,5-8-18 16,-1-5-1-16,5-6-24 15,2-6-102-15,0-11 26 16,-1-7-64-16,3-7-14 16,-2-2 139-16,-2-2 39 0,-4 2 133 15,-5 6-91-15,-4 9-36 16,-6 10 4-16,-1 8 61 16,0 8-15-16,0 19-24 15,-5 8 2-15,3 5 45 16,2-1 6-16,0-3-56 15,15-7-10-15,7-8-8 16,5-10-11-16,7-6 25 16,2-5 66-16,0-10-62 15,0-14-26-15,-2-6-3 16,-5-7-6-16,-4-3-3 16,-7-1 2-16,-6-3 7 15,-8 0 0-15,-4 4 1 16,0 4 11-16,-1 9-6 15,-7 10-3-15,1 10 17 0,0 7 17 16,2 13-15 0,0 20-22-16,4 10 2 0,1 25 18 15,0 27-4-15,5 28-1 16,6 9-15-16,0-3-5 16,-1-18-8-16,-4-33-74 15,0-20 41-15,-4-21 37 16,1-11-25-16,0-5 33 15,-2-6 0-15,1-8 1 16,-1-7 6-16,-1-18 35 16,0-17-25-16,0-15 0 15,-1-22-16-15,-8-25 25 16,0-24-12-16,4-7-13 0,5 23 6 16,0 28-6-1,10 36 0-15,7 12-2 0,8 4 1 16,5 6 1-16,5 11 0 15,1 8 8-15,-1 18 74 16,-5 13-4-16,-6 9-22 16,-9 2-1-16,-11-1 1 15,-4-2 2-15,-6-5-36 16,-18-4-21-16,-5-9 17 16,-6-7-17-16,-1-9 0 15,2-5-1-15,6-8-57 16,5-13-77-16,10-25-115 15,9 5-253-15,4 1-422 0</inkml:trace>
  <inkml:trace contextRef="#ctx0" brushRef="#br1" timeOffset="-166082.48">19589 10760 1373 0,'0'0'332'15,"0"0"-202"-15,16 87-83 16,-9-51-24-16,4-5 11 15,4-5 3-15,4-9-5 16,1-9 4-16,6-8 24 16,3-1-52-16,2-19-8 15,0-10-2-15,-4-7 1 0,-3-4-1 16,-9-2 2 0,-6-3-16-16,-9 9 10 0,0 8 5 15,-16 5 1-15,-7 14 1 16,-3 8 17-16,-4 2 1 15,1 17-19-15,2 11-1 16,6 5 0-16,8 4-32 16,9-4-26-16,4-4-109 15,25-5-176-15,5-12-206 16,3-7 29-16</inkml:trace>
  <inkml:trace contextRef="#ctx0" brushRef="#br1" timeOffset="-165752.77">20118 10618 1111 0,'0'0'356'0,"0"0"-107"16,0 0-66-16,0 0-100 15,0 0-40-15,-85-6-35 16,64 23 0-16,8 3-2 16,8-1-6-16,5 0 0 15,3-2-12-15,18 0-12 16,8-1 23-16,8-1 2 15,0 1-1-15,2 1 6 16,-5-2 4-16,-5 2-10 16,-10-1 1-16,-10-2 17 15,-9 2 55-15,0-2-20 16,-22-2-23-16,-10 1-5 16,-7-5-25-16,-1-1 5 15,1-5-5-15,12-2-16 16,8 0-21-16,10-2-95 0,9-10-151 15,9-13-82-15,12 5-250 16,3-4-94-16</inkml:trace>
  <inkml:trace contextRef="#ctx0" brushRef="#br1" timeOffset="-165429.1">20345 10776 1003 0,'0'0'284'0,"0"0"-35"15,0 0-78-15,89 29-16 16,-60-24-28-16,0-5-60 15,-2 0 1-15,0-11-30 0,-2-8-10 16,-5-4-22 0,-5-4 2-16,-8 1-4 0,-7-1-4 15,0 2 0-15,-9 2-1 16,-12 8-4-16,-4 8-2 16,-3 7-8-16,0 3 2 15,2 19 12-15,2 11 2 16,6 5 9-16,8 2 15 15,5 0-12-15,5-1 22 16,5-8-15-16,17-4-14 16,8-6 10-16,6-11-16 15,3-4 1-15,0-6-1 16,-5 0-39-16,-4-18-43 16,-10-18-152-16,-7 2-326 15,-9-1-696-15</inkml:trace>
  <inkml:trace contextRef="#ctx0" brushRef="#br1" timeOffset="-165247.27">20422 10473 770 0,'0'0'909'16,"0"0"-811"-16,0 0-73 15,0 0-14-15,0 0 44 16,85 13 52-16,-46-10-72 15,5 0-17-15,15-3-18 16,-11 0-119-16,-9 0-362 0</inkml:trace>
  <inkml:trace contextRef="#ctx0" brushRef="#br1" timeOffset="-164848.58">21302 10703 909 0,'0'0'143'15,"0"0"12"-15,0 0-44 16,0 0 60-16,99 10-57 15,-68-10-65-15,0 0-6 16,-2 0-32-16,-7 0-11 16,-7 0-61-16,-15 0-140 15,0 0-303-15</inkml:trace>
  <inkml:trace contextRef="#ctx0" brushRef="#br1" timeOffset="-164701.87">21291 10824 29 0,'0'0'205'16,"0"0"-186"-16,0 0-19 0</inkml:trace>
  <inkml:trace contextRef="#ctx0" brushRef="#br1" timeOffset="-164092.2">21335 10822 485 0,'0'0'1075'0,"0"0"-916"15,0 0-99-15,0 0-44 16,0 0-6-16,0 0 33 15,0 0-5-15,96-9-37 16,-64 6 14-16,1-4-15 16,-1 0-5-16,4-7-3 15,-10 1-184-15,-6 0-355 0</inkml:trace>
  <inkml:trace contextRef="#ctx0" brushRef="#br1" timeOffset="-163712.03">21610 10579 920 0,'0'0'508'0,"0"0"-436"15,0 0 6-15,0 0-9 16,-3 106 46-16,3-71-20 16,0 1-59-16,1-4-34 15,5-4 14-15,-1-8-13 16,-1-3-3-16,-1-10-1 15,1-6-37-15,-2-1-17 16,-1-5 34-16,1-12 8 16,-1-5 13-16,1-6 0 0,-1-5 1 15,2-3 3-15,2 0-1 16,3 3-3-16,2 6 9 16,0 9 13-16,2 11 23 15,5 7-26-15,0 7 41 16,3 16 84-16,2 10-69 15,-4 3-22-15,-6 3-12 16,-6-1 1-16,-6-1 15 16,0-2-57-16,-4-2-14 15,-10 1-106-15,2-8-260 16,3-8-835-16</inkml:trace>
  <inkml:trace contextRef="#ctx0" brushRef="#br1" timeOffset="-162899.02">22457 10623 901 0,'0'0'211'15,"0"0"-114"-15,0 0 5 16,-110 3-28-16,71 8 15 16,1 1-5-16,5 6-4 15,5 1 15-15,6 5-50 16,7 4-33-16,11 3 16 16,4 3-19-16,8-1 20 0,16-1 15 15,11-6-43 1,8-9 20-16,3-9 7 0,3-8-27 15,0-9 15-15,-7-16-15 16,-4-9 5-16,-10-10 8 16,-6-5-14-16,-7-6 0 15,-4-5 0-15,-8-1 0 16,-3-2 8-16,0 1-8 16,-6 8 10-16,-8 9 19 15,4 13-13-15,2 17 20 16,1 15 2-16,6 19-36 15,1 45 5-15,0 28-6 16,1 2-1-16,11-14 8 16,1-26-8-16,4-21 0 15,2 0 0-15,7-3-4 0,3-4 3 16,3-13 2 0,-1-13 6-16,-1-3 0 0,-3-21-7 15,-4-10 0-15,-5-7-13 16,-6-5-12-16,-6-1 24 15,-4 4 2-15,-2 8-1 16,0 10 9-16,0 17-9 16,0 8-7-16,0 25-7 15,0 16 14-15,4 10 3 16,11 4-2-16,2-2 0 16,5-8 4-16,2-11-5 15,1-12 0-15,-5-11-34 0,0-13-134 16,-6-16-17-1,-7-8-339-15</inkml:trace>
  <inkml:trace contextRef="#ctx0" brushRef="#br1" timeOffset="-162756.48">22788 10459 1739 0,'0'0'257'15,"0"0"-193"-15,0 0-64 16,0 0-41-16,0 0-31 15,0 0-42-15,0 0-93 16,82 46-455-16</inkml:trace>
  <inkml:trace contextRef="#ctx0" brushRef="#br1" timeOffset="-162406.36">23280 10542 1351 0,'0'0'374'16,"0"0"-180"-16,0 0-134 15,0 0-28-15,-119 3-31 16,77 7 10-16,-1 0 13 16,6 5-22-16,8-1 13 15,10 1-15-15,13-3-2 16,6-1-7-16,12 0-71 16,15 0 1-16,11 0-6 15,9 0 41-15,3 3 34 16,2 0-29-16,-5 3 36 15,-6 0 3-15,-9 2 39 0,-13-1 30 16,-11 0 23-16,-8-1-3 16,-9-1-18-16,-21-3-29 15,-10-3-12-15,-9-6 10 16,-2-2-21-16,2-2 0 16,8 0-19-16,11-6-31 15,11-7-51-15,18-13-157 16,1 1-124-16,3 0-372 0</inkml:trace>
  <inkml:trace contextRef="#ctx0" brushRef="#br1" timeOffset="-162162.45">23368 10077 1345 0,'0'0'330'0,"0"0"-173"16,0 0-58-16,0 0-98 15,0 0 30-15,2 144 14 16,11-46-4-16,8 10 12 16,0-16-34-16,-3-26-9 15,-5-23-4-15,-1-11-6 16,4 0-1-16,0-3-41 16,0-3-58-16,-4-9-11 15,-9-17-203-15,-3 0-265 16,0-3-266-16</inkml:trace>
  <inkml:trace contextRef="#ctx0" brushRef="#br1" timeOffset="-161722.08">23386 10568 651 0,'0'0'681'15,"0"0"-458"-15,0 0-80 16,0 0-95-16,0 0-47 16,-21-73 15-16,36 64-16 15,6-1 1-15,4 6 5 16,4-2-5-16,2 4-1 15,2 2 0-15,1 0 0 16,0 3 3-16,-1 11-2 16,-1 7 21-16,-4 3 98 15,-4 5-61-15,-4 1-23 16,-6 4-23-16,-3-2-10 16,-4-2 16-16,-3-5-10 0,-2-4-8 15,-1-5 10-15,-1-5-11 16,3-7-1-16,2-4-44 15,4 0-73-15,3-12 106 16,1-11 1-16,5-7 5 16,-3-6-12-16,3 2-15 15,-1 1 27-15,-4 8 6 16,-3 11 1-16,0 11 56 16,-3 4 40-16,-3 25-14 15,2 9 26-15,0 9-63 16,4 1-21-16,1-3-18 15,3-5 2-15,2-8 3 16,1-7-12-16,-1-12 0 16,-4-6-51-16,-1-15-74 15,-5-14-143-15,-3-3-576 0</inkml:trace>
  <inkml:trace contextRef="#ctx0" brushRef="#br1" timeOffset="-161553.7">23840 10263 1945 0,'0'0'265'0,"0"0"-265"15,0 0-20-15,0 0-134 16,0 0 126-16,0 0-17 0,0 0-105 16,55-2-254-16,-33 2-552 15</inkml:trace>
  <inkml:trace contextRef="#ctx0" brushRef="#br1" timeOffset="-161142.18">24081 10171 1410 0,'0'0'248'0,"0"0"-172"16,0 0-54-16,0 97-9 16,5-19 70-16,8 23-12 15,1 5-26-15,0-16-15 16,-3-25-22-16,-3-26 15 15,0-10-21-15,0 0-2 16,1-2 11-16,1-6-11 16,-4-10 0-16,2-11 0 0,-2-4 0 15,1-20 2 1,5-12-2-16,0-6 1 0,4-6 11 16,2 2-12-16,3 1 0 15,3 11-1-15,1 12-15 16,-1 14 8-16,0 8 16 15,1 13-2-15,-4 18 32 16,-4 4-22-16,-6 5 34 16,-8-3-3-16,-3-1-14 15,-1-4 7-15,-18-6-24 16,-7-5-10-16,-3-8-6 16,-4-8-16-16,-2-5 7 15,6-2-3-15,2-16-72 16,9-4-16-16,12-16-107 15,6 6-117-15,0 3-290 0</inkml:trace>
  <inkml:trace contextRef="#ctx0" brushRef="#br1" timeOffset="-159897.24">24457 10539 430 0,'0'0'1134'15,"0"0"-911"-15,0 0-100 16,0 0-65-16,1 104 34 15,2-65 23-15,7-3-57 16,3-5-8-16,6-5-22 0,5-8-26 16,4-8 4-16,2-8-6 15,2-2-9-15,0-11 8 16,0-10-17-16,-4-11 2 16,-3-3-4-16,-5-6-34 15,-4-5 33-15,-5 2 11 16,-4 3 10-16,-5 7 7 15,-2 14-1-15,0 14-6 16,0 6 12-16,0 26-6 16,0 13 7-16,-2 7 2 15,2 7 1-15,0-5 21 16,6-6-35-16,11-9 6 16,3-9-6-16,4-9-1 15,1-8-2-15,0-7-15 16,0-2-11-16,-1-20 17 0,-2-5-24 15,-2-11 3-15,-4-6 0 16,-2-2-18-16,-4 0 21 16,-4 3-23-16,-3 12 17 15,0 15 33-15,-2 16-12 16,-1 6 13-16,0 28 17 16,0 12 2-16,2 2 29 15,2 0 4-15,6-4-24 16,4-10 9-16,4-10-25 15,2-7-2-15,3-11-10 16,1-6-3-16,0-3 2 16,1-17-21-16,-2-9-9 15,-2-4 16-15,-4-7-7 0,-2 0 15 16,-4 0 5-16,-1 7-24 16,-4 11-2-16,-1 17 5 15,-2 5-2-15,0 21 25 16,-2 14 25-16,1 4-2 15,3 1 11-15,3-5-15 16,3-9 0-16,6-5-18 16,2-10-1-16,4-9 0 15,3-2-4-15,0-3-28 16,3-14-22-16,-3-4-59 16,3-4-35-16,-5-1-58 15,-2 2 77-15,-1 5 80 16,-6 9 33-16,-2 10 16 15,-4 0 12-15,0 24 55 16,2 4 68-16,-1 4-39 0,5 0-11 16,0-5 1-16,3-7-36 15,0-8-28-15,1-6 4 16,-1-6-14-16,2-1 2 16,-3-18-14-16,-2-5 0 15,-3-8-7-15,-6-6-3 16,-6-3 10-16,0 0-2 15,-13 0 4-15,-8 4-4 16,-5 9-24-16,4 11-14 16,0 10 39-16,5 7-7 15,4 4 8-15,2 11 5 16,4 4 1-16,5-2 2 0,2-4 2 16,2-4-10-16,13-4-1 15,9-5-66-15,3 0-10 16,2-3-34-16,3-8-25 15,-2 1 78-15,-2 4 58 16,-3 6 3-16,-2 0 141 16,-4 22 35-16,-3 6-56 15,-4 6-14-15,-4 1-27 16,-3-3-16-16,-1-6-16 16,-1-9-29-16,1-9-2 15,4-8-19-15,4 0-29 16,4-10 6-16,2-12-33 15,2-3-5-15,-1-3 1 0,-3 4 8 16,1 6 52 0,-5 9 35-16,-1 7 26 0,-3 2 32 15,-1 7-9-15,1 10-20 16,1 0-30-16,-2-1-25 16,1-6 2-16,-2 0-11 15,-2-8-23-15,-4-2-40 16,-9-4-88-16,-7-12-159 15,-7-1-646-15</inkml:trace>
  <inkml:trace contextRef="#ctx0" brushRef="#br1" timeOffset="-159746.28">25886 10144 525 0,'0'0'1312'16,"0"-76"-1016"-16,0 32-146 15,11 1-99-15,2 7-49 16,-3 8 10-16,1 5-12 15,-5 7-47-15,-6 2-49 16,0 5-179-16,-8 1-534 0</inkml:trace>
  <inkml:trace contextRef="#ctx0" brushRef="#br1" timeOffset="-159610.12">25318 10065 1920 0,'0'0'286'0,"0"0"-286"0,0 0-332 16,0 0-1146-16</inkml:trace>
  <inkml:trace contextRef="#ctx0" brushRef="#br1" timeOffset="-159121.46">26629 10397 848 0,'0'0'986'0,"0"0"-879"16,0 0-106-16,0 0-1 15,0 0 8-15,86-20-8 16,-51 10 19-16,-2-2-19 15,-4 4-39-15,-5 0-185 16,-12 2-289-16,-6 3-329 0</inkml:trace>
  <inkml:trace contextRef="#ctx0" brushRef="#br1" timeOffset="-158965.81">26590 10542 1495 0,'0'0'373'0,"0"0"-373"15,0 0-6-15,0 0 6 16,100 0 9-16,-51-3-9 16,3-10-4-16,26-13-83 15,-12 0-235-15,-7 1-475 0</inkml:trace>
  <inkml:trace contextRef="#ctx0" brushRef="#br1" timeOffset="-158649.34">27288 10241 682 0,'0'0'988'0,"0"0"-853"16,0 0-112-16,0 0-3 0,-73 109-18 15,60-66 19-15,8-1 19 16,5-4-15-16,9-7-12 16,16-7-13-16,8-9 1 15,5-10 11-15,3-5-12 16,-5-14 1-16,-5-12-1 15,-5-8-13-15,-11-4 12 16,-7-2 0-16,-8-1 1 16,-4 0 0-16,-17 7 0 15,-9 7 19-15,-4 10 28 16,-6 13-46-16,1 4-1 16,5 17-9-16,4 11-26 15,11 9 35-15,13 1-67 0,13 8-126 16,17-9-214-16,6-8-463 15</inkml:trace>
  <inkml:trace contextRef="#ctx0" brushRef="#br1" timeOffset="-158327.48">27761 10294 958 0,'0'0'509'15,"0"0"-428"-15,0 0 78 16,0 0-48-16,0 0-89 15,-98 0-9-15,78 32-12 16,5 6 0-16,11 1 52 16,4 0-21-16,10-5-8 0,19-8-18 15,7-9 7-15,8-8-7 16,3-9 4-16,-1 0-10 16,-3-14-1-16,-3-10-33 15,-7-7 9-15,-8-3 0 16,-5-2-27-16,-4 4 34 15,-5 3 17-15,-5 11-15 16,-3 2 14-16,-3 10-46 16,0 3-2-16,0 3-37 15,0 0-50-15,-8 2-55 16,-1 5-197-16,3 1-508 0</inkml:trace>
  <inkml:trace contextRef="#ctx0" brushRef="#br1" timeOffset="-157988.59">27944 9716 1000 0,'0'0'295'0,"0"0"-237"16,0 0-1 0,0 87 78-16,0-5 31 0,11 27 0 15,5 10-76-15,4-10-34 16,-1-27-39-16,-5-29-4 15,-3-16-26-15,-2-9 4 16,3 2-142-16,-2-8-186 16,-3-4-535-16</inkml:trace>
  <inkml:trace contextRef="#ctx0" brushRef="#br1" timeOffset="-157570.87">28055 10305 1313 0,'0'0'198'0,"0"0"-175"16,0 0 5-16,88 21-9 16,-55-19 50-16,4-2-41 15,2 0-28-15,-2-10 7 16,-3-4-7-16,-5 0-11 16,-7 2 9-16,-10 4-12 15,-7 6 12-15,-5 2 2 16,0 6-32-16,0 12 32 15,0 8 1-15,0-1 9 16,0-2 10-16,13-6-18 16,5-7 5-16,9-7 2 15,4-3-3-15,2-10-6 16,-3-10 0-16,-4-7-17 16,-6-4 16-16,-8-2-5 0,-8-1 6 15,-4 3 4-15,-7 3 6 16,-19 6 24-16,-8 8 37 15,-8 10-41-15,-4 4-6 16,1 14-24-16,4 15 0 16,9 8 19-16,10 4-18 15,8-2 15-15,13-2-16 16,12-4-63-16,14-11-209 16,5-11-441-16</inkml:trace>
  <inkml:trace contextRef="#ctx0" brushRef="#br1" timeOffset="-157245.33">28803 10219 1371 0,'0'0'345'0,"0"0"-262"16,0 0-34-16,0 0-16 16,0 0 57-16,96 13-36 15,-68-13-41-15,2 0 9 16,0-13-22-16,-3-5-19 15,-8-2-9-15,-5-4-64 16,-11-1-40-16,-3 0-78 16,-12 4 13-16,-14 0 39 15,-5 12 121-15,-3 9 16 16,-2 1 7-16,6 21 14 16,8 11 113-16,4 4 69 15,9 4-4-15,9-2-44 0,0-3-52 16,15-7-52-16,13-5-3 15,5-9-27-15,18-15-31 16,-11 0-154-16,-6-5-442 0</inkml:trace>
  <inkml:trace contextRef="#ctx0" brushRef="#br1" timeOffset="-157058.04">28974 9673 1787 0,'0'0'394'16,"0"0"-364"-16,0 0-30 0,0 0-58 15,56-78 57-15,-32 73-5 16,0 5-50-16,15 3-129 16,-6 11-421-16,-3 6-273 0</inkml:trace>
  <inkml:trace contextRef="#ctx0" brushRef="#br1" timeOffset="-156239.85">29624 10028 1048 0,'0'0'710'0,"0"0"-640"0,0 0-55 15,0 0-8-15,-104-22 81 16,60 22-41-16,-1 1-35 15,-1 23-9-15,6 9 4 16,5 9-7-16,10 9 12 16,9 2-11-16,11-2 22 15,5-5-13-15,15-7-9 16,16-9-1-16,10-12-36 16,4-9-64-16,4-9-23 15,-2-7-58-15,-5-20 23 16,-6-9 11-16,-7-9 88 15,-9-7 51-15,-8-16 7 16,-9-21 1-16,-3-17 26 0,-12 9 41 16,-5 22 37-1,5 31 50-15,4 27-26 0,2 6-31 16,0 11-39-16,0 7-25 16,-1 40-6-16,1 31-9 15,6 28 41-15,0 4-16 16,15-19 4-16,4-27-13 15,-1-28-34-15,3-7 0 16,6 0-7-16,4-5-22 16,5-5 16-16,-2-11-72 15,-1-8 48-15,-5-16 36 16,-2-17-15-16,-6-7 16 16,-6-9-1-16,-6-7 1 0,-4 3 0 15,-4 4 19 1,0 8 9-16,0 15 1 0,0 15-19 15,-2 11 6-15,-2 18-1 16,3 21-14-16,-1 7 25 16,2 7-10-16,0-2-4 15,0-5-2-15,7-10-9 16,4-9-1-16,-1-8 0 16,2-11 1-16,-3-8-1 15,-3 0 6-15,0-15 1 16,-1-9-4-16,0-9-2 15,0-4-2-15,1-4 1 16,0 1 0-16,6 2 7 16,1 4-7-16,4 7 0 15,-1 10 0-15,2 13-6 0,-3 4 0 16,0 7 6-16,-3 18 9 16,0 6 38-16,0 5-25 15,-2 0 5-15,0-2 12 16,1-3-31-16,0-6 0 15,0-6-8-15,-3-8-22 16,-2-11-55-16,-3-6-175 16,-3-11-540-16</inkml:trace>
  <inkml:trace contextRef="#ctx0" brushRef="#br1" timeOffset="-156096.6">30043 9783 1802 0,'0'0'251'0,"0"0"-251"16,0 0-40-16,0 0 18 16,31 72 14-16,-4-35-300 15,-1-5-861-15</inkml:trace>
  <inkml:trace contextRef="#ctx0" brushRef="#br1" timeOffset="-155601.21">30440 10026 1403 0,'0'0'342'16,"0"0"-244"-16,0 0-76 15,0 0 10-15,0 0 71 16,-35 106-31-16,34-65-11 0,1-4-34 16,6-6-17-16,14-4-4 15,5-8-6-15,3-9 0 16,4-6-71-16,-3-4-46 15,3-4-34-15,-6-13-116 16,-3-5 23-16,-5 1 44 16,-5 3 154-16,-5 5 46 15,-4 6 103-15,-2 7-41 16,-1 0 6-16,5 11 16 16,0 3-26-16,7 3-1 15,7-1-35-15,5-5-8 16,3-4-14-16,2-4-12 15,0-3-22-15,-3-4 0 0,-5-12 33 16,-7-5 1-16,-10-6 7 16,-5-1 2-16,-15-3 7 15,-16 2 74-15,-11 2 23 16,-4 8-38-16,1 12-56 16,4 7 0-16,10 10-13 15,7 17 10-15,10 7 50 16,12 4 22-16,2 3-1 15,22-3-45-15,14-3-23 16,6-3-19-16,1-9-5 16,5-7-137-16,-13-7-212 15,-12-7-602-15</inkml:trace>
  <inkml:trace contextRef="#ctx0" brushRef="#br0" timeOffset="-151277.87">23088 13165 846 0,'0'0'160'15,"0"0"-124"-15,0 0-11 16,0 0 5-16,0 0 48 16,15 79 24-16,1-52-36 15,4 4 0-15,5 6 24 16,3 4 3-16,5 4 0 15,4 2-3-15,2-1-3 16,-2-2-18-16,-1-3-36 16,-3-4 14-16,-5-7-21 15,-4-6-14-15,-6-2 7 16,-3-8-13-16,-6 0 3 0,-3-6-6 16,0-1-2-16,-5-5-2 15,-1-1-20-15,0-1-88 16,0-8-122-16,0-6-437 0</inkml:trace>
  <inkml:trace contextRef="#ctx0" brushRef="#br0" timeOffset="-150975.6">23428 13104 1211 0,'0'0'297'0,"0"0"-219"15,0 0-77-15,0 0 18 16,-52 75 31-16,34-32 24 16,-2 8-14-16,0 5-22 15,-4 4-10-15,1 1 13 16,-2-3-25-16,1-4-4 15,0-4-12-15,5-4-6 16,2-10-10-16,8-9-65 16,8-18-106-16,1-9-134 15,0 0-522-15</inkml:trace>
  <inkml:trace contextRef="#ctx0" brushRef="#br0" timeOffset="-150465.27">23611 13529 320 0,'0'0'409'0,"0"0"-174"16,0 0-66-16,0 0 9 16,99 30-18-16,-69-30-38 15,1 0-17-15,-3-1-20 16,1-11-14-16,-6-2-15 16,-4-1-21-16,-5-2 8 15,-6 0-24-15,-5 0 5 16,-3 1 25-16,0-1-21 15,-5 3 12-15,-8 3-26 16,-5 3-13-16,-3 4 25 16,0 4-25-16,-4 0 6 15,-2 10-7-15,3 12-1 16,0 8 0-16,8 5 0 16,1 4-5-16,9 2 6 0,6-2 0 15,0-1 0-15,12-8 12 16,15-6 15-16,6-7 2 15,5-8-20-15,3-9-9 16,1 0 4-16,-1-6-4 16,-4-9-37-16,4-12-70 15,-11 3-236-15,-8 4-608 0</inkml:trace>
  <inkml:trace contextRef="#ctx0" brushRef="#br0" timeOffset="-149482.84">22922 13829 681 0,'0'0'515'15,"0"0"-368"-15,0 0-23 16,0 0 23-16,0 0-13 15,0 0-28-15,0 0-18 16,-75 40-47-16,44-20-14 16,-7 5-15-16,-7 7-4 15,-7 2 4-15,-3 2-11 0,0 2 8 16,5-2 5-16,4-4-13 16,10-4-1-16,8-3 0 15,10-8-5-15,6-5 5 16,6-7 0-16,6-2-6 15,0-3-77-15,0 0-109 16,10 0 12-16,14-15-7 16,-3-2-311-16,0 0-250 0</inkml:trace>
  <inkml:trace contextRef="#ctx0" brushRef="#br0" timeOffset="-149030.75">22854 13852 879 0,'0'0'225'0,"0"0"-165"16,0 0-37-16,0 0 77 15,0 0 90-15,0 0-61 16,0 0-60-16,-7 96 5 16,-6-67-7-16,1-2-39 15,-2 5-4-15,0-4-16 16,1 1-7-16,2-2 5 15,2-1 0-15,6-4-6 16,1-2 0-16,2-6-11 16,0-4 10-16,0-4-15 15,0-3-11-15,0-3 7 16,0 0 20-16,0 0 26 0,0-7 18 16,-1-3-26-16,-11 1 17 15,0-3 13-15,-7 2 16 16,-5 2 4-16,-4 2-60 15,-6 1 9-15,-5 5-8 16,-3 0-9-16,-3 0 1 16,6 2 8-16,5 5-9 15,7 0 15-15,8-1-15 16,8-3 0-16,7-2-1 16,4-1-31-16,0 0-47 15,0 0-21-15,18-15-24 16,0-1-191-16,-1-1-662 0</inkml:trace>
  <inkml:trace contextRef="#ctx0" brushRef="#br0" timeOffset="-148639.7">22957 13375 692 0,'0'0'567'16,"0"0"-425"-16,0 0-16 16,0 0 14-16,0 0-25 15,0 0-8-15,-63 75-31 16,41-49-38-16,-1-1-10 16,-2 0-28-16,-1-2 6 15,7-4-14-15,4-4-26 16,6-6-79-16,3-9-93 0,5 0-104 15,1-5-427-15</inkml:trace>
  <inkml:trace contextRef="#ctx0" brushRef="#br0" timeOffset="-148453.27">22755 13358 732 0,'0'0'558'16,"0"0"-469"-16,0 0-39 15,0 0 49-15,0 0-4 16,-85 64-54-16,66-44-20 16,2 0-21-16,1-5-11 15,4-2-78-15,7-9-94 0,1-2-159 16,4-2-276-16</inkml:trace>
  <inkml:trace contextRef="#ctx0" brushRef="#br0" timeOffset="-148272.8">22627 13300 918 0,'0'0'317'15,"0"0"-204"-15,0 0-40 16,0 0-15-16,-94 39 45 16,67-18-5-16,-1 3-66 15,2-2-18-15,2 0-14 16,2 3-23-16,7-6-101 15,5-3-518-15</inkml:trace>
  <inkml:trace contextRef="#ctx0" brushRef="#br0" timeOffset="-147753.77">24242 13263 525 0,'0'0'840'0,"0"0"-676"15,0 0-63-15,0 0-21 16,0 0-51-16,0 0-12 16,0 0 29-16,33 28-23 15,-15-12-4-15,3 1-13 16,0-3-6-16,-5-5-13 15,5-7-41-15,-6-2-200 16,-5 0-362-16</inkml:trace>
  <inkml:trace contextRef="#ctx0" brushRef="#br0" timeOffset="-147545">24403 13036 696 0,'0'0'632'15,"0"0"-549"-15,0 0-55 0,0 0 18 16,0 0 82-16,57 80-45 16,-33-51-48-16,0-5-23 15,1-2 21-15,1-6-22 16,-3-6 0-16,-3-6-11 16,-2-4-83-16,-5-13-105 15,-3-8-111-15,-4-2-307 0</inkml:trace>
  <inkml:trace contextRef="#ctx0" brushRef="#br0" timeOffset="-147385.6">24678 12975 757 0,'0'0'203'16,"0"0"-13"-16,0 0-40 0,0 0-32 16,88 68 45-16,-58-48-80 15,4-1-34-15,-1-2-11 16,-2-4-38-16,-3 1-73 15,-8-5-279-15,-13 1-951 0</inkml:trace>
  <inkml:trace contextRef="#ctx0" brushRef="#br0" timeOffset="-146845.56">24232 13820 971 0,'0'0'290'16,"0"0"-222"-16,0 0-16 16,0 0 89-16,0 0 7 15,100 39-31-15,-57-18-60 16,8 1 6-16,1 1-15 16,3-1-21-16,0-1 8 15,-3-2-25-15,-4 0-9 16,-5-4 13-16,-7 0-13 0,-9-4-2 15,-9-2 1 1,-5-3-62-16,-8 1-43 0,-5-5-110 16,0 0 3-16,-9-2-119 15,-6 0-54-15</inkml:trace>
  <inkml:trace contextRef="#ctx0" brushRef="#br0" timeOffset="-146359.65">24396 13780 705 0,'0'0'314'0,"0"0"-212"16,0 0-35-16,0 0 10 0,0 0 43 16,0 0-20-16,0 0-55 15,-2-4 44-15,19 16-13 16,5 2-12-16,9 1-10 15,7 4-9-15,6 1 40 16,6 0-29-16,3 0-35 16,4-4 6-16,-2-2-25 15,-2-2 4-15,-3-3-6 16,-8-1-17-16,-3-1-2 16,-9-1-59-16,-5-2-53 15,-5-1-17-15,-3-1-13 16,-5-1 40-16,0-1 1 15,-4 0 47-15,-2 0 62 0,-3 2 11 16,-2 0 27 0,-1 3 103-16,0 5 53 0,0-1-26 15,-1 4 2-15,-10 0-44 16,-5 2-22-16,-4 0-24 16,-4-1-26-16,-2 3 7 15,-3 0-28-15,1 2 12 16,3-3-19-16,1-2-7 15,6-2-16-15,2-3 8 16,5-4-71-16,-4-5-81 16,6 0-337-16,-1 0-556 0</inkml:trace>
  <inkml:trace contextRef="#ctx0" brushRef="#br0" timeOffset="-109215.72">23507 14059 405 0,'0'0'190'0,"0"0"-64"16,0 0 11-16,0 0 4 0,0 0 11 15,0 0-61 1,0 0-28-16,0 0-7 0,0 0-24 16,0 0 29-16,0 0-10 15,0 0-22-15,0 0 26 16,-1 0-34-16,-1 7 12 15,1 1 2-15,-2 2-34 16,0-1 24-16,-1 3-13 16,1 3-12-16,-1-1 23 15,-1 1-21-15,0 2-2 16,2 4 3-16,-2 1 8 16,2 0-11-16,2-1 0 15,1 2 1-15,0-2 3 0,0-1-3 16,0 1-1-16,4-3 0 15,5 2 9-15,3-4-10 16,-1 1 1-16,3 0 0 16,0-5 2-16,4 1-2 15,-2-5 0-15,3-3 0 16,0-2 7-16,1-3-7 16,0 0 2-16,-2 0-2 15,-1-8 23-15,-4 0-10 16,-2-1 12-16,-3 1 12 15,-2-3-30-15,-2 2 24 16,-1-3 1-16,-3 2-14 0,0-2 26 16,0 0-38-1,0 0 11-15,0-1-7 0,0-1 0 16,-1 2 1-16,-4-3-11 16,-1 3 0-16,0-2 6 15,-1 4-6-15,-5-3 1 16,0 2-1-16,-3-1 0 15,-1 2 0-15,-2 0 0 16,3-1 0-16,-1 1-8 16,3 2 9-16,0-1-1 15,4 1 0-15,2 1 8 16,0 0-8-16,0-2 0 16,4 3 0-16,0-1-6 15,0 0 6-15,3 2 0 16,0-1 0-16,0 1-14 0,0 1 13 15,0 2-5-15,0 0 6 16,0 2-9-16,8 0-9 16,0 0-81-16,3 0-161 15,-2 0-240-15,-3-3-335 0</inkml:trace>
  <inkml:trace contextRef="#ctx0" brushRef="#br0" timeOffset="-108875.74">23486 14374 856 0,'0'0'341'0,"0"0"-198"16,0 0-70-16,0 0 7 16,0 0 11-16,0 0-32 15,0 0-21-15,3 0-31 16,1 0 7-16,3 0-14 0,-1 0-2 15,7 0-51-15,-4 0-356 16,-2 0-640-16</inkml:trace>
  <inkml:trace contextRef="#ctx0" brushRef="#br0" timeOffset="-108697.33">23604 14375 962 0,'0'0'496'15,"0"0"-293"-15,0 0-28 16,0 0-52-16,0 0-41 16,0 0-69-16,0 0-5 15,6 0-8-15,-5 0-22 16,2 0-83-16,-1-1-272 0,1-7-555 0</inkml:trace>
  <inkml:trace contextRef="#ctx0" brushRef="#br0" timeOffset="-107511.74">23170 12875 548 0,'0'0'130'16,"0"0"-33"-16,0 0 46 15,0 0 6-15,0 0-91 16,-31-81 20-16,25 59-10 15,-1-4-48-15,1 1 2 16,-1-2-6-16,3 1-10 16,-2-2 23-16,0 1 1 15,1 2-4-15,1 1 0 0,1-2-26 16,2 3 8 0,1 2-8-16,0 2 1 0,0-1 5 15,0 3-6-15,1 1 0 16,5 2 6-16,-2 1-6 15,1 3 0-15,1 3 0 16,0 0-6-16,2 2 6 16,0 0 0-16,3 2 0 15,2 0 0-15,0 3 0 16,2 0 0-16,0 0-1 16,1 3-8-16,0 7 9 15,0 2 0-15,-3 1 0 16,1 2-1-16,-4 0-12 15,-1 1 6-15,-1 0-12 16,-3 1-6-16,-3 0 12 16,-2 0-39-16,0 0-4 15,0-2 55-15,0 3-5 0,0-1 6 16,-7 1 0-16,1 3 1 16,-3 1 10-16,1 1-10 15,-2 2 7-15,1 0 12 16,1 0-19-16,1-2 18 15,-2-3-6-15,3 1-7 16,0-6 28-16,1-1-19 16,2-1-6-16,-2-1 15 15,0-3-23-15,1-1 0 16,1 0 0-16,0-3 8 16,1-1-9-16,1 0 0 15,1-4 7-15,0 0 7 16,0 0-13-16,0 0-2 0,0 0-5 15,0-5-158-15,0-2-211 0</inkml:trace>
  <inkml:trace contextRef="#ctx0" brushRef="#br0" timeOffset="-107124.05">23081 12529 502 0,'0'0'205'16,"0"0"-82"-16,0 0 7 15,0 0 0-15,0 0-16 16,0 0-33-16,0 0-34 16,8 6-17-16,-3-6-15 15,-2 1-14-15,0 0-2 0,1-1-21 16,1 0-464-16,-1 0-88 15,2-1 406-15,1-10 70 16,0 1 69-16</inkml:trace>
  <inkml:trace contextRef="#ctx0" brushRef="#br0" timeOffset="-106903.6">23227 12494 783 0,'0'0'244'16,"0"0"-135"-16,0 0-63 16,0 0 15-16,0 0 17 0,0 0-37 15,0 0-6-15,6 1-17 16,-6 1 0-16,0-1 8 16,0 2-26-16,0 1 11 15,0 0-11-15,0 5-5 16,0-2-79-16,-2 0-410 0</inkml:trace>
  <inkml:trace contextRef="#ctx0" brushRef="#br0" timeOffset="-102412.15">22494 11405 882 0,'0'0'253'0,"0"0"-114"15,0 0-40-15,0 0-31 0,0 0 50 16,0 0-15-16,-37 0-53 16,32 0 7-16,2 0-25 15,1 0-10-15,0 0-11 16,2 10-9-16,0 3-2 16,0 4 1-16,12 1 7 15,3-3-1-15,4-4-7 16,3-3 0-16,1-8 3 15,1 0-1-15,0-7-2 16,-4-10 0-16,-4-5 9 0,-3-4-5 16,-7-2-4-1,-5-2 2-15,-1-2 14 0,0 0-16 16,-7 1 7 0,-8 5-7-16,0 1 1 0,-4 8 13 15,-2 5-13-15,1 5 16 16,-1 7 4-16,2 0-11 15,1 12-12-15,2 9 2 16,4 7-8-16,4 2 6 16,4 2 2-16,4-1 0 15,0-2 0-15,12-8-13 16,1-5 11-16,5-3-6 16,2-6-6-16,2-5 14 15,0-2 0-15,2 0 0 16,-3 0 6-16,2 0-6 0,-3 0 0 15,-2 16 0-15,-1 9 1 16,-2 11 6-16,-1 13 1 16,-3 6 15-16,-1 1 17 15,-2 1-27-15,-4-7 0 16,2-7-13-16,-1-10 1 16,0-8-8-16,2-8 7 15,3-17-93-15,-1 0-227 16,1-8-335-16</inkml:trace>
  <inkml:trace contextRef="#ctx0" brushRef="#br0" timeOffset="-101052.89">22910 11396 740 0,'0'0'283'0,"0"0"-57"16,0 0-89-16,0 0-18 15,0 0-24-15,0 0-13 16,70 75-12-16,-44-75-13 16,-1 0-11-16,-2-4-34 15,-1-13 6-15,-6-3-18 16,-5-5 8-16,-7-2 1 16,-4 0-8-16,0 0 0 15,-3 4 11-15,-9 5-12 16,-3 4 0-16,2 10 0 15,-2 4-16-15,2 1 16 0,-1 19 2 16,4 8 4-16,4 10 7 16,3 4-12-16,3 3 14 15,1-1-3-15,17-8-12 16,8-5 18-16,3-10-17 16,3-7 5-16,1-10 2 15,0-4-2-15,-2-4-6 16,-6-16 0-16,-3-6 1 15,-5-7 2-15,-7-1-3 16,-4-2 1-16,-4 5 3 16,-2 6 5-16,0 6-9 15,0 10 0-15,0 9-14 0,0 0 2 16,0 23 2-16,0 9 10 16,0 8 2-16,7 0-1 15,9-1-1-15,4-5 0 16,4-9-2-16,4-9 2 15,1-9 0-15,-1-7 1 16,-1 0 6-16,-7-16-5 16,-4-9-2-16,-5-3 0 15,-8-5 1-15,-3-1 9 16,0 4-3-16,-16 1 0 16,-4 5 1-16,-3 6-1 15,-3 5 2-15,1 6-9 0,1 7-14 16,5 0 14-1,-1 7-1-15,7 7-4 0,3 2 4 16,5-4-27 0,5-2-10-16,0-3-30 0,3-6-34 15,13-1 54-15,4-4 22 16,5-13 1-16,4-1 10 16,0-2-5-16,3 2 11 15,-2 4 9-15,1 5 0 16,-1 9 24-16,0 0 16 15,-2 12 25-15,-3 14 29 16,-1 6-33-16,-7 2 8 16,-1-2-18-16,-4-3-30 15,-1-8-2-15,-1-4-10 16,-3-5-8-16,-1-6 12 16,-1-6-13-16,0 0 8 0,-2-6-8 15,2-13 8-15,-1-9-4 16,1-7-4-16,0-5-17 15,2 0-39-15,0 1-38 16,1 7 15-16,2 9 10 16,2 14 33-16,0 9 35 15,1 8-1-15,-1 20 2 16,1 7 34-16,-2 6-8 16,1-3 11-16,3-3-5 15,-1-8-25-15,2-7 20 16,0-9-19-16,2-5-6 15,-3-6 14-15,3 0-15 16,-3-13 9-16,0-8-10 0,-3-7 2 16,0-2-4-16,-6-1-36 15,-2 4-19-15,1 4 9 16,-2 7-46-16,1 12-18 16,2 4 55-16,-2 15 41 15,3 15 16-15,-1 4 13 16,1 2 3-16,5-3 27 15,3-5-23-15,3-8 6 16,2-7 0-16,3-9-11 16,-1-4 13-16,-1-1-17 15,-3-16 0-15,-2-8 10 16,-3-2-19-16,-7-6-1 16,-5-3-1-16,-1 2 4 0,0 0-11 15,-1 8 4 1,-5 9-6-16,1 12 1 0,1 5-16 15,0 16 24-15,3 16 48 16,1 7-3-16,0 3 15 16,0-2-26-16,5-5-12 15,8-4 1-15,5-11-22 16,3-6-2-16,0-10 1 16,10-8-61-16,-4-14-122 15,-5-5-450-15</inkml:trace>
  <inkml:trace contextRef="#ctx0" brushRef="#br0" timeOffset="-100423.73">24617 11014 1400 0,'0'0'219'0,"0"0"-128"15,0 0-20-15,-27 113 49 16,27-61-39-16,0 1-30 15,12 1-35-15,6-2-15 16,1-2 8-16,-1-8-9 16,1-7 1-16,-2-8 5 15,-4-8-5-15,-4-7-2 16,-6-6-29-16,-3-6-57 16,0 0 47-16,-10-12-143 0,-10-8 45 15,-2-5 120 1,-2 0 18-16,3 0 75 0,4 0-5 15,4 1-19 1,9 3 1-16,4 4-27 0,0-3-16 16,7 5-9-16,13 1 0 15,3 0 0-15,3 5 0 16,4 1 1-16,5 2 0 16,3 5 5-16,2 1 12 15,3 0 61-15,-1 14-38 16,-4 7-17-16,-6 7-3 15,-3 5-8-15,-6 1 17 0,-5-2-13 16,-4-3-16 0,-4-7 11-16,-3-5-12 0,-2-6 0 15,-2-6 0-15,0-5 8 16,-1 0 0-16,1-9 0 16,3-15-7-16,2-6-1 15,4-5-9-15,2 0-38 16,5 4-31-16,0 9 1 15,0 10 65-15,1 10 2 16,0 2 10-16,1 19 12 16,1 9 13-16,2 6 75 15,1-1-50-15,-2 2-28 16,2-9 6-16,-1-5-27 16,-3-7 6-16,-2-14-7 15,-6-3-155-15,-6-12-440 0</inkml:trace>
  <inkml:trace contextRef="#ctx0" brushRef="#br0" timeOffset="-100225.99">25192 10998 793 0,'0'0'238'0,"0"0"-27"16,0 0-47-16,0 0 6 15,0 0-40-15,0 0-83 16,0 0-17-16,35-46-30 16,-29 41-12-16,-2 4-157 0,-1 1-448 15</inkml:trace>
  <inkml:trace contextRef="#ctx0" brushRef="#br0" timeOffset="-99641.79">25685 11238 1277 0,'0'0'323'0,"0"0"-262"15,0 0-60-15,0 0 39 16,-36 87 53-16,34-56-22 15,2 2-13-15,3-5-48 16,15-2 1-16,3-6-11 16,6-7 1-16,1-6 3 15,1-7-3-15,-4 0 0 0,-3-14 15 16,-5-7-10-16,-7-5-6 16,-5-4 0-16,-5-3-16 15,-6 1 0-15,-14 1 4 16,-7 4 5-16,-2 6-1 15,0 8 3-15,1 10 4 16,3 3-24-16,5 11 9 16,4 12 16-16,5 4 13 15,10 1 10-15,1 1 12 16,7-4-21-16,16-3 18 16,8-2-12-16,5-3-20 15,4-4 15-15,2-4-15 16,0-4-1-16,10-5-112 15,-10 0-246-15,-8 0-536 0</inkml:trace>
  <inkml:trace contextRef="#ctx0" brushRef="#br0" timeOffset="-99399.91">26514 11180 1513 0,'0'0'281'0,"0"0"-221"0,0 0-27 16,0 0 38 0,0 0-7-16,90 0-27 0,-62 2-25 15,-3 1-12-15,-7 2-30 16,-6-1-235-16,-10 0-463 0</inkml:trace>
  <inkml:trace contextRef="#ctx0" brushRef="#br0" timeOffset="-99259.87">26517 11392 1224 0,'0'0'399'15,"0"0"-299"-15,0 0-47 16,0 0-47-16,0 0 5 15,0 0-11-15,0 0-263 0,84 11-731 0</inkml:trace>
  <inkml:trace contextRef="#ctx0" brushRef="#br0" timeOffset="-94987.09">27423 11131 808 0,'0'0'186'15,"0"0"-85"-15,0 0 47 0,0 0-18 16,0 0 2-16,0 0-44 16,0 0-24-16,-20-17 32 15,15 17-46-15,1 0 4 16,-2 0-47-16,-1 0-7 15,-3 11 22-15,0 4-21 16,0 7 6-16,1 3-4 16,4 3 3-16,5 3-6 15,0 2 0-15,2-2-4 16,13-3 4-16,4-2 0 16,2-9 0-16,4-5 0 15,4-7 1-15,1-5-1 16,1-1 4-16,-1-16-2 0,-2-8 11 15,-3-5-13-15,-4-3 1 16,-4-4 7-16,-6 3-8 16,-3 2 0-16,-5 5 0 15,-3 7 2-15,0 7 3 16,0 6-5-16,0 6 9 16,0 1-1-16,0 10-7 15,0 12-1-15,0 7 0 16,0 4 2-16,0 0 2 15,9-6-4-15,6-6 0 16,4-7-3-16,5-6 3 16,3-8-1-16,1 0 1 15,2-17 0-15,-3-5 3 0,-2-5-3 16,-4-4-19-16,-4-1-3 16,-5 0-53-16,-4 6 24 15,-3 5 38-15,-4 12 3 16,-1 6-2-16,0 3 12 15,0 14-16-15,0 13 6 16,0 7 17-16,0 2-9 16,3-2 2-16,13-5-4 15,6-8 3-15,5-9 1 16,4-6 0-16,0-6 4 16,2-3-3-16,-5-13-1 15,-4-7 0-15,-7-3 7 16,-5-2-6-16,-8-2-1 15,-4 2 0-15,0 0 10 16,-7 4-3-16,-8 6 0 0,-2 4 22 16,-1 8 14-1,-1 6 23-15,1 1-44 0,-1 19-21 16,1 9 13-16,5 2-8 16,5 6-12-16,6-5 6 15,2-3-13-15,8-7 11 16,10-4 2-16,4-8 0 15,4-5 1-15,2-5-1 16,2 0 0-16,-3-7 0 16,-4-5-10-16,-2-1 9 15,-6-1-16-15,-4-1-19 16,-2 4 9-16,-5 3-22 0,-2 2 37 16,-2 3 11-16,0 2 0 15,0 1-11-15,0 0 8 16,0 0-33-16,0 0 37 15,0 0-23-15,0 0 11 16,0 0-22-16,0 0-15 16,0 1 27-16,0 1 0 15,0-1 22-15,0-1-7 16,0 0 3-16,0 0-12 16,0 0-32-16,0 0-66 15,0 0 48-15,0 0 35 0,0-1 23 16,0-2 2-1,0-1-145-15,0-1 36 0,0 3 70 16,0-2-69-16,-2 1-58 16,1 0-72-16</inkml:trace>
  <inkml:trace contextRef="#ctx0" brushRef="#br0" timeOffset="-93673.51">28657 11071 1249 0,'0'0'191'0,"0"0"-108"15,0 0 57-15,0 0-50 16,-91-31-23-16,65 28-11 15,2 3 52-15,1 0-52 16,2 7-49-16,5 13 2 16,3 3-9-16,5 7-12 15,5 4 5-15,3 4 6 0,5-4-24 16,14-2 25 0,8-5 9-16,4-9-7 0,1-10 21 15,-2-6-16 1,-2-2-6-16,-4-14-1 0,-4-13 6 15,-6-7-12-15,-4-7 3 16,-5-7-14-16,-5-2 17 16,0-4-29-16,-3 1 19 15,-8 6 10-15,1 7-9 16,2 9 8-16,1 13 1 16,3 12 0-16,1 6 0 15,0 17-28-15,0 16 28 16,0 14 25-16,3 6-25 15,0 1 16-15,1-2-16 16,14-8 0-16,7-9-1 16,4-7 2-16,0-12-1 15,1-7 0-15,-1-9 1 0,-4 0 1 16,-1-13-2-16,-5-11-11 16,-2-6-21-16,-5-3-27 15,0-2-2-15,-5 2-6 16,-1 9-53-16,-1 10 38 15,-1 14 20-15,1 1 40 16,-1 23 22-16,1 10 16 16,-1 3 20-16,4 1 2 15,3-4-16-15,0-8 36 16,0-6-27-16,-2-8-14 16,-2-5 1-16,0-7-17 0,-2 0 29 15,-2-14 15 1,1-8-44-16,-1-7 22 0,0-3-22 15,0 1 0-15,5 0-1 16,1 1-1-16,3 8-14 16,3 6-8-16,0 4-2 15,-2 7 24-15,2 4 0 16,-3 1-3-16,0 1-4 16,0 11 4-16,-2 5 4 15,-1 4 0-15,2 1 0 16,5 5 0-16,2-2 0 15,6-3 0-15,4-1-1 16,5-5-5-16,3-5-25 16,1-6-17-16,-1-5 0 0,-1 0 47 15,-4-16-10-15,-6-5-11 16,-8-5 21-16,-8-1-31 16,-6-2 32-16,-2 2 1 15,-14 3 23-15,-7 2 50 16,-3 8 2-16,-1 8-3 15,-2 6 29-15,4 4-71 16,-1 16-12-16,6 5-19 16,8 4-2-16,7-2-7 15,5-1 10-15,6-3-1 16,17-6 26-16,9-4-26 16,6-8-18-16,17-5-84 15,-10-5-153-15,-3-10-422 0</inkml:trace>
  <inkml:trace contextRef="#ctx0" brushRef="#br0" timeOffset="-92900.02">29696 10961 1092 0,'0'0'305'16,"0"0"-73"-16,0 0-48 16,0 0-89-16,0 0-82 15,-83 14 8-15,55 6-1 16,3 7-14-16,5 2 0 15,10 3-6-15,7-1 0 16,3-5 0-16,7-3-19 16,16-7 19-16,5-8 1 0,3-8-1 15,4 0 15-15,1-13-15 16,-4-10 0-16,-2-10 0 16,-4-5-25-16,-6-7 17 15,-8-4 1-15,-6-2-5 16,-4-2 4-16,-2 5 3 15,0 7-4-15,-5 10-2 16,-2 15 11-16,1 11 10 16,-3 5-10-16,-1 23 0 15,-1 15 20-15,2 9-19 16,6 1 20-16,3 3 8 16,6-2-27-16,17-7 21 15,5-8-17-15,6-6-4 16,6-10 47-16,2-8-34 15,0-10 2-15,0 0-11 0,-8-15 3 16,-3-9 1 0,-5-5-2-16,-7-2-8 0,-4 2-8 15,-6 7-48-15,-6 10 0 16,-3 7 12-16,0 5-28 16,0 10 34-16,0 12 27 15,0 2 11-15,2-2 16 16,11-1-15-16,6-4-1 15,5-5 17-15,3-6-17 16,1-6 29-16,1 0-14 0,-3-9-3 16,-3-10 17-1,-5-2-29-15,-8-8 10 0,-6 3-10 16,-4-2 6 0,-7 2-12-16,-12 5-6 0,-8 5-36 15,-3 8 33-15,-3 8-21 16,3 1 27-16,4 19 9 15,5 2-3-15,10 2 2 16,11 0 1-16,0-5 0 16,24-4 24-16,12-1-15 15,9-7 26-15,7-2-15 16,3-2-18-16,2-3 23 16,-5 0 1-16,-3 0 11 15,-7 0-13-15,-9 0-24 16,-9 0-67-16,-11-3-265 15,-10 2-698-15</inkml:trace>
  <inkml:trace contextRef="#ctx0" brushRef="#br0" timeOffset="-92202.32">28571 11635 690 0,'0'0'523'0,"0"0"-430"16,0 0 30-16,1 84 11 15,3-42 12-15,4 11-51 16,3 5-44-16,2 3 13 15,5 4-37-15,1-1-20 0,-2-8 11 16,1-6-18 0,-6-12 0-16,-1-9-1 0,-5-10-20 15,-3-9-4-15,-3-10-32 16,0 0-21-16,0-13-113 16,-10-14-86-16,-3-10 122 15,-2-7 137-15,-2-6 17 16,4-6-62-16,0-5 63 15,4 6 0-15,7 1 17 16,2 9 19-16,3 8-8 16,14 7 50-16,3 12-19 15,4 8 30-15,1 9-9 16,5 1 14-16,0 10 55 0,-2 9-59 16,-1 6-2-1,-7 3-6-15,-5 2-45 0,-11-2 55 16,-4 0-26-16,-7-1-21 15,-17-1-6-15,-6-4-37 16,-4-4-4-16,-3-5-36 16,4-5 17-16,5-5-23 15,5-3-104-15,5-8-86 16,9-9-120-16,6-3-341 0</inkml:trace>
  <inkml:trace contextRef="#ctx0" brushRef="#br0" timeOffset="-91967.11">28960 11520 1197 0,'0'0'524'16,"0"0"-474"-16,0 0-36 16,0 0 17-16,0 78 57 15,0-29 3-15,0 3-32 16,0 0-7-16,12-2-5 15,4-5-46-15,5-8 0 16,-1-9-1-16,1-9-46 16,-1-9-61-16,7-10-70 15,-6-14-105-15,-1-7-47 0</inkml:trace>
  <inkml:trace contextRef="#ctx0" brushRef="#br0" timeOffset="-91473.32">29188 11763 952 0,'0'0'209'0,"0"0"-62"16,9 83-63-16,5-53-9 15,7-5 31-15,5-8-42 16,4-7 24-16,3-8-9 16,0-2-63-16,-5-9 12 15,-4-14-22-15,-9-3-6 16,-9-6-1-16,-6 0-59 15,0-1 27-15,-16 5 8 16,-5 6-10-16,-3 7 35 0,1 15 29 16,0 0-27-16,-1 16 31 15,0 12-32-15,6 5 24 16,3 2 26-16,8 1-16 16,7-5 25-16,0-2-18 15,10-8-28-15,11-5 5 16,4-9-19-16,2-7 0 15,1 0-2-15,1-12-14 16,-4-12-9-16,-1-4-20 16,-2-3 1-16,-4 2 44 15,-4 2-13-15,-4 7 13 16,0 9 0-16,-3 9-16 16,0 2 16-16,-1 16 1 0,3 8 27 15,0 4 29 1,3 1-51-16,4-3 1 0,1-5-7 15,4-6 6-15,-1-5-18 16,-1-10-24-16,-2 0-127 16,0-24-125-16,-2-1-378 15,-6-1-102-15</inkml:trace>
  <inkml:trace contextRef="#ctx0" brushRef="#br0" timeOffset="-90827.55">29729 11696 538 0,'0'0'386'16,"0"0"-269"-16,0 0 106 15,0 0-38-15,26 87 52 16,-18-49-86-16,4 1-21 0,0-5-8 16,1-3-85-1,0-6-14-15,1-6-21 0,-4-8 11 16,-1-7-13-16,1-4 1 16,1-8 0-16,0-13-1 15,2-11-6-15,-1-2-28 16,0-5 6-16,1 3-66 15,-2 7 30-15,0 9 15 16,-1 13 19-16,-4 7 30 16,-2 10 0-16,-2 14 11 15,-1 3 36-15,1 1-25 16,2 0 28-16,3-7-22 16,2-6-15-16,5-5 8 15,2-8-21-15,5-2 0 0,3-1 0 16,0-15-13-1,1-3-6-15,-1-2-31 0,-2 1 18 16,-2 5 32-16,-2 7-39 16,-5 8 4-16,0 0 21 15,-2 16 1-15,1 6 13 16,0 3 0-16,1-3 0 16,5-4 25-16,0-5-13 15,0-5 5-15,3-8 0 16,-3 0-16-16,0-7 17 15,-2-10-4-15,-6-5-12 16,-3-2 26-16,-7-2-20 16,0 3 28-16,-10 3-16 15,-12 3-20-15,-8 6-38 0,-4 9-10 16,-3 2-1-16,1 9 1 16,4 9 11-16,10 3 26 15,7 2 5-15,14-3-34 16,1-2 30-16,22-2 10 15,14-3 41-15,12-1 25 16,4-5-40-16,3-2-13 16,-4-1-11-16,-9-4 8 15,-8 0-20-15,-6 0-46 16,-10-7-311-16,-9 0-984 0</inkml:trace>
  <inkml:trace contextRef="#ctx0" brushRef="#br1" timeOffset="-84827.65">25307 12755 939 0,'0'0'221'15,"0"0"-124"-15,0 0-12 16,0 0 40-16,0 0 50 0,0 0-78 16,0-3-22-16,0 3-11 15,0 0-36-15,0 0 0 16,0 0-22-16,0 16-6 16,0 10 24-16,6 13 8 15,3 6 1-15,0 5-33 16,3 2 14-16,-3-6-14 15,0-2 1-15,0-10 6 16,-3-5-2-16,-2-11-5 16,1-7-12-16,-2-9-111 15,-1-2-89-15,-2-16-15 16,0-4-276-16,0-4-129 0</inkml:trace>
  <inkml:trace contextRef="#ctx0" brushRef="#br1" timeOffset="-84571.1">25348 12775 798 0,'0'0'253'16,"0"0"-189"-16,0 0-28 16,0 0 51-16,0 0 44 15,0 0-29-15,95 0-31 16,-61 0 25-16,5 0-37 15,-3 0-13-15,-2 0-3 16,-4-3-43-16,-6 3 1 0,-6-1-1 16,-5 1 3-1,-5 0-10-15,-5 0-71 0,-3 0-152 16,-11 4-306 0,-7 5 145-16</inkml:trace>
  <inkml:trace contextRef="#ctx0" brushRef="#br1" timeOffset="-84345.51">25349 12959 894 0,'0'0'266'0,"0"0"-192"16,0 0-8-16,0 0-3 16,0 0 41-16,0 0 30 15,0 0-16-15,100 16-6 0,-64-16-37 16,-2 0-34-16,2 0 0 15,-3-2-41-15,-4 1 0 16,-2 1 0-16,-7 0-27 16,-2 11-149-16,-8 6-347 15,-4 3-146-15</inkml:trace>
  <inkml:trace contextRef="#ctx0" brushRef="#br1" timeOffset="-83926.74">25367 13931 1285 0,'0'0'315'0,"0"0"-210"16,0 0-77-16,0 0 27 15,0 0-8-15,0 0-9 0,0 0 26 16,4 90-25-1,2-52-4-15,2-1-8 0,1 1-26 16,-2-2 20-16,1-2-20 16,-1-6 0-16,-1-2 8 15,1-9-9-15,-2-2-11 16,-2-6-101-16,0-7-105 16,-1-2-25-16,-2-7-152 15,0-5-124-15</inkml:trace>
  <inkml:trace contextRef="#ctx0" brushRef="#br1" timeOffset="-83662.66">25355 13967 631 0,'0'0'276'0,"0"0"-210"16,0 0-38-16,0 0 79 15,0 0 26-15,0 0-26 16,0 0-46-16,106-3 25 16,-73 3 11-16,1-2-49 15,0-2-11-15,-2-1-24 16,-4 0-3-16,-6 1-4 16,-7 1-6-16,-4 3-27 15,-11 0-100-15,0 0-111 16,-3 5-264-16</inkml:trace>
  <inkml:trace contextRef="#ctx0" brushRef="#br1" timeOffset="-83468.01">25451 14125 485 0,'0'0'172'0,"0"0"-30"16,0 0 53-16,0 0-31 15,108 0-25-15,-75 0-57 16,2 0-46-16,-4 0-5 16,-3 0-31-16,-9 0-14 15,-8 0-321-15,-9 7-416 0</inkml:trace>
  <inkml:trace contextRef="#ctx0" brushRef="#br1" timeOffset="-82819.16">21854 14398 1091 0,'0'0'226'0,"0"0"-142"15,0 0-75-15,0 0 2 16,0 0 81-16,0 0-12 15,22 111-5-15,-12-62-54 16,2 2-4-16,-1-2-11 16,0-2 3-16,-2-5-18 0,3-6-1 15,-5-7-61-15,1-8-28 16,-1-8-119-16,-4-9-312 16</inkml:trace>
  <inkml:trace contextRef="#ctx0" brushRef="#br1" timeOffset="-82595.9">21875 14545 674 0,'0'0'318'16,"0"0"-200"-16,0 0-90 15,0 0 2-15,0 0 61 0,0 0-21 16,0 0-19-16,109-2-22 15,-76 2-9-15,-2 0-16 16,-2 0-3-16,-6 0-2 16,-6 0-29-16,-10 0-158 15,-7 0-379-15</inkml:trace>
  <inkml:trace contextRef="#ctx0" brushRef="#br1" timeOffset="-82395.97">21917 14726 578 0,'0'0'110'15,"0"0"-18"-15,0 0 122 0,0 0 2 16,0 0-80-16,82-7-59 16,-57 3 0-16,-1 0-38 15,0 0-25-15,-5-1-14 16,-2-4-11-16,-5 3-107 15,-8-2-558-15</inkml:trace>
  <inkml:trace contextRef="#ctx0" brushRef="#br1" timeOffset="-81936.51">21683 13196 947 0,'0'0'182'0,"0"0"-65"15,0 0-11-15,0 0-15 16,0 0 13-16,0 0-45 15,0 0-6-15,-6 51 27 16,6-8-39-16,3 3-2 16,3 5-30-16,2-3-2 15,0-2-7-15,-2-2-33 16,0-8-65-16,-1 4-93 16,-1-10-168-16,-3-8-214 0</inkml:trace>
  <inkml:trace contextRef="#ctx0" brushRef="#br1" timeOffset="-81643.93">21645 13294 689 0,'0'0'170'15,"0"0"-67"-15,0 0-32 16,0 0 7-16,0 0 13 16,0 0 33-16,0 0 4 0,76-43-33 15,-46 35-7 1,4 1-29-16,1 0-26 0,-1 0-9 16,-1-2-24-16,-6 3 3 15,-5 0-3-15,-5 1-4 16,-6 5-99-16,-6-3-158 15,-5 3-333-15</inkml:trace>
  <inkml:trace contextRef="#ctx0" brushRef="#br1" timeOffset="-81437.98">21681 13447 892 0,'0'0'234'0,"0"0"-114"0,0 0-14 16,0 0 17-16,0 0 7 16,0 0-75-16,84 0-26 15,-59 0-22-15,3 0-7 16,14 0-25-16,-7 0-211 16,-6 0-611-16</inkml:trace>
  <inkml:trace contextRef="#ctx0" brushRef="#br1" timeOffset="-80616">22460 13068 886 0,'0'0'205'0,"0"0"-68"16,0 0-35-16,0 0 15 15,0 0-9-15,0 0-28 16,0 0-17-16,-6 0-36 16,6 0-9-16,6 4-11 15,7 3 62-15,10 6 30 16,5-1-47-16,5 5-24 15,7-4-6-15,3 1-14 16,4-3 1-16,-1-2-9 16,-1-1 7-16,-2-5-7 0,-6 2 0 15,-3-4 9-15,-7 1-3 16,-8-1-5-16,-5 0-1 16,-6-1 0-16,-3 0 1 15,-3 2 0-15,-2-2 0 16,0 0 0-16,0 0 25 15,0 0-26-15,-12 0-69 16,-13 0-127-16,4 0-100 16,-3-2-226-16</inkml:trace>
  <inkml:trace contextRef="#ctx0" brushRef="#br1" timeOffset="-79962.77">22494 12934 770 0,'0'0'260'0,"0"0"-127"15,0 0-12-15,0 0-29 16,0 0 22-16,0 0-15 15,0 0-8-15,-12 22 14 16,3 2-42-16,-1 3-15 16,-2 2-38-16,-1-2 8 0,0-1-7 15,2-6-10-15,3-3-1 16,4-5 0-16,1-4-2 16,0-3 2-16,3-2 1 15,0-3-1-15,0 0 0 16,0 0-29-16,0 0-5 15,0 0-20-15,0-4 26 16,7-8 27-16,2 0 1 16,1-2 0-16,1 0-6 15,0 0 0-15,0 2 5 16,-3-1 1-16,-2 4-2 16,-2 2 2-16,-2 5 0 15,-2 1 1-15,0 1 27 0,0 0-12 16,-9 0-6-16,-8 0-10 15,-7 3-5-15,-4 9 5 16,-3 0 1-16,-2 0-1 16,2-1 7-16,2 0-6 15,4-3-1-15,6-2 0 16,7 0 1-16,4-4-2 16,5 0 1-16,3-1-2 15,0 1 2-15,2 0-16 16,11 2 16-16,5 0 1 15,5 3-1-15,5-2 11 16,2 0-11-16,1 2 0 16,2 0 5-16,-2 0-4 15,9 8-2-15,-8-2-157 16,-7 1-617-16</inkml:trace>
  <inkml:trace contextRef="#ctx0" brushRef="#br1" timeOffset="-79317.83">23238 14190 876 0,'0'0'321'0,"0"0"-143"16,0 0-58-16,0 0-22 15,0 0 5-15,0 0-61 16,0 0 10-16,-41 36-1 16,23-16-38-16,-8 6 34 15,-4 2-22-15,-5 7-3 16,-7 2 4-16,-3 4-19 0,-4 0 1 15,1 0-8-15,4-3 1 16,5-4 11-16,6-5-12 16,8-5-17-16,5-6 15 15,8-6 2-15,6-5-57 16,3-7-126-16,3 0-144 16,0 0-462-16</inkml:trace>
  <inkml:trace contextRef="#ctx0" brushRef="#br1" timeOffset="-79017.22">22700 14551 920 0,'0'0'369'16,"0"0"-259"-16,0 0-70 0,0 0-19 15,0 0 4-15,0 0-24 16,0 0 0-16,-6 22 94 15,7-8-69-15,7-3 6 16,1 0-18-16,4-2 5 16,2 2 22-16,6-6-22 15,1 1 9-15,3-3 4 16,0-1-13-16,-3 0 3 16,-3-1-13-16,-4 1-8 15,-2-1 11-15,0-1-11 16,0 0-1-16,13 0 0 15,-3-3-207-15,0-3-700 0</inkml:trace>
  <inkml:trace contextRef="#ctx0" brushRef="#br1" timeOffset="-78445.59">24266 14179 927 0,'0'0'273'0,"0"0"-199"15,0 0-36-15,0 0-28 16,0 0 16-16,0 0 39 16,0 0 37-16,98 33 20 15,-50-6-25-15,9 6-51 16,4 2 10-16,3-1-28 15,-1-1-11-15,-5-4 15 16,-3-1-18-16,-4-4-6 16,-9-4 4-16,-6-2-12 15,-8-4-1-15,-4-4-42 16,-8-4-224-16,-2-4-294 16,-8-2-71-16</inkml:trace>
  <inkml:trace contextRef="#ctx0" brushRef="#br1" timeOffset="-78010.49">24975 14447 920 0,'0'0'235'0,"0"0"-163"16,0 0-20-16,-20 82 29 15,16-49-37-15,-1 1 1 16,2 0-16-16,2-2-18 15,-1-5 7-15,1-4-18 16,1-9 0-16,0-3 1 0,0-9 5 16,0-2-6-16,0 0 0 15,3-14-14-15,4-7 6 16,1-4-28-16,-1-4 26 16,2 0 2-16,-1 3 8 15,-2 1 9-15,0 5 29 16,-2 3 8-16,0 6 14 15,-1 3 1-15,-1 3-28 16,1 5 1-16,0 0-33 16,5 3 5-16,5 14 10 15,2 0-9-15,4 7 22 16,-1 1-23-16,0 0-5 16,-6 0 13-16,-5-2-12 0,-7 0-2 15,0-3 0 1,-15-4 0-16,-4-4-1 0,-12-11-163 15,4-1 31-15,3-3-1166 16</inkml:trace>
  <inkml:trace contextRef="#ctx0" brushRef="#br1" timeOffset="-77448.08">24582 13542 1181 0,'0'0'237'15,"0"0"-186"-15,0 0-17 0,0 0 40 16,0 0-2-16,0 0-9 15,0 0-53-15,-7 26 9 16,20-26-7-16,8 0-9 16,10-2 42-16,10-15 8 15,8-7-12-15,6-7-12 16,5-4-27-16,1-3 6 16,-1-2-8-16,-3 2 0 15,-7 3 5-15,-6 5-5 16,-8 7 0-16,-10 7-2 15,-7 4 10-15,-8 6-8 16,-5 3 0-16,-5 2-6 16,-1 1 5-16,0 0 2 15,0 6-2-15,-1 5-32 0,-6 6-134 16,2-7-77-16,2 0-407 0</inkml:trace>
  <inkml:trace contextRef="#ctx0" brushRef="#br1" timeOffset="-77101.95">25188 13261 990 0,'0'0'224'0,"0"0"-174"16,0 0-26-16,0 0 5 16,0 0 18-16,6 80 3 15,5-55-31-15,0-2-9 16,1-6 8-16,-3-2-17 15,-2-6-1-15,-4-6 0 0,-1-3 1 16,-2 0 12-16,0-7 105 16,0-10-108-16,-2-3-10 15,-6-6-1-15,2 2 1 16,-2 1 19-16,4 7 16 16,-1 4 39-16,4 4 55 15,-1 8 22-15,2 0-75 16,0 0-75-16,0 13 6 15,0 5-7-15,0 4-1 16,2 3-5-16,1 1-27 16,-3 6-104-16,0-5-184 15,-5-6-487-15</inkml:trace>
  <inkml:trace contextRef="#ctx0" brushRef="#br1" timeOffset="-64781.61">23613 12518 474 0,'0'0'244'15,"0"0"-61"-15,0 0-28 16,0 0-3-16,0 0-58 15,0 0-17-15,0 0-43 16,0 0-19-16,0 0 5 16,0 0-19-16,0 0 17 15,1 8 38-15,5 6 29 16,0 6-17-16,1 7-30 16,1 4-15-16,0 2 0 15,-1 4-22-15,0 1 7 0,-2-2-8 16,-2-2 1-16,-2-5 7 15,-1-2-7-15,0-5 4 16,0-5 1-16,0-7 4 16,0-1-10-16,0-6 0 15,0-2 1-15,0-1 3 16,0 0-4-16,0-6-6 16,0-6-64-16,0-6-81 15,0-5 11-15,0-14-115 16,0 6-134-16,-1 3-138 0</inkml:trace>
  <inkml:trace contextRef="#ctx0" brushRef="#br1" timeOffset="-64128.03">23646 12581 430 0,'0'0'161'0,"0"0"21"16,0 0 13-16,0 0-19 15,0 0-44-15,0 0-52 16,0 0-22-16,-6-30-28 15,6 30-9-15,-2 0 0 16,1 2-20-16,-3 12 33 16,-1 7-18-16,0 3-16 15,-1 1 14-15,2 1-13 16,1-6 6-16,0-3-3 16,0-5-3-16,0-6-1 0,2-2 0 15,1-2 0 1,0-2 23-16,-2 0-2 0,2-6-2 15,-1-10-9-15,-1-3-9 16,2-7-1-16,-1-2 1 16,-1-1 0-16,1-4 8 15,-1 2-9-15,2 1 1 16,-2 2 13-16,2 5-12 16,-1 2 6-16,1 6 13 15,-2 2-4-15,2 4 12 16,0 4-7-16,0 2 3 15,0 2-4-15,0 1-13 16,0 0-16-16,0 0 6 16,7 0 2-16,9 9 0 15,0 3 0-15,7 2 1 16,-3 1-1-16,0-3 0 0,-2-1 0 16,-3-2 0-16,0-1 0 15,-5-1 4-15,-2-1-4 16,-3-2 0-16,-3-1 0 15,-2 0 9-15,0 0-8 16,0 1 0-16,-12 4 34 16,-6 2 1-16,-7 1-25 15,-5 2 0-15,0-1 19 16,2-3-14-16,1-1 0 16,6-1 2-16,6-3-17 15,4-1 24-15,4 0-22 0,3-3-3 16,2 2 0-1,2 0-21-15,0 8-102 0,0 2-256 16,0 0-444-16</inkml:trace>
  <inkml:trace contextRef="#ctx0" brushRef="#br1" timeOffset="-63436.86">23799 14212 836 0,'0'0'234'0,"0"0"-157"16,0 0 20-16,0 0-6 15,0 0-7-15,0 0-49 16,0 0-25-16,0-3 8 0,2 3-17 16,-1 6 5-1,2 10 51-15,2 5 27 0,0 7-20 16,2 6-30-16,-1 4-18 15,1 1 13-15,1 1-28 16,2-3 10-16,-3-2-3 16,3-5 0-16,-2-4-5 15,-2-4-3-15,0-4-8 16,0-2 6-16,-4-3-203 16,-2-4-199-16,0-3-345 0</inkml:trace>
  <inkml:trace contextRef="#ctx0" brushRef="#br1" timeOffset="-63157.29">23786 14634 639 0,'0'0'236'15,"0"0"-166"-15,0 0-58 16,0 0 7-16,0 0 143 15,0 0-52-15,0 0-52 16,61 0 5-16,-43-1-15 16,0 0 2-16,0-2-26 15,0 2-16-15,-3-1 9 16,-1 1-17-16,-1 1 2 16,-2 0-2-16,-5 0-5 0,0 0 4 15,-6 0-72-15,0 0-292 16,0 4-321-16</inkml:trace>
  <inkml:trace contextRef="#ctx0" brushRef="#br1" timeOffset="-62910.6">23808 14711 869 0,'0'0'318'0,"0"0"-221"16,0 0-87-16,0 0 16 0,0 0 26 16,0 0-11-1,0 0-6-15,51 29-28 0,-37-22-4 16,-1 3 1-16,0-4 4 16,-1-3-9-16,0 1 1 15,-1-4-69-15,2 0-284 16,-3-6-150-16</inkml:trace>
  <inkml:trace contextRef="#ctx0" brushRef="#br1" timeOffset="-62734.84">24000 14685 909 0,'0'0'405'16,"0"0"-279"-16,0 0-58 15,0 0 59-15,0 0-53 16,-31 83-17-16,24-60-36 15,1-3-14-15,1-4-14 16,5-9-15-16,0-4-233 16,0-3-586-16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32:31.6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12475 11792 517 0,'0'0'153'16,"0"0"-66"-16,0 0 4 15,0 0-5-15,0 0 24 16,0 0-13-16,0 0-33 0,-1 0-22 16,1 0-9-16,-2 0 15 15,1 2 6-15,-1 5 4 16,-1 3 16-16,0 4-21 16,-1 4-13-16,1 8-4 15,1 6 6-15,2 7 11 16,0 8-18-16,0 7-13 15,0 1-5-15,0-1-5 16,2-6-10-16,1-6-1 16,-3-10 6-16,6-8-6 15,-5-7-1-15,2-5 0 16,-3-7 0-16,2-2 0 16,-2-3-2-16,0 0-97 15,0-16-166-15,0-5-258 16,0-3-371-16</inkml:trace>
  <inkml:trace contextRef="#ctx0" brushRef="#br0" timeOffset="278.45">12420 11829 962 0,'0'0'217'0,"0"0"-159"15,0 0-47-15,0 0-11 16,0 0 36-16,0 0 28 16,70 72-3-16,-34-38-23 15,0 1-11-15,-2 0 26 0,0-1-5 16,-4-5-26-16,-5-3-6 16,-2-5-16-16,-5-6 1 15,-5-5 2-15,1-4-3 16,-5-5-52-16,-1-2-107 15,-2-13-164-15,-4-1-371 0</inkml:trace>
  <inkml:trace contextRef="#ctx0" brushRef="#br0" timeOffset="564.42">12747 11698 697 0,'0'0'204'16,"0"0"-51"-16,0 82-59 15,0-36-3-15,0 9 41 16,4 3 0-16,1 3-24 16,-2 1-14-16,1-4-40 15,0-3-17-15,-1-7-18 16,0-6-10-16,0-8-2 15,2-7-6-15,-2-9-1 16,-3-7-1-16,5-7-26 16,3-4-115-16,-3-1-128 15,1-9-415-15</inkml:trace>
  <inkml:trace contextRef="#ctx0" brushRef="#br0" timeOffset="864.77">13046 11858 867 0,'0'0'217'0,"0"0"-150"16,0 0-41-16,0 0 0 15,0 0 58-15,5 72-4 0,-1-35 8 16,1 7-9-16,1 3-2 16,1-3-12-16,-2 1-20 15,-1-7-24-15,-1-5-11 16,0-8-10-16,-1-7-20 16,-2-10-98-16,0-5-136 15,0-3-389-15</inkml:trace>
  <inkml:trace contextRef="#ctx0" brushRef="#br0" timeOffset="1158.54">12924 11783 1016 0,'0'0'158'15,"0"0"-123"-15,0 0-15 16,0 0 29-16,0 0 35 16,0 0 0-16,96 11-44 15,-62-8 5-15,2 2 27 16,0-2-25-16,-1 2-15 16,-4-4-6-16,-1 2-18 15,-7-3-8-15,-1 3 0 16,-7-2-21-16,-6 2-64 0,-9 2-101 15,0 2-212 1,-9 0-421-16</inkml:trace>
  <inkml:trace contextRef="#ctx0" brushRef="#br0" timeOffset="1360.16">12975 12017 532 0,'0'0'403'0,"0"0"-279"16,0 0-21-16,0 0 7 16,0 0 10-16,85 5 24 15,-51-5-16-15,-1 0-55 16,1 0-51-16,-4-3-22 16,7 3 0-16,-5-1-144 0,-7 1-525 0</inkml:trace>
  <inkml:trace contextRef="#ctx0" brushRef="#br0" timeOffset="1982.97">13404 12039 1030 0,'0'0'172'0,"0"0"-133"0,0 0-38 16,0 0 14-16,0 0 15 15,0 0 7-15,0 0-17 16,51-22-1-16,-30 22 13 16,0 2 1-16,-2 11-5 15,-2 3-4-15,-4 2 4 16,-4 1 13-16,-8 3-14 15,-1-3-6-15,0 2-5 16,-10-1-6-16,-6-2 1 16,-4-2-3-16,1-1-8 15,1-5 1-15,2-3 7 16,5-5-7-16,4-2 7 0,4 0-8 16,3 0-13-16,0 0-28 15,1-9-23-15,11 1 35 16,4-1 13-16,3 4 6 15,3-1 8-15,2 6 2 16,-2 0 8-16,2 0 15 16,-2 11 22-16,-4 1-20 15,-6 2-15-15,-6 3 18 16,-6 3 10-16,0 1 16 16,-3 1-5-16,-12-1-9 15,-6-1-13-15,-2-1-6 16,-4-3 14-16,0-5 18 15,3-2 17-15,1-6-7 16,4 2-7-16,9-3-19 16,2-1-14-16,4-1-11 0,2 0-11 15,2 1 0-15,0-1-1 16,0 0-25-16,0 3-65 16,6 0-183-16,3-1-472 0</inkml:trace>
  <inkml:trace contextRef="#ctx0" brushRef="#br0" timeOffset="5262.45">20012 11867 886 0,'0'0'170'0,"0"0"-80"16,0 0-25-16,0 0 48 16,0 0 2-16,0 0-46 15,0 0-38-15,-3-1-14 16,0 4 2-16,2 14-4 15,-2 6 21-15,1 11 53 16,1 7-31-16,1 4-25 16,0 1-17-16,0-4 4 15,0-4-7-15,0-6-11 0,1-8-1 16,1-5 1-16,-1-5-1 16,1-6-1-16,-1-3-15 15,1-5-98-15,-1-2-136 16,2-10-120-16,0-4-272 0</inkml:trace>
  <inkml:trace contextRef="#ctx0" brushRef="#br0" timeOffset="5541.87">19957 11828 674 0,'0'0'339'0,"0"0"-235"0,0 0-93 16,0 0 7-16,0 0 75 16,0 0 16-16,70 77-43 15,-39-38-10-15,5 6 70 16,0 1-15-16,0 1-44 16,-3-6-29-16,-5-1-22 15,-1-9-7-15,-6-4-9 16,-6-10 1-16,-2-4-1 15,-7-9-44-15,-5-4-101 16,-1-8-125-16,0-6-456 0</inkml:trace>
  <inkml:trace contextRef="#ctx0" brushRef="#br0" timeOffset="5819.67">20257 11755 971 0,'0'0'207'15,"0"0"-147"-15,0 0-24 16,0 0 59-16,13 81 43 16,-7-36-43-16,2 7-35 15,-2 8-9-15,1 1 6 16,-4-3-18-16,1-2-16 15,-1-10-14-15,2-6-8 0,0-9-1 16,2-11 0-16,-1-5-47 16,4-15-130-16,1 0-109 15,-1-7-347-15</inkml:trace>
  <inkml:trace contextRef="#ctx0" brushRef="#br0" timeOffset="6068.54">20525 11814 998 0,'0'0'172'16,"0"0"-110"-16,3 82-5 15,2-39 20-15,0 5 65 16,2 0-32-16,-1 0-48 15,-2-5-39-15,1-4-17 16,-2-8-6-16,1-6-22 16,-4-8-143-16,0-5-152 15,0-7-516-15</inkml:trace>
  <inkml:trace contextRef="#ctx0" brushRef="#br0" timeOffset="6317.36">20510 12072 153 0,'0'0'924'15,"0"0"-808"-15,0 0-84 16,0 0-2-16,0 0 87 16,0 0 23-16,112 0-70 15,-73 3-37-15,1-2-14 16,-1 1-12-16,1-1-5 15,-6 0 5-15,-4 1-7 16,-5-2-17-16,-3 0-89 16,-6 0-65-16,-7-3-482 0</inkml:trace>
  <inkml:trace contextRef="#ctx0" brushRef="#br0" timeOffset="6570.44">20788 11705 916 0,'0'0'174'0,"0"0"-103"15,0 85 2-15,7-39 2 16,4 7 48-16,0 2-14 15,0 1-53-15,1-5-26 16,-3-4-23-16,-2-7-1 16,-1-7-6-16,5-3-106 0,-5-10-156 15,-3-8-521-15</inkml:trace>
  <inkml:trace contextRef="#ctx0" brushRef="#br0" timeOffset="7275.44">21123 12059 616 0,'0'0'545'16,"0"0"-445"-16,0 0-31 15,0 0 14-15,0 0 27 16,0 0-31-16,0 0-40 16,41-20-18-16,-24 20-7 15,2 0 24-15,1 0 10 16,0 0-21-16,-2 12-16 15,-2 2 1-15,-4 1-3 16,-4 2 7-16,-4 0 7 16,-4 3-4-16,0 0-6 15,-9-2-7-15,-5 0-4 16,-2-4-1-16,1 0 1 0,0-6-1 16,5-4 5-16,1 1-6 15,4-5-1-15,1 0-6 16,3 0-21-16,1 0-53 15,0-8-21-15,5-1-4 16,6 0 27-16,2 4 31 16,5-2 18-16,1 6 11 15,1 1 18-15,4 0 1 16,0 5 11-16,-1 7 3 16,-3 2 7-16,-2 3 22 15,-6 0 14-15,-6 0 0 0,-6 2 2 16,0 1-2-1,-8 0-7-15,-10 1-31 0,-4-1-10 16,-3-1-2-16,-4-4-1 16,1-2 13-16,0-7 25 15,2-1 11-15,5-3 16 16,2-2-16-16,5 0-18 16,1 0-19-16,6 0-17 15,1 0 5-15,-1 0-6 16,3 0-16-16,4 0-34 15,0 6-80-15,0 1-256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36:08.4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11847 12444 535 0,'0'0'211'15,"0"0"-94"-15,0 0-39 16,0 0 16-16,0 0 21 15,0 0-5-15,-4 4-13 16,4-4-8-16,0 0-9 16,0 0-2-16,0 0-3 15,0 0-21-15,0 0 0 16,0 0-18-16,0 0-20 16,0 0-1-16,0 0-10 0,0 0-5 15,0 2 0 1,0-1-9-16,0 3 7 0,9 1-5 15,4 3 7-15,2 2 0 16,6 1-1-16,1 4 1 16,3-1 1-16,0 3 0 15,0-1-1-15,-1 1 0 16,-2 1 0-16,-2 0 0 16,-4-1-6-16,-4-1 6 15,1 1-1-15,-5 0-6 16,-4-4 6-16,-2 3 0 15,-2-2-1-15,0 1 1 16,-5 4 0-16,-5-1 1 16,-5 3 0-16,-2 0-6 15,-2 1 6-15,-2 3 5 0,2 0-5 16,-4 3 0-16,1 0 0 16,1 1 0-16,0 3 1 15,2 0-1-15,2 1 0 16,4 1 1-16,3-2-1 15,2-3-1-15,6-2 1 16,2-3-1-16,0-2-5 16,7-1 4-16,8-1-5 15,5-3 7-15,3 0-1 16,-1-3 0-16,4 1-1 16,-1 0 1-16,2-1 1 15,0 0 0-15,-2 0 0 16,0 0 0-16,-4 0 0 15,0 2-2-15,-6-1 2 0,0 1-1 16,-6-1 1-16,-3 2 0 16,-2 2 0-16,-4 1 0 15,0 2 2-15,-4 1-2 16,-8 0 1-16,-3 3-1 16,-3 1 6-16,-3-1-5 15,2 1 0-15,-2 3 0 16,0 0 1-16,0 1-1 15,0 0-1-15,2 2 1 16,4-3-1-16,2 0-1 16,4-1 1-16,1-3-1 0,5 2 1 15,3 2-2 1,0 0 2-16,0 2 0 0,3-1 0 16,8 2 0-16,-1-3 0 15,5 1 0-15,0 1-1 16,1 0 1-16,3-2 0 15,0 0 0-15,0 0 0 16,2-2 0-16,-2 1 1 16,2-2 1-16,-3-2-1 15,0-2 0-15,-2 4-1 16,-1-4 1-16,0 4 0 16,-3 0 8-16,0 2-9 15,0 2 1-15,-3 1-1 16,-2 1 9-16,1 3-9 15,-4 2 7-15,-2 1-7 0,-2 3 1 16,0 0 7-16,0 2-6 16,-5-1-1-16,-8 0 6 15,-2 1-5-15,-1-1 8 16,-4 2-1-16,4 0-3 16,-5-2-5-16,4 3 2 15,0-3-2-15,3-3 0 16,-1 1 0-16,5-4 0 15,2 1 0-15,1-5-1 16,2-1 0-16,4-1 0 16,1-1-1-16,0-3 1 15,0-1 0-15,0-4-1 16,3-1 0-16,9-1 0 0,-2-2-1 16,5 0 0-16,2 1-4 15,2-1 6-15,-1 1 0 16,4 2 0-16,0 2 0 15,-2 2 1-15,1-2-1 16,-2 4 0-16,-2-1 0 16,-3 5 0-16,-1-1 0 15,-4 1 1-15,-4-1-1 16,-2 3 2-16,-3 1-1 16,0 0 6-16,-3 2-6 15,-8 1 1-15,-2 1-1 16,-3 2 0-16,1 0 5 15,-4 1-5-15,-2 3-1 0,3-4 0 16,-1-1 1 0,2-2-1-16,4-3 1 0,1-2-1 15,4-4 0-15,1-2 0 16,3-4 0-16,2-2-1 16,2-3 0-16,0-1-1 15,0-2 1-15,6-1-5 16,4-1 5-16,2-2 0 15,2 0 0-15,-1 3-6 16,1 0 7-16,-1 2 0 16,1 2 0-16,-3 2 0 15,-3 3 1-15,-2 4 2 16,-2 2-2-16,-2 5 0 16,-2 3 5-16,0 3-4 0,0 2 5 15,0 3-5-15,-3 2 6 16,-5 2-2-16,-1 0-5 15,-1 2 1-15,1-3-1 16,1-3 0-16,1-1 0 16,1-6-1-16,5-3 1 15,1-3-1-15,0-2 2 16,0-5-2-16,3-2 1 16,7-3-1-16,-1-2-1 15,0-2-8-15,3 1 9 16,-3-1-1-16,0 2 1 15,1 3-1-15,-1 3 1 16,-3 2 2-16,0 3-2 0,-3 3 1 16,0 3-1-16,-2-1 0 15,-1 5 0-15,0 1 1 16,0-2 0-16,0 3-1 16,-4 2 0-16,-2-1 1 15,2 4 1-15,1-5-1 16,1 1 1-16,1-3-2 15,1-2 0-15,0 1 0 16,0-3 0-16,0-3 0 16,3 2-2-16,3 0 2 15,0-2 2-15,2-2-2 16,-3 1-11-16,3-4-46 16,-2 2-16-16,1-3-60 0,-3 0-49 15,-1 6-38 1,0-4-290-16,-1-7-123 0</inkml:trace>
  <inkml:trace contextRef="#ctx0" brushRef="#br0" timeOffset="10594.17">14532 12721 732 0,'0'0'213'0,"0"0"-142"16,0 0-17-16,0 0 56 16,0 0 10-16,0 0-35 15,0-9-27-15,0 9 6 16,0 0 5-16,0 0-1 0,0 0-10 15,-2 0-20 1,2 0-16-16,0 4-9 0,0 13-2 16,0 12 18-16,0 9 3 15,0 9-7-15,0 3-9 16,0 6 15-16,6 0 0 16,-1-2-6-16,0 1-2 15,-1-5-4-15,-2-6-6 16,-1-5-12-16,1-10 7 15,0-5-7-15,0-7 1 16,-1-5-1-16,-1-4 0 16,2-5 0-16,-2-1-1 15,1-2-20-15,1 0-54 16,-1 0-60-16,5-8-114 16,0-8-51-16,-3-1-373 0</inkml:trace>
  <inkml:trace contextRef="#ctx0" brushRef="#br0" timeOffset="11060.41">14147 12512 970 0,'0'0'217'16,"0"0"-146"-16,0 0-52 15,0 0-11-15,0 0 21 16,0 0 19-16,0 0 12 15,52 0 9-15,-20 0-15 16,7 0-6-16,7 0 2 16,2 0-14-16,5 0 31 15,4 0-17-15,-2 0-15 16,-3 0-12-16,-4 0-9 0,-9 0-6 16,-6 0-6-16,-6 0-1 15,-8 0 0-15,-7 0 0 16,-5 0 0-16,-1 0 0 15,-4 0-1-15,-1 0-1 16,-1 0-25-16,0 0-90 16,-6 13-115-16,-6-1-108 15,-4 2-669-15</inkml:trace>
  <inkml:trace contextRef="#ctx0" brushRef="#br0" timeOffset="11348.12">14219 12903 637 0,'0'0'308'0,"0"0"-213"15,0 0-56-15,0 0 77 16,0 0 22-16,88 17-22 15,-47-15 28-15,1-2-34 16,3 0-37-16,-3 0-24 16,-5 0-30-16,-1 0-11 15,-5 0-8-15,-1 0-15 16,-1 0-76-16,9 0-126 16,-8 3-124-16,-4 0-755 0</inkml:trace>
  <inkml:trace contextRef="#ctx0" brushRef="#br0" timeOffset="12245.52">15007 13234 1174 0,'0'0'197'0,"0"0"-142"16,0 0-40-16,0 0 8 0,0 0 83 15,0 0-35 1,0 0-50-16,-3-38-14 0,11 29-6 15,1 1 6-15,2 0-5 16,3 1 14-16,2 0-8 16,3 1-6-16,3 2 5 15,1 2 2-15,1 2-8 16,-2 0 7-16,0 0-7 16,-2 5 6-16,-1 7-1 15,-4 2-5-15,-3 3 0 16,-5 2 1-16,-5 3-2 15,-2 4 1-15,0-1-1 16,-14 4 1-16,-5 0 6 16,-3-2-7-16,-2 0 1 15,-2 1 0-15,1-3-1 0,0-2 2 16,2-3-1-16,7-5 7 16,1-1 2-16,6-4-9 15,3 0 1-15,3-1-1 16,3-1 0-16,0 1 0 15,0 3 0-15,1-2-1 16,9 0 1-16,2-1 6 16,4-1-6-16,2-1 0 15,6 0 8-15,1 0 9 16,3 3-11-16,2 0 2 16,-1 2-8-16,-3-3 0 15,0-1 0-15,-4-6 0 16,-1-2-1-16,-3 0 0 15,-5-14 2-15,-2-3 6 16,-1-1-2-16,-4-1-4 0,0 5 21 16,-3 4 12-16,0 3 8 15,0 2-20-15,1 3-14 16,2 1-7-16,1-2-2 16,0 2 0-16,3-1-6 15,4 2-79-15,-4 0-168 16,-1 0-525-16</inkml:trace>
  <inkml:trace contextRef="#ctx0" brushRef="#br0" timeOffset="13928">14316 15254 958 0,'0'0'219'0,"0"0"-145"16,0 0-56-16,0 0-7 16,0 0 68-16,18 104 45 15,1-24-18-15,5 27-20 16,0 10-31-16,-3-9-7 16,-5-28-10-16,-7-26-7 15,-1-14-13-15,-2-6-8 16,2 0-3-16,0 2-6 0,-1-3-1 15,-1-12 0-15,0-8-6 16,-3-9-85-16,-3-4-158 16,0-7-128-16,0-7-354 0</inkml:trace>
  <inkml:trace contextRef="#ctx0" brushRef="#br0" timeOffset="14176.44">14322 15773 796 0,'0'0'182'0,"0"0"-136"15,0 0-27-15,0 0 100 16,0 0 5-16,0 0-53 0,0 0-20 16,77-32 16-16,-41 23 26 15,3-1 9-15,4 0-45 16,3-1-31-16,-1 1-16 15,-2 0-8-15,-5 3-2 16,-6 2-49-16,0-1-120 16,-10 2-65-16,-7-1-307 0</inkml:trace>
  <inkml:trace contextRef="#ctx0" brushRef="#br0" timeOffset="14484.55">14650 15233 1209 0,'0'0'198'0,"0"0"-160"16,0 0-38-16,0 0 0 15,-9 87 48-15,12-13 64 16,15 26-44-16,-2 10-17 15,1-5 15-15,-4-21 3 16,-4-27-19-16,-3-16-12 16,0-7-19-16,2 4-10 15,0 4-8-15,1-3 1 0,2-7-2 16,-1-9-19-16,1-7-63 16,6-12-102-16,-3-4-93 15,1 0-381-15</inkml:trace>
  <inkml:trace contextRef="#ctx0" brushRef="#br0" timeOffset="14764.21">15095 15492 927 0,'0'0'198'0,"0"0"-92"0,26 87-42 16,-13-37 15-16,1 7 17 15,-2 2 23-15,-2 0-17 16,-1-5-43-16,-1-6-30 16,-1-5-19-16,1-9-2 15,-4-11-8-15,2-6-63 16,-1-15-116-16,-2-2-106 15,-2-3-355-15</inkml:trace>
  <inkml:trace contextRef="#ctx0" brushRef="#br0" timeOffset="15444">14985 15305 491 0,'0'0'192'16,"0"0"-130"-16,0 0-46 15,0 0 17-15,0 0 69 16,0 0-11-16,0 0-53 16,58-61-31-16,-32 50 19 15,8 5 3-15,2 3 7 16,3 3-8-16,3 3-2 15,4 13 35-15,-1 6-9 0,-2 4 1 16,-7 5 5-16,-8 1-29 16,-7 3-8-16,-12 2 19 15,-9 0 37-15,0 0-8 16,-9-3-33-16,-9-1-5 16,-6-4-12-16,1-5 3 15,0-4-8-15,1-8-8 16,2-5 0-16,7-6 3 15,2-1-9-15,4 0-39 16,5-11-79-16,2-5-36 16,0-1 17-16,5 0 50 15,11 1-27-15,3 2-31 16,6 2-6-16,1 5 104 0,4 7 47 16,3 0 22-16,0 2 51 15,4 15 31-15,-1 7 28 16,-2 6 79-16,-3 5-98 15,-7 5-54-15,-9 0 13 16,-6 2-6-16,-9 2 8 16,0-2-7-16,-18 0-4 15,-8-1 9-15,-4-7-16 16,-6-5-9-16,-3-5 5 16,-1-11-8-16,0-8-7 15,1-5-7-15,0-6-16 16,6-13-8-16,4-3-6 15,7 3-13-15,6 0-11 16,7 8-17-16,4 3-9 16,5 2-17-16,0 2-86 0,25-6 28 15,2 3-98-15,2-2-352 0</inkml:trace>
  <inkml:trace contextRef="#ctx0" brushRef="#br0" timeOffset="15901.93">15771 15722 1136 0,'0'0'217'16,"0"0"-165"-16,0 0-36 15,0 0-9-15,0 0 17 0,0 0-1 16,0 0-1-16,2 85 42 15,2-55 10-15,2-1-20 16,1-4-22-16,-3-5-15 16,3-6-9-16,-4-3-7 15,0-7 0-15,0-3 0 16,-3-1 8-16,0-1-9 16,0-14 44-16,0-9-26 15,0-7-12-15,0-6-5 16,2-2-1-16,5-1-6 15,6 1-27-15,4 2-8 16,4 5-12-16,3 9 27 16,1 5 17-16,5 9 9 15,2 8 1-15,3 1 23 0,-1 6 44 16,1 8-3-16,-5 3-16 16,-4 0 12-16,-6-1 7 15,-5-1-22-15,-5-4-13 16,-2-1-17-16,-4-4-15 15,-4-6-1-15,0 0-76 16,0 0-445-16</inkml:trace>
  <inkml:trace contextRef="#ctx0" brushRef="#br0" timeOffset="16819.91">14978 17285 1129 0,'0'0'275'0,"0"0"-182"0,0 0-56 16,0 0 27-16,-95 0 62 15,69 0-31-15,1 0-60 16,-5 5-16-16,-3 7-11 15,-1 5-8-15,0 2 1 16,-2 6 0-16,3 1 5 16,3 2-4-16,3 4-1 15,5 5 6-15,7-1-6 16,6 4 5-16,9 2 1 16,0 2 5-16,15 2 3 15,12 0 1-15,7-3 0 16,9-4 12-16,4-3 14 15,3-9-11-15,4-10-9 0,-2-4-6 16,5-9-10 0,0-4-6-16,-1 0-10 0,21-22-98 15,-16-1-182-15,-8 1-530 0</inkml:trace>
  <inkml:trace contextRef="#ctx0" brushRef="#br0" timeOffset="17353.07">15520 17419 920 0,'0'0'198'0,"0"0"-105"15,0 0-28-15,0 0 38 16,-17 96 13-16,17-63-34 16,8 3-28-16,11 0 5 15,2 2-18-15,9-2-13 16,3-1-8-16,4-3-9 16,3-3-3-16,3-9-7 15,3-6 1-15,2-5-2 16,3-3 2-16,1-6-2 0,-2 0-1 15,-4-15 1 1,-4-2 22-16,-4-7-4 0,-8-2-4 16,-7-5-5-16,-7-5-7 15,-9-6 8-15,-5-2-9 16,-2-2 8-16,-2 0 15 16,-13 3 5-16,-6-1 16 15,-2 5 3-15,-9 5 17 16,-4 5 19-16,-8 3-22 15,-9 6-10-15,-5 4-14 16,-4 10-8-16,-4 6-11 16,-1 0-19-16,4 17 0 15,7 13-19-15,6 12-18 16,11 8-12-16,10 18-20 16,9 23-30-16,11-15-388 0,8-9-762 0</inkml:trace>
  <inkml:trace contextRef="#ctx0" brushRef="#br0" timeOffset="19042">23731 12992 49 0,'0'0'660'0,"0"0"-503"15,0 0-79-15,0 0-33 16,0 0 91-16,0 0-3 16,0 0-46-16,-75-70-32 15,60 65-22-15,-1 2 41 16,-2 2-1-16,0 1-38 15,-1 0-16-15,1 5-6 16,-2 11 2-16,4 4-1 16,-2 9-4-16,4 4-4 15,4 6 0-15,4 10-4 0,6 16 6 16,5 20-2-16,17-9 1 16,5-4-6-16,6-12 5 15,3-17-5-15,8 3 1 16,7-1-1-16,3-10 0 15,1-9 6-15,-3-11-7 16,-3-10-8-16,-3-5-10 16,-5-12-8-16,-7-16-12 15,-7-12 22-15,-5-9 13 16,-7-20 3-16,-6-19 0 16,-6-18 2-16,-3-3 4 15,0 20 4-15,-9 24 8 16,2 26 1-16,-1 7-2 0,-1-1-1 15,-3 4-7 1,0 2-8-16,1 9 12 0,3 9 8 16,2 7 12-16,0 2-33 15,3 17-1-15,0 29 1 16,3 34 7-16,9 28 4 16,16 12 1-16,7-20-3 15,-4-27 0-15,-5-29-2 16,0-9-6-16,7 0 0 15,5 0-1-15,6 0-71 16,7-11-187-16,-6-9-287 16,-11-10-183-16</inkml:trace>
  <inkml:trace contextRef="#ctx0" brushRef="#br0" timeOffset="19531.23">24455 13453 1365 0,'0'0'179'15,"0"0"-179"-15,0 0-38 16,0 0 38-16,0 0 42 16,0 0-42-16,0 0-28 15,72-20 15-15,-48 20 13 16,-3 10 6-16,-2 14 34 15,-6 10-18-15,-6 6 4 0,-7 4-5 16,0 5-14-16,-15-1 25 16,-6 0 9-16,-6-2-16 15,-4-5 1-15,-2-3 5 16,0-5-1-16,6-7-3 16,3-7-10-16,8-8-8 15,7-7-8-15,6-4-1 16,3-5-48-16,0-13-113 15,11-2-16-15,6 3 88 16,1 4 63-16,3 9 20 16,0 4 6-16,0 3 48 15,1 11 83-15,4 4 54 16,0 1-58-16,6-3 0 0,1-2-34 16,3-8-24-1,5-5-29-15,1-1-9 0,-2-2-15 16,0-12-16-16,-4-6-39 15,0-21-69-15,-8 6-141 16,-8 0-670-16</inkml:trace>
  <inkml:trace contextRef="#ctx0" brushRef="#br0" timeOffset="22196.33">14341 12564 423 0,'0'0'154'0,"0"0"-28"15,0 0 21-15,0 0 16 16,0 0-37-16,0 0-55 16,0 0-32-16,-1-4-13 15,1 4-3-15,0 0 8 16,0 0 5-16,0-1 5 16,0 1-9-16,0 0-3 15,0 0 0-15,0 0 17 16,4 0-12-16,2 0-7 15,2 0-2-15,-1 0-9 0,3 0 2 16,-1 0-4-16,2 0 4 16,2-2-4-1,1 1-6-15,0-1 0 0,0 1 0 16,0-2 0-16,0 1 1 16,0 1-2-16,1 1-6 15,-2-2 11-15,2 2-12 16,2 0 9-16,2 0 0 15,5 0-9-15,1-2 47 16,3 1-18-16,2-3-10 16,0 2-13-16,-1 1-5 15,-3 1 12-15,1 0-12 16,-3 0 1-16,-2 0-1 0,-4 0 1 16,2 2-1-16,-5 1 9 15,1 0-8-15,0-1 7 16,-2 0-9-16,-2-2 15 15,3 0 2-15,-3 0 10 16,1 0-5-16,0 0-4 16,2 0-12-16,-1-2 5 15,-1 2-11-15,-1 0 1 16,-1 0 8-16,0 0-8 16,-2 0 0-16,-1 0 4 15,-3 0-5-15,0 0 0 16,-3 0 2-16,-1 0-1 15,-1 0 5-15,2 0-6 16,-2 0 1-16,0-2 0 16,0 2-1-16,0-1-8 0,0-4-105 15,0 1-242 1,0 0-869-16</inkml:trace>
  <inkml:trace contextRef="#ctx0" brushRef="#br0" timeOffset="23335.42">12945 13208 489 0,'0'0'130'0,"0"0"-87"15,0 0 32-15,0 0 85 16,0 0 12-16,0 0-44 16,0 0-47-16,-62 97-48 15,57-68-11-15,2 4 2 0,3 0 0 16,0 0-8-16,12-4-9 16,0-5 4-16,4-5-3 15,2-7-7-15,3-4 9 16,-1-8-9-16,-1 0 7 15,0-3 8-15,-2-14 24 16,-3-4-10-16,-3-4-5 16,-5-1-16-16,-6-5-8 15,0 1 0-15,-2 1 1 16,-11 0 5-16,-5 6-5 16,-3 5 6-16,2 3-7 15,-2 8 0-15,0 7-1 0,5 0 0 16,-2 0 0-16,3 17-7 15,0 5 6 1,4 4 1-16,2 4-6 0,5-1 6 16,1 0-1-16,3-3 0 15,0-6-6-15,10-4 6 16,6-6-8-16,3-5-8 16,1-3-3-16,2-2 1 15,0 0 11-15,-1-2 6 16,-3 0 2-16,1 2 7 15,2 0 6-15,-3 4 20 16,6 11-1-16,-2 5 2 16,-1-1-9-16,1-2-12 15,-1-3-13-15,-4-6 0 16,2-8-44-16,-7-3-111 0,-3-11-487 0</inkml:trace>
  <inkml:trace contextRef="#ctx0" brushRef="#br0" timeOffset="23636.09">13010 12847 768 0,'0'0'227'15,"0"0"-205"-15,0 0-14 16,0 0 10-16,0 0 129 15,0 0-15-15,94 63-65 0,-52-32-32 16,6 8-15-16,-2 4 13 16,5 18 14-16,-6 23-4 15,-7 22 1-15,-15 9-6 16,-16-4-12-16,-7-10-11 16,-16-15-8-16,-3-7-5 15,4-13-2-15,3-15 0 16,-2 7-92-16,5-19-181 15,-1-4-708-15</inkml:trace>
  <inkml:trace contextRef="#ctx0" brushRef="#br0" timeOffset="24453.22">13178 15444 428 0,'0'0'144'15,"0"0"-42"-15,0 0 18 16,0 0 78-16,0 0 21 16,0 0-56-16,0 0-3 15,-27-36-26-15,27 36-29 16,0 0-42-16,0 7-37 16,0 16-8-16,0 26-4 0,9 26 3 15,7 26-9-15,5 6-1 16,-3-18-7-16,-3-23 0 15,-9-28 5-15,-2-6-4 16,1-1 5-16,1-4-6 16,-2-5 0-16,-2-12 1 15,-2-8-1-15,1-2 16 16,-1-12-1-16,0-17 1 16,0-7-16-16,0-8-10 15,0-6 8-15,3 1-5 16,5 7-30-16,5 7 5 15,4 10 11-15,2 11 5 16,-1 9-1-16,7 5-21 0,-1 8 36 16,4 13 2-16,-4 4 8 15,-4 5-2-15,-4 1 7 16,-7-1-7-16,-7 2 0 16,-2-3 1-16,-8-2-6 15,-11-1 8-15,-8-6-1 16,-3-5 0-16,-6-7 0 15,-1-5-7-15,1-3 7 16,5 0 1-16,5-8 0 16,9-1 0-16,6 2-9 15,8-1-14-15,3-6-104 16,9 2-137-16,6-2-435 0</inkml:trace>
  <inkml:trace contextRef="#ctx0" brushRef="#br0" timeOffset="24740.51">13412 15252 1343 0,'0'0'244'15,"0"0"-197"-15,0 0-47 16,0 0-22-16,0 0 22 15,0 0 61-15,82 117-24 16,-36-33-20-16,2 22-4 16,-8 9-2-16,-16-3 21 0,-17-12 16 15,-7-14-6 1,0-15-20-16,-3-16-8 0,-3-15-6 16,2-7-8-16,-2 18-14 15,2-9-144-15,-1 1-451 0</inkml:trace>
  <inkml:trace contextRef="#ctx0" brushRef="#br0" timeOffset="25266.3">13744 17417 905 0,'0'0'282'0,"0"0"-154"15,0 0-6-15,0 0 78 16,0 0-41-16,0 0-83 0,0 0-40 16,-80-9-16-16,59 9 9 15,-3 6-15-15,-1 8-13 16,-4 7 1-16,4 5-1 15,0 2 10-15,5 5-10 16,4-1-1-16,8 1 9 16,7 0 0-16,1 1-3 15,11-1 0-15,12-1 5 16,7-6-1-16,3-4 3 16,3-6-11-16,3-8-1 0,1-3-1 15,0-5 0 1,-2-8-60-16,8-25-100 0,-12 1-120 15,-9 0-535-15</inkml:trace>
  <inkml:trace contextRef="#ctx0" brushRef="#br0" timeOffset="25581.73">13825 17074 730 0,'0'0'126'16,"0"0"-84"-16,0 0 85 15,0 0 94-15,91 78-57 0,-54-32-74 16,8 17-39 0,3 21 3-16,-5 20 51 0,-10 3 9 15,-17-8-21-15,-14-18-43 16,-2-24-13-16,-2-14 1 15,-9-5-6-15,-2 3-19 16,-4 2-7-16,0 0-5 16,-1-9 5-16,5-8-6 15,3-13-12-15,2-6-67 16,5-7-137-16,1 0-583 0</inkml:trace>
  <inkml:trace contextRef="#ctx0" brushRef="#br0" timeOffset="26722.36">22737 13346 1104 0,'0'0'159'16,"0"0"-114"-16,0 0-29 15,0 0-14-15,-82 29 61 0,70-12 11 16,2 7-36 0,4 5-14-16,5 5-8 0,1 9-4 15,5 1-3-15,12-1-8 16,7-2 6-16,1-11-6 16,3-6-1-16,-2-12 0 15,-2-12 1-15,-2 0-1 16,-1-15 0-16,-6-16 29 15,-1-13-15-15,-4-6-12 16,-7-21 7-16,-3-15-9 16,0-16 0-16,-11 10-9 15,-2 19-4-15,2 25 5 16,4 20 8-16,0 2 23 16,1 5 8-16,1 4 10 0,3 12-3 15,1 5-15-15,1 24-16 16,0 34 9-16,4 32 47 15,19 33 15-15,8 8-34 16,2-25-18-16,-2-31-12 16,-9-35-7-16,0-10-6 15,3-1 1-15,2-4-1 16,-2-1-1-16,0-12-3 16,-8-7-131-16,-5-5-226 0</inkml:trace>
  <inkml:trace contextRef="#ctx0" brushRef="#br0" timeOffset="28427.39">22907 12576 1005 0,'0'0'250'15,"0"0"-169"-15,0 0-55 16,0 0 21-16,0 0 66 15,0 0-21-15,0 0 24 16,64 92-22-16,-34-48-31 16,8 19-15-16,4 28 3 15,0 27 5-15,-4 16-14 16,-11 2-6-16,-14-9-10 16,-10-10-2-16,-3-6-9 0,-10-4-15 15,-13-7 1-15,1-22 1 16,-1-19-1-16,4-17-1 15,3-7 0-15,-2-1-12 16,3 0-26-16,-3-3-62 16,9-11-120-16,2-15-455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7-09T13:43:49.4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7727 10703 833 0,'0'0'284'0,"0"0"-149"0,0 0-70 15,0 0 11-15,0 0 17 16,0 0-11-16,-8 0-32 16,6 0-27-16,-1 5-5 15,2 2 4-15,-4 4 17 16,2 1 3-16,-3 4-7 16,4 4 2-16,-2 6 4 15,3 6 0-15,1 7-13 16,0 7-12-16,0 5-3 15,0 4 2-15,0 2-5 16,5-2 0-16,-3-3-9 0,1-7 1 16,0-8 4-1,-3-5-5-15,0-6 0 0,0-9 0 16,0-5 0-16,0-4-1 16,0-5-14-16,0-3-33 15,0 0-87-15,0-20-123 16,0 0-277-16,0-6-156 0</inkml:trace>
  <inkml:trace contextRef="#ctx0" brushRef="#br0" timeOffset="337.91">7887 10752 636 0,'0'0'238'0,"0"0"-147"16,0 0-14-16,0 0 50 16,0 0-13-16,0 0-24 15,0 94-17-15,3-49 2 16,3 8 17-16,-1 4 10 15,-1 6-14-15,-2-5-43 16,0-1-22-16,0-7-15 16,-2-3-7-16,0-5-1 0,0-4-1 15,0-5-27-15,0-4-52 16,0 1-72-16,0-7-134 16,0-9-412-16</inkml:trace>
  <inkml:trace contextRef="#ctx0" brushRef="#br0" timeOffset="720.83">7317 11125 80 0,'0'0'867'15,"0"0"-749"-15,0 0-87 16,0 0 25-16,0 0 86 16,0 0-22-16,0 0 2 15,76 52-53-15,-40-27 21 16,6 5-21-16,1 1-9 15,2 3-9-15,-2-1-7 16,-1-2-22-16,-5 0-12 16,-5-5 0-16,-4-1-8 0,-4-5-2 15,-5-3 0 1,-1-5-23-16,0-3-74 0,3-3-138 16,-2-4-253-1,-4-2-172-15</inkml:trace>
  <inkml:trace contextRef="#ctx0" brushRef="#br0" timeOffset="1029.72">8136 11118 863 0,'0'0'257'15,"0"0"-191"-15,0 0-45 16,0 0 2-16,-45 82 36 16,23-52 5-16,1 6-25 15,-4 2-7-15,2 2 39 16,-2-1 18-16,3 0-26 16,1-3-20-16,4-5-21 15,3-6-10-15,0-3-11 16,8-5-1-16,-1-5-10 15,4-2-87-15,-2-1-100 16,4-4-331-16,-2-1-50 0</inkml:trace>
  <inkml:trace contextRef="#ctx0" brushRef="#br0" timeOffset="5196.26">5697 11921 687 0,'0'0'225'16,"0"0"-171"-16,0 0 8 15,0 0-19-15,0 0 15 16,0 0-2-16,0 0-22 15,-8 35-10-15,8-18 13 16,0 3-8-16,0 4 10 0,0 4 16 16,0 7-3-16,0 6-20 15,0 6-10-15,0 3-13 16,0-2-1-16,0-1 2 16,0-4-9-16,0-4-1 15,0-8 1-15,5-4-1 16,0-8 0-16,-1-2-8 15,1-9-9-15,-2-4-4 16,3-1 5-16,4-3 16 16,-1 0 13-16,3 0-4 15,3 0 3-15,2 0-6 16,5 0 1-16,2 0 6 16,4 0 0-16,3 0-6 0,1 0 12 15,-1 1-1 1,0 0-1-16,-2 1-5 0,-6-2-3 15,-3 0-2-15,-4 0-6 16,-5 0 0-16,-5 0-1 16,1 0-1-16,-7-2-82 15,0-15-97-15,0 0-167 16,-7-2-335-16</inkml:trace>
  <inkml:trace contextRef="#ctx0" brushRef="#br0" timeOffset="5475.81">5620 11959 675 0,'0'0'130'16,"0"0"-89"-16,0 0 83 15,0 0-20-15,80 0-14 16,-47-2-9-16,3 1-26 16,0 0 12-16,1-1-38 15,-3 2-16-15,-4-1-6 16,-7 1-7-16,-4 0-13 16,-4 0-71-16,-6 1-132 15,-6 5-280-15</inkml:trace>
  <inkml:trace contextRef="#ctx0" brushRef="#br0" timeOffset="5676.89">5623 12143 715 0,'0'0'172'0,"0"0"-144"16,0 0 58-16,0 0 37 15,0 0-6-15,0 0-67 16,109-8-34-16,-70 7-16 16,22 1-16-16,-11 0-245 15,-6 0-268-15</inkml:trace>
  <inkml:trace contextRef="#ctx0" brushRef="#br0" timeOffset="6143.01">6266 12224 1107 0,'0'0'194'0,"0"0"-144"16,0 0-30-16,0 0 2 16,-84 19 82-16,56-15-8 15,1 1-46-15,2 3-33 16,1-3-8-16,6 1 0 15,3-1 1-15,6 1-9 0,4-2-1 16,5-1 0-16,0 4-18 16,0-3-43-16,11 4 4 15,11 0 7-15,2 2 44 16,6 1 6-16,3 0 1 16,-2 2-1-16,5-1 2 15,-6 3 5-15,-2-1-6 16,-7 0 7-16,-6 1-8 15,-6 2 1-15,-9 0-1 16,0 2 79-16,-3-2-33 16,-14 3-18-16,-5-4-12 15,-6-2 6-15,-5-5 10 16,3-3 10-16,-3-6 4 16,3 0-22-16,5-2-24 15,3-6-4-15,10-3-6 0,3-2-65 16,6-3-63-16,3-11-98 15,13 3-150-15,4 0-205 0</inkml:trace>
  <inkml:trace contextRef="#ctx0" brushRef="#br0" timeOffset="6405.13">6375 11869 1159 0,'0'0'193'0,"0"0"-143"0,0 0-34 16,0 0-3-16,0 0 6 15,0 0 52-15,0 84-27 16,13-8-19-16,5 21-18 16,1 10 15-16,-5-20-13 15,-5-19-2-15,-5-26-7 16,-1-4 0-16,0 3-16 15,-3 0-71-15,0 5-63 16,0-16-252-16,0-13-219 0</inkml:trace>
  <inkml:trace contextRef="#ctx0" brushRef="#br0" timeOffset="7132.14">6304 12305 1031 0,'0'0'235'0,"0"0"-227"16,0 0-6-16,0 0-2 16,0 0 69-16,0 0-22 15,90-19-30-15,-54 13-8 16,1 2-8-16,-1 0 0 16,-3 3 5-16,-3 1 1 15,-5 0-6-15,-1 12 0 16,-8 5 7-16,-1 5 8 15,-7 3 12-15,-2 6-15 16,-5 3-6-16,-1 1 53 16,0 3-38-16,0-2-9 0,0-3-7 15,0-3-5-15,-3-7 0 16,3-7-1-16,0-5 0 16,0-8-17-16,0-3-11 15,0 0 28-15,3-12 0 16,4-10 0-16,1-10-32 15,-2-4-7-15,0-5-5 16,4-3 22-16,-1 3 1 16,5 3 19-16,2 6 2 15,-1 10 28-15,3 10-28 16,-6 9 2-16,4 3-2 16,-4 10-6-16,0 15 6 15,3 7 47-15,3 7-41 0,-3 1 24 16,6 1 20-16,-1-4-30 15,0-6 0-15,1-7-9 16,-2-9 2-16,-2-4-5 16,-3-10-2-16,-3-1 0 15,0-7-3-15,-4-14 19 16,-3-8-6-16,-4-6-6 16,0-4 8-16,0-2 1 15,-6 0-3-15,-4 4 7 16,1 5-8-16,3 8-5 15,3 7-9-15,1 10 5 16,1 7-6-16,1 0 0 16,0 18 0-16,1 11 37 0,7 5 8 15,6 7-26-15,0-3-6 16,3-1-13-16,5-7-11 16,0-3 1-16,5-8 0 15,0-4-110-15,4-8-13 16,14-7-95-16,-7-9-284 15,-5-7-61-15</inkml:trace>
  <inkml:trace contextRef="#ctx0" brushRef="#br0" timeOffset="7397.03">7413 12310 867 0,'0'0'324'0,"0"0"-195"15,0 0-27-15,0 0-27 0,0 0 23 16,0 0 18-16,-85 0-79 15,74 19-26-15,2 6-9 16,5 4-1-16,4 4 13 16,0 1 23-16,3-2 17 15,10-2-39-15,5-5-14 16,6-5 26-16,0-6-26 16,3-6-1-16,4-6-7 15,-1-2-9-15,6-5 1 16,1-14-44-16,-1-9-73 15,9-29-103-15,-7 6-137 16,-8-1-382-16</inkml:trace>
  <inkml:trace contextRef="#ctx0" brushRef="#br0" timeOffset="7608.4">7645 11826 80 0,'0'0'1112'16,"0"0"-958"-16,0 0-57 15,0 0-69-15,0 0 21 16,-37 100 75-16,49-21-24 16,16 21-38-16,7 5-23 15,-5-18-17-15,-7-23-22 16,-9-28-1-16,-4-7-106 16,-1 0-71-16,-4 0-38 0,-2-4-307 15,-3-11 36-15</inkml:trace>
  <inkml:trace contextRef="#ctx0" brushRef="#br0" timeOffset="8055.71">7717 12283 932 0,'0'0'195'16,"0"0"-136"-16,0 0-9 16,0 0-5-16,0 0 23 15,88-17-23-15,-61 17-24 16,0 0-2-16,1 0 32 15,-1 3-20-15,-2 11-15 16,-5 5-8-16,-4 6 7 16,-2 6 15-16,-5 4-5 15,-1 3 23-15,-2 1 5 0,2-5-31 16,2-5-2-16,-1-8-20 16,0-7 0-16,0-6 3 15,3-8-3-15,-1-3 1 16,2-19 0-16,-1-6-1 15,-3-6-1-15,1-8-10 16,-5 0 11-16,-5 3 1 16,0 3 0-16,0 8 9 15,0 11 1-15,-2 10 11 16,1 7 5-16,-1 11-26 16,2 16 63-16,0 10 5 15,6 3-18-15,9 3-33 16,6-7-16-16,6-7 7 15,3-9-7-15,1-6-2 16,3-13-23-16,2-1-56 0,-1-13-65 16,3-29-124-16,-10 2-269 15,-8 1-256-15</inkml:trace>
  <inkml:trace contextRef="#ctx0" brushRef="#br0" timeOffset="8611.69">8491 12210 1001 0,'0'0'317'0,"0"0"-135"15,0 0-82-15,15 90-53 16,-9-49 21-16,1 1 20 16,-1-6-21-16,-1-4-42 15,1-8-3-15,-1-7-14 16,-4-8-8-16,-1-9-12 0,0 0-76 16,0-16-16-16,0-9 18 15,-6-9 43-15,0-4 24 16,4-2 18-16,2 2-1 15,0 4 1-15,16 5 1 16,3 6 6-16,0 8 8 16,6 3-1-16,-2 8 14 15,1 4 6-15,-2 1-8 16,2 19-6-16,-3 7 14 16,-2 5-19-16,-2 7 2 15,1-3 3-15,-2 1-8 16,-1-6-11-16,4-6-3 15,2-6-14-15,3-9-11 0,1-8-17 16,2-2 7-16,0-10 3 16,0-11 12-16,-6-4 1 15,1-5 15-15,-7-2 7 16,-9-2 9-16,-3 0 2 16,-3 3 8-16,-3 2 40 15,-18 4 22-15,-4 8-3 16,-5 5-28-16,-1 11-40 15,-2 1 34-15,6 16-34 16,6 13-9-16,5 6 2 16,10 7 20-16,6 0 17 15,6-4-5-15,16-3-7 16,12-9-2-16,4-5-8 0,6-12-18 16,1-6-3-16,21-3-75 15,-11-14-76-15,-6-5-375 0</inkml:trace>
  <inkml:trace contextRef="#ctx0" brushRef="#br0" timeOffset="9257.94">9777 12109 476 0,'0'0'662'15,"0"0"-520"-15,0 0 52 16,0 0-38-16,0 0-44 15,-106-22-27-15,69 22-34 16,4 0-22-16,3 9-8 16,5 10-5-16,10 9-3 0,4 6-1 15,6 7 8-15,5 1 8 16,0 0 7-16,14-3-20 16,3-5-9-16,8-7-6 15,2-10-8-15,1-8-21 16,1-9 23-16,0-3-7 15,0-20-2-15,-4-10-12 16,2-9 0-16,-4-9 17 16,-4-7 8-16,-5-14 2 15,-6 2 1-15,-8 1 0 16,0 4 5-16,-6 16 0 16,-7 5 5-16,1 16 8 0,2 17 6 15,2 11 6-15,3 16 11 16,2 34-17-16,3 29-2 15,8 25-4-15,16 8-3 16,1-18-1-16,-1-24 4 16,-6-30-7-16,3-9-5 15,4 1-7-15,5-5-1 16,3-3-7-16,-2-12-24 16,3-12 13-16,-4-3-14 15,-5-23-10-15,-3-8 4 16,-5-13-20-16,-9-5 15 15,-5-7 17-15,-3 3 10 16,-3 5 17-16,-11 12 12 16,-2 12 18-16,1 14 19 15,3 13 5-15,5 13 8 0,4 21-27 16,3 12-4-16,0 8-12 16,14 2-4-16,8 0-5 15,6-7-10-15,3-8-36 16,15-7-104-16,-8-11-169 15,-7-14-627-15</inkml:trace>
  <inkml:trace contextRef="#ctx0" brushRef="#br0" timeOffset="9723.77">10512 11736 967 0,'0'0'653'16,"0"0"-508"-16,0 0-43 16,0 0-32-16,0 0-26 15,0 0 9-15,0 0-13 16,-16 113-4-16,35-32-36 16,8 21 19-16,0-4-8 15,-5-21-5-15,-7-22 1 16,-3-20 2-16,-3 3-9 15,2-2-1-15,-3-2 0 16,0-11 1-16,-5-10-9 16,0-10-16-16,3-3-31 0,0-6 21 15,-2-15 0-15,4-4-3 16,1-1 10-16,4 1-7 16,1 4 1-16,3 6 24 15,3 6 10-15,1 6 7 16,1 1 3-16,2 2 12 15,-3 0 19-15,3 0-13 16,-2 0-6-16,-1 0 0 16,0 2-14-16,0-2-7 15,-3 0-1-15,0 0-19 16,1 0-58-16,-1 0-40 16,6-13-110-16,-4 5-142 15,-4-2-288-15</inkml:trace>
  <inkml:trace contextRef="#ctx0" brushRef="#br0" timeOffset="10054.43">11198 12201 854 0,'0'0'263'0,"0"0"-159"15,0 0-52-15,0 0-21 16,0 0 53-16,0 0 57 16,0 0-83-16,75-61-38 15,-75 42-8-15,0-2-11 16,0 0 10-16,-15 0-1 15,-1 2-2-15,-4 2 19 16,-2 6 46-16,0 7 13 16,-1 4-29-16,5 1-31 15,2 19-15-15,2 7 3 16,5 8 10-16,4 5 7 0,5 3 9 16,0 2 3-16,5-3 10 15,9-5-18-15,7-2-24 16,1-9-11-16,5-6-13 15,3-7-55-15,3-7 15 16,1-6-55-16,-3 0-63 16,6-31-211-16,-8 4-127 15,-8-2-53-15</inkml:trace>
  <inkml:trace contextRef="#ctx0" brushRef="#br0" timeOffset="10460.17">11434 12143 570 0,'0'0'581'0,"0"0"-341"16,0 0-16-16,0 0-94 15,0 0-29-15,0 0-24 0,0 0-20 16,0 48-24-16,0-9-23 16,0 3 7-16,9 2-17 15,2-5 1-15,2-3 2 16,-1-6-2-16,1-8-1 16,-1-10-29-16,-1-6-3 15,-1-6 0-15,-3-1-34 16,1-18 32-16,-2-6 15 15,0-8 9-15,-2-6 1 16,-2-2 9-16,-2-2 10 16,0 1 11-16,0 3 23 15,0 6-3-15,0 5-9 0,0 8-16 16,0 9-3-16,0 6-7 16,0 2 7-16,0 3 4 15,0 0 0-15,0 0-1 16,3 0-10-16,0 1-6 15,3 6 1-15,0 2-1 16,1-1-22-16,-1 0-16 16,0-2 3-16,0-2-54 15,2-3-1-15,-1 2-128 16,-1-3 39-16,-2 0-183 16,-2 0-252-16</inkml:trace>
  <inkml:trace contextRef="#ctx0" brushRef="#br0" timeOffset="10984.2">11586 12097 986 0,'0'0'300'0,"0"0"-112"16,0 0-71-16,0 0 1 0,0 0 35 15,0 0-34 1,6 74-42-16,2-44-38 0,1 4-22 15,1 0 16-15,-1 2 1 16,0 0-18-16,1-5-9 16,-1-3-7-16,2-9-16 15,2-7-12-15,1-4 28 16,3-8 9-16,3 0 2 16,4-13-3-16,0-8-7 15,-1-4-1-15,0-7-8 16,-7-1 0-16,-1-6 8 15,-7 0 13-15,-4-1-10 0,-4 0 7 16,0 0 11-16,0 6-2 16,0 6 2-1,0 7 5-15,-1 6-13 0,-1 8-13 16,1 3-13-16,1 4-23 16,0 0-49-16,0 0-140 15,7 0-270-15,1 7-161 0</inkml:trace>
  <inkml:trace contextRef="#ctx0" brushRef="#br0" timeOffset="11173.48">11973 12096 142 0,'0'0'1319'0,"0"0"-1051"16,0 77-110-16,0-34-65 15,0 1 7-15,0 1-3 0,0-3-39 16,0-4-38-16,1-6-20 15,6-5-28-15,-2-9-24 16,-1-5-39-16,1-13-114 16,1 0-151-16,0-11-212 0</inkml:trace>
  <inkml:trace contextRef="#ctx0" brushRef="#br0" timeOffset="11340.11">11876 11940 1164 0,'0'0'495'15,"0"0"-495"-15,0 0-16 16,0 0-226-16,0 0-75 16,0 0-257-16</inkml:trace>
  <inkml:trace contextRef="#ctx0" brushRef="#br0" timeOffset="11796.49">12296 12048 1403 0,'0'0'296'0,"0"0"-108"0,0 0-101 16,0 0-12-16,-82 17 26 15,67-10-38-15,2 3-32 16,2 2-19-16,4 1-12 16,2 1 0-16,2 0 0 15,3-1-8-15,0-1-16 16,3-1-40-16,11-3-5 16,7 0 22-16,7-4 17 15,3 2-25-15,5 1-24 16,0-1 15-16,0 2 10 15,-2 4 23-15,-1 1 12 16,-6 2 18-16,-5 3-18 0,-6-1 17 16,-8 3 1-1,-3 0 1-15,-5-2 48 0,-2 2 11 16,-12-3 13-16,-5-3 1 16,-6-2-7-16,-3-7-3 15,-5-2 1-15,-3-3 1 16,3 0-9-16,3-3-16 15,5-4-19-15,6 1-21 16,5 2-15-16,2-5-63 16,0 2-132-16,5 1-419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05:50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1096,'0'0'1337,"0"0"-415,0 0-216,0 0-31,0 0 62,0 0 49,13 0 7044,54 0-7949,244-3 357,-252-3 173,-31-12-2327,-10 11-1889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05:51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2777,'0'0'1649,"0"0"-236,0 0-166,0 0-191,0 0-188,0 0-207,0 9 3735,0 40-4404,-1-4 44,0 16-5,3 1-1,2 0 0,3-1 0,5 14-30,-2-23 136,-2 0-1,-2 0 0,-3 0 1,-2 16-136,-1-67-5,0-1 1,0 0 0,0 0-1,0 1 1,0-1-1,0 0 1,0 1 0,0-1-1,0 0 1,0 1-1,0-1 1,0 0 0,1 1-1,-1-1 1,0 0-1,0 1 1,0-1-1,0 0 1,0 1 0,1-1-1,-1 0 1,0 0-1,0 1 1,0-1 0,1 0-1,-1 0 1,0 0-1,0 1 1,1-1 0,-1 0-1,0 0 1,1 0-1,-1 0 1,0 0 0,1 1-1,-1-1 1,0 0-1,1 0 1,-1 0-1,0 0 1,1 0 0,-1 0-1,0 0 1,1 0-1,-1 0 1,0 0 0,0 0-1,1 0 1,-1-1-1,0 1 1,1 0 0,-1 0-1,0 0 1,1 0-1,-1 0 1,0-1 0,0 1 3,15-10-2530,-7-3-3747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2:05:52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2713,'0'0'1643,"0"0"-40,0 0-240,0 0-241,0 0-201,0 0-228,0 0-121,0 0-65,0 0-8,0 0 21,0 0-71,0 0-114,0 0-100,0 0-102,0 0-46,0 0-19,0 0-41,0 0 7,0 0-22,18 0-2,356 0 1431,-368-1-1436,0 0 0,-1 0 0,1 0-1,-1-1 1,1 0 0,-1 0 0,0-1 0,3-1-5,23-9 17,-12 10-1,-17 3-10,-2 0-9,11-9-2224,-10 3-3831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0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ustomXml" Target="../ink/ink19.xml"/><Relationship Id="rId12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customXml" Target="../ink/ink20.xml"/><Relationship Id="rId5" Type="http://schemas.openxmlformats.org/officeDocument/2006/relationships/customXml" Target="../ink/ink18.xml"/><Relationship Id="rId10" Type="http://schemas.openxmlformats.org/officeDocument/2006/relationships/image" Target="../media/image290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34" Type="http://schemas.openxmlformats.org/officeDocument/2006/relationships/image" Target="../media/image525.png"/><Relationship Id="rId63" Type="http://schemas.openxmlformats.org/officeDocument/2006/relationships/customXml" Target="../ink/ink26.xml"/><Relationship Id="rId33" Type="http://schemas.openxmlformats.org/officeDocument/2006/relationships/customXml" Target="../ink/ink24.xml"/><Relationship Id="rId2" Type="http://schemas.openxmlformats.org/officeDocument/2006/relationships/image" Target="../media/image39.png"/><Relationship Id="rId29" Type="http://schemas.openxmlformats.org/officeDocument/2006/relationships/customXml" Target="../ink/ink22.xml"/><Relationship Id="rId62" Type="http://schemas.openxmlformats.org/officeDocument/2006/relationships/image" Target="../media/image538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524.png"/><Relationship Id="rId28" Type="http://schemas.openxmlformats.org/officeDocument/2006/relationships/image" Target="../media/image523.png"/><Relationship Id="rId31" Type="http://schemas.openxmlformats.org/officeDocument/2006/relationships/customXml" Target="../ink/ink23.xml"/><Relationship Id="rId30" Type="http://schemas.openxmlformats.org/officeDocument/2006/relationships/image" Target="../media/image103.png"/><Relationship Id="rId35" Type="http://schemas.openxmlformats.org/officeDocument/2006/relationships/customXml" Target="../ink/ink25.xml"/><Relationship Id="rId64" Type="http://schemas.openxmlformats.org/officeDocument/2006/relationships/image" Target="../media/image5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customXml" Target="../ink/ink8.xml"/><Relationship Id="rId10" Type="http://schemas.openxmlformats.org/officeDocument/2006/relationships/image" Target="../media/image22.png"/><Relationship Id="rId4" Type="http://schemas.openxmlformats.org/officeDocument/2006/relationships/image" Target="../media/image83.png"/><Relationship Id="rId9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369F-B5D0-483D-956A-16F47340B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Momento dipolar y Geometría molecular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CFAC0-0DC5-4A76-800E-81403CAEC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27423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6A21A7F2-EA56-43B9-9E74-5E957B386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1016390"/>
            <a:ext cx="1132449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Aplicación del modelo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r>
              <a:rPr lang="es-ES" altLang="es-CL" sz="2400" dirty="0">
                <a:latin typeface="Arial" panose="020B0604020202020204" pitchFamily="34" charset="0"/>
              </a:rPr>
              <a:t>Enlaces múltiples se consideran como enlaces sencillos, o sea sólo como un par enlazante.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s-ES" altLang="es-CL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CL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s-ES" altLang="es-CL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400" dirty="0">
                <a:latin typeface="Arial" panose="020B0604020202020204" pitchFamily="34" charset="0"/>
              </a:rPr>
              <a:t>Es posible aplicar el modelo a todas las estructuras resonantes de una molécula.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B5A81088-4E34-4F2B-9DB7-FD86F9AE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673" y="4824418"/>
            <a:ext cx="5332130" cy="185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>
            <a:extLst>
              <a:ext uri="{FF2B5EF4-FFF2-40B4-BE49-F238E27FC236}">
                <a16:creationId xmlns:a16="http://schemas.microsoft.com/office/drawing/2014/main" id="{F08167B4-B6B9-4F9B-88E2-C4FA518A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2116795"/>
            <a:ext cx="3223259" cy="1787997"/>
          </a:xfrm>
          <a:prstGeom prst="rect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4933BB6-8072-4951-A90B-2706DEEBEF70}"/>
              </a:ext>
            </a:extLst>
          </p:cNvPr>
          <p:cNvSpPr txBox="1">
            <a:spLocks noChangeArrowheads="1"/>
          </p:cNvSpPr>
          <p:nvPr/>
        </p:nvSpPr>
        <p:spPr>
          <a:xfrm>
            <a:off x="196948" y="180975"/>
            <a:ext cx="11718387" cy="5646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L">
                <a:latin typeface="Arial" panose="020B0604020202020204" pitchFamily="34" charset="0"/>
              </a:rPr>
              <a:t>Geometría Molecular</a:t>
            </a:r>
            <a:endParaRPr lang="es-ES" altLang="es-CL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A8F4A-50C1-4B09-97BF-9F7EB046BA89}"/>
              </a:ext>
            </a:extLst>
          </p:cNvPr>
          <p:cNvSpPr txBox="1"/>
          <p:nvPr/>
        </p:nvSpPr>
        <p:spPr>
          <a:xfrm>
            <a:off x="1097280" y="2658794"/>
            <a:ext cx="194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6853E-A395-4809-9699-8AD5D1AE1D2A}"/>
              </a:ext>
            </a:extLst>
          </p:cNvPr>
          <p:cNvSpPr txBox="1"/>
          <p:nvPr/>
        </p:nvSpPr>
        <p:spPr>
          <a:xfrm>
            <a:off x="717452" y="5275385"/>
            <a:ext cx="77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628918-BBB8-4C84-B7C5-C8D39195B4D4}"/>
                  </a:ext>
                </a:extLst>
              </p14:cNvPr>
              <p14:cNvContentPartPr/>
              <p14:nvPr/>
            </p14:nvContentPartPr>
            <p14:xfrm>
              <a:off x="3170160" y="2028960"/>
              <a:ext cx="8681040" cy="428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628918-BBB8-4C84-B7C5-C8D39195B4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0800" y="2019600"/>
                <a:ext cx="8699760" cy="430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27124E6-B937-4305-93FA-CDA4A182A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54" y="1150034"/>
            <a:ext cx="11605846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800" dirty="0">
                <a:latin typeface="Arial" panose="020B0604020202020204" pitchFamily="34" charset="0"/>
              </a:rPr>
              <a:t>Para poder predecir la geometría de las moléculas, estas se deben dividir en 2 grupos: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800" dirty="0">
                <a:latin typeface="Arial" panose="020B0604020202020204" pitchFamily="34" charset="0"/>
              </a:rPr>
              <a:t>1.- Átomo central </a:t>
            </a:r>
            <a:r>
              <a:rPr lang="es-ES" altLang="es-CL" sz="2800" dirty="0">
                <a:solidFill>
                  <a:srgbClr val="C00000"/>
                </a:solidFill>
                <a:latin typeface="Arial" panose="020B0604020202020204" pitchFamily="34" charset="0"/>
              </a:rPr>
              <a:t>sin</a:t>
            </a:r>
            <a:r>
              <a:rPr lang="es-ES" altLang="es-CL" sz="2800" dirty="0">
                <a:latin typeface="Arial" panose="020B0604020202020204" pitchFamily="34" charset="0"/>
              </a:rPr>
              <a:t> pares de electrones libres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800" dirty="0">
                <a:latin typeface="Arial" panose="020B0604020202020204" pitchFamily="34" charset="0"/>
              </a:rPr>
              <a:t>2.- Átomo central </a:t>
            </a:r>
            <a:r>
              <a:rPr lang="es-ES" altLang="es-CL" sz="2800" dirty="0">
                <a:solidFill>
                  <a:srgbClr val="C00000"/>
                </a:solidFill>
                <a:latin typeface="Arial" panose="020B0604020202020204" pitchFamily="34" charset="0"/>
              </a:rPr>
              <a:t>con</a:t>
            </a:r>
            <a:r>
              <a:rPr lang="es-ES" altLang="es-CL" sz="2800" dirty="0">
                <a:latin typeface="Arial" panose="020B0604020202020204" pitchFamily="34" charset="0"/>
              </a:rPr>
              <a:t> pares de electrones libres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CL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CL" sz="28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1C761-368C-4FB6-AD83-FA7D2D2B41BF}"/>
              </a:ext>
            </a:extLst>
          </p:cNvPr>
          <p:cNvSpPr txBox="1">
            <a:spLocks noChangeArrowheads="1"/>
          </p:cNvSpPr>
          <p:nvPr/>
        </p:nvSpPr>
        <p:spPr>
          <a:xfrm>
            <a:off x="196948" y="180975"/>
            <a:ext cx="11718387" cy="5786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L">
                <a:latin typeface="Arial" panose="020B0604020202020204" pitchFamily="34" charset="0"/>
              </a:rPr>
              <a:t>Geometría Molecular</a:t>
            </a:r>
            <a:endParaRPr lang="es-ES" altLang="es-CL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77D7184-90CB-4B84-A895-CA70B06FE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43" y="255418"/>
            <a:ext cx="11901266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Átomo central sin pares electrones libres.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178AD234-2762-4DDC-B566-D279F255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82" y="1473369"/>
            <a:ext cx="45473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A       átomo central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B       átomo periférico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67F2E7A3-CDDA-483B-A5DF-58A1AF317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2646" y="180418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BD984371-F68E-4C0E-A027-6BECFCEF7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2646" y="243605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7174" name="AutoShape 6">
            <a:extLst>
              <a:ext uri="{FF2B5EF4-FFF2-40B4-BE49-F238E27FC236}">
                <a16:creationId xmlns:a16="http://schemas.microsoft.com/office/drawing/2014/main" id="{2BC2A100-1E49-4F84-8BF6-D84F40F6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45068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2400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F9350770-7051-40EC-9A7A-158EA63B6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39" y="1772845"/>
            <a:ext cx="9906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3600" dirty="0" err="1">
                <a:latin typeface="Arial" panose="020B0604020202020204" pitchFamily="34" charset="0"/>
              </a:rPr>
              <a:t>AB</a:t>
            </a:r>
            <a:r>
              <a:rPr lang="es-ES" altLang="es-CL" sz="3600" baseline="-25000" dirty="0" err="1">
                <a:latin typeface="Arial" panose="020B0604020202020204" pitchFamily="34" charset="0"/>
              </a:rPr>
              <a:t>x</a:t>
            </a:r>
            <a:endParaRPr lang="es-ES" altLang="es-CL" sz="3600" baseline="-25000" dirty="0">
              <a:latin typeface="Arial" panose="020B0604020202020204" pitchFamily="34" charset="0"/>
            </a:endParaRP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AA4A79F7-F85C-457C-8274-DD927F807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63" y="4680318"/>
            <a:ext cx="1846206" cy="178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F4DDEE1D-00FC-4D93-8F23-D27F48938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29" y="3209439"/>
            <a:ext cx="3248577" cy="233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 Box 11">
            <a:extLst>
              <a:ext uri="{FF2B5EF4-FFF2-40B4-BE49-F238E27FC236}">
                <a16:creationId xmlns:a16="http://schemas.microsoft.com/office/drawing/2014/main" id="{3BE33CD5-01C4-4EF9-8EC7-E0327927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1"/>
            <a:ext cx="1011702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AB</a:t>
            </a:r>
            <a:r>
              <a:rPr lang="es-ES" altLang="es-CL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D2107CD-31AD-45B4-B1C6-1E56C9D9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048" y="5250283"/>
            <a:ext cx="1011702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AB</a:t>
            </a:r>
            <a:r>
              <a:rPr lang="es-ES" altLang="es-CL" baseline="-250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7D854C1D-943D-4E9B-B9EF-67462AF2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023" y="3900488"/>
            <a:ext cx="979612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s-ES" altLang="es-CL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679FA-C603-4FA2-A0C3-B5B064357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3109913"/>
            <a:ext cx="325755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0">
            <a:extLst>
              <a:ext uri="{FF2B5EF4-FFF2-40B4-BE49-F238E27FC236}">
                <a16:creationId xmlns:a16="http://schemas.microsoft.com/office/drawing/2014/main" id="{2E763489-377C-4131-9284-F5149F7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47" y="1676400"/>
            <a:ext cx="9805181" cy="508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47" name="Group 59">
            <a:extLst>
              <a:ext uri="{FF2B5EF4-FFF2-40B4-BE49-F238E27FC236}">
                <a16:creationId xmlns:a16="http://schemas.microsoft.com/office/drawing/2014/main" id="{7DA134A3-33B6-495E-8A77-5FDE0E7C2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64285"/>
              </p:ext>
            </p:extLst>
          </p:nvPr>
        </p:nvGraphicFramePr>
        <p:xfrm>
          <a:off x="1111347" y="1066800"/>
          <a:ext cx="9805182" cy="609600"/>
        </p:xfrm>
        <a:graphic>
          <a:graphicData uri="http://schemas.openxmlformats.org/drawingml/2006/table">
            <a:tbl>
              <a:tblPr/>
              <a:tblGrid>
                <a:gridCol w="189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5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r>
                        <a:rPr kumimoji="0" lang="es-E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r>
                        <a:rPr kumimoji="0" lang="es-E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r>
                        <a:rPr kumimoji="0" lang="es-E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r>
                        <a:rPr kumimoji="0" lang="es-E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  <a:r>
                        <a:rPr kumimoji="0" lang="es-E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 Box 2">
            <a:extLst>
              <a:ext uri="{FF2B5EF4-FFF2-40B4-BE49-F238E27FC236}">
                <a16:creationId xmlns:a16="http://schemas.microsoft.com/office/drawing/2014/main" id="{1E738A59-3CA9-473E-9DF9-EB3C9C3F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43" y="255418"/>
            <a:ext cx="11901266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Átomo central sin pares electrones libres.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210" name="Ink 8209">
                <a:extLst>
                  <a:ext uri="{FF2B5EF4-FFF2-40B4-BE49-F238E27FC236}">
                    <a16:creationId xmlns:a16="http://schemas.microsoft.com/office/drawing/2014/main" id="{E23996D2-C94A-42FB-81FB-3039A63F890A}"/>
                  </a:ext>
                </a:extLst>
              </p14:cNvPr>
              <p14:cNvContentPartPr/>
              <p14:nvPr/>
            </p14:nvContentPartPr>
            <p14:xfrm>
              <a:off x="5499306" y="4868081"/>
              <a:ext cx="360" cy="3600"/>
            </p14:xfrm>
          </p:contentPart>
        </mc:Choice>
        <mc:Fallback xmlns="">
          <p:pic>
            <p:nvPicPr>
              <p:cNvPr id="8210" name="Ink 8209">
                <a:extLst>
                  <a:ext uri="{FF2B5EF4-FFF2-40B4-BE49-F238E27FC236}">
                    <a16:creationId xmlns:a16="http://schemas.microsoft.com/office/drawing/2014/main" id="{E23996D2-C94A-42FB-81FB-3039A63F890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481306" y="4850081"/>
                <a:ext cx="36000" cy="3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DB8C26-1E31-4366-8985-8BBA583457B4}"/>
                  </a:ext>
                </a:extLst>
              </p14:cNvPr>
              <p14:cNvContentPartPr/>
              <p14:nvPr/>
            </p14:nvContentPartPr>
            <p14:xfrm>
              <a:off x="230760" y="71640"/>
              <a:ext cx="11177280" cy="63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DB8C26-1E31-4366-8985-8BBA583457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00" y="62280"/>
                <a:ext cx="11196000" cy="63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9D95F6-D324-4C4E-9D19-78CCD3C5EC0D}"/>
                  </a:ext>
                </a:extLst>
              </p14:cNvPr>
              <p14:cNvContentPartPr/>
              <p14:nvPr/>
            </p14:nvContentPartPr>
            <p14:xfrm>
              <a:off x="8658720" y="649800"/>
              <a:ext cx="2442960" cy="118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9D95F6-D324-4C4E-9D19-78CCD3C5EC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9360" y="640440"/>
                <a:ext cx="2461680" cy="11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76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29E9F7-AAB5-44C2-8472-F8CA763517F7}"/>
                  </a:ext>
                </a:extLst>
              </p14:cNvPr>
              <p14:cNvContentPartPr/>
              <p14:nvPr/>
            </p14:nvContentPartPr>
            <p14:xfrm>
              <a:off x="545400" y="183240"/>
              <a:ext cx="10758600" cy="623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29E9F7-AAB5-44C2-8472-F8CA76351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040" y="173880"/>
                <a:ext cx="10777320" cy="62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3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9BC606-9CF2-4569-BD32-DCB13CBF6C25}"/>
                  </a:ext>
                </a:extLst>
              </p14:cNvPr>
              <p14:cNvContentPartPr/>
              <p14:nvPr/>
            </p14:nvContentPartPr>
            <p14:xfrm>
              <a:off x="426240" y="253800"/>
              <a:ext cx="11433600" cy="635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9BC606-9CF2-4569-BD32-DCB13CBF6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880" y="244440"/>
                <a:ext cx="11452320" cy="63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91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A1C05F-87D4-4748-B4AE-A610E11BA348}"/>
                  </a:ext>
                </a:extLst>
              </p14:cNvPr>
              <p14:cNvContentPartPr/>
              <p14:nvPr/>
            </p14:nvContentPartPr>
            <p14:xfrm>
              <a:off x="538560" y="453960"/>
              <a:ext cx="5108400" cy="600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A1C05F-87D4-4748-B4AE-A610E11BA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200" y="444600"/>
                <a:ext cx="5127120" cy="60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95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4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>
            <a:extLst>
              <a:ext uri="{FF2B5EF4-FFF2-40B4-BE49-F238E27FC236}">
                <a16:creationId xmlns:a16="http://schemas.microsoft.com/office/drawing/2014/main" id="{C2131689-2958-4344-9BE1-723EFC7C6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CL" altLang="es-CL" sz="2400"/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B7AAD326-15F8-4D9C-B42C-C5DA33757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42" y="219075"/>
            <a:ext cx="11778175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Átomo central con 1 o más pares de electrones libres</a:t>
            </a: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040D0314-C3EF-4D11-B4EA-56F2B120F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24" y="1312187"/>
            <a:ext cx="1136435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800" dirty="0">
                <a:latin typeface="Arial" panose="020B0604020202020204" pitchFamily="34" charset="0"/>
              </a:rPr>
              <a:t>En este tipo de moléculas existirán fuerzas de repulsión de tres tipos: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800" dirty="0">
                <a:latin typeface="Arial" panose="020B0604020202020204" pitchFamily="34" charset="0"/>
              </a:rPr>
              <a:t>Par libre -  par libre  &gt; Par libre  -  par enlazante  &gt;par enlazante -par enlazante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146C0886-6C5B-4B55-A0FD-2B905FD1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229" y="3090593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Electrones enlazantes                 menor espacio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Pares libres            mayor espacio</a:t>
            </a:r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71CBA287-3B99-4D20-A50E-544C77B64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4606" y="330590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223" name="Line 8">
            <a:extLst>
              <a:ext uri="{FF2B5EF4-FFF2-40B4-BE49-F238E27FC236}">
                <a16:creationId xmlns:a16="http://schemas.microsoft.com/office/drawing/2014/main" id="{5C1A5CA7-E51F-4421-8818-D96505BC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887372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224" name="Text Box 9">
            <a:extLst>
              <a:ext uri="{FF2B5EF4-FFF2-40B4-BE49-F238E27FC236}">
                <a16:creationId xmlns:a16="http://schemas.microsoft.com/office/drawing/2014/main" id="{1A7C59A5-DDB3-416E-8BAB-773FF1D4B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184" y="4684152"/>
            <a:ext cx="316054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X       par libre</a:t>
            </a:r>
          </a:p>
        </p:txBody>
      </p:sp>
      <p:sp>
        <p:nvSpPr>
          <p:cNvPr id="9225" name="Line 10">
            <a:extLst>
              <a:ext uri="{FF2B5EF4-FFF2-40B4-BE49-F238E27FC236}">
                <a16:creationId xmlns:a16="http://schemas.microsoft.com/office/drawing/2014/main" id="{85CBC416-4CCD-4AB5-963A-83C8F8BCA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502685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B4D485-83D4-4DD0-A3CF-EC3CAFD6B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44" y="156469"/>
            <a:ext cx="11844997" cy="647575"/>
          </a:xfr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eaLnBrk="1" hangingPunct="1"/>
            <a:r>
              <a:rPr lang="es-ES" altLang="es-CL" sz="3200" dirty="0">
                <a:latin typeface="Arial" panose="020B0604020202020204" pitchFamily="34" charset="0"/>
              </a:rPr>
              <a:t>Momento Dipolar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9F3398F4-54F5-408D-81F2-06D063A99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55" y="938290"/>
            <a:ext cx="117183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Momento dipolar se refiere a la medida de la polaridad (desplazamiento de carga) en una especie.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D3CBEC73-8F43-42FD-9B24-7971792B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63" y="4283255"/>
            <a:ext cx="3896712" cy="2026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697572-B89D-4C5B-B06F-321F737FBE56}"/>
              </a:ext>
            </a:extLst>
          </p:cNvPr>
          <p:cNvSpPr txBox="1"/>
          <p:nvPr/>
        </p:nvSpPr>
        <p:spPr>
          <a:xfrm>
            <a:off x="7540339" y="2469362"/>
            <a:ext cx="20303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CL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Compuesto iónico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1BA72-4739-4CE9-B513-804E3666792A}"/>
              </a:ext>
            </a:extLst>
          </p:cNvPr>
          <p:cNvSpPr txBox="1"/>
          <p:nvPr/>
        </p:nvSpPr>
        <p:spPr>
          <a:xfrm>
            <a:off x="7108853" y="1758345"/>
            <a:ext cx="246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Compuestos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5F1AB-CBAB-467B-8E30-C97BCE685806}"/>
              </a:ext>
            </a:extLst>
          </p:cNvPr>
          <p:cNvSpPr txBox="1"/>
          <p:nvPr/>
        </p:nvSpPr>
        <p:spPr>
          <a:xfrm>
            <a:off x="1193430" y="1870592"/>
            <a:ext cx="285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415C5-CEE4-4C92-8D27-04DDDBFFC08D}"/>
              </a:ext>
            </a:extLst>
          </p:cNvPr>
          <p:cNvSpPr txBox="1"/>
          <p:nvPr/>
        </p:nvSpPr>
        <p:spPr>
          <a:xfrm>
            <a:off x="605510" y="2598003"/>
            <a:ext cx="1837035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</a:p>
          <a:p>
            <a:pPr algn="ctr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Átomo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ADEB2-D8F2-46EA-BB06-4B596465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654" y="2549824"/>
            <a:ext cx="1837035" cy="1224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A9B90-EE9E-445C-871E-C107DCEFF184}"/>
              </a:ext>
            </a:extLst>
          </p:cNvPr>
          <p:cNvSpPr txBox="1"/>
          <p:nvPr/>
        </p:nvSpPr>
        <p:spPr>
          <a:xfrm>
            <a:off x="281355" y="4134606"/>
            <a:ext cx="2412610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Agrupaciones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0596BB-8900-4831-BACB-78D02A4B9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299" y="3934640"/>
            <a:ext cx="2667000" cy="1362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7AE307-8D26-49D2-B180-A98A29A25565}"/>
              </a:ext>
            </a:extLst>
          </p:cNvPr>
          <p:cNvSpPr txBox="1"/>
          <p:nvPr/>
        </p:nvSpPr>
        <p:spPr>
          <a:xfrm>
            <a:off x="409161" y="5577715"/>
            <a:ext cx="2229731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Molécula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75DB4D-236B-4CC1-803C-E632B7B85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013" y="5581525"/>
            <a:ext cx="19050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970CB3D-9F0A-49D1-916E-6A1AFDB4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" y="977527"/>
            <a:ext cx="6345565" cy="16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>
            <a:extLst>
              <a:ext uri="{FF2B5EF4-FFF2-40B4-BE49-F238E27FC236}">
                <a16:creationId xmlns:a16="http://schemas.microsoft.com/office/drawing/2014/main" id="{B3C743DC-25FC-42F1-BFF3-C209DEA75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1871" y="1392701"/>
            <a:ext cx="131884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AB</a:t>
            </a:r>
            <a:r>
              <a:rPr lang="es-ES" altLang="es-CL" baseline="-25000" dirty="0">
                <a:latin typeface="Arial" panose="020B0604020202020204" pitchFamily="34" charset="0"/>
              </a:rPr>
              <a:t>3</a:t>
            </a:r>
            <a:r>
              <a:rPr lang="es-ES" altLang="es-CL" dirty="0">
                <a:latin typeface="Arial" panose="020B0604020202020204" pitchFamily="34" charset="0"/>
              </a:rPr>
              <a:t>X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FE902EA-E2F1-4648-8120-E10FC821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83" y="2817026"/>
            <a:ext cx="5020134" cy="12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>
            <a:extLst>
              <a:ext uri="{FF2B5EF4-FFF2-40B4-BE49-F238E27FC236}">
                <a16:creationId xmlns:a16="http://schemas.microsoft.com/office/drawing/2014/main" id="{15BF6309-40E8-4334-9208-0145E064C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1870" y="2924175"/>
            <a:ext cx="1318845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>
                <a:latin typeface="Arial" panose="020B0604020202020204" pitchFamily="34" charset="0"/>
              </a:rPr>
              <a:t>AB</a:t>
            </a:r>
            <a:r>
              <a:rPr lang="es-ES" altLang="es-CL" baseline="-25000">
                <a:latin typeface="Arial" panose="020B0604020202020204" pitchFamily="34" charset="0"/>
              </a:rPr>
              <a:t>2</a:t>
            </a:r>
            <a:r>
              <a:rPr lang="es-ES" altLang="es-CL">
                <a:latin typeface="Arial" panose="020B0604020202020204" pitchFamily="34" charset="0"/>
              </a:rPr>
              <a:t>X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AF391AC-BBC1-40F0-A10E-87122BC6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50" y="4448175"/>
            <a:ext cx="38862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7">
            <a:extLst>
              <a:ext uri="{FF2B5EF4-FFF2-40B4-BE49-F238E27FC236}">
                <a16:creationId xmlns:a16="http://schemas.microsoft.com/office/drawing/2014/main" id="{6C9826AD-1165-470E-BDC2-9933A5AB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1870" y="5008099"/>
            <a:ext cx="131884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AB</a:t>
            </a:r>
            <a:r>
              <a:rPr lang="es-ES" altLang="es-CL" baseline="-25000" dirty="0">
                <a:latin typeface="Arial" panose="020B0604020202020204" pitchFamily="34" charset="0"/>
              </a:rPr>
              <a:t>2</a:t>
            </a:r>
            <a:r>
              <a:rPr lang="es-ES" altLang="es-CL" dirty="0">
                <a:latin typeface="Arial" panose="020B0604020202020204" pitchFamily="34" charset="0"/>
              </a:rPr>
              <a:t>X</a:t>
            </a:r>
            <a:r>
              <a:rPr lang="es-ES" altLang="es-CL" baseline="-250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3CF276-FF85-4705-82C8-A252B7B4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42" y="219075"/>
            <a:ext cx="11778175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Átomo central con 1 o más pares de electrones libres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FBD1B-23E8-4CD1-915E-9AB56F7477EC}"/>
              </a:ext>
            </a:extLst>
          </p:cNvPr>
          <p:cNvSpPr txBox="1"/>
          <p:nvPr/>
        </p:nvSpPr>
        <p:spPr>
          <a:xfrm>
            <a:off x="1390493" y="1226849"/>
            <a:ext cx="124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CL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CL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0B0CF-F5C1-4774-8CEE-F4DECE41DB74}"/>
              </a:ext>
            </a:extLst>
          </p:cNvPr>
          <p:cNvSpPr txBox="1"/>
          <p:nvPr/>
        </p:nvSpPr>
        <p:spPr>
          <a:xfrm>
            <a:off x="1390493" y="3193366"/>
            <a:ext cx="124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s-CL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1ED34-522C-48ED-829C-2D5A3FFA4AE2}"/>
              </a:ext>
            </a:extLst>
          </p:cNvPr>
          <p:cNvSpPr txBox="1"/>
          <p:nvPr/>
        </p:nvSpPr>
        <p:spPr>
          <a:xfrm>
            <a:off x="1410111" y="5300486"/>
            <a:ext cx="113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63" name="Ink 10262">
                <a:extLst>
                  <a:ext uri="{FF2B5EF4-FFF2-40B4-BE49-F238E27FC236}">
                    <a16:creationId xmlns:a16="http://schemas.microsoft.com/office/drawing/2014/main" id="{2EF2F7C7-9C2C-453B-BAAA-ABAA88E57174}"/>
                  </a:ext>
                </a:extLst>
              </p14:cNvPr>
              <p14:cNvContentPartPr/>
              <p14:nvPr/>
            </p14:nvContentPartPr>
            <p14:xfrm>
              <a:off x="8943786" y="2051441"/>
              <a:ext cx="110520" cy="9000"/>
            </p14:xfrm>
          </p:contentPart>
        </mc:Choice>
        <mc:Fallback xmlns="">
          <p:pic>
            <p:nvPicPr>
              <p:cNvPr id="10263" name="Ink 10262">
                <a:extLst>
                  <a:ext uri="{FF2B5EF4-FFF2-40B4-BE49-F238E27FC236}">
                    <a16:creationId xmlns:a16="http://schemas.microsoft.com/office/drawing/2014/main" id="{2EF2F7C7-9C2C-453B-BAAA-ABAA88E571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5786" y="2033441"/>
                <a:ext cx="146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24" name="Ink 10323">
                <a:extLst>
                  <a:ext uri="{FF2B5EF4-FFF2-40B4-BE49-F238E27FC236}">
                    <a16:creationId xmlns:a16="http://schemas.microsoft.com/office/drawing/2014/main" id="{D70C2D91-020B-4F5A-A060-875A0511AD2E}"/>
                  </a:ext>
                </a:extLst>
              </p14:cNvPr>
              <p14:cNvContentPartPr/>
              <p14:nvPr/>
            </p14:nvContentPartPr>
            <p14:xfrm>
              <a:off x="7972146" y="4227281"/>
              <a:ext cx="360" cy="360"/>
            </p14:xfrm>
          </p:contentPart>
        </mc:Choice>
        <mc:Fallback xmlns="">
          <p:pic>
            <p:nvPicPr>
              <p:cNvPr id="10324" name="Ink 10323">
                <a:extLst>
                  <a:ext uri="{FF2B5EF4-FFF2-40B4-BE49-F238E27FC236}">
                    <a16:creationId xmlns:a16="http://schemas.microsoft.com/office/drawing/2014/main" id="{D70C2D91-020B-4F5A-A060-875A0511AD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54146" y="420928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31DAC4-D29A-4958-834F-E6839256E5BC}"/>
                  </a:ext>
                </a:extLst>
              </p14:cNvPr>
              <p14:cNvContentPartPr/>
              <p14:nvPr/>
            </p14:nvContentPartPr>
            <p14:xfrm>
              <a:off x="3944520" y="1059840"/>
              <a:ext cx="7183440" cy="558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31DAC4-D29A-4958-834F-E6839256E5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5160" y="1050480"/>
                <a:ext cx="7202160" cy="560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19603EA9-1BB2-41C3-B74B-5797B74B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0" y="1247867"/>
            <a:ext cx="10522633" cy="561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>
            <a:extLst>
              <a:ext uri="{FF2B5EF4-FFF2-40B4-BE49-F238E27FC236}">
                <a16:creationId xmlns:a16="http://schemas.microsoft.com/office/drawing/2014/main" id="{1FA753DA-BC93-42E6-968C-5901B9C1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300" y="663092"/>
            <a:ext cx="209139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sz="1600" dirty="0">
                <a:latin typeface="Arial" panose="020B0604020202020204" pitchFamily="34" charset="0"/>
              </a:rPr>
              <a:t>Distribución de los pares de electrones</a:t>
            </a: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F9F61B41-1FF4-4CB8-9B26-8B739C905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203" y="628291"/>
            <a:ext cx="219456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sz="1800" dirty="0">
                <a:latin typeface="Arial" panose="020B0604020202020204" pitchFamily="34" charset="0"/>
              </a:rPr>
              <a:t>Geometría de la molécula o 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ED396BE-7CA9-4BA8-AE52-E2749766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12" y="22127"/>
            <a:ext cx="11778175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dirty="0">
                <a:latin typeface="Arial" panose="020B0604020202020204" pitchFamily="34" charset="0"/>
              </a:rPr>
              <a:t>Átomo central con 1 o más pares de electrones libres</a:t>
            </a:r>
          </a:p>
        </p:txBody>
      </p:sp>
      <p:grpSp>
        <p:nvGrpSpPr>
          <p:cNvPr id="11300" name="Group 11299">
            <a:extLst>
              <a:ext uri="{FF2B5EF4-FFF2-40B4-BE49-F238E27FC236}">
                <a16:creationId xmlns:a16="http://schemas.microsoft.com/office/drawing/2014/main" id="{D6BE4F37-1D73-41DF-9304-E3CFD05EA029}"/>
              </a:ext>
            </a:extLst>
          </p:cNvPr>
          <p:cNvGrpSpPr/>
          <p:nvPr/>
        </p:nvGrpSpPr>
        <p:grpSpPr>
          <a:xfrm>
            <a:off x="10089666" y="1702601"/>
            <a:ext cx="413640" cy="144720"/>
            <a:chOff x="10089666" y="1702601"/>
            <a:chExt cx="41364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296" name="Ink 11295">
                  <a:extLst>
                    <a:ext uri="{FF2B5EF4-FFF2-40B4-BE49-F238E27FC236}">
                      <a16:creationId xmlns:a16="http://schemas.microsoft.com/office/drawing/2014/main" id="{88667716-036F-417D-9E24-24B53F6E5A5C}"/>
                    </a:ext>
                  </a:extLst>
                </p14:cNvPr>
                <p14:cNvContentPartPr/>
                <p14:nvPr/>
              </p14:nvContentPartPr>
              <p14:xfrm>
                <a:off x="10089666" y="1776401"/>
                <a:ext cx="14760" cy="70920"/>
              </p14:xfrm>
            </p:contentPart>
          </mc:Choice>
          <mc:Fallback xmlns="">
            <p:pic>
              <p:nvPicPr>
                <p:cNvPr id="11296" name="Ink 11295">
                  <a:extLst>
                    <a:ext uri="{FF2B5EF4-FFF2-40B4-BE49-F238E27FC236}">
                      <a16:creationId xmlns:a16="http://schemas.microsoft.com/office/drawing/2014/main" id="{88667716-036F-417D-9E24-24B53F6E5A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72026" y="1758761"/>
                  <a:ext cx="50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297" name="Ink 11296">
                  <a:extLst>
                    <a:ext uri="{FF2B5EF4-FFF2-40B4-BE49-F238E27FC236}">
                      <a16:creationId xmlns:a16="http://schemas.microsoft.com/office/drawing/2014/main" id="{F0FA0C20-6508-4A39-9F9A-4C704B3A8D4F}"/>
                    </a:ext>
                  </a:extLst>
                </p14:cNvPr>
                <p14:cNvContentPartPr/>
                <p14:nvPr/>
              </p14:nvContentPartPr>
              <p14:xfrm>
                <a:off x="10089666" y="1803761"/>
                <a:ext cx="360" cy="360"/>
              </p14:xfrm>
            </p:contentPart>
          </mc:Choice>
          <mc:Fallback xmlns="">
            <p:pic>
              <p:nvPicPr>
                <p:cNvPr id="11297" name="Ink 11296">
                  <a:extLst>
                    <a:ext uri="{FF2B5EF4-FFF2-40B4-BE49-F238E27FC236}">
                      <a16:creationId xmlns:a16="http://schemas.microsoft.com/office/drawing/2014/main" id="{F0FA0C20-6508-4A39-9F9A-4C704B3A8D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72026" y="17857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298" name="Ink 11297">
                  <a:extLst>
                    <a:ext uri="{FF2B5EF4-FFF2-40B4-BE49-F238E27FC236}">
                      <a16:creationId xmlns:a16="http://schemas.microsoft.com/office/drawing/2014/main" id="{1161D208-788D-4DE7-93AD-BBBBDA87CBD8}"/>
                    </a:ext>
                  </a:extLst>
                </p14:cNvPr>
                <p14:cNvContentPartPr/>
                <p14:nvPr/>
              </p14:nvContentPartPr>
              <p14:xfrm>
                <a:off x="10089666" y="1769921"/>
                <a:ext cx="301320" cy="66240"/>
              </p14:xfrm>
            </p:contentPart>
          </mc:Choice>
          <mc:Fallback xmlns="">
            <p:pic>
              <p:nvPicPr>
                <p:cNvPr id="11298" name="Ink 11297">
                  <a:extLst>
                    <a:ext uri="{FF2B5EF4-FFF2-40B4-BE49-F238E27FC236}">
                      <a16:creationId xmlns:a16="http://schemas.microsoft.com/office/drawing/2014/main" id="{1161D208-788D-4DE7-93AD-BBBBDA87CB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2026" y="1751921"/>
                  <a:ext cx="336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299" name="Ink 11298">
                  <a:extLst>
                    <a:ext uri="{FF2B5EF4-FFF2-40B4-BE49-F238E27FC236}">
                      <a16:creationId xmlns:a16="http://schemas.microsoft.com/office/drawing/2014/main" id="{A153B697-85C9-4BB1-9DFD-24349E4678DC}"/>
                    </a:ext>
                  </a:extLst>
                </p14:cNvPr>
                <p14:cNvContentPartPr/>
                <p14:nvPr/>
              </p14:nvContentPartPr>
              <p14:xfrm>
                <a:off x="10394946" y="1702601"/>
                <a:ext cx="108360" cy="63360"/>
              </p14:xfrm>
            </p:contentPart>
          </mc:Choice>
          <mc:Fallback xmlns="">
            <p:pic>
              <p:nvPicPr>
                <p:cNvPr id="11299" name="Ink 11298">
                  <a:extLst>
                    <a:ext uri="{FF2B5EF4-FFF2-40B4-BE49-F238E27FC236}">
                      <a16:creationId xmlns:a16="http://schemas.microsoft.com/office/drawing/2014/main" id="{A153B697-85C9-4BB1-9DFD-24349E4678D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76946" y="1684601"/>
                  <a:ext cx="1440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20" name="Group 11319">
            <a:extLst>
              <a:ext uri="{FF2B5EF4-FFF2-40B4-BE49-F238E27FC236}">
                <a16:creationId xmlns:a16="http://schemas.microsoft.com/office/drawing/2014/main" id="{3ACC4D32-DFAB-4A8F-8EF0-218584853273}"/>
              </a:ext>
            </a:extLst>
          </p:cNvPr>
          <p:cNvGrpSpPr/>
          <p:nvPr/>
        </p:nvGrpSpPr>
        <p:grpSpPr>
          <a:xfrm>
            <a:off x="2250306" y="1652921"/>
            <a:ext cx="91800" cy="35280"/>
            <a:chOff x="2250306" y="1652921"/>
            <a:chExt cx="91800" cy="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0AFF1D-55F0-46C2-9B11-D7297B12437D}"/>
                    </a:ext>
                  </a:extLst>
                </p14:cNvPr>
                <p14:cNvContentPartPr/>
                <p14:nvPr/>
              </p14:nvContentPartPr>
              <p14:xfrm>
                <a:off x="2252466" y="1652921"/>
                <a:ext cx="896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0AFF1D-55F0-46C2-9B11-D7297B1243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34466" y="1635281"/>
                  <a:ext cx="125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DA454E-C886-46C7-BE26-224D46C503B1}"/>
                    </a:ext>
                  </a:extLst>
                </p14:cNvPr>
                <p14:cNvContentPartPr/>
                <p14:nvPr/>
              </p14:nvContentPartPr>
              <p14:xfrm>
                <a:off x="2250306" y="1684601"/>
                <a:ext cx="8748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DA454E-C886-46C7-BE26-224D46C503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32306" y="1666961"/>
                  <a:ext cx="123120" cy="3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>
            <a:extLst>
              <a:ext uri="{FF2B5EF4-FFF2-40B4-BE49-F238E27FC236}">
                <a16:creationId xmlns:a16="http://schemas.microsoft.com/office/drawing/2014/main" id="{A1F0D245-6AAF-41CE-98DC-B5D2830A1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2" y="1270783"/>
            <a:ext cx="1153550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b="1" u="sng" dirty="0">
                <a:latin typeface="Arial" panose="020B0604020202020204" pitchFamily="34" charset="0"/>
              </a:rPr>
              <a:t>Para aplicar el método RPECV debemos: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1.- Escribir la estructura de Lewis de la especie.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2.- Contar el número de grupos de electrones que rodean el átomo central (enlazantes y libres).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3.- Utilizar las tablas para predecir la geometría.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4.- Predecir los ángulos de enlace, según la fuerza de repulsión entre los pares de electrones.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0E731-065E-431F-A557-183B64690727}"/>
              </a:ext>
            </a:extLst>
          </p:cNvPr>
          <p:cNvSpPr txBox="1"/>
          <p:nvPr/>
        </p:nvSpPr>
        <p:spPr>
          <a:xfrm>
            <a:off x="98474" y="225474"/>
            <a:ext cx="1209352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Geometría molecular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F00B7E13-A7E6-4587-A9D5-19C2D9B2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50" y="1036320"/>
            <a:ext cx="1167852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>
                <a:latin typeface="Arial" panose="020B0604020202020204" pitchFamily="34" charset="0"/>
              </a:rPr>
              <a:t>Ejercicios: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>
                <a:latin typeface="Arial" panose="020B0604020202020204" pitchFamily="34" charset="0"/>
              </a:rPr>
              <a:t>1.- Prediga la geometría de las siguientes especies: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>
                <a:latin typeface="Arial" panose="020B0604020202020204" pitchFamily="34" charset="0"/>
              </a:rPr>
              <a:t>SiBr</a:t>
            </a:r>
            <a:r>
              <a:rPr lang="es-ES" altLang="es-CL" baseline="-25000">
                <a:latin typeface="Arial" panose="020B0604020202020204" pitchFamily="34" charset="0"/>
              </a:rPr>
              <a:t>4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>
                <a:latin typeface="Arial" panose="020B0604020202020204" pitchFamily="34" charset="0"/>
              </a:rPr>
              <a:t>CS</a:t>
            </a:r>
            <a:r>
              <a:rPr lang="es-ES" altLang="es-CL" baseline="-250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>
                <a:latin typeface="Arial" panose="020B0604020202020204" pitchFamily="34" charset="0"/>
              </a:rPr>
              <a:t>NO</a:t>
            </a:r>
            <a:r>
              <a:rPr lang="es-ES" altLang="es-CL" baseline="-25000">
                <a:latin typeface="Arial" panose="020B0604020202020204" pitchFamily="34" charset="0"/>
              </a:rPr>
              <a:t>3</a:t>
            </a:r>
            <a:r>
              <a:rPr lang="es-ES" altLang="es-CL" baseline="300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0FC0-0CA6-4FF5-A8B3-4E7C9CAEBF78}"/>
              </a:ext>
            </a:extLst>
          </p:cNvPr>
          <p:cNvSpPr txBox="1"/>
          <p:nvPr/>
        </p:nvSpPr>
        <p:spPr>
          <a:xfrm>
            <a:off x="98474" y="225474"/>
            <a:ext cx="1209352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Geometría molecular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E58333-F013-49F5-B194-4C8E02A48ABD}"/>
                  </a:ext>
                </a:extLst>
              </p14:cNvPr>
              <p14:cNvContentPartPr/>
              <p14:nvPr/>
            </p14:nvContentPartPr>
            <p14:xfrm>
              <a:off x="193680" y="2160"/>
              <a:ext cx="11765520" cy="594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E58333-F013-49F5-B194-4C8E02A48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20" y="-7200"/>
                <a:ext cx="11784240" cy="59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47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805C88-F58F-4735-AE3B-498B29CC6548}"/>
                  </a:ext>
                </a:extLst>
              </p14:cNvPr>
              <p14:cNvContentPartPr/>
              <p14:nvPr/>
            </p14:nvContentPartPr>
            <p14:xfrm>
              <a:off x="268920" y="131040"/>
              <a:ext cx="11806200" cy="656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805C88-F58F-4735-AE3B-498B29CC65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121680"/>
                <a:ext cx="11824920" cy="65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79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2171CA-756F-452E-A667-5C6AB2790967}"/>
                  </a:ext>
                </a:extLst>
              </p14:cNvPr>
              <p14:cNvContentPartPr/>
              <p14:nvPr/>
            </p14:nvContentPartPr>
            <p14:xfrm>
              <a:off x="322560" y="212760"/>
              <a:ext cx="11055600" cy="639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2171CA-756F-452E-A667-5C6AB27909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0" y="203400"/>
                <a:ext cx="11074320" cy="64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14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83F836-9F9A-4FB5-8EA8-F8D78C7D8420}"/>
                  </a:ext>
                </a:extLst>
              </p14:cNvPr>
              <p14:cNvContentPartPr/>
              <p14:nvPr/>
            </p14:nvContentPartPr>
            <p14:xfrm>
              <a:off x="525600" y="102600"/>
              <a:ext cx="10999440" cy="596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83F836-9F9A-4FB5-8EA8-F8D78C7D8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93240"/>
                <a:ext cx="11018160" cy="59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47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5BB7AC-DC7B-4C3B-9F7C-091342F2DF9E}"/>
                  </a:ext>
                </a:extLst>
              </p14:cNvPr>
              <p14:cNvContentPartPr/>
              <p14:nvPr/>
            </p14:nvContentPartPr>
            <p14:xfrm>
              <a:off x="194760" y="282600"/>
              <a:ext cx="10990080" cy="541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5BB7AC-DC7B-4C3B-9F7C-091342F2D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400" y="273240"/>
                <a:ext cx="11008800" cy="54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7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069844-7C3B-4A2C-A552-C7248E78130B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" y="242600"/>
            <a:ext cx="11844997" cy="53980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L" sz="3200">
                <a:latin typeface="Arial" panose="020B0604020202020204" pitchFamily="34" charset="0"/>
              </a:rPr>
              <a:t>Momento Dipolar</a:t>
            </a:r>
            <a:endParaRPr lang="es-ES" altLang="es-CL" sz="3200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A40BB-D223-48B4-97C3-77368AE7654E}"/>
              </a:ext>
            </a:extLst>
          </p:cNvPr>
          <p:cNvSpPr txBox="1"/>
          <p:nvPr/>
        </p:nvSpPr>
        <p:spPr>
          <a:xfrm>
            <a:off x="243840" y="1237957"/>
            <a:ext cx="11844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Momento dipolar de enlace: vector que indica la dirección y el sentido en el que se concentra la carga negativa.</a:t>
            </a:r>
          </a:p>
        </p:txBody>
      </p:sp>
      <p:pic>
        <p:nvPicPr>
          <p:cNvPr id="1028" name="Picture 4" descr="Artículos - Elbibliote.com">
            <a:extLst>
              <a:ext uri="{FF2B5EF4-FFF2-40B4-BE49-F238E27FC236}">
                <a16:creationId xmlns:a16="http://schemas.microsoft.com/office/drawing/2014/main" id="{D6210C95-2ECC-46C1-B7E8-CF46ED5C2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03" y="2537604"/>
            <a:ext cx="5524155" cy="34974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89D16-9930-4EDE-BDC7-6A40CB02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0" y="2374945"/>
            <a:ext cx="4644572" cy="40622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E2AFC4-8FB1-4E38-9583-4973914414FC}"/>
                  </a:ext>
                </a:extLst>
              </p14:cNvPr>
              <p14:cNvContentPartPr/>
              <p14:nvPr/>
            </p14:nvContentPartPr>
            <p14:xfrm>
              <a:off x="6313266" y="352744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E2AFC4-8FB1-4E38-9583-4973914414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4266" y="35188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52D2B2-34D4-4A46-A41F-88BF74AEFA10}"/>
                  </a:ext>
                </a:extLst>
              </p14:cNvPr>
              <p14:cNvContentPartPr/>
              <p14:nvPr/>
            </p14:nvContentPartPr>
            <p14:xfrm>
              <a:off x="2442960" y="2555280"/>
              <a:ext cx="5379840" cy="362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52D2B2-34D4-4A46-A41F-88BF74AEFA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3600" y="2545920"/>
                <a:ext cx="5398560" cy="36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65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793636E-9B95-4EEB-A95C-92FD05CCC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" y="1242646"/>
            <a:ext cx="117043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En el caso de moléculas diatómicas, serán polares (poseerán momento dipolar), aquellas conformadas por átomos  de elementos diferentes.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Para una molécula que contenga 3 o más átomos de elementos diferentes, su polaridad dependerá de la polaridad de sus enlaces y de su geometría.</a:t>
            </a:r>
            <a:endParaRPr lang="es-ES" altLang="es-CL" sz="2400" dirty="0">
              <a:latin typeface="Arial" panose="020B0604020202020204" pitchFamily="34" charset="0"/>
            </a:endParaRP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CF073EB7-6B19-4962-9AC1-29CB60F9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3" y="4543865"/>
            <a:ext cx="4622110" cy="107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9AAEA61-17A9-433A-89B0-D73215B5BC7F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" y="242600"/>
            <a:ext cx="11844997" cy="53980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L" sz="3200">
                <a:latin typeface="Arial" panose="020B0604020202020204" pitchFamily="34" charset="0"/>
              </a:rPr>
              <a:t>Momento Dipolar</a:t>
            </a:r>
            <a:endParaRPr lang="es-ES" altLang="es-CL" sz="3200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418E5-6E66-4800-9EFA-18DFD9B0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63" y="3561936"/>
            <a:ext cx="3211198" cy="2808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0A31FE-CD72-4D8A-935E-BF84D6D8079E}"/>
                  </a:ext>
                </a:extLst>
              </p14:cNvPr>
              <p14:cNvContentPartPr/>
              <p14:nvPr/>
            </p14:nvContentPartPr>
            <p14:xfrm>
              <a:off x="785880" y="3024000"/>
              <a:ext cx="8854560" cy="331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0A31FE-CD72-4D8A-935E-BF84D6D807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520" y="3014640"/>
                <a:ext cx="8873280" cy="332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3E3E3640-E035-4463-B522-03A9CDBE1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28" y="1104874"/>
            <a:ext cx="111275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El momento dipolar de una molécula poliatómica será la resultante de los momentos dipolares de cada enlace. 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CBC33203-18FA-4B3E-9B96-FD95C551C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79" y="2152357"/>
            <a:ext cx="727233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5">
            <a:extLst>
              <a:ext uri="{FF2B5EF4-FFF2-40B4-BE49-F238E27FC236}">
                <a16:creationId xmlns:a16="http://schemas.microsoft.com/office/drawing/2014/main" id="{EB4D6BEF-69F7-41AC-BAEF-A6EA466A6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" y="4691576"/>
            <a:ext cx="1180279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Estas dos moléculas tienen la misma geometría, pero no poseen el mismo valor ni dirección del momento dipolar.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solidFill>
                  <a:srgbClr val="C00000"/>
                </a:solidFill>
                <a:latin typeface="Arial" panose="020B0604020202020204" pitchFamily="34" charset="0"/>
              </a:rPr>
              <a:t>Podremos a través de la geometría de una molécula predecir si esta tendrá o no momento dipolar.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44BB3-9411-4672-9277-5A549B0977E4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" y="242600"/>
            <a:ext cx="11844997" cy="53980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bg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bg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L" sz="3200">
                <a:latin typeface="Arial" panose="020B0604020202020204" pitchFamily="34" charset="0"/>
              </a:rPr>
              <a:t>Momento Dipolar</a:t>
            </a:r>
            <a:endParaRPr lang="es-ES" altLang="es-CL" sz="3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877598-98CE-49CF-96A4-89A0F0253F25}"/>
                  </a:ext>
                </a:extLst>
              </p14:cNvPr>
              <p14:cNvContentPartPr/>
              <p14:nvPr/>
            </p14:nvContentPartPr>
            <p14:xfrm>
              <a:off x="4471200" y="4211280"/>
              <a:ext cx="3237840" cy="27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877598-98CE-49CF-96A4-89A0F0253F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1840" y="4201920"/>
                <a:ext cx="3256560" cy="29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DBC91F48-C070-4639-8C35-4975B4CF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77" y="333376"/>
            <a:ext cx="9101797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8A1D46E3-6FFA-4ED3-9785-CDAEDE31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7" y="4060874"/>
            <a:ext cx="1135262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Prediga si las siguientes moléculas tendrán o no momento dipolar: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400" dirty="0">
                <a:latin typeface="Arial" panose="020B0604020202020204" pitchFamily="34" charset="0"/>
              </a:rPr>
              <a:t>BF</a:t>
            </a:r>
            <a:r>
              <a:rPr lang="es-ES" altLang="es-CL" sz="2400" baseline="-25000" dirty="0">
                <a:latin typeface="Arial" panose="020B0604020202020204" pitchFamily="34" charset="0"/>
              </a:rPr>
              <a:t>3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400" dirty="0">
                <a:latin typeface="Arial" panose="020B0604020202020204" pitchFamily="34" charset="0"/>
              </a:rPr>
              <a:t>CH</a:t>
            </a:r>
            <a:r>
              <a:rPr lang="es-ES" altLang="es-CL" sz="2400" baseline="-25000" dirty="0">
                <a:latin typeface="Arial" panose="020B0604020202020204" pitchFamily="34" charset="0"/>
              </a:rPr>
              <a:t>2</a:t>
            </a:r>
            <a:r>
              <a:rPr lang="es-ES" altLang="es-CL" sz="2400" dirty="0">
                <a:latin typeface="Arial" panose="020B0604020202020204" pitchFamily="34" charset="0"/>
              </a:rPr>
              <a:t>Cl</a:t>
            </a:r>
            <a:r>
              <a:rPr lang="es-ES" altLang="es-CL" sz="2400" baseline="-25000" dirty="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s-ES" altLang="es-CL" sz="2400" dirty="0">
                <a:latin typeface="Arial" panose="020B0604020202020204" pitchFamily="34" charset="0"/>
              </a:rPr>
              <a:t>CS</a:t>
            </a:r>
            <a:r>
              <a:rPr lang="es-ES" altLang="es-CL" sz="2400" baseline="-25000" dirty="0"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09E844-D7DC-40C1-94C0-A10FE68AC77F}"/>
                  </a:ext>
                </a:extLst>
              </p14:cNvPr>
              <p14:cNvContentPartPr/>
              <p14:nvPr/>
            </p14:nvContentPartPr>
            <p14:xfrm>
              <a:off x="4263480" y="4479840"/>
              <a:ext cx="4714920" cy="232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09E844-D7DC-40C1-94C0-A10FE68AC7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4120" y="4470480"/>
                <a:ext cx="4733640" cy="234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ABD2EB4-AD9E-4567-AE2D-68B486BCC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948" y="180975"/>
            <a:ext cx="11718387" cy="747494"/>
          </a:xfr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eaLnBrk="1" hangingPunct="1"/>
            <a:r>
              <a:rPr lang="es-ES" altLang="es-CL" dirty="0">
                <a:solidFill>
                  <a:schemeClr val="tx1"/>
                </a:solidFill>
                <a:latin typeface="Arial" panose="020B0604020202020204" pitchFamily="34" charset="0"/>
              </a:rPr>
              <a:t>Geometría Molecular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D2D54330-5526-4974-AA88-09458E2C8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820" y="1290698"/>
            <a:ext cx="977704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800" b="1" dirty="0">
                <a:latin typeface="Arial" panose="020B0604020202020204" pitchFamily="34" charset="0"/>
              </a:rPr>
              <a:t>Distribución espacial de los átomos de una molécula.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800" b="1" dirty="0">
                <a:latin typeface="Arial" panose="020B0604020202020204" pitchFamily="34" charset="0"/>
              </a:rPr>
              <a:t>Átomos enlazados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800" b="1" dirty="0">
                <a:latin typeface="Arial" panose="020B0604020202020204" pitchFamily="34" charset="0"/>
              </a:rPr>
              <a:t>Ángulo de enlace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es-CL" sz="2800" b="1" dirty="0">
                <a:latin typeface="Arial" panose="020B0604020202020204" pitchFamily="34" charset="0"/>
              </a:rPr>
              <a:t>Distancia entre átomos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A652169B-43C0-449A-A1A0-CF5A5E01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26" y="2269588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Determinación experimental</a:t>
            </a:r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86A8FC95-43BA-4889-8912-AA8A6139090D}"/>
              </a:ext>
            </a:extLst>
          </p:cNvPr>
          <p:cNvSpPr>
            <a:spLocks/>
          </p:cNvSpPr>
          <p:nvPr/>
        </p:nvSpPr>
        <p:spPr bwMode="auto">
          <a:xfrm>
            <a:off x="5613008" y="2026503"/>
            <a:ext cx="263769" cy="1726407"/>
          </a:xfrm>
          <a:prstGeom prst="rightBrace">
            <a:avLst>
              <a:gd name="adj1" fmla="val 27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240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DE6FAB8-EB5D-4923-8C34-5F9F48359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2" y="3429000"/>
            <a:ext cx="3153508" cy="322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64BA75CB-8860-47D9-9636-BB451839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5" y="1074738"/>
            <a:ext cx="11718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Pero existen ciertos métodos que nos permiten predecir la geometría de iones y moléculas.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25DE97D-CCFF-4BEA-83DC-D5386D2D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6000"/>
            <a:ext cx="2057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Nº de electrones que rodean al átomo central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9A81B0A3-791B-4CEC-A392-4AEF78826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05001"/>
            <a:ext cx="19812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Supone que los pares de electrones de la capa de valencia se repelen entre sí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E8452979-583C-4F2D-9DA2-E8DAAD5AB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590800"/>
            <a:ext cx="2133600" cy="156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Deben estar lo más alejados posible</a:t>
            </a:r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E95674F2-092A-4DEC-BF4F-3A65A5914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95600"/>
            <a:ext cx="762000" cy="609600"/>
          </a:xfrm>
          <a:custGeom>
            <a:avLst/>
            <a:gdLst>
              <a:gd name="T0" fmla="*/ 20161250 w 21600"/>
              <a:gd name="T1" fmla="*/ 0 h 21600"/>
              <a:gd name="T2" fmla="*/ 0 w 21600"/>
              <a:gd name="T3" fmla="*/ 8602133 h 21600"/>
              <a:gd name="T4" fmla="*/ 20161250 w 21600"/>
              <a:gd name="T5" fmla="*/ 17204267 h 21600"/>
              <a:gd name="T6" fmla="*/ 26881667 w 21600"/>
              <a:gd name="T7" fmla="*/ 86021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CBAD23F0-9EEC-4CA7-87F9-792DC7C43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95600"/>
            <a:ext cx="762000" cy="609600"/>
          </a:xfrm>
          <a:custGeom>
            <a:avLst/>
            <a:gdLst>
              <a:gd name="T0" fmla="*/ 20161250 w 21600"/>
              <a:gd name="T1" fmla="*/ 0 h 21600"/>
              <a:gd name="T2" fmla="*/ 0 w 21600"/>
              <a:gd name="T3" fmla="*/ 8602133 h 21600"/>
              <a:gd name="T4" fmla="*/ 20161250 w 21600"/>
              <a:gd name="T5" fmla="*/ 17204267 h 21600"/>
              <a:gd name="T6" fmla="*/ 26881667 w 21600"/>
              <a:gd name="T7" fmla="*/ 86021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F5D3922-1DD8-436A-8541-6CBDA8CE8B2F}"/>
              </a:ext>
            </a:extLst>
          </p:cNvPr>
          <p:cNvSpPr txBox="1">
            <a:spLocks noChangeArrowheads="1"/>
          </p:cNvSpPr>
          <p:nvPr/>
        </p:nvSpPr>
        <p:spPr>
          <a:xfrm>
            <a:off x="236806" y="163321"/>
            <a:ext cx="11718387" cy="5535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L">
                <a:latin typeface="Arial" panose="020B0604020202020204" pitchFamily="34" charset="0"/>
              </a:rPr>
              <a:t>Geometría Molecular</a:t>
            </a:r>
            <a:endParaRPr lang="es-ES" altLang="es-CL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E24F1-C50E-4A76-BAF2-F8F0C68FA544}"/>
              </a:ext>
            </a:extLst>
          </p:cNvPr>
          <p:cNvSpPr txBox="1"/>
          <p:nvPr/>
        </p:nvSpPr>
        <p:spPr>
          <a:xfrm>
            <a:off x="2464191" y="5332888"/>
            <a:ext cx="756841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Método RPECV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F1F5E7-E15E-4DA0-B12D-F96BC1858BED}"/>
                  </a:ext>
                </a:extLst>
              </p14:cNvPr>
              <p14:cNvContentPartPr/>
              <p14:nvPr/>
            </p14:nvContentPartPr>
            <p14:xfrm>
              <a:off x="2023200" y="3853080"/>
              <a:ext cx="2480760" cy="69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F1F5E7-E15E-4DA0-B12D-F96BC1858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840" y="3843720"/>
                <a:ext cx="2499480" cy="71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BF5794B2-66F4-49AD-B927-CCE28C54F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94" y="1129605"/>
            <a:ext cx="112963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Par enlazante                   forman el enlace      H – F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En las moléculas poliatómicas existe más de un par enlazante, y por lo tanto entre ellos habrá repulsión.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F84DD428-82FC-48A1-9521-08DF85357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838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E0E9142-1B38-44EC-8274-9F3EACD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28" y="2862311"/>
            <a:ext cx="4596619" cy="33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>
            <a:extLst>
              <a:ext uri="{FF2B5EF4-FFF2-40B4-BE49-F238E27FC236}">
                <a16:creationId xmlns:a16="http://schemas.microsoft.com/office/drawing/2014/main" id="{93E24E60-DFEC-4D32-B986-4D8A7243B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10760"/>
            <a:ext cx="47490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>
                <a:latin typeface="Arial" panose="020B0604020202020204" pitchFamily="34" charset="0"/>
              </a:rPr>
              <a:t>La geometría final de la molécula será aquella donde la repulsión entre pares de electrones es mínima.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58872ADF-FA84-4D7A-B6C1-C6D111BC4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0"/>
            <a:ext cx="452041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CL" sz="2400">
                <a:latin typeface="Arial" panose="020B0604020202020204" pitchFamily="34" charset="0"/>
              </a:rPr>
              <a:t>Modelo de repulsión de los pares de electrones de la capa de valencia (RPECV).</a:t>
            </a:r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99A8D926-CFE0-4BB0-9A9D-C4C31BAC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509" y="4254191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2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570279-BA6C-4107-AFE0-12D372B40627}"/>
              </a:ext>
            </a:extLst>
          </p:cNvPr>
          <p:cNvSpPr txBox="1">
            <a:spLocks noChangeArrowheads="1"/>
          </p:cNvSpPr>
          <p:nvPr/>
        </p:nvSpPr>
        <p:spPr>
          <a:xfrm>
            <a:off x="196948" y="323999"/>
            <a:ext cx="11718387" cy="60447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CL">
                <a:latin typeface="Arial" panose="020B0604020202020204" pitchFamily="34" charset="0"/>
              </a:rPr>
              <a:t>Geometría Molecular</a:t>
            </a:r>
            <a:endParaRPr lang="es-ES" altLang="es-CL" dirty="0"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724E59-33BA-4409-85F1-69F98CBD3F52}"/>
              </a:ext>
            </a:extLst>
          </p:cNvPr>
          <p:cNvCxnSpPr/>
          <p:nvPr/>
        </p:nvCxnSpPr>
        <p:spPr>
          <a:xfrm>
            <a:off x="2602523" y="1400939"/>
            <a:ext cx="98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DCCF875-9FA7-4124-BBEC-F4C57C23538F}"/>
              </a:ext>
            </a:extLst>
          </p:cNvPr>
          <p:cNvGrpSpPr/>
          <p:nvPr/>
        </p:nvGrpSpPr>
        <p:grpSpPr>
          <a:xfrm>
            <a:off x="7264026" y="1129121"/>
            <a:ext cx="282960" cy="302760"/>
            <a:chOff x="7264026" y="1129121"/>
            <a:chExt cx="28296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270234-CFA2-4993-94AF-87AF4E42378C}"/>
                    </a:ext>
                  </a:extLst>
                </p14:cNvPr>
                <p14:cNvContentPartPr/>
                <p14:nvPr/>
              </p14:nvContentPartPr>
              <p14:xfrm>
                <a:off x="7264026" y="1129121"/>
                <a:ext cx="178920" cy="12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270234-CFA2-4993-94AF-87AF4E4237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6386" y="1111121"/>
                  <a:ext cx="21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4C261B3-D077-474A-9089-82160CD5D484}"/>
                    </a:ext>
                  </a:extLst>
                </p14:cNvPr>
                <p14:cNvContentPartPr/>
                <p14:nvPr/>
              </p14:nvContentPartPr>
              <p14:xfrm>
                <a:off x="7514946" y="1175921"/>
                <a:ext cx="32040" cy="255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4C261B3-D077-474A-9089-82160CD5D4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96946" y="1158281"/>
                  <a:ext cx="6768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B5C754-F5AA-4F2B-B415-80B584DD866C}"/>
                  </a:ext>
                </a:extLst>
              </p14:cNvPr>
              <p14:cNvContentPartPr/>
              <p14:nvPr/>
            </p14:nvContentPartPr>
            <p14:xfrm>
              <a:off x="7303626" y="1540601"/>
              <a:ext cx="183240" cy="1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B5C754-F5AA-4F2B-B415-80B584DD86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5626" y="1522961"/>
                <a:ext cx="218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489507-BD82-4D2A-96B9-08E0844D463A}"/>
                  </a:ext>
                </a:extLst>
              </p14:cNvPr>
              <p14:cNvContentPartPr/>
              <p14:nvPr/>
            </p14:nvContentPartPr>
            <p14:xfrm>
              <a:off x="6947640" y="1018800"/>
              <a:ext cx="2960280" cy="783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489507-BD82-4D2A-96B9-08E0844D46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38280" y="1009440"/>
                <a:ext cx="2979000" cy="8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559</TotalTime>
  <Words>600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Tw Cen MT</vt:lpstr>
      <vt:lpstr>Droplet</vt:lpstr>
      <vt:lpstr>Momento dipolar y Geometría molecular</vt:lpstr>
      <vt:lpstr>Momento Dipolar</vt:lpstr>
      <vt:lpstr>PowerPoint Presentation</vt:lpstr>
      <vt:lpstr>PowerPoint Presentation</vt:lpstr>
      <vt:lpstr>PowerPoint Presentation</vt:lpstr>
      <vt:lpstr>PowerPoint Presentation</vt:lpstr>
      <vt:lpstr>Geometría Molecular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 dipolar y Geometría molecular</dc:title>
  <dc:creator>Carla Beatriz Muñoz Vega</dc:creator>
  <cp:lastModifiedBy>Carla Beatriz Muñoz Vega</cp:lastModifiedBy>
  <cp:revision>11</cp:revision>
  <dcterms:created xsi:type="dcterms:W3CDTF">2020-12-08T15:57:06Z</dcterms:created>
  <dcterms:modified xsi:type="dcterms:W3CDTF">2021-07-14T14:03:48Z</dcterms:modified>
</cp:coreProperties>
</file>