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7" r:id="rId3"/>
    <p:sldId id="288" r:id="rId4"/>
    <p:sldId id="289" r:id="rId5"/>
    <p:sldId id="291" r:id="rId6"/>
    <p:sldId id="296" r:id="rId7"/>
    <p:sldId id="292" r:id="rId8"/>
    <p:sldId id="293" r:id="rId9"/>
    <p:sldId id="294" r:id="rId10"/>
    <p:sldId id="295" r:id="rId11"/>
    <p:sldId id="297" r:id="rId12"/>
    <p:sldId id="298" r:id="rId13"/>
    <p:sldId id="299" r:id="rId14"/>
    <p:sldId id="303" r:id="rId15"/>
    <p:sldId id="300" r:id="rId16"/>
    <p:sldId id="338" r:id="rId17"/>
    <p:sldId id="339" r:id="rId18"/>
    <p:sldId id="340" r:id="rId19"/>
    <p:sldId id="341" r:id="rId20"/>
    <p:sldId id="342" r:id="rId21"/>
    <p:sldId id="343" r:id="rId22"/>
    <p:sldId id="344" r:id="rId23"/>
    <p:sldId id="345" r:id="rId24"/>
    <p:sldId id="301" r:id="rId25"/>
    <p:sldId id="347" r:id="rId26"/>
    <p:sldId id="302" r:id="rId27"/>
    <p:sldId id="305" r:id="rId28"/>
    <p:sldId id="346" r:id="rId29"/>
    <p:sldId id="326" r:id="rId30"/>
    <p:sldId id="336" r:id="rId31"/>
    <p:sldId id="337" r:id="rId32"/>
    <p:sldId id="307" r:id="rId33"/>
    <p:sldId id="304" r:id="rId34"/>
    <p:sldId id="308" r:id="rId35"/>
    <p:sldId id="310" r:id="rId36"/>
    <p:sldId id="312" r:id="rId37"/>
    <p:sldId id="313" r:id="rId38"/>
    <p:sldId id="328" r:id="rId39"/>
    <p:sldId id="348" r:id="rId40"/>
    <p:sldId id="330" r:id="rId41"/>
    <p:sldId id="331" r:id="rId42"/>
    <p:sldId id="311" r:id="rId43"/>
    <p:sldId id="314" r:id="rId44"/>
    <p:sldId id="315" r:id="rId45"/>
    <p:sldId id="329"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6-11T13:23:52.371"/>
    </inkml:context>
    <inkml:brush xml:id="br0">
      <inkml:brushProperty name="width" value="0.05292" units="cm"/>
      <inkml:brushProperty name="height" value="0.05292" units="cm"/>
      <inkml:brushProperty name="color" value="#FF0000"/>
    </inkml:brush>
  </inkml:definitions>
  <inkml:trace contextRef="#ctx0" brushRef="#br0">5592 17050 514 0,'0'0'98'0,"0"0"-49"0,0 0 9 16,0 0 24-16,0 0 25 15,0 0-18-15,-11-22-35 16,11 17-27-16,0 1-2 16,0 1 10-16,0 1-3 15,0 0-6-15,0 1-9 16,0 1-10-16,0-2 3 16,0-1-8-16,0 1-1 15,0-1 0-15,0-1 0 16,0-3-1-16,0 4 0 15,3-3-1-15,5 2-2 16,-1-3-4-16,3 7 4 16,1 0-9-16,7 0 12 0,0 13 7 15,4 10-1 1,2 8-4-16,1 9-1 0,-1 6 1 16,-1 7 4-16,-4-2-6 15,-4 0-4-15,0-2 4 16,-5-2 6-16,-2-8-6 15,-1-3 1-15,-4-6 0 16,-3-4 1-16,3-8 0 16,-3-7 4-16,0-4-5 15,0-4 6-15,0-3-6 16,0 0 8-16,0 0 1 16,0-4 5-16,-3-7-15 15,-3-3-19-15,-1-3 19 16,2-3 6-16,1-3 4 15,1 1-10-15,0-5 0 0,1-2-1 16,2 0 0-16,0-3 1 16,0 3 0-16,0-3 0 15,5 1-1-15,2 2-9 16,2 3 1-16,0 2 8 16,5 4-7-16,-1 4 7 15,-1 3-8-15,0 7-1 16,4 3-4-16,2 3-31 15,-3 0 45-15,6 9 9 16,-3 8-8-16,6 7 0 16,-5 4 1-16,2 5 4 15,-2 3-6-15,-1 4 10 16,0 2-9-16,-3 3 15 0,-3 0-2 16,0-2 1-1,-3-6-4-15,-3-3-2 0,0-9 4 16,-3-5 4-16,0-7 4 15,-3-4-11-15,0-6-9 16,0-3 6-16,0 0 1 16,0-3-8-16,0-6-91 15,0-5-322-15</inkml:trace>
  <inkml:trace contextRef="#ctx0" brushRef="#br0" timeOffset="374.4">6491 17178 307 0,'0'0'688'16,"0"0"-578"-16,0 0-109 15,0 0 8-15,0 0 4 16,0 0 32-16,0 0-7 16,97 15-15-16,-69-10-13 0,-1-2 4 15,3 1-5-15,-3 1-7 16,-1 0 6-16,-1-2-7 15,-3 0 0-15,0 0 5 16,-5 4-6-16,-1 0 0 16,-1-1-33-16,-5 4-189 15,-5-3-345-15</inkml:trace>
  <inkml:trace contextRef="#ctx0" brushRef="#br0" timeOffset="622.54">6651 17380 586 0,'0'0'548'0,"0"0"-465"16,0 0-72-16,0 0-9 15,0 0 2-15,0 0 25 16,0 0 7-16,74 3-1 15,-48-3-10-15,2 0-19 16,0 0 1-16,2-6-7 16,16-4-27-16,-7 3-275 15,-3-4-110-15</inkml:trace>
  <inkml:trace contextRef="#ctx0" brushRef="#br0" timeOffset="1395.11">7383 17217 1158 0,'0'0'178'15,"0"0"-142"-15,0 0-21 16,0 0 5-16,0 0 5 15,10-75-14-15,-5 39-11 16,-1-5 0-16,-2-4 0 16,-1 5 0-16,-1 1 0 0,0 3 0 15,0 8 1-15,0 5 1 16,0 6-1-16,0 4 0 16,-1 7 15-16,-1 1 6 15,1 3 15-15,1 2-18 16,0 0-14-16,0 0-5 15,0 14-19-15,0 13 11 16,10 13 8-16,8 24 0 16,6 25 0-16,5 18 0 15,-3-10-2-15,-3-18 2 16,-9-28 0-16,-5-17 0 16,2-5 0-16,-1 2 2 15,1 1-2-15,-5-11 0 0,0-6 0 16,-3-7 0-1,-2-4 0-15,2-3 0 0,-3 1 0 16,0-2 0-16,0 0 6 16,0 0 4-16,0 0-1 15,-3 0-9-15,-6 0 0 16,-3 0-13-16,-4 0 13 16,2-3 0-16,-3 1 0 15,0 0 0-15,2 1 1 16,2 1 2-16,-2 0-2 15,6 0 8-15,1 0-2 16,4 0-5-16,-2 0 14 16,5 0 7-16,-1 0-2 0,2 0-5 15,0 0-5 1,0 0 5-16,0 0-15 0,0 0-1 16,0 0-9-16,9 0 3 15,3 0 6-15,5 0 1 16,2 0 6-16,0 0-6 15,5 0 1-15,-3 0 4 16,0 0-5-16,-5 0 6 16,-1 0-6-16,-7 0 0 15,-2 0 0-15,1 0-1 16,-4 0-50-16,0 0-259 0</inkml:trace>
  <inkml:trace contextRef="#ctx0" brushRef="#br0" timeOffset="2611.63">9629 17394 791 0,'0'0'230'15,"0"0"-161"-15,0 0-44 16,0 0 11-16,0 0 24 16,0 0 13-16,0 0 0 15,49-10 1-15,-23 0 51 16,2-4-4-16,-2-6-76 15,2-4-22-15,-3-5-8 0,-1-4-8 16,-5-6 2-16,-2-7-3 16,-4 0-6-16,-4-8 0 15,-4 1 0-15,-5 1 0 16,0 0-8-16,0 2-22 16,-9 6 11-16,-6 0-9 15,4 8-10-15,-5 5 5 16,3 4 20-16,-2 6 12 15,3 5-7-15,3 4 8 16,0 7 0-16,3 2-35 16,0 3-33-16,0 0 28 15,1 11 8-15,-1 9 8 16,1 5 14-16,2 9 4 0,1 6 6 16,2 6 0-16,0 7 0 15,2 3-1-15,14 6 1 16,5 1 1-16,9 3-1 15,8 0-1-15,6-9 1 16,5-5 0-16,0-10 0 16,3-10 1-16,-1-6-1 15,-3-11 12-15,-2-4 23 16,-4-5-2-16,-4-4-4 16,-9-2 5-16,-4 0 30 15,-4 0-11-15,-7 0-18 16,-1 0-10-16,-7 0-12 15,0 0-2-15,-1 0-10 16,-1 0 0-16,0-2-1 16,1 2-40-16,-2-3-227 0</inkml:trace>
  <inkml:trace contextRef="#ctx0" brushRef="#br0" timeOffset="3452.5">10648 17137 538 0,'0'0'526'16,"0"0"-417"-16,0 0-74 15,0 0-19-15,0 0 5 16,0 0 5-16,0 0 6 0,25 0 0 16,-4 0 7-16,6-4-13 15,3 0-5-15,4-2-8 16,1 3 1-16,0-4-6 16,-4 3-8-16,-2 1 2 15,-5 3-2-15,-3 0 0 16,-4 0-25-16,-6 0-136 15,-5 0-457-15</inkml:trace>
  <inkml:trace contextRef="#ctx0" brushRef="#br0" timeOffset="3784.4">10675 17297 876 0,'0'0'228'16,"0"0"-163"-16,0 0-55 15,0 0-10-15,0 0 0 16,0 0 32-16,0 0 4 15,82 7 14-15,-42-4-3 16,0 0-5-16,1-2-10 16,-3 1-3-16,-3-1-15 0,-7 1-1 15,-4 1-12 1,-5 3-1-16,-4 7-20 0,-6-1-151 16,-6 1-779-16</inkml:trace>
  <inkml:trace contextRef="#ctx0" brushRef="#br0" timeOffset="29730.84">11479 16808 687 0,'0'0'271'15,"0"0"-152"-15,0 0-18 16,0 0-5-16,0 0 18 16,0 0-12-16,-6 0-28 15,4 0-19-15,1 0-5 16,-2 0-12-16,0 0-8 15,-3 8-19-15,2 1 5 16,-4 2-10-16,5 2 7 0,-3 0-12 16,1 3 13-16,1 1-3 15,1 0-1 1,2 0-4-16,1 1-5 0,0 2 9 16,0 0-1-16,0 0 1 15,3 4-9-15,4-1 14 16,-1 2 0-16,0-5-14 15,2 4 12-15,2-5-5 16,-1 1 3-16,1-1 0 16,4-1-4-16,-2 0 3 15,1-3-9-15,2-3 12 16,0 2-5-16,0-4-7 16,1-1 10-16,1 1-3 15,0-4 1-15,2 0 4 16,0-3-4-16,0 0 2 0,-1 0 5 15,3-1 0-15,-3-2-1 16,1 0-6-16,-1 0-3 16,2 0 4-16,-3-8-9 15,3 3 8-15,-4-5-3 16,0 0-5-16,0-2 0 16,-2 1 1-16,-2-2-1 15,1-1 6-15,-2 2-6 16,0-5 0-16,-2-1 0 15,1 0 5-15,-2-1-6 16,-1-1 0-16,-1 0 1 16,1-2 0-16,-2 0 0 15,-2-3 0-15,0 2-1 0,-2-1 1 16,1-2 1-16,-2 2-2 16,0-1 2-16,0 1-2 15,0 0 1-15,0-2 0 16,-5 1 0-16,-1-2 0 15,-1 1-1-15,-2-1 1 16,2 3 0-16,-4-2 1 16,4 1-2-16,-4 3 0 15,2-2 0-15,-1 3-2 16,-1 3 2-16,-1 1-1 16,-1 1 1-16,0 3 1 15,-2 0 1-15,-2 2-1 16,-2 1 7-16,2-1-2 15,-3 5-6-15,-1 0 0 0,0 1 0 16,-3 5 1-16,0 0-1 16,2 0 1-16,-2 0-1 15,4 2 0-15,0 5 0 16,-1 3-2-16,1 1-7 16,-2 5 8-16,4-3-6 15,0 3 6-15,0-2-8 16,5 2-3-16,-2 0 5 15,1 2-20-15,1 5-26 16,-3 20-84-16,1-6-30 16,6 0-359-16</inkml:trace>
  <inkml:trace contextRef="#ctx0" brushRef="#br0" timeOffset="31435.64">13418 15865 646 0,'0'0'163'0,"0"0"-111"16,0 0-29-16,0 0 5 15,0 0 79-15,0 0-15 16,0 0-41-16,30 14 18 16,-14-9-19-16,2 5-10 15,7-1 2-15,4 2-11 16,0 3 5-16,1 0-13 15,0 2-5-15,-2-1-7 16,-1 0-9-16,-6-3-1 0,-3 0 9 16,-6-1-9-16,-2 0 0 15,-7-1 5-15,-3 0 14 16,0 1 26-16,-4 2 0 16,-12 1-19-16,-5 1-12 15,-2 2-14-15,-4 2 5 16,1 0-4-16,0 0 0 15,3-1-1-15,3 3 0 16,2-1 5-16,5-1-5 16,1 1-1-16,4-2 0 15,4-2 0-15,2 1-7 16,2-1 5-16,0-1 1 16,5 1-2-16,5-2 3 0,7 0 0 15,1 2 0 1,3-1 2-16,-1-1-2 0,1 3 0 15,2 0 1-15,-3 0 6 16,0 2-7-16,-5 1 0 16,-5-3 5-16,-1 2-4 15,-6 0 0-15,-3-2 0 16,0 0 12-16,0 2-3 16,-6-1-1-16,-6 1-1 15,0-2-6-15,-1 0-1 16,2 0 8-16,-1-1-2 15,1 0-5-15,0 2-1 16,-1 1 0-16,5 1 0 16,1 4 0-16,4-1 0 0,2 5-1 15,0 5-1-15,8 2 1 16,10 3-1-16,4 1 1 16,2 0 0-16,3 0-1 15,1-5 1-15,-3-1 0 16,-1-5 1-16,-6-2 4 15,0-1-5-15,-6-4 0 16,-2 0-1-16,-7-1 1 16,-3-2 0-16,0 2 7 15,0-2-6-15,-11 1 0 16,-3-2-1-16,-4 4 1 16,-1 1-1-16,-4 0 1 15,1 0 1-15,1 2-2 0,0 0 2 16,4-4-2-1,1 1 0-15,2-3 0 0,5-1 1 16,0-3-1-16,4-4 0 16,-1-1 0-16,3-2-1 15,3 0 1-15,-1 0 0 16,1 1-1-16,0 2 0 16,0 0-17-16,0 1-46 15,6 6-115-15,4-4-73 16,2-1-356-16</inkml:trace>
  <inkml:trace contextRef="#ctx0" brushRef="#br0" timeOffset="32943.21">15782 16849 570 0,'0'0'263'16,"0"0"-138"-16,0 0-28 15,0 0-29-15,0 0 3 16,0 0-17-16,0 0-30 16,-2-22-9-16,4 13-2 15,2-1 10-15,3 1-4 16,1 1 1-16,1-2-11 16,0 1 1-16,2 0-3 15,1 3 2-15,-2 1-7 16,2 5-1-16,0 0-1 15,4 0-1-15,-1 14-1 0,6 6 2 16,-1 5 2-16,2 6-2 16,2 8 0-16,-2 4 0 15,-2 0 1-15,-3 4-1 16,-4-2-1-16,-3-1-1 16,-6-5 2-16,-1-3 2 15,-3-7-1-15,0-5-1 16,0-6 1-16,0-9 7 15,0 1-7-15,0-10 8 16,0 1-3-16,0-1 4 16,0 0 7-16,0-1 1 15,0-13-17-15,0-2 0 16,-1-7 1-16,-1-5 0 0,1-5-1 16,-1 2-1-16,2-8 1 15,0 0-1-15,0 0 1 16,0 3-1-16,3 0 0 15,8 5-7-15,1 3-4 16,4 5 1-16,2 6 9 16,0 2-8-16,1 3 8 15,3 6-5-15,1 3 5 16,1 3 1-16,1 0-1 16,2 2-6-16,-2 12 7 15,0 7-1-15,-3 7 0 16,-1 5 1-16,-5 4 0 15,-1 6 0-15,-3 0 1 16,0-1 10-16,-5-1 10 16,-1-9 2-16,0-5 4 0,-1-8 7 15,-1-2-14-15,-1-7-8 16,0-3-6-16,-2-3-6 16,3-1 0-16,-3-1-1 15,2 1-40-15,3-3-69 16,-1 0-185-16,2 0-343 0</inkml:trace>
  <inkml:trace contextRef="#ctx0" brushRef="#br0" timeOffset="33298.75">16829 16878 567 0,'0'0'323'0,"0"0"-225"16,0 0-70-16,0 0-12 15,0 0 85-15,0 0 18 16,0 0-30-16,79 11-45 15,-52-5-25-15,0-1 0 16,0 0 10-16,-5 1-3 0,1-2-9 16,-1 1-9-16,-2-1 2 15,-1 1-9-15,-2 0 0 16,-3 0 0-16,-1 0-1 16,-7 5-37-16,-3-1-111 15,-3 1-216-15</inkml:trace>
  <inkml:trace contextRef="#ctx0" brushRef="#br0" timeOffset="33524.6">16896 17137 924 0,'0'0'227'15,"0"0"-164"-15,0 0-42 16,0 0 64-16,0 0 30 16,0 0-51-16,108-11-41 15,-75 8-19-15,13 3-4 16,-11 0-132-16,-2 0-465 0</inkml:trace>
  <inkml:trace contextRef="#ctx0" brushRef="#br0" timeOffset="34257.71">17724 16924 1340 0,'0'0'270'0,"0"0"-181"15,0 0-60-15,0 0 0 16,-52-80 31-16,46 55-6 16,3-3-29-16,3 0-17 15,0 1-7-15,0 0 0 0,10 1 1 16,2 1-1-16,2 3 0 15,3-2 0-15,0 7-1 16,2 3-1-16,1 6 0 16,1 5-8-16,2 3 2 15,3 0 5-15,1 11-6 16,-2 8 2-16,4 7 5 16,-4 4 0-16,-3 4 1 15,-1 6-1-15,-6 4 1 16,-3 4 0-16,-6 1-1 15,-6 4 1-15,0 0-1 16,-12-2 1-16,-11 0 0 16,-5-1 0-16,-6-6 1 0,-3-5 0 15,-1-10 5 1,1-2 0-16,3-10-6 0,2-5 7 16,5-7-1-16,5-3-5 15,6-2 0-15,4 0-1 16,4-2-4-16,5-10-50 15,3-1-31-15,0-3-4 16,8-1-10-16,8 2 42 16,4 1 19-16,5 0 15 15,3 4 22-15,4 6 1 16,1 4 0-16,2 0 13 16,4 14 15-16,-2 4-3 15,1 4 27-15,-4-2 3 16,-3 2-2-16,-1-3 15 15,-5-5 14-15,-1-2-51 0,-6-2-14 16,2-1-11-16,-3-6-4 16,0-1-2-16,11-2-37 15,-4-11-167-15,-3-3-935 0</inkml:trace>
  <inkml:trace contextRef="#ctx0" brushRef="#br0" timeOffset="35240.54">19691 17215 960 0,'0'0'176'0,"0"0"-127"0,0 0-31 15,0 0 59-15,0 0 104 16,0 0-21-16,93-16-77 15,-68 0-22-15,1-4-18 16,1-3-19-16,-2-5 0 16,-1-3-10-16,-2-2-6 15,-4-4-7-15,-2-1 1 16,-2-1-1-16,-4 0 5 16,-4-2-5-16,-3 2 1 15,-1-2-1-15,-2-3 1 16,0 1-1-16,-5-1 0 15,-8-1 5-15,-2 1-5 16,-4 5 0-16,2 5-1 0,-1 3 1 16,2 7-1-16,1 7 1 15,4 5 0-15,1 5-1 16,4 4 0-16,0 3 7 16,-2 0 5-16,0 15-12 15,0 8 1-15,2 8-1 16,2 8 1-16,4 6 1 15,0 8-1-15,1 3 2 16,16 5 2-16,4 3-5 16,4 0-1-16,5 1 1 15,1-1 2-15,0-7 4 16,4-4 0-16,1-7 2 0,4-7 6 16,-2-10-3-1,1-5 0-15,-1-10 6 0,-1-4-15 16,-3-1 13-16,-3-8-13 15,-1-1-1-15,-3 0-1 16,0 0-45-16,9-18-60 16,-6-1-286-16,-4 2-825 0</inkml:trace>
  <inkml:trace contextRef="#ctx0" brushRef="#br0" timeOffset="35611.44">20682 16861 1035 0,'0'0'196'16,"0"0"-141"-16,0 0-34 16,0 0 71-16,0 0 73 15,0 0-68-15,80 17-49 16,-50-12-20-16,3 3-9 16,-3-4 3-16,-2-1-3 15,-3 2-18-15,-2-1 5 0,-5 0 0 16,1-2-4-16,-4 1-2 15,1 1-6-15,-3 0-30 16,-2 3-64-16,-3-1-100 16,-5 1-294-16</inkml:trace>
  <inkml:trace contextRef="#ctx0" brushRef="#br0" timeOffset="36008.46">20685 17123 960 0,'0'0'205'15,"0"0"-135"-15,0 0-17 16,0 0 79-16,0 0 28 16,0 0-62-16,0 0-39 15,82 25-12-15,-51-17-3 16,4 1 4-16,1 0-8 16,-1 0-15-16,-2-1 0 0,-3-1-2 15,-2-1-5 1,-5 0 6-16,-4-1-12 0,-7-3 6 15,-2-1-9-15,-5-1 1 16,-4 1-9-16,-1-1 7 16,0 0-8-16,0 3-16 15,0-1-100-15,-4 3-377 0</inkml:trace>
  <inkml:trace contextRef="#ctx0" brushRef="#br0" timeOffset="42350.62">22022 16762 971 0,'0'0'180'15,"0"0"-157"-15,0 0-23 16,0 0 0-16,0 0 45 15,0 0 14-15,-25 0-31 16,24 0-14-16,-1 1 9 16,-3 1 6-16,0 2 12 15,-1 1 0-15,-2 2-14 16,1 1-11-16,-3 2-1 0,2 2-1 16,1 4-1-16,0 1 6 15,2 5 2-15,2-2 3 16,1 5 0-16,2-2-11 15,0 4 3-15,7 2-5 16,7 0 0-16,4 2-3 16,6 0-6-16,3 0 7 15,1-6-2-15,1 1-6 16,2-5 0-16,0-3 9 16,1-5-1-16,-3-4 1 15,1-6 0-15,-5-3 6 16,1 0 9-16,-5-3 6 15,-2-13-11-15,-1-4-7 16,-3-5-1-16,-2-5-3 16,-4 0-9-16,-1-8 0 0,-5-1 9 15,-2 0-3-15,-1-2 4 16,0 2 8-16,0 1 2 16,-3 2 1-16,-6 4 4 15,-2 2 3-15,-3 4 1 16,-2 2-7-16,-2 2-10 15,-3 0 1-15,-1 4-1 16,-1 3-2-16,-2 0-4 16,-2 4-5-16,-1 5 1 15,-2 1-1-15,1 4-1 16,1 1 0-16,3 1 0 16,4 13-1-16,-2 5-7 15,6 3 7-15,0 6-5 0,2 1-9 16,3 4-26-16,3-3-24 15,4-1-20-15,5 7-84 16,0-6-137 0,5-7-369-16</inkml:trace>
  <inkml:trace contextRef="#ctx0" brushRef="#br0" timeOffset="42720.42">22692 17210 932 0,'0'0'744'15,"0"0"-569"-15,0 0-121 16,0 0-30-16,0 0 25 16,-11 83 14-16,11-48-19 15,0 3-29-15,0 0-5 16,0 0-10-16,0-1 0 0,0-4-53 15,0 0-129-15,0-8-334 16,0-8-406-16</inkml:trace>
  <inkml:trace contextRef="#ctx0" brushRef="#br0" timeOffset="43801.25">23018 16961 977 0,'0'0'343'16,"0"0"-203"-16,0 0-99 15,0 0 11-15,6-95 75 16,-2 67-29-16,-1 1-43 0,0-3-25 15,2-2-17-15,-4 2 12 16,2 3 14-16,-1 1-17 16,-1 4-14-16,1 5 0 15,-2 5 3-15,1 5-5 16,-1 3 5-16,2 3-2 16,-2 1-8-16,0 0 0 15,0 0-1-15,0 0-8 16,0 0 8-16,0 7-1 15,0 4 1-15,1 5 1 16,3 3-1-16,-1 5 1 16,2 8 0-16,1 4 0 15,0 7-1-15,3 7 2 16,1 6-1-16,1 3 0 0,-2 3 0 16,1-1-1-16,-1 2 1 15,0-10-1-15,1-4 0 16,-4-8 0-16,2-10 1 15,-4-6-1-15,0-8 1 16,-3-6-1-16,-1-6 1 16,0-2 0-16,0-1 10 15,0-2-5-15,0 0-6 16,-1 0 12-16,-9 0-11 16,-3-2 5-16,-3-1-6 15,-1-4 0-15,-2 3 0 16,0 1-1-16,0 0 1 15,2 1 0-15,3 0 0 0,1 1 0 16,5 1 0-16,2-2 0 16,3 2 0-16,0 0 5 15,3 0-4-15,0 0 0 16,0 0 0-16,0 0 1 16,0 0-1-16,0 0 9 15,0 0-4-15,0-1-4 16,0 1 5-16,2-1 3 15,8 1-2-15,6-1 2 16,3 1 2-16,4-2-6 16,4 2-5-16,3-1 5 15,1 1-4-15,1 0-1 16,-3 0 12-16,0 0-2 0,-2 0 1 16,-5 0-4-16,-1 0 4 15,-3 0-3-15,-5 3 7 16,-5-2 1-16,-1 0 5 15,-4-1-5-15,-1 1 4 16,-2-1 4-16,1 0 6 16,-1 0-5-16,0 0-9 15,0 0 6-15,0 0-16 16,0 0-7-16,0 0-15 16,0 0-43-16,0 0-81 15,0 0-158-15,-3 5-1043 0</inkml:trace>
  <inkml:trace contextRef="#ctx0" brushRef="#br0" timeOffset="54554.37">23886 15566 738 0,'0'0'130'0,"0"0"-95"16,0 0-32-16,0 0 3 15,0 0 31-15,0 0 15 16,13 8-10-16,1-3-3 15,-1 0 23-15,3 1-20 16,-1-1-17-16,5 4-5 16,-4-1-7-16,5 5-7 15,0 2-4-15,-1 3-1 16,-1 3 8-16,-2 1-1 16,-1 2-7-16,-3 3 5 15,-6 1 17-15,-1 0 5 16,-3 4-8-16,-3-2 3 0,0 3-8 15,0 0-5-15,-3 0-3 16,-6-2-6-16,-2-2 1 16,2 0-1-16,-1-2 8 15,2-1-8-15,0-4 0 16,5 0 0-16,0 0 0 16,3 0 0-16,0-1-1 15,0 2 1-15,0-2-1 16,2 1 1-16,5-3-1 15,2 0 0-15,3-2 1 16,0 0-1-16,6-2 0 16,1 0 1-16,-1 1-1 15,5-1 0-15,-3-1 1 0,-2 1 1 16,2-1-1-16,-7-2 0 16,0 1-1-16,-3-2 0 15,-4 2 4-15,-2-4-4 16,-2 5 0-16,-2-1 1 15,0 4 5-15,0 0-6 16,-3 2 0-16,-6 2 0 16,1 2 7-16,-2 1-7 15,1 1-1-15,3-2 1 16,0 2 0-16,1-1 0 16,4 2-1-16,1-2 1 15,0 2 0-15,0-3 0 0,0 1-1 16,3 1 1-16,6 1 0 15,3-2 0-15,2 0-1 16,3-2 1-16,-1 0 0 16,1-5 0-16,1 0 0 15,-2-1 0-15,-1-2 0 16,-3-3 0-16,0 3 1 16,-2-2-1-16,-2-1 0 15,-2 2 0-15,-2 2 0 16,-2 2 0-16,-2 0 0 15,0 2 0-15,0 1 0 16,0 4 0-16,-3-2 1 16,-6 4-1-16,0 2 0 15,1 2 0-15,1 2 0 16,-2 4 1-16,5-3-1 0,2 2 1 16,2-1 0-16,0 1 0 15,3 1-1-15,12 0 0 16,4 1 0-16,7 1 0 15,4 2 0-15,-1 4 0 16,1-5 0-16,-3-1-1 16,-3-3-1-16,-6-2 1 15,-3-4 1-15,-5-3 0 16,-5-2 0-16,-1-4 0 16,-4 2 8-16,0 0-7 15,0 0-1-15,-9 0 1 16,-1 2 1-16,-3 3-1 15,2 3 0-15,-3 2-1 0,0-1 0 16,0 5 0-16,-1-4 0 16,2 0 0-16,1-1 1 15,4-1-1-15,2-7 1 16,5 4-1-16,1-8 0 16,0 1-1-16,6 6-115 15,7-6-144-15,-2-3-283 0</inkml:trace>
  <inkml:trace contextRef="#ctx0" brushRef="#br0" timeOffset="59547.77">25079 16380 85 0,'0'0'70'0,"0"0"-70"15,0 0-28-15,0 0 28 0,0 0 30 16,0 0-16-16,0-11-2 16,0 9-5-16,0 0 6 15,0 0-13-15,0 0 0 16,0 2-36-16,0 0-14 16,0 0-14-16,0 0 11 15</inkml:trace>
  <inkml:trace contextRef="#ctx0" brushRef="#br0" timeOffset="60289.38">25079 16380 8 0,'3'-19'55'0,"-1"19"4"16,-2 0-10-16,0 0-13 16,1 0 0-16,-1 0 23 15,0 0 22-15,0 0 16 16,0 0 11-16,0 0 13 0,0 0 12 16,0 0-2-1,0 0-34-15,0 0-27 0,0 0-1 16,0 0 5-16,0 0 23 15,0 0-14-15,0 0-2 16,0 0-28-16,-6 0-30 16,-1 0-3-16,-1 5 25 15,1-1-23-15,-1 1-13 16,2-3 9-16,-3 1-2 16,-1 0-3-16,-2-1 4 15,-3-1 1-15,0-1-2 16,-1 0 12-16,-1 0-11 15,1 0-2-15,-1 0-2 0,0-1 3 16,-2-6-4 0,2-1-3-16,-2-1-9 0,2-2 2 15,-1-2 4-15,5 0 1 16,-2-1-6-16,4-1 7 16,4 0-7-16,-2 1 0 15,5 2 0-15,-1-2 0 16,2 1 0-16,1 4-1 15,1 0 2-15,1 1-2 16,0-2 0-16,0 4 0 16,0 0-2-16,0 1 1 15,1 1 0-15,4 1 0 16,3 1-7-16,3 2 7 16,3 0 0-16,5 0 0 15,3 0 0-15,3 0 1 0,0 2-1 16,0 2-1-1,-1 0 1-15,-3 0 1 0,-5-1-2 16,0 0 1-16,-3-1 1 16,-4-2 1-16,-1 0-1 15,-3 0 0-15,-1 0 2 16,-1-5 0-16,0-7 7 16,1-6-9-16,-4-3 6 15,0-4-5-15,0-3 0 16,0-4 1-16,0 2 0 15,0 2-1-15,0 2 0 16,0 5 1-16,0 5-1 0,0 5 5 16,0 5-5-16,0 1 0 15,-2 3-1-15,2 2-29 16,-2 0-72-16,1 0-166 16,-2 7-296-16,1-2-223 0</inkml:trace>
  <inkml:trace contextRef="#ctx0" brushRef="#br0" timeOffset="60516.18">24955 15787 700 0,'0'0'379'0,"0"0"-226"16,0 0-72-16,0 0 8 15,0 0 36-15,0 0-15 16,0 0-60-16,-1-3-38 16,1 3-12-16,0 0-37 15,1 2-92-15,8 5-167 16,0-1-456-16</inkml:trace>
  <inkml:trace contextRef="#ctx0" brushRef="#br0" timeOffset="61714.28">25489 15845 770 0,'0'0'234'0,"0"0"-163"16,0 0-48-16,0 0 33 15,0 0 47-15,0 0 3 16,0 0-58-16,-58-22-30 16,42 22-12-16,1 8 0 15,-3 8-4-15,3 3-1 0,2 6-1 16,2 4 2-16,3 5-1 15,4 2 6 1,4 3 11-16,0 5 11 0,15-2 3 16,6-3-9-16,3-3-9 15,4-6-3-15,4-10-10 16,-1-4 6-16,-1-8-7 16,-2-8 1-16,-3 0 7 15,-4-4-6-15,-3-13 6 16,-3-4-7-16,-3-6 5 15,0-3-6-15,-5-4 0 16,-2-1-10-16,-2 5-16 16,-3 5-12-16,1 7-1 0,-1 10 15 15,0 5 10 1,2 3-31-16,4 17 22 0,0 10 21 16,3 9 2-16,3 3 9 15,5-3 8-15,3-4 8 16,2-6-12-16,2-8-4 15,1-7 4-15,-1-9-3 16,-3-2-1-16,-1-6-8 16,-3-12 12-16,-3-8-12 15,-2-5 1-15,-6-4 4 16,-2-1-6-16,-2 2 0 16,-2 4-1-16,0 7 1 15,0 9 0-15,0 9 0 16,0 5-7-16,0 0-7 15,1 18 12-15,5 9 2 0,6 5 0 16,0 4 1-16,3-2-1 16,6-4 1-16,1-6-1 15,4-3 1-15,0-8-1 16,3-6 1-16,-5-4-1 16,1-3 1-16,-6 0 1 15,-3-8-1-15,-3-7 0 16,-6-3 0-16,-1-2-1 15,-6-2 1-15,0 0 0 16,0 0-1-16,-3 1 6 16,-3 2-6-16,-1 4-4 15,1 7 4-15,5 3 0 16,-1 5-1-16,2 3-25 0,0 16 21 16,2 6 5-1,9 4 0-15,3 2 1 0,5-2-1 16,3-5 0-16,4-5 0 15,2-6-26-15,2-9-54 16,0-4 36-16,-2 0-4 16,-4-15 14-16,-5-6 21 15,-7-6 12-15,-4-4 0 16,-6-1 0-16,-2-1 1 16,0 2 34-16,-13 2 13 15,-4 4 24-15,-3 3 6 16,-4 6-46-16,-1 8-11 15,-2 5-8-15,0 3-5 16,3 5 0-16,-1 14-7 0,4 6-7 16,6 1 7-16,2 4 0 15,7 1 1-15,6 0 0 16,0-4 1-16,9-1 6 16,10-3 8-16,6-6 3 15,5-2-5-15,3-4-2 16,3-8-11-16,1-3-1 15,8 0-24-15,-11-14-135 16,-9-1-249-16</inkml:trace>
  <inkml:trace contextRef="#ctx0" brushRef="#br0" timeOffset="61944.58">26393 15766 1092 0,'0'0'760'16,"0"0"-681"-16,0 0-78 15,-27-92 2-15,27 64 9 16,0 2 2-16,0 1-14 16,5 4 0-16,4 6-54 15,-3 6-59-15,1 2-81 16,-1 6-137-16,-2 1-213 0</inkml:trace>
  <inkml:trace contextRef="#ctx0" brushRef="#br0" timeOffset="62510.41">26639 16058 1234 0,'0'0'358'0,"0"0"-311"0,0 0-47 16,0 0 0-1,0-75 17-15,11 61 6 0,-1 3-13 16,3 7-4-16,0 4-6 15,3 0 1-15,0 16-1 16,4 12 13-16,3 8 8 16,2 5-2-16,0 3 39 15,0-3-10-15,-6-3-24 16,-3-7-14-16,-5-6-7 16,-3-6-2-16,-4-9 1 15,-1-5 5-15,-3-5 1 16,0 0 25-16,0-11 27 15,0-12-34-15,0-9-24 16,0-6-2-16,0-5-42 16,0 0-18-16,0 4 5 0,8 6 23 15,4 9 7-15,1 8-5 16,2 11 16-16,2 5 7 16,0 5 6-16,1 16 1 15,3 9 9-15,1 6 29 16,-2 0-9-16,1 0 5 15,-3-2-11-15,-6-7-14 16,-2-4-2-16,-3-6-7 16,-2-7 0-16,-2-7-7 15,0-6-62-15,0-12-177 16,0-4-482-16</inkml:trace>
  <inkml:trace contextRef="#ctx0" brushRef="#br0" timeOffset="63165.44">27241 15526 1333 0,'0'0'317'0,"0"0"-310"16,0 0 2-16,0 0 10 15,-7 107 67-15,18-25 6 16,17 27-24-16,9 7-23 15,-4-19-23-15,-5-25-9 16,-12-31-11-16,-2-10-1 16,0 1-1-16,-3-1-19 15,-4-2-15-15,-6-11-32 16,-1-9-67-16,-1-7-74 0,-13-2 8 16,-1-11-80-16,-2-14 19 15,0-4 74-15,1-2 186 16,5 0 89-16,1 4 109 15,7 5-9-15,3 3-51 16,0 3-74-16,3 0-35 16,12 0-12-16,0 0-7 15,3-1 0-15,1-2-8 16,0 2 5-16,2 3-6 16,0 1 36-16,-3 6 48 15,0 6 8-15,-3 1-39 16,1 11-13-16,-2 13 1 0,2 9 15 15,-1 5-26-15,3 0-12 16,-1-3 2-16,3-7-13 16,1-5-2-16,3-7-4 15,-2-6 8-15,2-10-10 16,0 0 6-16,-2-3-6 16,-4-15 1-16,-3-7 11 15,-4-4 1-15,-7-5-5 16,-4-2 25-16,0-1 26 15,-1 3-14-15,-14 5-15 16,-6 3 14-16,-4 6-15 16,-5 11-9-16,0 6-20 15,0 3-11-15,3 12-26 0,6 12-22 16,5 4-51-16,11 15-145 16,5-9-302-16,0-4-177 0</inkml:trace>
  <inkml:trace contextRef="#ctx0" brushRef="#br0" timeOffset="63511.56">28007 15904 849 0,'0'0'661'15,"0"0"-545"-15,0 0-66 16,0 0 39-16,0 0 42 0,0 0-57 15,-87-67-51 1,74 67-23-16,6 6-17 0,2 6-23 16,5 3-11-16,0 2-56 15,18 2-52-15,6 0-32 16,6-2-7-16,7 2 52 16,-3-2 81-16,1 0 49 15,-7-2 16-15,-7 1 12 16,-5-2 118-16,-7-1 29 15,-9-1 21-15,0 2 40 16,-9 1-71-16,-13 0-52 16,-5-3-53-16,0-2-7 0,-4-8-37 15,10-2-49-15,5 0-295 16</inkml:trace>
  <inkml:trace contextRef="#ctx0" brushRef="#br0" timeOffset="63983.51">28635 15853 1217 0,'0'0'238'16,"0"0"-170"-16,3 72-42 0,12-28 32 16,4-1 34-1,1 3-31-15,2-5-18 0,-1-6-11 16,-2-7-16-16,-2-6-15 15,-4-7-1-15,-3-6-36 16,-1-9-167-16,-2 0-131 16,-3-2-345-16</inkml:trace>
  <inkml:trace contextRef="#ctx0" brushRef="#br0" timeOffset="64193.68">28857 15901 1202 0,'0'0'376'0,"0"0"-312"16,0 0-57-16,0 0-7 0,0 0 44 15,-9 97 16-15,8-59-17 16,1 1-13-16,0-8-14 16,0-4-15-16,3-8-1 15,9-6-74-15,7-13-119 16,-1 0-141-16,-2-10-409 0</inkml:trace>
  <inkml:trace contextRef="#ctx0" brushRef="#br0" timeOffset="65206.65">29045 15976 1393 0,'0'0'250'0,"0"0"-197"15,0 0-36-15,18 103-2 16,-5-75-8-16,3-4 6 15,4-10-4-15,1-5 1 16,0-8-8-16,2-1 12 16,-4-7-14-16,-4-12 8 15,-2-8-8-15,-7-2-10 16,-3-6-9-16,-3 2 9 16,0 0-3-16,-7 5 11 15,-7 4 2-15,1 10 25 16,0 8 26-16,0 6-7 15,1 0-34-15,-1 17-9 16,3 8 1-16,1 5 6 0,0 3-8 16,4-2 6-16,5-5-5 15,0-6-1-15,0-6 0 16,0-6-25-16,2-8-16 16,5 0 15-16,5-5-18 15,-1-10-30-15,0-5-6 16,-2 0 14-16,-1 5 37 15,-2 3 22-15,1 7 7 16,-1 5 1-16,0 7 1 16,3 14 9-16,5 7 33 15,1 3-2-15,2-2-17 16,2-7-18-16,1-7 8 16,4-5 36-16,-2-8-18 15,0-2-18-15,0-5-8 16,-3-13-1-16,-4-5-5 0,0-9-1 15,-8-6-6-15,-4-4 5 16,-3-5-1-16,0-5 2 16,-7-3 1-16,-11-2 9 15,-1 1 9-15,-1 4 11 16,-1 10-13-16,6 10-7 16,5 15 4-16,6 15-14 15,4 4 0-15,0 35-9 16,4 29 9-16,17 26 5 15,3-2 16-15,1-14-8 16,-4-23-6-16,-2-20-7 16,4 1 1-16,3-5 0 0,4-3-1 15,-4-17 0-15,1-9 0 16,-3-6-9-16,-2-23-33 16,-4-11-56-16,0-10 15 15,-8-4 42-15,-1-1 27 16,-6 5 14-16,-3 10 7 15,0 10-5-15,0 17-2 16,0 13-15-16,0 10-14 16,0 24 24-16,0 12 5 15,6 5 1-15,5 4 0 16,3-6 0-16,5-6 0 16,1-12 0-16,2-9 0 15,-2-12 0-15,1-10 8 0,-2 0-3 16,-4-20 7-16,0-11 3 15,-4-10 29-15,-5-2 9 16,-5-4 20-16,-1 2 13 16,0 0-8-16,-15 4 16 15,-4 6-3-15,-7 7-41 16,2 7-29-16,-3 9-21 16,1 10-1-16,2 2-1 15,3 17-12-15,4 14-11 16,4 7-20-16,9 30-86 15,2-8-157-15,2-8-497 0</inkml:trace>
  <inkml:trace contextRef="#ctx0" brushRef="#br0" timeOffset="65972.56">29970 15866 1035 0,'0'0'150'0,"0"0"-138"16,0 0 34-16,10 100 80 15,-4-57 21-15,3-4-35 16,2-3-51-16,-1-9-28 16,-1-7-14-16,-4-8-4 15,-2-7 5-15,-2-3 20 0,-1-2 14 16,0-9-9-1,0-12-23-15,0-9-10 0,-1-9-12 16,1-3 0-16,0-4-19 16,0 6-6-16,14 5-25 15,3 9-1-15,4 11-1 16,3 9 38-16,-1 6 13 16,-1 0-19-16,-2 7 14 15,0 6 5-15,-5-4 0 16,-2 0-5-16,-4-4 6 15,-3-2 2-15,-3-3-1 16,-1 0 14-16,-2 0 13 16,0-8 1-16,0-5-10 15,0-1-19-15,-2 2 1 0,-6-1-1 16,2 5-1 0,0 5-9-16,-1 3 2 0,3 0-9 15,1 21 1-15,1 7 15 16,2 8 1-16,0 4 0 15,0 0 1-15,6-4 0 16,4-5-1-16,2-6 1 16,2-7-1-16,2-7 0 15,-1-7-1-15,3-4 1 16,1 0 0-16,0-12 1 16,1-12 0-16,1-2-1 15,-1-6 7-15,3-2-7 16,3 0-1-16,-1 3-9 0,3 5-8 15,-3 9 17 1,0 9-8-16,-3 8 8 0,-1 5 2 16,-4 19 8-16,-4 5 7 15,-6 7 2-15,-5 0 80 16,-2-1-26-16,0-6-11 16,-11-1-16-16,-2-8-12 15,-2-6-2-15,0-6-11 16,0-5-4-16,0-3-16 15,3 0-43-15,1-11-110 16,5-5-196-16,1 1-695 0</inkml:trace>
  <inkml:trace contextRef="#ctx0" brushRef="#br0" timeOffset="66372.27">30662 15481 481 0,'0'0'41'0,"0"0"-20"15,0 0 111-15,0 0 143 16,103-3-76-16,-73 6-68 15,4 8-34-15,-4 4-19 0,-4 4-26 16,-4 5-7-16,-6 3 8 16,-7 5 63-1,-7 4 19-15,-2 2-30 0,-7 1-26 16,-10 2-26-16,-3-2 0 16,-2-1-13-16,3-4 6 15,2-4-11-15,5-3-10 16,6-3-8-16,5-3-17 15,1-2 1-15,0 1-1 16,9-4-5-16,10 1-81 16,14 5-57-16,-3-2-74 15,-3-6-501-15</inkml:trace>
  <inkml:trace contextRef="#ctx0" brushRef="#br0" timeOffset="66569.25">31087 16339 1765 0,'0'0'295'0,"0"0"-147"15,0 0-26-15,0 0-33 16,0 0-38-16,0 0-20 16,0 0-31-16,6 0-13 15,-6 0-33-15,0 0-51 16,-3 0-65-16,-7 0-442 0</inkml:trace>
  <inkml:trace contextRef="#ctx0" brushRef="#br0" timeOffset="68286.23">16221 15976 567 0,'0'0'154'16,"0"0"40"-16,0 0 15 15,0 0-89-15,0 0 25 16,0 0-66-16,0 0 9 15,-77 26 35-15,55-23-36 16,-5-1-11-16,-6 0-38 16,-4-2-14-16,-3 0-5 15,-2 0 7-15,0-7 14 16,5-7-26-16,1-5 15 0,9-6-1 16,2-3-12-1,6-4-3-15,4-2-13 0,6 0 0 16,4 0 0-16,5-2 0 15,0 2 0-15,2 0 0 16,11 1 0-16,4 4-1 16,2 8 0-16,5 5-5 15,0 10-7-15,4 4-41 16,1 2-53-16,8 3-108 16,-9 7-264-16,-6-1-180 0</inkml:trace>
  <inkml:trace contextRef="#ctx0" brushRef="#br0" timeOffset="68468.28">15970 15445 1099 0,'0'0'312'16,"0"0"-131"-16,0 0-38 15,0 0-41-15,0 0-40 16,0 0-40-16,0 0-22 15,-9-1-62-15,15 1-254 16,5 1-324-16</inkml:trace>
  <inkml:trace contextRef="#ctx0" brushRef="#br0" timeOffset="70207.55">16725 15566 1126 0,'0'0'166'16,"0"0"-109"-16,0 0-25 15,0 0 56-15,0 0 44 16,-90-29-21-16,71 26-38 15,1 3-36-15,-3 0-15 16,-1 3 10-16,1 13-16 0,-2 7-6 16,1 4-10-16,5 4 0 15,4 6 0-15,7 4 1 16,6 5 5-16,0 0 6 16,19 3 1-16,11-3-6 15,6-4-6-15,5-10 0 16,5-7 8-16,0-13-6 15,2-10 3-15,-3-2-6 16,-4-10-1-16,-5-13 1 16,-8-6-1-16,-7-5-9 15,-6-3-14-15,-9 2-10 16,-3 2 15-16,-3 6 9 0,0 6 10 16,0 9 5-16,0 6-5 15,0 6-6 1,0 3-20-16,0 18 14 0,8 10 12 15,6 7 1-15,6 1 9 16,1 0 2-16,6-6-2 16,3-10-1-16,-1-9 0 15,0-8-2-15,-4-6 3 16,-1-2-10-16,-6-16 9 16,-3-7-1-16,-6-5-7 15,-3-3 0-15,-5 1 6 16,-1 1-6-16,0 7 0 15,0 7 5-15,0 7-5 0,0 10-1 16,0 0-6 0,0 18 5-16,9 14 1 0,6 3 0 15,4 4 1-15,4-5 0 16,4-6-1-16,1-6 2 16,2-11-1-16,0-7 0 15,-2-4 0-15,-3-7 0 16,-4-13 0-16,-7-5 0 15,-5-3 6-15,-2-2-6 16,-6 4-1-16,1 2 0 16,-2 10 0-16,1 8 0 15,4 6-10-15,4 10-9 16,9 17 17-16,7 9 1 16,9 3 1-16,8-2 0 15,6-4 0-15,0-12 1 0,-1-10 0 16,-3-9 0-1,-6-2 6-15,-6-17-7 0,-10-9 1 16,-7-8 5-16,-10-1 2 16,-5-2-8-16,-8 1 1 15,-13 2 25-15,-6 4 8 16,-4 5 4-16,0 5-12 16,-2 7-12-16,2 9-6 15,4 4-8-15,3 9 6 16,7 13-6-16,3 11 1 15,8 5-1-15,4 3 0 16,2 1-1-16,2-4 1 16,12-6-1-16,1-10 0 15,6-5 0-15,0-13-9 0,3-4-22 16,0-4-24-16,-2-18-4 16,-4-5-36-16,-2-2 8 15,-5-1 49-15,-1 3 31 16,-2 7 8-16,-1 7 14 15,2 9-14-15,5 4 0 16,5 10 0-16,11 17 5 16,7 2 90-16,5 3-48 15,6-4-28-15,-2-8-10 16,3-11-3-16,-2-9-5 16,-4-3 6-16,-6-20-5 0,-6-12 4 15,-7-8-6 1,-10-4 0-16,-10-9 0 0,-4-3 0 15,-4-1 0-15,-16-1 7 16,-7 3-5-16,-1 6 12 16,0 12 10-16,4 11 8 15,6 16 3-15,9 13 13 16,6 9-36-16,3 24-11 16,0 13-1-16,11 9 1 15,9 9 0-15,7 0 7 16,6-2-8-16,1-6 0 15,5-9 0-15,1-15 0 16,1-12 0-16,-2-11 0 16,-1-9 2-16,-2-10-2 15,-6-16 0-15,-5-10 0 0,-8-6-17 16,-4-5 2-16,-7 2 13 16,-6 1 1-16,0 7 1 15,0 10 0-15,0 11 0 16,0 12 0-16,0 4-24 15,0 25 11-15,0 13 13 16,12 10 0-16,9 3 1 16,5 2 1-16,6-6 7 15,4-8-8-15,1-11 8 16,-1-8-9-16,-1-11 6 16,-2-9-5-16,-4 0 2 15,-5-17-2-15,-3-9 0 16,-4-9 0-16,-2-4 5 0,-1-4-6 15,1 0 1-15,4 4 0 16,2 9 0-16,9 11 3 16,5 13-4-16,6 6 0 15,1 19 8-15,-1 12 8 16,-5 8 15-16,-8 2-3 16,-11-1 7-16,-8-2 0 15,-9-6-14-15,0-4-21 16,-13-5-11-16,-28-3-65 15,4-8-139-15,-2-5-473 0</inkml:trace>
  <inkml:trace contextRef="#ctx0" brushRef="#br0" timeOffset="70586.92">17672 15495 1393 0,'0'0'244'0,"0"0"-156"0,0 0-1 15,0 0-2-15,9-73 25 16,7 46-29-16,3-2-34 16,0 3-19-16,1 5-27 15,-3 4 10-15,1 6-11 16,-5 8-37-16,8 3-114 15,-3 6-242-15,-3 5-737 0</inkml:trace>
  <inkml:trace contextRef="#ctx0" brushRef="#br0" timeOffset="71116.36">19301 15333 1200 0,'0'0'356'0,"0"0"-248"16,0 0-66-16,0 0-22 15,0 0 9-15,0 0 43 16,0 0-16-16,83-42-26 15,-50 42-15-15,3 0-8 16,1 0 2-16,-1 7 9 16,-2 11-8-16,-5 7-1 15,-7 5 10-15,-10 6 11 16,-9 1 7-16,-3 3-15 16,-7 0 6-16,-12-2 5 0,2-5-4 15,1-5 7-15,3-8-4 16,7-5-13-16,5-8-12 15,1-3-7-15,1-3-30 16,17 2-36-16,25 7-83 16,-4-2-209-16,1 3-888 0</inkml:trace>
  <inkml:trace contextRef="#ctx0" brushRef="#br0" timeOffset="71298.14">19835 15995 1692 0,'0'0'379'0,"0"0"-186"16,0 0-85-16,0 0-78 15,0 0-9-15,0 0-3 16,0 0-18-16,8 3-36 16,-8-9-72-16,0 0-185 15,0 3-1135-15</inkml:trace>
  <inkml:trace contextRef="#ctx0" brushRef="#br0" timeOffset="80192.75">5714 17776 1407 0,'0'0'174'0,"0"0"-124"15,0 0-36-15,0 0 8 16,0 0 23-16,0 0 34 16,-3-7-32-16,3 7-14 15,0 0-2-15,0 0-1 16,0 0-3-16,0 0 22 15,0-3-29-15,15 1-11 16,4 1-2-16,10-2 5 0,8 0 1 16,12 2-1-1,23 1 0-15,29 0 10 0,32 3-8 16,16 7-5-16,0 7-8 16,-10-1 5-16,-23 1-5 15,-10-1 0-15,-6-5 0 16,-18-5-1-16,-18-3 1 15,-13-2 0-15,-6 1 0 16,8-2 8-16,7 3-9 16,3 1-1-16,-7 0 1 15,-5 1 0-15,-5 3 0 16,-4-2 0-16,-5 3 0 16,-7-1 0-16,-4-1 0 15,-7 0 0-15,-5-1 1 16,-4-3 7-16,-4 0-7 0,-3-3 6 15,-2 0 14 1,-1 0-6-16,0 0-2 0,0 0-7 16,0 0 1-16,0 0 1 15,0 0 0-15,2 0 4 16,-2 0-3-16,0 0 0 16,0 0-7-16,0 0-2 15,0 0-8-15,0 0-72 16,0-5-168-16,0-2-711 0</inkml:trace>
  <inkml:trace contextRef="#ctx0" brushRef="#br0" timeOffset="85854.55">15804 17657 842 0,'0'0'258'16,"0"0"-135"-16,0 0-60 0,0 0 4 16,0 0 40-16,0 0 4 15,0-3-24-15,0 0-20 16,0 3-13-16,0-1-7 16,0 1 1-16,0-2-18 15,2-1-10-15,10 3 1 16,6-5 4-16,8-1 8 15,9 3-16-15,11-4-5 16,25 4-4-16,36 3-2 16,40 0 4-16,21 8-3 15,4 1-1-15,0 1-5 16,-14-10 6-16,3 0-6 0,3 0 7 16,-7-7-8-16,-11-6 0 15,-15-3 0-15,-15-1 0 16,-11 3 0-16,-9 1-1 15,-21 3 1-15,-15 1 4 16,-18 5-3-16,-9 0-1 16,0 2 0-16,2 2 0 15,0-3 0-15,-9 3 1 16,-6 0-1-16,-4 0 0 16,-7 0 0-16,-4 0 2 15,-4 0 17-15,1 0 6 16,-2 0-12-16,0 0-11 15,1 0-1-15,-1 0-1 16,2 0-71-16,2 3-183 16,-4 0-671-16</inkml:trace>
  <inkml:trace contextRef="#ctx0" brushRef="#br0" timeOffset="88286.54">21905 17515 544 0,'0'0'219'0,"0"0"-105"15,0 0-29-15,0 0 32 16,0 0 15-16,0 0 7 16,0 0-23-16,18 47-13 15,-8-28-17-15,-2-2-29 0,1-1-12 16,0-2 20-16,-1-5-20 15,0-1-4-15,1-8-3 16,3 0 34-16,3-16 13 16,9-32-28-16,7-35-14 15,6-32-25-15,2-10-18 16,-7 19-62-16,-4 16-77 16,-10 37-179-16,-8 17-642 0</inkml:trace>
  <inkml:trace contextRef="#ctx0" brushRef="#br0" timeOffset="88834.85">22734 18120 1149 0,'0'0'306'16,"0"0"-187"-16,0 0-83 16,0 0-23-16,0 0 41 0,0 0 42 15,0 0-9-15,-1-8-33 16,7 6 0-16,10-8 10 16,5-6 11-16,8-11-5 15,8-26-8-15,12-30-25 16,3-28-37-16,-1-12 0 15,-16 28-98-15,-12 26-484 0</inkml:trace>
  <inkml:trace contextRef="#ctx0" brushRef="#br0" timeOffset="97871.05">26129 17263 466 0,'0'0'176'0,"0"0"-117"15,0 0-6-15,0 0 64 16,0 0 13-16,-3-11-26 16,3 10-30-16,0-1-14 15,-2 2-8-15,2 0-7 16,0 0 0-16,0 0-5 16,0 0-17-16,0 0-4 15,0-1-1-15,0 1-12 16,0 0 7-16,0 0 3 15,0-4 0-15,0 1 8 16,0 0-11-16,0-6 11 16,0 1-10-16,2-1-1 15,1-2 3-15,0 0-15 0,0 0 8 16,2-3-8-16,-1-2 1 16,2 0 4-16,1-1-6 15,1 4 8-15,-2-3-1 16,2 3 5-16,-1 4-10 15,-3-2 7-15,2 5-9 16,-1 1 6-16,-1 2-6 16,1 0-1-16,0 3 0 15,0 0 1-15,3 0 1 16,-1 3-1-16,6 11 1 16,-1 8-1-16,5 8 0 15,-2 6 1-15,1 2 1 16,-1 6-1-16,-2 1-1 0,-1-3 1 15,-3-4 5 1,0-4-6-16,-3-4 0 0,-3-9 0 16,-1-4 0-16,-1-4 1 15,-1-5 5-15,2-4-6 16,-2-1 0-16,0-3 2 16,0 0 16-16,0 0 7 15,0 0 29-15,0-10-10 16,0-5-25-16,0-5-10 15,0-3-8-15,-3-5 1 16,1 0 4-16,1-3-6 16,1 0 1-16,0-1-1 0,0 0 0 15,0 1 6 1,9 2-6-16,1 3-1 0,4 3 0 16,-2 6 1-16,2-2-1 15,0 7 2-15,1 2-1 16,0 4 0-16,-1 3 0 15,3 3-8-15,1 0 8 16,-1 9 0-16,0 8-1 16,-2 7 0-16,2 5 0 15,-1 5-7-15,-4 5 8 16,0 4 1-16,-2-3-1 16,-2-1 0-16,-2-5 1 15,-3-8 6-15,0-7-6 16,0-5 11-16,-3-6 1 15,1-3-1-15,-1-4 1 0,0 1 2 16,0-2 3-16,0 0 1 16,0 0-3-16,0 0 1 15,0 0-5-15,0 0-2 16,0 0-4-16,0 0 0 16,0 0-5-16,0 0 1 15,0 0-1-15,0 0 0 16,0 0-1-16,0 0 1 15,0 0-1-15,0 0-6 16,0 0-13-16,0 0-36 16,6 0-49-16,0 0-127 15,2-3-359-15</inkml:trace>
  <inkml:trace contextRef="#ctx0" brushRef="#br0" timeOffset="98293.62">27046 17067 1262 0,'0'0'262'0,"0"0"-193"16,0 0-47-16,0 0-8 15,0 0 31-15,0 0-26 16,0 0 3-16,14 62 60 15,5-20-5-15,4 6-27 16,0 3-25-16,2-5-7 16,0-2-11-16,-3-8 0 15,0-7-6-15,-3-5-1 16,-2-9-6-16,-3-9-65 16,2-6-106-16,-5-12-70 0,-4-6-273 15</inkml:trace>
  <inkml:trace contextRef="#ctx0" brushRef="#br0" timeOffset="98518.35">27303 17123 1257 0,'0'0'318'16,"0"0"-244"-16,0 0-57 16,0 0 13-16,0 0 19 15,-3 70-18-15,3-32-16 16,0 4-13-16,0-1 7 15,0-5-8-15,2-3 0 16,3-10-1-16,3-4-26 0,-1-8-92 16,4-10-46-16,1-1-3 15,3-23-72-15,-2-4-108 16,-2 0-9-16</inkml:trace>
  <inkml:trace contextRef="#ctx0" brushRef="#br0" timeOffset="99536.28">27416 17249 225 0,'0'0'603'16,"0"0"-303"-16,0 0-99 15,0 0-94-15,0 0-56 16,0 0 41-16,0 0-14 16,53 92-18-16,-38-56-25 15,4-7-7-15,2-2-18 16,-2-9-7-16,4-8 4 16,-1-9-6-16,-2-1 5 15,-1-10-6-15,-2-9-11 0,-4-10-20 16,-6-1-4-16,-7-3 3 15,0 0 26-15,-4 3 6 16,-13 4 0-16,-2 5 0 16,-2 5 25-16,3 6-4 15,0 9 1-15,4 1-20 16,1 11 2-16,4 12-4 16,3 4-1-16,5 5 1 15,1-1 0-15,0-2 0 16,0-6 0-16,6-4 1 15,4-7 0-15,3-9-1 0,0-3 0 16,1-3-1 0,0-17-28-16,-2-6-71 0,0-3 10 15,-5-2 40-15,-1 4 38 16,-3 10 12-16,3 5 33 16,0 11-4-16,5 1-29 15,3 20 23-15,4 9 18 16,5 7-2-16,0 0 1 15,4-2-14-15,-1-9-11 16,1-8 7-16,1-7-8 16,-3-9-2-16,-1-1-11 15,0-9 0-15,-6-13-1 16,0-6-6-16,-5-6-14 16,-2-10 0-16,-7-2 5 15,-4-6 15-15,0-4 0 0,-9-3 0 16,-6-2 0-16,-4 3 13 15,-1 8 18-15,3 10 7 16,3 12 19-16,4 11-15 16,7 17-26-16,3 0-15 15,0 39-1-15,15 33 0 16,11 25 0-16,0-1 8 16,1-17-7-16,-5-27 18 15,-3-23 21-15,3 0 2 16,3 0-13-16,2-9-15 15,-1-11-7-15,0-9 0 16,-3-6-1-16,-1-21 5 16,-5-10-10-16,-3-5-1 0,-4-1 0 15,-2 2 0 1,-4 10-35-16,2 11 4 0,3 16 8 16,0 4-28-16,3 24 32 15,6 12 18-15,2 4 1 16,2 2 24-16,3-3-5 15,2-7 6-15,0-10-5 16,1-6-7-16,0-13-3 16,-1-3 1-16,-3-3-4 15,-3-17 0-15,-7-8 1 16,-7-4 1-16,-7-4-2 16,0-2 2-16,-12 1 3 15,-9 3 13-15,-6 5 28 16,-3 5 12-16,-1 8-30 0,4 10-17 15,2 6-14-15,6 3-4 16,5 23-13-16,5 11 3 16,2 6-14-16,7 3 0 15,0-2-15-15,1-5-28 16,13-6-71-16,12-13-140 16,-2-10-229-16,-4-8-35 0</inkml:trace>
  <inkml:trace contextRef="#ctx0" brushRef="#br0" timeOffset="100198.28">28611 17178 1423 0,'0'0'374'15,"0"0"-328"-15,0 0-46 0,0 0 0 16,0 0 25-16,75 96 7 16,-53-51-15-16,-4-1-2 15,-2-1 1-15,-5-7-7 16,-3-8-8-16,-3-6 0 15,-3-11 5-15,-2-5-5 16,0-6 15-16,-3-11 4 16,-9-12-18-16,0-10 3 15,0-9-5-15,5 2-5 16,5-1 4-16,2 9-5 16,0 3-21-16,15 9-18 15,4 3 7-15,5 8 29 16,5 5 7-16,-1 4-4 15,2 0 6-15,-4 7 0 0,0-1 1 16,-7-3-1-16,-2 0 1 16,-7-3 0-16,-4 0 5 15,-3 0 7-15,-3-9 17 16,0-7-7-16,0-3-15 16,-1-2 0-16,-10 1 14 15,2 3 2-15,-3 4-3 16,5 7-14-16,1 6-7 15,3 6-20-15,1 19 20 16,2 7 0-16,0 9-5 16,2 0 5-16,7-4 8 15,4-6-7-15,1-6 0 0,-1-8 10 16,3-4-9 0,2-13-2-16,-1 0 1 0,2 0 4 15,-1-21-5-15,3-4 0 16,0-4-9-16,0-2 1 15,1 1 8-15,3 9 1 16,2 8 1-16,3 11 1 16,1 2-2-16,2 19 9 15,-1 9 15-15,-7 5 21 16,-8 1 4-16,-6-1-1 16,-8-2 10-16,-3-5-27 15,0-4-24-15,-1-6-8 0,-14-13-64 16,3-3-139-1,1 0-575-15</inkml:trace>
  <inkml:trace contextRef="#ctx0" brushRef="#br0" timeOffset="100845.48">29859 17152 1292 0,'0'0'53'0,"0"0"-53"16,0 0 0-16,0 0 0 15,-80-17 196-15,52 14-8 16,-1 3-94-16,4 0-65 0,4 8-14 16,8 12-14-1,7 11 12-15,6 10-6 0,3 7 9 16,16 3 19-16,4-3-10 15,5-4 15-15,3-15-22 16,1-9 2-16,-2-13-19 16,1-7 13-16,-3-10-13 15,-1-17 11-15,-3-15-4 16,-4-20 3-16,-6-21 6 16,-6-20-9-16,-8 5-7 15,0 21 0-15,-2 24 7 16,-7 24-1-16,0 3 9 15,-1 9 8-15,2 6-1 16,2 11-8-16,2 42-5 16,4 38-4-16,0 27-6 0,13-1 0 15,5-21 8-15,-1-30 5 16,0-21-11-16,4 0 8 16,2-4-9-16,4-4 6 15,-1-17-5-15,1-9 2 16,-3-7-4-16,-2-22 0 15,-5-18-16-15,-4-17-3 16,-10-23-15-16,-3 9 13 16,0 10 20-16,-9 15 1 15,0 27 0-15,0 4 37 16,2 12 13-16,3 10-20 16,4 32-23-16,0 38-5 0,13 2 11 15,2-3-4-15,6-7-6 16,-2-18-3-16,8 1-46 15,13 7-106-15,-7-14-206 16,-2-11-309-16</inkml:trace>
  <inkml:trace contextRef="#ctx0" brushRef="#br0" timeOffset="101219.28">30708 17466 1255 0,'0'0'796'0,"0"0"-721"15,0 0-72-15,0 0 1 16,0 0 7-16,64-89 20 0,-53 48 10 16,-2-8 0-16,0-19-15 15,-3-19-6-15,-2 5-14 16,-2 9-5-16,-2 13-1 16,0 22 6-16,-3 1 4 15,-6 8-9-15,-3 10 0 16,1 11 5-16,-5 8 0 15,0 0-5-15,-5 15 0 16,0 11-1-16,6 11-7 16,9 19 7-16,6 23 0 15,20-2 0-15,11-7 12 16,12-8 4-16,5-16-3 16,7-1-4-16,9 0 0 15,1-9-9-15,-2-8 0 16,-6-6-24-16,-2-5-23 0,-4-5-85 15,1-2-97-15,-15-4-120 16,-13-2-589-16</inkml:trace>
  <inkml:trace contextRef="#ctx0" brushRef="#br0" timeOffset="113435.51">22053 16118 484 0,'0'0'663'0,"0"0"-529"16,0 0-95-16,0 0-15 15,0 0 58-15,0-92 29 16,0 66-51-16,0-1-29 16,-2 3-7-16,2 0 3 15,-1 2 8-15,1 3-19 16,-2 2-8-16,1 5-6 0,-1 2 4 15,1 5-5-15,1 2 0 16,0 3-1-16,0 3-4 16,0 19 2-16,4 13 2 15,11 13 0-15,-1 7 0 16,2-2 0-16,-3-8 5 16,1-14-5-16,-5-12 0 15,-5-15-6-15,-1-4-182 16,-1 0-321-16</inkml:trace>
  <inkml:trace contextRef="#ctx0" brushRef="#br0" timeOffset="113878.28">21909 15670 985 0,'0'0'139'15,"0"0"-102"-15,0 0-28 16,0 0 3-16,-94 54 22 16,80-26 21-16,5 4 15 15,4 7 17-15,5 4-22 16,0 5 23-16,14 4-14 16,6 4-6-16,10-3 2 15,6-4-26-15,6-5-22 0,7-11-14 16,5-11-7-1,1-10 6-15,0-12-1 0,0 0-4 16,-3-22-1-16,-8-7 8 16,-6-12-2-16,-11-7 2 15,-9-7 4-15,-10-4 2 16,-8-2 1-16,-3 3 5 16,-22 3-10-16,-11 6-9 15,-8 6 5-15,-6 9-1 16,-4 11 4-16,5 8 19 15,1 15 15-15,6 5-22 16,6 26-20-16,6 14-2 16,11 21-19-16,19 28-65 15,0-12-207-15,18-11-948 0</inkml:trace>
  <inkml:trace contextRef="#ctx0" brushRef="#br0" timeOffset="114496.4">22938 16152 750 0,'0'0'614'0,"0"0"-507"15,0 0-65-15,0 0-10 16,0 0 50-16,0 0 4 15,0 0-48-15,11-68-12 16,3 54 2-16,2 2-5 16,-1 3-8-16,3 6-8 15,-2 3-7-15,-1 0 1 16,-2 15 1-16,-2 6 5 16,-7 4 3-16,-4 6-8 0,0 2-1 15,-9-2 5-15,-8 0-5 16,-2-4-1-1,0-6 8-15,3-7-2 0,4-4-6 16,3-7 0-16,4-3 10 16,1 0-10-16,4-14-11 15,0-1-3-15,2-3 5 16,11 3 7-16,2 6 2 16,4 2 16-16,3 7 0 15,2 0 3-15,4 7 21 16,0 5 7-16,0 0-14 15,-1-2-5-15,-2-4-22 16,-1-6-3-16,-6 0-3 0,1-25-76 16,-6-4-169-1,-5-3-466-15</inkml:trace>
  <inkml:trace contextRef="#ctx0" brushRef="#br0" timeOffset="114946.45">22919 15574 1267 0,'0'0'245'0,"0"0"-137"15,-101 14-69-15,55 13-11 16,2 10 24-16,4 11 14 16,7 8 16-16,9 16-19 0,13 16 2 15,11-9-16 1,0-6-9-16,16-12-5 0,13-15 7 15,12 5-7-15,13 3-10 16,8-7-4-16,18-7-2 16,-5-12-10-16,2-7-8 15,0-11 0-15,-11-10 1 16,4 0-2-16,-5-20-16 16,-9-9 5-16,-9-13 4 15,-9-19-2-15,-11-18 8 16,-14-20 1-16,-12-5 1 15,-2 6 11-15,-20 20 3 16,-1 25-2-16,-4 15 6 16,-5 4 12-16,-12-3-3 15,-25-2-7-15,-30 1 3 0,-18 20-18 16,4 15 6-16,24 6-11 16,27 28-1-16,13 19-14 15,-3 39-48-15,-4 43-25 16,8-7-92-16,18-13-550 0</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6-11T19:33:10.516"/>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FF0000"/>
    </inkml:brush>
  </inkml:definitions>
  <inkml:trace contextRef="#ctx0" brushRef="#br0">7022 680 476 0,'0'0'270'0,"0"0"-104"16,0 0-12-16,0 0 29 15,0 0-21-15,0 0-20 16,0 0-8-16,-31-34-55 15,22 28-31-15,0-1 1 16,-6 2-19-16,3 0-24 16,-6 3 22-16,-3-1-10 15,-7 3-18-15,-5 0-9 0,-6 0 8 16,-1 8-28-16,-2 6 4 16,-1 1 23-16,4 6 3 15,0 1-1-15,-1 5 0 16,1 4-8-16,0 3 0 15,-2 6 7-15,2 3 0 16,3 5-14-16,2 6-35 16,4 1 39-16,6-1 9 15,8 0 1-15,13 2 0 16,3 0-1-16,10 4 1 16,21 3-5-16,10 0 4 15,9-1 2-15,7-5 2 16,7-6-2-16,3-11 0 0,17-9 0 15,14-9-13-15,20-19 12 16,1-3 1-16,-23-14-1 16,-23-6-1-16,-28 1 2 15,-9-3-10-15,1-7 9 16,2-7 2-16,2-9-1 16,-12-5 9-16,-13-3-9 15,-7 2 0-15,-9-2 0 16,0 4 9-16,-21 4-7 15,-7 6 8-15,-8 10-6 16,-2 1-4-16,-4 10-6 16,-3 6 6-16,-3 4 14 15,-2 7-14-15,-3 1-7 0,1 4-3 16,0 12 18-16,5 3-18 16,6 5 7-16,7 6 3 15,8 5 0-15,11 8-6 16,9 4-17-16,15 21-111 15,15-11-146-15,7-14-225 0</inkml:trace>
  <inkml:trace contextRef="#ctx0" brushRef="#br0" timeOffset="1389.93">7738 1115 937 0,'0'0'124'0,"0"0"-117"15,-6 108 2-15,6-50 18 16,0 5 60-16,12-1 25 16,13-3-34-16,10-4-18 15,5-11-37-15,3-12-17 16,2-10-6-16,1-13 1 15,-4-9 19-15,-1-7 30 16,-6-22 2-16,-5-12 37 16,-8-11-45-16,-7-8-25 15,-9-4-13-15,-6 3 1 16,-3 0-6-16,-18 10 0 0,-7 7 0 16,-2 8-1-16,-4 11-16 15,-2 10-22-15,0 10 38 16,0 5-9-16,0 22 9 15,2 11 0-15,3 13-1 16,8 12-5-16,6 3 5 16,9 4-5-16,8 0 6 15,8-6-2-15,17-9 1 16,8-11-1-16,9-12-5 16,5-18-22-16,2-9 29 15,1-7 4-15,-4-25-2 16,-6-9-2-16,-7-13-16 0,-5-5 9 15,-10-6 7-15,-4-1 13 16,-8 6 3-16,-6 5-2 16,0 11 2-16,0 12-2 15,-6 10-7-15,0 13-6 16,1 9-1-16,5 0-4 16,0 24 4-16,8 25 16 15,9 3-4-15,5 11-4 16,4 2-7-16,1-11 0 15,3-1-1-15,6-12 0 16,-3-11-2-16,0-10-6 16,-2-12-24-16,-1-8 31 15,0 0 1-15,-4-11 8 0,-2-12 1 16,-2-6-9 0,-2-7 2-16,-2-8 5 0,-3-3 3 15,4-1-1-15,0 2-8 16,3 6 5-16,1 11-6 15,7 12 0-15,3 15 0 16,10 2 1-16,2 21 15 16,4 13 29-16,-4 10-11 15,-2 5-14-15,-10 5-10 16,-12-2-8-16,-11-1-2 16,-10-3-12-16,-6-2 5 15,-21-7-46-15,-11-7 30 16,-9-7 15-16,-6-9 1 15,-4-10-1-15,5-6 8 16,3 0 0-16,13-5-8 0,12-2-4 16,13 0 12-1,11 5-7-15,3 2-3 0,24 0 3 16,9 12 7-16,12 0 8 16,7-6-7-16,3-3 0 15,2-3-1-15,-2-11 2 16,-1-14 4-16,-4-11 2 15,-6-8-2-15,-4-6-6 16,-7-8-9-16,-7-4 9 16,-7-2 12-16,-6 1-12 15,-7 1 8-15,-6 5-8 16,-3 8 0-16,0 12 0 16,-2 10 0-16,-5 15 0 0,1 12-17 15,-2 0 5-15,1 21 2 16,3 14 6-16,2 13 4 15,2 17 8-15,6 15-6 16,13-3 7-16,5-9-7 16,6-12 4-16,0-17-5 15,4 1-1-15,5-5-4 16,4-12-11-16,-6-9 15 16,-2-12 0-16,-4-2 13 15,-1-16-12-15,-3-10 7 16,-5-13-8-16,1-9 0 15,-1-5 23-15,-1-8-23 0,2 1 0 16,3 3-26-16,6 9-2 16,3 12 19-16,4 17 1 15,0 14 6-15,4 5 2 16,-1 24 23-16,-3 15 32 16,-8 7-9-16,-6 9-11 15,-14 1-3-15,-11 4 0 16,0-6-14-16,-17-3-7 15,-11-8-11-15,-26-14-82 16,8-12-98-16,0-14-362 0</inkml:trace>
  <inkml:trace contextRef="#ctx0" brushRef="#br0" timeOffset="14397.96">11094 1385 459 0,'0'0'77'0,"0"0"-21"15,0 0 132-15,100-43 2 16,-48 18-68-16,23-9-37 16,19-14-28-16,23-7 1 15,12-4-22-15,-4 6-19 16,-4 7-4-16,-15 9-7 0,-8 5-4 16,-7 5-2-16,-16 4 1 15,-17 7-1-15,-10 4 2 16,-6 0-1-16,4 1-1 15,2-2-20-15,-1 1-41 16,-2-1-100-16,-14 1-215 16,-8 4-376-16</inkml:trace>
  <inkml:trace contextRef="#ctx0" brushRef="#br0" timeOffset="15043.63">12729 722 476 0,'0'0'79'15,"0"0"-50"-15,0 0-12 16,0 93 28-16,3-52 30 15,1 3-16-15,2 3-28 16,-1-4-17-16,-2-5-5 16,1-7 1-16,-2-8 16 15,1-7 26-15,-2-7 10 0,-1-2-19 16,0-5 4-16,2-2 23 16,-2 0 39-16,0 0 58 15,0-14-79-15,0-6-63 16,0-8-11-16,0-4-14 15,0-5 0-15,-2 0 0 16,-4 0 0-16,0 3-18 16,2 1 17-16,-1 3-5 15,2 4 6-15,3 4 0 16,-3 5 0-16,3 3 0 16,0 3 0-16,0 2 2 15,0 4-1-15,0 0-1 16,0 4 0-16,0-1 0 15,0 2-8-15,0 0-17 16,6 0 5-16,9 3 11 0,6 9 8 16,1 2-6-16,4 4 6 15,1 4 1-15,-2 1-2 16,3 2 2-16,-2-1 0 16,-4-2 0-16,-4-3 1 15,-2 0-1-15,-5-3 0 16,-4-4 0-16,-5-1-7 15,-2-1-32-15,0 0-6 16,-9 1 45-16,-8 1 11 16,-2 1-11-16,-11 4-32 15,5-2-157-15,1-1-219 0</inkml:trace>
  <inkml:trace contextRef="#ctx0" brushRef="#br0" timeOffset="15592.41">11055 1659 601 0,'0'0'202'0,"0"0"-151"16,0 0-51-16,0 0 0 15,0 0 36-15,0 0 58 16,99 79-12-16,-47-42 8 16,21 9-28-16,21 14 34 15,18 6-48-15,4 4-15 0,-7-7-7 16,-23-12 12-16,-23-15 17 15,-15-7-21-15,-2-3-10 16,9 3-3-16,1 3-10 16,6 2-3-16,-8-5-8 15,-5-2 2-15,-6-4-2 16,-7-5 0-16,-6-6 0 16,-6-3-40-16,-5-9-120 15,-7 0-100-15,-6 0-259 0</inkml:trace>
  <inkml:trace contextRef="#ctx0" brushRef="#br0" timeOffset="16042.72">12439 2242 390 0,'0'0'389'16,"0"0"-236"-16,0 0-112 15,0 0 27-15,0 0 39 16,12 109-17-16,-4-57-37 15,2 6 2-15,2 4-29 16,1 0-17-16,-2-4-2 16,-2-7-6-16,0-5-1 15,-5-9 0-15,-2-11-1 16,-2-6-8-16,0-11 8 16,0-8 1-16,0-1 16 15,-5-20-16-15,-3-11-34 0,0-8 25 16,-1-10 9-1,3-1 10-15,2 1 10 0,4 1-8 16,0 7-11-16,0 6 0 16,8 6 6-16,8 10-7 15,3 7 0-15,3 12-7 16,8 0 7-16,1 15 7 16,-1 12 11-16,3 4 31 15,-5 2 6-15,-7 1-20 16,-4 0-9-16,-10-2 4 15,-7 2 10-15,0-3-13 16,-18 3-27-16,-7-3-1 0,-5-1-37 16,-15-4-77-1,8-7-56-15,7-11-327 0</inkml:trace>
  <inkml:trace contextRef="#ctx0" brushRef="#br0" timeOffset="16787.34">13707 894 704 0,'0'0'281'0,"0"0"-194"15,0 0-64-15,0 0-23 16,0 0 26-16,0 0 9 16,0 0-17-16,17 40 7 15,-7-5 4-15,3 4-7 16,1 2-11-16,-2 0-9 15,-2-7-1-15,-2-5 1 16,-4-7-1-16,0-6-1 16,-4-16-33-16,0 0-307 15,-11-9-1-15</inkml:trace>
  <inkml:trace contextRef="#ctx0" brushRef="#br0" timeOffset="16958.98">13581 766 1051 0,'0'0'200'0,"0"0"-151"15,0 0-40-15,0 0-9 16,0 0 0-16,0 0-1 16,0 0-85-16,20 0-248 15,-2-2 63-15</inkml:trace>
  <inkml:trace contextRef="#ctx0" brushRef="#br0" timeOffset="18716.3">14387 921 16 0,'0'0'833'15,"0"0"-735"-15,0 0-69 16,0 0-12-16,0 0 83 15,0 0 21-15,0 0-73 16,-59 12-35-16,27-12-13 16,-4 2-16-16,2 5 7 15,1 4 0-15,6 9 7 16,7 8 1-16,6 11-21 16,9 9 22-16,5 7 13 15,5 3 1-15,15-4 21 0,5-7 13 16,5-13-29-16,1-14-12 15,1-17 5-15,-4-3 17 16,-3-23 8-16,-4-17 16 16,-4-13-16-16,-7-8-18 15,-3-4-1-15,-5-3-17 16,-2 0-1-16,0 0 0 16,-12 4-24-16,-3 9 5 15,6 10 11-15,-3 14 8 16,5 11 1-16,4 13 7 15,1 7-8-15,2 8-1 16,0 20 1-16,0 16 1 0,11 12 12 16,5 6-5-16,4 4 1 15,6-4-9-15,7-6 1 16,3-10-1-16,3-12 1 16,-2-10 2-16,3-9-2 15,-5-11 5-15,-2-4 10 16,-5-16-1-16,-3-13-4 15,-4-12-9-15,-6-4-2 16,-5-5-11-16,-5 4-15 16,-4 3 3-16,-1 13 2 15,0 11 20-15,0 15 1 16,0 4-36-16,2 28 11 16,8 29 25-16,13 27 34 0,3 1 7 15,3-8-17-15,1-17-22 16,-1-28-1-16,7-1 8 15,5-9-3-15,-1-15 7 16,-4-7 6-16,-4-17 0 16,-5-17-11-16,-5-12-8 15,-6-9-39-15,-7-1-34 16,-6 0-9-16,-3 9 15 16,0 12 26-16,0 11 5 15,0 16 26-15,0 8 3 16,0 17 7-16,0 19 12 15,2 14 9-15,7 4-2 16,5 2-3-16,7-6-9 0,2-8 2 16,4-12 40-1,5-11 14-15,0-14-11 0,1-5 12 16,2-14-27-16,-2-13-13 16,-4-12-8-16,-5-4 0 15,-7 3-4-15,-7 0-5 16,-10 5 4-16,0 5 3 15,-12 5 21-15,-9 4 16 16,-7 6-8-16,-5 5-20 16,-4 8-15-16,0 2-8 15,2 2-1-15,2 15-5 16,5 8-2-16,4 4-3 0,8 5 0 16,6 4 10-1,8 3-6-15,2 0-1 0,12-4 7 16,9-6-97-16,4-9 55 15,5-8 15-15,0-11 5 16,0-3-24-16,-2-15 27 16,-3-12-11-16,-4-6-17 15,-6-3-32-15,-6 1 32 16,-2 2 30-16,-5 8 16 16,-2 8 2-16,0 9 0 15,1 8 0-15,2 8-23 16,3 18 23-16,5 13 25 15,5 5 28-15,8 1-18 16,6-6 4-16,6-9 27 16,4-10-24-16,6-16-13 0,-1-4 22 15,0-17-12-15,-5-14-15 16,-4-14-13-16,-8-9-2 16,-6-14-7-16,-11 5-2 15,-8-5 0-15,-3 0-27 16,-12 12 7-16,-12-5 20 15,-4 12 0-15,1 9 8 16,2 14 8-16,7 12 23 16,3 9 1-16,6 5-40 15,1 17-11-15,4 19-2 16,4 25 12-16,3 24 1 16,16 0 0-16,7-8 0 15,7-10 0-15,1-23 0 0,7-1 1 16,9-5-1-1,-1-13 1-15,-2-15 0 0,-3-10 5 16,-7-13 3-16,-5-20-2 16,-5-9-5-16,-10-9-1 15,-8-5-1-15,-7-2-15 16,-2 5-13-16,-5 8-4 16,-8 11 16-16,-1 12-6 15,4 15 14-15,0 7 7 16,5 18-8-16,4 22 3 15,1 10 6-15,1 12 1 16,17 4-1-16,7-2 1 16,5-3 0-16,4-10-1 15,4-11 0-15,-1-10 1 16,-2-11 0-16,-4-14 1 0,-1-5 6 16,-4-12 8-16,0-20-7 15,1-10-7-15,-2-8-2 16,0-5-17-16,2-1-27 15,-3 8-15-15,1 12 37 16,-2 13 22-16,-3 16 8 16,-1 7 5-16,-2 15 48 15,-3 16 14-15,-4 9-23 16,-5 5-11-16,-5 3-12 16,-5 1-29-16,-33 9 0 15,2-10-154-15,-2-12-448 0</inkml:trace>
  <inkml:trace contextRef="#ctx0" brushRef="#br0" timeOffset="19337.55">14984 1126 570 0,'0'0'238'0,"0"0"-150"0,0 0 2 16,0 0 11-16,0 0 35 15,46-84-8-15,-40 51-11 16,-3-3-14-16,-3 1-63 16,0-2-23-16,0 3-1 15,-10 5 29-15,-2 2 8 16,-3 6-5-16,0 2 0 15,-3 7-18-15,1 4 6 16,0 3 4-16,-1 5-12 16,-2 0-28-16,0 18-9 15,-1 13 3-15,1 15-3 16,1 9 8-16,5 18-18 0,7-3-66 16,10 25-106-16,13-16-184 15,5-23-789-15</inkml:trace>
  <inkml:trace contextRef="#ctx0" brushRef="#br0" timeOffset="21567.81">13877 2433 783 0,'0'0'309'0,"0"0"-232"0,0 0-58 16,0 0-6-16,0 0 23 15,0 0 28-15,0 0-21 16,-4 1-30-16,4 29-13 15,12 23 8-15,7 28-7 16,2-2 11-16,-4-4-12 16,-3-14 0-16,-5-27 1 15,-1-1-1-15,-4-5 0 16,0-14 2-16,-4-8-1 16,0-6 18-16,0-2 14 0,-8-16-33 15,-4-10-19-15,-1-10-1 16,0-2 12-16,4-5 8 15,5 0 0-15,2 1-6 16,2 5-5-16,2 5-9 16,11 8 6-16,8 9 6 15,3 9 7-15,6 8-2 16,7 0 3-16,5 5 0 16,6 7 7-16,1-2 6 15,0-5-12-15,-5-5 0 16,-6 0 5-16,-8 0-5 15,-10-5 6-15,-9-5-5 16,-6-2 5-16,-5-2 3 0,0-3 6 16,-9 0-16-1,-7-3-10-15,-2 6-10 0,1 5-1 16,1 7 20-16,2 2-8 16,4 11-1-16,0 17-1 15,5 12 1-15,5 12 10 16,0 7-6-16,9 1 4 15,12-2 2-15,6-7 0 16,4-11 2-16,3-12 21 16,1-11-11-16,1-12-11 15,-5-5 0-15,3-14-1 16,-8-18-8-16,-4-9-34 16,-4-8-86-16,-6-6 10 15,-5 1-9-15,-4 6 7 16,-3 5-23-16,0 13 70 0,0 14 73 15,0 16 26-15,0 3 4 16,0 26 18-16,0 14 74 16,7 7-35-16,9 1-13 15,6-1-22-15,6-8-23 16,3-11 13-16,4-11 11 16,-1-10 2-16,1-10-30 15,-3-5-8-15,-3-20-2 16,-6-11-5-16,-6-6-10 15,-8-6-22-15,-9-2-1 16,0 2 10-16,-16 2-12 16,-7 8 25-16,-7 8-1 0,-1 13-17 15,-2 8 18 1,-1 9 2-16,4 15 5 0,3 18-6 16,3 12 0-16,5 7 10 15,7 3 9-15,5-3 5 16,7-5-15-16,0-8-10 15,14-12 1-15,7-8-1 16,3-11 12-16,5-8-12 16,-1-6-13-16,0-16-29 15,-3-11 3-15,-1-4 5 16,-6 1-9-16,-3 2 24 16,-4 7 18-16,-5 10 1 15,1 13 11-15,-3 4-5 0,2 12 54 16,4 22 56-1,3 9-39-15,5 6-38 0,7-1-8 16,5-5-14-16,4-11-8 16,5-10 2-16,0-13-2 15,0-9 0-15,0-1 5 16,-3-24-2-16,-3-11-12 16,-4-10-10-16,-10-10-9 15,-4-18 9-15,-10-12-5 16,-5-15 2-16,-15 2-28 15,-8 14 4-15,1 25 35 16,4 22-5-16,3 6 7 16,-3 0 8-16,2 0 13 15,-2 4-3-15,7 13 29 16,4 8 46-16,3 7-37 0,2 9-56 16,1 21-11-16,1 24 11 15,0 27 0-15,17 25 1 16,10 8 9-16,3-17-10 15,-2-27 8-15,-4-27-7 16,2-10 5-16,5-1-6 16,11-5 0-16,4-2 2 15,2-16-1-15,0-9 5 16,-4-7 39-16,-3-23-25 16,-7-12-20-16,-7-8-14 15,-7-7-23-15,-10-5-11 16,-9 5-35-16,-1 4 31 15,-9 11 38-15,-10 14 1 0,2 13 13 16,1 11 49-16,1 6-41 16,2 23-7-16,4 15-1 15,2 15 12-15,7 6 15 16,0 7-6-16,13-4-11 16,10-6-3-16,6-8-6 15,5-13 19-15,2-9 72 16,0-10-44-16,-1-11-32 15,-2-7-10-15,-2-6 6 16,-2-19 8-16,-3-13-8 16,-3-7-12-16,-2-6 0 15,0-2-9-15,-3 0-29 0,1 7-26 16,2 12 30 0,-3 14 24-16,4 15-3 0,0 5 2 15,5 25 11-15,3 16 59 16,-1 5 23-16,-1 6-34 15,-4 0 6-15,-5-1 5 16,-10-6-21-16,-6-8-12 16,-3-5-10-16,-3-9-16 15,-16-11 0-15,-4-7-19 16,-20-5-103-16,6-5-201 16,3-6-645-16</inkml:trace>
  <inkml:trace contextRef="#ctx0" brushRef="#br0" timeOffset="60785.83">2807 4126 674 0,'0'0'169'16,"0"0"-111"-16,0 0-5 15,0 0 61-15,0 0 3 16,0 0-25-16,0 0-26 16,0 0-24-16,0 0 3 15,0 0 8-15,0 0 2 16,0 0-6-16,0 0-11 16,0 0-12-16,0 0-8 15,0 0-8-15,0 0 3 16,-3 3-11-16,0 6 7 15,0 7-9-15,0 8-1 16,1 11-1-16,2 10 2 0,0 13 0 16,0 4 0-16,0 5 2 15,5-1 0-15,-2-3-1 16,3-6 0-16,-2-6 1 16,-4-8-1-16,3-7 0 15,-3-6 0-15,0-7 0 16,0-6-1-16,0-4-15 15,0-4-18-15,0-4-33 16,0-5-50-16,0 0-5 16,0-10-58-16,0-8-174 15,0-3-35-15</inkml:trace>
  <inkml:trace contextRef="#ctx0" brushRef="#br0" timeOffset="61394.77">2525 4032 788 0,'0'0'222'0,"0"0"-158"16,0 0-52-16,0 0 9 16,0 0 46-16,0 0-27 15,0 0-22-15,19-39-4 16,-4 33 12-16,3-3-25 16,4 3 44-16,4 1-23 15,6 0-16-15,3 2-5 16,4 3 0-16,3 0-1 15,2 3 1-15,-2 11-1 16,1 3 7-16,-4 3 15 16,-2 4 33-16,-4 1-14 15,-3 1-12-15,-3 4 19 16,-5 1-15-16,-5-2-9 16,-4 0-14-16,-7 2-1 15,-6-2 17-15,0 3-12 0,-3-3-6 16,-16-1 9-16,-11 0-7 15,-6-1-2-15,-6-4-1 16,-4-3-5-16,-2-4 7 16,-1-6-7-16,7-4 5 15,4-5-1-15,8 0-5 16,7-1 26-16,10 0-4 16,5 0 8-16,5 0-14 15,3 0-11-15,0 0-6 16,0 0-1-16,0 0-13 15,0 0-6-15,11 0-34 16,16 4-76-16,-2 0-226 16,0 1-375-16</inkml:trace>
  <inkml:trace contextRef="#ctx0" brushRef="#br0" timeOffset="61898.75">3687 4874 874 0,'0'0'566'15,"0"0"-493"-15,0 0-73 16,0 0 0-16,0 0 4 0,0 0 86 16,0 101 46-1,0-59-60-15,0 7-37 0,4-1-2 16,1 0-11-16,-4-5-10 16,-1-2-10-16,0-6-4 15,0-3 4-15,0-6-5 16,0-4-1-16,0-8-12 15,0-6-40-15,2-6-79 16,1-12-125-16,-2-10-95 16,1-6-265-16</inkml:trace>
  <inkml:trace contextRef="#ctx0" brushRef="#br0" timeOffset="62295.92">3858 4227 833 0,'0'0'312'16,"0"0"-227"-16,0 0-67 15,0 0-5-15,0 0 35 16,0 0 33-16,0 0-20 16,5 0-42-16,1 7-12 15,9 14 80-15,5 12-21 0,12 21 31 16,11 28 20 0,9 20-39-16,2 5-34 0,-12-16-12 15,-12-26-3-15,-10-26-17 16,-6-4-5-16,7 0-6 15,-3-1 2-15,0-2-2 16,-5-8 0-16,-3-9-1 16,-5-10-23-16,1-10-91 15,-6-14-130-15,3-8-141 0</inkml:trace>
  <inkml:trace contextRef="#ctx0" brushRef="#br0" timeOffset="62618.8">4328 4150 937 0,'0'0'293'0,"0"0"-214"16,0 0-56-16,0 0-12 15,0 82 15-15,3-44 28 16,0 8-12-16,3 19 16 16,-1 22 33-16,-5 19-14 15,0-5-20-15,0-24-24 16,0-24-12-16,-2-22-11 0,-4 0 6 16,3-2-1-16,-3 0-5 15,2-12-10-15,4-8 0 16,0-9-9-16,0 0-167 15,0 0-435-15</inkml:trace>
  <inkml:trace contextRef="#ctx0" brushRef="#br0" timeOffset="62943.87">4779 5071 1217 0,'0'0'306'16,"0"0"-220"-16,13 95-66 15,-4-50 19-15,0 1 62 16,1 1-4-16,-2-2-36 16,-2-4-30-16,0-8-21 15,1-11-10-15,-4-11-12 0,-3-11-84 16,0-12-139 0,0-9-321-16</inkml:trace>
  <inkml:trace contextRef="#ctx0" brushRef="#br0" timeOffset="63311.71">5250 4166 514 0,'0'0'567'16,"0"0"-489"-16,0 0-14 16,0 0 46-16,110-3 34 15,-74 3-42-15,3-3 11 16,1 1-18-16,0 0-44 15,-1-3-24-15,0 0-14 16,-3 2-7-16,-2 0-5 16,-1 0 0-16,-5 0-1 15,-2 3-48-15,-1 0-128 16,-6 0-102-16,-8 0-367 0</inkml:trace>
  <inkml:trace contextRef="#ctx0" brushRef="#br0" timeOffset="63581.68">5566 4160 352 0,'0'0'693'16,"0"0"-559"-16,0 0-27 15,2 107 54-15,14-41 43 16,2-1-32-16,-3 5-68 0,7 0-41 16,-8-16-12-16,-1-4-29 15,-1-12-9-15,-6-11-11 16,-1-12-2-16,-5-13-66 16,0-2-244-16,0-3-1216 0</inkml:trace>
  <inkml:trace contextRef="#ctx0" brushRef="#br0" timeOffset="64389.89">6483 4659 523 0,'0'0'161'16,"0"0"-72"-16,0 0 70 16,0 0-17-16,97 41-2 15,-64-36-21-15,0-5-53 16,0 0-2-16,-5-2-26 16,-4-10-22-16,-6-1-7 15,-5 0 2-15,-5-1 4 16,-7 1-6-16,-1 2 8 15,0 0-1-15,-3 4-3 16,-4 2-3-16,-3 5 1 0,1 6-1 16,-2 32-10-1,1 36 1-15,5 42 7 16,4 19 25-16,1-4 1 0,3-15-10 16,5-42-5-16,0-22-5 15,-5-18 6-15,3-10 2 16,0 0-12-16,3-4-4 15,0-4-6-15,3-16-97 16,4-9-191-16,-4-12-632 0</inkml:trace>
  <inkml:trace contextRef="#ctx0" brushRef="#br0" timeOffset="65028.71">7641 4550 1024 0,'0'0'209'0,"0"0"-164"15,0 0-32-15,0 0-5 0,0 0 8 16,0 0 5 0,0 0 22-16,91-22 41 0,-73 47-8 15,7 11-9-15,2 20 0 16,1 20-7-16,-5-1 1 15,-8-7-22-15,-5-13-2 16,-6-20-9-16,1-1-8 16,-2-5-1-16,0-9-13 15,-1-9-5-15,-1-8 7 16,-1-3 2-16,0-2 2 16,0-19-12-16,0-11-3 15,0-10 2-15,0-8-14 16,2-6 2-16,2-3-15 15,5 0 7-15,1 0-21 16,4 8-40-16,8 5 38 0,2 13 15 16,4 10 20-16,1 14 2 15,2 9 7-15,3 15 0 16,2 17 22-16,0 8 9 16,-3 6 36-16,0 5 0 15,-8-1 6-15,-3 0-10 16,-7-2-13-16,-3-8-31 15,-4-5-9-15,-2-6-9 16,-1-7-1-16,0-8-19 16,-2-6-104-16,-2-6-379 0</inkml:trace>
  <inkml:trace contextRef="#ctx0" brushRef="#br0" timeOffset="90068.88">2480 6450 489 0,'0'0'216'15,"0"0"-145"-15,0 0 10 16,0 0 33-16,0 0 7 16,0 0-25-16,0 45-27 0,0-32-3 15,0 2-4-15,0 4 5 16,0 3 7-16,3 9-4 16,0 6 5-16,3 8 10 15,-1 7-21-15,-1 5-26 16,0-2-16-16,-1-4-7 15,0-4-5-15,-1-7 0 16,-1-8-4-16,-1-5-5 16,2-8 0-16,-1-2-1 15,1-6 0-15,-2-6-50 16,0-5-82-16,0-5-95 16,-5-9-303-16</inkml:trace>
  <inkml:trace contextRef="#ctx0" brushRef="#br0" timeOffset="90526.45">2219 6246 214 0,'0'0'517'16,"0"0"-438"-16,0 0-56 16,0 0 28-16,0 0 25 15,88-36 20-15,-52 28 4 0,3 1-48 16,10 3-18-16,0 4-13 16,2 0-10-16,1 7 4 15,-3 8-5-15,-2 4-9 16,-6 3 47-16,-2 2-26 15,-8 2-13-15,-7 3-1 16,-6 2 1-16,-8 1 35 16,-10 4 22-16,0 2-38 15,-14 4-2-15,-13 2-8 16,-4-1-10-16,-5-2-2 16,-3-2 7-16,1-5 0 15,0-7 3-15,7-8 11 16,2-7-14-16,4-4-12 15,8-5 11-15,3-3-12 0,5 0-102 16,4-3-58-16,2-7-214 16,3 1-406-16</inkml:trace>
  <inkml:trace contextRef="#ctx0" brushRef="#br0" timeOffset="90929.45">2872 7100 1026 0,'0'0'258'0,"0"0"-248"15,0 0-6-15,0 0 4 16,11-92-1-16,-8 54-1 15,0 2-6-15,0 2-1 16,0 6-15-16,0 6 14 16,-3 7 2-16,0 7 15 15,0 5 30-15,0 3 13 16,0 1-13-16,4 18 9 16,-4 9 20-16,3 9 15 15,3 7-34-15,-3 5-4 16,0-3-8-16,0 1 0 15,-3-6-10-15,0-3-16 0,0-8-9 16,0-4-7-16,0-6-1 16,0-5-6-16,0-8-69 15,0-7-113-15,0 0-116 16,0-4-425-16</inkml:trace>
  <inkml:trace contextRef="#ctx0" brushRef="#br0" timeOffset="91210.74">3418 6889 1448 0,'0'0'381'16,"0"0"-286"-16,0 0-75 15,0 0-19-15,0 0 5 16,0 0-6-16,0 0-22 16,6-3-55-16,3-5-158 15,0-1-319-15</inkml:trace>
  <inkml:trace contextRef="#ctx0" brushRef="#br0" timeOffset="91516.79">3579 6408 1183 0,'0'0'158'0,"0"0"-158"16,0 0 12-16,0 0-12 16,0 0 40-16,41 101 41 15,-7-20 43-15,14 24-7 0,2 10-25 16,-3-9-19-16,-10-28-32 16,-13-27-16-16,-6-17-8 15,-5-9-5-15,2 0-12 16,-3-2 0-16,3-7-27 15,-5-9-60-15,-1-11-157 16,-4-13-123-16,-2-8-571 0</inkml:trace>
  <inkml:trace contextRef="#ctx0" brushRef="#br0" timeOffset="91745.34">3997 6498 1144 0,'0'0'264'0,"0"0"-180"0,0 116 0 16,0-59-21-16,-2 4 33 16,-2-2-24-16,1-1-42 15,0-5-25-15,0-7-5 16,0 3-139-16,2-12-238 15,1-10-515-15</inkml:trace>
  <inkml:trace contextRef="#ctx0" brushRef="#br0" timeOffset="92071.74">4197 7047 1337 0,'0'0'217'15,"0"0"-166"-15,0 0-30 16,9-85-11-16,-6 50 20 16,-2-4-2-16,4 0-19 15,-2-2-9-15,1 7 0 16,1 6-7-16,-2 9 6 16,0 7 1-16,-3 8 0 15,4 4-28-15,-1 10 28 16,5 16 1-16,2 26 53 15,6 24 6-15,3 19 15 16,-2-4-33-16,-6-16 7 16,-1-23-4-16,-1-19-26 15,-3 3-13-15,0-1-6 0,-3-2-3 16,-3-6-110-16,0-10-188 16,-9-9-699-16</inkml:trace>
  <inkml:trace contextRef="#ctx0" brushRef="#br0" timeOffset="92546.2">1830 7549 937 0,'0'0'195'0,"0"0"-153"15,0 0-22-15,0 0 50 16,91 4 38-16,-33 2 23 16,33 0-31-16,43-1-3 0,29 0-38 15,20-5-16-15,5 0 27 16,-3 0-38-16,10 0-10 16,4 0-12-16,5 0-4 15,-1-2-6-15,-6 1 7 16,-21-1-7-16,-19-1-8 15,-26 3-3-15,-33 0-13 16,-28 0-113-16,-22 3 106 16,-11 4-36-16,5 3-130 15,-6-1-4-15,-9-2-167 0</inkml:trace>
  <inkml:trace contextRef="#ctx0" brushRef="#br0" timeOffset="93236.54">2228 8124 629 0,'0'0'159'0,"0"0"-139"16,0 0 15-16,0 0 95 16,0 0-19-16,101-59-20 15,-74 59-28-15,3 0 5 16,6 10-3-16,3 15-23 16,1 8-16-16,2 11-1 15,-8 8-12-15,-6 5 4 16,-8 2-4-16,-5-4 3 0,-9-6 9 15,-5-8-2 1,-1-8 6-16,0-11-10 0,0-6-19 16,0-9 21-16,-1-5 5 15,-2-2 34-15,-3-9-12 16,-2-15-48-16,-2-9-1 16,7-7-10-16,0-7 1 15,3-1 9-15,0-1-5 16,6 3 5-16,12 3 0 15,-2 6-1-15,5 6 2 16,3 8-1-16,-2 7 1 16,4 9-2-16,1 7 2 15,-2 4 27-15,3 19 6 0,-4 11-15 16,-6 9-6-16,-3 2 1 16,-9 3 1-16,-3-4-5 15,-3-4-9-15,0 1-40 16,0-12-141-16,0-11-553 0</inkml:trace>
  <inkml:trace contextRef="#ctx0" brushRef="#br0" timeOffset="93581.95">3059 8603 1239 0,'0'0'278'16,"0"0"-278"-16,0 0 0 0,0 0 79 16,0 0-4-16,0 0 4 15,21-86-26-15,-11 56-31 16,-2 0-14-16,1 4-6 16,-1 3-1-16,0 8 0 15,-2 7 0-15,0 6-1 16,3 2 0-16,0 12 21 15,3 13 20-15,1 12-2 16,2 5 10-16,-2 6-26 16,-2-1-4-16,-2 1-10 15,0-7-9-15,-3-5 0 16,-3-7-12-16,0-12-58 0,0-10-135 16,-3-7-166-16,1 0-555 15</inkml:trace>
  <inkml:trace contextRef="#ctx0" brushRef="#br0" timeOffset="93807.87">3736 8253 1347 0,'0'0'343'0,"0"0"-327"0,0 0-16 16,0 0-13-16,0 0-12 15,0 0-7-15,0 0-173 16,11 1-533-16</inkml:trace>
  <inkml:trace contextRef="#ctx0" brushRef="#br0" timeOffset="94042.18">4106 7936 1385 0,'0'0'256'0,"0"0"-256"0,0 0 0 16,91-4 15-16,-45 4 29 15,2-1 4-15,3 1-26 16,-2-3-14-16,-3 3-8 16,5-5-41-16,-15 2-137 15,-11 0-369-15</inkml:trace>
  <inkml:trace contextRef="#ctx0" brushRef="#br0" timeOffset="94267.27">4361 8068 1362 0,'0'0'362'0,"-3"72"-261"16,0-21-68-16,0 10 10 15,2-2 26-15,1-4-10 16,0-4-41-16,0-9-18 15,0-4-61-15,8-2-93 16,1-9-187-16,-1-10-430 0</inkml:trace>
  <inkml:trace contextRef="#ctx0" brushRef="#br0" timeOffset="94534.23">4616 8397 1279 0,'0'0'265'0,"0"0"-265"16,16-94-43-16,-5 54 43 16,-2 6 48-16,4 9 49 15,-4 9-39-15,-1 10-31 16,2 6-17-16,-1 5 7 16,5 22 54-16,2 13-20 15,-4 13 6-15,3 8-12 16,-5 2-11-16,-4 1-6 15,-1-5-14-15,-4-7-2 16,2-7-12-16,-2-11-7 16,1-17-77-16,1-12-196 15,3-5-577-15</inkml:trace>
  <inkml:trace contextRef="#ctx0" brushRef="#br0" timeOffset="94851.87">5438 7501 1410 0,'0'0'262'0,"0"0"-205"16,0 0-40-16,104 35-7 15,-51-28 17-15,5 3 27 16,0-4-25-16,-3 0-28 16,-3 1 5-16,-13 0-6 15,-6 3-98-15,-12-3-215 16,-14 0-424-16</inkml:trace>
  <inkml:trace contextRef="#ctx0" brushRef="#br0" timeOffset="95047.86">5544 7771 1515 0,'0'0'368'0,"0"0"-276"15,0 0-71-15,100 25-10 16,-57-22-9-16,3-3 6 16,-1 0-8-16,16-14-46 15,-9-3-239-15,-7-2-828 0</inkml:trace>
  <inkml:trace contextRef="#ctx0" brushRef="#br0" timeOffset="95496.84">6494 6587 848 0,'0'0'580'15,"22"116"-475"-15,-1-14-63 16,3 14 24-16,0-4 30 16,-6-25-1-16,-6-26-41 15,-3-18-26-15,1-9-22 16,-1 0-6-16,0-1-101 15,-3-5-202-15,-3-12-408 0</inkml:trace>
  <inkml:trace contextRef="#ctx0" brushRef="#br0" timeOffset="95865.05">6336 6581 1313 0,'0'0'254'0,"0"0"-240"15,0 0-14-15,18-72 0 0,10 47 0 16,12-2 23 0,10 2 6-16,6 4-13 0,4 9-14 15,6 9-2-15,-2 3-11 16,-3 15 11-16,0 14 31 15,-3 10-8-15,-7 8 17 16,-6 5-11-16,-10 6 9 16,-12 0 1-16,-10 2 1 15,-13 1-7-15,-10-1-33 16,-21-1 14-16,-13-7-14 16,-6-4 1-16,-7-10-1 15,6-7-1-15,2-11-25 16,-2-7-40-16,11-6-118 15,15-6-214-15</inkml:trace>
  <inkml:trace contextRef="#ctx0" brushRef="#br0" timeOffset="96253.51">7092 7178 1018 0,'0'0'616'0,"0"0"-616"16,0 0-65-16,0 0 65 15,0 0 4-15,0 0 76 16,100-35-4-16,-78 33-28 16,1 2-13-16,1 8-34 0,-5 14 31 15,-5 9-10-15,-10 7-15 16,-4 7 4-16,-6 1-11 15,-18 1-25-15,-3 0 25 16,-7-5 14-16,3-8-14 16,5-10 19-16,8-10-9 15,6-14-10-15,8 0-7 16,4-12-5-16,7-9 12 16,13-2 16-16,11 4 5 15,6 2-8-15,2 9-4 16,0 2-9-16,-2 6 0 15,8 0-54-15,-12 0-158 16,-8 0-391-16</inkml:trace>
  <inkml:trace contextRef="#ctx0" brushRef="#br0" timeOffset="96472.95">7816 7120 1726 0,'0'0'352'16,"0"0"-307"-16,0 0-45 16,0 0-79-16,0 0 21 15,0 0 9-15,0 0-186 0,0-20-719 0</inkml:trace>
  <inkml:trace contextRef="#ctx0" brushRef="#br0" timeOffset="96870.09">7944 6559 423 0,'0'0'1104'0,"0"0"-937"16,0 0-133-16,0 0-34 16,0 0 6-16,0 0 48 15,82 127 60-15,-19-19-26 16,6 15-23-16,-4 0-26 16,-17-29-14-16,-16-30-14 15,-11-22-11-15,0-10 0 16,0 0-42-16,7-5-62 0,-4-8-146 15,-6-13-454-15</inkml:trace>
  <inkml:trace contextRef="#ctx0" brushRef="#br0" timeOffset="97117.82">8430 6481 778 0,'0'0'569'16,"0"0"-484"-1,0 0-47-15,-12 143 65 0,12-35 4 16,3 12 14-16,10-2-25 16,-5-14-36-16,0-32-32 15,-5-18-18-15,1-16-10 16,-3-5-66-16,1-5-153 15,-1-9-504-15</inkml:trace>
  <inkml:trace contextRef="#ctx0" brushRef="#br0" timeOffset="97469.74">8746 7024 1075 0,'0'0'65'0,"0"0"-54"16,0 0 17-16,0 0 90 15,87-10 97-15,-62 10-82 16,5 0-58-16,-3 4-37 16,-6 11-29-16,-5 6 25 15,-8 7-17-15,-8 5-9 16,0 9-8-16,-19 3 0 15,-4 2 8-15,0-2 14 16,3-4 22-16,6-9 22 16,8-5-23-16,6-8-31 15,0-7 2-15,23-6-14 0,9-5-22 16,7-1 8 0,9-3-50-16,1-9-18 0,6-8-45 15,-13 3-123-15,-14 4-588 0</inkml:trace>
  <inkml:trace contextRef="#ctx0" brushRef="#br0" timeOffset="97876.03">6483 7677 1294 0,'0'0'296'16,"0"0"-222"-16,100-20-54 15,12 14-1-15,57 4 63 16,38 2 21-16,20 0 2 16,3 0-24-16,-17-3-45 15,2-7-14-15,-8-3-11 16,-8 0-10-16,-13-1 7 0,-19 0-8 16,-18 2-3-16,-19-2-15 15,-18 0-35-15,-14 4-27 16,-20 3-64-16,-5 2-50 15,-21 2 87-15,-18 3-900 0</inkml:trace>
  <inkml:trace contextRef="#ctx0" brushRef="#br0" timeOffset="98581.8">6700 8170 922 0,'0'0'289'15,"0"0"-208"-15,0 0-72 16,0 0 30-16,0 0 0 15,0 0 60-15,0 0 14 16,79-24-12-16,-42 24-14 16,2 14-40-16,4 17-12 15,0 13-20-15,-2 11 1 16,-10 6-15-16,-6 0 5 16,-11 2-6-16,-4-7 1 15,-10-5 5-15,0-7-4 16,0-9-2-16,-3-10-35 0,-4-8 25 15,2-10 10 1,2-7 29-16,-1 0-29 0,1-14-28 16,-2-11-31-16,2-9 20 15,3-7 17-15,0-4 6 16,0-3-18-16,3 2 11 16,8 1 14-16,5 5 9 15,1 6 0-15,3 9 9 16,4 8-2-16,-1 10 24 15,2 7 7-15,-1 8 4 16,3 18 2-16,-2 9-5 16,-4 9-9-16,0 2-7 15,-5 0-10-15,-2-3-11 16,-5-3-1-16,-2-5-1 16,-1-3-1-16,-3-8-135 0,-1-10-379 15</inkml:trace>
  <inkml:trace contextRef="#ctx0" brushRef="#br0" timeOffset="99010.52">7554 8609 1257 0,'0'0'345'16,"0"0"-253"-16,0 0-66 16,82-16-12-16,-54 16 69 15,-3 5-1-15,-6 12-13 16,-7 11-31-16,-7 5-12 15,-5 3-19-15,-3 5-6 16,-17 0-2-16,-4 0-3 16,-4-4 4-16,4-6 9 15,6-4 26-15,3-10-11 16,9-5-12-16,6-5-12 16,0-4 7-16,9-3-7 15,14 0-9-15,8 0 7 0,5 0-14 16,3 0-2-16,-1-8-91 15,10-16-93-15,-9 5-148 16,-7-2-630-16</inkml:trace>
  <inkml:trace contextRef="#ctx0" brushRef="#br0" timeOffset="99169.15">8303 8528 1722 0,'0'0'174'0,"0"0"-174"16,0 0-168-16,0 0-390 0,0 0 26 15,0 0 287-15</inkml:trace>
  <inkml:trace contextRef="#ctx0" brushRef="#br0" timeOffset="99409.84">8566 8071 1162 0,'0'0'260'0,"0"0"-189"15,91 0-49-15,-36 0-8 0,8 0 108 16,4-3-30-1,-3-2-20-15,3-1-46 0,-8 0-26 16,-8 0-67-16,0-2-85 16,-14 3-138-16,-13 2-302 0</inkml:trace>
  <inkml:trace contextRef="#ctx0" brushRef="#br0" timeOffset="99657.77">8858 8132 1043 0,'0'0'668'0,"0"0"-534"16,8 94-77-16,2-38-20 15,5 4 8-15,-3 1 27 16,3-2-9-16,-3-5-29 15,-1-6-34-15,0-8-6 16,-2-5-67-16,7-1-67 16,-4-9-241-16,2-10-463 0</inkml:trace>
  <inkml:trace contextRef="#ctx0" brushRef="#br0" timeOffset="100091.99">9311 8528 1461 0,'0'0'208'15,"0"0"-177"-15,0 0-28 16,0 0 9-16,0 0 42 16,93 22 64-16,-79-4-49 15,-4 4-54-15,-7 8-15 16,-3-1-28-16,-9 5 28 15,-14 1 8-15,-8 1-7 16,-4-1 5-16,-3-2-6 16,5-5 1-16,7-6 15 15,7-8 4-15,9-9-20 0,7-5 0 16,3 0-35-16,5-8-2 16,14-11 11-16,9-2-36 15,7 2 8-15,4 3 16 16,2 7 2-16,1 7 23 15,0 2 13-15,-2 5 16 16,-4 12 38-16,-5 6-10 16,-3 1 15-16,-2 0-2 15,-5-1-31-15,1-4-10 16,-1-2-15-16,-3-5-1 16,0-7-31-16,4-5-104 15,-7-9-185-15,-2-6-630 0</inkml:trace>
  <inkml:trace contextRef="#ctx0" brushRef="#br0" timeOffset="132380.29">2237 9305 1004 0,'0'0'160'15,"0"0"-111"-15,0 0-25 16,0 0 52-16,0 0 46 16,0 0 5-16,-18-5-21 15,18 4-35-15,0 1-15 16,0 0-25-16,0-2-15 0,0 2-15 15,0 0 0-15,0 0-1 16,0 10-8-16,2 16 1 16,9 29 0-16,6 31 6 15,13 28 1-15,3 10 0 16,-5-4 1-16,0-16 0 16,-10-19 0-16,-3-14-1 15,-6-16 1-15,-3-16-1 16,-3-4-8-16,-2 1-41 15,-1 14-122-15,0-10-140 16,-3-11-365-16</inkml:trace>
  <inkml:trace contextRef="#ctx0" brushRef="#br0" timeOffset="132711.15">2271 9643 1045 0,'0'0'149'16,"0"0"-149"-16,0 0-45 15,0 0 44-15,0 0 1 16,97-75 32-16,-67 74 10 16,3 1-3-16,3 0-11 15,-2 14-14-15,-4 3 4 0,-3 6 19 16,-11 2 58-16,-5 3 17 15,-11 2-47-15,0 2-34 16,-17 1-7-16,-13 2 14 16,-10-4-26-16,0-2-12 15,-2-7 2-15,3-6-2 16,8-10 0-16,8-3-28 16,9-3-80-16,6-9-160 15,8-4-351-15</inkml:trace>
  <inkml:trace contextRef="#ctx0" brushRef="#br0" timeOffset="133056.1">2737 9702 408 0,'0'0'745'0,"0"0"-656"15,0 0-60-15,19 91-20 16,-5-59-2-16,5-2-7 15,3-4 1-15,4-9 1 16,2-4-1-16,-1-7 7 16,3-6-6-16,-5 0 4 15,-1-14-5-15,-6-8 8 16,-5-5 4-16,-7-5 22 16,-6-1 15-16,-3 1 49 15,-16-2-7-15,-5 2-9 16,-6 6-26-16,-4 5 14 15,4 11-15-15,1 5-14 0,4 5-28 16,3 6-14 0,4 16-8-16,9 8-17 0,9 6-70 15,6 8-89-15,15-8-161 16,1-9-453-16</inkml:trace>
  <inkml:trace contextRef="#ctx0" brushRef="#br0" timeOffset="133379.9">3044 9674 1053 0,'0'0'107'0,"0"0"-81"16,0 0-9-16,18 86 21 16,-11-50 13-16,1-4 2 15,-1-6-8-15,-1-6-30 0,0-6-7 16,-4-7 0-16,-2-2 3 15,0-5 65-15,0 0 56 16,0-6-33-16,-8-12-72 16,-2-7-16-16,1-7 7 15,0-4 2-15,3-4 18 16,4 1-17-16,2 3-6 16,2 4-5-16,10 8-9 15,4 5 5-15,7 7-5 16,2 5-1-16,5 4-1 15,13 3-79-15,-9 5-260 16,-4 4-638-16</inkml:trace>
  <inkml:trace contextRef="#ctx0" brushRef="#br0" timeOffset="134077.63">3639 9803 867 0,'0'0'366'0,"0"0"-322"16,0 0-44-16,0 0-18 15,0 0 18-15,0 0 11 16,0 0 13-16,91-37-11 16,-69 11-12-16,-7 0 4 0,-4-1-5 15,-4 5-8-15,-7 3 3 16,0 8 5-16,-10 7 29 15,-7 4 58-15,-5 6-56 16,4 20-20-16,0 10 3 16,2 8 29-16,10 2 18 15,6 1 2-15,0-5-40 16,13-8 3-16,10-10 44 16,8-9-39-16,6-13-18 15,5-2-12-15,0-17 1 16,4-11-2-16,-6-8-30 15,-4-6-41-15,-4-3-30 16,-9 0-6-16,-3 1 52 16,-8 5 37-16,-5 9 18 15,-3 8 30-15,-2 10 77 0,-2 12 11 16,0 2-41-16,0 24-58 16,0 26-10-16,6 32-8 15,25 33 8-15,8 13-9 16,9-2 0-16,-2-9-11 15,-6-26 11-15,-10-14-12 16,-6-16 6-16,-8-18-10 16,-8-6-7-16,-2 3 8 15,-6 3 14-15,0-3 1 16,-14-11 18-16,-12-9 49 16,-9-10 5-16,-8-12-3 15,-2 0 3-15,-2-18-17 0,2-17-14 16,6-8-7-16,6-18-13 15,14-1-12-15,10-5-3 16,9 0-6-16,4 8 1 16,13-5-1-16,10 5-1 15,1 4-5-15,3 6-13 16,1 1-29-16,-1-13-56 16,-4 10-144-16,-11 5-690 0</inkml:trace>
  <inkml:trace contextRef="#ctx0" brushRef="#br0" timeOffset="134251.78">4137 9411 1946 0,'0'0'230'15,"0"0"-217"-15,0 0-13 16,0 0-63-16,0 0-67 15,0 0-343-15,0 0-581 0</inkml:trace>
  <inkml:trace contextRef="#ctx0" brushRef="#br0" timeOffset="135601.76">4949 9818 877 0,'0'0'150'16,"0"0"-68"-16,0 0 40 16,0 0 10-16,0 0 17 15,0 0-73-15,0 0-31 16,-2-41-20-16,2 33-9 15,2-1-6-15,5 1-9 16,2 1 5-16,0 0-6 16,5 4 1-16,0 3-1 15,3 0-1-15,2 12 1 16,5 13 1-16,-3 9-1 0,3 4-1 16,-5 7 1-1,-2-3 0-15,-6-3 0 0,-3-5 1 16,-5-4 5-16,0-8-6 15,-3-6 0-15,0-4-5 16,0-6 5-16,0-4 1 16,0-2 28-16,0 0-10 15,0-16-18-15,-3-9-1 16,3-9-10-16,0-8-7 16,0-5-10-16,8 0-6 15,6 4-8-15,3 8 18 16,7 9 13-16,1 12 8 15,2 11 2-15,1 3 8 0,2 20 11 16,0 13 37 0,-2 6 15-16,-1 3-11 0,-6 3 0 15,-3-6-18-15,-8-3-24 16,-1-10-12-16,-9-6-6 16,3-4 0-16,-3-8-70 15,0-8-125-15,0-8-142 16,0-8-968-16</inkml:trace>
  <inkml:trace contextRef="#ctx0" brushRef="#br0" timeOffset="135844.78">5794 9811 1008 0,'0'0'263'0,"0"0"-193"16,0 0-45-16,0 0 31 16,105 27 14-16,-68-23 10 15,2-2-10-15,0-2-35 16,0 0-22-16,-4 0-13 16,-5 0-35-16,-12 0-151 15,-3-2-397-15,-12 1-210 0</inkml:trace>
  <inkml:trace contextRef="#ctx0" brushRef="#br0" timeOffset="136009.74">5902 10001 1174 0,'0'0'396'16,"0"0"-396"-16,0 0-9 15,0 0-21-15,0 0 30 16,0 0 36-16,82 2-21 15,-27-2-15-15,-10-6-111 16,1-2-511-16</inkml:trace>
  <inkml:trace contextRef="#ctx0" brushRef="#br0" timeOffset="136479.84">6742 9794 1420 0,'0'0'116'16,"0"0"-100"-16,0 0-9 16,0 0 25-16,0 0 18 15,-111-12 12-15,80 27-22 16,5 6-26-16,4 5-6 16,6 8 0-16,11 2-7 15,5 6 18-15,6 3-4 16,18-3-14-16,9-6 14 15,10-9-12-15,5-11-3 16,7-12-14-16,2-4 7 0,1-20-2 16,-5-14 1-16,-5-10 8 15,-5-7-1-15,-11-9 2 16,-11-5-1-16,-8-13 0 16,-13-14 2-16,0 8 0 15,-10 11-1-15,-7 13 0 16,4 21 18-16,-2 5 10 15,3 6 12-15,2 17 6 16,4 11 12-16,3 25-50 16,3 42-8-16,4 37 1 15,17 15 0-15,6-4 5 16,-3-26-5-16,-5-31-1 16,-3-19-1-16,-5-7-48 15,1 1-87-15,-5 1-115 16,-2-7-125-16,-5-10-444 0</inkml:trace>
  <inkml:trace contextRef="#ctx0" brushRef="#br0" timeOffset="136788.99">6933 9941 1388 0,'0'0'231'0,"0"0"-177"15,0 0-35-15,108 15-13 16,-57-9-5-16,0-4 2 15,7-2 3-15,-3 0-5 16,-3-13 0-16,-5-4-1 16,-7-5-22-16,-12 0-28 0,-11 0-27 15,-13-2 26-15,-4 4-10 16,-9 4 61 0,-13 8 15-16,-3 8 65 0,0 6 22 15,6 26 7-15,7 11-2 16,8 12-22-16,4 6-21 15,19-1-11-15,11-5-34 16,9-11-19-16,5-10-32 16,22-19-53-16,-12-10-181 15,-8-5-669-15</inkml:trace>
  <inkml:trace contextRef="#ctx0" brushRef="#br0" timeOffset="137080.28">7909 9894 1633 0,'0'0'231'15,"0"0"-163"-15,84 0-48 16,-41 0-11-16,-1 0-8 16,1 0 8-16,-6 0 0 0,-4 0-8 15,-6 0-1 1,-9 0-45-16,-9 0-123 0,-15 4-110 16,-13 6-356-16,-8 4-52 0</inkml:trace>
  <inkml:trace contextRef="#ctx0" brushRef="#br0" timeOffset="137225.19">7887 10096 1407 0,'0'0'355'15,"0"0"-247"-15,0 0-79 16,0 0-17-16,97-7-12 16,-51-3-19-16,-1-1-64 15,19-12-146-15,-12 4-372 16,-10-1-344-16</inkml:trace>
  <inkml:trace contextRef="#ctx0" brushRef="#br0" timeOffset="137605.96">8337 9782 1460 0,'0'0'352'0,"0"0"-255"16,0 0-82-16,0 0-15 15,0 0 0-15,-16 107 23 16,16-57-3-16,9 1-2 15,4-3-11-15,0-5-1 16,0-9-6-16,-3-12-10 16,-1-10-23-16,-3-5 4 15,-3-7 13-15,0 0 7 0,-1-16 9 16,-2-11-1-16,0-9-7 16,0-5-2-16,0-6 9 15,0-3-8-15,0 5-1 16,6 9 1-16,9 10 2 15,4 9 6-15,9 17 1 16,4 2 1-16,2 25 29 16,0 7 23-16,-1 10 12 15,-9 2 21-15,-5 0-17 16,-13-4-16-16,-6-2 2 16,-9-1-8-16,-16-5-47 15,-6-4-44-15,-14-7-95 16,11-9-227-16,5-10-977 0</inkml:trace>
  <inkml:trace contextRef="#ctx0" brushRef="#br0" timeOffset="138320.1">9037 9902 1162 0,'0'0'354'0,"0"0"-285"16,0 0-69-16,0 0-1 16,0 0 1-16,0 0 10 15,0 0 21-15,75-41 12 16,-47 48-5-16,3 18-7 16,1 14-11-16,-2 9 23 15,-5 3-14-15,-10 0-1 16,-2-4-8-16,-10-8-5 15,-3-6-6-15,0-12-3 16,0-7 5-16,-1-9 3 16,-4-5 3-16,2-4-10 15,0-18-7-15,-1-12-19 16,4-12 5-16,0-8-17 16,12-4-33-16,3 3-36 15,7 9 24-15,5 10 55 0,3 14 21 16,1 17 7-16,5 5 57 15,-2 19 28-15,-1 14-6 16,-6 7-18-16,-5 3-13 16,-4-3-8-16,-8-3-28 15,-2-7-12-15,-2-4-7 16,0-6-83-16,-3-6-401 16,0-7-511-16</inkml:trace>
  <inkml:trace contextRef="#ctx0" brushRef="#br0" timeOffset="138597.41">9814 10186 1640 0,'0'0'268'0,"0"0"-194"16,0 0-49-16,0 0-13 16,30-85 27-16,-20 48-6 15,-2-1-13-15,1 6-18 16,-1 7-1-16,-1 9-1 15,0 13 0-15,-1 3-10 16,2 15 9-16,2 20 1 16,1 22 8-16,-1 25 1 15,0 15-4-15,-2-5-4 16,-4-17-2-16,-2-25 1 16,1-16-15-16,0-2-60 15,4 5-58-15,-2-8-256 16,-2-12-537-16</inkml:trace>
  <inkml:trace contextRef="#ctx0" brushRef="#br0" timeOffset="138929.71">10453 9930 1340 0,'0'0'703'0,"0"0"-640"15,0 0-49-15,94-24-14 16,-50 16-5-16,1 4 5 16,0 3 0-16,-6 1 0 15,-3 0-38-15,-11 0-160 16,-12 4-379-16</inkml:trace>
  <inkml:trace contextRef="#ctx0" brushRef="#br0" timeOffset="139064.54">10517 10149 1644 0,'0'0'312'0,"0"0"-312"15,0 0-73-15,95 0-150 16,-44 0-104-16,-3-5-290 0</inkml:trace>
  <inkml:trace contextRef="#ctx0" brushRef="#br0" timeOffset="139497.81">11161 9774 1370 0,'0'0'219'0,"0"0"-187"16,0 0-24-16,0 0-1 15,0 0 63-15,84 90 47 16,-60-35-25-16,-1 9-38 16,0 0-23-16,-7-4-4 15,-1-6-12-15,-9-10-6 16,2-13-9-16,-7-10 0 16,1-13-1-16,-2-8-6 15,0-4-2-15,0-22-39 0,0-14 26 16,0-20 6-16,1-19 15 15,5 3-1 1,-2 6 1-16,4 15-15 0,2 21 7 16,8 9 3-16,0 11 6 15,3 14 0-15,4 33 40 16,-2 13 17-16,-2 12-6 16,-2 8-15-16,-4-8 15 15,-3 5-10-15,-3-9-32 16,-5-7-9-16,-4-1-104 15,0-14-488-15,-6-12-520 0</inkml:trace>
  <inkml:trace contextRef="#ctx0" brushRef="#br0" timeOffset="139836.04">11710 10157 1401 0,'0'0'370'0,"0"0"-282"15,0 0-65-15,0 0-10 16,95-15 28-16,-72 15 57 16,-5 15-6-16,0 7-36 15,-8 9-34-15,-5 10-13 16,-5 5-2-16,-6 5-6 16,-17 4-1-16,2 1 0 15,0-4 6-15,8-7-5 16,6-8 0-16,7-9-1 15,0-6 1-15,14-10-1 16,10-7 2-16,9-3 4 0,9-2 0 16,7 0-5-16,-1-8 0 15,3-3 6-15,-8-1-7 16,0-1-9-16,-12 1-61 16,-2-7-82-16,-11 5-392 15,-8 3-607-15</inkml:trace>
  <inkml:trace contextRef="#ctx0" brushRef="#br0" timeOffset="140617.01">7996 8165 1324 0,'0'0'203'0,"0"0"-145"16,-124 100-41-1,27-20-9-15,-36 26-1 0,-13 11 15 16,6-6 5-16,34-22 10 16,37-29-15-16,22-16-8 15,11-10-7-15,0 2-7 16,-13 8-143-16,7-6-175 15,11-13-254-15</inkml:trace>
  <inkml:trace contextRef="#ctx0" brushRef="#br0" timeOffset="141329.91">3441 7844 1211 0,'0'0'313'16,"0"0"-227"-16,0 0-66 15,-97 91 3-15,39-31 46 16,-22 26-8-16,-22 32-4 15,-13 12-23-15,4 2 0 16,9-11-20-16,18-24-14 16,14-20 1-16,22-22 8 15,15-18-6-15,8-11-2 16,4-3-1-16,6-5 0 0,3-10-82 16,11-6-195-16,1-2-555 15</inkml:trace>
  <inkml:trace contextRef="#ctx0" brushRef="#br0" timeOffset="142006.34">2710 10883 910 0,'0'0'269'16,"0"0"-183"-16,0 0-56 0,0 92 35 16,0-31 70-16,0 25 9 15,0 27-94-15,0 8 77 16,6-6-72-16,-2-18-37 16,1-30-10-16,-2-18-8 15,-3-15-10-15,0-12-7 16,0-2-35-16,0-2-84 15,0-11-94-15,-3-5-135 16,-6-2 26-16</inkml:trace>
  <inkml:trace contextRef="#ctx0" brushRef="#br0" timeOffset="142351.22">2586 11114 770 0,'0'0'154'0,"0"0"-136"16,0 0-8-16,25-87 21 16,-1 66 26-16,3 7 24 15,12 3 19-15,8 5-47 16,3 6 5-16,8 0-16 16,2 17 8-16,-5 5 3 15,-7 7 14-15,-5 6-10 16,-12 5-15-16,-9 1 2 15,-11 1 45-15,-11 3-1 0,0-4-28 16,-18-1-12 0,-6-6-10-16,-4-2-10 0,-2-8-15 15,-3-7-4-15,6-4-3 16,2-9-5-16,3-4-1 16,1 0-23-16,9-9-124 15,6-18-172-15,4 6-199 16,2 3-147-16</inkml:trace>
  <inkml:trace contextRef="#ctx0" brushRef="#br0" timeOffset="142689.78">3363 11810 1280 0,'0'0'395'0,"0"0"-345"16,0 0-50-16,0-73-1 15,0 32 1-15,0-5 15 16,0 0-5-16,-3 4 0 16,3 10-9-16,0 9 0 15,0 13 0-15,0 10-1 16,0 4 0-16,0 26 14 15,6 14 42-15,2 10-22 16,-1 3-15-16,2 1-6 16,0-5-12-16,0-7 5 0,1-8-6 15,-2-8-6-15,4-11-83 16,-2-9-218-16,-4-8-378 0</inkml:trace>
  <inkml:trace contextRef="#ctx0" brushRef="#br0" timeOffset="142872.87">3799 11571 1250 0,'0'0'744'0,"0"0"-674"0,0 0-70 15,0 0-19-15,0 0-20 16,0 0 17-16,0 0-98 15,6-25-264-15</inkml:trace>
  <inkml:trace contextRef="#ctx0" brushRef="#br0" timeOffset="143125.84">4212 11040 1388 0,'0'0'355'0,"0"0"-330"16,0 0-23-1,21 113 25-15,3-20 30 0,10 29 21 16,6 10-3-16,2-9-39 16,-6-32-21-16,-9-37-15 15,-7-20-11-15,0-11-18 16,2-4-83-16,11-13-186 15,-3-6-40-15,-6-1-326 0</inkml:trace>
  <inkml:trace contextRef="#ctx0" brushRef="#br0" timeOffset="143297.53">4643 11198 1475 0,'0'0'269'0,"0"0"-240"0,-33 132-29 15,18-23 0-15,2 12 15 16,4-19 55-16,3-27-23 16,6-32-47-16,0 5-31 15,4-10-314-15,2-7-457 0</inkml:trace>
  <inkml:trace contextRef="#ctx0" brushRef="#br0" timeOffset="143545.54">4900 11722 882 0,'0'0'707'15,"0"0"-629"-15,14-72-64 0,-9 40 0 16,-2 0 14 0,0 6 61-16,0 6 5 0,0 9-45 15,1 8-34-15,2 3-14 16,3 27 7-16,6 15 29 15,0 13 4-15,6 9-26 16,-3 2-14-16,0-3-1 16,-6-5 0-16,-5 5-91 15,-6-19-162-15,-1-8-296 0</inkml:trace>
  <inkml:trace contextRef="#ctx0" brushRef="#br0" timeOffset="143974.34">2361 12339 1134 0,'0'0'258'15,"0"0"-186"-15,116-4-44 16,-22-9-21-16,39-1 21 0,19 3 17 16,15 10 23-16,11 1 5 15,8 3-3-15,20 10 2 16,14 0-28-16,3-6-19 15,-1-4-11-15,-7-3-8 16,-8 0-4-16,-10-2 5 16,-17-5 0-16,-20-2-7 15,-22 2 0-15,-22-6 0 16,-30 2-28-16,-23 1-28 16,-20 0-30-16,-10 1-19 15,6-4-100-15,-8-1-127 16,-7 7-325-16</inkml:trace>
  <inkml:trace contextRef="#ctx0" brushRef="#br0" timeOffset="144477.96">3548 12687 1001 0,'0'0'236'0,"0"0"-165"16,0 0-33-16,119 25 56 15,-62-16 8-15,7-1-31 16,5-4-8-16,1-2-27 16,-3-2-17-16,-10 0-19 15,-2 0-23-15,-19 0-188 16,-12-2-278-16</inkml:trace>
  <inkml:trace contextRef="#ctx0" brushRef="#br0" timeOffset="144667.17">3866 12917 1453 0,'0'0'259'0,"0"0"-219"0,0 0-30 15,18 105-1-15,-8-64-2 16,2 5-6-16,-3 0 1 16,6 18-2-16,-2-12-220 15,-2-11-551-15</inkml:trace>
  <inkml:trace contextRef="#ctx0" brushRef="#br0" timeOffset="144941.96">4385 13199 1422 0,'0'0'329'0,"0"0"-262"0,0 0-48 16,30-86-10-16,-23 54 1 16,-1 1 26-16,-1 7 14 15,-4 5-3-15,1 9-22 16,-1 8-16-16,2 2 4 15,2 17-7-15,6 26 14 16,0 10 13-16,2 10-13 16,-1 5-11-16,-1-10-8 15,-1 5 0-15,2-9-1 16,4 1-57-16,-4-16-188 16,-1-13-492-16</inkml:trace>
  <inkml:trace contextRef="#ctx0" brushRef="#br0" timeOffset="145283.31">6443 12313 46 0,'0'0'1645'15,"0"0"-1436"-15,0 0-186 16,0 0-14-16,85 9-2 15,-36-4-6-15,4 0 7 16,-1 0-8-16,6 2-31 16,-16-1-192-16,-14 0-429 0</inkml:trace>
  <inkml:trace contextRef="#ctx0" brushRef="#br0" timeOffset="145453.34">6585 12637 1614 0,'0'0'299'0,"0"0"-215"15,80 22-67-15,-36-17-4 16,5-3-13-16,18-4-10 16,-7-11-79-16,-11-4-297 0</inkml:trace>
  <inkml:trace contextRef="#ctx0" brushRef="#br0" timeOffset="145888.94">7504 11684 816 0,'0'0'412'0,"0"0"-264"15,0 0-89-15,0 0-34 16,0 0 27-16,0 0 127 16,47 117-39-16,-25-57-77 15,0 5-36-15,-6-10-13 16,4 3-13-16,-6-10-1 15,-3-12-61-15,-5-9-97 16,-2-12-116-16,-4-9-384 0</inkml:trace>
  <inkml:trace contextRef="#ctx0" brushRef="#br0" timeOffset="146331.76">7323 11338 345 0,'0'0'983'0,"0"0"-983"16,0 0-163-16,0 0-18 15,0 0 181-15,103-63 19 16,-40 63 72-16,23 14 0 16,-5 16-1-16,-4 9-31 15,-14 6-11-15,-21 0 10 16,2 8 3-16,-8 10 2 15,-19-2 11-15,-13-1 16 16,-8-3-2-16,-24-5-16 16,-13-3-45-16,-5-6-8 15,-6-10-5-15,3-9 0 16,7-11-14-16,7-10-49 0,16-6-151 16,10-14-339-16,9-1-260 15</inkml:trace>
  <inkml:trace contextRef="#ctx0" brushRef="#br0" timeOffset="146594.16">8124 11864 1455 0,'0'0'236'0,"0"0"-168"16,0 0-46-16,96 49-13 15,-71-29 1-15,-10 2 18 16,-2 6 57-16,-11 4-37 15,-2 4-21-15,-6 5-11 0,-9-3-7 16,0-1 0-16,3-8 0 16,5-4 13-16,2-3-14 15,5-7-8-15,0-4-1 16,18-4 1-16,6-5-2 16,6-2-35-16,22-17-78 15,-7-6-242-15,-4-4-470 0</inkml:trace>
  <inkml:trace contextRef="#ctx0" brushRef="#br0" timeOffset="146731.12">8751 11950 1704 0,'0'0'377'0,"0"0"-377"15,0 0-90-15,0 0-168 0,0 0-301 16,0 0 49-16</inkml:trace>
  <inkml:trace contextRef="#ctx0" brushRef="#br0" timeOffset="146953.84">9073 11257 1433 0,'0'0'214'15,"0"0"-156"-15,18 95-28 16,1-3 9-16,8 33 41 0,10 11 5 16,5-7-22-16,-5-28-34 15,-8-39-19-15,-4-20-10 16,-1-13-45-16,16-3-134 16,-6-5-199-16,-1-10-367 0</inkml:trace>
  <inkml:trace contextRef="#ctx0" brushRef="#br0" timeOffset="147142.84">9528 11533 165 0,'0'0'1545'0,"0"0"-1361"0,-32 121-132 15,21-52-39 1,0 5-4-16,7-11 7 0,-1 5-1 15,4-7-15-15,1-6-128 16,0-16-250-16,3-15-504 0</inkml:trace>
  <inkml:trace contextRef="#ctx0" brushRef="#br0" timeOffset="147403.91">9783 11909 1219 0,'0'0'342'15,"0"0"-246"-15,0 0-67 16,0 0-13-16,82 58 44 16,-76-27 82-16,-3 8-46 15,-3 0-35-15,-5 3-36 0,-10 0-13 16,1-6-5-16,0-4-6 16,9-8 0-16,5-5-1 15,0-7-10-15,16-4 10 16,12-6 0-16,11-2 2 15,7 0-2-15,5 0-14 16,1-5-25-16,-3-7-83 16,-12 2-161-16,-14 1-313 0</inkml:trace>
  <inkml:trace contextRef="#ctx0" brushRef="#br0" timeOffset="147795.81">7349 12716 1139 0,'0'0'306'0,"130"0"-219"16,2 0-33-16,34-7 41 0,22-1 30 15,13 4-5-15,3 4-19 16,17 0-23-16,9 0-31 16,1 7-26-16,-3-2-15 15,-12-5-5-15,-11 0 9 16,-17-4-5-16,-24-9-5 15,-21-3-1-15,-37 2-18 16,-32 3-4-16,-27 0-20 16,-14 3-41-16,1-7-61 15,-12 2-151-15,-5 0-352 0</inkml:trace>
  <inkml:trace contextRef="#ctx0" brushRef="#br0" timeOffset="148080.31">8602 12925 1322 0,'0'0'280'16,"119"-5"-203"-16,-4-10-51 16,13-2 12-16,-1 0 73 15,-15 1-46-15,-35 6-29 16,-16 2-22-16,-19 1-14 0,1-1-34 16,-10 4-187-16,-10-1-420 0</inkml:trace>
  <inkml:trace contextRef="#ctx0" brushRef="#br0" timeOffset="148375.78">8839 12958 1288 0,'0'0'401'15,"0"0"-253"-15,19 92-98 16,-5-41-31-16,0 7-3 16,-3 2 12-16,-2-5 11 15,3-4-14-15,-5-7-25 16,-2-9 0-16,-2-9-126 15,-3-11-259-15,1-10-405 0</inkml:trace>
  <inkml:trace contextRef="#ctx0" brushRef="#br0" timeOffset="148846.25">9512 13167 1515 0,'0'0'293'0,"0"0"-176"0,0 0-83 15,0 0-21 1,0 0 6-16,0 0 3 0,0 0-14 16,28 4-7-16,-1-4 2 15,1 0-1-15,0 5-1 16,-7 3 0-16,-6 6 0 16,-9 7-1-16,-6 6-11 15,0 7-2-15,-18 7-11 16,-7 2 14-16,-2-1 10 15,8-1 0-15,4-9 0 16,7-3 10-16,8-8 8 16,5-5-18-16,18-10-11 15,7-6 11-15,9 0 0 16,3-2 0-16,4-8 0 16,-4 0 1-16,4 3-2 0,2-1-28 15,-8 2-102-15,-10 3-352 16</inkml:trace>
  <inkml:trace contextRef="#ctx0" brushRef="#br0" timeOffset="181828.15">15603 4154 651 0,'0'0'241'0,"0"0"-117"16,0 0 8-16,0 0-16 16,0 0 27-16,0 0 1 15,-5-52-26-15,5 46-35 16,0 2-30-16,0 0-15 15,-1 4-3-15,1 0 0 16,0 0-29-16,-2 0-6 16,-1 0-1-16,0 18 1 15,-2 10 13-15,0 21-1 16,2 31-2-16,2 31 0 0,1 13 11 16,0-1-8-1,0-14-11-15,0-32-1 0,0-19 6 16,0-15-7-16,0-9-4 15,0 2 4-15,0 3 6 16,0 0-6-16,1-10-1 16,-1-7 1-16,2-8-1 15,-2-4 0-15,1-6-87 16,-1-4-77-16,0-11-27 16,0-12-117-16,0-7-917 0</inkml:trace>
  <inkml:trace contextRef="#ctx0" brushRef="#br0" timeOffset="182359.73">15348 3762 514 0,'0'0'81'0,"0"0"-57"16,0 0 37-16,0 0 25 16,0 0 14-16,110 9-15 0,-68-6 28 15,6 3 11-15,5 2-69 16,4 0-31-16,1 1-6 15,0 6-9-15,-4 2-6 16,0 5-2-16,-5 5 5 16,-4 7-5-16,-5 7 8 15,-7 6 8-15,-8 4 25 16,-11 2 18-16,-11 3-2 16,-3 3-9-16,-21-1-24 15,-15-1-2-15,-10-1 6 16,-11-5 3-16,-6-8-5 15,-1-7 5-15,2-9 16 16,3-9 25-16,9-9 6 16,8-9-13-16,5 0-34 0,9-3-10 15,6-6 9-15,6-2-11 16,6 2-6-16,5 5-8 16,4 1-6-16,1 3-19 15,0 0-75-15,16 2-137 16,8 8-91-16,0-2-652 0</inkml:trace>
  <inkml:trace contextRef="#ctx0" brushRef="#br0" timeOffset="182781.31">16303 4720 945 0,'0'0'230'16,"0"0"-175"-16,0 0-41 16,0 0 8-16,0 0 122 0,0 0 17 15,108 2-59-15,-69-2-29 16,2 0-6 0,0 0-22-16,-2-1-15 0,-2 0-16 15,-2 1-1-15,-5 0-5 16,-4 0-8-16,-5 0 0 15,-6 0 0-15,-5 0-10 16,-5 0-57-16,-5 2-148 16,-3 5-122-16,-12-1-370 0</inkml:trace>
  <inkml:trace contextRef="#ctx0" brushRef="#br0" timeOffset="183052.13">16370 4939 1106 0,'0'0'184'0,"0"0"-122"16,0 0 108-16,0 0 10 15,80 27-19-15,-41-22-61 16,4 0-24-16,2 0-19 15,0-2-22-15,-4-1-14 16,-5 0-9-16,-6-2-11 16,-6 1-1-16,-7-1-10 15,0 0-49-15,-5 0-128 16,-3 0-552-16</inkml:trace>
  <inkml:trace contextRef="#ctx0" brushRef="#br0" timeOffset="185070.14">18216 4763 742 0,'0'0'381'0,"0"0"-271"15,0 0-74-15,0 0-34 16,0 0 8-16,-85-4 12 16,72 4 30-16,0 4-14 15,2 7-14-15,2 0-6 16,0 6 1-16,5 5 30 15,2 4 37-15,2 4-15 16,0 3-31-16,13-4-27 16,6 2 4-16,7-6-4 15,6-6 12-15,4-7-6 0,5-7-12 16,1-5 2-16,2-8 3 16,-2-13-5-16,-3-6-5 15,-6-6-1-15,-8-4 8 16,-8-1-2-16,-11-2 5 15,-6 1-11-15,-2 2 0 16,-17 1 5-16,-8 4-5 16,-3 6-1-16,-6 6-1 15,1 7 1-15,-3 7-1 16,2 6 1-16,2 3-6 16,6 16-3-16,2 6 8 15,7 5-5-15,7 2 4 0,6 1-8 16,6 0 10-1,0-2-2-15,17-3 2 0,6-3-1 16,6-5 1-16,4-6-2 16,2-6 1-16,1-8 0 15,-1 0 1-15,-5-5-1 16,-7-8-17-16,-5 1-16 16,-6 1 14-16,-6 4-2 15,-3 3 21-15,-1 4 0 16,-2 0-16-16,1 14-6 15,5 10 21-15,3 4 2 16,3 3 12-16,7-3-11 16,5-3 1-16,6-9 6 0,4-7 4 15,5-9-2-15,3-3-1 16,0-17-2-16,-1-9-7 16,1-5 8-16,-6-8-8 15,-5-4 7-15,-6-4-7 16,-6-8 6-16,-5-14-5 15,-9-16 0-15,-5-23 5 16,-9-2-5-16,-14 6-1 16,1 26 2-16,6 27-2 15,2 15 15-15,5 8-3 16,0 2-6-16,1 3 14 16,0 3 5-16,3 15 6 15,2 8 0-15,3 27-31 16,0 44 0-16,0 47 0 0,20 27 16 15,7 2 17-15,6-15-14 16,1-31-8-16,-7-24-10 16,-3-21 1-16,-5-19-2 15,-2-7 0-15,0-3-54 16,-2-2-93-16,-1-6-137 16,-10-12-539-16</inkml:trace>
  <inkml:trace contextRef="#ctx0" brushRef="#br0" timeOffset="185281.89">18595 4640 1393 0,'0'0'306'0,"0"0"-225"16,0 0-80-16,0 0 0 15,0 0 43-15,0 0 43 16,112 14-16-16,-58-11-39 15,4 0-13-15,-2 2-19 16,-3 1-52-16,5 5-116 16,-13-2-157-16,-11 0-323 0</inkml:trace>
  <inkml:trace contextRef="#ctx0" brushRef="#br0" timeOffset="185933.77">19214 4713 1189 0,'0'0'201'0,"0"0"-154"16,0 0-40-16,0 0-7 16,0 0 22-16,0 0 20 15,0 0 71-15,58 61-34 16,-32-26-34-16,-1 4 52 15,-2 0-58-15,-3-1-17 16,-5-6-12-16,-4-6-9 16,-5-9 0-16,-3-7 0 15,-2-5 0-15,-1-5 0 16,0 0 22-16,0-12-2 0,0-10-9 16,0-8-11-16,0-8 0 15,0-3-1-15,3-3-5 16,10 4-4-16,4 4-10 15,5 11-15-15,0 8 27 16,1 12 6-16,3 5-8 16,0 12-3-16,4 14 12 15,0 11 0-15,1 7 17 16,-2-1 4-16,-6-2-5 16,-3-4-10-16,-8-6-5 15,-5-7-1-15,-2-9-1 16,-4-5 1-16,-1-7 0 15,2-3 10-15,-2 0 9 0,1-11 0 16,3-11-19-16,2-7-16 16,4-7-4-16,4-5-1 15,4 0-14-15,5 3-51 16,0 6 11-16,4 9-1 16,-4 10 60-16,1 12 15 15,-2 2 1-15,-1 23 37 16,-2 12 33-16,1 6 14 15,-5 3-6-15,1 0-2 16,-5-5-10-16,-1-5-34 16,-3-10-17-16,-2-6-12 15,-2-9-3-15,-2-10-36 16,-1-13-120-16,0-8-783 0</inkml:trace>
  <inkml:trace contextRef="#ctx0" brushRef="#br0" timeOffset="190715.29">23975 442 98 0,'0'0'393'0,"0"0"-243"16,0 0-51-16,0 0 41 16,0 0 3-16,0 0 6 15,0 0-34-15,-4-3-28 16,4 3-13-16,0 0-2 15,0 0-34-15,0 0-23 16,0 0-14-16,0 0-1 16,1 0 0-16,10 9 8 0,5 4 2 15,2 4-4 1,3 2-4-16,1 1 5 0,-2 0-6 16,1 2 5-16,-5-1-5 15,-1 2 1-15,-6 6-1 16,-7 5 0-16,-2 4 7 15,-11 5-7-15,-14 5 0 16,-10 2 0-16,-4 2 0 16,-4 1 6-16,4-5-6 15,4 0-1-15,6-2 1 16,7-4 0-16,7-4 0 16,8-1 0-16,5-3-1 15,2-1 1-15,2-4 0 16,11-4 0-16,2-2-1 15,3-3 1-15,2-4-1 0,2 3 0 16,-2-1-1-16,3 4 1 16,-7 3 0-16,1 4 0 15,-10 8 0-15,-4 5 0 16,-3 7 7-16,-1 1-6 16,-13 1-1-16,-4 0 15 15,3-6 5-15,2-3-2 16,4-3-8-16,7-5-1 15,2-3-3-15,5-2-5 16,10-2 0-16,4 0 0 16,5-5 6-16,0 2-6 15,-1 0 0-15,-1-1 1 0,0 2-2 16,-5 5 1-16,-3 4-1 16,-5 4 1-16,-5 3 1 15,-4 6 8-15,0 3-10 16,-13 3 0-16,-6 0 2 15,1 0 5-15,-1-2 2 16,5-1-8-16,4-6 7 16,5-5-7-16,5-3-1 15,0-6 2-15,3-3-1 16,9-4-1-16,0-4 0 16,2-2 2-16,1 0-1 15,-2 2-1-15,-1-1 1 16,-2 6 1-16,-3 6-1 15,-6 6 0-15,-1 7 8 16,0 9 7-16,-9 2-3 0,-6 4-5 16,-1-1 9-16,0-3 14 15,6-3 10-15,7-5-15 16,3-4-12-16,0-4-6 16,5-4-7-16,6-4 5 15,3-7-6-15,1-3-1 16,0-3 1-16,1-1 0 15,-4-2 2-15,2 0-2 16,-3 0 0-16,-3 3 0 16,-2 7-1-16,-3 5 1 15,-3 8 0-15,0 8 1 16,-7 7 4-16,-10 7-4 16,-5 12 0-16,-1 15-1 0,7 16 1 15,3 5 0-15,7-5 0 16,4-8 2-16,2-12-2 15,0-2 0-15,0 0 0 16,0 1 0-16,0 0 5 16,-5-3-5-16,-8 1-1 15,-5 1 0-15,-3 0-1 16,-1-1-12-16,4 0-19 16,0 0-20-16,2-6-59 15,4-19-153-15,3-14-566 0</inkml:trace>
  <inkml:trace contextRef="#ctx0" brushRef="#br0" timeOffset="192302.74">25179 1134 628 0,'0'0'258'16,"0"0"-177"-16,0 0-1 15,0 0 37-15,0 0 6 16,0 0-22-16,0 0-37 16,7-88-19-16,-2 68-26 0,-1-3 3 15,-1 1-6 1,0-1 3-16,1 0 3 0,-1 2-5 15,1 1-16-15,-1 1-1 16,-2 4 0-16,2 0 1 16,-1 4-1-16,-1 4-7 15,-1 1 6-15,2 2 1 16,-2 2 1-16,0 2-1 16,0 0-18-16,0 0 2 15,0 0-14-15,0 0-18 16,0 4-3-16,0 10 36 15,0 9 15-15,0 11 1 16,0 11 0-16,1 21 8 16,1 25-9-16,-1 18 1 15,4 3 1-15,-2-23 0 0,1-28 4 16,2-27-5 0,-2-8 8-16,1 1 8 0,-2-1 12 15,2-1-11-15,-4-9-9 16,-1-6 4-16,0-5-12 15,0-3 18-15,0-2 19 16,0 0 16-16,-7 0-6 16,-10 0-28-16,-1-7-10 15,-6 0-4-15,-1-3-4 16,0 4-1-16,1 0 1 16,1 2-2-16,3 0 1 15,3 3-1-15,4-1 0 16,4 2 0-16,4 0 0 0,2 0-2 15,3 0-11 1,0 0 4-16,0 0-13 0,0 0 14 16,9 0 8-16,3 0 7 15,6 2-1-15,3 2 0 16,2 1 13-16,3-2 13 16,1 3 9-16,0-3 1 15,-3 2-7-15,-5 1-7 16,-4-1-16-16,-4-1-3 15,-3-2-2-15,-2 1-6 16,-1-1 0-16,-2-1 0 16,1 0-1-16,3 1-4 15,6-2-64-15,0 0-174 16,0 0-161-16</inkml:trace>
  <inkml:trace contextRef="#ctx0" brushRef="#br0" timeOffset="193908.17">25662 1385 827 0,'0'0'246'16,"0"0"-207"-16,0 0-30 15,0 0-9-15,0 0 1 16,0 0 15-16,0 0 35 16,-32 99-19-16,29-65 0 15,3 1 17-15,0-1 10 0,11-4-28 16,4-6-10-16,6-7-10 16,-1-7 3-16,2-7 11 15,2-3 7-15,1-8 64 16,-1-13-53-16,-3-8-18 15,-3-3-10-15,-6-4-5 16,-6 0-10-16,-6-1 0 16,0 3 7-16,-9 4-7 15,-8 7-6-15,-4 9-13 16,-4 9 6-16,-2 5-4 16,1 7 5-16,-1 17 12 15,3 5-1-15,4 5 1 16,10 1 1-16,4 0-1 0,6-5 0 15,6-4 2-15,10-6 5 16,8-5-2-16,4-6-5 16,1-4-7-16,-1-5-9 15,0 0 23-15,-2 0-7 16,-4 0 9-16,-1 0-9 16,-2 0-9-16,-2 4 7 15,-1 11 2-15,1 2 1 16,-1 0 17-16,-1-3-4 15,1-2 2-15,1-7 0 16,4-3 25-16,1-2-3 16,3-7 24-16,1-12-38 0,1-11-15 15,-2-5-7-15,-1-11 5 16,0-15-5-16,-5-18-2 16,-2-21-2-16,-8-6-11 15,-9 5-16-15,0 25 28 16,0 23 0-16,-5 15 0 15,-2 10 1-15,-4 0 2 16,4 3-1-16,-2 3-1 16,3 11-10-16,0 11-25 15,-3 0 7-15,-2 25 27 16,-2 28 1-16,6 28 1 16,7 35 15-16,3 5 39 15,22-9-21-15,2-28-17 0,-3-28-5 16,-6-20-11-1,-1-5-1-15,1-4-11 0,-1-1-50 16,-4-5-69-16,-13-19-77 16,0-2-165-16,-6-1-468 0</inkml:trace>
  <inkml:trace contextRef="#ctx0" brushRef="#br0" timeOffset="194562.53">26020 1363 1199 0,'0'0'196'0,"0"0"-157"16,0 0-33-16,0 0-6 16,0 0 30-16,0 0 1 0,0 0-4 15,60 65-2 1,-26-57 0-16,2-5 8 0,4-3-14 16,-1 0 26-16,-1-13 0 15,1-2-20-15,-3-4-10 16,-3 3-5-16,-3-1-7 15,-5 5-2-15,-8 7-1 16,-2 5-11-16,-5 0-9 16,-2 21 20-16,2 11 30 15,-2 14 1-15,-1 5 4 16,2 0-8-16,3-1-7 16,-2-9-5-16,4-10-6 15,-4-8-1-15,-1-11-7 16,0-5 8-16,-5-7 3 0,2 0 1 15,2-19 49 1,1-11-38-16,3-11-8 0,0-9-16 16,1-3 0-16,1 1-28 15,-1 7 13-15,-1 11-3 16,-1 15-2-16,-1 16-7 16,-3 5-11-16,-1 24 27 15,-1 14 11-15,-2 7 1 16,0 0 1-16,3-1-1 15,-2-11 7-15,2-9 2 16,0-9 6-16,-1-8-3 16,-2-7 0-16,2-2 17 15,1-9 1-15,5-13 14 16,2-12-28-16,1-7-15 0,-1-5 5 16,2 2-7-16,-3 4-5 15,1 12-2-15,-5 15-8 16,0 13-10-16,-4 10-7 15,3 23 32-15,-2 11 1 16,1 6 5-16,0-1-6 16,4-6 0-16,2-8-1 15,2-12-60-15,13-15-57 16,-4-8-123-16,-2 0-586 0</inkml:trace>
  <inkml:trace contextRef="#ctx0" brushRef="#br0" timeOffset="194749.77">27309 1392 1267 0,'0'0'311'16,"0"0"-244"-16,0 0-38 16,0 0 7-16,0 0 30 15,88-1-19-15,-66 1-34 16,1 0-13-16,-4 9-103 15,-8 0-242-15,-10 1-733 0</inkml:trace>
  <inkml:trace contextRef="#ctx0" brushRef="#br0" timeOffset="194899.69">27280 1702 1568 0,'0'0'324'0,"0"0"-275"0,0 0-30 15,95 0-9-15,-61 0-1 16,8-2-9-16,-8-6-70 16,-7-1-430-16</inkml:trace>
  <inkml:trace contextRef="#ctx0" brushRef="#br0" timeOffset="195514.73">28044 1037 1194 0,'0'0'201'16,"0"0"-178"-16,0 0-11 15,0 0 8-15,105 73 50 16,-58-56 23-16,5-3-3 16,0-4-40-16,-2-8-19 15,-5-2-18-15,-8 0-12 16,-9-13 5-16,-8-4-6 15,-8-3-1-15,-9-2-5 16,-3-3-4-16,0 0-8 16,-12 4 9-16,-5 4 8 15,-3 8 0-15,-4 9 0 0,-1 4-7 16,-3 25-1-16,-3 30 9 16,-1 35 11-16,10 29 20 15,9 3-12-15,13-22-8 16,0-33-10-16,3-35 0 15,7-7-1-15,1 5-109 16,-2-8-211-16,-2-6-378 0</inkml:trace>
  <inkml:trace contextRef="#ctx0" brushRef="#br0" timeOffset="195711.69">28131 1498 1309 0,'0'0'345'16,"0"0"-297"-16,0 0-34 16,0 0 0-16,94 33 20 15,-42-27 2-15,6-4-15 16,6-2-21-16,0 0-15 16,22-22-118-16,-15 0-169 15,-11-1-386-15</inkml:trace>
  <inkml:trace contextRef="#ctx0" brushRef="#br0" timeOffset="196086.97">28894 1194 1356 0,'0'0'247'0,"0"0"-180"16,0 0-48-16,0 0-10 16,0 0-9-16,0 0 7 15,-83 75 23-15,52-14 13 16,7 1-12-16,7 4-8 15,9-1-16-15,8-17-6 16,5 2 0-16,15-9 0 16,7-7 10-16,6-11-3 15,3-9-7-15,5-11-1 16,1-3-15-16,-1-12 13 16,-5-12 3-16,-6-8-1 15,-10-6 0-15,-10-1 12 16,-9 0-12-16,-1 2 1 0,-11 9 5 15,-10 11 22-15,-6 12-19 16,-5 5 2-16,-3 24-4 16,-2 15-6-16,5 9-1 15,11 6 2-15,8-1-2 16,13-3-18-16,4-8-78 16,42-8-58-16,-2-12-73 15,0-11-290-15</inkml:trace>
  <inkml:trace contextRef="#ctx0" brushRef="#br0" timeOffset="196453.24">29363 1332 1177 0,'0'0'332'0,"0"0"-249"15,0 0-61-15,-111 106-13 16,83-52-9-16,10 9 12 15,12-1 16-15,6-2-18 16,12-4-4-16,17-9-5 16,7-14 0-16,8-8 7 15,7-16 5-15,1-9 8 16,2-7-21-16,-1-24 20 16,-3-13 5-16,-6-21-3 15,-12-20-10-15,-19-15-11 0,-13 9 9 16,-3 20-4-1,-16 24 28-15,-8 20 52 0,-8 0-39 16,-9 2-16-16,-11 6-15 16,-1 8-15-16,0 11 0 15,1 5-1-15,4 20-12 16,8 15-6-16,7 32-99 16,10-5-203-16,15-8-577 0</inkml:trace>
  <inkml:trace contextRef="#ctx0" brushRef="#br0" timeOffset="197105.95">29852 1378 912 0,'0'0'320'0,"0"0"-285"16,0 0-35-16,0 0 0 15,0 0 65-15,4 106 54 16,4-58 21-16,3 6-31 16,2-2-23-16,-3-2-26 15,2-9-23-15,-1-7-12 16,-5-12-5-16,-2-8-13 15,-1-8-1-15,-1-6 5 0,-1 0 19 16,1-13 39 0,2-13-56-16,2-10-13 0,3-14-17 15,2-4-5-15,3-2-31 16,4 4-51-16,2 12 18 16,-3 15 8-16,-1 16 32 15,-4 9 11-15,-2 16 6 16,-6 18 16-16,1 11 13 15,-4 5 11-15,1 0 37 16,-1-4 6-16,2-9-16 16,0-8 3-16,2-9-12 15,-2-9-10-15,0-8-1 16,1-3 27-16,2-5 24 16,3-15 0-16,6-10-53 0,0-8-15 15,3-7-1-15,3-1-7 16,-3 4-16-16,2 6-14 15,-3 11 12-15,-1 12-39 16,-5 13 49-16,-1 0-1 16,-5 24 4-16,-2 12 12 15,0 5 3-15,-2 3 12 16,2 2-1-16,2-9-12 16,2-6 8-16,0-6-1 15,-1-8-9-15,1-6-51 16,-3-6-157-16,2-5-526 0</inkml:trace>
  <inkml:trace contextRef="#ctx0" brushRef="#br0" timeOffset="197691.51">30463 1459 1303 0,'0'0'225'16,"0"0"-225"-16,0 0-5 15,0 0 5-15,0 0 48 16,0 0-26-16,0 0-21 16,87 4 17-16,-76 37 9 15,-2 8 7-15,0 4 31 16,-1-3 3-16,-2-6-14 16,2-6-25-16,-2-8-17 0,-1-9 1 15,0-8-12-15,-2-7 5 16,2-6 8-16,-1 0 10 15,2-16 10-15,6-11-17 16,0-9-16-16,3-8-1 16,1-4 0-16,1 0-17 15,-1 6-10-15,0 9 7 16,-3 14-18-16,-4 16 26 16,-2 3-29-16,-4 26 6 15,-2 11 16-15,-1 9 19 16,0 0 15-16,2-1-6 15,1-11 13-15,0-9-3 16,3-8 3-16,-1-8-4 16,2-9-8-16,2 0-9 15,4-8 29-15,5-15-10 0,3-6-20 16,0-9-9-16,1-6 2 16,-1-1-3-16,-3 6-27 15,-3 8 21-15,-5 12 16 16,-5 18-1-16,-5 2-59 15,0 26 60-15,0 9 3 16,0 7 6-16,0-1 1 16,0-6-9-16,9-4 14 15,3-10-15-15,3-9-7 16,12-13-82-16,-4-3-145 16,0-13-554-16</inkml:trace>
  <inkml:trace contextRef="#ctx0" brushRef="#br0" timeOffset="197947.84">31239 920 350 0,'0'0'1122'16,"0"0"-998"-16,0 0-124 15,0 0-44-15,0 0 44 16,0 108 32-16,0-24 65 15,0 25 16-15,2 6-13 16,7-9-49-16,1-25-14 16,-5-31-25-16,-2-13-6 0,-3-6-6 15,0-1 0-15,0-2-62 16,-14-6-118-16,-5-9-446 16,-2-12-456-16</inkml:trace>
  <inkml:trace contextRef="#ctx0" brushRef="#br0" timeOffset="198144.55">31135 1451 1270 0,'0'0'305'0,"0"0"-222"16,0 0-25-16,0 0 22 16,104-17 18-16,-66 17-18 15,3 0-32-15,3 0-23 0,-1 2-14 16,-1 7-10-1,-5-3-1-15,-4 2-24 0,0-5-55 16,-8-3-143-16,-9 0-403 0</inkml:trace>
  <inkml:trace contextRef="#ctx0" brushRef="#br0" timeOffset="198390.17">31602 981 1132 0,'0'0'274'0,"0"0"-187"16,0 0-36-16,0 0-22 15,0 0 11-15,0 0-10 16,-32 80 15-16,20-6 52 16,1 24-30-16,2-6-41 15,3-19-13-15,4-20-12 16,2-20 7-16,0 3-8 15,0 1-9-15,0 7-135 16,6-15-252-16,5-8-543 0</inkml:trace>
  <inkml:trace contextRef="#ctx0" brushRef="#br0" timeOffset="199172.09">31945 1551 1211 0,'0'0'213'0,"0"0"-115"16,0 0-10-16,0 0 1 15,7-73-2-15,-16 58-30 16,-7 0-54-16,-6 8-3 16,-5 0 0-16,-2 7-1 15,1 0 1-15,0 12 0 16,0 7 9-16,3 5-8 15,3 5 5-15,4 1-6 16,8 3 0-16,4-4-11 16,6 0-27-16,0-5-11 15,9-4-18-15,10-6 27 16,4-6 24-16,5-8 15 16,3 0 1-16,1-8-6 0,2-10-20 15,-3-5 12-15,-1-1 14 16,-4-1 20-16,-4 2-7 15,-5 3 6-15,-4 7 26 16,-7 4 11-16,-3 6-4 16,-3 3-52-16,0 1-53 15,0 19 40-15,-8 11 13 16,-3 8 9-16,0 13-3 16,-1 15-6-16,0 19 0 15,0 23-15-15,4 10-9 16,1-1 11-16,1-9-15 0,-1-13-132 15,-1-3 128 1,-3-7 24-16,0-17 7 0,-1-15-1 16,-4-18-21-16,-3-5-183 15,-4 0 64-15,-4-1 109 16,-5-4 33-16,1-11 0 16,1-13 1-16,2-2 11 15,0-21 19-15,2-11 11 16,2-7 18-16,3-5 51 15,4 1 42-15,3-2-21 16,5 2-34-16,2 3-33 16,7 1-11-16,0 4-16 15,0 0-8-15,15 1-1 16,3 5-19-16,9-5-10 0,2 2-7 16,6-1-11-16,6 3 2 15,3 1 6-15,5 3 10 16,3 6 0-16,-3-1 0 15,0 6 1-15,-5 3 0 16,-4 2-1-16,-6 1-1 16,-4 6 1-16,-2-2-29 15,-7 2-137-15,-6 0-225 0</inkml:trace>
  <inkml:trace contextRef="#ctx0" brushRef="#br0" timeOffset="201318.99">15549 5758 713 0,'0'0'208'16,"0"0"-99"-16,0 0 2 16,0 0 15-16,0 0-16 15,0 0-34-15,0 0-18 16,-4-5-9-16,4 5-12 15,0 0-17-15,0 0-20 16,0 0-7-16,0 10 7 16,0 9 7-16,3 12 29 15,9 12 14-15,4 25-19 0,11 28-1 16,9 30-8-16,3 13 2 16,-2-4-1-16,-6-13-6 15,-8-26-3-15,-4-16-1 16,-3-21-12-16,-7-16 5 15,-1-8-5-15,-1 2 0 16,2-1-1-16,-4 0 1 16,-2-11-1-16,0-10-1 15,-3-8-52-15,0-7-37 16,1-11-111-16,1-12-290 16,-1-5-393-16</inkml:trace>
  <inkml:trace contextRef="#ctx0" brushRef="#br0" timeOffset="201679.45">15948 5845 608 0,'0'0'188'0,"0"0"-129"16,0 0 36-16,-11 130 83 16,10-35-13-16,1 35-29 15,0 16-34-15,0-6-4 16,0-19-30-16,0-35-30 16,0-22-18-16,0-21-11 0,0-11-8 15,0 4 0-15,0-2 0 16,0-3 6-16,0-11 0 15,0-8-6-15,0-5-1 16,0-5-6-16,0-1-29 16,0-1-22-16,0 0-20 15,0-1-47-15,4-9-93 16,4-1-328-16</inkml:trace>
  <inkml:trace contextRef="#ctx0" brushRef="#br0" timeOffset="202063.78">16728 6397 927 0,'0'0'168'0,"0"0"-116"0,0 0-35 16,114 0-1-16,-72-1 29 15,1-3 13-15,1 1-15 16,-2 0-2-16,-1 3-22 16,-2 0-12-16,-3 0-6 15,-5 0-1-15,1 3-20 16,-10 2-80-16,-6-4-245 0</inkml:trace>
  <inkml:trace contextRef="#ctx0" brushRef="#br0" timeOffset="202327.16">16911 6523 914 0,'0'0'235'15,"0"0"-149"-15,0 0-5 16,104 0 41-16,-62 0 33 16,2 0-50-16,-1 0-55 15,-4 0-21-15,-3 0-28 16,-8 0-1-16,-4 0-137 16,-8 0-204-16,-4 0-919 0</inkml:trace>
  <inkml:trace contextRef="#ctx0" brushRef="#br0" timeOffset="203804.27">18723 5721 342 0,'0'0'251'0,"0"0"-92"15,0 0-25-15,0 0-18 16,0 0-3-16,0 0-9 16,0 0-32-16,0 0-25 15,0 0-24-15,0 14-10 16,0 8 36-16,2 12 38 15,-1 22-26-15,2 29-20 0,-1 29-6 16,-2 9-10-16,0-3-9 16,0-15-9-16,0-32-5 15,0-17 5-15,0-15 2 16,0-8-8-16,-3 2 0 16,-2 0 0-16,-1 1 12 15,1-10 2-15,2-6 2 16,0-6-4-16,1-6-7 15,1-2-5-15,1-6 7 16,0 0-8-16,0 0 10 16,0 0 0-16,0 0 18 15,0 0-9-15,0 0-9 16,0 0-3-16,0 0-7 0,4 0 6 16,5 0 9-16,3 0-14 15,3 0 13-15,1-3-13 16,3-4 6-16,0 0-7 15,1 1 1-15,1 2 11 16,-1 3-10-16,4-1 0 16,-2 1 5-16,-1 0-1 15,1-2 4-15,0 1-1 16,4 2-8-16,1 0 0 16,1 0 5-16,3 0 2 15,2 6-7-15,0 2-1 16,1 2 1-16,2-3 13 15,0-1-14-15,0-3 7 16,-1-3 5-16,-2 0 11 0,-1 0-8 16,-6-9-2-16,-3 1-1 15,-2-1-5-15,-5 2 1 16,-4 2-1-16,-3 1-1 16,-4 3 6-16,-1-1 1 15,-4 2-4-15,0 0 4 16,0 0 6-16,0 0 3 15,0 0-7-15,0 0-3 16,0 0-11-16,1 0 5 16,-1 0-6-16,2 0 1 15,-2 0-1-15,0 0 1 0,1 0-1 16,-1 0 0-16,0 0-2 16,0 0-14-1,0 0-16-15,0 0-14 0,0 0-19 16,0 0 7-16,0 0 8 15,0 0-22-15,0 0-55 16,0 0-45-16,0 2 15 16,0-1 54-16,0 1 1 15,0 0-73-15,0 2-95 16,-3-1 12-16</inkml:trace>
  <inkml:trace contextRef="#ctx0" brushRef="#br0" timeOffset="206289.14">25365 3151 91 0,'0'0'888'0,"0"0"-758"16,0 0-78-16,0 0-19 16,0 0 15-16,25-87 46 15,-20 63-34-15,0 1 2 16,-2-2-36-16,-2-2-14 0,2 3-12 16,-1-3 6-16,-2 2 2 15,0 4 2-15,0-1-9 16,0 6 0-16,0 5 7 15,0 5 3-15,0 3-10 16,0 3-1-16,0 0-33 16,0 20 3-16,-2 13 30 15,1 23 2-15,1 23 6 16,0 21-6-16,0-6-1 16,4-20 5-16,4-21-5 15,-1-20 0-15,0 4 0 16,1-1 0-16,0 1 2 15,-1-12-3-15,-3-9 0 0,-2-5 0 16,-2-2 0 0,0-5-2-16,0-1-6 0,-2 1 8 15,-9-4 11-15,-3 0 1 16,-5 0-5-16,-2 0-7 16,-3-5 2-16,0-4 8 15,2-4-10-15,5 2 0 16,1 2 0-16,5 0 2 15,5 4-1-15,2 2 10 16,4 0 0-16,0 3 0 16,0-1-11-16,0-1-8 15,10 1 8-15,7-3 44 16,7 4 10-16,4 0-22 16,6-3 16-16,2 3-18 15,3 0 23-15,-3 0-13 0,-4 0-17 16,-5 0-13-1,-4 0-8-15,-10 0-2 0,-4 0 0 16,-4 0-1-16,-1 3-47 16,-1 4-146-16,0-2-8 15,0-1-343-15</inkml:trace>
  <inkml:trace contextRef="#ctx0" brushRef="#br0" timeOffset="207377.81">25955 2960 924 0,'0'0'230'16,"0"0"-177"-16,0 0-37 15,0 0-1-15,0 0 21 16,0 0 9-16,0 0-21 16,1-5-24-16,-1 8-14 15,0 11 14-15,0 9 23 16,2 13 42-16,-1 12-21 15,1 18-25-15,-2-1-8 16,0 5-3-16,0-3-7 16,0-15 1-16,0 2-1 0,0-12 7 15,0-11-7-15,0-11 0 16,0-6 0-16,0-7-1 16,0-4 13-16,1-3 32 15,2 0-11-15,4 0-28 16,2 0 17-16,5-6 6 15,5-2-11-15,2 0-5 16,2 2-9-16,2 1-1 16,0 2 14-16,2 3 10 15,1 0 3-15,1 0 3 16,-3 0 0-16,0 8-12 16,-7-2-10-16,1 3-3 15,-7-3-7-15,-1-1 0 16,-1 0-1-16,-2-3 0 15,5-2-66-15,-3 0-115 0,-2 0-375 0</inkml:trace>
  <inkml:trace contextRef="#ctx0" brushRef="#br0" timeOffset="207648.99">26711 3297 750 0,'0'0'608'0,"0"0"-571"16,0 0-4-16,0 0-7 0,0 0 54 16,89-3 12-16,-60 3-18 15,3 0-27-15,6 2-20 16,-2 1-18-16,-2-1-8 15,-4-1-1-15,-8 1-31 16,-10-1-119-16,-6-1-206 16,-6 1-580-16</inkml:trace>
  <inkml:trace contextRef="#ctx0" brushRef="#br0" timeOffset="207837.52">26808 3423 988 0,'0'0'265'0,"0"0"-190"16,0 0-33-16,0 0 73 15,0 0-4-15,110 16-36 16,-71-13-34-16,1-3-22 16,17 0-19-16,-12 3-157 15,-7-3-559-15</inkml:trace>
  <inkml:trace contextRef="#ctx0" brushRef="#br0" timeOffset="208513.81">27974 3013 1179 0,'0'0'246'16,"0"0"-195"-16,0 0-44 16,0 0-6-16,0 0 14 15,0 0 2-15,0 0-8 16,-3 42 11-16,6 13 33 16,6 23-21-16,0 0-19 15,-1-11 1-15,0-12-8 16,0-20-5-16,0-2-1 15,3-1-80-15,1-13-141 0,-1-9-167 16,-1-10-220-16</inkml:trace>
  <inkml:trace contextRef="#ctx0" brushRef="#br0" timeOffset="208879.94">28283 3185 920 0,'0'0'128'0,"0"0"-89"16,0 0 3-16,4 106 63 15,5-64-12-15,8-3-6 16,2-1 0-16,8-6-42 16,6-7-17-16,4-8-11 15,2-10-1-15,1-7 5 0,-1-4-11 16,0-19 32-16,-7-8 15 15,-5-8-25-15,-7-5-20 16,-7-1 1-16,-8-1-12 16,-5 1 8-16,-2 6-1 15,-16 3-8-15,-5 7 0 16,-5 10 16-16,-7 12-6 16,-2 7-4-16,-7 0-6 15,-2 22 2-15,4 9-2 16,3 7-1-16,8 6-21 15,13 25-110-15,11-13-237 16,7-9-530-16</inkml:trace>
  <inkml:trace contextRef="#ctx0" brushRef="#br0" timeOffset="209286.72">28974 3199 810 0,'0'0'209'15,"0"0"-150"-15,0 0-40 16,-67 76 72-16,54-41 19 16,9 3-7-16,4 2 32 15,3-3-56-15,19-3-38 16,8-4-18-16,4-9-2 15,7-6-4-15,2-11 3 0,2-4 10 16,-2-9 15-16,0-16-19 16,-5-8-8-16,-6-9 8 15,-5-3 15-15,-10-3-1 16,-8 1 5-16,-9-1-19 16,0 1-14-16,-18 7 0 15,-7 4 7-15,-10 7 35 16,-4 8-31-16,-7 10-23 15,0 10 0-15,-3 1-9 16,5 15-3-16,5 14-26 16,-1 26-41-16,14-5-128 15,9-7-416-15</inkml:trace>
  <inkml:trace contextRef="#ctx0" brushRef="#br0" timeOffset="209885.57">29499 3145 785 0,'0'0'226'0,"0"0"-186"16,0 0-40-16,0 0 0 16,0 0 59-16,-65 89 106 15,54-43-53-15,6 2-38 0,5 5-29 16,0-7-23-16,19-5 1 16,5-9 31-16,5-7-22 15,6-11-12-15,4-10 5 16,0-4 20-16,4-14-1 15,-1-15-6-15,-1-7-16 16,-3-6 7-16,-7-5 17 16,-10-1-8-16,-7 1-3 15,-10 2-16-15,-4 3 16 16,-6 4 0-16,-15 4-1 16,-7 7-9-16,-5 7-6 15,-6 9-13-15,-2 8-6 0,-1 3-5 16,0 10-13-1,4 14-27-15,-1 21-75 0,10-6-123 16,9-5-399-16</inkml:trace>
  <inkml:trace contextRef="#ctx0" brushRef="#br0" timeOffset="210515.63">30015 3202 803 0,'0'0'287'16,"0"0"-230"-16,0 0 9 0,0 0 40 16,0 0 28-16,23 104 7 15,-12-60-48-15,3 2-29 16,2-3 0-16,2-2-7 15,-2-11-30-15,-4-6-13 16,-2-8-6-16,-4-9-7 16,-2-5 8-16,-1-2 10 15,1-9 1-15,1-14-5 16,0-8-14-16,1-6 0 16,-3-5-1-16,2-3 0 15,-1 1-16-15,4 5-23 16,1 9-10-16,-2 12 17 15,1 11-13-15,-2 7 14 0,1 8 6 16,-3 19 13-16,-1 10 12 16,2 7 6-16,1 1 2 15,3-3-7-15,1-6 14 16,2-9 7-16,2-7-12 16,-4-10-1-16,1-6 1 15,-1-4-1-15,-1-7 17 16,2-13-3-16,3-7-13 15,0-6-9-15,1-5 6 16,-2-4-1-16,3 3-4 16,-2 3-1-16,1 10-1 15,-5 6-1-15,-2 15 0 0,-1 5-25 16,-2 13 20-16,1 17 6 16,0 7 23-1,0 2-6-15,2 1-9 0,1-4-6 16,2-8 5-1,1-7-7-15,0-8-23 0,7-13-43 16,-2 0-100-16,-1-6-394 0</inkml:trace>
  <inkml:trace contextRef="#ctx0" brushRef="#br0" timeOffset="210974.74">30813 2967 1298 0,'0'0'272'0,"0"0"-236"15,0 0-36-15,0 0-30 16,0 0 8-16,0 0 22 16,0 0 28-16,1 71 2 15,1-33-2-15,-1 6-5 16,-1 5 2-16,0 3-8 15,0-1-6-15,0 0-10 16,-1-4 6-16,-1-5-6 16,2-5 6-16,0-6-6 15,0-6-1-15,0-4 1 16,5-5 2-16,3-7-2 16,5-3-1-16,3-6 0 15,5 0-7-15,6 0-1 0,1-2-27 16,2-5 35-16,-2 5 0 15,-3 2 0-15,2 0 2 16,-1 0-1-16,1 4 18 16,0 3 10-16,-2 0 6 15,-1 2 6-15,-5-2-2 16,1-2-6-16,-4 2-19 16,-1-4-14-16,0 1-22 15,1 2-110-15,-1 1-144 16,-6-5-563-16</inkml:trace>
  <inkml:trace contextRef="#ctx0" brushRef="#br0" timeOffset="213519.75">15346 7972 998 0,'0'0'215'0,"0"0"-135"15,0 0-44-15,0 0-2 16,0 0 27-16,0 0 23 16,0 0-30-16,9 5-21 0,12-4 28 15,8 2-5-15,11-3 5 16,8 0-11-16,10 0-9 15,8 0-16-15,6-3-9 16,2-3-2-16,3-1-12 16,-4-2-1-16,0 0 7 15,-6-1-1-15,-5 1-1 16,-7 4-5-16,-9 2 0 16,-8 2 5-16,-5 1-5 15,-8 0-1-15,-5 0 1 16,-6 0-1-16,-1 0 0 15,-5 0-9-15,-4 0-32 16,-4 0-81-16,0 0-127 16,0 0-129-16</inkml:trace>
  <inkml:trace contextRef="#ctx0" brushRef="#br0" timeOffset="213946.77">15819 7940 770 0,'0'0'203'0,"0"0"-142"0,0 0-12 16,0 0 45-16,11 88 26 15,-7-28 12-15,1 31-4 16,-2 36-42-16,1 9-22 16,-2-4-27-16,-1-23-8 15,1-32-11-15,-1-21 5 16,2-15 15-16,-1-12-4 15,1 3-5-15,1-3 8 16,0-2-4-16,-1-8-25 16,0-10-7-16,0-5 5 0,1-4-6 15,0 0-6-15,3-3-28 16,8-22-58-16,-1 3-195 16,1-1-552-16</inkml:trace>
  <inkml:trace contextRef="#ctx0" brushRef="#br0" timeOffset="214416.02">16796 8339 950 0,'0'0'208'16,"0"0"-157"-16,0 0-41 16,0 0 8-16,0 0 86 15,87 0 11-15,-44 0-18 16,3 0-10-16,5 0-28 0,-3 0-5 16,-2-1-16-16,-4-2 5 15,-6 1-18-15,-6 1-6 16,-8-2-8-16,-6 2-9 15,-7 1-2-15,-6 0-4 16,-3 0-30-16,0 0-56 16,-17 1-63-16,-6 9-206 15,-3 2-718-15</inkml:trace>
  <inkml:trace contextRef="#ctx0" brushRef="#br0" timeOffset="214625.42">16965 8575 942 0,'0'0'263'0,"0"0"-167"0,0 0-3 15,0 0 55-15,0 0 9 16,97-11-37-16,-67 4-46 16,1 0-22-16,-1 2-26 15,-3 5-26-15,-5 0-1 16,-7 0-33-16,-6 0-73 15,-5 11-198-15,-4 0-533 0</inkml:trace>
  <inkml:trace contextRef="#ctx0" brushRef="#br0" timeOffset="-205655.47">18655 8095 880 0,'0'0'155'0,"0"0"-103"16,0 0-26-16,0 0 19 15,0 0 20-15,0 0-19 16,-6-2-28-16,6 2-17 16,-2 2 0-16,2 7 5 15,-1 11-4-15,-1 10 6 0,2 24 0 16,0 31 3-16,0 32 13 16,-1 16 8-16,-4-5-9 15,-1-14-13-15,2-36-1 16,-2-21-7-16,3-16-1 15,2-15 0-15,-1 1 6 16,2-2 11-16,-1-5 27 16,1-7-12-16,0-6-10 15,0-7 1-15,0 0 37 16,1-10 45-16,12-19-31 16,7-19-27-16,13-27-13 15,13-26-19-15,9-10-10 16,6-1-4-16,5 6 3 0,0 14-5 15,-7 14-1-15,-8 15 1 16,-12 19 0-16,-3 7 0 16,5-4 0-16,4-1-1 15,1 2 1-15,-7 8 0 16,-9 8-9-16,-8 8-4 16,-8 8-52-16,-14 8-122 15,0 5-98-15,-5 9-233 0</inkml:trace>
  <inkml:trace contextRef="#ctx0" brushRef="#br0" timeOffset="-205290.6">18749 8652 715 0,'0'0'116'0,"0"0"-64"16,0 0 30-16,74 104 100 15,-29-59-67-15,4 2-14 0,10 2 28 16,0-2-43-1,4-7-17-15,-5-5-30 0,-6-8 38 16,-8-5-11-16,-10-5-24 16,-7-3-14-16,-10-3-12 15,-4-2-5-15,-7 0-10 16,-1-3-1-16,-3-6-2 16,-1 0-201-16,1 0-758 0</inkml:trace>
  <inkml:trace contextRef="#ctx0" brushRef="#br0" timeOffset="-203790.98">24876 4805 901 0,'0'0'274'16,"0"0"-177"-16,0 0-72 16,0 0-15-16,0 0 63 15,0 0 47-15,85 0-41 16,-42 0-5-16,5 0-1 15,4 0-37-15,0 0-15 16,0 0-5-16,-5 0-7 16,-2 0-8-16,-5 0 6 0,-7 1-6 15,-6 2-1-15,-8 1 0 16,-4 0-23-16,-10 3-122 16,-5-3-197-16,0 1-385 0</inkml:trace>
  <inkml:trace contextRef="#ctx0" brushRef="#br0" timeOffset="-203445.64">25205 4814 955 0,'0'0'246'0,"0"0"-178"16,0 0-49-16,0 0-12 16,-5 100 48-16,5-45 55 15,0 5-21-15,6 6 30 16,4-3-40-16,-1-5-35 16,-1-11 1-16,-1-7 1 15,0-9-27-15,-2-7 0 16,-3-4-7-16,-1-8-5 15,1-3-1-15,-2-5-5 16,0-3 8-16,0-1-9 16,0 0 2-16,1 0-2 15,8-9-114-15,3-6-259 0,-2-2-584 0</inkml:trace>
  <inkml:trace contextRef="#ctx0" brushRef="#br0" timeOffset="-203100.38">25901 4787 980 0,'0'0'17'0,"0"0"9"16,0 0-26-16,-95 54 81 16,62-24 8-16,1 8-17 15,1 7-14-15,4 6-25 16,5 7-1-16,10 0-6 16,7 3-4-16,5-3-6 15,5-4-4-15,16-4-2 16,3-7 6-16,7-6-10 15,5-6-5-15,2-10-1 16,21-13-8-16,-11-6-186 16,-5-2-431-16</inkml:trace>
  <inkml:trace contextRef="#ctx0" brushRef="#br0" timeOffset="-202665.54">26217 4942 1092 0,'0'0'178'0,"0"0"-149"16,-21 75-17-16,14-26 4 15,4 6 7-15,1-1 13 16,2-1 1-16,0-7-8 15,5-7-9-15,2-10-10 16,1-8 2-16,-2-9-11 0,-2-5 5 16,-3-7 9-16,-1 0 88 15,0-9-3-15,0-11-62 16,0-4-20-16,0-8-11 16,0-4-6-16,2-2 21 15,4-3-7-15,5-3-15 16,2 1 1-16,3 2 17 15,4 4-5-15,2 6-2 16,2 2-11-16,1 6-1 16,2 5 1-16,-1 4 0 15,-1 3 0-15,-1 4-1 16,-3 4-46-16,-4 3-75 0,-6 0-126 16,-5 10-286-16,-6 2-86 15</inkml:trace>
  <inkml:trace contextRef="#ctx0" brushRef="#br0" timeOffset="-202475.32">26256 5259 1126 0,'0'0'160'0,"0"0"-113"15,0 0-17-15,0 0 27 16,82 72 40-16,-46-65-29 15,3-4-31-15,4-3-37 0,8-12-15 16,-10-6-287-16,-10-2-664 16</inkml:trace>
  <inkml:trace contextRef="#ctx0" brushRef="#br0" timeOffset="-202214.51">26692 4654 36 0,'0'0'1138'15,"0"0"-1003"-15,0 0-104 16,0 0-20-16,64 98-10 16,-29-19 52-16,1 27 94 15,-5 6-50-15,-12-16-32 0,-12-25-30 16,-7-27-6-16,-9-4-9 15,-11 6-2-15,-9 0-14 16,-7 4-4-16,-10 2-92 16,8-16-206-16,10-12-588 0</inkml:trace>
  <inkml:trace contextRef="#ctx0" brushRef="#br0" timeOffset="-201649.89">27498 5175 728 0,'0'0'194'15,"0"0"-96"-15,82 0 51 0,-44 0-69 16,-2 0-44-16,-7 0-23 16,-3 0-13-16,-10 0-14 15,-6 0-240-15,-8 0-156 0</inkml:trace>
  <inkml:trace contextRef="#ctx0" brushRef="#br0" timeOffset="-201478.56">27403 5332 978 0,'0'0'195'15,"0"0"-141"-15,0 0 39 16,111 21 10-16,-62-16-13 0,4-4-45 15,1-1-29-15,24 0-16 16,-14-6-61-16,-9-5-516 0</inkml:trace>
  <inkml:trace contextRef="#ctx0" brushRef="#br0" timeOffset="-201215.48">28338 4807 1232 0,'0'0'503'16,"0"0"-482"-16,0 0-21 15,95-14 0-15,-50 12 1 16,3 0 0-16,-2 1 5 15,0 1-4-15,-7 0-2 16,-7 0 0-16,-16 0-211 16,-10 0-288-16,-6 0-323 0</inkml:trace>
  <inkml:trace contextRef="#ctx0" brushRef="#br0" timeOffset="-201004.56">28416 4981 863 0,'0'0'193'0,"0"0"-102"15,-2 117 25-15,2-61 16 16,0 3 0-16,0-5-62 16,0-4-20-16,5-4-21 15,-1-10-15-15,3-7-14 16,0-7 0-16,-1-10-164 15,-2-7-362-15</inkml:trace>
  <inkml:trace contextRef="#ctx0" brushRef="#br0" timeOffset="-200224.11">29117 4775 1230 0,'0'0'362'16,"0"0"-362"-16,0 0 1 0,0 0-1 16,0 0 1-16,0 0 12 15,-109 83 34-15,69-5 18 16,2 25-47-16,7 7-5 16,13-17-7-16,15-28-6 15,3-26 0-15,9-10 0 16,11 5 0-16,8-4 0 15,5 1 0-15,5-14-68 16,18-15-107-16,-9-2-232 16,-5-5-291-16</inkml:trace>
  <inkml:trace contextRef="#ctx0" brushRef="#br0" timeOffset="-199886.66">29263 5036 798 0,'0'0'279'0,"0"0"-201"16,0 0-63-16,-25 75 6 16,25-55 8-16,7-3 6 15,14-5 7-15,6-4 12 16,1-5 14-16,2-3 10 15,-5 0 17-15,-2-9-12 0,-4-8 13 16,-6-3-27-16,-4-3 22 16,-7-1-36-16,-2 0-25 15,0 2-7-15,-9 3-16 16,-9 6-7-16,-3 5-18 16,-1 8-7-16,-5 3-19 15,-1 19-35-15,-2 20-54 16,7-5-117-16,11-1-396 0</inkml:trace>
  <inkml:trace contextRef="#ctx0" brushRef="#br0" timeOffset="-199602.75">29861 5078 1448 0,'0'0'218'0,"0"0"-200"16,0 0 20-16,0 0-29 16,0 0-8-16,-96 4 17 15,58 18 7-15,-1 8-18 16,5 3 6-16,5 5 40 16,7 2-24-16,13 1-18 15,9-2-10-15,0-5-1 16,24-4 11-16,9-8-9 15,7-7-2-15,2-7-24 0,15-9-52 16,-11-16-122 0,-9-4-383-16</inkml:trace>
  <inkml:trace contextRef="#ctx0" brushRef="#br0" timeOffset="-199353.84">29983 4788 886 0,'0'0'261'0,"0"0"-190"16,0 0-46-16,47 76-16 16,-27-31 25-16,3 10 103 0,-5 6 47 15,-2 2-60-15,-8 1-22 16,-8-3-49-16,0-5-32 15,-12-5-13-15,-15 14-8 16,3-16-103-16,3-9-394 0</inkml:trace>
  <inkml:trace contextRef="#ctx0" brushRef="#br0" timeOffset="-198870.66">30604 5264 704 0,'0'0'336'0,"0"0"-239"16,85 0-65-16,-42 0 23 16,2 0 4-16,-3 0-14 15,-1 0-17-15,-6 0-15 16,-6 0-13-16,-9 0-32 15,-8 0-109-15,-8 0-220 0</inkml:trace>
  <inkml:trace contextRef="#ctx0" brushRef="#br0" timeOffset="-198609.62">30716 5121 1113 0,'0'0'363'15,"0"0"-270"-15,0 0-84 16,0 0 7-16,0 0 26 16,0 104 37-16,0-62-19 15,3 2-19-15,6-2-16 0,2-3-11 16,3-7-14-1,5-6-7-15,11-11-146 0,-2-8-170 16,-3-5-479-16</inkml:trace>
  <inkml:trace contextRef="#ctx0" brushRef="#br0" timeOffset="-198220.97">31203 5107 1340 0,'0'0'244'15,"0"0"-244"-15,0 0-29 16,0 0 23-16,81-22 6 0,-58 22 13 16,3 2-2-16,1 9 1 15,0 3-11-15,-3 3 5 16,-8 2-5-16,-4 0 0 15,-12 5 1-15,0 3-2 16,-18 4 2-16,-13 3-2 16,-8 3 20-16,-5 4-13 15,2-2 9-15,6-3-1 16,7-5 15-16,12-3-2 16,11-6 0-16,6-4-15 15,6-2 9-15,18-3-3 16,7-3 16-16,6-6-1 15,8-3-21-15,-2-1-7 0,5 0-6 16,16-12-16-16,-9-3-162 16,-10 0-402-16</inkml:trace>
  <inkml:trace contextRef="#ctx0" brushRef="#br0" timeOffset="-197903.9">31773 5040 1267 0,'0'0'126'0,"0"0"-126"15,0 0-3-15,0 0 3 16,0 0 35-16,0 0 12 15,90 61-5-15,-74-28-22 16,0 6-1-16,-5 4 6 16,-6 5 26-16,-4 4-9 15,-1-2-20-15,0 0-11 16,-3-7-4-16,-7-6-7 16,-4-8-23-16,-8-7-187 15,1-10-336-15,0-6-277 0</inkml:trace>
  <inkml:trace contextRef="#ctx0" brushRef="#br0" timeOffset="-197722.98">31703 5395 827 0,'0'0'514'15,"0"0"-448"-15,0 0-40 16,106-5 12-16,-64 4 18 15,4-2-2-15,0 0-28 16,14-5-26-16,-11 1-173 16,-10-3-580-16</inkml:trace>
  <inkml:trace contextRef="#ctx0" brushRef="#br0" timeOffset="-197206.27">32191 5194 1013 0,'0'0'215'15,"0"0"-162"-15,0 0-36 16,94-1-1-16,-63 1 52 16,-1 6 70-16,-3 8-62 15,-3 3-28-15,-6 3-10 16,-9 4-12-16,-9-4-3 15,0 3 3-15,-23-4 31 16,-6 1-20-16,-6-3-37 16,-1-3-3-16,2-4-4 15,7-1-9-15,5-6 7 0,10 0-60 16,4-3 69-16,5 0-25 16,3 0-19-16,0 0-40 15,9 0-41-15,11 0-29 16,4 0 16-16,6-1 43 15,4 1 31-15,4 0-5 16,0 14 34-16,-1 5 26 16,-2 4 9-16,-9 4 84 15,-5 0 69-15,-9 2 5 16,-7-3-26-16,-5 0-26 16,-2-7 6-16,-17 0 37 15,-10-3-72-15,-5-4-25 0,-6-1-7 16,0-2-24-16,1-1-1 15,0-2 3-15,6-1-21 16,2-3-2-16,4-1-19 16,-9-1-90-16,8 0-199 15,4-3-676-15</inkml:trace>
  <inkml:trace contextRef="#ctx0" brushRef="#br0" timeOffset="-195666.85">15691 10268 954 0,'0'0'193'0,"0"0"-117"16,0 0-47-16,0 0-12 15,0 0 9-15,0 0 20 16,0 0 7-16,34-44-1 0,-17 42-11 16,-2 1-2-16,4 1-9 15,1 1-9-15,0 16-7 16,3 7 4-16,0 7-8 16,0 11 4-16,-1 8-8 15,-2 3-5-15,-5 5 0 16,-2 1 1-16,-6-4-1 15,-1-4 0-15,-4-6-1 16,-2-8 0-16,0-7 1 16,0-10 0-16,0-4 1 15,0-7 4-15,0-6-5 16,0-3 0-16,0 0 14 0,0-3-6 16,0-13-8-16,0-8 2 15,0-4-2-15,0-9 10 16,0-5-11-16,1-4 1 15,4-7 0-15,2-3-1 16,1 0-1-16,2 3-24 16,3 5-7-16,1 7 12 15,0 9-5-15,2 5-3 16,0 8 15-16,-1 10 6 16,1 6 6-16,1 3 0 15,2 7-6-15,3 15 7 16,1 10 0-16,3 8 0 15,-1 11 0-15,-1 5 1 0,-5 5 15 16,-2 0-9 0,-5-6 3-16,-4-9-4 0,-5-7-6 15,-1-10 7-15,-2-6-6 16,0-7-1-16,0-9-16 16,0-6-162-16,0-1-616 0</inkml:trace>
  <inkml:trace contextRef="#ctx0" brushRef="#br0" timeOffset="-195050.88">17174 10393 948 0,'0'0'165'0,"0"0"-116"16,0 0-24-16,89 10 5 16,-52-10 18-16,4 0-15 15,-1 0-24-15,-6 0-9 16,-3 0-7-16,-8-3-206 16,-10 1-328-16</inkml:trace>
  <inkml:trace contextRef="#ctx0" brushRef="#br0" timeOffset="-194833.07">17129 10647 954 0,'0'0'212'15,"0"0"-122"-15,0 0-57 16,94 20 30-16,-49-16 77 15,3-1-12-15,-1-3-64 16,1 0-43-16,-5 0-21 16,9 0-7-16,-11 0-223 15,-10 0-608-15</inkml:trace>
  <inkml:trace contextRef="#ctx0" brushRef="#br0" timeOffset="-193436.33">18469 10221 664 0,'0'0'203'15,"0"0"-113"-15,0 0-63 16,0 0-21-16,0 0 7 15,0 0 97-15,0 0 6 16,50 76 6-16,-25-26-6 16,4 8-65-16,-1 6-30 15,-3 1-8-15,-5-2-2 16,-7-3 0-16,-5-10-3 0,-4-8-6 16,-4-11 4-1,0-11 5-15,0-10-5 0,0-7 6 16,0-3 11-16,0-8 33 15,0-15-35-15,0-12-21 16,0-6-11-16,0-11-19 16,0-5-7-16,0-5-59 15,6-1-20-15,6 1-6 16,2 5-23-16,3 11 103 16,3 11 34-16,2 14 8 15,0 11 0-15,1 10 1 16,-2 10 15-16,1 21 61 0,-1 13 2 15,0 11-32 1,-2 8-20-16,-2 1 1 0,-5-2 1 16,-3-6-12-16,-3-10-5 15,-2-11-12-15,-1-12 2 16,0-9-2-16,-2-11 0 16,-1-3 0-16,2-9-7 15,1-16-62-15,2-9 7 16,1-8-78-16,2-8 27 15,3-5-111-15,-1-1-10 16,7 3-32-16,-2 7 124 16,4 12 142-16,2 15 72 15,-3 13 16-15,1 6-26 0,-1 24 88 16,2 12 13 0,-1 9-27-16,-1 5-38 0,3-1-53 15,1-6-21-15,-1-8-6 16,1-12 3-16,2-11 27 15,-2-9-15-15,1-3-8 16,1-15-5-16,-2-12-7 16,0-7-11-16,-5-6-2 15,-2-1-36-15,-5-1-22 16,-4 1 2-16,-4 6-44 16,-2 7 90-16,0 14 10 15,0 12 0-15,-2 7 0 16,-2 26 16-16,-1 14 104 15,5 10-22-15,0 2-11 16,0-1-62-16,15-9-5 0,8-11-10 16,2-13 29-16,3-8 0 15,2-12-4-15,-2-3 7 16,-2-10-7-16,-4-15-3 16,-4-8-20-16,-6-6-1 15,-6-3-5-15,-6-3-4 16,-3 2 8-16,-18 1-3 15,-4 3 19-15,-5 7 31 16,0 4 37-16,-1 11-11 16,1 5-83-16,3 8-19 15,3 4-37-15,2 13-122 16,4 7-100-16,6 1-364 0</inkml:trace>
  <inkml:trace contextRef="#ctx0" brushRef="#br0" timeOffset="-192664.72">19713 10442 26 0,'0'0'702'0,"0"0"-534"15,110-24-24-15,-61 0 4 16,-3-6-22-16,-1-6-22 16,-8-4-35-16,-6-5-32 15,-4-5-16-15,-7-1-11 16,-7-5-10-16,-8-4 0 15,-5 3-23-15,0 0 14 0,-17 4 9 16,1 7-1-16,-3 7 1 16,2 11 25-16,1 13-12 15,2 12 61-15,-2 3-64 16,1 24-10-16,-4 30-19 16,-2 32 19-16,9 33 14 15,6 13-13-15,6-7 9 16,9-17-2-16,8-37 31 15,2-18-17-15,0-18-21 16,3-8-1-16,5-4 2 16,6-4-1-16,4-8-1 15,2-11-7-15,0-8-2 16,-2-21-7-16,-4-10 4 16,-6-10-21-16,-9-4-18 15,-5-1 16-15,-9-1 7 0,-4 5 22 16,0 8 6-16,-13 11 0 15,0 11 48-15,-4 13 19 16,2 7-22-16,1 15-34 16,1 16-10-16,4 25 11 15,8 19-6-15,1 0 10 16,1-10-6-16,13-9-9 16,4-20 1-16,0 1 8 15,6-4-10-15,1-13 1 16,3-8-1-16,1-12 28 15,2 0-13-15,2-21-8 16,1-15-6-16,2-9 6 16,4-8-6-16,2-5 1 15,0 0-1-15,1 9 0 0,0 8 0 16,-1 17 0-16,-3 14 7 16,-3 10 6-16,-5 16 2 15,-6 16 22-15,-7 10 6 16,-9 6 12-16,-9 1-8 15,-5 1-11-15,-18-6-11 16,-7-7-14-16,-3-6 3 16,-1-12-14-16,1-7 9 15,0-12-9-15,6 0-1 16,3 0-17-16,7-14-45 16,8-7-90-16,4 3-216 0,3 3-705 15</inkml:trace>
  <inkml:trace contextRef="#ctx0" brushRef="#br0" timeOffset="-160254.72">128 14019 1035 0,'0'0'204'16,"0"0"-166"-16,0 0-37 15,0 0 5-15,0 0 17 16,0 0-4-16,3 0-5 16,15 0 20-16,4 4 30 15,11-1 24-15,7-1-41 0,11-2-20 16,16 0-6 0,27-14-7-16,27-8-3 0,9-2-4 15,-1 0-7-15,-8 5 0 16,-7 3 1-16,-1 4-1 15,5 9 5-15,1 3-5 16,-1 15 0-16,-6 17-2 16,-2 9 1-16,-5 5 0 15,2-1-3-15,2-3 4 16,3-6 1-16,1-5 6 16,2-8 3-16,3-6-9 15,4-8 0-15,-1-9-1 16,-6 0 2-16,0-15-1 15,-10-6 0-15,-3-6-1 16,-8 2-4-16,0 2 4 0,-6 8 2 16,-14 10-2-16,-14 5 7 15,-12 1-5-15,-2 18-2 16,12 7 0-16,20 15 0 16,4 1 2-16,-4 1 4 15,2 1-4-15,-13-15-1 16,23 0 8-16,12-12-8 15,19-14 5-15,3-3-6 16,-3-22 6-16,-15-8-6 16,-9-2-2-16,-6 2 2 15,3 3 1-15,-3 8-1 16,-3 10 1-16,0 9 0 16,-5 0 0-16,1 18 1 0,-2 5 8 15,6 3 18-15,6 3 13 16,1-3 4-16,1-2-14 15,4-7-14-15,3-8 1 16,7-5-5-16,0-4-12 16,-2 0 0-16,-4-10 0 15,-4-4-1-15,-1-4 1 16,2-1 1-16,0-1-1 16,2 8 0-16,0 9-1 15,-4 3 12-15,-7 23-12 16,1 8-1-16,-4 4 1 15,-10-2-1-15,-15-6 2 0,-13-8-1 16,10 1 0 0,23-1 0-16,26-2 1 0,15-5 1 15,-7-12-1-15,-12-4 9 16,-12-16-9-16,-4-5-1 16,-1-1 0-16,-4-3-11 15,-12 6 10-15,-13 9 1 16,-14 5 0-16,-4 7 1 15,7 2-1-15,6 0 0 16,5 0 0-16,-4 8 0 16,-2 3 1-16,0 1 0 15,1 5 9-15,0 1-10 16,2-1 6-16,-2 0-5 16,5-3-1-16,1-8 1 15,4-3-1-15,3-3 0 0,0-3 0 16,1-11 0-16,1-3 0 15,-1-3 0-15,-2-1 0 16,-3 0 0-16,-1 3 0 16,-4 11 0-16,-2 7 0 15,0 2 0-15,-2 23 0 16,0 9 1-16,2 4 0 16,8-2 6-16,13-5 0 15,22-13 4-15,18-18-11 16,6-3 0-16,-8-28 0 15,-7-10 1-15,-15-4 0 16,3-2 0-16,1 3-1 16,0 7 2-16,-2 12-1 0,-17 17 1 15,-15 8 12 1,9 7 6-16,11 19 17 0,14-1-3 16,20-5-9-16,0-15-18 15,-8-5-7-15,1-22-5 16,-16-8-49-16,-28 5-110 15,-22 2-472-15</inkml:trace>
  <inkml:trace contextRef="#ctx0" brushRef="#br0" timeOffset="-159548.28">3466 15611 1024 0,'0'0'259'0,"0"0"-169"16,0 0-26-16,0 0 13 15,0 0-11-15,0 0-27 16,0 0-3-16,-6 59 1 15,18 0 34-15,4 22-14 16,-2-3-20-16,-1-5-17 16,-1-15-9-16,-4-18-10 15,2 3 6-15,2-4-7 0,-3-10-46 16,0-11-98 0,-5-12-169-16,-2-6-310 0</inkml:trace>
  <inkml:trace contextRef="#ctx0" brushRef="#br0" timeOffset="-159173.33">3266 15495 690 0,'0'0'615'15,"0"0"-518"-15,0 0-78 0,0 0-17 16,0 0 27-1,0 0 33-15,0 0 14 0,97-73-9 16,-52 66-35-16,15 5 10 16,4 2-8-16,6 12-8 15,-3 14-3-15,-3 7-5 16,-7 9-2-16,-12 3 12 16,-11 4 7-16,-12-1-35 15,-14-1 2-15,-8 1 3 16,-11-1 4-16,-19-2-1 15,-10-1-8-15,-9-5 14 16,-2-5-13-16,0-8 16 16,1-9-4-16,6-9-4 15,6-5-9-15,8-3-2 16,12-3-74-16,10-18-72 0,8 2-191 16,0-1-576-16</inkml:trace>
  <inkml:trace contextRef="#ctx0" brushRef="#br0" timeOffset="-158990.5">4128 15919 1605 0,'0'0'222'0,"0"0"-150"16,0 0-22-16,0 0-30 15,0 0-5-15,0 0-6 16,0 0-9-16,24 28-8 15,-18-31-131-15,0-8-356 0,2-3-755 16</inkml:trace>
  <inkml:trace contextRef="#ctx0" brushRef="#br0" timeOffset="-158705.04">4494 15511 1463 0,'0'0'229'0,"0"0"-174"15,0 0-55-15,0 0-9 0,0 0 9 16,0 0 62-16,37 126 43 16,-4-44-52-1,0-2-22-15,-2-9-11 0,-4-10-6 16,-5-16-12-16,2 1 0 15,0-2-2-15,-3-8-17 16,-5-10-33-16,-2-14-58 16,-6-12-86-16,-3-9-152 15,-5-11-409-15</inkml:trace>
  <inkml:trace contextRef="#ctx0" brushRef="#br0" timeOffset="-158489.68">4738 15512 1079 0,'0'0'241'16,"0"0"-169"-16,15 76 41 15,-9-22 29-15,2 6-2 16,-1 6-25-16,-1-1-9 16,0-1-42-16,0-6-39 15,0-8-16-15,2-10-9 16,-1-10-11-16,0-9-61 15,2-11-116-15,-1-5-299 16,-5-5-562-16</inkml:trace>
  <inkml:trace contextRef="#ctx0" brushRef="#br0" timeOffset="-158269.95">5196 15875 1445 0,'0'0'221'16,"0"0"-179"-16,0 0 8 16,0 0-8-16,0 0 37 15,99-10-13-15,-62 6 0 16,2 1-19-16,4-2-36 16,0 2-11-16,-2 0-32 15,2 1-65-15,-12 2-161 16,-11 0-477-16</inkml:trace>
  <inkml:trace contextRef="#ctx0" brushRef="#br0" timeOffset="-158094.99">5360 16075 1618 0,'0'0'313'0,"0"0"-288"15,0 0-25-15,0 0 0 16,0 0 10-16,81-21 17 15,-35 7-16-15,-1 1-11 16,28-5-78-16,-15 4-267 16,-10 0-310-16</inkml:trace>
  <inkml:trace contextRef="#ctx0" brushRef="#br0" timeOffset="-157559.45">6288 15725 1219 0,'0'0'365'15,"0"0"-365"-15,0 0 0 16,0 0-13-16,0 0 13 16,0 0 91-16,79 102-24 0,-54-52 1 15,-2 1-19-15,-4 2-27 16,-5-7-9-16,1-5-12 16,-6-11 5-16,-2-10-5 15,-3-7 9-15,-1-10-9 16,-3-3 14-16,2-1-12 15,-2-20 3-15,1-12-8 16,1-10 2-16,1-7-20 16,3-3-5-16,3 3-6 15,4 5 11-15,2 11-10 16,3 7 19-16,3 12 10 16,0 11 0-16,4 4 1 15,2 7 26-15,1 15 27 16,1 11-5-16,-4 8-3 15,-1 6 0-15,-8 1-12 0,-5 5-14 16,-4-6-12-16,-2-4-7 16,-2-9 0-16,1-10-22 15,1-11-23-15,6-13-81 16,0-8-150-16,0-11-579 0</inkml:trace>
  <inkml:trace contextRef="#ctx0" brushRef="#br0" timeOffset="-157339.59">7328 15841 1397 0,'0'0'350'15,"0"0"-243"-15,0 0-78 16,0 0-2-16,0 0 34 15,0 0-20-15,0 0-19 16,-2 63-22-16,2-68-25 16,0-11-139-16,0-1-506 0</inkml:trace>
  <inkml:trace contextRef="#ctx0" brushRef="#br0" timeOffset="-157079.62">7628 15337 1000 0,'0'0'236'0,"0"0"-154"16,4 110 62-16,6-23 4 15,7 24 23-15,8 2-28 16,-1-18-56-16,-3-25-42 15,-8-27-23-15,2-11-18 16,-1 1-4-16,-1-3-36 16,2-4-43-16,-4-18-66 15,-3-8-161-15,-6-3-259 0</inkml:trace>
  <inkml:trace contextRef="#ctx0" brushRef="#br0" timeOffset="-156634.92">7642 15392 1177 0,'0'0'258'0,"0"0"-224"15,0 0-34-15,0 0 0 16,83-72 11-16,-46 64 18 16,3 4 40-16,6 4-7 15,1 7-25-15,2 15 5 16,-3 10 28-16,0 7 12 15,-7 7-28-15,-5 7-23 16,-8-1-8-16,-14 2-2 0,-9 1-14 16,-3-4-7-16,-15 0-1 15,-12-5 0-15,-6-5-9 16,2-10-21-16,-1-8-15 16,1-9 24-16,6-11 12 15,4-3-19-15,6 0 5 16,7-8 23-16,7-4-22 15,1 1 23-15,6 1 9 16,12 3-1-16,10 4 24 16,4 3 16-16,3 0 25 15,1 7-7-15,4 6-9 16,-1 3-14-16,3-1-18 0,-3-1-14 16,-2-1-11-16,-1-5-12 15,-3-2-58-15,8-6-93 16,-8 0-179-16,-8-13-399 0</inkml:trace>
  <inkml:trace contextRef="#ctx0" brushRef="#br0" timeOffset="-156461.9">8736 15609 1091 0,'0'0'802'0,"0"0"-708"15,0 0-94-15,0 0-22 0,0 0-3 16,0 0 19 0,0 0-111-16,0 2-244 0,-2-2-1043 0</inkml:trace>
  <inkml:trace contextRef="#ctx0" brushRef="#br0" timeOffset="-156220.22">9210 15236 1197 0,'0'0'212'0,"0"0"-143"16,104-4 45-1,-54 1 24-15,2-2-28 0,2 2-68 16,-1-2-8-16,-2 2-22 15,0 3-12-15,-7 0-22 16,-8 0-98-16,-15 0-217 16,-9 0-434-16</inkml:trace>
  <inkml:trace contextRef="#ctx0" brushRef="#br0" timeOffset="-155942.75">9388 15291 1215 0,'0'0'269'0,"0"0"-108"16,4 92-43-16,11-28 11 15,13 19 23-15,-4-4-37 16,0-7-32-16,-3-9-30 15,-3-19-29-15,-3 5-13 16,1-2-9-16,-5-8-2 16,-2-11-24-16,-4-7-31 15,-2-7-58-15,-3-10-126 16,0-4-794-16</inkml:trace>
  <inkml:trace contextRef="#ctx0" brushRef="#br0" timeOffset="-153924.78">3539 17137 32 0,'0'0'164'0,"0"0"-110"15,0 0-38-15,0 0-5 16,0 0 90-16,0 0 42 15,0 0-9-15,-16 9-5 16,16-9 6-16,-2 0 1 16,2 0-45-16,-1-1-12 15,1 1-20-15,0 0-10 16,0 0 21-16,0 0-11 16,0 0-31-16,0 0-28 15,0 9-11-15,0 17 11 16,7 13 10-16,11 24 38 15,6 18-4-15,-3-2-18 0,3-9-16 16,-5-9 1 0,-4-15-11-16,3 3 0 0,0 3 1 15,0-9-1-15,-3-7-38 16,-2-6-101-16,-2-10-92 16,-5-11-278-16</inkml:trace>
  <inkml:trace contextRef="#ctx0" brushRef="#br0" timeOffset="-153548.9">3465 17011 945 0,'0'0'173'0,"0"0"-122"16,0 0 24-16,111-38 112 16,-63 35-46-16,3 3-77 15,4 3-27-15,0 16-17 16,-7 11-10-16,-5 8 18 16,-13 8 17-16,-9 4-31 15,-11 4 2-15,-10 4-15 16,-4-5 10-16,-20 0-3 15,-4-11-7-15,-4-7 0 16,-2-7 10-16,1-9 1 16,5-8-6-16,1-8 1 0,6-3-7 15,6 0-48-15,2-10-72 16,13-14-129-16,0 4-275 16,0 2-71-16</inkml:trace>
  <inkml:trace contextRef="#ctx0" brushRef="#br0" timeOffset="-153387.5">4109 17492 1362 0,'0'0'280'16,"0"0"-214"-16,0 0-46 15,0 0-20-15,0 0-17 0,0 0-103 16,0 0-251-16</inkml:trace>
  <inkml:trace contextRef="#ctx0" brushRef="#br0" timeOffset="-153106.95">4370 17020 667 0,'0'0'846'0,"0"0"-735"16,0 0-111-16,0 0 0 15,0 0 21-15,34 88 60 0,7-15 10 16,15 23-17-16,7 6-24 16,-9-17-25-16,-17-25-16 15,-9-22-6-15,-7-6-2 16,6 3-1-16,0 3-72 15,-1 0-57-15,3-8-150 16,-11-13-233-16,-5-9-79 0</inkml:trace>
  <inkml:trace contextRef="#ctx0" brushRef="#br0" timeOffset="-152886.72">4789 17113 1335 0,'0'0'273'0,"0"0"-273"16,0 0 13-16,0 0 37 16,3 131 65-16,8-61-15 15,0-1-61-15,-2-8 1 16,2-16-11-16,-1 6-8 16,4 1-11-16,-2-6-10 15,-2-3-16-15,4-1-94 16,-4-11-215-16,-6-9-399 0</inkml:trace>
  <inkml:trace contextRef="#ctx0" brushRef="#br0" timeOffset="-152668.53">5384 17451 841 0,'0'0'658'0,"0"0"-628"16,0 0-14-16,93 0 26 16,-56 0 59-16,0 0-5 15,2 0-43-15,0 0-36 16,1-2-17-16,2 2-75 16,-9 0-206-16,-14 0-542 0</inkml:trace>
  <inkml:trace contextRef="#ctx0" brushRef="#br0" timeOffset="-152490.04">5592 17665 1307 0,'0'0'547'16,"0"0"-547"-16,0 0-10 15,0 0 10-15,0 0 36 16,108 9 8-16,-66-9-26 15,24-14-18-15,-8-1-87 16,-7-2-442-16</inkml:trace>
  <inkml:trace contextRef="#ctx0" brushRef="#br0" timeOffset="-151454.92">6759 17096 783 0,'0'0'494'0,"0"0"-488"15,0 0-6-15,0 0 0 16,0 0 51-16,0 0 35 16,0 0-38-16,66-7-25 15,-38 34 7-15,2 11 8 16,0 10-9-16,0 5 3 16,-5 0-14-16,-7 0-7 15,-3-8 0-15,-9-4 3 16,0-9 4-16,-3-8-2 0,-1-8-15 15,-2-6 0 1,0-8 9-16,0-2 8 0,0 0 35 16,0-2 6-16,0-15-59 15,-8-9-23-15,2-6 3 16,0-8 14-16,2 0-15 16,2-3-24-16,2 3-15 15,0 7 44-15,10-1 10 16,9 11 0-16,3 8 6 15,5 7 0-15,1 8-13 16,8 3 13-16,-2 23 0 16,2 8 9-16,-3 8-8 15,-3 3 7-15,-5 1-8 16,-7-3 1-16,-6-6 10 16,-2-8 5-16,-7-7-3 0,0-8-7 15,0-13-5-15,-1-1 16 16,-2-5-1-16,0-18-4 15,0-11-12-15,1-11-19 16,1-13-2-16,1-6-17 16,3 0-27-16,4 3 21 15,2 7 33-15,7 9 11 16,1 14 1-16,4 14 0 16,4 16 9-16,2 2 31 15,3 28 27-15,1 16 4 16,6 7-14-16,-1 2-28 15,-2 1 24-15,-2-7-16 16,-7-7-24-16,-3-7-13 0,-6-5-1 16,-8-2-98-1,-5-8-172-15,-6-5-506 0</inkml:trace>
  <inkml:trace contextRef="#ctx0" brushRef="#br0" timeOffset="-151116.36">6776 17661 360 0,'0'0'992'16,"0"0"-837"-16,0 0-116 15,0 0-14-15,106-16 43 16,-36 8 26-16,27 0-29 16,28-1-15-16,12 1 1 15,-1 0-20-15,-8-4 22 16,-17 1-25-16,-9 0-10 16,-21 2-17-16,-18 1 1 15,-20 3-1-15,-6-1-1 16,1 3-24-16,-4-4-57 15,-4 4-80-15,-11-3-126 16,-14 5-398-16</inkml:trace>
  <inkml:trace contextRef="#ctx0" brushRef="#br0" timeOffset="-150335.59">6922 18004 992 0,'0'0'392'0,"0"0"-392"16,0 0-19-16,0 0 19 15,0 0 0-15,0 0 141 0,79-92-51 16,-46 65-39-1,6 0-10-15,3 4 6 0,2 7 5 16,3 8-34-16,2 8 18 16,-2 16-36-16,-3 18 0 15,-7 17 0-15,-3 9 7 16,-11 3-5-16,-7 2-1 16,-10-9-1-16,-5-5 0 15,-1-11 1-15,0-10 1 16,0-10-1-16,-3-11 1 15,0-7-1-15,0-2 14 16,-1-10-15-16,1-16-47 16,0-8 11-16,3-8 28 15,0-5 8-15,0-2 0 16,10 0-12-16,4 4 12 0,7 6 0 16,0 10 1-16,1 7 6 15,2 11-7-15,-2 5-5 16,-2 6-8-16,-1 10 5 15,-1 16 8-15,-6 8 1 16,-3 5 6-16,-1 1-1 16,-3-2-5-16,0-7 1 15,-2-6-1-15,1-8-1 16,2-7-1-16,3-10-11 16,3 0-46-16,3-22 58 15,4-10-1-15,4-5-11 16,-1-4 4-16,1 1 8 0,2 8 38 15,-1 5 26-15,-2 8 9 16,1 11-11-16,-1 8-31 16,0 14-12-16,2 33 4 15,-3 32-2-15,1 24 5 16,-2 8-19-16,-5-15 5 16,1-27-11-16,-1-26 14 15,6-7 0-15,6 0-14 16,4-2 0-16,12-4 0 15,5-13-1-15,7-17-9 16,3-8-37-16,5-24 4 16,19-48-30-16,-16 7-87 15,-9 4-359-15</inkml:trace>
  <inkml:trace contextRef="#ctx0" brushRef="#br0" timeOffset="-150100.93">8782 17621 1290 0,'0'0'794'0,"0"0"-673"16,0 0-121-16,0 0-73 0,0 0-6 15,0 0 38 1,0 0-86-16,40-15-229 0,-23 5-697 0</inkml:trace>
  <inkml:trace contextRef="#ctx0" brushRef="#br0" timeOffset="-149854.46">9225 17020 1575 0,'0'0'254'15,"0"0"-188"-15,3 149-50 16,9-40-3-16,7 9 44 0,2-9 33 16,-1-27-42-16,-7-28-23 15,-4-14-16-15,0-8-9 16,1-2-34-16,-2-2-52 15,-2-4-72-15,-6-20-135 16,0-4-276-16,-3-4-48 0</inkml:trace>
  <inkml:trace contextRef="#ctx0" brushRef="#br0" timeOffset="-149420.92">9142 17099 945 0,'0'0'341'15,"0"0"-216"-15,23-92-100 0,1 62-14 16,7 9 36-16,4 9 106 16,4 9-70-16,4 3-28 15,3 9-14-15,2 18-3 16,0 11 6-16,-1 9-3 16,-3 6 21-16,-7 6-29 15,-7 2-18-15,-14 1-14 16,-13 2-1-16,-3-2-1 15,-24-2 1-15,-10-4-1 16,-2-8 1-16,0-11 0 16,2-10 0-16,6-11-1 15,4-12-6-15,8-4-6 16,5-10-26-16,11-13 9 0,0-1 11 16,9-3 10-1,12 5 9-15,6 8 1 0,4 7 0 16,3 7 1-16,5 0 61 15,3 9 1-15,-3 8-11 16,1 3-6-16,-3 1-7 16,0-1-13-16,-4-3-13 15,-3-5-14-15,-5-4-10 16,-3-5-52-16,6-3-89 16,-4-6-156-16,-4-11-584 0</inkml:trace>
  <inkml:trace contextRef="#ctx0" brushRef="#br0" timeOffset="-149236.78">10172 17232 1699 0,'0'0'341'0,"0"0"-296"15,0 0-45-15,0 0-95 16,0 0 64-16,0 0 30 15,0 0-114-15,15-8-253 16,-9-1-872-16</inkml:trace>
  <inkml:trace contextRef="#ctx0" brushRef="#br0" timeOffset="-148966.89">10481 16772 1595 0,'0'0'298'16,"0"0"-226"-16,0 0-50 15,103-12-13-15,-57 9 24 16,6-1 10-16,0 4-20 16,1 0-14-16,0 0 2 15,-2 0-11-15,-6 0-6 16,-4 0-9-16,-8 0-11 15,-7 0-10-15,-8 0-37 16,-9 0-54-16,-9 0-136 16,0 0-372-16,-8 2-120 0</inkml:trace>
  <inkml:trace contextRef="#ctx0" brushRef="#br0" timeOffset="-148736.41">10787 16779 537 0,'0'0'870'16,"0"0"-635"-16,13 75-71 15,14-7-24-15,6 26-5 16,3 13-14-16,-5-11-33 16,-9-18-39-16,-7-25-27 15,-6-12-22-15,0-9 0 16,2 4 0-16,-1 0-41 0,3 0-23 15,1-9-41-15,-1-12-105 16,-5-13-662-16</inkml:trace>
  <inkml:trace contextRef="#ctx0" brushRef="#br0" timeOffset="-117354.35">12143 4192 443 0,'0'0'119'0,"0"0"-84"15,0 0-3-15,0 0 73 16,64 76-27-16,-39-48 0 16,3 1 29-16,4 6 32 15,-1 3-55-15,5 3-31 16,-2 4-9-16,2 6-20 15,0 4-5-15,-2 20-3 16,-4 23-7-16,-14 33-2 16,-11 9-6-16,-5 3 0 0,-24-7 0 15,-13-11 6 1,-5 5-5-16,-9 1-1 0,0 3 8 16,-2 0-3-16,4-5-6 15,5-3 0-15,8-5 0 16,8-11 1-16,12-5 0 15,8-9 8-15,8-4-3 16,6-6 1-16,20-7-7 16,5-12-1-16,2-14-1 15,3-12 1-15,5-1 0 16,12 7-5-16,13 4 5 16,9 10 0-16,1 0 0 15,3 10 1-15,0 16-1 16,-10 25 1-16,-9 10 1 15,-26 4 0-15,-15 3 5 0,-19-1 4 16,0 8 1 0,-24 6 1-16,-5 4 1 0,-3-1 2 15,4-3 11-15,9-4 17 16,10-9-2-16,9-4-10 16,7-8-4-16,17-8-3 15,7-8-17-15,5-9 2 16,7-7-8-16,7-8 0 15,3 0 1-15,5 0 5 16,-2 1 8-16,-3 2 1 16,-6 5 1-16,-10 4-7 15,-7 10-10-15,-14 9 0 16,-16 9 1-16,-3 10-1 16,-30 10 1-16,-14 9 0 15,-13 7 5-15,-4 7-6 0,1 2 1 16,5-5-1-16,10-3 1 15,5-4 9-15,15-4 8 16,5-6 2-16,14-7-18 16,6-14 5-16,3-11-6 15,6-9 0-15,14-9 0 16,2-8-1-16,2-4 0 16,3 2 0-16,-2-1 1 15,-1 8-1-15,-6 3 0 16,-8 4 0-16,-4 6 1 15,-6 6 5-15,0 3-6 16,-1 6 0-16,-8-3 0 0,-1 2-1 16,5-5 1-16,0 0 0 15,4 4 0-15,1 1 1 16,0 4-1-16,0 2 1 16,3-1-1-16,6 1 0 15,1-4 0-15,-1 0-1 16,0-2 1-16,0-1 0 15,-1-3 0-15,-1-1 0 16,-1-2 1-16,1 1-1 16,-4-1 0-16,0 1 0 15,-3 1 0-15,0 0 6 16,0-5 13-16,5-4-5 16,2-10-8-16,1-17-4 0,4-19-1 15,-3-13-1 1,0-2 0-16,4 0-2 0,1 6-26 15,2-4-29-15,5 1-57 16,-6-16-136-16,-3-4-329 0</inkml:trace>
  <inkml:trace contextRef="#ctx0" brushRef="#br1" timeOffset="-113659.65">1333 6028 700 0,'0'0'156'0,"0"0"-115"16,0 0 2-16,0 0 61 15,0 0-34-15,0 99-23 16,0-55-25-16,6 25 0 16,16 32 7-16,16 46-5 15,9 33 5-15,7 27 32 16,0 17 7-16,-2-4-20 16,-10 6-23-16,-2-6 4 15,-6-13-7-15,-4-18-3 16,-5-18 8-16,-8-21 8 15,-1-19-10-15,-7-22 23 0,-3-27-17 16,-1-23-11-16,-2-19 1 16,-3-11-7-16,3 0-1 15,-3-3-7-15,4-5-4 16,-4-8-1-16,0-12-1 16,3-13-49-16,0-14-151 15,-1-11-289-15</inkml:trace>
  <inkml:trace contextRef="#ctx0" brushRef="#br1" timeOffset="-110920.89">1524 6048 899 0,'0'0'140'16,"0"0"-125"-16,0 0-14 15,0 0 0-15,0 0 23 16,0 0 20-16,0 0 34 15,73-20-6-15,-45 13-9 16,2 2-13-16,3-2-16 16,1 5-11-16,7-1 3 15,1 0-7-15,7 2-7 16,7 1-12-16,4-2 9 16,9 2-8-16,1-1 1 0,6 1-1 15,0 0 0 1,0 0 0-16,1 0 0 0,9 0 0 15,15 0-1-15,11 0 0 16,6 0 0-16,-11-5 13 16,-7-7-3-16,-9-2 3 15,6 1-12-15,0-1 7 16,3 3-1-16,0 0-6 16,-2 4-1-16,2 0 0 15,3 2 1-15,3 1 0 16,-3 4-1-16,-3 0 0 15,-3 0 1-15,1 0 0 16,2-2-1-16,2 1 2 16,0 1 5-16,1-3 0 15,-1 1 5-15,7 2-5 0,1 0 0 16,-1 0-7-16,4 0 0 16,-1 0 0-16,-3 0 1 15,1 0 0-15,1 0-1 16,1 0 0-16,-2-3 2 15,-1-2-1-15,1 1 6 16,2 1-7-16,2 3-1 16,-1-2 0-16,0 2 1 15,-5 0 0-15,-4 0 0 16,-1 2 0-16,0 7 1 16,-5 2 0-16,1-2-1 15,1 3 6-15,-2 0-6 0,5-2-7 16,-1 3 7-16,0-1 1 15,0-3 0-15,4 1 0 16,0-4 1-16,5 2-2 16,4-3 1-16,0 1 0 15,3-2 0-15,0 3 4 16,3-1-5-16,-2-2 0 16,-1 0-1-16,-3 1 1 15,-6-2 0-15,-2 2 0 16,-7 0 0-16,0 2 0 15,-7-3 1-15,-16-1-1 16,-14-1 1-16,-16-1-1 16,-3-1 0-16,3 0 0 0,4 2 0 15,3-2 0-15,-7 2 0 16,-9-2 1-16,-7 0-1 16,-7 0-1-16,-9 0 1 15,-6 0 0-15,-3 0-1 16,-6 0 1-16,0 0 0 15,0 0 10-15,0 0 2 16,0 0-3-16,-6 0 8 16,3 0-6-16,0 0-4 15,3 0-6-15,0 3-1 16,0-1 0-16,0 5-8 16,0 6 2-16,0 8 5 15,3 8 1-15,7 8 1 0,-1 8-1 16,2 8 0-1,2 16 1-15,5 22-1 0,9 25 1 16,4 10-1-16,2 0 1 16,4-3 5-16,-3-6-6 15,4 1-1-15,1 1-1 16,-2-6 1-16,3-4 0 16,-4-5 0-16,-2 1 1 15,-1-2 1-15,-3-2-1 16,0 0 1-16,-3-4 0 15,-1-5 1-15,0-6-2 16,-7-18 0-16,-2-15 0 16,-5-10 1-16,1-6 8 15,-1 7 0-15,6 8 3 16,-2 5-1-16,-1-3-10 0,-1-6 1 16,-1-5-1-16,-4-2 7 15,0-5-8-15,-3-5 0 16,1-6 1-16,-2-3-1 15,-2-8 0-15,0-5 0 16,-3-3 0-16,1-1 0 16,-1-3 0-16,0 4 0 15,0 0 0-15,0 3 0 16,0-1-1-16,0 2-11 16,-6 0 2-16,-3-2 0 15,-4 1-2-15,-1-2-10 16,-2-1 9-16,-5 0-7 0,-3-2 4 15,-3 0 10-15,-7-1 5 16,1 0 1-16,-7-3 0 16,-2 0 0-16,-2 0 2 15,-3 0 12-15,0 0 0 16,-1-6-7-16,-3-1-6 16,-1-2 12-16,0 2 1 15,-5-1-3-15,-3-1-1 16,-2-1-2-16,-4 3-7 15,-4-2 0-15,-3 2 0 16,-1-1 0-16,-1 2 0 16,-1 0 13-16,3-1-2 15,-14-2-2-15,-10-2-9 0,-13-1 0 16,2 3 1 0,19 1 4-16,16 0 0 0,3 4-4 15,-15 0-1-15,-11-1 1 16,-11 0-1-16,9 1 1 15,12 1-1-15,1 0-1 16,0 1 1-16,-1-1 0 16,-2 1 1-16,0 1-1 15,1-2 0-15,1 0 0 16,-1 0 0-16,1-2-1 16,-2 0 8-16,0-1 0 15,-2 0 3-15,4-2-4 16,-1 2-6-16,-1-1 0 15,3 4 0-15,-3-1 1 16,0 1-1-16,0 0 1 0,0 1-1 16,3 1 8-16,0 1-8 15,0-1 5-15,2-2 0 16,-1 3-5-16,14 0 2 16,9 0-2-16,13 0 5 15,3 0-5-15,-8 0 1 16,-10 0-1-16,-4 0 0 15,-2 5 5-15,1 0-4 16,1 0-2-16,1 2 0 16,2 0 0-16,-2 1 1 15,5 2 0-15,-2-2-1 16,2 0 0-16,-2 1 1 0,1-1-1 16,-2 1 1-1,-2-1 0-15,-1 2-1 0,1-1 1 16,-1-1-1-16,-3 1 0 15,0-1 1-15,-2-1 0 16,-2 0 0-16,-1-1-1 16,-1 0 0-16,0-1 0 15,2 1 0-15,-3 0 0 16,0 1 1-16,-9-2-1 16,-13-2 1-16,-10-1-1 15,-3 0 1-15,8-2-1 16,10 0 6-16,15 0 3 15,6 0 1-15,13 0 0 0,12 0 2 16,2-2-11-16,-6 0 0 16,-8-2 2-16,-3 0-2 15,5 0 0-15,6 0 5 16,6 2 0-16,7-1-4 16,5 1 6-16,1 2-7 15,2 0-1-15,1 0 0 16,3 0 0-16,0 0 0 15,2 0 1-15,5 0-1 16,-2 0 0-16,3 0 0 16,-1 0 1-16,-1 0-1 15,1 0 0-15,0 0 0 16,-2 3 0-16,-2 1 0 16,5-1 1-16,2 0-1 15,1 0 1-15,2-2-1 0,1 1 1 16,1-1-1-16,1 0 0 15,-3 2-1-15,0 0-5 16,-2 0-1-16,4-1 6 16,3 1 0-16,0 0 0 15,6-2-1-15,0 2-20 16,0 2-38-16,-2 4-101 16,1 1-215-16,-3 0-619 0</inkml:trace>
  <inkml:trace contextRef="#ctx0" brushRef="#br0" timeOffset="-88629.25">2508 15068 1045 0,'0'0'191'15,"0"0"-139"-15,0 0 7 0,0 0 65 16,0 0-18-16,0 0-28 16,0 0-31-16,0 1-11 15,0 12-17-15,0 11-8 16,0 24-10-16,0 34 8 16,2 51-2-16,10 38 5 15,10 25 4-15,5 13-6 16,-2-9-9-16,-2-6-1 15,1-8-1-15,-5-12 1 16,-7-11 2-16,-3-13 9 16,-3-17-5-16,-6-15 6 15,1-16 11-15,1-25 1 16,1-19-4-16,0-19-11 0,0-14-2 16,0-2-6-16,0-4-1 15,3-5-12-15,-3-10-96 16,4-14-166-16,-2-14-22 15,-4-10-278-15</inkml:trace>
  <inkml:trace contextRef="#ctx0" brushRef="#br0" timeOffset="-87644.88">2426 15245 886 0,'0'0'403'16,"0"0"-359"-16,0 0-44 15,0 0 0-15,0 0 4 16,0 0 3-16,0 0-1 15,47-19 10-15,-22 12 32 16,5 1 4-16,8 0-10 16,4 0 5-16,5 2 4 15,5 0-16-15,3 1-19 0,3 0-2 16,2 0-1 0,1-1-7-16,2 1 3 0,2-1 0 15,4 1-2-15,13 1 5 16,15 2-2-16,12 0 18 15,0 0-2-15,-5 11-3 16,-7 0-9-16,-9 3-4 16,6-5-3-16,3 7 2 15,-6-4-3-15,0 2-5 16,-3-1 0-16,0-1 5 16,3-4 2-16,3-1-7 15,10-6 0-15,2-1 15 16,6 0 35-16,0 0-23 15,6 2-26-15,0-2 5 16,1 0-7-16,-3-3 0 0,-1-7 0 16,1 0 1-1,-2 1 0-15,1 2 8 0,-5 2-8 16,2 1 0-16,-2-1-1 16,-1 3 0-16,-1-1 0 15,-4-1-1-15,-3-2 1 16,1-1 0-16,1-4 0 15,0-2 0-15,-2-3 0 16,2-1 2-16,0 1-2 16,-2-5 0-16,2 4-8 15,2 0 8-15,-1-3-1 16,-1 3 0-16,0 0 1 16,-3 1 0-16,1 2 1 0,2 0-1 15,-4 3 0-15,1 1 1 16,4 1 0-16,2 7 0 15,4 2 0-15,2 0-1 16,-1 8 0-16,-4 7 1 16,-6 1-1-16,-1 0 1 15,-1 1 0-15,1-3 0 16,0 1 0-16,-2-2 6 16,3-1 1-16,-1 0-8 15,-3-3-2-15,-1-1 1 16,-16-3 1-16,-17-1-1 15,-11 0 1-15,-10-2-1 16,7 4 1-16,1-1-1 0,3 4 0 16,-5-2-6-1,-8 1-5-15,-2-2-7 0,-6 0 0 16,0-1-5-16,-4-2 5 16,-3-1-4-16,-4-2-24 15,-4 0-66-15,-6 0-172 16,-5 0-643-16</inkml:trace>
  <inkml:trace contextRef="#ctx0" brushRef="#br0" timeOffset="-85534.94">10779 15070 978 0,'0'0'256'15,"0"0"-178"-15,0 0-63 16,0 0-14-16,0 0 9 16,0 0 26-16,0 0 21 15,12 0 24-15,-6 0-21 16,0 0-27-16,0 3-4 16,-1-1-14-16,-1-1-9 15,2-1-5-15,-3 2 5 16,1-1 4-16,1 0 9 15,1 3 0-15,2 5-1 16,2 4 4-16,-1 6 8 16,1 10-6-16,2 7-8 15,0 10 3-15,1 4 3 16,-1 9-5-16,5 13-6 0,1 15-9 16,7 14 0-16,2 3-1 15,3-3 1-15,1-5-1 16,3-7-1-16,1 1 1 15,-1 2 1-15,-1 0-2 16,5 0 1-16,0 2 1 16,1 0-1-16,5 5 5 15,-2 0 1-15,0-1-6 16,-2-2-1-16,-3-4 0 16,-1-2 0-16,-1-6 0 15,-2 0 1-15,-2-1 1 0,-3-5 4 16,-4-11 11-16,-5-16 2 15,-4-7-18-15,-3-8 10 16,5 8-11-16,-1 2 0 16,-1 4 0-16,1-8 0 15,-5-5 0-15,-2-7 0 16,-2-4 0-16,-4-9-2 16,-3-4-5-16,0-6-4 15,0-4 0-15,0-3 3 16,0 2 7-16,0-2 0 15,0 0 1-15,0 0 0 16,0 2-2-16,0-1-12 0,0 1 0 16,0 2 12-1,0 0 1-15,0 2 0 0,0 2 0 16,0-1 0-16,0 2 1 16,0 1-1-16,0 2 0 15,0 0-1-15,0 5-9 16,0-4 3-16,0 6-6 15,0 0-4-15,-2 3 1 16,-2-2 8-16,-2-1 8 16,0-5 0-16,-1-2 1 15,-1 1-2-15,-5-3-9 16,4-1 3-16,-6 1-3 16,0-2 11-16,-6 0-8 15,-2 0-2-15,-3-4-23 16,-4 1 33-16,-5 0 8 0,-1 1 10 15,-2 0-2 1,-2 1 0-16,-3 0 3 0,-2 3-3 16,-4-2-16-16,-3 2 0 15,-1-1 7-15,-2 1 24 16,-1 0 4-16,-4 0-4 16,-3-1-17-16,-4-2-12 15,3 0 3-15,-6 0-4 16,1 1 6-16,-1-2-6 15,-3 1 0-15,0 0 0 16,3 3 9-16,-3-3-9 16,1 2 6-16,-2 2-7 15,-1 0 0-15,5 1 0 0,-5 0 0 16,4-2 8 0,-2-3-7-16,1 0 6 0,2-2-6 15,-1-3 7-15,2 1-6 16,2-3 7-16,2 0-8 15,1 0-1-15,3 0 1 16,0 0 10-16,1 0-10 16,2 0 5-16,0 0-5 15,1 0 0-15,1 0 0 16,-1 0-1-16,-1-5 0 16,0 1 0-16,2 3-1 15,0-3-8-15,-1 1 8 16,2 0-1-16,0-1 2 15,0 1 7-15,2-2-7 16,1 0-11-16,0 0 11 0,1-2 2 16,2 3-2-16,0-2-6 15,1-1 5-15,-1 0 1 16,-1-2-1-16,0-1 0 16,-2 0 0-16,0-1 0 15,-1 1 1-15,-5 0 1 16,1 2 0-16,-4-1 0 15,0 1 12-15,-3 2-13 16,-2-4 1-16,-2 3 6 16,-1-1-6-16,-1-1 0 15,-1 3 8-15,-3-3-1 16,3 1-8-16,-4 1 8 0,2 0-7 16,-3 0 6-16,1 2-6 15,-13-2 11-15,-10-1 0 16,8 0-5-16,7 0-1 15,14-2-6-15,11 3 8 16,-21-5-2-16,-19-1 1 16,10-4-6-16,11 3 0 15,9 5 0-15,10-2 0 16,-5-1 0-16,-13-1 0 16,2 2 11-16,0-1-12 15,0 2-9-15,-2 3 9 16,1-2 0-16,-1 5 1 15,1 0 1-15,-2 2-1 0,7 2 11 16,-3-3-9-16,4 3 3 16,2 0-5-16,1 0 0 15,-2 0-1-15,5 0 0 16,-1 0 0-16,0 0 0 16,1 0-1-16,-1 0 0 15,0-2 1-15,3 2 0 16,-2-2 1-16,2 2-2 15,1-1 1-15,-4 1 0 16,6 0 0-16,-3-2 6 16,0 1-6-16,1-2 1 15,2 1-1-15,1-2 1 16,1 0 0-16,-1 1-1 16,0 3-1-16,2-3 0 15,1 0-11-15,1 2 11 0,4-2-10 16,2 1 2-16,1 0 8 15,3 2-14-15,2 0 15 16,3 0 16-16,3 0-15 16,7 0 0-16,5 0 0 15,6 0-1-15,2 0 1 16,6 0-1-16,0 0-1 16,0 0 0-16,-3 0 0 15,3-3-1-15,0 3-5 16,2-3 0-16,1 1 7 15,3 1 1-15,-2 0-1 16,2-1 0-16,-3 1-6 0,2-3-18 16,-2 4-24-16,0-3-15 15,-2-2-15-15,2 0 15 16,-2-4-70-16,0-6-53 16,-4-21-58-16,2 5-139 15,1-2-245-15</inkml:trace>
  <inkml:trace contextRef="#ctx0" brushRef="#br0" timeOffset="-85256.97">2568 17394 411 0,'0'0'189'0,"0"0"-78"15,0 0 14-15,0 0-8 16,0 0-2-16,0 0-71 16,0 0-11-16,0 89 23 15,12-43 40-15,9 3-16 16,-3 9-18-16,6 2-23 16,-2 1-26-16,-4-5 3 15,-2-8-10-15,-5-12-5 16,2-8-1-16,-5-11-125 15,-5-9-660-15</inkml:trace>
  <inkml:trace contextRef="#ctx0" brushRef="#br0" timeOffset="-39423.96">13233 11280 13 0,'0'0'791'0,"0"0"-601"16,0 0-111-16,0 0-24 15,0 0 32-15,0 0 27 16,-12-25-41-16,12 22 37 15,0-1-24-15,0 2-15 16,0-4-20-16,0 4-20 16,0 0-6-16,0 2-8 15,0 0-16-15,0 0 12 16,0 14-11-16,3 12 6 16,6 9 0-16,1 6-7 15,5 3 1-15,2-4-1 16,2-4-1-16,2-8 2 0,0-8-1 15,1-7 0 1,2-6-1-16,3-7 1 0,6 0 0 16,6-14-1-16,10-12 16 15,10-11 3-15,7-8-17 16,3-2 5-16,2-3-5 16,2 6-2-16,-4 6 6 15,0 10-6-15,-4 13-1 16,-2 12-5-16,-4 3 6 15,-2 18-1-15,0 11 1 16,-3 7 1-16,-1 6 0 16,1-2 0-16,-2-2 1 15,5-4-1-15,3-6 8 0,2-8-8 16,4-8-1 0,4-5 1-16,1-7 1 0,5 0 4 15,1-17-6-15,0-7 0 16,-1-2 0-16,3-3 0 15,-3 3 2-15,-1 6-2 16,-5 9-1-16,-4 11 0 16,-4 0 0-16,-5 20-1 15,-2 10 2-15,-1 6 0 16,0-1 0-16,5 0 0 16,17-6 0-16,18-8 2 15,23-14-1-15,6-7 1 16,0-10-2-16,-6-18 1 15,-9-6 6-15,5-4-7 16,2-2 0-16,1 4 0 0,1 3-10 16,-5 13 9-16,-2 12-5 15,-8 8 5-15,-8 14-6 16,-17 9 7-16,-16 2 0 16,9 6 0-16,12 5 0 15,12 0 0-15,12 0 0 16,-3-7 2-16,-7-11-1 15,2-5 9-15,5-6-1 16,3-7-2-16,4 0 1 16,1-6-7-16,1-12 0 15,-1-7 0-15,1-4-1 16,3 1 2-16,-2 4-1 0,-2 7-1 16,-4 11 3-16,-3 6-3 15,-5 3 0-15,-2 16 0 16,-3 5 1-16,0 2-1 15,-1-2 0-15,6-6 1 16,6-10-1-16,8-8 0 16,8 0 1-16,7-14 0 15,5-10-1-15,6-5 1 16,1-7-1-16,-3-3 0 16,-2-2-1-16,-3 1 0 15,-4 5 0-15,-5 9 1 16,-7 9 0-16,-6 7 1 15,-5 10 1-15,-7 0-1 0,-2 16-1 16,-4 4 0 0,-2 5 0-16,-1-3 0 0,5-3 0 15,8-6 1-15,5-9 1 16,12-4-1-16,7-3 0 16,6-12 0-16,6-8 0 15,6-5 0-15,5-6 0 16,4-1-1-16,-1-2-5 15,-3 4 5-15,-10 12 2 16,-11 10-1-16,-15 11-1 16,-11 6 1-16,-10 16 0 15,-2 7 0-15,-4 0-1 16,2 0 0-16,7-4 0 16,6-3 1-16,6-7 2 15,13-10 10-15,9-5 2 0,8 0-9 16,11-15-5-16,7-7 0 15,2-5 0-15,2 0 0 16,-2-5-1-16,-1 0 0 16,0 0 1-16,-4 2 0 15,-3 9 0-15,-9 9-1 16,-13 12 0-16,-9 0 0 16,-14 17 0-16,-7 6 1 15,-1 2 0-15,-1 0 0 16,0 0-1-16,4-5 3 15,4-5 3-15,6-5-5 16,7-5-1-16,5-5 1 16,3 0 0-16,6-3-1 0,5-10 1 15,3-4 0 1,3-3-1-16,-5 1 0 0,-6 4 0 16,-9 5-6-16,-26 5-6 15,-25 5 6-15,-22 0 6 16,-10 9 0-16,1 8 0 15,3 4 0-15,4 7-1 16,-4 1 1-16,3 0 0 16,3 0 0-16,5-1 0 15,19-3 0-15,22-3 1 16,19-8-1-16,10-2 0 16,-2-5 0-16,-11-4 0 0,-15-1 0 15,-1-1 0-15,-16 3-6 16,-16 0-3-16,-17 3 3 15,-5 5 5-15,4 3-1 16,3 8 1-16,4 6-1 16,1 1 1-16,2 3 0 15,6-1 1-15,17-2-1 16,26-6 1-16,27-13-21 16,13-9-18-16,-3-2 4 15,-10-13-2-15,-18-4 12 16,-6 0 14-16,-8 0 9 15,-17 4 1-15,-19 3 0 16,-14 5 0-16,-2 1 1 16,5 1 0-16,6 0-6 15,1 3 4-15,-7 0-5 0,-8 0 6 16,5 7-6-16,-12 1 1 16,-7-1-279-16</inkml:trace>
  <inkml:trace contextRef="#ctx0" brushRef="#br0" timeOffset="-35850.92">14331 12197 591 0,'0'0'186'16,"0"0"-121"-16,0 0-43 16,0 0-15-16,0 0 71 15,0 0 29-15,-8-1-43 16,8 1-40-16,-1 5-13 15,-1 12 15-15,2 9 37 0,0 10-3 16,0 11 9-16,0 19 30 16,0 16 1-16,3-4-52 15,2-9-19-15,-2-11-5 16,1-17-17-16,1 3 2 16,0-2-3-16,0-8-5 15,-2-8 1-15,2-5-2 16,-4-8 1-16,1-3-1 15,-1-4-20-15,-1-5-82 16,0-1-58-16,0-13-34 16,0-3-339-16</inkml:trace>
  <inkml:trace contextRef="#ctx0" brushRef="#br0" timeOffset="-35354.86">14092 11964 880 0,'0'0'126'0,"0"0"-126"15,0 0-42-15,0 0 42 16,0 0 3-16,0 0 78 0,0 0-10 15,19-9-20 1,2 7-17-16,3 2-22 0,9 0-3 16,9 0 12-16,7 0 18 15,8 0-8-15,5 0-18 16,5 0-12-16,-3 7 0 16,-2 6 0-16,-8 5 1 15,-5 5-1-15,-9 5 0 16,-10 8 0-16,-9 4 2 15,-12 5 22-15,-9 5 11 16,-2 1-6-16,-22 2-8 16,-6-1-4-16,-8 0 3 15,-6-5-6-15,-2-1-6 16,0-7 1-16,0-6-3 16,7-10 0-16,6-7 5 0,6-9 10 15,6-7-5-15,6 0-12 16,5-2-5-16,1-7-71 15,6-2-54-15,3 1-30 16,0 3-364-16,2 1 7 0</inkml:trace>
  <inkml:trace contextRef="#ctx0" brushRef="#br0" timeOffset="-34228.96">14996 12588 876 0,'0'0'208'0,"0"0"-150"16,0 0-50-16,0 0 2 0,0 0 37 16,0 0 32-16,0 0-12 15,0 0-9-15,8 0-16 16,3 0-4-16,4 0 4 15,5 0-4-15,5 0-13 16,5 2-6-16,2-2-1 16,4 0-4-16,2 0-12 15,-1 0 7-15,2 0-3 16,-5 0-4-16,-3 0-1 16,-2-3-1-16,-8 0 0 15,-2 0 0-15,-7 2 0 16,-3 1 0-16,-6 0 0 0,-3 0-23 15,0 0-82 1,-15 6-8-16,-3 4-109 0,-3 2-474 0</inkml:trace>
  <inkml:trace contextRef="#ctx0" brushRef="#br0" timeOffset="-33933.92">15151 12680 808 0,'0'0'199'0,"0"0"-140"16,0 0 25-16,0 82 44 15,3-39 31-15,7 6-8 16,2 0-30-16,2-1-55 15,1-4-35-15,-2-6-12 16,0-8-9-16,-2-4-9 16,-2-6 1-16,0-6-2 15,-3-4-1-15,11-6-125 16,-3-4-195-16,3 0-572 0</inkml:trace>
  <inkml:trace contextRef="#ctx0" brushRef="#br0" timeOffset="-33424.32">16292 12516 887 0,'0'0'179'0,"0"0"-144"16,0 0-12-16,0 0 73 15,82 9 43-15,-40-8-35 0,3-1-35 16,4 0-20-16,-1 0-21 16,-2 0-18-16,-4 0-10 15,-8 0 0-15,-6 0-29 16,-7 0-96-16,-8 0-73 16,-11 0-349-16</inkml:trace>
  <inkml:trace contextRef="#ctx0" brushRef="#br0" timeOffset="-33205.32">16313 12694 1088 0,'0'0'308'0,"0"0"-221"15,0 0-86-15,0 0 11 0,0 0 79 16,93-4 11-16,-46-6-27 15,8 1-14-15,2-5-33 16,3 2-20-16,-5-1-8 16,21-2-119-16,-16 2-218 15,-7 2-612-15</inkml:trace>
  <inkml:trace contextRef="#ctx0" brushRef="#br0" timeOffset="-32732.88">17876 12110 1129 0,'0'0'248'0,"0"0"-199"16,0 0-40-16,0 0-9 15,0 0 61-15,93-16 39 16,-43 14-49-16,10-2-17 16,7 1-17-16,3-2-4 15,2 1-12-15,-2-1-1 16,-6-1 0-16,-6 2-9 15,-11 1-55-15,-7 3-60 16,-16 0-218-16,-13 0-411 0</inkml:trace>
  <inkml:trace contextRef="#ctx0" brushRef="#br0" timeOffset="-32072.09">17949 12187 796 0,'0'0'230'0,"0"0"-164"16,0 0-45-16,0 0-13 16,0 0 60-16,0 0 19 15,0 0-16-15,51 10-8 16,-20-3-2-16,8-1-11 0,10 0-16 15,5-1-15-15,5-2-5 16,4 0-8-16,-2 0-6 16,-3 0 0-16,-3 1 0 15,-6 2 0-15,-6-2 0 16,-6 4 0-16,-10-2 0 16,-9 0-1-16,-10 0 0 15,-8 3-14-15,0 0-5 16,-22 2 19-16,-9 4 1 15,-9 5-7-15,-6 4 6 16,-10 7 1-16,-3 6 0 16,-7 6 0-16,0 6-1 0,-2 3 0 15,4 0 1-15,6 2 1 16,7-4-1-16,5 0 1 16,8-7 0-16,5-6 1 15,10-5-1-15,5-10-1 16,7-4 0-16,8-7 0 15,3-3-1-15,2-7-7 16,16-1 7-16,8 0 1 16,9-6 9-16,5-6-8 15,6-3 5-15,4 5 9 16,3 2 14-16,2 4-4 16,2 4-1-16,1 0 4 15,-1 7 4-15,-2 4 9 0,0 2 4 16,-4-3-5-1,-6-2-12-15,-2-2-8 0,-6-4-4 16,-1-2-7-16,-1 0-9 16,-3 0 0-16,16-11-38 15,-9-1-209-15,-5-1-630 0</inkml:trace>
  <inkml:trace contextRef="#ctx0" brushRef="#br0" timeOffset="-31743.29">19407 12226 1443 0,'0'0'239'15,"0"0"-179"-15,0 0-60 16,0 0-7-16,0 0 7 16,-6 150 45-16,16-35 7 15,6 9-16-15,2-17-20 16,-6-32-15-16,-3-31 0 16,1-10 0-16,1-1-1 15,0 0-8-15,-1-2-49 16,-3-8-86-16,-4-11-46 15,-3-12 21-15,0 0-113 0,-4-4-304 16</inkml:trace>
  <inkml:trace contextRef="#ctx0" brushRef="#br0" timeOffset="-31359.92">19151 12048 360 0,'0'0'744'0,"0"0"-609"16,0 0-95-16,0 0-20 16,0 0-2-16,2-78 15 15,20 67 3-15,10 2-8 0,8-1-8 16,9 6-8-16,11 3-5 16,5 1 0-16,6 7-7 15,0 15 1-15,2 5 6 16,-6 8 15-16,-5 7 13 15,-10 7 0-15,-12 5-3 16,-12 3 14-16,-10 3-3 16,-16 2 5-16,-2 2 19 15,-26-3-25-15,-13 0-14 16,-10-4-12-16,-7-5-1 16,-4-9-6-16,4-5 4 15,6-11 7-15,5-8-4 16,13-5-10-16,6-8-6 15,11-6-6-15,9-1-77 16,5-11-164-16,1-2-504 0</inkml:trace>
  <inkml:trace contextRef="#ctx0" brushRef="#br0" timeOffset="-30991.84">20061 12878 922 0,'0'0'280'0,"0"0"-184"15,0 0-64-15,0 0-19 16,0 0 30-16,0 0 14 16,0 0 75-16,14 58-8 15,-10-22-55-15,5 4-27 16,-3 2 11-16,3-3-12 16,0-2-15-16,-2-8-16 15,-1-4-4-15,1-10-6 16,-3-6-16-16,-1-2-62 15,0-7-149-15,-2-7-183 0,-1-5-655 16</inkml:trace>
  <inkml:trace contextRef="#ctx0" brushRef="#br0" timeOffset="-30433.99">20209 12470 730 0,'0'0'249'0,"0"0"-150"15,0 0-44-15,0 0 5 16,0 0 27-16,0 0-2 16,0 0-24-16,-48 14-12 15,41 2-21-15,1 2-6 16,0 0-3-16,2 0-5 16,4-1-12-16,0-4-1 15,0-4 1-15,0-1-1 16,4-4-1-16,2-4-18 15,0 0-30-15,-2 0 16 16,2-5 26-16,-1-5 6 16,-4-4-2-16,-1 2-24 0,0-1 7 15,0 0 17-15,0 4 1 16,-3 1-8-16,0 3 9 16,0 3 0-16,0 2 0 15,2 0 0-15,1 0-2 16,0 4 0-16,0 3 0 15,0-2-5-15,1-2-2 16,4 0-17-16,-1-2 1 16,2-1 17-16,-4 0 7 15,-1 0 0-15,1 0-1 16,-1 0-268-16,1-5-588 0</inkml:trace>
  <inkml:trace contextRef="#ctx0" brushRef="#br0" timeOffset="-22959.47">14442 14328 626 0,'0'0'117'16,"0"0"-64"-16,0 80 76 16,0-37 72-16,8 18-49 15,4 22-25-15,4 18-16 0,-2 7-30 16,-2-20-20-16,-6-22-5 16,-2-26-11-16,-1-4-4 15,0 1-16-15,0 4-3 16,1 2-11-16,-1-11-9 15,0-6-1-15,-1-9 0 16,-1-9-1-16,-1-6-46 16,0-9-119-16,0-13-162 15,0-6-417-15</inkml:trace>
  <inkml:trace contextRef="#ctx0" brushRef="#br0" timeOffset="-22462.47">14323 14182 431 0,'0'0'131'0,"0"0"-47"16,0 0 17-16,0 0 25 15,0 0 12-15,0 0-22 16,0 0-49-16,45-39 15 16,-24 35-22-16,4 2-17 15,6-1-21-15,5 3-15 16,9 0 2-16,1 0 5 0,8 11 8 16,3 4-10-16,1 5-2 15,0 4 0-15,-1 3 3 16,-5 4-1-16,-6 1-12 15,-6 7 14-15,-11 0 4 16,-13 6 30-16,-7 2 11 16,-9 1 6-16,-10 5-4 15,-18 0-26-15,-13 1-12 16,-9-1-9-16,-8-5-3 16,-1-5 4-16,2-7-9 15,4-11 3-15,9-8-8 16,7-9 7-16,9-6-8 15,7-2-1-15,5-5-49 0,5-10-45 16,5-2-99 0,6-3-5-16,0 6-305 0,9 3-68 0</inkml:trace>
  <inkml:trace contextRef="#ctx0" brushRef="#br0" timeOffset="-22169.75">15182 14990 760 0,'0'0'322'15,"0"0"-197"-15,0 0-93 0,0 0-6 16,0 0 85-16,5 105 43 15,2-59-64-15,-1 3-24 16,0-6-27-16,2-1-4 16,-1-6-14-16,0-9-15 15,-2-3-6-15,0-8 0 16,-4-5-66-16,1-8-130 16,-2-3-113-16,0 0-396 0</inkml:trace>
  <inkml:trace contextRef="#ctx0" brushRef="#br0" timeOffset="-21754.77">15153 14461 958 0,'0'0'152'16,"0"0"-113"-16,0 0-29 0,0 0 6 15,0 0 47-15,0 0-27 16,-8 82-20-16,13-71-9 15,-1-4-7-15,1-3 1 16,-2-2 5-16,1-2 10 16,-3 0-2-16,-1 0-1 15,0 0 12-15,0-4 7 16,0 0 0-16,0 0-16 16,0 4 1-16,0 0 8 15,0 0-24-15,0 4-1 16,0 13-39-16,0-2-118 15,8-2-531-15</inkml:trace>
  <inkml:trace contextRef="#ctx0" brushRef="#br0" timeOffset="-20952.47">16059 14843 1013 0,'0'0'204'0,"0"0"-146"16,0 0-44-16,0 0 2 15,0 0 35-15,0 0-13 16,0 0-15-16,21-2-3 16,-4 8-1-16,8 0 25 15,3-1-7-15,8 0 17 16,7-2 41-16,2-3-28 15,3 0-39-15,-5 0-19 16,-2 0-8-16,-4-5-1 16,-8-1-36-16,-6 4-82 15,-5 1-120-15,-11 1-343 0</inkml:trace>
  <inkml:trace contextRef="#ctx0" brushRef="#br0" timeOffset="-20660.05">16122 15076 694 0,'0'0'341'0,"0"0"-223"16,0 0-48-16,80 0 48 0,-35-6 105 15,9-1-76-15,4-2-51 16,-1 3-42-16,-4 0-35 16,-6 4-13-16,-8-1-5 15,-9 3 8-15,-8 0-8 16,-6 0-1-16,-8 0-6 16,-5 4-52-16,-2 2-237 15,-1-4-515-15</inkml:trace>
  <inkml:trace contextRef="#ctx0" brushRef="#br0" timeOffset="-16770.93">17374 14311 26 0,'0'0'889'0,"0"0"-713"16,0 0-125-16,0 0-34 16,0 0 51-16,0 0 45 15,23 27-10-15,-2-7-50 16,6 6-20-16,10 10 38 16,17 23 15-16,18 32-32 15,17 30-10-15,7 15-13 0,-5-7 1 16,-8-22-7-1,-20-35-16-15,-11-17 2 0,-12-16 1 16,-4-6 10-16,3 5-3 16,1 2-9-16,0 3-9 15,-8-10 0-15,-7-5 0 16,-10-11-1-16,-3-5 0 16,-8-7-42-16,-4-3-55 15,0-4-76-15,-10-11-143 16,-6-4-624-16</inkml:trace>
  <inkml:trace contextRef="#ctx0" brushRef="#br0" timeOffset="-16380.9">18073 14391 1041 0,'0'0'209'0,"0"0"-146"15,0 0-44-15,0 0-13 16,0 0 26-16,0 0 23 16,0 0-19-16,-43 57-20 0,25 0 18 15,-6 25 27 1,-10 27 3-16,-2 12-7 0,-1-5-3 15,2-15-16-15,9-29-8 16,3-19-14-16,7-13-10 16,-1-6-4-16,2 1-1 15,-1-1 0-15,2-3 0 16,4-9 1-16,4-8-2 16,3-6-19-16,2-6-59 15,1-2-59-15,0 0-71 16,7-10-25-16,6-2-68 15,0-3-233-15</inkml:trace>
  <inkml:trace contextRef="#ctx0" brushRef="#br0" timeOffset="-16079.89">18466 15210 983 0,'0'0'281'0,"0"0"-186"16,0 0-66-16,0 72 51 15,0-35 58-15,8 5-23 0,4 1-58 16,2-3-30-1,1-6-11-15,-2-5-15 0,-1-8 0 16,-5-9-1-16,-1-4-26 16,-6-8-122-16,0-6-99 15,0-12-363-15</inkml:trace>
  <inkml:trace contextRef="#ctx0" brushRef="#br0" timeOffset="-15891.87">18400 14965 1585 0,'0'0'315'16,"0"0"-252"-16,0 0-63 0,0 0-66 16,0 0 43-16,0 0 22 15,0 0-103-15,3 2-228 16,11 6-456-16</inkml:trace>
  <inkml:trace contextRef="#ctx0" brushRef="#br0" timeOffset="-15291.87">19040 14986 1038 0,'0'0'292'0,"0"0"-219"0,0 0-73 15,0 0 0 1,0 0 0-16,0 0 52 0,0 0-11 16,-3 0-22-16,3 0-8 15,0 0-10-15,0 0-1 16,0 0-40-16,0 0-97 16,3 0-174-16,1 0-182 0</inkml:trace>
  <inkml:trace contextRef="#ctx0" brushRef="#br0" timeOffset="-14916.33">19502 14497 932 0,'0'0'256'0,"0"0"-175"15,0 0-52-15,6 115 91 16,-2-34 65-16,4 20-64 15,0-7-45-15,0-20-31 16,-3-22-11-16,-4-19-20 0,2 3-6 16,-1 1-8-1,1 0 0-15,-2-10-15 0,-1-7-63 16,0-11-88-16,0-9-65 16,0 0-71-16,-3-3-421 0</inkml:trace>
  <inkml:trace contextRef="#ctx0" brushRef="#br0" timeOffset="-14496.34">19296 14400 628 0,'0'0'591'0,"0"0"-491"16,0 0-100-16,0 0-29 15,0 0 29-15,0 0 16 16,-9-78 16-16,29 69 5 16,3-2-25-16,7 5-6 15,6-1-5-15,5 2-1 16,8 3 0-16,6 2 0 16,3 0 0-16,3 0 0 15,-1 14 0-15,-5 6-1 16,-1 11-5-16,-8 5-4 15,-9 6 10-15,-9 5 0 16,-12 4 29-16,-12 2 55 16,-4 3-31-16,-18 0-15 0,-13 0-17 15,-10 0 1-15,-8-6-4 16,-1-3-7-16,-1-8-3 16,3-8 6-16,8-5 14 15,5-10-6-15,12-3-13 16,5-6-9-16,10-7-112 15,5 0-148-15,3 0-549 0</inkml:trace>
  <inkml:trace contextRef="#ctx0" brushRef="#br0" timeOffset="-14216.71">20127 14913 1137 0,'0'0'171'15,"0"0"-155"-15,0 0-14 16,0 0 28-16,107 23 79 16,-66-20-35-16,5 0-18 15,3 0-11-15,5-3-16 16,-2 0-10-16,-1 0-13 15,-2 0-6-15,-6 0-5 16,-7 0-67-16,-9 0-124 16,-9 0-98-16,-14 0-240 0</inkml:trace>
  <inkml:trace contextRef="#ctx0" brushRef="#br0" timeOffset="-13954.76">20282 14943 715 0,'0'0'330'15,"0"0"-225"-15,0 0-73 16,0 0 74-16,0 0 120 16,30 97-54-16,-14-50-60 15,2 9-17-15,2 2-27 16,-4 3-11-16,0-5-31 0,-3-3-8 15,-3-7-11-15,-4-2-7 16,-2-11-1-16,-1-7-24 16,-3-1-21-16,0-8-69 15,0-9-270-15</inkml:trace>
  <inkml:trace contextRef="#ctx0" brushRef="#br0" timeOffset="-280.96">21596 11407 335 0,'0'0'167'15,"0"0"-28"-15,0 0 11 16,0 0-17-16,0 0-28 16,0 0-19-16,0-6-20 15,0 6-11-15,0 0-11 16,0 0-4-16,0 0-2 16,0-1-6-16,0 1-2 15,0 0 2-15,0 0 3 16,0 0-4-16,0 0-8 15,0 0-9-15,0 0 2 0,0 0-7 16,0 0 0-16,0 0-3 16,0 0-5-16,0 0-1 15,0 0 0-15,0 0 0 16,0 0-6-16,0 0 6 16,9 0-1-16,0 5 2 15,2 3-2-15,3 1 1 16,0 4 0-16,1 0-1 15,0 2 0-15,-2-2 0 16,-1 3-1-16,1-2 2 16,-2 0-2-16,-2-1 1 15,-1 0 1-15,0-2-1 16,-3-1 0-16,-4-1-5 16,-1 4-4-16,0-1 10 15,0 5 9-15,-9 4-9 0,-4 1-1 16,-4 3-13-16,0 3-2 15,-3-2 1-15,4 2 9 16,-3-4 4-16,2 3-4 16,1-2 5-16,2 3 1 15,1-3-1-15,4 0 1 16,1 0 0-16,5 1 0 16,0-2 0-16,3-2 0 15,0 3 0-15,0-3 0 16,5 0 0-16,4 2-1 15,3-2 0-15,3 1 1 16,0 0-1-16,1 3 1 16,1-2 0-16,0 0 1 15,1 0 0-15,-3-2 0 0,0 3 0 16,-2-3-1-16,-2 2 0 16,-1 0 0-16,-2 3 0 15,-5 2 0-15,-3 4-1 16,0 1 2-16,-2 5-1 15,-10 2 0-15,-6 4 0 16,-2 2 1-16,-2 1-1 16,-1-3 0-16,-1-3 1 15,0-3-1-15,3-5 1 16,2-1-1-16,1 0 0 16,4 0 0-16,2-1 0 0,4 0 1 15,3 2-1-15,4-1-1 16,1-2 1-16,0-1 0 15,1 2 0-15,12-2 0 16,-1-1 1-16,4 3-1 16,3-3 0-16,0-1 0 15,-1-1 0-15,3-1 0 16,0 2 0-16,-2-1 0 16,2 4 0-16,-2 3 0 15,-2 3 0-15,-2 5 0 16,-5 2 1-16,-1 2 0 15,-3 5 0-15,-5 0 2 16,-1 2-2-16,0 0 0 16,0 0-1-16,-11 0 1 15,-3 1 0-15,0-3 0 0,-2 2 0 16,0-2 5-16,4-2-5 16,0-4-1-16,5-1 2 15,2-5-1-15,4 0-1 16,1-3 0-16,0-2 0 15,0 0 0-15,10-1 0 16,4-2 0-16,-1-1 0 16,3-2 0-16,0-2 1 15,1-2-1-15,0-3 1 16,1-2-1-16,-3 3 1 16,1-1 0-16,0 3 4 15,-4 4-5-15,-3 1 0 16,-3 4 0-16,-2 5 1 0,-4 1-1 15,0 3 1 1,-1-1 0-16,-11 0 1 0,-3 0-2 16,-1 1 1-16,-3-2 4 15,1-1-5-15,-2 2 0 16,4-2 0-16,-1 0 0 16,5-3 0-16,2 0 0 15,6-2 1-15,2-2 0 16,2-1-1-16,0 0-1 15,3-3-1-15,9 2 1 16,0-3 0-16,3 1-11 16,0 0 12-16,2 1 0 15,0 3-1-15,1 1 1 16,-1 1 0-16,-3 3 0 0,0 1 0 16,-3 3 0-16,-1 3 0 15,-3 1 0-15,-2 4 1 16,-4 0-1-16,-1 0-1 15,0 2 0-15,0-1 0 16,-4-2 0-16,-5 2 1 16,1-3 0-16,-4-1-2 15,3-3-5-15,0-3 1 16,1-3 6-16,1-5-1 16,4 0 0-16,3-7 0 15,0-1-18-15,0-3 3 0,0-2-26 16,8-2 6-1,2 0 21-15,1 2 5 0,2 1 9 16,1 2 1-16,-1-1-1 16,5 3 1-16,0 3 1 15,0 2 0-15,1 2-1 16,-1 3 0-16,0 1 0 16,1 4 2-16,-4 1-2 15,0 4 1-15,-3 1 0 16,-4 2-1-16,-2 3 1 15,-2 1-1-15,-4-2 1 16,0 2-1-16,0-3 2 16,-2 0-1-16,-5-2 1 15,1-1-1-15,0-2 6 16,1 0 13-16,1 0-7 0,-2-6-3 16,5 2-10-16,1-3 0 15,0 3 0-15,0-1 0 16,0 2 0-16,8 2-10 15,2 0-4-15,-1 2 4 16,1-1 8-16,-1 3 1 16,-3-5-6-16,-2 0 4 15,-1-2 2-15,1-2 0 16,-2-4-5-16,-2-6-35 16,2-4-40-16,-2-3-65 15,0-9-135-15,0-5-318 0</inkml:trace>
  <inkml:trace contextRef="#ctx0" brushRef="#br0" timeOffset="2106.75">22788 12109 340 0,'0'0'348'0,"0"0"-166"15,0 0-91-15,0 0-4 16,0 0 18-16,0 0 1 15,0 0-35-15,0-7-23 16,0 7-15-16,0 0-10 16,0 0-7-16,0 0-6 15,0 0-4-15,-5 0-5 16,-3 13 1-16,-1 4-1 16,1 8 0-16,-1 5-1 15,6 4 1-15,3 5-1 16,0 4 0-16,3 4 0 15,14 0 0-15,0 2 0 16,3-4 2-16,4-7 0 0,0-7 7 16,2-12-8-16,3-11 72 15,2-8-11-15,5-11 20 16,0-17-15-16,0-9-29 16,-2-10-10-16,-4-3-3 15,-5-3 5-15,-6 2-6 16,-5 2-4-16,-6 4-3 15,-7 5 2-15,-1 4-8 16,0 5 1-16,-9 2-2 16,-5 7 8-16,-2 3-7 15,2 5-10-15,0 1-1 16,3 6-2-16,2 5-22 0,1 2-33 16,1 0-36-16,1 0-57 15,2 12-90-15,2-1-153 16,2 2-269-16</inkml:trace>
  <inkml:trace contextRef="#ctx0" brushRef="#br0" timeOffset="2843.15">23580 12400 831 0,'0'0'260'0,"0"0"-191"0,0 0-50 16,0 0-7-16,0 0 49 15,0 0 20-15,0 0-29 16,-82-14-11-16,61 14-14 16,0 0-14-16,-1 9-12 15,0 7 1-15,2 4-2 16,2 7 1-16,6 6 0 15,3 4 0-15,9 2 16 16,0 3 19-16,14-2 12 16,12-5-8-16,10-4 2 15,8-8-3-15,5-8-20 16,1-8-12-16,0-5-7 16,-4-2-51-16,2-11-74 0,-10-5-75 15,-12-1-387-15</inkml:trace>
  <inkml:trace contextRef="#ctx0" brushRef="#br0" timeOffset="3601.04">23883 12511 935 0,'0'0'178'0,"0"0"-178"0,0 0-45 16,0 0 45-1,0 0 64-15,0 0-26 0,0 0-8 16,25-13 9-16,-7 21 13 16,0 12-24-16,-1 8-7 15,-3 5-6-15,-3 2 2 16,-4 2 1-16,0-2-5 15,-5-3-3-15,-2-5-4 16,0-5-5-16,0-3 0 16,-3-8 6-16,-3-3 4 15,3-7 55-15,0-1 13 16,2 0-43-16,1-15-36 16,0-9-16-16,0-5 15 15,0-8 1-15,0-1 0 0,7-3 0 16,5 2-2-16,0 4-19 15,3 8 2-15,0 7 18 16,3 9 0-16,-3 10-4 16,1 1 5-16,-1 8 14 15,1 15-2-15,-4 5 11 16,0 3-5-16,-3 0-4 16,-1-3-8-16,-2-6 0 15,-1-6-4-15,-2-3-1 16,0-6-1-16,-1-2 1 15,-1-5-1-15,-1 0 1 16,0 0 1-16,2 0-2 16,-2-8 0-16,2-9-21 15,-1-7-24-15,2-4 22 0,2-4 16 16,2-1-9-16,2 2-28 16,1 4 27-16,4 5 7 15,-2 5-8-15,0 7 8 16,1 5 3-16,2 5 1 15,1 5 6-15,1 13 10 16,2 10 20-16,0 8 25 16,0 5 2-16,0 1-13 15,-3-1-18-15,-1-5-10 16,-3-5-9-16,-3-5-6 16,-5-6-1-16,-1-8 0 15,-1-9-59-15,-1-3-208 16,-1 0-543-16</inkml:trace>
  <inkml:trace contextRef="#ctx0" brushRef="#br0" timeOffset="3924.6">24885 12327 1377 0,'0'0'279'0,"0"0"-279"16,0 0-54-16,0 0 54 15,0 0 45-15,85-8 48 16,-46 5-46-16,3 2-28 15,1 1-17-15,-4 0-2 16,-6 0 0-16,-8 0-64 16,-10 0-70-16,-15 7-55 15,0 1-160-15,-9 1-169 0</inkml:trace>
  <inkml:trace contextRef="#ctx0" brushRef="#br0" timeOffset="4099.42">24939 12472 1058 0,'0'0'302'0,"0"0"-228"0,0 0-29 16,0 0 38-16,0 0 16 15,113 17-14-15,-71-17-34 16,1 0-15-16,-2 0-22 16,-1 0-14-16,3 0-84 15,-10-7-199-15,-6 2-673 0</inkml:trace>
  <inkml:trace contextRef="#ctx0" brushRef="#br0" timeOffset="5103.1">26066 12000 763 0,'0'0'202'16,"0"0"-144"-16,0 0 33 15,22 131 6-15,3-36 7 16,6 35-14-16,2 26-11 15,0 5-27-15,-6-4-17 16,-2-12-5-16,-3-5-12 0,2-9-8 16,-4-10 0-16,-3-12-10 15,-1-12 2-15,-5-20-2 16,-3-21 2-16,-1-15 5 16,2-9-6-16,2-3 5 15,-1-4-5-15,3-4-1 16,-2-14 1-16,0-7 24 15,-1-22 0-15,3-29-6 16,3-33 3-16,1-37-5 16,1-17-8-16,-5-7-9 15,-2 4 0-15,-7 8 0 16,1-7-7-16,-1-3 6 0,1-7-5 16,-1-2-7-1,-1 2-2-15,6 2 15 0,2 8 0 16,6 13 0-16,3 16 0 15,5 18 0-15,-4 22-1 16,-4 20 1-16,-6 18 0 16,-2 10 0-16,-3 4 0 15,2 4-1-15,-2 0 1 16,-3 6 0-16,-3 6 0 16,1 1-10-16,-1 1-63 15,0 1-91-15,0 0-129 16,0 0-412-16</inkml:trace>
  <inkml:trace contextRef="#ctx0" brushRef="#br0" timeOffset="7106.37">27203 11993 780 0,'0'0'295'0,"0"0"-204"16,0 0-64 0,0 0 30-16,0 0 28 15,0 0-41-15,0 0-20 0,48-21 1 16,-23 13 0-16,2 1-11 15,3 2-5-15,4 3-9 16,0 2 1-16,1 0-1 16,-2 5 1-16,-2 10 15 15,-6 8-14-15,-8 2-2 16,-6 3 10-16,-11 2-1 16,0 1-9-16,-16 0 7 15,-9-1-1-15,-6-2 10 16,-4-3 0-16,4-6-3 15,3-5 3-15,8-6 6 16,8-4-20-16,9-4-2 0,3 0-43 16,11 0-64-16,13-8-50 15,7-3 70-15,5 5 68 16,2 5 19-16,1 1 0 16,-1 6 21-16,-1 12 41 15,-3 7 51-15,-8 5-11 16,-10 2-44-16,-12 3 12 15,-4 1 1-15,-15 0-7 16,-16 0-23-16,-11-4-20 16,-6-4-8-16,-4-6-6 15,2-10 3-15,5-7 14 16,3-5-4-16,8-5-8 16,9-13-12-16,8-4-12 0,12-3-85 15,12-14-89-15,15 6-88 16,6 4-372-16</inkml:trace>
  <inkml:trace contextRef="#ctx0" brushRef="#br0" timeOffset="7326.25">28041 12102 1159 0,'0'0'194'15,"0"0"-146"-15,0 0-29 16,5 89 39-16,-2-37 51 0,3 1-32 16,1-1-42-1,7-3-22-15,-2-5-8 0,1-10-5 16,-4-5-98-16,-1-12-144 16,-7-6-357-16</inkml:trace>
  <inkml:trace contextRef="#ctx0" brushRef="#br0" timeOffset="7776.21">27922 12010 1243 0,'0'0'360'16,"0"0"-277"-16,0 0-83 15,0 0-14-15,0 0 14 0,0 0 7 16,82-38-6-16,-42 36 0 15,7 2-1-15,2 2 0 16,0 13 1-16,-4 6-1 16,-8 8 0-16,-8 5 3 15,-13 5-2-15,-13 2 16 16,-3 2-8-16,-19 3 20 16,-14-4-11-16,-8-2 4 15,-5-1-9-15,-2-7-4 16,1-3-3-16,5-8 1 15,7-4-7-15,9-7 1 16,11-5 0-16,10-5-1 16,5 0-14-16,12 0-2 15,15-8 4-15,9 3 11 16,4 4 1-16,4 1 12 0,2 3 7 16,-1 10 21-16,-2 2 12 15,-5 1-11-15,-5-1-16 16,-6-3-14-16,-8-2-10 15,-5-4-1-15,-5-3-33 16,-2-3-81-16,-2 0-135 16,-2-7-403-16</inkml:trace>
  <inkml:trace contextRef="#ctx0" brushRef="#br0" timeOffset="7965.44">28678 12286 1635 0,'0'0'266'0,"0"0"-207"15,0 0-59-15,0 0-1 16,0 0 0-16,0 0-21 16,0 0-137-16,18-6-121 15,-11 2-382-15</inkml:trace>
  <inkml:trace contextRef="#ctx0" brushRef="#br0" timeOffset="8273.51">28890 11969 1505 0,'0'0'277'16,"0"0"-222"-16,0 0-54 16,0 0 12-16,111-12 9 15,-64 11-7-15,5 1-6 16,2 0-8-16,-2-1 3 0,-4 1-4 15,-8-2-47-15,-7-1-99 16,-11 3-177-16,-13-3-360 0</inkml:trace>
  <inkml:trace contextRef="#ctx0" brushRef="#br0" timeOffset="8460.16">29180 11967 783 0,'0'0'321'0,"0"0"-214"16,-16 84-29-16,13-34 41 16,2 7 29-16,1 3-34 15,0-2-60-15,3-1-26 0,1-7-15 16,1-5-13-16,-5 2-53 16,-2-10-184-16,-8-7-485 0</inkml:trace>
  <inkml:trace contextRef="#ctx0" brushRef="#br0" timeOffset="8879.24">26733 13029 1162 0,'0'0'374'16,"0"0"-302"-16,0 0-72 15,0 0-51-15,0 0 51 16,109 0 116-16,-34 0-14 15,35 0-21-15,45-3-17 16,30-1-12-16,17-2-17 16,6 4-14-16,1 0-10 15,12-1-1-15,4 3-3 16,-4-3-7-16,-12 1-7 0,-18-2 5 16,-21 1-16-16,-27-2-8 15,-34-1-2-15,-32 0-28 16,-27 1-30-16,-4-2-54 15,-12 0-138-15,-10 0-448 0</inkml:trace>
  <inkml:trace contextRef="#ctx0" brushRef="#br0" timeOffset="9765.98">27806 13377 993 0,'0'0'245'0,"0"0"-203"16,0 0-24-16,0 0-12 15,0 0 45-15,0 0 0 16,0 0-21-16,65-61-12 16,-36 50-1-16,-1 3 2 15,2 5-6-15,-2 3 15 0,0 3-12 16,-4 19-15-16,-3 12 6 15,-1 10-6-15,-4 6 17 16,-4 1-2-16,-4-1-6 16,-2-8-3-16,-5-6 3 15,-1-9 15-15,0-10 0 16,0-10-2-16,0-4 21 16,0-3 7-16,0-4-19 15,0-15-30-15,0-12-2 16,0-8-2-16,0-6 1 0,9-6 1 15,3-1-1 1,2 2-32-16,5 8-5 16,0 9 16-16,3 12 13 0,-1 11 0 15,3 10 1-15,-3 11-1 16,-3 16 9-16,-2 10 1 16,-5 6 0-16,-4 3 7 15,-1-5-7-15,-5-7-1 16,-1-7 1-16,0-8 0 15,0-7-1-15,0-7 7 16,-1-5 5-16,-1 0 13 16,2-12-16-16,0-12-9 15,2-8 2-15,15-8-2 16,9-4 0-16,7 2-31 16,5 4-11-16,6 9 23 0,0 12 19 15,2 14 1 1,-3 3 17-16,-1 25-7 0,-8 15 11 15,-4 19 9-15,-12 25-6 16,-15 27 4-16,-3 10 0 16,-18-4-3-16,-4-14-5 15,8-30 14-15,5-19 16 16,9-18-7-16,0-7-6 16,10-1-14-16,13 0 2 15,13-5-4-15,9-12 2 16,8-11-23-16,5-3-1 15,3-26-34-15,14-46-44 16,-15 7-90-16,-14-3-384 0</inkml:trace>
  <inkml:trace contextRef="#ctx0" brushRef="#br0" timeOffset="10711.13">26881 11415 1071 0,'0'0'291'0,"0"0"-215"15,0 0-76-15,0 0 0 16,0 0 32-16,92-5 66 15,-28 3-28-15,26 2-13 16,29 0-7-16,16 0-24 16,5 3-4-16,2 4-3 15,1 2-9-15,12-1-1 16,13 1-9-16,7 1 1 16,4 0 14-16,1 1-3 15,1 1-12-15,-2 2 0 16,-3 2 1-16,-10-4-1 15,-16-1 0-15,-17 2-18 0,-33-4 4 16,-27 1 12-16,-22-3-5 16,-13 0 1-16,4-1 5 15,-2 0 1-15,-2-3 1 16,-8 0-1-16,-10-3 1 16,-6 0 12-16,-2 0-1 15,-6 0 5-15,-2-6-2 16,-2 3 0-16,-1 0 5 15,1 1 5-15,-2 1-13 16,1 1-11-16,-1 0 5 16,0 0-6-16,0 0 0 15,0 0-6-15,2 0 5 16,-2 0-13-16,0 0 8 0,0 12-10 16,0 22 15-16,0 33 1 15,0 39 7-15,-5 19-7 16,2 7 0-16,3-13 0 15,0-34 6-15,0-21-5 16,5-22-1-16,1-11 0 16,2-1 1-16,-2-2-1 15,2-3 0-15,-3-10 0 16,-2-8 0-16,-3-6 6 16,0-1-6-16,0-11-57 15,0-1-315-15</inkml:trace>
  <inkml:trace contextRef="#ctx0" brushRef="#br0" timeOffset="16231.51">9626 16489 541 0,'0'0'132'0,"0"0"-84"16,0 0-28-16,-82-13 38 16,57 10 92-16,-2 2-73 15,-1 1-6-15,-1 0-16 16,-1 0-15-16,-2 1-17 0,-1 10-11 16,-6 3-11-16,2 5 5 15,-2 1-6-15,-4 7 7 16,4-1-6-16,0 4 0 15,3 1 5-15,2 1-4 16,0 4-1-16,5 0 10 16,-1 3-10-16,4 3 0 15,0 3 0-15,4 4-1 16,3 4 0-16,5 1 6 16,5 5 19-16,9 14-8 15,2 16 7-15,26 11 2 16,14 1 14-16,2-18 7 15,-2-18 5-15,7-1 15 16,-4-11-13-16,1 0-11 16,10 3-6-16,-7-11-9 0,11-1-8 15,7 4-4-15,2-7 2 16,2-8 2-16,-1-10 1 16,2-7 2-16,1-9-10 15,-3-7 6-15,1 0-6 16,-2-12-7-16,-5-12 3 15,-3-3-2-15,-6-9-6 16,-5-3-1-16,-4-7 2 16,-7-2 5-16,-6-7 2 15,-8-2-9-15,-4-5 0 16,-8-2-9-16,-5-3 4 16,-8 0 5-16,0-3 0 15,0-1 1-15,-12 3 5 0,-3-1-6 16,-6 1 1-16,-3-2-1 15,-1 2-1-15,-3 0 0 16,-2 3-6-16,-3 2 6 16,-1 4-5-16,-4 4 5 15,1 4 1-15,-3 8 0 16,-1 6 0-16,-2 4 1 16,-3 6 0-16,-1 6 14 15,-2 6-5-15,-1 3 6 16,-1 7-3-16,-3 2-7 15,-1 3 3-15,-3 0-8 16,0 14 1-16,-2 4-1 16,1 6-1-16,2 5 1 0,3 5-1 15,3 2 0-15,7 5 1 16,5 3-1-16,9 4-8 16,6 2-12-16,12 5-62 15,12 26-59-15,3-13-148 16,15-7-345-16</inkml:trace>
  <inkml:trace contextRef="#ctx0" brushRef="#br0" timeOffset="17530.03">10269 17645 573 0,'0'0'372'0,"0"0"-239"15,0 0-112-15,0 0-21 16,0 0 0-16,0 0 38 16,0 0 8-16,-9 32-13 15,9-15-8-15,0-2-8 16,3 9 2-16,3 4 1 16,1 8-11-16,1 6 4 15,1 4-6-15,2 0-5 16,0 4 4-16,3-3-6 0,-1-4 7 15,2-2-1 1,3-4-5-16,0-9-1 0,3-3 1 16,1-4-1-16,3-6 1 15,1-5-1-15,4-3 1 16,7-2-1-16,0-5-1 16,4 0-5-16,2 0 5 15,3 0 1-15,5 0 0 16,2-9 1-16,1-1 0 15,6-1 12-15,0 0-6 16,2-2-6-16,1-1 0 16,5 1 2-16,-2-1 3 0,3 0 0 15,-2 0-6-15,-3 0 2 16,-3 1 0-16,-1-2-1 16,-2 4 1-16,0 0-1 15,-1 3-1-15,-1 4 1 16,-2-3 0-16,0 4-1 15,-2 0 1-15,3 2-1 16,0-1 1-16,0 1-1 16,2-1 7-16,-1 0-7 15,2 2 0-15,1 0 32 16,1 0 10-16,3 0-30 16,-2 0-10-16,-1 0-1 15,-5 0 1-15,-6 0-1 16,-7 0 1-16,-6 0-1 15,-5 0 0-15,-7 0 1 0,-7 0 4 16,-6 0-6-16,-5 0 0 16,-4 0 0-16,-2 0 6 15,0 0 12-15,0 4 1 16,0 3-11-16,0-1-7 16,-2 2-1-16,2-2 0 15,0 4 0-15,0-5 0 16,0 2-1-16,0 0 0 15,5-4 0-15,-1 0-10 16,-1-3 10-16,-2 0 1 16,-1 0 9-16,0-8-9 15,0-14 59-15,0-7-29 16,0-10-9-16,-4-9-13 0,-3-3-8 16,2 0-1-16,2 3-9 15,3 4 8-15,0 11-21 16,1 9-29-16,9 9 34 15,3 12-18-15,2 3 19 16,4 10 17-16,3 13 14 16,4 12 5-16,-1 3-10 15,1 4-8-15,-3-1 5 16,-6 0 3-16,-8-4 8 16,-9-4 2-16,0-1 40 15,-15-4-30-15,-12-6-7 16,-3-4 5-16,-2-3-15 15,-1-6 0-15,4-7 0 0,5-2-12 16,5-17-118-16,7-7-151 16,3-1-708-16</inkml:trace>
  <inkml:trace contextRef="#ctx0" brushRef="#br0" timeOffset="18467.97">13515 17607 477 0,'0'0'295'0,"0"0"-194"15,0 0-75-15,0 0-16 16,0 0 26-16,-21 81 26 16,21-51-4-16,0 4 6 15,10 4 1-15,7 1-10 16,4-3 0-16,2-4-7 15,3-4-8-15,2-8 27 16,2-7-41-16,1-6-8 16,2-7 3-16,-2 0-8 0,-1-20 5 15,-3-4 4-15,-6-9 11 16,-3-6 37-16,-7-5-7 16,-7-4-19-16,-4 2-27 15,0 0-7-15,-14 4-9 16,-6 4 5-16,-6 4 0 15,-2 5 4-15,-5 5 0 16,2 7-1-16,0 8-8 16,1 6 8-16,4 3-2 15,1 0-7-15,1 14-10 16,8 5-22-16,2 5-54 16,4-1-40-16,4 15-68 15,3-10-348-15,3-2-336 0</inkml:trace>
  <inkml:trace contextRef="#ctx0" brushRef="#br0" timeOffset="18643.88">13967 17874 1166 0,'0'0'281'15,"0"0"-201"-15,0 0-66 16,0 0-14-16,0 0 0 15,0 0-16-15,0 0-112 16,49 28-111-16,-40-36-345 0</inkml:trace>
  <inkml:trace contextRef="#ctx0" brushRef="#br0" timeOffset="19032.07">14193 17631 945 0,'0'0'247'16,"0"0"-245"-16,0 82-2 15,0-41-31-15,5 4 31 16,8-3 90-16,8-3-26 16,4-7-32-16,4-5-17 15,2-10-14-15,2-8-1 16,1-9 10-16,2-3 8 15,0-20 54-15,-2-7-19 0,-2-7-19 16,-7-6 9-16,-6-3 22 16,-10 3-1-16,-7-3-23 15,-2 6 7-15,-8 3 11 16,-12 7 5-16,-9 4-12 16,-5 4-20-16,0 6-19 15,-2 5-8-15,3 11-5 16,3 0-15-16,5 3-6 15,4 14-19-15,6 5-27 16,2 2-43-16,10 12-63 16,1-5-73-16,2-6-366 0</inkml:trace>
  <inkml:trace contextRef="#ctx0" brushRef="#br0" timeOffset="19420.23">14830 17479 1227 0,'0'0'159'0,"0"0"-159"15,0 0-107-15,0 0 107 16,0 0 58-16,0 0 23 0,-7 74-39 15,14-52-13-15,11-5 2 16,6-7-22-16,3-8 8 16,3-2-7-16,-2-2-1 15,-1-15 3-15,-6-7-2 16,-5-3 16-16,-5-4 31 16,-8 0 1-16,-3 1-11 15,0 4-3-15,-15 4 0 16,-5 2-8-16,-3 6-6 15,-2 6-27-15,-1 6-3 16,0 2-39-16,3 10-54 16,2 9-72-16,1 18-40 15,6-6-172-15,3-2-234 0</inkml:trace>
  <inkml:trace contextRef="#ctx0" brushRef="#br0" timeOffset="19698.97">14903 17800 788 0,'0'0'220'16,"0"0"-148"-16,66 88-57 16,-36-61-14-16,0-13-1 15,-3-8 73-15,-1-6-1 16,-3-10 0-16,-7-13-11 16,-3-7 16-16,-5-3 53 15,-8-4-40-15,0 1-26 0,-8 3 8 16,-12 4-21-1,-6 2 7-15,-3 8 1 0,-4 9-28 16,-2 7 4-16,1 3-7 16,4 10-28-16,6 14 0 15,7 10-24-15,6 5-11 16,11 16-67-16,2-9-176 16,10-9-334-16</inkml:trace>
  <inkml:trace contextRef="#ctx0" brushRef="#br0" timeOffset="20178.98">15270 17455 1318 0,'0'0'250'0,"0"0"-250"0,0 0-161 16,0 0 161-16,0 0 14 15,0 0 156-15,0 0-88 16,-20-10-56-16,36 10-6 16,5 0 14-16,3 0 10 15,4 7 1-15,2 7-24 16,-3 6-17-16,-3 3-4 16,-7 7 0-16,-6 4 8 15,-8 5-7-15,-3 3-1 16,-5 0 6-16,-14 2-5 15,-5-7 7-15,-1-4-8 16,-2-8 0-16,0-5 0 16,5-6 1-16,3-9 0 0,6-5 5 15,6 0 12-15,7-1-18 16,0-11-24-16,1 3 24 16,13 1 11-16,5 3-4 15,5 5-4-15,4 0 15 16,4 11 9-16,2 8 0 15,0-2-14-15,1-1-4 16,-2-3-3-16,1-7-6 16,0-6-12-16,2 0-27 15,6-24-89-15,-8-3-201 16,-6-2-456-16</inkml:trace>
  <inkml:trace contextRef="#ctx0" brushRef="#br0" timeOffset="20945.12">15825 17344 1104 0,'0'0'322'15,"0"0"-322"-15,0 0-32 16,0 0 32-16,0 0 17 16,11 89 92-16,-2-56-33 15,3-4-33-15,5-5-18 16,3-11-13-16,-1-5-4 15,4-8 11-15,-1-1-10 16,-2-19-9-16,-4-9-14 0,-4-5-12 16,-6-3-11-16,-6-3 5 15,0-1 32-15,-2 2 0 16,-13 5 6-16,-2 7 0 16,-5 7 23-16,2 9 13 15,-4 11-15-15,2 3-14 16,0 21-8-16,3 10-4 15,2 6 8-15,4 4 7 16,6-2 14-16,4-3-8 16,3-14-8-16,0-5-4 15,7-10-9-15,9-8 0 16,1-2-1-16,4-2-7 16,-1-14-12-16,2-5-16 0,-1-2 20 15,-3 3 15-15,-2 6 2 16,-2 3 7-16,-1 7-9 15,-1 4 0-15,3 10 8 16,-3 14 14-16,2 1 1 16,1 3-10-16,3-4-4 15,0-5-2-15,6-9-5 16,3-6 5-16,3-4-6 16,1-3-1-16,2-14-19 15,0-5-6-15,-5-5-4 16,-3-4 2-16,-8-5 2 15,-4-2 23-15,-10-3 2 16,-3-6 9-16,0-2 0 16,-13-4 9-16,-11-3 20 15,-3-4 20-15,-4 7 9 16,-1 7-15-16,7 9 2 16,6 13-18-16,10 15-16 0,4 9-20 15,5 9-29-15,0 38 29 16,11 30 1-16,14 31 9 15,3 8-4-15,1-19-5 16,-9-28-1-16,-6-29 0 16,-3-8-12-16,0-1-44 15,-2-2-36-15,-1-2-66 16,-8-15-135-16,0-10-273 16,-9-2 150-16</inkml:trace>
  <inkml:trace contextRef="#ctx0" brushRef="#br0" timeOffset="21509.45">16188 17383 825 0,'0'0'610'16,"0"0"-395"-16,0 0-136 16,0 0-70-16,0 0-3 15,0 0 52-15,0 0 1 16,85-9-40-16,-55 9-10 16,2 0-2-16,0-7-6 15,-2-2-1-15,-1-4 0 16,-2 4 0-16,-2 0 0 15,2 9-1-15,0 0-8 16,-1 17 9-16,-1 13 8 16,-4 9 7-16,-2-1-3 0,-7-1-11 15,-3-6 8-15,-4-8-7 16,0-7 6-16,-3-9-8 16,-2-4 2-16,0-3 14 15,0-10-4-15,0-16-12 16,0-6-8-16,0-7 8 15,1-2-2-15,2 1-5 16,2 7 5-16,1 9-6 16,0 8 1-16,3 13-9 15,1 3-11-15,1 17 8 16,4 12 19-16,0 7 5 16,1 1 8-16,-1-8-7 15,0-3-6-15,-2-11 2 0,1-6-2 16,-4-9-23-1,-1 0 1-15,0-19-29 0,0-8 15 16,0-6 5 0,1-4-3-16,1 1 27 0,-2 9 7 15,1 8 64-15,-1 12-19 16,0 7-13-16,1 10 8 16,1 19 4-16,-2 4-12 15,-1 6-17-15,-3 0-14 16,0-5 6-16,-1-6-7 15,-1-11-33-15,2-7-183 16,-2-7-428-16</inkml:trace>
  <inkml:trace contextRef="#ctx0" brushRef="#br0" timeOffset="21669.4">17142 17224 1677 0,'0'0'240'16,"0"0"-240"-16,0 0-337 16,0 0-512-16,0 0 519 15,0 0 242-15</inkml:trace>
  <inkml:trace contextRef="#ctx0" brushRef="#br0" timeOffset="22013.36">17202 16755 1207 0,'0'0'324'0,"0"0"-231"16,0 0-86-16,0 0 13 16,7 81 26-16,1-22 28 15,5 23-11-15,2 14-29 16,-2-6-10-16,-2-18-10 15,-5-25-13-15,0-18 0 16,3 1 1-16,3-2-1 16,6-3 2-16,3-13 3 15,7-5-6-15,7-7 6 0,7 0-4 16,5-7-1 0,5 0 11-16,-1 2-12 0,-3 0 8 15,-4 3-8-15,-5 2 0 16,-8 0-1-16,-7 0-49 15,-15 0-80-15,-6 0-182 16,-3 2-390-16</inkml:trace>
  <inkml:trace contextRef="#ctx0" brushRef="#br0" timeOffset="22341.03">15757 17824 1654 0,'0'0'288'0,"0"0"-288"15,0 0-114-15,158-14 77 16,-26-5 37-16,20-3 114 15,10 5-57-15,-3 1-38 16,-14 3-11-16,-2 1-2 16,-10-1-5-16,-11 2 1 15,-13 1-2-15,-28 1-13 16,-21 2-25-16,-21 4-31 0,-13 2-59 16,3 1-129-16,-7 0-60 15,-8 0-264-15</inkml:trace>
  <inkml:trace contextRef="#ctx0" brushRef="#br0" timeOffset="23445.21">15712 18165 1164 0,'0'0'375'0,"0"0"-270"16,0 0-105-16,0 0-20 16,0 0 20-16,0 0 81 15,91 0 1-15,-62 14-26 16,1 6-26-16,-4 8-24 15,-4 5-5-15,-7 5 7 16,-6-1-7-16,-7-6 6 16,-2-5-6-16,0-8-1 15,0-5 1-15,0-9 1 16,0-4-1-16,0 0-1 0,0-14-16 16,0-8-3-1,0-8-4-15,0-6-1 0,7 5 8 16,5 2 9-1,-2 7-9-15,1 9 0 0,1 9-6 16,-2 4-16-16,-1 9 28 16,0 11 10-16,-1 4 2 15,-4 2 6-15,1-8-2 16,-2-4-5-16,0-6-1 16,2-5 0-16,0-3-7 15,2 0-16-15,4-10-110 16,2-6 97-16,1-4 30 15,2 0-4-15,1 3-11 16,-1 7 21-16,-1 10 6 16,1 0 22-16,-1 11 24 15,0 11 9-15,-1 1-11 0,-1 1-14 16,-1-7 20-16,-1-3-21 16,-1-6-21-16,0-5-12 15,-1-3-2-15,1 0-1 16,0-8-51-16,-1-9 37 15,1 2 2-15,-3 0 1 16,-1 4 5-16,-1 5 1 16,0 2-8-16,2 4-18 15,-1 0 31-15,1 1 1 16,1 8 8-16,0 2 0 16,2-5-7-16,-1 1 6 0,-1-4-6 15,0-3 7-15,-2 0-8 16,0-5 7-16,-2-6 2 15,0-6-3-15,-4-2-6 16,0-2 0-16,0-6 2 16,-13 1 4-16,-6-1-4 15,-2 1 2-15,-6 3 6 16,0 4 6-16,2 6-16 16,6 10 22-16,7 3-21 15,7 14-1-15,5 13-6 16,0 7 6-16,14 3-1 15,7-5 1-15,4-6 0 16,6-9 0-16,4-8-17 0,3-9-9 16,4-3 20-1,-2-17 6-15,1-7 6 0,-1-8 7 16,-6-4 9-16,-3-7 16 16,-4 0 14-16,-6 0-3 15,-6 5-8-15,-7 6-8 16,-5 11 12-16,-3 10 19 15,0 14-26-15,0 8-19 16,0 28-3-16,0 14-7 16,0 9-8-16,0 4-1 15,0-4-25-15,0-6-71 16,11-1-129-16,0-16-264 16,-2-12-479-16</inkml:trace>
  <inkml:trace contextRef="#ctx0" brushRef="#br0" timeOffset="23619.97">17024 18222 983 0,'0'0'937'0,"0"0"-767"16,0 0-144-16,0 0-26 16,0 0-66-16,0 0 27 15,0 0 4-15,3-6-43 16,8-13-178-16,2 1-290 15,-1-5-99-15</inkml:trace>
  <inkml:trace contextRef="#ctx0" brushRef="#br0" timeOffset="23940.45">17170 17829 1147 0,'0'0'347'16,"0"0"-189"-16,0 0-117 15,0 0 28-15,0 0 20 16,20 79-8-16,-15-28-33 15,3 5-36-15,1 0-6 16,2-3-5-16,1-11 8 16,0-6-8-16,-1-9 5 15,-1-8-6-15,-1-7-8 16,0-7-5-16,-1-5-9 16,3 0-13-16,0-20 20 15,3-9 10-15,1-10 5 0,2-2 1 16,2-5-1-1,-1 1 6-15,4 6 4 0,0 9 8 16,0 9 0-16,-2 4-18 16,1 5-7-16,-3 8-28 15,-3 4-50-15,-4 0-109 16,-7 6-166-16,-4 4-255 0</inkml:trace>
  <inkml:trace contextRef="#ctx0" brushRef="#br0" timeOffset="24176.8">17338 18104 924 0,'0'0'521'0,"0"0"-329"16,0 0-80-1,0 0-37-15,0 0 14 0,91 86-8 16,-57-69-22-16,2 2-28 15,1-4-17-15,-3-1-13 16,-2 0-1-16,-6-1-20 16,-4-1-34-16,-2 2-36 15,-5-3-126-15,-7-3-545 0</inkml:trace>
  <inkml:trace contextRef="#ctx0" brushRef="#br0" timeOffset="37417.15">22573 14625 423 0,'0'0'526'0,"0"0"-429"16,0 0-63-16,0 0-21 15,0 0 9-15,0 0 68 16,-9-75 27-16,9 65-7 15,0 2-15-15,0 2-14 16,0 3-18-16,-1 2-25 16,1 1-5-16,0 0-33 15,0 7-3-15,0 18 3 16,0 22 12-16,0 23 11 16,8 22-6-16,2-5-7 15,-3-16-3-15,-1-25 0 16,-1-13-7-16,-1 1 1 0,-1 0 0 15,0-2-1-15,0-8 0 16,-2-8-28-16,-1-10-105 16,0-6-153-16,0-3-223 15,-3-14-352-15</inkml:trace>
  <inkml:trace contextRef="#ctx0" brushRef="#br0" timeOffset="37973.51">22464 14455 172 0,'0'0'945'16,"0"0"-814"-16,0 0-131 16,0 0-71-16,0 0 71 15,0 0 11-15,42-75 46 16,-15 67-22-16,4 2-14 15,6 4 0-15,5 2 6 16,3 0-7-16,1 11 4 16,-4 10-1-16,-3 8-3 15,-8 7-5-15,-8 8-14 16,-10 4 14-16,-10 3-5 16,-3 3-9-16,-13 0 12 15,-15-2-12-15,-8-1 0 0,-8-4 7 16,-5-7-1-1,-1-6-6-15,0-8 0 0,6-9 7 16,5-9-6-16,7-8 6 16,8 0-8-16,9-14-19 15,8-7-16-15,7-3-5 16,0 1 1-16,12 5 31 16,7 6 8-16,4 7 1 15,4 5 10-15,2 2 27 16,4 17 48-16,3 6-2 15,-2 2-28-15,-1 2-10 16,-2-3-6-16,-1-4 9 16,-3-1-14-16,-2-5-14 0,-2-5-15 15,-1-1-5 1,-3-4 0-16,-1-3-1 0,2-3-18 16,-2 0-36-1,6-17-91-15,-4-5-148 0,-3-1-481 0</inkml:trace>
  <inkml:trace contextRef="#ctx0" brushRef="#br0" timeOffset="38163.28">23104 14812 1279 0,'0'0'328'0,"0"0"-242"15,0 0-73 1,0 0-6-16,0 0 3 0,94-1 6 15,-67 1-7-15,0 0-7 16,-2 0-2-16,-1 0-63 16,-9 4-199-16,-7 3-378 0</inkml:trace>
  <inkml:trace contextRef="#ctx0" brushRef="#br0" timeOffset="38341.48">23153 15044 1498 0,'0'0'328'0,"0"0"-300"15,0 0-28-15,0 0-44 0,0 0 37 16,0 0 7-16,103-4 0 16,-65-2-51-16,-7 4-173 15,-4-1-332-15</inkml:trace>
  <inkml:trace contextRef="#ctx0" brushRef="#br0" timeOffset="38815.68">23832 14591 1075 0,'0'0'263'0,"0"0"-209"15,0 0-54-15,0 0-18 16,0 0 18-16,0 0 0 15,-15 77 1-15,29-52 9 16,5-1-9-16,4-8-1 16,5-6 0-16,3-10 0 15,1 0 9-15,1-14-1 16,-4-13 4-16,-3-7 20 16,-4-2 10-16,-8-4 15 0,-8 2 8 15,-6 3 27 1,0 2-10-16,-6 5-8 0,-13 4-24 15,-5 4-9-15,-2 9-1 16,-4 5-23-16,-3 6-17 16,0 6 0-16,2 16-44 15,1 8-88-15,-1 21-88 16,7-7-118-16,7-7-470 0</inkml:trace>
  <inkml:trace contextRef="#ctx0" brushRef="#br0" timeOffset="39159.41">23829 14864 1149 0,'0'0'191'16,"-12"81"-146"-16,12-33-27 16,0-7-7-16,6-5 11 15,14-8 33-15,5-9 6 16,6-10-27-16,4-6 5 15,3-3-10-15,0-14-8 16,-6-13 18-16,-3-4 5 16,-10-8 0-16,-7 0 14 15,-9-1 14-15,-3 2-13 16,-3 1 3-16,-18 5-9 0,-4 4-11 16,-8 4-7-1,-4 4 3-15,-5 9-20 0,-1 6-6 16,1 5-12-16,5 7-10 15,7 18-4-15,4 6-36 16,9 8-59-16,9 22-89 16,4-10-181-16,4-6-456 0</inkml:trace>
  <inkml:trace contextRef="#ctx0" brushRef="#br0" timeOffset="39327.35">24324 15117 1669 0,'0'0'266'0,"0"0"-266"0,0 0-114 15,0 0-15-15,0 0 87 16,0 0-13-16,0 0-173 16,-19-1-597-16</inkml:trace>
  <inkml:trace contextRef="#ctx0" brushRef="#br0" timeOffset="39858.03">24471 14615 1428 0,'0'0'137'0,"0"0"-137"16,0 0-143-16,0 0 143 15,108-40 77-15,-78 38 9 16,0 2-34-16,1 0 7 16,1 6-7-16,-3 7-26 15,-3 3 8-15,-10 2-11 16,-8 4-23-16,-8 2 1 16,0 2 10-16,-15-1-3 15,-7-2 0-15,-4-3-7 16,-1-6 0-16,5-1 8 15,-2-6-3-15,5-3-6 16,5-4-11-16,6 0-27 0,4 0 17 16,4-2-64-16,2-3-27 15,16-1-7-15,5 5 54 16,7 1 43-16,5 0 12 16,1 14 8-16,-2 6 2 15,0 5 34-15,-4 5 43 16,-6 2 45-16,-8 0-42 15,-11 1-46-15,-5-1-6 16,-8-6 20-16,-20 1 10 16,-9-6-21-16,-8-5-11 15,-3-6-2-15,0-3-8 16,4-7-7-16,6 0-9 16,9 0-10-16,9-9-60 15,11 1-63-15,9-3-146 16,12 2-239-16,6-1-58 0</inkml:trace>
  <inkml:trace contextRef="#ctx0" brushRef="#br0" timeOffset="40152.14">24922 14913 914 0,'0'0'334'0,"0"0"-128"16,0 0-84-16,60-98-45 15,-46 59 0-15,-6-5-33 16,-3-3-18-16,-4-2 5 15,-1 0-5-15,0 2-8 16,0 7-11-16,0 10 2 16,0 11-9-16,0 10 0 15,0 9 0-15,0 8-32 0,0 22 32 16,0 26 12-16,0 24 17 16,6 19-4-16,4-7-4 15,-2-20 7-15,-2-26-8 16,0-18-10-16,0-2-9 15,0-1-1-15,3-4-56 16,-3-17-98-16,0-4-236 16,-3-1-414-16</inkml:trace>
  <inkml:trace contextRef="#ctx0" brushRef="#br0" timeOffset="40466.21">25403 14519 1288 0,'0'0'294'15,"0"0"-213"-15,0 0-55 16,0 0 22-16,4 77 62 16,-4-36-26-16,0 9-35 15,0 6-29-15,0 1-6 16,0 1-6-16,0-8 9 15,2-5-1-15,10-11-9 16,6-7 1-16,5-9-1 16,7-6 6-16,3-8 9 15,3-4-11-15,3-1-11 16,-1-14 0-16,-3-5-13 0,-3-2-37 16,-2-15-54-16,-6 6-173 15,-10 5-497-15</inkml:trace>
  <inkml:trace contextRef="#ctx0" brushRef="#br0" timeOffset="40655.25">25698 14623 1415 0,'0'0'354'0,"-12"73"-217"16,8-3-80-16,-1 25-11 15,1-6 24-15,2-19-14 0,2-22-38 16,0-4-18-16,0-10-72 16,0-5-276-16</inkml:trace>
  <inkml:trace contextRef="#ctx0" brushRef="#br0" timeOffset="41114.04">26231 14572 1026 0,'0'0'380'0,"0"0"-273"16,0 0-66-16,83-13 61 15,-40 9 54-15,7 0-52 16,3 1-44-16,0 3-31 16,-1-2-18-16,-5 2-11 15,-8 0-37-15,-4 0-70 16,-12 0-144-16,-11 0-368 0</inkml:trace>
  <inkml:trace contextRef="#ctx0" brushRef="#br0" timeOffset="41420.37">26496 14570 1079 0,'0'0'326'0,"0"0"-234"16,0 0-72-16,-2 80-11 15,21-23 88-15,15 24 8 16,11 19-32-16,-4-6-33 16,-5-22-14-16,-15-23-7 15,-11-19-3-15,-4 0-7 16,-4 0 0-16,-2-2-9 16,-9-6 9-16,-20-10-8 15,-12-5 9-15,-7-7-1 16,-9-3-8-16,1-13 12 15,1-3-1-15,7-1 10 16,8 3-1-16,10 0-21 0,12 5-3 16,16-3-85-1,2 4-170-15,2 0-654 0</inkml:trace>
  <inkml:trace contextRef="#ctx0" brushRef="#br0" timeOffset="44064.39">25770 15598 726 0,'0'0'254'0,"0"0"-154"16,0 0-55-16,0 0 52 16,0 0 43-16,0 0-5 15,0 0-43-15,-2 1-31 16,2-1-19-16,0 0-5 16,0 0-15-16,0 0 1 15,0 4-11-15,14 0-4 16,11 2 0-16,12 1 17 15,25 1-17-15,26-7-6 16,26-1 6-16,15-1-8 0,3-15 0 16,-3-2-9-1,-12 0 9-15,0-2 8 0,-8 1-7 16,-7 2 0-16,-21 4 0 16,-18 1 0-16,-19 7 13 15,-11-1 8-15,-3 5-1 16,-3-1-5-16,-6 2-2 15,-11 0 1-15,-7 0 9 16,-3 0-4-16,0 0 4 16,-1 6-3-16,-7 2-21 15,0-1-3-15,-5 0-59 16,4-1-95-16,-2-3-343 0</inkml:trace>
  <inkml:trace contextRef="#ctx0" brushRef="#br0" timeOffset="47510.39">25975 15981 983 0,'0'0'376'15,"0"0"-212"-15,0 0-113 16,0 0-14-16,0 0-5 15,0 0 16-15,0 0 3 16,26-58-28-16,-16 49-8 16,2 1-1-16,3 5 1 15,-1 3-15-15,2 1 0 16,-1 23 0-16,0 14 10 16,-5 11 0-16,-2 6 2 15,-4 3-6-15,0-7-6 16,-4-10 7-16,2-7-7 0,-2-14 1 15,0-8-1-15,0-12 0 16,0 0 0-16,0-10-41 16,1-14 26-16,1-8-7 15,0-6-8-15,1-3 8 16,0 1 9-16,1 1 1 16,2 6 2-16,4 6 8 15,1 8-2-15,1 9 2 16,3 10 2-16,-2 0 7 15,1 20-6-15,-2 10 0 16,-2 3 15-16,-1 3-14 16,-3-7-1-16,-2-5 1 15,0-7 5-15,-1-8-7 0,-3-3 1 16,1-6 0-16,2 0 7 16,-2 0-8-16,4-12 1 15,1-8 2-15,1-5-3 16,5-5-25-16,-1-4-10 15,-1 4-8-15,3 6 31 16,-1 10 9-16,-1 9-14 16,2 5-11-16,-1 12 28 15,1 13 9-15,1 8 26 16,-1-2-6-16,1-3-10 16,2-6 0-16,1-8-3 15,2-8-5-15,-1-6-6 16,3 0-5-16,-2-9-40 0,-2-8-2 15,-3-7 7-15,-3 1 21 16,-2-2 13-16,-2 7 1 16,-2 5 1-16,-2 4-1 15,1 8 0-15,1 1-38 16,1 1 26-16,3 10 12 16,0 0 0-16,1 0-1 15,2-2-33-15,2-6-2 16,0-3 5-16,1 0 14 15,3-3 9-15,-1-10 8 16,-1-3 0-16,-2-4 1 16,-3-3 2-16,-3-1 10 15,-5 0 11-15,-3 0-3 16,0 4 8-16,-8 1-3 0,-8 5-1 16,-2 6-25-16,-3 8-8 15,-1 0-29-15,0 19 15 16,3 12 10-16,3 7 12 15,6 4-1-15,5-2 1 16,5-5-8-16,0-9-3 16,5-9-1-16,10-11-28 15,6-6 34-15,1-1 5 16,2-20 0-16,-2-8-13 16,4-8-5-16,-4-6 19 15,-3-5 7-15,-2-3 7 16,-4-3-13-16,-7-1-2 15,-3 2-12-15,-3 1 13 0,0 9 16 16,0 13 36-16,-3 14 28 16,0 16-28-16,0 9-26 15,0 37 3-15,2 30 43 16,-1 23 14-16,1-6-29 16,1-18-18-16,0-25-8 15,0-21-7-15,0-2-16 16,1-4-8-16,8-5-39 15,5-18-134-15,-1-4-129 16,-1-16-555-16</inkml:trace>
  <inkml:trace contextRef="#ctx0" brushRef="#br0" timeOffset="47848.18">27158 15557 575 0,'0'0'1089'15,"0"0"-924"-15,0 0-117 16,8 93-32-16,-4-38-5 16,2 5 40-16,0-1-20 15,3-4-12-15,-1-9-9 16,-1-9-8-16,2-13-1 16,-3-8 0-16,-2-12 0 15,2-4-1-15,2-6 0 16,2-18 11-16,2-8-10 15,4-8 5-15,4-5-6 16,2-1 1-16,5-1 11 0,2 6-11 16,2 7 8-16,-1 9-9 15,-1 8 0-15,-2 8-1 16,-5 9-15-16,-6 0-44 16,-6 3-62-16,-10 17-76 15,0-2-134-15,-10 1-364 0</inkml:trace>
  <inkml:trace contextRef="#ctx0" brushRef="#br0" timeOffset="48030.33">27339 15844 734 0,'0'0'705'0,"0"0"-502"16,0 0-104-16,40 94-37 0,-10-62 50 15,4-2-12-15,2-4-41 16,4-6-37-16,-4-1-22 15,-5-5-11-15,-2-2-51 16,-8-2-56-16,-7-4-130 16,-6-1-494-16</inkml:trace>
  <inkml:trace contextRef="#ctx0" brushRef="#br0" timeOffset="49500.67">22512 17031 1094 0,'0'0'286'0,"0"0"-286"16,0 0-2-16,-6-73-9 15,6 42 11-15,2-4 72 16,9 0-27-16,3-2-30 16,4 0-14-16,0 3-1 15,3 4 7-15,-1 7-7 16,3 2 0-16,-4 5 0 15,1 10-2-15,-4 6-8 16,2 6-4-16,3 34 14 0,3 38 6 16,4 33 10-1,1 13-8-15,-7-13-6 0,-6-35-1 16,-8-34 1-16,-2-9-1 16,0-3 6-16,0-1 5 15,-1-5 14-15,-2-12-7 16,-1-7-9-16,-1-5 21 15,-1 0 23-15,2-16-16 16,-1-14-8-16,1-10-15 16,-1-10-15-16,2-19 0 15,2 3 1-15,2-4 0 16,2 0 0-16,2 16 5 16,6 2-5-16,2 15 6 15,1 16-7-15,3 16-7 16,-2 9-3-16,6 39 10 0,-1 28 9 15,1 24 1-15,-5-4-1 16,-8-20-8-16,-5-25 1 16,-6-22 5-16,0 0-6 15,0-2 15-15,0-5-1 16,-2-9-8-16,-1-7-5 16,0-1 15-16,0-9 14 15,0-16-30-15,2-11 12 16,-1-10-4-16,4-12-9 15,4-5-14-15,0-2-24 16,3 0-19-16,4 4 22 16,4 5 16-16,5 11 18 15,2 11 0-15,1 13 1 16,0 10-2-16,2 11 1 16,0 10 1-16,1 29 17 0,1 34-8 15,-9 37-2-15,-6 21-6 16,-8 7-1-16,-9-8 1 15,0-19 0-15,0-11 0 16,0-24 7-16,0-22 49 16,0-19 23-16,4-11-11 15,11 0-24-15,8-4-32 16,5-1-5-16,5-10-8 16,3-9 0-16,1 0 0 15,0-20-27-15,0-5-44 16,1-6-103-16,15-13-110 15,-11 10-33-15,-3 0-726 0</inkml:trace>
  <inkml:trace contextRef="#ctx0" brushRef="#br0" timeOffset="49778.35">24448 17272 1018 0,'0'0'649'16,"0"0"-641"-16,0 0-8 15,81-17-31-15,-42 10 31 16,4-3 79-16,0 1-54 15,0 4-25-15,-4 0-58 16,-2 5-120-16,-10 0-99 16,-12 0-350-16</inkml:trace>
  <inkml:trace contextRef="#ctx0" brushRef="#br0" timeOffset="49944.01">24569 17472 955 0,'0'0'774'0,"0"0"-628"0,0 0-116 16,0 0-24 0,106 17 7-16,-53-17 13 0,4-3-9 15,-1-7-17-15,6-2-69 16,-13 3-252-16,-11 3-746 0</inkml:trace>
  <inkml:trace contextRef="#ctx0" brushRef="#br0" timeOffset="51654.12">26033 17529 970 0,'0'0'376'0,"0"0"-274"16,0 0-102-16,0 0-29 15,0 0 29-15,0 0 106 16,0 0-31-16,69-31-34 15,-47 6-15-15,0-3-5 16,0-4 1-16,-1-7-11 0,-3-8-5 16,-2-2-5-1,-2-5 1-15,-1-1-1 0,-6-5 0 16,-2 1 6-16,-5 1-6 16,0 0 11-16,0 5-3 15,-8 4-8-15,-1 5-1 16,2 9 1-16,1 12-1 15,5 9 0-15,-1 8 0 16,1 6-2-16,1 0-20 16,0 16 6-16,0 10 3 15,0 13 12-15,9 8 0 16,10 22 0-16,9 14 1 16,5 17 0-16,-3-7 0 15,-8-18 0-15,-11-23 0 16,-7-13 1-16,-1 6-1 0,-3-2 1 15,0 3-1 1,-1-7 1-16,-10-12 0 0,-3-6-1 16,-2-9 1-16,2-9 1 15,0-3-1-15,2-3 10 16,0-14-11-16,3-7-6 16,3-5 6-16,6-7-3 15,0-3 2-15,0-2-8 16,14 0-1-16,5 5 4 15,5 4-17-15,3 13 10 16,3 5 13-16,5 12-1 16,0 2 1-16,-3 16 10 0,-3 6-1 15,-9 9-8 1,-7 3 1-16,-10 2-1 0,-3-2 6 16,-6-3-5-16,-12-6 5 15,-4-4-1-15,0-8 7 16,3-9 2-16,4-4-5 15,5 0-1-15,5-7-9 16,5-5-2-16,3-5 2 16,17 0 0-16,8 0-9 15,8 1 2-15,4 6 7 16,8 1-15-16,1 6-32 16,5-2-37-16,3 3-9 15,-1 1-14-15,-2-5-25 16,-6 3-23-16,-5-5-53 15,-9 2 63-15,-6 0 47 0,-5-5 53 16,-10-2 45-16,-4 1 132 16,-4-1 86-16,-5-2-29 15,0-2-19-15,0 1-41 16,-5-3-26-16,-5 5-16 16,-2-1-4-16,-5 1-8 15,0 4-20-15,-3 4-12 16,-4 6-13-16,-1 0-21 15,-3 13-8-15,-2 13-1 16,0 5 0-16,2 5 0 16,2 6 0-16,10-5 0 15,5-1 0-15,7-7 0 16,4-5-1-16,12-4 0 0,13-4-17 16,6-10-5-16,5-2-2 15,2-4 12-15,2-7 4 16,-1-10-1-16,-2-3 1 15,-4-3 9-15,-6 1 0 16,-7 3 6-16,-6 4 6 16,-6 10-3-16,-5 5 7 15,-3 8 4-15,0 30 7 16,0 28 17-16,-8 25-16 16,-6 9-11-16,0-14-11 15,2-20 1-15,0-26-1 16,3-7-5-16,0 3-1 0,1-5 0 15,0-2 0-15,3-12-39 16,5-17-89-16,0 0-191 16,3-14-427-16</inkml:trace>
  <inkml:trace contextRef="#ctx0" brushRef="#br0" timeOffset="51984.99">27423 16571 1200 0,'0'0'314'15,"0"0"-226"-15,0 0-61 16,0 0-10-16,0 0 27 15,0 0-19-15,0 0 11 16,14 141 23-16,3-12-10 16,2 24-6-16,-3 2-4 15,-4-19 2-15,-6-27-14 16,-3-30-18-16,-1-20-9 16,0-18 0-16,-2-8-30 15,3-3-67-15,2-1-103 16,-2-4-283-16,2-14-209 0</inkml:trace>
  <inkml:trace contextRef="#ctx0" brushRef="#br0" timeOffset="53246.2">27709 17187 595 0,'0'0'394'15,"0"0"-274"-15,0 0-91 16,0 0-8-16,0 0 105 16,0 0-31-16,0 0 2 15,65 32 3-15,-53 7-21 16,0 2-24-16,-3 7-29 16,-3-1-11-16,-3-7 0 0,-3-4 2 15,0-6-2-15,0-7-5 16,0-7-1-16,0-10-8 15,0-3 11-15,0-3 8 16,0 0 20-16,0-16-18 16,0-7-22-16,2-10-9 15,9-6 8-15,2-4 1 16,1-10-21-16,3 2-4 16,4 2 15-16,-1 7 3 15,2 12-6-15,0 10 2 16,-1 14 11-16,-3 6-12 15,-1 17 12-15,-1 18 28 0,-2 8-9 16,-2 9-9-16,-2 1 6 16,0-2 21-16,-3-11-15 15,-1-8-10-15,-3-9-11 16,1-7 0-16,-1-9 0 16,-1-7 8-16,1 0-9 15,1-10 12-15,3-14-1 16,2-12-10-16,4-7-1 15,0-8-2-15,5 0-20 16,0 2-13-16,0 5 29 16,1 16 5-16,-2 14 0 15,-1 14-9-15,-2 14 0 16,-3 22 10-16,-2 10 23 0,-1 1-11 16,0 1-3-1,0-7-9-15,1-12 2 0,2-10-1 16,1-9 7-16,0-8-8 15,2-2 0-15,0-12-28 16,5-10 21-16,-1-9-14 16,3-6-1-16,0-2 9 15,-3 0-16-15,0 6-41 16,-3 13-28-16,-2 14-4 16,-2 6-97-16,-5 19 112 15,-3 15 87-15,-1 3 7 16,0 2 15-16,-1-6 7 15,2-6 10-15,3-11 2 16,3-8-8-16,6-8-8 16,2 0-8-16,2-14 18 0,3-6-33 15,1-9 50 1,-2-3-10-16,-1-4 5 0,-4-3 7 16,-5-1-28-16,-8 0-8 15,-3-1-17-15,-1 8 6 16,-17 8-7-16,-3 13 1 15,-1 12-1-15,-2 3-1 16,2 23 1-16,2 11 0 16,4 8 7-16,5-1 2 15,8-1 3-15,3-9-3 16,6-6-9-16,12-8-11 16,6-10 5-16,4-7-2 15,5-3 7-15,3-12-16 0,3-12 6 16,1-10 11-16,-1-5-10 15,0-10 10-15,-2-5 17 16,-3-18 5-16,-3-23-9 16,-8-25-1-16,-16-10-12 15,-7 3 0-15,-13 16 6 16,-4 34 17-16,3 19 39 16,3 24 21-16,2 10-20 15,-1 5-38-15,2 4-18 16,-1 8-7-16,2 7-26 15,-3 18 9-15,-1 38 17 16,5 40 8-16,6 45-7 0,8 15 0 16,21-3 12-1,10-18-13-15,3-31 0 0,-5-24 0 16,-4-20 0-16,-5-21 6 16,-1-9-5-16,3 4-1 15,4-1-6-15,1-4-23 16,-3-7-66-16,-9-8-132 15,-10-7-411-15</inkml:trace>
  <inkml:trace contextRef="#ctx0" brushRef="#br0" timeOffset="54236.25">29511 14672 371 0,'0'0'172'0,"0"0"-121"15,0 0-15-15,0 0 124 0,0 0 41 16,0 0-47-16,104 7-32 16,-61-2 0-16,8 0 3 15,3-3-25-15,2 2-29 16,3-1-21-16,-3-3-28 16,-4 1-13-16,-5-1-9 15,-9 0-25-15,-9 3-132 16,-13 0-171-16,-10-1-372 0</inkml:trace>
  <inkml:trace contextRef="#ctx0" brushRef="#br0" timeOffset="54449.21">29852 14763 363 0,'0'0'746'15,"0"0"-607"-15,0 0-107 16,0 0 17-16,2 121 156 15,11-43-23-15,1 22-90 16,2-8-23-16,-6-19-35 16,-2-21-21-16,-1-19-12 15,-1 2-1-15,3 1-72 16,4-2-142-16,-2-10-278 16,-2-15-315-16</inkml:trace>
  <inkml:trace contextRef="#ctx0" brushRef="#br0" timeOffset="54652.36">30372 15084 1313 0,'0'0'263'15,"0"0"-206"-15,0 0-56 16,108 0 6-16,-70 0 11 15,0 0-2-15,-2 0-16 16,0 3-13-16,-8 1-137 16,-13 0-350-16</inkml:trace>
  <inkml:trace contextRef="#ctx0" brushRef="#br0" timeOffset="54823.24">30398 15229 1340 0,'0'0'240'16,"0"0"-207"-16,0 0-32 16,85 3 15-16,-46-2-1 15,7-1-14-15,3 3-1 16,21-2-49-16,-11 0-295 16,-10-1-770-16</inkml:trace>
  <inkml:trace contextRef="#ctx0" brushRef="#br0" timeOffset="55408.21">31324 14609 370 0,'0'0'1085'0,"0"0"-1085"15,0 0-39-15,0 0-55 16,0 0 94-16,0 0 111 16,0 0 35-16,-27 140-59 15,26-42-39-15,1-3 0 16,0-15 9-16,0-23-14 16,0-19-18-16,0 3-12 15,0 2-7-15,0 1-5 16,0-9 0-16,0-10 6 15,0-7-7-15,0-9 1 16,0-8 9-16,0-1 2 16,9-8 7-16,6-17-1 0,4-9-11 15,8-11-6-15,8-8 0 16,9-17-1-16,-2 6 5 16,6-4-4-16,0 2-1 15,-4 10 1-15,4 0 0 16,0 7-1-16,-8 8 0 15,-2 7-7-15,-8 7-40 16,-7 8-55-16,-8 9-68 16,-6 3-80-16,-9 7-375 0</inkml:trace>
  <inkml:trace contextRef="#ctx0" brushRef="#br0" timeOffset="55672.06">31420 14973 485 0,'0'0'376'16,"0"0"-194"-16,0 0-38 16,70 93 32-16,-25-56 58 15,3 1-70-15,7 0-69 16,1-1-5-16,1 1-29 15,-2-6-13-15,-7-2-23 16,-3-4-14-16,-7-2-11 0,-5-4-15 16,0-1-55-1,-9-5-162-15,-8-4-756 0</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6-11T19:42:29.217"/>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FF0000"/>
    </inkml:brush>
  </inkml:definitions>
  <inkml:trace contextRef="#ctx0" brushRef="#br0">6017 3205 765 0,'0'0'274'16,"0"0"-113"-16,0 0-94 15,0 0 50-15,0 0 30 16,0 0-8-16,0 0-29 16,0 0-25-16,0 0-19 15,0 0-8-15,0 0-10 16,-5 0-15-16,-4-6-5 16,-4 0-11-16,-2 1-8 15,-4 0-2-15,-7 2-7 0,-5 3-1 16,-2 0-7-16,-4 0-3 15,-2 8-17 1,0 6 5-16,2 1 5 0,6 5-5 16,-1 2-14-16,4 4-1 15,7 2 9-15,0 3 1 16,3 3 16-16,6 1-1 16,3 5 7-16,2-1-2 15,7 3-1-15,0 2 7 16,0-1-4-16,18 2 4 15,1-4-7-15,7-2 7 16,2-5 2-16,6-4 0 16,5-8 0-16,1-6 0 15,8-8 0-15,1-6 10 0,5-2-1 16,1 0 5-16,3-6 0 16,-1-4 3-16,-2 0-5 15,-1 2-3-15,-5-2-3 16,-4 3-5-16,-1 0 0 15,-8 3 1-15,-3 1-1 16,-6 1 0-16,-3 2 1 16,-8-3-2-16,-4 3 1 15,-3 0-1-15,-6 0 0 16,-3 0 0-16,0-5-14 16,-4 1-124-16,-11-4-259 0</inkml:trace>
  <inkml:trace contextRef="#ctx0" brushRef="#br0" timeOffset="779.89">6415 3192 869 0,'0'0'221'0,"0"0"-153"16,0 0-17-16,0 0 7 15,0 0 44-15,0 0 6 16,0 0-40-16,-6-30-43 15,6 30-16-15,0 0-9 16,0 11 7-16,3 16-7 16,9 12 20-16,0 14 4 15,0 10-7-15,3 4-4 16,-3 0-12-16,1-1-1 16,-4-6 0-16,0-9-2 15,1-7-76-15,-5-8-137 16,-2-11-127-16,-3-11-268 0</inkml:trace>
  <inkml:trace contextRef="#ctx0" brushRef="#br0" timeOffset="1030.08">6403 3495 705 0,'0'0'234'16,"0"0"-153"-16,0 0-14 16,100-2 141-16,-54 2-41 15,2 0-57-15,1 0-25 16,2 2-9-16,-5-1-36 0,0 1-25 16,-7 0-15-16,-6-2-3 15,-5 0-106-15,-7 0-162 16,-9-5-377-16</inkml:trace>
  <inkml:trace contextRef="#ctx0" brushRef="#br0" timeOffset="1262.05">6819 3101 1061 0,'0'0'243'0,"0"0"-182"0,0 0-39 16,0 101-13 0,0-51 2-16,6 8 82 0,5 4 2 15,-4-1-47-15,2-3-32 16,-3-4-16-16,0-11-41 16,0-6-101-16,-3-12-79 15,4-12-480-15</inkml:trace>
  <inkml:trace contextRef="#ctx0" brushRef="#br0" timeOffset="1567.5">7141 3420 1051 0,'0'0'176'0,"0"0"-113"16,17 73-34-16,-11-41 14 15,-2-2 92-15,2-7-34 16,1-5-52-16,1-2-26 16,1-7-12-16,6-1-4 15,-2-3-7-15,5-4 1 16,2-1 1-16,2 0 5 16,3 0-6-16,-1-4 8 15,3-2-9-15,-1 2 1 16,0-1-1-16,3 1 1 15,-4 1-1-15,2-2-12 16,-2-4-111-16,-5-2-177 16,-6 2-447-16</inkml:trace>
  <inkml:trace contextRef="#ctx0" brushRef="#br0" timeOffset="1801.81">7511 3258 157 0,'0'0'1202'0,"0"0"-1053"15,0 0-101-15,0 92 2 16,6-28 50-16,12 24 45 16,9 19-12-16,-2-9-51 0,-4-17-45 15,-6-27-28-15,-3-14-4 16,-2 2-5-16,4 15-57 15,-2-8-109-15,-6-12-569 0</inkml:trace>
  <inkml:trace contextRef="#ctx0" brushRef="#br0" timeOffset="2853.14">6560 7332 998 0,'0'0'221'15,"0"0"-106"-15,0 0 46 16,0 0-51-16,0 0 20 16,0 0-12-16,0 0-43 15,-33-37-24-15,12 31-20 0,0 2-11 16,-9 1-18-1,-7 3-1-15,-3 0 0 0,-1 13 0 16,0 5 0-16,2 7-1 16,3 4-1-16,5 7 0 15,2 3 0-15,1 3 0 16,9 2 0-16,2-2 1 16,8-2-2-16,2 1 1 15,7-3-7-15,0 1 6 16,10-1 1-16,10-2 0 15,5-5-6-15,5-1 6 16,7-7-1-16,5-4-5 16,4-7 7-16,8-4-1 15,2-8 1-15,6 0 1 16,0 0-1-16,1-11 1 0,0-3-1 16,-4 3 2-16,-4 0-1 15,-8 1 0-15,-6 3 1 16,-9 2 4-16,-10-1-5 15,-7 6 11-15,-6-1-2 16,-3 1-9-16,-3 0 0 16,-3 0 0-16,0 0-1 15,1-2-6-15,-1-1-115 16,0-1-457-16</inkml:trace>
  <inkml:trace contextRef="#ctx0" brushRef="#br0" timeOffset="4273.35">9040 3394 960 0,'0'0'155'15,"0"0"-145"-15,0 0 13 16,0 0 23-16,94-10 66 15,-52 7-9-15,4 2 20 16,2-1-47-16,4 1-27 16,-3-1-18-16,-2 1-12 15,-3-2 4-15,-5 2-13 16,-5-2-2-16,-4 3-8 16,-6 0 0-16,-6-3-1 15,-2 3-35-15,-5 0-170 0,-8 0-195 16</inkml:trace>
  <inkml:trace contextRef="#ctx0" brushRef="#br0" timeOffset="4571.96">9247 3162 1204 0,'0'0'226'0,"0"0"-172"16,0 0-35-1,0 0-9-15,0 0 3 0,0 0-6 16,0 0-6-16,41 113 36 16,-15-43 30-16,0-2-27 15,-7-6-13-15,-4-17-3 16,-1 2-13-16,0 1-10 15,-6-11 0-15,3-8-1 16,2-6-2-16,-4-9-132 16,0-7-678-16</inkml:trace>
  <inkml:trace contextRef="#ctx0" brushRef="#br0" timeOffset="6104.95">10663 3120 1145 0,'0'0'163'0,"0"0"-129"15,0 0-21-15,0 0-12 16,0 0 1-16,0 0 12 15,0 0-2-15,-48 32-11 16,41-13 0-16,4 8-1 0,0 5 0 16,3 9 2-16,0 5 5 15,10 8-6-15,11 2 8 16,11 2-4-16,9-4-5 16,7-8-6-16,6-7 6 15,4-11 0-15,1-6 1 16,1-12-1-16,-2-10 0 15,2-3 0-15,-4-21 10 16,-3-12 41-16,-4-10 28 16,-4-20-14-16,-8 4 14 15,-16-5-16-15,-12-3-33 16,-9 9 7-16,-16-6-30 16,-17 2 9-16,-9 4-10 0,-10 8-3 15,-6 6-2-15,-7 10 5 16,-2 10 18-16,-4 13-17 15,1 11 1-15,1 3-8 16,6 20-1-16,8 11 0 16,12 7-8-16,13 10-1 15,23 29-59-15,7-11-212 16,1-5-499-16</inkml:trace>
  <inkml:trace contextRef="#ctx0" brushRef="#br0" timeOffset="6613.99">11710 3456 1197 0,'0'0'228'16,"0"0"-227"-16,0 0 6 15,91-26-1-15,-55 26-5 16,1 4 15-16,-1 18 39 16,-5 9 13-16,-7 8 8 15,-9 10-31-15,-15 14 0 16,-16 19-4-16,-19-5-4 0,-4-8-14 15,-4-14-13-15,9-20 1 16,-2-2-4-16,2-8 21 16,8-11 5-16,6-14-16 15,6-3-16-15,5-19-1 16,6-8-26-16,3-1-20 16,11 3 27-16,14 10 10 15,6 11 4-15,5 7 5 16,6 23 32-16,1 10 38 15,2 6 1-15,-5 0-23 16,0-5 2-16,-4-7-11 16,-3-8-22-16,0-8-17 0,1-7 0 15,8-4 0 1,31-16-96-16,-9-8-225 0,-3-3-738 0</inkml:trace>
  <inkml:trace contextRef="#ctx0" brushRef="#br0" timeOffset="7221.13">13962 3423 844 0,'0'0'321'0,"0"0"-237"15,0 0-61-15,82 7-5 16,1-6 85-16,30 1 62 0,12-2-73 15,-3 0-50-15,-11 0-21 16,-19 0-13-16,-13 0-7 16,-20 1-1-16,7 1-80 15,-22-2-229-15,-8 0-584 0</inkml:trace>
  <inkml:trace contextRef="#ctx0" brushRef="#br0" timeOffset="7672.91">15134 3343 1056 0,'0'0'229'0,"-1"71"-158"0,-3-19-46 16,2 5-9-16,1 0 33 15,1-8 5-15,0-8-22 16,0-12-12-16,0-11-7 15,0-11-6-15,0-7 12 16,0-2 16-16,0-20 108 16,1-14-102-16,1-10-41 15,-2-9-6-15,0-5-11 16,-2 2 16-16,-5 2 0 16,-1 8 1-16,2 8 1 15,5 11 20-15,1 11-21 16,0 10-6-16,10 8-13 15,14 3-12-15,12 20 30 16,6 10 1-16,7 6 1 0,1 4-1 16,-2 0 7-16,-3-3-1 15,-11-3 19-15,-10 1 0 16,-15-3 4-16,-9-1 2 16,-13 0 3-16,-18-2-8 15,-8-5-11-15,-5-4-7 16,3-10-8-16,-3-7 0 15,13-5-120-15,10-1-548 0</inkml:trace>
  <inkml:trace contextRef="#ctx0" brushRef="#br0" timeOffset="8633.56">17934 3219 1213 0,'0'0'241'0,"0"0"-164"16,0 0 15-16,-92-68 19 15,59 51-37-15,0 3-32 0,-4 4-15 16,3 4-10-16,-2 6-6 15,-2 0-11-15,3 17 0 16,-2 8 5-16,7 11-5 16,6 17-6-16,13 28 5 15,13 28 0-15,33 12 1 16,19-4 0-16,6-25 0 16,-8-33 0-16,18-7-2 15,17-18 1-15,13-10 0 16,12-11-1-16,-24-13-8 15,-26-19-38-15,-16-4-28 16,-8-12-60-16,8-20-8 16,3-23 32-16,-5-24 59 0,-16-3-30 15,-19 15 25-15,-9 24 58 16,0 26 25-16,-3 10 36 16,-6 4 53-16,1 6 50 15,1 7 20-15,-2 13-92 16,0 28-75-16,6 42-9 15,3 34-7-15,21 19 8 16,15-2-8-16,6-28-1 16,-5-29-1-16,-3-22-7 15,3-10 7-15,11-6 1 16,11-3 0-16,7-12 1 16,-2-11-1-16,-2-19 0 0,-1-31 0 15,-9-25 12-15,-12-21-11 16,-19-5 15-16,-21 7-7 15,-13 20 1-15,-17 21 9 16,-1 14 31-16,-7 6 10 16,-12 0 13-16,-22 2 4 15,-4 6-31-15,-2 18-29 16,1 7-17-16,17 30-10 16,-1 39-48-16,19-5-100 15,17-1-525-15</inkml:trace>
  <inkml:trace contextRef="#ctx0" brushRef="#br0" timeOffset="9046.17">19418 3739 1545 0,'0'0'175'16,"0"0"-175"-16,0 0-29 16,0 0 13-16,0 0 16 15,110-38 48-15,-75 45 14 16,5 15-30-16,-2 10-15 16,-7 6-15-16,-7 10 8 15,-17 6 3-15,-7 2 24 16,-15 2-11-16,-22 0-14 0,-9-6-6 15,-5-5 0-15,5-11-5 16,3-11 5-16,11-10 7 16,7-14 7-16,10-1 11 15,6-9-3-15,9-8 7 16,5 2 31-16,24 3-47 16,13 8-7-16,13 4-11 15,10 0 5-15,3 12-6 16,2 1-14-16,27 1-64 15,-19-4-122-15,-10-8-581 0</inkml:trace>
  <inkml:trace contextRef="#ctx0" brushRef="#br0" timeOffset="9303.39">20437 3614 1455 0,'0'0'204'0,"0"0"-98"16,115 14-34-16,-54-4-31 16,3-2 16-16,1 1-13 15,0-1-23-15,-1-3-11 0,-10-2-10 16,-9-3-27-1,-17 0-124-15,-13-7-337 0,-12-5-558 0</inkml:trace>
  <inkml:trace contextRef="#ctx0" brushRef="#br0" timeOffset="9484.94">20654 3399 578 0,'0'0'1103'0,"0"0"-939"15,0 0-106-15,-9 147-14 16,9-43 56-16,0 10 20 16,9-9-50-16,-2-26-45 15,-3-29-25-15,7-10-25 16,0-16-171-16,0-8-892 0</inkml:trace>
  <inkml:trace contextRef="#ctx0" brushRef="#br0" timeOffset="9931.62">22613 3193 978 0,'0'0'191'15,"0"0"-71"-15,0 0-23 0,0 0 1 16,0 0-45 0,8 101 81-16,7-7 4 0,1 16-43 15,-3 1-60-15,-3-18-25 16,-7-24-9-16,0-19-1 15,-3 2-50-15,0-16-290 16,0-8-551-16</inkml:trace>
  <inkml:trace contextRef="#ctx0" brushRef="#br0" timeOffset="10145.07">22563 3679 1446 0,'0'0'207'0,"0"0"-137"16,141 0-9-16,-40 0 36 15,10 0-17-15,-5-3-33 16,-21-3-22-16,-25-1-18 16,-17-1-7-16,3-9-55 15,-7 0-144-15,-7 0-386 0</inkml:trace>
  <inkml:trace contextRef="#ctx0" brushRef="#br0" timeOffset="10359.93">23101 3160 1513 0,'0'0'258'0,"0"0"-197"0,0 112-39 15,2-9 8-15,8 14 65 16,3 5-22-16,0-14-48 16,-3-14-18-16,0-21-7 15,-1-17-64-15,8-6-155 16,-5-20-364-16,-1-7-426 0</inkml:trace>
  <inkml:trace contextRef="#ctx0" brushRef="#br0" timeOffset="10728.89">23561 3842 1428 0,'0'0'215'0,"0"0"-165"16,0 0-18-16,108 54 64 16,-79-20 2-16,-13 6-29 15,-10 3-28-15,-6 1-6 16,-12-2-16-16,-18 0-8 15,-8-5-11-15,-7-5-3 16,0-8-9-16,2-9 3 16,6-11 9-16,7-4-6 15,6-7-19-15,9-12 11 16,7 2 1-16,8 2 13 16,0 7 6-16,19 4-5 15,4 4 7-15,9 0 7 0,1 8 21 16,4 5 3-16,1-1-10 15,0-1-10-15,1 0-11 16,0-5-8-16,1-1-1 16,0-5-18-16,0 0-53 15,17-17-82-15,-9-5-250 16,-8-1-469-16</inkml:trace>
  <inkml:trace contextRef="#ctx0" brushRef="#br0" timeOffset="11180.47">24030 3355 1109 0,'0'0'223'15,"0"0"-169"-15,0 0-38 16,0 0-2-16,-38 94 94 15,38-30 5-15,5 27-46 16,27 22-39-16,11 4-19 16,5-21-2-16,-5-27-5 15,-7-30-1-15,6-7 0 16,7-2 0-16,12 0 6 16,11-6-7-16,-2-11 1 15,-1-13 5-15,-2-4-4 0,-3-25 12 16,0-24 15-1,-9-28 9-15,-10-30-7 0,-18-11 7 16,-21 0-1-16,-6 14-8 16,-23 30 13-16,1 17 23 15,-2 18 25-15,-6 4-9 16,-11-2-13-16,-12 3-20 16,-23-3-32-16,-18 14-10 15,-16 18-6-15,-4 9-1 16,9 35-13-16,23 9-36 15,4 24-88-15,20-13-224 16,9-4-1304-16</inkml:trace>
  <inkml:trace contextRef="#ctx0" brushRef="#br0" timeOffset="19829.7">21625 3350 204 0,'0'0'202'16,"0"0"-51"-16,0 0 19 16,0 0 43-16,0 0-38 15,0 0-31-15,0 0 7 0,0 0-25 16,-3 0-5-16,-2-3-39 15,1-3-9-15,-2-2-22 16,-1 2-16-16,2 0-4 16,0-1-12-16,1 0-7 15,1-1-2-15,0 0-2 16,1-3-8-16,1-1-14 16,1-1 14-16,0-3 0 15,0-1 0-15,9-3-19 16,4 1 17-16,2-1-15 15,4 2 5-15,1 1-1 16,4 2 11-16,1 0 1 0,3 4-5 16,2 0 6-16,2 6-13 15,-1 4 13-15,-1 1 0 16,0 6-1-16,-4 12-1 16,0 8-6-16,-7 2 8 15,-1 6 6-15,-4 1-6 16,-6 2 0-16,-5 1 1 15,-3-2 5-15,0 3-5 16,-8 0-1-16,-7 0 0 16,-6 0 1-16,1-1 0 15,-5-1-1-15,0-1 0 16,-4 0 0-16,-1-3 0 16,-1-1 0-16,-2-1-1 0,0 2 0 15,2 0 0-15,1 1-6 16,5-2 6-16,3 1 0 15,5 0 0-15,4 1 0 16,4-2-2-16,3-2 2 16,3-3-5-16,3-4 5 15,0-6 1-15,0-6-2 16,3-4-5-16,7-6 4 16,5-1-4-16,0 0-5 15,4-8 11-15,1-4-6 16,1-4 7-16,-1 2 0 15,0 2-1-15,-2 5 0 16,3 4-10-16,-3 3 11 0,4 0-1 16,0 12 0-1,1 3 1-15,1 2 0 0,0 2 0 16,-1-3 1-16,1 0 0 16,-1-6 5-16,2-4-6 15,-1-3 0-15,1-3 1 16,-2 0-1-16,-2-8 0 15,-1-4 6-15,-3-4-5 16,-1-5-1-16,3-21-193 16,-5 4-155-16,-3 1-883 0</inkml:trace>
  <inkml:trace contextRef="#ctx0" brushRef="#br0" timeOffset="21992.92">10006 3137 793 0,'0'0'183'0,"0"0"-73"15,0 0-3-15,0 0-20 16,0 0 9-16,0 0-38 16,0 0 0-16,-65-68 23 15,64 51-46-15,-1 2-35 16,2-4 9-16,0 1 7 15,3-1-15-15,9 0-1 16,0-2 7-16,6 2-7 16,0 2 1-16,3 0-1 15,2 6-8-15,4 4-5 16,3 6 13-16,7 1 1 16,4 4-1-16,0 14 1 15,-2 8-1-15,-1 7-1 0,-9 11 0 16,-5 9 0-16,-10 4 1 15,-9 5 0-15,-5 3-17 16,-10 0-2-16,-15 0-12 16,-5-1 8-16,-7-1 16 15,-4-5 5-15,-1-5 1 16,1-9-1-16,5-7 2 16,5-10 0-16,7-7 2 15,9-8-2-15,5-5 1 16,5-4 0-16,4-3 5 15,1 0-6-15,0 0-10 16,0 0-25-16,4 0 13 16,8-4 21-16,-2 0 1 0,1 1-1 15,2 2 0-15,-1 1-6 16,4 0-3-16,1 5 10 16,4 9-1-16,3 6-1 15,-1 2-4-15,0 4 6 16,2-2-7-16,1-3 7 15,0-3 0-15,1-6 0 16,2-5 0-16,-1-7 0 16,2 0 1-16,-3-3-1 15,0-11 2-15,-2-2-2 16,3-9-6-16,-5 2-42 16,-5 3-504-16</inkml:trace>
  <inkml:trace contextRef="#ctx0" brushRef="#br0" timeOffset="34455.87">6288 6399 217 0,'0'0'226'0,"0"0"-113"15,0 0-21-15,0 0 15 16,0 0 5-16,-3-5 0 0,3 3-11 15,0 2-20-15,0 0-13 16,0 0-13-16,-1 0 4 16,1 0 4-16,0 0-4 15,-2 0-1-15,2 0 1 16,-1 0-14-16,1 5-26 16,-2 11 2-16,2 5-12 15,0 7 0-15,0 6-8 16,0 6 5-16,0 2-5 15,0 1 5-15,0 4-5 16,0-4 1-16,3-4 8 16,2-5-10-16,-2-6 0 15,-2-8 7-15,2-7 1 0,-1-5-2 16,-2-3 1-16,1-4-6 16,-1-1 1-16,0 0 7 15,0 0-2-15,0 0-6 16,0 0 1-16,0 0 4 15,0 0-6-15,0 0 0 16,0 0-9-16,0-10-125 16,0-4-200-16,0-4-574 0</inkml:trace>
  <inkml:trace contextRef="#ctx0" brushRef="#br0" timeOffset="34988">6006 5299 396 0,'0'0'243'15,"0"0"-109"-15,0 0-47 16,0 0 24-16,0 0 12 15,0 0-10-15,0 0-35 16,0 0-19-16,0 4-25 16,0 10-13-16,0 7 1 15,-3 7 35-15,0 9 2 16,0 8-25-16,-1 7-11 16,1 7 3-16,0 2-1 15,0-2-6-15,1 0-10 16,2-6-8-16,0-8 5 15,0-9-5-15,0-8 0 0,0-11 1 16,0-3-2 0,0-6 0-16,0-3-2 0,0-4-5 15,0-1-101-15,3 0-78 16,-1-4-215-16,-2-5-138 0</inkml:trace>
  <inkml:trace contextRef="#ctx0" brushRef="#br0" timeOffset="35266.28">5984 5818 97 0,'0'0'568'0,"0"0"-392"15,0 0-76-15,0 0-12 16,0 0-27-16,0 0 56 0,0 0-13 16,52-22-28-1,-19 17-8-15,6 3 18 0,10-1-40 16,4 2-14-16,3 0 94 15,4-4-72-15,-7 1-31 16,-2 0-8-16,-11 0-8 16,-10 2-7-16,-3 0 1 15,-11 1 0-15,-7 1 0 16,-4 0-1-16,-4-2 0 16,-1 2-25-16,0-6-111 15,-6 1-189-15,-7-3-492 0</inkml:trace>
  <inkml:trace contextRef="#ctx0" brushRef="#br0" timeOffset="35552.33">6312 5363 1106 0,'0'0'245'0,"0"0"-174"15,0 0-42-15,0 0 4 16,0 0 24-16,0 0 14 16,0 0 33-16,24 143-18 15,-6-43-37-15,1-2-21 16,-7-18-7-16,-3-25-14 16,-3-19-6-16,0 6 1 0,0-1-1 15,4-1 1-15,-5-7-1 16,-1-9-1-16,-1-4-50 15,0-9-188-15,-3-2-152 0</inkml:trace>
  <inkml:trace contextRef="#ctx0" brushRef="#br0" timeOffset="36324.18">7234 7501 10 0,'0'0'283'15,"0"0"-146"-15,0 0 7 16,0 0 41-16,0 0 6 15,0 0-18-15,0 0-15 16,-31 0-4-16,31 0-22 16,0 0-21-16,0 0-14 15,0 0-47-15,0 0-24 0,0 0-14 16,0 0-5-16,1 0-6 16,14 0 8-16,3 0 21 15,7 0 9-15,8 0-15 16,7 0-11-16,5 0-3 15,4-1 2-15,4-2 17 16,-1-2-12-16,-3 2-9 16,-6 0-2-16,-3 0-6 15,-9 1 0-15,-8 2 1 16,-5 0 0-16,-9 0 0 16,-6 0 0-16,0 0 0 15,-3 0 6-15,0 0-6 0,0 0-1 16,0 0 1-16,0 0-1 15,0 0 0-15,2-3-47 16,3 3-166-16,0 0-362 16,-1-4-585-16</inkml:trace>
  <inkml:trace contextRef="#ctx0" brushRef="#br0" timeOffset="36685.57">8060 7072 162 0,'0'0'979'15,"0"0"-832"-15,0 0-105 16,0 0-24-16,0 0 9 15,0 0 57-15,0 0 36 16,39 111-32-16,-24-48-16 16,6 19-9-16,-2 0-31 15,-7-9-16-15,2-8-3 16,-7-17-6-16,-1 4-1 16,-2 0 0-16,-1-8-4 15,0-10-1-15,-1-10 1 16,-2-7-2-16,0-7 0 15,0-8-79-15,0-2-153 0,0-4-109 16,0-9-307-16</inkml:trace>
  <inkml:trace contextRef="#ctx0" brushRef="#br0" timeOffset="36940.01">8133 7565 232 0,'0'0'900'0,"0"0"-763"16,0 0-112-16,0 0-8 16,0 0 31-16,0 0 77 15,0 0 32-15,99-29-56 0,-56 21-50 16,2-1-22-16,4-2-4 16,-3 3 3-16,-1 0-16 15,-3 2-5-15,-8 1-6 16,-1 2 0-16,-6-1-1 15,-8 3-29-15,-10-1-75 16,0 1-163-16,-9 0-347 0</inkml:trace>
  <inkml:trace contextRef="#ctx0" brushRef="#br0" timeOffset="37211.98">8425 7110 1275 0,'0'0'337'0,"0"0"-247"16,0 0-72-16,0 0-17 16,3 119 21-16,14-42 56 15,4 0-1-15,-2-7-27 16,-2-8-22-16,-7-17-10 15,3 2-10-15,-2-2-7 16,-3-8 0-16,-1-8-1 16,-6-5-40-16,1-5-236 15,-2-3-655-15</inkml:trace>
  <inkml:trace contextRef="#ctx0" brushRef="#br0" timeOffset="37953.68">6294 8548 854 0,'0'0'308'15,"0"0"-166"-15,0 0-41 16,0 0-11-16,0 0 0 16,0 0-24-16,0 0-18 0,2 24-22 15,5 7-5-15,2 10 14 16,0 10-2-16,6 4-3 16,-5 2-3-16,-1-1-9 15,0-4 0-15,0-3-10 16,-3-7-3-16,0-9-5 15,-3-7-1-15,1-9 0 16,-1-5-9-16,-1-7-66 16,-1-2-216-16,1 1-427 0</inkml:trace>
  <inkml:trace contextRef="#ctx0" brushRef="#br0" timeOffset="38331.93">6306 9501 880 0,'0'0'233'0,"0"0"-166"16,0 0-46-16,-9 109 30 0,9-65 46 16,0 8 31-16,0 4-35 15,7 0-35-15,1 2-17 16,-2-4-10-16,6-4 4 16,-5-9-15-16,-1-5-10 15,-1-7 3-15,-2-6-12 16,0-5 0-16,-3-1-1 15,1-1-6-15,-1-3-63 16,0-3-111-16,0-3-60 16,0-4-300-16,-6-3-38 0</inkml:trace>
  <inkml:trace contextRef="#ctx0" brushRef="#br0" timeOffset="38599.93">6230 9994 644 0,'0'0'227'16,"0"0"-94"-16,0 0-10 15,0 0-19-15,0 0-7 16,0 0-22-16,0 0 4 16,-3-27-27-16,22 24 34 15,5 0-6-15,15 2 0 16,9-1-43-16,7 0 2 15,9 2 10-15,-3-5-24 16,-1-1-11-16,-8 0-14 16,-4-3 0-16,-11 1-43 15,0-8-109-15,-10 3-183 0,-12 1-452 16</inkml:trace>
  <inkml:trace contextRef="#ctx0" brushRef="#br0" timeOffset="38843.25">6674 9677 1145 0,'0'72'216'0,"8"14"-130"16,1-2-22-16,3-16 23 0,-6-27 43 15,-2-5-35 1,2-1-51-16,3-2-27 0,-3-3-17 16,-3-16-61-16,-3-7-257 15,0-7-699-15</inkml:trace>
  <inkml:trace contextRef="#ctx0" brushRef="#br0" timeOffset="39567.96">5041 7925 664 0,'0'0'205'0,"0"0"-90"16,0 0 52-16,0 0-21 16,0 0-10-16,0 0 15 15,0 0-11-15,-25-9-39 16,25 9-32-16,0 0-25 0,0 0-19 16,0 0-17-1,6 0-8-15,19 0-1 0,14 0 1 16,10 3 10-16,12 0-3 15,7-2-6-15,1-1 8 16,0 0 13-16,-5 0-5 16,-4-7-8-16,-8-1-8 15,-4 2 0-15,-11 1 6 16,-7 0-7-16,-12 2 0 16,-5 1 1-16,-7 2-1 15,-4 0 1-15,-1 0 0 16,-1 0 5-16,0 0-5 15,0 0 0-15,0 0-1 16,0 16-18-16,0-2-146 0,0 1-505 0</inkml:trace>
  <inkml:trace contextRef="#ctx0" brushRef="#br0" timeOffset="40265.99">3791 7508 846 0,'0'0'222'16,"0"0"-162"-16,0 0-42 16,0 0 1-16,0 0 30 15,3 84 9-15,2-49-8 16,-1 7-5-16,2 9-5 0,3 15-2 15,0 18 17-15,7 18-4 16,-4-10-28-16,-4-17-11 16,2-21-12-16,-5-21 0 15,1 1 1-15,0 0 0 16,0-1 0-16,-2-11-1 16,0-10 0-16,-2-12-37 15,1 0-162-15,0 0-403 0</inkml:trace>
  <inkml:trace contextRef="#ctx0" brushRef="#br0" timeOffset="40569.91">3797 8047 851 0,'0'0'215'15,"0"0"-157"-15,0 0-26 16,0 0 27-16,0 0 20 16,90-18 3-16,-53 18-6 15,6 0-15-15,5 0 1 16,1 0-20-16,-2 2-20 16,-1 2-12-16,-6-2 17 15,-4-2-5-15,-2 0-14 0,-8 0 1 16,-7 0-8-1,-7 0-1-15,-2 0-1 0,-4 0-76 16,-6 0-151-16,0 0-299 0</inkml:trace>
  <inkml:trace contextRef="#ctx0" brushRef="#br0" timeOffset="40905.21">4176 7527 958 0,'0'0'196'0,"0"0"-165"0,0 0-23 15,0 0 37-15,26 100 44 16,-3-16 42-16,9 35-53 15,4 12-12-15,-5-2-17 16,-6-31-30-16,-10-33-10 16,-9-22-2-16,0-12 1 15,0-2 11-15,3 1-6 16,-2-4-2-16,-2-7-3 16,-2-9-7-16,-2-6-1 15,1-4-1-15,1 0-69 16,0-6-183-16,-3-6-552 0</inkml:trace>
  <inkml:trace contextRef="#ctx0" brushRef="#br1" timeOffset="69031.98">5672 9128 383 0,'0'0'179'16,"0"0"-75"-16,0 0-26 16,0 0-6-16,0 0 0 0,0 0 31 15,0 0-11-15,11 0-22 16,-5-2-24-16,2-5-8 15,3-2 4-15,1-4-8 16,1-2-9-16,2-2-13 16,0 1-11-16,3 1 0 15,0 0 2-15,1 3-3 16,2 0 1-16,3 4 5 16,4 2-5-16,1 1 0 15,-1 2 8-15,3 2-8 16,-1-1 9-16,0 1-1 15,3 1 0-15,0 0-8 16,1 0 5-16,-1 0-4 16,7 5 0-16,-4 11 4 15,0 2-5-15,-5 3 5 0,-1 1 1 16,-5-4-6-16,-4-2 0 16,-3-5 5-16,-2-5-6 15,-2 1 2-15,-1-5-1 16,-1-2 5-16,-1 0 4 15,2-1 40-15,-4-12-15 16,3-2 17-16,0-2-18 16,-3-2-21-16,0-1-5 15,-2 2-2-15,4 4-6 16,-2 4-6-16,2 7-18 16,3 3 24-16,5 5 18 15,2 13-8-15,3 4-9 0,0 0 6 16,3-2-4-16,-2-6-2 15,0-4 6-15,1-6-6 16,1-4 8-16,-2 0-8 16,0-11 1-16,-1-5-2 15,0-2-12-15,0 1 12 16,3 2 6-16,3 10-6 16,1 5-2-16,-1 0 2 15,0 11 2-15,1-4-2 16,-7-3-86-16,-12-4-569 0</inkml:trace>
  <inkml:trace contextRef="#ctx0" brushRef="#br1" timeOffset="69924.2">7201 7271 834 0,'0'0'205'15,"0"0"-54"-15,0 0-28 0,0 0-3 16,0 0-27-16,0 0-48 16,0 0-32-16,5 0-12 15,6 1 0-15,3 6 11 16,7 3 7-16,4 3-10 15,3-4-9-15,5 4 10 16,0-4-10-16,1 1 6 16,1-3-5-16,-4 0-1 15,0-1 0-15,-7 1 7 16,-5-2-7-16,-5 3 0 16,-8 2 1-16,-6 3 8 15,0 1 7-15,-3 8 4 16,-14 6-5-16,-8 3-9 0,1 7-4 15,-1-2 6-15,0-1-1 16,5 0 16-16,2-6 4 16,8-5-13-16,5-4-13 15,5-3-1-15,0-3 0 16,3-5-5-16,14 1 5 16,5-1 0-16,3-1 0 15,5-1 0-15,0 1 1 16,1 3-1-16,-2 5 1 15,-4 6 0-15,-4 3 7 16,-2 7-7-16,-5 7 6 16,-1 2 8-16,-4 2 17 15,-3-2 10-15,0-4-7 0,0-3-1 16,0-4 3-16,3-5-11 16,2-5-4-16,2-3-7 15,2-4-14-15,0-5 6 16,-2-2-7-16,2-9-11 15,-6-11-106-15,-4-6-390 0</inkml:trace>
  <inkml:trace contextRef="#ctx0" brushRef="#br1" timeOffset="70848.89">5586 6856 781 0,'0'0'205'15,"0"0"-9"-15,0 0-99 0,0 0-26 16,0 0-2-16,0 0-25 16,1-73 2-16,7 54-2 15,0 2-5-15,3 2-10 16,-2 1-10-16,9 3-9 16,0 3-9-16,9 4 0 15,7 4-1-15,9 4 1 16,11 17 10-16,1 6-9 15,5 8 9-15,-2 0-11 16,-3-7 1-16,-3-10 0 16,-7-9-1-16,-2-9 0 15,-4-7 0-15,-5-14 0 16,-2-8-1-16,-7-3-4 0,0-4 5 16,-8 2 5-1,1 3-5-15,-2 6-1 0,-4 13 1 16,7 12-19-16,1 9 16 15,4 24 3-15,2 9 1 16,1 3 5-16,-3-2-4 16,2-10 0-16,-1-10 7 15,2-11-8-15,1-11 0 16,2-1-1-16,-2-14 1 16,-1-9 7-16,-2-6-8 15,-2-1-14-15,-1 0 14 16,-1 5 8-16,0 8-8 15,0 10-19-15,6 7 19 16,-2 9 16-16,6 13 0 0,-2 2 0 16,-4-2-15-16,5 2-1 15,-12-8-15-15,-2-3-308 0</inkml:trace>
  <inkml:trace contextRef="#ctx0" brushRef="#br1" timeOffset="71755.85">5144 7665 133 0,'0'0'166'0,"0"0"-49"15,84 26 2-15,-50-13-42 16,-4-2-19-16,-5 2-21 0,-9 0-17 16,-8 3-4-1,-8 4 56-15,0 2 47 16,-6 3-19-16,-13 1-56 0,-5 2 23 15,-4-4-11-15,-4-1-18 16,1-3-6-16,0-1-15 16,4-4-4-16,1 1 3 15,7-2-1-15,3 0-1 16,5-1-12-16,2-2-1 16,9 3 1-16,0-2-2 15,3 2 0-15,15-1-1 16,9 1 1-16,10-4 0 15,0 2 0-15,2-4 0 16,-6 1 1-16,-2-1 0 16,-7-1-1-16,-6 1 1 0,-6-2 2 15,-9 6 3-15,-3 1 8 16,0 3 44-16,-6 4-29 16,-13 0-14-16,-8 0-6 15,0 0 1-15,-4-2-9 16,1-3 9-16,4 1-4 15,4-2-5-15,4-2 0 16,8 2-1-16,5 0 0 16,2 2-7-16,3 3 5 15,0 2 1-15,12 3 1 16,3 1-1-16,0 2-2 16,10 23-10-16,-4-8-119 15,-3 1-458-15</inkml:trace>
  <inkml:trace contextRef="#ctx0" brushRef="#br1" timeOffset="75405.42">27942 1105 201 0,'0'0'994'16,"0"0"-834"-16,0 0-107 16,0 0-37-16,0 0 23 15,0 0 12-15,10-20 16 16,5 17-43-16,7 0-16 16,6 0-3-16,8 3 4 0,7 0 13 15,4 16-22-15,5 11 1 16,1 11 5-16,-5 7-6 15,-5 8 0-15,-8 7 0 16,-14 1-12-16,-11 4 12 16,-10-5 1-16,0-1 1 15,-22-6 0-15,-8-3 7 16,-4-8-8-16,-4-6 6 16,1-8 5-16,3-8-11 15,4-7-1-15,-9-13-45 16,8-1-262-16,6-17-755 0</inkml:trace>
  <inkml:trace contextRef="#ctx0" brushRef="#br1" timeOffset="75617.82">28115 1257 1265 0,'0'0'149'0,"0"0"-118"15,22 82-21-15,-9-32-1 16,4 9 33-16,-1 2 0 16,3 1-16-16,1-3-16 15,-2-4-9-15,4-11-1 16,11-13-58-16,-6-11-171 0,0-12-323 16</inkml:trace>
  <inkml:trace contextRef="#ctx0" brushRef="#br1" timeOffset="76193.7">28638 1478 466 0,'0'0'638'15,"0"0"-548"-15,0 0-57 16,27 89-23-16,-15-52 0 16,-2-3-1-16,6-6-3 15,3-9 2-15,3-5 1 16,3-11 0-16,0-3-8 15,-3-7-1-15,-3-17 5 16,-6-8-5-16,-7-4-106 16,-6-5 13-16,0 2 51 0,-15 5 21 15,-7 8 21 1,-3 8 36-16,-1 11 7 0,-2 7 24 16,1 8-17-16,2 18-25 15,2 8 0-15,7 7 4 16,4-1-16-16,8 0-12 15,4-8 0-15,4-6 0 16,18-6 6-16,10-6-1 16,7-7-6-16,5-6 0 15,6-1-15-15,0-10 15 16,-1-12 12-16,-5-8-2 16,-5-9 3-16,-10-10 0 15,-5-5-3-15,-9-10-1 0,-9-6-8 16,-6 0 14-1,-2-3-2-15,-14 1-4 0,-5 3 5 16,-1 6-13-16,1 10 10 16,6 16-1-16,5 16 2 15,5 20-12-15,5 9-35 16,0 46 35-16,8 44 1 16,19 39 0-16,10 7 6 15,-3-23-7-15,-4-40-1 16,-9-44 1-16,-2-10-1 15,0-2 0-15,-3-4-15 16,-5-14-36-16,-8-7-62 0,-3-2-137 16</inkml:trace>
  <inkml:trace contextRef="#ctx0" brushRef="#br1" timeOffset="76592.06">29106 1344 808 0,'0'0'374'0,"0"0"-322"16,0 0-13-16,0 0-39 15,0 0 16-15,0 0-7 16,85 81-8-16,-52-70 5 16,3-5 4-16,0-6-9 15,1 0 13-15,-4 0-13 16,-6-1 17-16,-6-2-1 16,-6 3-17-16,-5 0 3 15,-3 18 1-15,1 11 22 16,-1 9 64-16,1 1-31 0,1 0-35 15,3-8-11-15,3-7-4 16,0-9 1-16,1-9 1 16,0-6 42-16,1 0 67 15,0-8-12-15,-1-12-43 16,-3-5-23-16,-4-5-5 16,-6-2 8-16,-3-2-24 15,0 1-21-15,-14 3 14 16,-6 9-14-16,-4 5-9 15,-5 14-13-15,0 2-9 16,-3 18-2-16,6 13-45 16,4 3-43-16,8 14-66 15,9-7-308-15,5-12-337 0</inkml:trace>
  <inkml:trace contextRef="#ctx0" brushRef="#br1" timeOffset="76946.08">29985 1350 1423 0,'0'0'207'16,"0"0"-165"-16,0 0-42 16,0 0 41-16,0 0 49 15,0 0-36-15,-82-37-23 16,57 54-16-16,-1 5-8 15,7 4-6-15,5 2 1 16,13 2-2-16,1-1-32 0,21 1-3 16,9-2 9-16,8-3 20 15,5-2 5-15,-1-1 0 16,-3-2 1-16,-7-3 0 16,-9-3 1-16,-8-2 5 15,-10-2 0-15,-5 3 46 16,-9 0 27-16,-15 0-15 15,-9 1-33-15,-7 0-31 16,-15-1-4-16,10-6-186 16,4 0-422-16</inkml:trace>
  <inkml:trace contextRef="#ctx0" brushRef="#br1" timeOffset="77559.89">28389 3543 806 0,'0'0'242'16,"0"0"-122"-1,0 0-19-15,0 0 19 0,-83-41-4 16,54 35 18-16,-5 5-48 15,-3 1-38-15,-2 3-23 16,-4 13-11-16,2 9-14 16,2 7 0-16,5 9 0 15,9 10 1-15,7 6 6 16,10 2-7-16,8-1 1 16,0-6 6-16,20-6 28 15,9-10-4-15,7-11-15 16,8-9-4-16,6-8-6 15,2-8-6-15,22-4-18 16,-13-12-134-16,-9-3-502 0</inkml:trace>
  <inkml:trace contextRef="#ctx0" brushRef="#br1" timeOffset="77848.03">28954 3691 1570 0,'0'0'220'0,"0"0"-179"0,0 0-26 15,0 0-8-15,82 10 6 16,-48-7 16-16,4-2-17 16,2-1-5-16,14 0-7 15,-12 2-118-15,-5-2-472 0</inkml:trace>
  <inkml:trace contextRef="#ctx0" brushRef="#br1" timeOffset="78125.84">29583 3387 864 0,'0'0'618'0,"0"0"-562"16,0 0-56-16,0 0-13 15,0 0 13-15,0 111 72 16,6-31 6-16,7 19-22 16,-2-9-27-16,-2-18-19 15,-3-25-9-15,-4-20-1 16,-2-2-42-16,0 1-124 16,-5-3-139-16,-4-14-396 0</inkml:trace>
  <inkml:trace contextRef="#ctx0" brushRef="#br1" timeOffset="78304.98">29511 3779 1235 0,'0'0'334'15,"0"0"-264"-15,0 0-53 16,0 0-7-16,0 0 1 16,102 38 19-16,-60-31 14 15,3-4 4-15,4-3-13 16,-3-3-35-16,-2-14-20 15,1-16-142-15,-10 2-133 16,-12 1-439-16</inkml:trace>
  <inkml:trace contextRef="#ctx0" brushRef="#br1" timeOffset="78471.92">29904 3430 1582 0,'0'0'236'0,"0"0"-186"16,0 101-29-16,14-8 52 15,5 10 34-15,5 1-22 16,-5-26-55-16,-5-26-19 16,-4-17-11-16,7-3-16 15,-4-10-138-15,0-4-675 0</inkml:trace>
  <inkml:trace contextRef="#ctx0" brushRef="#br1" timeOffset="80977.32">31445 3860 325 0,'0'0'564'0,"0"0"-419"16,0 0-88-16,0 0 42 15,0 0 182-15,0 0 37 16,0 0-162-16,12-66-84 16,-3 28-34-16,-3-5-37 15,0-3 31-15,-1 3-14 16,-2-3-17-16,1 5-1 15,-2-1 0-15,2 6 0 16,-3 7-12-16,1 9 11 16,-2 9 1-16,0 6-1 15,0 5-46-15,0 0-12 0,0 4 30 16,0 18 12 0,3 24 17-16,4 25 2 0,5 23-1 15,3-5 7-15,0-18-7 16,-3-23-1-16,-3-15 2 15,2 4 0-15,0-1-1 16,1 3 0-16,0-9-1 16,-3-6-10-16,-1-8-135 15,6-13-100-15,-3-3-73 16,-2 0-317-16</inkml:trace>
  <inkml:trace contextRef="#ctx0" brushRef="#br1" timeOffset="81249">31812 3581 1318 0,'0'0'292'16,"0"0"-209"-16,0 0-43 15,11-97 50-15,-8 72 14 16,-2 3-16-16,2 4-43 16,-2 5-24-16,1 5-11 15,-2 4-8-15,1 4-2 16,1 0-43-16,2 9 7 15,9 30 36-15,7 28 0 16,2 5 29-16,-2-1-13 16,-2-3-10-16,-6-22 3 0,3 2-7 15,-2 1-2 1,0-12-61-16,0-4-148 0,-3-13-305 16,-3-6-443-16</inkml:trace>
  <inkml:trace contextRef="#ctx0" brushRef="#br1" timeOffset="81414.92">32090 4012 1527 0,'0'0'334'0,"0"0"-242"16,0 0-63-16,0 0-20 16,0 0-3-16,0 0-4 15,0 0-2-15,25 30-8 16,-16-40-125-16,0-5-227 15,-2-4-671-15</inkml:trace>
  <inkml:trace contextRef="#ctx0" brushRef="#br1" timeOffset="82373.98">32419 3784 1145 0,'0'0'210'0,"0"0"-141"16,0 0-7-16,0 0 86 15,22-96-41-15,-17 65-47 16,-2-5-37-16,0 0-16 0,-1-4-6 16,-2-2-1-16,0 2 0 15,0 2 1-15,0 4 5 16,-4 5 2-16,0 8-8 16,1 5-9-16,0 7 9 15,0 0 13-15,-1 3-3 16,1-1 0-16,1 2 1 15,1 0-5-15,-1 1 5 16,2-1 0-16,0 4-1 16,0-1-9-16,0 2-1 15,0 0-10-15,0 3-8 16,0 18-19-16,2 24 29 16,14 33 8-16,4 26 8 0,0 8 4 15,-5-17-12-15,-6-25 2 16,-4-31-1-16,-4-9-1 15,-1-2 0-15,0-1 0 16,0-5-10-16,0-9 2 16,0-5 8-16,0-8 18 15,0 0 8-15,0-17 58 16,0-12-77-16,0-7 1 16,2-10-8-16,12 1-5 15,6 0-14-15,2 6-12 16,1 8 18-16,-4 11 12 15,0 11-1-15,-2 9-21 16,-5 5-4-16,-2 21 27 0,-4 6 6 16,-6 7-5-1,0 2-1-15,-10 0 6 0,-11-3 4 16,0-5-8-16,-1-8 4 16,2-7-5-16,5-8 7 15,6-5-2-15,4-5 0 16,5 0-6-16,0 0-13 15,0 0-2-15,14-5 15 16,7-3-1-16,2 3 1 16,5-1 0-16,2 0 6 15,0-2 0-15,3-3-5 16,-1-3-1-16,11-19-78 16,-10 4-234-16,-6-2-647 0</inkml:trace>
  <inkml:trace contextRef="#ctx0" brushRef="#br1" timeOffset="82615.92">32866 3367 1181 0,'0'0'645'0,"0"0"-578"16,0 0-67-16,0 0 0 15,0 0 53-15,0 0 5 16,0 0-15-16,45-9-1 15,-16 9-20-15,4-1-22 16,1 1 12-16,-1-2-2 16,-8 2-10-16,-4 0-28 0,-11 0-80 15,-2 0-77-15,-8 0-144 16,-6 0-280-16,-8 0 93 0</inkml:trace>
  <inkml:trace contextRef="#ctx0" brushRef="#br1" timeOffset="82862.33">33031 3355 408 0,'0'0'320'16,"0"0"-136"-16,0 0-125 15,0 0-37-15,0 0 9 16,0 0 32-16,-22 94-4 16,36-56 10-16,7 5 28 15,5 5-52-15,2 0-21 16,2 0 18-16,-2-2 80 16,-4-6-28-16,-5-3-49 15,-8-4-27-15,-10-8-6 0,-1-5-4 16,-10 0 4-1,-19-9 0-15,-7-1 29 0,-8-5 13 16,2-2 31-16,1-3 1 16,8 0-30-16,7 0-39 15,8 0-17-15,2 1-39 16,7 2-190-16,0 2-728 0</inkml:trace>
  <inkml:trace contextRef="#ctx0" brushRef="#br1" timeOffset="84265.77">31895 3400 933 0,'0'0'196'16,"0"0"-169"-16,0 0-20 15,0 0 8-15,0 0 70 16,0 0-28-16,-10 113-27 15,0-64 6-15,-4 1-2 16,1 1 1-16,2-4-9 16,0-3-10-16,3-10-10 15,2-6-4-15,2-12-1 16,2-5 7-16,0-6-7 0,2-5 6 16,0 0 7-16,0 0 14 15,0-14 128-15,-1-9-60 16,1-8-74-16,0-6-14 15,0-4-7-15,0-2 0 16,5-1 8-16,1 0-9 16,1 3-1-16,2 4 1 15,-3 7 0-15,0 6-1 16,0 5 0-16,-1 7-9 16,-1 3 2-16,0 5 0 15,-2 1-3-15,-1 3-6 16,2 0-17-16,3 6 9 15,2 10 24-15,2 9 1 16,2 9 1-16,0 5 5 0,1 11-4 16,-2 6 5-16,1 6-6 15,-2 5 7-15,-1 2-7 16,0-5 1-16,1-5 5 16,-2-7-6-16,1-13 5 15,0-7 1-15,-3-10 2 16,-2-10-3-16,-1-3 0 15,-3-7 1-15,2 0 0 16,-2-2 14-16,0 0 21 16,0 0 12-16,0 0 2 15,-2 0 14-15,-10-3-15 16,-8-4-46-16,-6-1-9 16,-2-1-1-16,0 2-2 15,1 0 3-15,7 3-2 0,2-1-11 16,6 5 4-16,6-2 9 15,1 2-1-15,5 0-2 16,0 0-15-16,8 0-10 16,15 11 17-16,12 5 11 15,7-1 0-15,6 3 0 16,-2-3 1-16,-4-4 0 16,-5 0-1-16,-7-2-1 15,-12-2-139-15,-9-3-463 0</inkml:trace>
  <inkml:trace contextRef="#ctx0" brushRef="#br1" timeOffset="84816.63">31518 3425 225 0,'0'0'812'16,"0"0"-779"-16,0 0-33 15,0 0 0-15,0 0 44 16,0 97 19-16,0-37-5 0,3 21-22 16,8-2-2-1,-4-4 3-15,2-12-9 0,-3-17-16 16,1 3-5-16,1-3-6 16,-4-10 5-16,0-11-5 15,-3-9 1-15,-1-8-1 16,2-4 0-16,-2-1 1 15,0-3-1-15,3 0-1 16,-2 0-181-16,3 0-579 0</inkml:trace>
  <inkml:trace contextRef="#ctx0" brushRef="#br1" timeOffset="85473.84">31109 2152 985 0,'0'0'250'0,"0"0"-188"16,0 0-61-16,0 0 12 15,0 0-1-15,-1 109 11 16,1-60-7-16,0 1-2 16,0-1-2-16,8-6-6 15,5-6-5-15,3-8 0 16,5-5 8-16,2-5-9 15,4-4 1-15,2-4 7 16,3-5 26-16,1-1-12 16,-2-5-11-16,-3 0-11 15,1-13-13-15,-9-4-109 16,-8-3-395-16</inkml:trace>
  <inkml:trace contextRef="#ctx0" brushRef="#br1" timeOffset="85709.96">31056 2078 1045 0,'0'0'175'16,"0"0"-143"-16,0 0-6 16,0 0 20-16,0 0 38 15,92-15-24-15,-54 15-5 16,2 0 19-16,-3 0-24 0,-3 0-37 15,-7 0-12-15,-10 4-1 16,-10 1-42-16,-16 7-278 16,-13-1 1-16,-7 0-356 0</inkml:trace>
  <inkml:trace contextRef="#ctx0" brushRef="#br1" timeOffset="85844.9">31093 2177 307 0,'0'0'704'0,"0"0"-595"16,0 0-76-16,0 0 13 15,0 0 40-15,0 0-28 16,101 61-25-16,-68-53-10 16,0 1-12-16,12-1-11 15,-9-3-44-15,-5-4-646 0</inkml:trace>
  <inkml:trace contextRef="#ctx0" brushRef="#br1" timeOffset="86691.75">31688 2394 1054 0,'0'0'175'16,"0"0"-175"-16,0 0 6 16,0 0 17-16,0 0 84 15,0 0 27-15,0 0-69 16,55 0-11-16,-47-10-34 16,-4 1-1-16,-2-3-9 0,-2-2-10 15,0-1-1-15,-8 3 1 16,-2 3-2-16,-5 1 2 15,1 8-45-15,1 0-16 16,3 12 30-16,1 12 18 16,3 10 13-16,6 5-1 15,0 5 1-15,3-1 0 16,15-5 1-16,4-6 6 16,3-6-6-16,1-13-1 15,-1-6 9-15,-1-7 20 16,-2-10 12-16,-2-13-15 15,-2-10-8-15,-5-4-10 0,-1-2-2 16,-3 1-4-16,-3 5 6 16,-3 9 1-16,1 8-7 15,-4 12-2-15,2 4-22 16,-2 4 22-16,0 19 6 16,0 7-4-16,1 4 9 15,2-1-10-15,0-4 7 16,2-8-7-16,-1-7 0 15,1-7-1-15,-2-7 2 16,3 0-2-16,0-3 1 16,0-10 23-16,3-8-14 15,-1-1-1-15,2-1-9 16,-4 5 0-16,-2 6 0 0,1 8-7 16,-1 4-34-1,2 9 9-15,0 16 32 0,3 7 5 16,4 5-4-16,1-3-1 15,3-3 0-15,12-12-90 16,-6-11-88-16,-3-8-502 0</inkml:trace>
  <inkml:trace contextRef="#ctx0" brushRef="#br1" timeOffset="87120.36">32171 2128 1101 0,'0'0'258'16,"0"0"-209"-16,0 0-18 16,-10 94 62-16,7-47-13 0,3 1-24 15,0-2-10-15,0-3-19 16,9-7-16-16,3-6-3 16,3-7-7-16,-2-9-1 15,-1-8-12-15,2-6-55 16,-2 0-86-16,1-3 63 15,-1-6-4-15,3 4-74 16,-3 3 68-16,1 2 36 16,2 9 28-16,2 6 36 15,1 2 1-15,-1-3 9 16,-2-4 0-16,-3-4 93 16,0-6 49-16,-4 0 13 0,-2-3-52 15,-2-13 15-15,-4-2-43 16,0-4-34-16,0-5 12 15,-12 4-40-15,-1 2 18 16,-4 4-29-16,2 6-12 16,2 8 0-16,1 3-23 15,2 13-14-15,2 9-4 16,8 12-57-16,2-6-106 16,12-5-346-16</inkml:trace>
  <inkml:trace contextRef="#ctx0" brushRef="#br1" timeOffset="87463.56">32667 2324 1243 0,'0'0'334'16,"0"0"-334"-16,0 0-39 16,0 0 39-16,0 0 11 15,-97 99 21-15,81-58-11 16,7-2-12-16,9-3-2 15,0-4-6-15,13-8 5 16,8-7 0-16,7-10-4 16,2-7-2-16,3-2 8 15,-2-20 14-15,-1-9-12 16,-5-6-1-16,-2-6-7 16,-10-2 10-16,-1 3-2 15,-8 8 6-15,-4 9 56 16,0 14 16-16,0 11-27 0,0 5-37 15,-4 26-4 1,-2 9 2-16,3 12 3 0,2 7-18 16,1 26-7-16,0-14-22 15,0-11-464-15</inkml:trace>
  <inkml:trace contextRef="#ctx0" brushRef="#br1" timeOffset="90114.1">4055 11434 1119 0,'0'0'242'16,"0"0"-194"-16,0 0-41 0,0-79 9 15,0 34 1-15,-4-8 8 16,4-3 3-16,0-3-14 16,0 0-12-16,0 3 5 15,0 4-6-15,0 5 0 16,0 7 5-16,0 7-5 16,0 7 1-16,0 7-2 15,0 8 0-15,0 8-12 16,4 3 12-16,5 14 4 15,2 15 6-15,5 26 1 16,4 26 3-16,-3 1 8 16,-3-5-12-16,-4-11 2 15,-1-13-11-15,2 7 0 0,5 23-1 16,-2-16-63-16,-4-13-339 16</inkml:trace>
  <inkml:trace contextRef="#ctx0" brushRef="#br1" timeOffset="90445.8">4324 11337 1104 0,'0'0'188'0,"0"0"-152"15,0-101-24-15,0 47-5 16,0-6 8-16,0-2-1 0,4 0-4 15,-1 3-4 1,0 3-5-16,5 9-1 0,-4 10 0 16,1 11 1-16,-2 9 0 15,-2 8-1-15,3 9 7 16,-1 0 6-16,2 24 12 16,7 24 29-16,6 30 26 15,0 26-26-15,6 9-15 16,-7-18-22-16,-6-29 2 15,1-26-17-15,-5-5-1 16,7 15-1-16,-1-7-16 16,-2-6-288-16</inkml:trace>
  <inkml:trace contextRef="#ctx0" brushRef="#br1" timeOffset="91174.81">4907 11448 1288 0,'0'0'187'15,"0"0"-187"-15,0 0 0 16,54-77 17-16,-38 33-3 15,2-7 8-15,-9-6 10 0,-2-3-19 16,-4-3-12-16,-3-3-1 16,0 3-10-16,-10 4-20 15,-6 4 5-15,-3 12 11 16,-1 6 14-16,2 10 8 16,4 9 9-16,4 10 28 15,3 8 15-15,4 0-36 16,3 17-24-16,0 15-2 15,11 25 1-15,16 26 1 16,12 25 0-16,0 2 0 16,-9-16 0-16,-14-28 0 15,-13-26 0-15,-3-8 0 16,0-1 0-16,0-2 0 0,-5-3 1 16,-6-13-1-1,0-13 0-15,-5-2-5 0,2-24-92 16,1-14 4-16,4-9 49 15,6-9-17-15,3 1-47 16,6 3 21-16,15 9 46 16,7 18 41-16,8 15 29 15,6 12 60-15,4 15 11 16,-4 16-45-16,-4 9 5 16,-9 8 11-16,-13 2-4 15,-10 3-13-15,-6-3-21 16,-4-6-12-16,-17-5-7 15,-3-11-3-15,-6-13-3 16,-3-12 1-16,2-3-9 0,4-18-1 16,6-10-33-16,11-2-23 15,10 2 57-15,0 7 1 16,18 9 0-16,15 9 15 16,7 3 18-16,5 0-11 15,2 3-11-15,-2-1-6 16,-2-2-6-16,1-5-69 15,-13-9-248-15,-9-6-940 0</inkml:trace>
  <inkml:trace contextRef="#ctx0" brushRef="#br1" timeOffset="91392.86">5414 10810 1525 0,'0'0'288'15,"0"0"-214"-15,0 0-52 16,121 0-14-16,-69 0 1 16,2 0 0-16,-1-5-2 15,-3-1-1-15,-9-3 1 16,-8 1-7-16,-15 0-13 16,-12 1-113-16,-9 0-112 15,-15 1-286-15,-4 1-70 0</inkml:trace>
  <inkml:trace contextRef="#ctx0" brushRef="#br1" timeOffset="91624.85">5696 10754 157 0,'0'0'671'0,"0"0"-384"0,0 0-95 16,-9 79-31-1,28-39-34-15,10 10-17 0,7 6-28 16,1 5-15-16,3 0-23 16,-4-3-16-16,-8-5 4 15,-11-5 5-15,-10-4-12 16,-7-4-5-16,-10-3-2 15,-20-4-5-15,-12-8-1 16,-7-6-2-16,-6-6 3 16,-1-8-4-16,6-1-7 15,5-4 11-15,12 0-3 16,12 0-10-16,11-12-30 16,4-1-180-16,6 0-1116 0</inkml:trace>
  <inkml:trace contextRef="#ctx0" brushRef="#br1" timeOffset="92075.86">6521 10939 1395 0,'0'0'378'15,"0"0"-290"-15,0 0-78 16,0 0-2-16,76 98-1 16,-33-45 34-16,5 8 8 15,6 2-19-15,-4-2-13 0,-3-6-5 16,-7-10-11-1,-9-10 0-15,-8-10-1 0,-7-9-39 16,-7-16-150-16,-3 0-303 16,-6-7-615-16</inkml:trace>
  <inkml:trace contextRef="#ctx0" brushRef="#br1" timeOffset="92292.99">6853 11032 1534 0,'0'0'313'16,"0"0"-234"-16,0 0-58 15,-74 97-13-15,50-50 1 16,-3 3-1-16,0 1 3 0,3-3-3 16,4-4-7-16,3-6 6 15,7-6-7-15,2-8-1 16,8-9-99-16,0-7-241 15,0-8-425-15</inkml:trace>
  <inkml:trace contextRef="#ctx0" brushRef="#br1" timeOffset="92705.88">7122 10674 370 0,'0'0'987'15,"0"0"-870"-15,0 0-76 16,0 0 0-16,58 93 87 16,-49-47 30-16,-3 6-37 15,-3 3-54-15,-3 0-36 16,0-3-15-16,0-9-2 15,0-9-7-15,-3-11-6 16,3-8 6-16,0-10-6 16,0-5-1-16,0 0-8 15,3-15 7-15,15-7 1 0,3-4 8 16,9-2-2 0,3 2-6-16,5 7 0 0,1 3 0 15,3 7 1-15,4 5 11 16,-3 4-5-16,-3 0 1 15,-5 2-8-15,-7 6-1 16,-7-3-36-16,-5-4-63 16,-8-1-213-16,-2 0-558 0</inkml:trace>
  <inkml:trace contextRef="#ctx0" brushRef="#br1" timeOffset="92937.57">7429 10611 1053 0,'0'0'737'0,"0"0"-643"0,0 0-71 16,0 0-13-16,15 124 5 16,15-35 75-16,13 33 11 15,2 12-47-15,-2-5-26 16,-12-17-13-16,-11-35-14 15,-7-19-1-15,-1 9-24 16,-4-22-63-16,-4 0-425 0</inkml:trace>
  <inkml:trace contextRef="#ctx0" brushRef="#br1" timeOffset="99859.97">4394 3014 535 0,'0'0'169'0,"0"0"-117"15,0 0-28-15,-57 86 8 16,41-52 40-16,2 3-36 15,1 2-17-15,1 2 23 16,6 0-12-16,1 1-2 16,2 2-6-16,3 3 1 15,0 4 11-15,0 7-8 16,11 17-2-16,16 12 13 16,12 14-18-16,5-9-6 15,-2-20 3-15,-6-21-9 0,1-15 11 16,9 4 8-1,8 6-9-15,9 0-1 0,1-8-4 16,0-4 2-16,3-9 11 16,2-6-9-16,14-6 0 15,-7-6-2-15,-1-5-2 16,4-2 4-16,-18-5 19 16,9-12 14-16,-7-9-5 15,-6-6 23-15,-5-6 25 16,-6-5-8-16,-4-7-44 15,-8-2-17-15,-3-5-15 16,-5-3-2-16,-7-3 1 16,-4-1 0-16,-4-1-1 15,-5-2-4-15,-5 0 5 16,-1-3-1-16,0-9 1 0,-12-10-7 16,-12-11 0-16,-4 8 0 15,7 20-1-15,0 21 1 16,3 13 0-16,-7-6 0 15,1-7 0-15,-9-4-1 16,-1 2 0-16,-2 1-8 16,-3 2 0-16,-1 4 9 15,-5 3 0-15,-1 4-1 16,-2 10 1-16,-4 2 0 16,0 9 0-16,-3 7 0 15,-5 6 1-15,3 5-1 16,-4 0 1-16,-3 7 4 0,1 10-5 15,-1 3 0 1,0 3 1-16,0 4-1 16,3 1 0-16,7 3 0 0,2 3 0 15,6 4 0-15,4 6-9 16,3 2 8-16,2 5-5 16,1 2 4-16,3 3-4 15,2 2 6-15,3 1-1 16,-2 2 1-16,3 2 0 15,1 3 0-15,-2-1 1 16,6 2-1-16,3-1 0 16,5 11 0-16,9 9-1 15,5 11-1-15,19-7-4 16,7-18 5-16,3-19 0 16,-1-13-7-16,11 6 8 0,13 7 0 15,20 6 1-15,19 0 0 16,22-2 0-16,5-6 0 15,-8-14-1-15,-10-11 1 16,-9-12 0-16,-3-4-1 16,0-8 0-16,0-2-1 15,-15 0 0-15,-13-9 1 16,-13-1 0-16,-5-5 0 16,9-5 2-16,3-5 12 15,13-7-5-15,-5-2 1 16,-2-7-2-16,-6-2-2 15,-2-1-5-15,-4-5 5 16,-8-2 9-16,-7-2 4 0,-2-4 0 16,-7-1-18-16,-5-3 5 15,-7-1 0-15,-6 0-5 16,-4-1 0-16,-2 1 10 16,0-2 0-16,-12-3-1 15,-7 2-10-15,-8-4 7 16,-6-1 5-16,-3 3-5 15,-6 0 4-15,-5 1-1 16,-4 1 0-16,-3 0-1 16,2-1-8-16,-2 4 20 15,1 0 5-15,3 4-5 16,-2 3 0-16,-3 2-2 16,0 7-7-16,-8 7-11 0,-1 5 0 15,-5 7 24-15,-4 13-14 16,2 8-11-16,-4 6 1 15,-1 8-1-15,1 19 1 16,1 10-2-16,-7 20-7 16,-7 24-5-16,-1 32-37 15,7 15-52-15,15 5-59 16,26-34-165-16,14-26-640 0</inkml:trace>
  <inkml:trace contextRef="#ctx0" brushRef="#br0" timeOffset="127740.03">11276 6638 819 0,'0'0'175'0,"0"0"-85"16,0 0 21-16,0 0-30 15,0 0 12-15,0 0-48 16,-34-9 9-16,26 9-6 16,1 0-28-16,-5 0-13 15,-2 7-1-15,1 7-4 0,-5 4-1 16,0 8 0-16,0 3 0 16,2 5 1-16,2 2-1 15,3 0-1-15,3 3 1 16,7 0 0-16,1-1-1 15,0 3 1-15,13 1-1 16,8 1 1-16,10 1 0 16,5-2 6-16,9-1-6 15,1-4 7-15,6-7-7 16,2-6 0-16,-2-5 0 16,-4-11-1-16,-2-6 7 15,-3-2-1-15,-4-19 67 16,1-12 6-16,-5-8-21 15,-4-12-27-15,-7-7 5 16,-6-5 7-16,-5-3-9 0,-7-4-15 16,-6 1-8-16,0 3-2 15,-4 3 2-15,-14 5-3 16,-7 5-2-16,-7 8-5 16,-2 7 15-16,-5 9-9 15,-3 5-6-15,-4 12 7 16,-3 7-7-16,-4 5-1 15,-3 8 0-15,-2 14 0 16,-2 9-1-16,8 3 0 16,7 9-5-16,12 1 4 15,12 8-13-15,18 4-50 16,29 36-92-16,14-14-194 0,9-6-770 0</inkml:trace>
  <inkml:trace contextRef="#ctx0" brushRef="#br0" timeOffset="129310.68">13294 6634 658 0,'0'0'157'16,"0"0"-105"-16,0 0-29 0,0 0 19 15,0 0 42-15,-72 79 21 16,64-65-18-16,2 2-35 16,3 3-11-16,1 3 1 15,2 4 17-15,0 5 30 16,9 3-19-16,9 3-28 16,4 4-9-16,8-2 7 15,9 2-8-15,7-2-2 16,11-1-6-16,6-5-17 15,1-10 0-15,4-4-1 16,-4-11-6-16,-1-6 6 16,-3-2-5-16,-7-3 1 0,-8-12 5 15,-4-6-6-15,-9-6 12 16,-5-4 6-16,-8-6 18 16,-5-3 14-16,-4-3-22 15,-5-4 5-15,-4-1 1 16,-1 0 10-16,0-1-15 15,-7 1 8-15,-8 1-4 16,-3 2-15-16,-7 1-1 16,-7 5-5-16,-8 2 2 15,-5 4-5-15,-7 9 3 16,-4 5 5-16,-3 9-10 16,1 9-8-16,1 1 1 15,1 15-1-15,-1 12-7 0,8 9-11 16,4 10-25-1,2 15-32-15,12 33-57 0,12-10-97 16,9-6-174-16</inkml:trace>
  <inkml:trace contextRef="#ctx0" brushRef="#br0" timeOffset="130256.06">11412 8636 1033 0,'0'0'155'0,"0"0"-115"0,-82 35-25 16,52-16-8-16,-1 1 15 15,1 5 11-15,0 0-11 16,5 3-13-16,2 2 1 15,4 0-3-15,5 5 10 16,2 1-1-16,8 4 6 16,4 7 3-16,0 3-8 15,12 3 4-15,16 2 13 16,11-1 0-16,9 1-8 16,10-9 2-16,6-2-6 15,6-13 2-15,-1-11-6 16,-1-14-12-16,0-6 5 0,-3-12-3 15,-1-16 8 1,-7-9 5-16,-6-10 22 0,-11-5 1 16,-9-16-43-16,-14-16 75 15,-17-15-50-15,-8 7-5 16,-14 17-8-16,-5 23 7 16,0 16-9-16,-9-4 11 15,-6-1 11-15,-10-1-7 16,0 8 5-16,1 9 13 15,1 6-23-15,4 10-19 16,4 9-1-16,1 3 0 16,1 19-1-16,3 9 0 15,1 9-17-15,5 7-18 16,7 6-22-16,10 0-24 16,17 25-51-16,17-15-117 0,15-7-136 15</inkml:trace>
  <inkml:trace contextRef="#ctx0" brushRef="#br0" timeOffset="130969.93">13333 8603 1243 0,'0'0'179'0,"0"0"-134"16,0 0-37-16,-82 12-2 15,56 0 6-15,1 5 23 16,3 3 8-16,0 6-11 16,3 2-17-16,3 3-9 15,4 5 5-15,6 4 13 0,3 4 22 16,3 5-14-16,6 3-7 15,15 2-1-15,9-2 2 16,8-4 0-16,6-3-7 16,5-7-10-16,2-5-7 15,4-7 5-15,5-4-6 16,1-8 0-16,2-6 0 16,2-5 1-16,-1-3-1 15,2-3 0-15,-7-14 0 16,-6-5 0-16,-6-5 0 15,-8-6 7-15,-7-6-7 16,-6-5 30-16,-5-19 5 16,-7-16-2-16,-10-16 10 0,-4 8-2 15,0 16 10-15,-10 20-12 16,-7 16-17-16,-8-6-6 16,-8-1 2-16,-15-2 4 15,-7 9-3-15,-7 8 5 16,-7 13-12-16,-1 11-4 15,0 4-9-15,6 25 1 16,6 13-1-16,8 11-16 16,4 6-43-16,-14 21-70 15,14-11-126-15,1-13-1008 0</inkml:trace>
  <inkml:trace contextRef="#ctx0" brushRef="#br0" timeOffset="131764.14">12147 6808 1194 0,'0'0'230'16,"0"0"-101"-16,0 0 16 15,0 0-45-15,0 0 9 16,0 0-32-16,0 0-29 15,-4 0-27-15,4 2-12 16,0-2-9-16,0 3 0 16,6-1-5-16,14 1 4 15,9 3 2-15,10-2 5 0,10 0-5 16,6-4-1 0,3 0 6-16,2 0-5 0,4 0 0 15,-6 0 8-15,-6 0-8 16,-4-3 7-16,-11-1-7 15,-4 1 5-15,-9 1-5 16,-7 0 0-16,-4 2 0 16,-9 0 1-16,-1 0 0 15,-3 0-1-15,0-1 1 16,0 1-1-16,0 0 4 16,0-2-5-16,-7 1-79 15,-6 0-189-15,-3 1-424 0</inkml:trace>
  <inkml:trace contextRef="#ctx0" brushRef="#br0" timeOffset="132177.94">12166 7187 1092 0,'0'0'260'0,"0"0"-134"16,0 0 21-16,0 0-12 16,0 0-12-16,0 0-57 15,0 0-39-15,-10 1-14 16,17-1-13-16,10 0 6 0,16 0 27 16,11 0 17-16,11 0-14 15,10 0-11-15,3 0-10 16,6 0-4-16,-2-1-2 15,-1-3-3-15,-7 4-4 16,-6 0 11-16,-7 0-12 16,-11 0 1-16,-9 0 7 15,-10 0 8-15,-9 0 3 16,-6 0 6-16,-3 2 14 16,-2 0 8-16,-1-2-10 15,0 0-16-15,0 0-11 16,0 0-10-16,0 0-1 15,0 0-4-15,-1 0-99 0,-9 0-177 16</inkml:trace>
  <inkml:trace contextRef="#ctx0" brushRef="#br0" timeOffset="132853.93">12156 8861 1162 0,'0'0'351'16,"0"0"-250"-16,0 0-69 16,0 0-31-16,0 0-1 15,0 0 26-15,0 0 44 16,84 6-12-16,-37-6-5 16,8 0-11-16,8 0-4 0,4-9 2 15,2 1-6-15,-3-2-13 16,-4 1-7-16,-8 0-7 15,-10 1-7-15,-9 2 1 16,-10 0 0-16,-8 3-1 16,-8 1-1-16,-5 2-15 15,-4-3-58-15,0 3-114 16,-3 0-159-16</inkml:trace>
  <inkml:trace contextRef="#ctx0" brushRef="#br0" timeOffset="133197.97">12234 9213 1094 0,'0'0'222'0,"0"0"-166"16,0 0-40-16,0 0 35 16,0 0 84-16,0 0 11 15,101 5-48-15,-53-3-25 16,7-2-4-16,4 0-6 0,1 0 3 16,0 0-13-1,-6 0-9-15,-2-2-16 0,-6-5-9 16,-6 3-11-16,-5 3-8 15,-6-1 1-15,-5 2-1 16,-3 9-58-16,-7 6-131 16,-7 6-484-16</inkml:trace>
  <inkml:trace contextRef="#ctx0" brushRef="#br1" timeOffset="138912.03">12201 6154 879 0,'0'0'191'15,"0"0"-97"-15,0 0 20 16,0 0 8-16,0 0 0 15,0 0-14-15,-8-6-34 16,8 6-33-16,0 0-21 16,0 0-7-16,0 0-13 15,0 0-7-15,14 6 7 16,8 11 0-16,12 3 2 16,5 2 0-16,6 2-1 15,-2-2 0-15,3 1 0 0,-5-3 5 16,-5-1-5-16,-7-2-1 15,-6 0-1-15,-8-2 1 16,-7 0 1-16,-6 0 1 16,-2 4 14-16,-10 2 13 15,-11 5-7-15,-6 1-10 16,-6 6-5-16,0 0 0 16,-1-2 1-16,1 3-8 15,6-5 0-15,5 0 1 16,6-6 1-16,5 0-2 15,11-5 0-15,0-1-2 16,5-1-4-16,12-2 5 16,6-2 0-16,4 0 1 15,3-1-1-15,1-1 1 16,-1 1 1-16,-3-2-1 0,-5-1 1 16,-7 1-1-16,1 1 0 15,-5 0 1-15,-1-1 0 16,-4 1 0-16,0 0 0 15,-1-1 6-15,-1-3-6 16,-1 0-1-16,3-1 0 16,0 1-1-16,4 0 0 15,5 2 1-15,2 6 0 16,2 5 1-16,2 3 0 16,0 7 0-16,-2 6-1 15,-4 3 0-15,-2 6 0 16,-8 30-19-16,-2-11-318 15,-3-1-562-15</inkml:trace>
  <inkml:trace contextRef="#ctx0" brushRef="#br1" timeOffset="139567.21">12377 8118 1086 0,'0'0'278'0,"0"0"-201"0,0 0-48 16,0 0 3-1,0 0 61-15,0 0-4 0,0 0-39 16,-5 52-20-16,23-40-14 15,6 5 2-15,10-1 2 16,1 0 12-16,2 0-5 16,0-1-11-16,-6 0-7 15,-5-2-3-15,-8 3 1 16,-8-1-6-16,-7 5 7 16,-3 4-2-16,-7 4 2 15,-16 3-2-15,-8 3-5 16,-6 0-1-16,0 2 2 0,-2-2 7 15,0 2-8 1,3-2-1-16,8-1 0 0,7-3 0 16,9-4 0-16,12-6 0 15,0-1-10-15,21-4 4 16,15 2 4-16,11 0 1 16,11 0 0-16,4 1 0 15,-3 2 1-15,-5 2 0 16,-6 3-1-16,-12 1 1 15,-11 4-1-15,-10 1 1 16,-11 3 5-16,-4 2-5 16,-4-3 0-16,-17 0 0 15,0-3 0-15,-1-5 1 16,5-3 0-16,4-1-1 16,6 4 1-16,7 3-1 0,0 4 0 15,1 4 0 1,14 5 0-16,0 0 0 0,3-2-1 15,-3 1-6-15,-2 13-134 16,-4-10-182-16,-6 0-625 0</inkml:trace>
  <inkml:trace contextRef="#ctx0" brushRef="#br1" timeOffset="144304.23">28180 4830 715 0,'0'0'205'16,"0"0"-105"-16,0 0-10 15,0 0 21-15,0 0-5 16,0 0-2-16,0 0-30 15,0 0-18-15,0 0-4 0,0 0-11 16,0 0-5-16,0 1-1 16,0 9-26-16,-7-1 26 15,-4 11-19-15,-1 4-15 16,3 5 11-16,2 7-12 16,5 5 0-16,2 5 0 15,2 3-1-15,14-1 2 16,8-3-1-16,6-5 1 15,7-9-1-15,5-7-8 16,1-10 8-16,6-11 9 16,-1-3-8-16,0-9-1 15,-2-16 4-15,-4-8-4 16,-6-4 0-16,-8-2 49 16,-7-3-18-16,-9-2-1 15,-8 1-4-15,-4 1-25 0,0 1 17 16,-10 2 1-16,-9 3 6 15,-8 0-7-15,-5 4-17 16,-6 1 9-16,-4 6-9 16,-6 1-2-16,1 7 1 15,2 8-1-15,1 1-9 16,1 8 0-16,6 0-21 16,1 0 10-16,6 15-2 15,5 4-12-15,6 10-41 16,6 8-62-16,6 6-60 15,7 32-16-15,1-10-125 16,11-7-48-16</inkml:trace>
  <inkml:trace contextRef="#ctx0" brushRef="#br1" timeOffset="144605.94">29054 5068 1122 0,'0'0'268'15,"0"0"-210"-15,0 0-37 0,0 0-1 16,0 0 31-1,97 39 36-15,-58-37-23 0,1-2-13 16,-1 0-17-16,-5 0-19 16,-5 0-7-16,-6 0-8 15,1-5-3-15,-9 0-244 16,-3-2-526-16</inkml:trace>
  <inkml:trace contextRef="#ctx0" brushRef="#br1" timeOffset="145310.24">29859 4821 1142 0,'0'0'143'16,"0"0"-113"-16,0 0-18 15,0 0-11-15,0 0 8 16,0 0-2-16,0 0-7 0,-44 43 2 15,36-21 9-15,-1 6 17 16,1 3 20-16,2 7 17 16,1 1 2-16,5 3-35 15,0-2 4-15,5 2-15 16,11-3 4-16,3 0-6 16,8-6-8-16,5-4-3 15,2-4-6-15,4-5 5 16,3-5-6-16,1-8 5 15,1-2 1-15,-1-5-6 16,-2 0 1-16,-1-5 7 16,-5-10 15-16,-3-6 13 15,-2-3-2-15,-6-3-6 0,-3-2-5 16,-5-1-7-16,-5-3 5 16,-2-3-6-16,-7 2-2 15,-1-3-1-15,0-1-1 16,-7 4-2-16,-8 1 8 15,-5 3 12-15,-3 1 2 16,-4 3-14-16,-4 2-18 16,-4-1 1-16,-2 4 6 15,-1 3-6-15,3 3-1 16,-2 4 0-16,4 2 0 16,1 4 0-16,4 5 0 15,-2 0-1-15,4 0-6 0,0 12-18 16,0 7-12-1,3 11-6-15,-3 31-45 0,6-7-130 16,5-1-319-16</inkml:trace>
  <inkml:trace contextRef="#ctx0" brushRef="#br1" timeOffset="146984.93">28407 6181 760 0,'0'0'156'0,"0"0"-118"0,0 0-28 16,0 0-10-16,0 0 38 15,0 0 54-15,0 0-32 16,-88 78-21-16,75-52-12 15,5 3-1-15,0 7 19 16,5 8 4-16,3 4-12 16,0 5-13-16,11 1-5 15,11-1 2-15,7-2-1 16,6-5-4-16,7-8-9 16,4-11-6-16,5-5 9 15,-2-11-8-15,1-8 6 16,-2-3 0-16,-2-12 8 15,-5-14 20-15,-1-11-4 16,-7-9 12-16,-7-9-15 16,-10-4-3-16,-8-3-16 15,-8 1 8-15,0 4-4 0,-15 3 5 16,-9 6 0-16,-6 3 6 16,-3 7-1-16,-3 4-5 15,-3 10-3-15,-4 7-6 16,-3 10-9-16,-3 7 1 15,-2 0-2-15,0 11-1 16,4 9 0-16,5 2-28 16,9 2-39-16,9 1-31 15,8 1-45-15,16 8 19 16,0-5-182-16,9-4-284 0</inkml:trace>
  <inkml:trace contextRef="#ctx0" brushRef="#br1" timeOffset="147667.84">29242 6321 1059 0,'0'0'165'16,"0"0"-122"-16,0 0-23 16,0 0 63-16,0 0 72 15,0 0-54-15,0 0-55 16,-9 9-5-16,9-9 10 0,0 1 12 15,0-1-19-15,0 0-21 16,0 2-14-16,0-1-3 16,0 1 7-16,3 0-5 15,6 3 12-15,6-1-2 16,4-1-4-16,2 0-2 16,5-1-6-16,0-2-3 15,3 0 3-15,1 0-5 16,-1 0 5-16,-2 0-5 15,0 0 10-15,-6-2-10 16,-3-1 0-16,-4 3-1 16,-4-2 0-16,-4 2 0 15,-2-1 0-15,-2 1 1 0,-1 0-1 16,2 0 0 0,2 0 1-16,0 0-2 0,0 0 0 15,1-3-13-15,-1 0-40 16,-1-2-75-16,-1 0-122 15,-3 0-131-15</inkml:trace>
  <inkml:trace contextRef="#ctx0" brushRef="#br1" timeOffset="148076.17">29170 6691 879 0,'0'0'280'16,"0"0"-191"-16,0 0-62 15,0 0 57-15,0 0 101 16,0 0-47-16,105 5-61 15,-68-2-27-15,3 0-12 16,4-1-10-16,0 1 4 16,-3-2-7-16,-2 2-6 15,-4-1-6-15,-7 0-2 16,-5-1-3-16,-4 1-2 0,-6 0 0 16,-5-1-5-16,-5 1 1 15,-1-2 6-15,-2 1-2 16,0-1 0-16,0 1-4 15,0 1-2-15,0 0-5 16,-2-1-66-16,-2 1-215 16,-2-2-537-16</inkml:trace>
  <inkml:trace contextRef="#ctx0" brushRef="#br1" timeOffset="148973.47">30012 6240 854 0,'0'0'302'0,"0"0"-209"0,0 0-69 15,0 0-16-15,0 0 16 16,0 0 43-16,0 0-29 16,-35 71-17-16,22-46 13 15,2 2 34-15,1 4-4 16,1 3-22-16,5 4-11 15,1 1-6-15,3 2-6 16,0 1-8-16,9-1-9 16,10 0-1-16,5-3 8 15,7-3-9-15,2-4 0 16,4-8-2-16,2-7-13 16,0-7-2-16,1-6 7 0,1-3-6 15,-3-3-16-15,1-16-112 16,0-7 144-16,0-8 1 15,-2-4 9-15,2-5 15 16,-7-4 14-16,-3 0 6 16,-10-1 19-16,-5 2 2 15,-8 0-29-15,-6-1-20 16,0 2 4-16,-16 5 5 16,-6 2-6-16,-5 5 8 15,-5 6 6-15,-6 5-16 16,-5 7 2-16,-6 8-8 15,-5 7-12-15,0 0 5 16,1 14-5-16,3 13-1 0,3 7-15 16,6 8-21-1,1 28-121-15,13-11-165 0,6-2-557 0</inkml:trace>
  <inkml:trace contextRef="#ctx0" brushRef="#br1" timeOffset="153426.13">31551 4831 182 0,'0'0'346'16,"0"0"-139"-16,0 0-79 15,0 0 44-15,0 0-20 16,0 0-22-16,0 0 11 15,-4 0-12-15,4 0-38 16,0 0-39-16,0 0-21 16,0 0-12-16,0 0-12 15,0-1-7-15,0 1-28 16,7-3 27-16,12 1 1 16,4 1 17-16,4-2-15 0,1 1-2 15,0 0 8 1,-5 1-5-16,-1 1 4 0,-6 0-14 15,-4 0 6-15,-4 0 0 16,-3 0-11-16,-5 0 0 16,0 0-13-16,0 3-18 15,-7 8 35-15,-8 4 8 16,-5 7 6-16,-4 3-5 16,0 0 5-16,3 3-6 15,0-2 0-15,6 1 0 16,0 0 0-16,5-1-1 15,1-2 1-15,3-3 0 16,1-1 0-16,4-4 0 0,1-2-1 16,0-2 0-1,0 0 1-15,1-3-1 0,6-1 1 16,0-1-1-16,0-2 1 16,-1-3 0-16,2 0 0 15,2-2-1-15,1 0-13 16,-1 0 14-16,3 0 1 15,-1 0 6-15,2 0-7 16,-2 0 9-16,-2 0-8 16,0 0 0-16,-2 0-1 15,0 0 2-15,-2 0 0 16,-2 2-2-16,3 3 1 0,-1-2-1 16,2 0 1-1,4 1 1-15,0-1-1 16,0-3-1-16,3 0-19 0,7-2-140 15,-6-9-370-15,1-3-187 16</inkml:trace>
  <inkml:trace contextRef="#ctx0" brushRef="#br1" timeOffset="153840.54">32031 4841 1099 0,'0'0'223'16,"0"0"-179"-16,0 0-28 0,0 0-6 15,0 0 1-15,0 0-9 16,0 0 11-16,-10 37 0 16,-2 4-6-16,5 7-5 15,2 5-1-15,5 2 1 16,6-6-1-16,15-7-1 15,9-9 1-15,4-8-1 16,3-11 6-16,5-11-5 16,-3-3 8-16,-2-18 24 15,-1-17 50-15,-8-10-46 16,-4-10 70-16,-9-5-1 16,-9-2-57-16,-6 0-16 15,0 6-17-15,-18 7-5 0,-1 9 13 16,-8 10-1-1,0 9-2-15,-3 11-21 0,-1 8-1 16,-1 2-6-16,3 17-24 16,-3 33-56-16,10-6-219 15,10 2-627-15</inkml:trace>
  <inkml:trace contextRef="#ctx0" brushRef="#br1" timeOffset="154551.94">32677 5109 1242 0,'0'0'399'0,"0"0"-399"0,0 0 0 16,39-87 0-16,-32 58 12 15,1 0 42-15,-3-5 0 16,-1-7-14-16,-3-3-20 15,-1-4-14-15,0 0-6 16,0 6 7-16,-1 6 10 16,-8 7 23-16,0 7-8 15,1 6 2-15,1 4-16 16,1 4-11-16,2 0-7 16,-1 6-9-16,1 2-54 0,1 6 18 15,-2 23 36 1,-1 22 9-16,6 28 1 0,0 26-1 15,12-7 0 1,3-18 0-16,-2-27-1 0,-2-24 0 16,1 2-1-16,1-3 2 15,-1-3 0-15,-3-10-1 16,-4-8 2-16,-4-7 9 16,-1 0 20-16,0-14 41 15,0-9-49-15,0-9-12 16,-1-5-10-16,1-4-1 15,0 3-18-15,4 6-6 16,11 9-13-16,3 9 20 16,3 9-1-16,-3 5 6 15,1 6 7-15,-2 13 6 0,-1 5 2 16,-5 1-1-16,-7 0 0 16,-4 0-1-16,-1-4 0 15,-18 1 2-15,-6-5 8 16,-5-3-1-16,-1-5-9 15,1-2 1-15,6-6 0 16,8-1 0-16,7 0 1 16,8 0-2-16,1 0-12 15,4 0-28-15,18 0 40 16,7 1 19-16,7 6-10 16,3 3-8-16,2-1 7 15,-2-3-6-15,-2 0 4 16,-1-6-5-16,-7 0-1 15,7-20-20-15,-7-7-304 16,-8-2-990-16</inkml:trace>
  <inkml:trace contextRef="#ctx0" brushRef="#br1" timeOffset="154742.04">33183 4688 1305 0,'0'0'248'0,"0"0"-195"16,0 0-40-16,0 0-6 16,0 0 6-16,92 3 5 15,-57-1-11-15,-4-2-7 16,0 0-87-16,-10 0-201 16,-10-2-388-16</inkml:trace>
  <inkml:trace contextRef="#ctx0" brushRef="#br1" timeOffset="154988.15">33253 4702 662 0,'0'0'402'16,"0"0"-288"-16,0 0-73 16,-64 73-27-16,56-39 8 15,8 5-6-15,3 9 3 16,23 3 10-16,5 2 14 16,5-2-20-16,1-4 6 15,-3-4 77-15,-10-7 41 16,-4-3-33-16,-11-5-44 15,-9-5-15-15,0-1-16 16,-17-5 21-16,-13 1 8 0,-7-2-30 16,-9-1-22-16,-5-1-16 15,-3-4-1-15,-25 9-73 16,12-2-249-16,9-2-905 0</inkml:trace>
  <inkml:trace contextRef="#ctx0" brushRef="#br1" timeOffset="155896.57">31472 6181 1106 0,'0'0'197'0,"0"0"-197"0,0 0-42 15,0 0 42-15,0 0 55 16,119-53 3-16,-72 49-17 16,2 4 23-16,0 0 4 15,-3 11-21-15,-7 8-17 16,-9 6-12-16,-14 1 6 16,-13 4 55-16,-3 1-33 15,-21-2-23-15,-11 0-8 16,-9-5-5-16,-3-2-4 15,0-5-5-15,5-4 0 16,9-5 2-16,11-5 4 16,10-3-7-16,9 0-75 15,0-5-100-15,14-6 40 0,13 2 71 16,4 4 38-16,6 5 10 16,3 0 16-16,1 18 23 15,-2 8 77-15,-5 5 12 16,-6 1-33-16,-8 2 10 15,-11-2-3-15,-9 1-32 16,0-2-11-16,-26-3-11 16,-11-3-16-16,-8-3-4 15,-7-8-11-15,-3-8 14 16,3-6-7-16,8 0-8 16,8-9-23-16,16-5-28 15,20-8-115-15,0 3-151 16,20 1-696-16</inkml:trace>
  <inkml:trace contextRef="#ctx0" brushRef="#br1" timeOffset="156228.07">32027 6367 1330 0,'0'0'292'0,"0"0"-221"16,-18 119-50-16,18-59-13 15,19-2-8-15,17 0 1 16,10-13 0-16,9-12 0 16,7-11 0-16,0-18 15 15,1-6 5-15,-6-25 1 0,-11-16 20 16,-12-22-2-16,-17-18 17 16,-17 3 15-16,0 8-19 15,-27 12-11-15,-6 17 6 16,-6 1 42-16,-8 5-13 15,-3 13-31-15,1 15-35 16,-5 9-11-16,2 14-13 16,4 17-33-16,5 11-15 15,12 30-75-15,14-7-259 16,13-6-1055-16</inkml:trace>
  <inkml:trace contextRef="#ctx0" brushRef="#br1" timeOffset="156940.18">32603 6754 1385 0,'0'0'211'16,"0"0"-211"-16,0 0-24 16,78-75 24-16,-59 37 53 15,-6-2 84-15,-6-7-32 16,-4-7-40-16,-3-4-30 15,0-14 4-15,-12 6-8 16,-4-3-12-16,1 5-7 16,0 18 8-16,5 5 5 15,1 14 19-15,5 13-8 16,1 12-36-16,1 2-5 0,-1 16-15 16,0 28 9-16,3 31 9 15,0 31 2-15,14 12 0 16,9-3-1-16,-2-26 1 15,-6-28 0-15,-3-18 0 16,-3-11 1-16,0-3-1 16,0-2 0-16,-3-5-1 15,-2-11 1-15,-1-8 0 16,-1-3 20-16,1-17 6 16,4-14 11-16,4-10-37 15,2-7-4-15,6 2-21 16,2 6 5-16,-1 10 6 15,1 12-3-15,-2 10 9 0,-6 8 0 16,0 0 2-16,-6 14 5 16,-4 9 1-16,-3 8 6 15,-3 1-6-15,-15 2 0 16,-4-5 7-16,-1-2-6 16,-1-7-2-16,5-9-4 15,4-6-33-15,3-5-57 16,6-5-37-16,6-12-26 15,0-3-24-15,8-1 63 16,12 4 87-16,1 5 30 16,0 7 2-16,0 5 1 15,-3 0 0-15,-2 4 18 16,1 9 22-16,1 6 11 16,1 3 31-16,5 0 15 0,4 0 59 15,3-1-32-15,4-2-40 16,-1-8-50-16,-1-4-20 15,-3-7-15-15,4-21-18 16,-8-9-152-16,-7-7-330 0</inkml:trace>
  <inkml:trace contextRef="#ctx0" brushRef="#br1" timeOffset="157160.01">33093 6118 1272 0,'0'0'408'0,"0"0"-325"0,0 0-75 16,0 0 5-16,0 0 4 15,0 0 15-15,102 3-5 16,-59 4-2-16,5-2-9 16,-7 2-4-16,-5-5-11 15,-9-1-2-15,-13-1-58 16,-7 0-274-16,-7 0-587 0</inkml:trace>
  <inkml:trace contextRef="#ctx0" brushRef="#br1" timeOffset="157451.54">33257 6212 821 0,'0'0'181'0,"0"0"-132"15,0 0-35-15,0 0-5 16,9 92 108-16,6-62-2 15,5 3-14-15,3 8 5 16,3 0 3-16,2 3-26 16,-1 4 17-16,0-2-10 15,-3-1-32-15,-3 0-19 16,-6-4-12-16,-7-2-4 16,-6-10-4-16,-2-1-9 15,-16-7 5-15,-14-6 1 16,-8-4-7-16,-6-4 1 15,-3-5 2-15,3-2-3 16,7 0-9-16,-2-7-10 16,10-3-115-16,7 1-386 0</inkml:trace>
  <inkml:trace contextRef="#ctx0" brushRef="#br1" timeOffset="175952.01">11081 10982 107 0,'0'0'339'0,"0"0"-162"0,0 0-50 16,0 0-2-16,-5 0 18 15,5 0 3-15,0-1-35 16,0 1-27-16,0 0-2 16,-3-2-10-16,3 2-9 15,0-1-11-15,0 0-10 16,0-1-14-16,0 2-3 16,0-3-18-16,0-2-7 15,0-2-1-15,0-1 1 16,11-4-1-16,2 3-6 15,5 1 6-15,3 3 0 16,4 4 1-16,2 1-2 16,0 0 2-16,1 13 0 0,-4 7 2 15,-3 5-2-15,-8 3 0 16,-4 6-38-16,-7 2 31 16,-2 1-1-16,-6-4 6 15,-11-2 2-15,-3-7-1 16,-3-4 1-16,2-9 3 15,0-4-3-15,2-7 1 16,1 0-1-16,6-6-1 16,3-9-67-16,5-3 33 15,4-2 3-15,0 3-2 16,7 1 20-16,14 8 6 16,6 4 8-16,7 4 0 0,4 3 6 15,3 13-6 1,-4 6 6-16,-2 2 5 0,-8 1-2 15,-9 2 7-15,-7 0 49 16,-9 0-38-16,-2 0-14 16,-8-2-2-16,-15-2 11 15,-9-4 12-15,-8-5-5 16,-2-3-15-16,-3-8 5 16,2-3 3-16,6 0-3 15,6-7-1-15,8-1 4 16,10 3-2-16,7 1-20 15,6 3-4-15,0 1-41 16,13 0-31-16,31 3-31 0,-3 5-127 16,0-2-558-16</inkml:trace>
  <inkml:trace contextRef="#ctx0" brushRef="#br1" timeOffset="176341.9">11526 11249 1031 0,'0'0'136'15,"0"0"-136"-15,0 0-11 16,22 101 11-16,0-65 12 16,8 0 27-16,4-3-4 15,6-5-21-15,5-11-3 16,-3-7-11-16,-1-10 2 0,-6-3 4 15,-5-19 17-15,-8-9 49 16,-9-9-31-16,-8-6 3 16,-5-4 11-16,-5-5 23 15,-17 3 10-15,-6 3-8 16,-8 5-8-16,-1 4-26 16,-4 9-24-16,3 5-4 15,2 8 5-15,3 10 2 16,3 8-9-16,2 0-5 15,4 17-11-15,1 11 0 16,3 5-21-16,2 6-8 16,6 0-18-16,10 8-74 15,2-10-175-15,0-7-502 0</inkml:trace>
  <inkml:trace contextRef="#ctx0" brushRef="#br1" timeOffset="177047.49">12190 11509 1234 0,'0'0'155'0,"0"0"-133"0,0 0-20 16,0 0 21-16,0 0 17 15,39-99 0-15,-36 44-23 16,-3-18-8-16,0 5-8 16,-11-3-1-16,-3 4 0 15,0 12 2-15,-2 1 9 16,5 10-5-16,4 12 13 16,3 10-4-16,2 13-5 15,2 9-9-15,0 4 0 16,12 24 15-16,12 26-1 15,8 27-9-15,-2-3-5 16,-7-3 2-16,-2-12 4 16,-14-13-6-16,-1 1-1 15,-3 1 2-15,-3-9-1 16,0-11 1-16,-10-11 8 0,-4-9-4 16,-1-9 1-16,0-3-3 15,-1-14-4-15,2-12-46 16,3-8 3-16,6-5 14 15,5 1 5-15,0 4 3 16,18 5 10-16,6 8 9 16,4 9 2-16,3 9 0 15,1 3 29-15,-2 9 22 16,-6 14-3-16,-3 6 23 16,-11 5-30-16,-7 3-15 15,-3 1-4-15,-12-2 12 16,-10-5-6-16,-4-6-11 15,-2-10-2-15,-1-10-6 16,3-5-5-16,3-9-4 0,10-11-32 16,7-1 23-16,6 0 8 15,10 4 0-15,17 5-1 16,9 6 2-16,4 4 8 16,8 2 1-16,-5 0-7 15,0 0-1-15,-5 0-1 16,-8-6-57-16,-4-26-189 15,-7 0-162-15,-8-2-376 0</inkml:trace>
  <inkml:trace contextRef="#ctx0" brushRef="#br1" timeOffset="177485.37">12542 10957 1453 0,'0'0'334'0,"0"0"-247"16,0 0-63-16,0 0-12 15,87 0 2-15,-53 3 20 16,-2-2-3-16,-3-1-17 16,-3 0-8-16,-4 0-6 15,-7 0-46-15,-5-4-52 16,-5 2-57-16,-5 0-45 16,0 2 96-16,0 0 27 15,-10 0 10-15,-1 0 67 16,2 2 22-16,0 12 79 0,6 6 21 15,3 9-5 1,0 10-28-16,16 8-32 0,10 6-12 16,5 4-10-16,3-2 6 15,-1 3 3-15,-4-5-4 16,-6-2-15-16,-9-6-9 16,-2-4-5-16,-12-8-1 15,0-7-4-15,-9-4 3 16,-11-7-3-16,-8-7 1 15,-6-8 2-15,-5 0 0 16,5-6-8-16,4-4-1 16,13-2-5-16,6-2-25 15,9-1-31-15,2-13-106 16,15 2-168-16,0 2-408 0</inkml:trace>
  <inkml:trace contextRef="#ctx0" brushRef="#br1" timeOffset="177724.86">13224 11131 1602 0,'0'0'208'16,"0"0"-165"-16,0 0-24 15,0 0-17-15,84 87 8 16,-50-45 65-16,0 2-13 15,2 2-29-15,0-4-20 16,-2-6-11-16,-4-4-1 16,-3-12-1-16,-7-8-28 15,-1-12-92-15,-5-9-261 0,-6-11-260 0</inkml:trace>
  <inkml:trace contextRef="#ctx0" brushRef="#br1" timeOffset="177920.08">13481 11209 1324 0,'0'0'363'0,"0"0"-227"15,-36 87-70-15,19-39-15 16,4 4 5-16,1 2 9 16,2-4-9-16,2-7-29 15,2-10-20-15,4-11-7 0,2-10-54 16,0-12-116-16,5-14-307 15,7-9-471-15</inkml:trace>
  <inkml:trace contextRef="#ctx0" brushRef="#br1" timeOffset="178482.04">13724 11081 1250 0,'0'0'337'16,"0"0"-235"-16,0 0-83 15,0 0-19-15,0 0 0 16,0 0 25-16,0 0 32 15,65-49-14-15,-36 42-16 16,4 4-7-16,2 3-5 16,4 5 36-16,-2 11-7 15,-1 9-14-15,-6 5-9 16,-5 7 1-16,-10 4-11 16,-6 2-9-16,-9 6 4 15,0 1-5-15,-12-4-1 0,-9 1 0 16,-7-4-10-1,0-7 0-15,-1-7 4 0,4-9-6 16,3-9-14-16,7-7-15 16,4-4-22-16,5 0-61 15,6-4 7-15,0-6-29 16,2 4 76-16,13 3 43 16,3 3 20-16,7 3 7 15,5 16 11-15,4 4 60 16,3-1 25-16,2 2 34 15,-2-7-29-15,-1-8-16 16,0-7-22-16,0-2-2 0,-5-6-26 16,-4-15-18-1,-5-7-17-15,-5-34-34 0,-10 5-214 16,-7 3-676-16</inkml:trace>
  <inkml:trace contextRef="#ctx0" brushRef="#br0" timeOffset="184265.02">19057 6288 1038 0,'0'0'288'15,"0"0"-134"-15,0 0-15 16,0 0-2-16,0 0-21 16,0 0-35-16,-41-46-37 15,29 36-18-15,-2-2-6 16,-2 2-7-16,-5 0-4 16,-1 5-8-16,-5 1 1 15,-5 4-2-15,0 0 0 16,-4 13-1-16,2 8 0 15,-1 6-5-15,6 4 5 16,3 5-1-16,8 2 1 0,5 4 0 16,8 1 0-16,5 1 0 15,0 1-1-15,20-2 2 16,5-3 5-16,5-5-4 16,6-5-1-16,4-10-6 15,3-6 0-15,2-9 5 16,3-5 2-16,0 0-2 15,-1-5 2-15,-2-4 10 16,-3-2 1-16,-4 0-11 16,-5 3 0-16,-4 2-1 15,-6 3 1-15,-7 3-1 16,-3 0-2-16,-6 0-13 16,-1 0-46-16,0 2-113 0,-1 4-140 15,-1-2-470-15</inkml:trace>
  <inkml:trace contextRef="#ctx0" brushRef="#br0" timeOffset="184939.33">19526 6291 897 0,'0'0'198'0,"0"0"-144"15,0 0-34-15,0 0 31 16,0 0 73-16,0 0 23 16,0 0-51-16,97 2-38 0,-69-2-10 15,5 0 9-15,6 0-20 16,1 0-14-16,2 0 6 16,1 0-10-16,-1 0-10 15,-1-5-6-15,-6-3-2 16,-5 2 4-16,-9 0-5 15,-8 4-26-15,-13 2-114 16,0 0-153-16,-3 0-496 0</inkml:trace>
  <inkml:trace contextRef="#ctx0" brushRef="#br0" timeOffset="185197.01">19615 6512 1075 0,'0'0'202'15,"0"0"-151"-15,0 0-28 16,0 0 39-16,93 13 97 16,-53-13-27-16,5 0-28 15,4 0-54-15,-3 0-25 16,2 0-9-16,-9-2-15 15,-5 1-1-15,-5 1-36 16,2 0-144-16,-7 0-200 0,-8 0-567 16</inkml:trace>
  <inkml:trace contextRef="#ctx0" brushRef="#br0" timeOffset="185668.37">20463 6162 879 0,'0'0'121'0,"0"0"-96"16,0 0-12-16,-41 93 56 0,35-59 96 15,6 4-56-15,0 2-22 16,6 4-39-16,14-5-26 16,8-3-12-16,5-7 2 15,7-3 4-15,2-9-6 16,2-5-4-16,1-8 2 16,0-4-6-16,-5 0 10 15,-1-15 68-15,-4-10 20 16,-7-4 0-16,-4-6-46 15,-5-5 3-15,-8 1 6 16,-7-2-1-16,-4 2-21 16,0 5-7-16,-18 1 6 15,-6 4 15-15,-7 2-21 0,-4 5-2 16,-5 5-18-16,0 6-8 16,-4 2-6-16,-1 8-11 15,-3 1-33-15,3 1-43 16,-12 27-51-16,14 1-171 15,5 0-638-15</inkml:trace>
  <inkml:trace contextRef="#ctx0" brushRef="#br0" timeOffset="186351.96">17836 6277 1064 0,'0'0'219'0,"0"0"-149"16,0 0-39-16,0 0 7 16,0 0 84-16,0 0 25 15,87 0-18-15,-40 0-60 16,5 0 11-16,1 0-33 15,-3 0-27-15,-5 0-14 16,-9 0-6-16,-8-2-15 16,-8 1-50-16,-9 1-99 15,-11 0-136-15,-7 9-358 16,-11 3-52-16</inkml:trace>
  <inkml:trace contextRef="#ctx0" brushRef="#br0" timeOffset="186547">17857 6500 314 0,'0'0'694'15,"0"0"-561"-15,0 0-61 16,0 0 49-16,0 0 43 16,104 11-35-16,-64-9 1 15,4-2-58-15,0 0-34 16,-5 0-34-16,-1-2-4 0,-11-6-180 15,-11-2-424-15</inkml:trace>
  <inkml:trace contextRef="#ctx0" brushRef="#br0" timeOffset="187380.19">16810 6266 675 0,'0'0'136'15,"0"0"-77"-15,0 0 35 16,0 0 29-16,0 0 4 16,0 0-30-16,-81 58-37 15,68-41-31-15,-1 5-12 0,1 2 4 16,0 5 8-16,0 0 10 16,3 5 6-16,3 4-9 15,5 3-14-15,2 0 7 16,0 1-4-16,12 1-3 15,6-3-15-15,6-5-1 16,7-4 1-16,7-6-5 16,8-5 7-16,3-6 55 15,6-4-13-15,0-6-17 16,2-4-15-16,-2 0 0 16,-1-14 10-16,-5-10 18 15,-3-2-16-15,-5-7-19 16,-9-4-3-16,-5-4-7 0,-8-4 8 15,-5-1-3 1,-9-4-5-16,-5-1-1 0,0 2-1 16,-6 1 10-16,-12 2-4 15,-5 0-5-15,-4 2 6 16,-2 5 1-16,-1 1 1 16,-2 4 13-16,3 6 9 15,-1 3 4-15,-2 8 5 16,1 7-5-16,-5 3 5 15,-5 5-34-15,-4 2-4 16,-4 2-1-16,1 15-1 16,0 7 0-16,5 8 0 0,6 9-1 15,4 20-16-15,8 20-28 16,16 26-35-16,9 10-68 16,4-26-196-16,15-20-688 0</inkml:trace>
  <inkml:trace contextRef="#ctx0" brushRef="#br0" timeOffset="190585.73">23412 7931 537 0,'0'0'130'16,"0"0"-90"-16,0 0-21 15,0 0 72-15,0 0 53 16,0 0-27-16,0 0-54 15,-42 41-13-15,40-27 1 16,2 6 0-16,0 5 2 16,5 5 11-16,10 6 6 15,9 2-35-15,7 0-18 16,7-3-7-16,6-5 0 16,3-8-8-16,4-12-2 15,3-10 7-15,-2-1 3 16,-1-22 59-16,-2-9-50 15,-7-9-9-15,-4-6-3 0,-6-1 6 16,-11-2-4-16,-6 1 10 16,-8 6 9-16,-7 4 14 15,0 5 9-15,-12 2-10 16,-13 8 15-16,-8 0-19 16,-8 5 4-16,-6 4-23 15,-3 8-6-15,-4 5-10 16,1 2-1-16,0 6 0 15,2 13-1-15,6 6-1 16,6 6-40-16,7 6-57 16,6 16-78-16,9-6-99 15,6-6-415-15</inkml:trace>
  <inkml:trace contextRef="#ctx0" brushRef="#br0" timeOffset="191015.92">24364 8046 1068 0,'0'0'168'16,"0"0"-121"-16,84 4-26 16,-36 3 18-16,1 0 49 15,0-3 5-15,-1 1-48 16,-3-4-20-16,-1-1-12 16,-5 0-5-16,2-3-8 0,-11-7-46 15,-8-2-214-15</inkml:trace>
  <inkml:trace contextRef="#ctx0" brushRef="#br0" timeOffset="191307.11">25109 7732 1287 0,'0'0'302'0,"0"0"-224"0,0 0-66 16,0 0-12-1,0 0 12-15,0 0 53 0,0 0 22 16,30 81-38-16,-20-37-24 16,2 5 0-16,-1 3-1 15,-1 1-5-15,-1-7-18 16,-3-3-1-16,0-10-7 15,3 2-97-15,-5-12-178 16,-1-7-307-16</inkml:trace>
  <inkml:trace contextRef="#ctx0" brushRef="#br0" timeOffset="191563.8">25152 8070 1220 0,'0'0'362'0,"0"0"-256"16,0 0-73-16,0 0-8 15,0 0 26-15,0 0 24 16,0 0-24-16,97-28-29 16,-57 23-4-16,2 3-11 15,1-2-6-15,-1 1 1 16,-2-3-2-16,-4-1-18 15,-6-2-76-15,-3-6-116 16,-11 1-147-16,-4-2-359 0</inkml:trace>
  <inkml:trace contextRef="#ctx0" brushRef="#br0" timeOffset="191765.87">25492 7711 1137 0,'0'0'329'0,"0"0"-239"16,0 0-72-16,0 0 34 16,0 99 87-16,0-45-27 15,8 2-46-15,-1 3-28 16,2-2-24-16,-3-6-7 16,-5-7-7-16,-1-4-37 15,0-10-278-15,-11-10-592 0</inkml:trace>
  <inkml:trace contextRef="#ctx0" brushRef="#br0" timeOffset="192299.72">22571 7911 971 0,'0'0'180'0,"0"0"-117"16,0 0 71-16,0 0 98 16,98 22-61-16,-61-16-79 15,5-3-31-15,4-2-20 16,0-1-10-16,-1 0-16 16,-5 0-4-16,-5-4-9 15,-7 0-1-15,-9 1-1 16,-10 3-26-16,-9 0-72 15,-1 0-153-15,-14 0-121 0</inkml:trace>
  <inkml:trace contextRef="#ctx0" brushRef="#br0" timeOffset="192641.97">21999 7728 1245 0,'0'0'216'15,"0"0"-140"-15,0 0-56 16,0 0 1-16,0 0 15 0,0 0 5 15,0 0-18 1,-58 83 8-16,53-17 2 0,2 18 4 16,1-5-15-16,-1-7-11 15,1-13-2-15,-1-16-8 16,1 0-1-16,-1 1 0 16,0-9-52-16,-1-3-148 15,1-10-166-15,0-7-573 0</inkml:trace>
  <inkml:trace contextRef="#ctx0" brushRef="#br0" timeOffset="192870.28">21915 8143 1035 0,'0'0'182'16,"0"0"-129"-16,0 0 1 15,0 0 78-15,103-29 37 16,-63 22-61-16,4 0-50 16,3-3-20-16,0 1-25 15,-4-4-13-15,-4 1-7 16,-5-12-158-16,-7 5-182 16,-12 0-576-16</inkml:trace>
  <inkml:trace contextRef="#ctx0" brushRef="#br0" timeOffset="193071.84">22235 7735 1035 0,'0'0'380'0,"0"0"-224"16,0 0-117-16,0 0-23 15,-3 101 26-15,3-32 59 16,10 20-29-16,-1-8-36 15,-1-5-21-15,0-14-15 16,1-1-6-16,0-7-146 16,0-6-455-16</inkml:trace>
  <inkml:trace contextRef="#ctx0" brushRef="#br0" timeOffset="193912.12">23422 9600 713 0,'0'0'34'0,"0"0"-34"15,0 0-18-15,0 0 18 16,-40 94 187-16,40-62-17 16,0 7-73-16,3 2-23 15,11 5-3-15,5 4-15 16,3-1 10-16,5 3 6 15,3-4-5-15,5-4-7 16,3-9-3-16,5-8-10 0,2-10 12 16,4-10-29-1,0-7-24-15,-1-5 1 0,-1-19-1 16,-3-10 4-16,-5-9 6 16,-5-8-1-16,-10-5-14 15,-6-2 5-15,-9 0-5 16,-9 6 8-16,0 4-8 15,-19 6 5-15,-12 5 0 16,-9 5 1-16,-6 8 1 16,-8 5 24-16,1 6 19 15,-3 9-28-15,2 4-12 16,4 0-11-16,6 7 0 16,6 10-14-16,10 4-17 15,9 4-12-15,8 1-42 16,11 12-82-16,3-7-90 0,11-3-381 15</inkml:trace>
  <inkml:trace contextRef="#ctx0" brushRef="#br0" timeOffset="194199.93">24532 9774 1430 0,'0'0'395'0,"0"0"-309"15,0 0-86-15,0 0 0 16,0 0 3-16,100 23 38 15,-60-19-34-15,5-2-7 16,16-2-63-16,-11 0-165 16,-9 0-390-16</inkml:trace>
  <inkml:trace contextRef="#ctx0" brushRef="#br0" timeOffset="194431.89">25158 9514 1538 0,'0'0'299'0,"0"0"-214"16,2 90-83-16,1-34-1 16,6 17 16-16,-2-2 38 15,5 3-24-15,-3-4-19 16,0-17-12-16,1 2-17 15,-2-5-53-15,-4-17-261 16,-2-12-539-16</inkml:trace>
  <inkml:trace contextRef="#ctx0" brushRef="#br0" timeOffset="194649.16">25175 9815 1230 0,'0'0'245'16,"0"0"-172"-16,0 0-53 15,117-18 81-15,-64 10 32 16,2-1-78-16,3-2-31 16,-6 2-24-16,-1-1-5 15,-2 0-129-15,-15 2-173 16,-8 2-495-16</inkml:trace>
  <inkml:trace contextRef="#ctx0" brushRef="#br0" timeOffset="194850.24">25616 9486 895 0,'0'0'804'16,"0"0"-636"-16,-2 141-118 15,2-33-33-15,13 8 30 16,1-6 56-16,-5-31-53 16,-3-26-31-16,-1-20-19 15,-4-3-42-15,-1-7-109 16,0-4-428-16</inkml:trace>
  <inkml:trace contextRef="#ctx0" brushRef="#br0" timeOffset="195347.4">22554 9922 1277 0,'0'0'254'16,"0"0"-161"-16,0 0-71 0,0 0-21 15,0 0 24-15,0 0 45 16,82-5 23-16,-34 5-9 15,10 0-43-15,9 0-21 16,1 0-9-16,0-5-11 16,-9-2-5-16,2-6-77 15,-16 2-180-15,-15 1-390 0</inkml:trace>
  <inkml:trace contextRef="#ctx0" brushRef="#br0" timeOffset="195684.16">21912 9651 1495 0,'0'0'211'16,"0"0"-183"-16,-1 125-28 0,1-37 0 16,3 13 14-1,1-16 8-15,1-20-11 0,-5-23-11 16,1-6 0-16,-1 4-57 15,0 12-110-15,0-7-134 16,0-12-467-16</inkml:trace>
  <inkml:trace contextRef="#ctx0" brushRef="#br0" timeOffset="195962.98">21808 10068 952 0,'0'0'193'0,"0"0"-133"15,0 0-44-15,0 0-5 16,0 0 70-16,0 0 35 16,0 0 8-16,54 27-31 15,-23-23-42-15,7-4-9 16,6 0-14-16,3 0-9 15,3-12-3-15,4-3-10 16,-2-3-6-16,-1-5-24 16,7-9-134-16,-11 3-134 15,-14 6-425-15</inkml:trace>
  <inkml:trace contextRef="#ctx0" brushRef="#br0" timeOffset="196241.08">22276 9685 494 0,'0'0'863'0,"0"0"-702"16,0 0-109-16,0 0-28 15,0 0 43-15,0 0 25 16,0 0-63-16,-9 60-15 15,9-1 5-15,3 27-1 16,15 23 21-16,5 4-22 0,-3-19 5 16,-3-23-20-1,-4-29-2-15,-1-4-9 0,9 19-105 16,-4-10-183-16,-1-1-529 0</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6-11T19:57:20.397"/>
    </inkml:context>
    <inkml:brush xml:id="br0">
      <inkml:brushProperty name="width" value="0.05292" units="cm"/>
      <inkml:brushProperty name="height" value="0.05292" units="cm"/>
    </inkml:brush>
  </inkml:definitions>
  <inkml:trace contextRef="#ctx0" brushRef="#br0">4473 13113 1043 0,'0'0'181'0,"0"0"-145"16,0 0-35-16,0 0 0 15,0 0 1-15,-20 106 11 16,12-62 7-16,-1 7-1 16,-2 21-8-16,-2 14 0 15,-2 13-9-15,0-8-1 16,6-18 5-16,1-20-6 16,2-16 0-16,-1 4 1 0,1 2-1 15,-3-1 1-15,3-11 0 16,3-9 0-16,-1-8 6 15,4-9-6-15,0-5-1 16,0 0 5-16,0-5-4 16,0-15 9-16,0-11-10 15,0-11-23-15,0-8 4 16,7-8 12-16,-1-12 7 16,2-15 0-16,1 5 1 15,-1 7 0-15,0 11 0 16,1 12 0-16,1-4 5 15,-1-2-6-15,2 8 0 16,-5 8 1-16,4 9 9 0,-2 8-1 16,-5 7-9-16,0 8 6 15,-2 3-6-15,1 5 1 16,-1 0 18-16,5 2-16 16,3 14-2-16,6 14 0 15,13 21 1-15,18 25 4 16,14 24 1-16,6 7 4 15,-1-5-9-15,-14-22-2 16,-12-25 0-16,-9-11 1 16,-5-7-1-16,5 1 0 15,0 3 0-15,-2-2 0 16,-7-5 0-16,-5-8 0 16,-8-5 1-16,-5-4 0 15,-3-6 9-15,-3-3 37 16,-17-2 18-16,-11-4-28 0,-12-2-23 15,-9 0-4-15,-4-5-2 16,-2-4 0-16,0-2 8 16,4 2 3-16,2 2 0 15,6 3-3-15,4-1-10 16,8 4-4-16,7 1-1 16,9 0 0-16,3 0-1 15,6 0-1-15,5-2-18 16,1 2-22-16,3-2-75 15,0-1-87-15,1 2-329 16,7-2 135-16</inkml:trace>
  <inkml:trace contextRef="#ctx0" brushRef="#br0" timeOffset="434.94">5104 13150 838 0,'0'0'195'15,"0"0"-165"-15,0 0-30 16,0 0 0-16,0 0 6 16,0 0 69-16,52 114 9 15,-24-31-20-15,7 26-15 16,-4 8-1-16,-3-6-22 15,-11-26-9-15,-7-29-9 16,-2-13-7-16,-5-9 6 16,0 2-6-16,0-3 0 0,0 0-1 15,-3-12-34 1,0-10-58-16,0-8-173 0,0-3-124 0</inkml:trace>
  <inkml:trace contextRef="#ctx0" brushRef="#br0" timeOffset="692.1">5177 13757 823 0,'0'0'212'0,"0"0"-166"16,0 0-45-16,0 0 29 15,0 0 51-15,0 0 19 16,98-3 16-16,-54 3-8 15,6 3-39-15,2 1-35 0,-2 1-20 16,-3-2-6-16,-3 0-8 16,-4-3 0-16,-6 0-6 15,-7 0-51-15,-4 0-66 16,-7-1-76-16,-7-8-215 16,-6 1-304-16</inkml:trace>
  <inkml:trace contextRef="#ctx0" brushRef="#br0" timeOffset="970.01">5505 13215 1077 0,'0'0'209'0,"0"0"-173"16,0 0-26-16,2 82-1 15,17-4 7-15,11 26 59 16,0 14 14-16,-2-4-21 16,-9-25-17-16,-10-28-17 15,-3-18 1-15,-3-11-9 16,0 2-8-16,0 0-11 16,0-2-6-16,0-11 5 15,0-14-6-15,0-7-112 16,0 0-526-16</inkml:trace>
  <inkml:trace contextRef="#ctx0" brushRef="#br0" timeOffset="5375.06">5933 13765 948 0,'0'0'249'0,"0"0"-185"15,0 0-44 1,0 0-18-16,0 0 10 0,0 0 13 16,0 0 20-16,18 90 8 15,-9-50-5-15,1 6-22 16,1 0-18-16,-2 4 2 16,4-1-9-16,-2-3 5 15,-2-5-6-15,-1-5 1 16,0-4-1-16,-5-8-25 15,0-9-91-15,-3-6-219 16,0-8-232-16</inkml:trace>
  <inkml:trace contextRef="#ctx0" brushRef="#br0" timeOffset="5849.96">5890 13947 770 0,'0'0'169'0,"0"0"-132"15,0 0-24-15,-3-76 0 16,3 52 48-16,0 2 0 16,9 2-25-16,9 3 3 15,1 3 0-15,5 5 10 16,4 8-34-16,4 1 12 16,2 15 8-16,3 11-10 15,-6 8-11-15,-2 7-4 16,-10 6-8-16,-7 1-2 15,-9-2 8-15,-3 2-8 0,-3-5 1 16,-16-5-1-16,-5-6 0 16,2-9-11-16,-1-9-7 15,1-9 0-15,-2-5 2 16,7-5-30-16,3-13-108 16,3-4-15-16,5 2 82 15,6 1 87-15,0 5 13 16,17 6 44-16,5 5 25 15,6 3 53-15,5 0-37 16,0 5-24-16,1 7-39 16,-1 2-19-16,-6-1-10 15,1-1-5-15,-7-1 8 16,-3-5-8-16,-5-2-1 16,-5-3-32-16,1-1-39 15,-3-1-120-15,0-25-33 0,-5 2-53 16,-1 0-212-16</inkml:trace>
  <inkml:trace contextRef="#ctx0" brushRef="#br0" timeOffset="6039.65">6294 13861 595 0,'0'0'228'0,"0"0"-189"16,0 0 88-16,0 0-19 15,0 0 11-15,78 107-32 16,-52-64-31-16,3-4-14 15,-4-2-17-15,1-7-13 16,-4-8-12-16,-1-5 0 16,-5-7-21-16,-1-10-98 0,-1 0-251 15,-6 0-217-15</inkml:trace>
  <inkml:trace contextRef="#ctx0" brushRef="#br0" timeOffset="6249.96">6534 13944 1092 0,'0'0'186'15,"0"0"-140"-15,0 0-30 16,-15 77-10-16,11-41 21 16,-2 3 23-16,-3 4-23 0,3-2-17 15,-2-3-10-15,0-5-6 16,0-12-52-16,-1-6-87 15,3-10-361-15,-3-5-239 0</inkml:trace>
  <inkml:trace contextRef="#ctx0" brushRef="#br0" timeOffset="6929.23">6024 12966 646 0,'0'0'134'0,"0"0"-98"16,0 0-20-16,0 0 12 15,0 0 64-15,-13 91 11 16,17-61-21-16,11 1-1 15,3 2-46-15,4-3-22 16,2-4-12-16,0-7 6 16,-3-6-7-16,0-8 9 0,-6-5-8 15,1 0 43-15,-4-10 95 16,-3-16-28-16,-5-3-55 16,-4-10-13-16,0-2-5 15,-3-1-9-15,-10 4 9 16,-5 5 3-16,2 10-14 15,-5 5 0-15,3 9-10 16,-4 6-6-16,-2 3-11 16,3 8-6-16,-3 15-6 15,3 6-36-15,8 17-125 16,1-9-119-16,9-4-805 0</inkml:trace>
  <inkml:trace contextRef="#ctx0" brushRef="#br0" timeOffset="8081.16">7064 13626 907 0,'0'0'121'0,"0"0"-93"15,0 0-28-15,0 0 39 16,86 0 49-16,-56-3-23 16,3 0-27-16,-2-2-19 15,2 2-6-15,-3 0-12 16,-2 3 9-16,-7 0-10 16,0 0-16-16,-9 0-133 15,-5 9-358-15</inkml:trace>
  <inkml:trace contextRef="#ctx0" brushRef="#br0" timeOffset="8276.2">7177 13737 1051 0,'0'0'162'0,"0"0"-129"16,0 0-21-16,0 0-12 15,0 0 14-15,88 4-1 16,-56-2-12-16,18-1-1 16,-6-1-12-16,-6 0-336 0</inkml:trace>
  <inkml:trace contextRef="#ctx0" brushRef="#br0" timeOffset="9701.06">8852 13263 383 0,'0'0'85'16,"0"0"-53"-16,0 0-8 15,0 0 43-15,0 0 18 16,0 0-16-16,0 0-7 0,0 17-18 16,-4-9-18-1,2 1 7-15,-1-2 20 0,0 1-9 16,2 1-23-16,-2-2-5 16,1-1-3-16,1 1-6 15,-1-4-5-15,1 0 9 16,1-1 4-16,0-1 2 15,-2-1 5-15,2 0-6 16,0 2-10-16,-1-1 2 16,1 1-7-16,0 1 0 15,-2-1 0-15,1 2 0 16,1 1 0-16,-2 1 1 16,2 2-1-16,0 6-1 15,0 8 1-15,0 11 1 16,0 8 7-16,0 11-7 0,5 17 0 15,-2 14 10 1,-3-4 4-16,0-9-9 0,0-11-7 16,0-17 7-16,0 2-6 15,-5-1-1-15,1-8 1 16,0-11 0-16,2-8-1 16,-1-7 1-16,3-5 0 15,0-4-1-15,0 0 16 16,0-4 35-16,0-11 1 15,0-9-29-15,0-4-15 16,0-8-6-16,0-8-1 16,-3-5 1-16,-2-7-1 15,-1-7-1-15,0-3-21 16,1 1 6-16,2 2-20 16,3 3 12-16,0 4-25 0,0 5 37 15,0 6-17-15,1 6-51 16,5 7 79-16,-3 8 39 15,0 9-10-15,-2 5-4 16,1 4-15-16,-2 3 1 16,1 3 14-16,-1 0-5 15,2 0-17-15,1 0-3 16,8 12-6-16,9 12 6 16,10 11 7-16,9 13 0 15,12 12-6-15,2 2 0 0,1 7 0 16,-3-4-1-1,-1 2 0-15,-5-3 0 0,-2-6 0 16,-7-5 1-16,-9-7-1 16,-3-6 0-16,-12-7-8 15,-6-9 1-15,-6-5 7 16,0-4 0-16,-11-3 1 16,-14-3 0-16,-5-2 0 15,-10-4 1-15,-9-3-1 16,-3 0 6-16,1 0-1 15,2 0 12-15,7-3 28 16,4-1-1-16,6-1-15 16,8 0-9-16,4 2-20 15,8 0 0-15,5 0-1 16,6 3-27-16,1-1-59 0,3-6-94 16,11-1-128-16,0-1-29 15</inkml:trace>
  <inkml:trace contextRef="#ctx0" brushRef="#br0" timeOffset="9979.98">9256 13280 874 0,'0'0'302'15,"0"0"-203"-15,0 0-75 0,0 0-23 16,0 0 8-16,35 78 60 16,-7-6 20-16,8 23-40 15,-3-2-31-15,-11-17-16 16,-6-22-1-16,-8-14 5 16,1 4-6-16,-3 0 0 15,0 4-74-15,-6-5-112 16,0-13-196-16,-5-11-119 0</inkml:trace>
  <inkml:trace contextRef="#ctx0" brushRef="#br0" timeOffset="10190.04">9300 13819 1000 0,'0'0'189'16,"0"0"-151"-16,0 0-21 15,0 0 15-15,83-23 28 16,-40 12 9-16,7 0 2 16,2-1-33-16,1 0-16 15,-3 0-22-15,-6 1-7 16,1-2-64-16,-10 5-129 16,-13 1-406-16</inkml:trace>
  <inkml:trace contextRef="#ctx0" brushRef="#br0" timeOffset="10473.66">9565 13196 1020 0,'0'0'233'0,"0"0"-157"16,0 0-52-16,0 0-22 15,0 0-1-15,0 0 18 16,39 132 69-16,-6-24-18 16,7 15-19-16,-10-3-18 15,-11-17-11-15,-7-31 3 16,-4-18 10-16,-4-19-6 16,-1-8-17-16,0 0-6 0,-1 1-6 15,2 1-6 1,-3-9-133-16,1-10-391 0</inkml:trace>
  <inkml:trace contextRef="#ctx0" brushRef="#br0" timeOffset="11171.17">9998 14000 851 0,'0'0'179'15,"0"0"-124"-15,0 0-33 16,0 0-3-16,0 0 79 15,0 0 14-15,86-20-18 16,-68 0-40-16,-3-4-31 16,-5-3-14-16,-4 1-8 0,-6-1 6 15,0 3-7-15,-4 0 2 16,-11 7-1-16,0 2-1 16,-1 4-6-16,2 10 5 15,1 1-1-15,4 8 1 16,1 16-8-16,5 10 8 15,3 7 0-15,0 4 1 16,8 1 0-16,10 0 0 16,4-8 0-16,5-5 0 15,12-11-45-15,-6-8-145 16,-6-9-475-16</inkml:trace>
  <inkml:trace contextRef="#ctx0" brushRef="#br0" timeOffset="11585.27">10274 13785 1177 0,'0'0'260'15,"0"0"-212"-15,0 0-34 16,0 0-1-16,0 0-4 16,82 93 3-16,-62-55 4 15,-1 1-6-15,-2 1-9 16,-3-3 1-16,-2-7 5 15,-6-3-6-15,-3-8 0 16,-3-5 0-16,0-7-1 16,0-7 2-16,-6 0-2 15,-5-11-13-15,-2-11-79 16,-1-12 30-16,3-5 14 0,3-3 12 16,2-1 2-16,6 0 4 15,0 7 17-15,0 10 12 16,11 8-6-16,5 11 7 15,2 7 21-15,7 14 19 16,-1 15 8-16,3 8-3 16,-5 4-16-16,1-2-4 15,-6-3 4-15,-4-4-3 16,-3-6-11-16,-3-7-10 16,-2-7-5-16,-2-12-114 15,-3 0-230-15,1-9-404 0</inkml:trace>
  <inkml:trace contextRef="#ctx0" brushRef="#br0" timeOffset="12103.41">10701 13759 405 0,'0'0'810'0,"0"0"-708"15,0 0-73-15,0 95-19 16,0-52-4-16,0 1 34 15,5-4 30-15,9-2-6 16,2-7-31-16,-1-5-22 16,7-11-4-16,-1-8-6 15,-1-7 4-15,-1 0-5 0,-4-17-41 16,-3-5-47 0,-3-3 25-16,-6-1 20 0,-2 2 23 15,-1 2 19-15,0 8 1 16,0 7 10-16,0 7 7 15,0 0-16-15,3 17 0 16,7 7 9-16,3 8 7 16,3-1-2-16,5-3-7 15,3-5-2-15,4-10-5 16,2-7-1-16,-2-6 7 16,-3 0-5-16,-5-19-1 15,-7-8-1-15,-7-6-33 16,-6-3-22-16,0-2-45 15,-16 5 32-15,-2 4 68 16,-4 9 3-16,1 9 62 0,3 11-11 16,2 3-27-16,5 21-19 15,2 9-7-15,6 5 0 16,3 1 0-16,0-2 0 16,3-4 7-16,12-9-7 15,4-7 1-15,17-14-2 16,-4-3-107-16,-3 0-431 0</inkml:trace>
  <inkml:trace contextRef="#ctx0" brushRef="#br0" timeOffset="12485.95">11328 13856 1250 0,'0'0'176'0,"0"0"-159"0,0 0-17 15,-45 78 0-15,41-44 12 16,4 2 16-16,4 2-5 16,16-6-11-16,7-2-10 15,6-9-2-15,1-9-6 16,3-7-10-16,-3-5 15 16,-4-8-53-16,-6-9-24 15,-6-9 34-15,-9-3-4 16,-3-3-1-16,-6-3 40 15,0 2 9-15,-15 4 33 0,0 5 51 16,-3 7 40 0,3 8-36-16,6 9-5 0,3 3-39 15,6 23-22-15,0 10 11 16,2 10-1-16,14 2 12 16,4-1-9-16,7-7-17 15,2-6-17-15,4-12-1 16,12-12-1-16,-8-10-147 15,-6 0-561-15</inkml:trace>
  <inkml:trace contextRef="#ctx0" brushRef="#br0" timeOffset="24694.88">12004 13876 215 0,'0'0'313'16,"0"0"-229"-16,0 0-61 15,0 0-17-15,0 0 10 16,0 0 11-16,0 0 42 16,0 41 11-16,4-22-14 0,2 3 41 15,3 7-10-15,0 3-30 16,0 5-36-16,-1-2-16 15,-2-3-14-15,-2-5 7 16,-1-9-6-16,-1-4-1 16,-2-9 15-16,0-2 27 15,0-3 54-15,0 0 21 16,0-5-2-16,0-12-79 16,-5-6-20-16,-1-9-11 15,2-2-6-15,-1 0 2 16,5 0-3-16,0 3 1 15,9 6-13-15,7 4 13 16,4 9 0-16,4 6-2 16,4 4 1-16,0 2-4 15,2 0 4-15,-2 3 0 0,-1 2 1 16,-4-5 0-16,-2 0 1 16,-7 0 5-16,-6-1-6 15,-2-6-6-15,-4-5 6 16,-2 1 1-16,0-2 0 15,-8-2 0-15,-1 2-1 16,-3 0 1-16,2 5-1 16,2 4-5-16,1 4-5 15,2 0-8-15,2 14 1 16,3 13 9-16,0 7 8 16,0 7 0-16,14 0 1 15,2 0 8-15,5-5 1 16,4-5 9-16,-2-9-6 0,5-8-7 15,-1-8-5-15,0-6 8 16,-3-3-8-16,-2-16 7 16,-5-7-1-16,-3-5-1 15,-6-4-5-15,-2-1 0 16,-5 5 0-16,1 6-1 16,-2 8 0-16,1 10 0 15,2 7-12-15,2 7-4 16,5 18 16-16,4 8 0 15,2 1 2-15,4 4-1 16,2-7 0-16,2-8 1 16,2-6-1-16,0-9 0 0,-2-8 8 15,-2 0-8-15,-4-11 5 16,-9-13 6-16,-6-8-3 16,-3-3-2-16,-3-1-7 15,-15-1 1-15,-6 8-1 16,-1 4 1-16,-4 10 0 15,3 9-1-15,2 6 0 16,4 10 0-16,7 16-1 16,7 8 0-16,6 5 0 15,3 0-9-15,19-1-18 16,10-6-126-16,21-11-51 16,-8-10-320-16,-3-9-144 0</inkml:trace>
  <inkml:trace contextRef="#ctx0" brushRef="#br0" timeOffset="25129.58">13006 13871 925 0,'0'0'384'16,"0"0"-245"-16,0 0-67 15,0 0-12-15,0 0 32 16,0 0-12-16,0 0-52 16,-43 1-19-16,37 41-8 15,6 6 0-15,0 2 9 16,17-5-4-16,9-4-6 15,9-7 1-15,3-12-1 16,1-8 0-16,0-11 0 16,-5-3-6-16,-5-17-32 15,-6-12 1-15,-6-10-30 16,-8-10-68-16,-8-16 26 0,-1-16 4 16,-16-17-6-16,-8-4 65 15,-3 18 30-15,8 22 1 16,7 26 15-16,3 11 18 15,3 3 68-15,1 10 30 16,2 4-30-16,3 8-72 16,0 20-3-16,0 32 64 15,18 30 17-15,6 28-9 16,3 6-20-16,-2-16-33 16,-5-30-15-16,-10-30-10 15,-1-8-5-15,1 0-1 16,0-3-6-16,-3-3-42 0,-4-11-67 15,-3-15-78-15,-4 0-158 16,-10-3-171-16</inkml:trace>
  <inkml:trace contextRef="#ctx0" brushRef="#br0" timeOffset="25320.9">13148 14009 418 0,'0'0'377'0,"0"0"-33"16,0 0-102-16,0 0-55 15,0 0-91-15,0 0-35 16,0 0-21-16,52-58-7 15,-15 58-6-15,4 0-10 16,2 0-2-16,-3 0-8 16,-5 0-6-16,-6 0 7 15,-5-3-7-15,-6-2-1 0,-4-2-19 16,-1-4-120-16,-4 0-181 16,-3 1-409-16</inkml:trace>
  <inkml:trace contextRef="#ctx0" brushRef="#br0" timeOffset="25853.28">13958 13805 755 0,'0'0'1148'15,"0"0"-1011"-15,0 0-137 16,0 0 0-16,0 0 0 16,0 0 12-16,85 0 41 15,-37 0-16-15,7 0-18 16,0-5-12-16,-3 1 5 16,-7-6-6-16,-8 3-4 15,-2-3-2-15,9-4-43 16,-9 2-205-16,-9-1-1064 0</inkml:trace>
  <inkml:trace contextRef="#ctx0" brushRef="#br0" timeOffset="26948.09">15189 13488 373 0,'0'0'91'16,"0"0"-65"-16,0 0-17 15,0 0-9-15,0 0 12 16,0 0-6-16,0 0-6 16,0 0 0-16,0 0 0 15,0 0 1-15,0 0 2 16,0 0-2-16,0 0 8 16,0 0 66-16,0 0 52 0,-2 0 23 15,2 0 11-15,0 0-20 16,0 1-42-16,0 8-45 15,-2 15-18-15,2 10 42 16,-1 25-15-16,-1 23-30 16,2 0 21-16,-1-9-18 15,1-9 1-15,0-16-14 16,0 3-4-16,0 0-1 16,1-12-10-16,4-12-2 15,-2-10-4-15,1-10 5 16,-1-7 6-16,0-2 24 15,0-22 68-15,2-10-54 16,-2-28-32-16,-2-24-18 0,-1-25 1 16,0-10 4-1,-4 10-6-15,-2 28 0 0,3 33-1 16,3 18-5-16,0 15 6 16,0 3 0-16,0 5-10 15,0 3 8-15,4 6-18 16,5 8 6-16,9 20 14 15,15 23 1-15,18 26 0 16,23 20-1-16,-2-6 1 16,-9-18 0-16,-17-24 0 15,-15-17-1-15,0 6 0 16,1-1 0-16,-6 0 0 16,-12-6 0-16,-14-4-1 15,-1-4-16-15,-26-1-10 16,-12-3-8-16,-13-4 26 0,-6-5 8 15,-8-3 2-15,-1-7 4 16,1 2 12-16,9 0 14 16,12-1-7-16,12 3-13 15,14-2-11-15,12 1 0 16,7-3-54-16,21 0-153 16,9-4-160-16,4-10-598 0</inkml:trace>
  <inkml:trace contextRef="#ctx0" brushRef="#br0" timeOffset="27165.92">15971 13392 1664 0,'0'0'268'0,"0"0"-224"15,0 0-44-15,0 0-83 16,0 0 60-16,27 113 23 15,0-11 23-15,7 12 5 16,-2-15-22-16,-5-24-5 16,-12-29-1-16,2 5-60 15,-2-9-259-15,-6-2-399 0</inkml:trace>
  <inkml:trace contextRef="#ctx0" brushRef="#br0" timeOffset="27347.14">15923 13847 1418 0,'0'0'246'0,"0"0"-186"15,0 0-53-15,89-11-5 16,-32 11-1-16,7 5 14 16,5 3-14-16,0-5 10 15,13-3-11-15,-19-3-148 16,-15-9-345-16</inkml:trace>
  <inkml:trace contextRef="#ctx0" brushRef="#br0" timeOffset="27547.37">16331 13363 1219 0,'1'73'252'0,"20"22"-139"15,7 14-37-15,1-6-4 16,-7-19 43-16,-5-14-30 16,-5-17-35-16,-2-16-28 15,8 6-22-15,0-11-68 16,-2-3-471-16</inkml:trace>
  <inkml:trace contextRef="#ctx0" brushRef="#br0" timeOffset="28501.07">9714 13189 114 0,'0'0'950'0,"0"0"-848"15,0 0-86-15,0 0-15 16,0 0-1-16,57 86 0 15,-23-76 3-15,7-8 3 16,3-2 10-16,0-12 5 0,-7-9 30 16,-3-8-25-1,-13-5 70-15,-8-2-51 0,-11 2-23 16,-2 0 7-16,-24 5-6 16,-9 7-3-16,-7 8-1 15,-5 9 39-15,3 5 15 16,6 7-3-16,7 17-43 15,11 29-27-15,10-7-28 16,8 0-293-16</inkml:trace>
  <inkml:trace contextRef="#ctx0" brushRef="#br0" timeOffset="29319.51">16662 13167 842 0,'0'0'210'0,"0"0"-136"16,0 0 4-16,0 0-22 16,0 0-35-16,0 0-10 15,0 0 25-15,27 51 18 0,-9-22-18 16,6 1-18-16,1-5-8 16,2-6-4-16,0-8-5 15,-2-7 8-15,-2-4 5 16,-4-4 20-16,-4-14 25 15,-3-8-13-15,-9-5-22 16,-3-4-16-16,-8 0 2 16,-16 3-4-16,-10 7-6 15,-9 10 0-15,-2 13 0 16,-4 4 0-16,-12 42 0 16,14-1-167-16,9-1-527 0</inkml:trace>
  <inkml:trace contextRef="#ctx0" brushRef="#br0" timeOffset="30483.33">17081 14004 810 0,'0'0'174'15,"0"0"-116"-15,0 0-35 16,0 0 12-16,0 0 17 15,69-75 0-15,-66 51-31 16,-3 2-19-16,0 0 6 16,-6 5-1-16,-9 6-6 15,0 7 1-15,-3 4-2 16,2 10 11-16,-1 17 0 16,5 9 2-16,5 8 18 15,3 5 23-15,4 1 1 16,0-5-1-16,17-8-8 15,6-8-2-15,3-10-24 0,3-11-6 16,-4-8-4 0,-1 0 1-16,-3-17-2 0,-4-7-2 15,-4-9-1-15,-3-2-6 16,-2-5-18-16,-1 4-17 16,-2 0 15-16,-1 10 13 15,2 6 6-15,2 10-15 16,3 10 3-16,1 0 6 15,5 19 7-15,1 9 5 16,3 6 7-16,-1 0 2 16,0-1-5-16,-1-3 0 15,0-7-8-15,-3-10 5 16,-2-4-5-16,-2-6 2 16,-4-3 6-16,-2 0 4 15,0-12 19-15,-5-10-13 0,1-3-12 16,1-5-5-16,1 1-1 15,1 2-1-15,2 8 0 16,2 9 0-16,2 7-1 16,2 3-19-16,3 20 19 15,4 9 1-15,-1 7 15 16,2 3-2-16,0-5-13 16,-3-7 6-16,1-8-5 15,-2-12-1-15,-3-7-38 16,-3-29-125-16,-5-5-202 15,-2-7-415-15</inkml:trace>
  <inkml:trace contextRef="#ctx0" brushRef="#br0" timeOffset="30957.28">17664 13497 578 0,'0'0'594'0,"0"0"-511"15,6 87-31-15,9-1 10 16,2 23 68-16,2-5 5 15,-2-19-17-15,-3-30-27 16,0-21-27-16,2-1-36 16,4-5-19-16,1-4-8 15,1-16 1-15,-4-8 9 16,1-13-11-16,-3-19-50 16,-3-11-55-16,-4-3-24 0,-2-3 32 15,-3 3 69-15,-2 5 21 16,1 15 6-16,1 13-6 15,2 13-29-15,2 13 22 16,2 19 14-16,1 11 16 16,2 3-5-16,2-3-9 15,3-10 5-15,0-8 15 16,3-10-2-16,-2-10-1 16,-4-5 9-16,0-9 7 15,-5-16-3-15,-4-7-16 16,-6-7-9-16,0-5-6 15,-9 1 2-15,-11 3-2 16,-3 9 5-16,2 10-6 16,0 14 1-16,4 7-1 15,0 27-1-15,4 13 0 0,4 10-5 16,6 3 5-16,3-3-44 16,16 1-119-16,7-12-351 15,2-12-99-15</inkml:trace>
  <inkml:trace contextRef="#ctx0" brushRef="#br0" timeOffset="31325.26">18434 13822 1242 0,'0'0'204'0,"0"0"-143"16,0 0-43-16,0 0 37 15,0 0 6-15,0 0-13 16,0 0 9-16,-72 116 2 0,68-70-17 15,4-2-11-15,3-8-15 16,18-7-9-16,4-7-6 16,7-12 0-16,5-10-1 15,0-3-6-15,2-19-20 16,-3-11-18-16,-5-6-80 16,-7-8-42-16,-9-1 45 15,-9 0 87-15,-6 7 28 16,0 9 6-16,0 13 27 15,-8 15 68-15,1 6-44 16,1 27-31-16,4 15 18 16,2 9 46-16,0 5 18 0,18-3-30 15,9-6-37 1,7-8-20-16,5-11-10 0,24-15-5 16,-8-12-112-16,-9-3-505 0</inkml:trace>
  <inkml:trace contextRef="#ctx0" brushRef="#br0" timeOffset="31767.14">19244 13667 912 0,'0'0'216'0,"0"124"-143"0,8-9-2 16,9 22-24-1,8 0 47-15,4-15 0 0,-2-21-25 16,-3-24 9-16,-5-20-37 16,-7-21-25-16,-2-8-10 15,-2-6-4-15,-4-3 6 16,-1-9 6-16,-3-10 58 16,0-14 23-16,-20-35-60 15,-10-35-26-15,-9-45 1 16,0-21-9-16,8-2 5 15,15 12-6-15,16 45-25 16,0 30-5-16,10 28 7 16,6 21 16-16,7 11 6 15,2 5-17-15,6 17 18 16,-1 26 0-16,-5 8 31 0,-5 8 13 16,-10-1-9-16,-8-1-6 15,-2-8 8-15,-17-8-11 16,-9-7-16-16,-7-12 2 15,-2-12-10-15,1-10-2 16,0-20-84-16,10-10-149 16,9-6-313-16</inkml:trace>
  <inkml:trace contextRef="#ctx0" brushRef="#br0" timeOffset="32271.4">19608 13793 656 0,'0'0'1006'0,"0"0"-864"16,12 79-100-16,-6-40-30 16,-2-6-3-16,-1-5-9 15,-3-6 19-15,0-8 2 16,0-6-10-16,0-6-9 16,0-2-2-16,0-9-28 15,0-16-61-15,-3-4 7 16,-5-9-36-16,-3-1 29 15,3-2 62-15,4 3 19 16,4 4 8-16,0 6-1 16,10 5 1-16,8 8 0 15,0 6 1-15,1 6-1 0,0 3 1 16,-2 9 20 0,3 11 37-16,-5 11 13 0,1 7 3 15,-4 7-36-15,0 1-10 16,1 2-12-16,3-5-3 15,3-6-7-15,3-8-4 16,5-9 5-16,3-11-1 16,2-9-5-16,3-3 7 15,-1-23-1-15,-1-9 0 16,-6-8 5-16,-8-4-5 16,-8-2 37-16,-8 6-4 15,-3 6 5-15,-6 6 6 16,-15 12-11-16,-6 6-27 15,-3 13-13-15,-3 0-21 16,4 14-40-16,2 20-58 0,10-5-154 16,7-2-432-16</inkml:trace>
  <inkml:trace contextRef="#ctx0" brushRef="#br0" timeOffset="33187.11">20331 13694 1536 0,'0'0'308'16,"0"0"-239"-16,0 0-69 15,0 0-28-15,0 0 28 16,-102 0 15-16,77 43 13 16,6 11-11-16,9 2 5 0,10-1-6 15,0-9-14-15,16-12-1 16,13-15 0-16,2-11 1 15,5-8 5-15,2-22-7 16,-2-15-15-16,-2-25-26 16,-5-21-38-16,-13-21 3 15,-13-5 50-15,-3 7-2 16,-16 23 14-16,0 30 14 16,5 20 9-16,5 17 23 15,1 10 31-15,-2 5-19 16,1 38-37-16,2 39 0 15,4 28 12-15,0 0 12 16,13-21 6-16,2-31-14 0,3-25 5 16,4 0-9-16,7-6-12 15,4-3 0-15,-1-17 4 16,2-5-11-16,-2-20 11 16,-7-18-11-16,-1-10-19 15,-8-7-2-15,-5 1 3 16,-5 4 0-16,-4 11 9 15,-2 19 8-15,0 20-6 16,0 6-17-16,0 31 22 16,0 12 2-16,0 8 9 15,0-2 5-15,5-7 15 16,10-12-9-16,4-8-10 16,3-14 2-16,3-12 1 15,0-2-4-15,2-22-8 0,-3-14-1 16,-6-8-10-16,-5-10-15 15,-7 0-6-15,-6 5 21 16,0 8 10-16,0 15 1 16,-9 18 8-16,-1 8-9 15,2 27 0-15,1 16 0 16,2 13 11-16,5 4-10 16,0-2-1-16,12-7 1 15,9-9-1-15,6-11 0 16,4-14-24-16,2-12-83 15,3-5-130-15,0-15-32 16,-2-16-307-16,-2-9 363 16,-3-7 213-16,-5-2 36 0,-5-1 251 15,-6 6-56-15,-7 8-31 16,-3 9 40-16,-3 10-56 16,0 11-60-16,-9 6-57 15,-5 11-42-15,-4 20-11 16,3 13-3-16,3 4 20 15,11 5 25-15,1-7-9 16,11-6-30-16,12-10-8 16,4-10-7-16,3-11 3 15,1-9-5-15,1-3-52 16,9-42-78-16,-8 1-51 16,-7-4-525-16</inkml:trace>
  <inkml:trace contextRef="#ctx0" brushRef="#br0" timeOffset="33419.18">21311 13059 1279 0,'0'0'284'16,"0"0"-236"-16,0 0-48 15,0 0 0-15,-25 140 30 16,33-27 27-16,18 15-12 15,7-2-23-15,-1-20-16 16,-12-35-6-16,-3-21 0 0,-7-14-14 16,-1-11-166-1,3 1-161-15,-5-4-265 0,0-7 200 0</inkml:trace>
  <inkml:trace contextRef="#ctx0" brushRef="#br0" timeOffset="33748.93">21470 13822 348 0,'0'0'623'0,"0"0"-338"16,22-113-83-16,-5 66-109 15,5 8-57-15,0 8-14 16,2 5-10-16,-2 11-3 16,-5 5 23-16,-1 8 1 15,-6 2-2-15,-2 12-11 16,-2 17 55-16,-4 9 21 16,0 11-33-16,1 0-39 15,3 3-15-15,8-8-3 16,7-6-5-16,7-12 7 0,5-7 0 15,4-12-7 1,3-7 8-16,2-10-2 0,-2-16 5 16,-1-13 10-16,-10-8-20 15,-10-4 11-15,-15-5-12 16,-4 4-1-16,-19 6 2 16,-14 10 7-16,-10 15 8 15,-4 14-15-15,0 7-2 16,2 18 0-16,5 14-13 15,4 21-39-15,12-7-166 16,11-2-401-16</inkml:trace>
  <inkml:trace contextRef="#ctx0" brushRef="#br0" timeOffset="34109.18">22204 13609 1549 0,'0'0'278'0,"0"0"-183"16,0 0-61-16,0 0 1 15,0 0 29-15,0 0-36 16,0 0-19-16,-93-55-9 16,70 76 0-16,7 4 0 15,10 4-2-15,6 1-15 0,9 1-29 16,21 0-62-1,13-2-55-15,6 1-71 0,5-2 9 16,0 3 5-16,-8-4 126 16,-6 2 94-16,-16-2 17 15,-11-3 168-15,-13-3 142 16,-4-4-125-16,-23 3 10 16,-7-1-110-16,-8 1-52 15,0-4-22-15,0-1-28 16,-14-6-14-16,10-6-259 15,5-3-999-15</inkml:trace>
  <inkml:trace contextRef="#ctx0" brushRef="#br0" timeOffset="40687.18">14067 13176 725 0,'0'0'191'0,"0"0"-134"15,0 0-25-15,0 0 85 16,0 0 3-16,0 0-41 15,-38-11-21-15,28 8-13 16,-3 0 26-16,1 3 3 16,-2-2-14-16,-1 0-5 15,2 1-13-15,-4-1-7 16,4 2-20-16,-3 0-8 16,0 0 6-16,2 0-12 0,-1 0 1 15,-3 3-1-15,0 4-1 16,2 2 0-16,-4-1 1 15,4 4-1-15,-5 1 1 16,0 1 0-16,0 2 0 16,-3 1 0-16,-1 3 0 15,1 0-1-15,0 0 0 16,2-2 1-16,-2 2 0 16,5-3-1-16,1 1 1 15,-2-1 0-15,1 1 1 16,2 1-2-16,1-1 0 15,4 2 0-15,-4 0 0 0,5 4-6 16,-1 2 5-16,-2 3 1 16,3 0 2-16,2 2-2 15,0 2 0-15,5 0 0 16,1 3-1-16,3-1 1 16,0 1-1-16,0 2 1 15,7-4-1-15,8 0 1 16,2 0 0-16,2-2 0 15,3 0 0-15,-1-2 1 16,3-1 0-16,0 0 7 16,0-3-8-16,-2-1 6 15,1 0-5-15,-1-1-1 16,2-2 0-16,-3 1 0 16,3-2 2-16,-1-1-1 15,1-1 0-15,0-2 6 0,-3 1-7 16,3-4 12-16,-2-2 3 15,2-2 5-15,-3 0 5 16,1-2-10-16,-1 1-6 16,0-2-1-16,1-1-2 15,-1-2-4-15,3 3 4 16,-1-4-5-16,3 0 6 16,3 0-6-16,-1-3 7 15,0 1-8-15,1-1 6 16,-4 0-5-16,2 0 1 15,-1 0 0-15,-3 0 6 16,1 0 1-16,0-4 1 16,-2-1 2-16,-1-1-6 0,0 1-6 15,1-1 11-15,-1-2-10 16,0-1 8-16,1-1-7 16,0 0 5-16,-2-3-6 15,0 2-1-15,-2-2 7 16,-2 1-6-16,1 3-1 15,-1-2 0-15,-3 2 0 16,4-1 0-16,-1-1 1 16,-1 2-1-16,1-2 0 15,-1-1 0-15,3 1 0 16,-3-2 0-16,1 3 1 16,-2-4-1-16,-1 3 1 15,-1 0-1-15,0-2 0 0,0 0 3 16,-3 0-2-1,0-3 0-15,1 2 0 0,-2-1 8 16,0-3-4-16,1 1-5 16,-1-3 0-16,1 2 0 15,-3-1 0-15,0-3 0 16,2 2 4-16,-4-1-3 16,-1 1-1-16,0-2 1 15,-3 2 8-15,0-1-9 16,0 2-1-16,0-3 1 15,0 0 3-15,0-1-2 16,0-1 0-16,-3-1 0 16,0 0-1-16,0 1 1 15,0 0 0-15,0-1-1 0,-1 3 1 16,1-1-1-16,0 4 1 16,-2-1 0-16,-1 0-1 15,0 2 1-15,-2-1-1 16,2 1 0-16,-2 4 1 15,0-1-1-15,0 1 1 16,0-1 0-16,-1 0-1 16,0 1 0-16,0 0 1 15,0-1-1-15,-1 1 0 16,-2-1-1-16,0 3 1 16,-1 0-1-16,-1-1 1 15,2 2 0-15,-3-1 0 16,3 1 0-16,-2 2 0 0,0-2 0 15,-2 0 0-15,1 1 5 16,-2 1-5-16,-1-3-1 16,-1 0 0-16,-3 2 1 15,-2-3 0-15,4 0 0 16,0 1 0-16,-3 3 0 16,5-2 1-16,-1 3 1 15,1 2-2-15,2-2 2 16,-2 2-1-16,3 1 14 15,-3-1-15-15,1 1 1 16,-2-1-1-16,-2 1-1 16,0 2 1-16,0 3-1 15,-1-2 0-15,1 1 0 0,0 1 1 16,-1 0 0 0,4-1 1-16,-1 1 0 0,-1-2-1 15,2 2 7-15,-1-1-6 16,1 1-1-16,-1 0 0 15,-2 0-1-15,1 0 1 16,-5 0 0-16,-3 7 0 16,-4 4-1-16,-1 0-10 15,2 5-2-15,1 2-38 16,-8 23-59-16,9-5-159 16,5 3-275-16</inkml:trace>
  <inkml:trace contextRef="#ctx0" brushRef="#br0" timeOffset="44013.97">30674 2980 474 0,'0'0'493'0,"0"0"-431"16,0 0-46-16,0 0-5 0,0 0 1 15,0 0 7-15,0 0 30 16,-13-27 7-16,11 27-9 16,2 0-13-16,-1 0 1 15,1 0-2-15,-2 0-11 16,2 0-12-16,-1 0-9 16,-1 2-1-16,-1 11 1 15,0 13-1-15,-1 20 0 16,-2 31 1-16,-2 27 1 15,1 18 6-15,4 3-7 16,3-1 0-16,0-3 5 16,0 5-6-16,9 2 1 15,0 0 0-15,2 1 0 16,2 2 2-16,3 9-3 16,-1 2 6-16,3 9-6 0,-3 3 8 15,-2 3-8-15,-4 3 0 16,-1-3 0-16,-2-6 0 15,1-8 1-15,3-6 0 16,3-6 8-16,3-8-8 16,2-7 7-16,3-9 1 15,-1-15 0-15,-3-8-8 16,-2-14 0-16,-5-16 0 16,-2-13-1-16,-1-1 1 15,-1 4 6-15,2 3-6 16,-4 6-1-16,-1-7-1 0,-3 0 1 15,0-1 0 1,0 0 1-16,0-6-1 0,0-3 1 16,0-3-1-16,0-4 0 15,0-2 0-15,0-1 0 16,-1 1 0-16,-2-3 0 16,1 0 1-16,-1-2-1 15,0-4 1-15,0-4-1 16,0-3 0-16,0-2 0 15,1-2 0-15,2-1 0 16,-1-3 0-16,1-3 1 16,-2 3-1-16,2-3 0 15,0 1-1-15,0-1 1 16,0 3-1-16,0-1 1 0,0 3 0 16,0 1 0-1,5-1 1-15,3 1 10 0,1-1-5 16,5 1 3-16,4-2-2 15,8 1 6-15,5 0 3 16,7-2-1-16,7-1-2 16,9-2-3-16,7 0 2 15,19 0 12-15,24-1 11 16,24-1-3-16,11 2-7 16,-5 0-16-16,-12 6-9 15,-14 8 0-15,-5-4 0 16,-3 3 1-16,-3 1-1 15,-5 2 0-15,-14-4 0 16,-19-2 0-16,-14-3 0 0,-6-3 2 16,1 2-1-16,1-4-1 15,0 0 2-15,-10-2-2 16,-7 0 1-16,-7 0 1 16,-7 0-1-16,-3 0 6 15,-2 0 5-15,-3 0 14 16,-1 0-1-16,-1 0-12 15,0 0-4-15,0 0-7 16,0 0-1-16,0 0 6 16,2 0-6-16,-1 0-1 15,1 0 0-15,-1 0 1 16,2 0 0-16,0 0-1 16,3 0 1-16,-3 0 0 15,0 0-1-15,1 0 1 0,-2 0-1 16,1 0 1-16,-2 0-1 15,-1 0 0-15,0 0 0 16,0 0 1-16,0 0 6 16,0 0-6-16,0 0-1 15,2 0 1-15,-2 0 0 16,0 0 0-16,0 0 0 16,0 0-1-16,0 0 0 15,0 0 0-15,0 0-1 16,0 0-13-16,0 0-45 0,0 0-25 15,0 0-46 1,0 0 17-16,-6-4-177 16,-3-6-623-16</inkml:trace>
  <inkml:trace contextRef="#ctx0" brushRef="#br0" timeOffset="66986">4712 15240 958 0,'0'0'196'15,"0"0"-146"-15,0 0-25 16,-35 73 17-16,26-45 23 16,-1 5 0-16,4 4-20 15,0 3-11-15,0 7-5 0,0 5-6 16,-1 2 3-1,1 5-16-15,-2 2 2 0,2-2-5 16,0-5-6-16,-1-10 1 16,2-9-1-16,1-13 5 15,2-10-6-15,2-10 0 16,0-2-7-16,0-10-34 16,0-18 41-16,5-11 19 15,4-23-3-15,1-20-6 16,5-17-3-16,0-5-1 15,-3 6-6-15,3 10 1 16,-5 22 0-16,1 13 5 0,-4 13-4 16,2 8-1-1,3-1 5-15,0 3-6 0,0 4 0 16,-3 11 0-16,1 9 0 16,-2 6-29-16,4 6-6 15,7 22 35-15,14 30 19 16,16 33 8-16,17 34 7 15,2 9-14-15,-2-8-7 16,-9-20-8-16,-17-35-4 16,-10-17-2-16,-9-17 0 15,-4-6 1-15,-3-1-1 16,-2 1 1-16,-5 0 0 16,-7-8-22-16,0-8 22 15,-16-5 24-15,-14-5-5 16,-12-5-18-16,-11 0 0 0,-13-9 6 15,-4-6 12-15,-6 1-3 16,1-1 10-16,4 4-7 16,7 3-4-16,7 5 2 15,12 3 5-15,14 0 15 16,7 0-20-16,10 8-6 16,9-1-11-16,5 2-12 15,5 4-36-15,15-2 7 16,35-6-94-16,-7-2-157 15,-2-3-588-15</inkml:trace>
  <inkml:trace contextRef="#ctx0" brushRef="#br0" timeOffset="67233.14">5420 15155 1207 0,'0'0'162'0,"0"0"-108"16,7 100-25-16,4-10 5 15,10 26 101-15,4 7 9 16,5-9-78-16,-6-30-40 16,-5-29-18-16,-7-15-8 15,0-6-33-15,-1-3-69 16,-5 2-113-16,-1-6-352 15,-5-13-347-15</inkml:trace>
  <inkml:trace contextRef="#ctx0" brushRef="#br0" timeOffset="67437.16">5322 15715 224 0,'0'0'1114'16,"0"0"-974"-16,0 0-93 15,113 21-28-15,-55-19 30 16,2-2 56-16,4-2-23 16,0-12-44-16,-1-4-21 15,-5-3-17-15,-6-4-96 16,0-18-194-16,-16 7-324 0,-12 5-187 0</inkml:trace>
  <inkml:trace contextRef="#ctx0" brushRef="#br0" timeOffset="67632.38">5881 15291 1348 0,'0'0'256'0,"0"0"-150"16,0 0-81-16,0 98 10 16,6-29 53-16,9 15-16 15,0-6-42-15,-2-7-19 16,-1-14-11-16,-3-18-9 15,3-1-89-15,6-2-94 0,-6-14-326 16,1-14-177-16</inkml:trace>
  <inkml:trace contextRef="#ctx0" brushRef="#br0" timeOffset="67932.8">6154 15325 1054 0,'0'0'201'16,"0"0"-150"-16,0 0-25 15,34 90-16-15,-22-79 3 16,3-10 34-16,2-1-21 16,3-8 76-16,-2-16-40 15,3-5-8-15,-5-5 32 0,-5-3 18 16,-5 1-56-16,-6 3-13 15,0 3 6-15,-9 7-16 16,-6 7 23-16,-6 7-48 16,-1 9-1-16,-3 7-15 15,2 21-66-15,-7 36-130 16,9-6-155-16,4 0-491 0</inkml:trace>
  <inkml:trace contextRef="#ctx0" brushRef="#br0" timeOffset="68133.95">6528 16020 867 0,'0'76'658'0,"0"0"-550"15,0-4-82-15,0-23-10 16,0-20-7-16,0-1 0 15,0-3-9-15,0-8-96 16,0-10-280-16,0-7-557 0</inkml:trace>
  <inkml:trace contextRef="#ctx0" brushRef="#br0" timeOffset="68522">6403 15962 1169 0,'0'0'310'0,"0"0"-225"0,0 0-65 15,25-78-8-15,-1 68 20 16,3 8 67-16,7 2-7 16,2 12-4-16,1 12-40 15,-2 10-30-15,-5 7-18 16,-10 1 10-16,-9 3-8 16,-8-2-2-16,-3-1 0 15,-8-3-42-15,-12-7 42 16,-3-8-11-16,2-8 10 15,-1-12 0-15,1-4-43 16,3-13-29-16,6-12 36 16,5-3 4-16,7 1 24 15,0 5 9-15,7 10 7 0,14 12 1 16,6 0 37-16,4 22 62 16,5 8-28-16,0 4-21 15,1 3-18-15,-4-5-27 16,-3-3-7-16,-5-7-6 15,-2-8-4-15,-4-7-55 16,-4-7-128-16,6-14-67 16,-8-10 30-16,-7-3-505 0</inkml:trace>
  <inkml:trace contextRef="#ctx0" brushRef="#br0" timeOffset="68706.36">6919 16015 1159 0,'0'0'534'0,"0"0"-441"15,0 0-40-15,0 0 5 16,67 97 11-16,-40-54-13 16,4 3-14-16,1-4-18 15,-4-5-18-15,5-7-6 16,-6-8-5-16,-2-8-99 16,0-14-97-16,-8 0-312 15,-7-7-183-15</inkml:trace>
  <inkml:trace contextRef="#ctx0" brushRef="#br0" timeOffset="68863.89">7101 16059 1356 0,'0'0'488'0,"0"0"-425"0,-12 103-51 16,6-50-11-16,6 1 5 15,0-7 10-15,0-8-16 16,13-11-45-16,3-11-119 15,0-15-408-15</inkml:trace>
  <inkml:trace contextRef="#ctx0" brushRef="#br0" timeOffset="69066.95">7553 15816 222 0,'0'0'1375'0,"0"0"-1198"16,0 0-115-16,0 0-36 16,109 4-8-16,-75-1-1 15,-1-2-8-15,0 2-9 16,-2-2-34-16,-4 1-322 16,-12 1-584-16</inkml:trace>
  <inkml:trace contextRef="#ctx0" brushRef="#br0" timeOffset="69231.37">7631 16075 1776 0,'0'0'487'0,"0"0"-471"0,0 0-15 16,0 0-2-16,116-19 0 15,-70 4 0-15,18-10-44 16,-12 2-82-16,-8 2-460 0</inkml:trace>
  <inkml:trace contextRef="#ctx0" brushRef="#br0" timeOffset="69981.14">9140 15168 1341 0,'0'0'292'16,"0"0"-236"-16,0 0-23 15,22 118-9-15,-5-9 39 0,7 22 16 16,-7 8-19 0,-3-9-19-16,-8-19-22 0,-2-24-19 15,-4-21 0-15,0-21-5 16,0-13 4-16,0-1-1 15,0-7 2-15,-4-4 2 16,3-11 11-16,-1-9-13 16,1-12-28-16,-2-21 28 15,-2-24 0-15,-3-34 1 16,0-33-1-16,-3-16 1 16,2 0 0-16,-1 9 0 15,4 22 1-15,3 22-1 16,3 27 5-16,0 20 1 15,0 14-6-15,0 2 0 16,0 7 0-16,1 0 0 0,4 12-1 16,2 5-1-16,7 8-10 15,8 21 11-15,15 24 7 16,20 33-6-16,15 26 7 16,8 8-8-16,-4-5 0 15,-10-14 1-15,-17-16-1 16,-11-17 0-16,-13-12-6 15,-12-15-25-15,-7-5-4 16,-6 5 4-16,0 0-8 16,-19 1 24-16,-17-6 15 15,-9-8 56-15,-12-8 14 16,-5-5 8-16,-5-11-2 0,3-4-12 16,10 0-32-16,8-7-32 15,11-12-16-15,12-20-95 16,9 5-62-16,9 0-343 0</inkml:trace>
  <inkml:trace contextRef="#ctx0" brushRef="#br0" timeOffset="70281.53">9771 15316 1279 0,'0'0'351'16,"0"0"-243"-16,0 0-73 16,15 116-10-16,10-19 54 15,4 14 10-15,-3-2-34 16,-5-13-18-16,-9-28-16 15,-6-15-20-15,-3-16-1 16,-3-6-43-16,0-3-94 16,-6-3-110-16,-7-6-328 15,-5-13-154-15</inkml:trace>
  <inkml:trace contextRef="#ctx0" brushRef="#br0" timeOffset="70478.58">9684 15721 1272 0,'0'0'322'16,"0"0"-240"-16,0 0-52 16,105-2 21-16,-51 2 65 15,4 3-2-15,1 4-58 16,3-1-31-16,-3-3-11 16,-4-3-14-16,-3 0-19 15,-7 0-54-15,-2-16-44 16,-11-2-219-16,-13 1-571 0</inkml:trace>
  <inkml:trace contextRef="#ctx0" brushRef="#br0" timeOffset="70673.35">10129 15176 1536 0,'0'0'295'0,"4"92"-210"15,10-1-51-15,1 14 18 16,-2-4 4-16,-7-24-19 16,0-24-21-16,-2-14-16 15,1 2-58-15,-2-6-118 16,3-7-468-16</inkml:trace>
  <inkml:trace contextRef="#ctx0" brushRef="#br0" timeOffset="71145.53">10444 15285 1525 0,'0'0'214'0,"0"0"-214"16,0 0 0-16,23 81 0 16,-6-68 9-16,4-9 30 15,1-4-39-15,-1-6-3 16,-3-14 3-16,-2-7 44 16,-10-5-20-16,-6-4-5 15,0-2-4-15,-17 1 4 16,-6 5-6-16,-4 6 31 0,3 15 22 15,-1 11-65-15,3 11-2 16,2 52 1-16,7-3-122 16,4 3-277-16</inkml:trace>
  <inkml:trace contextRef="#ctx0" brushRef="#br0" timeOffset="71911.2">10678 16059 1433 0,'0'0'287'16,"0"0"-287"-16,0 0-18 15,0 0-14-15,0 0 32 16,0 0 72-16,0 0-21 16,73-96-28-16,-51 66-11 15,-5-3-12-15,-7 2-14 0,-2 0-2 16,-8 3-19-1,0 2-6-15,-5 5 26 0,-10 7-12 16,2 9 26-16,-3 5 1 16,3 4 23-16,3 20-2 15,3 14 5-15,7 10 15 16,0 7 12-16,4 1-2 16,11-5-14-16,3-10-21 15,1-11-6-15,4-15-10 16,0-9 0-16,1-6-57 15,-3-16 13-15,2-12 44 16,-4-11-25-16,-4-7 7 16,-3-3-28-16,-3 2 46 15,-2 7 1-15,-1 9 10 16,0 17-5-16,3 12-6 0,2 6 2 16,-2 28 43-16,2 11 11 15,-2 8-26-15,-1 2-14 16,2-4 2-16,-2-11 8 15,-2-12 1-15,1-13-14 16,0-13-13-16,-2-2-36 16,4-24 28-16,0-12-1 15,0-12-69-15,-2-2-7 16,-1 2 56-16,-1 11 29 16,1 14 7-16,0 17 25 15,0 8-18-15,1 24 44 16,2 14 29-16,3 12-42 15,-1 2-26-15,-1-1-15 16,5-10-3-16,-3-10-2 16,7-13-22-16,8-18-161 0,-5-9-399 15,-2-14-363-15</inkml:trace>
  <inkml:trace contextRef="#ctx0" brushRef="#br0" timeOffset="72370.25">11406 15700 985 0,'0'0'830'16,"0"0"-715"-16,0 0-79 16,0 78-34-16,0-29 15 15,0 4 23-15,0 4 21 0,4-2-3 16,8-7-42 0,3-9-16-16,2-11-1 0,-1-12-21 15,-1-10 0-15,3-6-37 16,-3-8-6-16,1-15 6 15,3-10 3-15,-4-5 20 16,0-1-24-16,-3 3-29 16,-1 9 23-16,-3 15-7 15,-2 12 53-15,2 7 20 16,-2 23 42-16,0 8 47 16,4 3-19-16,-1-2-17 15,0-6 14-15,3-11-16 16,-1-8-16-16,-1-11-35 15,0-3-14-15,-2-11 14 16,0-16 0-16,-7-10-8 0,-1-5-27 16,-3-2-1-16,-15 3 14 15,-4 7 13-15,-4 11-9 16,1 16 18-16,4 7 8 16,2 20 20-16,4 17-16 15,12 8-11-15,3 4 0 16,0-6-1-16,24-2-71 15,1-14-104-15,0-12-316 0</inkml:trace>
  <inkml:trace contextRef="#ctx0" brushRef="#br0" timeOffset="72744.2">11934 15831 1425 0,'0'0'325'0,"0"0"-223"16,0 0-74-16,0 0-15 15,0 0 50-15,0 0 2 16,-54 100-23-16,54-52-20 16,0 0-9-16,13-9-6 15,7-7-7-15,4-12-32 16,3-12-45-16,-1-8-39 16,1-7-19-16,-2-17-59 15,-3-9 17-15,-5-4 55 16,-6-5 122-16,-2-1 32 15,-6 0 3-15,-3 5 55 0,0 7 58 16,-2 10-19 0,-8 13-21-16,5 8-37 0,-1 14-1 15,3 23-13-15,3 13-6 16,0 9 1-16,8 2 1 16,11-3-21-16,5-7-22 15,2-12-10-15,2-12-35 16,2-11-61-16,13-16-97 15,-9 0-188-15,-4-7-645 0</inkml:trace>
  <inkml:trace contextRef="#ctx0" brushRef="#br0" timeOffset="74266.73">12757 15877 664 0,'0'0'294'0,"0"0"-279"15,0 0-15-15,0 0 0 16,0 0 78-16,0 0 81 15,0 0-62-15,-76 29-46 16,67-18-8-16,5 0-8 0,1-2-9 16,0-2-8-1,3-2-1-15,0-4 4 0,0 0 19 16,0-1 27-16,0 0-32 16,0 0-1-16,0 0-7 15,0 0 35-15,0-2-24 16,0-3-16-16,0-2 0 15,0 1-9-15,0 0-3 16,0 0 2-16,0 0-11 16,0-1 1-16,0 1 4 15,0 0-6-15,1 3 1 16,-1 3 0-16,0 0-1 16,0 0 0-16,0 10 13 15,0 16 9-15,2 13 10 16,1 7-11-16,0 7 1 0,2 2 1 15,-2-4-1 1,0-7-3-16,-1-9-6 0,-1-11-12 16,1-10 6-16,-1-8-7 15,-1-6 0-15,0-11-14 16,0-16 14-16,0-14 8 16,0-9-8-16,-3-8-1 15,-1-3-8-15,-1 4-3 16,1 6-1-16,4 10 5 15,0 11 7-15,0 13 0 16,6 8-9-16,6 8-8 16,4 1-24-16,4 0 38 15,5 10 4-15,5 1 0 16,1-5-9-16,4-1-20 16,1-5 1-16,-4 0 6 0,-3-7-32 15,-7-6-5-15,-6-1 14 16,-8 0 22-16,-7 1 23 15,-1 4 19-15,0 4 26 16,-10 5 0-16,-5 3 20 16,3 22-21-16,-3 24-21 15,8 2-8-15,5 12 16 16,2 2-8-16,3-14 10 16,16-3-18-16,4-10-13 15,4-17-2-15,3-10-1 16,-2-11-38-16,3-4-54 15,-4-20 12-15,-5-8 5 0,-5-10 28 16,-5-3 17-16,-6-1 31 16,-5 5 2-1,-1 7 8-15,0 11 13 0,0 15 7 16,0 8-20-16,0 18 9 16,0 19-10-16,6 11 18 15,3 1 1-15,3-3-11 16,6-7-16-16,0-12 20 15,4-12-12-15,0-11-9 16,-2-4-15-16,-2-15 0 16,-8-14 15-16,-5-9-25 15,-5-7-29-15,-2-2-17 16,-16 1 36-16,-7 7 26 0,0 8 9 16,-4 14 12-16,4 15 23 15,1 4-14-15,6 26-13 16,4 14-2-16,7 4-5 15,7 1 25-15,0-3-26 16,32-5-17-16,-2-10-100 16,-1-13-449-16</inkml:trace>
  <inkml:trace contextRef="#ctx0" brushRef="#br0" timeOffset="74473.23">13513 15900 1435 0,'0'0'374'0,"0"0"-264"16,0 0-81-16,0 0-19 16,-61 95 23-16,54-44 37 15,7 5-28-15,0-4-11 16,19-5-1-16,7-11-30 16,5-13 0-16,6-12-25 15,9-16-57-15,-7-14-86 16,-6-8-352-16</inkml:trace>
  <inkml:trace contextRef="#ctx0" brushRef="#br0" timeOffset="74831.81">13627 15325 1401 0,'0'0'294'0,"0"0"-211"16,-11 150-45-16,19-14 21 15,14 21 61-15,4-2-26 16,-4-25-50-16,-9-43-28 16,-1-23-16-16,-6-22-11 15,0-8-41-15,-3-2-87 16,1-3-58-16,-4-4-67 16,0-13-72-16,-8-10 67 15,-9-2 84-15,-5-17 12 16,-2-11 108-16,-1-7 65 0,4-4 244 15,4 3 104-15,11 2-11 16,6 10-56-16,0 5-68 16,21 4-87-16,7 3-42 15,10 6-43-15,5 2-22 16,5-1-10-16,-2 3-9 16,12 0-19-16,-12-2-126 15,-10 0-548-15</inkml:trace>
  <inkml:trace contextRef="#ctx0" brushRef="#br0" timeOffset="75193.95">14598 15811 1498 0,'0'0'337'0,"0"0"-248"15,0 0-70-15,0 0-10 16,103 13 74-16,-35-10 19 15,-2-3-46-15,5 0-24 16,0 0-12-16,-15 0-6 0,2 0-8 16,-10-3-6-1,-14-1-18-15,-10-3-99 0,-10 2-78 16,-13-4-82-16,-1 0-95 16,0 2-469-16</inkml:trace>
  <inkml:trace contextRef="#ctx0" brushRef="#br0" timeOffset="75440.03">14900 15495 1295 0,'0'0'366'0,"0"0"-176"15,0 0-99-15,0 0-25 0,0 0 25 16,-11 135 6-16,33-21-23 15,3 14-11-15,1-7-15 16,-10-29-13-16,-6-32-2 16,-5-21-9-16,-2-10-3 15,1 1-21-15,0-4-17 16,2-9-72-16,1-10-118 16,-3-7-855-16</inkml:trace>
  <inkml:trace contextRef="#ctx0" brushRef="#br0" timeOffset="76272.95">16459 15342 1324 0,'0'0'289'16,"0"0"-189"-16,0 0-99 15,-23 82 11-15,13-5 61 16,1 31 38-16,-2 17-54 16,2-4-29-16,-2-10-10 15,1-34-9-15,2-19-1 16,4-21 1-16,1-10-2 15,0-4-6-15,1-3 2 16,1-5-2-16,1-9-1 16,0-6 0-16,0-3-36 15,0-17 36-15,0-9 14 16,0-12-7-16,1-20-7 0,5-22 7 16,0-26-5-16,0-11-2 15,1 0 2-15,1 10-2 16,-2 25-15-16,-1 23 14 15,1 18-11-15,1 18 12 16,0 1 0-16,1 8 0 16,-2 5 0-16,3 12-6 15,1 10-20-15,11 37 26 16,13 36 17-16,18 33 8 16,11 14-16-16,1-5-4 15,-1-21-4-15,-14-29-1 16,-6-18 1-16,-8-15 1 0,-5-8-2 15,2 4-1-15,1-1-11 16,-1 1 11-16,-12-9 0 16,-10-4 1-16,-10-7-42 15,-11-5 42-15,-22-1 5 16,-16-4 14-16,-21-1 14 16,-2-5 16-16,-2-1 8 15,0-1 9-15,18 0-21 16,1 0-17-16,16 0-28 15,13 0 0-15,13-1-81 16,10-13-45-16,9-25-82 16,17 0-171-16,3-2-530 0</inkml:trace>
  <inkml:trace contextRef="#ctx0" brushRef="#br0" timeOffset="76474.92">17037 15369 1536 0,'0'0'210'16,"0"0"-155"-16,23 126-30 15,-4-12 59-15,1 18 40 16,2-1-55-16,-2-22-48 16,-7-34-21-16,-4-22 0 15,-2-17-50-15,-5 1-120 16,-2-6-373-16,0-7-355 0</inkml:trace>
  <inkml:trace contextRef="#ctx0" brushRef="#br0" timeOffset="76651.06">17008 15950 1485 0,'0'0'332'15,"0"0"-250"-15,0 0-82 16,91-3 0-16,-42 3 25 15,3 0 7-15,1 3-26 16,-4-3-6-16,6-10-52 16,-15-10-85-16,-10-1-400 0</inkml:trace>
  <inkml:trace contextRef="#ctx0" brushRef="#br0" timeOffset="76843.34">17442 15494 1491 0,'11'88'312'16,"4"18"-205"-16,1 19-66 15,-1-10 22-15,-5-31 46 16,-1-20-34-16,0-21-50 16,0-14-25-16,2-2-41 15,8-12-74-15,-4-6-219 16,1-9-877-16</inkml:trace>
  <inkml:trace contextRef="#ctx0" brushRef="#br0" timeOffset="77143.2">17870 15350 1328 0,'0'0'305'0,"0"72"-207"15,0-27-70-15,0 1-21 16,8-6 11-16,8-11 31 16,8-15-26-16,1-9-23 15,1-5-25-15,-1-15 22 16,-5-15 3-16,-6-11 23 0,-5-6-11 16,-9-4 6-1,0 3 21-15,-9 6 24 0,-14 13-1 16,-7 16-17-16,-5 13-45 15,-1 23 0-15,2 21-79 16,9 40-113-16,10-11-137 16,11-6-931-16</inkml:trace>
  <inkml:trace contextRef="#ctx0" brushRef="#br0" timeOffset="77955.53">18461 16109 472 0,'0'0'705'0,"0"0"-569"16,0 0-94-16,0 0-40 16,-82-8 21-16,79 5 125 15,3 3-23-15,0 0-79 16,7 0-26-16,8 0 27 16,6 1 16-16,3-1-3 0,2 0-15 15,-1-3-45-15,-1-12 15 16,-5-8-6-16,-6-6 23 15,-6-2-8-15,-6-6-17 16,-1-4-7-16,-5 4-6 16,-8 2-12-16,-6 6 6 15,-1 7 2-15,4 11 1 16,1 11-51-16,3 16 60 16,4 34 8-16,7 35 0 15,1 0 2-15,3-5-1 16,15-14 3-16,4-25-10 15,7-4-2-15,3-6 0 16,1-17-8-16,0-14-38 0,-1-10-71 16,-4-22-17-1,-1-26-107-15,-5-17-3 0,-4-1 87 16,-8 6 151-16,-4 16 6 16,-3 18 75-16,2 6-1 15,3 13 27-15,0 17-15 16,3 24 14-16,0 39 25 15,0 5-12-15,-2-3-54 16,0-7-35-16,-3-21 7 16,1 0 7-16,2-2-20 15,1-18-18-15,-1-14-2 16,2-8-83-16,2-26 84 16,4-28-103-16,2-21-129 15,-1 1 22-15,-3 9 105 16,-4 13 106-16,-1 23 45 0,-1 11 91 15,1 9 34-15,1 16-63 16,1 44 7-16,1 32 11 16,2 6-43-16,-3-7-55 15,0-14-13-15,-2-22-14 16,5-5 0-16,0-8-37 16,4-28-100-16,-2-3-153 15,-4-22-510-15</inkml:trace>
  <inkml:trace contextRef="#ctx0" brushRef="#br0" timeOffset="78383.12">19216 15559 1300 0,'0'81'356'0,"0"20"-223"16,1 17-66-16,4-8 5 15,1-30 43-15,1-20-18 16,0-21-58-16,4-16-23 15,4-3-10-15,0-3-6 16,7-12-12-16,0-5-44 16,1-19 9-16,2-18-36 15,-4-7-14-15,-3-3-8 16,-5 8 65-16,-2 12-11 16,-1 17-65-16,-1 10-6 15,2 29 82-15,2 14 40 0,2 7 28 16,4-2 45-1,4-7 14-15,-1-10-22 0,4-13-30 16,-1-12-35-16,-1-6-10 16,-1-13 10-16,-4-17 31 15,-8-9-30-15,-6-6-1 16,-5-6-11-16,-15 2-4 16,-12 6 15-16,-7 9 45 15,-2 18-5-15,0 16-8 16,5 9 6-16,7 27-28 15,10 9-10-15,14 23-11 16,0-12-100-16,14-10-251 0</inkml:trace>
  <inkml:trace contextRef="#ctx0" brushRef="#br0" timeOffset="78975.33">20018 15952 195 0,'0'0'1240'16,"0"0"-1062"-16,0 0-141 15,0 0-31-15,0 0 41 16,-84 51 58-16,70-13-27 15,5 6-21-15,6 4-10 16,3-2 17-16,4-2-39 16,14-7-12-16,6-11-13 15,4-12-10-15,5-12-26 0,3-2-48 16,-3-22 11 0,-4-12-2-16,-3-8 62 0,-5-7 13 15,-6-4 7-15,-8-1 6 16,-7 1 5-16,0 3 2 15,-1 9 27-15,-13 14 22 16,4 15-11-16,1 12-56 16,0 32 42-16,9 37-9 15,0 1 18-15,0-2 8 16,18-10-9-16,4-22-33 16,6-1-9-16,7-5-10 15,7-14-49-15,32-16-86 16,-10-15-145-16,-3-9-826 0</inkml:trace>
  <inkml:trace contextRef="#ctx0" brushRef="#br0" timeOffset="79471.06">20889 15844 1450 0,'5'81'329'0,"26"20"-234"16,9 14-86-16,4-4 24 16,-7-16 64-16,-4-6-10 0,-9-14-46 15,-10-21-21-15,-5-16-11 16,-6-10 0-16,-1 0-9 15,-2-5-25-15,0-8 7 16,0-13-3-16,-11-5 8 16,-3-27-16-16,-6-26 18 15,-4-34 11-15,2-30 3 16,5-20 10-16,10 1-13 16,7 18-1-16,10 35 0 15,8 29-26-15,2 27 13 16,-1 23 12-16,5 7 2 15,6 17 5-15,1 21 8 0,-2 17 32 16,-10 7 5 0,-10 2-19-16,-9-2-17 0,-6-8 3 15,-24-6-3-15,-9-12-2 16,-8-9-7-16,-1-13-5 16,0-13-34-16,6-1-37 15,5-38-112-15,14 0-389 16,10 1-740-16</inkml:trace>
  <inkml:trace contextRef="#ctx0" brushRef="#br0" timeOffset="79661.06">21255 15988 1620 0,'0'0'275'15,"0"0"-219"-15,1 103-48 0,-1-66-8 16,2-11 47-16,-2-8-47 15,1-6-3-15,-1-11-105 16,2-1-119-16,-2-14-44 16,1-31-52-16,-1 3-60 15,0-2 84-15</inkml:trace>
  <inkml:trace contextRef="#ctx0" brushRef="#br0" timeOffset="79945.03">21399 15820 431 0,'0'0'313'0,"0"0"53"16,21 84-98-16,-16-37-68 16,1 2-56-16,0-1-50 0,4-5-12 15,3-6-32-15,7-11-31 16,2-9-18-16,5-11-1 16,3-6-33-16,3-12-5 15,-2-16 30-15,-2-8 7 16,-9-9 1-16,-9-2 0 15,-11 1-9-15,0 3 8 16,-20 10 1-16,-11 11 19 16,-6 10 51-16,0 12-9 15,-1 8-27-15,5 17-34 16,6 9-1-16,11 22-44 16,9-7-137-16,7-8-377 0</inkml:trace>
  <inkml:trace contextRef="#ctx0" brushRef="#br0" timeOffset="80673.03">21966 15836 1594 0,'0'0'295'0,"0"0"-232"16,0 0-47-16,0 0 7 15,0 0 65-15,-85-29-16 16,57 74-44-16,1 11-27 15,6 5 5-15,9-1 26 16,9-7-29-16,3-12-3 16,6-13-10-16,15-12-3 15,2-16-21-15,5-5 0 0,2-26-6 16,1-24 5-16,-1-21-13 16,-8-21-12-16,-9-6 1 15,-13 3 34-15,0 9 25 16,-13 25 12-16,1 17 24 15,3 22 16-15,5 18-6 16,1 9-4-16,1 7-41 16,-1 43 7-16,3 38 20 15,0 30 9-15,8 9 13 16,6-24-25-16,2-32-15 16,0-34 0-16,0-11-9 15,7-4-1-15,5-5-10 16,5-7-11-16,1-10-17 0,1-18 4 15,0-19-7-15,-6-13 4 16,-4-10-11-16,-7-3 4 16,-6 0 22-16,-8 8 12 15,-1 19 9-15,-3 19 1 16,0 17-27-16,-7 33-26 16,-1 15 53-16,4 10 58 15,2 5 11-15,2-14-25 16,2-1-15-16,10-12-5 15,6-15-24-15,2-14-2 16,0-7-20-16,2-17-18 16,1-18 10-16,-5-9-27 15,-2-8-35-15,-5-4-15 0,-5-1 42 16,-6 4 59 0,0 14 6-16,0 15 76 0,0 19 26 15,-3 13-101-15,0 30 50 16,0 16-6-16,3 7-12 15,0 0-19-15,0-6-9 16,6-11-5-16,8-13 0 16,4-14-63-16,5-15-40 15,14-16-21-15,-4-18-97 16,-2-3-544-16</inkml:trace>
  <inkml:trace contextRef="#ctx0" brushRef="#br0" timeOffset="81431.19">22725 15686 768 0,'0'0'380'15,"0"0"-261"-15,0 0 10 16,-22 118 31-16,14-57 26 16,5 1-15-16,3-6-85 15,0-12-43-15,17-12-25 16,7-13-18-16,6-15-9 16,4-4 2-16,3-24 7 15,6-15 19-15,4-22-18 16,2-22 5-16,-3-27-5 15,-9-13 1-15,-17-3 4 16,-17 2-5-16,-3 15-1 16,-12 19 1-16,-6 23 10 15,3 24 17-15,-1 17 0 16,2 3-13-16,-2 16-15 0,-1 7-6 16,-2 38 6-16,4 51 8 15,8 39-7-15,7 17 7 16,11-6-8-16,13-34 1 15,-3-38-1-15,-3-22 6 16,-1-9-6-16,4 0-21 16,-1 0-26-16,2 0-25 15,-8-12-52-15,-6-9-60 16,-8-9-62-16,0-6-30 16,-21-3-74-16,-6-16 160 15,-5-6 190-15,3-3 173 16,2 0 120-16,11 3-20 15,13 2-70-15,3 6-69 0,22-1-90 16,14 2-29 0,9 2-15-16,8 2 1 0,5 2-1 15,1 1 1-15,-1 3 16 16,-5 5 18-16,-8 1 5 16,-9 0 23-16,-11 14 14 15,-8 9-25-15,-13 8-23 16,-4 6-28-16,0 3 30 15,-13 3 1-15,4-5 9 16,6-6-11-16,3-5-25 16,3-10-4-16,21-8 4 15,7-9-5-15,9-4-22 16,6-21 18-16,2-12 4 16,-3-6 10-16,-9-3-10 15,-11-7 9-15,-16 1-9 0,-9 4 1 16,-12 7 5-16,-19 13 9 15,-11 16-5-15,-3 12 2 16,-2 12-6-16,2 22 2 16,2 9-8-16,8 10-12 15,13-2-59-15,19 10-78 16,3-13-189-16,10-15-734 0</inkml:trace>
  <inkml:trace contextRef="#ctx0" brushRef="#br0" timeOffset="81723.42">23951 15642 1495 0,'0'0'373'15,"0"0"-253"-15,0 0-66 16,0 0-19-16,-86 1 61 16,62 39-22-16,6 12-53 15,12 7-21-15,6 0-13 16,11-4 12-16,20-12 1 15,9-15-19-15,8-12-5 16,2-16-13-16,0-3 28 16,-4-23-2-16,-10-12 5 15,-9-4 4-15,-14-4-8 16,-13 1 8-16,-1 8 1 16,-28 10 1-16,-11 11-16 0,-14 10-30 15,-43 9-111-15,12 12-329 16,5 3-617-16</inkml:trace>
  <inkml:trace contextRef="#ctx0" brushRef="#br0" timeOffset="83232.34">24226 15643 1015 0,'0'0'373'0,"0"0"-259"15,0 0-77-15,0 0 17 16,0 0 111-16,0 0-61 16,0 0-50-16,-91-20-32 15,67 20 13-15,1 0-11 16,4 0-11-16,3 0-4 16,7 0-8-16,4 0-1 15,2 0 0-15,3 0-15 16,0 5-34-16,0 0-15 15,2 7 45-15,8 3 9 16,5 5 4-16,2 5-6 16,5 2-1-16,3 2 4 15,1 0 8-15,2 1 0 0,-4-3 0 16,1-2 1 0,-4-3 1-16,-7-2 0 0,-6-3 10 15,-8-1 14-15,0-2 10 16,-13 0-10-16,-12-1 2 15,-8-1-10-15,-7-6 4 16,-8-2 7-16,-3-2 35 16,-5-2 12-16,0 0 9 15,4 0-6-15,7 0 1 16,8 0-30-16,9 4-26 16,8 2-21-16,8-1-2 15,4 0-22-15,3 3-66 16,-2 1-61-16,-1 1-149 15,-4-3-951-15</inkml:trace>
  <inkml:trace contextRef="#ctx0" brushRef="#br0" timeOffset="84292.24">14240 15262 1175 0,'0'0'205'0,"0"0"-152"16,0 0-41-16,-88 12 17 15,61 9 38-15,-1 9-13 16,2 11-27-16,-2 25-12 16,4 30 26-16,11 42-2 15,13 29 12-15,22 12-7 16,27 0-16-16,15-21-8 15,13-16-8-15,9-25-12 16,11-26-1-16,6-22-26 16,6-22-60-16,6-21-58 0,1-15-7 15,0-11-39-15,-7-19 32 16,-6-23 124-16,-9-13 35 16,-11-18 29-16,-8-14-2 15,-11-12 33-15,-12-9 70 16,-14-7 9-16,-13-3-59 15,-14 1-35-15,-11 2 6 16,-13 4 30-16,-22 4-8 16,-14 4-11-16,-11 3-3 15,-9 4-6-15,-5 7-21 16,-7 7 0-16,-7 7-19 16,-6 5 9-16,-6 8 14 15,-3 11-14-15,0 12 0 0,-1 20 10 16,1 19-23-16,0 23-9 15,0 33 1-15,8 30 16 16,5 25-17-16,14 29-1 16,11 31-22-16,18 28-39 15,17-38-98-15,16-20-389 0</inkml:trace>
  <inkml:trace contextRef="#ctx0" brushRef="#br0" timeOffset="107316.21">25343 13290 778 0,'0'0'308'0,"0"0"-194"16,0 0-84-16,0 0-14 16,0 0 164-16,0 0 22 15,3 0-81-15,-1 0-49 16,-2 0-11-16,0 0 4 0,0 0-7 15,0 1-17-15,0 3-19 16,-10 5-6-16,-12 1-10 16,-6 5-5-16,-11 2 8 15,-9 0-7-15,-8 0-1 16,-19 3-1-16,-22-2 0 16,-19 0-1-16,10-2-15 15,22-6-4-15,28-6 6 16,17-1 7-16,-3 0 6 15,-3-2-11-15,-2 2-4 16,5-2 0-16,6-1-37 16,9 2 11-16,8-2 28 15,7 0 12-15,5 0-66 0,4 0-91 16,1 0-66-16,1 0-94 16,1 0-258-16</inkml:trace>
  <inkml:trace contextRef="#ctx0" brushRef="#br0" timeOffset="108256.86">24260 13188 1045 0,'0'0'273'15,"0"0"-192"-15,0 0-54 16,0 0 36-16,0 0 51 15,0 0-38-15,0 0-47 16,-9 20-15-16,8 13-3 0,1 21 9 16,0 21 0-16,0-2-2 15,0-4-6-15,0-10-6 16,0-15 2-16,0 3-2 16,0-3 0-16,0-12-4 15,0-11-1-15,0-8 1 16,0-6-1-16,0-7 10 15,0 0 0-15,0-5 5 16,0-12-7-16,0-10-8 16,0-6 0-16,0-7 0 15,0-8 0-15,-2-2 0 16,-1-6-1-16,-1-2-1 0,-2 2-5 16,1 5 4-1,2 7 2-15,0 11 0 0,2 9 0 16,-1 9 0-16,1 3 0 15,1 9 1-15,-2 0 0 16,-1 3-1-16,-7 0 0 16,-3 11 0-16,-8 8-1 15,-7 5 1-15,-7 6 0 16,-2 6 0-16,-5-2 0 16,-3 4 0-16,-1-1 1 15,-3-1-1-15,1-2 0 16,2-3-1-16,1-3 2 15,5-6-1-15,5-3 1 16,9-5 0-16,5-5 0 16,10-6 25-16,7 1 14 0,4-3-17 15,0 0 5-15,12 2-10 16,13 2-3-16,14 5 19 16,10 2 9-16,6 5-5 15,5 2-14-15,0 1 5 16,-4 5-7-16,-2-2-8 15,-5 1 6-15,-4-1 16 16,-5-2-2-16,-9-2-10 16,-5-3 4-16,-8-2 0 15,-5-3-1-15,-4-2 2 16,-3-1 1-16,-1-1-12 0,-2-2-6 16,-3-2-6-1,2-2-5-15,-2-1 5 0,0 0-5 16,0 0 1-16,0 0 5 15,0 0-6-15,2 0 0 16,-2 0 0-16,0 0 0 16,0 0 0-16,0 0 1 15,0 0 0-15,0 0-1 16,0 0-1-16,0 0 0 16,0 0-19-16,0 0-10 15,0 0-17-15,0 0-19 16,1 0-34-16,1 0-27 15,1-5-31-15,9-14-58 16,0 1-312-16,1 1-198 0</inkml:trace>
  <inkml:trace contextRef="#ctx0" brushRef="#br0" timeOffset="110561.13">26808 13172 1024 0,'0'0'306'16,"0"0"-218"-16,0 0-66 15,80 24-15-15,-13-21 15 16,41-3 110-16,40-20-25 15,22-25-46-15,7-19-30 16,-10-19-15-16,-16-16-9 16,0-23-5-16,-1-18 12 0,2-16 17 15,-1-17 26 1,-3-12 50-16,-8-18-35 0,-12-13-44 16,-7-9-21-16,-9 0-6 15,-11 10 1-15,-11 16-2 16,-13 13-6-16,-8 21-7 15,-15 22-5-15,-11 21-44 16,-13 34 13-16,-15 27 28 16,-5 21 21-16,-6 10-1 15,1 1 1-15,-2 3 1 16,0 2 8-16,-3 12-8 16,0 6 23-16,0 4-17 15,0 2-7-15,0 0-9 16,1 5 8-16,3 5-1 15,-3-1 1-15,3 0-6 0,-2-1-9 16,-1-5-6 0,1 0 3-16,-2-3 6 0,0 2 7 15,0-2 5-15,0 0 1 16,0 0 0-16,0 0 1 16,0 0 1-16,0 0-1 15,0 0 5-15,1 0-5 16,-1 0-1-16,0 0-1 15,0 0 1-15,0 0 0 16,0 0-1-16,0 0 0 16,0 0 1-16,0 0-1 15,0-8 1-15,0 2 0 0,0-2 1 16,0 1-1 0,-3 3-1-16,-4 1 0 0,-2 3-11 15,-2 0 5-15,-3 7 6 16,-5 14-1-16,-3 8 1 15,0 6 1-15,0 5 0 16,2 2-1-16,2-2 1 16,6-6 0-16,3-9 0 15,4-10-1-15,5-10 1 16,0-5 0-16,5-19 1 16,16-28 5-16,14-38-4 15,12-37 11-15,4-17-12 16,-3-7 1-16,-2 9-2 0,-9 13 0 15,-2 8-11 1,-6 24-11-16,-8 29 11 0,-6 24-4 16,-5 13-4-16,-1 5 7 15,-2 4 2-15,-1 6 9 16,-5 8-40-16,-1 3-51 16,0 12 36-16,-4 13 42 15,-9 12 13-15,-4 18 0 16,-4 26 1-16,1 28 0 15,1 16 0-15,4 2 2 16,2 4-1-16,2-10 1 16,-2 3-1-16,-2-11 5 15,3-24-6-15,0-27 2 16,6-24-1-16,2-13-1 16,0-8 1-16,0-1-1 0,-2-7 9 15,0-9 70-15,-3-11 68 16,-7-20-91-16,-2-15-37 15,-4-17-11-15,-2-21 2 16,-3-14 3-16,4 9-11 16,3 20-2-16,3 26 0 15,2 19 1-15,-2 3 0 16,-2 4 0-16,0 2-1 16,2 7-7-16,3 7 6 15,5 1 0-15,4 0-10 16,2 9-2-16,3 6 3 15,0 3-14-15,0 3-2 0,3 3-12 16,8 0 4 0,1 0 7-16,4 2 3 15,-2 1 15-15,-1 1 2 0,-3-3 7 16,-5 0 0-16,-5-3 0 16,0-6 0-16,-11-4 2 15,-12-7 8-15,-9-5 16 16,-8 0 15-16,-5-4 6 15,0-9-5-15,2-1-4 16,6-2-4-16,9 3-4 16,10 4-13-16,6 6-11 15,10 0-6-15,2 3-22 16,33 0-128-16,4 12-51 16,1 2-332-16</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6-11T19:48:41.202"/>
    </inkml:context>
    <inkml:brush xml:id="br0">
      <inkml:brushProperty name="width" value="0.05292" units="cm"/>
      <inkml:brushProperty name="height" value="0.05292" units="cm"/>
    </inkml:brush>
  </inkml:definitions>
  <inkml:trace contextRef="#ctx0" brushRef="#br0">5168 3926 333 0,'0'0'142'0,"0"0"-50"15,0 0 12-15,0 0 27 16,0 0-19-16,0 0 0 16,-3-3-19-16,3 3-22 15,0 0-10-15,0-2-5 16,0 2 2-16,0-1-7 15,0 1-22-15,0 0-19 16,0 0-3-16,0 0-6 16,0 0 7-16,0 0-7 15,0 0 7-15,0 0-6 16,0 0 8-16,0 0-9 16,0 0 0-16,0 0-1 0,0 0-9 15,3 0 4-15,10 8 5 16,5 3 1-16,6 3-1 15,3 0 1-15,6 3 6 16,0-1-6-16,1 0 1 16,6-2-1-16,-1 1 11 15,3-3-11-15,1-2 1 16,0-1 4-16,3-1-6 16,1-4 2-16,0 3 5 15,0-3-1-15,0 0-5 16,1-1 1-16,1 0-1 15,2 0 2-15,-3-3 3 0,4 1-5 16,0-1 0-16,1 0-1 16,-3 0 7-16,1 1-7 15,-3-1-3-15,-1 0 3 16,1 0-1-16,1 0 0 16,2 0 1-16,-3-2 0 15,-1-5 1-15,-2-2-1 16,0 1 0-16,-3-4-1 15,-2 0 1-15,-4-4 0 16,-5 0-22-16,-1-2 13 16,-9-1 9-16,-2-1 1 15,-3 0 1-15,-8-1 5 16,1 1-1-16,-7 1 2 0,-2-1-3 16,0 1-4-1,0 2 16-15,-11-1-16 0,-4 2 25 16,-1 2-7-16,-5-1-1 15,3 1 2-15,-3-1 11 16,-1 2 1-16,-2-1-19 16,0 1-12-16,-5-1 8 15,0 3-2-15,-1 1-5 16,-3 4-1-16,-4-1 17 16,0 0-12-16,-5 4 2 15,-3 0-6-15,0 2-1 16,-4-1 11-16,0 2 9 15,-2 0-8-15,-1 0-7 16,-3 0-4-16,1 0 6 16,-3 0-7-16,-1 0 0 0,-3 3 0 15,0 3 5-15,-5 1-4 16,-4 1-2-16,-3 4 0 16,-1 1 0-16,2 2 1 15,0 0-1-15,1 1 0 16,4 1 0-16,1-1 1 15,11-3 0-15,8 1-1 16,6-2 1-16,14-2-1 16,9-2 0-16,6-4 0 15,11 1-8-15,8 0-33 16,14-1-219-16,4-1-107 0</inkml:trace>
  <inkml:trace contextRef="#ctx0" brushRef="#br0" timeOffset="585.21">5239 3913 788 0,'0'0'136'16,"0"0"-97"-16,0 0-25 15,0 0-2-15,0 0 34 16,0 0 15-16,0 0-15 16,-35 12-21-16,32 2-15 15,1 5-2-15,1 7 0 16,1 8 8-16,0 10 11 16,0 15-8-16,16 27-10 15,12 28-8-15,1 10 11 16,-1-2-11-16,-2-3 6 0,-4-6-6 15,5 7 0-15,-2 7 0 16,0 4 0-16,-2-4 0 16,-2-6 0-16,-2-6 1 15,1-9 19-15,-3-5 26 16,-3-9-20-16,-1-16-9 16,-4-18-8-16,0-15-1 15,0-6-8-15,0 2 9 16,2-2-9-16,2 2 1 15,-1-11-2-15,1-11 0 16,2-17-39-16,-3-6-215 16,0-15-29-16</inkml:trace>
  <inkml:trace contextRef="#ctx0" brushRef="#br0" timeOffset="1612.76">6801 3866 149 0,'0'0'352'0,"0"0"-108"16,0 0-49-16,0 0-70 15,0 0-20-15,0 0-58 16,0 0-34-16,0 4-5 15,0 13 16-15,3 10 34 16,6 12-7-16,3 18-31 16,2 29-5-16,3 35 8 15,0 19 3-15,4 9-11 16,-2-3-4-16,-4-11-2 16,3-3-8-16,-3-5-1 15,1-5 1-15,-1-2-1 16,0-9 0-16,0-6 1 15,-2-7 1-15,-2-9-1 0,-2-18 1 16,0-17-1-16,-3-13-1 16,0-7 0-16,1 2 0 15,3 1 0-15,1 2 1 16,0-6-1-16,-1-10 0 16,-3-5 0-16,-2-3 0 15,-1-6 1-15,-2-3-1 16,1-2 1-16,1-2-1 15,-4-2 0-15,0 3 0 16,0-3 9-16,0 0-2 16,0 0 9-16,0 0 4 15,-7 0-1-15,-2 0-10 16,-5 0-7-16,-5 0 3 0,-3 0-4 16,-5 0-2-1,-4 0-4-15,-5-5-12 0,-3 3 15 16,-6-4 4-16,-3-1-2 15,-7 3 0-15,-6-4-97 16,-6 1 97-16,-17 0 5 16,-19-3 13-16,-19 5-11 15,1 3-6-15,17 2 6 16,32 0 2-16,26 6 20 16,10 2 16-16,-1 2 40 15,1 2-8-15,-1-2-27 16,13 1-31-16,6-3-9 15,8-2-3-15,1-3 17 16,9-3-8-16,0 0-16 0,0 0-12 16,0 0-26-16,21-7-9 15,-2-6-118-15,-2 1-414 0</inkml:trace>
  <inkml:trace contextRef="#ctx0" brushRef="#br0" timeOffset="2580.98">5413 4648 871 0,'0'0'170'0,"0"0"-123"0,0 0-45 16,0 0-1-1,0 0 12-15,0 0 18 0,0 0-5 16,28 31-2-16,-9-25 1 15,2-3 63-15,6-3-19 16,0 0-4-16,6-13 5 16,1-3-40-16,0-6-18 15,2 1-5-15,0-2-7 16,-2 9 0-16,2 7-12 16,-3 7-1-16,4 0 12 15,-3 17 1-15,1 7 0 16,-4 3 1-16,-1-1-1 15,-3-1 1-15,-4-4-1 16,0-8 1-16,1-6 0 16,0-4-1-16,1-3-7 15,-1-3 7-15,0-11 0 0,0-5-8 16,-2-2-13-16,2-2-22 16,-3 3-23-16,0 8-5 15,-1 7 44-15,-3 5 18 16,5 12 8-16,-1 12 1 15,0 7 9-15,0-1 1 16,0-4 2-16,-2-4-2 16,2-5-3-16,0-6 0 15,0-6-6-15,1-4 0 16,2-1 0-16,0 0 0 16,0-6 0-16,0-5 0 15,1 0 6-15,0 5-6 16,4 1 12-16,-1 5 17 15,0 0 34-15,1 0 6 0,17-1-37 16,-6-13-33-16,-4-7-775 16</inkml:trace>
  <inkml:trace contextRef="#ctx0" brushRef="#br0" timeOffset="4436.89">5969 6979 747 0,'0'0'200'0,"0"0"-126"16,0 0-62-16,0 0-5 0,0 0-1 15,3-87 18-15,10 67 17 16,5 1-4-16,6 1 2 16,2 5 8-16,5 8-7 15,3 5-40-15,0 11 13 16,-4 20 12-16,0 14-5 15,-10 18-10-15,-7 1-9 16,-12 3-1-16,-1 0-8 16,-13-12 2-16,-8 3-1 15,-3-8 7-15,-1-11 1 16,1-11 2-16,4-9 3 16,0-13 5-16,-1-6-9 0,7-6-2 15,0-17-61-15,3-5-14 16,5-3 12-16,6 1 32 15,0 6 16-15,6 4 14 16,9 10 0-16,4 5 1 16,4 5 42-16,3 5 28 15,4 12 6-15,0 3-18 16,6 1 6-16,-5-2-20 16,2-2-14-16,-3-7-15 15,-2-6-9-15,-1-4-6 16,1 0-50-16,2-21-12 15,-7-1-164-15,-2 0-426 0</inkml:trace>
  <inkml:trace contextRef="#ctx0" brushRef="#br0" timeOffset="5307.9">6560 6814 985 0,'0'0'197'16,"0"0"-190"-16,0 0-6 15,0 0 33-15,0 0 16 16,92-6 23-16,-62 3-14 0,3-3-9 16,0 0-20-16,-2-1-18 15,-4 3-12-15,-8 1-33 16,-4 3-69-16,-6 0-203 15,-9 0-386-15</inkml:trace>
  <inkml:trace contextRef="#ctx0" brushRef="#br0" timeOffset="5772.56">6588 6906 848 0,'0'0'192'0,"0"0"-139"16,0 0-35-16,-15 81-11 16,15-57 22-16,0-4 30 15,0-6-33-15,7-2-16 16,7-5-10-16,2-3 6 16,2-2-6-16,5-2 1 15,3 0-1-15,4 0 16 16,0 2 34-16,4 7-2 15,-1 3-10-15,-1 5 10 16,-4 5 3-16,-6 6-5 16,-5 2 11-16,-7 4-19 15,-7-1 11-15,-3 4-9 16,-3-3-18-16,-13-2-6 0,-11-3-2 16,0-8 10-16,-7-6-2 15,-4-8-11-15,-2-7-3 16,-3 0-1-16,4-17-6 15,2-4-1-15,7-3 0 16,6 3-10-16,6 4 10 16,8 6 0-16,4 3-6 15,4 6-13-15,2 2-34 16,0 0-55-16,5 0-46 16,17 7 25-16,-1 3-266 15,0 2-586-15</inkml:trace>
  <inkml:trace contextRef="#ctx0" brushRef="#br0" timeOffset="5962.21">7049 7410 1644 0,'0'0'318'0,"0"0"-240"16,0 0-64-16,0 0-12 15,0 0-2-15,0 0-7 16,0 0-43-16,19 10-139 16,-7-10-320-16</inkml:trace>
  <inkml:trace contextRef="#ctx0" brushRef="#br0" timeOffset="6420.2">7219 6958 1107 0,'0'0'138'0,"0"0"-138"15,0 0 1-15,-42 82 2 16,41-45 49-16,1 6 32 15,10 5-14-15,15 4-34 0,8 2-18 16,6-6-11-16,6-7-6 16,1-11-1-16,-1-10-11 15,-2-11-13-15,-3-9-4 16,-4 0-7-16,-6-22 35 16,-3-8 10-16,-11-12 25 15,-7-4 16-15,-9-12-3 16,0-1 36-16,-19-2 9 15,-11 2-11-15,-6 6-3 16,-6 3-16-16,-4 11-10 16,0 6 4-16,0 9-22 15,2 10-26-15,7 9-9 16,4 5-8-16,9 2-8 16,5 18-21-16,8 9-22 15,7 5-63-15,4 26-147 0,12-9-238 16,7-6-373-16</inkml:trace>
  <inkml:trace contextRef="#ctx0" brushRef="#br0" timeOffset="7010.62">7816 7009 1280 0,'0'0'274'0,"0"0"-274"16,0 0-23-16,0 0 23 0,0 0 50 15,46 94 53-15,-33-41-32 16,2 7-40-16,-3 1-7 16,1-5-5-16,-4-8-5 15,-1-9-2-15,1-14-6 16,-6-9 0-16,0-8-6 15,-2-8 12-15,-1 0 29 16,0-20-24-16,0-14-6 16,0-14-10-16,0-8-1 15,2-2-22-15,2 3-4 16,4 10 11-16,3 12 14 16,0 16 0-16,5 12 0 15,-1 5-8-15,0 22 9 0,3 17 11 16,-2 9 6-1,-5 2-9-15,1-1 5 0,-3-8-7 16,-3-11 8-16,-2-12-9 16,1-10-5-16,-2-8-7 15,0 0 7-15,1-17 1 16,2-16-1-16,-1-9-11 16,-1-7-20-16,-1-1-2 15,0 8 9-15,2 11 23 16,3 16 0-16,0 15 1 15,7 13 12-15,3 23 26 16,1 9-7-16,4 4-17 16,-1-1-6-16,-1-7-7 15,-3-11-1-15,3-10-2 0,-4-13-45 16,5-17-49 0,-3-15-180-16,-7-8-420 0</inkml:trace>
  <inkml:trace contextRef="#ctx0" brushRef="#br0" timeOffset="7335.01">8439 6694 1443 0,'0'0'330'16,"0"0"-246"-16,0 0-74 16,0 0-1-16,9 85 0 15,-2-20 24-15,1 20 8 16,-1-3-2-16,1-8-28 0,2-13-5 15,-2-19-5-15,1-1 1 16,4 0-2-16,-1-12 0 16,2-7-1-16,3-11-10 15,4-7-17-15,7-4 28 16,4 0 0-16,2 0 1 16,5 0-1-16,0 0 13 15,1 7 8-15,-3 3-3 16,-1 1-9-16,-3-1 0 15,-5-1-8-15,-1 1-1 16,3 0-45-16,-8-3-217 16,-5-2-685-16</inkml:trace>
  <inkml:trace contextRef="#ctx0" brushRef="#br0" timeOffset="8199.09">8382 1841 646 0,'0'0'606'16,"0"0"-516"-16,0 0-65 16,0 0-11-16,0 0 80 15,-86 34 56-15,61-25-45 16,-5 2-17-16,-6 2-36 15,-9 4-34-15,-21 9-8 16,-22 13-9-16,-23 17 0 16,-13 10 1-16,1 6 7 15,9 0-7-15,15-2-1 16,17-12 0-16,18-7 0 16,19-10-1-16,2-4 1 15,-2 5-1-15,-2 2-2 0,3 0-18 16,13-10-2-16,15-14-18 15,14-5-190-15,2-8-174 16,0-5-115-16</inkml:trace>
  <inkml:trace contextRef="#ctx0" brushRef="#br0" timeOffset="8821.2">7037 2392 1075 0,'0'0'192'0,"0"0"-156"0,0 0-36 16,0 0-5-16,0 0 5 15,-5 87 1-15,5-15 6 16,2 0 2-16,4-7-3 16,0-10 1-16,-3-18-6 15,3-4 1-15,1 1-2 16,-4-11 1-16,-1-8 1 15,-2-6-1-15,1-5-1 16,-1-2 1-16,0-2-1 16,0 0 0-16,0-2 2 15,0-8 24-15,0-8-18 16,-9-3-6-16,-3-5-1 16,-3-1 8-16,-4-2-8 0,-3 0 13 15,-1 0-6-15,1 2-7 16,-2 5 8-16,5 5-8 15,2 4 5-15,4 6-5 16,1 4 0-16,0 3 11 16,-3 0-12-16,-2 11-8 15,-2 9 1-15,0 3-6 16,-1 5 3-16,1 5-2 16,-2-1-1-16,5 1 5 15,1-3 8-15,6-4-1 16,3-5 1-16,6-6 0 15,0-2-2-15,4-6-7 16,17-2-2-16,6-1 1 0,4-4 4 16,2 0-6-1,3-2 12-15,-2-6 29 0,1 2 18 16,-7-1 60-16,2 3 2 16,-6 4-48-16,-8 0-23 15,-1 0-17-15,-6 3-15 16,-1 5-6-16,0 4 10 15,1 9-10-15,-1-3-210 16,2-1-605-16</inkml:trace>
  <inkml:trace contextRef="#ctx0" brushRef="#br0" timeOffset="10849.09">9146 1339 568 0,'0'0'299'0,"0"0"-118"15,0 0-48-15,0 0-15 16,0 0-2-16,0 0-5 15,0 0-41-15,0 0-25 16,0 3-18-16,0 14-13 16,0 29-12-16,9 41 0 15,6 44 5-15,4 19-6 16,-1-1 0-16,-3-25-1 16,-3-44-10-16,-4-25-13 15,-3-26 11-15,-3-12 5 0,1 0 7 16,-2-4 0-16,-1-2 0 15,0-8 7-15,0-3 4 16,0-3 21-16,0-21 61 16,0-12-67-16,0-23-18 15,2-22-7-15,11-17 0 16,10-8 0-16,2 7 0 16,8 11-1-16,-3 21 0 15,-5 17-1-15,-1 13 0 16,-3 8 0-16,4-1-5 15,2 0 5-15,1 4-8 16,-4 7 2-16,-6 10-62 16,-5 9-142-16,-7 12-280 0,-6 8-38 15</inkml:trace>
  <inkml:trace contextRef="#ctx0" brushRef="#br0" timeOffset="11061.12">9319 1923 995 0,'0'0'171'15,"0"0"-121"-15,42 78-29 16,-9-40-3-16,5-4 33 16,3-8 51-16,2-6 49 0,-1-10-61 15,-5-4-59-15,2-6-31 16,2-3-137-16,-8-13-217 15,-6-2-486-15</inkml:trace>
  <inkml:trace contextRef="#ctx0" brushRef="#br0" timeOffset="11591.02">10196 1385 1056 0,'0'0'256'16,"0"0"-182"-16,0 0-39 0,0 0 0 16,0 0 74-1,0 0-46-15,-85-14-11 0,57 43-33 16,-1 12-7-16,-3 22-6 16,0 22-6-16,10 14 3 15,7-5 4-15,13-19 1 16,2-23-6-16,6-17-1 15,14 5-1-15,6-4 0 16,7 0-3-16,6-14 3 16,5-11-9-16,2-11 7 15,0 0 1-15,0-26 1 16,-1-10 2-16,-3-10-1 16,-5-10 1-16,-6-8 9 15,-4-12-2-15,-10 7 1 16,-7-2-9-16,-7 2 6 0,-3 13 2 15,-3-5-8 1,-10 10 12-16,-2 12 25 0,0 12-9 16,4 12-4-16,2 8 2 15,1 7-4-15,2 16-23 16,1 33 1-16,5 39 1 16,3 43-1-16,24 20 0 15,12 2 0-15,7-19 0 16,-7-43 1-16,-5-22 4 15,-4-25-6-15,0-13 1 16,4 0-1-16,26-5 0 16,-8-5-73-16,-9-13-309 0</inkml:trace>
  <inkml:trace contextRef="#ctx0" brushRef="#br0" timeOffset="14115.96">11103 1989 743 0,'0'0'382'0,"0"0"-258"16,0 0-85-16,0 0-26 15,0 0 2-15,0 0 2 16,0 0 31-16,-76 98 4 15,65-50 5-15,2 4 20 16,2 3-29-16,6-1-23 16,1-6-14-16,0-9-5 15,16-3-6-15,2-14-129 0,1-10-423 16</inkml:trace>
  <inkml:trace contextRef="#ctx0" brushRef="#br0" timeOffset="14490.77">11360 2112 652 0,'0'0'400'16,"0"0"-310"-16,-90 19-81 15,54-5-1-15,5 0 23 0,7-2 53 16,9-2-38-1,6 0-33-15,9-2-13 0,0 3-5 16,12 0 3-16,15 2 0 16,6 0 1-16,6 4 1 15,1 4 0-15,3-1 0 16,-6-1 1-16,-7 0 6 16,-6-2 6-16,-10-2 12 15,-10-1 17-15,-4-1 16 16,-3 1 41-16,-18 3-16 15,-16-2-44-15,0-2-23 16,-7-3-3-16,3-5-7 16,6-5-6-16,7 0-16 15,16-4-96-15,6-7-99 16,6-2-472-16</inkml:trace>
  <inkml:trace contextRef="#ctx0" brushRef="#br0" timeOffset="14702.24">11542 2054 728 0,'0'0'382'16,"0"0"-272"-16,0 0-71 16,0 0-3-16,72 101 44 15,-49-54 62-15,-1 5-50 0,-1-1-37 16,-7 4-24-1,-7 1-31-15,-7 18-16 0,-9-12-253 16,-9-8-934-16</inkml:trace>
  <inkml:trace contextRef="#ctx0" brushRef="#br0" timeOffset="17607.88">5969 2191 434 0,'0'0'110'15,"0"0"-52"-15,0 0 88 0,-10 73 95 16,7-32-137-16,3 20-35 15,0 34-14-15,3 50 3 16,19 31 9-16,11 26 11 16,11 21-4-16,10 0-20 15,6 15-10-15,1 0-12 16,-1-7-3-16,-7-18-6 16,-5-27-11-16,-9-23-6 15,-8-29 0-15,-6-27-4 16,-11-27-2-16,-1-29 2 15,-8-21-1-15,-2-15 5 16,-2-2-6-16,1-4 0 16,-1-4-12-16,-1-5-118 0,0 0-112 15,0-2-347-15</inkml:trace>
  <inkml:trace contextRef="#ctx0" brushRef="#br0" timeOffset="18897.4">6516 5111 64 0,'0'0'385'16,"0"0"-222"-16,0 0-29 15,0 0 93-15,0 0-32 16,0 0-78-16,0 0-25 16,-19 7-11-16,8-4-13 15,-2 1-30-15,-5 0-20 0,0 2 3 16,-7 2-5-16,1 2-8 16,-3 3-7-16,-1 0 0 15,1 1 6-15,2 3-6 16,4 0-1-16,4 1 0 15,6 1-1-15,3 1-6 16,8 1 5-16,0 1 1 16,8-3-1-16,11 1 1 15,3-4-9-15,2-6 8 16,0-2 1-16,3-5-16 16,-2-3 11-16,0-3 5 15,-2-12 1-15,-4-4 8 16,-1-6-7-16,0 0-1 0,-2 0-1 15,-2 0-24-15,1 5 5 16,-3 6 1-16,1 5 6 16,-1 4 4-16,3 5-1 15,0 0 3-15,3 6 7 16,0 5 1-16,1 1 0 16,6 1 0-16,-2 1-1 15,7-4 1-15,0 0-1 16,1-1 1-16,3-2 0 15,-4-3-1-15,-6-2 0 16,-2-2 0-16,-6 0 0 16,-8 0 1-16,-2 0-1 0,-6 0 0 15,0 0 9-15,0 0 1 16,0 0 21 0,0 1 21-16,0 0-1 0,0 1-26 15,0-2-17-15,0 2-6 16,-3 1 8-16,-5 1-3 15,0-1-6-15,-3 0 1 16,2 0 7-16,-4-3-8 16,4 0 2-16,-2 0 4 15,0 0-1-15,-3 0 3 16,5 0-8-16,-6-6 1 16,3 1-2-16,-4-2 1 15,4 0-1-15,-3 1 6 0,0-1-5 16,0 3-1-1,0 1 1-15,-1 1-1 0,4-1 0 16,-1 3 0-16,2-2 0 16,-1-1-2-16,2 0 1 15,-1-3-16-15,-1 1-27 16,-4-4-19-16,4 1 46 16,-1-2-1-16,-1 0 5 15,2 1 12-15,2-1-9 16,-1-2-6-16,1 1-22 15,1 0 28-15,1-1 10 16,-2-1-1-16,3 0 0 16,1 3 0-16,1-2 1 15,2 5 0-15,3 4 0 16,-3-2 9-16,3 5 24 0,0 0-12 16,0 0-10-16,-3 0 5 15,3 8 2-15,-4-1-12 16,2 2-5-16,1-2 1 15,-1-1-1-15,-1 2 0 16,2-2 0-16,-2 2-1 16,1-4-1-16,1 0-28 15,-2-2-13-15,0-2 1 16,0 0-33-16,-3 0-69 16,0 0-171-16,0 0 32 15,3 0-11-15</inkml:trace>
  <inkml:trace contextRef="#ctx0" brushRef="#br0" timeOffset="25731.02">5410 2439 570 0,'0'0'131'0,"0"0"-43"16,0 0 42-16,0 0 11 15,-33-83 18-15,27 68-32 16,1 2 20-16,2 2-54 0,2 5-38 16,-1 0-26-1,1 2-8-15,1 3-2 0,0 1 1 16,0 0-20-16,0 5 2 16,0 14 8-16,0 21 6 15,4 33 1-15,14 38-5 16,5 25-2-16,3 7-8 15,3 5-1-15,-4-2 5 16,-1 10-5-16,0 9 0 16,0 5 0-16,-2-3 8 15,3-5-9-15,-2-1 0 16,2-3 1-16,-1-1 0 16,4-4-1-16,-1-5 1 15,0-2-2-15,1-10 1 16,-2-12-1-16,-1-13-19 0,-4-26-4 15,-7-22 7-15,-4-20-11 16,-3-8 11-16,-2-1 2 16,1-1 14-16,1-2-5 15,-4-8 4-15,0-10-76 16,-1-6-5-16,-1-5 20 16,1-2-5-16,1 0-6 15,1-1 51-15,2-11 21 16,1-3 1-16,1-2-1 15,-2-7 1-15,2 0 1 16,-1-3 1-16,0-2 7 16,-1-2-7-16,0-3 7 0,-1-1 1 15,-2-3 0-15,1-5 1 16,1-2-4 0,-4-2-6-16,-1-4 13 0,0-5-2 15,0-6-9-15,0-1 4 16,-6-3 1-16,-1 1 5 15,1-2 2-15,-2 3-2 16,1 0-12-16,-2 0 7 16,0 2 0-16,3-2-5 15,-6-9-2-15,2-14 0 16,-7-14-1-16,2-7-18 16,0 6 10-16,-1 6-5 15,7 13 13-15,-3 1-13 0,2 14-20 16,2 12 34-16,-2 12 0 15,4 1-6-15,0-9 6 16,-2-7 8-16,-2-11-8 16,0 2 0-16,-1 1-12 15,-1 1-1-15,0 2-23 16,-4 2-9-16,4 1 45 16,-3 3 7-16,-3 0 26 15,6 1 2-15,-4-1-22 16,2 1 0-16,-2 2-1 15,2 3-2-15,0 4 0 16,0 3-9-16,-1 5 13 16,2 2-2-16,-2 4-12 15,4 3 8-15,1 3-6 16,1 3-1-16,5 4 5 0,-1 2-4 16,2 3-1-16,-3 4 9 15,3 2-10-15,-1 2 1 16,-1 2 0-16,1-2 0 15,-1 2 1-15,-1 0-1 16,0-2 0-16,-1 1 0 16,1 2-1-16,0-2 2 15,3 3-1-15,-2 3-1 16,-2 1-30-16,1 0-28 16,-1 0 39-16,-4 8 18 15,2 6-14-15,0 5 15 16,2 3-6-16,-1 6-1 15,3 6 7-15,0 7 0 16,5 7 0-16,0 7 0 0,0 19 1 16,13 31-1-16,1-13-245 15,2-7-435-15</inkml:trace>
  <inkml:trace contextRef="#ctx0" brushRef="#br0" timeOffset="93490.5">14646 1506 472 0,'0'0'179'0,"0"0"-91"16,0 0 3-16,0 0 16 15,0 0 9-15,0 0-9 16,0-2-26-16,0 2-25 16,0 0 14-16,0 0 16 15,0 0-5-15,0 0-5 16,0-3-12-16,0-1-25 15,0-1-17-15,-2 0-6 16,-2-1-4-16,-4 0-2 16,2-2 2-16,-3 3 37 15,-1-2-38-15,-2 0 9 16,-2 4-12-16,-1-1-8 16,-1 1-13-16,1 3 0 0,-4 0-13 15,1 0 26-15,-5 0-47 16,1 7-13-16,-2 1 59 15,0 4-38-15,0 3 23 16,-1 0 16-16,1 2-8 16,2 2-2-16,1 1 9 15,2-1-8-15,-1 2-56 16,7-2 65-16,1 1 10 16,0 1 9-16,4-1-18 15,1 1 5-15,4-1-6 16,0 1-1-16,3-2-2 15,0 1 3-15,0 0 0 16,4 1-1-16,7-1 2 16,0-1-1-16,3 1 0 15,0-1 0-15,2-4 0 0,6 1 17 16,-2-4-14-16,2 0 3 16,-1-4-5-16,0-3 8 15,0 0-9-15,0-5 0 16,-2 0 0-16,1 0 2 15,0-10-1-15,-2-5 0 16,2-2-1-16,-4-7-8 16,-1-3 2-16,0-4-26 15,0-4-16-15,-5-2 10 16,1-2-19-16,-2-2 2 16,-3 4 12-16,-2-1 25 15,-1 4 4-15,-1 3-15 0,-2 1 23 16,0 6 4-16,0 5 2 15,0 2 0-15,0 5 9 16,0 4 4-16,0 1-3 16,-2 4 4-16,2 1-6 15,-1 2-7-15,1 0 7 16,0 0-7-16,-2 5-1 16,1 10 15-16,-1 9-4 15,2 8-9-15,-1 9-2 16,1 17 12-16,0 21-6 15,0 24 2-15,0 12 1 16,0 1-9-16,7 1 13 16,2-9 0-16,0-1 27 0,2 0-9 15,0-5 2 1,0-9 2-16,-1-6-4 0,-1-19-17 16,-3-16 1-16,-1-16 8 15,-2-8 5-15,1 1-3 16,1-2-15-16,2 1 3 15,-3-10-12-15,-1-5 0 16,-1-7 0-16,-2-3-1 16,0-3 0-16,0 0-67 15,0-12-143-15,0-6-62 16,0-6-453-16</inkml:trace>
  <inkml:trace contextRef="#ctx0" brushRef="#br0" timeOffset="94017.78">14399 2493 664 0,'0'0'323'0,"0"0"-172"16,0 0-66-1,0 0 3-15,0 0 30 16,0 0-5-16,0 0-47 0,-1 0-36 16,1 0-14-16,0 0-10 15,3 0 7-15,9 0 27 16,3 0 6-16,6 0-6 15,4 0-15-15,2 0-5 16,2 0 9-16,4 0-10 16,2 0-4-16,1-1 7 15,-1-5 21-15,1 1-15 16,-2 0-12-16,-4 1-5 16,-3-1-2-16,-3 2 7 15,-3 1-1-15,-8 1 8 16,-1-1-11-16,-6 2 1 0,-3 0 8 15,-3 0 4-15,2 0 3 16,-2 0-3-16,0 0-7 16,0 0-8-16,0 0-8 15,0 0-1-15,0 0 0 16,0 0-1-16,1 0-15 16,1 0-108-16,-2-3-389 0</inkml:trace>
  <inkml:trace contextRef="#ctx0" brushRef="#br0" timeOffset="98582.43">15144 2345 530 0,'0'0'401'0,"0"0"-191"16,0 0-113-16,0 0-16 15,0 0-10-15,0 0 3 16,0 0-40-16,-68 7-23 15,55 4-11-15,0 1-11 16,-1 2 11-16,4 1 8 0,-1 4 17 16,4 1-25-1,3 4 17-15,4 4-14 0,0 0-3 16,3 1 10-16,10 0 8 16,3-4-18-16,2-4 9 15,-1-5-9-15,-1-8-17 16,2-4 17-16,-5-4 13 15,3 0-3-15,-3-15 0 16,-3-8-2-16,0-9-1 16,-4-5-7-16,-3-3 1 15,-3-4-1-15,0-1-13 16,0-2-3-16,-3 1 6 16,-6 0 9-16,1 5-1 15,-1 4-4-15,-1 7 6 16,2 6-1-16,2 2 0 0,0 7 1 15,1 3 1-15,2 5 0 16,0 0 5-16,2 6-6 16,1-1 0-16,-2 2 0 15,2 0-24-15,0 3-15 16,0 16 30-16,0 12 9 16,3 11 6-16,11 13-4 15,5 18-1-15,4-3 1 16,0 0 6-16,1-2-7 15,-5-17 0-15,3 2 1 16,-3-13-2-16,0-10-2 16,-2-11 2-16,-3-11 0 15,-3-8 9-15,-2-1 8 0,1-20 33 16,-4-11-14-16,-1-7 4 16,-4-6-26-16,1-6-2 15,-2-5-11-15,0 1-1 16,0 4 5-16,0 7-5 15,-2 13-7-15,-1 9 6 16,2 11 1-16,1 11-7 16,0 2-22-16,0 26 22 15,1 14 7-15,10 11 12 16,5 8-11-16,2 1 0 16,3-6-1-16,3-9 2 15,-2-12-1-15,1-13 0 16,-2-8 0-16,-2-11 0 15,-3-3 0-15,-2-15-1 0,-8-31-86 16,-5 3-218-16,-1-1-494 0</inkml:trace>
  <inkml:trace contextRef="#ctx0" brushRef="#br0" timeOffset="98780.22">15314 2087 753 0,'0'0'699'0,"0"0"-618"15,0 0-77-15,0 0-4 16,0 0-8-16,0 0-11 0,0 0-15 16,28 5-53-16,-7 5-409 15,-2 1-348-15</inkml:trace>
  <inkml:trace contextRef="#ctx0" brushRef="#br0" timeOffset="99228.99">15774 2403 316 0,'0'0'928'15,"0"0"-744"-15,0 0-97 16,0 0-10-16,0 0 27 15,0 0-43-15,0 0-25 0,-66-14 5 16,44 14-41-16,-1 0-8 16,0 0 6-16,5 10 2 15,1 4 0-15,3 1-8 16,2 2-5-16,5 0-29 16,4-1-8-16,3-1-30 15,0-2-31-15,12-1 7 16,10 0 75-16,3 0-9 15,5-2-23-15,1 0 40 16,1 1 19-16,-4 1 2 16,-4-2 1-16,-6 1 0 15,-3-3 19-15,-6 1 6 0,-5-2 39 16,-4-2 32 0,0 1 33-16,0 1-47 15,-12 0 13-15,-9 1-52 0,-4 0-26 16,-6-2-18-16,0-6 0 15,1 0 6-15,3 0-6 16,9-3-29-16,3-6-81 16,7-1-126-16,5 3-142 15,3 0-130-15</inkml:trace>
  <inkml:trace contextRef="#ctx0" brushRef="#br0" timeOffset="99926.85">15813 2641 1007 0,'0'0'154'16,"0"0"-107"-16,0 0-10 15,0 0-2-15,58 75-13 16,-34-68-2-16,0-7-4 16,3 0 9-16,2-14-4 15,-6-8 26-15,-2-5-4 16,-7-4-12-16,-10-1-9 16,-4-1-2-16,0 0 5 0,-12 3 8 15,-9 1 11-15,-4 0-21 16,-3 6-23-16,2 5 35 15,-1 5-29-15,5 6 30 16,3 7-36-16,4 0-12 16,1 17-20-16,5 7 5 15,5 9 5-15,4 4-48 16,0 1 36-16,13-2 13 16,8-8 10-16,4-6 9 15,2-13-6-15,2-9-8 16,-3 0 6-16,-1-20 10 15,-2-10 0-15,-5-9 0 16,-6-5-1-16,-4-6-18 16,-4-1-9-16,-4-2 22 15,0-1 6-15,-6 6 1 0,-3 4 1 16,0 8 18-16,-1 12 37 16,5 10 46-16,2 8-23 15,2 6-42-15,1 2-38 16,0 18 9-16,0 16 13 15,0 23 25-15,1 21-20 16,11-4-8-16,0-7-10 16,6-12 7-16,-2-17-16 15,5 0 6-15,4-1-4 16,0-10-2-16,2-7 1 16,1-8 6-16,0-4-6 15,0-4-1-15,-1-6 0 0,2-10-70 16,-6-10-216-16,-6-2-693 0</inkml:trace>
  <inkml:trace contextRef="#ctx0" brushRef="#br0" timeOffset="112691.49">16805 1867 224 0,'0'0'633'0,"0"0"-492"15,0 0-65-15,0 0 18 16,0 0 27-16,-1 0 20 15,1 0-25-15,0 0-43 0,0 0-32 16,0 0-8 0,0 0 2-16,0 0-4 0,0 0-11 15,0 0-11-15,0 0-9 16,1 0 0-16,13 0 0 16,6 0 0-16,7 0 1 15,6 0 1-15,4 0 0 16,4 0-1-16,-1 0 0 15,-1 0 0-15,-3 0 0 16,-4 0 0-16,-5 0 0 16,-3 0-1-16,-7 0 1 15,-6 0-1-15,-3-3 0 16,-5 3 1-16,-2 0-1 0,1 0 1 16,-2 0 0-1,0 0 0-15,0 0-1 0,0 0-6 16,0 0-101-16,0 0-130 15,-5 0-308-15,-2 3-36 0</inkml:trace>
  <inkml:trace contextRef="#ctx0" brushRef="#br0" timeOffset="113218.07">16844 2132 887 0,'0'0'201'0,"0"0"-149"15,0 0-39-15,0 0-3 16,0 0 18-16,0 0 38 16,0 0-6-16,108 3-14 0,-75-3 22 15,0 0-14-15,2 0-7 16,-4 0-4-16,0 0 15 15,-4 0-11-15,-2 0-18 16,-5 0-7-16,-4 0 3 16,-4 0-6-16,-4 0 3 15,-2 0-3-15,-3 0 6 16,0 0-2-16,-2 0-4 16,1 0-4-16,-1 0-2 15,1 0-11-15,1 0 9 16,0 0-11-16,0 0 0 15,0 0 1-15,2 0-1 16,0 0 0-16,1 0-70 0,-1 0-271 16,-4-2-841-16</inkml:trace>
  <inkml:trace contextRef="#ctx0" brushRef="#br0" timeOffset="115302.9">18492 1752 215 0,'0'0'189'16,"0"0"-107"-16,0 0-2 16,0 0 32-16,0 0 1 15,0 0 57-15,0 0-96 16,0-13 17-16,-3 10 10 15,0 1-57-15,-1 1-21 16,-1-1 16-16,-2 2 76 16,-2-1-51-16,-2 1-64 15,-5-1 0-15,1-1 0 16,-3 1 5-16,2 1 14 0,-2 0-19 16,-4 0-3-16,-1 0 3 15,-2 0 7 1,-1 3-7-16,1 3 1 0,1 5-1 15,-1-1-16-15,1 3-2 16,0 1 17-16,3 2-14 16,2-1-25-16,1 2 9 15,0 0 4-15,5-1 1 16,-1 1-22-16,5-2 22 16,3 2 14-16,3 0-13 15,3 3 5-15,0 1-9 16,0 3 29-16,14 3 12 15,5 2 12-15,5-3-12 16,4-1-11-16,2-1 1 0,1-7 9 16,1-5-11-16,-1-8 0 15,0-4 1-15,-2 0-1 16,-3-8-11-16,-3-11 9 16,-2-4-24-16,-2-8-4 15,-5-3-6-15,-4-3 11 16,-1 0-10-16,-4-2 1 15,-4 0 2-15,-1 4 30 16,0 1 2-16,0 3 8 16,0 4 5-16,0 5 21 15,0 3-13-15,0 7 18 16,0 2-13-16,0 7 13 0,0 3-13 16,0 0-9-1,0 6-17-15,0 18 27 0,0 22-2 16,0 34 1-16,5 35-11 15,5 26-13-15,3 9-2 16,1 3 0-16,-2-12 14 16,-3-4-13-16,-3-13 13 15,-2-15-5-15,-1-28-9 16,3-23 14-16,-5-16-14 16,3-10 1-16,-1 1 9 15,0-2-4-15,-2-2-6 16,1-12-5-16,-2-9-69 15,0-8-486-15</inkml:trace>
  <inkml:trace contextRef="#ctx0" brushRef="#br0" timeOffset="115687.04">18137 2746 614 0,'0'0'175'0,"0"0"-120"16,0 0-39-16,0 0 47 16,0 0 70-16,0 0-27 0,0 0-24 15,100-11-19 1,-67 9-8-16,4-2 19 0,1 1 22 15,3-2-3-15,0 3-3 16,-2-3-37-16,0 3-24 16,-4-1-12-16,-4 1-8 15,-4 1-8-15,-7 1 8 16,-6 0-8-16,-3 0 0 16,-5 0 5-16,0 0-5 15,-2 0 0-15,-1 0-1 16,2-5 0-16,1-9-128 15,-2-2-223-15,-1 2-520 0</inkml:trace>
  <inkml:trace contextRef="#ctx0" brushRef="#br0" timeOffset="117691.97">18907 2242 570 0,'0'0'208'0,"0"0"-123"16,0 0-55-16,0 0-22 16,0 0 12-16,0 0 36 15,0 0-4-15,1-3-29 16,-1 3-8-16,2 0-9 15,-1 13 15-15,1 8 98 16,1 11-19-16,0 14-54 16,1 19-14-16,2 0 7 15,-1 2-18-15,-1 4-14 16,-1-13-1-16,0 3-5 0,0-8 1 16,-1-11 6-1,1-7-8-15,-2-12 0 0,1-6 0 16,-1-8-34-16,-1-7-121 15,0-2-336-15,0 0-147 0</inkml:trace>
  <inkml:trace contextRef="#ctx0" brushRef="#br0" timeOffset="117962.93">18850 2671 631 0,'0'0'127'0,"0"0"-89"0,0 0 22 15,0 0 76-15,0 0 22 16,109-25-50-16,-75 20-19 16,1-1-15-16,0 1-29 15,0 1-19-15,-4-1-13 16,-4 3-12-16,-5 0 11 15,-7-1-10-15,-3 3-2 16,-7-5-39-16,-5 2-183 16,0-2-368-16</inkml:trace>
  <inkml:trace contextRef="#ctx0" brushRef="#br0" timeOffset="118233.92">19120 2218 1185 0,'0'0'172'0,"0"0"-167"16,0 0-5-16,0 0 0 15,0 0 54-15,3 92 26 16,6-19-32-16,1 2-18 15,-4-5-2-15,-1-8 0 16,0-12-2-16,-2 2-12 0,3 5-14 16,1 0-4-1,-3-14-184-15,-1-12-446 0</inkml:trace>
  <inkml:trace contextRef="#ctx0" brushRef="#br0" timeOffset="118675.05">19225 2771 971 0,'0'0'309'15,"0"0"-220"-15,0 0-65 16,0 0-16-16,0 0 5 16,0 0 9-16,94-36 4 15,-69 36 15-15,2 11 3 16,-3 9-7-16,-2 3 10 0,-7 6 1 15,-6 2 0-15,-5 3-4 16,-4 0-10-16,0 0-20 16,-15-1-6-16,-4-3 0 15,-3-5-6-15,-2-4-2 16,2-7 2-16,-1-4-2 16,5-10-1-16,0 0-37 15,6-8-33-15,5-11 2 16,4-1 2-16,3 0 31 15,0 3 17-15,6 5 17 16,6 7-5-16,6 5 7 16,1 0 13-16,7 9 58 15,2 11 6-15,2-1-1 0,-1 0-33 16,1 0-19-16,-3-7-12 16,-2-4-10-16,1-8 8 15,-2 0-10-15,3-44-15 16,-5 0-200-16,-6-4-574 0</inkml:trace>
  <inkml:trace contextRef="#ctx0" brushRef="#br0" timeOffset="119081.43">19603 2326 851 0,'0'0'379'15,"0"0"-265"-15,0 0-106 16,-28 71 10-16,25-29 110 0,3 8-19 16,0 6-49-16,11 6-35 15,8 1-12-15,5-3-4 16,3-6-8-16,4-8 0 16,6-8-1-16,-1-14 1 15,3-5-1-15,-2-13 16 16,2-6-6-16,-3 0-8 15,-5-15 5-15,-3-13 2 16,-4-7 0-16,-9-8 1 16,-7-9 3-16,-8-3 0 15,0-3 9-15,-17-2 20 16,-8 4-6-16,-5 5-4 0,-3 10 12 16,0 10 23-16,0 9-14 15,2 10-15-15,-2 7-38 16,-2 5 0-16,-3 0-11 15,0 17-59-15,-13 27-82 16,9-5-130-16,8 4-415 0</inkml:trace>
  <inkml:trace contextRef="#ctx0" brushRef="#br0" timeOffset="123616.93">17644 2089 546 0,'0'0'289'0,"0"0"-46"16,0 0-68-16,0 0 6 16,0 0 13-16,0 0-38 15,-6 0-33-15,6 0-28 16,0 0-21-16,0 0-15 15,0 0-10-15,0 0-19 16,0 0-7-16,0 0-15 0,0 0-8 16,0 0-6-1,1 0-13-15,14 0 0 0,4 0 19 16,8 3 0-16,3-1 1 16,0 0 1-16,-2 0-1 15,-4-1 1-15,-4 1-1 16,-6 1-1-16,-5-1 0 15,-4-2 0-15,-4 3-1 16,-1-1 1-16,0 0 0 16,-16 4-4-16,-9 1 4 15,-7-1 6-15,-2 0 1 16,-1-4-5-16,3 0 4 16,3-2-4-16,4 0-1 15,6 0 7-15,5 0-7 16,7 0 6-16,1-4 0 0,3 4-1 15,3-3-4-15,0 3-2 16,0 0-6-16,0 0-4 16,0 0-2-16,13 0 3 15,7 0 9-15,8 0 0 16,5 0 1-16,1 0 0 16,3 0 0-16,-4 0 0 15,-5 0 0-15,-6 0-1 16,-6 0 0-16,-7 0 1 15,-5 0-1-15,-2 0 1 16,-2 0 8-16,0 0 0 16,-11 0 2-16,-9 0-3 15,-6-2-8-15,-8 0 1 0,0-3-1 16,-1 0 1 0,2 0-1-16,4 0 1 0,5 0-1 15,6 3 1-15,4 0 5 16,7 2-5-16,4 0-1 15,3 0-6-15,0 0 0 16,0 0-8-16,1 0-5 16,16 4 10-16,5 6 9 15,7 2 1-15,3-2-1 16,3-2 0-16,-1-2 2 16,-4-3-1-16,-5-3 0 15,-5 0 0-15,-7 0 1 0,-6 0-1 16,-4 0 6-1,-3 0 6-15,0 0 1 0,-17 0 2 16,-9 0-14-16,-7-3-2 16,-4-1 1-16,0-2-1 15,1-1 2-15,4 1-2 16,6 3 1-16,5-2 0 16,7 3-1-16,6 1 0 15,3 1 0-15,4 0-2 16,1 0-11-16,0 0-2 15,6 1-5-15,11 9 14 16,9-1 5-16,5 4 1 16,2-5 0-16,3-4 0 15,-3-1 1-15,-2-3 5 16,-6 0-6-16,-6 0 2 0,-6 0-1 16,-9 0 6-16,-4 0 0 15,0 0 5-15,-18 0 0 16,-12-2-11-16,-7 1 0 15,0 1 0-15,2-1 1 16,6 1-2-16,6 0 2 16,7 0-1-16,6 0-1 15,5 0 0-15,3 0-73 16,2 4-482-16</inkml:trace>
  <inkml:trace contextRef="#ctx0" brushRef="#br0" timeOffset="128543.11">14593 4716 859 0,'0'0'114'16,"0"0"-76"-16,0 0-22 16,-80-11 11-16,54 11 24 15,1 0 20-15,-1 0-19 16,1 0-29-16,1 0-7 15,1 10-13-15,0 5-2 16,2 6 0-16,-1 8 1 16,1 5-1-16,4 9 0 15,3 3 0-15,6 7-1 16,7 1 7-16,1 2-6 16,6-4-1-16,16-5 1 15,5-9 0-15,4-11-1 16,5-10-1-16,0-10 1 15,1-7 0-15,2-9 0 16,-3-15 7-16,-5-12 5 0,-4-6 4 16,-5-9 26-16,-7-7 8 15,-4-2-38-15,-7 0 16 16,-4 6 8-16,0 3-3 16,0 10 8-16,-6 7-3 15,0 12 7-15,2 9 24 16,1 13 18-16,1 1-43 15,2 42-32-15,0 52-6 16,0 53-6-16,11 31 2 16,8 5-2-16,-1-19 2 15,-2-36 0-15,-4-22 0 16,-1-29-1-16,-4-20 0 16,-1-17 0-16,0-7-1 0,1 2-5 15,2 5-103-15,-4-7-154 16,0-14-271-16</inkml:trace>
  <inkml:trace contextRef="#ctx0" brushRef="#br0" timeOffset="128798.84">14370 5609 1101 0,'0'0'164'15,"0"0"-134"-15,0 0-17 0,0 0 9 16,0 0 40-16,0 0 49 16,113-41-29-16,-61 34 4 15,8 3 0-15,1 1-34 16,-2 0-25-16,-5 0-21 16,-3 2-5-16,-6 1 0 15,-5 0-1-15,6 0-53 16,-12 0-256-16,-7 0-575 0</inkml:trace>
  <inkml:trace contextRef="#ctx0" brushRef="#br0" timeOffset="129677.34">15410 5420 697 0,'0'0'555'0,"0"0"-485"16,0 0-49-16,-81-1-9 15,52 1-6-15,2 6 4 16,1 11-1-16,0 6-1 16,5 8-6-16,3 5 3 15,9 8-4-15,6 4 0 16,3 3 22-16,8 0 10 16,14-5-1-16,8-5-9 15,1-12-10-15,4-10-5 0,-1-13-1 16,-3-6-6-1,-4-14 8-15,-6-20 4 0,-6-20 2 16,-9-29-15-16,-6-21-5 16,-7-7-40-16,-16 7 15 15,2 25 15-15,5 28 5 16,5 19 4-16,5 10 6 16,1 6 18-16,2 6 27 15,1 5-32-15,2 5-13 16,0 31 0-16,8 35 3 15,11 30 48-15,6 11 0 16,-1-13-26-16,-4-24-3 0,-4-31 8 16,1-11 5-1,2-3-10-15,3-3-12 0,3-7-11 16,-2-11 5-16,-1-4-7 16,-3-21 1-16,-5-15-1 15,-2-8 17-15,-8-7-17 16,-1-2-27-16,-3 5 10 15,0 9 16-15,0 14 1 16,0 16-13-16,3 9-5 16,6 22 7-16,9 31 11 15,2 4 11-15,5 9-1 16,3-3-8-16,-2-14-1 16,3-6-1-16,-2-11 1 15,-4-15-1-15,-5-13-7 16,-8-16-119-16,-6-12-198 0,-4-5-576 15</inkml:trace>
  <inkml:trace contextRef="#ctx0" brushRef="#br0" timeOffset="129820.72">15633 5325 1192 0,'0'0'597'0,"0"0"-507"15,0 0-75-15,0 0-15 16,0 0-54-16,0 0-27 15,0 0-85-15,25 33-42 16,0-16-545-16</inkml:trace>
  <inkml:trace contextRef="#ctx0" brushRef="#br0" timeOffset="130241.1">16152 5425 1237 0,'0'0'364'0,"0"0"-273"16,0 0-74-16,0 0-7 16,0 0-4-16,0 0 21 15,-97-6-11-15,72 20-15 16,2 6-1-16,4 1 1 16,2-1 0-16,7-1 1 15,5-2-2-15,5-2-7 0,3-1-6 16,21-2-7-16,9 1 12 15,7-1 7-15,9 2 0 16,3 2-6-16,-2 1 6 16,-5 1 0-16,-5 0 1 15,-12-1 0-15,-11 0 1 16,-11-3 1-16,-6 0 18 16,-8 0 33-16,-21-2 5 15,-16-4-32-15,-10-1-12 16,-5-4 18-16,2-2 31 15,9-1 0-15,11 0-25 16,15 0-25-16,7 0-11 16,10 2-2-16,6 1-6 15,5 2-53-15,12-2-155 16,3-3-291-16</inkml:trace>
  <inkml:trace contextRef="#ctx0" brushRef="#br0" timeOffset="131201.31">16971 5229 45 0,'0'0'845'0,"0"0"-672"15,0 0-114-15,0 0-23 16,0 0-17-16,0 0 6 16,0 0 56-16,47 1 3 15,-12-1-7-15,7 0-25 16,8 0 76-16,4 0-53 16,0-1-35-16,-1-4-28 15,-5-1-3-15,-6 4-8 16,-6-1-1-16,-8 3-1 15,-6 0-25-15,-10 3-144 16,-7 4-80-16,-5 0-350 0</inkml:trace>
  <inkml:trace contextRef="#ctx0" brushRef="#br0" timeOffset="131467.04">17069 5465 489 0,'0'0'622'0,"0"0"-520"16,0 0-77-16,0 0-8 15,0 0 27-15,101 5 65 16,-49-5 43-16,6 4-53 16,1 0-10-16,1 0-23 15,-6 1-16-15,-11 2-21 0,-6-1-19 16,-11 0-4-16,-9-1-5 15,-4 1 5-15,-5-2-6 16,-2 0-10-16,-1-1-136 16,-4-3-647-16</inkml:trace>
  <inkml:trace contextRef="#ctx0" brushRef="#br0" timeOffset="132583.41">18355 5107 932 0,'0'0'189'15,"0"0"-108"-15,0 0-8 16,0 0 2-16,0 0 51 15,0 0-14-15,0 0-59 16,-6 0-36-16,6 0-8 16,0 0-3-16,0 0-5 15,0 0 5-15,0 0-5 0,0 0 0 16,0 2-1-16,9-2 2 16,4 3 4-16,8-1-6 15,4 0 9-15,7 0-2 16,5-2 4-16,8 0 48 15,3 0-16-15,2 0-14 16,-2 0-10-16,-3-6-9 16,-9 3-1-16,-10-2 6 15,-7 5-1-15,-9-2-3 16,-6 2-10-16,-4 0 30 16,0 0 57-16,0 0-22 15,0 0-29-15,0 0-20 16,0 0-11-16,0 0-5 0,0 0-1 15,0 0-12 1,12 0-76-16,3-1-181 0,0-1-608 16</inkml:trace>
  <inkml:trace contextRef="#ctx0" brushRef="#br0" timeOffset="133122.9">19481 5037 1217 0,'0'0'97'16,"0"0"-74"-16,0 0-8 0,-86-29 47 16,53 24 34-16,-3 5-15 15,-1 0-34-15,1 9-14 16,2 15-17-16,1 8-10 15,3 9-4-15,3 7-1 16,9 3 0-16,8 1 6 16,8-4-7-16,2-7 0 15,17-10 0-15,8-12 0 16,5-12 1-16,4-7 6 16,2-6 2-16,-2-19 0 15,-2-4 18-15,-4-7-25 16,-6-3 27-16,-4-4-17 15,-4 2 4-15,-7 3-3 16,-4 4 13-16,-1 9 2 0,-2 6-6 16,0 9 0-16,0 9-15 15,0 1-7-15,3 18-23 16,7 32 23-16,3 33 2 16,7 42 6-16,-1 23-2 15,-1 0-5-15,-6-9 1 16,-6-26-1-16,-2-16 2 15,-2-22-2-15,-2-20 0 16,0-17 0-16,0-11-1 16,0-1 1-16,0-8-1 15,0-4 0-15,0-14-92 16,-3-13-218-16,-6-8-1046 0</inkml:trace>
  <inkml:trace contextRef="#ctx0" brushRef="#br0" timeOffset="133538.41">19278 5811 1373 0,'0'0'342'0,"0"0"-243"16,0 0-98-16,0 0 6 16,0 0 6-16,90-29 8 15,-43 29 2-15,6 0 1 16,0 0-13-16,1 0-2 16,-9 3-8-16,-4 1-1 0,3 1-14 15,-13-3-319-15,-7-2-964 16</inkml:trace>
  <inkml:trace contextRef="#ctx0" brushRef="#br0" timeOffset="134775.91">20073 5636 1163 0,'0'0'166'0,"0"0"-113"15,0 0-35-15,0 0-10 0,-83 39 53 16,65-24 0-16,6 4-32 16,0 5-18-16,8 8-3 15,4 4-1-15,0 4-1 16,7-1 8-16,12-2-2 15,5-7-6-15,3-9-5 16,0-8 0-16,3-10 0 16,0-3-1-16,0-14-21 15,-4-12-72-15,-2-7 2 16,-5-4 8-16,-6 2 29 16,-6 2 44-16,-1 9 10 15,-6 7 34-15,0 9-1 16,0 8-17-16,0 8-16 0,0 15 1 15,1 11 5-15,5 3 15 16,3-1 1-16,8-6 3 16,1-9-12-16,5-8 0 15,4-11-6-15,0-2 5 16,0-11-6-16,-6-15 4 16,-2-7-4-16,-10-5 2 15,-6-4-2-15,-3 1 3 16,-7 3 0-16,-14 5 27 15,-3 8 51-15,-3 10-43 16,2 9-25-16,-1 6-9 16,6 15-9-16,2 17-1 0,3 11 0 15,4 5 0-15,5 0 0 16,6-4 1-16,0-10 1 16,0-10-1-16,14-11 0 15,4-9 0-15,1-4-1 16,4-12-35-16,-1-12-124 15,0-4-4-15,-5-4-135 16,-3 6 158-16,-3 6 140 16,-3 8 78-16,0 12-7 15,0 0-37-15,1 24 88 16,1 7-13-16,5 2-40 16,-1 2-25-16,2-8 18 15,2-6 1-15,0-12-27 0,3-9-18 16,2 0-5-1,3-25 0-15,-2-14 0 0,-2-10-13 16,-4-21-64-16,-11-18-62 16,-7 4 49-16,0 12 45 15,-4 11 9-15,-9 21 22 16,-3 4 1-16,0 8 19 16,3 18 33-16,0 10-10 15,3 29-32-15,4 36 0 16,6 29 44-16,3 11 26 15,14-14-4-15,2-27 1 16,-4-25-2-16,0-14-28 16,4-2-22-16,4-3-15 15,5-6-3-15,4-14-1 16,-1 0-4-16,0-23-2 0,-2-13-7 16,-6-7-15-16,-6-5-66 15,-8 1 7-15,-5 8 16 16,-2 12-4-16,-2 16-6 15,0 11-42-15,0 18 65 16,0 20 39-16,0 11 13 16,0 1 15-16,0 2 74 15,4-7 8-15,13-7-27 16,3-10 3-16,1-14-35 16,5-9-21-16,-1-5-4 15,-1-19 1-15,-5-10 9 16,-2-8-11-16,-10-6-1 15,-7-1 1-15,-1 1 3 0,-20 4 17 16,-6 8 21-16,-6 9 8 16,0 11-36-16,1 11-24 15,0 0-1-15,4 20-7 16,7 10-17-16,6 3-33 16,14 13-81-16,1-10-149 15,0-11-506-15</inkml:trace>
  <inkml:trace contextRef="#ctx0" brushRef="#br0" timeOffset="135113.93">21175 5716 1521 0,'0'0'213'0,"0"0"-156"0,25 107-41 15,-15-59-7-15,-1-8-2 16,-3-5 41-16,-3-8-1 15,1-8-31-15,-1-8-5 16,-1-8-10-16,-1-3 12 16,-1-11-4-16,0-17 5 15,0-7-14-15,-1-6 0 16,-4-5-8-16,4 3 7 16,1 4 0-16,0 3-5 15,10 9 0-15,4 7-1 16,0 11 0-16,0 6-2 15,2 3-1-15,1 9 9 16,1 7 1-16,0 4 0 0,1 0 1 16,2-3-1-1,4-10-20-15,-5-4-353 0,-4-3-988 0</inkml:trace>
  <inkml:trace contextRef="#ctx0" brushRef="#br0" timeOffset="136434.68">18746 6123 920 0,'0'0'201'0,"0"0"-149"16,0 0-50-16,0 0-1 15,0 0 5-15,0 0 2 16,0 0-6-16,-11 85 9 15,11-56 4-15,0 3 25 16,3 3 11-16,6 4-13 16,2-1-14-16,2 0-13 0,3-3-3 15,4-3-7-15,-1-5-1 16,4-3 1-16,3-5 6 16,3-2-6-16,2-6 7 15,0 0-7-15,4-7 0 16,-2-1-1-16,1-3 3 15,0 0 3-15,1 0-5 16,0-7 15-16,3-7 9 16,-1-3-5-16,2-1-1 15,4-3-10-15,-1 2-9 16,1 2 6-16,-1 6-6 16,-2 4-1-16,0 7 0 15,-2 0-1-15,-6 4 2 0,-2 10-1 16,-5 2 1-1,-6-1 1-15,-5-1 0 0,-3-1 12 16,-5-4-1-16,-3-2-11 16,3-5 0-16,-3 0 0 15,3-2-1-15,3 0 6 16,7-7-5-16,5-7 8 16,12-4-8-16,5-4 0 15,9 2 0-15,4 0 0 16,4 1 0-16,1 2 0 15,2 3 0-15,4 6-1 16,0 3 1-16,-1 5-1 16,-3 5 0-16,-3 12 1 15,-3 8 7-15,-2 6 13 0,-3 3 3 16,0 2 0-16,-2 0-10 16,1-4-14-16,1-8 1 15,0-5 8-15,4-10-8 16,-2-3 23-16,5-6 15 15,1 0-10-15,-1-1-7 16,-2-10-7-16,-1-2-8 16,-2-5-1-16,-6-2-5 15,-2-2 6-15,-4 0-6 16,-5 1 0-16,-5 4 0 16,-6 2 0-16,-1 6-1 15,-7-1 0-15,2 3 1 16,-3-3-1-16,3-9 0 0,-3 4-188 15,-5-2-816-15</inkml:trace>
  <inkml:trace contextRef="#ctx0" brushRef="#br0" timeOffset="137493.29">18515 6945 646 0,'0'0'209'0,"0"0"-152"15,0 0-36-15,0 0-12 16,0 0 1-16,0 0 19 0,0 0-3 16,-5 52 38-1,5-11 31-15,0 9-24 0,0 8-19 16,2 6-13-16,1-2-14 15,0 2-8-15,0-7-15 16,-2-8-1-16,1-8 5 16,-1-10-5-16,1-9-1 15,1-13-5-15,-2-6-153 16,2-3-402-16</inkml:trace>
  <inkml:trace contextRef="#ctx0" brushRef="#br0" timeOffset="137720.18">18469 7350 1028 0,'0'0'195'16,"0"0"-143"-16,0 0-34 16,0 0-7-16,0 0 43 15,89-29 26-15,-45 23-12 16,5-1-27-16,1 4-21 15,-4-3-11-15,-9-1-5 16,-8 0-4-16,-11-7-103 16,-6 1-212-16,-9 1-436 0</inkml:trace>
  <inkml:trace contextRef="#ctx0" brushRef="#br0" timeOffset="137901.29">18719 6991 993 0,'0'0'285'0,"0"0"-189"16,0 0-67-16,0 0 7 15,-3 112 54-15,3-66-14 16,6 4-44-16,0 3-22 16,3 11-10-16,1-11-179 15,-4-11-663-15</inkml:trace>
  <inkml:trace contextRef="#ctx0" brushRef="#br0" timeOffset="138318.94">18864 7512 1187 0,'0'0'213'16,"0"0"-146"-16,0 0-32 15,0 0 42-15,0 0 3 16,0 0-34-16,0 0-27 15,34 24-1-15,-22-41-8 16,-2-3-1-16,2 2-2 16,-3 7-6-16,-3 8-1 15,2 3-9-15,-1 19 9 16,0 16 7-16,0 11 14 0,-4 7 5 16,-3-2-11-1,0 0 9-15,-2-5 3 0,-10-7-10 16,-3-6-3-16,2-10-14 15,-2-9 2 1,1-13 9-16,0-1 2 0,0-25-13 16,3-8-10-16,4-8-12 15,7 0 5-15,0 6 17 16,9 9 9-16,9 9-9 16,6 11 0-16,4 6 1 15,5 10 5-15,4 8-5 16,2 0-1-16,-3-3 0 15,6-12-152-15,-11-3-151 16,-7 0-422-16</inkml:trace>
  <inkml:trace contextRef="#ctx0" brushRef="#br0" timeOffset="138672.67">19181 7190 1348 0,'0'0'205'0,"0"0"-157"16,0 0-38-16,-7 118-1 16,7-69 0-16,7 1 26 15,8-5 0-15,8-7-14 16,-1-9-13-16,0-12-7 16,-1-10 11-16,0-7-2 15,0-11 18-15,-3-15 46 0,-2-13-14 16,-5-6-13-1,-5-6 2-15,-6-1 8 0,0 0-7 16,-2 5-6-16,-11 5-7 16,-6 7 1-16,-4 7 5 15,1 11 1-15,-5 8-14 16,0 9-20-16,-1 7-10 16,-2 19-11-16,5 12-9 15,2 5-23-15,13 29-69 16,7-12-130-16,3-6-486 0</inkml:trace>
  <inkml:trace contextRef="#ctx0" brushRef="#br0" timeOffset="138898.93">19577 7735 1187 0,'0'0'161'0,"15"86"-112"16,-5-32-29-16,-1 3 149 15,-3-7 57-15,-3-7-143 16,-1-12-55-16,-2-12-28 16,0-16-50-16,-2-3-256 15,-7-7-783-15</inkml:trace>
  <inkml:trace contextRef="#ctx0" brushRef="#br0" timeOffset="139214.4">19914 6997 1694 0,'0'0'246'16,"0"0"-182"-16,0 0-58 16,0 0-5-16,22 116 15 15,-2-36 15-15,0-1-3 16,1-6-15-16,-1-15-6 15,-6-15-7-15,0-3-27 16,-4 2-127-16,-5-14-220 16,-5-12-523-16</inkml:trace>
  <inkml:trace contextRef="#ctx0" brushRef="#br0" timeOffset="140180.87">19967 7374 1415 0,'0'0'173'0,"0"0"-124"16,0 0-31-16,90 29-11 0,-57-22-5 16,-1-7 6-16,0 0 5 15,-1-4 1-15,-3-12-7 16,-2-4 0-16,-8-5 0 16,-5 1-1-16,-10-2-4 15,-3 3 9-15,0 3-2 16,-6 6 3-16,-4 9 24 15,-1 5 13-15,5 16-36 16,2 17-13-16,4 10 0 16,0 3 0-16,4 3 0 15,10-8 1-15,5-7-1 16,3-10 1-16,4-11 0 0,2-9 0 16,4-4 0-16,-2-14 9 15,-2-13-2 1,-3-10-7-16,-4-1-1 0,-7-4 0 15,-6 6 0-15,-3 5 0 16,-5 14 1-16,0 12-1 16,0 5-23-16,0 19 1 15,0 15 16-15,0 7 6 16,0 5 1-16,0-4 8 16,0-3 2-16,1-10 1 15,5-10-3-15,-1-7-8 16,-2-7 0-16,-2-5 0 15,-1-3 14-15,0-19-15 0,0-7-4 16,-1-8-14-16,-5-3-24 16,3-4-15-16,1 1-34 15,2 5-28-15,0 8 27 16,9 12 56-16,6 12 18 16,0 6 4-16,0 14 14 15,0 18 29-15,0 4 71 16,-2 6 8-16,-1-3-22 15,2-6-7-15,-4-4-19 16,0-7 7-16,-2-9-39 16,-1-9-19-16,0-4-9 15,3-5 0-15,-1-18-53 16,1-8-61-16,3-6-74 0,1 1 58 16,1 3 101-1,0 11 29-15,-2 8 10 0,1 14 9 16,-2 3 28-16,1 23 75 15,1 10 0-15,0 4-41 16,0 1-1-16,-1-4-34 16,1-8-21-16,-1-9-2 15,1-10-10-15,-1-10-3 16,5-5-1-16,0-20-9 16,-2-8-14-16,3-7-20 15,-3-2-8-15,-2 3-23 16,-3 7 34-16,-2 13-34 15,0 12 21-15,-3 7 10 16,0 15 34-16,-2 13 13 16,1 4 21-16,2-3 1 0,-1-4 4 15,5-4-11-15,2-9-19 16,3 2 0-16,5-6-8 16,3 2 0-16,-3-3 1 15,0 0-1-15,-3-1 0 16,4-6-1-16,-3-6-82 15,-1-8-310-15</inkml:trace>
  <inkml:trace contextRef="#ctx0" brushRef="#br0" timeOffset="140323.97">21490 7406 1923 0,'0'0'276'15,"0"0"-177"-15,0 0-72 16,0 0-20-16,0 0-7 15,0 0-37-15,0 0-125 16,-37 11-458-16</inkml:trace>
  <inkml:trace contextRef="#ctx0" brushRef="#br0" timeOffset="141615.97">18447 8439 1071 0,'0'0'174'15,"0"0"-131"-15,0 0-29 16,0 0-14-16,-64 97 0 16,63-66 13-16,1 0 9 15,4-2 3-15,13-2-8 16,5-7-5-16,5-8 2 15,0-8 2-15,1-4-4 16,0-12 1-16,-3-12 10 0,-5-7 11 16,-5-4-7-16,-9-5-12 15,-6 3-15-15,-2-1-22 16,-15 6 0-16,-8 5 8 16,-4 8-7-16,1 9 8 15,2 10 7-15,4 1-5 16,6 20 3-16,7 8 8 15,6 7-2-15,3 0 2 16,3-4 0-16,16-2 0 16,2-12 0-16,6-10 0 15,16-11 0-15,-7-14-61 0,-3-6-430 16</inkml:trace>
  <inkml:trace contextRef="#ctx0" brushRef="#br0" timeOffset="142088.41">18773 8478 1113 0,'0'0'153'0,"0"0"-111"16,0 0-27-16,0 0-7 15,99 73-6-15,-72-73 22 16,2 0 4-16,-4-13-9 16,2-5-13-16,-5-3 1 15,-7 0-6-15,-3 1 5 16,-9 1-4-16,-3 4 6 15,0 1 1-15,-16 4 4 16,-5 3 71-16,-5 4-2 0,0 3-14 16,-3 2-24-16,1 14-21 15,3 8-14-15,4 8-8 16,1 1 0-16,8 1 0 16,4 0 8-16,8-5 1 15,0-1-8-15,3-8-2 16,13-10 0-16,5-6 0 15,1-4 0-15,4-13-28 16,-1-8-29-16,-1 0 11 16,-5 2 31-16,-1 11 14 15,-2 8 1-15,-4 12 0 16,0 22 125-16,-1 14-8 16,-4 8-41-16,-1 5-33 0,-1 0-17 15,-2-6-4-15,2-9-9 16,0-12-12-16,-1-13-1 15,1-15-25-15,1-6-116 16,4-35-171-16,-1-6-179 16,-3-5-382-16</inkml:trace>
  <inkml:trace contextRef="#ctx0" brushRef="#br0" timeOffset="142233">19147 8456 1390 0,'0'0'261'0,"0"0"-175"15,0 0-59-15,31 87-16 0,-26-59 13 16,-2-6 15-16,-3-8-24 16,0-14-15-1,0-11-165-15,0-11-657 0</inkml:trace>
  <inkml:trace contextRef="#ctx0" brushRef="#br0" timeOffset="142516.81">19057 8053 1337 0,'0'0'235'0,"0"0"-165"15,0 0-50-15,0 0-13 16,0 0 1-16,0 0 5 0,0 0 0 16,94-3-3-1,-74-15 2-15,-5 6-5 0,-2 5-7 16,2 7 0-16,3 29 0 15,3 33 6-15,3 28 7 16,-3 10-6-16,-8-11-6 16,-5-23 0-16,-4-23-1 15,-3-7 0-15,-1 3-8 16,0-3-125-16,0-7-89 16,-1-10-190-16,-6-13 7 0</inkml:trace>
  <inkml:trace contextRef="#ctx0" brushRef="#br0" timeOffset="142630.07">19301 8560 1132 0,'0'0'247'0,"0"0"-73"16,0 0-42-16,0 0-53 0,97-3-35 15,-69 6-25-15,11 5-19 16,-8-1-61-16,-6-3-502 0</inkml:trace>
  <inkml:trace contextRef="#ctx0" brushRef="#br0" timeOffset="142795.04">19720 8629 1850 0,'0'0'267'0,"0"0"-193"16,0 0-59-16,0 0-14 15,0 0-1-15,0 0-53 0,0 0-170 16,21 20-867-16</inkml:trace>
  <inkml:trace contextRef="#ctx0" brushRef="#br0" timeOffset="143440.65">20203 8276 1069 0,'0'0'239'15,"0"0"-165"-15,0 0-61 0,0 0-4 16,20 82 43 0,3-26 45-16,7 8-11 0,4-2-48 15,1-4-22-15,-1-10-7 16,-5-15-9-16,0-19-10 15,-6-11-169-15,-7-3-392 0</inkml:trace>
  <inkml:trace contextRef="#ctx0" brushRef="#br0" timeOffset="143606.03">20503 8378 1315 0,'0'0'261'16,"-3"73"-179"-1,-5-24-59-15,-1 5-14 16,2-2 8-16,0-6 8 0,4-8-14 16,3-12-11-16,0-10-175 15,4-13-469-15</inkml:trace>
  <inkml:trace contextRef="#ctx0" brushRef="#br0" timeOffset="144408.9">20704 8485 1465 0,'0'0'228'16,"0"0"-158"-16,41 107-49 15,-24-62-14-15,1-8 41 16,-1-10 15-16,-1-10-36 0,-1-11-19 16,1-6 0-16,-1-14 2 15,-3-18-7-15,-4-9-3 16,-7-7-24-16,-1-3-8 15,-4 0-4-15,-13 5 21 16,-1 8 6-16,-1 10 9 16,1 11 6-16,2 17 9 15,-1 3-14-15,2 29 0 16,2 11-1-16,3 11 0 16,5 4 0-16,5-3 0 15,0-7 13-15,9-11 0 16,10-15-12-16,7-17 0 15,3-5 0-15,6-25-1 16,-1-14-53-16,-1-9-204 0,-2-5-21 16,-1 3 58-16,-2 7 220 15,1 11 149-15,1 17 57 16,-1 13-35-16,3 6-70 16,-4 23-15-16,-7 11 6 15,-5 2-4-15,-9 3-28 16,-7-2-6-16,0-5-13 15,-11-5-14-15,-5-9-11 16,-2-7-4-16,-5-10-7 16,3-5-5-16,3-8-61 15,4-11-42-15,10 1-46 16,3 2 0-16,7 4 60 16,16 4 34-16,2 5 10 15,2 0 16-15,1 0 23 0,-1-2 6 16,0-7 17-1,1-3 63-15,1-8-7 0,5-5-9 16,-3-6 47-16,0-2-56 16,-7-3-38-16,-4 6-17 15,-10 4-14-15,-3 12 0 16,-5 12 13-16,-2 5-33 16,0 25 15-16,3 14 14 15,3 11 5-15,6 0 6 16,7-1 1-16,7-10-6 0,2-9 11 15,3-13 48 1,1-13-35-16,-3-4-11 0,1-23-2 16,-5-12 29-16,-5-9 1 15,-8-6-24-15,-12-3-12 16,0 6-5-16,-19 8 7 16,-13 15-8-16,-36 24-84 15,6 1-277-15,-2 24-539 0</inkml:trace>
  <inkml:trace contextRef="#ctx0" brushRef="#br0" timeOffset="144762.59">19751 8785 1590 0,'0'0'269'16,"0"0"-200"-16,0 0-61 16,0 0 7-16,94 96 17 15,-55-18 8-15,-2 19-20 0,-8-2-13 16,-16-2-7-16,-12-30-126 16,-1-24-563-16</inkml:trace>
  <inkml:trace contextRef="#ctx0" brushRef="#br0" timeOffset="151699.06">19800 6917 622 0,'0'0'210'15,"0"0"-70"-15,0 0-84 16,0 0-9-16,0 0 47 16,0 0 16-16,-1 0-39 15,1 0-28-15,0 0-14 16,0 0-6-16,0 0 2 16,0 0 4-16,0 0 5 15,0 0-8-15,0 0-13 16,0 0-4-16,0 0-8 15,0 0 8-15,0 0-8 16,0 0 0-16,0 2-1 0,0-1 2 16,0 3-1-1,9 0 0-15,-3 1 6 0,3 0-6 16,3 1-1-16,7 3 2 16,8 5-1-16,10 6 10 15,24 16 7-15,33 23-4 16,43 30 8-16,28 18-3 15,9 10-6-15,-3 2-2 16,-24-15-10-16,-16-7 1 16,-29-24-1-16,-28-21-1 15,-28-17 0-15,-8-8 1 16,-2 2 0-16,2-3-1 0,-4-1 37 16,-7-7 39-1,-9-3-19-15,-4-7-26 16,-7-2-20-16,-4-4-9 0,0-2-2 15,-3 0-48-15,0-2-179 16,0-7-396-16</inkml:trace>
  <inkml:trace contextRef="#ctx0" brushRef="#br0" timeOffset="152307.07">19956 7932 1355 0,'0'0'275'15,"0"0"-203"-15,0 0-51 0,0 0-12 16,0 0 26-16,0 0 36 16,0 0-12-16,19-13-18 15,5-1-7-15,5-5 2 16,10-7-4-16,10-7 1 16,20-13-8-16,28-24 1 15,36-27 4-15,19-14-8 16,11-9-12-16,-1 4-7 15,-11 14 3-15,-8 5-6 16,-15 11 0-16,-16 10 1 16,-27 15-1-16,-21 16-1 15,-19 12 0-15,-9 6 0 16,-1 2 0-16,0 3 1 0,-4 0 0 16,-10 9 0-16,-6 7 0 15,-7 3 0-15,-4 3-7 16,-4 0-79-16,0 1-197 15,0 7-658-15</inkml:trace>
  <inkml:trace contextRef="#ctx0" brushRef="#br0" timeOffset="153650.91">17824 8338 504 0,'0'0'85'15,"0"0"-52"-15,0 0 26 16,0 0 52-16,109 30-20 16,-47-13-10-16,35 13-17 15,48 25 23-15,32 15 4 16,16 14-23-16,-2 5-12 15,-20-8-19-15,-14 0-20 16,-17-9-10-16,-21-7 3 16,-29-15-9-16,-24-15 0 0,-23-8-1 15,-7-6-1 1,-2 5 1-16,2 1 0 0,-5-1-2 16,-11-1-28-16,-9-10-161 15,-9-5-393-15</inkml:trace>
  <inkml:trace contextRef="#ctx0" brushRef="#br0" timeOffset="154192">18112 9399 834 0,'0'0'156'15,"0"0"-118"-15,0 0-11 0,0 0 28 16,0 0 87-16,82-100-27 16,-39 56-5-16,26-23-8 15,34-29-18-15,40-32 4 16,17-15-20-16,0 1-19 15,-12 14-32-15,-26 21-8 16,-8 7-3-16,-23 18 0 16,-21 19-6-16,-22 20 1 15,-11 9 0-15,2-1-1 16,-5 2 1-16,-4 5 0 16,-13 11 0-16,-9 11 1 15,-5 2-2-15,-3 4-21 16,0 0-47-16,0 9-81 0,-4 12-74 15,-6-1-459-15,0-2-88 16</inkml:trace>
  <inkml:trace contextRef="#ctx0" brushRef="#br0" timeOffset="154875.84">20100 8211 1047 0,'0'0'149'16,"0"0"-104"-16,0 0-29 16,0 0 35-16,0 0 37 15,0 0 25-15,0 0-34 16,-30-14-27-16,30 14-17 16,0 0-13-16,0 0-4 15,0 0-5-15,0 0-6 16,12 0-7-16,9 6 16 15,12 6 54-15,12 6-17 16,23 9-30-16,31 16-4 16,41 18-5-16,20 11 0 15,9 6 4-15,-3-4-8 16,-18-6-10-16,-7-3 1 0,-6-4-1 16,-11-1 1-1,-8-1 0-15,-6 1 11 0,-22-7-12 16,-19-7 1-16,-17-9 5 15,-10-3 3-15,7 4-9 16,-1 1 0-16,2 4 0 16,-9-9 0-16,-10-6-1 15,-9-8-43-15,-18-12-94 16,-4-5-146-16,-2-3-357 0</inkml:trace>
  <inkml:trace contextRef="#ctx0" brushRef="#br0" timeOffset="155332.34">20485 9260 1033 0,'0'0'226'16,"0"0"-138"0,0 0-50-16,0 0-19 0,0 0 78 15,0 0 59-15,52-89-37 16,-16 53-41-16,25-17-18 15,31-26-10-15,41-29 1 16,20-12-7-16,0-3-24 16,-10 8-8-16,-26 17-12 15,-16 8 1-15,-22 17-1 16,-21 20-12-16,-19 16-16 16,-11 11-2-16,1 4 6 15,-4 2 14-15,-5 6 8 16,-9 8-4-16,-6 6-11 15,-5 0-7-15,0 9-5 16,0 13-78-16,0-2-176 0,-6-4-288 0</inkml:trace>
  <inkml:trace contextRef="#ctx0" brushRef="#br0" timeOffset="156874.26">18798 6718 965 0,'0'0'135'0,"0"0"-96"15,0 0-25-15,0 0-4 16,0 0 13-16,-97 0 37 16,70 6-15-16,-3 2-21 15,-4 3-5-15,-3 5-4 16,-2 4-5-16,-3 3-10 16,-1 4 1-16,0 5 0 15,-1 6 0-15,1 2 0 0,5 5 1 16,0 4-1-1,5 0 0-15,3 1 1 0,7 0-1 16,2-2 0-16,7 1 0 16,5 3-1-16,8 0 1 15,1 7 0-15,1 11-1 16,26 17 1-16,16 13-1 16,14 3 1-16,4-19-1 15,20 0 1-15,1-15 11 16,12-7 5-16,16 2 5 15,-10-16-16-15,1-11 4 16,-1-10 7-16,2-8 4 0,1-12 12 16,0-7-1-1,-2 0-7-15,-1-14-11 0,-6-12-5 16,-3-8 0-16,-16-2-9 16,-14 0 1-16,-14 3 0 15,-6-4 5-15,2-11-4 16,6-19 14-16,5-24 0 15,-11-13-5-15,-7-4 17 16,-18 9-18-16,-10 13-1 16,-8 12 3-16,0 0-2 15,-6 1 3-15,-7 9 7 16,-1 9 15-16,-1 11-8 16,-3 3-7-16,-3-7-10 0,-12-7 2 15,-6-6 0 1,-4 1 10-16,-8 4-5 0,-4 2 11 15,-3 3 6 1,-3 3-10-16,-5 3-4 0,1 5-1 16,-3 4 4-16,0 6-1 15,-5 7-7-15,-12 4-8 16,-14 6-1-16,-11 10 0 16,10 3-6-16,21 2 2 15,-2 18 4-15,1 13-5 16,-13 17 12-16,-10 18-12 15,14 18-1-15,16 9 0 16,7 19-1-16,10 16-7 16,12 20-8-16,13 17-41 15,22 20-73-15,9 9-96 0,7-44-49 16,14-23-533-16</inkml:trace>
  <inkml:trace contextRef="#ctx0" brushRef="#br0" timeOffset="159838.97">22132 6038 1001 0,'0'0'206'16,"0"0"-128"-16,0 0-45 16,0 0 1-16,0 0 105 15,0 0 5-15,92-65-54 16,-57 37-27-16,5-5-15 16,1-7-24-16,4-4-7 15,3-9-5-15,1-13 7 16,2-19 3-16,1-14 6 15,-1-10-15-15,-11 4-3 16,-7 4-1-16,-11 3-8 16,-4-5 5-16,-3-3-5 0,-7 2 0 15,-7 3 9 1,-1 4-9-16,-13 5 0 0,-13 3 8 16,-7-1 1-16,-8 3-9 15,-7 1 3-15,-7 0-4 16,-5 7 0-16,-6 0 1 15,7 12 0-15,7 12 4 16,8 14-4-16,1 4-1 16,-6-4-1-16,-11-2-5 15,-9-4 5-15,-2 4 1 16,2 2 0-16,2 2 0 16,3 2 0-16,6 2 1 15,4 3-1-15,4 1 1 16,2 4-1-16,0 4 0 15,2 3-1-15,3 3 0 0,4 2 1 16,4 3-1-16,6 2 1 16,3 3 0-16,6-1 4 15,6 5-3-15,6 0-1 16,3 2 0-16,3-1 1 16,2 2-1-16,0-1 0 15,0-1-1-15,0 2-8 16,0 0 1-16,0 0-1 15,0 0 8-15,0 0-1 16,0 0 1-16,0 0 1 16,0-2 1-16,0 2 0 15,0 0 6-15,0 0-6 16,0-3-1-16,-3 0 0 0,0-3-9 16,-1-1 2-16,-1-1 6 15,-1-1-1-15,-1-1 2 16,1 1 0-16,0-1 7 15,0 2-7-15,3 3 2 16,0 1 8-16,-1 2 0 16,2-1-10-16,2 3 1 15,0 0-1-15,0 0-1 16,0 0-12-16,0 19 1 16,4 13 2-16,7 13 10 15,1 9-1-15,3 4 1 16,-2-5 0-16,0-7 0 0,-2-14 0 15,-2-9 0-15,-2-10-1 16,-4-5 1-16,-1-5 0 16,-2-3 1-16,0 0-1 15,0-8 12-15,0-15-12 16,0-13-2-16,-9-9-7 16,0-8 9-16,0-6 8 15,-3-2-8-15,0 1-5 16,-1 2 5-16,-4 5 8 15,4 4-7-15,-2 12-1 16,4 7 7-16,1 7 2 16,4 10 4-16,2 4-6 15,1 3 0-15,1 3-5 0,1 1-1 16,1 2 5 0,0 0-6-16,0 0-1 0,0 0-6 15,0 0-2-15,3 0-1 16,13 0 2-16,7 0 8 15,8-3 0-15,7 2 0 16,3-5 2-16,1 1-2 16,2 0 0-16,0 1 0 15,-3 1 2-15,-3 3-1 16,-4 0-1-16,-6 0 1 16,-6 0-1-16,-3 1 1 15,-6 5-1-15,-6-3 0 16,-1 2 0-16,-4-2-10 15,-2 0 9-15,0 0 0 16,0 4 1-16,0 4 0 0,-11 6 1 16,-9 9 1-16,-6 5-1 15,-5 6 0-15,-5 9 7 16,-4 7-8-16,-5 3 1 16,0 3 0-16,2 0 0 15,6-3 1-15,4-6 4 16,8-8 8-16,7-8-6 15,3-8-1-15,7-8-5 16,4-7 6-16,1-5-6 16,3-5-1-16,0-1 5 15,0 0 6-15,0 0 9 16,0 0 17-16,0 0 9 16,0 0-7-16,0 0-10 0,0 0-10 15,0 0-11-15,0 0-9 16,0 0 0-16,0 0-6 15,0 0-16-15,0 0-27 16,0 0-62-16,0 0-148 16,0 0-673-16</inkml:trace>
  <inkml:trace contextRef="#ctx0" brushRef="#br0" timeOffset="166048.13">14783 1806 108 0,'0'0'171'16,"0"0"-59"-16,0 0-1 15,0 0 9-15,0 0 8 16,0 0-21-16,0-5-32 15,0 3-12-15,0 2-7 0,0 0-16 16,0 0-2-16,0 0-9 16,0 0-10-16,0 0-8 15,0 0-11-15,0 4-11 16,0 11 9-16,1 5 2 16,5 4 0-16,0 5-1 15,4 2 1-15,-2 1 0 16,-2 1 0-16,0-1 1 15,0 0-1-15,-5-2 1 16,-1-2 0-16,0-2 1 16,0-2-1-16,0-6 0 15,-5-4 8-15,0-6-2 16,2-2-7-16,2-4 3 0,-1-2 13 16,0 0 0-16,1 0-6 15,-2-2 7-15,1-7 4 16,-1-3-7-16,2-3-5 15,1-3 1-15,0-4-9 16,0-1 1-16,0-2 3 16,0 0-4-16,1 0-2 15,5-1 0-15,5-1 1 16,1 2-1-16,0 0-11 16,-2 6 12-16,2 2 0 15,-4 5 1-15,-2 3-1 16,0 5 0-16,1 1-8 0,0 3 6 15,3 0-8-15,3 0 3 16,2 5 6-16,4 6 0 16,3-2 0-16,0 0 1 15,1-1 0-15,1-1-1 16,-4-2 1-16,-3 0 0 16,0 0-1-16,-7 1-64 15,2-1-51-15,5 4-72 16,-5-1-58-16,-1-3-395 0</inkml:trace>
  <inkml:trace contextRef="#ctx0" brushRef="#br0" timeOffset="166475.13">15145 1788 314 0,'0'0'141'0,"0"0"-30"16,0 0 0-16,0 0-21 15,0 0-37-15,0 0-4 16,0 0-49-16,-1-6-10 16,5 16 10-16,8 7 13 15,6 9 16-15,3 6 14 16,-2 9 12-16,2 4-13 15,-2 0-15-15,-1-1-18 16,2-8-2-16,-4-5-7 0,-1-7 1 16,-3-5 5-16,0-5-6 15,-5-4 1-15,-1-2-1 16,-3-4 1-16,0-1 0 16,-3-1 0-16,2-1 1 15,-2-1-1-15,0 0 0 16,0 0 0-16,0 0 9 15,0 2-10-15,0-2 5 16,0 0-5-16,0 0-1 16,0 0-57-16,0 0-153 15,0 0-128-15</inkml:trace>
  <inkml:trace contextRef="#ctx0" brushRef="#br0" timeOffset="166792.04">15293 1821 393 0,'0'0'159'0,"0"0"-63"15,0 0-16-15,0 0 58 16,0 0 11-16,-26 80-63 15,14-39 5-15,-5 6-20 0,-4 3-10 16,1 0-30-16,-2-1 4 16,0-2-17-16,2-5-8 15,2-5-3-15,4-10-6 16,4-7-1-16,6-9 0 16,1-5 0-16,3-4 2 15,0-2-2-15,0-3-42 16,3-8-457-16</inkml:trace>
  <inkml:trace contextRef="#ctx0" brushRef="#br0" timeOffset="-142794.66">6530 10447 882 0,'0'0'285'0,"0"0"-124"16,0 0-6-16,0 0-14 0,0 0-27 16,0 0-35-1,-52-11-29-15,37 8 2 0,-6 3-19 16,-3 0-14-16,-2 0-11 16,-5 4 1-16,-3 9-8 15,-3 3 0-15,-2 4 1 16,-2 2-1-16,1 4-1 15,0 2 0-15,4 3-6 16,3 2-7-16,3 1 12 16,5-1 1-16,6 1-1 15,7 0 0-15,4 2 0 16,7 3 1-16,1 2-1 0,9 4 0 16,16 2 0-1,11 6 0-15,12-2 1 0,4 1 0 16,8-5 1-16,-4-9-1 15,1-12 0-15,-5-10 0 16,-1-11 12-16,0-5 6 16,-5 0 1-16,0-7-2 15,-4-7 1-15,-2-1-5 16,-4 1 2-16,-3 1-8 16,-5 1-6-16,-1 4 0 15,-6 2 0-15,0 3 0 16,-5 3-1-16,-2 0-5 15,-5 0-25-15,-2 0-69 16,-3 6-239-16,-2-4-1133 0</inkml:trace>
  <inkml:trace contextRef="#ctx0" brushRef="#br0" timeOffset="-139409.16">9789 9243 731 0,'0'76'220'16,"7"28"-90"-16,16-2-78 16,5-20-26-16,-1-30-7 15,1-22-11-15,5-5 8 16,7-4 12-16,4-9 28 15,-1-12 14-15,-3-12-32 16,3-33-4-16,-7-30 1 16,-6-26 18-16,-12-8 41 15,-14 17-14-15,-4 26-5 0,-9 27-20 16,-16 10-14 0,-11 2-9-16,-25 3-8 0,-3 9-11 15,-9 15 12-15,4 8-7 16,13 28 4-16,-7 25-12 15,21 21-10-15,23 26-27 16,19 2-63-16,4-23-214 16,20-27-905-16</inkml:trace>
  <inkml:trace contextRef="#ctx0" brushRef="#br0" timeOffset="-139018.09">10574 9515 1382 0,'0'0'177'0,"0"0"-145"16,0 0-22-16,0 0-4 16,92 55 0-16,-64-30 10 15,-1 6 19-15,-5 4 11 16,-6 5-24-16,-8 2-12 15,-8 1-10-15,-4 1 0 16,-19-5-2-16,-3-6-5 16,-4-10-17-16,0-9 24 15,2-14 1-15,5-3-1 16,8-19 0-16,5-9-29 16,10-3 14-16,6 3 15 0,22 6 10 15,11 11 6-15,13 11 13 16,8 3 18-16,4 21 3 15,-3 6-21-15,0 0-11 16,-8-2-17-16,-10-6-1 16,-12-6-80-16,-13-6-297 15,-14-3-878-15</inkml:trace>
  <inkml:trace contextRef="#ctx0" brushRef="#br0" timeOffset="-138664.68">9285 10817 1579 0,'0'0'173'0,"0"0"-173"16,0 0-58-16,0 0 58 16,0 0 89-16,134 16-7 15,-34-16-16-15,43 0-13 16,33 0-22-16,15 6-17 0,3 8-7 16,-14 2-6-1,-2-3 1-15,-13-6-1 0,-8-5 0 16,-15-2-1-16,-20 0-1 15,-28-2-35-15,-11-7-67 16,-30 0-107-16,-18 1-421 0</inkml:trace>
  <inkml:trace contextRef="#ctx0" brushRef="#br0" timeOffset="-138259.65">11467 10652 722 0,'0'0'517'0,"0"0"-426"0,12 89-65 15,-5-45-15-15,2 0 9 16,-1-6 58-16,-4-4-28 16,1-9-36-16,-4-8-13 15,-1-8-1-15,0-8-10 16,0-1-42-16,-9-11-56 15,-3-12 52-15,-1-7 38 16,1-6 18-16,2-5 6 16,5-4-5-16,4 1 0 15,1 6-1-15,6 8 1 16,14 13 8-16,7 11 2 16,6 6 14-16,6 17 10 15,1 13 42-15,-1 4 40 0,-8 2-7 16,-6 4-1-1,-14-2-17-15,-6 0-7 0,-5-2-22 16,-16-6-32-16,-9-6-27 16,-3-11-4-16,-2-13-57 15,6-15-126-15,9-10-528 0</inkml:trace>
  <inkml:trace contextRef="#ctx0" brushRef="#br0" timeOffset="-137778.49">13871 10176 370 0,'0'0'824'0,"0"0"-756"0,0 0-67 15,-82-33 0-15,42 29 51 16,-5 4 80-16,-3 0-16 16,-4 10-2-16,3 14-36 15,0 9-40-15,7 10-17 16,6 19 11-16,18 23 12 16,18 22 0-16,20 4-13 15,20-18-15-15,5-26-7 16,-8-34-9-16,5-10-1 15,11-4-20-15,12-7-95 16,8-9-63-16,25-20-171 16,-17-13-270-16,-14-7 204 0</inkml:trace>
  <inkml:trace contextRef="#ctx0" brushRef="#br0" timeOffset="-137464.22">14243 10397 1242 0,'0'0'299'15,"-5"79"-178"-15,1-20-73 16,4 8-23-16,0 3 42 16,9-15 4-16,13 0-24 15,6-11-29-15,5-14-17 16,3-13-1-16,3-17-10 16,-1-4 10-16,1-26 1 15,0-26-1-15,-4-21-2 16,-12-22 2-16,-9 6 0 15,-14 18 0-15,0 22 1 0,-23 17 8 16,-7 0 4-16,-14-3 36 16,-10 5 18-16,-22 15-26 15,4 12-12-15,-2 7-29 16,4 12-7-16,19 15 6 16,6 10-9-16,15 27-78 15,16-6-142-15,11-7-673 0</inkml:trace>
  <inkml:trace contextRef="#ctx0" brushRef="#br0" timeOffset="-137104.5">14935 10556 1425 0,'0'0'195'16,"0"0"-157"-16,0 0-38 15,107 101 0-15,-81-59 32 16,-9 3 37-16,-11 4 8 16,-6 1-42-16,-6 0-11 15,-14-1-23-15,-7-6 0 16,-1-5 7-16,2-10-8 16,5-8 0-16,6-11 2 15,12-9 8-15,3 0-10 16,12-4-12-16,16-8 12 15,11 1 16-15,12 2-7 0,3 5-1 16,6 3 6 0,-2 1 6-16,-2 0 2 0,-4 1-4 15,-7 6-11-15,-8-4-7 16,-14-2-28-16,-14-1-130 16,-9 0-244-16,0-1-701 0</inkml:trace>
  <inkml:trace contextRef="#ctx0" brushRef="#br0" timeOffset="-135804.72">6005 11872 671 0,'0'0'213'0,"0"0"-123"15,0 0-35-15,0 0 47 16,1 95 32-16,14-6 5 16,9 39-45-16,3 13-46 15,-3-2-19-15,-8-16-27 16,-7-27-1-16,-6-24 6 16,-2-18-6-16,-1-16-1 15,0-9 1-15,0 3-1 0,0-3-46 16,-1-1-121-16,-9-13-90 15,1-6-104-15,0-9-395 16</inkml:trace>
  <inkml:trace contextRef="#ctx0" brushRef="#br0" timeOffset="-135605.72">5954 12612 933 0,'0'0'175'15,"0"0"-127"-15,0 0-29 16,122-5 66-16,-49 8 49 16,-4 8-23-16,6 0-47 15,-1-3-40-15,-14-8-12 16,-1 0-12-16,-11 0-121 0,-6-15-127 16,-18-2-142-16</inkml:trace>
  <inkml:trace contextRef="#ctx0" brushRef="#br0" timeOffset="-135414.72">6485 12262 935 0,'0'0'397'0,"18"123"-248"15,4-14-104-15,2 14-7 16,-4-7 36-16,-4-25 27 0,-4-35-51 15,0-16-31-15,13-2-19 16,-2-9-48-16,-1-4-313 0</inkml:trace>
  <inkml:trace contextRef="#ctx0" brushRef="#br0" timeOffset="-135016.78">9131 12583 1322 0,'0'0'233'15,"0"0"-170"-15,106 0-54 16,-8 10-8-16,32 7 9 16,19 2 41-16,-1-2 1 15,-14-3 14-15,-19-3-25 16,-4 0-23-16,-10-6-11 15,-9 2-6-15,-17-3-1 16,-17 0-21-16,-15-1-39 0,-10 1-20 16,6-4-93-16,-5 0-211 15,-7 0-708-15</inkml:trace>
  <inkml:trace contextRef="#ctx0" brushRef="#br0" timeOffset="-134602.68">10635 12604 1288 0,'0'0'299'16,"0"0"-216"-16,33 78-83 15,-19-42-24-15,-3 1 24 16,-3 0 21-16,-3-4 6 0,-5-8 5 16,0-6 1-16,0-8-12 15,0-10-7-15,0-1 4 16,0-14-11-16,-7-15-7 15,-2-10 0-15,0-8 0 16,1-5 0-16,3-1 0 16,5 4 2-16,0 7 11 15,0 11-6-15,13 11-7 16,5 13-8-16,7 7 8 16,5 13 1-16,3 18 7 15,4 10-7-15,-4 6 14 16,-2 6 5-16,-8 0 8 15,-7-2 10-15,-10-4-1 16,-6-5-15-16,-2-7-6 16,-20-5-5-16,-8-7-11 0,-7-9-1 15,1-9-7-15,-1-5-23 16,4-8-37-16,11-30-77 16,9 2-233-16,11 1-653 0</inkml:trace>
  <inkml:trace contextRef="#ctx0" brushRef="#br0" timeOffset="-134248.86">12881 12097 1390 0,'0'0'334'15,"0"0"-205"-15,0 0-90 16,38 80-12-16,-9-27 12 15,2 10 5-15,0 3-19 16,-8-6-18-16,1 5-7 16,-6-4-15-16,-8-8-39 0,-4-6-55 15,-6-7-134-15,0-11-164 16,-7-11-286-16</inkml:trace>
  <inkml:trace contextRef="#ctx0" brushRef="#br0" timeOffset="-134068.72">12955 12529 1075 0,'0'0'411'16,"0"0"-216"-16,0 0-129 15,84-28-44-15,-33 21-5 16,8 0-2-16,7 1-4 16,1 0-5-16,-1-4-5 0,-4 0-1 15,-8-2 0-15,-11-8-144 16,-13 3-348-16,-15 0-327 0</inkml:trace>
  <inkml:trace contextRef="#ctx0" brushRef="#br0" timeOffset="-133552.81">13264 12090 1360 0,'0'0'340'0,"0"0"-236"16,0 0-84-16,2 89-11 15,14-35-8-15,4 9 16 16,5 2-17-16,-3-10-26 0,3 1-59 16,1-7-13-16,-1-13-49 15,1-10-54-15,-1-13-14 16,2-5 71-16,0-8 115 16,-1 0 29-16,0 0 43 15,2 0 66-15,4 0 41 16,2 13 5-16,-3 7-13 15,3 9 10-15,-7 7-50 16,-10 8-45-16,-10 4-21 16,-7 3-5-16,-3 1 7 15,-18-2-3-15,-9-4 4 16,-1-5-6-16,0-8-5 16,1-11 10-16,5-10-10 15,2-12-28-15,6-6-1 16,6-19-13-16,6-12-2 0,5-3-1 15,2 1 5-15,22 7 0 16,4 11-9-16,6 11 9 16,2 10 12-16,0 10 11 15,2 19 19-15,-2 9-1 16,-4 3-8-16,-2 4-11 16,-5-6-8-16,1-6 4 15,-3-9-6-15,3-12-7 16,-1-10-46-16,3-2-51 15,11-41-89-15,-7 2-151 16,-4-5-377-16</inkml:trace>
  <inkml:trace contextRef="#ctx0" brushRef="#br0" timeOffset="-133206.08">14226 12355 1341 0,'0'0'317'0,"0"0"-207"15,0 0-107-15,-12 115 7 16,23-34-10-16,11 0 14 16,7-9 5-16,2-14-18 15,2-20-1-15,5-1-33 16,6-7-15-16,-2-11 24 16,2-14-5-16,-2-5 19 15,-2-12-15-15,-4-17 17 0,-5-13 8 16,-7-7 31-1,-12-9-5-15,-7-4 16 0,-5-3 20 16,-9-1 14-16,-17 2 9 16,-10 3-3-16,-7 5-10 15,-6 9 4-15,-8 13-19 16,-2 9-25-16,-4 13-32 16,0 12-28-16,4 0-25 15,-16 29-81-15,17 0-141 16,9 4-828-16</inkml:trace>
  <inkml:trace contextRef="#ctx0" brushRef="#br0" timeOffset="-131998.6">7064 13646 506 0,'0'0'311'0,"0"0"-175"16,0 0-84-16,0 0 68 15,0 0 63-15,0 0-14 16,0 0-79-16,-35-13-39 15,8 11-23-15,-4 0-5 16,-9 2-7-16,-5 0-7 16,-5 8-9-16,-7 6 0 15,0 5-9-15,0 2 9 16,2 4 3-16,3 5 3 16,6-2 3-16,6 1-9 0,7 0-3 15,6-5 3 1,12-2-1-16,5-5 0 0,8-6-13 15,2-3-18-15,10-6-11 16,19-1 21-16,11-1 12 16,23 0 8-16,25 0 2 15,23 0 0-15,10 2 0 16,-4 9 1-16,-10 10 0 16,-32 5 6-16,-12-2-7 15,-20 1 1-15,-12 0-1 16,2 7 0-16,-3 5 1 15,-4 6 0-15,-12 1 18 0,-11 1 12 16,-3-1 17 0,-12-2-16-16,-13-1-12 15,-10-3 2-15,-10-5-4 0,-8-8-2 16,-10-8 13-16,-7-9 27 16,-3-8-20-16,-2-11-18 15,1-14-2-15,5-6-9 16,5-4-6-16,12 1 10 15,13 5-2-15,11 2-9 16,7 8 2-16,10 5-2 16,5 4-3-16,5 5-19 15,-2 3-23-15,3 2-67 16,10 4-194-16,4 6-387 0</inkml:trace>
  <inkml:trace contextRef="#ctx0" brushRef="#br0" timeOffset="-130744.56">9501 14084 1174 0,'0'0'261'0,"0"0"-186"15,0 0-59-15,0 0-14 16,0 0-1-16,0 0 10 16,0 0 27-16,75-5 33 15,-10 5-9-15,29 0-42 0,28 0-11 16,14 0-8-1,-6 0 0-15,-15 0 0 16,-21 0-1-16,-6 7-1 0,-17-3-16 16,-14 2-8-16,-14-1-16 15,-7 1 28-15,15 4-92 16,-11-4-228-16,-4 1-435 0</inkml:trace>
  <inkml:trace contextRef="#ctx0" brushRef="#br0" timeOffset="-130261.84">10905 14047 1033 0,'6'83'155'0,"1"13"-155"15,-1 11-195-15,-3-23 69 16,-2-32 126-16,-1-18 29 16,2-14 72-16,-2-4-6 15,0-5-27-15,0-8-34 16,0-3 9-16,0-27-28 16,0-12-15-16,0-11 1 15,-3-20 6-15,-2 3-5 16,1-2 19-16,1 0 20 15,0 15 30-15,3-1-14 0,3 13-18 16,13 15-14-16,11 20-12 16,11 7-3-16,11 27 6 15,9 20 51-15,1 12 7 16,0 6-14-16,-10 1-10 16,-13-6 1-16,-9-3 13 15,-16-10-2-15,-11-4-13 16,-7-8-19-16,-18-9-23 15,-14-9-5-15,-4-7 5 16,-5-10-7-16,5-7-17 16,4-16-25-16,15-20-40 15,9 2-123-15,15 5-309 0</inkml:trace>
  <inkml:trace contextRef="#ctx0" brushRef="#br0" timeOffset="-129738.45">13330 13643 1679 0,'0'0'281'0,"0"0"-256"16,-115 0-25-16,24 0-81 0,2 7 31 16,6 6 50-16,12 8 22 15,18 5 55-15,-2 2-13 16,0 6-31-16,13-1-24 16,11-6-8-16,12-5-1 15,14-5-5-15,5-5-17 16,24-1-29-16,30 1 16 15,28 8 10-15,31 9 9 16,13 11 5-16,-6 5 0 16,-23-1 2-16,-29-8 9 15,-18-7-1-15,-11 1 1 16,1 6 0-16,-4 4 9 16,-9 7 13-16,-21 1 14 0,-6-4 16 15,-32-1 6 1,-29 3-21-16,-36-6-23 0,-34-10-13 15,-8-16 23-15,8-14 4 16,34-9 18-16,36-10-31 16,24-1-9-16,13 1-6 15,9-5-25-15,6-1-21 16,24-18-58-16,19 10-161 16,8 2-542-16</inkml:trace>
  <inkml:trace contextRef="#ctx0" brushRef="#br0" timeOffset="-129332.97">13610 13930 1393 0,'0'0'211'0,"-16"89"-211"15,10-12-10-15,6 20 10 16,16-6 29-16,16-18 54 15,-1-22-20-15,2-13-55 16,8-1-8-16,9 2-24 16,10-3 2-16,1-13-5 15,1-12-37-15,-5-11-14 16,-2-3 14-16,-9-23 6 16,-10-12-18-16,-8-23 5 15,-16-26-14-15,-12-21 21 16,-16-7 64-16,-26 8 42 0,-3 22 84 15,2 29 57-15,4 14-17 16,-1 8-20-16,-9 3-32 16,-9 3-35-16,-9 7-18 15,1 15-31-15,0 6-25 16,5 20-5-16,6 12-30 16,9 4-28-16,12 1-14 15,11 16-73-15,13-11-257 16,8-5-798-16</inkml:trace>
  <inkml:trace contextRef="#ctx0" brushRef="#br0" timeOffset="-128986.79">14504 14241 872 0,'0'0'253'15,"0"0"-186"-15,59 75-50 16,-39-37-7-16,-5 5 83 16,-9 4 59-16,-6 4-89 15,-11 0-4-15,-14 2-35 16,-2-1-17-16,2-5-6 16,7-8 15-16,6-6 9 15,12-12 16-15,0-8 5 16,18-10 2-16,14-3-26 15,13-2 3-15,11-10 0 0,6-1-7 16,4 3-8-16,1 3-10 16,-2 4-16-16,-5 3 16 15,-9 0-25-15,-8 1-22 16,-9 15-29-16,-11-3-213 16,-13-1-459-16</inkml:trace>
  <inkml:trace contextRef="#ctx0" brushRef="#br0" timeOffset="-128146.89">6376 15241 918 0,'0'0'272'0,"0"0"-185"16,0 0-58-16,0 0 9 0,0 0 68 16,-55 81-10-16,43-29-29 15,-1 28-31-15,2 32-24 16,2 12-11-16,3-1 7 16,-1-13-7-16,5-33 0 15,1-21 0-15,1-16 0 16,0-10 5-16,0-1-6 15,0 1-1-15,0-2-38 16,0-11-69-16,0-10-52 16,3-7-100-16,4-17 4 15,-1-4-60-15</inkml:trace>
  <inkml:trace contextRef="#ctx0" brushRef="#br0" timeOffset="-127898.93">6306 15344 1109 0,'0'0'196'16,"0"0"-146"-16,0 0-50 15,0 0-11-15,0 0 11 16,0 0 40-16,106 42 129 16,-43 50-54-16,22 37-60 15,6 10-31-15,-5-8-18 16,-20-33-4-16,-22-39 4 15,-12-18-6-15,-7-12-9 0,4 0-13 16,-4-5-63-16,5-9-132 16,-14-8-192-16,-7-7-372 0</inkml:trace>
  <inkml:trace contextRef="#ctx0" brushRef="#br0" timeOffset="-127659.14">6822 15232 568 0,'0'0'664'16,"0"0"-524"-16,17 127-80 16,14-11-1-16,3 13 2 15,0 5 15-15,-11-11-22 0,-8-22-13 16,-8-20-18-16,-2-20-8 15,-4-17-14-15,1-10-1 16,-1 10-33-16,-1-7-125 16,0-7-225-16</inkml:trace>
  <inkml:trace contextRef="#ctx0" brushRef="#br0" timeOffset="-127176.39">9129 15695 84 0,'0'0'1287'16,"0"0"-1128"-16,0 0-159 15,0 0-35-15,135 17 35 16,-38 2 7-16,37 15 33 16,18 5-11-16,0-2-11 15,-14-8-7-15,-24-12 4 16,-12-10-8-16,-19-4-7 15,-5-3-57-15,-27 0-171 16,-14 0-483-16</inkml:trace>
  <inkml:trace contextRef="#ctx0" brushRef="#br0" timeOffset="-126733.84">10490 15698 985 0,'0'77'159'0,"0"0"-159"16,1-2-26-16,2-26 26 16,0-16 29-16,0-5 30 15,0-3-21-15,0-5-19 16,-1-12-11-16,-2-8 11 0,0-14-1 15,0-17-4-15,0-12-12 16,-3-21 8-16,-12-17-9 16,-3 4 1-16,6 9-1 15,0 12 6-15,8 20 0 16,4 7 18-16,0 7 23 16,7 15 8-16,20 7-25 15,12 28-17-15,10 10-4 16,5 7-4-16,-2 7 10 15,-9-2 28-15,-10-1 13 16,-8-4 8-16,-17-3-5 16,-8-6-22-16,-8-4-7 15,-20-5-27-15,-11-7-4 0,-4-8-58 16,-20-12-78 0,14 0-97-16,7-13-572 0</inkml:trace>
  <inkml:trace contextRef="#ctx0" brushRef="#br0" timeOffset="-126246.23">12286 15520 950 0,'0'0'245'16,"0"0"-154"-16,0 0-91 15,0 0 1-15,0 0 13 16,-40 76 58-16,32 12 14 15,4 36-22-15,2 15-32 16,2-8-18-16,0-21-6 16,0-37-8-16,0-19-1 15,2-17-47-15,2-2-80 16,1-6-134-16,-2-7-316 0</inkml:trace>
  <inkml:trace contextRef="#ctx0" brushRef="#br0" timeOffset="-126036.83">12189 15523 1222 0,'0'0'171'0,"82"59"-120"16,10 29-35-16,34 41-7 15,8 12 15-15,-12-11 8 16,-34-33-14-16,-30-41-12 15,-17-20-6-15,-7-9 0 16,15 0-38-16,-6-4-200 16,-5-7-476-16</inkml:trace>
  <inkml:trace contextRef="#ctx0" brushRef="#br0" timeOffset="-125819.36">12899 15604 1403 0,'10'86'233'15,"17"23"-169"-15,6 20-51 16,1-1-12-16,-8-19 6 16,-4-10-6-16,-4-24 0 15,-6-24-1-15,-2-19-46 16,3-16-120-16,-3-5-214 15,-3-8-442-15</inkml:trace>
  <inkml:trace contextRef="#ctx0" brushRef="#br0" timeOffset="-125466.58">13315 15695 1098 0,'0'0'237'15,"7"118"-172"-15,7-12-65 16,14 11 2-16,11-5 49 16,1-23 24-16,-1-35-18 15,-2-16-37-15,3-14-20 16,8-4 0-16,6-10-1 16,7-10-24-16,-6-8-20 15,-7-26 23-15,-5-27 0 0,-14-23 16 16,-22-20 6-16,-11-7 40 15,-42 7-2-15,-23 9 1 16,-13 17 47-16,-5 11 5 16,10 20-30-16,14 19-15 15,17 22 3-15,10 6-5 16,-3 18-36-16,3 16-8 16,5 21-34-16,26 37 2 15,5-11-88-15,13-6-503 0</inkml:trace>
  <inkml:trace contextRef="#ctx0" brushRef="#br0" timeOffset="-125112.63">14247 16131 1341 0,'0'0'162'0,"15"77"-162"15,-12-15-179-15,-3 3 128 16,0 2 51-16,-15 0 134 16,-3-11-8-16,-3 2-44 15,6-12-30-15,4-12 3 16,11-15 1-16,0-16-14 16,17-3-26-16,13-20-16 15,11-8 1-15,6-5 0 0,4 3 5 16,4 8-5-16,-1 10 0 15,-4 9 12-15,-6 3 16 16,-5 14 11-16,-4 5-15 16,-5 4-15-16,-6-1-9 15,-3-3-1-15,0-2-18 16,-5-5-87-16,-4-2-203 16,-4-8-647-16</inkml:trace>
  <inkml:trace contextRef="#ctx0" brushRef="#br0" timeOffset="-123262.64">14017 16286 462 0,'0'0'153'0,"0"0"-78"16,0 0-18-16,0 0 23 15,0 0 48-15,0 0-42 0,36-63 5 16,-27 51-4-1,4-1-7-15,0 0-24 0,1 2-5 16,1-1-7-16,2 1 2 16,-1 1-15-16,2 3-12 15,2 4-3-15,0 3 20 16,3 0-23-16,0 3-6 16,-3 15-5-16,-1 5-1 15,-7 4 6-15,-5 3-7 16,-5 2-13-16,-2 1 4 15,0 2-16-15,-13-1-19 16,-1 2-2-16,0-5 8 16,-2-2 18-16,2-5 11 15,2-2 2-15,0-5-15 16,4-2 5-16,4-4 15 0,2-1 1 16,2-1-1-16,0-5 1 15,0 3 0-15,11-1 0 16,7-2 0-16,2 3 1 15,3-4 0-15,4 3 1 16,1-1-1-16,4 3 0 16,-1-1-1-16,12 3-94 15,-9-2-173-15,-7-2-143 0</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6-11T20:15:37.186"/>
    </inkml:context>
    <inkml:brush xml:id="br0">
      <inkml:brushProperty name="width" value="0.05292" units="cm"/>
      <inkml:brushProperty name="height" value="0.05292" units="cm"/>
    </inkml:brush>
  </inkml:definitions>
  <inkml:trace contextRef="#ctx0" brushRef="#br0">5026 1914 1060 0,'0'0'156'0,"0"0"-123"0,0 0-17 15,0 0 3-15,-34 83-9 16,34-24 44-16,0 31-8 16,10 33 22-16,7 11 22 15,1-6-36-15,-5-16-32 16,-4-34-3-16,-6-18-17 15,0-19-2-15,0-11 0 16,0-4-3-16,-3 1-4 16,3-8-34-16,-3-19-148 15,0 0-119-15,-6-13-223 0</inkml:trace>
  <inkml:trace contextRef="#ctx0" brushRef="#br0" timeOffset="397.87">4773 1909 232 0,'0'0'163'15,"0"0"-75"-15,0 0-15 16,0 0-16-16,0 0 65 15,0 0-39-15,0 0-5 16,107-35 16-16,-70 35-36 16,8 0-36-16,9 10-8 15,7 7 6-15,2 0 17 0,-2 4-3 16,-3 3-13-16,-4-2 25 16,-14 2-21-16,-9 1-8 15,-10 4-4-15,-13 3-12 16,-8 6 18-16,-14 6-1 15,-14 4-17-15,-11 0 18 16,-4-4-18-16,1-6 0 16,3-10 13-16,2-8-14 15,7-7 0-15,6-6-13 16,11-7-55-16,7 0-239 16,4 0-208-16</inkml:trace>
  <inkml:trace contextRef="#ctx0" brushRef="#br0" timeOffset="672.58">5633 2878 755 0,'0'0'111'16,"0"131"-63"-16,0-90 8 0,0-4-1 15,0 3 1-15,0 2-11 16,0 2-44-16,0-6 9 16,0-4-10-16,0-10-197 15,0-10-370-15</inkml:trace>
  <inkml:trace contextRef="#ctx0" brushRef="#br0" timeOffset="915.3">5504 2908 871 0,'0'0'214'15,"0"0"-181"-15,0 0-20 0,0 0 10 16,0 0 19-16,99-23 41 16,-57 18 20-16,3-1 4 15,4 1-34-15,0-1-60 16,-4 0-13-16,-2 1-5 16,2-8-83-16,-10 6-68 15,-12-3-429-15</inkml:trace>
  <inkml:trace contextRef="#ctx0" brushRef="#br0" timeOffset="1180.45">5893 2564 978 0,'0'0'195'0,"0"71"-148"16,0 7-26-16,3 25 14 16,3-5 61-16,1-18 19 15,-2-24-59-15,-2-19-28 16,1 3-19-16,1 2-9 16,1-1 0-16,2-10-43 15,0-9-86-15,-2-8-176 16,0-7-625-16</inkml:trace>
  <inkml:trace contextRef="#ctx0" brushRef="#br0" timeOffset="1718.88">6321 3014 705 0,'0'0'103'0,"0"0"-66"15,0 0 17-15,82 20 66 16,-57-20 10-16,-1-1-65 16,-6-14-26-16,-2 0 12 15,-8-5-22-15,-5 0-16 16,-3-1 20-16,-5 1-11 15,-12 3 21-15,-3 0-15 16,-4 4 10-16,-1 7 17 16,-2 6-39-16,0 1 13 0,2 20-21 15,2 12-7-15,4 7 7 16,4 8-8-16,11-1 16 16,4-5-3-16,7-4-13 15,14-9 11-15,9-12-10 16,3-6-1-16,1-11-25 15,-1 0-49-15,1-30-51 16,-10 1-117-16,-9-1-458 0</inkml:trace>
  <inkml:trace contextRef="#ctx0" brushRef="#br0" timeOffset="2267.81">5532 2452 327 0,'0'0'365'0,"0"0"-255"15,0 0-78-15,0 0 76 0,0 0 29 16,9 76-30-16,-2-25-27 15,2 27-9-15,-1 24 6 16,-1 7-25-16,-1-7-24 16,-3-22-2-16,-3-27-26 15,3-11 0-15,0 15-24 16,2-7-161-16,-1-6-605 0</inkml:trace>
  <inkml:trace contextRef="#ctx0" brushRef="#br0" timeOffset="6256.76">7419 2489 436 0,'0'0'200'16,"0"0"-73"-16,0 0 18 0,0 0 2 15,0 0-48-15,0 0-21 16,0-1-38-16,0 1-11 16,0 0 13-16,0 0-20 15,0 0 3-15,0 0-15 16,10 0-4-16,4 0 17 16,6 0 9-16,9 0-19 15,4 0 5-15,4 0-17 16,2-2 0-16,1 0-1 15,-3 2 0-15,-2-3 5 0,-6 1-5 16,-6 1-2 0,-7-1 2-16,-4 2-64 0,-3-1-4 15,-4 1-81-15,-5 0-399 16</inkml:trace>
  <inkml:trace contextRef="#ctx0" brushRef="#br0" timeOffset="6677.22">7456 2682 770 0,'0'0'206'15,"0"0"-174"-15,0 0-16 16,0 0 40-16,0 0 54 16,0 0-8-16,97 2-53 15,-61-2-1-15,1 1-19 16,-1-1-16-16,1 2 32 15,-6-2-19-15,-4 1 0 16,-6 2 0-16,-3 0-25 16,-4-1 12-16,-3-1-12 0,-5 3 5 15,-1-3-3-15,-4 1-3 16,1-2 1-16,-2 1 0 16,3 1-1-16,0 3-10 15,0-1-138-15,1-1-352 0</inkml:trace>
  <inkml:trace contextRef="#ctx0" brushRef="#br0" timeOffset="8058.28">8635 2409 362 0,'0'0'79'0,"0"0"-46"16,0 0-17 0,0 0 25-16,0 0 21 0,0 0 0 15,0 0 3-15,61-34-3 16,-53 31 11-16,1 3-19 15,2 0-17-15,1 0 17 16,1 14 20-16,5 6-31 16,-1 9-23-16,2 11-4 15,0 10-3-15,1 6 16 16,-1 7 39-16,0 3-48 16,-5 1-9-16,-5-5-10 15,0-3-1-15,-6-9 5 0,-2-9-3 16,-1-7 2-1,0-10-4-15,0-11 0 16,0-4 9-16,0-7-9 0,0-2 0 16,0 0 2-16,0 0-2 15,0 0 15-15,0 0 43 16,0-4-2-16,0-8-35 16,-3-4-20-16,0-2 0 15,-1-3-1-15,4-2 1 16,0-3-1-16,0-3 1 15,0-4 0-15,0-1-1 16,6-5-5-16,1 2 4 16,-1-2 1-16,2 3-6 0,-2 2 5 15,1 2 0 1,4 3-10-16,-2 1 11 0,1 2-15 16,0 2 8-1,1 2-7-15,2 1-17 0,-1 4 24 16,0 2 5-16,-3 6 1 15,3 0 0-15,-2 5-11 16,-1 1 11-16,0 3-6 16,-1 0-6-16,5 0 5 15,-1 8-12-15,3 8 12 16,7 5 8-16,-1 6 0 16,3 5 1-16,0 6-1 15,0 6 1-15,-3 6 2 16,-2 4-3-16,-4 5 1 15,-3-1 6-15,-6-4-7 16,-3-4 0-16,0-8 0 16,-3-8 0-16,0-7 16 15,0-8-15-15,0-4 12 0,0-7 5 16,0-4-12-16,0-2 17 16,0-2-10-16,0 0-12 15,0-2-1-15,0-8-64 16,0-1-275-16</inkml:trace>
  <inkml:trace contextRef="#ctx0" brushRef="#br0" timeOffset="8666.18">9592 2885 459 0,'0'0'332'16,"0"0"-224"-16,0 0-72 16,0 0-7-16,0 0 9 0,0 0 24 15,0 0-14 1,-2 46 31-16,2-12-8 0,0 10-46 15,5 3 4-15,1 6 1 16,0 1-4-16,0 0 6 16,-2-2-22-16,1-5-10 15,-2-8 7-15,0-7-7 16,-2-9-6-16,-1-3-27 16,0-11-106-16,0-6-365 15,-1-3-77-15</inkml:trace>
  <inkml:trace contextRef="#ctx0" brushRef="#br0" timeOffset="8946.53">9543 3229 360 0,'0'0'121'15,"0"0"-23"-15,0 0 49 16,0 0 48-16,104-3 5 16,-70 3-112-16,4 0-17 15,1 0-17-15,-2 0-6 16,-3 0-8-16,-4 0-28 16,-3 0 1-16,-8 1-8 15,-4 1-5-15,-4-1-15 0,-10-1-76 16,-1 0-167-16,0 0-240 15</inkml:trace>
  <inkml:trace contextRef="#ctx0" brushRef="#br0" timeOffset="9186.15">9810 2950 408 0,'0'0'658'16,"0"0"-575"-16,0 0-64 16,0 0 2-16,0 0 18 0,16 100 25 15,-4-57 32-15,1 5-8 16,-2 2-27-16,-4-4-39 16,-2-3-12-16,1-2-10 15,0-1-10-15,-3-10-158 16,-3-9-391-16</inkml:trace>
  <inkml:trace contextRef="#ctx0" brushRef="#br0" timeOffset="9595.83">10068 3317 947 0,'0'0'165'15,"0"0"-110"-15,0 0-35 0,0 0 41 16,0 0 79-16,82 26-69 16,-60-26 1-16,-1-5-23 15,-3-9-36-15,-2-1 6 16,-5-2-17-16,-1-1-2 16,-7-4 7-16,-3 1-7 15,0 0-14-15,-7-1-28 16,-8 5-9-16,-4 5 11 15,0 2-5-15,-3 7 11 16,0 3 32-16,4 3-14 0,-3 16 15 16,5 8 0-1,2 5-1-15,5 7 2 0,8 2 28 16,1 2 18-16,4 2-4 16,16-6 22-16,7-3 0 15,4-10 1-15,7-8-38 16,0-7 39-16,-2-11-24 15,0 0-21-15,10-32-21 16,-12 2-76-16,-1-3-271 0</inkml:trace>
  <inkml:trace contextRef="#ctx0" brushRef="#br0" timeOffset="10085.09">10931 2777 1377 0,'0'0'309'0,"0"0"-215"16,0 0-36-16,0 0 18 16,0 0-17-16,0 0-16 15,0 0-25-15,0 0-18 16,0 0-1-16,0 0-34 0,0 0-68 15,5 0-132 1,5 0-154-16</inkml:trace>
  <inkml:trace contextRef="#ctx0" brushRef="#br0" timeOffset="10452.01">11363 2157 150 0,'0'0'348'15,"0"0"-143"-15,0 0 10 16,1 131-43-16,6-43-69 16,1 25 2-16,-1 4 1 15,-1-19-10-15,-4-30-42 16,1-30-47-16,3-6 3 16,-5-1-2-16,2-2-7 15,-1 0-1-15,-1-12 0 16,-1-6-10-16,0-11-96 15,0 0-189-15,0-1-387 0</inkml:trace>
  <inkml:trace contextRef="#ctx0" brushRef="#br0" timeOffset="11023.84">11209 2213 1124 0,'0'0'209'15,"0"0"-170"-15,0 0-39 16,0 0 0-16,0 0 10 16,0 0 1-16,89-81 27 15,-51 65-18-15,6 2-13 0,3 4-2 16,2 2-5-16,1 6 0 15,-2 2 0-15,-2 7 0 16,-4 13 4-16,-4 4-4 16,-4 7 0-16,-10 7 5 15,-5 7-5-15,-10 8 0 16,-9 16 7-16,-7 20-1 16,-28 14 0-16,-4-7-5 15,1-20 1-15,8-24-2 16,6-17-7-16,-6 2-11 0,3-3 17 15,-1-6 1 1,6-10 6-16,4-13 0 0,7-5-5 16,4-8-1-16,4-15-45 15,3-8 9-15,0-5 14 16,4 0-13-16,8 4-15 16,3 8-1-16,-1 10 31 15,2 14 20-15,2 0 16 16,6 21 72-16,6 9 22 15,3 6-33-15,2-2 16 16,4-1-26-16,-2-4-16 16,-2-9 15-16,-4-6-44 15,2-7-13-15,-3-6-9 16,4-4-73-16,-3-11-168 16,-7-4-550-16</inkml:trace>
  <inkml:trace contextRef="#ctx0" brushRef="#br0" timeOffset="12384.84">12342 2584 390 0,'0'0'106'0,"0"0"-77"0,0 0 9 15,0 0 15-15,0 0-5 16,0 0-22-16,0 0-25 16,3 37 10-16,2-34-9 15,-1 0-1-15,1-3 21 16,-2 0 30-16,-2 0 79 16,1 0-30-16,-2 0-75 15,0 0-11-15,3-7-4 16,-3-3-11-16,0 1 9 15,0 0-8-15,0 4 43 16,-3 0 61-16,1 4-8 16,1 1-36-16,1 0-48 15,-3 0-13-15,0 7-22 16,0 4-275-16</inkml:trace>
  <inkml:trace contextRef="#ctx0" brushRef="#br0" timeOffset="13043.23">11018 2752 88 0,'0'0'179'16,"0"0"-97"-16,0 0-5 16,0 0 47-16,0 0 22 15,0 0-5-15,0 0-83 16,-11 0-42-16,3 0 11 16,-1 0 35-16,-2 0 21 15,4 0-33-15,2 0-38 16,1 0-2-16,2 0-10 15,1 0 7-15,-1 0-7 16,2 0 0-16,-1 0 0 16,1 3 1-16,0 2-1 0,0-1 0 15,0 1 0-15,0 0 0 16,0 0-1-16,0-3 1 16,0 3-68-16,4 0-202 15,4-2-507-15</inkml:trace>
  <inkml:trace contextRef="#ctx0" brushRef="#br0" timeOffset="13742.24">12912 2133 821 0,'0'0'278'0,"0"0"-194"16,0 0-60-16,0 0-14 16,0 0 24-16,0 0 57 15,0 0-7-15,21 0-26 16,3 0 16-16,10 0-24 16,8 0-5-16,7 0-25 15,3 2-19-15,1-2 12 16,-1 0-13-16,-2 0-1 15,-6 0 1-15,-7 0-34 16,-7-2-24-16,-6-2-67 16,-12 1-55-16,-6 0-319 15,-6 1-188-15</inkml:trace>
  <inkml:trace contextRef="#ctx0" brushRef="#br0" timeOffset="14110.48">13185 2152 646 0,'0'0'257'16,"0"0"-183"-16,0 0-51 0,0 0 103 15,0 0 18 1,0 107-22-16,10-30-52 0,3 29-8 15,-3 11 20-15,-1-16-39 16,-6-28-22-16,-2-32-2 16,-1-10-18-16,2-1 14 15,-1-1 36-15,1-1-29 16,-1-9 0-16,1-8-13 16,-2-4-2-16,0-5-1 15,1-2 4-15,-1 0-10 16,0 0 0-16,0 0 0 15,0 0 6-15,0 0-6 16,0 0-25-16,5 0-99 16,-2-5-68-16,3-2-371 0</inkml:trace>
  <inkml:trace contextRef="#ctx0" brushRef="#br0" timeOffset="20064.14">8666 3814 548 0,'0'0'123'16,"0"0"-90"-16,0 0 47 16,0 0 21-16,0 0 27 15,0 0 0-15,65 3-40 16,-47-3-26-16,8 0 14 15,3 0-46-15,6 0 3 16,4 0-8-16,5-3 14 16,3-1 15-16,5-1-22 0,3 0-17 15,3 5 5-15,8-2-5 16,2 2 18-16,17 0-7 16,17 0-25-16,17 0 12 15,5 0-7-15,-5 0 0 16,-5 2 0-16,-6 5 3 15,3 0-9-15,7-1 1 16,6-2-1-16,5-3 22 16,7-1-2-16,10 0-3 15,5 0-2-15,2 0-14 16,1 0-1-16,4 0 0 16,-1 0 3-16,2 0-3 15,1 3 9-15,4 1-3 0,4 2-5 16,1 2 0-1,1-4-1-15,0 1 1 0,-3-2 1 16,-1-1 25-16,-5-2-15 16,-3 0-9-16,-4 0 7 15,-8 0-10-15,-15 0 0 16,-13-2-1-16,-30-3 1 16,-24 0-6-16,-23 3 6 15,-15-1 0-15,-14 3-67 16,-6 3-242-16,-6 4-919 0</inkml:trace>
  <inkml:trace contextRef="#ctx0" brushRef="#br0" timeOffset="21160.17">10511 4048 136 0,'0'0'203'0,"0"0"-136"16,0 0-52-16,0 0 11 16,0 0 42-16,0 0 12 15,0 0-5-15,-2 0-23 16,2 0 15-16,0 0 3 16,0 0 11-16,0 0 37 0,0 0-15 15,0 0-26-15,0 0-2 16,0 0-26-16,0 0 22 15,0 0-10-15,0 0-19 16,0 0-4-16,0 0-6 16,0 0-19-16,0 6-13 15,0 10-2-15,6 21 2 16,18 33 6-16,15 35-4 16,7 10 8-16,-1-3-1 15,-8-25 27-15,-10-29-10 16,-9-19-26-16,-2-7 0 15,1 2 0-15,-1 0 1 0,2-3-2 16,-6-8 1 0,-3-9 0-16,-3-8 0 0,-1-2-7 15,0-4-79-15,0 0-83 16,-1 0 55-16,2-18-93 16,0-2-166-16,-3-2-274 0</inkml:trace>
  <inkml:trace contextRef="#ctx0" brushRef="#br0" timeOffset="21542.01">11010 4067 702 0,'0'0'247'0,"0"0"-195"16,0 0-41-16,0 0 27 15,0 0 30-15,0 0 9 16,0 0-17-16,0-2-44 16,-4 11-15-16,-3 12 14 15,-2 11-5-15,-4 23 55 16,-3 25-1-16,-3 22-26 15,1 7-11-15,3-17-19 16,5-24 0-16,2-25 0 16,5-4-7-16,-4 3 5 0,1 5-6 15,1-1 0-15,1-4 0 16,2-11 0-16,2-5-56 16,0-6-43-16,0-6-267 15,0-6-149-15</inkml:trace>
  <inkml:trace contextRef="#ctx0" brushRef="#br0" timeOffset="23120.2">11266 4659 664 0,'0'0'183'15,"0"0"-128"-15,0 0-43 16,0 0 22-16,0 0 39 16,0 0-1-16,0 0-19 15,-2 0-44-15,2 0 3 0,0 15-2 16,0 6 46-16,0 6 20 16,0 8-30-16,0 4-21 15,0 1-4-15,0 1-19 16,3-1-1-1,-1-1 0-15,1-4 0 0,-2-1 4 16,1-6-5-16,-2-3-35 16,0-7-88-16,0-5-249 15,0-6-155-15</inkml:trace>
  <inkml:trace contextRef="#ctx0" brushRef="#br0" timeOffset="23393.27">11191 4984 438 0,'0'0'98'0,"0"0"-72"16,0 0-13-16,0 0 73 15,0 0 65-15,79-15-16 16,-46 12 8-16,4-4-64 15,0 2-40-15,-2-2-29 16,-4 2-3-16,-6-1 2 16,-5 0-9-16,-4 4-16 15,-7-1-76-15,-4 1-140 16,-4 2 0-16,-1 0-80 0</inkml:trace>
  <inkml:trace contextRef="#ctx0" brushRef="#br0" timeOffset="23646.83">11432 4646 371 0,'0'0'735'0,"0"0"-631"16,0 0-87-16,0 0-5 15,-1 72-9-15,2-32 32 16,7 7 1-16,-2 1-27 0,3-2-1 16,0-3-8-16,-3-7 6 15,-2-4-12-15,-1-3-68 16,0-9-289-16,-1-9-31 16</inkml:trace>
  <inkml:trace contextRef="#ctx0" brushRef="#br0" timeOffset="24050.02">11561 5023 755 0,'0'0'179'16,"0"0"-123"-16,0 0-31 0,0 0 41 16,0 0 44-1,0 0-66-15,86 13-8 0,-69-20-7 16,-4-2-28-16,1-5 6 15,-5-1-7-15,-4-1-6 16,-3 0 5-16,-2-1-40 16,0 0-30-16,-7 1-24 15,-4 1-5-15,-4 1 65 16,2 1 11-16,-1 7-8 16,0 3 23-16,1 3-89 15,0 0 27-15,4 6 54 16,0 7 6-16,3 1 10 15,2 3 1-15,4 3 9 16,0 3 53-16,0 4 27 16,12 4 18-16,4 0 23 0,5 0-86 15,7-4-30 1,2-7-4-16,3-6-8 0,0-8 3 16,-2-3-5-16,5-3-8 15,-8-5-115-15,-7-6-171 0</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6-11T20:16:26.873"/>
    </inkml:context>
    <inkml:brush xml:id="br0">
      <inkml:brushProperty name="width" value="0.05292" units="cm"/>
      <inkml:brushProperty name="height" value="0.05292" units="cm"/>
    </inkml:brush>
  </inkml:definitions>
  <inkml:trace contextRef="#ctx0" brushRef="#br0">20252 975 912 0,'0'0'284'16,"0"0"-182"-16,0 0-42 0,0 0 15 15,0 0 56-15,0 0-35 16,0 0-52-16,2-10 0 15,-2 10-34-15,3 0-10 16,6 2 0-16,6 17-8 16,16 29 8-16,18 39 0 15,12 42 1-15,2 10 13 16,-15-19-13-16,-13-39 0 16,-18-44-1-16,-1-12-24 15,-4-4-44-15,0-6-110 16,-3-6-106-16,-4-9-131 0</inkml:trace>
  <inkml:trace contextRef="#ctx0" brushRef="#br0" timeOffset="240.13">20722 843 978 0,'0'0'233'0,"0"0"-201"16,0 0-13-16,0 74 8 16,-3 5 7-16,-1 32-8 15,1 15 33-15,0-4-14 16,0-18-11-16,-3-31-6 16,3-18-27-16,0-18-2 15,3-5-59-15,0-6-201 0,0-11-584 16</inkml:trace>
  <inkml:trace contextRef="#ctx0" brushRef="#br0" timeOffset="437.28">20922 1467 1068 0,'0'92'139'0,"0"7"-96"15,0-28-2-15,6-20-8 0,1-17 2 16,1-10-27-16,4 2-6 16,3-4-4-16,-3-3-241 15,-6-12-848-15</inkml:trace>
  <inkml:trace contextRef="#ctx0" brushRef="#br0" timeOffset="677.07">20879 1744 1167 0,'0'0'193'0,"0"0"-142"16,0 0-43-16,0 0 29 15,0 0 112-15,88-13-60 0,-49 3-42 16,1-2-15-16,3-1-32 15,-4 2 11-15,-5-1-11 16,-2-1-79-16,-6-5-157 16,-5 3-89-16,-10 1-164 0</inkml:trace>
  <inkml:trace contextRef="#ctx0" brushRef="#br0" timeOffset="864.41">21156 1451 871 0,'0'0'290'0,"0"0"-154"16,0 0-75-16,0 0-26 16,0 0-23-16,-6 75 33 0,6-25 16 15,0 6-5-15,3 2-12 16,6-4-31-16,0-7-7 16,4-10-6-16,4-5-148 15,-1-12-200-15,-2-11-357 0</inkml:trace>
  <inkml:trace contextRef="#ctx0" brushRef="#br0" timeOffset="1201.85">21352 1835 546 0,'0'0'377'0,"0"0"-267"0,0 0-6 16,0 0 24-1,0 0-37-15,0 0-14 0,99 37-7 16,-76-37-44-16,1-11-6 16,-3-5-14-16,-8-3-5 15,-4-1-2-15,-8-1-33 16,-1 1 4-16,0 4 18 16,-13 6-14-16,-3 9 26 15,-4 1 0-15,-2 13 6 16,1 13-6-16,2 10 36 15,1 3 43-15,9 3-12 16,9-2-32-16,0-3 1 16,9-6-15-16,15-6-20 15,6-6 9-15,22-14-10 0,-7-5-108 16,-4 0-460-16</inkml:trace>
  <inkml:trace contextRef="#ctx0" brushRef="#br0" timeOffset="1427.09">21974 1487 1134 0,'0'0'190'0,"0"0"-134"0,0 0-23 15,94 17-31-15,-57-12 5 16,2-3-7-16,5 4 1 16,-9 0-7-16,-12-3-263 0</inkml:trace>
  <inkml:trace contextRef="#ctx0" brushRef="#br0" timeOffset="1585.22">22077 1717 1181 0,'0'0'178'15,"0"0"-119"-15,0 0-30 0,95 16-29 16,-59-16-16-16,-7 0-255 16</inkml:trace>
  <inkml:trace contextRef="#ctx0" brushRef="#br0" timeOffset="2125.67">23100 945 993 0,'0'0'198'0,"0"0"-138"15,0 0-52-15,0 0 5 16,0 0-7-16,15 120 42 16,13-1-5-16,5 22 4 15,2 2 36-15,-5-18-54 16,-10-45-18-16,-2-27-2 16,-8-23-9-16,0-13-1 15,-1-1-43-15,2-14-72 16,1-2-84-16,-5 0-293 0</inkml:trace>
  <inkml:trace contextRef="#ctx0" brushRef="#br0" timeOffset="2313.1">23461 1148 927 0,'0'0'200'0,"0"113"-116"16,-12-8-58-16,1 13 21 15,2-4 48-15,3-30-37 16,5-30-5-16,1-13-21 16,0-12-32-16,6 6-10 15,6-5-183-15,1-9-384 0</inkml:trace>
  <inkml:trace contextRef="#ctx0" brushRef="#br0" timeOffset="2479.92">23790 1624 1196 0,'0'0'223'0,"0"0"-164"15,0 0-43-15,100-11 6 16,-67 6-22-16,-3 3 0 16,-2-1 0-16,-7 1-83 15,-12 2-277-15</inkml:trace>
  <inkml:trace contextRef="#ctx0" brushRef="#br0" timeOffset="2673.26">23823 1765 1217 0,'0'0'200'0,"3"75"-135"16,6-31 21-16,4 6-31 15,-1-4-18-15,1-7-26 16,0-4-9-16,2 0-4 16,-2-9-105-16,-2-10-532 0</inkml:trace>
  <inkml:trace contextRef="#ctx0" brushRef="#br0" timeOffset="3087.99">24779 1502 1084 0,'0'0'194'16,"0"0"-139"-16,87 9-33 16,-44-8 43-16,0 1-17 15,-1-2-16-15,-5 0-16 16,-1 0-16-16,-9 0 0 16,-12 0-272-16</inkml:trace>
  <inkml:trace contextRef="#ctx0" brushRef="#br0" timeOffset="3253.39">24821 1652 1528 0,'0'0'280'0,"0"0"-249"16,79 4-30-16,-27-4-1 15,9 0-4-15,35-11-34 16,-13-7-149-16,-9 1-173 0</inkml:trace>
  <inkml:trace contextRef="#ctx0" brushRef="#br0" timeOffset="3619.72">26131 1269 1565 0,'0'0'279'16,"0"0"-279"-16,-15-98-53 15,15 54 47-15,0 2 6 16,3 8 21-16,7 8 5 0,1 9-26 15,-2 7 26-15,-2 10-26 16,0 12-5-16,-1 37 5 16,1 43 2-16,-4 43 8 15,-2 18 26-15,2-8-35 16,-2-41-1-16,4-44 0 16,-1-22-14-16,4-13 14 15,9-1-147-15,-1-7-224 16,0-7-496-16</inkml:trace>
  <inkml:trace contextRef="#ctx0" brushRef="#br0" timeOffset="4091.63">26447 1206 1594 0,'0'0'140'0,"0"0"-140"15,0 0-49-15,82-58 49 16,-49 47 3-16,3 5 15 16,1 6 2-16,1 3 18 15,-2 14-37-15,-4 9 14 16,-10 3-8-16,-8 8-5 16,-13 3 14-16,-1 2-2 15,-15 0 11-15,-13-1 3 16,-5-5-28-16,0-8 1 0,2-8-1 15,7-10 0 1,8-6-13-16,8-4 0 0,8-6-134 16,0-12-76-16,19-2-271 15,10 0 184-15,6 7 82 16,3 10 113-16,-1 3 115 16,-2 20 142-16,-4 12 29 15,-4 5 81-15,-7 3 16 16,-7-1-73-16,-9-3-20 15,-4-3-30-15,-7-3-8 16,-17-4-27-16,-9-4-28 16,-6-7-23-16,-4-6-58 15,1-8 8-15,5-1-9 0,8-10-60 16,13-13-82 0,6 2-170-16,10 2-283 0</inkml:trace>
  <inkml:trace contextRef="#ctx0" brushRef="#br0" timeOffset="4480.76">27167 1315 864 0,'0'0'340'15,"0"0"-204"-15,0 0-21 16,0 0-69-16,0 0 56 15,-94 61 17-15,75 11-44 0,10 3-31 16,9-8-14-16,1-8-29 16,23-20-2-16,8 2-9 15,10-7 10-15,5-14 9 16,4-15-8-16,3-5-1 16,4-40 0-16,-5-29-42 15,-11-29 11-15,-15-13 18 16,-22 4-10-16,-5 24 22 15,-12 29-16-15,-5 20 17 16,4 14 70-16,-7 2 29 16,-5 8-12-16,-6 10-68 0,-8 7-18 15,-13 38-2 1,-2 33-8-16,6 26 7 0,17 7-39 16,25-11-99-16,6-35-159 15,6-31-409-15</inkml:trace>
  <inkml:trace contextRef="#ctx0" brushRef="#br0" timeOffset="4828.52">27745 1272 1147 0,'0'0'248'16,"-29"102"-164"-16,5-12-52 15,5 13 64-15,10-16 37 0,9-27-75 16,3-25 7-16,16-9-27 16,7-2-10-16,5-4-2 15,8-9-26-15,4-11 0 16,0-12 11-16,5-34-10 16,-5-29 18-16,-13-24-17 15,-18-15 5-15,-12 17-7 16,-9 26 0-16,-12 29-1 15,-4 14-14-15,-12 1 15 16,-8 5 31-16,-9 9-31 16,-2 13-12-16,1 8 3 15,5 24-121-15,-4 37-94 16,17-7-257-16,10-3-326 0</inkml:trace>
  <inkml:trace contextRef="#ctx0" brushRef="#br0" timeOffset="5405.44">28300 1359 1288 0,'0'0'273'0,"0"0"-236"16,-10 80-13-16,10-32-9 0,0 5 18 15,0 3 14-15,13-6-19 16,0-4 7-16,-3-11-19 16,-1-10-15-16,-2-11 17 15,0-9-17-15,-3-5-2 16,2-15 1-16,2-15-57 15,2-11 15-15,-1-12 4 16,2-5 38-16,-1 2 1 16,-1 5-1-16,1 13 0 15,1 17 0-15,-4 18-13 16,-1 9 13-16,0 28 22 16,0 13 18-16,0 11 6 0,0-4-35 15,2-4 8 1,2-11-5-16,-1-11-12 0,0-10 17 15,2-11-18-15,0-7 9 16,1-7 21-16,4-20-21 16,1-12-10-16,1-8 0 15,-2-5-35-15,-5 4 26 16,-4 11-6-16,-2 15 4 16,-2 18 10-16,-2 8-31 15,-1 27 24-15,0 14 7 16,0 6-2-16,0 1-5 15,4-5 8-15,13-6-164 16,-1-12-119-16,-1-15-514 0</inkml:trace>
  <inkml:trace contextRef="#ctx0" brushRef="#br0" timeOffset="5729.08">28956 1005 1337 0,'0'0'258'0,"0"0"-198"15,0 0-25-15,-8 96-29 16,1-30 4-16,4 27 34 16,0 23 8-16,3-8 30 15,0-23-45-15,0-30-37 16,0-23 28-16,4 0-28 15,10-3 12-15,2 0 5 0,7-12-15 16,5-9 16-16,5-6-4 16,4-2-5-16,5 0 23 15,-2-7-22-15,-1-1 11 16,-5 2-20-16,-2 0 1 16,-4 3-4-16,-7-2-143 15,-9 2-514-15</inkml:trace>
  <inkml:trace contextRef="#ctx0" brushRef="#br0" timeOffset="6144.17">29488 1374 1084 0,'0'0'210'0,"0"0"-162"16,0 0-12-16,0 0 25 16,100 47 22-16,-70-37-3 15,1-2-38-15,-1 1 0 16,-5-2-36-16,-7 1-6 15,-8-1-70-15,-9-2-329 0</inkml:trace>
  <inkml:trace contextRef="#ctx0" brushRef="#br0" timeOffset="6307.88">29467 1638 962 0,'0'0'627'0,"0"0"-537"15,0 0-72-15,0 0-1 16,90 13-1-16,-53-12-16 16,15-1 0-16,-11 0-223 15,-9 0-823-15</inkml:trace>
  <inkml:trace contextRef="#ctx0" brushRef="#br0" timeOffset="6989.69">30317 1424 1099 0,'0'0'288'16,"0"0"-215"-16,0 0-59 0,0 0 1 16,0 0 107-16,9-77-37 15,-2 49-30-15,0-2 15 16,2 0-54-16,-2-3-2 16,-1 3-14-16,0 2 0 15,-2 4-3-15,0 3 10 16,-3 7-7-16,-1 4 2 15,0 6 5-15,0 4-14 16,0 0 7-16,0 15-21 16,0 15 20-16,0 24 1 15,-1 1 0-15,1 9 0 16,0 1 6-16,0-12-6 16,0 3 0-16,6-9-12 0,6 3 5 15,-2-11-315-15,-1-13-650 16</inkml:trace>
  <inkml:trace contextRef="#ctx0" brushRef="#br0" timeOffset="7158.92">30570 1738 1015 0,'0'0'761'15,"0"0"-682"-15,0 0-57 16,0 0-17-16,0 0 5 15,0 0-20-15,0 0-55 0,16 5-183 16,-7-18-582-16</inkml:trace>
  <inkml:trace contextRef="#ctx0" brushRef="#br0" timeOffset="7943.29">30829 1194 1132 0,'0'0'2'0,"0"0"-2"15,0 0-26-15,0 0 26 16,0 0 28-16,87-27 2 16,-57 27 6-16,-2 0 3 15,-3 10-11-15,-4 7 24 16,-9 2-3-16,-6 6-31 16,-6 3 20-16,-4 0 17 15,-15 0-10-15,-4-3 30 16,0-3-12-16,4-8-34 15,4-6-13-15,7-4-6 0,5-4-20 16,3 0 4-16,2 0-176 16,15-10-67-16,5 1-87 15,3 3 141-15,2 6 138 16,-3 0 51-16,-3 15 6 16,0 8 66-16,-6 7 79 15,-5 2 50-15,-9 0-29 16,-1 0-34-16,-7-4 51 15,-14-3-64-15,-4-4-15 16,-3-5-78-16,-2-5-12 0,0-8-14 16,3-3-18-16,4-17-156 15,7-6-490-15,9-2-273 0</inkml:trace>
  <inkml:trace contextRef="#ctx0" brushRef="#br0" timeOffset="8297.24">31275 1259 1166 0,'0'0'304'0,"0"0"-246"16,-39 104-43-16,23-48 37 15,9 0 8-15,7-5-27 16,0-4-2-16,14-10-30 0,9-10 9 15,5-12-9-15,2-13 0 16,1-2 15-16,-1-24-15 16,-1-13 9-16,-6-9-4 15,-6-9 0-15,-10-1-6 16,-5 0 7-16,-2 3 1 16,-6 7 14-16,-12 9 24 15,-4 14 57-15,-7 10-58 16,-4 11-37-16,-2 2-16 15,-3 15 3-15,4 16-12 16,5 5-27-16,9 23-73 16,8-9-174-16,10-8-500 0</inkml:trace>
  <inkml:trace contextRef="#ctx0" brushRef="#br0" timeOffset="8649.94">31663 1269 1318 0,'0'0'113'0,"0"0"-79"16,-67 112-1-16,46-59 43 15,12 2 2-15,9-2-59 0,0-8 5 16,18-6-24-16,9-13 1 15,3-13-2-15,3-13 8 16,-1-3-7-16,1-22 0 16,-6-14 0-16,-5-8 3 15,-7-7 19-15,-9-4-3 16,-6-3 48-16,0 6-59 16,-18 4 30-16,-4 12 19 15,-5 12-57-15,-5 12-6 16,0 12-25-16,-5 3-30 15,-4 39-53-15,8 1-97 16,10-1-201-16</inkml:trace>
  <inkml:trace contextRef="#ctx0" brushRef="#br0" timeOffset="8973.29">32127 1163 876 0,'0'0'491'15,"0"0"-432"-15,-18 89-14 16,2-31-42-16,2 6 36 16,1 4 41-16,5-1-32 15,5-9-8-15,3-4-30 16,0-12-1-16,11-10-4 15,8-13-5-15,8-9-1 0,4-7-6 16,5-3-13-16,0 0 19 16,1 0 2-16,-1-3-1 15,-3 3 5-15,-2 0-3 16,-4 3-4-16,-2 13 2 16,-4-4-169-16,-9 1-411 0</inkml:trace>
  <inkml:trace contextRef="#ctx0" brushRef="#br0" timeOffset="11046.45">20943 3139 1174 0,'0'0'219'16,"0"0"-161"-16,0 0-58 16,0 0-10-16,0 0 10 15,0 0 10-15,92 5 10 16,-40 5 45-16,10-1-43 15,2 3 4-15,0-2-8 16,-6-3-18-16,0-3-13 0,-16-2-278 16,-15-2-505-16</inkml:trace>
  <inkml:trace contextRef="#ctx0" brushRef="#br0" timeOffset="11248.92">21240 3229 1141 0,'0'0'333'16,"0"0"-246"-16,0 0-23 0,-15 92-22 15,12-39 37 1,3 15-26-16,0 17-31 0,0-6 0 16,1-8-21-16,4-13 0 15,7-2-1-15,0-8-250 16,-2-7-324-16</inkml:trace>
  <inkml:trace contextRef="#ctx0" brushRef="#br0" timeOffset="11467.4">21746 3584 1181 0,'0'0'271'0,"0"0"-180"16,0 0-78-16,101-3-1 15,-64 2-12-15,-4-2-7 16,-5 1-12-16,-7 0-93 16,-13 0-469-16</inkml:trace>
  <inkml:trace contextRef="#ctx0" brushRef="#br0" timeOffset="11607.57">21732 3741 388 0,'0'0'1333'15,"0"0"-1149"-15,0 0-163 16,0 0-2-16,0 0-18 16,0 0-1-16,105 19-10 15,-55-22-237-15,-2-8-663 0</inkml:trace>
  <inkml:trace contextRef="#ctx0" brushRef="#br0" timeOffset="12111.47">22636 3362 1485 0,'0'0'221'0,"0"0"-133"0,0 0-81 16,0 0 2-16,4-78 0 16,18 62-9-16,4 7 1 15,6 6-1-15,1 3 1 16,0 12-1-16,-1 12 0 15,-8 11 2-15,-5 5 17 16,-11 10-18-16,-8 4 11 16,-5 2-12-16,-22 2 1 15,-7-1 14-15,-6-6-15 16,-3-6 6-16,4-9 4 16,3-12-9-16,7-8-1 0,7-10 0 15,7-6-23-15,5-7-23 16,7-15 16-16,3-5 3 15,5 1 11-15,12 4 3 16,5 7 13-16,4 13 1 16,2 2-1-16,2 6 30 15,1 14-1-15,4 1 2 16,-1 0-7-16,2-3-22 16,-2-6-2-16,17-12 0 15,-11-9-67-15,-2-13-416 0</inkml:trace>
  <inkml:trace contextRef="#ctx0" brushRef="#br0" timeOffset="12456.29">23179 3163 1242 0,'0'0'252'0,"0"0"-201"16,0 0-33-16,0 0-10 15,0 0 0-15,110 81 8 16,-68-73 19-16,1-4-3 16,1-4 6-16,0 0-38 15,-6-7 9-15,-7-7-9 16,-7-2-19-16,-11-4-31 16,-6 3-53-16,-7 0 7 15,0 6 64-15,-3 5 32 16,-7 6 28-16,0 7-12 0,-5 21-16 15,1 27 50-15,-2 28 31 16,9 26-20-16,0-5-14 16,7-23-47-16,0-26 0 15,0-21-8-15,0 14-70 16,0-9-124-16,0-3-600 0</inkml:trace>
  <inkml:trace contextRef="#ctx0" brushRef="#br0" timeOffset="12631.55">23299 3596 1386 0,'0'0'335'0,"0"0"-259"0,0 0-63 16,0 0 5-16,0 0-11 15,111-1-14-15,-42-16 1 16,-10 1-177-16,-6-3-606 0</inkml:trace>
  <inkml:trace contextRef="#ctx0" brushRef="#br0" timeOffset="12921.39">23953 3192 666 0,'0'0'709'0,"0"0"-609"15,0 0-68-15,-3 88-19 0,3-64 6 16,4-7-19-16,16-8 17 16,3-6 2-16,2-3-18 15,0-3 26-15,-1-15-16 16,-5-5 3-16,-8-6 12 16,-8 1-26-16,-3-2 24 15,-8 6 25-15,-14 2 23 16,-5 8 13-16,-3 9-38 15,0 5-38-15,4 5-9 16,3 19-72-16,7 27-54 16,7-8-130-16,5 1-438 0</inkml:trace>
  <inkml:trace contextRef="#ctx0" brushRef="#br0" timeOffset="13207.07">24587 3305 995 0,'0'0'716'15,"0"0"-638"-15,0 0-36 16,0 0 5-16,-94-31-22 16,52 31 36-16,0 17-61 15,2 13 6-15,6 10 34 16,5 19-10-16,12 1 0 15,12 5-5-15,5 2-18 0,15-13-9 16,14 4 2-16,9-11 0 16,7-8-9-16,5-12-3 15,7-12-53-15,21-15-88 16,-11-3-165-16,-10-14-751 0</inkml:trace>
  <inkml:trace contextRef="#ctx0" brushRef="#br0" timeOffset="13470.68">25067 3459 1124 0,'0'0'599'16,"0"0"-522"-16,0 0-37 16,91-3-40-16,-54-2 0 15,-1 3 0-15,-3 2-16 16,-3 0-13-16,-12 0-168 16,-9 7-364-16,-9 3-393 0</inkml:trace>
  <inkml:trace contextRef="#ctx0" brushRef="#br0" timeOffset="13626.95">25055 3730 1196 0,'0'0'490'0,"0"0"-394"16,0 0-62-16,84-3-22 16,-47-2 40-16,2 1-18 15,-2 2-28-15,5-1-6 16,-11 0-250-16,-7 1-922 0</inkml:trace>
  <inkml:trace contextRef="#ctx0" brushRef="#br0" timeOffset="22739.5">26505 3258 990 0,'0'0'165'0,"0"0"-102"16,0 0-37-16,0 0 6 16,0 0 77-16,0 0-38 15,85-21-14-15,-51 15-14 16,-1 2-37-16,0 3 9 15,-5 1-15-15,-5 0 1 16,-8 3-10-16,-5 10 9 16,-9 5 0-16,-1 4 18 15,-13 5-12-15,-12-1-2 16,-9 1-4-16,-1-1 1 16,2-4 7-16,5-2-8 15,7-8 0-15,6-1 2 16,8-5-1-16,7-3-2 15,0-3-9-15,7 0-79 0,18 0 61 16,8-3-39-16,8-5-63 16,5 3-15-16,0 5 67 15,2 0 78-15,-2 10 21 16,-1 14 34-16,-8 5 58 16,-8 8-32-16,-10 2 25 15,-13 2 4-15,-6-3-43 16,-12-1-3-16,-18-4 11 15,-10-7-26-15,-5-5 8 16,-4-6-38-16,2-11 3 16,1-4 5-16,9 0-27 15,7-15 21-15,6-3-21 16,11 0 10-16,4 1-20 0,8 5-75 16,1 2-28-16,20 7-84 15,7 3-64-15,0 0-312 0</inkml:trace>
  <inkml:trace contextRef="#ctx0" brushRef="#br0" timeOffset="23121.62">27238 3496 1039 0,'0'0'148'0,"0"0"-139"15,0 0 54-15,0 0-24 0,0 0 8 16,0 0-18 0,-84 79-28-16,75-39 34 0,9 2-26 15,3-3-8-15,22-5 22 16,10-12-22-16,8-8 7 16,3-14 16-16,2 0-23 15,-2-24 24-15,-3-11-15 16,-7-8 2-16,-11-6 24 15,-10-2-21-15,-10-1 37 16,-5 3-20-16,-12 2-20 16,-18 8 46-16,-7 6-21 15,-11 10-5-15,-4 15 31 0,-7 8-62 16,3 12 4 0,4 21-5-16,11 10-15 0,15 10 14 15,26 22-98-15,1-12-227 16,24-13-559-16</inkml:trace>
  <inkml:trace contextRef="#ctx0" brushRef="#br0" timeOffset="23459.08">27718 3442 965 0,'0'0'184'0,"0"0"-122"15,-78 114-45 1,59-55-9-16,13-2 35 0,6-2-28 16,19-11 32-16,18-10 48 15,11-12-59-15,7-14 9 16,5-8 6-16,1-14 9 16,-3-19 17-16,-6-9-20 15,-10-8 19-15,-12-5 18 16,-12-1-48-16,-14 1-12 15,-4 3-18-15,-17 7-15 16,-18 7 13-16,-11 13 0 16,-22 13 0-16,0 12-14 15,-3 9-8-15,1 23-2 16,12 33-41-16,8-4-123 16,19-5-199-16</inkml:trace>
  <inkml:trace contextRef="#ctx0" brushRef="#br0" timeOffset="23881.12">28430 3268 1446 0,'0'0'249'0,"0"0"-249"15,0 0-48-15,0 0 48 16,0 0 0-16,-25 128 7 16,21-68 26-16,4 7-25 0,0-1 5 15,0-17-13-15,7 0 0 16,4-14 5-16,-1-14-5 16,-4-10 29-16,-3-11 74 15,0-7 37-15,-1-19-53 16,1-15-70-16,1-8-9 15,4-7 5-15,3-5-13 16,3 3 1-16,4 3-1 16,4 9-2-16,-1 5 2 15,4 9-16-15,2 8 5 16,2 4 3-16,2 3 10 0,3 5-2 16,2 1 0-1,1 4-13-15,-3 1-32 0,7 6-84 16,-11 0-171-16,-10 0-456 15</inkml:trace>
  <inkml:trace contextRef="#ctx0" brushRef="#br0" timeOffset="24166.29">28429 3631 1035 0,'0'0'214'0,"0"0"-93"16,0 0 36-16,114 33-37 16,-65-17-24-16,4 3 2 15,4-1-34-15,-2 0-32 16,-1 1-1-16,-8-5-30 15,-7-1 11-15,-12-3-12 16,-12-1-22-16,-8-4-106 16,-7-2-402-16</inkml:trace>
  <inkml:trace contextRef="#ctx0" brushRef="#br0" timeOffset="25225.41">26202 3909 476 0,'0'0'316'15,"0"0"-180"-15,0 0-64 16,0 0 45-16,0 0-20 16,0 0-36-16,0 0-12 15,-6 72-36-15,11-54 16 16,8-1 23-16,4 1 17 15,2-1-1-15,5-1-38 16,3 1-5-16,4-3 23 16,8-3-32-16,3-3 15 15,7-5-24-15,3-3 3 0,6 0 18 16,5-7-13-16,2-6-14 16,-1 1 11-16,1-1-6 15,-3 2-7-15,-1 1 1 16,-2 1-9-16,-6 3 2 15,-3 5 7-15,-4 1 0 16,-9 0-1-16,-7 4-13 16,-8 6 13-16,-7 0-11 15,-3-2 0-15,-6-2 12 16,0-1 0-16,-3-1 1 16,3-4 2-16,3 0-3 15,1 0 0-15,7 0-1 0,5-4 1 16,4-6 3-16,3 1-3 15,4-2 2-15,3 2 3 16,7-2 1-16,4 3-6 16,5 2 0-16,7 2-9 15,2 3 0-15,4 1 15 16,-1 0-6-16,-1 4 4 16,-5 3-3-16,-5-2-2 15,-2-2 1-15,-9-2-3 16,-6-1 2-16,-8 0 2 15,-7 0 1-15,-6 0 13 16,-5-4-8-16,-4-3-6 16,0-1-1-16,-3-1 1 15,0 1-4-15,2 0 3 16,-2-1-41-16,2 2-99 0,0 5-59 16,-1-1-150-16,-2 3-231 15</inkml:trace>
  <inkml:trace contextRef="#ctx0" brushRef="#br0" timeOffset="29280.27">26920 4663 166 0,'0'0'123'16,"0"0"-86"-16,0 0-29 16,0 0-7-16,0 0 14 15,0 0-5-15,0 0 1 16,0 0 14-16,0 0-8 15,0 0 8-15,0 0-25 0,0 0-25 16,0 0-93-16</inkml:trace>
  <inkml:trace contextRef="#ctx0" brushRef="#br0" timeOffset="29638.82">26920 4663 428 0,'1'-3'200'0,"-1"3"-112"16,0 0-14-16,0 0 26 16,0-1 90-16,3-1-46 0,3-1-102 15,2-2-15 1,2-1-11-16,4 1-16 0,0-1 19 16,1 4-19-16,3 2 6 15,-1 0 13-15,-1 0-17 16,-2 2 8-16,-1 8-9 15,-4 2 0-15,-5 2 13 16,-4 3-13-16,0 3 1 16,-10 0 4-16,-11 4-6 15,-4-5-2-15,-4-2-8 16,5-5 9-16,2-2 0 16,6-4 2-16,5-3-1 15,5-3 0-15,6 0-15 16,0 0-67-16,14-16-224 15,8 1-27-15,2-1-196 0</inkml:trace>
  <inkml:trace contextRef="#ctx0" brushRef="#br0" timeOffset="29837.57">27151 4746 232 0,'0'0'289'16,"0"0"-149"-16,0 0-20 16,0 0 21-16,30 85 15 15,-30-61-30-15,-15-4-1 16,-6 1-51-16,-4-1-18 15,-4-2 19-15,-2-3-52 16,1-5 9-16,3-3-3 16,3-6-28-16,2-1 26 15,7 0-27-15,2-10-94 0,5-10-93 16,5 2-296-16,3 2-66 16</inkml:trace>
  <inkml:trace contextRef="#ctx0" brushRef="#br0" timeOffset="30149.23">27482 4845 681 0,'0'0'128'0,"0"0"-61"0,0 0 63 15,0 0 75 1,0 0-67-16,0 0-70 0,0 0 12 16,-12-21-68-16,0 21-11 15,-4 6 6-15,-2 9-7 16,1 7-1-16,1 6 0 16,6 2 1-16,4 1 9 15,6-1-9-15,0-4 12 16,12-4-8-16,11-7-4 15,22-14-1-15,-2-1-135 16,-2-4-418-16</inkml:trace>
  <inkml:trace contextRef="#ctx0" brushRef="#br0" timeOffset="30534.1">27757 4754 861 0,'0'0'189'0,"0"0"-143"16,0 0-28-16,-96 51 51 15,79-37-4-15,7-2-20 16,9 0-35-16,1 0-1 16,1-4-18-16,15 0-37 15,4-2 27-15,1 1 13 16,3-2 12-16,-1 2-6 15,1 1 0-15,-6 2 0 0,0-1 23 16,-7 0 30-16,-4-2 18 16,-1-1 5-16,-5 0-3 15,-1 2-7-15,0 2-32 16,-10 0 1-16,-6 0 25 16,-7 1-25-16,-2-5-18 15,-2-2 7-15,0-1-23 16,2-3-1-16,1 0 0 15,5 0-50-15,4-1-62 16,3-3-169-16,7-1-349 0</inkml:trace>
  <inkml:trace contextRef="#ctx0" brushRef="#br0" timeOffset="48687.12">7537 7035 882 0,'0'0'145'0,"0"0"-99"16,0 0 47-16,0 0-22 15,0 0 18-15,0 0-13 0,-48-27-1 16,36 22 34-16,3 1-72 15,-2 0-2-15,0 0 11 16,-1 0-11-16,-3 1 22 16,-2 1-45-16,-2 1-3 15,1 1 0-15,-4 0-8 16,-1 0-2-16,0 0 1 16,-2 3-2-16,2 7-4 15,-3-2 8-15,1 3-2 16,-2 0 6-16,-1 3-5 15,0 2-2-15,-2 2-4 16,-3 2 5-16,5 0-9 16,-2 2 11-16,0 3-2 15,4-1 1-15,-2 5 1 16,1 0-4-16,0 2-3 0,4 1 5 16,2-1-9-1,1 0 15-15,1 1-6 0,5 2 5 16,0 0 3-16,0 3-14 15,2 0 6-15,2 2-2 16,-1 2-5-16,1-1 9 16,1-1-2-16,1 0 8 15,1 1 0-15,0-2-14 16,2-1 6-16,2-3 0 16,2 1-9-16,-1-5 18 15,2-3-9-15,0 0 3 16,0-1 4-16,0 3-14 15,3-3 5-15,5 2 2 16,0 3-6-16,1 0 12 16,2 2-6-16,2 0 2 0,-1-2 4 15,0-2-12-15,3 0 6 16,-1-3 0-16,0-1-5 16,0 0 11-16,1 0-6 15,-2 0 5-15,2-1 2 16,2 0-14-16,0 1 7 15,4-2-2-15,0-1-14 16,3 1 25-16,3 0-9 16,0-1 3-16,1-1 4 15,0-1-7-15,-1 0 0 16,3-1-12-16,-3-2 12 0,3 2 19 16,1-2 6-16,-1 0-12 15,4-2-13-15,-1 0-4 16,4-1 4-16,2-4 0 15,2 2 41-15,2-3-33 16,0 0 10-16,0-1-9 16,-1 1 0-16,-2-1-10 15,2 2 1-15,-3-3 0 16,0 1 12-16,-1-1-12 16,-2-3 16-16,-2 1 2 15,1-2-8-15,-2-3-11 16,1 2 1-16,4-2 0 15,1 0 0-15,2 0 1 16,3 0-1-16,0-2 8 0,-2-5-1 16,2-1-8-16,0-5 1 15,-1-3 0-15,-3-1-4 16,-1-2 11-16,-1 2-3 16,-5 2-4-16,-3 1 4 15,-2 1-10-15,-5 4 6 16,-2-1-6-16,-2 3-3 15,-2-3 1-15,-4 3-17 16,-4-2-33-16,0-1-75 16,-4-3-58-16,-1-13-80 15,-4 4-223-15,0-2-335 0</inkml:trace>
  <inkml:trace contextRef="#ctx0" brushRef="#br0" timeOffset="49603.41">7377 6892 614 0,'0'0'169'16,"0"0"-19"-16,0 0-25 15,0 0-7-15,0 0-3 0,0 0-47 16,0 0 6-16,-3-7-28 15,3 7-22-15,0 0 34 16,0 0-35-16,14 0 2 16,3 0 30-16,7 0-46 15,10 0 11-15,5 3-20 16,7 4 9-16,5 0 29 16,6 0-31-16,1 0 6 15,-3-1-5-15,0 3 2 16,0-2-11-16,-5 2 1 15,2 0-2-15,0-1 1 16,-5 2 2-16,-1 2 0 16,-6 2 2-16,-1 3 6 0,1 3-11 15,-3 4 2 1,1 1-4-16,-2 4 4 0,-2 2 0 16,1 2 12-16,-2 6 22 15,-3 1-23-15,3 4 29 16,-5 1-27-16,-2 2-7 15,1 1 17-15,-5 2-22 16,0 3 15-16,-5 4-2 16,-4 3-3-16,-1 2-12 15,-7 4 1-15,-2-3-4 16,-3-1 2-16,0 0 4 16,-2-3 5-16,-7 0-4 15,0-3 5-15,-1 3-10 0,4-4 2 16,0-2 0-1,0-2-6-15,1-5 12 0,1-5-4 16,2-8 2-16,-2-5 3 16,3-8-14-16,1-7 7 15,0-6-4-15,0-3-10 16,0-4-2-16,0 0-73 16,0-4-98-16,0-8-191 15,-2-2-841-15</inkml:trace>
  <inkml:trace contextRef="#ctx0" brushRef="#br0" timeOffset="50173.58">8712 7782 1446 0,'0'0'240'0,"0"0"-158"16,0 0-80-16,0 0 11 16,0 0 4-16,0 0-16 15,0 0 27-15,52-24 30 16,-19 21-42-16,7 2 18 15,8-1-34-15,4 2 1 16,2 0 16-16,6 0-16 16,-4 0 7-16,2 0 1 15,-1 0 3-15,-2 0-21 0,1 0 9 16,-1 6 0 0,-2 1 21-16,-1 0-14 0,-4 2 3 15,-2-2 4-15,-2-2-6 16,-4-1-16-16,-7-1 7 15,-5-3-31-15,-8 0 25 16,-7 0-84-16,-12-1-61 16,-1-3-139-16,0-1-486 0</inkml:trace>
  <inkml:trace contextRef="#ctx0" brushRef="#br0" timeOffset="50565.09">8792 8051 168 0,'0'0'1246'15,"0"0"-1171"-15,0 0-75 16,0 0 0-16,0 0 2 15,0 0 135-15,0 0 3 16,42-19-26-16,-12 16-29 16,4 0-56-16,7 2 18 15,6-1-25-15,4 1-3 16,9 1 41-16,4 0-33 0,17 0-5 16,-7-2 15-1,4 2-28-15,-2 0-7 0,-15 0-2 16,0 0 0-16,-4 0-11 15,-9 0 11-15,-10 5-1 16,-5-1-13-16,-8-1-65 16,-7-3-2-16,0 0-83 15,-7 0-322-15,-5-10-124 0</inkml:trace>
  <inkml:trace contextRef="#ctx0" brushRef="#br0" timeOffset="51743.68">10090 7165 980 0,'0'0'226'0,"0"0"-152"15,0 0-54-15,0 0-19 0,0 0 57 16,0 0-7-16,-73 89 21 15,59-57-25-15,0 6-30 16,0 1 43-16,1 5-27 16,1 2-4-16,0 5 25 15,5 3-46-15,2 2 12 16,4 4-20-16,1 1 10 16,0-1 18-16,7-2-2 15,6 0 5-15,4 0 18 16,1-4-48-16,3-2 35 0,1-1-31 15,5-3 7 1,4-3 7-16,4-2-19 0,2-4 0 16,6 1 7-16,-1-3 7 15,5-3-14-15,-2 1 0 16,3-4-5-16,0-2 4 16,7 0 2-16,2-4 11 15,4-2-12-15,3-4-1 16,2-4 0-16,-1-6-11 15,2-4 12-15,-3-2 4 16,1-3-3-16,-3-3 6 16,-2-9 3-16,-5-2-1 15,2-3-15-15,-8 0 6 16,0 1-2-16,-5-4-15 16,-1-2 17-16,-6-2 0 15,-1-2-12-15,-3-2-16 16,-3-5 28-16,-4-2-13 0,0-1 4 15,-4-6 9-15,-2-2 1 16,-3-1 12-16,-2-2 3 16,0 0-4-16,-3-3-12 15,0 2 0-15,-3-1 0 16,-1 0 8-16,-1 2-8 16,-4 0 0-16,-3 2-3 15,0 1 14-15,0 2-12 16,-3 1 1-16,-9 0 0 15,4 0 11-15,-5 0-10 16,1 0 15-16,-3-3-1 16,-1 2-15-16,-2 0 14 15,-2 0-14-15,0-1 1 0,-4 4 14 16,0 0-15-16,-3 1 12 16,-1 3 8-16,-2 2-9 15,-2 3 8-15,-2 1-19 16,-1 3 9-16,0 2 8 15,-1 2 2-15,2 2 5 16,-2 1 14-16,0 2-37 16,-2 3 14-16,2 0-15 15,-3 3 0-15,2 2 16 16,-6-2-14-16,-1 2 5 16,-2 2-4-16,0 0 15 0,-3 4-25 15,1-2 7 1,-4 1-8-16,-4 4 7 0,3-1 1 15,-4 1 0 1,5 0-6-16,-2 1 18 0,4 10-24 16,5 3 3-16,0 3 9 15,5 4 1-15,2 2 5 16,4 2-6-16,0 0 0 16,8 3-16-16,4 5-16 15,-2 24-60-15,5-5-137 16,5-4-295-16</inkml:trace>
  <inkml:trace contextRef="#ctx0" brushRef="#br0" timeOffset="54392.96">7300 7790 643 0,'0'0'199'0,"0"0"-136"16,0 0-37-16,0 0 61 15,0 0 27-15,0 0 11 16,0 0-32-16,-14-41-28 15,14 41 31-15,-3 0-18 16,3 0-22-16,-3 0-13 16,3 11-41-16,-3 14 42 15,3 11-22-15,0 13-21 16,0 9 24-16,0 3-24 0,0-4 9 16,0-2-8-16,3-5-2 15,0-10-10-15,0-5-28 16,-3-8-160-16,0-8-75 15,0-6-282-15,0-9-114 0</inkml:trace>
  <inkml:trace contextRef="#ctx0" brushRef="#br0" timeOffset="54612.14">7241 8081 476 0,'0'0'128'0,"0"0"-48"16,0 0 34-16,0 0 55 16,94 3-29-16,-57 0-55 15,1 0 1-15,-1 0-57 16,-4-1-12-16,-6-2-17 16,-5 0-4-16,-7 0-108 15,-9 0-200-15,-3-2-250 0</inkml:trace>
  <inkml:trace contextRef="#ctx0" brushRef="#br0" timeOffset="54822.83">7446 7778 950 0,'0'0'281'0,"0"0"-209"16,0 0-46-16,0 0 24 15,4 103 37-15,5-56-29 16,-3 4 9-16,3-1-32 16,-1-1-35-16,-1-7 0 15,3 6-3-15,-2-10-185 16,-1-12-416-16</inkml:trace>
  <inkml:trace contextRef="#ctx0" brushRef="#br0" timeOffset="55183.89">7642 8210 942 0,'0'0'182'0,"0"0"-101"16,0 0 2-16,0 0 46 16,96 4-23-16,-71-11-14 15,-4-6-20-15,0-2-53 16,-6-1-4-16,-6-1-8 15,-5-3-7-15,-4 1-1 16,0-1-44-16,-4 1-28 16,-11 2 45-16,0 3-8 15,-3 6-2-15,2 5 6 0,-2 3 6 16,4 5 26-16,1 15 4 16,4 10-2-16,3 6 28 15,6 4-10-15,0 4 37 16,17-2 26-16,5-5-38 15,6-4-8-15,5-11-7 16,0-5 1-16,7-11-13 16,14-11-18-16,-8-13-247 15,-7-6-692-15</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6-11T20:17:43.916"/>
    </inkml:context>
    <inkml:brush xml:id="br0">
      <inkml:brushProperty name="width" value="0.05292" units="cm"/>
      <inkml:brushProperty name="height" value="0.05292" units="cm"/>
      <inkml:brushProperty name="color" value="#FF0000"/>
    </inkml:brush>
  </inkml:definitions>
  <inkml:trace contextRef="#ctx0" brushRef="#br0">6788 9498 705 0,'0'0'306'16,"0"0"-161"-16,0 0-7 16,0 0 5-16,0 0 27 15,0 0-44-15,0 0-30 16,0-14-2-16,0 14-53 16,0 0 13-16,0 0-28 15,0 0-24-15,0 0 45 16,-9 12-36-16,-2 7-9 15,-2 10 5-15,-5 5-7 16,2 5 0-16,2 5-9 16,2 7-15-16,5 4 23 0,4-1 1 15,3-1-13-15,0-8 13 16,18-8-26-16,0-8 18 16,6-8-9-16,2-10-9 15,1-7 25-15,0-4-6 16,0-5 7-16,-9-14 6 15,0-6-5-15,-9-2-1 16,-8-1 0-16,-1-1 1 16,-7 2-1-16,-14 2 2 15,-3 4-1-15,-3 6 13 16,0 6-13-16,2 7-1 16,4 2 3-16,3 10 3 15,6 10-12-15,5 8 12 16,5 3-6-16,2 2 0 15,2-2-81-15,14-3-30 0,5-1-69 16,15-10-129-16,1-8-99 16,-4-6-179-16</inkml:trace>
  <inkml:trace contextRef="#ctx0" brushRef="#br0" timeOffset="384.22">7065 9673 978 0,'0'0'507'16,"0"0"-460"-16,0 0-8 16,0 0-30-16,0 0 18 15,0 0 45-15,-28 104-10 0,26-63 1 16,2 0-22-16,2-2-29 16,13-1 16-16,6-7-28 15,4-8 0-15,3-6 0 16,-1-10 8-16,4-7-8 15,-2-3 0-15,-5-22 1 16,-2-10 0-16,-6-6-1 16,-5-8 0-16,-8 1 0 15,-3-3 5-15,0 5-5 16,-15 6 0-16,-6 5 0 16,-4 11 3-16,-5 7-3 15,-1 10 27-15,-2 7 11 16,-3 11-38-16,6 19 7 0,3 7-7 15,7 10-9-15,6 4 3 16,11-1-48-16,6 12-90 16,18-16-389-16,-2-9-494 0</inkml:trace>
  <inkml:trace contextRef="#ctx0" brushRef="#br0" timeOffset="774.19">7423 9624 857 0,'0'0'675'0,"0"0"-675"16,0 0 0-16,0 0 0 16,-9 111 0-16,9-61 56 15,3 0-27-15,15 0-4 16,6-5-18-16,3-7 1 15,4-12-3-15,2-11-4 16,0-13 7-16,1-2 8 16,-1-19-10-16,-3-13 0 15,-2-13 15-15,-6-4 19 16,-8-4-11-16,-8 0-28 16,-6 5 25-16,-3 7 42 15,-17 9-11-15,-8 8 16 0,-9 9-28 16,-2 10-9-1,-1 5-1-15,-3 10-34 0,4 16 14 16,6 3-15-16,8 5-40 16,11 3-34-16,11 14-106 15,3-9-355-15,0-7-382 0</inkml:trace>
  <inkml:trace contextRef="#ctx0" brushRef="#br0" timeOffset="1673.57">7866 9661 666 0,'0'0'380'0,"0"0"-231"0,0 0 45 16,9 72-36-16,-5-28 4 15,1 3-32-15,-2 1-41 16,0-3-21-16,3-6-49 15,-1-10-5-15,-1-8-4 16,0-8-9-16,-1-9-2 16,-1-4 1-16,-1-3-18 15,-1-18 16-15,2-9-14 16,-1-7-13-16,1-3 1 16,-1 3-32-16,4 6 45 15,-2 8 2-15,7 13 5 16,1 10 8-16,1 5 1 15,1 21 33-15,5 10 26 0,-2 4-25 16,-2 3 4-16,1-6-24 16,-5-6-14-16,-1-9 27 15,-2-10-27-15,-2-8 5 16,-2-4 4-16,0-9-1 16,-3-18-10-16,3-12 1 15,-3-6-34-15,0-1 26 16,2 1-6-16,-1 10 14 15,1 11 9-15,1 12-9 16,2 12-1-16,3 9-5 16,-1 23 6-16,1 13 47 15,4 6-29-15,-6-2 0 16,1-1-5-16,-2-9-13 0,1-10 0 16,-1-10-13-16,-2-12-55 15,-1-7-59-15,1-6-53 16,0-21-123-16,0-9-40 15,2-7 174-15,-1-4-106 16,2-1 34-16,0 6 241 16,1 11 77-16,1 9 282 15,2 11-38-15,2 10-124 16,0 1-46-16,0 17 43 16,3 11-39-16,-2 4-67 15,-1 5-7-15,0 0-34 16,-3-5 2-16,0-4 3 15,-1-7-52-15,-1-6 7 16,-4-10-7-16,0-5-14 0,0-3 2 16,-3-18-12-16,3-11-5 15,0-7-9-15,3-3-49 16,-1 3 32-16,2 6 30 16,-3 11 16-16,2 11 2 15,2 11 14-15,-1 4-7 16,2 22 50-16,-1 13-11 15,-2 5 6-15,-2-1-6 16,0-2-16-16,-1-8 26 16,0-9-37-16,0-10-11 15,-1-9-1-15,1-5-65 16,3-5-30-16,10-33-100 16,-2 2-310-16,-1 0-267 0</inkml:trace>
  <inkml:trace contextRef="#ctx0" brushRef="#br0" timeOffset="1849.71">8558 9462 781 0,'0'0'624'0,"0"0"-527"16,0 0-2-16,17 91-14 16,-7-40 32-16,-2 6-10 15,1 5-19-15,-1 0-47 16,0-5-37-16,-8 8-74 15,0-16-266-15,0-16-466 0</inkml:trace>
  <inkml:trace contextRef="#ctx0" brushRef="#br0" timeOffset="2036.24">8575 9753 1448 0,'0'0'278'0,"0"0"-208"15,0 0-56-15,101 0 21 16,-62 9 3-16,1 1 22 16,0-2-18-16,-2-2-42 15,-5-6 0-15,-4 0-103 16,-8-9-195-16,-9-8-824 0</inkml:trace>
  <inkml:trace contextRef="#ctx0" brushRef="#br0" timeOffset="2223.73">8831 9476 1122 0,'0'0'332'0,"0"0"-230"16,-3 97-12-16,3-44 8 16,0 10 20-16,9 1-24 15,0 2-72-15,0-4-16 16,2-7-6-16,3-8-113 15,-3-16-186-15,-2-14-387 0</inkml:trace>
  <inkml:trace contextRef="#ctx0" brushRef="#br0" timeOffset="2808.21">9191 9804 1520 0,'0'0'294'0,"0"0"-118"15,0 0-94-15,0 0-32 16,0 0 22-16,0 0-63 16,0 0 6-16,-93-18-15 15,78 18-15-15,3 7 15 16,1 10 0-16,5 5-5 16,4 2 4-16,2 1-48 15,0 1 12-15,0-5-16 0,10-5-20 16,1-9 14-16,1-7-43 15,6 0 29-15,-2-12-27 16,-1-8-61-16,0-5 49 16,-2 3 72-16,-4 2 40 15,-1 7 102-15,4 10 59 16,-2 5-40-16,3 26 40 16,7 28-63-16,8 25-37 15,5 26-23-15,-3 5-14 16,-6-16 22-16,-12-28-35 15,-9-24-10-15,1-10 16 16,-4 5-17-16,0 1 0 16,0 4-1-16,0-8-13 0,-7-5 8 15,-5-8-15-15,-4-7-35 16,-6-6 27-16,-4-9-25 16,-3-1 38-16,-2-5-2 15,4-12-7-15,2-8 15 16,1-8 1-16,6-6 9 15,2-7 0-15,8-1 0 16,5-3 0-16,3 5-10 16,5 3 10-16,15 9 30 15,7 3-14-15,6 6-4 16,3 4-7-16,-2 1-5 16,2 0-30-16,-9 7-134 15,-9 4-453-15</inkml:trace>
  <inkml:trace contextRef="#ctx0" brushRef="#br0" timeOffset="3762.76">6756 10476 523 0,'0'0'256'0,"0"0"-133"16,0 0-12-16,0 0 23 0,0 0-8 15,0 0-8 1,0 0-25-16,97-48-9 0,-67 55 0 16,-2 11 8-16,-5 5-32 15,-5 6-9-15,-9 1-26 16,-9 0 0-16,0 1-16 15,-11-3-9-15,-9-4 0 16,-3-4-4-16,-1-6-8 16,2-6-20-16,0-8-37 15,2 0-19-15,5-5-82 16,5-12-61-16,7-2 33 16,3 1 29-16,6 5 114 15,14 5 49-15,10 8 6 16,6 0 81-16,3 8 79 15,3 9 23-15,-2 5-18 16,-9 5-46-16,-7-1-9 0,-6 2 8 16,-12 2-48-16,-6-1-5 15,0 0-30-15,-19-4-15 16,-8-4 11-16,-6-4-17 16,-7-5 1-16,-2-7 6 15,0-5-20-15,4 0-2 16,6-12 1-16,8-2-21 15,9 1 21-15,9-1-36 16,6 4-32-16,2 0-33 16,31-6-83-16,0 4-155 15,-2 0-377-15</inkml:trace>
  <inkml:trace contextRef="#ctx0" brushRef="#br0" timeOffset="4113.89">7159 10585 1242 0,'0'0'329'16,"0"0"-262"-16,0 0-45 15,0 0 7-15,-9 105 76 16,12-60-17-16,17 3-19 16,5 1-25-16,9-8-43 15,2-5-1-15,3-12-3 16,-2-13 3-16,-4-9 9 15,0-2-9-15,-6-21 0 16,-7-13 4-16,-6-8 2 16,-11-10-12-16,-3-2 6 0,0 0 0 15,-17 4 6-15,-5 7-5 16,-3 9 35-16,-5 11 20 16,2 10-22-16,-4 12 12 15,-5 2-30-15,3 24-16 16,-4 6 0-16,3 8-15 15,5 0-6-15,13 15-54 16,4-10-148-16,9-9-592 0</inkml:trace>
  <inkml:trace contextRef="#ctx0" brushRef="#br0" timeOffset="4482.91">7532 10693 773 0,'0'0'155'0,"0"0"-95"15,8 104 50-15,3-58 80 16,3-4 30-16,10-7-87 16,6-7-71-16,4-11-38 15,10-10-17-15,0-7 35 16,-1-14-31-16,-1-16 0 15,-6-12 13-15,-8-5-24 16,-7-6 16-16,-11 2-3 0,-8 0 15 16,-2 5 52-1,-16 7-18-15,-10 5 17 0,-7 8 2 16,-10 6-28-16,-3 6 14 16,-8 12-38-16,2 2-29 15,1 9-1-15,8 14-45 16,10 5 6-16,11 3-37 15,14 14-140-15,8-8-306 16,0-5-569-16</inkml:trace>
  <inkml:trace contextRef="#ctx0" brushRef="#br0" timeOffset="5113.6">8150 10611 352 0,'0'0'923'0,"0"0"-808"16,0 0-86-16,0 0 65 15,0 0 1-15,73 103 17 16,-58-59-26-16,-2 3-26 15,-1-1-9-15,-4-3-32 16,-3-4-19-16,-3-10 17 16,-2-9-15-16,0-10-2 0,0-10 0 15,0 0 0-15,0-20-40 16,-3-14-11-16,-1-10 10 16,4-4 25-16,0-2-12 15,0 5 11-15,7 5 11 16,5 13-9-16,4 10 15 15,-1 12 6-15,3 5 13 16,0 17 46-16,0 14-5 16,-3 6-5-16,-2 6-7 15,-2-1-15-15,-5-5 20 16,1-5-22-16,-3-10-22 16,-1-7 3-16,-1-13-12 15,1-2-22-15,0-12 6 0,3-17-43 16,-1-9 11-16,0-7-30 15,1-2-13-15,0 2 52 16,3 7 20-16,0 12 19 16,3 9 33-16,0 11-5 15,3 6 19-15,-1 15 28 16,0 14 3-16,0 8 9 16,-1 5-50-16,-4-2 2 15,0-1-1-15,0-5-37 16,-2-8-1-16,1-8-10 15,0-13-88-15,6-16-72 16,-3-12-199-16,-2-9-468 0</inkml:trace>
  <inkml:trace contextRef="#ctx0" brushRef="#br0" timeOffset="5383.46">8776 10403 766 0,'0'0'992'16,"0"0"-844"-16,0 0-97 15,0 0-17-15,8 78-23 16,-7-33 54-16,-1 7 7 16,0-1-38-16,0 2-5 15,6-7-28-15,1-5 0 16,4-8 5-16,4-11-6 16,4-7-1-16,8-10 1 15,6-5 0-15,7 0-6 16,3-5 6-16,5-2 0 15,-3 1 5-15,1 2-5 0,-3 4-36 16,-5 0-27 0,0 11-60-16,-12 7-272 0,-8 3-680 0</inkml:trace>
  <inkml:trace contextRef="#ctx0" brushRef="#br0" timeOffset="5664.26">7265 13710 176 0,'0'0'0'0</inkml:trace>
  <inkml:trace contextRef="#ctx0" brushRef="#br0" timeOffset="9784.19">6961 11431 588 0,'0'0'213'0,"0"0"-145"15,0 0-39-15,0 0 49 16,0 0 19-16,0 0 12 16,0 0-24-16,52 2-23 15,-28-2 11-15,6-5-21 16,1 4-1-16,9-1-9 16,5 2 9-16,-2 0 26 15,3 0-46-15,-2 0-31 16,-2 0 27-16,-4 2-26 15,-2 1-1-15,-6-3 7 16,-5 0-6-16,-7 0-2 16,-3 0-11-16,-6 0-70 15,-4 0-65-15,-5 0-84 0,0 1-100 16,-8 2-282-16</inkml:trace>
  <inkml:trace contextRef="#ctx0" brushRef="#br0" timeOffset="10131.32">7262 11526 788 0,'0'0'240'0,"0"0"-151"0,0 0-39 15,0 0 2 1,0 0 26-16,0 0 21 0,0 95-27 16,5-57-8-16,2 5-23 15,-1 3-8-15,0 3 11 16,2-6-34-16,-2-2 9 16,1-4-16-16,-3-8 6 15,-1-4-3-15,0-7-5 16,0-7-1-16,-1-5 7 15,-2-3-7-15,1-2 0 16,-1-1-26-16,3 0-113 16,-1 0-120-16,2-6-252 0</inkml:trace>
  <inkml:trace contextRef="#ctx0" brushRef="#br0" timeOffset="10514.33">7716 11702 1030 0,'0'0'265'16,"0"0"-186"-16,0 0-67 15,0 0 5-15,0 0 24 16,88 23 21-16,-60-21 2 15,2 0-23-15,-5-1-34 16,2-1 2-16,-9 0-9 16,-3 0-52-16,-6 0-156 15,-8 0-450-15</inkml:trace>
  <inkml:trace contextRef="#ctx0" brushRef="#br0" timeOffset="10714.92">7774 11836 1295 0,'0'0'308'16,"0"0"-266"-16,0 0-41 16,0 0-1-16,0 0 7 15,91 2-1-15,-66-2-6 16,11-5-55-16,-8-2-279 15,-7-2-507-15</inkml:trace>
  <inkml:trace contextRef="#ctx0" brushRef="#br0" timeOffset="11195.66">8163 11514 1285 0,'0'0'190'0,"0"0"-190"16,0 0-54-16,0 0 54 15,52-87 41-15,-29 74 31 16,-1 6-20-16,6 5-40 16,1 2-2-16,-1 8 7 0,-1 14-8 15,-5 10 20-15,-8 7 0 16,-7 8-8-16,-7 5 12 15,0 2-31-15,-13-1 9 16,-11-1-6-16,-6-4 2 16,0-7 1-16,-3-8-8 15,2-10 0-15,4-10 0 16,2-12-4-16,3-1-19 16,5-15-33-16,4-7-37 15,7-3 16-15,6 2 43 16,0 4 23-16,13 5 11 15,7 6 22-15,5 8 33 16,6 0 36-16,2 11-29 0,4 6 27 16,0 2-26-16,-4 0-30 15,-3-3 1-15,-5-4-27 16,-5-3-6-16,-4-6-1 16,-4-3-54-16,0-7-74 15,-3-12-179-15,-4 0-409 0</inkml:trace>
  <inkml:trace contextRef="#ctx0" brushRef="#br0" timeOffset="11569.68">8555 11397 1328 0,'0'0'268'16,"0"0"-177"-16,0 0-83 0,0 0 5 15,97 61 1-15,-64-47-8 16,0-3 45-16,0-5-26 16,-2-6-9-16,-4 0-1 15,-2-2-15-15,-4-9-1 16,-7-4-6-16,-5-3-8 16,-2-3 7-16,-4 0-7 15,-3 3-26-15,0 3 34 16,0 5-11-16,0 7 18 15,0 3 19-15,0 9-8 16,0 20 18-16,0 12-3 16,0 12 19-16,0 7 15 0,0 3-46 15,1-2 12-15,-1-3-26 16,0-9-16-16,0-6 9 16,0-9-87-16,-13-2-131 15,1-13-157-15,-2-4-333 16</inkml:trace>
  <inkml:trace contextRef="#ctx0" brushRef="#br0" timeOffset="11767.03">8661 11797 990 0,'0'0'595'15,"0"0"-500"-15,0 0-87 0,0 0 8 16,0 0 3-1,93-12 34-15,-56 5 16 0,-1-3-55 16,-2-3-14-16,-4 0-20 16,-2-15-249-16,-6 4-336 15,-8 2-360-15</inkml:trace>
  <inkml:trace contextRef="#ctx0" brushRef="#br0" timeOffset="12075.84">9046 11439 403 0,'0'0'572'0,"0"0"-488"0,0 0-62 15,0 0-22 1,6 80 29-16,2-60 16 0,3-5 14 16,1-7-9-16,3-5-49 15,0-3 14-15,0-5-15 16,-1-12 0-16,-3-3 11 15,-3-6 9-15,-4 1 27 16,-4 0 24-16,0 0 7 16,-3 6 8-16,-10 2-13 15,-2 4-39-15,-1 7 15 16,-1 3-24-16,-1 3-25 16,5 4-15-16,0 13-105 15,4 12-70-15,1-1-45 16,8-3-265-16</inkml:trace>
  <inkml:trace contextRef="#ctx0" brushRef="#br0" timeOffset="12426.5">9553 11486 1373 0,'0'0'262'0,"0"0"-185"16,0 0-51-16,0 0-25 15,0 0 76-15,0 0-14 0,-88-22-25 16,70 41-17 0,3 4-15-16,1 8-7 0,3 4 1 15,3 5 0-15,5 3 25 16,3 0-15-16,0-1 5 15,6-4-1-15,8-4-8 16,5-6-4-16,1-8-2 16,5-5-18-16,2-9 17 15,4-4-60-15,1-2-31 16,-1 0-63-16,3-16-144 16,-7 0-191-16,-6 3-188 0</inkml:trace>
  <inkml:trace contextRef="#ctx0" brushRef="#br0" timeOffset="12608.58">9719 11747 1285 0,'0'0'271'0,"0"0"-185"16,9 74-71-16,-2-35-2 16,4-1 50-16,-2 1 43 15,2-3-31-15,-3-4-59 16,-2-9-16-16,0-7-57 15,-4-12-145-15,-2-4-299 16,0 0-579-16</inkml:trace>
  <inkml:trace contextRef="#ctx0" brushRef="#br0" timeOffset="12826.81">9567 11293 1620 0,'0'0'273'15,"0"0"-198"-15,0 0-74 16,0 0 28-16,22 112-28 16,-8-59 23-16,-1 6-6 15,-4 19-18-15,-2-13-153 16,-5-9-639-16</inkml:trace>
  <inkml:trace contextRef="#ctx0" brushRef="#br0" timeOffset="16397.75">5253 1371 548 0,'0'0'152'15,"0"0"-70"-15,-94 75-1 16,52-39 4-16,-1 5-15 15,3 0 18-15,-5 5-19 16,3 0 4-16,2 3-17 0,-3-3-27 16,2 2-3-1,-2-2-14-15,3 1 1 0,-2-2 35 16,6 1-9-16,-2-2-4 16,2 6-18-16,1 2-15 15,1 4 21-15,7 5-10 16,2 3 3-16,7 13 26 15,6 20-36-15,11 17-5 16,1 9 6-16,13-5-7 16,8-11 8-16,6-14-7 15,1-4-1-15,2-3 28 16,4-3-27-16,4-5 5 0,3 0 6 16,6 3-11-1,5 0 28-15,7 6-28 0,10 2 0 16,7 0 24-16,9-6-16 15,-1-7 26-15,-10-16-28 16,-13-16 1-16,-14-13 6 16,-3-5-13-16,11 3 10 15,8 0 12-15,12 2-22 16,13-2 17-16,13-2-6 16,14-1-5-16,3-3 9 15,-8-6-6-15,-7-7-10 16,-7-7 12-16,-1-3-11 15,-1-2 11-15,-3-15-4 16,-3-4-7-16,-1-6 15 16,-15 0-3-16,-10 2-1 0,-14 2 6 15,-4-4-12-15,7-4-2 16,6-6-4-16,5-10 8 16,-2-1 4-16,-2-5-11 15,-4-2 7-15,-2-3-5 16,-4 1 8-16,-2-2-10 15,-4-2-1-15,-5-1 2 16,-2-1 13-16,-3-15-14 16,1-9 4-16,-3-12 19 15,-8-6-23-15,-4 6-1 16,-9 7 0-16,-4 6 0 16,-4 0-1-16,-1 3 7 15,0 1-5-15,-13 3-1 16,-8 2 6-16,-9-4-6 0,-1 0 0 15,-7 0 1-15,-4 0 0 16,-5 3-1-16,0 1 0 16,3 11 0-16,6 13 0 15,9 11 0-15,-4 3 0 16,-5-5-3-16,-9-5 1 16,-7-6 2-16,-1 4 0 15,-2 2 0-15,-3 1-2 16,-2 3-7-16,-5 3-7 15,0 0 15-15,-2 6 0 16,-4 3 0-16,0 5 1 16,0 4 5-16,-3 3-4 15,1 4-2-15,-2 5 1 16,-1 1 0-16,-10 6-5 0,-13 5 5 16,-13 0 0-16,1 3 0 15,19 8 3-15,21-2-3 16,25 1 0-16,-1 2 1 15,-3 2-4-15,-9 6 3 16,-8 4 0-16,2 2 0 16,-2 3 5-16,2 1-7 15,0 4 2-15,3 1 0 16,1 1-1-16,7 1 1 16,2 5 0-16,6 2 0 15,-1 4-6-15,7 4 5 16,-1 16 1-16,3 24 0 0,7 41-1 15,9 22 1-15,21 21 0 16,3 9 0-16,13-8-15 16,10 1-1-16,4-8-139 15,-5-48-375-15,-1-24-520 0</inkml:trace>
  <inkml:trace contextRef="#ctx0" brushRef="#br0" timeOffset="27668.3">7577 6882 780 0,'0'0'156'0,"0"0"-101"16,0 0 10-16,0 0 35 15,0 0-12-15,0 0 9 0,-33-13-13 16,27 10-13-16,2 0-34 15,-2 1-5-15,-2-1 0 16,-4 0-32-16,-1 1 25 16,-8 2-11-16,3 0-8 15,-6 0 30-15,-3 0-35 16,-4 3 9-16,1 6-2 16,-3-1-1-16,2 4-1 15,-2-2 8-15,2 2-1 16,-1 0 21-16,1-2-22 15,1 3-11-15,2 1 4 16,1 0-4-16,2 0-1 16,0 4 0-16,-1 4 7 15,-2 4-16-15,1 3 10 16,-6 5-1-16,2 2 0 0,4-2 0 16,-3 1 2-16,3-1-2 15,2-1 0-15,1-2 5 16,2 2-5-16,2-4 0 15,1 4-1-15,7 0-4 16,-3 1 4-16,3 0 2 16,3 4-1-16,2 2 10 15,1 1-10-15,1-1-1 16,1 4 1-16,1-1-2 16,0 1 2-16,0 0 0 15,3 0 0-15,0 2 0 16,0-1 6-16,0 2-7 15,0 0 1-15,9 0-7 0,-2 1 6 16,4-3 2 0,-1 0-1-16,5-2 3 0,3 3-2 15,0-3-1-15,4 1 0 16,2-2 0-16,3-2 3 16,1-1-3-16,2-2 0 15,3 1 4-15,1-4-2 16,2 1-2-16,0-3 0 15,1 0 0-15,3-3-2 16,-2-1 2-16,1-2 0 16,-1 0 3-16,1 0-2 15,-2-3-2-15,2-2 1 16,0-1 0-16,1-3 1 0,-1-5 1 16,7-3-2-16,-1-4 15 15,9-2-15-15,1-3 15 16,4 0-5-16,1 0-9 15,3-2 23-15,-2-6-23 16,0 0 5-16,-1-3 12 16,-2 0-17-16,-2-2-1 15,-3-2 0-15,-1 0 1 16,-6-1 15-16,-4-2-15 16,0-1 1-16,-6-2 24 15,-1-4-26-15,-5-1 8 16,1-5-8-16,-2-2 2 0,-1-3 5 15,-2-1-7 1,-1 1 0-16,0-1 4 0,-1 1-3 16,-2 1-1-16,-2 1 0 15,-1 3 0-15,-1-3-1 16,-1 2 2-16,-2 0-1 16,-1-3 13-16,-3 1-13 15,5-3-1-15,-5 0-6 16,2-2 7-16,-2-1 4 15,-2 1-3-15,1-4 0 16,-4 2 5-16,-2 0-5 16,-4-3-1-16,0 1 0 15,0-1-3-15,-4 0-9 16,-8-1 12-16,-1 1 0 16,-5 2-1-16,0 0-10 0,-5 0 10 15,0 2 1 1,-3 2 0-16,2-2-3 0,-3 3 4 15,1-1-1-15,-3 1 0 16,1 0-7-16,3 0 6 16,-1 0-8-16,0 0 9 15,1 1-7-15,-3 2 7 16,0 0 0-16,-4 4 0 16,1 0 0-16,-3 3-7 15,-2 3 7-15,2 2 0 16,-5 3 10-16,3 2-10 15,-3 0 0-15,-2 2 0 16,2 1 8-16,-2-1-5 16,0 3-3-16,-1 3 1 15,-1-2 10-15,3 5-3 0,-4 1-8 16,-3 3 0-16,0 2 1 16,1 0 2-16,-1 0-3 15,3 2 7-15,1 6 1 16,-2 1-7-16,5 0-1 15,-2 3 0-15,2 1-1 16,1 1 0-16,3 1 1 16,-2 3 0-16,-1 4 3 15,0 1-3-15,-3 3-1 16,2 3-6-16,-2 0 1 0,2 3 6 16,6-1 0-1,1 1 0-15,3-3 0 0,6 0-3 16,3 0 3-16,0 0 0 15,2-2-12-15,2 2 3 16,1 0 5-16,1 1 4 16,0 1-1-16,3 0-2 15,-4 1-3-15,4 4 2 16,0 2 4-16,-3 1-2 16,0 2 2-16,2 0 0 15,-1 0-1-15,1 1 10 16,4-2-9-16,1-1 0 15,2 0-5-15,2 2 4 16,3-5 1-16,1 3 0 16,0-2 2-16,0 1-2 0,5 3 0 15,6 1-2-15,4 1-6 16,3 2 7-16,1 0 1 16,4 1 0-16,-1 0 10 15,6-3-8-15,-1 1-2 16,4-3 0-16,1-2 0 15,1-3 0-15,1-1 0 16,3-2 0-16,2-4 6 16,-2-2-5-16,2-4-1 15,1-3 0-15,-1-2 1 16,0-1 1-16,0-2-1 16,1 1-1-16,-1-3 10 15,1 0-2-15,3-2-4 16,2-1 2-16,1-2-6 15,2-1 31-15,1-2-22 0,3-3-3 16,-1-1 5-16,3-1-10 16,-2 0-1-16,1 0 0 15,-3 0 0-15,-1-1 3 16,-1-6-2-16,-5 0-1 16,2-1 4-16,-5-1 6 15,-3-1-10-15,-1-1 0 16,-1-2-8-16,-3-2 8 15,0-1 1-15,-2-2 7 16,-2-2 1-16,-1-1-3 0,-2 1-12 16,2 0 6-16,-5 2 0 15,1 1-6-15,-1-1 6 16,2 1 0-16,-2-3 0 16,-1 1 5-16,3-4-6 15,-2 0 1-15,1-1 0 16,1-1 0-16,1-1 0 15,-1-1 0-15,-2 0 0 16,1-3 2-16,-4 1-2 16,0 1 0-16,-4 0 0 15,0 0 1-15,-3 0 7 16,0 1-9-16,0-2 1 16,-3 0 0-16,0-3 2 0,0 0-2 15,-5-1 0 1,-1 0 4-16,-1-2-4 0,-2 1 0 15,0-3 0 1,0 2-4-16,0-2-5 0,-6 1 9 16,-2-1 0-16,-2 1-2 15,4 2 1-15,-2-2 0 16,0 0 1-16,-1 2-17 16,-2-2 15-16,3-2-7 15,-5 1 9-15,1-1-1 16,-4 0-16-16,4 0 16 15,-4-1-5-15,-1 0-1 16,1 3 6-16,-2 0 1 16,-2 2 0-16,0 0 4 15,-4-1 4-15,3 3-8 0,-5 0 0 16,0 0-2 0,-3 1 2-16,1 1 0 0,-2 0 0 15,-1 2 3-15,-2 0 3 16,-1 1-7-16,-4 3 1 15,-5 0-9-15,-3 4 2 16,-6 4 7-16,0 6 0 16,-4 3 0-16,4 7-9 15,-2 0-6-15,4 21-55 16,-16 38-58-16,11-4-173 16,7 4-558-16</inkml:trace>
  <inkml:trace contextRef="#ctx0" brushRef="#br0" timeOffset="32833.9">3065 13087 560 0,'0'0'134'0,"0"0"-80"16,0 0-39-16,0 0 52 15,0 0 35-15,0 0-5 0,-9-54-1 16,9 41-41 0,0 0-12-16,0 3 12 0,0-3-24 15,0 4 8-15,0 0-18 16,0 2-21-16,6 1 19 16,-2 1-18-16,2-1 0 15,-1 3 6-15,2 3-5 16,4 0-4-16,-1 0 1 15,5 12-2-15,3 12 3 16,3 10 0-16,-2 12 1 16,2 8 8-16,-3 6-9 15,0 1 0-15,-8-1 0 0,-1-7 6 16,-4-7-4-16,-2-13 0 16,1-8 3-16,-4-10-5 15,0-8 7-15,0-4-7 16,0-3 16-16,0 0-3 15,0-10 42-15,0-13 12 16,0-10-42-16,0-7-16 16,0-10-8-16,0-3-1 15,0-3 0-15,0-3-9 16,3 3 8-16,11 4-9 16,5 7 10-16,2 8 4 15,3 13 3-15,4 12-14 16,2 10-2-16,1 4 3 15,4 24 6-15,-4 12 1 0,2 10 15 16,-3 7 13-16,-5 1-28 16,-6 0 24-16,-4-3-18 15,-6-10-7-15,-3-2 19 16,-3-9-12-16,-3-10 2 16,3-5-9-16,-3-8 0 15,0-5-34-15,0-4-95 16,0 0-146-16,0-6-339 0</inkml:trace>
  <inkml:trace contextRef="#ctx0" brushRef="#br0" timeOffset="33105.11">3797 13329 933 0,'0'0'227'16,"0"0"-172"-16,0 0-23 16,0 0 55-16,0 0 38 15,38 77 17-15,-21-33-70 16,0 3-18-16,2 5-21 16,-3 2-33-16,-2-2 17 15,1-3-17-15,-3-3-1 16,-5-5 1-16,-2-3-114 15,-5-4-101-15,0-11-189 16,0-7-230-16</inkml:trace>
  <inkml:trace contextRef="#ctx0" brushRef="#br0" timeOffset="33323.64">3790 13637 1001 0,'0'0'220'16,"0"0"-155"-16,0 0-52 16,0 0 5-16,0 0 118 15,83-19 24-15,-47 15-94 16,4-1-48-16,-1 0-17 0,-2 1-2 16,-7 1-88-16,-6-6-84 15,-6 4-56-15,-9-2-265 0</inkml:trace>
  <inkml:trace contextRef="#ctx0" brushRef="#br0" timeOffset="33511.57">4030 13372 1136 0,'0'0'227'16,"0"0"-147"-16,18 118-45 15,-3-63 11-15,-2-3 31 16,2-3-34-16,-3-6-26 16,4 1-17-16,-4-9-96 0,-4-12-461 0</inkml:trace>
  <inkml:trace contextRef="#ctx0" brushRef="#br0" timeOffset="33870.83">4248 13741 1156 0,'0'0'207'0,"0"0"-139"15,0 0-48-15,0 0 24 16,97 9 120-16,-75-18-53 16,-1-8-22-16,-5-3-23 15,-5-4-51-15,-1 1 4 0,-7-1-19 16,-3 0 1-1,0 7 6-15,-9 1-7 0,-7 6-1 16,1 6 0-16,-5 4-33 16,1 3 25-16,1 15 2 15,5 8 5-15,5 8 2 16,7 5 0-16,1 2 0 16,12 0 16-16,13-5-9 15,5-4 15-15,7-12-22 16,3-6 2-16,2-8 8 15,-1-6-10-15,-3 0 0 16,1-17-20-16,-9-1-120 16,-8-2-377-16</inkml:trace>
  <inkml:trace contextRef="#ctx0" brushRef="#br0" timeOffset="34585.36">4944 13051 909 0,'0'0'257'0,"0"0"-167"16,0 0-77-16,0 0 26 0,0 0 103 16,0 0-12-16,118-10-33 15,-70 10-59-15,4 0-36 16,-3 0 31-16,-1 0-20 16,-8 0-5-16,-6 0-8 15,-8 0-18-15,-5 2-141 16,-8-2-156-16,-4 3-374 0</inkml:trace>
  <inkml:trace contextRef="#ctx0" brushRef="#br0" timeOffset="34840.9">5046 13234 884 0,'0'0'253'16,"0"0"-171"-16,0 0-72 16,0 0 40-16,0 0 118 15,0 0-27-15,104 7-26 16,-61-4-61-16,5 0-7 16,-3-1-20-16,-6 0-27 15,-5-2 0-15,-7 3-30 16,0 1-158-16,-8 2-322 15,-4 1-495-15</inkml:trace>
  <inkml:trace contextRef="#ctx0" brushRef="#br0" timeOffset="40140.18">6218 12894 232 0,'0'0'107'0,"0"0"-48"15,0 0 48-15,0 0 36 0,0 0 20 16,0 0 15-16,-12-20-68 16,11 18-2-16,-1-3-21 15,2 2-6-15,0 3 28 16,0-3-9-16,0 1-21 15,0 2-2-15,0 0-53 16,0 0 14-16,0 0-13 16,0 2-24-16,0 13-1 15,2 12 0-15,9 11 7 16,0 10 18-16,5 4-24 0,-1 0 5 16,-3 0-6-1,0-4 0-15,-3-2-1 0,0-2 1 16,-3-6-1-16,-3-4 0 15,0-5-59-15,-3-5-6 16,0-7-32-16,0-6-65 16,0-11-30-16,-8 0-93 15,-2-3-334-15</inkml:trace>
  <inkml:trace contextRef="#ctx0" brushRef="#br0" timeOffset="40537.32">6045 12930 884 0,'0'0'154'0,"0"0"-107"0,0 0-46 16,0 0 9-16,54-83 3 16,-26 61 65-16,8 0 20 15,6 2-61-15,7 3 19 16,6 6-2-16,3 8-27 15,-1 3-2-15,-5 14-9 16,-7 12-7-16,-11 12 18 16,-9 4-6-16,-14 6 27 15,-5 1-12-15,-6 2-21 16,-6-3 8-16,-18-3-14 16,-7-6 5-16,-8-6 14 15,-3-10-28-15,-4-6 15 0,4-10-8 16,2-7-4-1,6 0 4-15,7-9-7 0,7-6-7 16,7 3-3-16,7 3-24 16,6 1-15-16,0 0-45 15,12 4-52-15,19 2-12 16,-5 2-174-16,2 0-352 0</inkml:trace>
  <inkml:trace contextRef="#ctx0" brushRef="#br0" timeOffset="40720.58">6836 13280 1362 0,'0'0'344'16,"0"0"-240"-16,0 0-67 0,0 0 15 16,0 0-11-16,0 0 3 15,0 0-33-15,7 22-11 16,-7-22-15-16,0-2-203 15,3-8-444-15</inkml:trace>
  <inkml:trace contextRef="#ctx0" brushRef="#br0" timeOffset="40975.74">7010 12866 1478 0,'0'0'238'16,"0"0"-206"-16,0 0-2 15,49 73-14-15,-18-28-2 16,5 10 34-16,3-1-28 16,2 0-4-16,-3-5-16 15,-5-11-8-15,-3-4 6 16,-9-14-52-16,3-8-114 15,-10-7-137-15,-6-5-333 0</inkml:trace>
  <inkml:trace contextRef="#ctx0" brushRef="#br0" timeOffset="41195.25">7332 12786 1152 0,'0'0'363'15,"0"0"-264"-15,0 0-38 16,0 0 6-16,0 103 13 16,11-45 2-16,-1 7-26 15,3 1-6-15,-2-2-16 16,0-7-34-16,-1-5 0 16,-4-10-54-16,-6-1-97 15,0-9-225-15,0-11-665 0</inkml:trace>
  <inkml:trace contextRef="#ctx0" brushRef="#br0" timeOffset="41642.61">5939 13842 512 0,'0'0'750'0,"0"0"-640"0,0 0-110 16,0 0-11-1,0 0 11-15,0 0 147 0,0 0-2 16,85-27-59-16,-28 20-15 15,28 4-17-15,34 3 13 16,14 0 9-16,4 0-51 16,-10 0-2-16,-11 0-9 15,-1-5-13-15,-3-2 19 16,-8-3-11-16,-8 1-2 16,-23 1 0-16,-16 4-6 15,-14 1-1-15,-9 3 0 16,2 0-7-16,4 0 7 15,-1 0 0-15,-9 0 1 16,-9 0-1-16,-8 0-31 16,-4 0-35-16,-9 0-69 0,0-5-126 15,0-2-148-15</inkml:trace>
  <inkml:trace contextRef="#ctx0" brushRef="#br0" timeOffset="42011.82">6210 14149 1167 0,'0'0'303'16,"0"0"-245"-16,0 0-58 16,25 102-1-16,-14-46 1 15,0 6 17-15,-5 2 60 16,4-2-24-16,-4-4-30 0,-1-7-10 15,1-10-13 1,-3-10-25-16,0-8-56 0,-3-14-108 16,0-9-146-16,0 0-164 0</inkml:trace>
  <inkml:trace contextRef="#ctx0" brushRef="#br0" timeOffset="42414.43">6212 14341 506 0,'0'0'650'0,"0"0"-525"16,0 0-91-16,15-79-26 16,4 55 66-16,5 2 61 15,9 6-6-15,3 3 13 16,3 8-112-16,0 5-12 16,-1 3-18-16,-4 21 1 0,-10 8 10 15,-10 11-11-15,-11 6 7 16,-3 9-7-16,-12-1-10 15,-15 1 1-15,-9-5-2 16,-1-5-5-16,0-12 14 16,2-8-17-16,4-11 5 15,6-12 8-15,5-5-67 16,7-2-23-16,7-15 18 16,6-2 25-16,0 1 47 15,19 1 6-15,12 4 35 16,7 2 93-16,8 8-17 15,8 3-41-15,1 5-30 16,0 12-12-16,-7 4 11 0,1 0-32 16,-10 1 2-1,-2-6-9-15,-4-3-46 0,-6-4-135 16,-5-8-347-16,-7-1-603 16</inkml:trace>
  <inkml:trace contextRef="#ctx0" brushRef="#br0" timeOffset="42589.96">7024 14461 1568 0,'0'0'502'16,"0"0"-443"-16,0 0-46 16,0 0-1-16,0 0-3 0,0 0-10 15,0 0 1 1,19-14-56-16,-18-2-88 0,1-1-381 15</inkml:trace>
  <inkml:trace contextRef="#ctx0" brushRef="#br0" timeOffset="42805.91">7237 14149 1347 0,'0'0'387'15,"0"0"-271"-15,0 0-62 0,122 10-53 16,-73-7 11 0,0-3-6-16,-1 0 3 0,-3 0 33 15,-6-3-40-15,-8-2-2 16,-9 1-42-16,-14 4-155 16,-5 0-177-16,-3 0-421 0</inkml:trace>
  <inkml:trace contextRef="#ctx0" brushRef="#br0" timeOffset="43017.82">7477 14260 1147 0,'0'0'514'16,"0"0"-420"-16,0 78-58 15,0-37-22-15,0 0 55 0,9 5 14 16,-2-7-8-1,-1-4-35-15,-1-7-40 0,-1-7-8 16,-2-6-38-16,-1-7-79 16,-1-8-78-16,0 0-161 15,0 0-316-15</inkml:trace>
  <inkml:trace contextRef="#ctx0" brushRef="#br0" timeOffset="45020.85">5526 9819 477 0,'0'0'248'16,"0"0"-58"-16,0 0-34 15,0 0-38-15,0 0 7 16,0 0 0-16,0 0-12 15,0-2-10-15,0 2-39 16,0 0 18-16,0 0-16 0,0 0-41 16,0-2 6-1,6 2-30-15,10 0 11 0,8-4 14 16,6 3-26-16,3-3 6 16,1 2-6-16,-3 1 0 15,-1 1 1-15,-5 0-1 16,-3 0 0-16,-5 0-9 15,-3 0-53-15,-2 0-2 16,-6 0-63-16,-5 0-96 16,-1 3 6-16,0-3-37 15,-12 2-53-15,-1-2-107 0</inkml:trace>
  <inkml:trace contextRef="#ctx0" brushRef="#br0" timeOffset="45778.83">5669 9728 599 0,'0'0'185'15,"0"0"25"-15,0 0-30 16,0 0-57-16,0 0 18 16,0 0-14-16,0 0-36 15,-25-10-34-15,25 28-42 16,0 11 26-16,0 6-14 16,0 6-21-16,0-1 12 15,0-2-18-15,0-1 6 16,0-6-4-16,0-2 5 15,0-8-8-15,-3-5 1 16,1-9 0-16,2 0 0 16,0-7 0-16,0 0 0 15,-1-5 0-15,1-12 9 0,0-8-9 16,-2-6 0-16,2-7 0 16,0-1 2-16,0-1-1 15,0 3-1-15,0-1 0 16,0 6 0-16,0 7 8 15,0 4-7-15,0 9 4 16,0 4 36-16,0 8-41 16,0 0 0-16,3 12-3 15,2 15 3-15,2 9 6 16,2 7-5-16,3 1 0 16,-3-5 6-16,-1-5-6 15,-1-7-1-15,-3-8 0 0,-1-7 0 16,-3-5 0-16,0-5 0 15,0-2 9-15,0 0 7 16,-7-11-16-16,-6-7 0 16,-4-6 0-16,-2-2-5 15,-2-3 5-15,4 0 0 16,0 4 0-16,0 3 7 16,5 5-5-16,5 3-2 15,1 7 0-15,3 0 6 16,1 7 2-16,2-3-7 15,0 3-1-15,0 0 0 16,11 0-7-16,11 5 7 16,6 6 0-16,7 0 0 15,-1 1 2-15,2 1-2 16,-3-2 0-16,-8-4 7 0,-4 1-6 16,-11-4-1-16,-5-1 0 15,-5-2-6-15,0 3 4 16,-6 1 2-16,-15 2 0 15,-2 3 13-15,-2-1-12 16,1 1-1-16,4 0 0 16,3 2-3-16,5-2-5 15,3 18-44-15,5-5-166 16,1 3-640-16</inkml:trace>
  <inkml:trace contextRef="#ctx0" brushRef="#br0" timeOffset="47129.94">5860 10632 110 0,'0'0'248'0,"0"0"-127"15,0 0-1-15,0 0 50 16,0 0 32-16,0 0-27 16,0 0-44-16,-15 0-20 15,12 0 23-15,3-1-18 16,0 1-25-16,0 0-12 15,0 0-43-15,0 0-2 16,0 0-27-16,0 0 5 16,0 0-7-16,12 0-4 0,9 0-1 15,0 0 15-15,9 0-14 16,0 0 3-16,1 0-4 16,-3 0 0-16,-4 0-2 15,1 0 3-15,-8 0-1 16,-1 0 8-16,-7 0-8 15,-1 0-6-15,-7 0-29 16,-1 0-52-16,0 4-43 16,-12 1-168-16,-3 2-294 0</inkml:trace>
  <inkml:trace contextRef="#ctx0" brushRef="#br0" timeOffset="48241.94">5930 10517 732 0,'0'0'232'15,"0"0"-170"-15,0 0-34 16,0 0-12-16,0 0 84 16,0 0 70-16,12 72-45 15,-3-33-46-15,-3 5-30 16,-1 2-49-16,-1 0 25 15,-4-5-24-15,0-3-1 16,0-10 6-16,0-7-5 0,-3-7-1 16,2-9 0-16,1-2 2 15,-2-3 11 1,2 0-12-16,-1-12 0 0,-1-8 5 16,2-6-6-16,0-3 0 15,0-4 0-15,0-1 0 16,0-6 0-16,0 1 0 15,0-3 1-15,2 4 2 16,1 7-3-16,1 6 0 16,-1 9 0-16,-2 11-9 15,1 5 0-15,-1 1 9 16,1 23 0-16,-1 9 3 16,2 11-2-16,0 4-1 15,0-4 0-15,-1-2-6 16,1-9 3-16,4-10 6 0,-4-7-3 15,0-6 6 1,0-6-6-16,-3-4 0 0,2 0-1 16,-2-4 1-16,0-12 0 15,0-5 1-15,0-2 0 16,0-2 9-16,0-2-9 16,0 3-1-16,0 0 0 15,0 4-4-15,0 5 4 16,0 5 0-16,0 5 0 15,0 4 4-15,0 1-4 16,0 0-1-16,0 14-6 16,0 5 7-16,0 3 4 15,0 2-4-15,0 1 0 0,-3-3 4 16,-2-3-3 0,-2-2-1-16,1-5 0 0,1-3 0 15,-1-4 3-15,0-2-1 16,-4-3 4-16,1 0 17 15,-3-3-22-15,-1-11 6 16,-2-1-7-16,0-2-2 16,1-2 2-16,0 0 0 15,3 4 0-15,5 2 17 16,0 7-10-16,3 1 38 16,2 2-11-16,1 3-33 15,0 0 23-15,0 0-24 16,0 0 0-16,7 0 0 15,10 0 1-15,6 0-1 16,6 0 0-16,-1 0 0 0,6-1 4 16,-2-7-4-1,-4-2 0-15,0 4 3 0,-7-2-3 16,-4 2-1-16,-7 1 0 16,-4 4 1-16,-6 1 3 15,0 0 0-15,-3 0 6 16,-16 4 4-16,-8 11-12 15,-9 3-1-15,0 0 0 16,-5-1 0-16,3-2 3 16,7-4-2-16,4-5 0 0,10-2 9 15,4-4-4 1,9 0-9-16,4 0 3 0,0-7-7 16,9-4 5-16,10-3 2 15,6 0 0-15,4 0 0 16,2 4-2-16,2 3 1 15,0 2-1-15,4 5-99 16,-6 2-177-16,-8 9-420 0</inkml:trace>
  <inkml:trace contextRef="#ctx0" brushRef="#br0" timeOffset="49885.91">6202 11763 859 0,'0'0'195'0,"0"0"-140"16,0 0 35-16,0 0 17 15,0 0 11-15,0 0-14 16,0 0-65-16,11-15 2 16,9 10-7-16,8 1-18 15,5 2 20-15,7 2-14 16,2 0-4-16,3 0-2 15,-3 3-8-15,-5 0-8 16,-6 0 0-16,-5-2-38 16,-9-1-82-16,-6 0-163 15,-8 0-303-15</inkml:trace>
  <inkml:trace contextRef="#ctx0" brushRef="#br0" timeOffset="50605.84">6412 11562 859 0,'0'0'262'16,"0"0"-172"-16,0 0-51 15,0 0-3-15,0 0 10 16,-3 85 57-16,3-39-37 16,0 4-23-16,0 1 10 15,0-2-37-15,0-8-3 16,0-7 0-16,0-10-7 15,-3-10-6-15,3-6 0 0,0-8 0 16,-3 0 19-16,1-7 14 16,-1-14-14-16,-1-7-15 15,-3-8-3-15,1-7-1 16,0-1 0-16,-2-4 1 16,2 4 1-16,2 3-1 15,2 11-1-15,2 6 13 16,0 15-13-16,0 9 0 15,2 1-10-15,11 24 10 16,-1 12 10-16,3 10-4 16,-3 5 0-16,0-6 2 15,-5-9-6-15,-1-8-2 16,-3-11 0-16,-1-6 0 0,-2-9 5 16,0-3-4-16,-2 0 13 15,-13-12-14-15,-6-8-13 16,-4-6 13-16,-2-7-6 15,-1-1 0-15,0-2 4 16,1 3 4-16,9 7-2 16,2 5 23-16,5 9-11 15,8 4 29-15,1 8-37 16,2 0-3-16,0 2-2 16,2 11-6-16,7 2 7 15,9-1 0-15,-2-3 3 16,5-2-3-16,3-4 0 15,3-4 0-15,-3-1 6 16,3 0-6-16,-5 0 0 0,-1-3 0 16,-8-1 2-16,-5-1-2 15,-1 2 0-15,-7 3 0 16,0 0 22-16,0 0-22 16,-15 0-1-16,-3 0-6 15,-4 9 4-15,3 2 3 16,-1 0 0-16,8 0 0 15,-3 8-2-15,2 1-274 16,1 0-739-16</inkml:trace>
  <inkml:trace contextRef="#ctx0" brushRef="#br0" timeOffset="51719.53">8084 13489 1114 0,'0'0'226'0,"0"0"-169"0,0 0-55 16,0 0 22-1,0 0-8-15,109 1 43 0,-75-1 40 16,2 0-57-16,0-4-8 16,-1-3-33-16,-7 3 11 15,-6-1-24-15,-6 4-49 16,-11 1-171-16,-5 0-273 15,0 0-336-15</inkml:trace>
  <inkml:trace contextRef="#ctx0" brushRef="#br0" timeOffset="51930.93">8148 13626 942 0,'0'0'265'0,"0"0"-200"15,0 0-36-15,0 0 14 16,0 0 68-16,100 0 24 16,-64 0-64-16,3 0-27 15,-2 0-19-15,0 3-25 16,-4 3 0-16,0-3-97 16,-8 0-218-16,-7-1-577 0</inkml:trace>
  <inkml:trace contextRef="#ctx0" brushRef="#br0" timeOffset="60062.54">9968 9614 905 0,'0'0'203'0,"0"0"-134"0,0 0-54 16,0 0-2-16,0 0 10 15,0 0 2-15,30 10 83 16,-11-3-2-16,6-2-32 16,4 0 2-16,0 0-51 15,-2-2-12-15,-4 1-13 16,-1-1-5-16,-6 1-102 16,-5 4-36-16,-6 0-229 15,-5-2-380-15</inkml:trace>
  <inkml:trace contextRef="#ctx0" brushRef="#br0" timeOffset="60231.49">9907 9828 998 0,'0'0'210'0,"0"0"-161"0,0 0-19 15,0 0 14-15,0 0 21 16,110 2-7-16,-68-2-49 15,26 0-9-15,-14-5-112 16,-5-3-468-16</inkml:trace>
  <inkml:trace contextRef="#ctx0" brushRef="#br0" timeOffset="60637.83">10585 9629 1013 0,'0'0'160'16,"0"0"-110"-16,0 0-29 15,0 0-13-15,-22 77 29 16,22-54-3-16,0 5-4 16,11 1 5-16,8 2-19 15,3-1-3-15,2-3 1 16,5-7-14-16,2-4 6 15,0-7-5-15,3-9 28 16,-1 0 65-16,-2-9 18 16,-1-13-58-16,-3-8-19 0,-4-7-34 15,-6-1 34-15,-6 0-10 16,-5 0 3-16,-6 4-1 16,0 4-26-16,-11 5 11 15,-9 4-2-15,-6 5-1 16,-8 8 32-16,-2 5-31 15,-4 3-9-15,2 3-1 16,2 12-9-16,8 4-16 16,7 13-79-16,8-3-160 15,7-6-420-15</inkml:trace>
  <inkml:trace contextRef="#ctx0" brushRef="#br0" timeOffset="60849.82">11286 9911 1362 0,'0'0'333'0,"0"0"-244"16,0 0-47-16,0 0-27 15,0 0-14-15,0 0 4 16,0 0-5-16,9 16-78 15,-1-28-167-15,2 0-561 0</inkml:trace>
  <inkml:trace contextRef="#ctx0" brushRef="#br0" timeOffset="61328.06">11394 9444 1064 0,'0'0'191'15,"0"0"-134"-15,0 0-40 16,0 0-15-16,0 0 20 0,76 74-8 15,-43-66 59-15,6-5-14 16,2-3-36-16,-1 0 2 16,-1-11-16-16,-3-1-3 15,-4-5 16-15,-7 3-21 16,-6 3 0-16,-8 3-1 16,-7 2 0-16,-2 1 6 15,-2 2 12-15,0 1-10 16,-5 2-8-16,-4 0-22 15,-3 10 3-15,0 16 10 16,-1 16 9-16,-2 21 0 16,3-3 6-16,0 9 0 15,6-2 2-15,3-14-7 0,3-2-1 16,0-7 0-16,0-9 1 16,0-9-2-16,0-5 1 15,0-7-49-15,0-4-215 16,0-8-683-16</inkml:trace>
  <inkml:trace contextRef="#ctx0" brushRef="#br0" timeOffset="61646.15">11546 9794 1030 0,'0'0'149'0,"0"0"-114"16,0 0 39-16,0 0 58 15,0 0 6-15,88 2-42 16,-54-2-61-16,5-7-35 16,-3-2-7-16,7-5-168 15,-8 3-183-15,-7-1-532 0</inkml:trace>
  <inkml:trace contextRef="#ctx0" brushRef="#br0" timeOffset="61975.2">11958 9564 1271 0,'0'0'160'0,"0"0"-122"16,0 0-9-16,0 0-28 16,-26 90 23-16,31-71-5 15,14-3-13-15,5-6 10 16,4-7-15-16,2-3 1 15,1 0 12-15,-2-15-14 0,-7-7 0 16,-1-3 0-16,-9-1 7 16,-3-3 18-16,-8 3 64 15,-1 2 23-15,0 4-15 16,-14 6-49-16,-6 7-5 16,-2 7-40-16,-4 0 9 15,1 20-21-15,1 5 9 16,8 7-30-16,3 16-106 15,5-7-166-15,6-7-516 0</inkml:trace>
  <inkml:trace contextRef="#ctx0" brushRef="#br0" timeOffset="62251.94">12007 9878 1122 0,'0'0'225'0,"0"0"-118"0,0 0-30 16,34 78-17-16,-13-64 20 15,6-6 53-15,1-6-24 16,2-2-43-16,0-10 2 16,-5-9-48-16,-7-2 2 15,-9-4 8-15,-4-4-29 16,-5 0 8-16,-5 3 1 16,-14 2-8-16,-1 6 14 15,-5 6-15-15,1 11 13 16,-1 1-14-16,1 11-5 15,7 12-4-15,6 5 1 16,6 2-57-16,7 0-80 16,14-8-249-16,2-10-428 0</inkml:trace>
  <inkml:trace contextRef="#ctx0" brushRef="#br0" timeOffset="62731.46">12395 9506 1160 0,'0'0'309'16,"0"0"-229"-16,0 0-41 15,0 79-37-15,3-46 9 16,13-3-10-16,5-10 0 16,3-6 13-16,4-9-13 0,1-5 5 15,-4-5 26-15,-3-12 5 16,-7-8 1-16,-5-3-9 15,-8-3-12-15,-2-4 23 16,-9 1-17-16,-10 0-1 16,-7 6 19-16,-2 6-1 15,-3 13 26-15,-1 9-20 16,-2 9-40-16,-2 20 7 16,3 9-11-16,6 6-2 15,8-2 0-15,12-4 0 16,7-6 0-16,3-9-9 15,19-7 5-15,6-10-2 16,5-6-29-16,3-3-12 16,-2-13-35-16,-2-2-51 15,-4 2 50-15,-7 7 56 0,-6 6 26 16,-6 3 1-16,0 18 41 16,-5 13 55-16,-2 8-10 15,-2 5-53-15,0 1-13 16,0-4-20-16,0-5 0 15,0-4-58-15,0-10-324 16,0-10-745-16</inkml:trace>
  <inkml:trace contextRef="#ctx0" brushRef="#br0" timeOffset="63446.2">12701 9767 1298 0,'0'0'193'16,"0"0"-129"-16,14 84-42 15,7-54 36-15,9-6 110 16,6-10-68-16,3-8-46 16,1-6-17-16,0-3-37 15,-1-21 2-15,-9-5-2 16,-10-5-34-16,-12-4 25 15,-8 1-26-15,-8 1-12 16,-17 5 15-16,-5 3 22 16,-4 11 10-16,0 8 0 15,-2 9 10-15,2 4 18 0,1 21-28 16,5 8 7 0,2 6 5-16,8 3 3 0,8 0 23 15,9-5-15-15,1-5-9 16,11-10 2-16,13-9-10 15,6-10-1-15,6-3 0 16,0-12-4-16,1-12 5 16,-4-3-5-16,-3-2 1 15,-5 5-2-15,-6 3 1 16,-7 10-1-16,-3 11 0 16,-2 0-11-16,1 23 11 15,0 10 0-15,2 6 1 16,6 2 25-16,5-4-25 0,3-7-1 15,5-7 0-15,5-12 0 16,1-8 9-16,0-3 9 16,-1-20-12-16,-4-13 7 15,-6-9-13-15,-8-10-16 16,-7-6 2-16,-9-15-17 16,-9-18 29-16,-19-16-5 15,-3 12 7-15,4 20 5 16,10 29 3-16,8 25-1 15,1 5 2-15,2 8-8 16,1 8 13-16,2 24-13 16,3 47-1-16,11 34 16 0,14 13-16 15,5-6 10 1,-2-28-10-16,-6-32-10 0,-7-18 8 16,-3-10-46-16,-1 2-105 15,-4-6-185-15,-5-6-435 0</inkml:trace>
  <inkml:trace contextRef="#ctx0" brushRef="#br0" timeOffset="64001.78">13178 9673 1104 0,'0'0'409'0,"0"0"-278"16,0 0-53-16,0 0-47 15,0 0 25-15,88 6-1 16,-48 2-17-16,8-2-18 15,-2 0-19-15,0-3-1 0,-2 4 0 16,-6 0 8 0,-5 5-1-16,-8 3-7 0,-7 4 0 15,-6 2 7-15,-7 0 8 16,-5-3 29-16,0-1-18 16,0-5-16-16,0-7 3 15,-2-5-12-15,-1 0 12 16,3-9-13-16,0-16-7 15,0-8 6-15,0-7-11 16,0-2 11-16,6 3-5 16,5 10-11-16,-1 11 15 15,5 14-10-15,0 4 11 0,1 23 1 16,-2 11 1 0,1 7 24-16,-5 1 7 0,2-5 2 15,-3-4 4-15,0-8-13 16,3-8-24-16,-3-8 10 15,1-9-10-15,4 0 7 16,1-20-1-16,4-11-7 16,-1-7-15-16,1-8-16 15,-1 2 5-15,0 4 17 16,-2 10-7-16,-2 13 16 16,1 17 0-16,-3 3 1 15,1 26 19-15,-1 12 23 16,-1 2-11-16,2 3 30 15,-3-3-33-15,1-8-18 16,-1-6-11-16,-1-8-23 0,-4-9-147 16,-4-7-924-16</inkml:trace>
  <inkml:trace contextRef="#ctx0" brushRef="#br0" timeOffset="64663.62">10207 10596 998 0,'0'0'388'0,"0"0"-295"0,0 0-80 16,0 0-4-16,0 0 24 15,0 0 63-15,0 0-26 16,80 18-36-16,-59-15-13 16,-5 1-21-16,-1-1-8 15,-3 1-93-15,-3 3-79 16,-4 1-230-16,-5 0-585 0</inkml:trace>
  <inkml:trace contextRef="#ctx0" brushRef="#br0" timeOffset="64850.25">10213 10761 1139 0,'0'0'307'0,"0"0"-231"0,0 0-50 16,0 0 38-16,0 0 94 16,89 0-41-16,-47-7-59 15,-2 0-12-15,6 4-32 16,-6 0-14-16,11-1-41 15,-9 2-139-15,-8-3-428 0</inkml:trace>
  <inkml:trace contextRef="#ctx0" brushRef="#br0" timeOffset="65345.5">11113 10562 1016 0,'0'0'348'0,"0"0"-241"16,0 0-79-16,0 0-12 0,0 0-9 16,-58 83 53-16,58-52 68 15,0 6-57-15,18-1-39 16,10 1-17-16,8-7-15 16,5-7 8-16,6-12-8 15,0-10 2-15,0-1 17 16,-3-19-18-16,-4-11 4 15,-9-8 20-15,-7-6-6 16,-9-4 30-16,-9-1 3 16,-6-1-7-16,-2 5 14 15,-14 7-27-15,-8 5 1 16,-6 11-4-16,-4 9-5 16,-8 9 2-16,2 4-26 15,-1 14-6-15,6 13 4 16,9 7-50-16,10 29-40 0,10-9-130 15,6-4-431-15</inkml:trace>
  <inkml:trace contextRef="#ctx0" brushRef="#br0" timeOffset="65528.05">11691 10853 1847 0,'0'0'293'0,"0"0"-209"16,0 0-76-16,0 0 1 16,0 0-18-16,0 0-16 15,0 0-43-15,1-7-247 0,2 0-1041 16</inkml:trace>
  <inkml:trace contextRef="#ctx0" brushRef="#br0" timeOffset="66035.84">11984 10553 973 0,'0'0'368'0,"0"0"-278"16,0 0-68-16,0 0-21 0,0 0 25 15,93-36 26 1,-57 36 31-16,3 0-19 0,-2 9-48 16,-5 7 5-16,-6 0-20 15,-7 1 1-15,-11 1 77 16,-5 0 1-16,-3 2-40 16,-15-2-11-16,-10 1-23 15,-4-5 6-15,1-3-11 16,4-3-1-16,6-6 13 15,6-2-13-15,8 0 0 16,4 0-4-16,1-10-75 16,20 2 9-16,7 0 13 15,7 5 17-15,5 3 23 16,5 2-10-16,-2 14 27 0,-1 5 8 16,-7 3 22-1,-8 0 32-15,-10 1-7 0,-8 1-2 16,-9-2 25-16,-2-2 0 15,-22 0-4-15,-6-5-30 16,-5-4-38-16,-5-5 6 16,1-7-12-16,4-1-7 15,7-5-21-15,12-20-78 16,7 5-139-16,9 0-384 0</inkml:trace>
  <inkml:trace contextRef="#ctx0" brushRef="#br0" timeOffset="66360.78">12659 10637 1051 0,'0'0'271'0,"0"0"-196"16,0 0-49-16,0 83-25 16,0-49 12-16,0-3 19 15,9-3 32-15,10-7 15 16,5-8-56-16,4-9-7 15,8-4 1-15,0-15-1 16,0-9 27-16,-8-8-7 16,-3-2-20-16,-11-2 8 15,-9 0-11-15,-5 2 10 16,-7 4 24-16,-15 5 19 0,-10 10 14 16,-5 10-46-1,-3 5-18-15,1 15-8 0,-1 15-8 16,6 7-9-16,8 3-9 15,16 13-61-15,7-11-105 16,3-8-394-16</inkml:trace>
  <inkml:trace contextRef="#ctx0" brushRef="#br0" timeOffset="66703.39">13124 10542 1418 0,'0'0'154'0,"0"0"-154"0,-43 73 0 16,31-28 6-16,6 1 46 15,6-3 68-15,13-3-33 16,17-10-43-16,12-6-28 16,7-14-7-16,5-10 10 15,-3-3-17-15,-5-21 2 16,-9-9-4-16,-6-6 1 15,-13-4 11-15,-15 0-10 16,-3 1 9-16,-18 1 31 16,-13 11 16-16,-6 7-15 15,-6 15-10-15,-1 8-33 16,2 15 1-16,4 19-1 16,8 7 0-16,9 5 0 15,11 0-16-15,13 6-83 0,16-13-285 16,8-12-614-16</inkml:trace>
  <inkml:trace contextRef="#ctx0" brushRef="#br0" timeOffset="67028.5">13770 10459 1453 0,'0'0'191'0,"0"0"-132"16,0 0-29-16,0 0 25 0,0 97 46 16,-3-53-28-16,-3 1-45 15,3 2-9-15,2-4-7 16,1-5-2-16,0-6-4 16,11-7-5-16,9-6-1 15,11-8 7-15,8-7-6 16,6-4 18-16,4 0-3 15,0-1 8-15,0-7 16 16,-4 2-26-16,-3 3-5 16,-6 0-9-16,-5 3-29 15,-7 0-54-15,-11 0-202 16,-7 3-599-16</inkml:trace>
  <inkml:trace contextRef="#ctx0" brushRef="#br0" timeOffset="67568.61">10512 11676 46 0,'0'0'1528'0,"0"0"-1302"16,0 0-181-16,0 0-10 15,91-5 15-15,-52 1-28 16,0 1 9-16,-3 1-31 16,-5 2-15-16,-1 0-95 15,-11 3-269-15,-10 5-909 0</inkml:trace>
  <inkml:trace contextRef="#ctx0" brushRef="#br0" timeOffset="67728.2">10639 11821 1659 0,'0'0'313'0,"0"0"-266"15,0 0-21-15,95-7-26 16,-50 1-18-16,30-5-27 15,-13 4-81-15,-8 0-390 0</inkml:trace>
  <inkml:trace contextRef="#ctx0" brushRef="#br0" timeOffset="68244.95">11555 11509 1341 0,'0'0'199'15,"0"0"-162"-15,0 0-37 16,0 0 0-16,0 0 38 16,82-3 33-16,-42 14 6 15,-1 3-42-15,-3 6-33 16,-6 0 15-16,-8 1-16 15,-10 2 7-15,-9-1 19 16,-3 2-12-16,-11 0 6 16,-14-4-19-16,-8 1 6 15,-3-7-4-15,-1-6-4 0,7-2 1 16,5-6-2 0,7 0-37-16,14-11-99 0,4-5-124 15,10 1-72-15,20 1 156 16,10 5 121-16,7 6 47 15,6 3 9-15,4 7 8 16,-1 10 104-16,-2 5 91 16,-6 1 61-16,-11 2-94 15,-13 0-84-15,-15 0-26 16,-9 0 7-16,-21 0-4 16,-15-1-17-16,-14-3-27 15,-9-6-19-15,-3-3 25 16,2-9-25-16,8-3 0 15,10 0-12-15,15-5-53 16,23-15-96-16,4 1-124 0,9 2-425 0</inkml:trace>
  <inkml:trace contextRef="#ctx0" brushRef="#br0" timeOffset="68573.55">12234 11679 1423 0,'0'0'246'0,"0"0"-178"16,0 81-38-16,3-47-29 15,7 0-1-15,9-7 0 16,8-5 10-16,3-10 15 16,10-8-10-16,2-4-6 0,-2-14 7 15,-4-12-15-15,-7-6 5 16,-10-4-6-16,-12-5 0 15,-7 2 11-15,-7-2-10 16,-20 5 14-16,-9 3 32 16,-7 7 4-16,0 14 19 15,-2 12-18-15,3 5-51 16,5 23 9-16,5 11-10 16,9 8-16-16,12-1-21 15,11 10-143-15,12-12-189 16,10-11-553-16</inkml:trace>
  <inkml:trace contextRef="#ctx0" brushRef="#br0" timeOffset="68927.88">12698 11609 1731 0,'0'0'239'0,"0"0"-207"15,0 0-32-15,0 0-35 16,0 73 35-16,0-28 3 15,7 3 23-15,9-2-7 16,10-9 1-16,6-9-19 16,9-11-1-16,3-12 0 15,3-5 1-15,-1-12 5 16,-4-15 3-16,-8-9-3 0,-9-6 7 16,-8-3-12-1,-13-2-1-15,-4 2 0 0,-13 4 0 16,-17 6 26-16,-7 10 8 15,-8 11-5-15,-6 12-2 16,-1 2-27-16,3 23-12 16,3 13 6-16,10 5-13 15,11 3 19-15,9 1-44 16,13-3-48-16,11 8-89 16,16-13-152-16,4-11-462 0</inkml:trace>
  <inkml:trace contextRef="#ctx0" brushRef="#br0" timeOffset="69849.92">13415 11492 1465 0,'0'0'249'16,"0"0"-175"-16,0 0-72 15,0 75 9-15,0-30-9 16,0 5 24-16,4 4 19 16,2 1-11-16,5-9-34 15,-2-8 7-15,0-7-5 16,2-12 4-16,-2-10-6 15,4-9 7-15,0-1 5 16,2-21 11-16,4-9-22 16,3-12 6-16,0-6-7 15,3-1 0-15,2-3 13 0,-1 6 17 16,1 5 15 0,0 9-3-16,-3 9-36 0,-3 9-5 15,-2 11-1-15,-7 4-49 16,-3 0-30-16,-9 17-150 15,0 2-173-15,0-1-578 0</inkml:trace>
  <inkml:trace contextRef="#ctx0" brushRef="#br0" timeOffset="70031.92">13631 11734 1400 0,'0'0'371'0,"0"0"-254"0,0 0-47 15,79 71-36-15,-42-47-28 16,2-3 10-16,0-2 19 16,0 1-34-16,-8-5-1 15,-4 2-41-15,-9-5-259 16,-10-3-561-16</inkml:trace>
  <inkml:trace contextRef="#ctx0" brushRef="#br0" timeOffset="72486.61">9291 13130 557 0,'0'0'327'16,"0"0"-165"-16,0 0-35 15,0 0-14-15,0 0-33 16,0 0 19-16,0 0-57 15,-21 2-33-15,16 11 15 16,-2 4-2-16,1 6 7 16,1 9 34-16,4 5 2 15,1 4-6-15,0 3-34 0,15-3-25 16,9-3 17 0,4-6-16-16,8-10 1 0,1-11 18 15,5-10-13-15,-3-1 32 16,-2-25-22-16,-3-9-17 15,-4-11 31-15,-9-7-19 16,-12-3 8-16,-9 0 20 16,0 1-22-16,-17 3 13 15,-14 8-19-15,-4 6-10 16,-6 8 31-16,-1 9-13 16,1 14 8-16,0 6-5 15,7 5-23-15,3 18 0 16,5 8-9-16,11 7-16 15,8 5-12-15,10 18-88 16,18-8-180-16,4-8-429 0</inkml:trace>
  <inkml:trace contextRef="#ctx0" brushRef="#br0" timeOffset="72653.58">9880 13508 1667 0,'0'0'307'0,"0"0"-221"16,0 0-81-16,0 0-5 16,0 0-2-16,0 0-27 15,0 0-82-15,22 3-267 16,-12-14-624-16</inkml:trace>
  <inkml:trace contextRef="#ctx0" brushRef="#br0" timeOffset="73042.16">10122 12984 1625 0,'0'0'276'0,"0"0"-260"15,0 0-16-15,0 0-42 16,0 0 41-16,0 0 1 15,0 0 6-15,74 52 0 0,-32-42-6 16,2-8-20-16,-2-2-39 16,-6 0-7-16,-4-7 9 15,-9-5-17-15,-8-3 55 16,-3-2 19-16,-7-2 1 16,-4 4 15-16,-1 0 35 15,0 6 13-15,0 7 27 16,0 2-51-16,-1 10-39 15,-1 19 5-15,2 24-4 16,0 5 8-16,6 6-2 16,10 3-7-16,1-12 5 15,2 1-6-15,-5-6-13 16,-2-1-189-16,-8-15-144 0,-4-7-440 16</inkml:trace>
  <inkml:trace contextRef="#ctx0" brushRef="#br0" timeOffset="73231.92">10232 13343 1345 0,'0'0'538'0,"0"0"-450"16,0 0-80-16,0 0 0 16,0 0-8-16,0 0 21 15,85-27 17-15,-43 19-38 16,4-3-9-16,0-1-53 0,15-9-154 15,-12 1-166 1,-10 3-599-16</inkml:trace>
  <inkml:trace contextRef="#ctx0" brushRef="#br0" timeOffset="73553.32">10906 12989 705 0,'0'0'353'0,"0"0"-259"16,0 0-67-16,0 0-1 16,-39 73 76-16,36-42 38 15,3-3-55-15,2-3-59 16,14-7-3-16,7-8-16 16,2-8 1-16,2-2 0 0,-2-12 0 15,-1-9-5-15,-6-4-1 16,-5-4-2-16,-7-2 12 15,-6 2 40-15,0 3 43 16,-13 3-9-16,-8 8-55 16,-9 6 1-16,-1 9-6 15,-5 0-25-15,0 20-2 16,2 8-49-16,4 22-125 16,6-6-135-16,9-7-582 0</inkml:trace>
  <inkml:trace contextRef="#ctx0" brushRef="#br0" timeOffset="73869.37">10908 13352 1371 0,'0'0'266'0,"0"0"-180"16,17 107-78-16,-1-68 5 15,6-8-13-15,5-9 1 16,5-14 71-16,7-8 5 15,6-3-24-15,-2-21-16 16,2-10-37-16,-8-5 12 16,-10-4-6-16,-6-4-5 15,-14 3 4-15,-7 2-5 16,-11 8 12-16,-18 4 13 16,-8 10-25-16,-8 9 32 15,-3 11-13-15,0 0-17 16,2 19-2-16,6 8-3 0,7 7-22 15,9 2-18-15,15 15-112 16,8-7-150-16,1-10-315 0</inkml:trace>
  <inkml:trace contextRef="#ctx0" brushRef="#br0" timeOffset="74587.72">11415 13179 506 0,'0'0'99'0,"0"0"-67"16,0 0-26-16,0 0 7 16,0 0 39-16,92 17 80 15,-70-17 6-15,-3-9-20 16,-3-2-12-16,-7-3 5 16,-5-2-9-16,-4-1 7 15,0-2-22-15,-7 1-26 16,-8-1-21-16,-8 4 22 15,-2 3 31-15,-2 5-19 16,-1 5-40-16,0 2-15 16,1 9-19-16,3 12 0 15,3 5 0-15,6 6-1 16,6-2 0-16,8 2 1 0,1-7 0 16,9-7-2-16,13-5-24 15,6-9-20-15,5-4-40 16,2 0-75-16,-3-8-21 15,0-2 52-15,-4 4 130 16,-4 6 14-16,-3 0 129 16,-5 14 33-16,-3 13 5 15,-2 9-87-15,-5 5-21 16,0 1-47-16,-3-2-5 16,0-1-2-16,1-8-18 0,1-9-2 15,-1-6-20 1,11-13-93-16,-3-3-183 0,0 0-437 0</inkml:trace>
  <inkml:trace contextRef="#ctx0" brushRef="#br0" timeOffset="75159.87">11934 13379 1001 0,'0'0'660'16,"0"0"-561"-16,13 71-86 15,-2-42-13-15,2-5 0 16,8-7 0-16,3-9 23 16,2-7 18-16,4-1-32 15,2-7 11-15,-4-10-13 0,-7-5 2 16,-3-3-9-16,-12-3-9 16,-6 2-2-16,0 2 2 15,-22 2 7-15,-8 7 2 16,-6 5 6-16,-6 10-4 15,-1 5 4-15,6 15-6 16,4 9-8-16,11 5 7 16,11-2 1-16,11 1 21 15,1-8-20-15,26-5 8 16,14-12 34-16,12-8-32 16,8 0 7-16,4-19-18 15,-3-8 0-15,-4-7-16 16,-7-3-3-16,-8-5-71 0,-11-4-37 15,-8-3-58-15,-14-2 92 16,-10-4 27-16,0-6 19 16,-20 2 47-16,-9 4 29 15,-1 7 59-15,3 12 142 16,5 12-58-16,8 14-63 16,4 10-58-16,7 15-51 15,3 35 18-15,7 28 11 16,19 25 6-16,8 5 5 15,-1-18-33-15,-11-24 12 16,-6-29-19-16,0-8 1 16,-2 0-2-16,1-2-33 15,0-3-63-15,-13-17-112 16,-2-7-128-16,0 0-405 0</inkml:trace>
  <inkml:trace contextRef="#ctx0" brushRef="#br0" timeOffset="75631.63">12254 13330 93 0,'0'0'1385'0,"0"0"-1085"16,0 0-128-16,0 0-88 16,0 0-75-16,0 0 7 15,0 0 11-15,102-25-26 16,-60 24 1-16,1-1-2 16,-1 2-12-16,-1 0 12 15,0 3-11-15,-4 14 11 16,0 7 0-16,-5 7 1 15,-8 1 17-15,-5 2-17 0,-9-4 0 16,-4-6 18-16,-3-7-19 16,-3-9 0-16,3-5 0 15,-3-3 5-15,3-13-5 16,2-9 0-16,-1-10-16 16,2-4 14-16,2 0-29 15,0 2 18-15,0 8 11 16,-2 11-7-16,3 12 9 15,1 3-16-15,-1 22 16 16,2 11 45-16,-1 6-18 16,1 1 15-16,-1-3-17 15,2-7-13-15,-3-7 28 16,6-7-29-16,-5-10-10 0,1-1 6 16,-1-3-1-16,-1-1-7 15,0 2 1-15,0 3-4 16,-3 2 3-16,-2 1 1 15,-2 1-6-15,-1 1 6 16,-1-6-62-16,5-5-23 16,-2 0-107-16,3-10-324 0</inkml:trace>
  <inkml:trace contextRef="#ctx0" brushRef="#br0" timeOffset="75829.09">13291 13343 1704 0,'0'0'260'0,"0"0"-90"15,0 0-103-15,0 0-29 16,0 0 45-16,0 0-55 16,0 0-28-16,11 49-6 15,-11-49-114-15,0-1-194 16,0-7-1407-16</inkml:trace>
  <inkml:trace contextRef="#ctx0" brushRef="#br0" timeOffset="77614.08">13791 13108 616 0,'0'0'654'16,"0"0"-539"-16,0 0-85 16,0 0-22-16,-33 76 5 15,27-41 58-15,6 7 32 16,0 2-29-16,8 0-44 16,14-4-6-16,8-8-22 15,2-13 7-15,3-9-5 16,2-10-1-16,0-15 36 0,-1-18 21 15,-5-11-35 1,-4-7 6-16,-9-7-13 0,-8-2 15 16,-10 1 7-16,0 4-5 15,-17 4 13-15,-10 7-20 16,-1 9 2-16,-5 10 18 16,0 8-25-16,-1 11-1 15,-1 6-18-15,2 8-2 16,4 14-4-16,3 9-10 15,9 8-39-15,17 21-72 16,0-8-242-16,11-4-569 0</inkml:trace>
  <inkml:trace contextRef="#ctx0" brushRef="#br0" timeOffset="77765.07">14307 13433 1798 0,'0'0'248'0,"0"0"-248"16,0 0-15-16,0 0-150 16,0 0 65-16,0 0-66 15,0 0-229-15</inkml:trace>
  <inkml:trace contextRef="#ctx0" brushRef="#br0" timeOffset="78222.82">14439 12987 1250 0,'0'0'287'0,"0"0"-215"0,0 0-46 16,81-18-20-16,-46 18 70 16,2 0 64-16,-2 14-61 15,0 5-25-15,-5 2-30 16,-8 4-15-16,-13 2 15 15,-9 2-22-15,0 0 29 16,-24 0-20-16,-7-3-10 16,-5-6 13-16,0-5-6 15,3-6-7-15,3-9-1 16,10 0-17-16,8-10-51 0,9-8-70 16,3-2-92-1,18-2 86-15,12 6 69 0,8 4 45 16,7 8 1-16,4 4 22 15,-1 7 7-15,-2 15 94 16,-7 6 38-16,-9 4-12 16,-14 3-12-16,-10-1 2 15,-6 2 10-15,-16-2-38 16,-16-3-20-16,-3-4-37 16,-6-7-24-16,0-6 16 15,2-9-17-15,6-5 0 16,8 0-37-16,14-20-75 15,8-1-133-15,3-1-335 0</inkml:trace>
  <inkml:trace contextRef="#ctx0" brushRef="#br0" timeOffset="78560.06">14991 13159 1505 0,'0'0'202'0,"0"0"-140"15,0 84-42-15,0-44-20 16,5 1 18-16,7-3 53 16,6-8-5-16,7-6-28 15,8-12-32-15,4-10 5 16,6-2-5-16,-1-21-5 16,-4-8 10-16,-7-8-10 15,-10-6 9-15,-9 1 3 0,-12-1-13 16,0 2 1-1,-17 4 6-15,-13 4-1 0,-7 8 59 16,-9 9-21-16,-3 12-31 16,-1 4-4-16,0 22-9 15,6 12-1-15,7 6-11 16,13 7-9-16,11 0-22 16,13 4-91-16,15-10-236 15,6-13-475-15</inkml:trace>
  <inkml:trace contextRef="#ctx0" brushRef="#br0" timeOffset="78912.83">15440 13095 867 0,'0'0'876'0,"0"0"-819"15,0 0-57-15,-33 87-93 16,25-39 93-16,6 5 55 15,2-3 45-15,15-2-56 16,15-7-22-16,6-8-18 16,6-12 3-16,4-11-2 15,0-10 1-15,0-2-6 16,-4-20 11-16,-3-7-5 16,-9-8-4-16,-8-7-2 15,-10-1 1-15,-12-2 11 16,0 4-6-16,-24 2-6 0,-12 7 54 15,-11 4-43-15,-9 7 10 16,-6 10-21-16,-1 9-2 16,3 4 1-16,8 12-10 15,12 8-24-15,9 18-79 16,11-6-206-16,10-5-322 0</inkml:trace>
  <inkml:trace contextRef="#ctx0" brushRef="#br0" timeOffset="79311.84">15989 13009 1490 0,'0'0'319'0,"0"0"-240"15,0 0-79-15,0 0-10 16,0 0 10-16,0 86 10 16,0-41 19-16,0 6-4 15,0-1-4-15,0 2-21 16,5-7 0-16,5-8-1 16,5-8 0-16,2-10-1 15,6-9 2-15,6-10-20 16,5 0 2-16,5-12-4 0,6-5 22 15,1 2 6 1,0 5 9-16,-1 6 43 0,0 4-4 16,-4 0-17-1,-3 8 18-15,-6 5-36 0,-9-1-18 16,-7 1-1-16,-10-1-26 16,-6 2-52-16,-13-2-234 15,-11-1-571-15</inkml:trace>
  <inkml:trace contextRef="#ctx0" brushRef="#br0" timeOffset="80197.33">9353 13856 428 0,'0'0'163'0,"0"0"26"15,0 0 33-15,0 0-25 16,0 0-22-16,0 0-38 16,97 18-11-16,-57-17-50 15,11 0-1-15,24-1 17 16,26 0-48-16,36 0-11 16,17 0 3-16,10-1-23 15,-1-8 10-15,2-5-8 16,10-1 21-16,10 0 3 15,12 6-32-15,7 4 3 16,3 5-10-16,5 0 1 0,-3 7 1 16,-3 7-1-16,1 1 0 15,-4 4 6-15,-2 1-7 16,-5-1 0-16,-2 1 0 16,1-1 0-16,5-2 5 15,3-5-4-15,0-1-1 16,1-3 5-16,-3 1-3 15,4-3-2-15,-1 2 0 16,-4-2 1-16,-8-3 59 16,-8-3-41-16,-13 0-10 15,-8 0 6-15,-17-2-14 16,-16-3-1-16,-35-1 0 16,-28-1-1-16,-26 4-5 0,-20 0-21 15,-11 0-117 1,-10 2-407-16</inkml:trace>
  <inkml:trace contextRef="#ctx0" brushRef="#br0" timeOffset="81038.06">9310 14413 841 0,'0'0'321'0,"0"0"-213"0,0 0-51 16,0 0-8-16,-57 72 30 15,53-43 28-15,4 7-25 16,0 1-14-16,7 5 1 15,14-4-40-15,3-6-14 16,8-6 1-16,-1-11-15 16,1-9 4-16,-2-6-4 15,-4-12 46-15,-5-14-18 16,-5-10-11-16,-10-6-8 16,-6-6 5-16,0-1-14 15,-18-1 0-15,-7 4 5 16,-3 6-5-16,-2 7 8 15,0 9 3-15,4 9 28 0,1 10-15 16,0 5-19-16,1 13-5 16,4 13-1-16,1 11-27 15,4 6-12-15,15 20-83 16,0-11-173-16,0-10-311 0</inkml:trace>
  <inkml:trace contextRef="#ctx0" brushRef="#br0" timeOffset="81197.59">9707 14797 1512 0,'0'0'278'0,"0"0"-196"16,0 0-82-16,0 0-25 16,0 0-38-16,0 0-125 15,0 0-150-15,48 8-546 0</inkml:trace>
  <inkml:trace contextRef="#ctx0" brushRef="#br0" timeOffset="81533.73">9912 14589 1303 0,'0'0'266'0,"0"0"-185"16,-5 107-81-16,5-63-32 0,18-4 20 15,8-12 12-15,7-9 2 16,6-10-2-16,3-9-1 16,-2-4-60-16,-1-17-4 15,-8-10 49-15,-7-5 16 16,-5-3 0-16,-13-2 129 16,-6-2-52-16,-3 1-11 15,-22 4 33-15,-6 3-17 16,-7 7-4-16,-5 8-17 15,0 10-21-15,0 10-3 16,2 6-36-16,4 18-1 16,7 7-14-16,6 6-45 15,12 1-4-15,12 8-110 0,9-9-220 16,12-11-795-16</inkml:trace>
  <inkml:trace contextRef="#ctx0" brushRef="#br0" timeOffset="81842.48">10475 14418 1467 0,'0'0'205'0,"0"0"-205"16,0 0-47-16,0 0-101 16,0 96 110-16,3-67 38 15,3-7 1-15,6-6 22 16,1-10 4-16,7-6 8 0,-1-5 47 15,2-16-37 1,-3-6-20-16,-6-7-25 0,-6 0-3 16,-6 1 3-16,0 0 14 15,-12 4 8-15,-10 5 35 16,-7 10-4-16,-4 6-21 16,-4 8 16-16,0 12-47 15,-5 15-1-15,5 10-63 16,-4 23-140-16,11-9-38 15,10-6-469-15</inkml:trace>
  <inkml:trace contextRef="#ctx0" brushRef="#br0" timeOffset="82142.7">10560 14788 479 0,'0'0'770'0,"0"0"-663"16,0 0-64-16,0 0-31 15,92 48 14-15,-72-48 141 16,-7-10-3-16,-1-14-71 16,-3-7-47-16,-4-3-24 15,-5-4 14-15,0 3-15 16,-14 1 5-16,-4 5 13 16,-7 7 1-16,-5 6-9 15,-3 10 0-15,-3 6-12 16,-2 2 0-16,4 20-19 15,2 8 0-15,4 6 0 16,11 5-13-16,7 1-17 0,10 2-30 16,13 1-122-16,11-11-193 15,4-12-526-15</inkml:trace>
  <inkml:trace contextRef="#ctx0" brushRef="#br0" timeOffset="82479.59">10848 14391 1179 0,'0'0'400'16,"0"0"-334"-16,0 0-66 16,0 0-16-16,0 0 16 15,0 0 86-15,94 0 11 0,-64 12-47 16,1 7-10-16,-4 7-5 15,-5 5-35-15,-7 6 11 16,-11 4-11-16,-4 3 0 16,-1 0 10-16,-15 2-8 15,1-5 4-15,0-7 1 16,6-3-5-16,4-9 18 16,5-8-18-16,0-4-2 15,14-6 0-15,8-4 0 16,8 0-1-16,3-8-14 15,12-16-74-15,-7 2-203 16,-5-1-366-16</inkml:trace>
  <inkml:trace contextRef="#ctx0" brushRef="#br0" timeOffset="83126.02">11397 14367 789 0,'0'0'182'0,"0"0"-73"0,0 0-77 15,16 96 15-15,5-76-3 16,2-8-22-16,3-7 20 15,1-5-16-15,-3 0-10 16,0-17 8-16,-9-7-22 16,-5-1 9-16,-7-1-4 15,-3-2-5-15,-7 3 12 16,-13 3-1-16,-5 5 48 16,-3 6 38-16,-1 8-50 15,3 3-20-15,0 8-16 16,7 12-13-16,4 4 20 15,7 2-7-15,8-1 1 16,0 0 5-16,20-4-18 16,8-6-1-16,9-6 0 0,4-5-8 15,3-4-18-15,0-1-50 16,-4-16 1-16,-6-7 28 16,-4-5-5-16,-6-4-18 15,-5-4 22-15,-8-4 40 16,-5-1 8-16,-6-1 19 15,0 2 23-15,-6 2 33 16,-9 3 63-16,-3 7-10 16,3 7-24-16,2 7-37 15,4 10 5-15,1 5-47 16,5 9-18-16,0 21-1 16,3 11 1-16,0 10-7 15,0 2 0-15,11 3 2 16,1-5-9-16,2-5 7 0,0-8-65 15,-2-8-68 1,-6-10-106-16,-6-9-43 0,0-6-252 16,0-5 147-16</inkml:trace>
  <inkml:trace contextRef="#ctx0" brushRef="#br0" timeOffset="83262.6">11694 14414 489 0,'0'0'586'16,"0"0"-284"-16,0 0 25 15,0 0-144-15,0 0-80 16,0 0-66-16,0 0-25 15,37-67 12-15,-15 64-23 16,4 3-2-16,-3 0-8 16,7 0-83-16,-9 0-219 15,-1 0-486-15</inkml:trace>
  <inkml:trace contextRef="#ctx0" brushRef="#br0" timeOffset="83621.64">12010 14291 1117 0,'0'0'225'16,"0"0"-161"-16,0 0-51 15,0 0 6-15,0 0 155 16,0 0-59-16,55 102-61 16,-45-70-27-16,-2-5-20 15,-2-4 10-15,-3-6-16 0,0-7 5 16,0-7 8-16,-2-3-13 15,2-5 7-15,0-17-8 16,0-6-21-16,2-5-8 16,-1-1-16-16,1 3 20 15,-2 7 24-15,2 7 1 16,0 11-2-16,-2 6 13 16,5 9 15-16,-2 15 29 15,1 5 10-15,-1 4-18 16,1-2-21-16,1-4-25 15,5-9 0-15,1-8-1 16,11-10-33-16,-3-3-281 16,-4-14-482-16</inkml:trace>
  <inkml:trace contextRef="#ctx0" brushRef="#br0" timeOffset="83765.84">12384 14294 1053 0,'0'0'715'15,"0"0"-615"-15,0 0-100 16,0 0-126-16,0 0-93 16,0 0 100-16,0 0-37 15,-3 17-355-15</inkml:trace>
  <inkml:trace contextRef="#ctx0" brushRef="#br0" timeOffset="84063.66">12529 14101 1612 0,'0'0'244'0,"0"0"-168"0,0 0-55 16,0 0-14-16,0 91 50 16,0-49 0-16,-2 3 2 15,1 4-41-15,1-2-17 16,0-4 7-16,9-6-8 15,15-9 0-15,8-11 17 16,12-10-16-16,9-7 6 16,10 0 0-16,1-7-6 15,2-7 24-15,-6-3-16 0,-7 0-8 16,-11 1 4-16,-12 0-5 16,-23 4-90-16,-7 1-171 15,-3 5-577-15</inkml:trace>
  <inkml:trace contextRef="#ctx0" brushRef="#br0" timeOffset="84363.95">11425 14662 1405 0,'0'0'314'0,"0"0"-307"0,0 0-1 16,0 0-6-16,128 3 73 15,-31 2 75-15,38-1-37 16,15-2-61-16,-1-2-19 16,-12 0-28-16,-21 0 6 15,-5 0-6-15,-9-5-3 16,-19-1 0-16,-21 3-6 15,-24-4-98-15,-2 0-176 16,-8 2-258-16,-8-1-501 0</inkml:trace>
  <inkml:trace contextRef="#ctx0" brushRef="#br0" timeOffset="85459.88">11316 15151 1185 0,'0'0'283'0,"0"0"-261"0,0 0-2 16,0 0 63-1,0 0 37-15,102 46-12 0,-83-17-75 16,-2 2-15-16,-6-3-14 15,-3-2-2-15,-4-7 11 16,-2-5-13-16,-2-7 6 16,0-7 7-16,0 0-10 15,0-10 0-15,1-12-3 16,4-9-41-16,2-3 10 16,5 0 14-16,0 4 17 15,4 8-2-15,0 8-6 16,1 6 8-16,1 8 12 15,-3 2 20-15,1 15 0 16,-2 2-17-16,2 1 11 16,-2-1-3-16,-1-5-17 0,2-7 3 15,0-6-9-15,3-1 1 16,0-5-7-16,-2-12-21 16,-1-2-33-16,0 2-7 15,-2 3 17-15,-4 6 39 16,-1 8-1-16,4 0-42 15,-2 14 44-15,1 7 5 16,2 0 5-16,-1-1 19 16,3-6-5-16,0-7 21 15,0-6-8-15,0-1 34 16,-3-5-2-16,-2-13-47 16,-2-6-12-16,-7 0-1 15,-1-3-33-15,-3 0-5 0,-15 4-1 16,-1 3 21-1,-4 8 19-15,3 8 0 0,3 4 0 16,4 4 0-16,7 16-14 16,6 2 13-16,0 3-1 15,10-5 2-15,13-3-7 16,3-7 7-16,6-8-1 16,1-2-9-16,3-6-29 15,0-14-18-15,0-7 37 16,-3-3 20-16,-3-7 43 15,-3-1-25-15,-9-2-1 16,-5 1 31-16,-4 6 14 16,-6 6 21-16,-1 13 21 15,-2 14-22-15,0 6-34 0,0 26-47 16,0 15-1-16,0 9 0 16,6 3-7-16,10-2-4 15,5-9-84-15,16-8-148 16,-4-14-298-16,-5-11-527 0</inkml:trace>
  <inkml:trace contextRef="#ctx0" brushRef="#br0" timeOffset="85597.67">12468 15112 1215 0,'0'0'756'15,"0"0"-661"-15,0 0-95 16,0 0-267-16,0 0-116 0,0 0-148 15,0 0-44-15</inkml:trace>
  <inkml:trace contextRef="#ctx0" brushRef="#br0" timeOffset="85912.36">12695 14800 1603 0,'0'0'304'15,"0"0"-219"-15,0 0-70 16,7 104 0-16,-3-52-14 16,-2 3 29-16,1 0 20 15,0-3-38-15,0-7 0 0,1-9-12 16,2-14 2 0,0-11-1-16,3-11 1 0,2-8 2 15,3-20 10-15,3-10-14 16,1-8 0-16,0-3 0 15,1 1 0-15,2 4 1 16,-1 6-1-16,-3 7 1 16,-3 13-1-16,-6 9-43 15,-3 9-47-15,-5 8-124 16,-3 9-108-16,-9 2-498 0</inkml:trace>
  <inkml:trace contextRef="#ctx0" brushRef="#br0" timeOffset="86054.5">12817 15106 1513 0,'0'0'393'0,"0"0"-206"16,0 0-126-16,0 0-36 15,104 52-19-15,-73-45-5 16,-1-2-2-16,3-2-3 16,-6 0-148-16,-9-3-965 0</inkml:trace>
  <inkml:trace contextRef="#ctx0" brushRef="#br0" timeOffset="86804.83">13649 14629 1209 0,'0'0'361'0,"0"0"-269"16,0 0-92-16,0 0 0 16,0 0 69-16,122-28 29 15,-69 23-18-15,5 4-20 16,-3 1-11-16,-3 3-24 0,-12 10-24 16,-10 2 8-1,-14 4-8-15,-14 0-1 0,-2 4 11 16,-18 1-11-16,-13-1 0 15,-5-3-2-15,-1-4-24 16,2-8 25-16,7-6-30 16,7-2-38-16,12 0-40 15,9-10-45-15,0-3 22 16,23 3 93-16,12 3 39 16,6 7 4-16,4 0 76 15,2 7 38-15,-3 10 24 16,-7 2-37-16,-13 5-48 15,-11-2-25-15,-13 3-11 16,-3 1 30-16,-24 1-18 0,-7-4-13 16,-8 0 4-16,0-7-23 15,2-6-2-15,7-6 1 16,9-4-66-16,18-8-62 16,6-8-223-16,0-2-437 0</inkml:trace>
  <inkml:trace contextRef="#ctx0" brushRef="#br0" timeOffset="87133.51">14344 14658 1358 0,'0'0'338'0,"0"0"-229"16,0 0-75-16,4 115-18 0,7-67 1 15,8-3-2 1,4-7 35-16,7-9 0 0,5-9-31 15,3-11 8-15,1-9-16 16,-1-9-10-16,-1-18 21 16,-5-9-22-16,-11-7 18 15,-9-2-15-15,-11 0 3 16,-1-1 0-16,-18 5-4 16,-8 7 7-16,-9 9 27 15,-1 9-10-15,-1 14-1 16,-3 2-25-16,7 25-3 15,2 14 2-15,8 6-19 16,8 7-15-16,12-2-21 16,11 4-132-16,16-15-201 15,2-14-503-15</inkml:trace>
  <inkml:trace contextRef="#ctx0" brushRef="#br0" timeOffset="87465.98">14750 14648 1676 0,'0'0'261'16,"0"0"-205"-16,0 0-56 16,0 0-34-16,0 0 33 15,-3 110 1-15,3-57 13 16,18-2 2-16,9-9-3 16,7-10 1-16,8-10-13 15,1-14 0-15,3-8 1 16,-3-13-1-16,-5-19 15 0,-8-9-13 15,-11-7 5-15,-10-4 12 16,-9 1-19-16,-5 4 17 16,-20 7 8-16,-8 7 20 15,-7 11 47-15,-8 14-39 16,0 8-35-16,-1 12-18 16,4 20 0-16,7 9-11 15,12 8-12-15,10 2-41 16,16 12-64-16,14-11-394 15,8-13-863-15</inkml:trace>
  <inkml:trace contextRef="#ctx0" brushRef="#br0" timeOffset="87975.51">15319 14492 1923 0,'0'0'297'15,"0"0"-251"-15,0 0-46 16,0 0-58-16,11 81 58 16,-3-29 3-16,2 2 50 15,-1 1-35-15,1-3-9 16,1-11-8-16,-4-7-1 16,-2-12-1-16,-2-9-15 15,0-12 10-15,0-1-3 0,1-20 4 16,6-14 5-16,3-12 7 15,3-8-7-15,2-7 0 16,3-5 1-16,2 1 6 16,1 4 18-16,0 8-25 15,0 14 0-15,-5 15-1 16,-3 14-32-16,-5 10-23 16,-6 5-15-16,-5 20-40 15,0 6-74-15,-5 5-84 16,-12 3-5-16,-4-2-291 15,0-1 194-15,-3-5 211 16,2-3 160-16,1-6 303 16,6-2 85-16,6-3-55 15,6 4-39-15,3 1 6 16,3 5-105-16,16 3-57 0,11 0-57 16,9-1-47-16,4-2-1 15,3-4-33-15,-1-5 0 16,-2-8 0-16,16-10-62 15,-12-7-104-15,-6-12-393 0</inkml:trace>
  <inkml:trace contextRef="#ctx0" brushRef="#br0" timeOffset="88354.35">16953 13659 1031 0,'0'0'695'0,"0"0"-619"0,123 18-76 15,-65-11-46-15,-2-2 20 16,-5-4 26-16,-8 2 0 15,-11-2-71-15,-15 2-494 0</inkml:trace>
  <inkml:trace contextRef="#ctx0" brushRef="#br0" timeOffset="88547.88">16969 13909 1759 0,'0'0'299'16,"0"0"-231"-16,120 17-68 0,-61-9-2 16,2 1 2-16,-5-1 22 15,-13 2-22-15,-9-1-3 16,-11 3-135-16,-13 0-398 16,-10-5-663-16</inkml:trace>
  <inkml:trace contextRef="#ctx0" brushRef="#br0" timeOffset="101757.75">17939 13548 354 0,'0'0'653'16,"0"0"-494"-16,0 0-59 15,0 0-58-15,0 0 3 16,0 0 52-16,-8 3-25 0,7 8-13 16,-1 0 13-1,2 3-35-15,0 2 21 0,2 1-33 16,10 1-15-16,6-1 27 15,4-4-5-15,5-4-7 16,3-4 14-16,0-5-37 16,1-3 10-16,-1-17-12 15,-5-5 1-15,-4-8 14 16,-9-3-15-16,-6-1 1 16,-6-1 10-16,0 1-2 15,-12 3-15-15,-10 4 6 16,-5 4 0-16,-3 6-11 15,-6 3 12-15,0 10-1 0,-1 7 0 16,3 0 10 0,1 10-20-16,4 11 8 0,6 6-1 15,5 2-4-15,7 4 13 16,7-2-6-16,4 0 0 16,3-4-4-16,18-4 3 15,4-6 1-15,7-6-22 16,3-7 21-16,2-4-21 15,-1 0 20-15,-1-15-12 16,-4-4 17-16,-1-2-3 16,-6-2 0-16,-5 6 0 15,-6 2 2-15,-2 9-2 16,-2 6 0-16,-2 8 9 16,1 22-8-16,1 10 29 15,0 11-2-15,0 7-18 0,0 1 17 16,1-1-26-16,0-4 12 15,1-7-13-15,1-7 0 16,0-8-9-16,1-4-104 16,-2-8-225-16,-4-8-413 0</inkml:trace>
  <inkml:trace contextRef="#ctx0" brushRef="#br0" timeOffset="101960.85">18513 14037 1538 0,'0'0'301'0,"0"0"-205"16,0 0-94-16,0 0 23 16,0 0-19-16,0 0-6 15,0 0 0-15,5 34-107 16,2-35-207-16,-2-10-685 0</inkml:trace>
  <inkml:trace contextRef="#ctx0" brushRef="#br0" timeOffset="103057.02">19001 13300 980 0,'0'0'249'0,"0"0"-101"15,0 0-51-15,0 0 51 16,0 0 11-16,0 0-113 16,0 0-16-16,-24 5-30 15,13 11 1-15,-2 7 4 16,0 8-5-16,1 10 34 15,0 9 16-15,6 16-28 0,4-2 9 16,2 2-31 0,8-1 2-16,13-16 5 0,4 0-5 15,5-13 7-15,3-14-6 16,-1-11 11-16,4-11-14 16,-1-11 0-16,-4-17 0 15,-4-10 25-15,-6-3-24 16,-12-5 35-16,-8 3 36 15,-1 2-38-15,-10 7 11 16,-13 7-21-16,-5 10-12 16,-5 11 20-16,-1 6-32 15,1 9 0-15,2 17-2 16,7 8-41-16,9 5-40 16,15 9-58-16,0-7-261 15,10-11-665-15</inkml:trace>
  <inkml:trace contextRef="#ctx0" brushRef="#br0" timeOffset="103484.57">19320 13409 872 0,'0'0'603'0,"0"0"-539"16,0 0-42-16,0 0-12 15,0 0 32-15,43-81 54 16,-13 72-48-16,6 4 5 0,1 5-43 16,5 0 18-16,-5 16 19 15,-5 9-27-15,-7 4 11 16,-8 8-29-16,-9 4 6 16,-8 6 7-16,-7 3-13 15,-17 0-2-15,-10-2 5 16,-2-6 3-16,-3-6-9 15,5-10 1-15,5-11 0 16,7-9-9-16,10-6 3 16,6-6 0-16,6-11 6 15,1-2-7-15,16 3 7 16,8 6 1-16,5 10 0 16,5 0 49-16,4 13-38 0,2 8 30 15,2 3-21 1,-1 0-14-16,0-5-14 0,-3-4-1 15,11-9-84-15,-8-6-51 16,-7 0-554-16</inkml:trace>
  <inkml:trace contextRef="#ctx0" brushRef="#br0" timeOffset="103674.93">20030 13503 1540 0,'0'0'268'15,"0"0"-196"-15,0 0-24 16,55 80-48-16,-28-39 66 0,0 3-20 16,1-3-45-1,2-3 16-15,-1-6-17 0,-4-8-63 16,2-10-69-16,-10-9-221 16,-5-5-461-16</inkml:trace>
  <inkml:trace contextRef="#ctx0" brushRef="#br0" timeOffset="103854.93">20236 13549 1400 0,'0'0'269'0,"0"0"-193"16,0 0-37-16,-61 106-30 16,37-57 95-16,0-1-40 0,2 0-45 15,5-6 20 1,2-4-39-16,8-13 0 0,5-13-4 15,2-8-225-15,0-4-332 16</inkml:trace>
  <inkml:trace contextRef="#ctx0" brushRef="#br0" timeOffset="104057.01">20356 13389 1490 0,'0'0'275'0,"7"81"-161"16,-4-26-52-16,1 8-37 16,1-5 83-16,-1 2-20 0,2-7-48 15,1-9-12-15,2-10-28 16,5-13-65-16,5-21-92 16,-1-3-163-16,-1-18-476 0</inkml:trace>
  <inkml:trace contextRef="#ctx0" brushRef="#br0" timeOffset="104407.83">20597 13453 1410 0,'0'0'281'16,"0"132"-211"-16,0-64-7 15,6-22-30-15,4-15 77 0,6 7-4 16,7-1-70-16,9-3-2 15,4-9-34-15,5-13 6 16,1-12-10-16,-1-2 4 16,-3-22 0-16,-7-13 0 15,-6-7-14-15,-8-7 14 16,-8-2-15-16,-9 0 15 16,-4 0 0-16,-21 5 11 15,-9 6 6-15,-9 6 27 16,-9 11-35-16,-2 13 21 15,-4 12-30-15,4 9 9 16,11 22-11-16,7 12 2 16,13 10 0-16,12 3 0 15,11 2-57-15,10 5-76 16,13-15-231-16,3-16-463 0</inkml:trace>
  <inkml:trace contextRef="#ctx0" brushRef="#br0" timeOffset="104611.59">20983 13157 1870 0,'0'0'294'0,"0"0"-294"16,0 0-10-16,0 0-108 0,0 0 84 15,88-28 24-15,-61 20-169 16,-3 3-778-16</inkml:trace>
  <inkml:trace contextRef="#ctx0" brushRef="#br0" timeOffset="105099.71">21320 12859 1461 0,'0'0'335'16,"0"0"-272"-16,0 0-28 15,0 0-34-15,100-20 5 16,-66 20 63-16,2 0-18 0,0 13 4 16,-4 4-13-16,-9 3-35 15,-8 4 15-15,-9 2 9 16,-6 1-6-16,-12 4 17 15,-13-5-34-15,-5-3 1 16,-1-7 8-16,5-5-10 16,4-6-7-16,4-5 0 15,9 0-7-15,5-11 1 16,4-5-56-16,0-4-5 16,18 1 14-16,9 0-26 15,5 6 41-15,7 5 3 16,0 8 19-16,0 0 7 0,0 15 18 15,-3 7 14 1,-6 8 45-16,-7 1-3 0,-10 0 24 16,-10 2-14-16,-3-2-29 15,-14 0 34-15,-16-4-45 16,-8-3 3-16,-2-5-15 16,-5-5-14-16,3-4-6 15,2-7-3-15,2-3-40 16,6 0-23-16,1 0-98 15,8-6-83-15,7-1-753 0</inkml:trace>
  <inkml:trace contextRef="#ctx0" brushRef="#br0" timeOffset="106660.93">21738 13418 977 0,'0'0'314'0,"0"0"-245"0,0 0-8 16,0 0 10-16,0 0 78 15,88 10 27-15,-61 20-82 16,1 8-10-16,-1 8-16 16,-4 4-67-16,-4-2 20 15,-6-4-21-15,-7-5 1 16,-3-10 0-16,-3-7 5 16,0-8-6-16,0-6 22 15,0-8-14-15,0 0 0 16,0-13-8-16,0-13-40 15,0-10 39-15,0-6-34 16,3-3 12-16,8 1 12 16,3 8-72-16,1 8 45 0,2 11 12 15,-1 16 16 1,2 1 10-16,3 18 0 0,-2 15 68 16,2 8 15-16,0 5-73 15,-4-3 12-15,-1-5-4 16,-4-8-17-16,-1-11 29 15,-3-7-30-15,1-12 10 16,2 0-6-16,3-19-4 16,2-13-42-16,3-11-61 15,-1-5-55-15,-2-1 24 16,-1 3 14-16,-5 6 69 16,0 10 50-16,-2 13-1 0,-3 15-11 15,-1 2 26 1,-2 24 60-16,-1 8 70 0,1 6-54 15,2-1-21-15,4-6 0 16,5-5-48-16,2-11 19 16,6-7-39-16,1-8 10 15,1 0-22-15,2-13-10 16,-3-6-28-16,-1-1 21 16,-6 3-30-16,-1 6 45 15,-4 8-21-15,-1 3-37 16,1 8 66-16,1 11 6 15,1 2 21-15,1-2 24 16,1-5-23-16,1-5 41 16,-2-5 16-16,2-4-57 0,-3-2 10 15,-3-12-19-15,0-6-1 16,-3-4 8-16,-3-3-7 16,-3-2-10-16,0 2-3 15,-12-2 0-15,-6 7 11 16,-3 8-11-16,0 10 0 15,0 4-2-15,2 16-13 16,4 13 8-16,3 5 7 16,8 2 0-16,4-2-1 15,1-4 2-15,17-9 4 16,4-9-5-16,4-9 10 16,4-3-16-16,5-14 6 15,1-11-8-15,0-9 8 16,-2-7 1-16,-1-6 12 0,-5-4 2 15,-2-6-5-15,-7-15-3 16,-8 4-7-16,-8-2-3 16,-3 2 3-16,-6 17 0 15,-11 1 1-15,1 15 11 16,-1 20-12-16,2 15-1 16,-1 8 0-16,-1 34-1 15,0 29 1-15,9 26 2 16,7-4 13-16,1-18 11 15,6-22-18-15,9-22-13 16,6 3 6-16,4-5-13 16,5-2 12-16,1-14-23 15,2-13 1-15,0 0 23 0,1-23-36 16,1-7 36 0,0-6-6-16,-1 1 3 0,1 3 3 15,-2 12 1-15,-2 13 27 16,-3 7-3-16,-3 23-25 15,-5 17 38-15,-4 9-4 16,-7 4-22-16,-7-1 45 16,-2-2-30-16,-11-6-12 15,-12-4-15-15,-29 2-30 16,5-9-94-16,-2-11-361 0</inkml:trace>
  <inkml:trace contextRef="#ctx0" brushRef="#br0" timeOffset="107621.72">18367 14439 68 0,'0'0'1504'16,"0"0"-1318"-16,0 0-178 16,0 0-8-16,0 0-28 15,0 0 28-15,0 0 57 16,69-2 31-16,-23-1 16 16,24-3-75-16,33-2 21 15,39 4 16-15,27-4-47 16,21 1 36-16,16 2-17 15,10-2-4-15,21 2 24 0,15 3-58 16,15 2 1 0,6 0-1-16,3 0 12 0,0 0-5 15,-4 0-7-15,-10 0 0 16,-16 0-4-16,-22 0 4 16,-27-3-12-16,-35 0-13 15,-32 2-21-15,-36 1 46 16,-31 0-15-16,-21 0-10 15,-13 2 24-15,1 7-36 16,-2 2 25-16,-1 3 12 16,-9 3 0-16,0-1 0 15,-4 1 0-15,0-2 0 0,0-2 9 16,-1-2-8-16,-1-6-1 16,-1-4 0-16,2-1 0 15,-1 0 6-15,4-11-5 16,1-5 14-16,1-4-2 15,0-2-13-15,0-1 0 16,-1-2 0-16,-3-6 0 16,0-6 19-16,-3-9-4 15,1-17 0-15,2-26 2 16,-5-37-16-16,-3-25-1 16,-6-13 0-16,0-4-24 15,0 12 18-15,-6 6 0 16,0 14 6-16,3 18 29 0,-3 14-27 15,1 26 26 1,2 20-28-16,2 15 10 0,-2 11-9 16,0-2 7-16,0 5 1 15,0 1 51-15,1 15-58 16,1 7 6-16,1 5-8 16,0 1-13-16,0 0-2 15,0 1 10-15,0 8 5 16,0 6 0-16,4 0-25 15,2 3-40-15,-1 0-50 16,-2 4-72-16,-2-3-158 16,-1-5-547-16</inkml:trace>
  <inkml:trace contextRef="#ctx0" brushRef="#br0" timeOffset="109800.85">18373 12322 998 0,'0'0'182'0,"0"0"-105"15,0 0-76-15,0 0 87 16,0 0 28-16,-73-92-42 15,55 63 44-15,-2-5-29 16,-3-7 5-16,-3-2-9 16,-5-3-84-16,-5-5 23 0,-8-2-24 15,-7-3-41-15,-19-13 35 16,-14-14 12-16,-25-16 3 16,-9-4 3-16,-4 5-11 15,0 11-2-15,4 6 1 16,-3 3 0-16,0-1-11 15,-1 0 17-15,-2 0-6 16,2 0 2-16,3 2-2 16,1-1 0-16,6-1-6 15,0-1 6-15,3-3 0 16,6-2 1-16,6 1 7 16,5-1 6-16,4-1-8 15,3-2-7-15,4 1 1 16,3-3-3-16,1 3-13 0,2 2 16 15,1 0 0-15,2-1 7 16,2-1 2-16,-3-1-15 16,3 0 6-16,0 4-1 15,1 2 0-15,7-1 1 16,2-1 0-16,6-2 12 16,3 0-6-16,4 0-12 15,5-1 5-15,2 2-5 16,-2-4 4-16,3 1 2 15,0 1 0-15,-4 3-7 16,1 4 5-16,-2 5 1 16,0-3-6-16,2 0 4 0,-1 2-11 15,0-3 9-15,0 0-1 16,0 5-2-16,2 10-12 16,4 10 19-16,4 8 1 15,-1 3-6-15,-8-10 6 16,-10-8 0-16,-5-6 0 15,-4 0 5-15,0 3 2 16,-3 2-7-16,0 1 0 16,-1 2-4-16,1-1 3 15,0 1 2-15,0 2-1 16,0-1 5-16,0 4-3 16,3 1-4-16,-3 2 2 15,-2 1 0-15,-1 4 2 16,-14-2-1-16,-13-6 0 0,-16-1 3 15,-2 0 5-15,8 8-9 16,11 8 0-16,11 5 0 16,3 3-1-16,10 5 2 15,8 4-1-15,12 5 0 16,-1 0 1-16,-9-3-2 16,-8-1 1-16,-8-4 0 15,-13-4-8-15,-9-1 10 16,8 0-2-16,10 3 4 15,10 3 3-15,11 2-7 16,-8 0 0-16,-9-4-2 16,0-1-7-16,2 0 9 15,1 0 0-15,2-1 0 0,6 1 0 16,-1-2-1 0,2 0 1-16,3-2-16 0,2 0 9 15,4-3-9-15,-1 0 16 16,0-3-8-16,0-1 8 15,0-4 0-15,2-1 0 16,1-3 1-16,3-2 2 16,1-3-3-16,5 1 0 15,3-2 2-15,2-1 5 16,4 2-8-16,4 0 1 16,8 0-3-16,4 0 1 15,4 1 2-15,4 2 0 16,0 2 5-16,2 0-5 15,-1 6 0-15,2 2-1 16,-1 4-7-16,2 5 7 0,-1 1 2 16,-2 7-1-1,3 4 3-15,0 4-2 0,1 5-1 16,1 6 0-16,1 2-17 16,-2 0 10-16,0 0 0 15,0 9 7-15,2 4-6 16,0 1-1-16,2 1 7 15,-2 1 0-15,-2-1-12 16,2 1 10-16,-4-2 2 16,-1 0 0-16,-1 2 2 15,-2-4-1-15,0 1-2 16,2-4 1-16,-1-4-5 0,4-2 5 16,3-3 6-16,-2 0 1 15,4 0 1-15,-1-12-8 16,1-3 0-16,1-4-21 15,0-5 21-15,0-5-10 16,3 1 13-16,1-2-3 16,-1 1 0-16,0 1-7 15,0 2 5-15,-3 5 2 16,2 4 0-16,-2 7 0 16,0 5 1-16,0 2-1 15,0 3 0-15,0 0 0 16,0 0 0-16,2 0-19 15,3 8-3-15,2 9 20 0,4 3 2 16,4 3 0-16,0 2-36 16,1-3-43-16,-2 0 20 15,-1-5 14-15,-4-3 4 16,-3-5 41-16,0 1-10 16,-4-6 10-16,-2 1 3 15,0 0 0-15,0-2-5 16,-5 1 2-16,-7 1 0 15,-4 0 41-15,-4 0 18 16,1 2 16-16,0-2-20 16,3 1-36-16,2-1 20 15,2-1-22-15,3 0-16 16,-3 3-2-16,0 11 0 0,0 0-178 16,-3 2-359-16</inkml:trace>
  <inkml:trace contextRef="#ctx0" brushRef="#br0" timeOffset="126336.66">13989 3266 856 0,'0'0'227'0,"0"0"-178"16,0 0 10-16,0 0 9 15,0 0 38-15,0 0 22 16,5 0-48-16,-2 0-15 15,1 0 1-15,5 0-44 16,3 0 33-16,5 0-4 16,3-3-33-16,3 0 16 15,3 2-23-15,3 0-9 16,0 1 15-16,3-2-17 0,-1 2 0 16,-1 0 0-16,-3 0-51 15,-8 0-35-15,-5 3-166 16,-7 6-150-16,-5-2-253 0</inkml:trace>
  <inkml:trace contextRef="#ctx0" brushRef="#br0" timeOffset="126547.07">14041 3430 788 0,'0'0'264'15,"0"0"-155"-15,0 0 5 0,0 0-44 16,0 0-27-16,0 0 107 16,0 0-37-16,57 20-24 15,-33-14-32-15,0 2-57 16,6 1-12-16,-7-4-224 16,-4-2-298-16</inkml:trace>
  <inkml:trace contextRef="#ctx0" brushRef="#br0" timeOffset="128152.25">14822 2880 664 0,'0'0'94'0,"0"0"-51"15,0 0-16-15,0 0 63 16,0 0-9-16,0 0-23 0,83 37 21 16,-61-37-12-1,-1-10-1-15,-1-6 27 0,-3-4-62 16,-5-1 12-16,-4-4-8 15,-3 2-16-15,-5 1 14 16,0-3-13-16,-3 5-19 16,-13-2 33-16,-3 3-34 15,-5 5 15-15,2 2-15 16,-5 4-16-16,0 8 15 16,2 0-17-16,0 5 18 15,3 12 0-15,3 6 1 16,4 2-2-16,6 2-13 15,6 0 14-15,3-2 4 16,0-2-4-16,6-5 0 16,9-4-1-16,0-5-3 15,6-5 4-15,0-4-6 0,-2 0-9 16,2 0 15-16,0-4 0 16,-3 0 6-16,0 4 0 15,-2 0-4-15,1 9-2 16,-2 15 27-16,1 8 19 15,-2 6 30-15,-3 3-40 16,-2 1-11-16,-3-1-1 16,-1-5-23-16,-1-3-2 15,2-2-66-15,0-10-279 16,-1-8-647-16</inkml:trace>
  <inkml:trace contextRef="#ctx0" brushRef="#br0" timeOffset="128327.74">15185 3255 1395 0,'0'0'217'15,"0"0"-169"-15,0 0-12 16,0 0-26-16,0 0 1 16,0 0-6-16,0 0-5 15,15 41-64-15,-4-60-208 16,-1-2-546-16</inkml:trace>
  <inkml:trace contextRef="#ctx0" brushRef="#br0" timeOffset="128792.07">15394 2763 1056 0,'0'0'185'0,"0"0"-124"16,0 0-35-16,0 0-25 15,0 0 86-15,0 0-3 16,0 0-21-16,-22-4-33 16,17 17-21-16,-1 11 48 15,-1 10-21-15,1 9-17 16,0 8 38-16,6 17-9 0,0-5 1 15,2 5 9 1,15-3-56-16,6-14 12 0,5 1-14 16,2-15 1-16,3-10 1 15,-2-18-2-15,-1-9 0 16,-2 0 3-16,-5-23 5 16,-5-13 1-16,-8-6-9 15,-6-5 6-15,-4 0 4 16,-4 5-4-16,-13 5 9 15,-5 7 17-15,-3 10-32 16,0 10-1-16,0 10 0 16,0 0 1-16,3 17 5 15,7 7-5-15,3 6-44 16,12 11-29-16,0-7-266 0,12-8-427 16</inkml:trace>
  <inkml:trace contextRef="#ctx0" brushRef="#br0" timeOffset="129233.9">15680 2859 1030 0,'0'0'373'15,"0"0"-265"-15,0 0-89 16,0 0-6-16,0 0 22 0,100-46-25 15,-68 42 70 1,2 4-23-16,1 0-40 0,-3 13 27 16,-3 7-29-16,-9 6 4 15,-9 4 7-15,-9 6-24 16,-2 5 9-16,-16 4-11 16,-10 2 0-16,-9 2-1 15,-1-5 1-15,1-5 0 16,4-8 21-16,6-10-21 15,6-6 9-15,9-10-9 16,7-4 1-16,3-1 7 16,6 0-7-16,12-4-1 0,7-1 25 15,5 5-24 1,4 0 22-16,1 0 2 0,-3 6-24 16,4 5 29-1,-6-3-29-15,-3-2 0 0,-3-3-1 16,-4-3-79-16,-4 0-43 15,0-17-105-15,-6-8-258 16,0 0-132-16</inkml:trace>
  <inkml:trace contextRef="#ctx0" brushRef="#br0" timeOffset="129385.9">16127 3018 557 0,'0'0'529'15,"0"0"-394"-15,0 0 5 16,0 0-53-16,62 88-2 15,-36-56-11-15,-1-1-28 0,2-4 5 16,-1-6-43-16,4-7-8 16,-8-4-151-16,-5-9-336 0</inkml:trace>
  <inkml:trace contextRef="#ctx0" brushRef="#br0" timeOffset="129564.25">16282 3084 26 0,'0'0'1322'0,"0"0"-1116"16,-45 81-70-16,24-39-103 15,3 0 51-15,0 0-46 16,6-8-37-16,2-4-2 0,7-11-50 16,3-13-107-1,0-6-242-15,6 0-476 0</inkml:trace>
  <inkml:trace contextRef="#ctx0" brushRef="#br0" timeOffset="129791.77">16386 2894 1431 0,'0'0'229'0,"0"0"-64"16,11 78-82-16,-4-35-2 15,2 4 17-15,0-2-44 16,1-4-29-16,1-4-10 16,-1-8-15-16,-1-6-37 0,3-9-73 15,-3-10-88-15,3-11-76 16,0-14-210-16,-5-6-206 0</inkml:trace>
  <inkml:trace contextRef="#ctx0" brushRef="#br0" timeOffset="130097.75">16538 2928 962 0,'0'0'286'0,"0"0"-96"16,0 0-95-16,0 0-36 15,0 0 55-15,3 106 0 16,3-53-67-16,5 2-11 16,5 2-5-16,5-5-22 0,6-9-10 15,4-10 1-15,2-10 0 16,3-15 1-16,0-8-1 15,-1-6 0-15,-3-18 18 16,-5-8-11-16,-10-8 3 16,-6-3-1-16,-10-4 12 15,-1 2 39-15,-9 3-21 16,-15 3-24-16,-5 8-15 16,-6 10-7-16,-4 10 1 15,-2 11 6-15,0 0 0 16,4 15-1-16,-3 26-50 15,12-7-126-15,8-3-382 0</inkml:trace>
  <inkml:trace contextRef="#ctx0" brushRef="#br0" timeOffset="130310.1">16745 2526 1625 0,'0'0'181'0,"0"0"-128"16,0 0-53-16,0 0-39 16,0 0-16-16,88-17-219 15,-76 17-541-15</inkml:trace>
  <inkml:trace contextRef="#ctx0" brushRef="#br0" timeOffset="130736.87">16896 2433 960 0,'0'0'217'16,"0"0"-159"-16,0 0-12 15,0 0-39-15,0 0 112 16,0 0-14-16,93 8-31 16,-81 3 15-16,-3 4-47 0,-8-1-13 15,-1 3-29-15,0 2 18 16,-12-4 2 0,-2 0 11-16,1-6-30 0,6-3 17 15,2-4-17-15,5-2-1 16,0 0-29-16,0 0-85 15,9 0 30-15,3-3 15 16,5 3 29-16,0 0 39 16,2 12-3-16,-2 5 4 15,-3 3 55-15,-5 1 59 16,-5 1 33-16,-4-1-33 16,0-3-64-16,-10-1 30 15,-7-5-31-15,-4-3 0 0,-1-4-17 16,1-5-32-16,2 0-29 15,0 0-115-15,5 0-183 16,3 0-633-16</inkml:trace>
  <inkml:trace contextRef="#ctx0" brushRef="#br0" timeOffset="131755.75">16957 3042 1217 0,'0'0'259'0,"0"0"-110"15,0 0-85 1,0 0-20-16,0 0 43 0,0 0 51 16,0 0-65-16,36 103-30 15,-30-70-10-15,-1-1-33 16,-2-3 12-16,0-2-12 15,-2-9 8-15,3-5 0 16,-2-5-8-16,-2-7 0 16,1-1 0-16,1-7 0 15,1-15-2-15,0-4-33 16,1-6-18-16,1-2 52 16,-2 8-10-16,2 5 11 15,0 10 0-15,0 8-16 16,-1 3 10-16,4 13-5 15,-1 9 11-15,2 7 8 0,0-3 6 16,2-2 3-16,-1-6 8 16,0-5-25-16,3-7 0 15,-2-6-1-15,0 0-5 16,-2-12-8-16,1-10 5 16,-1-3-27-16,-3-3 0 15,-1 0-41-15,0 7 50 16,-3 7-5-16,1 7-6 15,-2 7 16-15,2 3-11 16,0 14 33-16,2 5 8 16,1 1-2-16,0-4 2 15,0-2-8-15,1-5-2 0,-2-5-7 16,-1-4 9-16,-1-3-73 16,-3 0-42-16,0-11-110 15,0-3-68-15,-3-2-7 16,-7 4 300-16,1 7 30 15,0 5 70-15,5 0-57 16,0 8-10-16,4 10 11 16,0 2 25-16,2-3 34 15,13 0-60-15,1-5-12 16,5-7-23-16,1-5-8 16,1-3-4-16,1-16-67 15,-2-8-33-15,-1-8-90 16,-6-5 122-16,-3-3 72 15,-3-3 93-15,-8-6 6 16,-1-3-15-16,0 0 4 0,-6 2 2 16,-4 9 77-16,1 15 3 15,3 13-20-15,0 16-93 16,-3 8-38-16,3 24 7 16,0 12-25-16,3 11 19 15,3 2-19-15,0 1 4 16,2-8 29-16,8-4-21 15,5-13-6-15,0-8 12 16,1-11-17-16,2-6 5 16,3-8-7-16,0 0-1 15,-3-5-6-15,1-5 7 16,-4 3 0-16,2 7 5 16,-2 0 5-16,1 8 3 15,-1 11 31-15,0 2-22 0,-6 4 13 16,-2-1-33-16,-3 2 18 15,-4-4-10-15,0 0-4 16,-5-3-12-16,-10-2-19 16,0-7-139-16,1-3-368 0</inkml:trace>
  <inkml:trace contextRef="#ctx0" brushRef="#br0" timeOffset="132013.1">17772 3179 1232 0,'0'0'644'0,"0"0"-505"15,0 0-42-15,0 0-54 16,0 0-43-16,0 0-11 16,0 0-24-16,0 20-236 15,0-17-914-15</inkml:trace>
  <inkml:trace contextRef="#ctx0" brushRef="#br0" timeOffset="132747.7">18006 2956 846 0,'0'0'173'0,"0"0"-121"16,0 0 41-16,-33 104 37 16,30-66 15-16,3-1 27 15,0-4-95-15,14-3-63 16,5-9 62-16,0-5-54 15,2-7-4-15,0-9 15 16,0 0-6-16,-1-15 21 0,-3-12-17 16,-2-4-15-1,-4-5 33-15,-7-5-29 0,-4-1-9 16,0-1-2-16,-11 2-9 16,-5 4-1-16,1 11 0 15,-3 4 1-15,2 10 16 16,1 12-9-16,-3 0-6 15,2 14-2-15,-2 10-30 16,3 17-72-16,3-7-174 16,6-5-515-16</inkml:trace>
  <inkml:trace contextRef="#ctx0" brushRef="#br0" timeOffset="132916.31">18249 3235 1445 0,'0'0'205'16,"0"0"-97"-16,0 0-98 15,0 0-10-15,0 0-35 16,0 0-122-16,0 0-391 0</inkml:trace>
  <inkml:trace contextRef="#ctx0" brushRef="#br0" timeOffset="133257.73">18368 2853 734 0,'0'0'671'0,"0"0"-594"16,0 0-64-16,-25 86 22 15,22-45 23-15,3 2 38 16,2-2-21-16,17 1-68 15,3-9 5-15,2-7-6 16,5-9 4-16,-3-11-6 16,3-6 4-16,-4-6 5 15,-1-17 7-15,-4-6-18 16,-6-8 2-16,-6-4-4 16,-7-2 1-16,-1-3 19 15,-9 0-13-15,-10 3 14 16,-2 4-1-16,-3 9-9 15,0 9 19-15,-3 13-30 16,1 8-19-16,0 1-23 0,-6 30-139 16,6-1-97-16,8-2-300 0</inkml:trace>
  <inkml:trace contextRef="#ctx0" brushRef="#br0" timeOffset="133625.29">18692 2823 1119 0,'0'0'184'0,"0"0"-109"15,0 0-57-15,0 72 31 16,11-58 29-16,6-6 11 16,5-4-7-16,0-4-56 15,0 0 9-15,-1-13-14 16,-6-6-20-16,-6-2 31 16,-3-5-8-16,-6 3-5 15,0 0 5-15,-9 4-18 16,-8 5 54-16,-3 6-29 15,-4 8-31-15,-1 0 0 0,0 19-73 16,-3 15-41-16,7-3-139 16,8-4-509-16</inkml:trace>
  <inkml:trace contextRef="#ctx0" brushRef="#br0" timeOffset="133897.37">18671 3110 1114 0,'0'0'193'15,"0"0"3"-15,0 0-114 16,27 72 22-16,-15-63 33 16,6-8-70-16,1-1 24 15,-1-7-28-15,1-10-44 16,-3-7 15-16,-5-3-21 0,-8-1-5 16,-3-1 9-1,0 6-17-15,-10 4-3 0,-7 5 3 16,-3 7 0-16,-1 7 17 15,-2 0-17-15,1 12 0 16,3 4-7-16,5 2-76 16,7 1-79-16,7-7-149 15,0-5-298-15,0-4-341 0</inkml:trace>
  <inkml:trace contextRef="#ctx0" brushRef="#br0" timeOffset="134160.56">18973 2781 1283 0,'0'0'183'0,"0"0"-14"15,0 0-57-15,0 0 18 16,0 0-20-16,41 99-26 16,-41-60-31-16,-7 4-8 15,-10 1-21-15,0 0-24 16,0-1 30-16,7-6-18 15,5-7 25-15,5-2-14 16,0-7-12-16,6-4-12 16,12-5 1-16,3-4-25 15,4-3 3-15,10-5-96 16,-5-7-117-16,-7-6-680 0</inkml:trace>
  <inkml:trace contextRef="#ctx0" brushRef="#br0" timeOffset="134475.65">19293 3025 1046 0,'0'0'158'0,"0"0"-116"0,0 0 13 15,0 0-23-15,0 0 7 16,0 0-39-16,0 0 25 16,56-33 87-16,-56 33 20 15,0 0-27-15,-10 0 9 16,-2 12-67-16,-2 2-47 15,3-1-213-15,3-5-736 0</inkml:trace>
  <inkml:trace contextRef="#ctx0" brushRef="#br0" timeOffset="135308.65">19508 2716 468 0,'0'0'398'16,"0"0"-281"-16,0 0-3 16,92-4 22-16,-60 4 6 15,-1 9 1-15,-4 5-58 16,-6 8-22-16,-6 1 11 16,-9 2-27-16,-6 0-31 15,0 1 38-15,-18-2-30 16,-2-4 9-16,-2-3-33 15,0-5 1-15,4-4 15 16,5-3-16-16,5-5-1 16,6 0 0-16,2 0-58 0,0-8-68 15,13-2 30 1,6 0 35-16,3 4 60 0,3 6-3 16,1 0 5-16,2 6 27 15,-1 9 8-15,-5 4 48 16,-4 5 8-16,-10-1 1 15,-8 2-17-15,0-2-34 16,-17 1 7-16,-2-4-2 16,-7-3-30-16,0-4 2 15,0-6-18-15,4-4-3 16,2-3-12-16,4 0-87 16,10-14-48-16,5-5-364 0,1 1-562 15</inkml:trace>
  <inkml:trace contextRef="#ctx0" brushRef="#br0" timeOffset="135667.84">19920 2862 1099 0,'0'0'206'16,"0"0"-145"-16,0 0 14 15,-26 97 43-15,26-67 26 16,6 2-61-16,14-5-27 16,5-6-4-16,5-6-49 15,1-8 6-15,2-7-1 0,-2 0-8 16,-1-18 0 0,-5-5 15-16,-5-7-15 0,-8-5 9 15,-8-2-9-15,-4-2 0 16,-1-1-10-16,-14 1 20 15,-6 5 0-15,-1 5 36 16,-2 11-33-16,0 11-12 16,-5 7-1-16,3 7-2 15,-1 16-48-15,6 10-24 16,10 19-67-16,8-9-102 16,3-6-394-16</inkml:trace>
  <inkml:trace contextRef="#ctx0" brushRef="#br0" timeOffset="136005.7">20221 2839 108 0,'0'0'1288'0,"0"0"-1189"16,0 0-37-16,0 0-46 15,-28 78 15-15,23-44 52 16,5-1-25-16,0-2-23 15,11-7-5-15,8-6-19 16,5-8 16-16,1-10-11 16,3 0-5-16,-2-14 14 0,-2-11-17 15,-5-6-8 1,-5-6 0-16,-7-2 0 16,-7-2 19-16,0 0-9 0,-9 5 18 15,-9 9 36 1,-6 6-55-16,-4 15 7 0,-3 6-16 15,-2 11-8-15,1 18 7 16,6 9-69-16,0 19-68 16,10-10-201-16,7-8-1021 0</inkml:trace>
  <inkml:trace contextRef="#ctx0" brushRef="#br0" timeOffset="136389.7">20541 2648 1091 0,'0'0'240'16,"0"0"-140"-16,0 0-50 15,0 82-40-15,0-38 87 16,0 2-8-16,0 2-20 15,0-8-11-15,5-6-34 16,0-9-13-16,-2-8-11 16,0-9-12-16,0-5 12 15,1-3 10-15,3-7 21 16,1-16 4-16,4-8-34 0,3-9 0 16,0-5 17-1,3-4-9-15,-2 4-3 0,3 3-6 16,-1 6 0-16,-1 10-3 15,-1 9 9-15,-4 6-6 16,-3 9 0-16,-2 2-43 16,-7 22-99-16,0 2-107 15,-3 1-451-15</inkml:trace>
  <inkml:trace contextRef="#ctx0" brushRef="#br0" timeOffset="136555.46">20613 2911 1234 0,'0'0'367'0,"0"0"-198"16,0 0-58-16,0 0-65 0,96 72-16 15,-63-57 19-15,-2 0-49 16,-4-5 0-16,-6 4-10 16,-11-8-269-16,-8 1-679 0</inkml:trace>
  <inkml:trace contextRef="#ctx0" brushRef="#br0" timeOffset="137679.93">15075 3873 758 0,'0'0'189'0,"0"0"-90"16,0 0 45-16,0 0 74 15,103 7-48-15,-57-7-44 16,6 0 15-16,20-2-84 15,23-13-12-15,26-5-32 0,14-2-7 16,2-2 58 0,-5 3-15-16,-5 4-18 15,6 1-16-15,1 3-8 0,6 0-7 16,2 4 1-16,3 2-1 16,2 6 28-16,1 1-26 15,-2 0 11-15,-1 0 0 16,0 1-11-16,-4 0-3 15,-3-1 1-15,-1 2 0 16,2-2 3-16,-1 0-1 16,5 1 7-16,-1-1-5 15,1 0-4-15,-1 2 0 16,-3-1-2-16,-2 1-4 16,-3 1 5-16,0 0 2 15,-1-3-1-15,0 0 13 16,-3 0-4-16,-7 0-18 15,-8 0 5-15,-9-6 4 0,-9 1-5 16,-16 1 11-16,-20-1-6 16,-16 2 12-16,-7 0-3 15,3-2-8-15,1 0-1 16,1-3 1-16,-9 3 7 16,-6-2-8-16,-1 2 21 15,-3 2 5-15,0 3-20 16,5 0 1-16,0 0-7 15,3 0-5-15,2 7 4 16,0-2 1-16,-4-1 0 16,-4-1 1-16,-4-2 1 0,-3-1-4 15,-5 0-14 1,-1 0-27-16,-6 0 15 0,-5 0-52 16,-2-4-57-16,0 0-423 15</inkml:trace>
  <inkml:trace contextRef="#ctx0" brushRef="#br0" timeOffset="145256.75">17203 4515 1185 0,'0'0'238'0,"0"0"-161"16,0 0-46-16,0 0 33 15,11-76 33-15,-2 42-18 16,3-7-34-16,0-2-14 16,2-1-22-16,-1-1-2 15,-3 0-7-15,0 1 1 16,-2 7 19-16,-2 5-19 15,-1 3 8-15,-2 7 14 16,-2 5-21-16,2 6 20 16,-3 5-2-16,0 6-14 15,0 0 37-15,0 4-37 16,3 17-5-16,1 24 17 16,5 25-9-16,0 1-6 0,0-3-3 15,-3-11 2 1,-1-15 9-16,-1 0-10 0,-1-3 4 15,0-9 1-15,-1-12-6 16,-1-7 0-16,2-9-41 16,0-2-162-16,0 0-512 0</inkml:trace>
  <inkml:trace contextRef="#ctx0" brushRef="#br0" timeOffset="145469.53">17606 4579 1580 0,'0'0'302'0,"0"0"-212"0,0 0-34 16,0 0-38-16,0 0 63 16,0 0-36-16,0 0-44 15,3 14-2-15,-1-14-18 16,4-9-134-16,-2-5-159 15,2-3-975-15</inkml:trace>
  <inkml:trace contextRef="#ctx0" brushRef="#br0" timeOffset="146090.49">17779 4151 1497 0,'0'0'269'16,"0"0"-187"-16,0 0-79 15,0 0 7-15,0 0 2 16,0 0-3-16,90-64 26 16,-61 58-25-16,4 4 5 0,0 2 13 15,-2 0-27-15,-5 13 39 16,-7 2-20-16,-5 7-10 16,-10 3 21-16,-4 3-15 15,-9 6 8-15,-16 0-2 16,-7 1-22-16,-2-4 0 15,0-5 0-15,4-7 0 16,9-5 18-16,5-6-18 16,8-5 1-16,5-3-1 15,3-3-8-15,0-13-29 16,11-2-30-16,10-1-2 16,4 2 60-16,3 7 2 15,5 6 7-15,0 4 8 16,1 7 0-16,-1 17 27 15,-5 3 10-15,-4 7-19 0,-10 2 29 16,-10-2-20-16,-4 2 11 16,-6-4 10-16,-13-2-54 15,-7-5-4-15,-3-8-5 16,-3-7 7-16,-1-10-3 16,2 0 3-16,1-10-39 15,6-11-20-15,8-2-64 16,15-5-79-16,1 6-360 15,3 4-147-15</inkml:trace>
  <inkml:trace contextRef="#ctx0" brushRef="#br0" timeOffset="146457.75">18231 4383 1038 0,'0'0'226'0,"0"0"-22"16,0 0-61-16,0 0-88 15,0 0 18-15,0 0-13 16,0 71-16-16,9-39-8 16,8-1-36-16,5-5 9 15,6-6-9-15,5-9 3 16,0-6 15-16,0-5-10 16,0-7 1-16,-3-12 23 15,-7-9-18-15,-3-5 21 16,-11-3-12-16,-6-3-7 0,-3 0 22 15,-6 0-23 1,-14 3 7-16,-4 5 25 0,-7 6-38 16,-5 10 12-16,-1 9-9 15,-2 6-6-15,-1 12 10 16,0 17-16-16,2 6-6 16,10 5 6-16,7-1-46 15,12 1-44-15,9 5-93 16,15-11-166-16,5-9-593 0</inkml:trace>
  <inkml:trace contextRef="#ctx0" brushRef="#br0" timeOffset="146842.84">18659 4233 1570 0,'0'0'290'15,"0"0"-208"-15,0 0-50 16,0 0-31-16,-58 108 81 16,56-65-30-16,2 4 2 15,8-3 1-15,16-4-54 16,6-9-1-16,6-7 0 16,1-14 1-16,0-8 0 15,2-2-1-15,-3-12 0 16,-4-13 18-16,-3-8-12 0,-5-4-6 15,-8-2 15 1,-7-3-15-16,-3 1 35 0,-6 1-4 16,0 6 2-1,-10 5 32-15,-11 5-54 0,-9 7 30 16,-10 7-29-16,-7 8-1 16,-6 2-22-16,-2 12-8 15,7 8-21-15,6 4 1 16,8 12-104-16,10-3-61 15,12-5-449-15</inkml:trace>
  <inkml:trace contextRef="#ctx0" brushRef="#br0" timeOffset="147395.72">19296 4059 1377 0,'0'0'312'0,"0"0"-161"0,0 0-90 16,0 0-31-16,0 0 53 16,0 0-57-16,0 0 40 15,8 47 2-15,-7-12-53 16,1 11 25-16,-2 5-34 16,0 10 13-16,0-1 0 15,-5 1-4-15,2-6-16 16,0-9 1-16,3-10 0 15,0-9-7-15,0-11 8 16,5-7-1-16,4-7 0 16,5-2-11-16,3-1 5 15,4-13-6-15,2-2-28 16,2-1 39-16,-2-1-9 0,3 4 10 16,-1 3 2-1,0 3 4-15,2 5-8 0,3 3 2 16,3 0 0-16,3 0 13 15,1 3-12-15,4 3 17 16,-3-1-5-16,-1-2-13 16,-4-1 0-16,2 3-68 15,-10-3-140-15,-4 1-510 0</inkml:trace>
  <inkml:trace contextRef="#ctx0" brushRef="#br0" timeOffset="148884.28">14792 5531 1039 0,'0'0'164'16,"0"0"-87"-16,0 0-21 16,0 0 40-16,-11 110 77 15,11-30-32-15,0 29-55 16,6 15-17-16,6-3-29 16,-3-27-9-16,-5-31-3 15,-1-17-26-15,-1-11 7 16,-2 2-9-16,0 2-9 0,0-3 7 15,0-9-57-15,-5-12-69 16,-1-11-66-16,-10-8-15 16,4-14-315-16,-4-6-134 0</inkml:trace>
  <inkml:trace contextRef="#ctx0" brushRef="#br0" timeOffset="149205.9">14414 5598 918 0,'0'0'181'0,"0"0"-124"15,0 0-50-15,14-94 45 0,5 72 38 16,6 2 45-16,7 2-3 16,7 0-49-16,8 4-6 15,7 6-27-15,7 6-11 16,8 2 20-16,1 10-58 15,-1 14 14-15,-4 10-6 16,-7 4-3-16,-10 6 27 16,-15 4-5-16,-16 3-9 15,-15 2 25-15,-4 5-35 16,-26-1-9-16,-10-1 0 16,-6 0 1-16,0-7-15 15,5-7-3-15,4 3-102 16,13-16-113-16,9-7-447 0</inkml:trace>
  <inkml:trace contextRef="#ctx0" brushRef="#br0" timeOffset="149403.94">15251 6227 1435 0,'0'0'289'16,"6"80"-207"-16,-5-26-48 15,-1 7-18-15,0-2 26 16,0-8 46-16,0-5-57 16,0-9-20-16,0-11-11 15,-1-7-158-15,-8-9-356 16,-1-7-484-16</inkml:trace>
  <inkml:trace contextRef="#ctx0" brushRef="#br0" timeOffset="149590.91">15095 6466 1360 0,'0'0'314'15,"0"0"-219"-15,0 0-69 16,83-26-20-16,-40 16 71 16,6-1-37-16,2 0-23 15,-5 0-17-15,-1 0-29 16,-5-8-177-16,-10 5-318 15,-11 2-531-15</inkml:trace>
  <inkml:trace contextRef="#ctx0" brushRef="#br0" timeOffset="149771.46">15457 6154 1152 0,'0'0'402'16,"0"0"-216"-16,0 95-101 15,0-45-12-15,3 4-23 16,7 2-13-16,1-6-14 16,1-1-23-16,4-4-57 15,-2-11-267-15,-3-14-558 0</inkml:trace>
  <inkml:trace contextRef="#ctx0" brushRef="#br0" timeOffset="150083.65">15742 6469 1340 0,'0'0'184'15,"0"0"-144"-15,0 0 54 16,0 0 27-16,97 1 5 16,-74-12-22-16,-3-3-75 15,-4-1-4-15,-7 1-25 16,-6 2 2-16,-3 4 2 15,-1 4-4-15,-16 4-4 0,-7 0 3 16,-2 16 2 0,-1 8 27-16,5 6-13 0,8 4 1 15,8 2 40-15,6 0-35 16,0-2-4-16,15-2-14 16,9-9-3-16,3-4-11 15,4-11-40-15,14-8-91 16,-7-5-143-16,-5-9-771 0</inkml:trace>
  <inkml:trace contextRef="#ctx0" brushRef="#br0" timeOffset="150304.04">16395 6232 1652 0,'0'0'250'0,"0"0"-199"16,0 0-51-16,82 19 10 15,-45-13-9-15,1-2 6 16,-4-2-7-16,-3 1-41 16,-8-1-221-16,-12-1-692 0</inkml:trace>
  <inkml:trace contextRef="#ctx0" brushRef="#br0" timeOffset="150467.73">16514 6414 1731 0,'0'0'289'0,"0"0"-221"16,99 5-68-16,-50-2-49 15,-3 0 43-15,-4 0 3 16,-6 6-48-16,-12-1-188 15,-11 0-952-15</inkml:trace>
  <inkml:trace contextRef="#ctx0" brushRef="#br0" timeOffset="172731.74">17345 6229 1136 0,'0'0'200'0,"0"0"-144"15,0 0-27-15,0 0-14 16,0 0 69-16,0 0-10 16,-65 62-42-16,65-33 16 15,0 4-11-15,1 9 8 16,15-1 13-16,8-1-31 16,4-3-8-16,5-7-16 15,3-10 4-15,0-12-3 16,1-8 4-16,-1 0 6 15,-4-22 49-15,-6-12-30 16,-5-6-11-16,-7-7-2 0,-10-4-20 16,-4-2 17-1,-3 0-15-15,-15-1-1 0,-4 6 7 16,-6 4-8-16,-5 11-1 16,-3 8 1-16,-2 11 0 15,3 11-4-15,-2 3 4 16,7 15-13-16,3 15-21 15,7 26-104-15,7-4-236 16,9-4-492-16</inkml:trace>
  <inkml:trace contextRef="#ctx0" brushRef="#br0" timeOffset="172921.59">17900 6658 1662 0,'0'0'285'16,"0"0"-211"-16,0 0-74 15,0 0 0-15,0 0-21 16,0 0-61-16,0 0-75 16,20-26-402-16</inkml:trace>
  <inkml:trace contextRef="#ctx0" brushRef="#br0" timeOffset="173199.64">18227 6181 1502 0,'0'0'230'0,"0"0"-144"16,0 0-36-16,0 0 2 15,0 0-5-15,0 0-39 16,0 0 0-16,-11 46-7 16,11-2 1-16,2 9 8 15,5 5-9-15,2 0-1 16,2-2 0-16,-1-6-12 16,2-9-20-16,2-9-135 15,3-13-120-15,-2-11-89 16,0-8-173-16</inkml:trace>
  <inkml:trace contextRef="#ctx0" brushRef="#br0" timeOffset="173527.93">18488 6099 1075 0,'0'0'198'16,"0"0"-142"-16,0 0-35 15,0 72-11-15,1-38 52 16,10-1-21-16,8-8 10 16,8-5 32-16,3-6-46 15,3-7-13-15,1-7-1 16,-1 0-1-16,-2-12 36 0,-3-6-14 16,-4-7 3-16,-9-2 4 15,-6 0-13-15,-8-3 8 16,-1 3-14-16,-6 2-7 15,-14 4 7-15,-7 5-16 16,-3 10-16-16,-4 6 0 16,-4 7 0-16,1 19-29 15,-3 23-103-15,7-2-204 16,8-8-443-16</inkml:trace>
  <inkml:trace contextRef="#ctx0" brushRef="#br0" timeOffset="173844.01">18574 6434 447 0,'0'0'818'15,"0"0"-732"-15,2 83-37 16,8-47-39-16,11-7 58 16,6-4 44-16,6-6-11 15,6-9-30-15,2-6-34 16,-1-4-28-16,-4-4 17 15,-4-14 13-15,-10-5 20 16,-10-5 6-16,-7-5-29 16,-5-1-7-16,-5-4-4 15,-16 1-25-15,-10 4 10 16,-9 7-8-16,-5 6-1 0,-3 10 7 16,0 10-7-16,5 5-2 15,7 18-5-15,11 8-51 16,14 19-81-16,8-9-222 15,3-7-674-15</inkml:trace>
  <inkml:trace contextRef="#ctx0" brushRef="#br0" timeOffset="174309.62">19126 6148 1041 0,'0'0'601'15,"0"0"-531"-15,0 0-41 16,0 0-7-16,0 0 15 16,0 0-14-16,0 0-21 15,3-47 6-15,27 45-8 16,6 2 2-16,4 0-1 15,0 4 7-15,-2 9-7 16,-4 8-1-16,-3 1 0 16,-7 7 1-16,-8 0 0 15,-11 6 7-15,-5 4-7 0,-16 4 10 16,-19 4-10 0,-5 0-1-16,-5-1 0 15,6-8 2-15,8-7 4 16,9-7-6-16,11-9 0 0,7-7 0 15,4-1-2-15,0-5 2 16,10-2 9-16,14 2 26 16,6-1 28-16,4 4-35 15,4 0-16-15,3 1-1 16,1 0-11-16,3-2-13 16,20-4-88-16,-8 0-203 15,-8-9-502-15</inkml:trace>
  <inkml:trace contextRef="#ctx0" brushRef="#br0" timeOffset="175029.92">19888 6378 196 0,'0'0'1468'16,"0"0"-1363"-16,0 0-98 15,-48 75-7-15,41-45 0 16,7-5 2-16,0-1 24 15,17-7 5-15,9-3-19 16,7-7-12-16,5-7 16 16,0 0-16-16,1-11 2 15,-6-11-2-15,-6-4-8 16,-9-6-17-16,-8-2-5 16,-10-2-37-16,-3 1 17 15,-18 2 35-15,-9 5 15 0,-3 8 24 16,-7 10 35-16,0 10-42 15,-2 5 63-15,-1 17-69 16,4 9-4-16,6 6-4 16,11 1 23-16,10-2-14 15,12-5-12-15,0-6-1 16,21-7-8-16,13-7 4 16,7-7-6-16,3-4 9 15,4-7-58-15,-5-10 2 16,-1-2-27-16,-8-3 28 15,-7 5 38-15,-6 5 14 16,-3 10-1-16,-7 2 7 16,-4 11-1-16,-1 12 19 0,0 9 7 15,4 0 5 1,7-2 4-16,5-6 6 0,5-6-3 16,6-9-21-16,4-9-6 15,0 0 6-15,1-17-17 16,-5-12 6-16,-4-10-6 15,-6-8-17-15,-9-6 10 16,-9-19-7-16,-5-24 13 16,-24-26-20-16,-9-5-49 15,0 22 11-15,10 30 59 16,9 38 96-16,4 11-32 16,1 7 30-16,1 5-53 0,0 9 1 15,0 11-42-15,2 43 1 16,3 38 0-16,3 37 0 15,21 9 42-15,13-10-26 16,2-33-16-16,-5-32 15 16,-4-19-16-16,-2-8-8 15,8 8-65-15,-6-5-207 16,-6-7-561-16</inkml:trace>
  <inkml:trace contextRef="#ctx0" brushRef="#br0" timeOffset="175629.96">20204 6282 939 0,'0'0'883'0,"0"0"-813"0,0 0-70 16,0 0-22-16,0 0 22 16,90 0 11-16,-42 0-11 15,5 0 6-15,4-4-6 16,-2 3 0-16,-8-1 4 15,-4 2 2-15,-11 0-5 16,-6 12 2-16,-5 10 3 16,-5 10-3-16,-7 5 22 15,-4 5-10-15,-4-3 14 16,-1-3-16-16,0-8-1 16,0-8-5-16,3-9-5 0,2-7-2 15,3-4 6 1,5-12-5-16,3-14 9 0,3-11-10 15,4-7-33-15,-1-6 18 16,-1 2-18-16,0 2-27 16,0 8 4-16,-3 10 24 15,0 17 26-15,-5 11-7 16,0 14 13-16,-4 20 23 16,-3 9-16-16,3 1 8 15,-3-2 3-15,2-5-7 16,1-8 19-16,1-7-20 15,-1-9-4-15,0-6 8 16,1-7-12-16,1 0 8 16,1-15 18-16,4-12-28 15,2-9 12-15,0-5-12 0,1-5 0 16,-1 5 0-16,0 7-20 16,-3 17 18-16,0 13 1 15,-4 8-4-15,0 24 5 16,-3 12 16-16,-1 7 2 15,-1 1 14-15,0-1-30 16,-4-5-2-16,-2 5-18 16,-12-14-348-16,-6-7-645 0</inkml:trace>
  <inkml:trace contextRef="#ctx0" brushRef="#br0" timeOffset="176592.52">14874 7183 694 0,'0'0'377'16,"0"0"-169"-16,0 0-72 16,0 0-25-16,0 0-15 15,0 0-48-15,0 0-19 16,12 0-3-16,10 0 47 16,11 0 31-16,11 2-44 15,9-2-30-15,21 0 3 16,23 0-18-16,29-2-1 15,17-6-9-15,9-1-4 16,4 0 8-16,0-2 3 16,9 1-12-16,4 3 0 15,2 1-1-15,-1 3 1 16,3-2 0-16,-1 3-1 0,4-1 1 16,6-1 7-16,4-2-6 15,7-4-2-15,6-1-4 16,3-3 5-16,8 0 0 15,2-2 1-15,0 1 5 16,0 3-6-16,-2 0 0 16,-6 5 0-16,-1 0 6 15,-1 0-7-15,-7-3 1 16,-6-2-8-16,-8-5 8 16,-11 3 1-16,-8 3-1 15,-10 3 12-15,-8 4-11 16,-7 4 0-16,-10 0 16 15,-9 0-15-15,-14 0 14 16,-19 0-15-16,-22 0 0 0,-17 3 5 16,-10 1-4-16,0-1-2 15,0 4 0-15,-1-1-3 16,-12 0 2-16,-6-1 1 16,-8-2-15-16,-4-3-9 15,-3 0-43-15,-2 0-9 16,0-17-152-16,-2-3-378 15,-4-1-126-15</inkml:trace>
  <inkml:trace contextRef="#ctx0" brushRef="#br0" timeOffset="176951.62">21702 5564 801 0,'0'0'316'0,"0"0"-208"16,0 0-88-16,0 0-1 15,0 79 26-15,0-18 59 16,3 37 37-16,13 45-57 0,2 18 5 16,-1 2-10-1,-7-16-20-15,-1-32 1 0,1-15-34 16,0-23-13-16,-3-21 3 16,-1-17-15-16,1-8-1 15,-1 8 0-15,-3-3-104 16,-3-9-478-16</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6-11T20:22:01.942"/>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FF0000"/>
    </inkml:brush>
  </inkml:definitions>
  <inkml:trace contextRef="#ctx0" brushRef="#br0">5937 1771 1068 0,'0'0'160'0,"0"0"-118"15,0 0-20-15,0 0-7 16,0 0-14-16,0 0 6 15,0 0 6-15,50-78-13 16,-23 65 9-16,1 9 14 16,3 4-17-16,-1 0 17 15,0 17 42-15,-5 9-36 16,-8 10-26-16,-5 6 0 16,-12 8-3-16,0 4 1 15,-21 8-1-15,-9 1 5 16,-4-2-5-16,-4-3 0 15,1-7 0-15,0-12-4 16,6-10-25-16,8-10 11 16,7-14 18-16,7-5-1 0,7-8 1 15,2-15-52-15,3-4 25 16,11-4 11-16,5 6 15 16,3 6 0-16,1 7 1 15,5 9 2-15,4 3 15 16,-1 8 24-16,6 10 36 15,-1 5-19-15,-2 3-22 16,-1-3-23-16,1-5-12 16,1-6-1-16,-4-9-54 15,15-11-123-15,-10-11-181 0,-3-8-321 16</inkml:trace>
  <inkml:trace contextRef="#ctx0" brushRef="#br0" timeOffset="354.24">6513 1806 126 0,'0'0'1214'16,"0"0"-1082"-16,0 0-129 15,0 128 4-15,0-39-7 16,8-3 11-16,10-18 20 16,3-23-12-16,1-20 1 15,3-1-20-15,8-2 1 16,3-10 0-16,1-10-1 0,1-2 9 15,-1-24-8 1,-3-10 11-16,-6-11 4 0,-5-7-16 16,-7-6 7-16,-10-2 5 15,-6-1-12-15,-4 2 19 16,-20 5-10-16,-7 4-8 16,-7 9 18-16,-2 10-19 15,-3 12 47-15,2 10-11 16,1 9-36-16,0 7 7 15,7 15-7-15,5 11-9 16,13 5 8-16,15 23-68 16,1-10-160-16,17-9-390 0</inkml:trace>
  <inkml:trace contextRef="#ctx0" brushRef="#br0" timeOffset="736.95">7234 1688 909 0,'0'0'118'16,"0"0"-79"-16,0 0-37 15,0 0 9-15,116 77 15 16,-77-77 76-16,4-2-50 0,-4-15-3 16,0-5 6-1,-5-5 15-15,-13-2-16 0,-3-1 39 16,-14 0 1-16,-4 1-18 16,-6 3 3-16,-16 4-13 15,-8 3-18-15,-7 7 18 16,-8 7-40-16,-6 5-18 15,-4 11-8-15,0 15-3 16,6 9-5-16,13 6-1 16,15 16-80-16,9-12-99 15,11-7-355-15</inkml:trace>
  <inkml:trace contextRef="#ctx0" brushRef="#br0" timeOffset="1014.45">7878 1394 1285 0,'0'0'220'0,"0"0"-177"15,0 74-16-15,-10-12 21 16,-8 21 82-16,-12 26-22 15,-10 10-54-15,-4-6-8 16,0-13-32-16,8-28-13 16,11-17 7-16,8-19-8 0,8-9-10 15,0-3-40 1,5-11-114-16,1-3-142 0,3-10-353 0</inkml:trace>
  <inkml:trace contextRef="#ctx0" brushRef="#br0" timeOffset="1351.72">7793 2009 1149 0,'0'0'259'16,"0"0"-195"-16,0 73-50 16,0-34-13-16,3 3 13 15,17-6-7-15,5-5 57 0,13-7-22 16,4-10-30-16,6-11 37 15,0-3-28-15,1-16-21 16,-1-14 13-16,-7-7-13 16,-8-5 8-16,-13-3 8 15,-7 1-16-15,-13 4 23 16,0 1 36-16,-22 7-15 16,-8 6 19-16,-7 7-9 15,-4 10-19-15,-5 9-26 16,1 3-9-16,2 19-6 15,7 11-11-15,10 4-22 16,10 3-49-16,15 15-152 16,1-9-112-16,0-8-350 0</inkml:trace>
  <inkml:trace contextRef="#ctx0" brushRef="#br0" timeOffset="2508">8721 1981 967 0,'0'0'341'15,"0"0"-268"-15,0 0-72 16,0 0-1-16,0 0 13 16,0 0-4-16,0 0 30 15,40-54-13-15,-25 54-14 16,4 0 8-16,3 1 3 15,3 17 78-15,0 6-52 16,0 7-36-16,-2 5-2 16,-8 1-10-16,-4 1 0 15,-6-4-1-15,-5-6-24 16,0-6 24-16,0-5 12 0,0-8-12 16,0-4 0-16,0-5 9 15,0 0-1-15,-3-14-8 16,-1-11-3-16,2-8-4 15,2-4 6-15,0-7-11 16,4 1 0-16,7 1-22 16,6 7-1-16,0 8 25 15,1 10-3-15,2 10 3 16,-1 7 10-16,5 10 0 16,-3 16 19-16,4 8 3 15,-4 5-13-15,-2 0 11 16,-5-6 4-16,-5-5-4 15,-3-9 21-15,0-8-35 0,-5-5 0 16,1-6-6-16,-1 0 0 16,1-19 9-16,2-11-9 15,1-6-15-15,2-7 2 16,3 1-44-16,1 3 24 16,4 8 14-16,-2 9 3 15,1 14 16-15,7 8 0 16,-1 6 23-16,4 19 16 15,-3 8-15-15,2 1 5 16,-4 4 3-16,-7-4 0 16,-3-1 32-16,-2-3-64 15,-4-6 0-15,-3-7-96 16,0-5-246-16,0-6-756 0</inkml:trace>
  <inkml:trace contextRef="#ctx0" brushRef="#br0" timeOffset="2937.06">9697 1281 519 0,'0'0'369'16,"0"0"-272"-16,-3 93-68 15,-2-11-5-15,5 33 107 16,0 19 31-16,0-1-13 16,3-7-50-16,0-22-41 15,0-8-42-15,0-19-7 16,-3-18-7-16,0-15 0 16,1-8 10-16,1 3-12 0,1 0-9 15,1-2-20-15,4-14-106 16,-2-10-190-16,1-13-439 0</inkml:trace>
  <inkml:trace contextRef="#ctx0" brushRef="#br0" timeOffset="3581.74">9915 1939 1209 0,'0'0'131'0,"0"0"-131"16,0 0-39-16,42-75 38 15,-22 63 1-15,1 8 14 16,6 4 28-16,2 9 25 16,3 15 25-16,-2 7-52 15,-5 5-18-15,-4 4 10 16,-8 1 16-16,-7-2-7 15,-6-3-12-15,0-7-27 16,0-7 4-16,0-7-6 16,0-8 2-16,0-5 3 15,-1-2-5-15,-1-13-11 16,2-13-17-16,0-8-26 16,0-10-17-16,0-4 10 15,12 2-28-15,2 5 32 16,3 8 17-16,0 10 30 0,2 13 4 15,2 10 12-15,0 6 20 16,1 22 22-16,-1 5-14 16,-3 7 48-16,-2 1 27 15,-3-4-45-15,-3-3-29 16,-3-8-10-16,-1-11 0 16,-1-4-24-16,-2-10 9 15,0-1-7-15,4-2 5 16,1-17-8-16,-1-9-1 15,4-10-59-15,0-3-55 16,3-5-64-16,1 4 62 16,0 6 17-16,1 7 27 0,-1 15 63 15,3 9 10-15,-1 5 39 16,3 15 89-16,1 14-41 16,-1 3 1-16,-3 3 23 15,0 2-30-15,-7-1-19 16,-1-2-30-16,-3 0-32 15,0 9-38-15,0-9-47 16,-3-8-279-16</inkml:trace>
  <inkml:trace contextRef="#ctx0" brushRef="#br0" timeOffset="5871.57">6718 3437 1098 0,'0'0'234'15,"0"0"-157"-15,0 0 7 16,0 0 14-16,0 0-27 16,0 0-46-16,0 0-13 15,-14-75-12-15,14 51 1 16,11-2 3-16,5-2-4 15,8-1 0-15,0 4 2 16,4 4-2-16,5 8 0 0,6 10 0 16,1 3 0-1,2 20 1-15,1 16 20 0,-7 12-11 16,-9 10 9-16,-14 6-19 16,-11 2 0-16,-2 2-13 15,-14-5 1-15,-11-5 12 16,-5-8 0-16,2-11 1 15,-4-11 5-15,4-9-6 16,1-12 0-16,2-7 0 16,8-3-18-16,1-15-9 15,4-7-16-15,6 1 14 16,3 2 21-16,3 5-10 16,6 9 4-16,12 7 8 15,9 1 6-15,6 14 42 16,7 14 34-16,-1 5-37 0,1 0-2 15,0-1-30 1,-4-4-1-16,3-8-6 0,-3-10-22 16,0-10-28-16,7-17-164 15,-9-13-174-15,-7-3-193 0</inkml:trace>
  <inkml:trace contextRef="#ctx0" brushRef="#br0" timeOffset="6201.84">7353 3416 1063 0,'0'0'201'0,"0"0"-141"16,0 0-27-16,0 0-27 15,0 82 18-15,0-29 59 0,15 11-35 16,3 2 12-16,9-10-28 16,6-2-32-16,5-15 0 15,1-14-3-15,0-17-1 16,4-8-6-16,-6-15 11 15,-2-20-1-15,-2-23 0 16,-10-1 1-16,-9-8 7 16,-8 0-8-16,-6 10 9 15,-11-1 19-15,-14 10-18 16,-6 11 9-16,-5 13 25 16,-3 13 46-16,-7 11-43 15,6 7-40-15,-3 20-6 16,5 8-1-16,10 5-10 0,16 16-53 15,9-11-157-15,3-7-403 0</inkml:trace>
  <inkml:trace contextRef="#ctx0" brushRef="#br0" timeOffset="6788.1">8291 3525 1175 0,'0'0'260'16,"0"0"-188"-16,0 0-38 0,0 0 43 15,0 0 80 1,0 0-19-16,0 0-49 0,-98-62-48 16,68 62-39-16,2 1-1 15,-2 18-2-15,0 7-23 16,3 11 14-16,2 5 1 15,8 4-6-15,3 0 14 16,3-4-9-16,8-5-4 16,3-12 7-16,0-9-25 15,9-8-17-15,6-8-52 16,3-3 66-16,6-14 35 16,1-9-3-16,2-1 3 15,3 2-1-15,2 6 1 16,4 9 0-16,3 10 0 15,4 4 0-15,5 24 27 0,7 25 20 16,8 29-21 0,1 25-4-16,-7 12-22 0,-18-5 1 15,-20-17-1-15,-19-26 0 16,0-18 7-16,-5-13-6 16,-11-8-1-16,-9 2 14 15,-8-3-14-15,-9-4 6 16,-7-14 4-16,-2-13 5 15,-6-13 15-15,2-21-6 16,6-10 14-16,9-9 25 16,12-1-24-16,14 1-6 15,12 0-33-15,2 5 1 16,19 2-2-16,9 1-6 0,5 1-7 16,20-18-63-16,-9 13-138 15,-3 3-483-15</inkml:trace>
  <inkml:trace contextRef="#ctx0" brushRef="#br0" timeOffset="7299.16">10776 3749 58 0,'0'0'1529'0,"0"0"-1312"0,0 0-183 16,0 0-34-16,0 0 0 15,85-7 13-15,-40 4 7 16,10 1 13-16,5 0 8 16,3-1-8-16,1 1 9 15,-3-3-28-15,-1 1 2 16,-8 0-10-16,-9 0-5 16,-10 1-2-16,-6 0 1 15,-5-5-78-15,-3 0-148 16,-7-2-610-16</inkml:trace>
  <inkml:trace contextRef="#ctx0" brushRef="#br0" timeOffset="7698.11">12571 3244 1625 0,'0'0'328'15,"0"0"-264"-15,0 0-64 16,0 0-20-16,0 0 9 16,0 0 1-16,0 0 10 15,56 79 37-15,-24 1-14 16,-3 22 8-16,-5-5-25 16,-13-18-5-16,-5-28 3 15,-6-19-4-15,1 0-41 16,1-6-44-16,-1-7-73 15,-1-12-90-15,3-7-358 0</inkml:trace>
  <inkml:trace contextRef="#ctx0" brushRef="#br0" timeOffset="8079.67">12982 3367 933 0,'0'0'410'15,"0"0"-333"-15,0 0-61 16,5 78 0-16,2-32-15 16,5 8 22-16,8 3-3 15,9 0 8-15,9-6 2 16,8-4-24-16,3-11-4 16,5-13-2-16,1-14-6 15,-1-9 5-15,-6-11 1 0,-2-20 0 16,-10-11 20-1,-10-9-10-15,-12-4 1 0,-14-3 18 16,0 1-10-16,-23 3 24 16,-11 2 8-16,-6 8-7 15,-4 7 41-15,-3 10-22 16,2 13-38-16,0 11-16 16,2 5-9-16,6 21-6 15,1 13-9-15,9 10-23 16,8 4 12-16,10 0-37 15,10 10-93-15,16-14-184 16,7-10-432-16</inkml:trace>
  <inkml:trace contextRef="#ctx0" brushRef="#br0" timeOffset="8448.84">13656 3358 1508 0,'0'0'179'0,"0"0"-171"16,23 81-7-16,-7-27-1 15,8 8 0-15,6-2 2 16,4-5 15-16,7-9-17 16,2-15 1-16,2-12 5 15,1-17-5-15,-1-3 7 16,-2-24-7-16,-6-12 22 0,-4-9 4 15,-8-7-27-15,-8-2 16 16,-10 0 3-16,-7 4 3 16,-10 4 0-16,-18 6-1 15,-14 5 24-15,-12 9-1 16,-6 7-23-16,-7 9-6 16,-2 11-15-16,7 0-10 15,8 17 9-15,15 12-16 16,11 7-61-16,15 25-90 15,7-8-200-15,6-5-482 0</inkml:trace>
  <inkml:trace contextRef="#ctx0" brushRef="#br0" timeOffset="9274.48">14646 3459 1311 0,'0'0'202'0,"0"0"-176"16,0 0-26-16,0 0-37 16,-97 12 37-16,74 4 13 15,4 4 23-15,2 7 2 16,8 1-36-16,3 5 9 15,6-3-11-15,0-3-9 16,6-2 9-16,11-9 0 16,1-5-1-16,4-8-32 0,2-3 14 15,-2-3 17 1,4-14 1-16,-4-3 1 0,-1-1 0 16,-5-1 11-16,1 2 12 15,-4 4 6-15,-1 3-14 16,-2 6-1-16,0 7-14 15,1 0 2-15,3 13 3 16,13 27 23-16,13 30-15 16,11 30 3-16,-1 8-16 15,-6-3-9-15,-15-10-1 16,-11-16 10-16,-7-2 13 16,-10-4-12-16,-1-12-1 15,0-8 9-15,-6-11-7 16,-7-3-2-16,-4 3 0 15,-6 4 1-15,-7 2 7 16,-9-11-8-16,-7-11 1 16,-5-10 11-16,-3-12-6 0,1-4 23 15,6-20 37-15,7-11-6 16,12-11-6-16,8-8-35 16,10-8 7-16,9-5-20 15,1-4-4-15,14-2-2 16,13 1 0-16,7 6 0 15,7 7 3-15,3 10-3 16,1 11 0-16,4 11 0 16,1 7-1-16,-3 7 1 15,-3 4 0-15,-6 3 0 16,-6 2 0-16,-8 0-109 0,-8 0-186 16,-7 0-568-16</inkml:trace>
  <inkml:trace contextRef="#ctx0" brushRef="#br0" timeOffset="11203.05">15921 3545 872 0,'0'0'221'16,"0"0"-151"-16,0 0-69 15,0 0 9-15,-103-31 19 16,71 27 47-16,-2 3-4 16,0 1-7-16,-2 0-25 15,3 1-26-15,1 11-5 16,7 5-3-16,5 3-6 16,8 5-1-16,6 5 0 15,6 4-23-15,4 0 24 16,14 1 0-16,7-7 1 0,2-9-1 15,0-7 0-15,-2-11 48 16,0-1-20-16,0-20-11 16,-3-13 10-16,-3-11-27 15,-4-10 0-15,-4-8-26 16,-4-2-28-16,-4-6 13 16,-3 1-9-16,0 2 2 15,-3 5 4-15,-7 10-21 16,1 13 65-16,1 16 6 15,2 18 45-15,4 5-20 16,2 39-30-16,0 31 0 16,17 33 28-16,9 8-13 15,1-17 6-15,-1-29-9 0,-4-35-11 16,1-12-2 0,6-6 0-16,3-7 7 0,3-5 10 15,-4-8-11-15,-4-23 1 16,-3-9-7-16,-7-7-9 15,-4-7 9-15,-6-1 0 16,-2 2-8-16,-4 8 7 16,-1 12 1-16,2 16 0 15,3 17 10-15,6 14-3 16,8 38 47-16,12 25-4 16,1 3-36-16,-1-9 8 15,0-14-22-15,-4-22 0 16,3-7-7-16,0-6-63 0,-2-22-93 15,-11-20-134 1,-8-9-362-16</inkml:trace>
  <inkml:trace contextRef="#ctx0" brushRef="#br0" timeOffset="11331.57">16201 3139 1416 0,'0'0'195'0,"0"0"-195"15,0 0-314-15,0 0-206 16,0 0 201-16</inkml:trace>
  <inkml:trace contextRef="#ctx0" brushRef="#br0" timeOffset="11691.15">16579 3312 1273 0,'0'0'183'16,"0"0"-183"-16,0 0-20 15,-102 50 20-15,75-32 13 16,8-3 7-16,8-1 6 16,10 2-26-16,1 4-16 15,17 2-3-15,11 3-34 16,10 3 2-16,3-2-7 15,-1 1 26-15,-1-4 32 0,-8-1-7 16,-8-5 7-16,-10-2 6 16,-10-2 35-16,-3-5 114 15,-12 1-64-15,-15-4-9 16,-12-2-22-16,-4-3-38 16,-1 0 2-16,5 0-4 15,9-8-20-15,9-1-28 16,15-5-187-16,6 3-294 15,0 0-357-15</inkml:trace>
  <inkml:trace contextRef="#ctx0" brushRef="#br0" timeOffset="13487.15">16862 3575 1197 0,'0'0'210'0,"0"0"-155"16,52 73-40-16,-28-49 4 15,1-4-19-15,-1-8 12 16,-3-9 10-16,3-3 18 16,-2-6 23-16,-5-14-32 15,-2-9-31-15,-11-2-23 16,-4-6-38-16,0-1-9 16,-19-1-3-16,-5 5 40 15,-6 3 33-15,-4 11 5 16,0 8 31-16,-1 12-13 15,4 4-22-15,1 24 6 16,5 8-6-16,7 6 5 16,7 2 49-16,10-3-22 0,1-5-12 15,10-10-6-15,13-8-14 16,7-10 37-16,7-8-20 16,0-3-16-16,3-21 8 15,0-10-10-15,-4-9 2 16,-4-6-2-16,-7-4-5 15,-7-4-6-15,-3-1 2 16,-11 0-8-16,-4 4 16 16,0 10 2-16,-3 10 4 15,-5 12 52-15,0 16 31 16,3 6-31-16,4 26-57 16,1 40-3-16,0 33 3 0,18 9 0 15,1-15 8 1,4-27-8-16,-4-32 0 0,2-12 0 15,6 0-1-15,6-4 1 16,4-8 18-16,3-10-18 16,-4-8 1-16,-2-20-2 15,-2-11-24-15,-7-8-7 16,-6-4 12-16,-8-2-1 16,-7 7 20-16,-4 8 0 15,0 11 1-15,0 13 13 16,0 14-8-16,-1 10-5 15,1 25-1-15,0 12 1 16,0 6 12-16,1 3-1 16,12-6-1-16,3-5 1 15,3-15-10-15,0-6 9 0,5-16 6 16,2-8-16-16,-3-5-8 16,0-22-10-16,-1-9-21 15,-4-6-24-15,-7-6-73 16,-5 1 0-16,-6 5 63 15,0 6 41-15,0 10 32 16,-3 11 11-16,-2 15 44 16,2 8-28-16,3 25-25 15,0 10 38-15,0 9 21 16,12 3-13-16,7-4 3 16,5-7-31-16,3-9 14 0,1-12 12 15,2-11-37 1,-3-12-1-16,2 0-8 0,-4-23-22 15,-1-11-10-15,-5-11-25 16,-5-1-10-16,-7-6 29 16,-4 4 31-16,-3 5 7 15,0 8 35-15,0 12 20 16,0 11 8-16,0 12-14 16,0 10-24-16,3 21 9 15,6 13-14-15,7 9 33 16,5 0-21-16,6-5-24 15,4-3 6-15,4-12-13 16,-1-12 5-16,2-12 8 16,1-9-14-16,-4-2 0 15,-3-22-12-15,-5-11-15 0,-7-5 2 16,-3-6-19 0,-9 0 20-16,-3 2 23 0,-3 8-8 15,0 8 9-15,0 16 0 16,0 12 6-16,0 6-1 15,0 26-3-15,0 13 7 16,4 9 15-16,8 0-18 16,5-5 6-16,2-9-12 15,1-8 2-15,2-11 11 16,0-13-13-16,-1-8-1 16,0-3-5-16,-2-19-26 15,-2-11 1-15,-3-6-17 0,-3-4-6 16,-5-3 22-1,-3 6-41-15,0 5 36 0,-2 12 36 16,1 14-12-16,2 9-13 16,2 20 26-16,5 16 5 15,4 7 28-15,1 5 9 16,5-3-23-16,0-7-17 16,0-8 5-16,1-12-3 15,0-10-3-15,-2-8 1 16,-2 0 14-16,-3-19-16 15,-5-9-1-15,-5-7-5 16,-5-2-36-16,0-2 22 16,-14 3-9-16,-8 3 29 15,-5 6 29-15,-1 9-9 16,-2 9-11-16,2 7-3 0,4 2-5 16,6 2 19-1,3 4-18-15,7 1 4 0,7-3-6 16,1-4-16-16,6 0-83 15,13-2 55-15,5-11 1 16,4-1-30-16,2-1-70 16,0 5 37-16,0 3 106 15,0 7 6-15,-2 0 110 16,2 23 68-16,0 6-4 16,-2 9-97-16,-4 3-39 15,-3 1 38-15,-8-2-17 16,-1-8-56-16,-4-8 4 15,-2-7-13-15,-2-10 5 0,1-7-6 16,2 0 1 0,2-12 0-16,2-15 0 0,2-2-16 15,0-3 15-15,4 4-1 16,-2 5 2-16,1 12 5 16,-1 11 5-16,4 1 21 15,-1 23 14-15,3 6-11 16,-2 4 10-16,-5 0-22 15,-2-2-21-15,-8-5 4 16,-4-8-5-16,0-6-72 16,-19-13-57-16,-3 0-237 15,-2-13-558-15</inkml:trace>
  <inkml:trace contextRef="#ctx0" brushRef="#br0" timeOffset="13652.21">18922 3042 983 0,'0'0'819'0,"0"0"-635"16,22-86-102-16,-7 49-54 15,-3 2-28-15,0 3-3 16,-2 3-20-16,-10 0-108 16,0 7-240-16,-7 9-653 0</inkml:trace>
  <inkml:trace contextRef="#ctx0" brushRef="#br0" timeOffset="13825.69">18285 2945 1685 0,'0'0'351'16,"0"0"-245"-16,0 0-57 15,0 0-28-15,0 0-21 16,0 0-2-16,0 0-7 15,-27 0-106-15,14 0-393 0</inkml:trace>
  <inkml:trace contextRef="#ctx0" brushRef="#br0" timeOffset="14980.34">9003 3529 636 0,'0'0'179'0,"0"0"-110"16,0 0-41-16,0 0-12 15,0 0 10-15,-85 33 1 16,77-27-4-16,1 1-16 16,7-1-6-16,0 1 0 15,0 1-1-15,0 1-23 16,7 0 22-16,7-2-2 16,6 6-13-16,5-2 22 15,3 1-6-15,7 3 28 16,0 1-27-16,-1 1 18 15,-4-1 39-15,-2 1 55 16,-11-3-53-16,-2-2-32 0,-9 0 1 16,-5 0 29-1,-1 0 62-15,0 1-72 0,-12-1-29 16,-6 1-11 0,-2-3 6-16,-3-5-13 0,-1-2 9 15,-1-3 12-15,1 0-15 16,6-6-7-16,2-3-13 15,5-1-82-15,4-1-17 16,4-1-86-16,3-5-103 16,6 2-1-16,3 2-22 0</inkml:trace>
  <inkml:trace contextRef="#ctx0" brushRef="#br0" timeOffset="15904.38">9228 3889 163 0,'0'0'159'16,"0"0"-101"-16,0 0 103 15,0 0-21-15,91 7 32 16,-73-25-35-16,-5-8-17 16,-2-4 2-16,1-4-50 15,-6-5-18-15,-6 3-19 16,0 0 11-16,-2 5 17 15,-11 6 2-15,-4 3-45 16,-3 8 2-16,0 6 0 16,-1 6-22-16,0 2 0 15,3 5-10-15,2 13-27 0,4 5 20 16,7 8-14-16,5-1 24 16,0 4 7-16,6-4-6 15,11-2 6-15,2-6 0 16,2-5 0-16,-3-8 0 15,1-4-24-15,-3-5 24 16,-2-2 10-16,-3-13 3 16,-2-10 12-16,0-5-12 15,-3-8-3-15,-3-5 8 16,-3-3-18-16,0-4-7 16,0-1-2-16,0 2-51 15,-5 4-11-15,-1 10 12 16,-1 11 48-16,4 14 1 0,3 10-4 15,0 3-101 1,0 28 82-16,0 10 33 0,16 23 32 16,-1 1-3-16,3 2-9 15,4-1 3-15,-4-17-14 16,6-2 11-16,0-13 1 16,-2-15-21-16,-2-9 29 15,-1-10 28-15,-2-5-24 16,-3-20-2-16,-3-11-31 15,-2-8 0-15,-3-2-35 16,-5-3 3-16,-1 3 26 16,0 4-13-16,0 9-7 15,0 9 25-15,0 14-12 16,-1 10 13-16,1 3-68 0,0 25 58 16,3 16 10-16,7 10 26 15,5 4 3-15,3-2-8 16,3-8-20-16,1-11 0 15,-1-12-1-15,2-11 1 16,-4-12 42-16,-4-2 17 16,3-16-28-16,-6-12-6 15,-2-9-26-15,-4-4-1 16,-3-2 0-16,-3 1 1 16,0 1 3-16,-3 4-1 15,-5 8 4-15,1 8 11 16,4 10-7-16,3 11 30 15,0 7-40-15,0 25 0 0,12 11 12 16,5 9-11-16,3 1 7 16,3-3-4-16,1-12-4 15,1-11-9-15,2-14-46 16,0-13-82-16,1-18-24 16,-6-14-160-16,-5-4-609 0</inkml:trace>
  <inkml:trace contextRef="#ctx0" brushRef="#br0" timeOffset="16130.13">9951 3110 1362 0,'0'0'228'0,"0"0"-173"15,0 0-46-15,0 0-8 0,6 109 11 16,12-40 27-16,8 21-4 15,1-5 14-15,-2-9-36 16,-4-13-13-16,-8-17-5 16,2-1-83-16,-1 3-98 15,-8-13-90-15,-5-13-244 16,-1-10 109-16</inkml:trace>
  <inkml:trace contextRef="#ctx0" brushRef="#br0" timeOffset="16489.09">10053 3588 616 0,'0'0'535'0,"0"0"-459"0,0 0-61 16,0 0-6-16,0 0-9 15,0 0 1-15,0 0 32 16,82-18 11-16,-64 18 2 16,3 5 4-16,-2 7-24 15,-1 7 48-15,0 7 26 16,-3 5-58-16,4 6-18 15,0 1-18-15,0-5-5 16,1-4 8-16,3-8-9 16,-2-8 0-16,-2-12 0 15,3-1 1-15,-5-11 17 16,2-13-2-16,-7-9 12 16,-3-2 16-16,-6-5-18 0,-3 3 27 15,0 3-2 1,-12 5-21-16,-7 8 2 0,-7 10-8 15,-5 11-9-15,1 0-9 16,-3 22-6-16,2 14-57 16,-2 33-91-16,9-10-190 15,5 0-503-15</inkml:trace>
  <inkml:trace contextRef="#ctx0" brushRef="#br0" timeOffset="57560.46">6701 662 712 0,'0'0'188'16,"-22"0"-84"-16,8 0-58 15,-5 0 0-15,-3 0 83 0,-8 7-30 16,-3 4-39-16,-9 5-29 16,-5 3-9-16,-7 0 40 15,-3 5 6-15,-1 3-28 16,-5 2-21-16,-5 3-12 15,5 2-4-15,-1 0 22 16,3 0 5-16,3-1-2 16,3-1-18-16,4 0-8 15,3-1 6-15,8-2-8 16,2 0 0-16,4 0-1 16,3 0-2-16,4 3 2 15,0 4 1-15,0 3 0 16,2 6 3-16,0 2-3 15,-1 1 0-15,4 2 0 16,1 3-5-16,2-1 5 0,2 3 0 16,5 1 0-16,3 2 1 15,5-2-1-15,2-4-1 16,2-3-21-16,0-2 22 16,6 0 6-16,6-2 8 15,6 2-12-15,4-2-2 16,4 0-6-16,5-2 6 15,3 3 9-15,7-3-7 16,2 1 22-16,3 0-18 16,2-4-6-16,0-1 11 0,-1-4-9 15,1-3 7 1,1-2 4-16,2-2-12 16,-2-2 27-16,2-2-6 15,4-3-12-15,-2-3 12 0,0-3-22 16,1 1 13-16,2-4-12 15,1 0-1-15,1 0 6 16,-1-3-6-16,3 2 0 16,-2-4 13-16,-1 0-13 15,-2 1 0-15,1-3 0 16,1-3 0-16,0 0 6 16,-2-2-5-16,2 0-1 15,-1 0 14-15,-2-4-14 16,3-3 0-16,-2 0 1 15,0 0-1-15,2 1 7 0,-2 1-7 16,6 0 1 0,-3 1-1-16,2 3 0 0,0 1 0 15,-1 0 0-15,-2 0 0 16,-2 0 1-16,-4 0-1 16,3 0 7-16,-4-1-7 15,1 0 0-15,3-1 0 16,1 1 0-16,0-3 6 15,3 1-5-15,0 1-1 16,0-1 0-16,2 2 3 16,-3 0-3-16,0 1 0 15,1 0 0-15,-3 0-5 16,3 0 5-16,0 1 0 0,0 3 0 16,-1 1 9-1,3 3-9-15,-3-3-8 0,2 1 8 16,1-1 0-16,5-1 24 15,1 1-11-15,0 0-13 16,2 0 11-16,5-1-11 16,-1-1 0-16,3 0 0 15,2-3 1-15,8 0 1 16,15 0-1-16,12 0-1 16,0-10 2-16,-21 1-2 15,-21 1 0-15,-24-1 0 16,0 1 6-16,8-2 5 15,13-2-11-15,8-4 6 16,2-1 7-16,-2 0-13 16,1-1 0-16,-3-2 0 0,-4 2 6 15,-1-4-6-15,-4 3 1 16,-3-5-1-16,-1 1 6 16,-6-3-6-16,0-1-6 15,-4-1 6-15,-3-3 0 16,-3 1 1-16,-2-1 8 15,-3-1-9-15,-3 2 9 16,-4-3-9-16,0-1-1 16,-2 1 1-16,-4-1-7 15,0 1 6-15,-4 1 2 16,-1-3-1-16,-3 2 1 16,-5-1 0-16,-2 0-1 0,-4-2 0 15,-5-1-4 1,-2-1 4-16,0-4 0 0,-9 2 1 15,-8-2 0-15,-5 1 0 16,-5 1-2-16,-2-1 0 16,-6 1 1-16,-2-3 0 15,-6 0 7-15,-1 1-7 16,-5-3 18-16,0 1-18 16,-5-1 0-16,1 0 0 15,-1 1 1-15,1 2 8 16,0 2-2-16,-1 1-7 15,1 3 1-15,0 2-1 16,-2 5 0-16,-2 0 0 16,1 4 1-16,-2 2 5 0,0 1-5 15,-2 3-1-15,2-1 7 16,1 3-7-16,-3 0 0 16,5 1 0-16,0-1 0 15,1 0 10-15,-1 0-10 16,1 0 8-16,-3-1 2 15,-1 3-10-15,-3 1 0 16,-3 0-1-16,0 2 1 16,-6-1-1-16,-11 0 1 15,-17 3 0-15,-11-3 4 16,-1 4-3-16,7 1-1 16,22 2 0-16,22 6 0 15,8-3 3-15,6 3-3 16,-12-2 1-16,-7 2 7 0,-11-2-2 15,1 2-6-15,1 0 0 16,0 0-1-16,3 0 1 16,-14 0 0-16,-13 0 0 15,-16 0 3-15,-8 0-1 16,6 2-2-16,8 0 0 16,8 1-1-16,-6-3-5 15,-6 2 6-15,-1-2 0 16,-4 0 9-16,1 0-9 15,-7-2 0-15,7-1 0 16,-3 3-3-16,6 0 3 16,5 0 1-16,2 5-1 15,4 9 0-15,1 0 2 0,8 7-2 16,2 7 0 0,17 1-10-16,12 5 8 0,-11 25-15 15,-7 40-59-15,-9 31-105 16,8-9-350-16,23-5-654 0</inkml:trace>
  <inkml:trace contextRef="#ctx0" brushRef="#br0" timeOffset="76368.95">4940 3743 841 0,'0'0'279'0,"0"0"-192"15,0 0-64-15,0 0 25 16,-12 0 89-16,12 0 55 16,0 0-53-16,0 0-44 15,0 0-38-15,0 0-32 16,0 0 20-16,0 0-2 16,0 0-10-16,0 0 3 15,0 0-36-15,0 0 0 16,0 0 0-16,7 0-4 15,10-2 2-15,8-1 2 16,9-1 0-16,11 0 6 0,4 1-6 16,5 3-1-16,1-2 0 15,-4 2-6-15,-2 0 7 16,-3 0 0-16,-7 0 0 16,-3 5 9-16,-6 2-3 15,-5-1-8-15,-7 1 2 16,-2-1-3-16,-5-2 3 15,-2-1 0-15,-5-2 0 16,-1-1-1-16,-1 0-133 16,-2-1-128-16,0-19-50 15,0 2-280-15,0 1 192 0</inkml:trace>
  <inkml:trace contextRef="#ctx0" brushRef="#br0" timeOffset="77164.1">5553 3602 388 0,'0'0'635'0,"0"0"-479"16,0 0-91-16,0 0 21 16,0 0 46-16,0 0-9 15,0 0-28-15,0 19-54 16,0 2-25-16,0 8-10 16,0 10 7-16,0 3-13 15,0 4 1-15,0-1 0 16,3-1 10-16,0-5-10 15,-2-6 10-15,1-8-10 0,-1-10 0 16,1-6-1 0,-1-5 0-16,1-4 0 0,-1 0 41 15,-1 0-10-15,0-8-22 16,0-12 16-16,0-9-25 16,-3-9 7-16,-4-10-7 15,-4-4 1-15,-2-3-1 16,1-3 6-16,0 2-5 15,0 3 2-15,0 4-3 16,6 6 0-16,-1 10 0 16,1 8-1-16,3 5 1 15,1 7 0-15,1 6 0 16,1 2 0-16,0 4-1 0,0 1 0 16,0 0 0-1,0 0-18-15,1 7 13 0,11 6 0 16,8 7 6-16,3 3 13 15,6 2-12-15,2 2-2 16,6 4 1-16,4 1-3 16,2 3 3-16,2 2 2 15,1 1-1-15,-3-1 11 16,0-4-12-16,-5-2 0 16,-7-3 0-16,-6-5 1 15,-8-4 12-15,-1-4 5 16,-8-2 9-16,-4-4 15 15,-2-2 4-15,-2-3 9 16,0 3-11-16,0 1-32 16,-8 2 17-16,-11 2-27 0,-2 3 0 15,-11 3 14-15,-9 1-16 16,-4 2-2-16,-4 0-28 16,2 1 30-16,3 0 17 15,5-3-6-15,6-2-10 16,6-5 6-16,8-4-6 15,7-2-1-15,3-3 0 16,9-3-7-16,0 0-14 16,0 0 14-16,0 0-21 15,0 0-8-15,6 0 17 16,3 0-13-16,-1 0-79 16,0 0-23-16,-5-23-86 0,-1 0-102 15,-2-1-404-15</inkml:trace>
  <inkml:trace contextRef="#ctx0" brushRef="#br0" timeOffset="78102.1">5426 3492 879 0,'0'0'234'0,"0"0"-159"0,0 0-7 16,0 0 16-1,0 0-30-15,37 100 11 0,-28-60-21 16,0 4-29-16,-3 4 15 16,0 4 14-16,-3 4 23 15,-3 1-22-15,0-4-45 16,0-2 24-16,0-7-13 15,0-10-9-15,0-5 18 16,0-8 2-16,0-5-20 16,0-7-2-16,0-2-2 15,0-6-7-15,0 1 5 16,0-2-3-16,0 0 7 16,0-2 1-16,2-11 12 15,-1-8 13-15,-1-11-20 16,0-5 6-16,0-10-11 0,0-7-1 15,-1-4 7-15,-7-6-7 16,2-1-2-16,-1-2-4 16,1 6-20-16,0 3 14 15,0 8-11-15,0 10 9 16,0 6 14-16,0 8 1 16,3 7 0-16,0 5 10 15,0 4-10-15,3 4 9 16,0 3-1-16,0 2-8 15,0 1 10-15,0 0-11 16,0 0 2-16,0 0-4 16,0 4-5-16,6 9 6 15,7 4 1-15,1 2 0 16,2 5 11-16,7 3-10 0,2 0 0 16,8 2 11-16,1 1-12 15,8 1 0-15,1 2-1 16,3-1 2-16,2 4 5 15,1-2-4-15,-4 2 4 16,-2-2 7-16,-7-2-13 16,-2-5 0-16,-5-1 0 15,-7-6 6-15,-4-2-5 16,-3-4 15-16,-6-5-3 16,-6-2 5-16,0-2-15 15,-3-2 31-15,0-2 23 16,0 0-5-16,0 0 17 15,-12 2-44-15,-6 1-14 0,-6-2-11 16,-10 4-11-16,0-1 1 16,-7 6 9-16,-2 0-1 15,-3 1 2-15,1 4 5 16,2 0 1-16,4-1 16 16,6 1-22-16,6-1 6 15,5-4-6-15,8 0 2 16,3-2-2-16,3-2 0 15,5-3-2-15,0 1-29 16,3 2-98-16,0 6-184 16,0-2-194-16,0 2-408 0</inkml:trace>
  <inkml:trace contextRef="#ctx0" brushRef="#br0" timeOffset="83117.98">6850 4974 456 0,'0'0'247'16,"0"0"-119"-16,0 0-8 15,0 0-19-15,0 0 17 0,0 0 5 16,0 0-39-16,0 0-31 16,0 0-13-16,0 0-13 15,0 0-1-15,0-5 6 16,0-5-26-16,0-4 1 15,0-6-7-15,0-3 1 16,3-2 0-16,2-4 0 16,1-2-1-16,0 1 1 15,4-2 0-15,-4 1-2 16,0 5 1-16,-1 2 0 16,-2 4-1-16,-2 6 1 15,1 4 0-15,-2 4-2 16,0 2 3-16,0 2-1 0,0 2 0 15,0 0-12 1,0 0 2-16,0 3-35 0,0 11 35 16,0 10 10-16,0 12 1 15,0 10 8-15,5 19 15 16,0-1-12-16,1 2 4 16,0-2 6-16,-1-13-22 15,-2 0 28-15,1-12-21 16,-3-7 24-16,1-11-5 15,-1-7-25-15,1-6 7 16,1-4-8-16,0-4-82 16,0 0-33-16,3-7-5 15,0-5-96-15,1-5-181 0</inkml:trace>
  <inkml:trace contextRef="#ctx0" brushRef="#br0" timeOffset="83517.23">7159 4841 385 0,'0'0'307'0,"0"0"-139"16,0 0-5-16,0 0 18 15,0 0-87-15,70 81-49 16,-43-67-23-16,3-5-21 15,3-7 18-15,1-2-13 0,1-10 8 16,-4-13-2-16,0-5-12 16,-2-3 24-16,-9-3 6 15,-5 0-2-15,-4 2 7 16,-10 2-9-16,-1 4 26 16,0 2 18-16,-15 4-6 15,-4 3 30-15,-5 3-27 16,-4 3-19-16,-2 5-6 15,-3 3-25-15,2 3 3 16,-1 0-20-16,4 5-11 16,4 7 1-16,6 5-24 15,5 4-60-15,5 0-80 16,8 12-72-16,0-7-284 16,0-2-134-16</inkml:trace>
  <inkml:trace contextRef="#ctx0" brushRef="#br0" timeOffset="83929.93">7346 5009 977 0,'0'0'182'16,"0"83"-102"-16,3-37-15 15,16 0-17-15,4-10 24 16,5-10 17-16,9-6-30 16,-1-10-25-16,1-7-7 0,-1-3 0 15,-2-12-11-15,-2-10 10 16,-7-7 3-16,-3-8-10 16,-8-1 19-16,-9 1 0 15,-5-1 10-15,0 1 12 16,-14 4-10-16,-7 6-6 15,-2 3 0-15,-5 4-26 16,0 8 49-16,-4 5-34 16,-2 7-15-16,1 0 4 15,-1 2-16-15,3 12-6 16,7 3 0-16,3 3-42 16,6 2 1-16,8 2-33 0,7 3-66 15,0 12-84 1,14-6-364-16,3-3-306 0</inkml:trace>
  <inkml:trace contextRef="#ctx0" brushRef="#br0" timeOffset="84694.77">8177 4937 905 0,'0'0'505'0,"0"0"-419"15,0 0-14-15,0 0 60 16,0 0 18-16,0 0-31 16,0 0-18-16,-63-76-31 15,48 72-45-15,-4 2-13 16,-1 2-12-16,-2 0 6 15,-4 10-9-15,1 7 3 16,0 5-9-16,4 6 8 16,0 2-23-16,6 4 18 15,5 2 5-15,2-1-21 16,8-1 21-16,0-4-17 16,11-7-16-16,8-6-12 15,5-6-94-15,4-9 83 16,3-2 15-16,-1 0-6 0,4-18 5 15,-2-3-12-15,-4-5 17 16,-2-1 21-16,-2-1-10 16,-5 6 20-16,-4 3 6 15,-5 9 0-15,-2 7 1 16,-1 3 0-16,5 15 73 16,3 14 22-16,13 26-47 15,13 26-29-15,9 25-13 16,2 9-5-16,-4-1 5 15,-8-13-5-15,-10-17-1 16,-9-12 6-16,-4-16-5 16,-10-13-1-16,-2-2 0 15,-5 3 1-15,0 4 2 0,0 1-2 16,-6-8 5-16,-8-10 27 16,-5-12 57-16,-8-10-44 15,0-9-3-15,-9-9-14 16,-4-18 3-16,-3-13-18 15,-1-11-4-15,4-5-6 16,8-4-3-16,7-1-1 16,8 1 0-16,9-1 1 15,8 1 3-15,0 2-4 16,15 0 0-16,9 4-6 16,3 1 3-16,4 4 2 15,2 4-26-15,4 4-38 16,3 2-67-16,17-4-114 0,-9 9-244 15,-6 5-163-15</inkml:trace>
  <inkml:trace contextRef="#ctx0" brushRef="#br0" timeOffset="85116">8997 4860 669 0,'0'0'413'0,"0"0"-222"15,0 0-27-15,0 0 0 16,0 0-9-16,0 0-48 16,0 0-49-16,-103-29-30 15,73 36-27-15,0 10 0 16,0 3-2-16,5 4-23 0,5 0 15 16,7 0 2-16,9-1-38 15,4-2-21-15,4-4-36 16,20-2-13-16,9-1 10 15,7-2 63-15,9-3 40 16,0 0 1-16,-2-1-8 16,-7 1 9-16,-4-1 1 15,-15 1-1-15,-2-1 16 16,-11 1 49-16,-7 1 82 16,-1 3-39-16,-12 1-58 15,-16 6 11-15,-8 1-21 16,-4-1 16-16,1-4 0 15,5-3-19-15,5-4-15 16,10-9-22-16,7 0-25 16,9-2-67-16,3-30-151 0,17 0-299 15,3 1-411-15</inkml:trace>
  <inkml:trace contextRef="#ctx0" brushRef="#br0" timeOffset="86226.95">9268 5017 1377 0,'0'0'273'16,"0"0"-202"-16,29 81-50 15,-15-55-15-15,-3-9-5 0,4-6-1 16,-3-8 11-16,0-3 23 16,4-2-6-1,-1-16-14-15,0-8-8 0,-6-8 5 16,-4-4-10-16,-5-1-1 15,0 0 10-15,-17-1-10 16,-8 3 13-16,-4 5 1 16,-2 9 39-16,0 9-9 15,2 10-17-15,4 4-7 16,7 18-20-16,3 15-13 16,9 10 7-16,6 8 5 15,0 1 1-15,17-2-1 16,8-8-5-16,6-9 5 15,6-15 0-15,1-14-1 16,2-4-9-16,-1-18 5 0,-2-15-22 16,-6-11-12-16,-6-9-7 15,-8-7 27-15,-8-3 10 16,-6-2 10-16,-3 3 1 16,0 7-1-16,-4 12 15 15,-4 11 20-15,2 17 9 16,2 15 29-16,2 3-34 15,2 43-31-15,0 32-4 16,21 29 2-16,9 10-3 16,2-19 18-16,-3-31-15 15,-5-30 7-15,4-13-13 16,7-1 20-16,2-5 16 16,8-6-36-16,-6-12-9 0,-5-7 7 15,-1-22-35-15,-8-13 5 16,-6-11-14-16,-10-7-44 15,-7-3 37-15,-2 7 6 16,0 10 32-16,0 12 15 16,-6 17 0-16,1 15 11 15,2 7-1-15,3 26 0 16,0 15 12-16,0 10-4 16,3 4 29-16,8-1 13 15,7-9-17-15,-2-9-4 16,2-13-25-16,4-12-13 15,-2-12 30-15,1-4-30 16,-1-16-1-16,-1-16-6 0,-2-9-23 16,-3-10 22-1,-8-4-33-15,1 1 5 0,-5 4 33 16,-2 9-13-16,0 15 15 16,0 12-1-16,0 14-1 15,4 8 2-15,2 23 9 16,5 16 14-16,2 8 27 15,2 6-22-15,4-6 0 16,4-5-3-16,0-10-25 16,2-13 31-16,1-11-30 15,1-13 6-15,-3-3 2 16,3-15-9-16,-6-14-10 16,3-10-4-16,-7-9-18 15,-4-19 22-15,-9-16-8 0,-4-16 18 16,-9-4-6-16,-12 17 7 15,0 21-1-15,5 26 3 16,2 8 4-16,0 6 27 16,3 6-6-16,-1 5 12 15,6 14 10-15,3 8-50 16,3 39 0-16,3 33-1 16,21 34-12-16,9 12 13 15,1-9 0-15,-5-29-6 16,-10-32-28-16,-7-17-55 15,-2-10-24-15,-4-3-67 16,-1-2-115-16,-5-10 37 16,-2-10-263-16,-11-4-67 0</inkml:trace>
  <inkml:trace contextRef="#ctx0" brushRef="#br0" timeOffset="86602.69">10418 5042 1164 0,'0'0'527'15,"0"0"-361"-15,0 0-51 16,0 0-85-16,0 0-10 15,78-76-8-15,-45 67-4 16,1 2 18-16,0 2-17 16,4 0-8-16,-1 4 10 15,-3-1-10-15,-3 2-1 16,-1 0 0-16,-3 12 1 16,-4 10 4-16,-1 10-5 15,0 8 1-15,-1 7 21 16,2 1-21-16,-1 1 9 0,2-8-10 15,1-9-9-15,2-12 9 16,0-12-12-16,6-8 12 16,-5-9 14-16,-1-20-6 15,-3-8-5-15,-7-8-2 16,-6-4 16-16,-6-3 37 16,-5 2-14-16,-8 4 10 15,-13 8 30-15,-9 8-31 16,-2 11-34-16,0 13-15 15,2 6-44-15,8 0-5 16,7 11-64-16,9 13-75 16,6-3-412-16,0-1-756 0</inkml:trace>
  <inkml:trace contextRef="#ctx0" brushRef="#br0" timeOffset="86807.55">11454 4930 1737 0,'0'0'346'16,"0"0"-247"-16,0 0-17 15,117 15-48-15,-65-11 40 16,5-4 30-16,1 0-53 16,-1 0-32-16,-3 0-19 15,-2 0-16-15,3-15-96 16,-13 3-107-16,-11-2-515 0</inkml:trace>
  <inkml:trace contextRef="#ctx0" brushRef="#br0" timeOffset="87331.1">13131 4705 198 0,'0'0'1392'16,"0"0"-1169"-16,0 0-162 0,0 0-46 16,0 0 13-16,99 66 102 15,-33-13-27-15,-1 3-32 16,10 4-6-16,-2 3-47 16,-10-15-2-16,4 3-16 15,-9-7 7-15,-9-8-6 16,-10-10-1-16,-11-5-31 15,-10-8-56-15,-9-8-145 16,-6-5-402-16</inkml:trace>
  <inkml:trace contextRef="#ctx0" brushRef="#br0" timeOffset="87675.64">13669 4752 1267 0,'0'0'404'0,"0"0"-271"16,0 0-104-16,0 0-6 16,-102 72 26-16,66-46 33 15,-1 8 10-15,-5 5-54 16,2 4-10-16,1 0 9 15,2-1-28-15,3 2 9 0,2-5-7 16,5-3-11 0,5-3 16-16,1-4-10 0,6-4-5 15,6-8 4-15,3-5-3 16,5-7-4-16,1-3-11 16,0-2-55-16,0 0-52 15,15-10-18-15,1-4-115 16,1-3-526-16</inkml:trace>
  <inkml:trace contextRef="#ctx0" brushRef="#br0" timeOffset="88029.21">14237 4969 1657 0,'0'0'268'0,"0"0"-198"16,0 0-69-16,0 0 1 0,0 0 12 15,0 0 15 1,92 0 21-16,-57 0-34 16,-1 0-14-16,0 0 13 0,-4-2-15 15,-3 2-1-15,-5 0-33 16,-6 0-82-16,-11 0-108 16,-4 0-292-16,-1 0-308 0</inkml:trace>
  <inkml:trace contextRef="#ctx0" brushRef="#br0" timeOffset="88256.1">14234 5193 876 0,'0'0'510'0,"0"0"-415"16,0 0 21-16,0 0 17 15,104 0 36-15,-59 0-62 16,-2 0-29-16,2 0-49 16,-5 1-29-16,-7 4 0 15,-2 6-37-15,-10 0-187 16,-10 0-666-16</inkml:trace>
  <inkml:trace contextRef="#ctx0" brushRef="#br0" timeOffset="156896.87">12332 1727 189 0,'0'0'1046'0,"0"0"-848"15,0 0-153-15,0 0-27 16,0 0-7-16,0 0 50 16,0 3 49-16,0-2-27 15,0 1-35-15,0 0-14 16,0 7-34-16,0 10 9 16,-4 10-9-16,-10 21 1 15,-7 28 13-15,-9 24-4 16,-1 7-4-16,1-10-1 15,6-21 2-15,9-28-7 16,4-14 0-16,3-7-2 0,-1 0-8 16,3 0 7-1,-1-1-39-15,2-10-77 0,4-11-87 16,1-7-54-16,0-14-232 16,0-8 91-16</inkml:trace>
  <inkml:trace contextRef="#ctx0" brushRef="#br0" timeOffset="157136.97">12147 1838 793 0,'0'0'290'0,"0"0"-196"16,0 0-66-16,0 0-22 0,0 0 4 16,0 0 30-1,0 0 81-15,106 84 54 16,-60-9-63-16,2 0-59 0,-5-9-20 15,-4-8-12-15,-5-15-21 16,2-1 10-16,3 1-3 16,-5-9-6-16,-7-12 3 15,-2-13-4-15,-7-14-93 16,-4-16-182-16,-8-10-398 0</inkml:trace>
  <inkml:trace contextRef="#ctx0" brushRef="#br0" timeOffset="157354.49">12623 1685 1011 0,'0'0'391'0,"0"0"-266"16,0 0-94-16,0 92 2 16,0-14 44-16,7 26 46 15,-1 7-21-15,3-17-65 16,-1-23-12-16,-2-29-25 15,1-6-3-15,5-3-45 16,0-2-164-16,10-8-134 16,-4-14-195-16,-1-9-12 0</inkml:trace>
  <inkml:trace contextRef="#ctx0" brushRef="#br0" timeOffset="157864.04">12860 2077 1071 0,'0'0'390'15,"0"0"-267"-15,0 0-69 0,0 0-29 16,0 86 42-16,0-39 22 16,0 3-48-16,6-3-29 15,9-8-12-15,7-8-6 16,7-9 6-16,3-12 7 16,4-8-5-16,0-2-2 15,0-22-29-15,-5-14-15 16,-4-9-13-16,-11-8-34 15,-5-4 46-15,-8 2-12 16,-3 7 29-16,-9 9 28 16,-11 10 22-16,-5 16 61 0,-3 9-30 15,-2 6-36 1,-3 23 9-16,5 15-25 0,-1 9 0 16,7 4 51-16,7-2-40 15,9-5-2-15,6-9-10 16,0-14 1-16,12-8-10 15,9-15 9-15,3-2-17 16,6-25-2-16,1-12-47 16,-1-7-50-16,-2-6-9 15,-4 5 59-15,-5 5 66 16,-5 9 6-16,-2 14 39 16,-5 11 21-16,-1 8-49 15,0 8 5-15,0 22 87 16,4 11-10-16,3 4-33 0,3 0-27 15,3-4-33-15,7-10 6 16,2-10-12-16,6-12-52 16,20-18-110-16,-9-13-196 15,-2-8-491-15</inkml:trace>
  <inkml:trace contextRef="#ctx0" brushRef="#br0" timeOffset="158278.72">13692 1763 1079 0,'0'0'403'0,"0"0"-284"16,0 0-87-16,0 0-13 15,-86 65 35-15,61-15 38 0,3 20-13 16,8 18-35-16,9-5-35 16,5-11-8-16,5-14-1 15,15-19-20-15,10-3 9 16,11-2 0-16,6-12-26 15,4-15-33-15,4-7-18 16,-1-15 1-16,-5-21-118 16,-4-20 156-16,-2-23 41 15,-12-16-47-15,-11 3 6 16,-12 20 24-16,-8 24 25 16,0 16 50-16,-14 1 85 15,-4 5-4-15,0 3 19 16,0 14-29-16,3 9-64 0,-1 29-21 15,5 40-24 1,11 36 4-16,3 11 8 0,21-14 26 16,6-28 17-1,-2-34-10-15,2-5-35 0,6-3-22 16,6-1-42-16,21-3-103 16,-13-12-78-16,-8-11-947 0</inkml:trace>
  <inkml:trace contextRef="#ctx0" brushRef="#br0" timeOffset="159885.14">16844 1917 1008 0,'0'0'353'16,"0"0"-274"-16,0 0-68 15,0 0-10-15,0 0 27 16,0 0 52-16,-97-57-16 16,67 49-51-16,-7 4-12 15,-2 4 0-15,-1 0 0 16,-1 2-2-16,3 12 1 0,5 8-9 15,6 9 8-15,9 8-20 16,8 11 21-16,10 7 12 16,2 6-11-16,20-2 33 15,6-10 16-15,6-11-31 16,6-16 4-16,-1-13-8 16,0-11 1-16,-1-19 9 15,-4-19-12-15,-2-25 7 16,-4-24-8-16,-8-19-12 15,-9-10 8-15,-11 3-8 16,0 10-13-16,-5 14-12 16,-5 16-9-16,1 20 33 15,2 19-1-15,1 13 2 0,3 4 0 16,-2 5 16 0,3 4 15-16,1 8-15 0,1 13-16 15,0 37-16-15,0 43 15 16,0 36-2-16,12 8 3 15,4-22 0-15,-1-37 1 16,2-40 11-16,-2-6-12 16,7-1 0-16,3-2-1 15,5-4-14-15,15-21-103 16,-6-4-125-16,-5-6-538 0</inkml:trace>
  <inkml:trace contextRef="#ctx0" brushRef="#br0" timeOffset="160074.23">17247 1826 1288 0,'0'0'343'16,"0"0"-250"-16,0 0-84 16,0 0-2-16,0 0 4 15,0 0 9-15,89 38-13 16,-56-25-1-16,5 1-6 15,-7-4-198-15,-10-3-386 0</inkml:trace>
  <inkml:trace contextRef="#ctx0" brushRef="#br0" timeOffset="160259.94">17242 1980 1145 0,'0'0'534'0,"0"0"-470"0,0 0-42 16,0 0 34-16,0 0 4 16,107 46-21-16,-60-41-9 15,2-5-20-15,14 0-10 16,-14-9-161-16,-7-3-727 0</inkml:trace>
  <inkml:trace contextRef="#ctx0" brushRef="#br0" timeOffset="160875.71">18385 1809 927 0,'0'0'194'0,"0"0"-136"15,4-82-38 1,-1 43 19-16,2 3 84 0,-2-1 17 16,0 6-43-16,0 3 1 15,0 7-30-15,-3 9-20 16,1 3-20-16,-1 7-22 16,0 2 15-16,0 8-5 15,0 28-6-15,0 31 2 16,0 24 5-16,-3 0 8 15,2-16-6-15,1-27-10 16,-2-13 13-16,2 0-21 16,0 3 1-16,0 2-2 15,0-4-39-15,0-10-167 16,0-7-381-16</inkml:trace>
  <inkml:trace contextRef="#ctx0" brushRef="#br0" timeOffset="161042.81">18555 2166 909 0,'0'0'593'0,"0"0"-478"15,0 0-82-15,0 0-19 16,0 0 12-16,0 0 16 16,0 0-26-16,25 10-16 15,-10-12-51-15,-1-8-275 0</inkml:trace>
  <inkml:trace contextRef="#ctx0" brushRef="#br0" timeOffset="161425.03">19090 1786 1164 0,'0'0'291'0,"0"0"-217"16,0-86-35-16,0 44 11 0,2-1 39 16,2 5-9-16,1 8-42 15,-2 6-19-15,0 10-19 16,-3 6 7-16,0 8-14 15,0 5 1-15,0 31 6 16,0 32 5-16,0 29 18 16,-5 12 2-16,2-15-12 15,2-23-13-15,1-29 11 16,0-5-5-16,0-1 2 16,0 0-1-16,0-4-7 15,1-15-1-15,2-9-122 16,0-8-523-16</inkml:trace>
  <inkml:trace contextRef="#ctx0" brushRef="#br0" timeOffset="162130.44">19496 1852 1141 0,'0'0'334'0,"0"0"-235"15,0 0-80-15,0-79-6 16,6 40 6-16,6-3 6 16,-2-3-5-16,4 4-14 15,-4 2-4-15,-1 7 9 16,0 9-11-16,-5 9 1 16,-2 8 0-16,-2 3 0 15,0 3 21-15,0 13 5 16,0 33-18-16,-5 36 6 0,-5 34-14 15,1 12 21-15,2-21-7 16,4-32-14-16,3-32 8 16,0-9-9-16,0 0 0 15,1 0 0-15,8-5-150 16,0-17-450-16</inkml:trace>
  <inkml:trace contextRef="#ctx0" brushRef="#br0" timeOffset="163354.84">19953 1724 1309 0,'0'0'350'0,"0"0"-261"15,0 0-75-15,0 0-14 16,0 0 0-16,0 0 13 16,0 0-1-16,1-25-11 15,2 22 6-15,1 0-6 16,-2 3-2-16,1-1 1 15,0 1-10-15,1 0 10 16,2 0 0-16,0 0 1 16,2 0 11-16,-2 0-12 0,-3 0-1 15,-2 0 1 1,1 0 0-16,-2 0 2 0,1 0-2 16,-1 0 0-16,0 0 9 15,0 0-9-15,0 0 0 16,0 0 0-16,2 0-2 15,-2 0 2-15,0 0 0 16,0 0 0-16,0 0 3 16,0 0-2-16,0 0-2 15,0 0 1-15,0 0 0 16,0 0 0-16,0 0 1 16,0 0-1-16,0 0 4 15,0 0-4-15,0 0 0 16,0 0 0-16,0 0-1 15,0 0 1-15,0 0 0 0,0 0 0 16,0 0 8-16,0 0-8 16,0 0-1-16,0 0 1 15,0 0-8-15,0 0 8 16,0 0 1-16,0 0 0 16,0 0 2-16,0 0-2 15,0 0-1-15,0 0 0 16,0 0 0-16,0 0 0 15,0 0 0-15,0 0 0 16,0 0 2-16,0 0-2 16,0 0 0-16,0 0-1 15,0 0 0-15,0 0 1 16,0 0 0-16,0 0 0 0,0 0 3 16,0 0-3-16,1 0 0 15,5-4-8-15,7 1 4 16,4-3 4-16,4-2 1 15,4 0-1-15,0 1 0 16,2 2-2-16,-3-1 1 16,0 2 0-16,-2 1-5 15,-5 0 6-15,-4 3 0 16,-4 0 0-16,-4 0 0 16,-1 0 0-16,-1 2-9 15,-3 7 3-15,0 8-15 16,-6 5 20-16,-10 9 1 15,-8 4-11-15,-3 5 10 16,-4 4-9-16,-2 5 0 0,0 3 10 16,5 0-2-1,3-1 1-15,8-5 1 0,5-5 0 16,11-8 0-16,1-7-8 16,10-4 5-16,13-7 3 15,9-3 7-15,10-8 25 16,4-4-12-16,8 0-1 15,0-8-2-15,1-9-16 16,-3 0-2-16,23-13-35 16,-14 4-137-16,-8 1-588 0</inkml:trace>
  <inkml:trace contextRef="#ctx0" brushRef="#br0" timeOffset="164224.97">21393 1860 932 0,'0'0'199'0,"0"0"-152"16,-85-15-24-16,48 15-14 16,-5 0-8-16,5 0 47 15,1 12-12-15,3 5-16 16,8 4-8-16,6 7-7 16,10 2-5-16,9 1-8 15,0-1 3-15,14-5 5 16,8-7 28-16,4-5-14 15,4-7-3-15,0-6-10 16,0 0 5-16,-3-11 1 16,-2-3-1-16,-1-3 10 0,-6 2-15 15,-2 3 20-15,-4 10-4 16,0 2-16-16,3 38-1 16,3 45 55-16,0 47 34 15,-3 23-11-15,-8 5-56 16,-5-28-12-16,-2-42-10 15,0-31-4-15,-2-19 4 16,-9-13 1-16,-6-6-1 16,-7-4 9-16,-10-10-8 15,-7-10 10-15,-11-39 1 16,-6-33-5-16,0-32 28 16,10-13 9-16,20 6-16 15,21 28-6-15,7 31-22 16,10 19 13-16,13 6-13 0,10 1-5 15,11-1 4-15,11-2-16 16,31-2-32-16,-12 8-89 16,-9 5-357-16</inkml:trace>
  <inkml:trace contextRef="#ctx0" brushRef="#br0" timeOffset="164471.7">21960 1227 660 0,'0'0'1004'16,"0"0"-892"-16,0 0-112 0,0 0-94 16,0 0-58-16,0 76 152 15,0 30 32-15,-4 42 39 16,-4 14-34-16,2-14-14 15,2-44-23-15,4-44-4 16,0-6-92-16,6-21-112 16,1-5-335-16</inkml:trace>
  <inkml:trace contextRef="#ctx0" brushRef="#br0" timeOffset="165080.04">22115 1731 1453 0,'0'0'240'16,"0"0"-206"-16,0 0-34 16,0 0-3-16,0 0 3 15,0 0 1-15,0 0 0 16,102 29 10-16,-77 17-5 15,-4 3-5-15,-2-1 16 16,-4-5-16-16,-6-8-1 16,-3-10 1-16,-4-6 0 15,-2-10 8-15,0-4 1 0,0-5 6 16,-2 0 22-16,-4-20-38 16,0-9-25-16,0-8 6 15,6-6-1-15,0-3 17 16,0 5-7-16,12 9-21 15,3 10-2-15,1 16-21 16,0 6 29-16,1 23 15 16,-3 17 8-16,1 9 2 15,-5 3 15-15,0-1 4 16,-4-7 11-16,0-10-8 16,-1-12-7-16,0-8-6 15,-4-11-8-15,2-3 12 16,4-8 57-16,2-20-36 15,3-12-19-15,6-8-15 16,3-7-7-16,-1 1-2 0,0 5-17 16,-1 13 25-16,-2 15-5 15,-2 20-5-15,-2 9 11 16,-2 28 0-16,-2 12 44 16,-2 6 8-16,-2 1-13 15,-1-5-17-15,2-10-20 16,1-9-2-16,1-14 0 15,4-17-77-15,0-7-170 16,-2-15-244-16</inkml:trace>
  <inkml:trace contextRef="#ctx0" brushRef="#br0" timeOffset="165464.07">22858 1296 1164 0,'0'0'493'15,"0"0"-426"-15,0 0-21 16,0 0-30-16,0 0 13 16,0 0-22-16,12 93 6 15,1 2 24-15,-1 15-25 16,0-2-2-16,-6-22-6 16,-4-27-2-16,1-17 4 15,0-4-6-15,1 2 0 16,4 2 2-16,0-3-2 15,0-9 0-15,1-12-19 16,3-10-34-16,1-8-73 16,10-3 45-16,7-17-24 0,2-1 42 15,4 1 39-15,-1 6 24 16,-3 7 37-16,0 7 14 16,-2 0 8-16,-2 12 27 15,2 3-8-15,0 2-10 16,-1 0-46-16,3-5-13 15,-1 0 0-15,20-7-9 16,-11-2-29-16,-2-3-830 0</inkml:trace>
  <inkml:trace contextRef="#ctx0" brushRef="#br0" timeOffset="172101.01">26427 1299 352 0,'0'0'157'0,"0"0"-85"0,0 0 20 15,0 0 174-15,-11 103 5 16,-2-13-124-16,-4 35-74 15,-1 9-25-15,-2-8-21 16,7-35 1-16,4-34-17 16,3-20-10-16,5-17 13 15,-1-1-13-15,2-7 14 16,-1-2 11-16,1-7 29 16,0-3 65-16,0-5 12 15,0-14-62-15,0-11-39 16,4-11-31-16,4-7 1 15,3-8 5-15,1-4-6 16,3-11 0-16,3-13 0 0,3-13 1 16,-3 8 0-16,-3 19 0 15,-5 23-1-15,-2 18 3 16,1 1-3-16,-2 3-6 16,1 3 4-16,-1 15-15 15,-1 7 15-15,-1 17-36 16,4 39 25-16,1 36 5 15,3 29 8-15,0-8 0 16,0-25 0-16,-1-35 1 16,2-29-2-16,3 2 2 15,2-4-1-15,1-1 8 16,-4-10-8-16,-4-6 0 16,0-5 10-16,2-1 21 0,2-18 17 15,5-12-31 1,0-10-8-16,2-9 2 0,4-19-10 15,-4 4-1-15,-2-5 0 16,-2 6-2-16,-5 16 2 16,0 7 0-16,-5 19 0 15,-3 21 0-15,0 21-31 16,-1 58 13-16,-2 44 18 16,0 18 14-16,1-7 9 15,2-32-21-15,0-42-1 16,4-16 14-16,0-12-15 15,3 4-2-15,-1-3 1 0,0 0-15 16,1-15-20 0,-4-11-159-16,-1-6-462 0</inkml:trace>
  <inkml:trace contextRef="#ctx0" brushRef="#br0" timeOffset="172357.84">27348 2017 890 0,'0'0'0'0,"0"0"-849"0</inkml:trace>
  <inkml:trace contextRef="#ctx0" brushRef="#br0" timeOffset="172905.15">27404 1908 84 0,'0'0'808'0,"0"0"-656"15,0 0-106-15,0 0 6 16,0 0 55-16,91 0-34 0,-53-2-33 16,2 1-23-16,3-1-16 15,-1 0 11-15,-5 2-12 16,-5 0-7-16,-10 0-83 16,-9 5-204-16,-13 1-377 0</inkml:trace>
  <inkml:trace contextRef="#ctx0" brushRef="#br0" timeOffset="173078.28">27375 2095 1024 0,'0'0'519'0,"0"0"-439"16,0 0-61-16,0 0 3 15,98 9 42-15,-56-7-11 16,3-2-21-16,0 0-25 0,11 0-7 15,-11 0-196-15,-8-8-698 16</inkml:trace>
  <inkml:trace contextRef="#ctx0" brushRef="#br0" timeOffset="173565.36">28308 1439 1073 0,'0'0'206'15,"0"0"-206"-15,0 0-22 16,111-33 22-16,-75 32 71 15,1 1 22-15,-2 0-29 16,-2 14-35-16,-1 5-22 16,-6 5 14-16,-6 3-8 15,-5 1 23-15,-11 3 55 16,-4 0-51-16,-9 0-9 16,-16-2-8-16,-11-2-22 15,-7-3 12-15,-2-5-13 0,1-7 0 16,3-4 3-16,8-7 5 15,7-1-8-15,9 0 0 16,5 0 0-16,8 0 15 16,4 0-14-16,0 0-1 15,0 14 0-15,0 13 0 16,6 11 25-16,1 13 26 16,2 6-18-16,-3 6 3 15,-1 0-28-15,-4-2-8 16,-1 12 0-16,0-15-57 15,0-13-463-15</inkml:trace>
  <inkml:trace contextRef="#ctx0" brushRef="#br0" timeOffset="173731.02">28417 2373 537 0,'0'0'1488'15,"0"0"-1298"-15,0 0-127 16,0 0-27-16,0 0 41 15,0 0-6-15,0 0-58 16,2 0-13-16,-13 0-90 16,-6 2-166-16,-9 0-606 0</inkml:trace>
  <inkml:trace contextRef="#ctx0" brushRef="#br0" timeOffset="185984.44">6968 3408 658 0,'0'0'293'0,"0"0"-160"16,0 0-29-16,0 0 87 15,0 0 58-15,0 0-73 16,-13-8-70-16,-4 16-56 16,-11 14-49-16,-23 21 11 0,-29 35-12 15,-38 42-30 1,-21 25 21-16,-5 6-8 0,2-4 8 16,21-14 2-16,11-3 7 15,20-11 1-15,29-26-1 16,28-28 0-16,29-28-7 15,7-13 1-15,45-9-66 16,47-15 5-16,69-42 28 16,45-42 23-16,31-34-3 15,15-21-28-15,-7-1-33 16,14-10 26-16,2-2 48 16,-3 2 4-16,-6 10 2 15,-20 20 6-15,-21 20 7 16,-30 26 4-16,-49 28 1 15,-44 27-11-15,-41 19-8 0,-29 10 1 16,-21 40-23 0,-38 44-25-16,-72 52 7 0,-42 28-89 15,-39 5 46-15,-7-7 84 16,13-20 8-16,6-8 62 16,16-12 47-16,42-28 34 15,39-34-84-15,42-29-24 16,35-23-23-16,20-11-20 15,66-10-20-15,68-48 20 16,49-35-77-16,38-27-41 16,16-19 57-16,-6 1 21 15,9-7 29-15,6-1-26 16,-9 10 27-16,-13 15 10 0,-26 32 0 16,-40 32 7-1,-52 29-6-15,-51 21-1 0,-42 15 0 16,-28 38-51-16,-47 44-84 15,-65 50-149-15,-43 29 79 16,-36 9 205-16,-6-7 137 16,12-12 55-16,9 3-17 15,30-15-74-15,50-34 25 16,50-39-4-16,46-36-23 16,45-21-96-16,88-15 9 15,101-28-24-15,75-49-84 16,50-46-40-16,20-34 44 15,1-14 14-15,14-5 78 16,10 1 42-16,3 4-1 0,-25 12-5 16,-27 19 23-16,-46 33-44 15,-63 36 14-15,-59 43 7 16,-69 19-35-16,-56 24 3 16,-46 36-4-16,-50 35-61 15,-52 17-84-15,-40 18-169 16,-36-7 314-16,-7-10 55 15,-11 4 77-15,-4 2-14 16,7-1 7-16,20-9 30 16,38-22-59-16,40-23-43 15,42-26-9-15,30-17-44 16,18-8 0-16,69-13-85 16,79-36 84-16,57-39-52 0,48-29-42 15,16-20-1-15,-1 0-51 16,11-2 60-16,-1 6 65 15,-10 15 22-15,-26 16 29 16,-29 24 16-16,-37 19 17 16,-38 16-42-16,-45 13-7 15,-37 9-13-15,-31 8-2 16,-18 0 2-16,-15 8 0 16,-5 17-16-16,-45 23 16 15,-50 27 7-15,-51 25-1 16,-21 10-2-16,1-4 8 15,25-19 5-15,52-29-8 16,37-19 45-16,29-19 20 16,25-12-20-16,21-8-47 15,56-3-7-15,69-41 0 0,47-27-39 16,35-23-47-16,20-15 54 16,-7 5 31-16,15-1-15 15,3 2 16-15,-10 7 0 16,-13 9 0-16,-23 13 12 15,-27 20-5-15,-29 19-2 16,-47 20-5-16,-41 14 0 16,-36 1-13-16,-27 20-64 15,-14 26-101-15,-57 33-136 16,-53 31 54-16,-34 10 260 16,-18-1 104-16,12-15 113 15,31-17-21-15,36-17-73 0,37-21-8 16,39-20 28-16,17-13-57 15,47-5-86-15,60-11 0 16,68-30-54-16,41-35-108 16,21-26-13-16,-8-9 0 15,-17 1 175-15,-7 2 13 16,-14 6 49-16,-24 15-1 16,-42 23-38-16,-47 24 4 15,-41 21 24-15,-34 8-25 16,-20 31-26-16,-63 28-190 15,-50 25 164-15,-29 9 5 16,-9-1 42-16,10-13-12 16,16-8-9-16,31-16-46 0,17-11-225 15</inkml:trace>
  <inkml:trace contextRef="#ctx0" brushRef="#br0" timeOffset="204541.91">5262 7246 1058 0,'0'0'201'0,"0"0"-133"16,0 0-42-16,0 0 60 16,0 0-12-16,0 0 46 15,0 0-47-15,-64-61-20 16,61 53 10-16,0 1-47 16,3 0 3-16,0-3-19 15,0-2-6-15,4-2-6 16,14-1-40-16,6 1-2 15,7 5 46-15,5 9-2 0,6 0 0 16,4 21 8 0,-1 13-11-16,1 12 2 0,-7 10-11 15,-11 3-29-15,-11 5 9 16,-16-1-5-16,-1 0 8 16,-25-2 23-16,-15-4 13 15,-10-4 3-15,-5-4 0 16,-5-6 0-16,1-11 34 15,4-9-2-15,8-12 23 16,6-11-26-16,6 0-29 16,7-20-17-16,11-1-43 15,4-2 2-15,9 0 23 16,4 4 9-16,0 7-2 16,4 6 27-16,14 5-6 0,7 1 7 15,5 8 11-15,9 13-10 16,4 8 57-16,3 7 59 15,-1 4-40-15,-2 5 4 16,-2-3-38-16,-4-2 9 16,-4-8-46-16,0-6 0 15,-5-8 5-15,-1-8-10 16,0-9-1-16,0-1 0 16,1-8-25-16,11-35-96 15,-8 5-152-15,-4-4-411 0</inkml:trace>
  <inkml:trace contextRef="#ctx0" brushRef="#br0" timeOffset="204932.08">5817 7441 1084 0,'0'0'233'0,"0"0"-175"16,0 0-13-16,0 0-12 15,0 0-32-15,0 0 12 16,-43 112 13-16,35-36 18 15,8 19 8-15,5-5-50 16,17-19 21-16,5-21-17 16,1-20-5-16,9 1 11 15,10-5 8-15,8-6-11 16,6-16 5-16,2-4-13 16,-2-24 8-16,2-15 3 15,-2-21-12-15,-6-22 19 16,-15 2 23-16,-19 9-22 0,-12 8 20 15,-9 15 14-15,-12-4 12 16,-15-2-19-16,-9 9-16 16,-10 8 31-16,-11 13 0 15,-7 9-23-15,-1 12 10 16,-1 3-48-16,5 11-2 16,7 15-3-16,11 10-39 15,10 6-9-15,22 34-62 16,7-9-144-16,4-6-576 0</inkml:trace>
  <inkml:trace contextRef="#ctx0" brushRef="#br0" timeOffset="205886">7096 7345 735 0,'0'0'149'0,"0"0"-109"15,0 0-39-15,0 0 34 16,33 90 28-16,-4-67 55 15,2 0-26-15,6-9-58 16,2-3-11-16,1-9-23 16,-2-2 13-16,-7-8 3 15,-1-14 97-15,-8-4-45 0,-5-6 21 16,-10-2-34 0,-4-2-21-16,-3-3-1 0,-4 0-23 15,-11 3 11-15,-5 3-21 16,1 5 1-16,-2 7 12 15,0 7-13-15,0 10 40 16,-1 4-28-16,-5 13-12 16,0 16-40-16,-6 12-59 15,2 8-61-15,-8 15-27 16,12-13-178-16,5-9-32 0</inkml:trace>
  <inkml:trace contextRef="#ctx0" brushRef="#br0" timeOffset="206164.11">7833 7074 912 0,'0'0'181'0,"0"0"-181"16,0 0 54-16,-20 141 44 15,-19-35 72-15,-15 22-45 16,-10 8-57-16,-2-3-12 16,7-12-27-16,5-10-28 15,9-14 12-15,14-22-13 16,10-21 2-16,10-16-2 16,7-9-85-16,4-6-69 0,0-6-105 15,0-9-402-15</inkml:trace>
  <inkml:trace contextRef="#ctx0" brushRef="#br0" timeOffset="206546.18">7863 7831 985 0,'0'0'191'0,"0"0"-132"0,-30 97-17 16,26-53 31-16,4 2 5 15,3-3-14-15,15-2-17 16,6-7-46-16,7-9 20 16,5-9-2-16,1-14-18 15,2-2 19-15,-2-19-13 16,0-13 6-16,-7-8 27 15,-9-5-16-15,-8-3 10 16,-8 3-5-16,-5 3 16 16,-6 6 36-16,-18 7-30 15,-9 5-17-15,-7 9 14 16,-5 11-33-16,-4 4-15 16,0 20-3-16,0 13-67 15,0 33-80-15,11-10-63 0,15-2-342 0</inkml:trace>
  <inkml:trace contextRef="#ctx0" brushRef="#br0" timeOffset="208091.96">8681 7570 415 0,'0'0'66'15,"0"0"-28"-15,0 0 51 16,83 82 58-16,-52-32 48 16,-2 9-52-16,-8 7-44 15,-5-4-50-15,-5-1-33 0,-8-8 16 16,-3-6 10-16,0-10 40 15,-3-9 45-15,-5-8-3 16,2-9-43-16,0-6-38 16,4-5 9-16,-2-11 45 15,3-19-66-15,1-29-30 16,1-25-1-16,22-25-44 16,2 8-16-16,2 22-50 15,-4 28-19-15,-4 23 18 16,3 8 60-16,3 11 41 15,2 9 10-15,1 26 0 16,2 43 93-16,-2 24-18 16,-5-1-27-16,-8-17 2 0,-9-28-28 15,-2-19-5 1,1 0 24-16,-2-6-17 0,0-2 3 16,1-12-18-16,-2-8-8 15,1-3 109-15,1-21-75 16,4-14-20-16,3-22 2 15,0-3-17-15,3 0-6 16,3-3-24-16,-3 20-7 16,10 8 28-16,-4 13-8 15,3 24 6-15,-2 7 10 16,1 30 2-16,-3 15 26 16,-2 8-10-16,-2 5-10 15,-8-3 17-15,-2-6-23 16,-4-9-1-16,1-10 5 15,-2-11-5-15,0-8 0 0,3-17-60 16,-2 0-237 0,4-7-365-16</inkml:trace>
  <inkml:trace contextRef="#ctx0" brushRef="#br0" timeOffset="208453.68">9917 7038 1213 0,'0'0'227'0,"0"0"-209"16,0 0-17-16,-12 133 21 15,8-13 10-15,-2 28 96 16,-2 15-13-16,1-5-55 16,1-19-9-16,0-10-32 15,3-16-17-15,1-11-2 16,2-24-2-16,0-21-49 15,0-10-135-15,3-19-142 16,2-9-338-16</inkml:trace>
  <inkml:trace contextRef="#ctx0" brushRef="#br0" timeOffset="209038.74">10191 7599 408 0,'0'0'864'16,"0"0"-787"-16,0 0-66 16,0 0 10-16,83 16 76 15,-55 23 95-15,2 11-74 16,4 11-26-16,0 4-7 16,-8 0-54-16,1-4-9 0,-10-9-22 15,-6-11 10-15,-6-9-7 16,-4-13-3-16,2-9 0 15,-3-10 21-15,0-3-21 16,0-33 40-16,1-29-40 16,7-25-2-16,2 3 1 15,5 15-11-15,-3 25 9 16,3 25-9-16,0 3 12 16,6 10-5-16,0 9 4 15,3 9 2-15,-1 37 5 16,-2 29 12-16,-6-1-8 15,-5-6 18-15,-5-14-28 16,-5-18 0-16,0-5 21 16,3-3-13-16,-1-11 11 0,-1-11-19 15,2-6 1-15,3-6 26 16,3-24-27-16,4-13 1 16,8-22-1-16,0-1-44 15,2-1 12-15,2 4-32 16,-3 20 38-16,1 5 16 15,1 20 1-15,-2 18 8 16,-1 6 1-16,0 31 5 16,0 15 43-16,-1 7 2 15,-3 5-24-15,1 2 20 16,-6-6-37-16,-3-5-2 0,-2-7-7 16,-4 0-28-1,-3-14-103-15,0-10-393 0</inkml:trace>
  <inkml:trace contextRef="#ctx0" brushRef="#br0" timeOffset="210016.84">5647 9283 1041 0,'0'0'319'16,"0"0"-258"-16,0 0-30 15,0 0-30-15,0 0 5 16,0 0-1-16,42-89-4 15,-14 61 11-15,6 5-6 16,8 3-6-16,1 10 10 16,5 10-10-16,-2 8 0 15,0 22 6-15,-5 13-6 16,-8 10 42-16,-13 7-31 16,-14 0-5-16,-6 1 29 0,-12 0-25 15,-16-6 59 1,-11-6-42-16,-4-7-26 0,-5-7 23 15,-4-8-24-15,6-10 6 16,1-8 31-16,9-9-36 16,6 0 12-16,5-13-13 15,10-6-66-15,8 2 65 16,7 0 1-16,0 3 0 16,9 3-7-16,13 6 8 15,5 5-1-15,9 4 25 16,5 14 18-16,4 7 41 15,1 2-36-15,-2 1-22 16,-4 0-1-16,-3-6-25 16,2-4 0-16,-5-9 0 15,4-5-13-15,-1-4 7 0,18-33-110 16,-7-1-183 0,-6-3-448-16</inkml:trace>
  <inkml:trace contextRef="#ctx0" brushRef="#br0" timeOffset="210375.78">6473 9255 967 0,'0'0'608'0,"0"0"-487"15,0 0-32-15,0 0-74 16,0 0-15-16,-48 125 31 16,48-31-30-16,8 10 30 15,17-14-9-15,9-22-12 16,-2-27-10-16,4-10 7 15,8-1 21-15,9-7 1 16,11-9-27-16,1-14-2 0,-1-14 0 16,-4-23 1-1,-2-24 4-15,-7-20-4 0,-15-14-1 16,-17 6 22-16,-17 19-21 16,-2 22 22-16,-21 14 22 15,-6-5-17-15,-13-2 21 16,-11 2-12-16,-6 8 1 15,-4 9 55-15,0 16-93 16,1 6 0-16,2 17 0 16,6 18-62-16,10 11 19 15,5 35-48-15,14-12-88 16,12-7-301-16</inkml:trace>
  <inkml:trace contextRef="#ctx0" brushRef="#br0" timeOffset="211231.71">8017 9364 1152 0,'0'0'226'0,"0"0"-179"0,0 0-46 16,-94 24 14-1,61-12 7-15,2 6 10 0,-2 3 27 16,3 4-41-16,6 3 1 15,5 3 3-15,8 3-12 16,10-1 17-16,1-4-26 16,6-5 0-16,15-7 15 15,4-9-15-15,5-8-1 16,3 0 0-16,-2-9 5 16,2-11-5-16,-3-1 1 15,-5-2-1-15,-4 2 19 16,-2 1-11-16,-4 6-6 15,2 7-2-15,-3 7 10 16,3 2-10-16,4 24 21 16,9 20 37-16,7 32-1 15,9 23-50-15,-1 11 1 0,-8 1-8 16,-8-14 0-16,-10-14 6 16,-10-5-6-16,-6-15-11 15,-3-11-7-15,0-13-34 16,-9-4 27-16,-7 2 7 15,-7 3 1-15,-8-1 17 16,-8-9 0-16,-3-10 1 16,-4-13 28-16,0-9-7 15,0-8 38-15,4-23 14 16,3-24-24-16,5-28 2 16,13-25-35-16,16-4-7 0,5 8 17 15,20 24-26-15,7 28 14 16,-2 13-15-16,8 4 0 15,7-7 0-15,9-2 0 16,8-5-1-16,25-11-76 16,-16 14-254-16,-8 5-684 0</inkml:trace>
  <inkml:trace contextRef="#ctx0" brushRef="#br0" timeOffset="211907.92">9046 9128 1228 0,'0'0'286'0,"0"0"-286"16,0 0-22-16,-19 109 22 15,16-22 33-15,3 24-1 16,0 5 42-16,0-19-27 16,1-30-39-16,2-29 10 15,1-11-17-15,-2-1-1 16,1-4 0-16,-3-3-75 16,0-19-91-16,0 0-128 15,0-15-265-15</inkml:trace>
  <inkml:trace contextRef="#ctx0" brushRef="#br0" timeOffset="212112.29">9057 9310 1035 0,'0'0'173'0,"0"0"-116"16,0 0 19-16,104 112 36 15,-56-58 20-15,7 5-25 16,3-1-34-16,-1-8-10 15,-2-6-49-15,-4-7-5 16,-5-12-9-16,-6-11-41 16,-4-14-122-16,-9-8-167 15,-11-14-399-15</inkml:trace>
  <inkml:trace contextRef="#ctx0" brushRef="#br0" timeOffset="212308.17">9590 9099 1371 0,'0'0'246'16,"0"91"-176"-16,0 1-16 15,5 15 28-15,-2-2-5 16,2-25-8-16,-4-25-29 16,5-16-39-16,-2-8-2 15,4-2-8-15,7-8-138 16,0-7-160-16,-2-12-493 0</inkml:trace>
  <inkml:trace contextRef="#ctx0" brushRef="#br0" timeOffset="212785.63">9862 9590 1311 0,'0'0'240'0,"0"0"-150"16,7 109-78-16,4-70-11 15,8-8-1-15,5-11 1 16,6-8 8-16,3-12-9 16,1 0 2-16,2-22-2 15,0-11-86-15,-6-6 31 0,-8-5 45 16,-13 0-51 0,-9 3-51-16,0 3 34 0,-21 12 78 15,-9 8 108-15,-1 17 61 16,-5 1-28-16,-1 27-62 15,1 10-51-15,8 6 21 16,6 4-5-16,8-3-4 16,9-6 18-16,5-7-58 15,5-11 0-15,17-9 12 16,6-11-2-16,7-4-20 16,4-18 3-16,-2-10-61 15,1-4-8-15,-6 2-17 16,-11 4 53-16,0 7 39 15,-9 9 1-15,-5 11 0 16,-4 3 1-16,0 17 43 0,0 14 45 16,3 8-52-16,3 0-18 15,6 0-19-15,7-8-3 16,9-7-16-16,11-11-28 16,30-19 22-16,-8-16-282 15,-7-9-832-15</inkml:trace>
  <inkml:trace contextRef="#ctx0" brushRef="#br0" timeOffset="213177.09">10773 9182 1392 0,'0'0'616'0,"0"0"-552"16,0 0-57-16,-94 67-4 0,64 10-2 15,13 25-1 1,12 9 31-16,5-16-8 0,22-25 10 15,4-28-32-15,5-9 5 16,9-2-3-16,8-5-3 16,13-7-10-16,0-16-9 15,0-5-13-15,-1-26 31 16,-7-15-13-16,-4-19-12 16,-12-25 19-16,-16-20-30 15,-20-6 12-15,-2 16 24 16,-21 29-14-16,2 32 15 15,2 11 1-15,-3 9 21 0,2 13 48 16,-5 13-19-16,6 53-39 16,15 42 3-16,3 15-15 15,24-1 39-15,12-28-2 16,-2-37-15-16,-1-18 7 16,6-8-29-16,4-3-62 15,36-3-22-15,-10-5-245 16,-11-10-974-16</inkml:trace>
  <inkml:trace contextRef="#ctx0" brushRef="#br0" timeOffset="213434.04">11983 9567 1624 0,'0'0'342'0,"0"0"-227"16,0 0-82-16,0 0 1 15,101 11 29-15,-39-8-10 16,6-3 11-16,7 0-46 16,-4 0-2-16,-2-3-10 15,-4-5-6-15,1-1-9 16,-18-2-117-16,-14 1-380 0</inkml:trace>
  <inkml:trace contextRef="#ctx0" brushRef="#br0" timeOffset="214131.1">13412 9148 1270 0,'0'0'309'0,"0"0"-220"16,0 0-60-16,0 0-28 0,0 0 31 15,18 90 63 1,-3-14-23-16,-3-1-33 0,-1-4-5 15,-3-11-34-15,-3-16 6 16,-2-1-6-16,1 1-3 16,-1-13-8-16,0-9-17 15,1-16-96-15,1-6-188 16,-1 0-400-16</inkml:trace>
  <inkml:trace contextRef="#ctx0" brushRef="#br0" timeOffset="214519.48">13812 9181 1132 0,'0'0'342'0,"0"0"-221"0,0 0-86 16,-13 118-32-16,12-61 51 15,1 7 22-15,3 0 1 16,18-4-4-16,9-9-55 15,7-9-3-15,5-11-14 16,1-10-1-16,5-13 20 16,1-8-18-16,-3-8 4 15,-1-21 8-15,-9-7-3 16,-6-10-11-16,-14-10 6 16,-7-5-5-16,-9-1 28 15,-4-3-10-15,-16 6 9 0,-7 7 15 16,-4 6-12-1,-3 14 3-15,-6 8 9 0,-2 13-26 16,-2 11-17-16,-2 0-7 16,3 24-28-16,4 11 33 15,10 11-35-15,10 5-25 16,19 27-112-16,0-14-211 16,17-10-417-16</inkml:trace>
  <inkml:trace contextRef="#ctx0" brushRef="#br0" timeOffset="-214586.61">14592 9177 1358 0,'0'0'272'16,"0"0"-149"-16,0 0-5 15,0 0-26-15,0 0-84 16,0 0 31-16,-66 133-16 15,66-61-21-15,0-2 20 16,17-11-15-16,12-17 6 16,10 0 1-16,7-2-8 15,6-14-5-15,1-13-1 16,4-13 0-16,-1-3 18 16,-1-22 1-16,-8-14-9 15,-7-7 8-15,-14-12-12 16,-12-1-2-16,-12 0 8 15,-2 0-3-15,-24 6 29 0,-12 3-14 16,-11 11 10-16,-9 7 21 16,-8 14-46-16,-6 15-9 15,3 3-8-15,4 24-40 16,11 12 8-16,10 13-36 16,17 27-51-16,11-11-208 15,13-6-586-15</inkml:trace>
  <inkml:trace contextRef="#ctx0" brushRef="#br0" timeOffset="-214022.8">15534 9428 1532 0,'0'0'535'0,"0"0"-437"16,0 0-50-16,0 0-14 15,-86-70 0-15,50 68-9 16,-6 2 0-16,2 14-24 16,3 15-2-16,7 7 1 15,8 4-6-15,8 3 4 16,11-2 2-16,3-5 0 16,12-7-1-16,13-5-50 15,8-12 32-15,6-7 4 16,4-5-13-16,-3-6 27 0,1-14-27 15,-7-4 28 1,-2-4 5-16,-7 0-4 0,-4 2-1 16,-5 5 10-16,-3 8-10 15,-3 12 7-15,-1 1-7 16,4 27 0-16,9 29 30 16,9 33-29-16,11 37 12 15,0 14-13-15,-5-1 0 16,-13-12 1-16,-15-22-1 15,-9-23 0-15,0-18-13 16,-12-22-15-16,-4-9 27 16,-7 0 1-16,-8-2 0 15,-8-4 3-15,-5-12 6 16,-3-15 0-16,0-6 44 16,-5-37-19-16,4-34 0 0,9-30-11 15,16-14-22-15,23 2 17 16,19 15-18-16,15 30-26 15,0 16 16-15,-3 16-76 16,19-11-16-16,-6 6-135 16,-3 4-591-16</inkml:trace>
  <inkml:trace contextRef="#ctx0" brushRef="#br0" timeOffset="-213301.43">16489 9405 1083 0,'0'0'617'0,"0"0"-508"15,0 0-90-15,-70-79-1 16,43 60-8-16,-3 8 22 16,-6 8 28-16,0 3-33 15,-2 12-17-15,5 17-3 16,8 14-6-16,11 6-2 0,11 6 0 16,3-4-6-1,19-5 7-15,13-14 9 0,7-11 31 16,9-13 0-16,4-8-39 15,1-15 13-15,-2-19-14 16,0-21-2-16,-5-24 2 16,-13-24 1-16,-15-10 0 15,-18 2 8-15,-2 13-9 16,-16 28 0-16,-1 20-6 16,5 20 4-16,3 18 2 15,2 10 9-15,0 2 44 16,-5 39-31-16,8 45-22 15,6 40 0-15,15 14-1 16,21-9 1-16,6-35-1 16,-3-40 2-16,-2-19 0 0,2-14 23 15,6-2-23-15,7-5 8 16,6-10-9-16,-6-4-14 16,-7-25 13-16,-7-28-32 15,-10-24 23-15,-15-26 1 16,-10 5 9-16,-3 22 0 15,-2 29 0-15,-1 28 0 16,0 12 6-16,2 7-6 16,1 32 0-16,0 47 16 15,16 29-10-15,7-5-2 16,-1-24-4-16,-1-30-1 16,0-26 0-16,3-3 1 15,4-4 0-15,3-7 0 0,-2-9-30 16,-4-48-146-1,-9-2-147-15,-6-5-777 0</inkml:trace>
  <inkml:trace contextRef="#ctx0" brushRef="#br0" timeOffset="-213164.83">17138 8990 781 0,'0'0'1103'0,"0"0"-960"15,0 0-143-15,0 0-55 16,0 0-134-16,0 0-22 15,0 0-56-15,0 79 16 16,27-55-311-16</inkml:trace>
  <inkml:trace contextRef="#ctx0" brushRef="#br0" timeOffset="-212822.92">17438 9157 912 0,'0'0'326'16,"0"0"32"-16,0 0-110 15,0 0-110-15,0 0-21 16,0 0-76-16,0 0-40 15,-75 46 31-15,42-24-24 16,5 4-8-16,6-1 9 16,10-1-9-16,10-2 0 15,2-5-13-15,20 0-49 16,17-4-3-16,9 0 34 16,12-1 10-16,5 5 15 15,0 7-10-15,-2 1 16 16,-9 4 3-16,-10 0 25 0,-14-1 71 15,-13-3-6-15,-15-6 15 16,-3 1-29-16,-26-6-64 16,-10 1 22-16,-10-5-33 15,-4-6 9-15,2-4-7 16,8 0-6-16,10 0-10 16,9-12-46-16,15-3-86 15,14-18-34-15,15 1-173 16,9 0-556-16</inkml:trace>
  <inkml:trace contextRef="#ctx0" brushRef="#br0" timeOffset="-210936.34">17827 9402 975 0,'0'0'639'0,"0"0"-521"0,5 99-35 16,3-56-67-16,1-4 57 15,5-8 17-15,5-8-29 16,6-9-13-16,5-6-30 15,5-8-9-15,1-8 9 16,-2-16-18-16,-3-10-2 16,-5-8-10-16,-12-8-13 15,-14-16 24-15,0 1-12 16,-22 0 13-16,-14 3 7 16,-7 18-6-16,-3 5 17 15,-5 23-12-15,5 16 4 16,3 11-9-16,5 25-1 15,8 14 0-15,13 8 26 16,14 1-18-16,3-3 2 0,22-6-10 16,14-11 12-16,8-13-11 15,6-13-1-15,5-13 1 16,1-5-9-16,-2-23-2 16,-7-12 1-16,-8-13-7 15,-9-16-10-15,-18-20 26 16,-12-18 0-16,-12 7 0 15,-11 22 3-15,0 28-2 16,11 28-1-16,1 10 22 16,0 12-3-16,-4 17-5 15,5 49-14-15,8 40 0 16,2 15 18-16,19-1-17 0,10-25 6 16,-5-37 0-16,0-16 2 15,1-14-6-15,6 0-3 16,8-5 0-16,6-6-6 15,0-17 6-15,-2-5-9 16,-4-27 8-16,-4-23-29 16,-8-24 22-16,-9 1 1 15,-10 7 7-15,-8 11 3 16,0 23-2-16,-2 8-1 16,-6 13 17-16,0 16-9 15,-1 37 1-15,1 38-9 16,4 4 0-16,4-4 8 15,0-10-6-15,7-22 6 0,10-1-2 16,7-4 2-16,4-13-5 16,3-12 1-16,4-12-1 15,-1-2 28-15,1-21-22 16,-3-15-8-16,-5-9-1 16,-6-17 6-16,-5 0-6 15,-7 1 0-15,-6 5 0 16,-3 24-8-16,0 8 9 15,0 23-2-15,0 10-23 16,-4 42 2-16,-4 8 21 16,2 10-5-16,6 2 6 15,0-15 8-15,9-4-7 16,12-7 12-16,6-17 7 0,7-9-14 16,2-15-6-1,4-3 0-15,1-17-17 0,-1-13 16 16,-5-12-39-16,-6-20 27 15,-14-22 5-15,-8 5-2 16,-7 10 10-16,0 19 0 16,-3 29 1-16,-4 11 4 15,-2 10-5-15,-2 34 0 16,3 38 4-16,3 3 7 16,5-5-3-16,0-10-8 15,8-21 6-15,11 0 7 16,5-3-13-16,2-11 0 15,4-11 5-15,3-14-5 16,1-2 0-16,-1-24-9 16,0-11-19-16,2-24 28 15,-7-23-9-15,-7-21 9 16,-8 11 5-16,-10 24-4 0,-3 33-1 16,0 31 0-16,0 6 0 15,0 19 8-15,-6 45-8 16,2 36 0-16,2 13 22 15,2-16-15-15,2-29 17 16,8-32-5-16,8-8-19 16,7 2 32-16,10-5-16 15,7-5-15-15,7-17 14 16,3-4-15-16,0-28 0 16,2-15-39-16,2-23 10 0,-5-23 27 15,-14 8 3-15,-11 12-1 16,-14 21 0-16,-9 32-21 15,-3 14 20-15,0 11-15 16,-5 53 7-16,-7 26 9 16,2 2 0-16,7-16 7 15,3-25 8-15,0-18-9 16,16-2-7-16,5-1 1 16,9-6 0-16,7-15 3 15,2-6-2-15,3-20-1 16,1-14 0-16,-1-24 0 15,-8-24 0-15,-12 2 0 16,-14 7-2-16,-8 11 1 0,-12 21 1 16,-12 9 0-1,-12 7 1-15,-10 18-1 0,-8 7 0 16,-7 15-17-16,3 11 5 16,9 2 12-16,13 0 1 15,14-3 6-15,13-8 0 16,9-6-5-16,10-8-2 15,23-3 0-15,12-8 0 16,10-12-13-16,2-5 7 16,1-3-3-16,-3 0 3 15,-7 2 5-15,-8 8-1 16,-9 11 2-16,-8 7 0 16,-10 18 6-16,-4 20 12 15,-6 15 1-15,-3 5 13 16,0-2-30-16,0-7 19 0,0-11-12 15,0-11-8-15,3-11 12 16,6-11-12-16,6-5-1 16,6-9 0-16,6-18-12 15,4-10-18-15,0-10 13 16,-1-9-16-16,-5-4 32 16,-1 4-16-16,-6 12 17 15,2 15 22-15,-4 25-1 16,0 21 1-16,-1 23 10 15,0 15-30-15,1 7 48 16,-2-7 10-16,4-4-11 16,0-7 18-16,1-11-47 0,2-11-5 15,-4-9-15-15,-3-13-75 16,-6 0 37-16,-4-27-109 16,-4-22 12-16,-10-30-119 15,-26-33-117-15,-7-18 78 16,4 26-90-16,8 19-125 0</inkml:trace>
  <inkml:trace contextRef="#ctx0" brushRef="#br0" timeOffset="-210649.64">20267 8554 1094 0,'0'0'762'0,"0"0"-602"16,48-93 0-16,-24 46-120 15,1-1-11-15,-1 0-13 16,-3 6-14-16,-3 9-4 15,-8 6-7-15,-5 12-25 16,-16 10-47-16,-14 3-305 16,-8 2-1103-16</inkml:trace>
  <inkml:trace contextRef="#ctx0" brushRef="#br0" timeOffset="-210477.67">19490 8419 1874 0,'0'0'385'16,"0"0"-231"-16,0 0-37 15,0 0-51-15,0 0-66 16,0 0-6-16,0 0-94 16,-66-5-248-16</inkml:trace>
  <inkml:trace contextRef="#ctx0" brushRef="#br0" timeOffset="-204810.83">25793 2475 846 0,'0'0'240'0,"0"0"-159"0,0 0-25 16,0 0 47-16,0 0 4 15,0 0-30-15,-3-4-16 16,3 4-50-16,-1 0-11 15,-2 0 0-15,0 2-6 16,-1 14 5-16,-4 7 2 16,1 7 5-16,-2 9 7 15,3 7-11-15,4 4 8 16,2 8-10-16,0 1 7 16,14-4-3-16,2-4-2 15,6-7-1-15,1-10 14 16,1-3-14-16,3-7 8 15,1-7-9-15,2 0 1 0,1-5 16 16,2-4-17-16,0-5 9 16,2-2 4-16,1-1-12 15,3-1 20-15,2-10-7 16,2-5-14-16,-3 0 29 16,0-3-22-16,-3 4-1 15,-7 2 0-15,-6 5-5 16,-4 1-1-16,-6 5 0 15,-3 0-2-15,-4 2-4 16,1 0 6-16,1 0 0 16,0 7 2-16,0 3-1 15,4 1-1-15,-1 1 0 0,1-2 1 16,-1 1 2-16,1-1-3 16,1-2 0-16,-2-1 4 15,0-1-3-15,-3-3-1 16,2-2 0-16,0-1 0 15,4 0 8-15,3-6 3 16,2-8 20-16,4-1 19 16,1-4-40-16,3-1 14 15,2-2-14-15,3 1-9 16,4 0-2-16,3 3 1 16,1 4 0-16,-2 4 8 15,-4 7-8-15,-2 3-1 16,-3 3-16-16,0 11 8 15,0 6 7-15,1 0 4 16,4 4 2-16,3-2-2 0,1 1-1 16,1-5-1-16,6-1 0 15,-1-5 0-15,6 0-1 16,4-4 1-16,3-4 0 16,2-2 7-16,2-2-6 15,3 0-1-15,0-12 0 16,1-2 0-16,2-3-3 15,-1 1 5-15,-1-1-2 16,-2 0 8-16,-4 0-7 16,-6-1-2-16,-9 1-3 15,-7-2 4-15,-5-2 17 16,-9 1 4-16,-5 2 19 16,-4 3-3-16,-6-1-37 0,-3 7 0 15,-3-2-26-15,0-2-153 16,-1 3-213-16,-2 2-597 0</inkml:trace>
  <inkml:trace contextRef="#ctx0" brushRef="#br0" timeOffset="-201596.48">25173 3814 506 0,'0'0'184'0,"0"0"-97"16,0 0-58-16,0 0-2 15,0 0 45-15,0 0-1 16,0 0-16-16,0 0-19 16,0 0-35-16,0 0 5 15,0 2-6-15,2 13 7 16,6 9 35-16,1 8 39 15,2 12-35-15,2 6-15 16,-1 6-23-16,0 0 2 16,0 0-10-16,-4-6 0 15,-2-5 10-15,-3-7-10 16,-3-7 2-16,0-12 7 0,0-6-8 16,0-8-1-16,0-3 11 15,0-2-2-15,0 0 39 16,0 0 11-16,0-13 55 15,0-10-47-15,0-7-60 16,0-6-14-16,1-5 1 16,3-5-23-16,-1 1 13 15,5 1-8-15,-1 2-6 16,5 8 5-16,0 3-2 16,0 5 8-16,1 8 4 15,-2 4-4-15,-2 11 18 16,1 3-7-16,1 0 8 15,2 17-9-15,2 10 18 0,1 10-9 16,-2 4 0-16,1 1 1 16,-6 1 28-16,-2-2-22 15,-1-3-1-15,-3-6 3 16,2-9-9-16,-2-7 0 16,-2-8-1-16,1-4 1 15,-2-4 6-15,1 0 13 16,-1 0 10-16,2-11 50 15,1-9-71-15,1-3-8 16,1-7-2-16,1-3-18 16,2-2 19-16,2-1-9 15,-1 1-23-15,1 6 23 16,-3 6-6-16,2 11 15 0,-1 8-13 16,1 4-15-1,1 17 29-15,1 13 0 0,3 9 16 16,0 4 13-16,2-2-20 15,-1-3-8-15,2-9-1 16,-1-7 1-16,2-8 7 16,-2-8-1-16,-1-6-6 15,3 0 22-15,-1-17-22 16,2-5-1-16,-1-5 0 16,0-3-21-16,0-3 8 15,-3-1-16-15,-1 4-1 16,-2 2 19-16,-2 6-32 15,-3 11 24-15,-4 10 5 16,-2 1-85-16,1 20 99 0,-2 9 7 16,0 9 31-16,1 1-8 15,4 1-30-15,4-7 2 16,4-8-2-16,2-7 1 16,3-8 14-16,0-7-1 15,1-3 37-15,2-1 1 16,-4-17-40-16,-1-5 0 15,-4-6-12-15,-3-3-3 16,-5 1 3-16,-4-3-29 16,0 1 11-16,-13 2 12 15,-5 3-37-15,-4 4-22 16,-1 7 31-16,1 8 34 16,2 9-1-16,3 2 1 0,1 19 0 15,5 9-10-15,5 6 19 16,4 0-9-16,2 3 4 15,8-3-2-15,13-7 6 16,5-4 17-16,4-8 7 16,2-9 0-16,0-8-26 15,0 0 30-15,-1-16-13 16,-3-9-14-16,-1-8 26 16,-6-5-5-16,0-4-12 15,-3-8 31-15,-6-14-28 16,-3 3-8-16,-5-4-13 15,-4-2 10-15,0 16-7 16,0-3 3-16,-8 9-6 0,0 16 28 16,2 12-19-16,0 10 34 15,-3 7-27-15,3 16-15 16,-1 21-2-16,-3 23-6 16,3 27 7-16,6-2 5 15,1-7-4-15,0-13-1 16,15-23 3-16,4 1 7 15,8-4-7-15,4-9 16 16,1-10-18-16,3-10 10 16,-2-10-11-16,-2 0 11 15,1-10 9-15,-3-14-19 16,-2-4 7-16,-4-5-8 16,-4-5-9-16,-4-1 9 15,-2-2 0-15,-6 5 0 0,-3 8 0 16,-4 7-14-16,0 12 14 15,0 9-13-15,0 10-47 16,-1 23 38-16,-9 9 20 16,1 10 2-16,2 3 18 15,3-3-17-15,4-9 1 16,0-8-1-16,1-9 5 16,11-9 3-16,0-8 33 15,3-4-8-15,0-5-12 16,4 0-3-16,4-14 6 15,4-9-13-15,2-5-12 16,4-3 12-16,4-4-12 16,1 5 1-16,1 3-1 0,-2 8 0 15,1 8-1 1,-5 11-5-16,-1 8-17 0,-6 18 23 16,-4 12 0-16,-3 5 15 15,-7 1 8-15,-5-2-10 16,-7-3 20-16,0-5 22 15,-19-7-49-15,-8-9 20 16,-6-5-18-16,-7-11 2 16,-5-2 2-16,0 0-12 15,4-12-1-15,6-2-30 16,6 0-37-16,5-3-61 16,7 2-153-16,10 5-343 0</inkml:trace>
  <inkml:trace contextRef="#ctx0" brushRef="#br0" timeOffset="-200696.65">27762 3459 738 0,'0'0'150'0,"0"0"-91"0,0 0 2 16,0 0 19-16,0 0 15 15,0 0-28-15,0 0-57 16,0 0 1-16,0 7-5 16,0 5 36-16,0 5 52 15,0 10-8-15,-1 11 7 16,-6 27 12-16,-4 37-61 16,-4 43-9-16,-3 20-7 15,-4 5-22-15,-3-11 23 16,2-22-1-16,1-10 2 0,2-19 4 15,5-15-22 1,2-24 4-16,6-16-4 0,2-18 11 16,2-10 12-16,1 2-13 15,1-3-10-15,1-4-2 16,0-8-1-16,0-6-18 16,0-6-22-16,4 0-71 15,16-20 34-15,1-6-234 16,-2-5-526-16</inkml:trace>
  <inkml:trace contextRef="#ctx0" brushRef="#br0" timeOffset="-199764.69">28247 3981 770 0,'0'0'300'0,"0"0"-219"16,0 0-36-16,0 0 39 15,0 0-3-15,0 0 6 16,0 0-13-16,0-5-42 16,0 5 6-16,0 0-22 15,0 0 32-15,0 8-8 16,0 8-32-16,0 9 20 15,-4 9-13-15,-1 12-9 16,1 6 18-16,-1 18-18 16,1-4 6-16,-2 4 7 15,0 1-13-15,2-13-6 16,-3 7 0-16,3-5 0 0,-2-6 3 16,1-8-3-1,1-5 1-15,1-7 9 0,2-10-10 16,1-7-1-16,0-6 0 15,0-5 1-15,0-6 0 16,0 0 0-16,0 0 0 16,0 0 28-16,0 0 10 15,0 0 59-15,0 0-62 16,0 0-15-16,0 0 11 16,0 0-17-16,1-3-14 15,5-3 13-15,0 3-13 16,1-1 0-16,1 0-1 15,5-1-7-15,1 1 8 16,5 0 0-16,5-2 0 16,5 1 11-16,9-1-11 0,4 2-1 15,7 0-1-15,2 1-6 16,3 2 8-16,2-2 0 16,2 0 0-16,4 1 7 15,0-3-7-15,1 1-1 16,-2-1-1-16,-1 2-3 15,-7 1 4-15,-6-1 1 16,-10 2 0-16,-9 1 3 16,-10 0-3-16,-5 0 0 15,-5 0 3-15,-4 0-3 16,-1 0 32-16,1 0-10 16,-3 0-2-16,1 0 8 0,-1 0-27 15,2 2 8-15,1 2-9 16,-1-4 0-16,0 3 9 15,0-1-9-15,-3-1 0 16,0 1-2-16,0-2-77 16,-4 0-169-16,-12 0-549 0</inkml:trace>
  <inkml:trace contextRef="#ctx0" brushRef="#br0" timeOffset="-183098.3">4638 9804 869 0,'0'0'303'15,"0"0"-195"-15,0 0-95 16,0 0 26-16,-13-15 52 16,12 11 6-16,-1 1-19 15,1-2-54-15,-1 4 27 16,2-3 31-16,0 4-35 16,0 0 4-16,0 0-13 15,0 0-23-15,0 0 18 16,0 0-19-16,0 0-12 15,0 10 15-15,0 7-16 0,0 9 5 16,6 8-6-16,10 9 0 16,5 2 0-16,5 5 2 15,9-4 4-15,4 3-6 16,6-4-3-16,4-3 2 16,2-3 0-16,1-4-9 15,2-7 9-15,-2-4 1 16,0-4 0-16,-1-5 3 15,-5-2-1-15,-7-3-2 16,-8-1 0-16,-5-4 0 16,-7 1 2-16,-7-3-2 0,-3 0 0 15,1-3 3 1,-2 0-3-16,2 0-104 0,2-5-186 16,-6-5-274-16</inkml:trace>
  <inkml:trace contextRef="#ctx0" brushRef="#br0" timeOffset="-182490.84">5484 10203 1222 0,'0'0'308'15,"0"0"-249"-15,0 0-38 16,0 0-8-16,-7 85-13 0,5-47 26 15,2 5 12-15,0 3-16 16,0 3 4-16,0-1-17 16,0-5-3-16,0-9 17 15,0-9-23-15,0-8 1 16,0-9 8-16,0-4-8 16,0-4 39-16,0 0 3 15,0-11 39-15,0-11-37 16,0-12-45-16,-3-8 0 15,-1-8 0-15,-1-4 0 16,2 4 3-16,0 1 3 16,0 8-5-16,0 7 9 15,2 10-10-15,1 7 0 16,-3 7 0-16,3 6 1 0,0 1 3 16,0 3-4-16,0 0 9 15,0 0-9-15,6 8-16 16,9 8 15-16,7 8 1 15,6 2 0-15,4 3-1 16,2-2 1-16,-1 2 0 16,-3 0 3-16,-5-2 3 15,-1-1-6-15,-9-1 0 16,-6 1-6-16,0-2 5 16,-9-2 2-16,0 0 4 15,-9-1 42-15,-8-1-40 16,-8-1 12-16,-2 1-4 15,-1-3-8-15,3-4 33 16,5-4-12-16,4-1-15 0,4-3-11 16,3-1-2-16,0 1-34 15,-2-3-62-15,1-2-239 16,0 0-744-16</inkml:trace>
  <inkml:trace contextRef="#ctx0" brushRef="#br0" timeOffset="-181048.48">593 9999 446 0,'0'0'66'15,"0"0"80"-15,0 0-36 16,0 0-28-16,0 0 8 16,0 0 40-16,0 0-13 15,-4-7-27-15,4 5-15 16,0 2-31-16,0-1 9 16,0-2-12-16,0 0-32 0,0 0 17 15,4-5-15-15,4 0 5 16,-1-3 5-16,2 2-21 15,0 1 0-15,0 2 0 16,3 1-2-16,0 4 2 16,0 1 1-16,1 0 0 15,1 3-1-15,-1 9-9 16,5 9 0-16,0 4 9 16,-3 6-10-16,1 4 10 15,-2 4 0-15,-5 3-1 16,-2 0-1-16,-4 0-37 15,0-2 20-15,-3-4 9 16,0-4-2-16,0-8-2 16,0-6 13-16,0-8 1 0,0-5 13 15,0-2-13-15,0-3 6 16,0 0 4-16,0-3-9 16,0-9-1-16,-3-7-54 15,0-3 39-15,-3-5 14 16,3-4-30-16,2-2 31 15,1-3-34-15,0-1-19 16,0-1-33-16,0 1 60 16,3 4 26-16,7 3-9 15,2 3 9-15,1 5 1 16,-1 3-1-16,-1 5 1 16,2 2 3-16,-4 7-3 0,-1 3 5 15,0 2-6 1,0 2 12-16,1 13 1 0,2 7 43 15,0 6-14-15,0 4-8 16,2 4-5-16,-2 5-2 16,-2 0 12-16,1-1-18 15,-4-1 11-15,0-3-15 16,0-3-17-16,-3-7 2 16,0-3 7-16,-1-7-1 15,0-4-8-15,-2-7-13 16,0-1-38-16,0-4-124 15,0 0-148-15,0-7-196 0</inkml:trace>
  <inkml:trace contextRef="#ctx0" brushRef="#br0" timeOffset="-180762.89">1139 10077 603 0,'0'0'594'0,"0"0"-526"16,0 0-42-16,0 0-24 16,0 0 18-16,0 0 36 15,103 0-5-15,-70-1 15 0,0 0-27 16,0-2-28-16,-5 2 1 15,0-1-5-15,-7 2-5 16,-6 0-2-16,-5 0-140 16,-5 5-232-16,-5 2-324 0</inkml:trace>
  <inkml:trace contextRef="#ctx0" brushRef="#br0" timeOffset="-180552.49">1269 10249 1166 0,'0'0'301'0,"0"0"-238"0,0 0-62 15,0 0 43 1,0 0-17-16,0 0 7 0,0 0-1 16,100 8-32-16,-72-7 7 15,-4-1-8-15,1 0-20 16,2 0-85-16,-6 0-200 15,-6 0-468-15</inkml:trace>
  <inkml:trace contextRef="#ctx0" brushRef="#br0" timeOffset="-179766.72">1742 9961 955 0,'0'0'166'16,"0"0"-122"-16,0 0-34 15,0 0-10-15,0 0 32 16,0 0 26-16,0 0 22 15,80 31-11-15,-69 0-8 16,2 6-13-16,-5 4-10 16,-4 1-36-16,-2 0 25 15,-2-3-11-15,0-5 3 0,0-4 12 16,0-7-24-16,-2-9 25 16,-1-6 22-16,0-3-44 15,2-5 14-15,-2 0-17 16,-2-12-7-16,-2-7-1 15,1-8-27-15,1-4 20 16,1-6-6-16,2-1-25 16,2-1 14-16,0 2-11 15,2 1 17-15,7 7 19 16,4 5-9-16,1 9 8 16,2 4 1-16,-1 10-3 15,3 1 1-15,-3 10 2 16,4 12 0-16,0 7 18 15,-2 9-16-15,1-1 28 16,-5 2-8-16,-2-3-1 0,-1-8 27 16,-2-6-26-16,-4-7-8 15,-1-5 2-15,0-6-10 16,-1-4-1-16,-2 0-4 16,0 0-1-16,0-12 29 15,0-9-23-15,0-8-5 16,4-8-1-16,-1-4-21 15,0 1-14-15,6 1-12 16,0 3 14-16,3 6 33 16,1 10-6-16,2 4 6 15,3 12 11-15,3 4-3 16,3 4 35-16,-3 20-20 16,6 10 34-16,-2 7 24 15,-1 4-11-15,-5-3-4 0,-2-1-19 16,-4-6-35-16,-4-4 2 15,-3-5-14-15,0-6-12 16,-6-6-6-16,0-7-146 16,-12 0-150-16,-4-4-492 0</inkml:trace>
  <inkml:trace contextRef="#ctx0" brushRef="#br0" timeOffset="-179428.67">1673 10534 894 0,'0'0'276'15,"0"0"-205"-15,0 0-71 16,0 0 19-16,0 0 40 15,85 0 62-15,-46 0 4 16,7 0-28-16,9 0-33 16,2 2-1-16,3 4-37 15,1-2 4-15,-3 1-4 16,-3-3-17-16,-1 3 7 0,-6-2-7 16,-5-1-8-1,-4 0-1-15,-8 1-8 0,-7 1-71 16,-12 3-211-16,-9-1-263 15,-3 2-423-15</inkml:trace>
  <inkml:trace contextRef="#ctx0" brushRef="#br0" timeOffset="-178504.47">1606 11060 978 0,'0'0'301'16,"0"0"-228"-16,0 0-66 15,0 0-7-15,0 0 26 16,0 0 28-16,0 0 33 15,67-82-41-15,-49 72-14 16,5 4 2-16,-1 5-34 16,0 1 12-16,-1 11-5 15,-3 14-1-15,3 8 47 16,-9 10-11-16,-2 5-19 16,-7 5 12-16,-3-1-35 15,0 1 12-15,-7-5 0 0,-4-4-11 16,-1-10 21-16,1-6-21 15,0-8 7-15,5-10 11 16,1-9-19-16,0-1 44 16,2-14-39-16,-2-14-5 15,2-8-12-15,2-8-14 16,1-6 26-16,0-4-8 16,4 1 5-16,11 0 1 15,0 6 2-15,7 6-6 16,2 9 5-16,1 6 1 15,-2 12 0-15,2 4-1 16,-1 10-2-16,-2 0 3 16,-2 19-1-16,-1 11 0 15,-5 8 1-15,-4 6 6 0,-4 3 0 16,-3-2-1-16,-3-4 1 16,0-7 0-16,0-11 3 15,0-6-8-15,0-7 8 16,0-7-9-16,0-3 7 15,0 0 15-15,0-13-15 16,0-8-14-16,2-9 7 16,8-4-9-16,2-1 3 15,6 1 6-15,1 3 0 16,2 4 0-16,0 4-1 16,0 7 0-16,0 6 1 15,-5 7-7-15,-1 3 1 16,-4 13 6-16,-2 16 0 0,-2 12 3 15,-4 13-1-15,-3 16-2 16,0 17 0-16,0 19 1 16,-2 1-6-16,1-15 6 15,1-23-1-15,0-27 10 16,0-3-10-16,9-2-3 16,10 2 2-16,2-2-4 15,6-10-1-15,3-12 12 16,3-8-6-16,0-7 25 15,-2-7-25-15,2-12 11 16,-3-6-11-16,-5-7-3 16,2-4-14-16,4-28-97 15,-7 10-190-15,-5-1-601 0</inkml:trace>
  <inkml:trace contextRef="#ctx0" brushRef="#br0" timeOffset="-177968.7">2531 10461 1048 0,'0'0'295'0,"0"0"-228"16,0 0-55-16,0 0-5 15,0 0 15-15,0 0 87 16,0 0-3-16,85 15-35 16,-55-11-27-16,1 0-43 15,-4-2 8-15,-5-2-9 16,-7 0-18-16,-3 0-115 16,-6 0-118-16,-6 0-360 0</inkml:trace>
  <inkml:trace contextRef="#ctx0" brushRef="#br0" timeOffset="-177730.98">2555 10655 1239 0,'0'0'214'16,"0"0"-159"-16,0 0-20 15,0 0 95-15,0 0 3 16,97 19-59-16,-70-19-31 16,-2 0-42-16,-3 0 11 15,-5 0-12-15,-4 0-11 16,4 2-48-16,-6-1-179 0,-3 1-293 16</inkml:trace>
  <inkml:trace contextRef="#ctx0" brushRef="#br0" timeOffset="-176649.82">3132 10113 434 0,'0'0'690'0,"0"0"-549"0,0 0-105 16,0 0 39-16,0 0 43 15,0 0 27-15,0 0-43 16,-22-21-84-16,19 8-6 16,1 1-12-16,1-4 0 15,1-1 7-15,0 0-7 16,0 0 6-16,6-1-1 15,4 0-4-15,5 1-1 16,3 1 0-16,0 2 0 16,7 2 6-16,-1 4-6 15,3 4 1-15,-2 4-1 16,3 0 9-16,-2 14-9 16,-4 9 0-16,-4 7-1 15,-3 4 1-15,-6 3 0 16,-6 4 1-16,-3 0 21 15,0 0-21-15,-15 0-2 0,-3-1-13 16,-6-3 14-16,-1-2 6 16,-2-6-6-16,2-5-15 15,1-7 14-15,0-5-23 16,3-7-1-16,2-5-16 16,5 0-45-16,2-3-3 15,2-11-31-15,4-3 68 16,3 0 36-16,3-1-31 15,0 0 47-15,9 3 0 16,6 3 10-16,1 3 25 16,5 6 9-16,3 3 9 15,4 0 10-15,2 7-31 0,1 12 22 16,2 3 36-16,-3 2-20 16,0 0 2-16,-3-2-20 15,-3-2-6-15,-2-4-13 16,-1-5-32-16,-3-4 8 15,4-5-9-15,-1-2-10 16,7-19-69-16,-8-4-230 16,-1-5-635-16</inkml:trace>
  <inkml:trace contextRef="#ctx0" brushRef="#br0" timeOffset="-176116.19">3691 9997 1232 0,'0'0'198'15,"0"0"-147"-15,0 0-33 16,0 0-17-16,0 0 43 16,-49 74 16-16,43-50-9 15,0 3-6-15,3 0-13 16,3 5 6-16,0-1-1 15,0 3-17-15,9-2 20 16,6 0-13-16,3-3 0 16,0-5 4-16,6-6-15 15,1-3 1-15,2-8-17 16,3-4 1-16,1-3 7 0,2 0-8 16,0-9 2-16,-2-8 12 15,-4-5-6-15,-3-3-5 16,-6-4 6-16,-5-4-7 15,-7-3 32-15,-6-4-17 16,0-3 10-16,0-2 8 16,-12 2-29-16,-3 2 10 15,0 4-8-15,0 7 6 16,2 5 47-16,-5 6-27 16,3 5-1-16,-1 5-2 15,-5 1-31-15,1 5 31 16,-5 3-31-16,-3 0-13 0,-2 10 1 15,-3 7-26-15,6 5-10 16,2 4 7 0,7 4-27-16,5 4-35 0,8 2-80 15,5 9-112-15,3-8-92 16,10-8-197-16</inkml:trace>
  <inkml:trace contextRef="#ctx0" brushRef="#br0" timeOffset="-175478.99">4160 10132 816 0,'0'0'409'0,"0"0"-261"0,0 0 9 15,0 0 23-15,0 0-44 16,0 0-11-16,0 0-49 15,0-37-34-15,-5 28-1 16,-4 0-40-16,2 4 30 16,-4 1-19-16,1 3-12 15,-5 1 15-15,6 0-15 16,-4 2-1-16,2 11 1 16,2 4-31-16,-1 6 16 15,7 4-1-15,3 2-22 16,0 3 26-16,7-1-15 0,8-2 0 15,4-7-14 1,1-3-37-16,2-9 55 0,-1-6-1 16,0-4-9-16,-3 0 31 15,1-14-12-15,-7-3 14 16,-1-6 16-16,-4-4-16 16,-4-1 13-16,-3 0 18 15,0 1 1-15,0 5 31 16,0 3-16-16,0 6-14 15,0 5-4-15,0 7-28 16,0 1 4-16,0 5-5 16,6 19 0-16,3 25 3 15,9 28-3-15,9 30 8 16,1 13 1-16,-4 0-8 16,-6-14-1-16,-9-32 0 0,0-15 7 15,-5-20-1 1,-1-9-6-16,0 1 24 0,2-3 23 15,-2-1-32-15,0-10 1 16,-2-10-16-16,-1-2 2 16,2-5-10-16,-2 0 5 15,0 0-17-15,0-8-19 16,0-12-150-16,-9 3-198 16,0 1-990-16</inkml:trace>
  <inkml:trace contextRef="#ctx0" brushRef="#br0" timeOffset="-173976.47">2932 10657 728 0,'0'0'320'0,"0"0"-199"15,0 0-31 1,0 0-28-16,0 0 9 0,0 0 6 15,0 0-3-15,0 0-17 16,0 0-40-16,0 0 11 16,0 0-3-16,0 0-11 15,0 0 13-15,0 0-21 16,3 3 11-16,6-3 28 16,5 2-20-16,2 0 13 15,3-2-6-15,5 1-20 16,3-1 19-16,6 2-9 15,4-1-10-15,2 0 13 16,6 2-18-16,4-1 12 16,4 1-14-16,7 2-4 15,4-1 18-15,2 2-18 16,19 0 5-16,12-1 7 0,13 0-10 16,4-2-6-16,-20-3 3 15,-21 0-3-15,-25 0 3 16,-1 0 1-16,8-3 0 15,6-2 9-15,7 0-9 16,-6 0-2-16,-5 2 1 16,-5 2-2-16,-7 1 1 15,-2 0 1-15,-4 0 0 16,-6 0 3-16,-5 0-1 16,-3 0-2-16,-5 0 0 15,-1 0 0-15,-1 1 0 16,-3 2 0-16,0 2 7 15,-3-2 27-15,0 2-25 0,-2-1 4 16,-2 0-13-16,-1 0 1 16,-2-2 1-16,-1 1-1 15,2-3-1-15,-6 0 0 16,0 0-25-16,0 0-152 16,0 0-343-16</inkml:trace>
  <inkml:trace contextRef="#ctx0" brushRef="#br0" timeOffset="-160028.18">3175 11142 918 0,'0'0'274'15,"0"0"-171"-15,0 0 2 16,0 0 52-16,0 0 33 16,0 0-79-16,0 0-44 15,0 0-36-15,0 0-25 16,0 0 3-16,9 0-9 16,6 0 0-16,6 0 8 15,9 0-6-15,3-3-2 0,-2-2 0 16,2 0 12-1,-5-1-27-15,-4 1-44 0,-5-1-141 16,-5 1-164-16,-8 3-510 0</inkml:trace>
  <inkml:trace contextRef="#ctx0" brushRef="#br0" timeOffset="-159594.22">3262 11137 1035 0,'0'0'192'0,"0"0"-153"16,0 0-6-16,0 0-32 16,0 0 56-16,-23 81 5 0,22-63-30 15,1-1 26 1,0-5-28-16,0-5-29 0,0-2-2 16,3-5-16-16,4 0 17 15,4 0 0-15,2-9-20 16,5-4-8-16,3 1 10 15,6 2 18-15,-2 6-6 16,6 4 7-16,-1 1-1 16,0 18 16-16,-3 7-15 15,-6 4 31-15,-6 7 16 16,-8 0 5-16,-5-1 51 16,-2-1-69-16,-12-5 0 15,-12-6 19-15,-9-5-23 16,-4-3 29-16,-6-12-41 15,-1-4-18-15,1 0 15 0,6-7-15 16,4-9-1-16,9 3 0 16,6 3-52-16,8 0 50 15,7 6-18-15,3 4-58 16,0 0-113-16,25 0 14 16,2 4-81-16,-2 2-303 0</inkml:trace>
  <inkml:trace contextRef="#ctx0" brushRef="#br0" timeOffset="-159256.92">3666 11222 649 0,'0'0'234'0,"0"0"-136"15,0 0-42-15,12 75 15 16,-3-58 31-16,10-6-13 16,2-6-15-16,0-5-39 15,3 0-17-15,0-16 21 16,-5-4-38-16,-4-5 22 16,-7-1 41-16,-8-3 19 15,0 2 30-15,-5 0-48 16,-10 3-18-16,-3 5 31 15,0 3-52-15,-3 8 4 16,-1 5-26-16,0 3-4 0,1 8-10 16,-5 25-140-1,4-4-101-15,7 0-260 0</inkml:trace>
  <inkml:trace contextRef="#ctx0" brushRef="#br0" timeOffset="-158932.05">3757 11445 985 0,'0'0'224'16,"0"0"-150"-16,0 98-29 16,7-63-9-16,7-9 40 0,7-9 53 15,1-10-58-15,5-7-1 16,-2 0-60-16,-2-19 15 15,-4-6-15-15,-7-4 21 16,-6-3 31-16,-6 3-4 16,0 3-5-16,-15 2 27 15,-4 5-56-15,-4 2 17 16,-2 9-31-16,-5 5-9 16,5 3 18-16,-2 4-19 15,5 14-15-15,2 6 0 16,7 16-125-16,5-6-97 15,5-4-310-15</inkml:trace>
  <inkml:trace contextRef="#ctx0" brushRef="#br0" timeOffset="-158389.75">4216 11622 1861 0,'0'0'269'15,"0"0"-192"-15,0 0-77 16,0 0 8-16,0 0 1 15,0 0-9-15,0 0-12 16,8 0-48-16,-5-7-155 16,0-4-176-16,0-4-667 0</inkml:trace>
  <inkml:trace contextRef="#ctx0" brushRef="#br0" timeOffset="-157978.18">4364 11117 565 0,'0'0'273'0,"0"0"-169"16,0 0-55-16,0 0 63 0,0 0 40 16,0 72-41-1,0-52 8-15,0 1-42 0,0 2-22 16,0 3 9-16,0-4-36 16,3 1 21-16,0-3-21 15,6-3-26-15,3-3 39 16,0-4-17-16,4-2 7 15,5-3 22-15,3-3-33 16,4-2 4-16,-1 0-23 16,4-3 13-16,-2-6-3 15,-4-3-11-15,-2 0-45 16,-4-8-97-16,-3 3-204 16,-8 3-448-16</inkml:trace>
  <inkml:trace contextRef="#ctx0" brushRef="#br0" timeOffset="-157588.95">4601 11083 1083 0,'0'0'284'15,"0"0"-237"-15,0 0-20 16,0 0-25-16,0 0 19 16,0 0 38-16,0 0-18 15,0 54 23-15,3-17 37 0,3 7-41 16,0 1 21-16,2-1-25 16,-1-4-41-16,-1-7 23 15,0-5-28-15,-3-2 9 16,0-5-5-16,3-1-6 15,-6-3-9-15,3 0 1 16,1-3-4-16,-2-1 2 16,-2-3 2-16,1-3 0 15,-1-3-1-15,0-3-58 16,0-1-32-16,0 0-89 16,2-3-47-16,-1-9-96 15,2 2-270-15</inkml:trace>
  <inkml:trace contextRef="#ctx0" brushRef="#br0" timeOffset="-156980.75">4820 11147 1475 0,'0'0'151'0,"0"0"-114"15,0 0-28-15,0 0-8 16,85 0 64-16,-62 0-8 16,4 0-28-16,-8-4-16 15,-2 0-13-15,-6 1-33 16,-6 1-61-16,-5-1-51 0,0 3-21 16,-9 0-208-16,-9 0 83 15,-1 0 136-15,-1 6 155 16,-2 4 26-16,1 3 134 15,3 0 27-15,2-1-5 16,4 1-55-16,0 0-41 16,6-3-2-16,3-1-48 15,3 0 12-15,0 0-10 16,0-2-19-16,0-2 39 16,3 0-27-16,3-2-5 15,1-2 15-15,2 2-22 16,2 1 1-16,5 2-13 15,8 1-5-15,0 7 37 0,7 1-31 16,-1 4 3-16,-3 0 5 16,-2 1-10-16,-7-2-7 15,-3 1 1-15,-9-4-3 16,-3 2 3-16,-3 2 0 16,-7 2 1-16,-10-2 11 15,-5 0-1-15,-4 1-11 16,0-8 0-16,-3-3 11 15,-2-5 11-15,4-4 14 16,3 0 10-16,2 0-6 16,4-8-34-16,6-1-12 15,6 1-12-15,3-1-72 16,3-2 7-16,0 2-189 16,4-1-212-16</inkml:trace>
  <inkml:trace contextRef="#ctx0" brushRef="#br0" timeOffset="-156500.86">5238 11394 1534 0,'0'0'123'15,"0"0"-91"-15,0 0-19 16,0 0 18-16,0 0 112 0,0 0-53 15,0 0-56 1,-37-69 2-16,25 69-29 0,-3 0-7 16,-3 10 0-16,2 9-3 15,-4 5-3-15,5 3 6 16,3 2 0-16,2-2 6 16,7-5 3-16,3-5-18 15,0-3 8-15,0-9-25 16,9-5 1-16,3 0-19 15,4-5 23-15,2-12 14 16,0-2-55-16,-1 1 43 16,-1 1 9-16,-4 5 10 15,1 8 37-15,2 4 26 16,1 8-21-16,1 21 8 16,5 21-25-16,-1 25 6 0,-6 20-2 15,-3-5-28 1,-9-15 22-16,-3-23-22 0,0-14 1 15,-3 2 16-15,-7 0-10 16,-1 0-6-16,-2-9-2 16,5-11-22-16,-8-20-43 15,1 0-134-15,3-8-654 0</inkml:trace>
  <inkml:trace contextRef="#ctx0" brushRef="#br0" timeOffset="-155598.54">5317 11114 1280 0,'0'0'359'0,"0"0"-288"15,0 0-71-15,0 0 16 16,0 0-16-16,0 0 116 15,8 88-40-15,2-22-6 16,-1 16-42-16,3-4-27 16,-3-6 33-16,-5-12-28 15,-1-16 0-15,-1-2 0 16,-2-2-5-16,0-12-2 16,0-13-23-16,0-12-58 15,0-3-17-15,0-14-71 16,0-15-25-16,0-6 98 0,3-4-3 15,0-1 85-15,1 8 15 16,2 8 31-16,3 11 50 16,-1 11-17-16,2 2 29 15,3 16 90-15,-2 11-77 16,4 2-27-16,-5 1-37 16,-1-4-18-16,0-8 31 15,-3-6-33-15,0-6 2 16,-1-6-7-16,-1 0-3 15,5-14-14-15,-2-8 0 16,1-4-3-16,1 0-3 16,-2 6 7-16,-1 11-1 0,-1 8 0 15,1 1-24-15,0 21 17 16,1 9 1-16,-1 6 6 16,-1-1 6-16,-2-2-5 15,-2-6 5-15,-1-8-1 16,0-6-5-16,0-6-14 15,-6-7-82-15,-9 0-134 16,-1-7-154-16,-5-10-208 16,3-4 388-16,-1 0 204 15,1 1 90-15,9 6 63 16,3 4 35-16,4 6-6 16,2 4-89-16,5 0-41 15,14 8 100-15,8 6 12 0,4 3-86 16,5-3-23-16,3-3-9 15,1-6-8-15,-1-5 19 16,-2-1-15-16,-1-16-5 16,-5-7 24-16,-4-8-34 15,-6-7 1-15,-4-6-22 16,-7-6 1-16,-7-5 9 16,-3-5-16-16,0 0 0 15,-12 4 2-15,-3 5 9 16,2 16-11-16,2 13 5 15,4 15 1-15,-2 9-6 16,9 44 6-16,0 35 0 16,18 39 41-16,7 13-46 0,0-21 20 15,-5-30-21 1,-8-38-6-16,-2-6-7 0,1-8-45 16,-4-9-467-16</inkml:trace>
  <inkml:trace contextRef="#ctx0" brushRef="#br0" timeOffset="-150394.65">7587 10834 697 0,'0'0'306'0,"0"0"-200"16,0 0-41-16,0 0 12 15,0 0-24-15,0 0 20 0,-14 10 4 16,9-4-29-16,2 2 5 16,-3 3-24-16,0 2-18 15,-2 4 40-15,1 4-19 16,3 3 10-16,1 4 15 15,3 3-50-15,0 2 18 16,3-1-25-16,10 3 3 16,5-3 6-16,7-4-9 15,4-6 1-15,2-3 8 16,3-8-2-16,1-5-14 16,-1-6 7-16,1 0 0 15,-3-12 25-15,-2-8-8 16,-6-6-3-16,0-3 9 15,-5-5-11-15,-7-2-9 16,-6-1-3-16,-2-1 1 0,-4-1 47 16,-7 3-16-16,-10 2 6 15,-8 5 33-15,-3 2-61 16,-2 6 22-16,-3 6-14 16,5 3-3-16,-2 9 32 15,2 3-45-15,-1 2 5 16,4 17-7-16,2 9-4 15,4 3 3-15,4 5-47 16,9 1-56-16,6 18-47 16,0-11-226-16,12-5-616 0</inkml:trace>
  <inkml:trace contextRef="#ctx0" brushRef="#br0" timeOffset="-149580.72">8108 11165 64 0,'0'0'671'16,"0"0"-572"-16,0 0-45 16,0 0-28-16,0 0 65 0,0 0 36 15,0 0-32-15,-2 47-8 16,8-33-34-16,-1-2 21 16,-1-4-5-16,1-2-25 15,-2-3 8-15,-2-3-23 16,-1 0-28-16,0 0 59 15,0 0 17-15,0 0-13 16,0-2-15-16,0-1-48 16,0 1 14-16,0 2-1 15,0 0-14-15,-3 0-7 16,0 7 7-16,0 7 0 16,3-1-21-16,0-2-157 0,9-4-199 15,2-4-606-15</inkml:trace>
  <inkml:trace contextRef="#ctx0" brushRef="#br0" timeOffset="-148899.08">8378 10877 1267 0,'0'0'277'0,"0"0"-239"16,0 0-38-16,0 0-9 16,0 0 9-16,0 0 15 15,30-74 1-15,-7 64 4 16,4 5-7-16,6 3 0 16,1 2-13-16,2 2 8 15,-1 10-7-15,-4 5 33 16,-7 2-28-16,-9 1 15 0,-5 2 17 15,-10-1-38-15,0 2 12 16,-22-1-12-16,-8-1 1 16,-6-4-7-16,-1-4 12 15,2-7 1-15,4-6 10 16,10 0-17-16,10-3-35 16,8-11-54-16,3-2-110 15,11 0-3-15,13 0-51 16,12 6 81-16,3 6 48 15,4 4-7-15,2 6 131 16,-2 16 124-16,-3 5 124 16,-7 4 59-16,-5 3-123 0,-11 0-43 15,-9 0 2-15,-8-1-67 16,-5 0 34-16,-15-3-37 16,-11-6-49-16,-9-4 43 15,4-5-47-15,-3-11 0 16,5-4-3-16,4 0-11 15,8-3-12-15,8-10-32 16,14-17-123-16,0 4-100 16,2 0-396-16</inkml:trace>
  <inkml:trace contextRef="#ctx0" brushRef="#br0" timeOffset="-148641.91">8885 10779 1295 0,'0'0'263'15,"0"0"-212"-15,0 0-18 16,0 81 12-16,3-53 30 16,12 1 58-16,7-4-55 15,5-3-14-15,6-2-13 16,1-9-45-16,2-5-2 15,0-6-4-15,2 0-32 16,-3-9-28-16,-1-21-138 16,-10 4-207-16,-7 0-488 0</inkml:trace>
  <inkml:trace contextRef="#ctx0" brushRef="#br0" timeOffset="-148463.15">9216 10747 1023 0,'0'0'566'15,"0"0"-489"-15,-4 77 15 16,4-26-34-16,0 17 71 16,0-5 18-16,7 4-93 15,2-3-15-15,0-14-39 16,3 1-15-16,-2-10-4 16,1-9-99-16,1-13-185 15,-6-7-677-15</inkml:trace>
  <inkml:trace contextRef="#ctx0" brushRef="#br0" timeOffset="-147142.91">9419 10999 201 0,'0'0'1150'15,"0"0"-989"-15,0 0-124 16,0 0-23-16,0 0 65 16,82-27 18-16,-61 33 26 15,0 14-38-15,-2 10-70 0,-1 6 32 16,-6 5-15-16,-6 2 19 16,-1 2 17-16,-5-6-67 15,0-5 13-15,0-7-14 16,-5-9 0-16,2-5 5 15,0-10-4-15,0-3 8 16,1-6-9-16,-1-18-23 16,3-10-1-16,0-8-11 15,0-7-31-15,0-4 6 16,11 4-30-16,1 8 48 16,1 11 33-16,1 13-11 15,2 13 20-15,-2 4 0 16,2 21 16-16,-1 13 68 15,1 9-23-15,-1 4 6 16,0 2 14-16,-1-4-61 0,0-7 19 16,0-6-24-16,1-8-4 15,-3-7 8-15,-3-10-19 16,1-7 0-16,-2 0-8 16,-2-22-2-16,2-8 9 15,-2-7-22-15,0-7-43 16,-1-1 40-16,-2 3-23 15,0 3 5-15,3 12 43 16,1 13-26-16,-2 14 26 16,1 5-16-16,-2 26 17 15,4 10 41-15,-1 6-20 16,4 0 16-16,1-7 15 16,4-9-52-16,3-8 22 0,1-9-22 15,4-10 1-15,-1-4-1 16,1-13 0-16,0-12-5 15,-1-7 4-15,-6-5-48 16,-3-2 18-16,-8-1-8 16,1 6 3-16,-7 6 30 15,0 12 6-15,0 13 0 16,0 5 0-16,0 25 1 16,0 12-1-16,0 7 13 15,2 1-5-15,11-4 15 16,8-9-22-16,0-5 0 15,6-12 9-15,-2-14-10 0,2-3-3 16,-3-14-26 0,-6-16-51-16,-5-9 39 0,-8-7-35 15,-5-9-11-15,-6 1 14 16,-18-2-23-16,-6 6 61 16,0 9 35-16,2 13 62 15,3 13 65-15,3 15-32 16,5 9-60-16,3 24 24 15,4 13-29-15,8 6 35 16,2 5-18-16,14-4-39 16,10-4 25-16,6-10-32 15,1-11 0-15,7-11 9 16,-2-12-9-16,2-5-1 16,-4-12 0-16,-1-19 1 15,0-9 11-15,-5-12-11 0,-3-18-1 16,-5-20 0-16,-10 6-15 15,-7 8 5-15,-3 12 0 16,0 23 1-16,-7 4 7 16,-2 5 4-16,-2 18 3 15,2 14 5-15,-4 26 8 16,-5 40-18-16,9 36 37 16,6 11-37-16,3-11 38 15,1-29-36-15,10-30 8 16,5-11 4-16,4-1-13 15,4-5-2-15,2-2-4 16,3-14-3-16,-4-10 8 16,2-11 1-16,-1-21-1 0,2-11 19 15,2-9-19-15,0-3 0 16,1 1-16-16,-1 10 7 16,-5 13 8-16,0 17 1 15,-6 14 0-15,-3 15 43 16,-7 21-22-16,-8 11 28 15,-1 6 4-15,-1 1-52 16,-16 0 1-16,-13 5-2 16,3-14-121-16,2-11-230 0</inkml:trace>
  <inkml:trace contextRef="#ctx0" brushRef="#br0" timeOffset="-146696.68">11142 10778 1439 0,'0'0'215'16,"0"0"-139"-16,0 127 10 16,0-40-27-16,4 17 35 15,2-8-10-15,1-20-51 16,-4-26 5-16,-1-18-38 16,-2-2-6-16,0-5-13 15,0-11-107-15,0-8-91 16,0-6-401-16</inkml:trace>
  <inkml:trace contextRef="#ctx0" brushRef="#br0" timeOffset="-146494.68">11136 10939 1275 0,'0'0'237'0,"0"0"-151"16,73 91-15-16,-29-48 31 15,3 1 3-15,2-7-33 16,-1-6-1-16,-2-7-71 16,-1-10 0-16,-8-7-92 15,-6-7-141-15,-13-9-174 0,-6-8-558 16</inkml:trace>
  <inkml:trace contextRef="#ctx0" brushRef="#br0" timeOffset="-146299.08">11485 10764 937 0,'0'0'700'16,"0"0"-572"-16,0 0-62 15,0 83 50-15,12-11-24 16,0 1-7-16,1-6 4 16,-1-11-61-16,-3-15-12 15,3 1-16-15,1-4-43 16,2-12-41-16,8-22-126 0,-4-4-303 15,-4-9-345-15</inkml:trace>
  <inkml:trace contextRef="#ctx0" brushRef="#br0" timeOffset="-145970.9">11761 11018 1480 0,'0'0'301'0,"0"0"-194"16,0 117-78-16,10-70-28 15,5-6 21-15,7-9-13 16,7-8 12-16,4-14-10 16,4-7 3-16,4-3-6 0,-3-23-8 15,-7-8-55 1,-7-9 2-16,-12-5-69 0,-12-1 42 16,0 4 44-16,-21 5 36 15,-4 7 36-15,-8 13 50 16,3 13 33-16,2 4 18 15,-1 18-76-15,4 15-14 16,3 3-22-16,7 5-16 16,6-2 7-16,9-3-16 15,0-6-10-15,15-8 9 16,10-8-139-16,23-14-108 16,-8 0-270-16,2-13-380 0</inkml:trace>
  <inkml:trace contextRef="#ctx0" brushRef="#br0" timeOffset="-145567.12">12392 10786 1448 0,'0'0'347'0,"0"0"-229"16,0 0-72-16,0 0-17 16,0 0-27-16,-78 77 62 15,54-12-7-15,8-1-17 16,8 4 41-16,8-2-80 15,6-13 0-15,18-3-1 16,8-13-6-16,5-14-3 16,7-14-8-16,3-9-20 15,2-15-3-15,0-19-47 16,-1-11 11-16,-9-12 35 16,-8-5-19-16,-8-14 43 15,-17-14 2-15,-6 10 15 0,-5 9 7 16,-16 16 1-16,-3 19 11 15,-1 7 60-15,-2 7-12 16,6 15 33-16,5 9-47 16,1 31-29-16,6 24 24 15,9 29-48-15,9 19 23 16,18-8-8-16,3-20-7 16,-4-27-7-16,-3-20-1 15,3 1-40-15,22 3-40 16,-3-7-168-16,-6-12-690 0</inkml:trace>
  <inkml:trace contextRef="#ctx0" brushRef="#br0" timeOffset="-145354.15">13331 10938 1530 0,'0'0'721'15,"0"0"-675"-15,0 0-11 16,0 0-35-16,0 0 1 16,112 8 56-16,-76-2-26 15,3 0 2-15,1 0-33 16,9 2-89-16,-9-3-106 16,-8-3-684-16</inkml:trace>
  <inkml:trace contextRef="#ctx0" brushRef="#br0" timeOffset="-144902.02">14469 10693 1144 0,'0'0'261'16,"0"0"-186"-16,0 0-15 0,0 126 27 16,0-65 2-1,0 6 12-15,0 1-9 0,0-13-58 16,0 0-6-16,5-12-28 15,2-10-37-15,8-19-96 16,-3-10-369-16,0-4-418 0</inkml:trace>
  <inkml:trace contextRef="#ctx0" brushRef="#br0" timeOffset="-144544.22">14693 10730 1360 0,'0'0'248'16,"0"104"-160"-16,0-36-71 0,0-1 40 15,19-6 50-15,6-15-38 16,10-1 24-16,7-2-72 16,7-13-9-16,4-14-7 15,2-16 7-15,-2-1-12 16,-1-26 0-16,-8-15 0 15,-8-8 3-15,-11-5-2 16,-10-5-1-16,-14-1 10 16,-1 2 1-16,-21 7-11 15,-10 7 16-15,-6 10-3 16,-8 11 51-16,-1 14-45 16,-3 10-1-16,4 10-17 15,3 21 0-15,8 10-2 0,10 7-30 16,10 8-58-16,14 15-72 15,6-14-350-15,14-11-594 0</inkml:trace>
  <inkml:trace contextRef="#ctx0" brushRef="#br0" timeOffset="-144168.65">15388 10783 1187 0,'0'0'310'0,"0"0"-145"0,-58 86-30 15,42-36-7 1,11 6-13-16,5 4-3 0,18-2-35 16,15-3-68-16,9-7-9 15,8-14-2-15,5-9-27 16,4-15 28-16,-1-10-16 15,-6-13 17-15,-3-20 12 16,-10-10-1-16,-10-12-7 16,-13-16-4-16,-16-14 2 15,-2 8 14-15,-20 8 6 16,-8 14 4-16,-3 21 6 16,-4 2-20-16,-8 6 18 15,2 16-30-15,4 10-17 16,2 12 10-16,9 20-70 0,7 30-28 15,7-6-87 1,10-3-635-16</inkml:trace>
  <inkml:trace contextRef="#ctx0" brushRef="#br0" timeOffset="-143658.65">16276 10914 940 0,'0'0'1053'0,"0"0"-946"16,0 0-75-16,0 0-31 15,-102-43-1-15,58 43 60 0,-4 0 28 16,0 7-74-16,8 12 3 16,7 2-17-16,8 1 0 15,10 0-8-15,7-2 8 16,8-3 0-16,0-4-6 15,17-4-20-15,8-7 8 16,6-2-29-16,4 0-21 16,2-2 25-16,0-2-8 15,1 4 51-15,0 1-11 16,0 23 22-16,-1 14-11 16,4 24 0-16,-3 25 0 15,-7 22 7-15,-11 8-6 16,-15-5 7-16,-5-15 1 0,-14-25 6 15,-3-17-14 1,-2-16-1-16,-3-8 0 0,-4-1 31 16,-3-2-2-16,-6-5 20 15,4-15 16-15,1-8-21 16,5-27 7-16,4-27-7 16,10-30-25-16,11-25 47 15,15-9-41-15,21 10-1 16,1 26-24-16,-5 29-18 15,-7 15-53-15,5-6-61 16,-3 8-94-16,-5 2-575 0</inkml:trace>
  <inkml:trace contextRef="#ctx0" brushRef="#br0" timeOffset="-142974.75">17004 10778 377 0,'0'0'1157'15,"0"0"-1034"-15,0 0-95 0,0 0 1 16,0 0-28-16,-99-43 48 16,75 57 27-16,2 19-30 15,4 12 9-15,5 8-30 16,8 7-23-16,5-2 27 16,10-9-29-16,15-11 16 15,4-13-10-15,6-14 7 16,3-11-26-16,1-11 13 15,-3-23-3-15,-3-13-7 16,-6-10-43-16,-4-18 2 16,-10-15 45-16,-12-14-9 15,-1 11 9-15,0 25 6 16,-8 26 0-16,4 29 33 16,1 9 40-16,0 4-15 15,0 36-20-15,3 39-32 0,0 32 34 16,7-5-28-16,10-17-6 15,2-30 6-15,2-23-11 16,7-4 6-16,7-2-7 16,7-6 0-16,1-18-1 15,-3-2-8-15,-3-23-53 16,-5-16 7-16,-5-7-60 16,-8-8 33-16,-7-2 50 15,-8 2-24-15,-4 10 55 16,0 15 1-16,0 17 18 15,0 12 38-15,0 26-33 16,0 18 31-16,0 9-5 16,0 2-49-16,15-4 16 0,3-10-16 15,6-10 1-15,3-14-10 16,10-17-58-16,-5-7-135 16,-6-14-388-16</inkml:trace>
  <inkml:trace contextRef="#ctx0" brushRef="#br0" timeOffset="-142808.79">17589 10512 1716 0,'0'0'341'0,"0"0"-250"16,0 0-91-16,0 0-229 0,0 0 13 15,0 0 38-15,0 0 26 16,49 82-170-16,-20-67-689 0</inkml:trace>
  <inkml:trace contextRef="#ctx0" brushRef="#br0" timeOffset="-142494.29">17893 10655 1347 0,'0'0'349'16,"0"0"-199"-16,0 0-93 15,0 0-44-15,0 0-4 16,-105 46 66-16,74-26-24 15,4 2-29-15,6-1-22 16,12-3-9-16,9-1-42 0,0-2-18 16,24 1 19-16,10-2 15 15,8 3-12-15,6 2 12 16,2 2 11-16,-5 3 24 16,-6 1 8-16,-10 3 55 15,-12-1 40-15,-14 0 39 16,-3-2-48-16,-20-4-28 15,-13-2 7-15,-9-6-66 16,-4-5 26-16,2-5-33 16,5-3-3-16,11-6-36 15,12-22-119-15,10 0-224 16,6-1-657-16</inkml:trace>
  <inkml:trace contextRef="#ctx0" brushRef="#br0" timeOffset="-140714.75">18085 10943 1696 0,'0'0'297'0,"0"0"-224"15,6 87-45-15,3-53-6 16,9-10-16-16,5-7 33 16,7-8-1-16,5-9-37 15,2-4-2-15,4-16-21 16,-6-10-40-16,-5-7 15 15,-9-5-42-15,-9-4 20 16,-12-6 2-16,-3 1-2 16,-20 1 58-16,-8 6 11 0,-7 10 44 15,-3 15 35-15,1 13-78 16,-2 6 42-16,5 20-43 16,6 13 10-16,8 10 0 15,13 4 24-15,10-2-11 16,4-4-17-16,23-9-6 15,10-10-6-15,8-9-58 16,1-13-62-16,5 0-42 16,-5-22-65-16,-3-9 87 15,-7-9 71-15,-10-6 4 16,-10-5 71-16,-9-20 4 16,-7-19 34-16,-10 8 43 15,-5 9 13-15,-1 21 80 0,5 31 56 16,2 11-94-1,-1 10-43-15,1 37-60 0,1 45-11 16,8 28 40-16,0 10-20 16,8-25 0-16,10-31-4 15,-3-27-31-15,2-11 1 16,6-2-8-16,10-6-8 16,4-5-6-16,2-13 8 15,0-11-28-15,-2-23-21 16,-4-11-84-16,-8-9 26 15,-5-4 15-15,-10-5 56 16,-4 10 40-16,-6 11 4 16,0 16 13-16,-3 21 60 0,-9 10-55 15,-5 41 62 1,3 6-25-16,2 9-22 0,6 5 47 16,6-14-49-1,0 2-7-15,9-12-8 0,10-12-9 16,7-12-15-16,3-16 6 15,4-2-36-15,4-20 3 16,-1-14-58-16,-3-6-16 16,-2-10 47-16,-5-5-9 15,-10 1 68-15,-3 5 0 16,-8 9 1-16,-5 18 64 16,0 16-20-16,0 9 12 15,-13 30 22-15,-2 16-36 16,3 9 23-16,3 5-18 15,7-5-32-15,2-7 22 0,5-12-36 16,16-8 6 0,4-15 2-16,6-11-8 0,5-5-2 15,5-15-17-15,2-18-28 16,-1-9-4-16,-5-10-60 16,-6-8 18-16,-5-4 63 15,-7 3-2-15,-7 7 31 16,-5 14 0-16,-6 19 1 15,-1 21 31-15,0 11-6 16,-13 28 39-16,0 15 8 16,1 6-38-16,4 2 15 15,8-3-26-15,0-12-23 0,10-11 32 16,10-11-32-16,6-12 7 16,3-13-8-16,6 0-42 15,1-24-14-15,0-12-65 16,-1-7-11-16,-4-9 25 15,-6 0 30-15,-6-4 77 16,-6 8 14-16,-4 11-5 16,-6 18-9-16,-3 19 6 15,0 11 16-15,-8 26 99 16,-6 13-64-16,3 6 3 16,5-4 24-16,6-7-55 15,0-10 11-15,5-9-40 16,13-12 6-16,7-11-20 15,5-3 14-15,6-16-63 16,2-14-29-16,1-7-95 0,-3-8 3 16,-3-4 42-16,-3 0 76 15,-5 4 49-15,-6 12 11 16,-7 18-63-16,-7 15 32 16,-5 14 37-16,0 23 111 15,0 8 5-15,0 6 16 16,0-4 20-16,4-5-69 15,14-8-13-15,4-10-15 16,4-11-54-16,2-11 24 16,2-2-25-16,0-15 2 15,-5-11-5-15,-7-11 3 16,-12-4-2-16,-6-5-11 16,-4 3 26-16,-19 4-9 0,-2 8-4 15,-3 9-3-15,4 11 2 16,4 7 2-16,6 4-1 15,8 0 0-15,4 0 0 16,2 0-32-16,9 0-49 16,16 0-43-16,10 0-58 15,5-2-78-15,2-1-51 16,1 3 82-16,-4 0 229 16,-5 8 57-16,-4 14 222 15,-6 13-54-15,-8 5 82 16,-4 6-90-16,-6 2-49 15,-5-3-35-15,-1-5-77 16,0-7 0-16,0-9-48 16,0-9 4-16,11-9 5 0,7-6-16 15,5-4 14-15,9-18-15 16,2-11-13-16,1-5 1 16,-1-3-19-16,-4 1 26 15,-5 8 5-15,-3 12 0 16,-5 17 27-16,-4 3 27 15,-4 19-18-15,-4 13 34 16,1 6-29-16,-3 2-11 16,0-4 35-16,-2-8-56 15,2-4 3-15,-3-11-12 16,0-6-67-16,0-7-90 0,-22-20-27 16,-1-9-159-1,1-2-471-15</inkml:trace>
  <inkml:trace contextRef="#ctx0" brushRef="#br0" timeOffset="-140568.46">20461 10602 819 0,'0'0'611'0,"8"-88"-291"16,8 33-96-16,6-6-71 15,2 5-25-15,2 2-75 16,0 9-2-16,0 5-51 16,-6 11-54-16,-6 7-14 15,-14 10-81-15,-1 4-210 16,-17 5-927-16</inkml:trace>
  <inkml:trace contextRef="#ctx0" brushRef="#br0" timeOffset="-140390.47">19674 10263 1847 0,'0'0'315'0,"0"0"-105"15,0 0-113-15,0 0-97 16,0 0 2-16,0 0-2 16,0 0-91-16,-2-12-156 0</inkml:trace>
  <inkml:trace contextRef="#ctx0" brushRef="#br0" timeOffset="-122993.73">29009 3681 532 0,'0'0'58'16,"0"0"-58"-16,0 0 7 15,0 0 61-15,0 0-19 16,0 0 28-16,-88-76 18 15,77 67-43-15,0 5 5 16,-1-3-21-16,-4 3-23 16,-5 1-9-16,-3 0-4 15,-6 1-7-15,-3 0-64 0,-1 1 46 16,1 1 25-16,0 0 1 16,2 0 0-16,-3 3 18 15,-4 5-12-15,-1 3-6 16,-4 3 10-16,-2 5-10 15,-1 2 27-15,-2 5-9 16,-2 6 1-16,1 5 15 16,-1 5-35-16,0 6 10 15,2 6-10-15,2 2 10 16,1 6 9-16,-3 13-6 0,-4 17 11 16,0 20 23-1,4 4-26-15,12-5 34 0,9-10-16 16,11-12-23-16,7 0 28 15,6 4-1-15,3 5 30 16,0 4 16-16,15 2-47 16,6 2 3-16,3-2-13 15,6 4-32-15,4-2 31 16,3-6-24-16,6-8-5 16,-1-21 9-16,-4-14-5 15,-4-15-7-15,4-4 1 16,7 3-6-16,9 2 4 15,10 1 2-15,3-10 0 0,15-2 6 16,14-6-4 0,13-9-2-16,0-5 0 0,-18-11 1 15,-22-1 9-15,-20 0-10 16,0-5 0-16,5-7-1 16,9-3-24-16,8-4 19 15,-6-3-10-15,-2-3-26 16,-3-5 40-16,-4-2-8 15,-2-4 10-15,-2-3-4 16,-1-5 5-16,-2-2-1 16,-6-5 0-16,0-4-9 15,-7-1 2-15,-3-3-31 16,-3-13-9-16,-2-15 23 16,1-17-21-16,-5-8 37 15,0 4 1-15,-7 4-35 16,-6 10 3-16,-2-2 4 15,-5 5-10-15,-2 20 45 0,-2 13-18 16,0 13 18-16,-3 6 12 16,-11-6-11-16,-6-6 28 15,-6-5 2-15,-8 3-13 16,-3 1 22-16,-2 5-26 16,-2 1 22-16,0-1 4 15,2 5-40-15,0 0 23 16,1 1-22-16,0 2 8 15,2-2 10-15,0 2-12 16,-1-2-7-16,-3 4 0 16,-2 2 12-16,-2 3 0 0,-1 2-12 15,-4 2 0-15,-1 4 12 16,-4 2-12-16,-1 1 0 16,-1 1 0-16,-2 4 5 15,-4 2-7-15,-2 5 2 16,-3 4 0-16,-15 5-10 15,-15 3 0-15,8 14-25 16,9 6-19-16,9 9-24 16,2 24 5-16,-23 38-37 15,-28 38-22-15,22-12-109 16,16-16-146-16</inkml:trace>
  <inkml:trace contextRef="#ctx0" brushRef="#br0" timeOffset="-120974.77">21605 10933 411 0,'0'0'143'15,"0"0"-95"-15,0 0-14 0,0 0 11 16,0 0 58-16,0 0-27 16,0 0-48-16,81-47-2 15,-65 39-18-15,1-2-8 16,0 2 9-16,0-1-9 15,-2 1 0-15,1 1-2 16,-2 0 6-16,-4 0-4 16,2 2 0-16,-3 0 1 15,-3 0 52-15,-1 3 7 16,-3 2 18-16,0 0 0 16,-2 0 3-16,0 0 39 15,0 0-43-15,0 14-29 16,-12 6 3-16,-5 9-49 0,-6 5 14 15,-7 6-16 1,-8 3 11-16,-6 5-2 0,-8 3-9 16,-5 0 0-16,-9 3 8 15,-13 6-8-15,-16 6 0 16,-17 5 0-16,10-12-8 16,20-15 8-16,24-16 0 15,16-14 0-15,-4 3 8 16,0-1-7-16,-3-2-1 15,11-3 0-15,7-8 1 16,10 0-10-16,8-3 9 16,4 0-15-16,6 0-2 0,3 0-86 15,0 0-21-15,0 0-25 16,2 0 10-16,6-2-27 16,0-2-142-16</inkml:trace>
  <inkml:trace contextRef="#ctx0" brushRef="#br0" timeOffset="-120501.71">20852 11263 918 0,'0'0'216'0,"0"0"-170"0,0 0-26 16,0 0-20-16,0 0 11 15,0 0 35-15,0 0 16 16,12-23-15-16,-12 29 25 16,0 10-62-16,-6 9 6 15,-5 6-14-15,-2 7 8 16,3 2-4-16,-3 0-6 16,3 0 0-16,3-5 3 15,1-3-2-15,1-8-1 16,4-5 0-16,-1-4 13 15,2-7-13-15,0-2 0 16,0-3 0-16,0-3 18 16,0 0-11-16,0 0-6 15,0 0 1-15,0 0 11 16,0 0-12-16,0 0-1 0,0 0 0 16,0 0 10-16,0 0-4 15,0 0-6-15,0 0 5 16,0 0 5-16,0 0 0 15,0 0-3-15,0 0-5 16,-2 0 20-16,-3 0-22 16,0 0-50-16,-2 0-52 15,2-5-150-15,-1-2-296 0</inkml:trace>
  <inkml:trace contextRef="#ctx0" brushRef="#br0" timeOffset="-119615.34">20761 11253 705 0,'0'0'312'0,"0"0"-125"16,0 0-134-16,0 0-16 16,0 0 48-16,27 74 27 15,-9-16 4-15,13 22-36 0,1-2-5 16,0-6 23-16,-2-8-62 16,-5-16-2-16,4 3-30 15,-1-1 10-15,-4-11-11 16,-5-10-3-16,-7-11 0 15,-4-7 12-15,-5-6-6 16,-2-2-6-16,-1-3 0 16,0 0 7-16,0-15-3 15,-6-7-4-15,-7-8-13 16,-4-7 7-16,-2-7-16 16,-4-2 21-16,-2-3 0 15,0 1-12-15,0-1 13 16,2 6 0-16,2 3 0 15,2 3 3-15,2 7-3 16,1 4 0-16,1 3 0 0,2 5 3 16,1 1-16-16,-1 5 13 15,2 0-25-15,0 4 22 16,4 2-26-16,1 3 28 16,2 3-12-16,1 0-8 15,-2 0 21-15,2 0 0 16,-2 1 0-16,-2 10 1 15,1 1 0-15,-3 5-1 16,-3 4 0-16,-4 4 4 16,-5 4-6-16,-3 4 2 15,-3 1 0-15,-3 2-9 16,0-1-29-16,2-2 1 16,1-6 24-16,7-5 7 0,5-8 6 15,3-3 0-15,7-6 0 16,5-4-6-16,0-1 2 15,0 0 3-15,12 0 0 16,5 0-1-16,6 0 2 16,6-3 2-16,4 3 14 15,5 0 33-15,10 14-31 16,2 9 24-16,5 5 15 16,-2 5-33-16,-1-1 21 15,-7 0-14-15,-3-1-6 16,-11-5 32-16,-5-2-47 15,-7-6 20-15,-7-2 2 0,-2-3-30 16,-5-5 23-16,-4-2-25 16,1-3 0-16,-2-3 0 15,3 0-136-15,-2-13-202 16,-1 3-801-16</inkml:trace>
  <inkml:trace contextRef="#ctx0" brushRef="#br0" timeOffset="-115186.18">22636 10623 199 0,'0'0'175'0,"0"0"-86"16,0 0-1-16,0 0 64 16,0 0-14-16,0 0 21 15,0 0-21-15,1-4-43 16,-1 2 17-16,0-1-44 15,-1 0-14-15,-6 1 33 16,-4-1-65-16,-1-1-11 16,-4 3-11-16,-3 1 2 0,-3 0-2 15,-2 0 1 1,-1 5-1-16,0 4 1 0,1 4 0 16,0 2-2-1,5 6 1-15,2 4-4 0,5 6 4 16,8 7 0-16,4 6 6 15,0 1 14-15,9 0-5 16,7-4-15-16,5-9 0 16,0-8 11-16,1-8 17 15,4-10 26-15,-1-6 3 16,0-8 12-16,-1-17-58 16,3-11 16-16,-2-13-27 15,1-5 13-15,-3-6-8 16,-3-5-4-16,-4-1-1 15,-2-2 0-15,-2 0-2 0,-6 3-5 16,-2 1-3-16,-2 5-14 16,-2 5 24-16,0 6 0 15,0 7 0-15,-5 9 6 16,-2 8-5-16,-2 8-2 16,1 6 1-16,1 9-26 15,1 1 13-15,-4 11 11 16,1 19 2-16,0 24 6 15,4 30 2-15,5 33-8 16,0 8 0-16,20-6 0 16,2-30 35-16,0-36-2 15,-4-14-6-15,5-9 12 16,2-1-32-16,3 1 8 0,4-2-15 16,-4-9 10-1,0-6-32-15,-3-6 12 0,3-7-86 16,-6-11-129-16,-3-5-462 0</inkml:trace>
  <inkml:trace contextRef="#ctx0" brushRef="#br0" timeOffset="-114890.83">23074 10638 1245 0,'0'0'301'0,"0"0"-201"15,0 0-90-15,0 0-10 16,0 0 10-16,0 0 20 16,0 0 34-16,106 16-48 15,-72-10-4-15,2 1-1 16,-1-2-9-16,-4-3-2 15,-6 1 0-15,-4-3-37 16,-6 0-14-16,-10 0-108 16,-4 0-106-16,-1 0-145 0</inkml:trace>
  <inkml:trace contextRef="#ctx0" brushRef="#br0" timeOffset="-114688.53">23091 10847 937 0,'0'0'254'0,"0"0"-190"15,0 0-28-15,0 0 38 16,0 0 95-16,0 0-21 16,107 24-100-16,-74-22-30 15,0 2-14-15,13-3-4 16,-12 1-130-16,-4-2-253 0</inkml:trace>
  <inkml:trace contextRef="#ctx0" brushRef="#br0" timeOffset="-113939">23672 10621 796 0,'0'0'49'16,"0"0"-49"-16,0 0-94 0,0 0 90 15,0 0 4 1,0 0 62-16,0 0-33 0,30 14 62 15,-19 13 26-15,0 10-7 16,0 10 35-16,-2 6-80 16,3 6 18-16,-5 3-2 15,1-5-30-15,-3-6 12 16,-2-9-31-16,0-11 1 16,-2-10 26-16,2-8-58 15,-2-9 18-15,2-4 3 16,2-4 10-16,1-19 18 15,1-9-43-15,3-12-6 16,1-8-1-16,-2-7 0 16,4-3-1-16,-2 1-14 0,1 5 9 15,1 9 6-15,1 13 0 16,1 14 0-16,-2 14-1 16,0 6-8-16,-1 21 9 15,2 17 2-15,-4 8-2 16,1 7 29-16,-1 1-28 15,-1-4 8-15,0-8 0 16,0-10-3-16,0-12-7 16,0-7 1-16,-1-9 0 15,0-4 2-15,0-4-1 16,1-15 1-16,2-12 11 16,2-7-13-16,-1-5 0 15,1-8-12-15,-1-1-16 0,3 1 21 16,0 4 0-16,1 10 7 15,-2 15-11-15,2 16-12 16,-1 9 12-16,4 40 11 16,3 30 1-16,0 0 43 15,-2-4-18-15,-3-11-12 16,-4-19 28-16,1 0-36 16,2 0-7-16,-4-13 1 15,-2-9-51-15,-10-11-74 16,0-6-378-16,-4 0-642 0</inkml:trace>
  <inkml:trace contextRef="#ctx0" brushRef="#br0" timeOffset="-113594.31">23318 11263 1252 0,'0'0'238'16,"0"0"-174"-16,0 0-64 15,0 0 88-15,135 14 37 16,-42-12-47-16,22-2-10 0,11 0-66 15,-12 0 7-15,-26-2-9 16,-29-3 1-16,-14 2 3 16,-8-1-4-16,4-1-15 15,2-5 7-15,-3 3-99 16,-7 0-20-16,-9 4-91 16,-11 3-269-16,-8 0-29 0</inkml:trace>
  <inkml:trace contextRef="#ctx0" brushRef="#br0" timeOffset="-113277.8">23547 11551 1099 0,'0'0'259'16,"0"0"-177"-16,0 0 0 15,0 0 33-15,63 77 58 16,-27-38-46-16,4 9-65 16,5 2 24-16,-4 4-55 15,2-4-21-15,-7-1 0 16,-3-7-10-16,-6-5-6 15,-7-8-26-15,-4-7-62 16,-4-11-27-16,-3-6-209 0,-5-5-429 0</inkml:trace>
  <inkml:trace contextRef="#ctx0" brushRef="#br0" timeOffset="-113046.2">24060 11543 960 0,'0'0'684'15,"0"0"-508"-15,-53 101-89 16,23-23-64-16,-3 26 62 16,2 7 6-16,5-4-29 0,6-25-5 15,6-28-49 1,4-13-16-16,1-8 2 0,-3 12-97 15,-2-7-137-15,2-4-826 0</inkml:trace>
  <inkml:trace contextRef="#ctx0" brushRef="#br0" timeOffset="-110408.47">24669 10953 1177 0,'0'0'258'15,"0"0"-149"-15,0 0-64 16,0 0-37-16,0 0 0 16,0 0 7-16,0 0 24 15,42 12 62-15,-14-5-43 16,5-2-20-16,0 2-19 16,1-2-18-16,-4 0-2 15,-3-2-28-15,-7 1-59 16,-4-2-19-16,-6 3-79 15,-9-1-15-15,-4 9-106 16,-15-3-51-16,-4 2-182 0</inkml:trace>
  <inkml:trace contextRef="#ctx0" brushRef="#br0" timeOffset="-110249.71">24614 11179 682 0,'0'0'208'0,"0"0"-124"16,0 0-71-16,0 0 50 15,0 0 26-15,0 0-43 16,95 13 13-16,-62-9-28 16,3-3-31-16,10-1 0 15,-9 0-102-15,-7 0-537 0</inkml:trace>
  <inkml:trace contextRef="#ctx0" brushRef="#br0" timeOffset="-109652.42">25114 10793 1083 0,'0'0'207'0,"0"0"-196"15,0 0-9-15,0 0-2 16,-19 96 38-16,6-30 36 15,0 23-54-15,-1 21 12 16,5 5-27-16,6-23 3 16,3-25-5-16,0-28-2 0,0-13-1 15,2 0 5-15,2-5 3 16,1-4-9-16,-1-12 1 16,0-5 0-16,-1-5 56 15,2-19-49-15,0-12 5 16,1-10-12-16,-2-9-3 15,2-14 0-15,-3-18-13 16,-2-11-26-16,-1 7 26 16,0 18-6-16,0 23 22 15,0 13-1-15,0-1-2 16,3-1 2-16,0 4 1 16,2 8-5-16,1 12-5 15,0 6 10-15,1 9 0 0,4 0 0 16,2 13 7-16,8 13-3 15,4 10 11-15,5 10-15 16,3 7 38-16,0 2-13 16,-2 3 8-16,-4-5 1 15,-6-3-28-15,-8-6 1 16,-8-6 25-16,-5-8 25 16,-2 0 35-16,-16-5-59 15,-9-5-3-15,-2 0 2 16,-3-6-23-16,1-1-8 15,3-4-1-15,5-6-29 16,7 0-24-16,4-3-183 0,8 0-380 16</inkml:trace>
  <inkml:trace contextRef="#ctx0" brushRef="#br0" timeOffset="-109164.65">26002 10843 763 0,'0'0'189'15,"0"0"-108"-15,0 0-62 16,0 0 24-16,0 0-2 16,0 0-40-16,0 0 94 15,26 37 38-15,-7 0-7 0,3 8-14 16,5 10-53-16,0 1 9 16,-1-2-1-16,-1-2-67 15,-1-9 6-15,-4-5-6 16,-3-12-23-16,-4-8 14 15,-8-8-151-15,-2-6-158 16,-3-4-371-16</inkml:trace>
  <inkml:trace contextRef="#ctx0" brushRef="#br0" timeOffset="-108862.75">26356 10737 975 0,'0'0'234'0,"0"0"-182"16,0 0-37-16,0 0 44 16,-14 93 28-16,7-35 9 15,-3 21-19-15,4-4-16 16,0-7 15-16,-1-10-32 15,2-15-18-15,0 1 8 16,1-2-28-16,-1-9-7 16,2-8 1-16,0-8-3 15,3-6-14-15,0-6-20 16,0-4-216-16,0-1-456 0</inkml:trace>
  <inkml:trace contextRef="#ctx0" brushRef="#br0" timeOffset="-108374.77">26841 11050 1038 0,'0'0'233'0,"0"0"-168"0,0 0-52 16,0 0 41-16,98 6 18 15,-61-5-13-15,2-1-16 16,0 0-36-16,-2 0 6 16,-3 0-13-16,-5 0-77 15,-11 0-122-15,-9 0-425 0</inkml:trace>
  <inkml:trace contextRef="#ctx0" brushRef="#br0" timeOffset="-108186.61">26894 11201 1152 0,'0'0'341'0,"0"0"-244"0,0 0-89 16,0 0 8-16,0 0-8 15,114 0-2-15,-63 0-12 16,-5-3-80-16,-6 1-221 0</inkml:trace>
  <inkml:trace contextRef="#ctx0" brushRef="#br0" timeOffset="-107452.47">27627 10822 916 0,'0'0'371'15,"0"0"-250"-15,0 0-121 16,0 0 3-16,0 0-3 16,0 0 8-16,0 0 49 15,19 56 34-15,-13 4-28 16,-1-1-9-16,-1 8-4 15,2 0-37-15,1-13 14 16,1-3-27-16,-1-10 2 0,-1-11 6 16,0-10-7-1,-3-10-1-15,0-5 16 0,-1-5-8 16,1 0 5-16,1-15 20 16,2-9-27-16,4-10-1 15,-1-6-4-15,4-9-1 16,0-2 0-16,-1-2-8 15,3 0 7-15,-2 5-9 16,3 8 9-16,0 8-1 16,-2 12 2-16,-2 14 0 15,-1 6 0-15,1 6-1 16,-5 22 1-16,1 14 0 16,-1 8 7-16,2 6 8 15,0-3-14-15,2-5 7 16,-1-7 3-16,0-12-4 0,-1-6-14 15,0-8 2-15,-4-8 5 16,-2-6 2-16,0-1-1 16,0-4 34-16,3-15-16 15,4-5-10-15,-1-9-10 16,3-6 1-16,3-3-3 16,1-3-6-16,4-2 10 15,0 3-1-15,2 7 0 16,1 6-3-16,0 13 2 15,-3 14-9-15,0 4-6 16,1 25 15-16,1 29 2 16,-2 3 9-16,-1 8 31 0,0 4-39 15,-5-13 29-15,2 1-31 16,-4-8 6-16,-3-9-8 16,-1-9 2-16,-8-10-78 15,0-7-134-15,-2-8-581 0</inkml:trace>
  <inkml:trace contextRef="#ctx0" brushRef="#br0" timeOffset="-106994.6">27216 11704 1350 0,'0'0'307'15,"0"0"-259"-15,0 0-42 16,0 0 2-16,0 0 17 15,0 0 41-15,0 0-9 16,114 6 12-16,-44-1 12 16,25-1-63-16,25-1 10 15,5-3-28-15,-7 0 2 16,-26 0 7-16,-28 0-9 0,-13-3 8 16,-6 2-8-16,7-2 12 15,3 0-18-15,1 1 6 16,-7 2-3-16,-9 0-4 15,-3 0 7-15,-6 5 0 16,-3 1 5-16,-6-2-5 16,-6 0-2-16,-5-1-45 15,-11 0-96-15,0-1-174 16,-8 0-257-16</inkml:trace>
  <inkml:trace contextRef="#ctx0" brushRef="#br0" timeOffset="-106310.27">27947 12204 1205 0,'0'0'267'0,"0"0"-209"15,0 0-14-15,0 0 27 0,0 0 36 16,0 0-31-16,0 0-75 16,-88-64-2-16,54 62 1 15,-5 2 0-15,2 5-1 16,1 14 2-16,3 8-1 15,7 7 26-15,3 5-15 16,10 4 0-16,7 2-11 16,6-3 6-16,4-4-12 15,16-6 14-15,10-5-7 16,5-7 11-16,2-8-2 16,4-5-17-16,-1-7 7 15,-1-2 0-15,-3-16 20 16,-7-8-20-16,-2-6 9 15,-3-7 4-15,-7-6 0 16,-4-9-22-16,-6-15 9 0,-4 2-7 16,-3-4 0-1,0 5 7-15,-3 11 0 0,-7 4 13 16,3 9-5-16,-2 15-16 16,3 10 8-16,1 10-36 15,-1 7 34-15,-1 0-24 16,-1 18 26-16,-3 13 11 15,-1 22-3-15,5 23-10 16,7 23 2-16,5-7 0 16,14-18 8-16,4-21 0 15,2-21 1-15,8 3 0 16,9 3 0-16,4-1-10 16,3-7 1-16,-1-6-10 0,0-5-9 15,-3-4-16 1,11-5-129-16,-10-6-237 0,-10-3-468 0</inkml:trace>
  <inkml:trace contextRef="#ctx0" brushRef="#br0" timeOffset="-91838.63">28877 11475 842 0,'0'0'378'15,"0"0"-233"-15,0 0-115 0,0 0 80 16,0 0 74 0,0 0-50-16,0-8-23 0,0 8-53 15,0 0-13-15,0 0 11 16,0 0-46-16,0 0-10 15,3 0 0-15,8 0 0 16,3 0 1-16,8 0-1 16,2 0 1-16,4 0-2 15,1 0-12-15,-1 0-37 16,-4 0-60-16,-1 0-54 16,-9 5-88-16,-5 1-125 15,-7-1-218-15</inkml:trace>
  <inkml:trace contextRef="#ctx0" brushRef="#br0" timeOffset="-91609.52">28696 11633 1122 0,'0'0'283'16,"0"0"-208"-16,0 0-54 15,0 0-13-15,121 34 96 16,-70-22-36-16,1 2-26 16,-1-2 2-16,-2 2-42 15,-7-4 6-15,1 0-8 16,-12-5-106-16,-11-2-260 0</inkml:trace>
  <inkml:trace contextRef="#ctx0" brushRef="#br0" timeOffset="-89307.81">16083 9878 1056 0,'0'0'123'16,"0"0"-105"-16,0 0-18 16,-97-12-21-16,67 5 21 0,-1 0 17 15,0-1 21 1,-5 3 14-16,-3 1-30 0,-3 4-8 16,-5 0 1-16,-5 0-8 15,-4 3-8-15,-2 3 1 16,-2 4 0-16,-1 0 3 15,-1 4-3-15,-3 3 1 16,-1 5 5-16,-12 6-5 16,-18 10-1-16,-17 10 0 15,-3 5 1-15,20-7 0 16,26-10 1-16,24-9-2 16,4-2 6-16,-5 8-5 15,-7 4-2-15,-3 6 1 16,5 4-1-16,7 2 0 15,6 2 1-15,7 6 0 16,2 14 5-16,3 15-5 0,13 18 0 16,14 9 0-16,11 0 0 15,32-6 10-15,14-7-9 16,17-4 13-16,9-4-1 16,13-6-5-16,13-9 18 15,15-6 13-15,15-10-7 16,11-13 10-16,10-14-26 15,3-9-3-15,4-14-6 16,0-11-7-16,-2-5 0 16,-5-23-14-16,-9-15-33 15,-14-15 46-15,-14-17 2 16,-15-23-1-16,-14-12 28 0,-10-14-21 16,-17-12 22-1,-14-3-29-15,-17-4 8 0,-17-1-2 16,-19 2-6-16,-6 6 0 15,-28 6 17-15,-15 12-16 16,-14 4 23-16,-13 9 3 16,-10 8-18-16,-11 13 22 15,-9 21-25-15,-10 24 5 16,-10 25 16-16,-9 14-26 16,-4 36 4-16,3 29-5 15,9 30-32-15,10 33-28 16,14 34-97-16,29-26-82 15,19-10-518-15</inkml:trace>
  <inkml:trace contextRef="#ctx0" brushRef="#br0" timeOffset="-88302.65">29782 10918 1257 0,'0'0'218'16,"0"0"-163"-16,0 0-17 16,0 0 80-16,0 0-36 0,0 0-17 15,0 0-28-15,15-86-37 16,-8 61 21-16,2 0-20 16,-1-1 8-16,1-2-3 15,-3 3-4-15,0 3-2 16,-3 5 0-16,-2 5 0 15,1 8 8-15,-2 4-8 16,0 1 0-16,0 24-7 16,0 28 5-16,-8 32 2 15,4 23 0-15,1-5 2 16,3-19 11-16,0-32-13 16,0-18 6-16,6-1 3 15,1-4-9-15,-1-2 0 0,0-15-76 16,-2-17-105-16,-2-12-71 15,1-12-677-15</inkml:trace>
  <inkml:trace contextRef="#ctx0" brushRef="#br0" timeOffset="-87934.78">30021 10999 1132 0,'0'0'203'0,"0"0"-148"15,-6 106-46-15,6-67 40 16,15-3 28-16,9-7-33 0,5-9-9 16,4-3-34-16,3-10 5 15,-2-7-6-15,-2 0 1 16,-5-17 4-16,-7-8-5 15,-6-6 43-15,-5-6-7 16,-9-3-23-16,0-3 15 16,-7 1 8-16,-10 1-14 15,-4 4 11-15,0 7 3 16,-4 8 5-16,-1 7-1 16,1 11-40-16,-2 4 0 15,-1 9-15-15,3 15-54 16,3 22-23-16,6-5-237 0,9-3-529 0</inkml:trace>
  <inkml:trace contextRef="#ctx0" brushRef="#br0" timeOffset="-87566.56">30461 10891 1230 0,'0'0'511'16,"0"0"-511"-16,0 0-29 16,-37 76 28-16,23-28 1 15,8 5 20-15,6 5-4 0,4-4 2 16,19-5-18-16,11-9 0 16,6-11 0-16,7-9-3 15,3-16 3-15,3-4 0 16,-5-21 1-16,-4-14 18 15,-8-12-11-15,-11-7-7 16,-10-4-1-16,-9-5 9 16,-6 4 8-16,-12 4-8 15,-16 10 32-15,-9 10 48 16,-11 12-58-16,-6 15-13 16,-7 8-18-16,-2 15-29 15,3 15 18-15,4 26-78 16,14-4-197-16,17-6-523 0</inkml:trace>
  <inkml:trace contextRef="#ctx0" brushRef="#br0" timeOffset="-87116.86">31096 11064 819 0,'0'0'810'0,"0"0"-724"0,0 0-58 15,-87-47-27 1,61 44 23-16,-1 3-10 0,0 11-5 16,2 17 3-16,2 9-11 15,8 7-1-15,11 1 6 16,4-2-6-16,10-3 0 15,19-9-6-15,5-6-59 16,3-13-15-16,3-7-51 16,1-5 31-16,-4-10 10 15,-2-14 9-15,-3-5 68 16,-3-4 13-16,-4 0 20 16,-6-1 29-16,-5 4 27 15,-5 9 33-15,-6 10 36 16,-3 11-49-16,-2 29-56 15,-17 38-31-15,0 34-1 16,0 19 42-16,3 1-10 16,7-12-13-16,2-31-10 0,-1-21-17 15,4-2 0-15,1-18-104 16,1-5-382-16</inkml:trace>
  <inkml:trace contextRef="#ctx0" brushRef="#br0" timeOffset="-86154.94">29440 11681 734 0,'0'0'232'15,"0"0"-145"-15,0 0-21 16,0 0 59-16,0 0-34 15,0 0-34-15,0 0 2 16,0 0-18-16,0 0 30 0,0 0 2 16,0 0-41-1,0 3 12-15,11 2-5 0,16 2 17 16,12 1 15-16,27 0-24 16,38-2 2-16,42-5-36 15,24-1-7-15,10 0 4 16,1-1-10-16,-17-5 0 15,-3 2-1-15,-7 1-32 16,-13 0 31-16,-19 0 1 16,-28 0-3-16,-26 0 3 15,-26 3 1-15,-13 0 0 16,-2-3 12-16,-3 3-12 16,-6 0 0-16,-11 0 13 0,-4 0-7 15,-3 0 35 1,0 0-25-16,0 0-7 0,0 0-9 15,-6 0-3-15,-7 0-107 16,4 3-214-16,0 2-667 0</inkml:trace>
  <inkml:trace contextRef="#ctx0" brushRef="#br0" timeOffset="-84458.79">29575 12470 970 0,'0'0'263'0,"0"0"-180"15,0 0-51-15,0 0 85 16,31-73-8-16,-19 48-53 15,-2-3-10-15,1 0-18 0,-1-3 30 16,-1 3-7-16,-3-1-45 16,0 2 34-16,0 3-29 15,-2 1-5-15,1 3 13 16,-2 3-13-16,0 2-6 16,-1 7 14-16,-1 4-13 15,-1 2 29-15,0 2-12 16,0 0 5-16,0 17-5 15,0 12-17-15,-3 10-1 16,-3 9 0-16,0 3 1 16,-1-1 5-16,2-6-6 15,2-8 0-15,0-5 4 16,0-6-4-16,2-6-17 16,1-4-104-16,0-6-146 15,0-5-257-15,0-3-214 0</inkml:trace>
  <inkml:trace contextRef="#ctx0" brushRef="#br0" timeOffset="-84283.19">29830 12573 1242 0,'0'0'276'0,"0"0"-182"15,0 0-25-15,0 0 31 16,0 0-6-16,0 0-84 15,0 0-10-15,6 13-80 16,-3-16-193-16,3-6-324 0</inkml:trace>
  <inkml:trace contextRef="#ctx0" brushRef="#br0" timeOffset="-83903.08">30140 12310 842 0,'0'0'488'0,"0"0"-468"15,18-73-4-15,-8 40-16 0,1 0 13 16,1 3 13-16,-2 4-23 15,-1 4 7-15,-1 7-5 16,-3 2 18-16,-2 6 22 16,-1 4 13-16,-2 2-39 15,0 1 16-15,0 1 0 16,0 17-34-16,0 14 21 16,0 23 7-16,0 3 1 15,0 7 16-15,0 3-46 16,-2-11 13-16,-1 3-13 15,0-7 6-15,-1-8-16 16,0-3-57-16,1-13-194 16,0-9-384-16</inkml:trace>
  <inkml:trace contextRef="#ctx0" brushRef="#br0" timeOffset="-83556.98">30389 12518 1250 0,'0'0'314'15,"0"0"-226"-15,0 0-82 16,0 0 77-16,48-85-15 16,-35 53-54-16,3-5-5 15,-3-5-9-15,-1-1-3 16,-1-1-10-16,-3 0 0 0,-2 10 13 15,-3 7 0-15,-1 9 2 16,-2 11 30-16,0 7-32 16,0 7-1-16,0 24 0 15,-3 13 1-15,-4 10 30 16,1 8-10-16,2 1-13 16,4-4 15-16,0-4-20 15,0-9-2-15,0-6 0 16,4-6-100-16,2-13-204 15,1-8-455-15</inkml:trace>
  <inkml:trace contextRef="#ctx0" brushRef="#br0" timeOffset="-83226.72">30665 12320 1175 0,'0'0'510'0,"0"0"-508"15,0 0 11-15,0 0 22 16,0 0 25-16,100-83-16 16,-67 74-35-16,-4 5 2 15,-3 4 23-15,-4 0 7 16,-5 9-19-16,-10 12 10 16,-5 8-31-16,-2 10-1 15,-9 5 0-15,-12 4 6 0,-4-1 1 16,-1 0-5-16,7-7 21 15,2-2 37-15,10-11-36 16,7-6-4-16,0-4-12 16,6-6 1-16,16-7 1 15,5-4-10-15,7 0-7 16,16-24-76-16,-6-1-134 16,-6-1-421-16</inkml:trace>
  <inkml:trace contextRef="#ctx0" brushRef="#br0" timeOffset="-82799.11">31266 12450 1132 0,'0'0'609'0,"0"0"-603"16,0 0 18-16,0 0 15 0,0 0 50 16,0 0-40-16,0 0-49 15,-46-67 20-15,25 62-12 16,-4 3-6-16,-2 2 1 15,-1 0-2-15,1 7-1 16,0 11 0-16,3 2-10 16,3 0 10-16,3 3 0 15,9-2-8-15,8-2 7 16,1-5-56-16,9-3 8 16,15-5 10-16,5-5-33 15,3-1 1-15,1 0 33 16,-2-6 38-16,-3 1 14 15,-4 1 30-15,-6 4 50 16,-2 7-10-16,-5 18-38 16,-2 22 24-16,-8 24 8 0,-1 1-42 15,-3-6-13-15,-13-6-22 16,1-16-1-16,-1 1 0 16,-1-3 0-16,7-9-9 15,2-13-20-15,4-11-66 16,2-9-23-16,2-19-85 15,0-10-121-15,3-7-377 0</inkml:trace>
  <inkml:trace contextRef="#ctx0" brushRef="#br0" timeOffset="-82556.54">31368 12005 1056 0,'0'0'372'16,"0"0"-273"-16,0 0-65 15,0 0 54-15,0 0 39 16,0 0-56-16,0 0-39 16,11 129 28-16,-11-22 41 15,0 6-54-15,-1-23-3 16,1-28-23-16,0-25-13 16,0-9-3-16,0 2-5 15,0-4-16-15,0-4-55 16,0-20-150-16,1-2-263 0,4-8-65 15</inkml:trace>
  <inkml:trace contextRef="#ctx0" brushRef="#br0" timeOffset="-81896.43">31542 12223 925 0,'0'0'573'15,"0"0"-512"-15,0 0-52 16,0 0 64-16,0 0 73 15,8 109-50-15,-7-63-11 16,2 1-39-16,0-2-3 16,0-9 16-16,0-6-58 15,-2-10 9-15,2-8-10 16,-1-4 3-16,-1-8 1 16,2 0 2-16,4-16-5 0,1-12-1 15,1-7-22-15,3-11 0 16,3-2 4-16,0 0-25 15,0 6 42-15,-1 11-11 16,-1 13 10-16,-6 14-4 16,-1 4-25-16,-3 23 31 15,-3 16 19-15,0 8-19 16,0 6 30-16,0-3-11 16,-1-8 11-16,1-9 8 15,0-9-37-15,0-7 9 16,0-9-10-16,4-8 2 15,8-3 7-15,2-16 20 16,3-12-21-16,3-8-8 16,2-7-8-16,1-1-2 0,-5 2 3 15,-1 8 7-15,-3 10-5 16,-5 14 5-16,-5 13 0 16,-2 7-3-16,-2 23 18 15,0 10-14-15,-3 6-1 16,-3-3 11-16,0-3-2 15,5-9-8-15,1-9 0 16,0-8 9-16,0-9-10 16,8-5 0-16,4-3-19 15,4-21-36-15,0-4-16 16,0-4-50-16,-3 2 30 0,-3 5 27 16,-2 11-28-1,-6 11 53-15,-2 3-22 0,0 22 61 16,-6 12 10-16,-6 3-9 15,1 4 9 1,4-3-10-16,0 0-20 0,4-9-211 16,3-10-414-16</inkml:trace>
  <inkml:trace contextRef="#ctx0" brushRef="#br0" timeOffset="-81395">32045 11947 1333 0,'0'0'257'0,"0"0"-203"15,0 0-25-15,0 0 33 16,0 0 15-16,0 0-67 16,0 0-9-16,9 25 15 15,-8 3-1-15,-1 14 24 0,0 20-21 16,-3 1 7-16,-11 5 10 15,-2-1-35-15,-1-11 0 16,1 2 0-16,3-9 1 16,7-8 5-16,5-11-5 15,1-7-1-15,6-12 13 16,16-7-11-16,9-4 9 16,10-4-11-16,5-10 1 15,-1-4 7-15,1 3-7 16,-4 6-1-16,-2 6 0 15,-7 3-3-15,-7 1 3 16,-7 12-36-16,-5 7-82 16,-8-3-120-16,-4-5-379 0</inkml:trace>
  <inkml:trace contextRef="#ctx0" brushRef="#br0" timeOffset="-80935.69">31456 11702 1237 0,'0'0'337'16,"0"0"-225"-16,0 0-92 15,0 0 37-15,0 0 87 16,0 0-81-16,0 0-31 15,-11 3-32-15,-19 39 1 16,-17 37 21-16,-24 48 3 16,-13 29-3-16,-10 11 16 15,-2-5-38-15,7-24 8 0,5-13-8 16,11-17-7 0,18-26 5-16,14-25 2 0,15-19-50 15,8-8-18-15,-3 0-72 16,4-4-81-16,5-9-372 0</inkml:trace>
  <inkml:trace contextRef="#ctx0" brushRef="#br0" timeOffset="-80530.81">31577 10570 933 0,'0'0'262'0,"0"0"-184"16,0 0-39-16,-111 137 30 15,20 3 98-15,-22 38-48 16,-11 19-67-16,0 3-3 15,12-30-49-15,15-16 0 16,30-45-179-16,21-36-585 0</inkml:trace>
  <inkml:trace contextRef="#ctx0" brushRef="#br0" timeOffset="-74008.63">13333 12574 1322 0,'0'0'220'0,"0"0"-153"16,0 0-38-16,0 0 38 0,0 0 72 16,112 0-48-16,-63 0-19 15,5 0 10-15,1-4-26 16,0-2-5-16,-6 1-29 16,-6 0-13-16,-7 1 6 15,-6 1-14-15,-8 3 0 16,-6 0 5-16,-6 0-5 15,-4 0-2-15,-3 0 1 16,-2 0-19-16,1 0 0 16,7 0-74-16,1 0-166 15,-1-2-724-15</inkml:trace>
  <inkml:trace contextRef="#ctx0" brushRef="#br0" timeOffset="-72867.5">15101 12201 697 0,'0'0'118'0,"0"0"-84"16,0 0-14-16,0 0-4 15,35 71 53-15,-11-63 5 16,5-6 18-16,6-2 20 16,1-4 44-16,3-13 14 15,-3-7-28-15,-4-3-74 16,-3-4-18-16,-9 2 7 16,-6 0-28-16,-7 2 49 15,-7 5-17-15,0 1-17 0,-14-1 12 16,-10 4-37-16,-5 0-5 15,-5 4-11-15,-2 5-3 16,0 8-1-16,2 1-24 16,3 11-36-16,4 14-12 15,0 18-90-15,8-3-172 16,8-2-551-16</inkml:trace>
  <inkml:trace contextRef="#ctx0" brushRef="#br0" timeOffset="-72432.19">15233 12332 929 0,'0'0'195'15,"0"0"-116"-15,0 0 2 16,-43 74 30-16,38-41 16 16,5 6-32-16,0 6-21 15,4 6 2-15,13-2-7 16,7-4-46-16,6-9-1 16,3-11-11-16,4-11-10 0,0-11 13 15,3-3-13-15,-5-15 18 16,-4-11 11-16,-8-8-29 15,-5-5 11 1,-9-3-10-16,-8-1 9 0,-1-3 19 16,-10 3-30-16,-13 4 6 15,-5 6 12-15,-3 8-17 16,-2 10 16-16,-2 8-11 16,4 7 0-16,3 5-3 15,4 15-3-15,9 7-12 16,15 15-64-16,0-3-253 15,12-10-460-15</inkml:trace>
  <inkml:trace contextRef="#ctx0" brushRef="#br0" timeOffset="-71901.13">15773 12197 1137 0,'0'0'186'16,"0"0"-128"-16,-22 79-16 15,22-50-21-15,4-2 26 16,20-9-24-16,7-9-11 0,7-9 7 16,-1 0-18-1,-1-11 11-15,-4-11 7 0,-9-7-9 16,-7-4 7-16,-10-3-4 15,-6 1-5-15,-1 0 56 16,-18 3-25-16,-6 6 6 16,-9 6 14-16,0 8-11 15,-5 10 2-15,2 2-31 16,-3 19-12-16,4 11 2 16,3 10-9-16,8 6 0 15,8-1 5-15,13-6-5 16,4-5 0-16,7-9 0 15,18-10-15-15,7-6 15 16,4-9-62-16,3 0-6 16,0-9 34-16,-1-8 11 0,-5 2 22 15,-5 3 1-15,-6 5 2 16,-7 7 47-16,-5 7-12 16,-3 19 43-16,-4 13 26 15,-3 10-34-15,0 6-24 16,0 1-29-16,0-3-18 15,1-4-2-15,4-8 0 16,5-6-75-16,0-10-171 16,0-13-748-16</inkml:trace>
  <inkml:trace contextRef="#ctx0" brushRef="#br0" timeOffset="-71725.16">16249 12709 1813 0,'0'0'252'0,"0"0"-252"15,0 0-23-15,0 0-49 16,0 0 16-16,0 0-199 16,0 0-653-16</inkml:trace>
  <inkml:trace contextRef="#ctx0" brushRef="#br0" timeOffset="-71164.24">16459 12191 789 0,'0'0'674'16,"0"0"-575"-16,0 0-64 15,-6 89 4-15,20-64 52 16,11-8-15-16,8-7-22 16,7-10-31-16,2 0-22 15,-2-13 15-15,-1-9-16 16,-9-4 12-16,-9-5-8 16,-8-2-3-16,-9-2-1 15,-4 1 0-15,-4 0 0 16,-17 5 0-16,-4 2 0 0,-5 11 17 15,-3 9 27-15,-4 7-19 16,-2 9-6-16,-1 21-19 16,3 8 1-16,5 11 10 15,7 4 2-15,10-2 2 16,9-3-3-16,6-9-11 16,9-9-1-16,15-9 0 15,8-11-25-15,4-10-41 16,3 0-73-16,-1-12-4 15,-3-11-16-15,-2-3 75 16,-6 0 65-16,-5-1 19 16,-4 5 71-16,-6 9 110 15,-2 9-25-15,-4 4-55 16,-3 21-35-16,2 18 32 0,-2 23-17 16,0 0-47-16,0 5-28 15,0-2 13-15,0-16-19 16,1 2-2-16,2-8-15 15,6-6-105-15,0-12-186 16,-3-10-619-16</inkml:trace>
  <inkml:trace contextRef="#ctx0" brushRef="#br0" timeOffset="-70488.61">17054 12388 1162 0,'0'0'235'0,"0"0"-146"16,0 0-62-16,0 0 24 15,0 0 61-15,0 0-32 16,0 0-4-16,74 28-36 15,-61 7 7-15,-1 8-3 16,-2 5 1-16,1 0 11 16,-4-4-33-16,-1-5-8 15,-1-8-9-15,-2-9-5 16,-2-7-1-16,-1-10 0 0,3-5-4 16,-3 0 3-16,0-22-23 15,3-9-9-15,0-8 25 16,1-8-15-16,4-4 0 15,1 1-10-15,4 6 4 16,-2 10 29-16,2 11 0 16,-1 15 0-16,0 8 0 15,0 19 0-15,-2 18 35 16,1 11 7-16,-1 7-13 16,-1-1 29-16,1-2-26 15,0-9 0-15,-3-9-6 16,2-10-26-16,-2-12 3 15,-1-8-2-15,0-4-1 0,2-17 19 16,2-14-19 0,1-13-1-16,1-6-14 0,-1-8-20 15,2 0 8-15,-3 4 2 16,5 9 8-16,-3 12 17 16,0 17 0-16,-2 16 0 15,-2 10 7-15,-1 24 5 16,-3 13 23-16,-1 7-1 15,1 4-13-15,-3-4 8 16,4-5-21-16,1-12-1 16,1-7-7-16,0-11-16 15,1-9-43-15,3-13-88 16,-1-14-216-16,-3-5-522 0</inkml:trace>
  <inkml:trace contextRef="#ctx0" brushRef="#br0" timeOffset="-70128.69">17650 11937 939 0,'0'0'784'0,"0"0"-625"16,0 0-72-16,0 0-52 15,0 0-23-15,0 0 67 16,47 129-10-16,-26-43-28 15,-1 19 6-15,-3 4-13 16,-8-17 11-16,-4-27-8 16,-4-24-36-16,-1-12 9 0,2 4-10 15,2-2 1-15,-1-3 0 16,3-11-1-16,3-10 0 16,4-7 15-16,7-9-15 15,7-14 6-15,4-3-6 16,2 0-2-16,0 4 1 15,0 6 1-15,-3 5 0 16,-2 8 0-16,0 1 0 16,-1 2-31-16,9 0-70 15,-6 5-98-15,-7 2-532 0</inkml:trace>
  <inkml:trace contextRef="#ctx0" brushRef="#br0" timeOffset="-69451.81">18764 12325 1393 0,'0'0'246'0,"0"0"-181"15,-88-43-43-15,46 32-13 16,0 6 63-16,2 5 55 0,4 14-64 16,2 18-38-1,2 20 5-15,9 3-22 0,6 7 5 16,11 4 9-16,6-15-22 16,10 0-7-16,13-12-1 15,7-12-3-15,4-13 10 16,3-14-22-16,-1 0-17 15,-1-28 10-15,-4-10-39 16,-3-13 29-16,-4-18 28 16,-9-26 9-16,-10-26-5 15,-5-9 8-15,0 20-50 16,-5 28 15-16,1 41 35 16,1 16 23-16,0 8 83 15,-2 11-23-15,-1 6-34 16,-3 41-26-16,3 41 13 0,5 34 25 15,1 8-26 1,6-18 2-16,13-33-35 0,-2-30 12 16,5-12-14-16,3 1 0 15,5-5-1-15,3-3 1 16,-2-14-17-16,-1-10-11 16,-3-12-27-16,-3-20-8 15,-5-11-3-15,-1-8-10 16,-7-6 33-16,-4 0 10 15,-3 10-7-15,-4 14 40 16,0 18 45-16,0 15-23 16,0 37 14-16,0 33 22 0,2 3-34 15,1-6 19-15,4-11-42 16,4-17 7-16,5-3-8 16,5-4-32-16,9-18-40 15,-6-11-188-15,-3-3-265 0</inkml:trace>
  <inkml:trace contextRef="#ctx0" brushRef="#br0" timeOffset="-69300.01">19105 12064 1689 0,'0'0'234'0,"0"0"-176"15,0 0-58-15,0 0-54 0,0 0 7 16,6 74-127-1,15-39-173-15,1-4-926 0</inkml:trace>
  <inkml:trace contextRef="#ctx0" brushRef="#br0" timeOffset="-68956.73">19366 12261 1603 0,'0'0'306'0,"0"0"-204"16,0 0-68-16,-80-10-18 15,44 10 29-15,-1 11-25 16,2 7 5-16,7 2-25 16,10 2 0-16,11 0 0 15,7 0-29-15,6 4-16 16,19-1 7-16,9 4-33 0,8 0-30 16,-2 2-31-16,1 0 24 15,-7 0 101-15,-7-3 7 16,-9-2 90-16,-12-5 58 15,-6-4-22-15,-9-6-5 16,-21-5-59-16,-10-4-16 16,-5-2 4-16,-3 0-36 15,6-6-1-15,8-3-13 16,12 1-43-16,11-3-32 16,11-2-76-16,12-14-150 15,15 5-237-15,3-2-95 0</inkml:trace>
  <inkml:trace contextRef="#ctx0" brushRef="#br0" timeOffset="-68272.45">19359 12516 1298 0,'0'0'327'0,"0"0"-144"15,16 72-121-15,-7-43-47 16,2-6 55-16,2-3-23 16,3-7-19-16,4-9-5 15,1-4-23-15,1-3 9 16,2-17-9-16,-4-9-15 15,-1-9 3-15,-7-9-14 16,-5-4 23-16,-7-10-5 16,0-1 16-16,-6 1 6 15,-9 7 12-15,-2 16-6 0,0 18 57 16,-4 18-52 0,-3 12-24-16,-4 36 14 0,5 7-14 15,6 10 22-15,9 4-23 16,8-13-1-16,9 0-5 15,15-9 6-15,6-15-17 16,4-11 17-16,2-17-22 16,0-2-3-16,1-22-24 15,-4-14-31-15,-2-10 23 16,-1-19 17-16,-3-20 15 16,-6-23 3-16,-3-4-45 15,-9 17 13-15,-6 28 22 16,-2 35 32-16,-1 18 103 0,0 12 10 15,0 2-42 1,-12 43-35-16,-7 43-13 0,1 31 14 16,4 9 1-16,11-23-15 15,3-34-6-15,5-33-16 16,13-9 0-16,4-3-1 16,6-2-5-16,5-7 4 15,0-12-6-15,-2-3-12 16,1-21 18-16,-4-12-38 15,-3-8 4-15,-5-4 28 16,-2 0-7-16,-8 4 14 16,-5 12 3-16,-4 17-3 15,-1 12 20-15,0 18 5 16,0 21 7-16,-6 8-1 16,3 3-24-16,2-1 7 0,1-2-11 15,0-9 4-15,6-6 2 16,4-8-9-16,2-8-13 15,-1-8-20-15,2-8-16 16,2 0-84-16,-2-13-242 16,-4 0-476-16</inkml:trace>
  <inkml:trace contextRef="#ctx0" brushRef="#br0" timeOffset="-66958.33">7619 12426 859 0,'0'0'265'15,"0"0"-178"-15,0 0-60 16,0 0 25-16,0 0 53 16,-42 82-4-16,33-54 5 15,6 7-20-15,-3 7-21 16,6 7-13-16,0 3-24 16,0 2 1-16,6-4-6 15,13-9-22-15,5-6-1 16,7-11 0-16,4-9 1 0,4-11 5 15,1-4-6 1,0-7 0-16,0-15 0 0,-5-6-19 16,-5-5 0-16,-7-7 1 15,-9-2 18-15,-2-5 3 16,-12 0-1-16,0-2 8 16,-5 0 12-16,-13-1-16 15,-5 2 30-15,-7 2-5 16,-3 3 0-16,-3 7 10 15,-1 8-5-15,-5 8-9 16,3 9-9-16,0 8-16 16,2 3 7-16,2 8-9 15,7 15-4-15,3 8-3 0,10 10 7 16,9 9-11 0,6 6-20-16,32 23-67 0,2-15-222 15,9-8-656-15</inkml:trace>
  <inkml:trace contextRef="#ctx0" brushRef="#br0" timeOffset="-66784.84">8323 13000 1746 0,'0'0'224'0,"0"0"-224"16,0 0-72-1,0 0-51-15,0 0 94 16,0 0-210-16,0 0-873 0</inkml:trace>
  <inkml:trace contextRef="#ctx0" brushRef="#br0" timeOffset="-66299.01">8479 12341 196 0,'0'0'1154'15,"0"0"-1004"-15,0 0-129 16,0 0 0-16,0 0 59 0,112-16 57 16,-76 30-55-16,3 10-43 15,1 4 5-15,-6 4-22 16,-10 0-6-16,-6 2 24 15,-11-2-1-15,-7-3-12 16,-7 0-27-16,-14-5 4 16,-6-6-10-16,-4-7 3 15,-2-6 3-15,8-5 0 16,1-3-16-16,8-16-43 16,11-3-67-16,5-4-51 15,5 6 17-15,17 3 101 16,11 8 40-16,7 9 19 15,2 9 0-15,0 17 29 16,1 8 58-16,-9 5 31 16,-7 5 15-16,-12 1-36 0,-6-1 1 15,-9-2-13-15,-9-4-34 16,-16-5-1-16,-7-5-35 16,-5-6-15-16,0-10 17 15,1-7-17-15,4-5-19 16,9 0-40-16,8-22-87 15,10-1-162-15,5-2-268 0</inkml:trace>
  <inkml:trace contextRef="#ctx0" brushRef="#br0" timeOffset="-66036.94">9107 12322 1283 0,'0'0'337'0,"0"0"-261"16,0 0-38-16,0 0-26 16,-4 101 71-16,-2-57 28 15,0 3-55-15,6-2 4 16,0-6-29-16,12-7-25 16,10-5 14-16,4-7-19 15,5-7 10-15,9-7-3 16,2-6-8-16,2 0-17 0,0-14-74 15,8-17-110 1,-13 2-130-16,-8 0-594 0</inkml:trace>
  <inkml:trace contextRef="#ctx0" brushRef="#br0" timeOffset="-65832.7">9422 12282 1440 0,'0'0'331'0,"0"0"-206"16,-3 93-73-16,3-13-8 16,0 24 49-16,5 8-26 15,3-17-20-15,0-24-47 16,-2-30-25-16,0-11-62 16,7 1-118-16,5-4-93 0,0-6 12 15,-3-11-315-15</inkml:trace>
  <inkml:trace contextRef="#ctx0" brushRef="#br0" timeOffset="-64684.47">9656 12587 983 0,'0'0'485'16,"0"0"-347"-16,0 0-66 16,0 0 28-16,0 0 38 15,87 90-12-15,-67-31-31 16,0 4-39-16,-2-3-42 15,-5-6 15-15,-4-11-23 16,0-9-4-16,-4-10 8 16,-2-9-10-16,0-11-10 15,-2-4-14-15,2-11-42 0,3-18 48 16,0-13-22-16,0-9-17 16,3-7-7-16,0-1-39 15,0 5 59-15,1 10 31 16,0 18 13-16,-2 18 12 15,3 11-2-15,-5 27 26 16,-2 15 58-16,2 6-48 16,0 4-3-16,1-6-12 15,4-6-1-15,2-12 7 16,4-9-26-16,2-12-2 16,3-10-7-16,5 0-2 15,1-21-25-15,4-11-12 16,-1-8-28-16,-3-5 10 15,-3-2-14-15,-5 7 32 0,-3 7 36 16,-7 15-9-16,-2 16 4 16,-5 8-8-16,-3 28 14 15,0 10 66-15,0 4-27 16,5-4 10-16,4-7 9 16,4-9-37-16,3-10-5 15,0-9-16-15,5-9 1 16,0 0-2-16,0-16-15 15,0-9-13-15,-2-6 4 16,-4 1-13-16,-3-1 22 16,-6 11-5-16,-2 9-17 0,-2 11 18 15,1 5-43-15,2 21 63 16,1 6 14-16,2 2-6 16,3-5 9-16,1-6-11 15,9-8-4-15,1-12 21 16,2-3-14-16,-2-7-3 15,4-15-6-15,-6-10-30 16,-4-9 1-16,-8-5-6 16,-8-5-25-16,-3-2 41 15,-22-1 0-15,-8 4 19 16,-7 10 25-16,3 15-19 16,2 17 32-16,7 11-28 15,6 40 19-15,11 8 46 0,10 10-22 16,1-1-12-1,12-11 4-15,15-3-32 0,5-12 5 16,8-13-18-16,4-10-8 16,-1-11 8-16,3-5-45 15,-4-18 12-15,0-11 32 16,-8-10-27-16,-6-8 27 16,-5-16-5-16,-11-21 6 15,-11-14 16-15,-1 9 3 16,0 24 20-16,-7 29 4 15,5 28-21-15,-1 9 24 16,-1 4-32-16,-5 37-6 16,3 42 12-16,1 35-8 0,4 12 6 15,1-20-3 1,0-31-14-16,3-34-1 0,6-12 0 16,7-1-3-16,2-3-6 15,5-6 7-15,2-15 1 16,3-4-1-16,2-22-54 15,4-14 18-15,2-10-2 16,3-5 0-16,1 1 39 16,-1 8 2-16,-5 11 9 15,-2 20 49-15,-10 11-14 16,-4 11 1-16,-9 20-12 16,-9 8-21-16,0 2 9 0,-12 2-22 15,-8-4-16 1,-5 6-39-16,4-13-127 0,5-8-348 15</inkml:trace>
  <inkml:trace contextRef="#ctx0" brushRef="#br0" timeOffset="-64376.67">11592 12339 1318 0,'0'0'307'16,"0"0"-211"-16,0 0-79 0,-1 119 4 15,11-18 96-15,6 13-13 16,-5-4-25-16,-8-27-53 15,-3-29-26-15,0-20 0 16,0-5-4-16,-5-3-43 16,-1-6-50-16,-1-18-166 15,0-2-88-15,4-14-315 0</inkml:trace>
  <inkml:trace contextRef="#ctx0" brushRef="#br0" timeOffset="-64202.73">11655 12487 1411 0,'0'0'285'0,"37"83"-92"16,-10-26-111-16,4 9-32 15,-2-11 18-15,2 2-28 16,0-8-2-16,-2-12-38 16,-3-10-10-16,3-14-103 15,-6-10-375-15,-7-3-375 0</inkml:trace>
  <inkml:trace contextRef="#ctx0" brushRef="#br0" timeOffset="-63990.77">11947 12344 1458 0,'0'0'373'0,"-15"111"-219"16,8-19-97-16,-1-2-21 15,3-12 3-15,0-25 24 16,5-16-21-16,0 3-42 16,0-2-24-16,0-3-80 15,15-17-164-15,-2-12-296 16,2-6-593-16</inkml:trace>
  <inkml:trace contextRef="#ctx0" brushRef="#br0" timeOffset="-63648.6">12092 12736 1237 0,'0'0'347'0,"-12"75"-255"15,7-27-51-15,4 1-34 16,1-4 47-16,6-9 56 16,12-11-78-16,3-6-20 15,3-11-12-15,-2-8-81 16,-1-1-11-16,0-20-47 15,-5-9 20-15,-5-5 54 16,-7-3-22-16,-4-3 32 16,0 1 35-16,-6 4 20 15,-10 8 59-15,-2 9 66 16,-5 13-49-16,1 6 2 0,2 16-1 16,3 13 37-1,5 5-3-15,6 5-36 0,3-3 3 16,3-3-42-16,7-7-16 15,10-5-20-15,7-6-43 16,11-13-136-16,-3-2-202 16,-4-2-841-16</inkml:trace>
  <inkml:trace contextRef="#ctx0" brushRef="#br0" timeOffset="-63130.79">12617 12516 1252 0,'0'0'496'16,"0"0"-328"-16,0 0-51 0,-30-83-59 15,15 66 12-15,3 6 4 16,-3 11-50-16,2 0-14 16,-5 21-10-16,0 25 0 15,-3 25 1-15,5 26 0 16,10 6 8-16,6-16 1 15,0-24-8-15,12-25-2 16,4-8 0-16,6 1-34 16,7-1 34-16,5-2-28 15,2-13-28-15,1-10-3 16,0-5-44-16,-1-16-42 16,-1-15-46-16,-4-9 15 0,-4-7 123 15,-2-18 53-15,-8-17 12 16,-7-19 82-16,-10-1-41 15,0 17-14-15,-6 25-5 16,-3 25 9-16,3 14 38 16,-3 2 5-16,0 7 5 15,0 8-15-15,2 4-66 16,-2 23 3-16,3 29-12 16,6 24-1-16,0 19 36 15,12-3-19-15,4-18 22 16,-1-25 1-16,2-13-29 15,2 0 6-15,2 3-17 16,1 2-14-16,2-7-6 16,-5-7-56-16,3-3-33 15,-6-7-177-15,-6-6-604 0</inkml:trace>
  <inkml:trace contextRef="#ctx0" brushRef="#br0" timeOffset="-53826.75">19963 12491 523 0,'0'0'113'15,"0"0"-68"-15,0 0-19 16,0 0 65-16,0 0 76 15,0 0-28-15,1 73-51 0,4-53-14 16,2 1-20-16,4 3 7 16,2 1-16-16,2-2 8 15,5 0 14-15,-1-5-33 16,0-4-13-16,2-5 3 16,0-7-8-16,0-2 39 15,0-14 30-15,0-10-62 16,-5-5 2-16,-1-7-18 15,-4 0 2-15,-5-2 3 16,-5 2-6-16,-1 3-7 0,0 0 1 16,0 5-17-1,0 4 17-15,-4 4-13 0,-1 8 1 16,2 4 12-16,0 7-54 16,1 1-48-16,2 2-34 15,-1 10-37-15,1 0-372 0</inkml:trace>
  <inkml:trace contextRef="#ctx0" brushRef="#br0" timeOffset="-52768.13">20534 12416 1013 0,'0'0'188'16,"0"0"-126"-16,0 0-50 15,0 0 1-15,0 0 45 16,0 0-15-16,-49 105 8 16,43-66 20-16,3 5-8 15,3 1 4-15,0-1-41 16,13-8-14-16,10-5 2 15,6-9-8-15,4-10-5 16,5-10-1-16,1-2 0 16,2-21-6-16,0-11-16 15,-4-7-61-15,-4-6 31 0,-6-4-6 16,-7 1 20 0,-6 4 16-16,-5 7 11 0,-8 9 11 15,-1 11 16-15,0 10 56 16,0 7 26-16,-3 14-79 15,-7 18 11-15,-1 14 34 16,4 9-1-16,4 3 12 16,3-4-45-16,1-7-12 15,17-10 4-15,6-9-21 16,6-12-2-16,1-13 0 16,4-3-15-16,-2-11 9 15,-2-15-33-15,-1-10 16 16,-6-6 16-16,-4-3-21 0,-5-2 9 15,-1 5 8-15,-5 8 10 16,-2 7 2-16,-4 15 1 16,0 9 0-16,-1 3 21 15,-1 21-4-15,3 11 18 16,2 4-22-16,2 2-12 16,4-3 10-16,4-6-11 15,4-5 0-15,-1-9 9 16,2-8-4-16,0-6-7 15,-3-1 1-15,-2-11 0 16,-5-9 6-16,-5-7-5 16,-5-2 0-16,-1-3-1 15,0 2-9-15,-15 1 8 16,-6 3 0-16,-4 4-4 0,-2 7 5 16,2 6 0-16,2 8 6 15,6 1-6-15,6 1 0 16,6 9 0-16,5-1-1 15,0 1-24-15,6-5 25 16,14-3-17-16,2-2-9 16,5 0 1-16,2 0-35 15,0-6 31-15,0 3 11 16,-3 3 18-16,0 9 0 16,-3 18 2-16,-4 8 40 15,-3 8 16-15,-6 5-15 16,0-4 2-16,-3-4-14 15,-1-5-22-15,1-11 14 16,1-8-21-16,5-9 8 0,-1-7-1 16,4-4-2-16,1-16-8 15,1-7 1-15,0-4 0 16,-2 2 0-16,-2 5 0 16,-3 12 6-16,0 9 10 15,-2 3-9-15,3 22 17 16,-3 5-4-16,1 8-19 15,1-5 19-15,-4-1-20 16,-2-7 0-16,-5-7-40 16,0-6-208-16,-2-7-568 0</inkml:trace>
  <inkml:trace contextRef="#ctx0" brushRef="#br0" timeOffset="-52564.96">21465 11990 1428 0,'0'0'272'16,"0"0"-202"-16,43-87-42 16,-25 50-14-16,0 2-6 15,-6 5-16-15,-12 2-51 16,0 6-236-16,-8 10-685 0</inkml:trace>
  <inkml:trace contextRef="#ctx0" brushRef="#br0" timeOffset="-52368.02">20862 12017 1644 0,'0'0'336'15,"0"0"-235"-15,0 0-50 16,0 0-51-16,0 0 28 16,0 0-26-16,0 0-2 15,-6 8-58-15,-1-2-142 0,-6 2-377 16</inkml:trace>
  <inkml:trace contextRef="#ctx0" brushRef="#br0" timeOffset="-50958.68">5280 12685 1332 0,'0'0'357'0,"0"0"-195"0,0 0-52 15,0 0-69-15,0 0-40 16,0 0 62-16,94-3 11 16,1 3-26-16,44 3-6 15,16 8-27-15,2 0 10 16,-17-3-15-16,-28-1-9 16,-8 0 4-16,-25-3-4 15,-19 1-1-15,-20 0 6 16,-12-2-5-16,-5 2 7 15,1-1 7-15,-8 0-14 16,-7-1 33-16,-7 0-14 16,-2-2 17-16,0-1-1 15,0 0-36-15,0 0 0 0,0 0-3 16,0 0-83-16,1 0-37 16,2-4-64-16,0-6-182 15,-1-3-345-15</inkml:trace>
  <inkml:trace contextRef="#ctx0" brushRef="#br0" timeOffset="-50184.47">6567 12533 816 0,'0'0'377'0,"0"0"-236"16,0 0-60-16,0 0 61 16,0 0 21-16,0 0 13 15,0 0-78-15,-18-44-74 16,18 64-4-16,0 27-9 0,0 31-11 15,0 31 22-15,0 6-10 16,0-19 4-16,0-30-6 16,0-28-2-16,0-9-8 15,0-6 0-15,0 0 0 16,0-8 24-16,0-8-1 16,-3-7 41-16,3-7 16 15,0-18-31-15,-3-14-21 16,-1-9-28-16,1-12 0 15,-2-16 11-15,-4-19-10 16,-7-12 0-16,1-1 8 16,-3 19-9-16,3 29 0 15,5 22 0-15,2 8 1 16,1 1-1-16,-1 0 2 16,0 2 4-16,3 10 4 0,2 6-8 15,0 5-4 1,3 4-4-16,0 2-19 0,0 0 24 15,0 0-11-15,0 0 11 16,0 0 1-16,12 5-12 16,7 2 12-16,7 2 0 15,5 1 0-15,5 3 3 16,7 4-3-16,5 5 0 16,5 4 1-16,1 10 1 15,6 3-3-15,-6 6 1 16,-2 0-1-16,-3-1 0 15,-7-2 1-15,-5-3 0 16,-4-3 5-16,-8-5-4 16,-4-3-1-16,-7-9 0 0,-4-4 2 15,-7-3 5-15,-3-3-5 16,0-1 14-16,-16 2 11 16,-10 4-27-16,-8 0 7 15,-8 3 2-15,-10-2-9 16,-2 3 39-16,-8 2-16 15,-4 2 6-15,-1 4 17 16,1-1-30-16,8 2 15 16,9-3-16-16,10-3-13 15,9-5 4-15,11-4-6 16,10-6 0-16,6-1 0 16,3-5-62-16,3 0-54 15,16-3-7-15,6-14-11 0,17-25 40 16,-6 3-157-16,-6-2-432 0</inkml:trace>
  <inkml:trace contextRef="#ctx0" brushRef="#br0" timeOffset="-47272.47">6475 12361 1224 0,'0'0'243'0,"0"0"-143"15,0 0 26-15,0 0-21 0,0 0 18 16,0 0-45 0,0 0-56-16,-17-20-8 0,17 42-13 15,8 24 15-15,8 36 34 16,2 39-23-16,-2 20-6 16,-7 0-21-16,-4-18 1 15,-5-39 10-15,0-26-10 16,0-19-1-16,0-14 6 15,0 1-4-15,0-4-2 16,0-6 0-16,0-12 0 16,0-4 11-16,0-11-11 15,-3-22 30-15,-2-12-22 16,-1-23 0-16,-4-23-9 16,1-21 1-16,-3-11-26 0,0 7 24 15,3 12-8 1,3 30 10-16,0 18-7 0,6 15 6 15,-4 12 0-15,4 0 1 16,-2 5-6-16,2 5 5 16,0 11 1-16,0 8-34 15,0 12 34-15,0 36-15 16,9 35 15-16,0 32 0 16,0-5 1-16,-3-20 4 15,0-34-5-15,-5-26 0 16,2-3 2-16,-1-5-1 15,1-3-1-15,-3-9 0 16,3-10 1-16,-3 0-16 16,3-14 30-16,0-18-15 0,0-22 18 15,-3-21-17-15,0-24 5 16,-9-4-6-16,-2 15 6 16,0 25-6-16,5 24 1 15,-2 9-1-15,-1 0 33 16,0 3-32-16,0 1 21 15,2 6-5-15,4 11-10 16,0 4 23-16,0 2-30 16,3 3 1-16,0 0-2 15,0 0-23-15,7 0 7 16,11 5 11-16,14 7 6 16,8 4 0-16,9 3 0 15,6 5 1-15,5 4 8 16,6 5-7-16,-2 0-3 0,-3 5 1 15,-1-4 0 1,-7 2 2-16,-5-4-1 0,-9-2-1 16,-8 0 3-16,-4-4-2 15,-9 2-2-15,-2-1 1 16,-5 1 0-16,-7-5 5 16,0-3-4-16,-4-2-1 15,0-3 22-15,-5-4-21 16,-9-1 10-16,-8 1-11 15,-6 0 1-15,-10 5 11 16,-4 1-11-16,-10 3 8 16,-6 4 4-16,-3 2-7 15,-6 4-7-15,-1 6 1 0,2-2 0 16,3 3 15-16,9-4-14 16,5-1 8-16,10-5 7 15,12-8-15-15,8-5-1 16,10-5 0-16,6-6-13 15,3-2 6-15,0-1 2 16,1 0-7-16,16-1 11 16,10-13-23-16,6-6 24 15,10-6-1-15,6-10 1 16,6-3 5-16,5-5-5 16,6 1 1-16,-4 4 5 15,-5 3-5-15,-8 9-2 0,-13 10-17 16,-14 7 7-16,-11 7 10 15,-11 3 1-15,-2 11 0 16,-23 15 21-16,-11 8-15 16,-13 9-6-16,-8 2 0 15,-8 3 1-15,-4 0 12 16,0-4-12-16,2-3 6 16,7-5 4-16,8-7-5 15,15-10-6-15,13-6 0 16,12-9-1-16,8-4-13 15,4 0 14-15,10-4-34 16,18-16 28-16,11-6 7 16,13-6-1-16,8-7 0 15,10-2-5-15,14-7 5 16,-8 3 1-16,0 1 10 0,-6-1-10 16,-12 8-1-16,-1-3-6 15,-11 4-4-15,-10 5-18 16,-14 6 27-16,-7 4 2 15,-7 6 4-15,-5 1 15 16,-3 3-18-16,0 2-2 16,0-1 0-16,-2-1 6 15,-10 2 10-15,0-2-6 16,-4-3 7-16,-5 2-8 16,-4-3-8-16,-5 3-2 15,-9-3 1-15,-3 0 0 16,-4 0 0-16,-6-3 0 15,-2-3 0-15,-1-2 13 16,-3-4-11-16,1-3-2 16,2 2 0-16,7 2 1 0,2 4 2 15,7 5-3-15,9 8 1 16,5 2 2-16,6 4-3 16,5 1 0-16,1 1 0 15,8 1-11-15,1-2 11 16,1 2 0-16,3 0 0 15,0 0 5-15,0 0-4 16,0 0-1-16,0 0 0 16,0-1 0-16,0 1 1 15,0 0-1-15,0-1 0 0,0 1 10 16,0 0-9 0,0 0-1-16,0 0 0 0,0 0-1 15,-2 0-11-15,2 0 12 16,-1 15-1-16,-2 30-9 15,1 41 1-15,2 43 9 16,0 19 0-16,2-5-5 16,4-32 5-16,0-45 0 15,-3-25 0-15,-2-17 2 16,1-2-2-16,2-5 0 16,-4-5 0-16,0-7 1 15,3-5-7-15,-3 0 6 16,3-20 0-16,2-11 4 15,-1-22-4-15,1-22 6 16,-1-25-6-16,-2-13 7 0,-1 2-5 16,3 8-2-16,-2 25-3 15,1 21-5-15,0 19 3 16,-2 9 5-16,4 0 0 16,-2 4-8-16,-3 4 8 15,3 7 0-15,-3 8-1 16,0 6-13-16,0 7-13 15,5 35 11-15,2 38 14 16,3 41 2-16,2 15 0 16,-3-19 0-16,0-35-10 15,-6-43 9-15,0-14-16 16,-1-5 17-16,1-1 0 16,-2-3 2-16,1-10-2 0,-1-6 0 15,2 0-1 1,-2-11-20-16,-1-14 3 0,0-15 18 15,0-20 6-15,0-25 2 16,-10-24-7-16,-5-7-1 16,-3 6-6-16,5 22 5 15,1 31-5-15,6 19 6 16,6 15-8-16,-3 9 11 16,3 11-9-16,0 3-32 15,0 45 26-15,0 42 12 16,6 46 0-16,3 13 0 15,-6-9-1-15,-3-34 7 16,0-47-7-16,0-26 1 0,0-15 0 16,0-3 2-16,0-3-2 15,0-5 0-15,0-4 8 16,0 0-2-16,3-15-6 16,3-7 0-16,0-3 6 15,-2-3-12-15,-2 3 5 16,-2 1-1-16,0 4 2 15,0 0-18-15,-3 2 18 16,-6 2-11-16,-3-2-11 16,-3 3 22-16,0-1 0 15,-4 3 0-15,-4-3 0 16,-5 2 9-16,-5-1-6 0,-7 2-3 16,-8-1 1-1,-8 3 4-15,-19 0-4 0,-21 3 0 16,-26-1 9-16,-3 4-10 15,4 5-1-15,27 0-8 16,27 0-11-16,22 0 19 16,6 10-4-16,-2 0 4 15,-1 2 1-15,4 0-34 16,10-4 6-16,15-2-4 16,8-3-16-16,5-3-40 15,6 0-70-15,20-3 62 16,11-9 58-16,14-4 18 15,22-3 20-15,31-2 2 16,29 4 16-16,10 5 46 16,-3 9-38-16,-16 3 2 0,-36 5-3 15,-21 3-25-15,-22-1 0 16,-12-2 0-16,-2 2-5 16,-7 0 4-16,-6-1-12 15,-18 2 13-15,-3 1 108 16,-29 3-45-16,-15 2-27 15,-25 1-27-15,-26-1-9 16,-26-5 19-16,-10-3-18 16,4-6 12-16,9 0-11 15,23 0 4-15,20-6-6 16,17 2 0-16,22 2 0 16,11-1 3-16,2-1-3 15,7 3 1-15,7-2 3 0,12 2-4 16,6 1-16-1,38 0-2-15,31 0 18 0,30 9-10 16,14 7 7-16,-28 0-159 16,-28-1-689-16</inkml:trace>
  <inkml:trace contextRef="#ctx0" brushRef="#br0" timeOffset="-45552.34">13515 13850 590 0,'0'0'377'16,"0"0"-163"-16,0 0-68 15,0 0-20-15,0 0 8 0,0 0 7 16,0 0-33-16,0 0-20 16,0 0 0-16,0 0-56 15,0 0-10-15,16 2-22 16,12 5 1-16,13 3 21 16,26 4 1-16,4-2-9 15,4-1 2-15,2-1-15 16,-12-4-1-16,2-1 0 15,-6-3 1-15,-7-2-7 16,-9 0 13-16,-11 0-7 16,-10 0 34-16,-10 0-18 15,-8 0 14-15,-4 0 11 16,-2 0-1-16,0 0 22 16,0 0-23-16,0 0-14 0,0 0-9 15,0 0-16 1,0 0-7-16,11 0-60 0,5 1-131 15,0 0-387-15</inkml:trace>
  <inkml:trace contextRef="#ctx0" brushRef="#br0" timeOffset="-44412.82">15435 13980 563 0,'0'0'507'0,"0"0"-338"16,0 0-20-16,0 0-51 15,0 0 18-15,11-72-11 16,-5 44-26-16,0-3-34 16,3-5-19-16,0-1-15 0,-1-6-11 15,1 4 16-15,-1-1-16 16,0 1 1-16,-2 6 5 16,-1 2 3-16,-4 6-10 15,1 8 1-15,-1 6 0 16,-1 4-8-16,0 6 6 15,0 1 1-15,0 6-12 16,0 16-6-16,0 14 19 16,0 13 0-16,0 8 0 15,0 7 6-15,0-2 0 16,0-6 8-16,0-7 4 16,0-11-17-16,0-9 3 15,0-9-4-15,6-6-11 16,0-5 10-16,0-6-34 0,3-3-75 15,9 0-87 1,-3-9-293-16,1-5-314 0</inkml:trace>
  <inkml:trace contextRef="#ctx0" brushRef="#br0" timeOffset="-43997.53">15842 13662 827 0,'0'0'128'16,"0"0"-92"-16,-14 93 82 15,13-46 49-15,1-2-15 0,9 0-49 16,12-6-58-16,7-5-13 16,8-10-22-16,2-9-8 15,1-8 8-15,2-7-10 16,-3-7 7-16,-2-15 12 15,-5-12-18-15,-7-8 33 16,-7-8-23-16,-8-3-10 16,-7-3 40-16,-2 0-10 15,-7 2 7-15,-11 2-6 16,-6 4-23-16,-2 8 30 16,-3 7 8-16,1 12 0 15,-2 11-13-15,0 10-33 16,-1 5 0-16,0 24-2 15,-1 13-12-15,4 20 12 16,11 2-5-16,10 5-29 0,7-2-28 16,15-16-29-16,40 10-108 15,-5-18-51-15,2-16-430 0</inkml:trace>
  <inkml:trace contextRef="#ctx0" brushRef="#br0" timeOffset="-43600.57">16472 13531 1129 0,'0'0'184'16,"0"0"-123"-16,0 0-48 16,-64 112 13-16,56-48 93 0,6-2-37 15,2 3-40 1,15-3-16-16,12-15-26 0,7-3 7 15,6-12-7-15,4-15 0 16,2-11 0-16,-1-6 0 16,-1-12 1-16,-5-18 15 15,-6-10-10-15,-6-9 16 16,-9-7 15-16,-9-1 14 16,-8-1 32-16,-1 5-40 15,-9 1-2-15,-15 9 16 16,-7 2-7-16,-5 12 11 15,-5 5-24-15,-1 12-22 0,-2 9 6 16,0 3-21 0,2 18 0-16,2 15-1 0,9 8-39 15,8 5-8-15,10 6-39 16,13 13-155-16,8-14-138 16,10-11-612-16</inkml:trace>
  <inkml:trace contextRef="#ctx0" brushRef="#br0" timeOffset="-43158.74">17092 13582 1083 0,'0'0'221'16,"0"0"-158"-16,-36 95-33 15,30-42-1-15,6 3 112 16,0 2-10-16,16-2-83 16,11-9-27-16,4-7-7 15,7-13-8-15,2-11-6 16,2-13 0-16,0-3 1 15,2-17 6-15,0-15-6 0,-3-11 13 16,-3-13 34 0,-10-4-23-16,-10-6-5 0,-11 3-4 15,-7 4-4-15,-10 5 20 16,-18 8-17-16,-8 7 34 16,-8 11 28-16,-5 13-43 15,-4 10-21-15,-1 5-13 16,2 16-6-16,6 15-1 15,8 9-42-15,13 28-37 16,13-8-126-16,9-9-416 0</inkml:trace>
  <inkml:trace contextRef="#ctx0" brushRef="#br0" timeOffset="-42578.95">17820 13607 1239 0,'0'0'153'0,"0"0"-122"15,13 87 27-15,-7-34 103 16,-2 5-6-16,1 1-51 16,1-4-59-16,0-9-17 15,3-10-28-15,-5-7 9 16,1-13-5-16,-2-9-4 15,0-7 6-15,-2 0 16 16,-1-13-2-16,2-12-1 0,1-12-19 16,1-7-2-1,5-7-9-15,0-3 2 0,3 1-35 16,3 7 30-16,-2 13-11 16,2 15 11-16,-1 16 0 15,-1 5 14-15,-1 26 1 16,-3 12 14-16,0 9-3 15,-3 1 2-15,0-2-8 16,1-6-6-16,1-11 0 16,1-9 0-16,0-9 10 15,1-8-10-15,-3-6 1 16,3-2 11-16,-1-17-12 16,2-11 7-16,0-7-7 15,-2-5 0-15,0-2 1 16,-2 3 1-16,-2 6-2 0,-1 11 9 15,1 13-9-15,-1 11-1 16,-1 14-14-16,0 22 15 16,0 10 36-16,0 5-29 15,1 2-1-15,4-8 1 16,5-8-7-16,5-12-1 16,5-9-13-16,14-16-61 15,-4-5-191-15,-3-12-417 0</inkml:trace>
  <inkml:trace contextRef="#ctx0" brushRef="#br0" timeOffset="-41694.25">18518 13347 1298 0,'0'0'316'0,"0"0"-241"15,0 0-62-15,0 0 36 16,6 129 87-16,-3-51-62 15,0-1-16-15,1-7-19 16,-1-10-33-16,0-16 19 16,1 2-24-16,4-3 0 15,1-12 14-15,4-13-14 16,2-11-1-16,6-7 1 16,6-4-1-16,7-17 24 15,5-7-23-15,6 0 5 16,-2 5 3-16,3 2-8 15,-2 11-2-15,-1 7-6 0,-5 3-35 16,0 0-13-16,-5 10-66 16,-2 1-24-16,-4-2 24 15,0-2 3-15,-4-6 50 16,-3-1 8-16,1 0 11 16,-3-11 47-16,-6-1 2 15,-2-3 5-15,-4-1 56 16,-5-4 68-16,-1 1 38 15,-3-3-23-15,-13 3-59 16,-6 4-8-16,-1 4-34 16,-4 11-7-16,1 3-3 15,-1 27-32-15,3 13 8 16,7 13-2-16,7 5-6 0,10-3 18 16,5-2-18-16,19-13 0 15,10-9 2-15,6-12-3 16,5-15-12-16,2-7-10 15,1-13 12-15,-2-20 1 16,-4-12 6-16,-6-23 3 16,-9-25 0-16,-12-25 5 15,-15-3-5-15,0 23 0 16,-12 29 0-16,1 35 1 16,5 17 13-16,0 7 34 15,-1 10 20-15,-3 15-68 16,-1 45 5-16,2 40-5 15,9 16 0-15,0 0 14 0,17-31-13 16,2-32-1 0,-1-22 0-16,4-13-2 0,8-4 2 15,4-5-22-15,7-6 1 16,-1-6 12-16,-4-21-7 16,-5-14-2-16,-6-10 5 15,-8-9-9-15,-5-3 22 16,-11 0-1-16,-1 11-24 15,0 13 24-15,-1 24 1 16,-6 12-3-16,-1 36-7 16,3 29 14-16,2 5-4 15,3-6 0-15,0-10 1 0,8-19 2 16,8-1-3-16,4-3-9 16,7-12-16-16,1-11-12 15,9-9-105-15,-7-15-204 16,-8-6-598-16</inkml:trace>
  <inkml:trace contextRef="#ctx0" brushRef="#br0" timeOffset="-41547.5">19703 13459 1741 0,'0'0'278'15,"0"0"-278"-15,0 0-101 16,0 0-105-16,0 0 152 0,33 73-121 15,-6-51-540-15</inkml:trace>
  <inkml:trace contextRef="#ctx0" brushRef="#br0" timeOffset="-41190.39">20146 13593 1356 0,'0'0'494'0,"0"0"-429"16,0 0-32-16,0 0-32 15,0 0 0-15,0 0 38 16,-102 36-39-16,76-19 0 16,7 2-1-16,7-2-26 15,10-3 19-15,2 1-31 16,15 0-72-16,13 0 15 16,11 3-6-16,7 2 45 0,2 0 24 15,4 6 15 1,-4 1 18-16,-3 1 51 0,-6 0 25 15,-9-3 5-15,-10-3-5 16,-9-2 6-16,-11-6-13 16,-1-2-28-16,-25-2 6 15,-10-6-27-15,-6-4-8 16,-4 0-2-16,4 0-9 16,5-11-2-16,10 2-12 15,10-2-80-15,17-5-94 16,0 3-108-16,6-1-360 0</inkml:trace>
  <inkml:trace contextRef="#ctx0" brushRef="#br0" timeOffset="-39644.36">20533 13786 1041 0,'0'0'486'0,"0"0"-425"16,-9 99-61-16,6-60-25 15,3-8 25-15,3-9 33 16,16-8-14-16,6-10-17 16,4-4 14-16,2-8-16 15,0-18-15-15,-5-6 15 16,-7-8-82-16,-8-5 39 0,-10-3 21 16,-1-5 15-1,-16 3 7-15,-11 5 1 0,-6 12 37 16,-1 15 82-16,1 18-38 15,3 7-43-15,3 30-14 16,7 12 9-16,9 9 21 16,11-1-31-16,0-4-23 15,24-11 10-15,8-12-11 16,6-13-22-16,4-14-26 16,-1-3-34-16,-2-23-2 15,-3-12-37-15,-5-13 3 16,-7-7 72-16,-5-18 24 15,-13-20 22-15,-6-19 1 0,0 12-1 16,-10 22-12 0,3 32 12-16,4 30 113 15,0 11 124-15,0 5-126 0,-2 34-84 16,-1 41-1-16,2 39 21 16,4 11 14-16,2-9-14 15,15-27-27-15,1-37-5 16,-1-18-14-16,2-13-1 15,5-3 0-15,4-7-27 16,3-6-6-16,2-7-43 16,0-27-34-16,1-24 46 15,-2-24-143-15,-9-21 21 16,-7 6-35-16,-12 24 5 16,-4 28 45-16,0 29 171 15,0 11 212-15,-1 8 8 0,-12 36-51 16,0 28 11-1,3 3-26-15,2-5-38 0,8-10-30 16,0-18-55-16,2-3-25 16,13-5 12-16,4-13-18 15,5-14-16-15,4-7-30 16,5-12-39-16,0-19 46 16,-3-12-155-16,-4-8 62 15,-7-8 59-15,-8-1 47 16,-6 5-27-16,-5 8 40 15,0 21 13-15,0 21 161 16,-8 19-90-16,-5 47 89 16,4 26-1-16,3-2-55 0,6-16-27 15,0-24-33-15,3-19-44 16,14-2 13-16,6-2-13 16,9-3 1-16,4-14 2 15,4-5-3-15,1-16-13 16,4-18-31-16,-3-12-57 15,-2-19 25-15,-10 1 25 16,-8-4 16-16,-9 4-15 16,-12 20-71-16,-1 8 91 15,0 25 30-15,0 11 23 16,-8 44 59-16,-2 6 36 16,2 12-54-16,3 2 0 15,5-14-49-15,0 0-2 16,10-11-10-16,7-16-3 0,2-12-7 15,4-11-25-15,4-3-27 16,3-23 24-16,3-12-12 16,-2-11-68-16,1-14 51 15,-11 2 29-15,-2 2 8 16,-5 6-92-16,-4 25-99 16,-4 9 142-16,-2 19 76 15,-4 19 152-15,0 20 23 16,0 11-73-16,0 3-30 15,3-5-29-15,6-6-42 16,2-11 21-16,2-9-22 16,0-10 8-16,1-8-3 15,-2-4-5-15,-5 0 0 0,-2-10-20 16,-5-2 13 0,0-4 6-16,-3-1 1 0,-10-2 0 15,1 2 26-15,2-3 43 16,4 0 15-16,2 1-38 15,4-3-36-15,3 2-3 16,14-2-7-16,6 3-1 16,7 7 0-16,1 7-12 15,2 5 13-15,0 4 0 16,-1 19 0-16,-3 11 6 16,-3 9 19-16,-4 7 11 15,-5 0-5-15,-4-4-25 16,-4-4 9-16,-5-10-15 15,-1-11 0-15,-1-11 3 16,2-10-3-16,5 0 0 0,5-23 0 16,6-14-53-16,4-12-20 15,-1-4 16-15,2-1 27 16,-1 7 30-16,-3 16 6 16,-5 21 38-16,-1 12 35 15,-6 29-20-15,-1 15-2 16,-4 8-12-16,-2 1-10 15,-2-2 5-15,0-7-25 16,0-9-15-16,-14-2-54 16,-1-15-181-16,0-7-383 0</inkml:trace>
  <inkml:trace contextRef="#ctx0" brushRef="#br0" timeOffset="-39484.83">22227 13176 1726 0,'0'0'336'0,"0"0"-250"15,57-92-86-15,-24 39-87 16,-8 12-51-16,-7 5-241 0</inkml:trace>
  <inkml:trace contextRef="#ctx0" brushRef="#br0" timeOffset="-39342.27">21975 13012 1407 0,'0'0'567'15,"0"0"-463"-15,0 0-104 16,0 0 0-16,0 0-28 16,-106 43-165-16,72-39-987 0</inkml:trace>
  <inkml:trace contextRef="#ctx0" brushRef="#br0" timeOffset="-38622.32">11610 13588 958 0,'0'0'301'0,"0"0"-101"0,0 0-24 15,0 0-14-15,0 0-14 16,0 0-20-16,0 0-19 16,12-68-30-16,-6 66-15 15,9 2-39-15,10 13-17 16,29 29 24-16,31 31 5 16,28 25-31-16,11 5 16 15,0-9-22-15,-18-23 6 16,-23-26-6-16,-20-13 2 15,-15-12-3-15,-11-3 1 16,2 0-27-16,1-1-17 0,-3 0-66 16,-13-8-45-16,-10-8-109 15,-10 0-343-15,-4 0-562 0</inkml:trace>
  <inkml:trace contextRef="#ctx0" brushRef="#br0" timeOffset="-38255">12439 13458 1149 0,'0'0'368'16,"0"0"-240"-16,0 0-74 0,0 0-34 15,0 0 21-15,0 0 50 16,-97 9-46-16,62 25-2 16,-9 14 5-16,-15 20-15 15,-20 19 23-15,4-5-23 16,6-7-10-16,8-11 8 16,14-17-22-16,-5 2 7 15,-1 1 7-15,10-12-23 16,12-10 11-16,11-11-11 15,8-6 0-15,8-8-1 0,4-3 1 16,0 0-52 0,0-2-55-16,6-18-72 0,4 1-223 15,-7 1-707-15</inkml:trace>
  <inkml:trace contextRef="#ctx0" brushRef="#br0" timeOffset="-37915.82">10805 13759 1196 0,'0'0'346'16,"0"0"-228"-16,0 0-84 16,0 0 7-16,0 0 56 15,0 0-9-15,86-29-6 16,-53 29-44-16,3 0-8 16,4 0 11-16,0 0-28 15,-4 0 0-15,-2 0-13 16,-4 0-25-16,-6 3-18 15,-9 7-133-15,-3-3-226 16,-12 2-753-16</inkml:trace>
  <inkml:trace contextRef="#ctx0" brushRef="#br0" timeOffset="-37690.02">10790 14008 641 0,'0'0'646'0,"0"0"-498"15,89 15 19-15,-35-8 15 16,6-1-8-16,1-3-67 16,-5 0-86-16,-2-3-12 15,-9 1-9-15,-8 7-41 16,-10 0-220-16,-14 0-939 0</inkml:trace>
  <inkml:trace contextRef="#ctx0" brushRef="#br0" timeOffset="-27706.3">6931 14147 738 0,'0'0'501'0,"0"0"-405"16,0 0-38-16,0 0 23 15,0 0 45-15,0 0-5 16,0-13-33-16,0 8-40 15,0-1-20-15,7-2 25 16,4-2-22-16,4-4-9 16,7-1-3-16,5-4-13 15,4 2-7-15,4 3 1 16,1 3 0-16,2 5-7 16,-2 6 7-16,0 0 0 0,-3 7 6 15,-8 13-6 1,-1 3 13-16,-12 5-13 0,-9 3 0 15,-3 1 6-15,-6 1-6 16,-15-2 0-16,-3-4 20 16,-6-2-19-16,5-5 4 15,-2-6-5-15,8-7 0 16,2-6-7-16,7-1 7 16,7-4-25-16,3-11-32 15,0-5-37-15,6 0 27 16,13 3 17-16,5 6 20 15,3 5 28-15,1 6-11 16,6 0 13-16,1 14 21 16,-1 6-4-16,-1 3 6 15,-6 5-4-15,-5 0-8 0,-10 1 22 16,-7 0 5-16,-5-2 14 16,-2 1 5-16,-16-3-31 15,-10-2 5-15,-7-3-8 16,-6-6-23-16,-1-4 19 15,-1-6-18-15,4-4 13 16,3 0 19-16,5-5-27 16,7-7 0-16,9 4-6 15,6 1-2-15,5 2-6 16,4 2-15-16,0 1-29 16,0 2-34-16,25 0-85 15,0 0-103-15,-1 2-549 0</inkml:trace>
  <inkml:trace contextRef="#ctx0" brushRef="#br0" timeOffset="-27516.7">7625 14485 1642 0,'0'0'345'16,"0"0"-248"-16,0 0-90 15,0 0-1-15,0 0 18 16,0 0-24-16,0 0-11 16,0 1-140-16,1-7-412 0</inkml:trace>
  <inkml:trace contextRef="#ctx0" brushRef="#br0" timeOffset="-26235.66">7923 14001 988 0,'0'0'287'0,"0"0"-212"16,0 0-28-16,0 0 6 16,0 0 88-16,0 0-33 15,0 0-76-15,-39 11-14 16,39 3-17-16,0 6 8 15,6 3 39-15,9 1 0 16,6 1-21-16,3-6-6 16,4-6-20-16,8-9 0 15,1-4 5-15,6-4-4 16,-1-17 9-16,-1-5-11 16,-6-4 6-16,-9-3 12 15,-10 4-4-15,-7 0 41 0,-7 5-1 16,-2 0-12-16,-11 4 17 15,-10 1-34-15,-9 4 2 16,-7 6-1-16,-5 6-26 16,-2 3-8-16,0 8-28 15,4 13-58-15,3 20-31 16,7-7-201-16,13-2-384 0</inkml:trace>
  <inkml:trace contextRef="#ctx0" brushRef="#br0" timeOffset="-25868.86">8035 14105 682 0,'0'0'658'15,"0"0"-554"-15,-57 95-61 16,42-43 38-16,12 4 82 15,3 3-30-15,15-1-54 16,19-7-64-16,7-10-8 16,6-13-7-16,6-15-18 15,0-13 18-15,1-7-6 16,-8-21 6-16,-6-9 14 0,-10-8-13 16,-13-3 29-1,-10-1 5-15,-7-3 12 0,-3 6 28 16,-19 2-37-16,-8 8-5 15,-6 7 11-15,-5 12-1 16,-1 12 4-16,-3 5-47 16,3 19 0-16,5 17-1 15,10 33-43-15,12-8-83 16,11-3-227-16</inkml:trace>
  <inkml:trace contextRef="#ctx0" brushRef="#br0" timeOffset="-24102.95">8409 14190 871 0,'0'0'496'0,"0"0"-410"15,0 0-27-15,0 0 30 16,0 0 0-16,0 0-5 16,0 0-59-16,11-22-16 15,2 44 14-15,2 13-21 16,3 12 48-16,-3 9-24 15,0 4-24-15,-5-1 15 16,-2-6-17-16,-1-10 7 16,-3-10-4-16,-1-11 5 15,-1-9-8-15,1-9 0 0,-3-4 0 16,3-4 17-16,-3-18 0 16,5-9-2-16,0-8-5 15,1-10-9-15,2-3-2 16,1 1-14-16,1 5-1 15,5 7 10-15,3 8 6 16,0 12 0-16,3 12-1 16,1 7-8-16,-1 9 9 15,3 15-1-15,-2 10-3 16,-1 4 4-16,-1-2 0 16,-1-5 0-16,-4-6 6 15,1-8-5-15,-2-5-2 16,-1-8-7-16,-1-4-26 15,0-1 11-15,-3-17-31 16,0-8 1-16,1-5-7 0,-1-4 8 16,-1-2 27-16,-1 2 0 15,0 9 5-15,1 9 20 16,1 10-7-16,0 7-16 16,3 14 21-16,0 16 2 15,4 4 24-15,-1 3 2 16,3-5-10-16,0-5 19 15,1-9-24-15,1-7 0 16,-2-9 2-16,-2-2-6 16,-2-2-8-16,-4-15 1 15,-4 0-53-15,-5-7-17 16,-1 4 0-16,0 3 22 0,0 3 28 16,0 8-21-16,0 6 2 15,0 0-9-15,0 18 38 16,5 4 10-16,4 3 2 15,7-3 14-15,-1-5 8 16,3-6-11-16,-1-6 19 16,-1-5-1-16,-1 0-24 15,-2-17 22-15,-5-5-9 16,-5-5 8-16,-3-4 1 16,0-2-28-16,-15-4 12 15,-6 3-1-15,-4-2-12 16,-2 3 13-16,0 7-5 15,4 9 2-15,4 10 45 0,7 7-10 16,2 17-29 0,7 18-16-16,3 7 1 0,0 6 7 15,14 0-7-15,10-4 10 16,2-11-11-16,9-9-6 16,0-12-13-16,1-11 9 15,-2-1-32-15,-3-20-11 16,-2-10 17-16,-6-9 21 15,-3-6 15-15,-5-4 0 16,-3-6 7-16,-6-1 5 16,3 3 6-16,-5 2 8 15,2 10-15-15,2 10-2 16,2 16 48-16,2 15-38 0,4 12 3 16,4 22 66-1,8 24-34-15,-1 2-7 0,1 4-20 16,-4 3 0-16,-9-12 11 15,-3 4-8-15,-9-6-3 16,-3-7-14-16,-3-8-11 16,-16-8-1-16,-2-10-1 15,-2-11 0-15,1-9-22 16,-2-12-91-16,9-15-197 16,3 0-529-16</inkml:trace>
  <inkml:trace contextRef="#ctx0" brushRef="#br0" timeOffset="-23898.31">9877 14015 1595 0,'0'0'210'0,"0"0"-156"16,19 78-46-16,-17-34 14 15,-2 3 11-15,0 1 5 16,0 0-19-16,-3-3-19 15,0-6-48-15,3-6-100 16,0-13-49-16,0-9-136 16,0-11-462-16</inkml:trace>
  <inkml:trace contextRef="#ctx0" brushRef="#br0" timeOffset="-23709.88">9860 14076 552 0,'0'0'925'0,"0"0"-774"15,0 0-109-15,0 0 18 16,63 73 86-16,-35-35-33 16,2 1-57-16,-3-2-23 15,3-8-33-15,-3-5 0 16,-2-7-1-16,-1-9-66 16,4-8-52-16,-5-11-240 15,-8-8-441-15</inkml:trace>
  <inkml:trace contextRef="#ctx0" brushRef="#br0" timeOffset="-23531.47">10130 13905 1227 0,'0'0'335'0,"0"0"-192"16,0 110-91-16,0-54 19 15,0 2 37-15,5-3-57 16,1-7-20-16,0-5-31 15,4-11-34-15,4-12-74 16,-2-10-196-16,-2-10-268 0</inkml:trace>
  <inkml:trace contextRef="#ctx0" brushRef="#br0" timeOffset="-23231.27">10254 14185 1122 0,'0'0'248'0,"0"0"-173"0,18 81-46 15,-6-51 86 1,0-8 35-16,3-5-52 0,0-8-39 16,3-8-49-16,-3-1 6 15,-2-12-16-15,-7-8-15 16,-3-6-16-16,-3-1-40 16,0 1-4-16,-16 4 50 15,1 3 17-15,-3 9 8 16,3 9 54-16,3 1-40 15,3 16 15-15,3 10-14 16,6 3 7-16,0 0 12 16,0-4-33-16,12-5 9 0,4-9-10 15,1-8-79-15,11-4-109 16,-4-17-326-16,-3-2-457 0</inkml:trace>
  <inkml:trace contextRef="#ctx0" brushRef="#br0" timeOffset="-22788.55">10548 14000 1079 0,'0'0'245'16,"0"0"-122"-16,0 0-78 15,0 0 64-15,0 0 33 16,0 0-69-16,0 0-32 0,-62 0-32 15,48 12 10-15,3 8 13 16,-2 7-17-16,3 10 12 16,2 4-3-16,8 1-24 15,0-2 19-15,11-4-13 16,9-9 0-16,9-10-6 16,2-11-25-16,5-6-28 15,3-13-86-15,0-14-44 16,1-9 76-16,-4-11 107 15,-7-3 0-15,-6-3 14 16,-11-5-13-16,-9-1 19 16,-3 1 2-16,-5 3-1 15,-11 9 64-15,-2 17 86 16,2 20 8-16,-1 10-75 0,7 43-57 16,4 40-6-16,6 31-3 15,0 10-14-15,7-20 4 16,5-31-28-16,-3-35-6 15,0 0-51-15,0-5-150 16,-6-9-582-16</inkml:trace>
  <inkml:trace contextRef="#ctx0" brushRef="#br0" timeOffset="-21684.2">6624 13402 970 0,'0'0'194'0,"0"0"-68"15,0 0-7-15,0 0 46 16,0 0 0-16,0 0-51 15,0 0-35-15,-14-8-77 16,14 47-1-16,5 33 32 0,8 47-17 16,2 26-6-1,-6 13 6-15,-3-2-10 0,-3-20-7 16,0-8 1-16,0-9 0 16,1-13 0-16,2-24 5 15,2-19-4-15,2-22-2 16,2-5 8-16,7-1-7 15,3 2 0-15,6-1 0 16,8-5-2-16,5-9 4 16,9-4-2-16,8-4 14 15,18-3-8-15,18-1-6 16,22-1 0-16,9-1 0 16,2 1-1-16,0-2 2 0,-6-3 20 15,6-1 7 1,7 0-26-16,6-3-2 0,9 0 0 15,5 0 1-15,7 0 17 16,-1 0-18-16,-1-3 10 16,1-3 18-16,2 1-21 15,1-7 11-15,7-1-2 16,6-2-5-16,6-3 24 16,-3 1-29-16,3 5-3 15,-1-2 6-15,-7 6-8 16,2 2-1-16,-3 0 0 15,-4-1-9-15,-6-1 9 0,-9-2-13 16,-13 1-5 0,-9-1 5-16,-8 0-25 0,-3 2 20 15,1 1 0-15,6 1 8 16,-2-2 10-16,-4 1 1 16,-9 2 6-16,-8 1-4 15,-7 3-1-15,-7 1-2 16,-16 0 0-16,-17 0 0 15,-16 0 2-15,-9 0 4 16,2 0 3-16,-2 0 23 16,-2 0-23-16,-11 0 4 15,-7 0-1-15,-7 0-5 16,-6 0 23-16,0 0-6 0,0 0-5 16,0 0-19-1,-7 0-21-15,-5-5-53 0,-2-16-85 16,1 1-336-16,1-1-782 15</inkml:trace>
  <inkml:trace contextRef="#ctx0" brushRef="#br0" timeOffset="-21331.79">12902 13314 1202 0,'0'0'242'0,"0"0"-187"16,0 0-55-16,0 0 32 15,0 94 162-15,12 12-11 16,13 52-84-16,2 24-20 16,0 1-39-16,-5-23-15 15,-7-37 6-15,3-23-22 16,-3-23-2-16,-2-20-7 16,-5-19-1-16,1 8-91 15,-2-8-288-15,-3-6-895 0</inkml:trace>
  <inkml:trace contextRef="#ctx0" brushRef="#br0" timeOffset="-14533.34">13134 15475 1245 0,'0'0'362'0,"0"0"-260"15,0 0-79-15,0 0 5 0,0 0 30 16,0 0 24-16,9 0-32 16,12 3-12-16,6-1 38 15,7 1-14-15,5-2-28 16,5-1 3-16,5 0-37 16,1 0 1-16,1 3-1 15,0-3 5-15,-5 0-16 16,-6 0 1-16,-4 0-55 15,-9 3-33-15,-13 5-139 16,-7-2-146-16,-7 5-515 0</inkml:trace>
  <inkml:trace contextRef="#ctx0" brushRef="#br0" timeOffset="-14290.18">13142 15652 1305 0,'0'0'337'0,"0"0"-270"16,0 0-67-16,0 0-10 15,0 0 10-15,0 0 120 16,82 27-56-16,-31-16-15 16,5 1-17-16,4-2-25 15,0-1 12-15,-5-5-19 16,-6 0 0-16,-9-4-67 15,-2-4-180-15,-12-6-82 16,-8-4-388-16</inkml:trace>
  <inkml:trace contextRef="#ctx0" brushRef="#br0" timeOffset="-13632.86">13630 15252 697 0,'0'0'801'0,"0"0"-623"16,0 0-124-16,0 0-28 16,0 0 9-16,0 0 51 15,0 0-21-15,10 51-17 16,11 17 2-16,6 29-27 16,-5 9-14-16,-7 0 12 0,-7-23-21 15,-4-26 0 1,-3-15 1-16,-1-8-1 0,0-2 0 15,0-2-1-15,0-5 1 16,0-13 0-16,0-7 1 16,0-5 0-16,0-7 2 15,2-17 4-15,-2-9-7 16,0-12 0-16,0-21 0 16,-6-21 8-16,-7-19-7 15,-1-8 5-15,-1 8 0 16,5 21-5-16,1 30-2 15,5 16 1-15,-1 7 0 16,2 1 16-16,0 4-15 16,0 2 8-16,1 11-4 15,2 7-5-15,0 5 0 0,0 2-10 16,0 0-2-16,17 17 6 16,11 12 7-16,12 10-1 15,7 13 0-15,6 2-15 16,1 4 2-16,2-2 0 15,-4-5-3-15,-3-4 14 16,-7-3 2-16,-5-3 0 16,-6-4 1-16,-8 1-1 15,-12-1-1-15,-11-1 0 16,0 1 1-16,-17-1 25 16,-12 1 14-16,-5-1 22 15,-5-2 11-15,-4-4-26 16,4-2 7-16,0-9-10 0,5-4-35 15,4-6 8-15,5-2-16 16,5-4-32-16,8-3-57 16,8 0-72-16,4-7-232 15,0-5-828-15</inkml:trace>
  <inkml:trace contextRef="#ctx0" brushRef="#br0" timeOffset="-12528.69">15114 15327 859 0,'0'0'392'0,"0"0"-285"16,0 0-107-16,0 0 1 16,0 0 1-16,0 0 89 15,0 0-47-15,19-69-25 16,4 58-3-16,6 0-15 16,7 2 37-16,6 5 4 15,1 4-10-15,3 0 19 16,-2 6-26-16,-5 12-5 15,-4 5-5-15,-11 5-14 16,-7 3 8-16,-10 2 6 16,-7 2-15-16,-1-2 21 0,-18 0-4 15,-6-2 5-15,-3-6 12 16,-2-5-11-16,2-6 26 16,2-5-27-16,6-9-12 15,3 0 12-15,9 0-19 16,4-12-3-16,4-9-9 15,0-1-51-15,15-4 9 16,7 3 5-16,8 2 13 16,6 9 33-16,6 6 0 15,5 6 0-15,3 10 25 16,2 15-13-16,-4 8 23 0,-6 8-13 16,-11 1-5-16,-7 3 26 15,-12-1-11-15,-11 1 9 16,-1-3 10-16,-12-2-12 15,-15-6 11-15,-6-4-19 16,-4-8-2-16,-7-8 17 16,-3-9-21-16,-3-5-3 15,1-4 4-15,2-13-20 16,5-5 16-16,5-5-14 16,6 1-7-16,8 4 8 15,7 3-9-15,5 6-10 16,6 6-1-16,3 4-58 0,2 1-27 15,2 2-40 1,26 0-68-16,-1 7-119 0,0 1-587 0</inkml:trace>
  <inkml:trace contextRef="#ctx0" brushRef="#br0" timeOffset="-12272.13">16016 15899 1549 0,'0'0'351'0,"0"0"-255"16,0 0-26-16,0 0 53 0,0 0 27 15,0 0-51-15,0 0-96 16,-49 0-3-16,49 0-16 15,0 0-38-15,3 0-49 16,21-8-70-16,-2-3-146 16,1 0-496-16</inkml:trace>
  <inkml:trace contextRef="#ctx0" brushRef="#br0" timeOffset="-11869.2">16400 15199 1113 0,'0'0'311'0,"0"0"-310"16,0 0 0-16,0 0-1 16,0 0 138-16,0 0 22 15,-74 76-106-15,74-46-4 16,14 5-4-16,10-4-37 15,7-2 12-15,5-10-21 16,5-6 10-16,4-11 5 16,0-2-13-16,-2-9-2 15,-2-16 0-15,-4-3 1 16,-12-6 16-16,-4-1-9 16,-12 0 31-16,-5 0 20 0,-4 2-17 15,-7 3 21-15,-12 6-16 16,-7 7-8-16,-5 5 23 15,-5 7-30-15,-4 5-18 16,0 4-14-16,1 17-18 16,0 7-30-16,6 7-31 15,4 22-79-15,9-9-190 16,5-6-580-16</inkml:trace>
  <inkml:trace contextRef="#ctx0" brushRef="#br0" timeOffset="-11470.71">16599 15424 1196 0,'0'0'210'0,"0"0"-145"16,0 0-50-16,-79 109 142 15,69-65 27-15,5 8-111 16,5 5-29-16,8 2-21 15,16 0-2-15,8-5 16 16,6-9-35-16,4-10-2 16,4-14 0-16,3-11-9 15,-1-10 7-15,-1-14 2 16,-3-16 0-16,-7-8 7 16,-8-6 3-16,-12-6-9 15,-9 1 0-15,-8 3 14 16,-2 2 42-16,-20 5 5 0,-11 7 9 15,-9 6 6-15,-8 8-27 16,-4 7 11-16,-3 9-6 16,2 2-44-16,1 14-11 15,5 13-18-15,7 7-30 16,6 5-16-16,7 19-69 16,8-8-111-16,9-8-829 0</inkml:trace>
  <inkml:trace contextRef="#ctx0" brushRef="#br0" timeOffset="-7805.67">17624 15182 588 0,'0'0'296'0,"0"0"-147"15,0 0-100-15,0 0-22 16,0 0 83-16,0 0 3 15,0 0-49-15,0-2-28 16,1 2-35-16,-1 0 7 16,0 10-8-16,2 12 13 15,-1 14 86-15,4 24-31 0,0 24-25 16,1-3-16 0,-2-6-26-16,3-11 0 0,-4-13 0 15,2 2 1-15,-1 3-2 16,-1-9 0-16,0-11 1 15,0-8 6-15,-1-8-6 16,0-10-1-16,-2-4 0 16,0-6 0-16,1 0 18 15,-1-11 83-15,0-14-31 16,0-10-39-16,0-13-21 16,0-11 2-16,-3-12-12 15,-2-16 1-15,2 6 0 16,0 11-1-16,3 10 0 0,0 17-1 15,0-4-16 1,0 2 7-16,0 9 8 0,3 11-2 16,3 8 4-16,-1 9 0 15,1 7-7-15,1 1 5 16,4 8-11-16,3 17 13 16,6 13 0-16,10 21 0 15,4 20 8-15,8 16-7 16,-6-7 0-16,-8-19 11 15,-10-24-11-15,-8-17-2 16,1 0-5-16,2-2 6 16,-4-3 0-16,-1-12 8 15,-4-8 1-15,-2-3 23 16,-1 0 18-16,2-7 25 0,0-13-28 16,1-10-34-16,1-8 8 15,0-5-12 1,1-7-8-16,-2-4 8 0,3-4-9 15,-1-1-2-15,0-2-5 16,2 5-15-16,2 2 10 16,-1 8-10-16,0 6 20 15,3 7-4-15,0 8 1 16,0 7 4-16,1 5-5 16,-1 6-4-16,3 6 8 15,-1 1-5-15,0 18 7 16,6 26-1-16,7 29 1 15,3 29 0-15,1 14 0 0,-6-3 0 16,-4-13 3 0,-7-30-2-16,-3-19 0 0,-3-16 2 15,-2-11 3-15,0 1 7 16,3-5 1-16,-3 1-13 16,-2-9 18-16,-1-7-18 15,-3-2 0-15,2-3 5 16,1 0-6-16,1 0-95 15,-2 0-414-15</inkml:trace>
  <inkml:trace contextRef="#ctx0" brushRef="#br0" timeOffset="-6424.83">19408 14645 838 0,'0'0'242'0,"0"0"-177"15,0 0-36-15,0 0 28 0,0 0 27 16,-73 78 14-16,49-38-45 15,-4 22 8-15,-5 31 10 16,-1 43 22-16,7 26 11 16,12 17-35-16,13-4-5 15,2-18-4-15,20-17-30 16,8-19-10-16,2-31-20 16,0-25 1-16,-5-23-7 15,2-11-12-15,4-1-70 16,5-6-10-16,13-11-184 15,-11-10-265-15,-9-3-420 0</inkml:trace>
  <inkml:trace contextRef="#ctx0" brushRef="#br0" timeOffset="-4689.72">19484 15526 654 0,'0'0'288'16,"0"0"-144"-16,0 0-67 15,11-72-18-15,3 52 28 16,1 3-32-16,6 7-6 16,1 5 24-16,3 5 19 15,3 6 7-15,2 16 22 16,1 11-61-16,1 6-5 15,-6 4-21-15,-2 3-10 0,-6-3 8 16,-9 1-8 0,-5-7 6-16,-4-3-1 0,0-6-20 15,0-5 6-15,-3-7-15 16,-3-4 1-16,2-7 14 16,-3-5-5-16,2 0 20 15,-1-10-30-15,0-16-2 16,1-10-17-16,2-10 6 15,3-6-22-15,0-4-5 16,3-1-51-16,10 7 8 16,6 4 14-16,2 12 25 15,3 14 37-15,0 11 1 0,-1 9-1 16,1 11 7 0,-3 20 43-16,3 11 28 0,0 7 11 15,-2 6-46-15,-2 0 17 16,-3-3-6-16,-3-6-27 15,-2-8 13-15,-3-8-4 16,-3-7-2-16,-2-10-9 16,-2-8-17-16,-2-5 7 15,0 0-1-15,0-16-5 16,0-12 2-16,1-11-4 16,5-7-28-16,-1-7-3 15,2-2-47-15,2 1 5 16,4 6 20-16,1 7 9 15,2 12 24-15,1 9-18 16,4 13 11-16,2 7 20 0,3 15 7 16,-1 16 31-16,4 12 8 15,-1 5-12-15,-1 3-4 16,0-4-7-16,-2-7 2 16,-1-8 13-16,-3-10-31 15,-2-11 11-15,-1-11-10 16,-2 0-1-16,2-16 16 15,-1-13-16-15,2-8-9 16,-4-6-5-16,1-6-11 16,-2 1 23-16,-2 3-7 15,-5 5-27-15,-1 11 6 16,-1 17-11-16,-2 12-10 16,-2 12 6-16,2 26 45 0,-3 13 10 15,1 7 47-15,7 2-34 16,4-5 5-16,7-8-22 15,8-11 22-15,4-13 12 16,5-10-32-16,5-13 7 16,-1 0-9-16,-1-20-5 15,-5-12-2-15,-7-5-10 16,-12-5-8-16,-9-5 5 16,-6-3-5-16,-17 1 19 15,-14 1 0-15,-6 8 5 16,-5 6 30-16,3 12-28 15,5 15 1-15,3 7 10 16,5 18-17-16,6 18 7 16,4 12-6-16,10 6 9 15,6 2 32-15,2-4-25 0,20-5-11 16,9-11-3-16,8-10-4 16,3-10-10-16,3-11-3 15,0-5-1-15,-2-10 13 16,-3-17-15-16,-2-6 16 15,-4-11-7-15,-3-7 13 16,-2-16-6-16,-6-16 0 16,-12-21 0-16,-9-4 0 15,-2 8 0-15,-10 22 0 16,0 28 11-16,2 18-5 0,1 10-5 16,1 8 8-1,0 2-3-15,-2 9 29 0,0 4-33 16,-3 36-1-16,1 27 8 15,5 28-3-15,5 12-5 16,2 0-1-16,16-24 0 16,2-22 12-16,0-19-11 15,4-8 0-15,7 0-1 16,8-3-3-16,7-4-5 16,2-15-30-16,-3-9 6 15,-2-9 21-15,-6-19 10 16,-6-10 1-16,-5-6-6 15,-8-9-4-15,-8-3 10 16,-10 0 0-16,0 2-4 16,-6 9 2-16,-6 15 4 0,0 15-2 15,1 15 1-15,-2 24 9 16,-1 46-10-16,6 31 15 16,8 9 3-16,0-14 17 15,6-27-22-15,6-30-5 16,-2-6-2-16,5-4-6 15,2-1 0-15,2-3 0 16,-1-14 1-16,0-11 13 16,1-7-3-16,-2-20-1 15,2-12 0-15,-1-10-10 16,1-7-1-16,1-3-15 16,1-1-21-16,3 7 5 15,1 12-14-15,3 16 30 0,2 19 16 16,0 9 2-1,0 27 17-15,-4 16 6 0,-1 6-5 16,-3 2 44-16,-7-2-13 16,-9-4 1-16,-6-6 12 15,0-6-36-15,-16-7-4 16,-9-7-7-16,-5-11-16 16,-5-10-1-16,-1-1-2 15,2-15-95-15,-2-24-56 16,9 6-209-16,12 1-800 0</inkml:trace>
  <inkml:trace contextRef="#ctx0" brushRef="#br0" timeOffset="-4269.09">22569 14939 905 0,'0'0'795'0,"0"0"-677"0,0 0-118 15,0 0 1-15,0 0 3 16,0 0 66-16,0 0-7 16,-6 75-30-16,0-20 25 15,-5 30 5-15,-5 36-8 16,-4 17 5-16,0 3-24 16,-3-12-10-16,5-26-3 15,4-24-23-15,3-19 0 16,6-19 0-16,1-12-12 15,4 2 12-15,0-4-19 16,0-7-40-16,12-20-94 16,3 0-238-16,3-19-604 0</inkml:trace>
  <inkml:trace contextRef="#ctx0" brushRef="#br0" timeOffset="-3780.23">22876 15341 849 0,'0'0'526'0,"0"0"-390"16,0 0-89-16,0 0-37 15,0 0 85-15,0 0 20 0,0 0-36 16,0 88-18-16,0-42-21 15,0 8-5 1,0 1 16-16,-10 3-27 0,1-2 4 16,-2-6-13-16,1-5-14 15,1-7 13-15,3-8-13 16,4-7 1-16,2-7 10 16,0-5-11-16,0-6-1 15,11-5 0-15,5 0 0 16,4-3 0-16,5-10 0 15,3-1 0-15,4 0-9 16,2 4 10-16,0 5-1 16,1 5 0-16,0 0 0 15,1 5 1-15,3 10 1 16,3 2 29-16,2 0 49 0,1-1-39 16,-3-3-20-16,-3-3-21 15,-6-5 9-15,-4-2-8 16,-3-3-1-16,-7 0-6 15,-7 0-31-15,-9-18-98 16,-3-2-206-16,0 0-896 0</inkml:trace>
  <inkml:trace contextRef="#ctx0" brushRef="#br0" timeOffset="-3286.67">23219 14691 1328 0,'0'0'406'15,"0"0"-302"-15,0 0-91 16,0 0-7-16,0 0 23 16,80 69 65-16,-47-38-51 15,3 5-15-15,5 6 0 16,3 5-27-16,0 6 11 0,-1 3-4 16,1 5-6-16,-3 4 12 15,0 13-13-15,-3 16 8 16,-4 16-1-16,-7 7-2 15,-12-7-2-15,-12-5-4 16,-3-11-6-16,-12 2 6 16,-10-3 1-16,-8-5 0 15,-1-4 3-15,-5-7-3 16,4-13-1-16,6-14 0 16,4-12 0-16,5-6 13 15,-4 2 24-15,1 0-13 16,1-2 7-16,5-10-25 0,4-10-6 15,3-12-44 1,1-5-143-16,0-12-646 0</inkml:trace>
  <inkml:trace contextRef="#ctx0" brushRef="#br0" timeOffset="59787.34">4814 8247 552 0,'0'0'212'15,"0"0"-79"-15,0 0-39 16,0 0-22-16,0 0 12 16,0 0 20-16,2-4-26 15,-2 1-8-15,3 3-18 16,-2-4-20-16,4 1 48 15,-2-1-26-15,0 1-16 16,0 1 17-16,0-1-17 16,0-2-4-16,1 2 18 15,2-2-28-15,-1 1 12 16,-1 1-15-16,-1 1-21 0,2-1 22 16,-1 0-16-1,2 0 0-15,0 0 10 0,5 1-15 16,0-1-1-16,1 3 0 15,2 0 1-15,4 0 16 16,1 0-16-16,2 0-1 16,3 0 22-16,3 0-21 15,1 0-1-15,0 0 0 16,1 0 1-16,-1 0 5 16,0 0-6-16,-1 0 6 15,3 0-2-15,0 0 4 16,-3 0-14-16,1 0 6 15,-1 0 0-15,3 0 0 16,-2 0 1-16,-1 0 1 16,3 0 7-16,-2-3-9 0,2 1 0 15,0-1 0-15,3 0 0 16,-2 0 1-16,5 0 0 16,-3-1-1-16,1 1 3 15,0 1-2-15,-3-1-1 16,1 1 0-16,-1 2-2 15,-1 0 2-15,-2 0 0 16,3 0 0-16,1 0 2 16,-4 0-1-16,3 0-2 15,-1 0-6-15,-4 2 4 16,5 3 3-16,2 0 0 16,-6-3 0-16,4 3 3 15,-2-2 3-15,-1 0-12 0,2-1 5 16,-2 2 1-16,0-1 0 15,-1-1 1-15,0 2-1 16,1 2 0-16,-4-2 6 16,3 2-8-16,-6-3 2 15,1 1-3-15,-4-3 2 16,-3 0 1-16,-3 1 0 16,-2-2 2-16,-2 0-1 15,-2 1-1-15,-3-1 0 16,0 0-1-16,0 0 0 15,-2 0 2-15,-1 0-1 16,0 0 0-16,0 2-3 0,0-2 3 16,0 0 9-16,0 0-8 15,0 0 7-15,-1 0-8 16,-8 0 0-16,0 0 2 16,-3 0-2-16,-4 0-2 15,-2 0 2-15,0 0-6 16,-6 0 4-16,-1 0 4 15,-2 0-2-15,-3 0 0 16,-3 0 8-16,-1 5-8 16,-2 0 0-16,0-1 0 15,0 1 1-15,-1 0-1 16,1-1 0-16,2-3 0 16,0 1 4-16,2-2-5 15,1 0 1-15,3 0 0 16,-2 0 1-16,0 0-1 0,3 0 0 15,-3 0 0 1,-1 0-5-16,0 0 4 0,-2 0-4 16,-3 0 5-16,2-2-5 15,-2 2 5-15,2-1 0 16,-2-2 0-16,3 0 4 16,0 0-5-16,2-1 1 15,-2-1 0-15,5 0-5 16,-2 0 5-16,2-1 0 15,-2 2 0-15,-3-1-1 16,3 0 0-16,-4 1 1 16,-4 3 0-16,-2-1-11 15,0 2-10-15,-2 0 8 0,4 0 12 16,0 5-7-16,2 3-2 16,0-1 3-16,5-2 5 15,3 2-7-15,4-5 9 16,2-1-1-16,2-1 0 15,4 0-9-15,1 0 9 16,-3 0-15-16,6 0 16 16,0 0-6-16,2 0 2 15,2 0 4-15,1 0 0 16,1-1 0-16,4 1 3 16,1 0-3-16,1 0 0 15,0 0-3-15,0 0 3 0,0-2 0 16,0 2-1-1,0 0-2-15,0 0 3 0,0 0 1 16,0 0 0-16,0 0 2 16,0 0-3-16,0 0-6 15,0 0 4-15,0 0-12 16,0 0 8-16,0 0-3 16,9 0 9-16,12 0-1 15,1 0-3-15,9 0 3 16,4 2 1-16,2-1 0 15,2 1 1-15,1-1-1 16,3-1 0-16,2 0 4 16,0 0-4-16,2 0 0 15,3 0 0-15,-1 0 0 16,-4 0 2-16,1 0-2 0,-4 0 0 16,-4 0 8-1,-3 0-2-15,-1 0-7 0,-1 1 1 16,1 2-2-16,1-1 2 15,-1 0 0-15,3-2 0 16,3 3 6-16,-1-3-5 16,3 0-1-16,0 0 0 15,0 0 0-15,1 0-1 16,-6 0 1-16,2 0 0 16,-2 0 0-16,-3 0 3 15,-4 0-4-15,1 0 1 16,-5 0-9-16,-1 3 9 15,1 0 0-15,-4 1 0 0,2-3 1 16,-3 2 0 0,1 0-1-16,0 0 0 0,1 0-2 15,-2 1 1-15,1 0 2 16,0 1-1-16,-2-1 2 16,2-1-2-16,-1 2 0 15,-3 1 0-15,0 0-2 16,0-2 1-16,-5 2 2 15,1-4-1-15,-1 1 6 16,-1 0-4-16,1-2-3 16,-4-1 1-16,-1 1-1 15,1 1 0-15,-5 0 1 16,-1-1 0-16,0-1 1 0,-3 0-1 16,0 1 0-16,0-1-1 15,0 0 1-15,0 0 0 16,0 0 0-16,0 0 0 15,0 0-2-15,0 0 1 16,0 0 1-16,-7 0-19 16,-8 0-31-16,1 0 25 15,-6 0 2-15,-6 0 8 16,-2 0 15-16,-5 0-22 16,-3 0 20-16,0 0-8 15,-1 0 3-15,-3 0 6 16,6 0 1-16,-4 0 0 15,2 0 3-15,-2 0-2 16,4 0-2-16,-4 0 1 0,2 0-1 16,0 0 0-16,-2 0 2 15,2 0-1-15,-1-2 3 16,1-2-2-16,-2 3-1 16,0 0 0-16,4 0-5 15,-2-1 4-15,0-1 2 16,0 2-1-16,-1-2 2 15,3-1 4-15,-2 0-12 16,-2 1 6-16,1-1-5 16,-3-1 5-16,3 3 1 15,-1-1-1-15,1 2 3 16,-3 1-2-16,1 0-1 16,0 0 0-16,5 0-2 0,-3 0 1 15,1 0 1 1,3 0 0-16,2 0-7 0,1 0 7 15,3 0-1-15,0-2-10 16,3-1 4-16,3 2 6 16,1-2 1-16,1 1 0 15,0 2-16-15,0 0-20 16,4 0 21-16,-1 0-13 16,-1 0-31-16,-1 0 28 15,3 6-31-15,-1-1 15 16,7-1 47-16,0-3-13 15,0 0 13-15,5 1 0 16,-1-2-8-16,2 0 7 16,0 0 1-16,3 0 0 15,0 0 0-15,0 0-3 0,0 0 2 16,0 0-21-16,0 0-32 16,0 0 31-16,0 0 18 15,3 0 5-15,6 0 10 16,4 0-9-16,2 0-2 15,6 0 1-15,4 0 0 16,5 0 0-16,5 0 1 16,2 0 0-16,5 0 15 15,4 0-16-15,2 0 8 16,9 0 5-16,-2 0-13 0,3 0 14 16,0-2-2-1,-3 0-11-15,2-1 20 0,-5 3-21 16,3 0 1-16,-1 0 7 15,-2 0-7-15,-1-3 12 16,3-1-12-16,-2-1 9 16,-3-3 12-16,2-1-9 15,-4 4 1-15,-2-1-14 16,0 0 1-16,-3 4 4 16,-3 0-5-16,-1 1 0 15,-2 1 0-15,-2 0-1 16,-1 0 1-16,-3 0 0 15,1 0 0-15,-2 1 4 16,-1 3-4-16,-3-1 0 16,-2 0 6-16,1 0-5 0,-2 1-1 15,0 0 0-15,-4-1 0 16,2-1-4-16,-5-2 4 16,1 0 0-16,-4 0 3 15,3 0 4-15,-5 0-7 16,-1 0 0-16,3 0 0 15,-3 0 2-15,-1 0-2 16,0 0 0-16,0 0 0 16,-2 0 2-16,3 0-2 15,1 0 0-15,-2 0 0 16,1 0 2-16,-2 0-2 16,2 0 0-16,-3 0 0 15,0 0 2-15,0-2-2 0,-2 2 0 16,1 0 0-16,-4 0 3 15,2-3-3-15,0 3 0 16,-1 0-1-16,-2-3 1 16,3 3 4-16,-3-1-4 15,0 1 0-15,3 0-2 16,-3 0 2-16,0 0 0 16,0 0-48-16,0 0-80 15,0 0-250-15</inkml:trace>
  <inkml:trace contextRef="#ctx0" brushRef="#br0" timeOffset="63691.63">13225 7487 753 0,'0'0'139'0,"0"0"-54"16,0 0-7-16,0 0 21 16,0 0-21-16,0 0-41 15,-7-43-12-15,13 32-25 16,4 0 18-16,4 3 7 15,4 1-25-15,1 3 0 0,4 4-1 16,0 0 2 0,3 5-1-16,-1 11 0 0,0 6 12 15,-5 3-1-15,-4 4-5 16,-7 0 0-16,-6 4-6 16,-3 0 0-16,-1 0 15 15,-19 3-15-15,-10 0 2 16,-5 1 2-16,-6-3-2 15,2-5-2-15,1-2 0 16,2-7 0-16,8-6 0 16,7-5 1-16,3-2-1 15,9-7 6-15,4 0-6 16,4-3-16-16,1-8-22 0,0-3-4 16,9-2 22-16,3 3 10 15,3 3 4-15,0 0 5 16,1 6 2-16,1 3 23 15,0 1 18-15,6 7-13 16,-1 10 27-16,4 5 37 16,2 4 6-16,0 1 13 15,1-4-71-15,-3-1-10 16,1-3-25-16,-3-5-5 16,-3-3 12-16,1-2-13 15,1-6-15-15,-4-3-32 16,8 0-154-16,-6-9-66 15,-2-5-464-15</inkml:trace>
  <inkml:trace contextRef="#ctx0" brushRef="#br0" timeOffset="64127.09">13755 7599 730 0,'0'0'166'16,"0"0"-122"-16,0 0-24 16,0 0 39-16,0 0 39 15,-48 82 2-15,48-53-8 16,0 3-49-16,0 3-7 16,17 1-20-16,3 1-3 15,7-1 6-15,3-5-19 0,4-3 1 16,2-9-1-16,0-8 0 15,0-8 0-15,1-3 1 16,-4-4 15-16,-2-16 4 16,-3-6 1-16,-6-5 62 15,-6-9-28-15,-7-4-13 16,-8-3 5-16,-1-1-12 16,-3-2-7-16,-13 3 14 15,-8 3-5-15,-4 6-2 16,-5 2-26-16,-2 7-2 15,0 7 6-15,4 6-13 16,1 8 2-16,4 8-2 16,1 0-14-16,4 13-44 0,2 29-90 15,5-3-86-15,5-1-387 0</inkml:trace>
  <inkml:trace contextRef="#ctx0" brushRef="#br0" timeOffset="64803.33">14241 7371 948 0,'0'0'197'0,"0"0"-133"16,0 0 4-16,0 0-25 15,0 0 12-15,0 0 31 16,0 0-48-16,2-4-17 15,14 7-7-15,8 10-14 16,3 4 42-16,7 11-11 16,0 5 11-16,4 6 19 15,-1 4-32-15,-1 6 5 16,-3 2-12-16,-5 1-12 16,-4 2 22-16,-8 0-17 15,-8 3-3-15,-8 2 15 16,0 0-27-16,-20 2 7 0,-6-3-7 15,-3-4 0-15,-2-6 37 16,5-7 9-16,4-7-9 16,3-8 6-16,7-6-35 15,4-8 5-15,4-5-13 16,2-4 0-16,2-3 2 16,0 0-2-16,0-4-47 15,2-24-45-15,4 1-249 16,-5-3-526-16</inkml:trace>
  <inkml:trace contextRef="#ctx0" brushRef="#br0" timeOffset="65591.52">13303 7115 674 0,'0'0'267'0,"0"0"-143"16,0 0-12-16,0 0-25 15,0 0-6-15,0 0 6 16,0 0-28-16,-82 14-8 0,61 0-13 16,-3 2-25-16,-3 3 8 15,-1 3-4-15,-3 6-15 16,-1 2 20-16,1 1-4 15,0 2-4-15,-1 2 7 16,3 2-20-16,2 2 6 16,2 6-6-16,3 4 1 15,3 16 27-15,10 17-11 16,9 21 4-16,9 1 23 16,16-15-32-16,1-27 9 15,-7-21 6-15,2-10 4 16,6 4 27-16,4 0-17 15,4 2 2-15,-1-5 3 16,2-8-28-16,-5-2 3 0,-4-8-11 16,-3 1-10-16,-7-5 30 15,-3-2-19-15,-5-2 1 16,-2-1 3-16,-4-1-16 16,-1-3 7-16,-2 0-6 15,0-1-1-15,0 0 8 16,0 0-8-16,0 0 0 15,3 0-1-15,4 0-117 16,-2 0-153-16,7-4-1065 0</inkml:trace>
  <inkml:trace contextRef="#ctx0" brushRef="#br0" timeOffset="66476.98">15121 7457 590 0,'0'0'247'0,"0"0"-177"15,0 0-23-15,0 0 16 16,0 0 27-16,0 0-2 16,5 86 2-16,14-69 4 15,6-2-30-15,4-4-29 16,0-5 3-16,0-5-9 15,-1-1 13-15,-5-6 10 16,-4-9-9-16,-7-4 0 16,-5-7-19-16,-7-2-23 15,0-2 19-15,-11 0-19 16,-12 2 9-16,-2 3-1 16,-5 3-8-16,-2 5-1 15,-1 6 0-15,1 6 0 16,2 5 13-16,1 1-13 15,3 16 0-15,1 8-2 0,4 7-17 16,10 18-79-16,7-7-108 16,4-6-442-16</inkml:trace>
  <inkml:trace contextRef="#ctx0" brushRef="#br0" timeOffset="66741.13">15678 7254 1189 0,'0'0'183'16,"0"0"-183"-16,0 0-11 0,0 0 11 16,-41 129 19-16,1-45 47 15,-14 26 22-15,-5 9-13 16,8-19-22-16,14-26-27 15,17-29-25-15,5-15 10 16,3 2-11-16,1-3-7 16,9-6-33-16,2-12-163 15,0-9-405-15</inkml:trace>
  <inkml:trace contextRef="#ctx0" brushRef="#br0" timeOffset="67085.08">15748 7819 952 0,'0'0'147'0,"0"0"-101"16,-12 106-30-16,12-66 31 15,7-9 3-15,14-9 1 16,5-12-2-16,5-9-23 15,3-1 1-15,1-14-14 16,-4-10-6-16,-3-5 22 16,-7-2 7-16,-10-3 9 15,-7 2 31-15,-4 3-9 0,-7 3-13 16,-15 6-13-16,-6 5-2 16,-6 5-1-16,-8 9-37 15,2 1 0-15,-3 10-1 16,7 11 0-16,8 5-2 15,11 17-96-15,7-8-142 16,7-3-431-16</inkml:trace>
  <inkml:trace contextRef="#ctx0" brushRef="#br0" timeOffset="67867.75">16317 7744 1181 0,'0'0'226'0,"0"0"-180"15,0 0-29-15,0 0-16 0,0 0-1 16,0 0 32-16,0 0 7 16,84 67 12-16,-62-25-17 15,-1 4-24-15,-6 0 7 16,-2-5-8-16,-7-4 3 15,-4-6 24-15,-2-7-34 16,0-7 9-16,0-8-3 16,0-6-8-16,-2-3 35 15,-1-3 3-15,0-16-12 16,0-9-26-16,1-9-28 16,2-5 27-16,0-1-18 15,7 0-13-15,7 4 26 16,5 10-25-16,1 7 4 15,3 10 26-15,0 8-6 0,-1 4 6 16,-1 10 1 0,-2 13 0-16,-1 7 31 0,-6 3-15 15,-3 0 0-15,-6-1 6 16,-3-4-22-16,0-5 10 16,0-3-10-16,0-7 1 15,-3-5 8-15,0-5-8 16,3-3 12-16,0 0 15 15,0-16-9-15,0-7-19 16,0-10-1-16,9-4-21 16,4 1 10-16,4 2 2 15,1 7 10-15,1 11-9 16,1 9 6-16,2 7 3 16,2 7 0-16,-1 16 26 15,2 6 24-15,-2 4-7 0,-2 2-4 16,-6-1-8-16,-5-2-31 15,-5-3 11-15,-4-3-11 16,-1-6-6-16,0-4-4 16,0-9-97-16,0-4-179 15,0-3-478-15</inkml:trace>
  <inkml:trace contextRef="#ctx0" brushRef="#br0" timeOffset="68152.72">17297 7219 162 0,'0'0'1173'16,"0"0"-1018"-16,0 0-127 15,0 0-26-15,0 0 10 16,0 0 20-16,-44 131 48 15,39-39-12-15,4 36-30 16,1 9 6-16,0-1-22 16,0-21-15-16,0-34 5 15,3-22-12-15,1-17-7 16,0-9-88-16,3 7-109 16,-1-8-60-16,0-5-314 0</inkml:trace>
  <inkml:trace contextRef="#ctx0" brushRef="#br0" timeOffset="68767.18">17415 7741 1237 0,'0'0'215'15,"0"0"-160"-15,0 0-55 16,0 0 1-16,0 0 53 15,0 0 13-15,0 0 18 16,96 38-39-16,-68-1-11 0,-1 7 5 16,-6 2-14-16,-3-2 12 15,-6-3-27-15,-8-6-3 16,0-8 0-16,-4-7-2 16,0-8-2-16,0-7-4 15,0-5 1-15,0 0 24 16,-4-19-25-16,1-10-3 15,2-10-11-15,1-6-43 16,0-2 20-16,4 1 12 16,10 8-13-16,-1 4 19 15,3 13-4-15,0 10 18 16,1 11 4-16,2 7 2 16,-2 18 5-16,2 12 14 15,-2 5-11-15,-2 2 14 16,-3-2-4-16,-2-4 5 0,-3-8 5 15,0-9-28-15,-3-7 1 16,-1-10-2-16,2-4 1 16,2 0 15-16,2-14 4 15,1-12-20-15,7-10-26 16,-1-10-68-16,2-3-8 16,3 1-42-16,-3 4 59 15,1 13 71-15,2 15 14 16,-3 16 7-16,4 11 131 15,1 25-30-15,-1 11-41 16,1 4-1-16,-1 6-18 16,-7-3 6-16,-2-4-40 0,-7-7 0 15,-3-7-14-15,-3-3-20 16,0-10-245 0,-1-11-747-16</inkml:trace>
  <inkml:trace contextRef="#ctx0" brushRef="#br0" timeOffset="73438.18">20956 7602 781 0,'0'0'249'0,"0"0"-125"16,0 0-20-16,0 0 28 15,0 0 40-15,0 0-34 16,0-10-64-16,0-3-41 15,8-1-33-15,4-5 0 16,4 1-1-16,4-2 2 16,3 1 10-16,3 0-10 15,0 5-1-15,3 5 0 16,-1 7 0-16,-1 2-9 16,0 16 9-16,-2 13-3 15,-4 14 3-15,-6 10 6 0,-8 4-5 16,-7 0 3-16,-1 1-4 15,-18-5 0-15,-8-6 0 16,-3-8 0-16,-4-8-1 16,-1-7 2-16,2-11-1 15,4-6 13-15,3-7-13 16,4 0 0-16,7-7-13 16,3-8-35-16,8-3-2 15,2 0-14-15,2 1 8 16,0 1 23-16,9 5 4 15,6 4 6-15,0 2 23 16,4 5 1-16,4 0 36 16,-2 14 7-16,4 4 32 0,0 6-6 15,1-2-32 1,-1-1 10-16,-4 0-19 0,0-3-16 16,-2-2-11-16,-2-2-2 15,0-3-28-15,10-1-93 16,-3-1-156-16,-4-7-373 0</inkml:trace>
  <inkml:trace contextRef="#ctx0" brushRef="#br0" timeOffset="73605.78">21547 8070 1053 0,'0'0'375'0,"0"0"-225"15,0 0-54 1,0 0-39-16,20 74 46 0,-15-62-62 15,1-7-19-15,0-3-22 16,9-2-23-16,-1-12-176 16,-1-6-407-16</inkml:trace>
  <inkml:trace contextRef="#ctx0" brushRef="#br0" timeOffset="74046.92">21970 7563 745 0,'0'0'640'0,"0"0"-570"16,0 0-51-16,0 0-19 15,0 0 0-15,0 0 27 16,-47 97 31-16,41-50 25 15,4 10-21-15,2 0-50 16,5 0 0-16,17-4-12 16,6-12 0-16,8-7 3 15,3-12-2-15,3-11 1 16,1-11 9-16,1 0-5 16,-1-24 4-16,-3-9-1 15,-7-9-8-15,-5-9 18 16,-9-5-10-16,-9-3-2 0,-10 0 37 15,0 1-16 1,-19 5-5-16,-9 5-8 0,-7 9 0 16,-6 6 30-1,-5 10-23-15,-3 11-9 0,-2 8-5 16,6 4-8-16,4 4 0 16,9 16-39-16,11 23-97 15,8-2-238-15,7-2-931 0</inkml:trace>
  <inkml:trace contextRef="#ctx0" brushRef="#br0" timeOffset="74294.97">22760 7621 1196 0,'0'0'680'15,"0"0"-607"-15,0 0-53 16,0 0-19-16,79 101 11 16,-46-57-3-16,4 1 2 15,0 1 21-15,0-4-16 16,1-4-2-16,-3-6-14 16,-6-9-49-16,-7-12-102 15,-6-6-205-15,-11-5-399 0</inkml:trace>
  <inkml:trace contextRef="#ctx0" brushRef="#br0" timeOffset="74491.39">23006 7713 1386 0,'0'0'223'15,"0"0"-153"-15,-51 91-30 16,24-45 38-16,-2-1 26 15,-1 0-49-15,0-4-41 16,7-7-14-16,5-9 0 16,6-12-71-16,7-8-151 15,3-5-348-15</inkml:trace>
  <inkml:trace contextRef="#ctx0" brushRef="#br0" timeOffset="74708.78">23131 7570 1232 0,'0'0'286'0,"0"0"-182"16,14 112-50-16,-4-54 29 16,2 1 45-16,1-5-48 15,1-5-37-15,2-8-42 16,-1-10-1-16,3-9-59 15,3-18-171-15,-3-4-264 16,-3-1-617-16</inkml:trace>
  <inkml:trace contextRef="#ctx0" brushRef="#br0" timeOffset="75068.65">23490 7592 1133 0,'0'0'181'16,"0"0"-60"-16,-29 119-24 16,26-65 25-16,3 2-15 15,6-3-62-15,17-5-33 16,7-9 8-16,6-8-18 16,5-10 17-16,5-11 39 0,-3-10-40 15,2 0 0-15,-7-20-1 16,-5-9 2-16,-6-6 11 15,-10-5-29-15,-7-3 40 16,-10-3 6-16,0 1-18 16,-15 0-1-16,-12 3 0 15,-10 4-1-15,-8 4-6 16,-7 7-21-16,-6 8 0 16,0 9 0-16,3 9-19 15,7 1-12-15,6 13-28 16,6 21-60-16,11 1-105 15,10-6-483-15</inkml:trace>
  <inkml:trace contextRef="#ctx0" brushRef="#br0" timeOffset="75427.38">23975 7252 1382 0,'0'0'235'0,"0"0"-143"16,12-77-37-16,-6 43 45 16,1 2-5-16,-2 2-9 15,1 5-40-15,-1 5-27 16,-2 6 6-16,-2 5-15 0,1 6 8 15,-2 3-18-15,1 3-15 16,1 21 15-16,-1 15 12 16,5 11 10-16,1 8 36 15,1 1-36-15,4-4 15 16,-2-6-22-16,-2-8-9 16,-1-7 5-16,0-5-11 15,3 0-53-15,-3-8-126 16,-1-8-771-16</inkml:trace>
  <inkml:trace contextRef="#ctx0" brushRef="#br0" timeOffset="76179.47">24845 7495 863 0,'0'0'238'0,"0"0"-171"16,0 0-25-16,0 0 8 16,0 0 14-16,0 0 6 15,-12 72-18-15,27-57 10 16,1-5-6-16,4-6 18 16,1-4 12-16,3 0-25 15,-2-4-17-15,-2-13-2 16,-3-5-31-16,-5-4 8 15,-8-1-18-15,-4-2 8 0,0 2-9 16,-13 3 0 0,-3 2 0-16,-7 7 0 0,0 6-8 15,-3 9 8-15,-2 0-1 16,-3 9 0-16,2 14 0 16,4 3-37-16,4 3-51 15,12 2-138-15,7-6-161 16,2-9-396-16</inkml:trace>
  <inkml:trace contextRef="#ctx0" brushRef="#br0" timeOffset="76411.36">25341 7253 1172 0,'0'0'243'16,"0"0"-176"-16,0 0-20 15,-6 96 62-15,-19-14 48 16,-15 26-37-16,-6 7-64 16,-3-5-32-16,10-27-5 15,10-31-13-15,9-15-6 16,6-11 0-16,-1 3-22 16,2 0-92-16,2-6-222 15,7-10-467-15</inkml:trace>
  <inkml:trace contextRef="#ctx0" brushRef="#br0" timeOffset="76720.25">25361 7742 1303 0,'0'0'251'15,"0"0"-169"-15,0 97-62 16,0-54-8-16,0 0 65 15,18-7-24-15,7-8-28 16,5-8-8-16,6-9-17 16,3-11 13-16,1 0-13 15,-1-14 8-15,-3-14 8 16,-8-5-15-16,-6-6 0 16,-11-2 12-16,-10 0-13 0,-1 5 9 15,-16 3-3 1,-14 7 13-16,-10 12-13 0,-5 10-6 15,-4 4-6-15,-6 27-68 16,13 4-178-16,12 0-319 0</inkml:trace>
  <inkml:trace contextRef="#ctx0" brushRef="#br0" timeOffset="77358.28">25980 7540 1283 0,'0'0'201'0,"0"0"-159"16,0 0-28-16,0 0 104 15,40 75-8-15,-23-29-52 16,-4 6 12-16,0 1-17 16,-4-2 3-16,-1-10-18 15,-5-9-25-15,0-8 9 16,-1-10-22-16,-1-7 1 0,-1-7 17 16,4 0-11-1,-1-18 1-15,3-10-8 0,5-11-34 16,2-9 22-16,1-2-14 15,3 0-3-15,2 5-2 16,0 11-9-16,0 13 27 16,-2 14 7-16,-1 7-10 15,-4 19 16-15,-1 16 12 16,0 11-2-16,-3 3 25 16,-1-1-1-16,-1-7 7 15,0-7-16-15,-3-12-19 16,-1-9 8-16,-1-8-12 15,1-5 5-15,1-2 15 16,4-20-22-16,3-8 0 16,4-10-13-16,2-4-21 0,2-1 18 15,3 7-2-15,0 6 18 16,-5 13-1-16,1 13-13 16,-5 6 13-16,-3 17 1 15,-1 16 11-15,-3 8 17 16,0 3-7-16,-2-1-2 15,1-6-3-15,2-7-16 16,3-7 0-16,9-15-64 16,0-6-181-16,-3-2-326 0</inkml:trace>
  <inkml:trace contextRef="#ctx0" brushRef="#br0" timeOffset="77635.23">26921 6967 924 0,'0'0'494'16,"0"0"-465"-16,0 0-14 16,0 0-14-16,-6 92 132 15,-4 5 11-15,-1 41-37 16,-2 21-31-16,-5-2-21 15,0-22-35-15,5-30-1 16,2-27-11-16,4-23-8 0,4-18 10 16,3-11-10-1,0-2-36-15,0-12-56 0,0-1-222 16,4-11-411-16</inkml:trace>
  <inkml:trace contextRef="#ctx0" brushRef="#br0" timeOffset="78161.2">27059 7536 1388 0,'0'0'226'0,"0"0"-173"16,0 0-7-16,0 0 81 16,62 77-25-16,-43-26-13 15,1 5-24-15,-2 2-18 16,0-3 34-16,-2-10-50 0,0-9 0 15,-3-11-23-15,-2-11-2 16,-3-9-2-16,-4-5-4 16,2-6 0-16,4-21-6 15,0-11-17-15,2-8-16 16,2-5-15-16,0 1-1 16,1 6 45-16,0 12-14 15,0 14-5-15,-2 17 23 16,0 2-15-16,-4 27 21 15,-1 13 1-15,-3 9 15 16,-2-1 21-16,-1-2-15 16,0-11 6-16,-1-8 10 15,1-10-37-15,1-8 9 0,3-10-10 16,4 0 1 0,8-16 7-16,7-13-8 0,5-9-22 15,5-11 13-15,-1-1-41 16,2 1 26-16,-3 10-5 15,-4 13 18-15,-5 17 11 16,-5 9 1-16,-6 23 24 16,-3 17 16-16,-3 10-7 15,-4 6 9-15,-3-3-17 16,0-4-25-16,0-8-1 16,-27-2-28-16,2-9-129 15,-8-12-669-15</inkml:trace>
  <inkml:trace contextRef="#ctx0" brushRef="#br0" timeOffset="78813.32">20346 6945 848 0,'0'0'585'16,"0"0"-450"-16,0 0-30 15,0 0-38-15,0 0-18 16,0 0 28-16,0 0-52 15,0 63 6-15,6 28 47 16,8 62-32-16,-1 36 4 16,2 22-19-16,-8-5-21 15,-5-24 4-15,-2-19-13 16,0-33-1-16,0-36 3 0,0-35 4 16,0-25-8-1,0-14 1-15,0-3-19 0,9-17-89 16,1 0-194-16,-1-19-673 15</inkml:trace>
  <inkml:trace contextRef="#ctx0" brushRef="#br0" timeOffset="80443.25">20395 6783 1472 0,'0'0'234'16,"0"0"-234"-16,0 0-2 16,0 0 2-16,0 0 21 15,115-23 15-15,-65 15-1 16,19 1 2-16,28 0 3 15,30 7-39-15,18 0 7 16,4 2-8-16,2 7 0 16,-6-1 5-16,7-1 8 15,7 0 19-15,2-1 5 16,2 0-26-16,-1-3-5 16,-3 4-6-16,-3-1 0 15,-4-3 0-15,5-2 0 0,8-1 1 16,14 0 26-16,14 0 40 15,7 0 4-15,3 5-40 16,-2 0-31-16,-4 0 14 16,0-3-13-16,-3-1 6 15,-2 0-1-15,-2 2 3 16,-4 4-8-16,-2 0 0 16,-3 3 0-16,0 2 23 15,-1-1-10-15,-1 0-13 16,0-2 2-16,-4 1-2 15,1-3-1-15,-3-4 0 16,0 2 0-16,-1-3 0 16,-2-1 0-16,-3 0 0 15,-5 0 0-15,-8 2-2 0,-11-1 2 16,-7-2-1-16,-14 0 1 16,-9 0-2-16,-11-3 1 15,-19-4 1-15,-18 1 0 16,-20 2 1-16,-6 0-1 15,-1 1 0-15,-4-2 1 16,-4 2 1-16,-12 3-1 16,-11-2-1-16,-4 2 2 15,-3 0 4-15,0 0-7 16,0 0 1-16,0 0-1 0,0 0 0 16,0 0 1-1,0 0 0-15,0 0-6 16,0 0-6-16,2 0 12 0,-2 0-10 15,1 0-11-15,-1 0 14 16,2 0-24-16,1 17 17 16,0 14 14-16,-2 28-7 15,1 36 7-15,-2 37-33 16,0 19-22-16,4 2-5 16,2-15-15-16,5-19 3 15,6-9 14-15,2-9-2 16,0-10 35-16,-6-18 10 15,-4-15 12-15,-4-16 3 16,-2-5 0-16,0 4 1 16,0 2 2-16,1 0-2 0,1-5-1 15,-2-5 0-15,1-7 0 16,-3-2 1-16,-1-8 0 16,0-5 0-16,0-2 5 15,0-5-6-15,0-3 0 16,0-1-8-16,0 0 3 15,-5 0 5-15,-4 0 0 16,-5 0 0-16,-4 0 1 16,-4 0 0-16,-4 0-2 15,-9 0 1-15,-7 0 0 16,-8 0 0-16,-9 0 0 16,-15 0 1-16,-25 0 5 15,-23 0-6-15,-12 0 0 16,4 0 16-16,3 0 21 15,9 0 39-15,-7-4-32 0,-5 1-14 16,-4-1 8-16,-8 0-27 16,-4 1 14-16,-8 2-6 15,-8 1-18-15,-2 0 12 16,0 0-6-16,4 0 44 16,2 0 8-16,0-2-43 15,-5-1-5-15,-1-2-5 16,-3 1-5-16,-1-4 5 15,-5 0-6-15,-3-1 0 16,-1-1 1-16,-2-1-1 16,-3 1 0-16,0 2 0 15,-1 0 1-15,3 0 3 16,-1 3-4-16,4-2 0 0,1-1 3 16,0 2-2-16,4 0-1 15,2-2 0-15,3 3-10 16,0 1 10-16,6-1 1 15,4 1 1-15,6 1 4 16,10 1-5-16,11 0-1 16,9-1 0-16,9 0 0 15,8-4-1-15,3 2 1 16,8 0 0-16,15-2-1 16,16 4-5-16,13 0 5 15,5-1 1-15,-3 1-7 16,-7-1 7-16,-2-2 1 0,4 2 0 15,5 0-1-15,6-1-6 16,9 2 6-16,3 0-1 16,9 0-2-16,4 2 1 15,3 1 2-15,1 0 0 16,-1-3 0-16,1 3-3 16,1 0 2-16,3 0-15 15,3 0-5-15,4 0 3 16,1 0-83-16,3 0-254 15,8 0-823-15</inkml:trace>
  <inkml:trace contextRef="#ctx0" brushRef="#br0" timeOffset="90040.34">21644 8054 491 0,'0'0'153'16,"0"0"-36"-16,0 0-8 15,0 0 11-15,0 0 5 16,0 0-43-16,0 0-7 15,0 0-24-15,0 0-12 16,0 2 6-16,-2 3-32 16,1 2 19-16,-1 6-10 15,2-1-3-15,0 2 20 16,0-1-14-16,0-2-9 16,2-3 2-16,4-3-17 15,-1-1 5-15,1-3 9 16,-1-1-14-16,0 0 20 15,-1 0 10-15,-1-6-9 0,0-4 1 16,-3 1-22 0,0-4 0-16,0 0 8 0,-1 0-8 15,-7 2 3-15,-3 1-4 16,-2 3 0-16,3 4 0 16,-2 3-15-16,3 0 8 15,2 4-8-15,0 11 1 16,2 2 14-16,3 3 1 15,2-1-1-15,0 0 0 16,0-6-1-16,0-3 1 16,2-5 0-16,5-3-13 15,-1-2 13-15,2 0 0 0,-1-2 0 16,2-9-8-16,-5-3 8 16,-1-1 6-16,-3 0-6 15,0-2-1-15,0 6 1 16,0-1 1-16,-6 5 6 15,-1 3 2-15,0 4-9 16,1 0-7-16,0 0 7 16,-1 5-9-16,2 8 8 15,3 3 0-15,2 0 1 16,0-1-4-16,0-2 5 16,0-4-1-16,3-3 0 15,4-4-6-15,0-2 6 16,-1 0 0-16,-2 0 4 0,2-9-4 15,-2-4 6 1,-2 1 3-16,-2-2-9 0,0 1 12 16,0 6 16-16,0 0-6 15,-4 5-8-15,2 2 4 16,2 0-18-16,0 2-16 16,0 19-40-16,4-3-261 15,2-3-1010-15</inkml:trace>
  <inkml:trace contextRef="#ctx0" brushRef="#br1" timeOffset="107129.63">13096 9614 643 0,'0'0'244'0,"0"0"-133"16,0 0 54-16,0 0-62 15,0 0-2-15,0 0 4 16,0 0-40-16,-33-86-5 16,30 64 27-16,-2-5-39 15,1 1-19-15,-2-4 3 0,0 1-11 16,-3-4 2-1,3 3-14-15,0-1 4 0,1 4 3 16,4-2-10-16,-1 3-5 16,2-1-1-16,0 2 0 15,0-1 3-15,2 3-3 16,4 0 7-16,3 1-7 16,0 3 1-16,3-2-2 15,0 4 1-15,1 2-3 16,1-1 3-16,3 1 0 15,2-1 2-15,3 0-2 16,3 1 0-16,2-1 0 16,1 4 0-16,2-1 0 15,-2 4 0-15,2 1 0 16,-1 1 0-16,2 3 2 0,-1 1-1 16,3 3-1-16,-2 0 0 15,0 0 0-15,1 0 1 16,-1 0 0-16,-3 7-1 15,-1-1 6-15,3 3-5 16,-4 0-1-16,0 1 0 16,0 2 0-16,0-1 1 15,0 0-1-15,-1 0 1 16,-1 2 11-16,3-1-5 16,0-1-4-16,0 0-3 15,-1-1 0-15,1-1 11 16,0 0-5-16,1-1 2 0,2-1 10 15,3 3-17-15,1-4 6 16,4 1 0 0,5-3-6-16,-1-1 15 0,3-3-14 15,1 0 10-15,-3 0-8 16,0-7-3-16,-4-3-1 16,-2-4 0-16,-2-1 1 15,-4-2 0-15,-4-2 1 16,-5 1-2-16,-3 1 5 15,-5 0-4-15,-1 1-1 16,-2 5 0-16,-4 2 0 16,-2 1 0-16,-1 4 0 15,-1 2 0-15,2-1 0 0,-1 1 0 16,1 1 0-16,1 1 0 16,1 0-10-16,3 0 10 15,-2 0 0-15,4 3 0 16,-2 5 1-16,1-1-1 15,2 0 0-15,2-3 0 16,6 1 0-16,4-5 3 16,6 0-1-16,8 0 5 15,3-7-7-15,7-9-1 16,3-1 1-16,0-1 0 16,1-2-3-16,-1 3 2 15,1 1 1-15,-3 5 0 16,1 5 4-16,-3 6-3 15,-2 0-2-15,-3 10 0 16,0 7 1-16,-1 6 3 0,3 5-3 16,0 5 1-16,1 3 4 15,-1 2-4-15,1 2-2 16,-1-3 1-16,-3-3-6 16,-2-6 5-16,-6-6 1 15,-7-3 0-15,-8-5-1 16,-5-5 3-16,-7-5-2 15,-2-3 0-15,-4-1 1 16,1 0 31-16,-2 0 11 16,1-3-23-16,1-4-20 15,-2 1-33-15,0 1-74 16,0 1-388-16</inkml:trace>
  <inkml:trace contextRef="#ctx0" brushRef="#br1" timeOffset="122262.4">14613 8388 654 0,'0'0'249'0,"0"0"-140"15,0 0-15-15,0 0 48 16,0 0 0-16,-50 82 14 0,33-63-33 15,-3 3-64-15,-4 4 17 16,-3 1-41-16,-3 1-29 16,-1 0 30-16,-3-1-24 15,-5-1 1-15,-1-1 15 16,-4-2-22-16,-2-4-8 16,1-3 2-16,1-4-3 15,7-9 3-15,2-3 2 16,7 0-1-16,4-10-1 15,3-8-7-15,8-4 1 16,4-6-22-16,6 0-19 16,3 0 47-16,0 0-70 15,10 1 51-15,5 2 4 16,2 2 11-16,2 5 4 0,-1 3 0 16,1 8 10-16,2 0-7 15,-1 7 4-15,2 0 5 16,2 5 8-16,-2 10-9 15,2 9-4-15,3 2-7 16,1 5 1-16,5 3 36 16,3-2-24-16,4-4-3 15,2-3 5-15,4-8-6 16,0-3-10-16,2-6 1 16,0-4 0-16,-1-1 9 15,0-3 7-15,0 0 8 16,-2 0-1-16,-3-2-8 0,-6-1-15 15,-6-2 9 1,-7 1-8-16,-9 1 29 0,-1-3-16 16,-8-2 2-16,-2-2 39 15,-3-4-54-15,0-5 7 16,-3-1-8-16,-7-7-4 16,0-2 4-16,3-3 0 15,-1-1 1-15,0 1 2 16,-1 1 3-16,-4 1-6 15,-4 4 0-15,-4 2-28 16,-3 7 17-16,-3 12-12 16,-1 5 23-16,-2 9-6 15,2 19-35-15,-7 30-47 0,7-6-106 16,4-1-314-16</inkml:trace>
  <inkml:trace contextRef="#ctx0" brushRef="#br1" timeOffset="191303.3">1634 15995 189 0,'0'0'790'0,"0"0"-648"16,0 0-83-16,0 0 31 16,0 0 17-16,0 0-24 15,0-26-29-15,0 8-19 16,0-3 2-16,0-1 0 15,0-6-18-15,0-2-2 16,0 0 0-16,0-3-16 16,0 2 9-16,0-1-9 15,0 3 0-15,0 0 5 16,0 6-5-16,0 5-1 16,0 5 0-16,0 6 0 15,0 3 1-15,0 4 0 16,0 0-1-16,0 0 0 15,0 10-28-15,0 13 5 0,8 24 14 16,5 27 9-16,2 21 19 16,3 6-18-16,-6-18 5 15,-1-25 4-15,-6-22-4 16,-2-12-7-16,2 5 1 16,-1-2-3-16,1 0-3 15,4-6 5-15,1-8-187 16,-1-8-319-16</inkml:trace>
  <inkml:trace contextRef="#ctx0" brushRef="#br1" timeOffset="191605.17">1952 16269 1280 0,'0'0'176'0,"0"0"-131"15,0 0-24-15,0 0-2 16,0 0 12-16,0 0-31 16,0 0-94-16,12 19-170 15,-9-34-41-15</inkml:trace>
  <inkml:trace contextRef="#ctx0" brushRef="#br1" timeOffset="191873.5">2182 15645 971 0,'0'0'256'16,"0"0"-211"-16,0 0-16 15,0 0 44-15,4 74 44 16,-2-37-32-16,1 2-43 15,-2 4-6-15,2-2 8 16,-1-1-21-16,1-5-1 16,4-6 3-16,-1-6-18 15,3-6-14-15,3-4 7 0,0-6 0 16,7-4 25-16,1-1-24 16,5-2 8-16,2 0 5 15,7-4-8-15,-2-4-7 16,-1 1 1-16,2 0-1 15,-5 1-5-15,-1 2 3 16,-5 1-35-16,-4 0-51 16,-3 2-48-16,-4-4-30 15,-5 3-94-15,-2-3-262 0</inkml:trace>
  <inkml:trace contextRef="#ctx0" brushRef="#br1" timeOffset="192173.53">2473 15637 499 0,'0'0'587'16,"22"107"-484"-16,-4-14-54 16,-3 11 66-16,3-14 27 15,-9-22-42-15,-3-27-39 16,1-9-46-16,-1 4-8 0,0-3-1 16,3 0-6-16,-6-5-74 15,-1-10-166-15,-2-6-380 0</inkml:trace>
  <inkml:trace contextRef="#ctx0" brushRef="#br1" timeOffset="192640.58">1937 16232 139 0,'0'0'144'0,"0"0"-101"16,0 0 28-16,0 0 79 15,-3 73 3-15,3-62-100 16,5-3-38-16,-1-5-5 16,1-3-10-16,-1 0 20 15,1-3-19-15,0-10 22 0,-3-3-1 16,1 0 60-16,-3 0 25 15,0 3 6-15,0 4 26 16,0 5-38-16,0 4-11 16,-3 0-30-16,1 0-60 15,2 9 0-15,2 11-38 16,13 0-162-16,3-4-428 0</inkml:trace>
  <inkml:trace contextRef="#ctx0" brushRef="#br1" timeOffset="193187.29">3056 15557 887 0,'0'0'230'16,"0"0"-175"-16,0 0-41 16,0 0 11-16,0 80 56 15,0-41-43-15,-6 6 5 16,-3 2-5-16,3-2-18 16,0-6 30-16,3-5-30 15,1-7-8-15,1-9-2 16,1-7-9-16,0-3 0 15,0-6-1-15,4-2 9 16,10 0 18-16,5-3-12 0,8-9 2 16,3 0 27-16,3-2-24 15,1 4 8-15,-1 3-13 16,1 4-13-16,-2 0 11 16,-4 3-13-16,0 0 0 15,-7 0-6-15,-4-5-182 16,-6-1-106-16,-6-2-389 0</inkml:trace>
  <inkml:trace contextRef="#ctx0" brushRef="#br1" timeOffset="193428.43">3256 15502 1362 0,'0'0'199'0,"0"0"-159"15,0 92-16-15,1-26 21 16,14 22 38-16,3 21 11 16,3 3-48-16,-5-23-9 15,-5-26-30-15,-4-29 1 16,-1-8-5-16,3 1-3 16,2 2-1-16,-1-2-47 15,5-3-103-15,-6-7-114 16,3-9-295-16</inkml:trace>
  <inkml:trace contextRef="#ctx0" brushRef="#br1" timeOffset="194292.2">4039 15654 734 0,'0'0'669'15,"0"0"-664"-15,0 0 6 16,0 0-9-16,6 108 49 15,7-30 49-15,2 24-19 16,3 7-31-16,-6-17 4 16,1-27-25-16,-7-30-20 15,-1-8 13-15,-1-3-13 16,1-5 2-16,-2-3 5 0,0-9-14 16,1-7 30-16,-4-1 37 15,0-21-47-15,0-11 3 16,0-14-24-16,-4-21 5 15,-8-21-3-15,0-12-2 16,-3 7-1-16,6 23 0 16,6 26 0-16,3 18-7 15,0 7 5-15,0 3 1 16,0 7 1-16,0 10-30 16,9 11 2-16,12 35 12 15,10 26 16-15,0 4 14 16,-2-6-13-16,-4-10 0 0,-7-22 2 15,3-4-2-15,1-3-1 16,-5-12 0-16,-1-12-8 16,-4-7 7-16,0 0 2 15,0-22 5-15,-3-15 12 16,-3-13-12-16,0-21-6 16,-5-20 0-16,1 6-13 15,-2 10 4-15,0 16-20 16,1 23 4-16,2 6 7 15,2 10-1-15,2 20 3 16,5 8-31-16,9 45 47 16,9 36 44-16,10 30-7 15,0 5 5-15,-7-21 5 0,-6-35-46 16,-6-30 7 0,-3-13-8-16,7 6-31 0,-4-7-366 15,-3-4-859-15</inkml:trace>
  <inkml:trace contextRef="#ctx0" brushRef="#br1" timeOffset="196265.21">5399 16819 965 0,'0'0'243'16,"0"0"-153"-16,0 0-61 15,0 0 25-15,0 0 75 16,0 0-62-16,0 0-38 16,0-75-18-16,0 50 10 15,0 2 14-15,0-7-15 16,0 1 1-16,0-2-21 0,0-1-1 15,0 5 1-15,0 0 0 16,0 7-2-16,3 2 2 16,-1 5 0-16,-2 3 0 15,1 4-1-15,-1 2-3 16,0 3 4-16,0 1-12 16,0 0-30-16,0 0-40 15,2 7-9-15,1 12 44 16,4 10 47-16,5 12-7 15,6 18 7-15,6 18 6 16,1-4-5-16,-3-3-1 16,-2-10 0-16,-5-16 1 0,0-1-1 15,-2 3 6-15,-1-12-6 16,-6-8 0 0,0-9 0-16,-5-7 2 0,-1-7 0 15,0-1 5-15,0-1 54 16,0-1-26-16,-11 0-9 15,-6 0-20-15,-4 0-5 16,-4 0 10-16,0-1-6 16,-1-4-4-16,5 0-2 15,-1 2 1-15,8 1 0 16,3-1-1-16,5 3 1 16,3-1 3-16,1 1-2 15,2-2-1-15,0 1 3 0,0 1-2 16,0 0-1-16,9 0 0 15,7 0 0-15,1 0 23 16,7 0-3-16,1 1-1 16,0-1-5-16,4 0-13 15,-1 0-2-15,17 0-15 16,-9 0-178-16,-5-6-470 0</inkml:trace>
  <inkml:trace contextRef="#ctx0" brushRef="#br1" timeOffset="196491.9">5879 17029 608 0,'0'0'586'16,"0"0"-477"-16,0 0-64 15,0 0 36-15,0 0 118 16,0 0-65-16,0 0-87 15,2 8-22-15,-1-8-25 16,-1 0 0-16,0 0-36 16,0-4-129-16,0-7-124 15,0-4-681-15</inkml:trace>
  <inkml:trace contextRef="#ctx0" brushRef="#br1" timeOffset="196934.08">6088 16394 1196 0,'0'0'329'0,"0"0"-303"15,0 0-17-15,0 0-9 0,0 0 40 16,0 88 0-16,0-46-14 16,0 2-26-16,0 3 30 15,0-4-1-15,0-5-10 16,0-7 4-16,3-7-21 15,3-7 5-15,-1-6-7 16,4-4 10-16,5-2-10 16,5-5 10-16,4 0-10 15,7 0 13-15,3 0-12 16,3-6 1-16,1 2 3 16,-1 0-5-16,-2 1-1 15,-1 0-42-15,0-5-124 16,-8 2-83-16,-10-3-445 0</inkml:trace>
  <inkml:trace contextRef="#ctx0" brushRef="#br1" timeOffset="197168.56">6392 16494 1415 0,'0'0'174'0,"0"0"-166"15,0 0 2-15,0 0 6 16,2 94 48-16,7-44-20 16,0 8-37-16,1 1 25 15,-2 4-16-15,-2-6-7 16,-2-5-9-16,1-9-12 16,-2-14-51-16,7-16-174 0,-4-10-308 15,-1-3-331-15</inkml:trace>
  <inkml:trace contextRef="#ctx0" brushRef="#br1" timeOffset="197452.05">6628 16472 1124 0,'0'0'287'0,"0"0"-209"16,0 0-53-16,6 101 1 15,-6-59 46-15,3 1 2 0,0 3-46 16,0-5-28-16,5-1 16 16,1-9-16-16,5-6 1 15,3-5 12-15,4-9 3 16,4-4 6-16,9 0-22 16,2-7-4-16,4 0 3 15,1 0-11-15,1-3 12 16,-4-8-1-16,10-12-97 15,-12 1-155-15,-8 1-400 0</inkml:trace>
  <inkml:trace contextRef="#ctx0" brushRef="#br1" timeOffset="197664.33">6974 16494 1536 0,'0'0'285'15,"0"0"-222"-15,-3 76-55 16,3-25 16-16,0 8 21 16,9 5 13-16,2 3-19 15,2-1-39-15,1-4 4 16,2-7-4-16,-1-7-62 16,9-11-98-16,-5-10-353 15,-2-13-529-15</inkml:trace>
  <inkml:trace contextRef="#ctx0" brushRef="#br1" timeOffset="199132.77">7480 16796 1191 0,'0'0'161'16,"0"0"-128"-16,0 0-22 15,0 0 16-15,0 0 53 16,0 0-35-16,0 0 57 16,71 37-6-16,-42-9-24 15,2 8-8-15,-1 1-18 16,-3 2-36-16,-6 3 19 16,-5-4-20-16,-7-2-6 15,-3-9 7-15,-3-6-4 0,-3-6-6 16,2-10 0-1,-2-5 0-15,0-3-6 0,0-19 4 16,0-17-18-16,0-9 4 16,0-7-56-16,4-1 21 15,5 8 7-15,0 4-9 16,7 15 47-16,-1 12-4 16,0 15 10-16,3 4 10 15,0 25 28-15,1 12 27 16,-1 11-14-16,0 2-34 15,-3 0 23-15,-2-6-12 16,-2-5-3-16,-5-12 1 0,4-9-26 16,-5-9 0-16,-1-8 0 15,2-3-19-15,0-7 4 16,4-15 2-16,-2-11-53 16,4-11 38-16,0-2-137 15,-2-1-4-15,1 7 121 16,4 11 35-16,-3 14 13 15,1 15 6-15,-1 14 64 16,2 20 38-16,2 13-34 16,0 4 2-16,-2-1-19 15,1-6-20-15,1-11-8 16,2-9-19-16,0-14-4 16,3-10 0-16,2-3-6 15,0-21-9-15,1-13-16 16,-2-8-32-16,-1-7 0 0,-9 0-12 15,0 2 20-15,-3 9 30 16,-5 10-13-16,-1 17 20 16,0 14-17-16,0 8-16 15,2 24 45-15,2 7 112 16,1 5-70-16,1-4-11 16,3-8-30-16,1-8 15 15,2-11-14-15,3-10 4 16,-2-3 8-16,4-9-14 15,-3-13 1-15,0-9 2 16,-2-5-3-16,-6-3 0 16,-8-2 0-16,-1 4-5 15,-3 0 5-15,-16 9 1 0,-2 9 11 16,-6 8-8-16,0 10-4 16,-1 1-1-16,7 20-12 15,6 11 3-15,6 7 10 16,9 5 7-16,0 1 5 15,11-1-1-15,11-8-9 16,2-6-2-16,6-12 0 16,3-9-43-16,2-8 27 15,1-6-32-15,3-16-25 16,0-11 34-16,1-6-70 16,-4-10 57-16,-3-4 40 15,-7-5-7-15,-7-12 19 16,-9 4 0-16,-10-1 7 15,0 1 28-15,-18 13 43 16,-2 1 18-16,-2 15-11 0,3 15-18 16,4 17 13-16,0 7-59 15,7 27-5-15,4 27 7 16,4 26-23-16,1 22 34 16,13-5-2-16,7-22-31 15,-8-23 13-15,2-21-14 16,0 0 0-16,4-4 6 15,2-4-6-15,0-12 0 16,-1-13-37-16,-1-2 6 16,-4-20 31-16,0-17-19 15,-5-6 1-15,-2-6-2 16,-2-3-59-16,-1 1-80 0,0 10-74 16,4 14 19-16,0 17 165 15,3 12 49-15,0 29 33 16,9 28 62-16,-3 21 1 15,0 0-42-15,-4-8 39 16,-3-12-50-16,-5-17-12 16,3-1-24-16,1-6 0 15,-2-11 1-15,1-16-8 16,1-7-48-16,-1-19 8 16,2-15-66-16,0-13-44 15,1-3-56-15,-1 5 121 16,5 10 85-16,-2 13 74 15,2 17 42-15,-2 5 1 0,-1 22 47 16,-4 10 22 0,-5 9-99-16,-4 1-30 0,0 1-16 15,-6 10-41-15,-6-10-23 16,1-11-349-16</inkml:trace>
  <inkml:trace contextRef="#ctx0" brushRef="#br1" timeOffset="199706.33">10026 16977 1343 0,'0'0'351'16,"0"0"-290"-16,0 0-38 15,82 17-8-15,-40-13 30 16,7-4 55-16,6 0-50 16,0-1-22-16,-2-9 8 0,-6 0-29 15,-9 1 10 1,-10 4-17-16,-7 0-16 0,-11 5-13 15,-4 0-126-15,-4 0-381 0</inkml:trace>
  <inkml:trace contextRef="#ctx0" brushRef="#br1" timeOffset="201174.94">11295 16675 1003 0,'0'0'378'0,"0"0"-334"15,0-82-44-15,0 46 0 16,0 3 4-16,0 0 77 0,2 7-50 15,1 3-30 1,-2 3 12-16,1 6-13 0,-2 5 6 16,3 4 9-16,-3 3-15 15,0 2 0-15,0 0 0 16,0 19 2-16,0 12 2 16,9 27 8-16,4 25 4 15,8 21 13-15,3-3-28 16,-5-23 5-16,-4-24-6 15,-6-16 0-15,2 2 5 16,-1 1-5-16,-4-1 0 16,2-11 4-16,-7-9 2 15,-1-6-4-15,0-10 17 0,0-2 5 16,-6-2 33-16,-9 0-33 16,-6-6-13-16,-6-7 33 15,1-1 16-15,0-2 3 16,7 1-23-16,1 1-25 15,7 3 16-15,4 2-16 16,4 4 0-16,3 5-15 16,0 0-5-16,12 0-6 15,13 0 2-15,9 8-3 16,8 1 12-16,6-1 1 16,1-4-1-16,5-4-40 15,22-2-119-15,-15-14-169 16,-5-1-577-16</inkml:trace>
  <inkml:trace contextRef="#ctx0" brushRef="#br1" timeOffset="201627.2">12374 16487 1287 0,'0'0'394'16,"0"0"-288"-16,0 0-106 0,0 0-10 15,0 0 10 1,0 0 50-16,3 120-18 16,6-37-4-16,0-5-28 0,-1-5 0 15,-5-11 0-15,-1-14 2 16,-1 2 5-16,1-1-7 15,1-9 0-15,0-12 0 16,2-9-2-16,-1-10-18 16,5-6-69-16,1-3 16 15,4-3 67-15,4-10 4 16,1 0 2-16,2-1 10 16,1 4-9-16,4 7 9 15,0 3 14-15,6 0 17 16,-1 3 40-16,0 10-20 15,-1 1-7-15,-1-4 6 0,-4-1-46 16,-4-3 7-16,3-2-21 16,0-4-5-16,13-9-31 15,-3-8-207-15,-4-3-921 16</inkml:trace>
  <inkml:trace contextRef="#ctx0" brushRef="#br1" timeOffset="202483.59">13755 16794 1033 0,'0'0'362'0,"0"0"-241"0,0 0-79 15,0 0 9-15,0 0 80 16,0 0-20-16,0 0-83 16,-55 5-28-16,31 1 18 15,-5 4-18-15,1 3 0 16,0 8 5-16,4 5-5 15,5 7 0-15,8 3 0 16,7 1 0-16,4-2 6 16,1-6-6-16,16-9 0 15,7-6 26-15,2-12-26 16,7-2 8-16,0-16-8 16,1-12 0-16,-1-11 0 15,-4-11 1-15,-7-7-1 0,-6-15 0 16,-8 2-4-16,-7 3-8 15,-1 2-1-15,-3 18 10 16,-10 5 3-16,2 15 2 16,4 17 16-16,1 10-11 15,0 26-6-15,6 41-1 16,0 32 8-16,15 0-8 16,5-15 36-16,2-28-24 15,1-25-3-15,7 3 7 16,3-7-15-16,5-4 44 15,0-12-45-15,-2-11-6 16,-2-6-7-16,-4-21-2 0,-6-11 3 16,-6-10 12-16,-8-6-15 15,-7 1 15-15,-3 2-1 16,0 7 0-16,0 14 0 16,-1 18 1-16,1 12-22 15,0 31 1-15,3 35 21 16,12 4 2-16,3-3-2 15,2-13 1-15,-2-21-11 16,6-5 1-16,9-17-136 16,-5-8-157-16,-7-6-517 0</inkml:trace>
  <inkml:trace contextRef="#ctx0" brushRef="#br1" timeOffset="202627.7">14195 16500 1744 0,'0'0'307'16,"0"0"-290"-16,0 0-17 16,0 0-163-16,0 0 102 15,-3 83-129-15,19-56-618 0</inkml:trace>
  <inkml:trace contextRef="#ctx0" brushRef="#br1" timeOffset="202971.67">14653 16716 1413 0,'0'0'244'15,"0"0"-244"-15,0 0-54 0,0 0 54 16,-106 20 61-16,66-1-8 16,-1 3-37-16,6 0-15 15,7 1-1-15,12-3 0 16,10 0-2-16,6 1-4 15,12-2 6-15,17 1 0 16,10-1-10-16,5 1-3 16,1 0 13-16,-3-2 0 15,-8-1 0-15,-7 0 30 16,-12-5 22-16,-8 0 37 16,-7-4 15-16,0 1-64 15,-19-2-11-15,-11-2-11 0,-6-4-18 16,-4-1-2-1,4 0-47-15,8 0-29 0,10-5-49 16,6 2-216-16,11-3-545 16</inkml:trace>
  <inkml:trace contextRef="#ctx0" brushRef="#br1" timeOffset="203511.36">14828 16998 1209 0,'0'0'253'0,"0"0"-174"16,0 0-65-16,0 0-2 16,0 0 13-16,0 0 26 0,0 0-2 15,63 50-30 1,-46-74-3-16,-1-2-1 0,-4-8-9 16,-3-3-6-16,-7-1 1 15,-2 3 0-15,0 4 19 16,-15 7-2-16,-4 13-10 15,-1 11-8-15,-2 3-13 16,-1 26 12-16,7 12-5 16,3 6 6-16,8 6 2 15,5-5 11-15,3-3-6 16,18-9-2-16,7-11-5 16,6-12-9-16,5-12-7 15,4-1 7-15,1-21 9 16,-4-13 0-16,-1-9 1 15,-8-10 6-15,-7-6-1 0,-3-16-6 16,-8 5 8-16,-10 0 15 16,-3 0 43-16,0 17-11 15,-12 6-24-15,2 14-7 16,1 18-17-16,2 15 21 16,-1 20-28-16,4 40 0 15,4 30 5-15,0-1-5 16,13-11 12-16,5-26 9 15,1-18-21-15,5 1 1 16,8-2-1-16,5-3 8 16,2-9-17-16,-1-12 6 15,0-9 3-15,6-9-48 0,-9-13-135 16,-10-3-628-16</inkml:trace>
  <inkml:trace contextRef="#ctx0" brushRef="#br1" timeOffset="204239.01">15451 16883 892 0,'0'0'301'0,"0"0"-220"0,0 0-42 16,0 0 67-16,12 84 51 15,-3-54-48-15,0-1-65 16,1-3-30-16,3-4 11 16,0-6-15-16,1-8 11 15,-2-3 27-15,3-5-32 16,0-4-3-16,3-9-13 15,-1-8-15-15,-1-7-1 16,-3-3-8-16,-1-2 10 0,-4 1 14 16,-5 2-1-1,-2 7 1-15,-1 6 16 0,0 10-6 16,0 7 9-16,0 0-19 16,-1 19 0-16,-2 11 14 15,1 7-6-15,2 0 26 16,0 4 0-16,6-7-11 15,9-6 2-15,8-6-16 16,0-5 0-16,6-9-9 16,8-8-56-16,-4 0-80 15,-5-12-523-15</inkml:trace>
  <inkml:trace contextRef="#ctx0" brushRef="#br1" timeOffset="205057.28">16007 16927 466 0,'0'0'1064'0,"0"0"-939"16,0 0-88-16,0 0-36 15,0 0 9-15,0 0 86 16,-54 72-53-16,52-34-23 16,2 4 20-16,0-6-23 15,14-3-1-15,2-8-16 16,4-8-9-16,3-9-39 15,3-7 7-15,4-1 3 16,2-12 25-16,-1-12-71 16,-1-6 4-16,-2 0 26 0,-5-6 54 15,-4 6 57-15,-4 8 34 16,-8 9 1-16,-4 12-37 16,-3 1-24-16,0 19 10 15,0 14-4-15,0 7 7 16,5-1 1-16,4-4-28 15,7-7-5-15,3-8 3 16,4-8-15-16,4-7-12 16,1-5-22-16,3-3-27 15,1-14 2-15,-2-11-20 16,-1-4 27-16,-3 3 40 16,-4-5 5-16,-5 7 7 15,-4 10 12-15,-7 6-11 0,-2 10 11 16,-2 1 3-1,-1 7 20-15,2 15 41 0,0 3-42 16,0 1-2-16,5-2-22 16,-1-2-9-16,1-8-2 15,1-4-2-15,-1-6-47 16,-3-4-29-16,-2 0 2 16,-3-14-11-16,0-7-52 15,0-8 22-15,0-4 86 16,-3 0 32-16,0 2 10 15,3 6-9-15,0 4 2 16,0 8-3-16,9 7 7 0,2 6 24 16,2 0 47-16,0 9 23 15,2 8-12-15,-1 7-31 16,-1 2-33-16,-2 2 4 16,-2-3 5-16,-1-6 10 15,0-3-5-15,-1-8-27 16,2-6-7-16,5-2-5 15,1-9-38-15,2-9-5 16,3-3-15-16,-4 4 46 16,4 6 12-16,-5 11 76 15,2 1 47-15,-1 23-23 16,-2 8-33-16,-2 4-20 16,-4 0-35-16,-4-5-12 15,-4-6-7-15,-6-8-85 16,-9-6-94-16,-4-9-515 0</inkml:trace>
  <inkml:trace contextRef="#ctx0" brushRef="#br1" timeOffset="205238.81">16586 16416 1624 0,'0'0'345'0,"0"0"-252"15,0 0-62-15,7-87-21 16,1 69-9-16,-2 4-1 16,-6 3-30-16,0 5-205 15,-2 2-627-15</inkml:trace>
  <inkml:trace contextRef="#ctx0" brushRef="#br1" timeOffset="205388.89">16232 16476 1405 0,'0'0'353'16,"0"0"-212"-16,0 0-49 15,0 0-92-15,0 0-30 16,0 0-128-16,0 0-601 0</inkml:trace>
  <inkml:trace contextRef="#ctx0" brushRef="#br1" timeOffset="207099.03">6242 15925 481 0,'0'0'334'0,"0"0"-205"15,-82-8-13-15,46 4-44 16,-4 2 26-16,4-1 44 16,-3 3-46-16,2-2 4 15,-5 2-28-15,0 0-21 16,-1 0-15-16,-5 0 8 16,-1 5-41-16,-2 4 2 15,-2 9-5-15,-2 2-4 16,-2 5 4-16,2 4 0 15,1 2 6-15,-4 2-3 16,-2 4-2-16,2 0-2 0,0 1-4 16,0 0 5-1,-2 2 3-15,8 2-3 0,1 0 0 16,5 2 6-16,4-2-5 16,2 1-2-16,9 1 0 15,1-2-3-15,4 1-2 16,5 3 10-16,5-1-4 15,7 7 0-15,6 2-26 16,3 2 23-16,8 0-22 16,15 4-4-16,12 0 28 15,11 1-14-15,21 6-3 16,24 2 8-16,28 2 10 16,5-2 7-16,-8-15-6 15,-11-10 12-15,-14-7 11 16,-3-4-11-16,-12-5-2 0,-14-6 8 15,-12-5-13-15,-1-2-1 16,11 2-5-16,16 2 0 16,25 2 5-16,11-6-5 15,0-3 6-15,-6-9 8 16,-24-3-13-16,-21 0 5 16,-10 0 6-16,-5-2-12 15,9-3 10-15,8-5-9 16,10 0 6-16,-9-4 6 15,2-1-12-15,-5 0 13 16,-3-4 4-16,0-1 1 16,-1-6 9-16,-1-1-20 0,0-2 1 15,4-4 5-15,-2-1-13 16,-2-2 4-16,1-3 2 16,-5-5-6-16,3 2 15 15,-5-1-15-15,-4-3 1 16,-9 4 13-16,-3 0-14 15,-7 1 6-15,-5 1-6 16,-6 0 0-16,-3-1 18 16,-7-3-12-16,-5-2 6 15,-1-5-6-15,0-2 2 16,-4-3-10-16,-9-4 1 16,-1 0-9-16,-2 1 3 15,-1 2 6-15,-2 3-1 16,2 3 1-16,-5 2-18 0,-3 6 18 15,-5 0 0 1,-6 4 0-16,-1 0 14 0,-6 0-6 16,-1 1-1-16,-2-1 16 15,1 1-22-15,-1 3 8 16,0 5-9-16,-5 3 0 16,-1 2 21-16,-2 6-19 15,-4 1 33-15,-3 2-4 16,-6 1-31-16,0 2 0 15,-2 0 0-15,-1 1 2 16,-3 3 5-16,6 1-7 16,-5 5 7-16,4 3-3 0,-4 0-3 15,-16 6-2-15,-11 13-7 16,-15 11-2-16,-4 5 4 16,9 6-6-16,11 4 6 15,11 5 5-15,0 7-36 16,2 9 0-16,-1 5-61 15,1 8-38-15,6 0-28 16,0 7-87-16,22-18-158 16,12-8-107-16</inkml:trace>
  <inkml:trace contextRef="#ctx0" brushRef="#br0" timeOffset="213722.03">5517 15179 687 0,'0'0'277'0,"0"0"-154"0,0 0-64 16,0 0 9-16,0 0-1 15,0 0-6-15,0 0-7 16,0 0-31-16,0 0-9 16,0 0 2-16,0-2-15 15,9-2-1-15,6-3 0 16,3 0 1-16,4 1 8 16,6 1-9-16,1 5 0 15,-1 0 3-15,0 0-1 16,-2 7-2-16,-2 4 0 0,-8 3 0 15,-2 0-6-15,-10 5 7 16,-4 1-1-16,0 1 22 16,-12 0-10-16,-7 2 10 15,-2-5 7-15,1-4-28 16,3-4 25-16,3-5-20 16,5-3 1-16,6-2-4 15,0 0 16-15,3-2-19 16,0-6 0-16,0-4-55 15,3 0-15-15,9-2 24 16,6 1 25-16,3 3 21 16,4 3-20-16,7 6 20 15,2 1 0-15,6 0 0 0,-3 6-1 16,-4 8 2-16,-3 3 5 16,-6 5 12-16,-9 2-17 15,-9 3 17-15,-3 0 18 16,-3 0 29-16,-3 2-15 15,-14-6-36-15,-8 4 46 16,-3-4-20-16,-8-4-39 16,-3-5 5-16,-4-4-4 15,4-8 5-15,3-2 8 16,3 0-7-16,5-3 27 16,7-6-23-16,5 1-12 15,7 2 0-15,4 3-21 16,4 1-7-16,1-1-23 15,0 3-94-15,3 0-57 16,27 0 115-16,-5 0-120 0,5 0-344 16</inkml:trace>
  <inkml:trace contextRef="#ctx0" brushRef="#br0" timeOffset="214060.31">6400 15417 730 0,'0'0'270'0,"0"0"-212"16,0 0-33-16,0 0 34 0,0 0 50 16,0 0 18-16,0 0-21 15,-66-43-13-15,44 43-3 16,0 0-36-16,-5 0-36 15,0 1-9-15,1 10-9 16,3 1 0-16,0 3-11 16,8 2 1-16,2 0 9 15,7 1 1-15,6 1-9 16,0-1 3-16,6-1-7 16,16-2 12-16,7-4 0 15,5-2-14-15,29-7-85 16,-10-2-73-16,-5 0-347 0</inkml:trace>
  <inkml:trace contextRef="#ctx0" brushRef="#br0" timeOffset="214449.96">6709 15334 867 0,'0'0'297'0,"0"0"-189"16,0 0-99-16,0 0 4 15,0 0 41-15,0 0-24 16,-81 0-8-16,60 15-21 16,-1-1 7-16,0 6-8 15,5 1 1-15,4-3 10 16,7-2-11-16,6-1 0 16,0-3-18-16,19-2 5 15,9-2 12-15,5-4 1 0,3 1-1 16,3-2-8-16,0 0-4 15,-5 0 13-15,-10 0 0 16,-6 4 1-16,-11-3 12 16,-5 3 31-16,-2 4 169 15,-9-1-54-15,-15 4-121 16,-6 2-5-16,-4-2-4 16,-1-5-3-16,1 0 9 15,10-3-29-15,5-4-6 16,7 3-47-16,6 0-119 15,4-2-168-15,2 0-577 0</inkml:trace>
  <inkml:trace contextRef="#ctx0" brushRef="#br0" timeOffset="-213065.42">11458 16012 553 0,'0'0'204'15,"0"0"-151"-15,0 0-33 16,-85 13 11-16,53-1 60 0,-3 2-35 15,2 0 18-15,-3 3-42 16,0-1 20-16,-1-1-5 16,3 0 24-16,-3 2-27 15,1 0-27-15,0 0-11 16,0 2 13-16,3 1-18 16,0-1 14-16,0 5-15 15,2 1 1-15,0 0 3 16,1 3 7-16,0 0-11 15,3 2 0-15,2 1 8 16,0 0-8-16,3 3 0 16,2 1 8-16,1 2 29 0,1 1-30 15,3 2 6 1,3-1-7-16,0 2 0 0,4 1-4 16,5 4-2-1,2 0 0-15,1 4-2 0,0 1-1 16,6 3 3-16,9-1 10 15,3 5-4-15,4-8-3 16,3-1-3-16,1-2 0 16,4-3 19-16,1-5-3 15,3-2 14-15,2-3 14 16,0 1-18-16,0-3 3 16,4 2-17-16,3 0 3 15,2-2 15-15,6-2-19 16,2 1 19-16,2-5 11 0,4 2-16 15,-1-7 16-15,3-3-21 16,-1-2-11-16,1-3 19 16,-3-5-26-16,-3 1 14 15,-1-8-5-15,-5-1-11 16,-1 0 18-16,1 0-7 16,-4-8-2-16,-2-4 16 15,0-5-23-15,-1-4 12 16,1-3-1-16,-1-1-13 15,0-8 23-15,-2 1-13 16,-1-2-9-16,0-3 20 16,-5-2-21-16,-1-1 0 15,-3-1-1-15,-2-3 2 0,-4 1 2 16,0-1-3-16,-5-5 1 16,-1 0 5-16,-3-1 0 15,3-1-6-15,-5-2 0 16,-1 0 0-16,0 0 6 15,-3-3-6-15,-3 1 0 16,-3 1 0-16,-3-1-1 16,0 1 1-16,-6 1 0 15,-6 3 0-15,-4 2 7 16,-1 1-5-16,-2 5 7 16,-2-1 13-16,0 2-22 15,-3 3 6-15,-4 5-6 16,1 0 8-16,-1 4 8 15,-3 0 6-15,-2 4-4 16,-3 0 8-16,-2 0-20 0,-3 2-5 16,4-2 11-16,-4 6-11 15,0 1 9-15,2 2 5 16,0 3-15-16,-3 4 25 16,2 0-23-16,-2 6 2 15,-1 3-4-15,-5 0-1 16,-3 0-7-16,-4 10 8 15,-6 6-1-15,-3 6 1 16,-5 2-22-16,-5 5 20 16,4 2-7-16,-2 4 6 15,-1 4-8-15,1 8-13 16,2 7-19-16,-9 14 18 16,-1 17-38-16,5 23 7 15,12 17-70-15,22 9-48 0,24-30-49 16,13-17-424-16</inkml:trace>
  <inkml:trace contextRef="#ctx0" brushRef="#br0" timeOffset="-207973.55">11658 15461 459 0,'0'0'356'0,"0"0"-146"16,0 0-97-16,0 0-45 16,0 0 19-16,0 0-9 15,0 0-35-15,0 0-25 16,-5 9-12-16,-5 8 33 16,-5 5 29-16,-6 6-37 15,0 4 14-15,-4 0-38 16,-2 0-7-16,-1 0 15 15,-4-2-14-15,-1-3-1 16,1-4 0-16,-3-5 1 0,2-6 9 16,-2-3-9-16,1-5 0 15,2-4 5-15,1 0-6 16,4 0 0-16,4-11-1 16,1-4-15-16,3-1-6 15,4-1-7-15,0-3 23 16,3 4 5-16,4 2 2 15,1 0 11-15,4 3-12 16,0 2 7-16,3 1-13 16,0-1 6-16,0 1-6 15,0 0 5-15,6 1-12 16,6 0 5-16,2 2 7 16,0 0-7-16,3 4 7 15,4 0 1-15,1 1 0 0,-1 0 1 16,3 2 1-16,-2 8-4 15,-1 3 2-15,-3 1-7 16,-2 1 6-16,-1 3 1 16,0-2 0-16,-3 3 4 15,4 0-3-15,0 1-1 16,1 3 0-16,1-3-2 16,3 4 1-16,0-4 2 15,-1-2-1-15,2-2 3 16,2 0-1-16,1-4-2 0,2-2 0 15,-2-1 0 1,4-5 0-16,1-2 0 0,-2-2 2 16,0 0 10-16,-1 0-12 15,3-2 0-15,-3-6 1 16,-1-5 0-16,0 0 14 16,-4-2-7-16,1-2 7 15,-3 2 6-15,-1-3-20 16,-3 1 8-16,-4 1-2 15,-2 0 8-15,1 1 18 16,-5-1 17-16,-3 0-12 16,0 0 26-16,-3-1-29 15,0-1 2-15,0 0 19 16,0-2-33-16,-5-1 21 16,-5 4-16-16,-5-3-2 15,-2 3 8-15,-5 0-32 16,-3 1 5-16,-2 1-7 0,0 2-6 15,-3 4 6-15,-3 1 9 16,2 4-2-16,-2 4-14 16,2 0-26-16,1 10 20 15,0 14-30-15,-1 8-65 16,-11 34-15-16,9-7-71 16,3 2-399-16</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6-11T20:40:03.278"/>
    </inkml:context>
    <inkml:brush xml:id="br0">
      <inkml:brushProperty name="width" value="0.05292" units="cm"/>
      <inkml:brushProperty name="height" value="0.05292" units="cm"/>
    </inkml:brush>
  </inkml:definitions>
  <inkml:trace contextRef="#ctx0" brushRef="#br0">5247 1744 713 0,'0'0'111'16,"0"0"-66"-16,0 0-29 15,0 0 27-15,0 0 48 16,0 0-37-16,-16 16-21 0,16-11 7 16,0 2-34-16,0 4 16 15,0 7-16-15,0 5-5 16,0 13 38-16,0 22 3 15,4 31 4-15,11 35 2 16,3 14-47-16,-3-1 33 16,-3-13-11-16,1-20-17 15,-5-8 6-15,-2-17-12 16,-3-18 1-16,1-17 11 16,-3-7-11-16,2 1-2 15,0 1 1-15,2 0-9 16,-2-12-1-16,0-8 10 15,0-8-55-15,3-11-154 0,-2-4-181 16,-4-10-98-16</inkml:trace>
  <inkml:trace contextRef="#ctx0" brushRef="#br0" timeOffset="675.7">5050 1845 348 0,'0'0'142'0,"0"0"-93"16,0 0-49 0,0 0 10-16,0 0 42 0,0 0 60 15,0 0-9-15,57 3-11 16,-32-1-22-16,5-2-7 16,7 0-21-16,5 0 38 15,6-2-1-15,4-6-15 16,12-5 22-16,3-1-50 15,17-2-19-15,14 4-14 16,11 4 7-16,3 3-10 16,-9 5 0-16,-9 0 0 15,-8 0-2-15,4 1 2 16,4 3 0-16,0 1 7 16,-2-2-5-16,-2-3-3 0,-4 0 1 15,-4 0 0 1,-12 0 5-16,-10 0-5 0,-15 0 2 15,-4 0 2-15,4-2-3 16,3-1-1-16,-2-2 0 16,-6 1-15-16,-12 1 14 15,-6 1-96-15,-9 2-80 16,-5 0-136-16,-8 3-99 0</inkml:trace>
  <inkml:trace contextRef="#ctx0" brushRef="#br0" timeOffset="1388.81">5451 3196 899 0,'0'0'230'0,"0"0"-207"16,0 0-3-16,0 0-20 16,0 0 19-16,0 0 29 0,0 0 18 15,103-11-47-15,-67 11 17 16,9-2 5-16,9 2-28 16,20 0 42-16,23 0-4 15,25-4-15-15,10-4 18 16,-3-3-31-16,-8-1 11 15,-16-1-23-15,-5 3-10 16,-8 1 27-16,-4 0-28 16,-15 2 2-16,-12 3 17 15,-14-1-12-15,-1 4-8 16,6 0 1-16,3-1-3 16,3 2 2-16,-7 0 2 15,-11 0-1-15,-8 0 2 0,-7 0-1 16,-7 0-2-16,-6 0-5 15,-6 0-41-15,-3 0-39 16,-3-6-111-16,0-8-142 16,0-3-221-16</inkml:trace>
  <inkml:trace contextRef="#ctx0" brushRef="#br0" timeOffset="1965.58">7198 1860 590 0,'0'0'213'15,"0"0"-136"-15,0 0-61 0,0 0-16 16,0 0 33 0,0 0 22-16,0 0-2 0,13 82 20 15,-7-46-10-15,6 17-5 16,8 28-29-16,-1 25-28 16,2 10 23-16,0 0-18 15,-6-12 3-15,-5-17-5 16,2-4 3-16,-4-14-7 15,-1-15 0-15,-3-13 0 16,-1-8 4-16,2 2-3 16,-2 1 7-16,3 3 18 15,0-10-19-15,-2-5 15 16,1-10-21-16,-4-3 0 0,2-7 7 16,-3-1-8-16,0-3-14 15,0 0-56-15,0-6-222 16,0-4-82-16</inkml:trace>
  <inkml:trace contextRef="#ctx0" brushRef="#br0" timeOffset="2859.82">7198 2244 77 0,'0'0'612'15,"0"0"-460"-15,0 0-73 16,0 0-34-16,0 0 48 16,0 0 5-16,0 0-24 15,11 2 13-15,0-2-47 16,6 0 36-16,10 0 5 0,6 0-27 16,8 0 0-1,12 0-25-15,18 0-23 0,18 0 26 16,-4 0-32-16,-7 0 8 15,-11 0-3-15,-13 0-4 16,9 0-1-16,5-2 0 16,-1-1-4-16,-6-3-13 15,-3 1 15-15,-5-1 2 16,-7 0-10-16,-3 1 10 16,-7 2-1-16,-6 0-23 15,-8 1-72-15,-4 2 17 16,-9 0-134-16,-7 0-49 15,-2 0 64-15,0 0-337 0</inkml:trace>
  <inkml:trace contextRef="#ctx0" brushRef="#br0" timeOffset="3265.3">7486 2555 894 0,'0'0'162'0,"0"0"-162"15,0 0-31-15,0 0 31 16,0 0 120-16,79 0 5 0,-33-4-37 15,7 0-31-15,10-1-6 16,6 2-28-16,3 1 3 16,4-3-10-16,0 3-7 15,0-1 71-15,-3-1-47 16,-3-1-8-16,-6 2-3 16,-5 1-15-16,-9 1-7 15,-9 1 0-15,-9 0 0 16,-11 0-9-16,-8 0 9 15,-5 0-12-15,-5 0-46 16,-3 0-89-16,0 0-21 0,-3 0-91 16,-5 0-287-16</inkml:trace>
  <inkml:trace contextRef="#ctx0" brushRef="#br0" timeOffset="3895.6">8472 1736 487 0,'0'0'393'0,"0"0"-286"0,0 0-80 15,0 0-21-15,0 0 3 16,0 0-6-16,0 0 72 16,1 75-10-16,11-14-14 15,11 37 2-15,8 38-34 16,3 17 20-16,0 1-21 16,-8-15-11-16,-5-28 15 15,-5-10-11-15,-4-26 18 16,-3-19 14-16,-2-17-42 0,-4-11 8 15,2-1-9-15,-1-1 5 16,-1-4-7-16,2-20 2 16,-5-2-180-16,3-1-220 0</inkml:trace>
  <inkml:trace contextRef="#ctx0" brushRef="#br0" timeOffset="5158.29">8476 1696 763 0,'0'0'240'0,"0"0"-164"16,0 0-55-16,0 0 3 15,0 0 80-15,0 0-14 16,0 0-23-16,32 6-8 15,-10-1 4-15,6 2-21 0,5-2-32 16,8-2-10-16,3-1 19 16,11-2-18-16,3 0-1 15,5 0 9-15,7-3-8 16,14-6-1-16,16-1 0 16,16-2 0-16,8 5 8 15,-8 1-7-15,-10 5-1 16,-12 1 0-16,-3 0-13 15,-15-3-25-15,-12 3 6 16,-16 0 3-16,-3 0 28 16,7 0-28-16,4 0-6 15,3 0 10-15,-5 0-34 16,-7 0 21-16,-8 0-11 0,-6 0-6 16,-8 0 23-1,-3 0-10-15,-5 0 31 0,-1-2 10 16,-4-3-16-16,0-1 17 15,-4 2-17-15,-4 2-5 16,-1 0 21-16,-1 1-5 16,-1 1 6-16,-1 0 7 15,0 0-7-15,0 0-12 16,0 0-51-16,0 5 63 16,0 5 7-16,0 6-1 15,3 4 8-15,2 4 14 16,0 5-2-16,3 8 1 0,-2 6-18 15,6 6-8 1,1 15 41-16,4 22-19 0,4 15-1 16,2 10 17-16,1-4-38 15,-1-5 17-15,1-9-18 16,-2 0 6-16,-3-4 10 16,-2-16-3-16,-4-14 5 15,-2-16-4-15,-1-6-5 16,2 2-9-16,0 3 0 15,6 2-1-15,-3-8-8 16,-2-7 18-16,-1-5-2 16,-3-5 31-16,0-6-30 15,-5-5-10-15,-2-4 2 16,-1-2 0-16,-1-2 7 16,0 0-6-16,0 0 19 15,-3 0-8-15,-7-6-11 0,0 1-1 16,-4-1 0-16,-2 1 1 15,-5 1 16-15,-3 1-15 16,-6 1 10-16,-5 0-12 16,-7 1-26-16,-6 1 26 15,-1 0 1-15,-8 0 7 16,2 0 48-16,-5 0-41 16,-15 0-15-16,-19 3-29 15,-17 4 29-15,-7 3 16 16,6 0 13-16,11-3-7 15,10 1 18-15,3-2-8 16,1 1 9-16,14-2 23 16,12 1-56-16,13-2 0 15,5 1-8-15,-6 0 12 0,-4 0-5 16,-3 2 8-16,7-2-15 16,7-2 41-16,9 0-40 15,6-2 18-15,8-1-11 16,7 0 0-16,3 0-15 15,6 0 7-15,3 0-9 16,0 2 9-16,0 1-89 16,12 2-37-16,7 1 16 15,-1-3-198-15,-1 0-750 0</inkml:trace>
  <inkml:trace contextRef="#ctx0" brushRef="#br0" timeOffset="7905.74">7702 1645 616 0,'0'0'192'0,"0"0"-140"16,0 0-39-16,0 0-19 15,0 0 12-15,0 0 19 16,0 0 40-16,11 34-26 0,-4-8 30 15,3 10-23-15,4 20-18 16,5 28 43-16,8 37-29 16,4 15-6-16,-1 2 83 15,-2-11-61-15,-8-25-17 16,-4-22-41-16,-4-22 8 16,-4-17-3-16,-1-9-5 15,1 2 0-15,-1 0 4 16,-1-2-3-16,1-6-1 15,-4-11 0-15,-1-6-21 16,1-6 12-16,-3-3-29 16,0 0-81-16,0-22-47 0,0 0-87 15,0-4-124-15</inkml:trace>
  <inkml:trace contextRef="#ctx0" brushRef="#br0" timeOffset="9039.18">7683 1601 874 0,'0'0'230'0,"0"0"-152"16,0 0-49-16,0 0-29 15,0 0 0-15,0 0 0 16,0 0 0-16,37-39 33 16,-18 24-26-16,4-6 3 15,-1-1 0-15,5-4-2 16,0-1-14-16,1-3 6 0,-1 0 0 16,-2 3 8-16,-4 5-8 15,-6 3 0-15,-3 6 7 16,-5 6-1-16,-5 5-6 15,-2 2 10-15,0 0 6 16,-13 9 24-16,-7 13-8 16,-10 9-22-16,-8 8-20 15,-3 7 3-15,-2 1-8 16,0-3-9-16,4-6 24 16,6-8 5-16,8-7-5 15,7-9 0-15,9-7 12 16,5-6-11-16,4-1-2 15,0 0-69-15,10-10-30 0,8-5 81 16,3-5-15-16,3-6 26 16,1-2-2-16,0-2 15 15,1-1-6-15,-4 1 1 16,1-1 0-16,-6 5 10 16,-3 4 0-16,-2 5 18 15,-8 7 12-15,-4 6-29 16,0 4 75-16,-1 0-32 15,-17 4-54-15,-5 11-39 16,-7 6 30-16,-3 6 9 16,-2 0 5-16,2 2-4 15,2-4-2-15,7-4 1 0,6-4-20 16,6-7-11-16,9-6-32 16,3-4-1-16,6 0-121 15,14-15 108-15,5-10 59 16,11-5-27-16,1-4-17 15,3 0 44-15,-1-4 18 16,-3 6 8-16,0 1 11 16,-6 4-5-16,-5 10 24 15,-7 3 5-15,-9 8-31 16,-6 6 11-16,-3 0 58 16,-6 8 27-16,-18 16-33 15,-4 8-69-15,-11 11 4 16,-7 6-10-16,-2 1 2 15,2-4 2-15,5-7-4 16,8-8 1-16,11-8 11 0,7-7-11 16,9-11-1-16,6-5 0 15,0 0-42-15,14-9 23 16,8-11 19-16,9-7 1 16,2-4 16-16,3-3-16 15,0 0-1-15,-5 5 16 16,-4 3-14-16,-6 8 3 15,-9 9-5-15,-8 9-15 16,-4 0 1-16,-4 17 14 16,-20 13 20-16,-4 8-20 15,-25 27-121-15,6-9-204 16,2-8-277-16</inkml:trace>
  <inkml:trace contextRef="#ctx0" brushRef="#br0" timeOffset="14109.8">6103 2411 506 0,'0'0'80'0,"0"0"-41"15,0 0 0-15,-9 92 57 16,9-58-26-16,0 2-19 16,0 0-19-16,0 1-25 15,0-3-7-15,0-2 17 16,0-2-17-16,0-3 1 16,0-2-1-16,0-4 0 0,0-3-13 15,-3-5-45-15,0-6-40 16,3-7-15-16,-4-1-41 15,4-13-159-15</inkml:trace>
  <inkml:trace contextRef="#ctx0" brushRef="#br0" timeOffset="14387.82">6064 2421 441 0,'0'0'178'16,"0"0"-124"-16,0 0-36 16,0 0-18-16,0 0 21 0,0 0 83 15,0 0-8-15,45 57 3 16,-21-27-25-16,7 4-59 16,1 5 8-16,-1-3-12 15,0 1 20-15,-2-6 5 16,-6-4-30-16,-3-7 1 15,-7-6-3-15,-4-8-4 16,-4-6-49-16,-5-3-182 16,0-11-51-16</inkml:trace>
  <inkml:trace contextRef="#ctx0" brushRef="#br0" timeOffset="14596.82">6301 2244 388 0,'0'0'344'0,"0"0"-220"15,11 82-49-15,-2-38 15 16,3 5-57-16,-2-4 23 16,2-1-25-16,-3-5-31 15,2-5 1-15,-4-1-1 16,-2-7-234-16,-1-8-350 0</inkml:trace>
  <inkml:trace contextRef="#ctx0" brushRef="#br0" timeOffset="14972.47">6492 2547 628 0,'0'0'104'15,"0"0"-67"-15,0 0 61 16,0 0 18-16,0 0-15 16,0 0-59-16,0 0-20 15,84 55 13-15,-83-33-35 16,-1 5 2-16,0-1 24 16,-7 2-19-16,-3-3 14 15,2-3-3-15,-1-7 24 0,5-3 11 16,2-6-53-16,2-3 13 15,0-3 12-15,0 0-25 16,12 0 0-16,5 0 19 16,3 0 17-16,3 0 28 15,2 0-15-15,-2 0 52 16,-1 0-15-16,3 1-63 16,-3 4-11-16,0 0-12 15,0 1-1-15,11 2-53 16,-5-3-220-16,-4-1-702 0</inkml:trace>
  <inkml:trace contextRef="#ctx0" brushRef="#br0" timeOffset="15745.47">9407 2185 656 0,'0'0'121'0,"0"0"-55"0,0 0-48 16,0 91 16-16,6-29 128 16,12 19-46-16,-2-5-68 15,2-7-16-15,-4-10-25 16,-3-14-14-16,-2 0 7 15,-1 11-74-15,-2-17-77 16,-4-14-214-16</inkml:trace>
  <inkml:trace contextRef="#ctx0" brushRef="#br0" timeOffset="15986.26">9422 2568 588 0,'0'0'133'0,"0"0"-71"15,0 0 52-15,82-21-22 16,-46 13 63-16,0-1-39 16,2-1-63-16,1 0-22 15,-3-2-31-15,0 3-1 16,-6-1-41-16,-5-2-130 15,-7 4-112-15,-8 1-88 0</inkml:trace>
  <inkml:trace contextRef="#ctx0" brushRef="#br0" timeOffset="16211.18">9702 2184 886 0,'0'0'183'0,"0"0"-182"16,0 0 44-16,0 0 10 15,-1 94 0-15,1-44 20 16,1 5-5-16,7 1-69 16,1 0-1-16,0-4-4 15,1 4-114-15,2-13-271 0,-4-9-19 0</inkml:trace>
  <inkml:trace contextRef="#ctx0" brushRef="#br0" timeOffset="16511.06">9841 2630 656 0,'0'0'156'0,"0"0"-46"16,0 0 31-16,0 0-23 15,104-52-7-15,-78 52-33 16,-1 0-1-16,-4 9-19 15,-3 6-18-15,-8 6 0 0,-7 4-16 16,-3 4 21 0,0 4-44-16,-13 1 15 0,-5-2 7 15,0-8-23-15,5-5 10 16,5-8 5-16,4-9-15 16,4-2-2-16,0 0-29 15,13-7 14-15,8 0 17 16,10-2 0-16,5 2 0 15,3 1 0-15,-3 4 0 16,10 2-39-16,-10 0-206 16,-12 0-591-16</inkml:trace>
  <inkml:trace contextRef="#ctx0" brushRef="#br0" timeOffset="28313.75">5820 3725 111 0,'0'0'106'0,"0"0"-66"16,0 0 25-16,0 0 14 15,0 0-8-15,0 0 5 16,76-40 33-16,-58 40 10 16,-5 0-48-16,0 0 0 15,1 11-12-15,-1 3-17 16,-2 6 71-16,-2 0-16 16,1 6-67-16,-2-2 14 0,-4 1-11 15,-4-1-10 1,0 0-11-16,0 0 13 0,-1 3-15 15,-10 2 6-15,-2-1-9 16,-4 0-7-16,-5-2 0 16,-2 3-4-16,-4-5 3 15,0 1 2-15,-1-4-1 16,1-5 12-16,4-3-2 16,0-6-9-16,9-3-1 15,5-3 1-15,4-1-13 16,3 0-20-16,3-4-17 15,0-7 37-15,0 0 5 16,4-4 6-16,8 2 1 16,3 1 0-16,5 2 10 0,2 2 17 15,3 2 26-15,2 2-7 16,1 4-44-16,-1 0 4 16,0 0 28-16,-3 7-34 15,-2 5 20-15,-4-2-17 16,-3 1 13-16,-3-2 3 15,0-1-12-15,-3 0-8 16,-3-3 1-16,3 1-6 16,-3-3-4-16,0-3 10 15,0 0-17-15,7 0-37 16,-2 0-74-16,2-7-135 16,-1-5-41-16,-3 0-65 0</inkml:trace>
  <inkml:trace contextRef="#ctx0" brushRef="#br0" timeOffset="29734.6">6172 4166 500 0,'0'0'319'16,"0"0"-160"-16,0 0-76 16,0 0-15-16,0 0 20 15,0 0-52-15,0 0 3 16,-2-8-37-16,2 8 19 15,0 2 14-15,2 4-7 16,1-2-21-16,4-1 16 16,-1-2-23-16,-1-1 0 15,-2 0 2-15,0 0-1 16,0 0 14-16,-2-3-15 0,-1-1-33 16,0 3 31-1,0 1-5-15,0 0 7 0,0 0-62 16,0 0-90-16,0 0-148 15,2 0-240-15</inkml:trace>
  <inkml:trace contextRef="#ctx0" brushRef="#br0" timeOffset="30347.95">6343 3713 1091 0,'0'0'274'0,"0"0"-260"0,0 0-14 16,0 0-13-16,0 0 13 15,0 0 36-15,0 0-8 16,88 8-14-16,-61-8-6 15,-3 0-7-15,-6 0-2 16,-2 0-15-16,-7 0-42 16,-4-1-28-16,-5 1-46 15,0 0 86-15,0 0-5 16,-12 4-18-16,-9 6 4 16,-1 2 20-16,-5 5 45 15,-3 1 21-15,0 3 14 16,3 1 52-16,0 0-9 15,5-2-27-15,4-6 53 0,8-2-33 16,2-5-23-16,8-4-43 16,0-2-5-16,5-1-11 15,11 2 9-15,11-1 4 16,6 5 7-16,13 0 34 16,3 6-4-16,-1 1 8 15,-2 5-4-15,-4 2 7 16,-8 0-18-16,-8 4-4 15,-9-2 58-15,-8 2-13 16,-9 1-19-16,0 2 31 16,-10-1-85-16,-14-4 10 0,-4-5-10 15,-7-8 7-15,-5-7-15 16,3-2 8-16,3-4-27 16,8-8-11-16,10 2-75 15,7 0-35-15,9 3-18 16,10 1-137-16,7-1-79 0</inkml:trace>
  <inkml:trace contextRef="#ctx0" brushRef="#br0" timeOffset="30596.8">6839 3937 1145 0,'0'0'338'0,"0"0"-223"16,0 0-113-16,0 0 11 16,0 0 44-16,47 86-3 15,-25-54 6-15,0 0-47 16,0-6-3-16,-1-5 0 16,-5-5-10-16,-4-6-22 15,-3-3-61-15,-6-7-185 16,-3 0-42-16,0-9-231 0</inkml:trace>
  <inkml:trace contextRef="#ctx0" brushRef="#br0" timeOffset="30775.87">6944 4034 639 0,'0'0'646'0,"0"0"-540"0,0 0-49 15,-31 80-2-15,21-43 64 16,1 0-21-16,1-1-47 15,2-5 0-15,-1-7-51 16,4-7-9-16,0-10-47 16,3-7-177-16,0-11-254 15,0-9-501-15</inkml:trace>
  <inkml:trace contextRef="#ctx0" brushRef="#br0" timeOffset="31003.12">7128 3774 1113 0,'0'0'511'0,"0"0"-444"0,4 118-23 16,-4-65 21-16,0 1 45 16,0-8-9-16,0-7-66 15,0-6-11-15,-3-9-24 16,0-7-16-16,0-5-2 15,-1-8-71-15,-6-4-59 16,-1-1-213-16,3-9-577 0</inkml:trace>
  <inkml:trace contextRef="#ctx0" brushRef="#br0" timeOffset="31738.43">7234 3896 438 0,'0'0'278'0,"0"0"-120"0,0 0-57 16,0 0-45-16,0 0-12 15,0 0 39-15,0 0 20 16,18 95-26-16,-8-55-12 16,6 4 12-16,4-2-51 15,4-3-10-15,3-8-4 16,-2-8-2-16,3-9-10 16,-4-8 0-16,3-6 9 15,-6-6 84-15,1-18-32 16,-1-9-17-16,-6-10 20 0,-2-6-40 15,-5-1 8 1,-7 1-20-16,-1 6 7 0,-1 6 51 16,-15 7-21-16,-4 6 9 15,-4 6 7-15,-4 4-65 16,-3 6 4-16,-2 6-4 16,3 2-46-16,0 11 44 15,6 12-33-15,4 6-20 16,3 3 2-16,12 14-53 15,4-8-123-15,1-7-297 0</inkml:trace>
  <inkml:trace contextRef="#ctx0" brushRef="#br0" timeOffset="32217.62">7629 3527 620 0,'0'0'516'0,"0"0"-467"16,0 0-26-16,0 0-23 15,0 0 20-15,0 0 27 16,0 0 24-16,98-14-26 0,-75 14-31 16,-1 0 44-1,-4 0-18-15,-4 7-11 0,-7 7 7 16,-4 2 25-16,-3 5-14 16,0 4 1-16,-4 3-41 15,-10-2 33-15,5 0-33 16,-3-9 31-16,6-2 13 15,2-6-25-15,1-6 2 16,3-3-28-16,0 0 0 16,0 0-11-16,3 0-17 15,9 0 28-15,7 0 25 16,5-2-24-16,0 2 9 0,4 0-10 16,-2 0-11-1,-4 0 5-15,-3 0-157 0,-8 0-194 16,-5 0-673-16</inkml:trace>
  <inkml:trace contextRef="#ctx0" brushRef="#br0" timeOffset="33299.82">6782 3853 199 0,'0'0'211'0,"0"0"-130"16,0 0-60-16,0 0-5 0,0 0 35 15,0 0 24-15,-11 81 17 16,10-62-7-16,-4 0-33 16,2 1 3-16,0 0-20 15,0 0-6-15,2 2 47 16,1 0-22-16,0 2 4 16,3-1 19-16,7 0-37 15,4-6-4-15,2 0-23 16,2-4-13-16,-1-4 35 15,-1-6 4-15,-1-3-1 16,1 0 70-16,-1-14-28 16,-2-6 4-16,-2-5-37 15,-3-8-31-15,-5-4 32 0,-3-5-21 16,0-1 15 0,-14-5 2-16,-2 2-38 0,-4 2 7 15,-1 5 2-15,-1 5-8 16,4 8 59-16,0 6-41 15,5 6 0-15,-2 4-15 16,7 8 2-16,1 2-24 16,-2 0-13-16,3 2-11 15,-3 18 6-15,3 27-78 16,0-3-119-16,2 1-270 0</inkml:trace>
  <inkml:trace contextRef="#ctx0" brushRef="#br0" timeOffset="33976.01">6245 4182 101 0,'0'0'367'0,"0"0"-242"15,0 0-61-15,0 0 21 16,0 0 46-16,0 0 4 16,0 0-59-16,1 71-31 15,7-66-20-15,-2-1-11 16,0-3 34-16,1-1-6 15,-4 0-29-15,3-1 101 16,-3-11-58-16,-1 0-16 16,-2-5-24-16,0 3-14 15,-3-1 27-15,-5 3-19 16,-2 6 57-16,2 3 3 0,2 3-2 16,3 0-21-16,0 6 0 15,3 8-46-15,8 11 14 16,11 0-15-16,4-8-306 0</inkml:trace>
  <inkml:trace contextRef="#ctx0" brushRef="#br0" timeOffset="35994.28">7926 4030 591 0,'0'0'253'16,"0"0"-146"-16,0 0-97 15,0 0-4-15,0 0 25 0,0 0 4 16,0 0 36-16,30-35-26 16,-21 35-28-16,1 0 40 15,-1 8-2-15,3 14-18 16,1 4 26-16,-4 5-53 16,-1 4 7-16,-4-6-8 15,-1 0-8-15,-1-5 39 16,-2-7-32-16,0-6 27 15,0-4-7-15,0-3-12 16,0-4-13-16,0 0 10 16,0-3 6-16,0-8 0 15,0-6-2-15,0-7-16 0,0-1-1 16,0-1-4-16,0-1 4 16,0 3 0-16,7 5-3 15,2 4 1-15,3 5 2 16,0 7-10-16,0 3 10 15,3 4-19-15,0 17 19 16,0 5 14-16,-2 6-12 16,-1-3 20-16,-6-2-15 15,0-5-6-15,-3-8 15 16,0-5-16-16,-1-6 0 16,-2 0 0-16,1-3-14 15,1 0 14-15,0-8 0 16,1-6 14-16,0-8-9 0,2-2-5 15,-1-3-21 1,2 3 11-16,-1 4 1 0,2 6-2 16,1 8 11-16,-1 6-25 15,4 0-11-15,-1 16 36 16,2 6 3-16,0 4 30 16,-3 2-27-16,-2-5 19 15,-1-1-25-15,0-6 0 16,-3-2-6-16,2-8-101 15,-1-6-127-15,-1 0-159 16,0 0 62-16</inkml:trace>
  <inkml:trace contextRef="#ctx0" brushRef="#br0" timeOffset="36339.81">8466 3702 880 0,'0'0'232'0,"0"0"-185"16,0 0-19-16,0 0-27 16,0 0 57-16,0 0 97 15,0 0-38-15,0 111-56 16,-3-65-25-16,0 1-34 16,1 0 33-16,1-2-5 15,1-8-22-15,0-5 24 0,0-8-32 16,0-6 0-1,6-9 0-15,3-1 0 0,1-7-12 16,7-1 12-16,2 0 3 16,2 0 48-16,6 0-29 15,0 0 0-15,1 0 7 16,-1 0-27-16,-2 0 2 16,0 5-4-16,-5 0-47 15,-7 11-94-15,-7-2-127 16,-6-1-605-16</inkml:trace>
  <inkml:trace contextRef="#ctx0" brushRef="#br0" timeOffset="38569.44">5666 4831 227 0,'0'0'95'0,"0"0"-27"16,0 0 10-16,0 0-8 16,0 0 31-16,0 0-24 15,0 0-17-15,0-6 4 16,0 6-15-16,0 0 42 15,0 0-11-15,0 0-20 16,0 0 13-16,0 0-41 0,0 0 2 16,0 0 14-16,0 0-39 15,0-1 21-15,0 1-11 16,0 0-17-16,0 0 34 16,0 0-36-16,0 0 1 15,6 0 3-15,11 0 5 16,2 0-10-16,2 0 1 15,-2-3 0-15,4-1 1 16,-4 1 0-16,-4-1 4 16,0 1 2-16,-5 1-7 15,-1 1-1-15,0 1-28 16,-3 0-74-16,-3 0-2 16,-3 2-112-16,0 5-66 0,0 1-13 15</inkml:trace>
  <inkml:trace contextRef="#ctx0" brushRef="#br0" timeOffset="39007.36">5714 4884 555 0,'0'0'302'0,"0"0"-224"16,0 0-23-16,0 0 39 16,0 0 21-16,0 0-28 15,0 0-81-15,-20 22 4 16,20-15-10-16,0-1-22 15,2 3 22-15,7-1 7 16,3 1 1-16,7-1-6 16,2 0 4-16,2 4-6 15,-1-1 0-15,6 0 1 0,-4 3 4 16,1-1-5-16,-5-1 24 16,-2 3 18-16,-5-3-42 15,-4 5 42-15,-6 0 19 16,-3 0-32-16,0 3 24 15,-12 1-42-15,-4-1 4 16,-5-2 39-16,-1-2-19 16,-1-7 19-16,1-2-16 15,-2-6-5-15,3-1 30 16,3 0-39-16,3-3-8 0,6-5-16 16,2 2-12-16,2-2 12 15,2 0 0 1,-1 1-26-16,4-3-18 0,0 3-64 15,0-2-93-15,4 1-31 16,11-1-94-16,1 0-35 16</inkml:trace>
  <inkml:trace contextRef="#ctx0" brushRef="#br0" timeOffset="39855.8">6127 4892 80 0,'0'0'578'16,"0"0"-340"-16,0 0-82 0,0 0 12 15,0 0-52-15,0 0-90 16,0 0-25-16,24-3 0 16,-9 3 14-16,7 0 27 15,2-3-42-15,3 1 7 16,-3-2 0-16,0-1-1 16,-1 1-3-16,-2 0-3 15,-6 4-16-15,-4 0-54 16,-7 0-106-16,-4 3-158 15,0 2-204-15</inkml:trace>
  <inkml:trace contextRef="#ctx0" brushRef="#br0" timeOffset="40365.15">6199 4911 788 0,'0'0'185'0,"0"0"-145"16,0 0-22-16,0 0-2 15,0 0-16-15,0 0 32 16,0 0-26-16,-51 68-5 16,45-58 13-16,3 1-13 15,0-3 1-15,0-3 4 16,3 2-5-16,0-5-2 16,0 1-4-16,0-3-7 15,0 0 11-15,9 0-36 16,0 0 37-16,1 0 6 0,1 0-6 15,5 0 17 1,-1 0-17-16,6 0 1 0,3 0 33 16,1 9 16-16,3 5-6 15,1 1-1-15,-5 1-28 16,-3 1 12-16,-5 1-9 16,-6-1 0-16,-5 0 39 15,-5 1 5-15,0 0-9 16,-6-1-8-16,-10 0-35 15,-4-2 3-15,-2-1-4 16,-5-4 13-16,0-4 30 16,-3-5-23-16,2-1 8 15,3 0 2-15,2-4-24 16,5-4-15-16,6-1-3 0,2 3-22 16,4-1 23-16,0 4-47 15,6 0-53-15,0 2 13 16,0 1-79-16,0 0-116 15,6 0 34-15,7 0 13 16</inkml:trace>
  <inkml:trace contextRef="#ctx0" brushRef="#br0" timeOffset="40935.89">6494 4945 682 0,'0'0'173'0,"0"0"-125"16,0 0-46-16,0 0 13 16,0 0 12-16,0 0 9 15,0 0 1-15,66-31 13 16,-44 30-6-16,2 1 12 0,0 0 5 16,0 0 3-1,-5 3-8-15,-4 6-47 0,0 2 15 16,-9 3-15-16,-5 2 13 15,-1 4 4-15,0 6-24 16,-13 4 30-16,-8 3-16 16,-6-4-8-16,0 3-8 15,-4-5 0-15,6-5 0 16,2-3 11-16,7-7-11 16,5-5 2-16,7-5-2 15,4-2-10-15,0 0-37 16,1 0 24-16,13 0 23 15,2-2 9-15,4-3 4 16,2 3 35-16,0-1 21 16,1 3-10-16,1 0-16 0,-2 0-30 15,-1 0-5-15,-5 0-16 16,2-3-96-16,-6 1-171 16,-4-1-320-16</inkml:trace>
  <inkml:trace contextRef="#ctx0" brushRef="#br0" timeOffset="41544.65">6894 4964 838 0,'0'0'206'0,"0"0"-115"0,0 0-65 15,0 0 22-15,39 86 87 16,-29-57-47-16,-3 3 20 16,-1-5-60-16,-1 0-31 15,-5-8 15-15,0-4-7 16,0-7 7-16,0-4-7 16,0-4-25-16,0 0 10 15,0-8-10-15,0-11-76 16,0-11 24-16,0 0-28 15,0-4 38-15,0 5 42 16,0 8-15-16,3 7 14 16,6 10-6-16,0 4 7 0,1 7 39 15,5 18 12-15,-1 6 49 16,2 5-17-16,-4-2-43 16,4 1 12-16,-2-7-14 15,-1-6 9-15,-4-10 7 16,-1-5-45-16,-4-7-9 15,-2 0-13-15,2-13 13 16,-3-13-7-16,1-10 4 16,-1-5-48-16,-1-1-2 15,3 4 21-15,0 9 32 16,2 12 0-16,1 12 0 16,0 5 0-16,7 10 22 15,-4 17 6-15,3 5 41 16,-5 5-39-16,-2-1-3 0,-2-2 16 15,0-6-41-15,-3-6-4 16,0-8 2-16,0-5-36 16,0-7-6-16,0-2-73 15,0-16-25-15,0-7-233 16,0-5-297-16</inkml:trace>
  <inkml:trace contextRef="#ctx0" brushRef="#br0" timeOffset="42091.12">7204 4957 58 0,'0'0'927'0,"0"0"-765"16,0 0-48-16,0 0 25 16,0 0-2-16,0 0-34 0,98 99 31 15,-80-67 20-15,0 1-116 16,-4-5 3-16,-4-6-38 16,-4-3 5-16,-3-8 10 15,-3-4-18-15,0-4 0 16,0-3 22-16,0 0-22 15,-2-15-37-15,-4-10-28 16,-2-5 15-16,3-4-10 16,4-2-19-16,1 5 40 15,0 6 39-15,1 8-48 16,7 7 42-16,2 8-7 16,-1 2 7-16,3 5 6 15,1 14 13-15,-1 8 27 0,0 7 23 16,0 4-34-16,-3-4 16 15,0 0-11-15,-2-7-34 16,-2-6 34-16,-2-6-25 16,0-9 4-16,2-5-7 15,-4-1-6-15,-1-5-19 16,0-14 13-16,0-8-26 16,0-9-9-16,0-3-25 15,2 3 10-15,2 4 42 16,-1 8-7-16,3 8 20 15,0 11 1-15,3 5 0 16,1 12 43-16,5 16 14 16,-2 6 35-16,1 8-25 0,-1-1-51 15,-4-5 30 1,0-4-19-16,0-5-25 0,-3-7-1 16,0-7-1-16,-3-9-68 15,-1-5-107-15,-2-15-232 16,0-4-375-16</inkml:trace>
  <inkml:trace contextRef="#ctx0" brushRef="#br0" timeOffset="42474.45">7668 4757 1318 0,'0'0'253'16,"0"0"-204"-16,0 0-30 15,0 0-19-15,0 0 110 0,29 91 14 16,-15-44-54 0,2 5-23-16,-2 1-45 0,-2-4 1 15,-3-6-3-15,-6-6-34 16,-3-8-9-16,0-5-55 16,0-10-125-16,-6-6 117 15,-6-8-41-15,1 0-41 16,0-8-40-16,3-13 164 15,2-1 64-15,6-2 169 16,0-1-1-16,2 3 25 16,12 4-42-16,3 3 0 15,10 3-38-15,1 4-51 0,3 5-22 16,2 0-37 0,0 3 7-16,-5 0-10 0,-4-1-26 15,-3-1-59-15,-9-13-124 16,0 1-116-16,-7-4-258 0</inkml:trace>
  <inkml:trace contextRef="#ctx0" brushRef="#br0" timeOffset="42648.47">7972 4732 1196 0,'0'0'250'15,"0"0"-158"-15,0 0-38 16,0 96-6-16,0-54 41 0,0-1-44 15,3-5-16 1,3-4-29-16,3-8-158 0,6-10-116 16,-5-9-281-16,1-5 38 0</inkml:trace>
  <inkml:trace contextRef="#ctx0" brushRef="#br0" timeOffset="43029.68">8251 4998 1030 0,'0'0'283'0,"0"0"-82"15,0 0-22-15,0 0-33 16,0 0-4-16,0 0-6 16,0 0-74-16,-13 0-46 15,-10 0-16-15,-2 2-1 16,-7 10-21-16,1 5 21 16,3 3-54-16,4 2 50 0,9-1 4 15,5-4-26 1,8-5-4-16,2-2-55 0,6-9 24 15,15-1-37-15,7 0-87 16,5-8 87-16,5-1 53 16,0 6 34-16,1 3 12 15,1 12 86-15,-2 17 45 16,-1 14 66-16,-6 10-84 16,-7 9 0-16,-3 5-32 15,-8 1-41-15,-5-1 53 16,-4-4-34-16,-2-3-29 15,-1-9-9-15,1-9-20 16,-1-11-2-16,-1-12-27 16,0-10-95-16,0-15-18 15,-7-16-373-15,-6-6-733 0</inkml:trace>
  <inkml:trace contextRef="#ctx0" brushRef="#br0" timeOffset="48059.37">10309 3880 157 0,'0'0'182'0,"0"0"-94"15,0 0-34-15,0 0 9 16,0 0-10-16,0 0 24 16,0 0 12-16,0 0-34 15,0 0 16-15,0 0 17 16,0 0-10-16,0 0 2 0,0 0-19 16,0 0-24-1,0 0 10-15,0 0-40 0,0 0 4 16,0 0-6-16,0 0 5 15,0 0-9-15,0 0-1 16,0 0 1-16,0 0 8 16,0 0-6-16,0 0-3 15,0 0 0-15,0 0 4 16,2-2-5-16,1-1 1 16,3 0 0-16,0 0 2 15,0-3-1-15,4 2-1 16,-1-2 0-16,2 1 3 15,2-1-3-15,-1 1 0 16,3 0 0-16,-2 1 2 16,5 0 0-16,-3 2-2 0,1 1 11 15,-2 1-10-15,-2 0-2 16,-5 0-6-16,-4 4 7 16,-3 9 0-16,0 7 20 15,0 4-20-15,-13 0 24 16,-2 4-23-16,3-6 12 15,-1-2-12-15,1-4 0 16,0-4 20-16,6-3-20 16,0-5 1-16,3-3 15 15,1-1-17-15,2 0 10 16,-1 0-10-16,-1-5-38 16,2-4 27-16,0-3 6 0,0-1 5 15,0 1-1 1,6-2-4-16,5 4 5 0,4 2-7 15,3 4 7-15,4 4 0 16,6 0 13-16,2 6 19 16,0 10 16-16,0 6-47 15,-3 3 18-15,-9 3-7 16,-5 1-12-16,-10 1 0 16,-3 0 23-16,-3 3-3 15,-18-3 39-15,-4-1-32 16,-6-5 7-16,-5-5 9 15,-2-7-28-15,1-6 35 16,0-6-15-16,4 0-10 0,6-12-25 16,9-4-25-16,5-2 9 15,8-1-9-15,5 2-76 16,0 2-11-16,14 2-151 16,-1 7-348-16</inkml:trace>
  <inkml:trace contextRef="#ctx0" brushRef="#br0" timeOffset="48220.42">10706 4286 1273 0,'0'0'562'0,"0"0"-477"16,0 0-58-16,0 0-27 15,0 0-41-15,0 0-44 16,0 0-162-16,37-36-160 0</inkml:trace>
  <inkml:trace contextRef="#ctx0" brushRef="#br0" timeOffset="48752.78">10942 3821 1428 0,'0'0'281'0,"0"0"-227"16,0 0-54-16,0 0 6 16,0 0-6-16,88-7 22 15,-55 3-6-15,1-1 14 0,-7-2-29 16,-5 3 8-16,-6 1-9 16,-11 3 0-16,-2 0 0 15,-3 0-34-15,-6 0-38 16,-13 9 61-16,-5 4-23 15,-4 5 34-15,-4 1 9 16,1 4-8-16,3-1 9 16,5 0-2-16,4-2-8 15,8-2 32-15,7-1-26 16,4-1 1-16,0-3 31 16,15 2-36-16,10-1 4 15,6-2-6-15,5 1 0 16,2 0 3-16,0 0-2 0,-4-2 23 15,-7 0 6-15,-7 0-22 16,-7-1 27-16,-10 3 2 16,-3 1-20-16,-3 3 43 15,-18 2-41-15,-4-2-7 16,-5-4 8-16,-3-1-9 16,4-7-14-16,2-1 3 15,6-4-27-15,7 0 11 16,10 0-47-16,4-4-98 15,0-9-79-15,21-15-136 16,1 3-6-16,2 0 30 0</inkml:trace>
  <inkml:trace contextRef="#ctx0" brushRef="#br0" timeOffset="49090.1">11258 3979 191 0,'0'0'608'16,"0"0"-448"-16,0 0-86 15,0 0 31-15,0 0 33 16,0 0 39-16,0 0 36 15,45 86-129-15,-29-41-45 16,5 2-39-16,2-5 9 16,2-6 1-16,2-8-9 15,-4-11-1-15,1-11 0 16,-3-6-12-16,0-2 12 16,-3-20 1-16,-3-11 8 15,0-9 1-15,-8-7-8 16,-4-2 12-16,-3-2 16 15,0 6-29-15,-9 2 53 16,-10 9 6-16,0 5-9 16,-4 11 34-16,-5 6-26 0,-5 7-57 15,-4 7-2-15,1 0-21 16,-1 15 3-16,4 9-35 16,3 8-12-16,8 1-12 15,5 13-91-15,7-5-138 16,5-9-510-16</inkml:trace>
  <inkml:trace contextRef="#ctx0" brushRef="#br0" timeOffset="49315.23">11822 3995 1320 0,'0'0'228'0,"0"0"-192"16,64 80-6-16,-34-43-30 16,-2 0 8-16,-1-4 37 15,-3-5 12-15,0-4-21 16,-4-6-36-16,0-13-111 16,-4-4-127-16,-7-1-416 0</inkml:trace>
  <inkml:trace contextRef="#ctx0" brushRef="#br0" timeOffset="49510.46">12004 4030 1558 0,'0'0'285'0,"0"0"-183"16,0 0-89-16,-45 91-11 15,27-52 27-15,3 1-20 16,1-5-1-16,3-6-8 15,5-9-26-15,3-8-12 16,3-12-135-16,0 0-111 16,3-14-342-16</inkml:trace>
  <inkml:trace contextRef="#ctx0" brushRef="#br0" timeOffset="49705.46">12152 3848 1300 0,'0'0'282'0,"0"0"-186"16,0 0-26-16,31 83 42 16,-21-36-34-16,-5 0 0 15,-2-1-30-15,0-4-48 16,1-9 13-16,1-8-13 16,2-11-72-16,2-12-102 15,-1-2-304-15,-2-4-247 0</inkml:trace>
  <inkml:trace contextRef="#ctx0" brushRef="#br0" timeOffset="50049.16">12422 3892 624 0,'0'0'1065'16,"0"0"-882"-16,0 108-161 15,0-53 0-15,0 0-21 16,3-2 22-16,7-9 54 15,5-5-47-15,3-11-15 16,1-11-15-16,2-12-27 16,1-5 4-16,-4-12 22 15,2-17 1-15,-7-9-1 16,-3-6 1-16,-7-5 0 0,-3 1 13 16,-3 3 2-1,-16 6-10-15,-6 5 18 0,-6 6-15 16,-5 7 43-16,-2 9-30 15,1 10-14-15,4 2-10 16,3 7 4-16,6 11-2 16,7 4-31-16,6 0-46 15,5-2-1-15,6-3-112 16,0-6-170-16,6-7-326 0</inkml:trace>
  <inkml:trace contextRef="#ctx0" brushRef="#br0" timeOffset="50349.31">12596 3581 1209 0,'0'0'297'16,"0"0"-195"-16,0 0-101 16,0 0 15-16,97-36 25 15,-78 36 58-15,-2 0 58 16,-2 8-96-16,-2 9-8 15,-4 5 13-15,-5 7-35 16,-4 5 25-16,0 3-56 16,-7 1 15-16,-5-1-6 15,0-6-8-15,2-7 17 16,5-7-18-16,5-4-2 16,0-6 2-16,2 0-12 15,14-6-26-15,8-1-1 0,18-4-33 16,-5-9-111-1,-4-2-424-15</inkml:trace>
  <inkml:trace contextRef="#ctx0" brushRef="#br0" timeOffset="50853.63">13015 3811 1405 0,'0'0'307'15,"0"0"-264"-15,-3 78-42 16,3-43-1-16,0-6 0 0,0-3 48 16,3-9-1-1,8-5-40-15,-2-7-7 0,1-5-118 16,-1 0-30-16,0-9 79 16,3-6-77-16,-3-3-72 15,-2 2-43-15,2 4 220 16,-3 11 41-16,0 1 220 15,-3 21 54-15,0 15-4 16,-1 7-135-16,-1 8-40 16,-1-1-49-16,2-5 14 15,-2-6 26-15,1-9-65 16,1-8-4-16,-1-12-17 16,3-7-16-16,1-3-19 15,-1-10-89-15,4-17 64 16,1-10-34-16,1-7-107 0,1-4-70 15,-2 1 81-15,1 7 71 16,-1 14 119-16,0 13 93 16,1 13 46-16,-1 9 96 15,0 21 5-15,3 9-58 16,-3 6-75-16,0-1-64 16,-3-4 20-16,3-9-22 15,-6-9-40-15,5-10-1 16,-2-12-123-16,-2-10-402 15,0-14-808-15</inkml:trace>
  <inkml:trace contextRef="#ctx0" brushRef="#br0" timeOffset="51251.84">13504 3582 1107 0,'0'0'255'16,"0"0"-178"-16,0 134-39 15,0-50 126-15,-1-6 4 16,-5-10-33-16,0-13-39 15,6-19-87-15,0-2 10 16,0-3-19-16,0-13-14 0,9-11 7 16,9-7-65-16,7-1 68 15,8-15 4-15,7 1 0 16,5 1 12-16,1 4-12 16,-1 10 0-16,-2 0-13 15,-1 11 13-15,-8 6 0 16,-5 2 18-16,-6 1-12 15,-9 0-12-15,1 4-53 16,-9-6-159-16,-5-2-514 0</inkml:trace>
  <inkml:trace contextRef="#ctx0" brushRef="#br0" timeOffset="53006.81">10602 4789 993 0,'0'0'558'0,"0"0"-491"0,0 0-67 16,0 0-72-1,0 0 27-15,0 0 36 0,0 82 18 16,-2-39 39-16,-1 4-19 16,0-3 0-16,2-4 14 15,1-7-31-15,0-12 38 16,0-5-39-16,4-6-11 16,11-6 0-16,8-2-3 15,7-2 3-15,6 0 15 16,3-10-5-16,2 0 5 15,-1-2-15-15,-1 0-86 16,-5-4-116-16,-10 4-285 16,-11-1-220-16</inkml:trace>
  <inkml:trace contextRef="#ctx0" brushRef="#br0" timeOffset="53265.51">10857 4850 1106 0,'0'0'198'15,"0"0"-128"-15,0 0-43 16,-3 106-11-16,3-53 144 16,0 6-32-16,0 4-63 15,0-3-3-15,0-5-62 16,3-7 9-16,1-10-9 0,-1-7-26 15,0-14 8-15,0-5-88 16,0-12-117-16,0 0-292 16,0-6-379-16</inkml:trace>
  <inkml:trace contextRef="#ctx0" brushRef="#br0" timeOffset="53789.56">11139 4900 1107 0,'0'0'206'0,"0"0"-185"16,0 73-20-16,-5-38 17 16,2-1 8-16,2-1 62 15,1-6 37-15,0-4-88 16,3-5-8-16,9-4-29 15,4-4 1-15,5-4-1 16,6-4 1-16,7 0-2 16,5-2 1-16,0 0-107 15,7-7-19-15,-7-5-133 16,-13 3-264-16</inkml:trace>
  <inkml:trace contextRef="#ctx0" brushRef="#br0" timeOffset="54060.7">11361 4887 529 0,'0'0'511'16,"0"0"-416"-16,0 0-70 15,-4 113 36-15,4-59 53 0,0 17 43 16,0-6-36-16,3 2-88 16,1-6-5-16,3-13-28 15,1-3-14-15,-2-11-52 16,1-15-97-16,-2-9-147 16,1-10-277-16</inkml:trace>
  <inkml:trace contextRef="#ctx0" brushRef="#br0" timeOffset="54390.56">11626 4898 324 0,'0'0'953'0,"0"0"-789"16,0 72-113-16,0-33-22 16,0 3-28-16,0-1 78 15,2-4 14-15,10-8-42 16,6-3-1-16,1-11-41 15,11-6-9-15,1-6-59 16,2-3-105-16,12-12-51 16,-8-5-143-16,-7-3-310 0</inkml:trace>
  <inkml:trace contextRef="#ctx0" brushRef="#br0" timeOffset="54580.87">11943 4914 1024 0,'0'0'776'16,"0"0"-668"-16,-14 103-51 15,13-50-57-15,1 5 15 16,0-2-5-16,0-2-8 16,0-6-4-16,7 0-74 0,5-13-263 15,-6-9-544-15</inkml:trace>
  <inkml:trace contextRef="#ctx0" brushRef="#br0" timeOffset="55605.38">12280 5036 901 0,'0'0'342'16,"0"0"-191"-16,0 0-128 16,0 0-10-16,0 0-5 15,0 0 24-15,0 0 69 16,35-7 28-16,-21 32-49 15,2 8-14-15,-2 6-39 16,-5 6-27-16,1 0 25 16,-7-4-24-16,-3-7 27 15,0-8 4-15,0-7-26 16,0-9 0-16,0-7-6 16,0-3-16-16,0-3 14 15,0-18 1-15,0-8-8 16,0-10 1-16,0-5-50 0,0-1 23 15,2 3 7 1,5 11 22-16,5 9 5 0,-2 13 2 16,3 9-1-16,0 14 48 15,-1 19-29-15,-3 8 30 16,-2 3-35-16,-2 1-12 16,-4-7 42-16,1-9-10 15,-1-8-5-15,1-11-19 16,1-8-10-16,0-2-50 15,3-16-5-15,4-12-55 16,2-9 7-16,4-7-90 16,1-5 75-16,1 6-13 15,-3 7 21-15,2 15 110 0,-3 15 55 16,1 6 66 0,-3 24 88-16,-2 12-61 0,1 8-64 15,-4 1-23-15,-2-3-27 16,-2-6 19-16,1-7-18 15,-3-12-34-15,4-12-2 16,1-5-19-16,5-12-59 16,2-18 8-16,3-10-105 15,5-6 0-15,1-2 55 16,1 4 36-16,1 9 85 16,-3 11 0-16,-2 14 75 15,-3 10 104-15,-1 14 7 0,-4 18-38 16,-2 13-56-16,-3 4-63 15,-2 2 32-15,-4-1-25 16,0-6 14-16,0-6 23 16,0-11-59-16,0-11-4 15,0-13-10-15,0-3-78 16,3-22 37-16,3-14-27 16,2-11 2-16,1-6 5 15,2 3-58-15,0 7 64 16,-2 13 39-16,1 13 16 15,-2 12 65-15,-1 5 43 16,2 22 30-16,-3 11-15 16,2 7-83-16,-4 3-6 15,-1-3-22-15,0-5-11 16,0-11 31-16,1-8-32 0,-1-10-18 16,0-6-44-16,0-6-108 15,2-17 69-15,-1-12-90 16,1-33-133-16,1 9-204 15,-5 0-7-15</inkml:trace>
  <inkml:trace contextRef="#ctx0" brushRef="#br0" timeOffset="55811.18">13127 4662 523 0,'0'0'643'0,"0"0"-462"16,0 0-75-16,0 0 0 15,0 0 73-15,45 106-21 16,-35-19-80-16,0 0 3 15,-5-12-45-15,1-26 6 0,-3-14 7 16,-1 2-42-16,-1 0-14 16,1-1 4-16,-2-9-35 15,0-11 14-15,0-6-90 16,0-10-176-16,0 0-366 16,0 0-385-16</inkml:trace>
  <inkml:trace contextRef="#ctx0" brushRef="#br0" timeOffset="56029.9">13258 5000 608 0,'0'0'631'0,"0"0"-454"0,0 0-115 16,0 0-11-16,0 0 15 15,0 0-8-15,93-31 35 16,-65 31-46-16,5 0-22 15,1 0-3-15,2 0-22 16,-2 0-21-16,-4 0-53 16,2-12-120-16,-10 0-64 15,-6-3-302-15</inkml:trace>
  <inkml:trace contextRef="#ctx0" brushRef="#br0" timeOffset="56244.6">13533 4610 732 0,'0'0'605'16,"0"0"-377"-16,-6 88-112 15,6-34-53-15,0 8 41 16,0 5-52-16,0-12 11 16,0 1-23-16,0-8-39 15,4-13-2-15,1-12-15 16,1-14-98-16,3-9-146 15,12-20-103-15,-2-8-192 16,0-2-99-16</inkml:trace>
  <inkml:trace contextRef="#ctx0" brushRef="#br0" timeOffset="56792.51">13806 4973 907 0,'0'0'621'16,"0"0"-415"-16,0 0-111 0,0 0 10 15,0 0-17-15,0 0-10 16,0 0 6-16,18 36-46 15,-33-36-15-15,-8-9-23 16,-5-2-52-16,-3 3 29 16,-2 5 5-16,3 3 2 15,3 14 10-15,6 14-6 16,8 6 12-16,7 7 3 16,4-4-3-16,2-3-12 15,5-7-1-15,11-9-24 16,5-9-8-16,3-9-140 15,3-4 67-15,1-19 16 16,0-5-93-16,1-3 11 16,-4 1 123-16,-1 10 61 15,-2 7 130-15,-1 13 65 0,-1 0 9 16,2 24-63-16,0 12-79 16,-1 12-34-16,-3 22-27 15,2 17 0-15,-5 19 46 16,-4 6-38-16,-5-7 10 15,-6-12-9-15,0-13-10 16,-3-14-10-16,-10-13-14 16,-2-12-7-16,-7-5 30 15,-8 1-7-15,-3-1 8 16,-7-5 4-16,-2-15 28 16,2-16 22-16,-1-7-54 0,7-27-9 15,6-23 9-15,13-25 4 16,15-22 12-16,22-6-3 15,25 5-13-15,2 26-7 16,-3 25-9-16,-7 17-38 16,0 8 51-16,7 2-47 15,16-6-14-15,-8 6-65 16,-11 10-599-16</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6-23T12:37:11.753"/>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
  </inkml:definitions>
  <inkml:trace contextRef="#ctx0" brushRef="#br0">4875 13730 459 0,'0'0'40'16,"0"0"35"-16,0 0-8 16,0 0 106-16,0 0-92 15,0 0-29-15,-1 0 3 16,1 0 3-16,0 0 14 0,0 0-19 16,0 0-21-16,0 0-1 15,0 0 11-15,0 0-9 16,0 0 3-16,0 0 2 15,0 0 16-15,0 0 7 16,0 0-3-16,0 0-10 16,0 0 1-16,0 0-2 15,0 0 9-15,0 0-20 16,0 0-2-16,0 0-17 16,0 0-17-16,0 3 2 15,0 5-2-15,0 8 1 16,3 3 7-16,6 8-6 0,0 4-1 15,1 4 0 1,1 4 5-16,-2 3-5 0,4 3 6 16,-2 3-7-16,-1 0 0 15,2-2 2-15,-3-1-2 16,-1-8 1-16,-4-4 1 16,2-5-2-16,-2-4 0 15,-2-1 1-15,1-3 0 16,0-3 0-16,-2 1 0 15,2-4-1-15,-1-2 1 16,1 0 7-16,-3-4-8 16,3 0 0-16,-3-3-1 15,4 1 0-15,-4-3 0 0,3-1 0 16,-3 1 0 0,0-1 0-16,3-2-18 0,-1 0-7 15,-1 0 4-15,1 0 13 16,-1 0 9-16,2 0 15 15,0 0-5-15,2 0-3 16,-1 0 5-16,5 0-11 16,0 0 6-16,3 0 8 15,3 0 11-15,4 0-13 16,-1 0 6-16,6 0 0 16,1 0-6-16,2 0-4 15,1 0 0-15,2 0-7 16,0 0 5-16,-3 0-6 15,2 0 1-15,0-2-1 16,1-1 5-16,0 2-5 0,1 0 0 16,-1-1 0-16,0 2 0 15,1 0 0-15,-1 0-1 16,-3 0 9-16,4 0-9 16,-2 0-1-16,-1 0 0 15,5 6 1-15,0-1 6 16,1 4-5-16,3-2-1 15,6-2 8-15,3 0-7 16,4-3 7-16,2 0-2 16,0-1 3-16,5 1 0 15,-2-2-3-15,2 0-5 16,-2 0 7-16,0 0-7 0,-1 0 6 16,-6 0 2-16,-2 0-8 15,-7 0 0-15,-2 0 5 16,-3 0 0-16,-2 0-4 15,-4 3 6-15,-4-1-2 16,-8 1-4-16,-1-3 5 16,-3 2 3-16,-6-2-2 15,0 1 2-15,-3 1 1 16,0-1 0-16,0-1 1 16,0 1 4-16,-3-1-7 15,3 0-3-15,-3 0-6 16,0 0-1-16,0 0-24 15,0 0-43-15,4 0-95 0,-2 0-199 16,-1-12-267 0,1 0-363-16</inkml:trace>
  <inkml:trace contextRef="#ctx0" brushRef="#br0" timeOffset="467.27">6797 13808 515 0,'0'0'287'16,"0"0"-168"-16,0 0-38 15,0 0 13-15,0 0-3 16,0 0-33-16,0 0-2 16,-3 4-31-16,3 6-3 15,0 9 26-15,0 6 4 16,0 9 26-16,1 7 17 15,4 9-31-15,-2 4 0 16,1 5-16-16,1 0-24 16,0 2-1-16,0-3-2 0,1-5 14 15,0-6-9-15,-1-9 5 16,-1-7 1-16,0-10-11 16,-1-8-14-16,0-5 9 15,-1-6-16-15,-1 0-22 16,1-2 9-16,-1 0-2 15,1 0 5-15,1 0-18 16,0 0-186-16,0 0-446 0</inkml:trace>
  <inkml:trace contextRef="#ctx0" brushRef="#br1" timeOffset="11731.46">11452 13902 803 0,'0'0'235'16,"0"0"-129"0,0 0 16-16,0 0-4 0,0 0-16 15,0 0-7-15,-6-6-30 16,6 5-18-16,0 1-8 16,0-1-10-16,0 1 1 15,0-2-4-15,0 1-6 16,0-5-5-16,0-1-8 15,5-5-6-15,5-3 0 16,2-2 0-16,3-1-1 16,4 0 0-16,3-1 1 15,4-1-2-15,-2 5 1 16,10 1 0-16,-1 2-1 16,3 8-1-16,-1 4-4 15,0 0-2-15,-1 13 0 0,-4 7-3 16,-5 4-10-16,-4 4-4 15,-7 3 3-15,-4 0 5 16,-9 3 17-16,-1 1 12 16,-1 0 12-16,-17 1-15 15,-6 3 0-15,-2-3-9 16,-6-3 0-16,-1-5 6 16,2-3-4-16,4-8 4 15,2-6-5-15,5-4 9 16,4-6-9-16,5-1-1 15,4 0-22-15,1-3-9 16,6-7 6-16,0-2-33 0,0-4 11 16,0 1 7-16,10-2 2 15,3 0 17-15,3 2 5 16,2-2 16-16,4 5-1 16,5 1 1-16,4 4 0 15,4 3 1-15,2 4 1 16,1 0 4-16,1 11-5 15,-3 9 12-15,-1 3 4 16,-7 8 31-16,-1 4 5 16,-7 3 3-16,-4 3-2 15,-9 4-27-15,-3 2-14 16,-4-1-3-16,0 2 9 16,-14-2-7-16,-7-2-2 0,-2-3-9 15,-2-7 11-15,-3-8 10 16,-2-4 14-16,-3-10 13 15,-3-5-11-15,-5-7-14 16,-1 0-23-16,-4-2 8 16,2-13-9-16,4-2 15 15,1-1 1-15,8-2-6 16,7 3-3-16,1 2-6 16,6 3 1-16,5 1-1 15,0 4 5-15,7 1-6 16,1 1-1-16,2 3-8 15,1 2-36-15,1 0-87 16,0 0-87-16,6 0-66 0,9 10-98 16,-2-3-318-16</inkml:trace>
  <inkml:trace contextRef="#ctx0" brushRef="#br1" timeOffset="12315.56">12672 14270 401 0,'0'0'604'16,"0"0"-481"-16,0 0-58 16,0 0-39-16,0 0 7 0,0 0 53 15,0 0 14-15,-4 63 29 16,4-27-15-16,7 22-31 16,6 24-19-16,5 27 5 15,-3 12-27-15,0-7-12 16,0-12-4-16,-4-28 2 15,-3-15 1-15,-2-14-8 16,-1-6-7-16,3 5 4 16,-1 2 0-16,-1 3 4 15,1-10-6-15,-2-6-6 16,1-9-5-16,-3-7-5 16,1-8-15-16,-1-6-23 15,-3-3-36-15,0-7-132 0,0-34-51 16,0 3-325-1,-9-4-207-15</inkml:trace>
  <inkml:trace contextRef="#ctx0" brushRef="#br1" timeOffset="12887.25">12672 14591 3 0,'0'0'1202'15,"0"0"-1012"-15,0 0-130 16,0 0-50-16,0 0-3 16,-6-74 53-16,18 57 36 15,0-4-13-15,7 1-23 16,2-2-28-16,3 3-10 0,3-1 1 16,3 4-7-16,1 0-6 15,2 5-2-15,3 1 2 16,2 6-1-16,1 4-2 15,0 0 9-15,0 6-8 16,-2 8-6-16,-1 4 7 16,-3 3-7-16,-5 4-1 15,0 0 12-15,-4-2-5 16,-4 4-7-16,-4-2 1 16,-4-2 11-16,-7 1-3 15,-4 2-9-15,-1-1 26 16,-3 2-11-16,-14-1-15 0,-5 2 0 15,-6-5 21-15,-8 0-13 16,-1-7-1-16,-9-4 3 16,-5-7-11-16,-2-5 0 15,3 0 8-15,5 0 9 16,5 0 27-16,10-5-2 16,5 3-8-16,8-3-8 15,4 0-8-15,4 3 1 16,3-1-7-16,3 0-5 15,1 2-6-15,1 1-1 16,1 0 0-16,0 0 0 16,0 0-9-16,0 0-21 15,0 0-51-15,-3 0-77 0,1 0-117 16,-2 7-720-16</inkml:trace>
  <inkml:trace contextRef="#ctx0" brushRef="#br1" timeOffset="32717.16">10378 15768 55 0,'0'0'649'0,"0"0"-542"16,0 0-69-16,0 0-4 16,0 0 44-16,-6 2 71 15,6-2-17-15,0 0-25 16,0 0-27-16,0 0-23 15,0 0 4-15,0 0 19 16,0 0 9-16,0 0-44 16,0 0-12-16,0 0-12 15,0 0-9-15,0 0-6 16,0 0-5-16,6 0 4 16,3 2 16-16,6-2 1 15,1 0-2-15,5 0-14 0,3-14 10 16,3-3-1-16,4-6-3 15,5-5 45-15,1-6-21 16,5-6-15-16,4-3-10 16,2-4-2-16,4-1-8 15,0-1 5-15,2 0-5 16,-3 3 0-16,-2 3-1 16,-4 6-1-16,-5 3-8 15,-3 4 3-15,-7 5 6 16,-6 4-21-16,-4 3 21 15,-6 7 0-15,-3 2 0 16,-1 1 2-16,-4 3-1 0,-1-1 1 16,-1 2-1-16,2-3 0 15,0 0 0-15,3-3 1 16,-3-1-1-16,5-3-1 16,-3 0-7-16,1 2-24 15,-3 1-12-15,0 2 15 16,-4 5 12-16,1 2 8 15,-3-1 8-15,0 3 2 16,0 0-1-16,0 0 7 16,0 0-2-16,0 0-5 15,0 0-1-15,0 0-2 16,0-2 1-16,4 2 1 16,-4 0 1-16,0 0-1 0,0 0 0 15,0 0 0-15,0 0 0 16,0 0-1-16,0 0 0 15,0 0-8-15,0 0-4 16,0 0 1-16,0 0 1 16,0 0 8-16,0 0 3 15,0 5 6-15,0 0-5 16,0 5 6-16,0 5-6 16,0 5-1-16,0 2 7 15,3 4-1-15,5 0-4 16,1-3-1-16,1-1 1 15,-3-5 1-15,1-2 5 16,-2-2-8-16,0-5 1 0,-2 0 0 16,-1-4 1-1,-3-4 2-15,2 0-2 0,-2 0-2 16,0 0 7 0,0-4 2-16,0-11-2 0,-9-5-6 15,-3-3-1-15,-2-5-1 16,-5-1-1-16,0-2-7 15,-2-1 0-15,0 2 2 16,2 2-3-16,1 2 8 16,3 4-9-16,4 5 5 15,2 6-3-15,4 3 9 16,2 4 1-16,1 4 0 16,1 0-1-16,-1 0 0 15,2 0-1-15,-1 0-10 16,1 0 5-16,0 0 6 0,0 0 9 15,0 0-7-15,0 0-1 16,0 0 0-16,0 0 0 16,0 0 1-16,0 0-2 15,4 0 0-15,2 0 0 16,3 2 9-16,0-2-7 16,0 0-1-16,6 0 5 15,-3 0-5-15,4 0 9 16,1 0-8-16,0 0 4 15,4-2-5-15,-3 1 0 16,3 0-1-16,1 1 3 16,-2 0-2-16,1 0 0 0,-2 0 1 15,-1 2-2 1,0 4 1-16,-2 1 0 0,1 0 0 16,-4 1 0-16,0-3 1 15,-5 0-1-15,0-2-1 16,-4 1 0-16,-1-1 0 15,-3 0 0-15,0 0-2 16,0 0 2-16,0 5 0 16,0 1 9-16,-6 6 1 15,-3 3-9-15,-2 5 0 16,-3 6 1-16,0 2-1 16,-4 3 5-16,-1 0-5 15,-1 3 0-15,0 0 8 16,-1-2 4-16,6-2 7 15,0-2-7-15,0-6-2 0,7-3-4 16,0-5 6-16,2-8 1 16,4-1-6-16,1-8 0 15,1 0-7-15,0 0 0 16,0 0 0-16,0 0 5 16,0 0-5-16,0 0 9 15,0 0-10-15,0 0 0 16,0 0-44-16,0 0-22 15,0 0-60-15,0-12-163 16,1-1-28-16,-1-3-299 0</inkml:trace>
  <inkml:trace contextRef="#ctx0" brushRef="#br1" timeOffset="34434.3">11142 14922 504 0,'0'0'218'0,"0"0"-113"15,0 0-11-15,0 0 43 16,0 0 22-16,31 73-12 16,-16-48-57-16,1 6-19 15,2 1-4-15,-1 2-13 16,-1-1-24-16,-2-3 2 16,-1 0 5-16,-4-7-20 15,-3-1-8-15,-2-5 0 16,-2-6-2-16,1-3-5 15,-3-3-1-15,0-3 0 16,0-2 12-16,0 0 2 16,0 0-6-16,0-10-8 15,-3-4-2-15,-6-5 2 0,-3-3 7 16,-1-4 3 0,0-2-9-16,2 0 4 0,0 0-6 15,4 2 6-15,-1 2 0 16,1 5-6-16,4 5 0 15,1 3 2-15,2 4-1 16,-1 3 0-16,1 3 0 16,0 1 5-16,0 0 6 15,0 0 3-15,0 3-15 16,1 14 1-16,13 9 3 16,2 9 21-16,3 5 4 15,1 1-14-15,-2-4-14 16,-6-9 0-16,1-9 5 15,-7-7-5-15,-4-8 0 16,-1-4 11-16,-1 0-3 0,0-3 0 16,-3-11-9-1,-9-5-8-15,-3-5 1 0,-1-5 6 16,-2 0-9-16,-1-3 4 16,2 1 5-16,1 3-1 15,2 3 1-15,5 5 1 16,2 4 0-16,3 7 1 15,1 4-1-15,3 4 1 16,0 1 5-16,0 0 4 16,0 0-3-16,0 0-7 15,0 0 0-15,0 0 0 16,0 0-1-16,0 0 1 16,6 0 0-16,2 0 1 0,1 0 0 15,2-1 1-15,4-1 5 16,0-1 1-16,2 1-2 15,3-1-5-15,4-1 0 16,0-2 1-16,1 0-1 16,0 1 5-16,2-2-6 15,-4-3 1-15,-1 4 0 16,0 0-1-16,-5 2 0 16,1 0 1-16,-5 2-1 15,-1 1 2-15,-3 1-1 16,-3 0 0-16,-3 0 1 15,3 0 5-15,-5 4 4 0,2 3-3 16,-3-1-8 0,0 0 6-16,0 5 13 0,0 0-19 15,0 4 22-15,0 1-7 16,-4 4-5-16,-3 2-8 16,-4 3 6-16,2 1-7 15,-4 6 0-15,-1-1 0 16,-4 5 1-16,-1-2-1 15,-4 4 0-15,1-4 0 16,0 0 0-16,2-5 1 16,1-1-1-16,5-7-1 15,3-5 1-15,5-6 0 16,1-3 0-16,4-3-1 0,-1-2 0 16,2-2 0-1,0 0-1-15,0 0-6 0,0 0 7 16,0 0 0-16,0 0 0 15,0 0 0-15,0 0 1 16,0 0-1-16,0 0 0 16,0 0 0-16,0 0-1 15,0 0 1-15,0-2-1 16,2-2-4-16,2-4 5 16,5-5 9-16,3-5-8 15,2-5 7-15,5-6-7 16,-1-3 0-16,4-6 1 15,2 1-2-15,-2 1 1 16,-1-1-1-16,-1 7 1 16,-5 2-1-16,-1 4 2 0,-4 7-1 15,-4 5-1-15,-2 4 0 16,-1 2 2-16,-3 2-1 16,0 0 1-16,1-1-2 15,-1 0 1-15,0 0-1 16,0 1 1-16,0 0 0 15,-1-1-1-15,-8 1-11 16,0 2 5-16,-2-1-19 16,-3 1-4-16,-1-1 17 15,-3 1 12-15,-3 0 0 16,0-1 1-16,-6 2-1 16,-1 1-3-16,-2 0-16 0,-1 0 12 15,1 3 1-15,0 7-21 16,8-1 27-16,4 2 0 15,1-3 1-15,8-2 0 16,5-3 7-16,1-3-8 16,3 0 0-16,0 0 0 15,0 0-12-15,0 0 12 16,0 0 0-16,1-3 2 16,4-2-1-16,1 3-1 15,1-3-9-15,5 3-117 16,-3-3-174-16,0 4-442 0</inkml:trace>
  <inkml:trace contextRef="#ctx0" brushRef="#br1" timeOffset="35846.31">9142 16157 146 0,'0'0'382'16,"0"0"-203"-16,0 0-69 15,0 0-21-15,0 0 5 16,0 0 68-16,0 0-13 16,0-16-34-16,0 13-13 15,0 1-16-15,0-1-15 16,0 1-30-16,0-5-22 15,0 2-9-15,3-3-1 0,0-4-8 16,2 3 7-16,1-3-2 16,0 0-4-16,3 2-1 15,-1-2 0-15,5 0 5 16,-1 3-4-16,0 1 6 16,-3 0-2-16,0 3-4 15,1 1 6-15,-1 4-6 16,-1 0 10-16,1 0-5 15,0 2 0-15,0 10 3 16,-2 5-8-16,3 2 27 16,-2 6-2-16,-2 1-1 15,5 6-1-15,-3 2-2 16,0 3-14-16,-2 1 1 0,-2 2 1 16,-2-1 4-16,1 0-1 15,-3-3-14-15,0-2 19 16,0-4-3-16,0-6-6 15,0-2-4-15,0-6-5 16,0-6-1-16,0-6 7 16,0-1-6-16,0-3 1 15,0 0-1-15,0 0 13 16,0 0-3-16,0-2-5 16,0-3 3-16,0-7 6 15,-3-2-9-15,-2-4-5 16,2-3-1-16,0-5 1 15,2-1-1-15,-1 0 0 0,2-3-1 16,0 2-5 0,0-1-2-16,0 2 2 0,3 2-5 15,5 1 5-15,2 0 5 16,1 1-1-16,1 0 0 16,1 2 1-16,1 2 1 15,2-1 0-15,-1 4-1 16,1 2 1-16,-1 3-2 15,1 4 1-15,-2 1 0 16,1 4-1-16,-2 2-4 16,2 0 5-16,-3 0 1 15,3 8 0-15,-3 4 1 0,2 7-1 16,-1 0 0 0,-1 3 0-16,1 5-1 0,-4 1 1 15,0 6-9-15,0 2 9 16,-3 3 6-16,-2 0-5 15,-1 0 5-15,-1-5 2 16,-2-1 8-16,0-9-1 16,3-3 1-16,-3-2-7 15,0-7-3-15,0-1-4 16,0-3-1-16,0-4 5 16,0-1-5-16,0-3 0 15,3 0-1-15,-3 0 0 16,0 0 0-16,0 0 0 15,2 0-15-15,-2 0-28 16,1 1-63-16,1 3-185 0,-1 4-440 16</inkml:trace>
  <inkml:trace contextRef="#ctx0" brushRef="#br1" timeOffset="37461.32">9846 16109 487 0,'0'0'162'16,"0"0"-112"-16,0 0-6 0,0 0 47 15,0 0 16-15,0 0-6 16,0 0-4-16,0 0-18 16,0 0-8-16,1 0-1 15,1 2-9-15,3-2-5 16,0 1-5-16,1-1 9 16,0 0 4-16,2 1-4 15,0-1-2-15,3 0 2 16,1 0-13-16,3 0-13 15,0 0-10-15,1 0-7 16,3-2-6-16,-1-3 5 16,0 1-5-16,6-2-5 15,-5 2 2-15,1-1 9 0,-4 2-6 16,-4 0-5 0,0 1-6-16,-6 2 1 0,0 0 0 15,-5 0 0-15,1 0-1 16,-2 0-1-16,0 0-54 15,0 0-74-15,0 0-106 16,-2 0-348-16</inkml:trace>
  <inkml:trace contextRef="#ctx0" brushRef="#br1" timeOffset="37889.47">9923 16290 468 0,'0'0'197'16,"0"0"-99"-16,0 0-12 15,0 0 13-15,0 0 24 16,0 0 9-16,0 0-13 15,8 0-11-15,1 0-7 16,2 1 6-16,3 2-18 16,4 0 15-16,0 0-32 15,3 0-25-15,-1-1-11 16,-3 1-8-16,4 0 0 16,-4-2-5-16,-1 2-1 0,-3-2-1 15,-1 2-8-15,-3 0-3 16,3 2 1-16,-5-5-10 15,-2 3 0-15,-2-1 1 16,0-2-2-16,-3 0 0 16,1 0-7-16,-1 0-41 15,2 0-72-15,1-12-116 16,1 2-250-16,-3-3-359 0</inkml:trace>
  <inkml:trace contextRef="#ctx0" brushRef="#br1" timeOffset="38911.25">10327 16043 867 0,'0'0'337'0,"0"0"-241"16,0 0-66-16,0 0-15 15,0 0 4-15,0 0 40 0,0 0-4 16,14-28-8-16,-7 16-12 15,2 2-6-15,4 0 4 16,-2-1 12-16,4 2-5 16,0 2-1-16,0 5-5 15,3 2-11-15,-1 0-5 16,0 0-7-16,1 12 22 16,-3 5 8-16,-2 3-21 15,-4 4 17-15,-4 5-9 16,-4 2-15-16,-1 1-13 15,0 1 6-15,-7 0-6 16,-8-3 13-16,1-4-2 0,-2-6-9 16,1-5-1-16,6-8 5 15,-3-4-6-15,5-3-25 16,1 0-12-16,1-3 37 16,-2-7-31-16,4-6-3 15,3 0 4-15,0 0 19 16,0-1 10-16,0 0 1 15,7 3-1-15,4-1 1 16,-1 4 0-16,5 1 6 16,2 2 3-16,0 1 6 15,0 4 5-15,5 1-1 16,0 2-1-16,2 0-12 16,-1 10-5-16,1 4 11 0,-2 3-3 15,-1 2 5-15,-5 1 1 16,-1 1 18-16,-1 0-18 15,-7 2 4-15,-1-1-4 16,-3 2 0-16,-3 3-14 16,0 1 0-16,0 2-1 15,-6-1 7-15,-3 1-7 16,-3-4 8-16,-1 0-7 16,-2-4 5-16,-1-4 11 15,0-2-3-15,0-6-6 16,-2 0 3-16,3-4 4 15,0-1 0-15,-1-5-6 16,1 0-8-16,-3 0 30 0,-1 0-16 16,1 0-14-1,-3-2 17-15,0-4 0 0,3 0-1 16,-1-1-8 0,2 3 2-16,1-4-10 0,2 2 1 15,1 2-2-15,3 0 6 16,2 0-5-16,-2 2-1 15,8 0 0-15,-2 2 1 16,2-3 1-16,-1 3-2 16,2 0-6-16,-1 0-8 15,2 0-21-15,0 0-20 16,0 0-37-16,0 0-70 16,0 10-131-16,0 4-276 15,0 1-101-15</inkml:trace>
  <inkml:trace contextRef="#ctx0" brushRef="#br1" timeOffset="41214.78">13206 15115 720 0,'0'0'244'0,"0"0"-114"15,0 0-8-15,0 0 4 16,0 0-14-16,0 0-38 15,0 0-26-15,0 0 6 16,0 0-3-16,0 0 5 16,0 0-18-16,0 0 5 15,0 0-7-15,0 2 5 16,0 6-4-16,3 5 19 16,6 6-14-16,3 7-10 0,3 7 21 15,4 8-10-15,5 7-9 16,1 2-13-1,4 2-2-15,-4-4-7 0,2-2 1 16,-3-5-4-16,-3-6 6 16,-6-5-1-16,-1-5-8 15,-1-5-5-15,-4-3 0 16,-1-3-1-16,-2-2 1 16,0-3 4-16,-3-1-5 15,0-4-2-15,-1 1-24 16,-1-2-23-16,-1-3-25 15,0 0-54-15,-12 0-147 16,-4-9-342-16,1-1-66 0</inkml:trace>
  <inkml:trace contextRef="#ctx0" brushRef="#br1" timeOffset="41576.48">13214 15595 1018 0,'0'0'210'0,"0"0"-154"16,0 0-37-16,0 0 48 16,0 0 37-16,0 0-16 15,0 0-20-15,-3-1-18 16,3 1-10-16,7 0 57 16,8 10-1-16,4 1 7 15,5 3-22-15,5 0-34 16,5 1-13-16,4-3-5 0,1-1 4 15,2-2-13 1,0 1-2-16,-2-2-3 0,-1 0-3 16,-7 1-12-16,-4-2 0 15,-5-1 1-15,-7 2 0 16,-2-3 5-16,-7-1-5 16,-1-1-1-16,-4-3 0 15,1 0-26-15,-2 0-78 16,0 0-114-16,0-22-64 15,0 2-208-15,0-1-257 0</inkml:trace>
  <inkml:trace contextRef="#ctx0" brushRef="#br1" timeOffset="41854.56">13647 15400 876 0,'0'0'386'0,"0"0"-251"16,0 0-115-16,0 0-11 16,0 0-1-16,0 0 26 15,0 0 1-15,-19 84 8 16,16-46 8-16,-3 5 6 16,-1 1-3-16,-2 1 9 15,1-1-6-15,-1-4-12 16,-1-8-11-16,1-5-17 15,3-5-16-15,1-8-1 0,1-6-34 16,1-5-100-16,0-3-82 16,0 0-510-16</inkml:trace>
  <inkml:trace contextRef="#ctx0" brushRef="#br1" timeOffset="43408.05">13200 16482 681 0,'0'0'248'15,"0"0"-154"-15,0 0-22 16,0 0 60-16,0 0-18 16,0 0-34-16,0 0-25 15,6 0 22-15,0 0-2 16,3 0-14-16,0-2 10 16,1-4-21-16,4-3-12 0,1 0-6 15,1-5-7 1,-1-3 4-16,3-3-7 0,0-3-8 15,0-3-3-15,-2-3-2 16,2-3 0-16,-2-2-8 16,-2-2 1-16,-2-2-2 15,0-1 0-15,-6-2 2 16,-2 0-2-16,-2 2 0 16,-2 0 0-16,0 2-1 15,-3 2 0-15,-6 3-1 16,1 7 1-16,-2 3 0 15,1 4 0-15,1 3 0 16,0 5 0-16,2 2 0 16,1 4-8-16,-1 0 7 15,4 3-6-15,-2 1-17 0,1 0-11 16,-3 0-13-16,0 0-3 16,2 9 32-16,-2 2-2 15,0 3 16-15,-3 6 6 16,4 2-1-16,1 4 1 15,1 3 0-15,0 3 0 16,1 0 2-16,1 1 6 16,1-1-2-16,0 1-5 15,0 1 14-15,1 2-5 16,10 3 3-16,2-2 5 0,2 3-1 16,4 1 2-1,1-2-7-15,2 0-3 0,2-3 3 16,-2-2-11-16,0-5 18 15,1-5-3-15,0-2-6 16,-4-5 2-16,4-5-11 16,-1 0 5-16,-3-5-2 15,2-4-4-15,-2-1 0 16,2-2 0-16,-3 0 10 16,3 0-3-16,-3-5 1 15,0-2-1-15,0-3-7 16,-5 3 1-16,-4 0 5 15,0 4-5-15,-6 1 1 16,0 2 9-16,-3 0-1 16,2 0 9-16,-2 0-2 0,0 0-6 15,0 0-10 1,0 0-1-16,0 0-64 0,0 0-167 16,0-1-246-16,0-2-397 0</inkml:trace>
  <inkml:trace contextRef="#ctx0" brushRef="#br1" timeOffset="44090.96">13859 16213 1185 0,'0'0'290'16,"0"0"-208"-16,0 0-65 16,0 0-16-16,0 0 0 15,0 0 9-15,0 0 39 16,18 0 14-16,-3 0-12 0,3 0 0 15,4 0 5-15,4 3 13 16,2 1-34-16,3-4-16 16,2 0-6-16,0 0 3 15,-2 0-7-15,-2 0 2 16,-6 0-10-16,-3 0 1 16,-5 0-1-16,-5 0 0 15,-2 0 1-15,-4 0-1 16,-2 0-1-16,-2 0-16 15,0 0-45-15,0 0-114 16,-6 0-143-16,-3 2-561 0</inkml:trace>
  <inkml:trace contextRef="#ctx0" brushRef="#br1" timeOffset="44459.82">13943 16394 649 0,'0'0'225'0,"0"0"-160"16,0 0-39-16,0 0 44 15,0 0 86-15,0 0-20 16,0 0-17-16,77 14-9 0,-54-11-15 16,-1-2-35-16,2 1-8 15,0-2 21-15,0 0-7 16,-3 0-34-16,0 0 10 16,-4 0-15-16,-2 0-13 15,-3 0-13-15,-3 0 1 16,-3 0-2-16,-1 0 0 15,-2 0-68-15,-2 0-213 16,-1 0-532-16</inkml:trace>
  <inkml:trace contextRef="#ctx0" brushRef="#br1" timeOffset="63074.59">14611 16257 451 0,'0'0'382'16,"0"0"-184"-16,0 0-33 16,0 0-1-16,0 0-28 15,0 0 4-15,0 0-19 16,0-1-23-16,0-5-40 16,0-1-12-16,0-1-2 15,0-2-9-15,0-4-10 16,0-1-12-16,0-2-6 15,0-5-5-15,0-2 4 16,0-2-6-16,0-2 1 16,0 2 1-16,0-1-1 15,0 1 0-15,0 2-1 0,0 4 1 16,0 2 0 0,0 3 0-16,0 3 0 0,0 0 1 15,0 1-1-15,0 4 0 16,0 3 0-16,0 2-1 15,0 1 1-15,0 1 0 16,0-2 0-16,0 2 0 16,0 0-1-16,0-2 0 15,0 1 0-15,0 1 0 16,0 0 0-16,0 0 0 16,0 0 0-16,0 0 1 15,0 0 13-15,0 0-14 0,0 1-15 16,0 9 15-1,0 4 7-15,3 9-7 0,3 7 13 16,1 9-12-16,1 6 0 16,3 8 21-16,0 4-12 15,1 4-8-15,3 1 5 16,0-1 7-16,0-1-12 16,-1-6-2-16,-1-4 1 15,-1-5 8-15,-2-6 5 16,1-5-14-16,-2-5 10 15,-2-6-5-15,-1-5-4 16,0-2 5-16,-3-3-5 16,-2-6-1-16,-1-4 10 15,2 0-9-15,-2-3 6 16,0 0 5-16,0 0-12 0,0 0 6 16,0 0 6-1,0 0-11-15,0 0 1 0,0 0 4 16,-3 0 2-16,-7 0-8 15,1 0 1-15,-3 0-1 16,-2-3 1-16,1 3 0 16,-3-6-1-16,0 2 0 15,-1 0-1-15,2-1 0 16,0 1-7-16,1 1 8 16,1-2 1-16,2 3 0 15,2-1-1-15,-1 2-1 16,3 1 1-16,-1-2 0 15,2 2 0-15,-1 0 1 0,2 0-1 16,1 0-1-16,1 0 0 16,1 0 1-16,1 0 12 15,1 0-12-15,0 0 9 16,0 0-8-16,0 0 0 16,0 0 0-16,0 0 10 15,0 0-11-15,0 0-2 16,0 0 1-16,1 0 1 15,8 0 0-15,6 0 0 16,5 0 0-16,5 0 2 16,6 0-1-16,2 0 7 15,4-4 1-15,-1-3-9 0,-2 0 1 16,-1 2 0-16,-3 0 0 16,-3 1 5-16,-3 3-6 15,-5 1 0-15,-2 0 2 16,-5 0 8-16,-3 0 8 15,-2 0-6-15,-3 0 2 16,-1 0-2-16,-3 0 2 16,2 0 8-16,-2 0 0 15,0 0 2-15,0 0-5 16,0 0-5-16,0 0 2 16,0 0 0-16,0 0-15 15,0 0 5-15,0 0-6 16,0 0-10-16,0 12-67 15,-2 7-132-15,-5 3-886 0</inkml:trace>
  <inkml:trace contextRef="#ctx0" brushRef="#br1" timeOffset="84486.4">17807 13803 709 0,'0'0'248'15,"0"0"-118"-15,0 0-26 0,0 0-24 16,0 0 13-16,0 0-3 15,-1-3-18-15,1 2-8 16,0 1 12-16,0 0 3 16,0-1-2-16,0 1-12 15,0 0-20-15,0-2-13 16,0 2-2-16,0-3 3 16,0-1-18-16,0-3-14 15,6-3 8-15,3-1-9 16,2 0-1-16,5-1-7 15,2 1 6-15,3 0-19 16,4 2-12-16,3 3-24 16,2 2 34-16,3 4 14 0,-2 0-1 15,1 7 5-15,-1 13 4 16,-3 6 1-16,-1 4-1 16,-3 6 1-16,-7 0 1 15,-4 3-1-15,-7-1-4 16,-6-2 4-16,0 0 1 15,-8 0 15-15,-11 3 0 16,-6-2-4-16,-5 1-6 16,-3-1-5-16,-4-4 1 15,1-6 0-15,0-6-1 16,4-7 13-16,4-5-13 16,4-2 6-16,4-6-7 15,6-1 4-15,2 0-4 16,6 0-4-16,5-1 4 15,1-7 9-15,0-1-9 0,0-4 0 16,7-1 0-16,10-3 1 16,1 0 0-16,6 0-1 15,4 0 1-15,2 0 0 16,1 3-1-16,0 3 0 16,1 3 1-16,-1 5-1 15,0 3 0-15,1 0 1 16,-1 5-1-16,-3 12 1 15,-1 4 6-15,-3 3-6 16,-2 6 10-16,-2 1 5 16,-4 3 5-16,-5 0-7 15,-5 2-3-15,-5 1 14 16,-1 1-7-16,0-1-17 0,-7-1 11 16,-10-2 3-1,-4-1-15-15,-2-5 1 0,-6-1-1 16,-5-6 16-16,-4-4-8 15,-5-6 5-15,-2-7 9 16,-2-4 5-16,0 0-8 16,1-7 0-16,3-10 8 15,3-1-2-15,1-1-10 16,9-1-7-16,8 3 0 16,4 2-7-16,9 6 0 15,3 1 5-15,0 4 0 16,5 2-6-16,-1-1 0 0,2 3-1 15,0 0-6-15,0 0-30 16,0 0-37-16,18 0-56 16,-2 0-132-16,2 4-365 0</inkml:trace>
  <inkml:trace contextRef="#ctx0" brushRef="#br1" timeOffset="85493.36">18638 14301 848 0,'0'0'198'15,"0"0"-171"-15,0 0-8 16,0 0-5-16,0 0 67 0,0 0 22 16,0 0 3-16,2 88-32 15,4-50-6-15,4 20 17 16,4 27 40-16,5 29-14 16,2 13-17-16,-2 0-40 15,1-11-4-15,-7-20-7 16,-1-9 1-16,-2-16-6 15,-2-13-5-15,-3-17-8 16,-1-7-8-16,2 2-5 16,-2 0 0-16,1 1 0 15,-2-11-3-15,-2-9-8 16,1-7 5-16,-2-8-4 0,0-2-1 16,0 0 10-16,0-17-9 15,-8-9 7-15,-6-12-9 16,-2-9 2-16,-4-6 5 15,-2-9-7-15,0-2 1 16,-1-4-2-16,0-1 1 16,7-1-6-16,1 1-1 15,4 3-6-15,7 1-8 16,1 3 5-16,0 1-10 16,3 4 1-16,0 3-9 15,6 5-1-15,6 6-5 16,3 7 12-16,1 9 2 15,2 4 7-15,2 7 8 0,0 4 5 16,4 7-2-16,0 5 8 16,2 0 0-16,2 5 0 15,0 12 0-15,2 1 0 16,-2 3 1-16,-2 1 1 16,-3 3 5-16,-4-1-7 15,-3 2 2-15,-4 2 4 16,-3-2 7-16,-6 3 15 15,-3-1-15-15,0 0 12 16,-11 0-23-16,-8-2 11 16,-7 2-13-16,-5-6 13 15,-3-3-7-15,-5-6 4 16,2-6 5-16,3-6 12 16,1-1 13-16,4 0-9 15,7-7-15-15,4-3 9 0,3 1-12 16,6 0-13-16,3 1-4 15,3 3 4-15,2 2 0 16,1 1-16-16,0 1-42 16,9-3-85-16,7 1-173 15,4-1-381-15</inkml:trace>
  <inkml:trace contextRef="#ctx0" brushRef="#br1" timeOffset="86429.67">19274 14760 704 0,'0'0'322'15,"0"0"-141"-15,0 0-16 16,0 0-17-16,0 0 16 16,0 0-25-16,0 0-41 15,-8-11-16-15,8 11-13 16,0 0-10-16,0 0-22 16,0 0-12-16,0 0-12 15,0 0-4-15,0 0 0 16,0 2-9-16,12 10 20 0,6 3 12 15,3 7-14-15,8 4-6 16,5 3 1-16,3 4-10 16,2 0 25-16,0-4-3 15,-2 0-7-15,-6-5-12 16,-2-7 3-16,-7 0-2 16,-6-7 2-16,-5-3 3 15,-5-2 3-15,-2-2 6 16,-2-2 1-16,-2-1-3 15,1 0-4-15,-1 0-3 16,0 0-3-16,0 0-2 16,0 0-7-16,0 0 0 0,0 0 0 15,0 0 0-15,0 0-28 16,0 0-32-16,0 0-18 16,0-4-38-16,0-7-61 15,0-10-119-15,0 2-332 16,0-2-309-16</inkml:trace>
  <inkml:trace contextRef="#ctx0" brushRef="#br1" timeOffset="86950.2">19635 14701 626 0,'0'0'559'0,"0"0"-446"16,0 0-79-16,0 0 21 16,0 0 39-16,0 0 4 15,0 0-27-15,-35 36-14 16,25-16 10-16,-2 0-9 16,-3 5-15-16,-1 3-4 15,-3 0-2-15,-1 2 12 16,-2 0-10-16,1-3-11 15,1 1 10-15,1-3-3 16,1-3-7-16,2-1-3 16,2-4 0-16,2-4-2 15,5 0-1-15,-2-2 9 16,5-5-6-16,-1-1 2 0,2-2 2 16,1 0-9-16,1 1-10 15,-1-2-1-15,1 1 9 16,-1 0-6-16,2-2-5 15,0-1-6-15,0 1 2 16,0-1-3-16,0 0-1 16,0 0 1-16,0 0 0 15,0 0 0-15,0 0 7 16,0 0-6-16,0 0 8 16,0 0-8-16,0 0-1 15,0 0-1-15,0 0-33 16,0 0-42-16,6-2-55 15,5-6-58-15,1-2-332 0</inkml:trace>
  <inkml:trace contextRef="#ctx0" brushRef="#br1" timeOffset="87805">20416 14425 538 0,'0'0'568'0,"0"0"-412"0,0 0-95 15,0 0-25-15,0 0 18 16,0 0 4-16,0 0 2 16,17 30 71-16,-8 4-4 15,9 23-40-15,7 35-18 16,6 41 0-16,2 18 22 16,-3 2-44-16,-8-15-17 15,-7-26-7-15,-2-15-7 16,-5-21-5-16,-2-21-2 15,-3-17-8-15,0-6 5 0,0-1-4 16,0-2-1 0,1-3 0-16,-2-8 0 0,-1-9-1 15,-1-7-6-15,0-2-23 16,0-2-47-16,0-19-50 16,0-10-74-16,-7-13-45 15,-11-44-67-15,2 11-45 16,-1-1-304-16</inkml:trace>
  <inkml:trace contextRef="#ctx0" brushRef="#br1" timeOffset="88225.95">20449 14620 924 0,'0'0'231'0,"0"0"-150"15,0-74-58-15,3 44-17 0,9-1 4 16,4 1 57-16,4 0 17 15,7 3-26-15,3 3-24 16,4 2-8-16,4 3 0 16,0 7 2-16,1 7-1 15,1 5 4-15,0 0-1 16,-1 14-9-16,-3 14 1 16,-3 7-5-16,-5 9 7 15,-7 6 25-15,-9 2 17 16,-7 0-6-16,-5-1 9 15,-4-4-21-15,-15 1-11 16,-8-5-13-16,-7-2-4 16,-6-8-2-16,-2-7-3 0,-2-9-6 15,0-9-1-15,6-8 7 16,4 0-3-16,7-4-2 16,8-9-4-16,5 0-6 15,8 2-1-15,2 2-5 16,4 3 0-16,0 1-19 15,13 2-40-15,10-1-55 16,22 3-147-16,-5-1-232 16,0 1-495-16</inkml:trace>
  <inkml:trace contextRef="#ctx0" brushRef="#br1" timeOffset="88527.07">21158 14730 160 0,'0'0'1112'16,"0"0"-919"-16,0 0-137 15,0 0-22-15,0 0 62 16,0 0 43-16,0 0-15 15,29 61-27-15,-8-43-14 16,0 2-42-16,5-2-16 16,-1-1-11-16,-1-4-5 15,-2-2-9-15,-2-3-29 0,-3-5-137 16,3-3-181-16,-4 0-161 16,-5-9-212-16</inkml:trace>
  <inkml:trace contextRef="#ctx0" brushRef="#br1" timeOffset="88892.61">21441 14698 728 0,'0'0'725'16,"0"0"-607"-16,0 0-80 16,0 0-22-16,0 0 46 15,0 0 7-15,0 0-46 16,-9 20 34-16,9 5 3 0,0 9 3 15,0 8 15-15,0 18 4 16,0 19-23-16,0 14-9 16,0 9-4-16,0-19-21 15,0-21-1-15,0-22-2 16,0-3 8-16,0 4 1 16,-1 6-10-16,-5 1 2 15,-2-7-6-15,1-7 4 16,2-9 1-16,2-8-12 15,0-5-1-15,2-7-8 16,1-2-1-16,0-3 0 16,0 0-14-16,0 0-32 15,0-6-29-15,1-10-16 0,17-17-62 16,-1 2-183 0,-1 2-484-16</inkml:trace>
  <inkml:trace contextRef="#ctx0" brushRef="#br1" timeOffset="89884.24">22218 14509 1141 0,'0'0'249'0,"0"0"-249"15,0 0-45-15,0 0 35 16,0 0 10-16,0 0 75 15,0 0-21-15,-7 7 24 16,7 10-12-16,0 7-11 16,0 6 12-16,1 9 30 15,7 10-27-15,2 17-17 16,6 25-15-16,3 18 13 0,1 7-7 16,1-10-6-16,-6-12-5 15,0-15-16-15,-4-15 2 16,-2-10-4-16,-2-13 0 15,-1-3-8-15,-2 0-6 16,2 4 1-16,0-1 4 16,-1-8-5-16,-2-11-1 15,-2-6 1-15,-1-9 0 16,0-7 8-16,0 0 3 16,0-10 12-16,0-14-5 15,-12-14-13-15,0-10-6 16,-7-19 0-16,-4-15 0 15,-8-19 0-15,-3-2-6 16,8 19 0-16,6 18 0 0,11 22 5 16,0-1-14-16,1-6 0 15,2-7 6-15,0-6 8 16,3 3-6-16,3 4-4 16,0 3-11-16,0 5 4 15,3 5 12-15,6 5 5 16,3 5-4-16,3 8 5 15,2 0-12-15,4 6 11 16,1 5 0-16,2 6 0 16,0 4-5-16,3 2 4 15,2 3 0-15,1 0 1 16,0 15 0-16,1 2 0 16,-1 5 1-16,-1 2-1 15,-4 2 0-15,-1 2 1 0,-5 0 0 16,-1 0 0-16,-7 0 0 15,-3 1 1-15,-6-3 7 16,-2 0 10-16,-2 1 7 16,-16 1-1-16,-4-2-5 15,-5 3 8-15,-4-2-4 16,-2-2 4-16,-1-2 1 16,0-5 5-16,2-5 1 15,4-3-16-15,4-5-11 16,7-2 0-16,6 0-7 15,6-3 0-15,2 0-13 16,3 0-27-16,0 0-9 0,0 0-5 16,0-1-51-16,6-8-39 15,15-7-116-15,-2 3-90 16,-1 1-387-16</inkml:trace>
  <inkml:trace contextRef="#ctx0" brushRef="#br1" timeOffset="90552.15">22837 14766 1428 0,'0'0'480'0,"0"0"-413"16,0 0-67-16,0 0-7 16,0 0 6-16,0 0 1 15,0 0 9-15,58 0 8 16,-37 2-7-16,3 1-4 15,-1 0-4-15,-1 1-2 16,-1 1 2-16,-3-1 4 0,1 2-5 16,-3 1 0-1,-2 2 0-15,-3 4 10 0,-3-1-9 16,-3 6 4-16,-5 0 11 16,0 6 5-16,0 3-14 15,-12 5 1-15,-2 2 2 16,-1 1-2-16,-2 1-8 15,-1-1 8-15,3-4-2 16,2-2-6-16,2-7 6 16,2-5-1-16,4-5 6 15,2-3-11-15,1-6-1 16,2 1-6-16,0-3 5 0,0 2-1 16,7-1 2-1,3-1-1-15,4 1 1 0,4-2 0 16,4 0 0-16,3 0 1 15,0 0-1 1,3 0 0-16,-1 0 1 0,-1 0-1 16,0 0 0-16,-3-5 2 15,-3 1-2-15,-4 0 3 16,-4 0-3-16,0-1 0 16,-6-1-29-16,-3 1-56 15,-3-4-126-15,0-1-147 16,-9 3-588-16</inkml:trace>
  <inkml:trace contextRef="#ctx0" brushRef="#br1" timeOffset="90846.7">22918 14982 1081 0,'0'0'524'0,"0"0"-429"16,0 0-95-16,0 0-3 16,0 0 3-16,0 0 97 15,0 0 15-15,70-3-30 16,-40 3-34-16,3 0-25 16,0 0-9-16,0 0 6 15,-1 3 1-15,-5 1-4 16,-2-2-9-16,-2 1-7 0,-7-1-1 15,-3-1 0-15,-5 0-70 16,-3-1-150-16,-5 2-460 0</inkml:trace>
  <inkml:trace contextRef="#ctx0" brushRef="#br1" timeOffset="97220.39">15145 13579 1303 0,'0'0'356'16,"0"0"-160"-16,0 0-79 15,0 0-22-15,0 0 19 16,0 0-14-16,-3 1-47 16,-3-2-11-16,-3-3-4 15,-3 0-2-15,-5 4-5 0,-6-3-9 16,-9 3 2-16,-7 0 0 16,-11 7-15-16,-4 5-9 15,-8 6 4-15,-19 12-11 16,8 0 8-16,-4 2-1 15,2 4 11-15,12-7 2 16,-1 5-11-16,7-5-1 16,11-3-1-16,9-5-18 15,7-2 9-15,9-4 9 16,8-5-1-16,4-2-5 16,3-3-6-16,5-1-11 15,-1 1-24-15,2-2-5 16,0 3-10-16,0 0-24 0,0 1-69 15,0 0-77-15,0-4-77 16,0-1-252-16,0-2-105 0</inkml:trace>
  <inkml:trace contextRef="#ctx0" brushRef="#br1" timeOffset="100080.72">14221 13825 993 0,'0'0'292'0,"0"0"-148"16,0 0-15-16,0 0 34 16,0 0 3-16,0 0-43 0,0 0-50 15,0-9-32-15,0 9-14 16,0 0-5-16,0 0-13 16,2 1-8-16,7 16 6 15,2 10 17-15,6 7 1 16,0 4-10-16,4 1-9 15,-3-2-6-15,-3-6 2 16,-2-5-1-16,-4-6 0 16,-3-5 0-16,-3-6-1 15,-1-4 2-15,-2-2 5 16,1-3 2-16,-1 0 6 16,0 0-3-16,0-3 2 15,0-11-8-15,-9-4 2 16,-3-6-7-16,-4-2 1 15,0-3-1-15,0 3 0 0,3-1 0 16,-2 1-1-16,3 1 1 16,2 5 0-16,2 1 1 15,2 4-2-15,2 3 1 16,1 5 0-16,-1 2 1 16,2 5 5-16,1 0 3 15,-4 0-10-15,-1 0-14 16,-2 5 14-16,-5 7 0 15,-2 3 2-15,-3 2-2 16,-1 3-3-16,-2 0 3 16,-3-1 0-16,2-1 1 15,1-1 6-15,-2-1-7 16,6-2-1-16,0-1-1 0,4-5 2 16,4-1 0-16,3-2-1 15,3-3 1-15,0-2 0 16,3 0 0-16,0 0-1 15,0 0-6-15,0 0-1 16,0 0 8-16,0 0 1 16,0 0 0-16,0 0 0 15,1 0-1-15,8 2 1 16,9 3 6-16,5 4 8 16,8 1-6-16,9 3-2 15,3-3 4-15,5 1-10 16,0-3 0-16,-2-2 1 0,-6-2-1 15,-5-2 0-15,-8 0 6 16,-8 1-7-16,-9-1 0 16,-5-1 0-16,-4 1 7 15,-1-2 14-15,0 2 4 16,0-1-10-16,0 2-4 16,0-2-5-16,-6 4 28 15,-6 0-22-15,-5-2-3 16,-6 0-9-16,-2 0 0 15,-7-3-5-15,-3 0 5 16,-1 0 9-16,2-3-6 16,-2-8-3-16,3-1 1 15,3-1 1-15,3-1-1 0,5 0 1 16,2 4 7 0,3 0-9-16,4 5 0 0,3 1 8 15,6 4-8-15,1-3 0 16,0 2 6-16,3 1-5 15,0 0-1-15,0 0 1 16,0 0-1-16,0 0 1 16,0 0 0-16,-2 0 0 15,2 0 0-15,0 0 1 16,0-1-1-16,0 1 0 16,0 0 1-16,0 0 4 15,0 0-6-15,0 0 1 16,0 0 0-16,0 0 0 15,0 0-1-15,0 0-1 16,0-5-5-16,0-2-6 0,11-5 1 16,8-8 11-16,6-3 1 15,7-8 0-15,-1-2 0 16,5-3 1-16,-2-1-1 16,-2 4 0-16,-4 4 0 15,-6 2-1-15,-7 10-1 16,-5 6 1-16,-5 8 0 15,-5 0 0-15,0 3 1 16,0 0-1-16,-6 5-39 16,-10 9 39-16,-8 8 0 15,-6 5 18-15,-4 7-18 16,-4 2 0-16,-5 3-6 16,1-3-13-16,-1 1 19 15,5-4-8-15,3-6 7 0,7-8 1 16,8-4 0-16,4-6 8 15,10-4-8-15,6-5-40 16,0 0 26-16,1-5 7 16,19-10 7-16,2-9 6 15,7-7 2-15,4-3-8 16,-1-3 8-16,4 1-7 16,-3-2 0-16,-4 7 2 15,-3 4-2-15,-8 5 0 16,-3 5 5-16,-8 8-5 15,-4 5 5-15,-3 2-5 0,0 2 8 16,0 0 9-16,-1 0-10 16,-10 0-8-16,-1 4-7 15,0 3 5-15,2 0-14 16,3 0 16-16,1 0-1 16,3-4-5-16,1-2-3 15,2-1-13-15,0 0-22 16,0 0 35-16,0 0 3 15,6-4 5-15,3-4 1 16,6-3 0-16,-3-2 1 16,4-1 5-16,-1 2-5 15,0 1 0-15,0 1 0 16,4 6 0-16,2 4-1 0,2 0 0 16,5 23 0-1,0 11 0-15,1 12 0 0,-4 9 1 16,-4 2-1-16,-5-4-9 15,-2-6 9-15,-5-10 0 16,-3-8 6-16,0-10-5 16,-3-3 0-16,1-7 0 15,-3-5-1-15,-1-4 1 16,0 0-1-16,0 0 1 16,0 0-1-16,0-4 1 15,0-10 15-15,-7-7-7 16,-3-6-2-16,-2-3-5 15,-3-2 7-15,-2-1-3 16,-2-1-6-16,-2 1 0 16,0 0 1-16,0 6 0 0,4 5 0 15,3 8 0-15,8 5-1 16,3 6 3-16,0 3-12 16,2 0 8-16,1 0-19 15,0 13-9-15,0 13 28 16,8 10 1-16,9 9 12 15,8 7-3-15,2 4-8 16,0-4 0-16,1-3-1 16,-4-7 0-16,-6-7-6 15,-5-12 5-15,-4-7 1 16,-2-8 1-16,-4-4 0 16,-3-2 0-16,1-2 0 0,-1 0 1 15,0 0 4-15,0 0-6 16,0-6 1-16,-1-9 12 15,-10-7-13-15,-4-5 0 16,0-8 4-16,-6-5-3 16,-1-6-2-16,-1-2 1 15,1 0 0-15,0 1 0 16,4 2 0-16,2 6 0 16,2 8 0-16,2 4 9 15,3 8-8-15,3 4-1 16,2 7-6-16,2 7-1 15,2 1 6-15,0 7-14 16,6 31 9-16,9 7 6 16,8 11 1-16,2 8-1 15,-1-8 0-15,0 3-9 0,0-6-4 16,-5-12 7-16,-4-7 5 16,-3-9-1-16,-3-8 2 15,-3-6-1-15,-3-4 1 16,0-5-1-16,-3-2 1 15,0 0 0-15,0 0 1 16,0 0 8-16,0 0 1 16,0 0 14-16,-11 0-3 15,-8-2-21-15,-5-5 7 16,-8-1-2-16,-6-1-5 16,-1 1 0-16,-4-1 0 15,-2 1 0-15,3 1 0 16,2 3 0-16,4 0 0 0,5 0 0 15,3 3 0-15,6-1 0 16,5 0 6-16,3 2-5 16,4 0-1-16,4-1 0 15,1-1 1-15,2 1-1 16,3 1 0-16,0 0 1 16,-1 0-1-16,1 0 1 15,0 0-1-15,0 0 0 16,0 0 1-16,0 0-1 15,0 0 0-15,0 0-1 16,0 0 1-16,0 0 0 16,0 0-1-16,0-3-10 0,0-2-3 15,1-4 7-15,10-7 7 16,5-4 1 0,1-5 0-16,5-8 0 0,3-3 0 15,4-4 0-15,2-4 0 16,2 1 0-16,-3 1 0 15,-2 1 1-15,-3 10-1 16,-8 5-1-16,-4 11 1 16,-7 5-1-16,-3 8 1 15,-3 2 7-15,0 0 13 16,-1 0-21-16,-9 9 24 16,-1 4-3-16,0-1-18 15,4-1-3-15,1-1-1 0,3-6-44 16,3 1-44-1,0 1-72-15,0-1-383 0,0-3-596 0</inkml:trace>
  <inkml:trace contextRef="#ctx0" brushRef="#br1" timeOffset="104283.88">19385 15427 932 0,'0'0'283'0,"0"0"-128"15,0 0-76-15,0 0 18 16,0 0 33-16,0 0-25 0,-1-3-25 16,1 3-20-1,0 0-8-15,0 0-2 16,0 0 5-16,0 0-4 15,0-2-12-15,0 2-11 0,0 0 3 16,0 0-13-16,0 0-4 16,0 0-5-16,0 0-7 15,0 0 4-15,0 0 0 16,0 0-5-16,0 2 0 16,0 10 16-16,0 10 1 15,0 4 4-15,0 9-16 16,-3 11 5-16,-4 4-4 15,-5 5-7-15,-3 6 0 16,-2-1-4-16,-2-1-6 16,1 2 10-16,-3-6 6 0,2-6-5 15,1-5 0-15,-1-5-1 16,1-8 2-16,4-6 2 16,2-5-3-16,2-6 4 15,4-4-5-15,3-4 0 16,1-4 0-16,2-2 0 15,0 0 0-15,0 0 9 16,0 0-8-16,0 0-1 16,0 0 0-16,0 0-6 15,0 0-14-15,0 0-44 16,0 0-28-16,0 0-51 16,3-12-142-16,1 0-200 15,-3 1-217-15</inkml:trace>
  <inkml:trace contextRef="#ctx0" brushRef="#br1" timeOffset="104983.67">19076 15836 679 0,'0'0'333'0,"0"0"-142"16,0 0-76-16,0 0-8 15,0 0 15-15,0 0-32 16,0 0-30-16,-2 7-2 0,1 9 11 16,-1 5 1-16,1 7-8 15,-1 2-21-15,2 4 14 16,0 0 1-16,0 1-19 15,0-1-12-15,0-5-13 16,0-4-5-16,5-4-7 16,2-4 2-16,-1-3-1 15,0-1-1-15,1-3 1 16,-1-1 0-16,2 1 0 16,-2-4 0-16,-2 0 0 15,1-1 0-15,-1-5 0 16,1 1 0-16,0 1 1 0,1-1-2 15,0 1 2-15,2-2-1 16,2 1-1-16,-1-1 1 16,3 2 1-16,3 1-2 15,0-1 0-15,3 0 0 16,0-1 1-16,1-1 0 16,2 0-1-16,-1 0 1 15,0 0-1-15,0 0 1 16,-2 0 9-16,-2-3-10 15,1-2 6-15,-4-3 12 16,-3 4 7-16,1-3 2 16,-5 4-8-16,-3 1 6 15,0-1 6-15,-3 3-4 0,0 0-5 16,0 0-1 0,0 0 9-16,0 0-5 0,0 0-1 15,0 0-9-15,0 0-14 16,0 0-1-16,0 0 0 15,0 0-9-15,0 0-50 16,0 4-50-16,-5 19-44 16,-5-3-151-16,-2 2-664 0</inkml:trace>
  <inkml:trace contextRef="#ctx0" brushRef="#br1" timeOffset="108684.57">17142 16631 472 0,'0'0'194'16,"0"0"-63"-16,0 0-5 0,0 0-2 15,0 0-2-15,0 0-21 16,0 0-24-16,28-21-19 15,-24 19-28-15,0 2-11 16,-1 0-7-16,2 0-1 16,1 2 1-16,1 11 5 15,0 4 10-15,1 4 15 16,1 5-13-16,1 6-4 16,-1 6 1-16,0 3-7 15,0 3 1-15,0 5-7 16,-1 1 0-16,-4-4-7 15,1 0-5-15,-1-3 5 16,-3-6-6-16,-1-5 1 0,0-8 6 16,0-7-6-1,0-5 0-15,0-5 0 0,0-4 1 16,0-1 9-16,0-2 11 16,0 0 2-16,0-3 2 15,0-9-7-15,0-4-7 16,0-3-5-16,0-1-6 15,-1-4 9-15,-3-1-9 16,2-1 0-16,1-3-1 16,1-1 0-16,0 1 0 15,0-1 0-15,0 0-7 16,0 2 6-16,1 0-9 16,6 2 1-16,2-1 2 15,2 2 6-15,2 0-1 0,1 3-5 16,0 2 5-16,2 0 2 15,-2 1-1-15,0 8 1 16,-2 4-2-16,0 4-14 16,-2 3-1-16,3 5 16 15,0 13-6-15,0 9-1 16,0 5-5-16,-1 7 12 16,2 3 0-16,-5 1-10 15,-3 4 11-15,0-3-7 16,-4-3 7-16,0-4 0 15,-2-6-1-15,0-6 0 16,0-8-11-16,0-5 11 16,0-5-6-16,0-5 7 0,0-2 12 15,0 0 4-15,0 0-1 16,0-7 9-16,0-5-13 16,-4-7-11-16,1-3-1 15,0-4 1-15,3-6 0 16,0 2-1-16,0-6 0 15,0-2-27-15,3 1-1 16,5-1-5-16,3 4 2 16,3 0 22-16,0 3 1 15,6 1 9-15,-2 6 0 16,2 2 0-16,0 1 0 16,-1 9 0-16,1 2 0 15,-2 7 0-15,-1 3-1 0,-1 1 1 16,0 17 0-1,-4 5 10-15,-2 10 20 0,-5 4 24 16,-2 6-11-16,-3 1-6 16,0 2 1-16,0 0 4 15,0-3-9-15,-3-4-8 16,0-5-5-16,1-8-18 16,1-6-1-16,1-4-1 15,0-8-18-15,0-3-108 16,0-4-154-16,0-1-435 0</inkml:trace>
  <inkml:trace contextRef="#ctx0" brushRef="#br1" timeOffset="109286.23">17860 17321 768 0,'0'0'184'15,"0"0"-132"-15,0 0-31 16,0 0 1-16,0 0 72 16,0 0-3-16,0 0-20 15,41-16 0-15,-33 8 0 16,-2-7-14-16,2-4-13 0,-3-3-14 15,1-1-12-15,-1-5-12 16,-1-3-5-16,-1-2 0 16,0 0 0-16,-1-4 0 15,-2 1-1-15,0 0 0 16,0 0-7-16,-3 1-2 16,-5 5 2-16,2 2 6 15,0 8 0-15,-1 4 1 16,1 5 0-16,0 4 0 15,0 2 1-15,1 3 1 16,1 2 5-16,0 0-7 16,-1 0-30-16,1 12 30 15,-1 5 0-15,1 7 1 0,1 6 6 16,0 6-6 0,0 5 7-16,1 3 0 0,2 3 13 15,0 1 20-15,0-4 8 16,6 0-4-16,5-6-1 15,4-3-6-15,3-7-9 16,2-5-7-16,3-3-13 16,2-4 7-16,2-5-8 15,-2-3-7-15,-1-7 10 16,-4-1-11-16,-1 0-26 16,3-13-126-16,-7-4-113 15,-3-1-468-15</inkml:trace>
  <inkml:trace contextRef="#ctx0" brushRef="#br1" timeOffset="109597.01">18225 17089 861 0,'0'0'331'15,"0"0"-228"-15,0 0-70 16,0 0-10-16,0 0 66 0,0 0 25 16,0 0-15-16,82 4-36 15,-62-2-24-15,-2-1-20 16,-2 2-13-16,-2 1-4 15,-3-1-2-15,-3 3-23 16,-5 2-164-16,-3-2-334 0</inkml:trace>
  <inkml:trace contextRef="#ctx0" brushRef="#br1" timeOffset="109864.28">18219 17249 1298 0,'0'0'270'0,"0"0"-270"15,0 0-14-15,0 0 14 16,0 0 67-16,0 0 28 16,0 0-11-16,68 0-9 15,-49 0-22-15,2 0-18 16,-5 0 4-16,2 0-19 15,-4 0-9-15,-1 0-5 16,-3 0-5-16,1 2-1 16,5-1-21-16,-4 1-148 15,0 2-401-15</inkml:trace>
  <inkml:trace contextRef="#ctx0" brushRef="#br1" timeOffset="110584.31">18647 16951 1333 0,'0'0'333'15,"0"0"-273"-15,0 0-60 16,0 0 0-16,0 0 35 16,0 0 17-16,0 0-22 15,4 0-10-15,6 0 15 16,2 0 8-16,4 2 1 16,2 1 16-16,6-1-12 15,4 1-14-15,2-1-10 16,0-2-5-16,0 1-6 15,-2-1-11-15,-4 3-1 16,-6-3 6-16,-3 3-6 16,-6-3 0-16,-5 3 5 15,-2-3 4-15,-2 4 31 0,0-4 11 16,0 0-18-16,0 0-13 16,0 0-2-16,0 0-5 15,0 0-14-15,0 0-24 16,0 0-31-16,0 0-54 15,0 1-88-15,-2 1-113 16,-1-2-342-16</inkml:trace>
  <inkml:trace contextRef="#ctx0" brushRef="#br1" timeOffset="112176.38">19144 17004 988 0,'0'0'368'15,"0"0"-272"-15,0 0-63 16,0 0-17-16,0 0 36 16,0 0-17-16,0 0-10 15,10-7-5-15,-6 4 10 0,-1-1 9 16,0 1-19-16,-3 3-9 15,1 0 9-15,-1 0 15 16,0 0-14-16,0 0-10 16,0 0 1-16,0 0-12 15,0 0 12-15,0 0-5 16,0 0 4-16,0 0 0 16,0 0 3-16,0 0 5 15,0 0 1-15,0 0 7 16,0 0-14-16,0 0 3 15,0 0-6-15,0 0 3 16,0 0-2-16,0 0-4 16,0 0 9-16,0 0 3 15,0 0 7-15,0 0-7 16,0 0-4-16,0 0 1 0,0 0-1 16,0 0 16-1,0 0-1-15,0 0-5 0,0 0-6 16,0 0-3-16,0 0-2 15,0 0-1-15,0 0 3 16,0 0 3-16,0 0 5 16,0 0-9-16,0 0-6 15,0 0-8-15,0-4 0 16,2-2 0-16,2-8-1 16,0-3 14-16,1-7-13 15,1-4 0-15,0-5 1 16,1-1-1-16,4 1 11 0,-2 1-12 15,0 3 0-15,1 2-1 16,-1 3 0-16,-3 4 1 16,0 3-1-16,-2 4 0 15,-1 5 0-15,-3 4 1 16,2-1 0-16,-2 5 0 16,0 0 0-16,0 0 0 15,0 0 0-15,0 0 0 16,0 0-7-16,0 0 6 15,0 0 0-15,0 0-1 16,0 0-10-16,0 6 1 16,0 10 11-16,1 6 0 15,1 6 0-15,-1 4 1 0,2 7 1 16,0 4-1 0,2 5 0-16,-1 3 0 0,3 5 0 15,0-1-1-15,0-1 1 16,1-6 4-16,0-1-5 15,0-9 1-15,-1-5 1 16,0-6-1-16,1-11 0 16,-2-2 0-16,-1-5 0 15,-1-4-1-15,-2-2 0 16,-2-1-1-16,1-2 1 16,-1 1 2-16,0-1 4 15,0 0-4-15,0 0-1 16,0 0 11-16,0 0-3 15,-6 0-7-15,-6 0-1 16,-6-6-1-16,-2 3 6 0,-3-2-6 16,-1 1 0-16,-3 1 0 15,1 3-1-15,0-2 0 16,4 0 0-16,4 2 1 16,3-1 0-16,6 1 2 15,5-2-2-15,-1 0 0 16,5 2 0-16,-1-1-2 15,1 1 1-15,0 0 0 16,0 0 1-16,0 0-6 16,0 0 0-16,1 0 1 15,11 0 5-15,6 0 0 16,3 6 2-16,4-2-1 16,4 2 1-16,-1-2 10 0,0 1-11 15,1-2 14 1,-3 2-4-16,0-1-10 0,-7-2 12 15,-1 3-7-15,-6-2 3 16,-2 0-3-16,-4 0 9 16,-3-2 4-16,-1-1-10 15,-1 0 3-15,-1 0 5 16,0 0-17-16,0 0 0 16,0 0-1-16,0 0-21 15,-4 0-51-15,-8 0-102 16,-4 0-813-16</inkml:trace>
  <inkml:trace contextRef="#ctx0" brushRef="#br1" timeOffset="117748.24">21313 15522 499 0,'0'0'557'0,"0"0"-392"15,0 0-87-15,0 0-43 16,0 0 64-16,0 0 20 16,0-3-40-16,0 3-34 15,0 0-2-15,0 0-6 16,0 0 7-16,0 7 13 15,0 15 22-15,0 9 2 16,0 10-14-16,0 20-14 16,1 21-16-16,2 17-3 0,-1 5-8 15,1-22-8-15,-2-23-9 16,2-21-8-16,-3-12 5 16,2 4-5-16,-2-1 0 15,0 0 10-15,0-8-10 16,0-6 0-16,0-3-1 15,0-7 1-15,0-2-1 16,0-2-9-16,0 0-26 16,0-1-36-16,0 0-82 15,0 0-166-15,0-5-366 0</inkml:trace>
  <inkml:trace contextRef="#ctx0" brushRef="#br1" timeOffset="118110.25">21149 16162 894 0,'0'0'267'15,"0"0"-180"-15,0 0-59 16,0 0 1-16,0 0 77 15,0 0-9-15,0 0-35 16,-7 29 2-16,12-18 34 16,3 2 7-16,2 2-14 15,5 5 11-15,0 0-22 16,4 3-29-16,-2-3-20 0,1-1-10 16,-2-2-8-16,-3-3-5 15,-2-2-2-15,-1-4-6 16,-4-3 0-16,0-2-1 15,-1-2-42-15,-1-1-110 16,2 0-15-16,2-10-72 16,-2-5-114-16,0-2-333 0</inkml:trace>
  <inkml:trace contextRef="#ctx0" brushRef="#br1" timeOffset="118445.64">21423 16148 743 0,'0'0'350'0,"0"0"-192"15,0 0-50-15,0 0 11 16,0 0-7-16,0 0-45 16,0 0-14-16,-5 23 1 15,-3-3-5-15,0 4 10 16,-2 4-5-16,-2 3 9 15,1 0-3-15,2 0-13 16,-1-1-6-16,3-4-8 16,1-2-7-16,1-7-11 15,2-1 0-15,2-4-9 0,-1-6-5 16,2 0 1 0,0-5-1-16,0-1-1 0,0 0-17 15,0 0-4-15,0 0-67 16,0 0-98-16,0 0-140 15,0 0-270-15</inkml:trace>
  <inkml:trace contextRef="#ctx0" brushRef="#br1" timeOffset="123650.18">21026 16864 485 0,'0'0'249'16,"0"0"-93"-16,0 0-31 15,0 0 18-15,0 0-17 16,0 0-26-16,0 0-36 16,0 0-14-16,0 0-1 15,0 0 8-15,0 0-3 16,0 0 0-16,-1 0 1 15,1 0-21-15,0 0-11 16,-2 0-5-16,1 0-10 16,-2 0-6-16,0 2 4 15,-1 3 11-15,-1 1-8 0,0 0-7 16,1 3 5 0,-1 1-1-16,1 1-5 0,0 0 5 15,1 2-5-15,0 1 0 16,0 2-1-16,1 1 0 15,1 0 0-15,-1 2 0 16,2 3 1-16,0-2 0 16,0 4 7-16,0-2 4 15,0 2 4-15,3-4 1 16,3 4-2-16,0-5 4 16,3 3 9-16,0-1 1 15,2-4-7-15,0 1-9 16,1 0 3-16,1-2-7 15,1-2-1-15,0 1-1 16,0-2-1-16,0 1 0 0,2-3 1 16,-1 1 9-16,3-1-4 15,-3-2 0-15,3-2-11 16,0-1 5-16,-3-2 1 16,1-4 1-16,-1 0 2 15,0 0 0-15,0 0 8 16,1 0-5-16,-2 0-11 15,-1-6 4-15,1 0-5 16,-2-2 0-16,1-1 5 16,-1-2-5-16,0-2 0 15,-2 1 0-15,-1-2 0 16,3 0 6-16,-3 0-5 0,-1-3 4 16,2 5-5-16,-3-3 1 15,-1 1-1-15,-1 0 5 16,0-1-6-16,-2 1 1 15,2-6 8-15,-3 3-9 16,1-4 0-16,-2 1 0 16,1-2 0-16,-2 0 0 15,0 1 1-15,0 1 5 16,0-1-6-16,0 1-1 16,0-1 1-16,0 1 0 15,-5-2 0-15,0 3 0 16,-1-2-2-16,-1-1 2 15,1 2 0-15,0-2 0 0,-2 2 2 16,2 1 2 0,-2 0-4-16,1 2 0 0,-2 0-1 15,3 1 0-15,-2 3 1 16,1 0 1-16,-2 0 0 16,-2 3-1-16,2-2 0 15,-2 0 0-15,0 2 0 16,-1 0 6-16,0 1 2 15,0 1-7-15,-1 0 11 16,-1 2 1-16,2 1-12 16,-2 2 0-16,-1 0-1 15,-2 2-6-15,2 1 6 16,-1 0 0-16,-2 0-1 16,3 0-9-16,-1 6 10 15,-1 3 0-15,0 0-3 0,1 4 1 16,-1 1 4-16,2 0 4 15,-2 1-6-15,2 1 1 16,1 0 9-16,0-2-9 16,1 1-1-16,2 1 0 15,1-2 1-15,-1 3-1 16,4 0 0-16,1 1 0 16,0 1-1-16,3 3 0 15,-3 0 0-15,5-1 1 16,-1-1 0-16,2 1 0 0,0-1 0 15,0-1 0 1,0-2 0-16,0 1 0 0,0-1-9 16,0 1-14-16,5-1-33 15,0 2-15-15,1 0-72 16,2 11-139-16,-2-7-105 16,0-4-402-16</inkml:trace>
  <inkml:trace contextRef="#ctx0" brushRef="#br1" timeOffset="124782.4">23201 15470 557 0,'0'0'242'0,"0"0"-157"16,0 0-40-16,0 0 32 15,0 0 98-15,0 0-49 0,0 0-31 16,0 34-19-16,0-19-11 16,0 2 23-16,0 3 15 15,0 7 5-15,7 6-26 16,7 20-10-16,7 23 4 16,9 20-19-16,-2-3-21 15,-4-17-7-15,-6-22-15 16,-6-17 2-16,1 2 6 15,1 0 2-15,-1 0-8 16,-2-10-3-16,-5-6-1 16,0-10-12-16,-2-3 0 15,-3-6 0-15,-1-3-4 16,0 1-58-16,0-2-80 0,0 0-103 16,-8 0-148-16,-3-2-469 15</inkml:trace>
  <inkml:trace contextRef="#ctx0" brushRef="#br1" timeOffset="125188.38">23156 16196 875 0,'0'0'208'0,"0"0"-131"0,0 0-50 15,0 0-6-15,0 0 32 16,0 0 17-16,0 0 28 16,17-2-9-16,-5 7 23 15,0 7 21-15,5 2-25 16,2 2-29-16,4 4-13 16,4 2 0-16,0-2-12 15,1 1-6-15,1-4 2 16,-3 0-19-16,-1 0-2 15,-3-5-12-15,-3-2-8 16,-5-2-2-16,-1-1-6 16,-4 0 0-16,-1-1 1 15,-4-5 4-15,2 2-6 0,-5-3 1 16,1 0-1 0,-2 0-9-16,1 0-47 0,2-1-55 15,2-11-31-15,2-10-119 16,1 0-145-16,-1 0-312 0</inkml:trace>
  <inkml:trace contextRef="#ctx0" brushRef="#br1" timeOffset="125488.43">23622 16094 844 0,'0'0'298'0,"0"0"-220"15,0 0-53-15,0 0 33 16,0 0 59-16,0 0-46 0,0 0-36 16,-22 57 0-16,8-29 32 15,-2 6 35-15,1 2 14 16,-3 1-18-16,4 1-6 16,0-4-33-16,3-2-14 15,2-6-21-15,1-1-8 16,1-7-14-16,3-4 4 15,1-6-6-15,0-2-13 16,1-2-40-16,-1-2-50 16,-1-2-101-16,-4 0-77 15,2 0-370-15</inkml:trace>
  <inkml:trace contextRef="#ctx0" brushRef="#br1" timeOffset="128560.16">22772 17133 986 0,'0'0'362'16,"0"0"-214"-16,0 0-74 15,0 0 33-15,0 0 61 0,0 0-45 16,0 0-47-16,0 0-28 16,0 0-10-16,0 0-2 15,0 0-5-15,0 0-8 16,0 0 0-16,3 0-7 15,10 0 5-15,2 2 13 16,6 0-17-16,4-2-5 16,3 3-10-16,2-3 7 15,0 0-2-15,0 0-6 16,-4 0 5-16,-3 0-5 16,-2 0 5-16,-4 0 9 15,-3 0-14-15,-1 0 10 0,-5-3 3 16,-2 3 1-16,-3 0-13 15,0 0 8-15,0 0-10 16,-1 0 7-16,-1 0-7 16,-1 0 0-16,2 0 1 15,-2 0-2-15,0 0-11 16,0 0-37-16,0 0-26 16,0 0-57-16,0 0-43 15,0 0-50-15,-3 0 3 16,-5-5-371-16,-1-2-127 0</inkml:trace>
  <inkml:trace contextRef="#ctx0" brushRef="#br1" timeOffset="128890.99">22957 16950 510 0,'0'0'247'15,"0"0"-107"-15,0 0-40 16,0 0 23-16,0 0 65 15,0 0-41-15,0 0-60 16,-27-9-58-16,27 26 33 16,0 9 39-16,0 10 25 15,0 9 3-15,0 5-15 16,0 4-27-16,5-2-22 16,1-4-15-16,-1-6-4 15,-2-5-15-15,0-8-6 0,-1-6-11 16,-2-6-13-1,1-7 5-15,-1-4-6 0,2-3 0 16,-2-3-1-16,1 0-20 16,1 0-47-16,1-2-35 15,2-9-27-15,9-12-115 16,-2 2-237-16,0 2-495 0</inkml:trace>
  <inkml:trace contextRef="#ctx0" brushRef="#br1" timeOffset="129814.46">23487 17060 778 0,'0'0'550'0,"0"0"-384"16,0 0-57-16,0 0-42 15,0 0 41-15,11-76-25 16,-6 50-46-16,-1 1-20 16,2 0-5-16,-3 0-2 15,0 4 2-15,0 3 0 16,-3 6 13-16,1 2-15 0,-1 3-1 15,0 3 4-15,0 1 6 16,0 1 0-16,0 2-9 16,0 0 0-16,0 0 4 15,0 0 14-15,0 0-14 16,0 0-8-16,2 9-5 16,-1 8 6-16,1 3-6 15,-1 2 0-15,2 9 14 16,0 5-2-16,2 7 8 15,1 6 1-15,-2 0-7 16,2 4-5-16,0-4-3 16,-1-4 2-16,0-5 6 15,0-7-3-15,-1-4-6 0,-1-7-5 16,2-6 7-16,-3-5-7 16,1-5 0-16,-3-3-1 15,1-3 2-15,-1 0 4 16,0 0 0-16,0 0-5 15,0 0 8-15,0 0 1 16,0 0 1-16,-9 0-11 16,-2-2 2-16,-3-2-2 15,-1 0 0-15,-3 2 0 16,-1-1-1-16,2 3 1 16,-1 0-1-16,5 0-1 15,-2 0-8-15,4 0 9 16,4 0 1-16,2 0-9 15,1 0 9-15,3 0 1 16,1 0-1-16,0 0 0 0,0 0 0 16,0 0-1-16,0 0-7 15,7 0 8-15,3 0 0 16,7 0 1-16,2 0 11 16,3 3-3-16,2-3 11 15,1 0 0-15,0 2 1 16,0-2-1-16,-3 0 1 15,-1 0 0-15,-4 0 9 16,-4 1-10-16,-3-1-8 16,-2 0 2-16,-3 3-7 15,-2-3 3-15,-3 0-9 16,1 0 0-16,-1 0 0 0,0 0-1 16,0 0 0-16,3 0-9 15,-3 1-50-15,0 9-63 16,0-1-113-16,0 1-497 0</inkml:trace>
  <inkml:trace contextRef="#ctx0" brushRef="#br1" timeOffset="140746.51">26177 13904 1172 0,'0'0'222'15,"0"0"-160"-15,0 0-31 16,0 0 95-16,0 0 34 16,0-7-73-16,0 7-42 15,0-1-7-15,0 0 12 16,0-2-6-16,2-3-19 16,9 0-9-16,3-3-3 15,5-1-5-15,8-1-7 16,4 0 1-16,7 2 4 0,4 1-5 15,5 6 0 1,1 2 0-16,-3 0 4 0,-3 5-4 16,-4 11 6-16,-5 6-7 15,-8 1 0-15,-8 5-5 16,-10 2 4-16,-7 3 0 16,-1 2 1-16,-17 0 2 15,-9 4 4-15,-6-5 11 16,-1 0-2-16,-2-6 4 15,3-8 8-15,5-3-5 16,5-5-6-16,6-7-1 16,6-2-2-16,2-3-13 15,6 0-14-15,2 0 14 0,1-10-7 16,0-3-9 0,0-1-2-16,10-3 3 0,5-2-5 15,6 2-17-15,4 0 18 16,5 0 13-16,3 3 4 15,3 3-4-15,3 4 1 16,1 7 5-16,-3 0 0 16,0 10 0-16,-4 14-1 15,-3 4 0-15,-6 7 1 16,-8 6 0-16,-4 4 5 16,-7 3 22-16,-5 2 8 15,0 2-11-15,-6-2-9 16,-12-4-1-16,-3-3 0 15,-5-3 2-15,-3-6-16 0,-7-5 0 16,0-8 15-16,-4-5 8 16,-2-10 1-16,-6-6 3 15,-1-6-18-15,0-15 4 16,0-8 0-16,5-4 1 16,6 0 5-16,11 4 2 15,4 2-6-15,7 4-7 16,6 6-7-16,3 2-1 15,3 6-1-15,1 5-9 16,3 1-16-16,0 3-11 16,0 0-43-16,11 0-70 15,4 5-97-15,2 4-354 0</inkml:trace>
  <inkml:trace contextRef="#ctx0" brushRef="#br1" timeOffset="141212.69">27169 14367 1527 0,'0'0'217'16,"0"0"-217"-16,0 0-63 16,0 0 63-16,0 0 74 15,0 0-6-15,0 0-10 16,-6 102 10-16,6-35 16 15,6 29-9-15,4 26-4 16,2 11-12-16,-1-11-17 16,-5-15-20-16,-2-33-7 15,0-20-7-15,-2-12-2 16,-1-6-4-16,2 0-1 16,-1 1 0-16,1-3 0 15,0-12-1-15,-2-6-10 0,1-10-45 16,-2-6-39-16,0 0-60 15,0-39-110-15,0 5-221 16,0-8-139-16</inkml:trace>
  <inkml:trace contextRef="#ctx0" brushRef="#br1" timeOffset="141646.49">27117 14570 506 0,'0'0'88'0,"0"0"-80"16,0 0-2-16,1-85 127 0,9 63 62 16,1 1-38-16,5 4-76 15,2 0-30-15,3 5 7 16,4 2 0-16,2 4-7 16,0 3 2-16,2 3-6 15,2 0 17-15,0 14-19 16,3 5-1-16,-4 5 1 15,-3 1-12-15,0 3 17 16,-5 2-2-16,-4 1 6 16,-6-1-2-16,-4 3-10 15,-8-2 27-15,0-1-15 16,-9 2-23-16,-14-4-4 16,-5 0-13-16,-6-5-12 0,-5-1 16 15,-6-6-10 1,-1-7 4-16,0-6 9 0,5-3 1 15,7 0 5-15,9-1-26 16,8-6 8-16,6-1-10 16,7 2 1-16,4-3-31 15,0 2-9-15,4-1-20 16,21-3-46-16,-3 1-139 16,2 4-394-16</inkml:trace>
  <inkml:trace contextRef="#ctx0" brushRef="#br1" timeOffset="142000.26">27618 14682 1121 0,'0'0'329'0,"0"0"-232"16,0 0-71-16,0 0 27 16,0 0 28-16,0 0-22 15,0 0-32-15,9 9 63 16,4 11-8-16,2 3-17 16,6 6-6-16,4 5-28 0,1-1-4 15,4 0-7-15,-2-2-9 16,-1-6-4-16,-2-3-4 15,-3-7-2-15,-4-2 10 16,-3-5-10-16,-3-2-2 16,-3-3-45-16,-2-3-110 15,-4 0-164-15,-1 0-258 0</inkml:trace>
  <inkml:trace contextRef="#ctx0" brushRef="#br1" timeOffset="142496.75">27919 14679 1347 0,'0'0'317'0,"0"0"-253"15,0 0-57-15,0 0 79 16,0 0 43-16,0 0-46 16,0 0-30-16,-9 79 0 15,-3-16 6-15,-3 20 6 16,-4 17-3-16,1-9-14 16,6-18-2-16,3-28-19 15,3-15-7-15,3-1 1 0,-1-1-3 16,2-1 3-1,1-7-9-15,1-8-6 0,0-2-6 16,0-7 1-16,0-1-1 16,0-1 1-16,0-1 0 15,0 2 0-15,0-2 1 16,0 0-1-16,0 0 7 16,0 0-8-16,0 0 0 15,0 0 0-15,0 0-1 16,0 0-17-16,0 0 1 15,0 1-4-15,0-1-16 16,0 0-18-16,0 1-23 16,0 0-58-16,-5 10-105 15,1-2-351-15,-2 0-340 0</inkml:trace>
  <inkml:trace contextRef="#ctx0" brushRef="#br1" timeOffset="145244.13">25573 13399 1139 0,'0'0'277'0,"0"0"-214"16,0 0-62-16,0 0 21 0,0 0 43 16,0 0 23-16,0 0-28 15,-30 36-33-15,26-12-12 16,-2 10 45-16,-2 22-2 15,-1 38 26-15,0 48 17 16,6 31-14-16,3 14-50 16,0-5-14-16,0-22-2 15,0-14-14-15,3-18 2 16,3-19-8-16,-2-27 18 16,1-25 6-16,-2-17-7 15,-2-10-3-15,4-2-8 16,-2-1-1-16,0-4-6 15,0-8-6-15,0-8-6 0,0-6-38 16,-2-1-26-16,2-1-52 16,5-38-11-16,-1-1-118 15,1-6-318-15</inkml:trace>
  <inkml:trace contextRef="#ctx0" brushRef="#br1" timeOffset="146243.29">25786 13366 1128 0,'0'0'202'15,"0"0"-170"-15,0 0-31 16,0 0-1-16,81-25 19 16,-53 20 6-16,2 2-2 15,3 2 15-15,3-1-3 16,3 2 4-16,0 0 3 15,3 0-1-15,3 2 2 16,3 5-3-16,2 3-20 0,6-1-7 16,2 3-7-16,6-1 10 15,14 4 22-15,18-2 15 16,24-3-5-16,8-3-5 16,0-7-5-16,-4 0 4 15,-12-3-16-15,-4-4-15 16,-4-5-1-16,-7 0-8 15,-3 0 5-15,-3-1 0 16,-16 4-5-16,-12 0-1 16,-18 3 0-16,-4 2 0 15,3-1 5-15,0 4-6 16,3 0 0-16,-6 1-1 16,-7 0 1-16,-3 0 0 0,-1 0 0 15,-2 0 0-15,-1 0 0 16,0 4 0-16,-2 1 0 15,0-2 0-15,-2 3 1 16,-2-1-1-16,-2-2 0 16,-2 2 1-16,-2-1-1 15,-5-1 0-15,-1 2-1 16,-2-3 1-16,-1 2-1 16,-1-1 0-16,-2 2-1 15,-2-2 1-15,3 4-10 16,-3-1 10-16,2 3 1 15,1 2-1-15,1 4 1 0,-2 4 1 16,1 10-1-16,-1 3 1 16,0 9 0-16,-1 7 4 15,1 22-4-15,0 22-1 16,5 23 1-16,2 13 0 16,0 1 1-16,3-4 4 15,-2-7-4-15,2 2 5 16,-2-1 2-16,1-5-4 15,-2-3-5-15,1-9 0 16,-2-7 10-16,1-10 4 16,0-8-1-16,-1-11-1 15,-2-12 4-15,1-12-9 16,0-2 4-16,1 2-5 16,1 3 5-16,2 5-10 15,-1-7 5-15,-1-5-4 0,-1-1 4 16,-3-5-5-16,0-5-2 15,0-6 1-15,-3-4-1 16,-3-7-11-16,0-8-15 16,0-2-61-16,-2-12-150 15,-10-3-423-15</inkml:trace>
  <inkml:trace contextRef="#ctx0" brushRef="#br1" timeOffset="147107.53">25462 15709 1119 0,'0'0'510'0,"0"0"-458"16,0 0-52-16,0 0 0 15,0 0 10-15,0 0 43 16,0 0 34-16,97 23-10 0,-61-14-23 16,9-1 0-1,3-1-7-15,5 2-8 0,7-2-5 16,1-2-16-16,5 2 1 16,1-3 9-16,6 1 14 15,13-3 8-15,14-2-16 16,18 0-12-16,3 0-4 15,-6-7-3-15,-9 1 3 16,-11-1-8-16,1 0-9 16,2 1 3-16,-1 0-4 15,2-2 0-15,-2 1 0 16,-2-3 0-16,-4 1 0 16,-1-1 6-16,-2 0-4 15,0-1-2-15,-2 3 1 16,0-2 7-16,2 2-8 0,0-1 1 15,2-1 0-15,-3 1-1 16,-11 2 0-16,-14 3-5 16,-13 1 5-16,-5-2-1 15,5 2 1-15,5 0 0 16,6 2 0-16,-8-1 0 16,-6 2 0-16,-9 0 0 15,-6 0 1-15,-5 0-1 16,-8 0 0-16,-5 3 0 15,-5 0 0-15,-2 0 0 16,-3-1-7-16,-3 3-50 16,0-1-92-16,-6 1-431 0</inkml:trace>
  <inkml:trace contextRef="#ctx0" brushRef="#br1" timeOffset="150523.18">25519 16182 124 0,'0'0'813'0,"0"0"-589"15,0 0-138-15,0 0-33 16,0 0 55-16,0 0 25 15,0 0-40-15,-2-14-34 16,2 11-17-16,0 0 24 16,0 1 7-16,3-1-23 15,0 0-21-15,0 1 0 16,2 1-11-16,1 1-9 0,0 0 15 16,3 0-5-16,-2 1-4 15,4 12-6-15,1 4 1 16,1 7 8-16,0 7-5 15,1 9-1-15,-3 7-11 16,0 2 7-16,-3 3-7 16,-2-3 5-16,-3-3 1 15,-3-5-6-15,0-11 0 16,0-6 0-16,0-5 2 16,0-9 3-16,0-5-6 15,0-3 1-15,0-2 7 16,0 0-8-16,0 0 0 15,0-6 0-15,0-7-1 16,0-2-8-16,-2-7 8 16,-1-2-9-16,0-2-2 0,0-4-6 15,2-1 6-15,1-1-2 16,0-1-10-16,0 2-1 16,0 4 9-16,1-1 2 15,8 3 5-15,2 3 3 16,1 0-9-16,0 1 9 15,2 3 5-15,0 2 1 16,2 3 0-16,-2 2 1 16,2 5-1-16,-1 1-1 15,0 5 0-15,0 0 0 16,4 11 1-16,1 9 0 16,1 8 18-16,-1 8-10 15,1 2-6-15,-4 4 10 0,-2 0 14 16,-5-2-15-16,-4-4 1 15,-1-5 1-15,-4-5-2 16,-1-8 6-16,0-4-11 16,0-5-6-16,0-4-7 15,0-5 5-15,0 0-58 16,0-8-80-16,0-7-120 16,0-1-401-16</inkml:trace>
  <inkml:trace contextRef="#ctx0" brushRef="#br1" timeOffset="150832.34">26135 16349 1137 0,'0'0'215'15,"0"0"-156"-15,0 0 14 16,0 0 92-16,80 1-65 16,-55-1-49-16,2 0 19 15,-2 0-10-15,-1 0-28 16,-5 0-11-16,-3 0-6 16,-2 0-14-16,-4 0 6 0,-4 0-6 15,-1 2-1-15,-2-1-19 16,-3 1-97-16,0 9-119 15,0-2-101-15,-6 2-283 0</inkml:trace>
  <inkml:trace contextRef="#ctx0" brushRef="#br1" timeOffset="151079.22">26184 16581 1185 0,'0'0'295'0,"0"0"-224"0,0 0-51 16,0 0 21-1,0 0 136-15,0 0-69 0,96-5-61 16,-67-1-6-16,0 0-12 16,-5 3-12-16,-2-4-11 15,-3 7-6-15,-3 0-12 16,-3 0-63-16,-1 0-149 15,-3 0-122-15,0 0-428 0</inkml:trace>
  <inkml:trace contextRef="#ctx0" brushRef="#br1" timeOffset="151941.1">26790 16158 690 0,'0'0'389'0,"0"0"-275"0,0 0-76 15,0 0-11-15,0 0 128 16,0 0-30-16,81-51-61 16,-59 42-4-16,3 1 6 15,0 2 1-15,0 3 3 16,-2 3-26-16,0 0-19 15,-3 9-6-15,-3 5 2 16,-2 6 9-16,-6 1 17 16,-6 5-3-16,-3 1-9 15,0 1-35-15,-12 2-1 16,-8-3 1-16,0 0 0 16,0-8 6-16,-1-2 6 15,2-7 0-15,2-5-12 0,4-3 0 16,6-2-15-1,2 0-33-15,2-8 6 0,3-6 3 16,0-2 4-16,3-1 6 16,8-1-2-16,5 1-1 15,1 0 11-15,5 2 15 16,2 1 6-16,1 5 0 16,3 2-1-16,0 4 0 15,1 3 1-15,-2 0 17 16,1 14-2-16,-2 5-3 15,-4 6 13-15,-4 3 16 16,-6 2 21-16,-6 1 15 16,-5 1-37-16,-1 2-14 15,0-3-7-15,-9-1-13 16,-8 0-1-16,-3-2-4 0,-4-4-1 16,-4-4 15-16,-4-4-6 15,0-6 6-15,-1-8 11 16,0-2 7-16,3 0-11 15,3-5 15-15,5-7-9 16,1-2 21-16,5 3-15 16,1-3-13-16,3 3-11 15,1 3-1-15,4 3-9 16,4 3 0-16,0 2 0 16,3 0-9-16,-1 0-28 15,-1 0-11-15,0 1-33 16,-2 19-33-16,1-3-271 15,-2 2-684-15</inkml:trace>
  <inkml:trace contextRef="#ctx0" brushRef="#br1" timeOffset="152791.19">25774 17674 821 0,'0'0'549'0,"0"0"-439"0,0 0-95 16,0 0-14-16,0 0 50 16,0 0 98-16,0 0-33 15,60-46-34-15,-38 22-13 16,-1-2-17-16,2-4-20 15,-4-6-16-15,-4 3-15 16,-2-2 8-16,-5 2-8 16,-5-1 1-16,-3 1 6 15,0 2-7-15,0 1 0 16,-6 1 1-16,-8-1-1 16,2 4 5-16,-3-3-5 0,-1 3-1 15,1 3 0-15,-1 1 0 16,4 5-12-16,-2 6-21 15,7 3 0-15,-1 6 2 16,1 2-46-16,1 0 38 16,0 10 16-16,1 7 11 15,4 8 12-15,1 5 0 16,0 7 10-16,0 6 3 16,8 5 0-16,5 6-2 15,3 1 8-15,5 3 3 16,3 0 3-16,2-4-5 15,2-2 17-15,3-5 6 16,2-8 6-16,2-6-2 0,-2-7-13 16,0-6-15-16,-1-6-10 15,-4-4-3-15,-3-7-5 16,-4-3-1-16,-1 0-24 16,0-17-88-16,-5-7-198 15,-1 1-629-15</inkml:trace>
  <inkml:trace contextRef="#ctx0" brushRef="#br1" timeOffset="153045.17">26505 17367 1498 0,'0'0'163'0,"0"0"-163"16,0 0 0-16,0 0 19 15,0 0 96-15,99 3-68 16,-76-3-34-16,1 0-13 16,-3-3-20-16,-4 3-96 15,-4 0-116-15,-9 0-315 0</inkml:trace>
  <inkml:trace contextRef="#ctx0" brushRef="#br1" timeOffset="153285.31">26507 17529 1508 0,'0'0'482'0,"0"0"-482"15,0 0-192-15,0 0 192 16,0 0 95-16,0 0 11 16,89 10-58-16,-59-9-26 15,0 1-15-15,-2 1-7 16,-1 0-6-16,-2 0-48 16,3-3-94-16,-6 0-166 15,-5 0-484-15</inkml:trace>
  <inkml:trace contextRef="#ctx0" brushRef="#br1" timeOffset="154157.29">27239 17299 834 0,'0'0'522'0,"0"0"-446"16,0 0-53-16,0-97 5 15,3 62 186-15,3 1-32 16,0 0-78-16,-2 4-34 16,1 1-8-16,-2 5-6 15,0 5-11-15,-2 5-6 16,-1 1-15-16,0 10-9 0,0-1-5 15,0 2 8-15,0 2 6 16,0 0-24-16,0 0-6 16,0 12 1-16,0 5 5 15,0 8 8-15,0 5-7 16,0 7-1-16,6 6-10 16,0 3 4-16,3 4 5 15,2 1 1-15,0 0 0 16,1 0 1-16,2-8-1 15,-4-1 6-15,1-6-6 16,-1-2 0-16,-2-9 0 16,-4-4 1-16,-1-6-1 15,-1-6 0-15,-2-2-2 0,0-2-18 16,-2-2-17 0,-10-2 6-16,-4-1-2 0,-1 1 14 15,-4-1 9-15,1 0 10 16,1 0 0-16,2 0 0 15,3 0 2-15,3 0 9 16,3 0-9-16,3 0 7 16,4 0 4-16,-1 0-6 15,2 0-5-15,0 0-1 16,0 0 5-16,0 0-5 16,0 0-1-16,0 0-1 15,0 0 0-15,9 0 1 0,8 0 1 16,1 0 18-1,7 0 4-15,2 0 0 0,3 0 1 16,-2 0-5-16,2 0-7 16,-3 0-10-16,-2-1-1 15,-5 0 1-15,-3-1-2 16,-5 2-2-16,-2-1-38 16,-5 1-86-16,-3-2-416 0</inkml:trace>
  <inkml:trace contextRef="#ctx0" brushRef="#br1" timeOffset="155454.29">25753 18137 522 0,'0'0'346'16,"0"0"-158"-16,0 0-88 15,0 0-51-15,0 0 34 16,0 0 1-16,0 0-25 15,11-31-1-15,-5 25 17 16,3-4 35-16,2 4-16 0,1 3-33 16,2 3-17-16,2 0-10 15,4 19-1-15,-1 12-2 16,2 11-6-16,-2 4-16 16,-4 9 3-16,-4 3-4 15,-6-7-5-15,-3 0 3 16,-2-4-5-16,0-9 13 15,0-6-5-15,-3-10 3 16,-1-8-11-16,2-6 0 16,1-6 10-16,1-2-3 15,0 0-8-15,0 0 0 16,0-11-15-16,0-6 12 16,0-4 2-16,0-7 1 0,0-2-1 15,0 0-7 1,1-3-12-16,10-2 12 0,-1 4 7 15,5 2-10-15,-2 3 4 16,4 6 6-16,-2 6-10 16,-3 7 9-16,1 7-27 15,-2 0 0-15,0 3 1 16,-2 14 21-16,1 6 7 16,0 4 1-16,-4 2 7 15,0 2 0-15,-2-2 3 16,-1 0-9-16,0-5 4 15,0-4-5-15,-1-6 0 16,2-5 0-16,-3-3-1 0,1-5 0 16,-1-1-1-1,4 0 1-15,0-7 5 0,2-7 2 16,2-9-5-16,0-6-2 16,1-5-10-16,2-3-3 15,0-2 0-15,0 1 4 16,3 4 7-16,-3 5-5 15,3 5 6-15,-5 11 1 16,4 0 0-16,-4 7 0 16,-1 6 0-16,4 0 11 15,0 10 17-15,-1 15-6 16,2 5 8-16,0 7-13 16,-2 2-9-16,-3 5 0 15,-2-8-7-15,-2 0 0 0,-1-7-1 16,-3-5-36-16,-1-5-164 15,0-8-357-15,0-2-441 0</inkml:trace>
  <inkml:trace contextRef="#ctx0" brushRef="#br1" timeOffset="155815.17">26513 18562 1145 0,'0'0'263'15,"0"0"-160"-15,0 0 0 16,0 0 71-16,99-6-54 16,-73-10-68-16,-5-4-27 0,-1-2-13 15,-4 1-2-15,-6-6-2 16,-6 4-2-16,-4-3-6 16,0 2 1-16,0 2 7 15,-9 2-7-15,-2 7 0 16,0 2 0-16,-1 5-1 15,3 6-5-15,2 0-47 16,1 10 52-16,1 8 0 16,-1 10 3-16,6 6-2 15,0 4 15-15,0 2 3 16,11 1 16-16,5-3-11 16,7-4-7-16,2-8-17 15,3-6-7-15,2-10-40 0,7-10-104 16,-7-2-180-1,-8-12-524-15</inkml:trace>
  <inkml:trace contextRef="#ctx0" brushRef="#br1" timeOffset="156064.01">26997 18289 1204 0,'0'0'594'16,"0"0"-500"-16,0 0-69 15,0 0-16-15,0 0 10 16,103 13-5-16,-76-10-8 0,-3-3-6 16,0 0-9-16,-5 1-77 15,-5 1-59-15,-7 5-47 16,-6-3-185-16,-1 1-338 0</inkml:trace>
  <inkml:trace contextRef="#ctx0" brushRef="#br1" timeOffset="156273.19">27056 18484 1401 0,'0'0'309'0,"0"0"-244"0,0 0-24 15,0 0 90-15,0 0 27 16,107 8-77-16,-68-10-47 16,1-5-22-16,-3-3-7 15,-7 4-5-15,-9 0-37 16,-6 5-69-16,-6-3-228 16,-8 4-897-16</inkml:trace>
  <inkml:trace contextRef="#ctx0" brushRef="#br1" timeOffset="157939.91">27709 18176 922 0,'0'0'246'0,"0"0"-170"16,0 0-19-16,0 0 63 15,0 0-28-15,0 0-53 16,0 0-23-16,0-3 25 15,0 3 20-15,0 0 2 16,0 0-6-16,0 0-5 16,0 0-9-16,0 0-10 0,0 0-3 15,0 0-7-15,0 3-7 16,0 3-7-16,0 4-8 16,0 4 8-16,-3 2-3 15,0 2-5-15,1 2 9 16,0 2-10-16,0 1 10 15,2 0-10-15,0 1 1 16,0-1 0-16,0-1 1 16,2-4 4-16,3-3 2 15,1-1-6-15,0 2 13 16,3 1 14-16,3-2-2 16,0 4-5-16,3-1-8 0,0-2-5 15,1-4-3-15,-2 0-4 16,-1-4 7-16,-1-3-7 15,-1-1-1-15,0-1 5 16,1-2 0-16,0 1-4 16,5-2 4-16,0 0-5 15,2 0 0-15,-2 0 0 16,1-6 6-16,2-7-7 16,-3-4 1-16,0-3 13 15,-1-5 3-15,-2 1 1 16,-4-7-6-16,-1 5 4 15,-3-3 1-15,-3 0 3 16,-3-2 0-16,0-2 6 16,0-1-2-16,-4 5-12 15,-4 0-11-15,-2 0 0 0,1 4 8 16,0 3-7-16,-3 2-2 16,-2 0-1-16,-3 4 1 15,-1 3-8-15,-3 6-11 16,-1 4 12-16,0-1 5 15,0 4-18-15,1 0 19 16,-1 0-23-16,2 9 12 16,0 6-3-16,3-3 3 15,-1 7 6-15,5 3 6 16,-2 0 0-16,4 4-1 16,0-1-9-16,2-1 1 15,1 2-28-15,2-2-62 16,-3 10-83-16,5-7-126 0,-1 3-244 15</inkml:trace>
  <inkml:trace contextRef="#ctx0" brushRef="#br1" timeOffset="166494.07">30145 13643 1625 0,'0'0'300'15,"0"0"-212"-15,0 0-68 0,0 0-8 16,-85 86 54-16,63-61 2 16,-1 0-37-16,-6 4-12 15,-7 0-9-15,-7 3 8 16,-6 1-17-16,-11 1 6 16,-5 0-7-16,-2-3 6 15,-3 1-6-15,1-3-1 16,3-1-7-16,4-6-14 15,8-2 21-15,8-3-8 16,10-6-10-16,9-5 18 16,10-2-100-16,7-4-89 15,6-2-162-15,2-7-526 0</inkml:trace>
  <inkml:trace contextRef="#ctx0" brushRef="#br1" timeOffset="167164.18">29214 13880 1003 0,'0'0'287'15,"0"0"-287"-15,0 0-243 16,0 0 243-16,0 0 111 16,0 0 67-16,0 0-101 0,-30 47-45 15,27-23-12 1,0 6-1-16,2 3 23 0,1 0 2 15,0 1 0-15,0-3-17 16,0-4-6-16,4-7-20 16,-1-9 0-16,1-4 8 15,1-4-8-15,-2-3-1 16,0 0 7-16,0 0 8 16,0-7 31-16,0-7-15 15,0-5-18-15,0-6-6 16,-2-4-6-16,2-3-1 15,-3-1 0-15,0 3-7 16,1 0 6-16,-1 3 0 16,0 4 1-16,0 3 0 15,0 3 0-15,0 7 0 0,0 4 0 16,0 6-1 0,-10 0-17-16,-3 5 12 0,-6 10-49 15,-4 7 34-15,-1 3 21 16,-4 3 9-16,-1 1-7 15,1 3-2-15,-2-1 8 16,2 0-8-16,1-3 0 16,6-5 0-16,6-3 0 15,4-7 0-15,6-5-8 16,5-3 7-16,0-2-23 16,3 1 24-16,16 0 4 15,8 2 30-15,8 1 5 16,6 1 4-16,5 2 0 15,5 0-10-15,-3 0 31 16,0 1 9-16,-3 1-13 0,-2-1-5 16,-6 2-8-16,-1-1-19 15,-3 1-13-15,0-4-9 16,-1 0-6-16,1-7-5 16,15-2-121-16,-11-13-352 15,-2-4-857-15</inkml:trace>
  <inkml:trace contextRef="#ctx0" brushRef="#br1" timeOffset="168064.31">30554 13493 740 0,'0'0'380'0,"0"0"-227"16,0 0-89-16,0 0 36 15,0 0 0-15,0 0 20 16,0 0-52-16,-68 44-31 16,56-33-4-16,1-1-6 15,3 0-13-15,2 0-14 16,1-3 0-16,4 1-1 15,1-3-26-15,0 1-57 16,4-1 45-16,14 1 36 0,3 5 3 16,8 3 7-16,3 3-7 15,1 2 1-15,0 2 7 16,-5 0 0-16,-2-1 19 16,-9 1 18-16,-5-4-6 15,-7-2 2-15,-5-1 6 16,0 3-10-16,-8-2-17 15,-8-1-12-15,-8-2-7 16,-3-4-1-16,-6-4 13 16,-1-4-5-16,-3 0 23 15,3-1 12-15,4-9-32 16,7-2-11-16,5 2-28 16,9 2-17-16,8 4-53 0,1 1-75 15,3-2-44-15,24-2-15 16,-5 0-125-16,2-3-570 0</inkml:trace>
  <inkml:trace contextRef="#ctx0" brushRef="#br1" timeOffset="168268.25">30717 13597 1259 0,'0'0'167'15,"0"0"-132"-15,0 0-29 16,0 0 33-16,0 0 61 15,0 0-14-15,0 0-39 16,91 112-9-16,-76-71 44 0,-1 0-22 16,-4-7-34-1,-2-7-16-15,-1-5-10 0,-4-10-18 16,-2-4-138-16,-1-8-392 16</inkml:trace>
  <inkml:trace contextRef="#ctx0" brushRef="#br1" timeOffset="168464.6">30725 13375 1610 0,'0'0'311'0,"0"0"-311"15,0 0-86-15,0 0 39 16,21-82 47-16,-9 66 11 0,4 5-11 15,5 5-118-15,-2 3-247 16,-3 3-463-16</inkml:trace>
  <inkml:trace contextRef="#ctx0" brushRef="#br1" timeOffset="169101.09">30910 13612 1255 0,'0'0'327'16,"0"0"-327"-16,0 0-246 16,0 0 246-16,0 0 135 0,0 0-1 15,0 0-83-15,37 0 9 16,-24 3 27-16,-1 17 11 16,3 12-39-16,-3 7-15 15,0 5-9-15,-5-1 6 16,0 0-6-16,-3-7-8 15,-1-4-17-15,0-11 0 16,-1-5-4-16,-1-10-5 16,2-5 0-16,-2-1-1 15,1-5-30-15,1-13 23 16,0-11 0-16,0-4-11 16,0-5-4-16,0-4-22 15,0 5 10-15,2 4 23 0,2 7 5 16,0 10-1-1,-1 5 6-15,2 10 1 0,0 1-9 16,1 11-1-16,-1 15 10 16,1 8 10-16,0 7-3 15,-2 0 10-15,2-4 17 16,2-6-6-16,-2-6-16 16,0-8-10-16,-2-8-2 15,0-7 0-15,-1-2 0 16,-1-2 0-16,1-15 10 15,0-8-9-15,1-6-1 16,-1-5 6-16,-1 0-5 16,1 0-1-16,0 7 1 15,1 5-1-15,1 11 0 16,-1 6 0-16,2 7-14 0,1 7 14 16,1 16 28-16,-2 8-10 15,3 3-17-15,-3-1 15 16,-2-2-16-16,2-8-1 15,-3-6-16-15,0-7-64 16,-3-7-200-16,-1-3-295 16,-2 0-320-16</inkml:trace>
  <inkml:trace contextRef="#ctx0" brushRef="#br1" timeOffset="169596.16">31357 13210 768 0,'0'0'174'16,"0"0"-131"-16,0 0 57 16,0 0 127-16,18 77-22 15,-11-34-38-15,6 18-33 16,4 20-17-16,5 13-14 15,-2-5-46-15,-4-18-8 16,-5-25-8-16,-6-16 2 16,1-3-12-16,1-2-15 15,-1-3-4-15,-3-10-11 0,1-8 4 16,-1-4-5 0,3-4-12-16,1-18 12 0,4-8 9 15,0-8-9-15,3-3-17 16,3 2-14-16,2 8 12 15,4 9 6-15,-1 12 12 16,4 10 0-16,-1 4 1 16,-1 19 15-16,-4 6 8 15,-6 6-1-15,-6-1 9 16,-7 1-8-16,-1-1 1 16,-3-7-6-16,-14-3-17 15,-5-7 16-15,-3-5-17 16,-2-10-6-16,0-2-9 15,3-4-58-15,0-11-49 16,8-14-125-16,7 2-284 0,6 5-179 0</inkml:trace>
  <inkml:trace contextRef="#ctx0" brushRef="#br1" timeOffset="170483.12">31843 13735 1568 0,'0'0'377'0,"0"0"-374"16,0 0-3-16,57 98 0 15,-36-75 2-15,-2-4 20 16,2-8-14-16,0-6-7 16,-3-5-1-16,-2 0-18 0,-4-16-20 15,-4-7 7-15,-5-2-4 16,-3-6-7-16,0 0 20 15,-14-1 21-15,-5 3 0 16,-1 2 1-16,-2 9 0 16,1 7-2-16,3 9-48 15,2 2-34-15,4 12 46 16,2 10 38-16,7 8 3 16,3 4 68-16,0 1 5 15,3-4-20-15,10-4-15 16,2-6-14-16,3-8-15 15,3-8-2-15,-2-5-1 0,4-5 3 16,-3-17 1 0,2-10-11-16,-3-6-1 0,-2-8 8 15,-4-7-8-15,-3-4 21 16,-3-15 14-16,-7-15-9 16,0 7 0-16,0 10-10 15,-7 14 1-15,1 24-2 16,0 5 9-16,1 7-12 15,4 17-7-15,1 8-5 16,0 39 13-16,0 36 0 16,12 31 16-16,6 12-1 15,-2-19 11-15,-1-29 2 16,-3-31-4-16,1-13-21 16,4-2-1-16,5-4-16 15,4-6 0-15,-1-14-8 0,-1-5-7 16,0-16 10-16,1-14 5 15,-3-13 6-15,-3-9-5 16,-2-6 0-16,-3 1-1 16,-1 7-12-16,-2 10-13 15,-4 13-22-15,-1 22-14 16,-2 6-11-16,-1 42 53 16,3 29 19-16,1 1 29 15,3-3-8-15,0-10 17 16,1-21 15-16,7 1-22 15,0-5-19-15,4-14-10 16,3-13-2-16,1-8 0 16,0-11 0-16,1-19 15 15,-1-15-7-15,-2-9-2 16,-7-9 2-16,-6 0-1 0,-11 0 4 16,0 5 6-16,-14 10 1 15,-11 9-3-15,-8 14-6 16,-1 16-9-16,-3 9-28 15,1 19-29-15,-6 32-23 16,-5 22-39-16,-1 17-144 16,9-11-242-16,13-19-331 0</inkml:trace>
  <inkml:trace contextRef="#ctx0" brushRef="#br1" timeOffset="171415.16">30339 14536 675 0,'0'0'240'15,"16"121"-77"-15,-7-49-66 0,3-1-27 16,-3-10 12-16,-3-20-25 16,1 2-25-16,2 2-19 15,-3-10-12-15,-2-9-1 16,0-8-29-16,-3-8-65 16,-1-10-106-16,0 0-71 15,0-3-40-15</inkml:trace>
  <inkml:trace contextRef="#ctx0" brushRef="#br1" timeOffset="171736">30304 14434 575 0,'0'0'134'0,"0"0"-92"16,0 0-28-16,0 0 155 15,0 0 125-15,94-43-75 16,-67 46-45-16,1 17 17 16,1 8-92-16,-1 9-20 15,-4 4-2-15,-11 2 6 16,-6 3-38-16,-7-4-5 16,0-2-25-16,-14-2-6 15,-4-9-3-15,0-4-6 16,-1-8-7-16,0-8-1 15,2-9-17-15,2 0-59 16,3-9-62-16,4-8-36 16,8-12-50-16,2 2-80 0,9 8-182 0</inkml:trace>
  <inkml:trace contextRef="#ctx0" brushRef="#br1" timeOffset="172855">30637 14670 1086 0,'0'0'288'0,"0"0"-206"16,0 0-56-16,0 0-16 16,94 73-3-16,-66-65 45 15,0-8 7-15,1 0-29 0,-2-10-9 16,-8-12-21-16,-7-6-32 16,-8-8-28-16,-4-1 12 15,-3 0-35-15,-12 2 47 16,-5 8 36-16,-4 8 17 15,0 9 81-15,1 10 97 16,0 0-84-16,3 17-45 16,4 9-52-16,1 4-2 15,6 8-11-15,6-2 0 16,3-1 0-16,0 0-1 16,7-5 0-16,11-4 0 15,5-6-10-15,4-6-5 16,4-9 15-16,2-5 0 15,0-2-1-15,-2-15-9 16,-4-9-7-16,-5-8 11 16,-4-4-6-16,-6-2 12 0,-3-4 9 15,-2 6-8-15,-2 7 0 16,-2 8 11-16,-2 11-6 16,1 10-6-16,-1 2 31 15,2 17 4-15,3 12 10 16,3 11 3-16,-2 5-15 15,4 1 5-15,1 0 3 16,-2-7-8-16,2-6-22 16,2-8-9-16,-4-10-2 15,-1-8-7-15,0-7-17 16,-3-8-35-16,-3-17 21 16,0-13-25-16,0-5-37 0,-1-4 8 15,1 3 25-15,0-1 8 16,5 11-15-16,0 6 13 15,-1 10 32-15,-1 13 21 16,2 5 8-16,-2 7 41 16,0 17 17-16,-2 6 37 15,2 6-27-15,1 2 3 16,-1 0 0-16,2-1 13 16,1-6-12-16,0-6-50 15,-2-6-12-15,-2-9-9 16,-2-7 0-16,-2-3-1 15,-1 0-1-15,0-6-27 16,0-14 27-16,-3-4-28 16,-4-4 23-16,-1-5-6 15,1-1 11-15,3-1-39 0,4-1-54 16,0 6 21-16,4 2 29 16,9 7-19-16,4 5 38 15,2 6 18-15,0 7 7 16,3 3 20-16,0 3 67 15,0 18-4-15,-4 4-32 16,0 8-16-16,-6 8-11 16,0 2 13-16,-5-1-4 15,2-3-1-15,0-5-1 16,2-8-7-16,1-5-8 16,2-9-13-16,2-7 2 15,1-5-4-15,0 0-1 0,-2-17 0 16,-5-9 11-16,-1-5 6 15,-9-3-5-15,0-3-10 16,-4 3-1-16,-10 3-1 16,-5 4-7-16,-1 11 5 15,1 6 1-15,4 9-30 16,0 1 8-16,5 13 7 16,3 12 15-16,5 6 1 15,2 5 10-15,0 1 1 16,12-2-10-16,4-3 1 15,5-7-2-15,3-7-39 16,1-10-73-16,11-8-66 16,-6-12-206-16,-7-6-612 0</inkml:trace>
  <inkml:trace contextRef="#ctx0" brushRef="#br1" timeOffset="173531.71">31723 14479 1438 0,'0'0'323'0,"0"0"-323"16,0 0 0-16,0 0 43 16,9 110 75-16,-1-62 4 15,1 3-34-15,7-2-29 16,3-8-30-16,3-7-18 16,2-9-10-16,0-9-1 15,0-11 0-15,1-5-8 0,-3-5-6 16,0-16-25-1,-3-11 19-15,-3-7 5 0,-2-5-10 16,-5-6 7-16,-2 3 17 16,-3 5 0-16,-1 7 1 15,-1 14 0-15,-1 11 0 16,2 10-11-16,2 10 1 16,-1 19 10-16,5 12 34 15,0 7-12-15,2 3 10 16,2-3 4-16,-1-7 8 15,3-10-13-15,-2-9-4 16,1-9-27-16,-1-9 0 0,1-4-1 16,2-11-12-1,-2-13 13-15,-1-8 2 0,-1-8 0 16,-3-4 0-16,3 0 4 16,-3 4-6-16,0 7 0 15,2 13 0-15,-1 15-8 16,0 5-6-16,2 24 14 15,-2 13 16-15,2 12 8 16,-1-1-17-16,-2-3 20 16,1-8 26-16,-1-10-16 15,0-10-17-15,0-12-20 16,3-5-16-16,1-5 8 16,2-20 8-16,2-8-1 15,-1-7-9-15,-1-7 1 16,0 1-4-16,-2 3 7 0,1 6 6 15,-4 15 0-15,1 14 0 16,-1 8-11-16,1 17 11 16,-1 17 24-16,0 8-8 15,-2 4-10-15,-1-3-5 16,-4-1-1-16,-3 6-33 16,0-11-140-16,-12-7-744 0</inkml:trace>
  <inkml:trace contextRef="#ctx0" brushRef="#br1" timeOffset="174071">30805 15480 1476 0,'0'0'192'0,"0"0"-192"16,0 0 0-16,0 0 12 0,-25 89 105 16,25-54-41-16,1 1-7 15,13 2-33-15,7-4-5 16,1-8-15-16,2-6-3 16,0-9-4-16,3-10-3 15,-2-1-6-15,-1-15-10 16,-5-13 10-16,-5-9 9 15,-7-4-9-15,-7-3-7 16,0 1-11-16,-9 4 4 16,-12 6 14-16,-4 6 0 15,-2 8 0-15,-3 5 7 16,-1 11 32-16,2 3 7 0,6 5-46 16,2 14-2-16,6 7-33 15,3 4-11-15,6 0-28 16,6 3-100-16,0-9-175 15,2-7-527-15</inkml:trace>
  <inkml:trace contextRef="#ctx0" brushRef="#br1" timeOffset="174395.63">31090 15512 1341 0,'0'0'278'0,"0"0"-278"15,38 87-23-15,-25-49 23 0,-6-5 72 16,-2-5-2 0,-4-5-32-16,-1-8-23 0,0-5-8 15,0-10 4-15,0 0 9 16,0-11-5-16,-1-15-15 16,-7-5-10-16,2-7 9 15,2-3 1-15,2 4 0 16,2 5 6-16,0 9 28 15,5 6 4-15,5 7-3 16,4 7 11-16,1 3 2 16,2 0 9-16,2 0-23 15,3 7-34-15,5 1-38 16,12-2-104-16,-7-3-173 16,-2-2-453-16</inkml:trace>
  <inkml:trace contextRef="#ctx0" brushRef="#br1" timeOffset="174866.11">31441 15170 1463 0,'0'0'211'0,"0"0"-211"16,0 0-90-16,0 0 90 15,-2 73 162-15,11-13-51 16,6 24 5-16,3-4 7 0,-3-5-35 16,-2-13-29-16,-1-17-34 15,0-3-10-15,0-1-12 16,0-15-2-16,-6-9 0 16,-2-10-1-16,-1-7-23 15,-1-7-6-15,1-17 28 16,2-11 1-16,-1-10 0 15,5-3-40-15,1-2-56 16,5 5 10-16,3 11 36 16,4 13 26-16,4 15 17 15,-1 6 7-15,-2 17 43 16,-3 14 27-16,-6 6-16 16,-8 1 5-16,-6 2 7 0,-6 0-12 15,-14-3-31-15,-6-6-6 16,-7-4-6-16,-3-8 1 15,-3-9-12-15,4-7-6 16,3-3-47-16,7-6-44 16,13-20-81-16,7-1-208 15,5 4-534-15</inkml:trace>
  <inkml:trace contextRef="#ctx0" brushRef="#br1" timeOffset="175048.43">31803 15536 1846 0,'0'0'374'0,"0"0"-331"15,40 79-43-15,-23-46 0 0,-4-5 26 16,-2-4-8-16,-3-8-18 16,-5-7-33-16,-3-9-148 15,0-9-460-15,-4-9-741 0</inkml:trace>
  <inkml:trace contextRef="#ctx0" brushRef="#br1" timeOffset="175184.41">31636 15172 1758 0,'0'0'0'0,"0"0"-34"16,0 0-763-16,0 0 498 0</inkml:trace>
  <inkml:trace contextRef="#ctx0" brushRef="#br1" timeOffset="175414.23">31902 15000 1840 0,'0'0'271'0,"0"0"-230"15,38 103-40-15,-12-12 11 16,5 35 58-16,-1 12 20 16,-5-10-7-16,-7-30-30 15,-6-37-24-15,-3-19-22 0,-1-10-7 16,-1-3-24-16,-3-2-63 16,-4-11-85-16,0-8-360 15,-13-8-366-15</inkml:trace>
  <inkml:trace contextRef="#ctx0" brushRef="#br1" timeOffset="176316.71">31870 15650 38 0,'0'0'1619'16,"0"0"-1539"-16,0 0-80 16,0 0 0-16,0 0 57 15,81-13 20-15,-46-1-40 16,7-2-15-16,6-7 6 15,0-2-10-15,-2 3-10 0,-6 3-2 16,-5 5-5-16,-7 7 0 16,-7 7 0-16,-6 5 5 15,-2 21 52-15,-5 11-9 16,-2 7-30-16,-3 5-6 16,0 0-5-16,1-5 8 15,0-8-4-15,4-7-7 16,1-12-4-16,6-7-2 15,3-10 1-15,3-5-15 16,4-17-7-16,-1-8-14 16,-5-5-31-16,-2-4-15 15,-8 0 3-15,-8 0 54 16,-1 6 18-16,-9 3 5 0,-12 9 2 16,-4 4-1-16,-2 13 1 15,3 4-1-15,-3 13-21 16,4 15 22-16,0 7 16 15,8 3 37-15,3 3-10 16,8-1-13-16,4-6 0 16,0-8 7-16,3-6-13 15,13-11-17-15,2-9-7 16,6 0-16-16,1-18-20 16,-1-7 4-16,-2-4-39 15,-3 0 13-15,-3 0 43 16,-6 8 15-16,-4 5 47 0,-3 7 17 15,0 6-26-15,0 3-8 16,0 3 52-16,2 16-15 16,2 6-31-16,2 2-20 15,3 1 0-15,2-2-2 16,3-6-4-16,3-7-10 16,4-4 1-16,2-8 1 15,4-1-2-15,0-5-10 16,1-12-13-16,-2-8 0 15,-1-4-13-15,-4-7-9 16,-3-7-11-16,-5-2 34 16,-4-6 13-16,-6-3-8 15,-6-5 6-15,0-4-2 16,-15 0-18-16,-5-1-1 0,-5 3 32 16,2 11 12-16,2 8 4 15,7 14-3-15,3 12 2 16,4 9 11-16,1 7 39 15,2 1-42-15,1 19 1 16,0 9-16-16,3 24 6 16,0 24 23-16,23 28 22 15,15 8 13-15,7-5-1 16,-2-27-4-16,-6-28-5 16,-7-18-35-16,1-9-9 15,7-1-18-15,7-3 0 16,22-4-82-16,-15-7-181 15,-10-8-891-15</inkml:trace>
  <inkml:trace contextRef="#ctx0" brushRef="#br1" timeOffset="204104.68">1205 14579 763 0,'0'0'166'15,"0"0"-101"-15,0 0-35 16,0 0-11-16,-18 72 46 16,18-59 12-16,0-5-42 15,0 2-9-15,0-1-6 16,0 1 5-16,0 2 5 0,0 2-1 15,0 2-7-15,0-2-9 16,0 2 1-16,0 1 2 16,0 2 8-16,0 6-1 15,0 8 13-15,3 9 6 16,3 20-1-16,1 18 0 16,-4 30-16-16,-1 11-12 15,-2 5-2-15,0-1-3 16,-3-6 5-16,-9 7-6 15,0 4 3-15,-6 3-4 16,0-2-4-16,-3-1 4 16,-4 1-5-16,5 1-1 15,-5-5 13-15,4-11-4 0,2-11 1 16,1-12-3 0,3-20-1-16,8-17-5 0,-1-15 0 15,5-7 1-15,0 0-1 16,0-1 0-16,-1-3 8 15,4-9-8-15,0-8-1 16,0-5 0-16,0-5 0 16,0-2 0-16,0-1 0 15,0 0-1-15,0 0 0 16,0 0 0-16,0 0-1 16,0 0 2-16,0 2-1 15,0 0 0-15,0 1 1 16,4 0 0-16,-1 3-2 15,0-1-9-15,3 0-11 16,0-1-35-16,7-4-60 0,-2 0-105 16,1 0-565-16</inkml:trace>
  <inkml:trace contextRef="#ctx0" brushRef="#br1" timeOffset="205997.84">1888 14815 895 0,'0'0'318'0,"0"0"-210"16,0 0-24-16,0 0 83 15,0 0-20-15,0 0-75 16,0 0-46-16,0-18-16 16,3 11-8-16,9-3 14 15,3-2-15-15,1 1-1 16,9 0 0-16,1 2 4 0,4 1-4 15,5 4-3-15,1 2-4 16,3 2 7-16,0 2 0 16,4 12 1-16,-1 7 0 15,-5 5 3-15,-4 5-3 16,-6 5-1-16,-8 1 0 16,-8 3 14-16,-8 3-1 15,-3-1-5-15,-11 2-1 16,-14-5 2-16,-5-2-3 15,-3-9 1-15,-1-7 2 16,4-9-2-16,2-8 2 16,1-4-3-16,7 0-6 0,4-3-13 15,4-4-11 1,5-3 18-16,7 2 5 0,0-1-14 16,0 1 6-16,3-1 1 15,13 0-1-15,3-3-3 16,4 3 5-16,4-3-6 15,4 3 2-15,2 0 4 16,4 2-18-16,2-1 12 16,3 6-12-16,-1 2-8 15,1 0 33-15,-3 2 0 16,-3 13 8-16,-2 3 0 16,-10 4-7-16,-3 7 8 15,-9 6 4-15,-8 1 12 16,-4 4 3-16,-4 2-5 0,-17 2 3 15,-9-2 1-15,-6-3 1 16,-5-5-3-16,-3-7-2 16,-2-9 15-16,3-8 22 15,-2-10-25-15,3 0 1 16,0-14-18-16,-1-10-17 16,3-5 18-16,4 0-5 15,6 1-8-15,5 2-6 16,4 3 0-16,3 1 0 15,3 3-9-15,3 6-18 16,2 3-7-16,4 4 6 16,6 6-37-16,0 0-130 15,10 3-167-15,2 6-352 0</inkml:trace>
  <inkml:trace contextRef="#ctx0" brushRef="#br1" timeOffset="206844.27">2777 15020 1313 0,'0'0'259'0,"0"0"-208"16,0 0-32-16,0 0 3 16,0 0 23-16,0 0-13 15,0 0 18-15,43 83 7 16,-26-38-2-16,5 20-17 15,3 33 0-15,4 28 5 16,-1 14-21-16,-6-8-3 16,-7-16-13-16,-7-27-5 15,2-17 0-15,-5-18 18 16,-1-15 8-16,-1-6-20 16,2 0 2-16,1 1-8 0,-1-2 0 15,0-8 1-15,1-9-1 16,-6-6-1-16,3-7 0 15,-3-2-13-15,0-2-8 16,-6-17-1-16,-9-10 6 16,-1-7-3-16,-5-6 19 15,0-7-1-15,0-6 1 16,-1-4-6-16,-2 0 5 16,3-5-15-16,-3-1 6 15,6 1 4-15,0 0 4 16,5 1-6-16,4 2 8 15,1 4 0-15,4 1 8 16,4 5 3-16,0 4-10 0,9 4 0 16,6 5 1-16,9 7 8 15,-2 1-10-15,8 10-1 16,-2 4 0-16,5 8 1 16,1 8-1-16,1 0-6 15,-4 5 6-15,3 12 1 16,-5 5 1-16,-4 8 7 15,-6 1-7-15,-8 6 6 16,-7 6 0-16,-4 2 1 16,-1 7-7-16,-17-2 4 15,-5-2-3-15,-5-2-1 16,-3-11 0-16,-1-9 7 16,1-9 20-16,4-9-5 0,-1-8-2 15,7 0-21-15,3-8 0 16,5-6-12-16,7 0-26 15,3 0-32-15,3-4-99 16,0 3-150-16,6 3-546 0</inkml:trace>
  <inkml:trace contextRef="#ctx0" brushRef="#br1" timeOffset="207233.58">3384 15358 1272 0,'0'0'480'15,"0"0"-423"-15,0 0-37 16,0 0 17-16,0 0 53 16,0 0-25-16,0 0-18 15,27 58-18-15,-14-40 9 16,2 6 1-16,3 2-8 16,4 8-8-16,-2 4 4 15,4 2-21-15,-2 4-5 0,2-4 7 16,-6-4-8-16,0-3 0 15,-5-9-12-15,-1-7-23 16,-6-7-34-16,3-10-83 16,-4 0-223-16,-2-6-448 0</inkml:trace>
  <inkml:trace contextRef="#ctx0" brushRef="#br1" timeOffset="207648.25">3647 15296 1167 0,'0'0'249'15,"0"0"-183"-15,0 0-40 16,0 0 89-16,20 96 28 15,-14-56-57-15,-1 8-13 16,-2 17-7-16,0 23-19 16,-3 25-27-16,0 7-1 15,-9-3-10-15,0-16 3 16,0-28 9-16,5-19 7 16,1-15 6-16,1-6-15 0,1 0-3 15,-1 3 0 1,2-2 11-16,0-9-12 0,0-5-8 15,0-8-5-15,0-5-1 16,0-1-1-16,0-3 0 16,0 0 0-16,0-3-1 15,0 0 0-15,2 0-41 16,2 0-92-16,-1 0-383 16,0 0-697-16</inkml:trace>
  <inkml:trace contextRef="#ctx0" brushRef="#br1" timeOffset="211326.37">4331 14455 601 0,'0'0'344'16,"0"0"-179"-16,0 0-31 15,0 0-8-15,0 0 1 16,0 0-1-16,0 0-40 16,0 0-24-16,0 0-8 15,0 0 7-15,0 0-2 16,-3 0-21-16,-1 0-6 16,-4 2 6-16,-2 4 0 15,-8 4-14-15,0 4-18 16,-9 5-5-16,0 1 9 15,-4 5-10-15,1 3 1 0,-3 2 0 16,2-1-1 0,1 0 1-16,3-5 1 0,2 0-1 15,7-5 0-15,2-3 0 16,1-2-1-16,7-4 0 16,2-4 0-16,3-3-1 15,2-3-24-15,1 0-42 16,0 0-105-16,0 0-117 15,0 0-313-15,0 0-234 0</inkml:trace>
  <inkml:trace contextRef="#ctx0" brushRef="#br1" timeOffset="211861.15">3866 14645 1039 0,'0'0'267'16,"0"0"-199"-16,0 0-52 15,0 0 17-15,0 0 37 16,0 0-18-16,0 0-18 16,16 9 28-16,-10 5 7 15,0 5-18-15,3 6-4 16,0 4-27-16,-3 6-2 15,5-2-8-15,-3 1-4 16,-2-5-5-16,0-1 0 0,-1-6 1 16,-2-3 5-16,0-7-7 15,1-3 1-15,-4-4-1 16,3-1 1-16,-3-4-1 16,0 0 1-16,0 0 0 15,0 0-1-15,3 0-5 16,2 0-11-16,-1-2 16 15,5-6 11-15,6-3-10 16,0 0 1-16,4-2-1 16,2-1 1-16,2 2-1 15,-1-1 0-15,2 3 0 16,-5 2 1-16,-1 1 5 16,-3 3 2-16,-6-1 10 0,-3 4-7 15,-3-1 10-15,0 2 3 16,-3 0 16-16,0 0-4 15,0 0-10-15,0 0-20 16,0 0-7-16,0-4-41 16,-3-1-199-16,-3 3-761 0</inkml:trace>
  <inkml:trace contextRef="#ctx0" brushRef="#br1" timeOffset="213166.27">3606 14894 383 0,'0'0'984'0,"0"0"-823"15,0 0-125-15,0 0 21 16,0 0 80-16,0 0-30 16,0 0-58-16,3-70-24 0,-1 46-3 15,-1 0 5-15,1-3-8 16,-1 1-7-16,-1 1-3 16,0 1 0-16,0 4-3 15,0 6 1-15,0 3-1 16,0 5-6-16,0 4 1 15,0 1-1-15,0 1 1 16,0 0 26-16,0 0-24 16,0 9-3-16,2 9 0 15,2 7 1-15,2 10 5 16,3 2-5-16,-3 6 0 16,3 0 6-16,1 2-6 15,-1 1-1-15,-1-1 2 0,1-2 4 16,1-1-6-1,-1-9 1-15,-3-1 1 0,0-8-2 16,-3-5 1-16,0-3 0 16,-3-7 5-16,0-3-5 15,0-2 0-15,0-2 9 16,0-1-4-16,0 1 2 16,0-2 5-16,-6 1 9 15,-4-1 0-15,-4 0-10 16,-5 0-2-16,0 0-2 15,-1 0-8-15,2 0 2 16,2 0-1-16,1 0 1 16,6 0-1-16,3 0 0 15,0 0 0-15,3 0 0 16,3 0 1-16,0 0-2 0,0 0 0 16,0 0-6-16,0 0-4 15,3 0-4-15,13 0 12 16,7 4 2-16,2-1 0 15,6 0 0-15,-1-1 0 16,0-2 0-16,0 0 2 16,-9 0-1-16,-3 0 0 15,-6 0 7-15,-6 0-8 16,-1 0 1-16,-5 0 1 16,0 0 8-16,0 0 8 15,0 0 19-15,0 0-2 16,0 0-5-16,-11 0-18 0,-6 1-3 15,-4 2-8-15,-4 0 8 16,0-3-8-16,-2 0 1 16,4 0-1-16,4 0 15 15,4 0-5-15,8 0-1 16,2 0-4-16,4 0 0 16,1 0-6-16,0 0-6 15,0 0-6-15,6 0-6 16,10 0 6-16,12 0 12 15,4 0 2-15,-1 0 6 16,2 0-6-16,-6 0 4 16,-5 0-5-16,-7 0 0 15,-6 0 0-15,-2 0 0 0,-5 0-1 16,-2 0 0 0,0-3-9-16,-9-12-90 0,-6 1-177 15,-3-3-955-15</inkml:trace>
  <inkml:trace contextRef="#ctx0" brushRef="#br1" timeOffset="-214317.5">3554 14696 735 0,'0'0'350'0,"0"0"-243"15,0 0-15-15,0 0 43 16,0 0 16-16,0 0-34 15,0 0-37-15,0 0-7 16,0 0-4-16,0 0-6 16,0 0-13-16,0 3-20 15,-3 9-18-15,-6 4-6 16,-1 7 1-16,1 5-6 16,0 3-1-16,0 1 1 15,3-1-1-15,0-1 1 16,3-6 0-16,1-3 0 0,1-6 1 15,1-5-2-15,0-5 0 16,0-3 2-16,0-2-1 16,0 0 1-16,0 0 4 15,0-3 17-15,0-8-4 16,3-7-4-16,3-6 1 16,3-5 1-16,3-4-9 15,-2-4 0-15,2 0-8 16,-3 1 1-16,2 5 0 15,-1 6-1-15,-4 5 1 0,-2 7-1 16,-1 5 1 0,-1 4 7-16,-2 2-7 0,0 2-1 15,0 0 7-15,0 0 8 16,0 0 13-16,0 0-16 16,0 0-11-16,3 2 0 15,-3 5-1-15,3 3 0 16,0 5 0-16,-3-1 1 15,3 5 0-15,1 3 0 16,-1 1-1-16,0 4 2 16,0 3-1-16,0 3 1 15,0 1-1-15,0 0-1 16,0-5 0-16,2-1 0 16,-1-9 0-16,-1-5 0 15,0-5-1-15,0-6-1 0,-3-3-4 16,0 0 5-16,0 0-8 15,0 0-11-15,0-16 14 16,0-9 6-16,0-4 0 16,0-10 1-16,0-3-1 15,-3-2 0-15,-3 2-1 16,0 2 1-16,2 5 0 16,-1 6-2-16,4 8 2 15,-1 6 0-15,1 6 0 16,1 4 1-16,-2 4 9 15,2 1-3-15,0 0 4 16,0 0 4-16,-1 0-13 16,1 0-2-16,-2 0 0 0,-1 5-9 15,2 5 8-15,-5-1-5 16,3 4-2-16,0-2 8 16,3 0-6-16,-3-3 5 15,3-2 1-15,0-2-8 16,0-2-3-16,0-2-1 15,0 0-5-15,0 0 5 16,0 0 0-16,0 0-9 16,0 0 4-16,0 0 17 15,0 0 0-15,0 0 13 16,0 0 7-16,0 0 6 16,0 0-8-16,0 0-2 0,0 0 2 15,0 1-12-15,0 9-6 16,0 9 0-16,3 10 0 15,12 26 0-15,3 20 0 16,1-2-1-16,-1-8 1 16,-6-9-13-16,-3-20-7 15,-3 1 6-15,3-3 12 16,-3-11 1-16,-3-7 1 16,0-9 0-16,-3-6 0 15,0-1-9-15,0-3-18 16,0-12 15-16,0-10 11 15,0-6 1-15,-8-10 1 16,-5-4 0-16,1-7 5 16,-2-3 0-16,-2-3-5 15,1 3 0-15,2 7 6 0,2 10-4 16,1 11 6-16,7 10-8 16,0 10 0-16,3 7 13 15,0 0 11-15,0 14-19 16,0 13-6-16,13 14 1 15,-1 11 0-15,6 3 0 16,-1 5 0-16,2-5-1 16,-1-6 2-16,-2-6-2 15,-2-9 0-15,-4-9 0 16,-1-7-2-16,0-5 4 16,-2-5-2-16,-4-3 0 15,-1-2 0-15,-2-3 0 16,0 0 0-16,0 0 2 0,0 0-1 15,-9 0 6-15,-6 0-7 16,-4 0 0-16,-4 0 0 16,-2 0 0-16,-2 0 0 15,3 0 1-15,2 0-1 16,5 0 2-16,4 0-1 16,6 0 1-16,2-2 13 15,2 2-1-15,3-1-8 16,0 1 0-16,0-2 2 15,0-1 2-15,11 1-10 16,11-4-1-16,9 3 1 16,8 0 1-16,7 0 0 15,1 3 0-15,-1 0 8 0,-3 0-8 16,-3 3 1 0,-7 3-1-16,-3 1-1 0,-9 0 7 15,-5-1-6-15,-5 1 7 16,-5-4 0-16,-5-1-6 15,-1 0 8-15,0-2 4 16,-4 1 8-16,-13 2-12 16,-7-2-4-16,-7-1-5 15,-6 0 0-15,-8 0-1 16,2 0-13-16,1-7 13 16,5 2 1-16,7 1-1 15,10 1 1-15,6 0-1 0,6 2 0 16,5 1 0-1,3 0-1-15,0 0-15 0,0 0-1 16,17 0 4-16,5 3 13 16,9 5 0-16,4-1 1 15,-1-2-1-15,-3 0 0 16,-5-4 1-16,-9-1-1 16,-8 0 0-16,-7 0-12 15,-4-13-66-15,-13-5-95 16,-7 0-986-16</inkml:trace>
  <inkml:trace contextRef="#ctx0" brushRef="#br1" timeOffset="-213056.3">3523 14705 789 0,'0'0'249'0,"0"0"-154"0,0 0 62 16,0 0 4 0,0 0 3-16,-45 72-69 0,32-52-53 15,-1 4-8-15,2-1 2 16,0 2-12-16,2-2-7 16,-2-2-7-16,6-4 4 15,1-5-4-15,2-4-3 16,2-2-5-16,1-4 5 15,0-1-6-15,0-1 1 16,0 0 14-16,0 0-1 16,0 0-14-16,0-6 35 15,4-8-8-15,7-4-9 0,7-6-9 16,0-4 3 0,1-4-5-16,3 2-8 0,-2-1 1 15,-1 4 0-15,-5 4 0 16,-1 8-1-16,-5 5 9 15,-4 5-9-15,-2 5 0 16,-2 0 35-16,0 0 11 16,0 3-30-16,0 10-9 15,-11 5-1-15,2 6-6 16,-6 2 1-16,3 1-1 16,-4-2 0-16,5-4 0 15,2-4 1-15,1-5 1 16,2-4-2-16,4-6 0 15,-1-2 1-15,3 0-1 16,0 0-12-16,0-8 1 0,0-10 11 16,8-5 0-16,3-5-1 15,0-4 1-15,1 0 0 16,4 0 0-16,-2 1 0 16,-1 5 1-16,-2 6 0 15,-4 6-1-15,0 4 1 16,-4 8-1-16,-3 1 1 15,2 1 6-15,-2 0 17 16,0 0-12-16,0 0-11 16,1 8 0-16,4 9 0 15,1 10-1-15,7 8 1 16,1 13 1-16,8 18-2 16,3 19 1-16,-5-4-1 0,2-12-7 15,-8-12-17-15,-4-20 2 16,-1 0 13-16,0-3 7 15,-2-7 1-15,-1-12 0 16,-4-7 0-16,-1-4 1 16,1-2 0-16,-2-2 0 15,0 0 1-15,0 0 6 16,0 0 11-16,-8-2 4 16,-5-2-16-16,-5 0 0 15,-3-3-5-15,-4 2 1 16,1-1-2-16,-3 2 0 15,2 0 0-15,-1 1 0 16,4 3 1-16,3 0 1 0,7 0-1 16,3 0-1-1,0 0 1-15,6 0 1 0,3 0-1 16,0 0-1-16,0 0 0 16,0 0-1-16,0 0 0 15,7 0-15-15,13 0 15 16,8 0 0-16,8 0 0 15,7 0 1-15,2 0 1 16,4 0 14-16,-4 0-5 16,1 0-4-16,-7 0-4 15,-2 0 4-15,-4 0 2 16,-9 0 7-16,-3 0-7 16,-11 0-8-16,-4 0 6 15,-3 0-5-15,-3 0-1 0,0-1-1 16,-6-7-115-16,-3 0-930 15</inkml:trace>
  <inkml:trace contextRef="#ctx0" brushRef="#br1" timeOffset="-189091.19">1578 17239 446 0,'0'0'141'15,"0"0"-96"-15,0 0 32 16,0 0 61-16,0 0-8 16,13-72-49-16,-7 51-14 15,3 0 17-15,-3 2 0 16,0 0-13-16,1 4-21 15,-2 3-16-15,-2 5-12 0,-2 4-12 16,1 1-10 0,-1 2 6-16,1 0-2 0,1 0 15 15,6 11-8-15,3 6 0 16,3 10 31-16,1 5-10 16,2 9-26-16,1 5-5 15,-1 4 6-15,2 2 2 16,-4-2-8-16,-1-1 0 15,-5-13 2-15,-4-6-2 16,-1-9 5-16,-2-7-4 16,-3-6-1-16,1-4 1 15,-1-4 8-15,0 0-1 0,0 0 2 16,0 0 36 0,-1-12 0-16,-7-3-20 0,1-5-21 15,-5-3-6-15,3-7 1 16,1-3-1-16,1-3-9 15,1-1-2-15,5-3-2 16,1-2 4-16,0-1-13 16,0 3 12-16,4 0 9 15,8 5-1-15,0 4 2 16,1 5-2-16,1 7 1 16,-2 6-11-16,4 9-18 15,-1 4-7-15,3 0 31 16,1 12 6-16,1 15 0 15,1 9-1-15,-1 7 1 16,-3 7 1-16,1 3 10 0,-6 1-5 16,1-5-5-16,-4-4-1 15,-3-7 0-15,-1-8 2 16,-1-8-2-16,-2-6 1 16,0-7 6-16,-2-4-7 15,2-3 1-15,-2-2 5 16,0 0-6-16,0-9-3 15,-6-6-32-15,-4-7-51 16,-1-7 73-16,-2-7 13 16,5-5 0-16,2 2 0 15,3-4 0-15,3 1-7 16,0 6 7-16,2 5 0 16,11 9-1-16,2 5 0 0,6 7-21 15,3 10-11 1,3 0 33-16,1 16 6 0,2 5 9 15,3 9 2-15,-5 5 36 16,-4 5-4-16,-6 2-2 16,-3 3-20-16,-6 4-16 15,-3-4-1-15,-3-3-9 16,1-5-1-16,-1-4-23 16,0-10-153-16,-3-7-485 0</inkml:trace>
  <inkml:trace contextRef="#ctx0" brushRef="#br1" timeOffset="-188506.27">2534 17413 1096 0,'0'0'305'16,"0"0"-238"-16,0 0-51 15,0 0 9-15,0 0 11 16,0 0 17-16,-97-13-33 16,77 13-20-16,1 3-27 15,3 8 9-15,4 8 10 0,3-3 0 16,4 4 7-16,1-3 0 15,4-3 0-15,0-2-7 16,0-1-10-16,12-5 4 16,1 1 5-16,5-3 6 15,3-3-3-15,0 0 6 16,6 1 0-16,-2-1 0 16,5 2 0-16,0 0 10 15,-2 4 8-15,-4 0-1 16,-6 3 11-16,0 2 13 15,-8 5 2-15,-2-1 11 16,-4 5 25-16,-4 3-28 16,0-1-23-16,0 2-13 0,-13-5 2 15,-4-4 20-15,-5-1 17 16,-5-8 5-16,-4-5 8 16,-4-2-28-16,1-7-7 15,3-7 5-15,4-5-28 16,3 1-9-16,8-1-12 15,2 2 1-15,4 3-32 16,1 0-29-16,6 1-73 16,3 1-104-16,0 3-93 15,10 3-517-15</inkml:trace>
  <inkml:trace contextRef="#ctx0" brushRef="#br1" timeOffset="-188226.94">2737 17420 811 0,'0'0'408'0,"0"0"-275"15,0 0-91-15,0 0 18 16,100 3 65-16,-75-3-13 0,-1 0-47 16,-5-4-35-1,1-2-19-15,-7 4-11 0,-7 2-105 16,-3 0-155-16,-3 0-624 16</inkml:trace>
  <inkml:trace contextRef="#ctx0" brushRef="#br1" timeOffset="-188018.42">2792 17587 1270 0,'0'0'353'0,"0"0"-269"16,0 0-63-16,0 0-7 15,0 0 43-15,0 0 47 16,88 0-26-16,-60-3-43 0,2-3-18 15,0 1-9-15,1 0-8 16,8-2-43-16,-8 4-181 16,-5-2-383-16</inkml:trace>
  <inkml:trace contextRef="#ctx0" brushRef="#br1" timeOffset="-187558.7">3433 17311 1517 0,'0'0'369'0,"0"0"-327"15,0 0-40-15,0 0-2 16,0 0 16-16,0 0 41 0,85 0 0 16,-52 0-10-16,0 0-16 15,3 0-8-15,-2 0-11 16,-4 0-6-16,-2 0-5 16,-4 0 5-16,-5 0-4 15,-5 0-2-15,-5 0-56 16,-5-1-182-16,-4 1-334 0</inkml:trace>
  <inkml:trace contextRef="#ctx0" brushRef="#br1" timeOffset="-187198.44">3533 17082 1197 0,'0'0'209'16,"0"0"-157"-16,0 0-36 15,21 77 0-15,-13-46 92 16,0 6 59-16,0 4-34 15,-2-1-42-15,0 1-30 0,-3-1-16 16,0-6 8 0,1-5-19-16,-4-6-9 0,2-6-12 15,-2-7-1-15,0-3-11 16,0-6 1-16,0-1-2 16,0 0-16-16,1-7-78 15,1-7-167-15,-1-3-369 0</inkml:trace>
  <inkml:trace contextRef="#ctx0" brushRef="#br1" timeOffset="-186682.55">4012 17106 910 0,'0'0'263'0,"0"0"-255"15,0 0 10-15,0 0 43 16,-18-88 2-16,14 72 37 15,2 4-3-15,1 3-14 16,-1 1-9-16,1 3-23 0,1 4-1 16,0 1-8-16,0 0 8 15,0 0 0-15,0 0-22 16,0 10-17-16,10 5-2 16,-1 5-1-16,3 7 8 15,1 7 17-15,-1 5-5 16,-4 6 3-16,2 5-2 15,-1 1-7-15,-3 1 12 16,-1-4-10-16,-2-3 4 16,-2-12 9-16,2-7-12 15,-2-9-4-15,-1-7-9 16,0-4-11-16,2-6 1 16,-2 0 5-16,0 0-7 0,0 0-7 15,0-2-46-15,3-22-31 16,-3 4-131-16,3-4-334 0</inkml:trace>
  <inkml:trace contextRef="#ctx0" brushRef="#br1" timeOffset="-186322.61">4370 16924 588 0,'0'0'888'16,"0"0"-741"-16,0 0-94 16,3 110 9-16,0-63 71 15,3 17 7-15,1 18-44 16,-4 21-43-16,-1 4-23 15,-1-5-15-15,-1-25 8 16,0-23-6-16,0-16 9 16,0-6-7-16,0-3-4 15,0-1-3-15,0-3-5 16,2-8-7-16,-1-10 0 16,2-4-16-16,2-3-79 15,4-17-162-15,1-5-59 16,1-5-422-16</inkml:trace>
  <inkml:trace contextRef="#ctx0" brushRef="#br1" timeOffset="-185750.55">4506 17486 1654 0,'0'0'223'16,"0"0"-223"-16,0 0-19 15,0 0 19-15,0 0 0 16,0 0 68-16,0 0-11 16,70-80-31-16,-49 68-15 0,3-2-10 15,1 8 10-15,0 2 4 16,2 4 11-16,-2 0 14 16,-2 13-11-16,-1 3-11 15,-4 5-9-15,-1 6-2 16,-6 2 5-16,-5 5-6 15,-3 4-5-15,-3 1 5 16,0 5-6-16,-6-4 1 16,-7-2-1-16,-2-3-1 15,0-5-5-15,2-7 5 16,1-5-7-16,3-6 6 16,6-4-5-16,0-4-1 15,3-4-11-15,0 0-19 0,0 0-27 16,0-6 8-1,0-7 41-15,6 0 15 0,7-3 1 16,2 2-1-16,3 3 1 16,2 2 1-16,2 4 0 15,3 5 11-15,2 0 11 16,3 0-7-16,1 9 15 16,2 3-3-16,-2 1-2 15,2-2-1-15,-3-1-3 16,1-5-8-16,-4-5-7 15,-2 0 5-15,-2-5 1 16,-4-12 9-16,-4-10-11 16,-4-7-11-16,-11-30-44 15,0 10-212-15,-5 1-687 0</inkml:trace>
  <inkml:trace contextRef="#ctx0" brushRef="#br1" timeOffset="-171437.66">16593 8978 879 0,'0'0'253'16,"0"0"-142"-16,0 0-12 15,0 0-2-15,0 0 8 16,0 0-19-16,0 0-21 16,0 0-18-16,0 0 5 0,0 0 11 15,0 0-11-15,0 0-4 16,0 0-17-16,0-4 11 15,12-6-11-15,0-4-12 16,5 0-4-16,-2 0-8 16,4 2-7-16,0 0-11 15,-1 4 11-15,5 1 0 16,-3 1 0-16,2 4 6 16,0 2-6-16,0 0 1 15,3 2-1-15,1 7 0 16,-2 6 0-16,1 2 1 15,0 1 0-15,-2 3-1 16,-5 3 0-16,-3-1-1 16,-6 2 1-16,-6 2-6 15,-3-1 5-15,-3 5 0 0,-16 0 0 16,-6-1-10-16,-2 0 4 16,-1-2-2-16,0-6 8 15,3-3 0-15,2-7 1 16,5-3 0-16,2-4 0 15,5-2 0-15,2-3 0 16,4 0 0-16,2 0-6 16,0 0-9-16,3-3-15 15,0-6 11-15,0 1-9 16,0-1 20-16,0-3 0 16,10 0 2-16,3-2 6 15,4 0 0-15,1 0 0 16,2 1 0-16,4 1 0 0,0 2 1 15,5 3 1-15,-1 2-2 16,0 5 1-16,4 0-1 16,-1 6-5-16,2 10 5 15,-2 5 13-15,1 6-4 16,-3 3 0-16,0 3-9 16,-4 3 0-16,-3 0 0 15,-3 1 10-15,-6 0-9 16,-4-1 0-16,-6 3 0 15,-3-4-1-15,0 1 9 16,-11-2-3-16,-7 0 1 16,-3-2-6-16,-7-2 9 0,-5-2 3 15,-5-4-7-15,-6-2 0 16,-3-3 4-16,-4-5-1 16,-2-6 10-16,3-8 6 15,2 0 7-15,3-11-5 16,5-8-15-16,6-9-5 15,4-1-1-15,3-5-5 16,6-2 5-16,3 2-5 16,2 0-1-16,4 7 0 15,2 2-1-15,4 7 1 16,1 6 0-16,4 7 0 16,-1 2-6-16,1 3-19 15,1 0-31-15,0 0-139 0,3 8-182 16,4 2-890-16</inkml:trace>
  <inkml:trace contextRef="#ctx0" brushRef="#br1" timeOffset="-170852.77">17408 9356 998 0,'0'0'220'0,"0"0"-126"16,0 0-29-16,0 0 3 0,0 0-1 15,0 0-14-15,0 0 18 16,-1 33 12-16,1-8-19 16,0 9-11-16,1 10 8 15,11 21 1-15,0 27-15 16,2 28-18-16,-1 16-10 16,0-8-9-16,-3-14-1 15,-1-25 3-15,2-18-11 16,-5-18 13-16,0-16 2 15,0-6-2-15,0 0-3 16,2-1-5-16,0-2-5 16,-2-10 0-16,-3-7-1 15,0-8 0-15,-3-3-78 0,0-27-120 16,0-3-72 0,0-7-365-16</inkml:trace>
  <inkml:trace contextRef="#ctx0" brushRef="#br1" timeOffset="-170364.23">17391 9578 1054 0,'0'0'229'0,"0"0"-170"15,0 0-17-15,0 0 8 16,0 0 6-16,0 0 21 0,0 0 11 16,91-72-2-16,-64 65-31 15,3 2-28-15,1 3-17 16,1 2 3-16,1 3 12 16,-1 14-7-16,1 6-1 15,0 6 5-15,-2 4 3 16,-4 1 3-16,-5 0 0 15,-6 0-4-15,-8-1-3 16,-6-2-9-16,-2 2-6 16,-15-4 4-16,-12 0-9 15,-9-5-1-15,-6-4-12 16,-5-6 5-16,-1-4 6 16,0-8 0-16,5-2 1 15,8 0 0-15,9-2 1 0,7-6 0 16,9 4 5-16,5 0-6 15,5 1 0-15,0 2-30 16,0-3 12-16,4 3 4 16,7 1-9-16,-1-2-42 15,14 2-99-15,-2 0-85 16,-2 0-343-16</inkml:trace>
  <inkml:trace contextRef="#ctx0" brushRef="#br1" timeOffset="-170002.51">17961 9690 1257 0,'0'0'229'16,"0"0"-134"-16,0 0-59 15,0 0-23-15,0 0 35 16,0 0 86-16,0 0-24 16,37 43-33-16,-21-19-19 15,4 1-17-15,1 3-7 0,3 0-8 16,0-2-3-16,0 0-10 15,-2-4-12-15,-1-3 5 16,-5-5-5-16,-1-6-1 16,-3-8-73-16,-4-2-179 15,-4-13-433-15</inkml:trace>
  <inkml:trace contextRef="#ctx0" brushRef="#br1" timeOffset="-169690.49">18201 9649 152 0,'0'0'1253'16,"0"0"-1080"-16,0 0-124 16,0 0-33-16,-13 77 34 15,13-40 80-15,-2 19-9 16,-1 23-35-16,-4 20-34 15,-3 5-26-15,-1-15-2 16,2-26 11-16,0-25 10 16,3-5-6-16,-3 0-19 15,-1 1-1-15,-2-2-6 16,4-6-4-16,1-11-8 16,2-6-1-16,4-9 0 0,1 0-37 15,0-33-87-15,0-1-399 16,4-5-583-16</inkml:trace>
  <inkml:trace contextRef="#ctx0" brushRef="#br1" timeOffset="-168749.75">18544 9135 1549 0,'0'0'312'15,"0"0"-223"-15,0 0-55 16,0 0 4-16,-4-92 66 16,4 64-45-16,0-3-16 15,0 1-27-15,0 1-15 16,0 4 9-16,0 0-8 0,0 7-1 15,0 0-1-15,1 5 1 16,-1 5 8-16,0 1-8 16,0 5 0-16,0 2 5 15,0 0-6-15,0 7-11 16,0 13 11-16,0 11-1 16,0 8 1-16,2 7 1 15,4 5-1-15,3 2 0 16,1 2-6-16,2 0 5 15,-1-1 1-15,0-6 0 16,-1-5 1-16,-1-4-1 16,-2-8 1-16,-1-6-1 15,-3-5 2-15,0-6-1 16,-2-6 0-16,1-1-1 0,-2-6 2 16,0-1-1-16,0 0 7 15,-9 0-7-15,-4 0-1 16,-4 0 0-16,-1-1 1 15,0-2 8-15,2-2-9 16,1 2 1-16,0 2 0 16,3 0 5-16,2 1 0 15,4 0-5-15,0 0 1 16,4 0-1-16,1 0 0 16,1 0 0-16,0 0-1 15,0 0 0-15,0 0-1 16,0 0 0-16,0 0-1 15,0 0 2-15,4 0 0 0,7 0 0 16,5 0 1-16,6 0-1 16,4 0 2-16,2 0-1 15,6 0 0-15,-2 0-1 16,-1 0 1-16,-3 0 0 16,-5 0 0-16,-5 1 5 15,-6 1 17-15,-4 0 14 16,-3-1-4-16,-2 1-6 15,-3 0-5-15,1-2-9 16,-1 0-11-16,0 0-2 16,0 0-1-16,0 0-83 15,0 0-212-15,0 0-1066 0</inkml:trace>
  <inkml:trace contextRef="#ctx0" brushRef="#br1" timeOffset="-164118.39">16003 8630 816 0,'0'0'292'16,"0"0"-169"-16,0 0-42 15,0 0 20-15,0 0-16 16,0 0-37-16,0 5-22 16,0-1-13-16,-2 1-12 15,2 7 10-15,0 5 19 16,0 6 28-16,0 10-11 0,0 6-9 15,0 4-9-15,2 9-1 16,4 5-12-16,6 15-7 16,-2 15-2-16,1 13-5 15,2 4-1-15,-2-5 8 16,-3-12-8-16,-2-10-1 16,-1-1 0-16,-1 1 1 15,-2-2-1-15,1-10 2 16,-3-11-1-16,0-11 0 15,0-4 0-15,0 6 0 16,0 4-1-16,1 5 1 16,1-6 0-16,-1-3 0 0,2-4-1 15,-1-4 1 1,2 0 0-16,-1 1-1 0,2-4 0 16,-2 2 0-16,0-2 0 15,1-2 1-15,-2-3-1 16,1-7 1-16,-2-3-1 15,-1-7 0-15,0-2 0 16,2-5 1-16,-2 2 1 16,0-5 0-16,2-1-1 15,-2-1 0-15,2 2 1 16,-1-2-2-16,4 1 1 16,-1 1 10-16,4-2-1 15,2 0 22-15,2 0 11 0,3 0 2 16,5 0-11-1,3 0-12-15,6-3-5 0,2-1-8 16,6-2-1-16,4 2-1 16,5-3-7-16,0 1 1 15,3 1 5-15,2-1-5 16,-2 0-1-16,2 1 0 16,0 3 1-16,-3 1 5 15,-1 0-6-15,0 1 0 16,-1 0 0-16,-1 0 0 15,1 0 1-15,-3 0-1 16,2-3 1-16,-2 1 0 16,1-1-1-16,-2 1 0 15,0-1 1-15,1 0 0 16,-2 1-1-16,2 1 0 0,-1-2 1 16,3-1-1-16,1 0 3 15,3-3 9-15,2-2-6 16,1 2-5-16,3 1-1 15,2 1 1-15,1 1-1 16,-1 3 1-16,-1-2 0 16,1 1 0-16,0-2-1 15,-2-1 0-15,0 0 0 16,-1-1 1-16,1 0-1 16,2 1 1-16,-1 1 0 15,1 1 0-15,-1 1-1 16,3-1 1-16,-5 3-1 0,2 0 0 15,-2-2 0-15,-1 0 0 16,-3 2 0 0,-2 0 2-16,-2 0-2 0,-6 0 0 15,-3 0 0-15,-2 0 9 16,-4 0 8-16,-3 0 0 16,-1 2 4-16,-3 0 0 15,0 3-5-15,-5-2-6 16,1 1 1-16,-4 0-10 15,0-3 5-15,-3 2-5 16,-3-3 9-16,-4 0-10 16,-2 0-1-16,-1 0-32 15,-1-17-76-15,-2-2-160 0,0-1-594 16</inkml:trace>
  <inkml:trace contextRef="#ctx0" brushRef="#br1" timeOffset="-163373.65">19222 8814 191 0,'0'0'527'0,"0"0"-438"0,0 0-54 15,0 0 17-15,0 0 120 16,0 0-6-16,0 0-43 15,0 83-46-15,0-57-19 16,3 5-10-16,0 7 22 16,1 6 22-16,0 5-35 15,1 17-26-15,1 18-14 16,2 17-7-16,0 7-10 16,0-8 1-16,-2-10 0 15,0-12-1-15,0-1 11 16,-1 0-10-16,0-1 14 15,-2-12 7-15,0-10 7 0,-1-13-9 16,-1-5-1-16,2 8 5 16,0 2 23-16,0 7 5 15,0-5-12-15,1-4-6 16,-2-3-8-16,1-10-3 16,-2-3-7-16,1-10 13 15,-2-6 14-15,0-6-3 16,1-4 0-16,-1-1-16 15,0-1-6-15,0 0 1 16,0 0-19-16,0-6-27 16,0-4-32-16,0-2-56 15,0 2-170-15,-3 1-617 0</inkml:trace>
  <inkml:trace contextRef="#ctx0" brushRef="#br1" timeOffset="-160806.47">20476 8669 776 0,'0'0'285'0,"0"0"-96"16,0 0-54-16,0 0-51 16,0 0-5-16,0 0-2 15,0 0-4-15,0-9 0 16,0 8-11-16,0-1-10 15,3 2-23-15,1-1-7 16,2-1-9-16,-1 0-4 0,1 1-8 16,1-1 8-16,-1 2-8 15,2 0 0-15,-2 0 0 16,0 0-1-16,1 0 1 16,1 5-1-16,-1 6 0 15,5 6 0-15,0 6 0 16,2 5 1-16,-1 7 1 15,-3 5-1-15,-2 2 6 16,-1 2-7-16,-4-2 1 16,-3-5-1-16,2-7 1 15,-2-9-1-15,0-6 1 16,0-8 0-16,0-2-1 16,0-3 1-16,0-2 4 0,0 0 2 15,0 0 6-15,0 0 4 16,0-7-2-16,0-3-6 15,0-7-9-15,0 0 6 16,0-4-5-16,-2-1-1 16,0-1-1-16,1 0-1 15,1 0 2-15,0-1-8 16,0 1-6-16,0 1-11 16,0 0 0-16,6-2 0 15,2 5 5-15,-1-1-1 16,3 3-11-16,-2 1 6 15,1 6 7-15,-1-1 10 16,2 5 2-16,-3 4-2 16,2 1 8-16,1 1-6 15,1 0-3-15,1 1 10 0,1 7 0 16,1 5 1-16,2 4 1 16,-2 3-1-16,0 4 1 15,-1 5 5-15,-2 5-1 16,-5 2 4-16,-3 2-1 15,-1-3 0-15,-2-2-2 16,0-5-6-16,0-6 10 16,0-2 8-16,0-5-8 15,0-2 8-15,0-4 14 16,0-4-14-16,0-2-10 16,0-1-9-16,0-2 10 15,0 0-3-15,0 0-7 0,0-13-75 16,1-1-201-16,4-5-401 15</inkml:trace>
  <inkml:trace contextRef="#ctx0" brushRef="#br1" timeOffset="-160444.65">21132 8754 1136 0,'0'0'242'0,"0"0"-174"16,0 0-52-16,0 0 0 15,0 0 70-15,0 0 37 16,0 0-34-16,87 4-43 16,-63-4-21-16,-1 0-6 15,2 0-8-15,-2 0 0 16,-2 0-10-16,-3 0 1 16,-3 0-2-16,-6 0-32 15,-9 7-123-15,0 0-37 0,0 3-380 16</inkml:trace>
  <inkml:trace contextRef="#ctx0" brushRef="#br1" timeOffset="-160198.52">21104 8954 1124 0,'0'0'210'15,"0"0"-152"-15,0 0-24 16,0 0 101-16,0 0 79 16,0 0-87-16,109 0-42 15,-78 0-29-15,-1-1-23 16,-2-3-15-16,-2-1-9 0,-7 0-9 16,0-1-18-16,-2-5-142 15,-4 2-244-15,-4-1-996 0</inkml:trace>
  <inkml:trace contextRef="#ctx0" brushRef="#br1" timeOffset="-159124.12">21784 8603 851 0,'0'0'599'0,"0"0"-500"16,0 0-67-16,0 0-22 16,0 0 22-16,0 0 91 15,0 0-49-15,9-14-33 16,2 9-28-16,2-3 1 16,3 2 0-16,5-2-6 15,3 0 2-15,4 2-10 16,2 1 1-16,1 0-1 15,1 4 0-15,-1 1-1 16,-1 0 1-16,-3 8 1 0,-5 7 0 16,-2 1 0-16,-8 4-1 15,-7 4 2-15,-5-1 4 16,0 2 1-16,-16 0-6 16,-8 1 0-16,-2-2 0 15,-4-2 0-15,2-5 5 16,2-2-6-16,4-5 1 15,4-6-1-15,6 0 1 16,6-4 1-16,3 0 5 16,1 0-7-16,2 0-15 15,0-1-10-15,0-6 12 16,5-1 7-16,5 1 5 0,1 0-7 16,2 2-8-16,1-1 6 15,2 0 10-15,4 1 0 16,3 0 0-16,3 3-1 15,3 0 1-15,1 2 1 16,0 0-1-16,0 0 0 16,-2 4-1-16,0 6 2 15,-2-1-1-15,-4 5 9 16,1 3 4-16,-6 3 2 16,-4 4-14-16,-4-1 1 15,-7 3 4-15,-2 0-6 16,-2 0 7-16,-17-1 1 15,-3 1-8-15,-6-2 2 0,-2-4-1 16,-3-3 6 0,-1-3-7-16,1-6 19 0,-1-3 20 15,1-5 20-15,1 0 9 16,3-2 3-16,2-9-3 16,3-3-27-16,3 5-10 15,8-5-11-15,2 6-6 16,4 0-3-16,2 6-5 15,4 0-5-15,-1 1 0 16,2 1-1-16,-1 0-11 16,1 0 1-16,0 0-43 15,0 7-82-15,0 4-365 0</inkml:trace>
  <inkml:trace contextRef="#ctx0" brushRef="#br1" timeOffset="-158177.36">20586 9987 700 0,'0'0'182'15,"0"0"-60"-15,0 0 66 16,0 0-4-16,0 0-27 16,0 0 19-16,93-34-77 15,-75 15-32-15,-2-5-24 16,-1-1-18-16,-3-5-3 15,-2-3-13-15,-4 0-1 16,-4-4-8-16,-2 1-29 0,0 0-18 16,0 2 14-1,-9 2 12-15,-3 3 20 0,0 3 2 16,-3 2-1-16,2 1 1 16,0 3-1-16,2 3 1 15,2 6 0-15,0 3 0 16,3 4 1-16,3 2-1 15,0 2-1-15,2 0 0 16,-1 3-6-16,1 9-1 16,-1 5 7-16,2 7 1 15,0-1-1-15,0 5 1 16,0 3-1-16,0 5 3 16,2 1 3-16,8 3 7 15,3 2 2-15,2 1 4 16,5 1-9-16,-2-2-1 0,3-4-3 15,-1-4-5-15,0-5 0 16,1-5 9-16,-1-4 13 16,0-6 17-16,1-5-4 15,0-2-6-15,-2-6 11 16,2-1 0-16,-2 0-13 16,-2 0-22-16,-2-5 6 15,-3-1-12-15,1-3-19 16,2-8-90-16,0 3-200 15,-6-1-477-15</inkml:trace>
  <inkml:trace contextRef="#ctx0" brushRef="#br1" timeOffset="-157839.28">21262 9743 586 0,'0'0'546'0,"0"0"-469"15,0 0-51-15,0 0 15 0,0 0 105 16,0 0-15-1,0 0-22-15,101 3-46 0,-74-6-28 16,0-4-15-16,-3 2 2 16,-2 0-4-16,-2 0-11 15,-5 0 0-15,-4 4-7 16,-4 0-11-16,-7 1-103 16,0 1-77-16,0 8-308 0</inkml:trace>
  <inkml:trace contextRef="#ctx0" brushRef="#br1" timeOffset="-157600.52">21289 9908 1185 0,'0'0'205'15,"0"0"-149"-15,0 0-38 16,0 0 47-16,0 0 126 15,0 0-67-15,101 3-24 16,-73-3-44-16,4 0-34 16,-1-4-10-16,-3 0-10 15,-2-2-2-15,-2 1-45 16,3-6-138-16,-6 1-194 16,-3 0-693-16</inkml:trace>
  <inkml:trace contextRef="#ctx0" brushRef="#br1" timeOffset="-156737.22">22111 9583 1129 0,'0'0'285'0,"0"0"-208"16,0 0-55-16,0 0 9 0,12-92 129 15,-9 68-55-15,0-1-57 16,1 2-20-16,-1 1-12 15,0 2-1-15,-1 1 10 16,-1 5 7-16,1 3 2 16,-2 2-11-16,0 4-7 15,0 2-3-15,0 1-1 16,0 2-3-16,0 0-9 16,0 0 8-16,0 0-7 15,0 12-1-15,0 3 0 16,0 8 1-16,0 3-1 15,0 7 0-15,0 5 1 16,0 4 5-16,0 2-6 0,7 2 0 16,1 0 1-16,-1-3-1 15,3-2 0-15,1-4 0 16,-1-3 0-16,1-4 1 16,-4-5-1-16,-1-5 1 15,-1-3 1-15,-2-6-2 16,-2-2 1-16,-1-4-1 15,0-2 1-15,-1 0 1 16,-10-1-1-16,-1 1 1 16,-4-3-1-16,-3 0-1 15,2 0 1-15,-2 0-1 16,2 0 0-16,1 0 0 16,2 0 0-16,4 0 0 0,4 0 1 15,2 0 0-15,2 0 0 16,0 0 0-16,2 0 1 15,0 0-1-15,0 0 1 16,0 0-2-16,0 0 1 16,0 0 8-16,7-3-2 15,5 1 2-15,5-3 0 16,3 3 1-16,4-1-8 16,3 2 4-16,1 1-5 15,2 0 11-15,-2 0-9 16,-3 0 10-16,-1 0-4 15,-6 0 1-15,-3 1 14 16,-4 0-5-16,-3 1-18 16,-5-2 10-16,0 0-11 0,-3 0 0 15,0 0-7-15,0 0-120 16,0 0-409-16</inkml:trace>
  <inkml:trace contextRef="#ctx0" brushRef="#br1" timeOffset="-155497.5">20403 10573 992 0,'0'0'377'16,"0"0"-244"-16,0 0-68 15,0 0-30-15,0 0 20 16,0 0 52-16,0 0-17 16,12-20-38-16,-5 18-13 15,4 2-21-15,2 0-2 0,1 5-7 16,-2 11-3-1,2 6 4-15,-1 5-9 0,-2 6 9 16,-3 2-4-16,-2 4-5 16,-3 4 0-16,-3-1 1 15,0-2-2-15,0 0 2 16,-3-7-1-16,-3-4 0 16,0-9-1-16,1-6 2 15,0-5-2-15,3-6 2 16,1-3-1-16,1 0 5 15,0 0 6-15,0-4 4 16,0-9-1-16,0-6-14 16,0-2 0-16,3-4 1 15,4-2-2-15,-1-2-9 0,1-1-7 16,2 0-3-16,3 3-4 16,0 2-7-16,1 1 13 15,1 3 3-15,2 1 1 16,-2 3 4-16,2 5 8 15,-2 0 0-15,-1 4-15 16,2 3 6-16,-3 2 1 16,0 3 3-16,-2 0 5 15,-1 5 0-15,1 8 1 16,0 4 1-16,-3 3-1 16,-1 2 1-16,3 2 0 15,-5 2 0-15,2 0 0 16,-3 2-1-16,0-4 1 0,1-2 1 15,-3-1-2-15,-1-7 1 16,2-3-1-16,-2-5 1 16,0-4 0-16,0-2 0 15,0 0 9-15,2 0 12 16,-2-8 1-16,0-6-8 16,2-5-13-16,-1-3 0 15,4-6-1-15,-1 2 1 16,2-7-2-16,3 0-13 15,3 2 1-15,0 3 3 16,1 3 8-16,1 5-5 16,-1 6 5-16,-2 5 0 15,-2 5 0-15,1 4 1 16,-1 1 0-16,0 16 12 16,4 7 18-16,-2 5 16 0,1 3-20 15,0 1-8-15,-3 2-4 16,-2-3 7-16,-2-2-9 15,-1-3-11-15,-3-3 0 16,-1-2-1-16,0-6-14 16,0-6-105-16,0 2-151 15,0-5-277-15,-5-1-416 0</inkml:trace>
  <inkml:trace contextRef="#ctx0" brushRef="#br1" timeOffset="-155025.78">21013 11061 1333 0,'0'0'235'0,"0"0"-165"15,0 0-29-15,0 0 117 16,0 0 16-16,100 17-76 16,-69-19-31-16,0-10-30 15,-1-5-26-15,-4-2 4 16,-4-4-7-16,-4-1-7 15,-6-2 6-15,-6 1-6 16,-4-2 0-16,-2 2 7 16,0 0-8-16,-2-1-7 15,-5 4-1-15,-3 0-6 16,-1 6-1-16,2 5-7 0,0 2-8 16,-2 6 2-16,4 3-7 15,-4 0-12-15,0 10-3 16,0 5-1-16,0 6 23 15,1 3 22-15,4 4 5 16,5-1 1-16,1 6 9 16,0 0 21-16,7-1 3 15,8-1-3-15,4-2-1 16,1-6-9-16,2-2-10 16,0-5-1-16,-2-3-8 15,-1-6 5-15,1-2 1 16,-4-2-6-16,-1-1-1 15,-2-2-1-15,-2 0-57 0,2-7-107 16,-2-7-149-16,-5-1-364 16</inkml:trace>
  <inkml:trace contextRef="#ctx0" brushRef="#br1" timeOffset="-154667.52">21610 10783 553 0,'0'0'805'0,"0"0"-697"0,0 0-76 16,0 0-5-16,0 0 122 16,0 0 1-16,0 0-59 15,100-9-34-15,-75 6-20 16,-1 1-8-16,-2 0-22 16,-4-1 3-16,-3 3-9 15,-3 0-1-15,-3 0-36 16,-2 0-98-16,-5 0-117 0,-2 0-285 15,0 3-168-15</inkml:trace>
  <inkml:trace contextRef="#ctx0" brushRef="#br1" timeOffset="-154440.35">21704 10893 578 0,'0'0'819'0,"0"0"-701"16,0 0-86-16,0 0-19 16,0 0 93-16,0 0 101 15,0 0-75-15,77 0-57 16,-54-4-43-16,0 1-14 16,0-1-12-16,-1 0-6 15,-4-1-41-15,9-4-146 0,-6-2-307 16,-5 2-745-16</inkml:trace>
  <inkml:trace contextRef="#ctx0" brushRef="#br1" timeOffset="-153824.33">22262 10585 1000 0,'0'0'376'0,"0"0"-265"0,0 0-72 16,0 0-10-1,0 0 103-15,0 0-16 0,0 0-62 16,-30 41-34-16,27-27-9 16,0 6-4-16,0 1 15 15,3 1 20-15,0 1-3 16,0 0-9-16,0 3-12 15,9-1-1-15,4 1-2 16,2-1-3-16,4-3-5 16,4-2 5-16,-1-3-11 15,5-2 5-15,0-5-5 16,1-6 5-16,1-4-6 16,0 0 1-16,0-8 9 15,-1-6-8-15,-1-6-1 0,-2-5 5 16,-1-3-5-16,-1-2 0 15,-3-2 1-15,-3-1-1 16,-4 2 1-16,-2 0 5 16,-7 1-6-16,-2-1 8 15,-2 4 0-15,0-4 8 16,-2 5 4-16,-10-2-8 16,-3 4-11-16,-1 1-1 15,-6 5 7-15,-4 1-1 16,-2 5-6-16,-3 5 11 15,-5 2-6-15,-2 5-5 16,-1 0 0-16,-2 0 1 16,2 10-1-16,3 4 0 0,3 4 0 15,5 2 0 1,3 3-1-16,5 1-1 0,5 2-11 16,6 4-40-16,1 9-110 15,5-4-406-15,0-8-701 0</inkml:trace>
  <inkml:trace contextRef="#ctx0" brushRef="#br1" timeOffset="-152524.34">20473 11547 616 0,'0'0'266'16,"0"0"-120"-16,0 0 33 15,0 0-27-15,0 0-28 0,0 0-40 16,97 21-7-16,-76 1-10 16,0 6-4-16,-2 6-16 15,-5 4-18-15,-4 7-3 16,-4 0-1-16,-5 1-9 15,-1 0-5-15,0-5-10 16,0-7 9-16,-1-5-8 16,-5-9 4-16,3-9-5 15,2-6 1-15,1-3 5 16,0-2 2-16,0-3 44 16,0-12-7-16,0-8-31 15,0-6-10-15,0-4-4 16,0-6 4-16,1-2-5 15,5-2 1-15,1-2 0 16,4 0-1-16,2 2 0 0,4 6 0 16,0 4-1-16,3 6 0 15,2 9-5-15,1 7 6 16,-1 8-9-16,1 3 0 16,-1 17 9-16,0 9 6 15,-1 9-6-15,0 4 1 16,-5 2-1-16,-4 0 2 15,-6-5-1-15,-3-3 0 16,-3-5 0-16,0-7 0 16,0-6 0-16,0-6 0 15,0-4 1-15,0-5-1 16,0 0 5-16,0 0-6 0,0-11-8 16,0-4-17-16,0-8-13 15,0-3 16-15,0-3 13 16,2-4-16-16,7-3-16 15,0 1 5-15,3 4 12 16,6 4 14-16,1 10 3 16,0 6 6-16,4 8 1 15,0 3 9-15,0 10 35 16,1 13-17-16,-2 4 8 16,0 9-1-16,-5 3-6 15,-4-1 8-15,-5 1-14 16,-5-4-12-16,-2-4-8 15,-1-5-2-15,0-8-8 0,0-12-137 16,0-5-183 0,2-1-594-16</inkml:trace>
  <inkml:trace contextRef="#ctx0" brushRef="#br1" timeOffset="-152075.12">21509 11708 1363 0,'0'0'317'16,"0"0"-229"-16,0 0-66 15,0 0-9-15,0 0-7 16,0 0 1-16,0 0-7 16,-75 8 1-16,52 3-1 15,2 2 0-15,2 1 0 0,1 0 0 16,6-2 0-16,6-2 0 15,5 0-1-15,1-2-10 16,4 1 5-16,17-1 6 16,7 1 0-16,7 3 0 15,3 2 0-15,0 1 0 16,-1 1 0-16,-5 1 0 16,-7 0 18-16,-7 0 27 15,-9 0 31-15,-6-1 13 16,-3 0-14-16,-5 0-11 15,-16-1-35-15,-6-5-15 16,-7-1-1-16,-3-5-1 16,-2-4 8-16,5 0 3 0,4 0-4 15,7-3-9-15,8-2-8 16,7 0-2-16,5 1-11 16,3-2-65-16,10-8-111 15,8 2-143-15,3-1-288 0</inkml:trace>
  <inkml:trace contextRef="#ctx0" brushRef="#br1" timeOffset="-151810.39">21978 11730 1307 0,'0'0'283'16,"0"0"-200"-16,0 0-42 16,0 0 96-16,0 0 33 15,83 31-75-15,-51-31-46 16,1 0-30-16,0 0-8 16,-2-1-11-16,-4-5-2 15,-5 0-36-15,-7 1-112 16,-4 1-177-16,-6 2-497 0</inkml:trace>
  <inkml:trace contextRef="#ctx0" brushRef="#br1" timeOffset="-151600.65">22050 11964 973 0,'0'0'773'0,"0"0"-669"15,0 0-69-15,0 0 15 16,0 0 99-16,107-7-31 16,-74 0-66-16,1-4-33 15,-2 2-19-15,-3 2-8 16,3 3-92-16,-7 3-373 16,-7 1-627-16</inkml:trace>
  <inkml:trace contextRef="#ctx0" brushRef="#br1" timeOffset="-150856.95">22736 11509 13 0,'0'0'1272'16,"0"0"-1066"-16,0 0-100 15,0 0-5-15,0 0 5 16,0 0-9-16,0 0-28 0,27 8 5 16,-7-2 3-16,5-3-7 15,1 1-19-15,3-1-3 16,0-3-8-16,1 0-19 15,-3 0 3-15,-3 0-23 16,-4 0 5-16,-6 0-6 16,-3 0 0-16,-5 0-32 15,-2-2-65-15,-4-8-150 16,0 3-136-16,-2-3-744 0</inkml:trace>
  <inkml:trace contextRef="#ctx0" brushRef="#br1" timeOffset="-150577.66">22915 11313 1211 0,'0'0'207'0,"0"0"-156"15,0 0-14-15,0 0 100 16,0 0 47-16,-2 94-68 15,4-56-37-15,2 4-19 16,-2 4-4-16,-1-6-16 16,-1-1-11-16,0-8-17 15,0-7-2-15,0-7 3 0,0-8-13 16,0-6 0 0,0-3-1-16,2-3-58 0,2-14-166 15,3 1-347-15</inkml:trace>
  <inkml:trace contextRef="#ctx0" brushRef="#br1" timeOffset="-150070.29">23219 11294 1213 0,'0'0'270'16,"0"0"-91"-16,0 0-59 15,0 0-34-15,0 0-2 16,0 0-21-16,0 0-31 15,6-54-10-15,-4 50-11 16,-1 1 1-16,1 3-10 16,-2 0 6-16,0 0 1 15,0 0 10-15,1 0-18 16,2 10 8-16,1 2-8 16,-1 8-1-16,0 5 7 0,0 7-6 15,0 8 0 1,-1 10-1-16,-2 15 0 0,0 1 1 15,0 3 0-15,0-1 0 16,-6-14 0-16,0 2 9 16,0-12 8-16,3-8-1 15,2-12-3-15,-1-7-2 16,2-8-11-16,0-9-2 16,0 0 0-16,0 0-99 15,6-30-96-15,6 2-114 16,-2 0-408-16</inkml:trace>
  <inkml:trace contextRef="#ctx0" brushRef="#br1" timeOffset="-149363.72">23517 11263 1041 0,'0'0'232'16,"0"0"-174"-16,0 0-39 16,0 0 37-16,0 0 44 15,0 0-20-15,0 0-33 16,0 75-3-16,0-49 17 16,0 6 21-16,0 5-3 15,0 3-7-15,0 1-21 0,0-1-9 16,0-5 1-16,0-9-5 15,0-2-4-15,0-9-16 16,0-2-17-16,0-4 9 16,0-1-2-16,0 1-8 15,0-3 3-15,0 3 3 16,0-3-6-16,0-2 2 16,0-1-1-16,0-2 0 15,0-1 5-15,2 0 1 16,-2 0 2-16,0 0-8 15,0 0 5-15,0 0-5 16,0 0-1-16,0 0 1 16,0 0 0-16,0 0 0 0,0 0 0 15,0 0 0-15,0 0 0 16,0 0 5-16,0 0-6 16,0 0 1-16,0 0 0 15,0 0 10-15,0 0-4 16,0 0 0-16,0 0 2 15,0 0-8-15,0 0 0 16,0 0 5-16,0 0-5 16,0 0-1-16,0 0 1 15,0 0-1-15,0 0 7 16,0 0-6-16,0 0 0 16,0 0 0-16,0 0 0 15,0 0-1-15,0 0 1 0,0 0 0 16,0 0-1-1,0 0 1-15,0 0-1 0,0 0 0 16,0 0 0-16,0 0-16 16,0 0-21-16,0 0-51 15,0 0-111-15,0-7-130 16,0 2-467-16</inkml:trace>
  <inkml:trace contextRef="#ctx0" brushRef="#br1" timeOffset="-148688.43">23600 11196 1015 0,'0'0'294'16,"0"0"-215"-16,0 0-54 16,0 0-16-16,0 0 33 15,0 0 6-15,0 0-28 0,-17 67 21 16,12-32 68 0,-3 11 24-16,-1 23-17 0,-5 24-34 15,-5 22-21-15,-2 7-27 16,1-10 6-16,3-25-6 15,5-29 4-15,1-17-10 16,5-9 6-16,-1-3 2 16,2 1-5-16,1-5-12 15,1-11-9-15,3-8-8 16,0-6-2-16,0 0 0 16,0 0-22-16,1-9-5 15,7-5-47-15,2-11-131 16,2 1-189-16,-1 2-702 0</inkml:trace>
  <inkml:trace contextRef="#ctx0" brushRef="#br1" timeOffset="-147960.72">23835 11531 1385 0,'0'0'511'16,"0"0"-446"-16,0 0-46 15,0 0-19-15,0 0 28 16,0 0 10-16,0 0-26 15,81-25-6-15,-58 20 0 16,-1 4-5-16,0 1 15 16,-2 0 7-16,-3 0 14 15,1 1 6-15,-4 9-2 16,-3 2-13-16,-3 1-14 16,-5 2 0-16,-3 3-5 15,0 2 0-15,-6 0-7 16,-9 4 5-16,-3 2-7 15,-3-1 0-15,-3 1 0 0,2 0 1 16,-1-4 0-16,4 0 1 16,2-5-1-16,3 0 0 15,5-3 2-15,1-4-2 16,4 1-1-16,1-2 0 16,3-3 0-16,0 2 0 15,0-3-1-15,0-2 0 16,0 0 1-16,9-2-2 15,3-1 1-15,2 0 1 16,5 0-2-16,1 0 2 16,4-3 1-16,-1-1-1 15,2 2 0-15,-3 2 1 16,1 0-1-16,-5 0 0 16,1 0 1-16,-2 5-1 15,-1 4 2-15,-1-2-1 0,0 0-1 16,-3-2 2-16,1 0 4 15,-1-5-5-15,1 0 9 16,1 0 11-16,2-7 4 16,-2-5 5-16,-2-3-18 15,1-4-2-15,-4-2-4 16,-1-4-6-16,-1-1-20 16,-1-11-63-16,-3 5-116 15,-3 9-353-15</inkml:trace>
  <inkml:trace contextRef="#ctx0" brushRef="#br1" timeOffset="-144369.72">19116 12025 1582 0,'0'0'320'16,"0"0"-173"-16,0 0-70 0,0 0 25 15,0 0-12-15,-100-97-17 16,74 53-16-16,-1-7-18 16,-4-18-5-16,-7-22-13 15,-4-14-13-15,1-5 3 16,4 10-3-16,10 24-8 15,9 23 8-15,5 13-2 16,1 5-6-16,1 2 0 16,0-1 1-16,0 1-3 15,2 12 2-15,5 6 0 16,1 9 1-16,0 2-1 16,3 4-6-16,0 0-9 0,0 0-3 15,0 0-3-15,0 0 14 16,0 0 5-16,0 0 1 15,0 0 0-15,0 0 1 16,0 0-7-16,0 0 7 16,0 0 9-16,0 0-8 15,0 0 7-15,0 0-7 16,0 0 0-16,0 0 5 16,0 0-5-16,0 0-1 15,0 0 0-15,-3 0-1 16,0 13-13-16,-2 10 14 15,2 11-2-15,3 10 1 16,0 6-8-16,0 0 2 16,0-3-11-16,5-8 10 15,-2-8-2-15,0-9 9 0,-3-7 0 16,2-6 1-16,-2-8-1 16,0-1 0-16,0-7 1 15,0-14 16-15,0-13-9 16,-4-8-6-16,-2-7 4 15,-1-4 1-15,-2-1-5 16,-1-1-1-16,-3 2-1 16,2 0 0-16,0 5 0 15,1 3 1-15,1 6 0 16,3 6 1-16,1 8 0 16,1 6-1-16,2 4 0 15,-1 6 1-15,2 7 1 16,1 0-2-16,0 2 10 0,0 0-4 15,0 0-6-15,0 0 0 16,1 2-1-16,10 9 1 16,4-1 0-16,3 3 0 15,4 1-1-15,3 1 1 16,4-3 0-16,0 0 1 16,1 0 1-16,3 1-1 15,-2-2-1-15,-1 0 1 16,-3 0 0-16,-3 0-1 15,-3 0 1-15,-2 0 0 16,-5-1 0-16,-2 0-1 16,-3 0 1-16,-5 0-1 0,-1 0 1 15,-1 1 1-15,-2-1 4 16,0 3-6-16,-8 0 1 16,-10 4 1-16,-4 1 4 15,-8 3-5-15,-9 5-1 16,-1 2 1-16,-5 0 1 15,-1 2-1-15,3-3-1 16,3-1 0-16,5-4 1 16,7-4 5-16,8-2-5 15,4-6 11-15,7-4-11 16,4-1 4-16,4-4-5 16,1 0 0-16,0-1-4 15,0 0 4-15,0 0 0 0,0 0 0 16,0 0 0-1,0 0 0-15,0 0-8 0,0 0 8 16,0 0-2-16,0 0-21 16,0-2-90-16,11-18-53 15,-2 0-157-15,1 0-542 0</inkml:trace>
  <inkml:trace contextRef="#ctx0" brushRef="#br1" timeOffset="-143080.58">18534 10758 1273 0,'0'0'304'0,"0"0"-179"0,0 0-52 16,0 0-42-16,0 0-9 15,0 0 67-15,0 0 12 16,1 105-13-16,7-40-39 15,2 21-26-15,2-7-7 16,-4-7-8-16,-2-14-8 16,-2-18 1-16,-2-3 1 15,1-7-2-15,-2-10 2 16,1-11-2-16,-2-7 1 16,0-2 1-16,0 0 14 15,0-14 46-15,0-8-40 16,0-9-13-16,0-8 1 15,0-9-1-15,0-6 0 0,-2-6-3 16,-4-3-6 0,-3 1 1-16,0 4-1 0,-1 8 8 15,-1 7-8-15,4 11 1 16,0 9 8-16,2 10-9 16,4 10 14-16,-1 3 15 15,2 1-23-15,0 25-6 16,0 23 0-16,0 26 8 15,0 3-7-15,0-6 0 16,3-9-1-16,0-20 2 16,-1 1-1-16,2-5 0 15,-3-12-1-15,1-11 0 0,-2-9 0 16,1-7 0 0,1 0-1-16,-1-10 1 0,2-13 3 15,2-9 10-15,-2-9-5 16,-2-5-2-16,-1-4-5 15,0-1 6-15,0-1-5 16,0 1-1-16,-6 3 5 16,2 5-5-16,1 7 0 15,0 8 0-15,0 10 11 16,3 7-12-16,-3 5 13 16,3 4-1-16,0 2-12 15,0 0 7-15,0 0-7 16,0 0 1-16,4 6 0 15,10 4 0-15,7 4 5 16,7 3-6-16,6 3 2 0,5 2-2 16,3 1 1-16,1 0 0 15,-2 1 1-15,-1-1-2 16,-5-1 1-16,-3-3-1 16,-7-3 1-16,-5-4 0 15,-7-3 0-15,-4-4-1 16,-6-2 0-16,-1-1 1 15,-2-1 0-15,0-1 9 16,0 0 2-16,0 3 6 16,0 2-3-16,-13 3-15 15,-4 3 5-15,-7 6-4 16,-4 3-1-16,-5 5 1 16,-5 3 0-16,-2 2 1 0,-5-1-2 15,4 1-1 1,0-5 1-16,6-2 1 0,3-4 0 15,10-5-1-15,4-5 0 16,6-3-1-16,6-3 2 16,3-2-2-16,3-1 1 15,0 0-6-15,0 0-2 16,0 0 1-16,10 0-13 16,9 0 20-16,6-8 9 15,8-2-8-15,4-4-1 16,6-4 0-16,0-4-1 15,2-3 2-15,-5 3 2 0,-5 0-3 16,-8 5 0 0,-8 4 0-16,-9 8 0 0,-5 2 0 15,-5 3 1-15,0 0 10 16,-8 0-1-16,-12 12-4 16,-10 8-6-16,-5 2 0 15,-5 3 1-15,-4 0-1 16,0 0-6-16,4-4 6 15,4-3 0-15,10-4 4 16,7-4-4-16,10-3 0 16,2-5 5-16,6-1-5 15,-1-1-13-15,2 0-11 16,0 0-19-16,0 0-38 0,0-8-61 16,3-18-51-1,6 2-187-15,-2-1-492 0</inkml:trace>
  <inkml:trace contextRef="#ctx0" brushRef="#br1" timeOffset="-142223.25">18619 10797 530 0,'0'0'737'15,"0"0"-553"-15,0 0-30 16,0 0 14-16,0 0 27 15,0 0-34-15,0 0-83 16,-15-37-46-16,15 44-32 16,-2 12-1-16,1 14 1 0,-1 12 6 15,2 19 1-15,0 22 2 16,0 17-1-16,0-9-7 16,0-18 1-16,2-26-1 15,-1-19-1-15,1-2 0 16,0-1-1-16,-1-3 1 15,1-11 0-15,-1-9 0 16,1-5 0-16,-1 0-1 16,2-8 1-16,0-11 0 15,0-9 6-15,0-5-5 16,-3-4 9-16,0-4-9 16,0-7 1-16,-10-1-1 15,-3-6 0-15,-3 0 0 0,1-4 0 16,-3 4 1-1,3 4 5-15,2 8-7 0,4 8-1 16,1 8 1-16,4 6 0 16,0 9 0-16,1 4 0 15,1 3 7-15,2 5-6 16,0 0 11-16,0 0-5 16,0 0 0-16,0 0-7 15,0 0-12-15,0 0-1 16,13 5 13-16,6 3 0 15,4-1 1-15,7 3 4 16,6-1-4-16,4 4 0 0,2-1 0 16,2 0 1-1,0 1-1-15,-4-2 0 0,-2 2 0 16,-3-3 0-16,-6 1-1 16,-5-5 1-16,-3 2 0 15,-8-5-1-15,-1 1 0 16,-6-3 0-16,-3 1 1 15,-3-1-1-15,0 0 0 16,0 2 0-16,0 2 6 16,-6 7-5-16,-10 3 0 15,-4 4 5-15,-5 4-5 16,-4 2 0-16,-4 3 0 16,-1 3 0-16,-2 2 0 15,-1-4 0-15,3 0 0 16,4-6 5-16,5-5 4 0,5-3-1 15,7-8 2-15,5 0 2 16,5-6-4-16,2-1-8 16,1 0-1-16,0 0-10 15,0 0-8-15,6 0-34 16,10 0-49-16,-2 0-283 16,-4 6-507-16</inkml:trace>
  <inkml:trace contextRef="#ctx0" brushRef="#br1" timeOffset="-114389.49">24273 8358 441 0,'0'0'523'16,"0"0"-376"-16,0 0-61 15,0 0 8-15,0 0 26 16,0 0-14-16,0-3-26 15,0 3-19-15,0 0-5 16,0 0 24-16,0 0-23 16,0 0-3-16,0 0-10 15,0 0-7-15,0 0-5 16,0 0-9-16,0 0-2 16,0 0 4-16,0 0-12 0,0 0-10 15,-1 0 12-15,-1 0 4 16,-2 3-10-16,3-3-8 15,-1 3 12-15,1 0 4 16,-1-1-8-16,-1 0 1 16,2 1-1-16,-1-2-8 15,2 0 15-15,-1-1-10 16,1 0 7-16,0 2-7 16,0-2 3-16,0 0 3 15,0 0-12-15,0 0 1 16,0 0 5-16,0 0-6 15,0 0 8-15,0 0-7 16,0 0 3-16,0 0-4 0,0 0-1 16,0 0 1-1,0 0 5-15,0 0-4 0,0 0-2 16,0 0 2-16,0 0-1 16,0 0 1-16,0 0 0 15,0 0-1-15,0 0-1 16,0 0 0-16,0 0 1 15,0 0 0-15,0 0-1 16,0 0 1-16,0 0-78 16,0 0-191-16,0-3-318 0</inkml:trace>
  <inkml:trace contextRef="#ctx0" brushRef="#br1" timeOffset="-111828.73">24317 8270 438 0,'0'0'193'16,"0"0"-66"-16,0 0-6 16,0 0 27-16,0 0 2 15,0 0-22-15,0 0-44 16,0 0-23-16,0 0 1 16,0 0 14-16,0 0 4 15,0 0-10-15,0 0-12 16,0 0-17-16,0 0-13 0,0 2 1 15,0-2 2-15,0 0 4 16,0 2-14-16,0 0-12 16,-2 2 1-16,-2 2 5 15,-4 1-15-15,1 0 1 16,0 1 18-16,-1 1-5 16,2-1-12-16,-3 2 8 15,3-1 1-15,0 0 6 16,-1 3-16-16,-2-1 11 15,3 1-6-15,-2 0 4 16,2 2-1-16,-1 0 0 16,-2 0-8-16,3 2 8 15,0 1-7-15,0 0-1 0,1-1 15 16,-2 4-15 0,3-3 8-16,-1 3-9 0,1 0 6 15,-1 1 8-15,1 2-12 16,0-1 11-16,1 3-12 15,1 0 15-15,2 1-4 16,0 1 2-16,0 4-2 16,0-5-11-16,0 5 14 15,0 1 0-15,0 0-3 16,5-1-5-16,2 4 0 16,0 0-6-16,1 0-1 15,1-1 0-15,2 0 2 16,-1-1 4-16,0-4 2 15,3 0-8-15,-1 0 0 16,3-4 6-16,-1 1-5 0,2-4 1 16,-1 1-1-16,3-2 7 15,0 0 0-15,1 0-7 16,0 1 1-16,1-2-1 16,1 1 5-16,1-1-5 15,-2-1 5-15,1 1-4 16,-1-2-1-16,0-3 0 15,-2 2 6-15,-1-5-5 16,-3-1 4-16,-3-2-5 16,-1-1 6-16,-4-2-6 15,-2-3 5-15,-2-1-5 16,-1-2 5-16,-1 2-5 0,0-2 10 16,0 0-2-16,0 0-2 15,0 0 21-15,0 0 12 16,0 0-10-16,-3 0-6 15,-4 0-14-15,-5-2-8 16,0-5-1-16,-2-1 5 16,-2-2-5-16,1-4-1 15,-1 0 0-15,-2-5 0 16,1 1 0-16,0-1-1 16,0-2 1-16,1-1-1 15,2 0 1-15,0-2-6 16,2-1-2-16,-2-1-7 15,4-3 9-15,-1-2 5 0,1 2 1 16,-1-4-13 0,2 2 12-16,-1 0-4 0,3 0 4 15,-1 1-16-15,0 1 17 16,2 0 6-16,-2 3-5 16,2-1-1-16,0-2-1 15,-2 0 0-15,1-3-1 16,1-2 1-16,1-2-7 15,1 0 2-15,1 0-2 16,0 1-1-16,1 2-11 16,2 2 11-16,0 1 8 15,0 4-10-15,0-2 4 16,0 3 1-16,0 1 5 16,0-2-12-16,5 1 2 15,2 0-15-15,4-1-1 0,2-1 14 16,-1 3-36-16,4 2 48 15,0 3 1-15,1 2 1 16,2 0 6-16,-2 3-7 16,-2 3 0-16,2 1-1 15,-1 4 1-15,-4-1-7 16,0 6 2-16,-2 1 4 16,1 0 1-16,-4 0-1 15,3 0 1-15,-4 4 0 16,1 0 0-16,-3 1 0 15,-1-2-1-15,0-2 1 16,-3-1 1-16,0 2-1 0,0-2 5 16,0 0-4-16,0 0 6 15,0 0-6-15,0 0-1 16,-6 1 7-16,-5-1-7 16,0 3-1-16,-1-1 1 15,-2 1 0-15,-2 2 6 16,-2 2-6-16,0 0-1 15,-1 2 1-15,1 2 1 16,-2 3-1-16,0 0 0 16,1 0 0-16,0 1 0 15,3 0-1-15,-1 0 1 16,1 1 0-16,3 1-1 16,-1 0 0-16,-1 3 0 0,3-2 0 15,-1 5 1 1,1-3 0-16,-1 4 0 0,2 0-1 15,2 3 1-15,-1 3 1 16,2 0 1-16,2 5-2 16,2 0 0-16,1 3 0 15,3 1 0-15,0 3 0 16,0 1 1-16,4 3 0 16,7-2-1-16,5 4 0 15,1 0-1-15,2 0 1 16,0 1 0-16,-1-1 0 15,1-4 0-15,0-3-1 16,1-5 1-16,1 0 0 16,-3-6 14-16,2-2 12 15,-1-3 2-15,-4-5-7 0,0-1-2 16,-3-3-7-16,-3-6 7 16,-1-3-4-16,-3-1-6 15,-2-3-2-15,-1 0 2 16,-1-3-8-16,-1 1-1 15,0-1 0-15,0 0 0 16,0 0 1-16,0 0 1 16,0 0-1-16,0 0 8 15,0 0-9-15,0 0-4 16,0 0-23-16,0 0-19 16,0 0-45-16,0 0-93 15,2 0-304-15,-2 2-496 0</inkml:trace>
  <inkml:trace contextRef="#ctx0" brushRef="#br1" timeOffset="-109613.52">31041 8328 796 0,'0'0'285'0,"0"0"-210"0,0 0-52 15,0 0 6-15,0 0 81 16,0 0-14-16,0 0-29 15,7 21-27-15,-1-14-6 16,0 1-5-16,1 1 7 16,1 3 11-16,1 0-11 15,-1 3-2-15,3 1-8 16,-2 3 2-16,4 1-5 16,1 0-12-16,1 7-4 15,3-1-1-15,-1 6 0 16,1 0-6-16,-1 6 0 15,-2 2 7-15,0 2-6 0,-6 5 0 16,-1 3 8 0,-5 3-8-16,-3 4 0 0,0 1 6 15,0 1-6-15,-9 2-1 16,-3-4-1-16,-3-2 1 16,0-3 0-16,-1-8 0 15,2-3 1-15,-2-7 0 16,2-4 0-16,-2-5 10 15,1 0 38-15,-1-6-16 16,-1-1-13-16,2-1-4 16,2-1-4-16,1-4-6 15,3-2 2-15,3-3-7 16,0 0 0-16,5-4 0 0,1 1 0 16,0-1-1-1,0-1-1-15,0 1 1 0,4 1 1 16,3-3 7-16,2 1 17 15,2-2 16-15,1 0-22 16,0 0-9-16,2-3-8 16,0-9 7-16,2-6 7 15,1-5-3-15,1-6 5 16,-3-5-9-16,1-5-2 16,-2-6 2-16,0-5 1 15,-3-4-8-15,1-1-1 16,-3-2 0-16,0 0 6 15,-3 3-7-15,1 3 0 16,-4 4 5-16,0 2-5 16,0 2 1-16,-2 2 6 0,-1 2 9 15,0 0-4-15,0 1-5 16,0 4-6-16,0-2-1 16,0 1 0-16,0 1 0 15,-7 2 0-15,-5-1 1 16,0 4 0-16,-4-1-1 15,-1-1 0-15,0 4 2 16,0-3-1-16,1 1 0 16,1-4 0-16,-2-2 0 15,4-1-1-15,1 0 0 16,1 3 0-16,4 7-7 16,1 4 7-16,3 10 1 0,0 5 1 15,2 4 10-15,-2 3-5 16,0 0 3-16,0 8-9 15,0 4-1-15,-2 3 1 16,2 0-1-16,-1-4 0 16,4 0 0-16,0-5 0 15,0 2-7-15,0-4-88 16,0-1-497-16</inkml:trace>
  <inkml:trace contextRef="#ctx0" brushRef="#br1" timeOffset="-107165.68">24775 8818 3 0,'0'0'613'0,"0"0"-469"16,0 0-73-16,0 0-8 15,0 0 112-15,0 0-58 16,0 0-18-16,9-7-19 16,-8 7-14-16,4 0-15 15,-2 0-10-15,0 0-18 0,1 0-5 16,2 4-11-16,0 6 7 16,3 4-3-16,0 5 6 15,-1 9 22-15,3 5-7 16,-2 7-4-16,2 5-9 15,0 2-4-15,-3 1-5 16,-2 0-1-16,-1-6-9 16,-4-4 2-16,1-7 9 15,-2-7-5-15,0-9-5 16,0-2 0-16,0-10 1 16,0-2 6-16,0-1 3 15,0 0 21-15,0 0 79 0,0-7-4 16,0-7-67-16,0-5-26 15,0-4-12-15,0-4-1 16,0-3 0-16,0 1 0 16,0-4-1-16,0 2 0 15,0 0-8-15,7 0-2 16,-1 2-8-16,1 0-2 16,1 0-5-16,1 2-13 15,0 2 9-15,0 3 13 16,0 5 2-16,0 4 4 15,-2 5 10-15,1 4-1 16,-2 3-1-16,2 1-14 16,0 0-7-16,3 5 21 0,0 8 1 15,0 6 1-15,1 0 0 16,3 5 0-16,-2 3 0 16,3 0 1-16,0 1-1 15,-2 1 1-15,-3 3-1 16,0 0 1-16,-1 2-1 15,-4-1 0-15,-2 4 1 16,-2-1-1-16,-2-3 0 16,0-6 0-16,0-4 0 15,0-6 15-15,0-6 26 16,0-5 12-16,0-3-8 16,0-3-1-16,0 0 7 15,0 0 8-15,0 0-17 0,0 0-20 16,0 0-22-1,0-6-28-15,3 1-165 0,2 0-602 16</inkml:trace>
  <inkml:trace contextRef="#ctx0" brushRef="#br1" timeOffset="-106685.5">25570 9215 1124 0,'0'0'296'0,"0"0"-213"15,0 0-60 1,0 0 6-16,0 0 163 0,6 71-22 16,0-28-52-16,1 6-43 15,-1 6-11-15,-1 1-7 16,-2-1-15-16,-3-9-17 16,0-4-15-16,0-9-4 15,0-8-6-15,0-11-9 16,0-8-158-16,0-6-746 0</inkml:trace>
  <inkml:trace contextRef="#ctx0" brushRef="#br1" timeOffset="-105814.64">26096 9311 846 0,'0'0'273'0,"0"0"-195"16,0 0-26-16,0 0 112 15,0 0-1-15,0 0-41 16,90-9-53-16,-66-5-9 0,4-5 20 16,1-3-4-16,0-5-14 15,0-3-23-15,-3-3-18 16,-2-1-3-16,-3-4-7 15,-7 1-3-15,-4-3 1 16,-1-1-8-16,-8-1 9 16,-1-2-2-16,0-1-2 15,-8 0 4-15,-6-2 14 16,-2 4 1-16,-1 2-6 16,-1 4-18-16,5 8 0 15,-2 7-1-15,6 7 0 16,0 8-9-16,3 4 7 15,-3 3-8-15,3 0 8 0,-3 14-5 16,2 7 5 0,-2 7 1-16,3 6-1 0,1 5 1 15,5 8 1-15,0 3 0 16,0 5-1-16,9 1 1 16,9 0 0-16,2-1 6 15,4-6 3-15,2-4 1 16,3-6-1-16,2-3-8 15,2-6 0-15,0-6 6 16,0-5-7-16,-2-2 6 16,-3-5 1-16,-2-7 9 15,-6-1 4-15,-5-1 0 16,-3-3 1-16,-3 0-8 16,-3 0-7-16,-1 0-5 15,-1 0-1-15,5-4-39 0,0-6-159 16,-3-1-656-16</inkml:trace>
  <inkml:trace contextRef="#ctx0" brushRef="#br1" timeOffset="-105371.48">27073 9228 377 0,'0'0'912'16,"0"0"-751"-16,0 0-46 0,12 96 48 15,2-53 14 1,-1 1-22-16,5 2-65 0,-1-2-11 15,-3-5-40-15,-5-3-20 16,-4-5-7-16,-5-6-12 16,0-1-1-16,0-1-86 15,-6-6-232-15,0-6-700 0</inkml:trace>
  <inkml:trace contextRef="#ctx0" brushRef="#br1" timeOffset="-104268.47">27458 8928 859 0,'0'0'221'16,"0"0"-153"-16,0 0 55 15,0 0 37-15,0 0-34 16,82-20-44-16,-64 20-36 15,-3 0-15-15,1 11-8 16,1 9 1-16,-2 10 18 16,0 5 1-16,-1 9-17 15,-1 2-16-15,-3 4 3 16,-4-1 8-16,-2-5-11 16,-2-6-2-16,-2-8-7 15,0-11 7-15,0-7-7 0,0-5 1 16,0-7 8-1,0 0 6-15,1-7 63 0,1-15-42 16,1-7-28-16,1-7-9 16,4-7 0-16,-2-3-8 15,1-3 2-15,2 3 5 16,3 0-5-16,2 8-1 16,2 4-4-16,-1 7 10 15,1 13-11-15,1 6 5 16,-3 8-10-16,2 5 6 15,0 17 11-15,-3 10 0 16,2 9 9-16,0 7-1 16,-2 3-1-16,0 1-7 15,-4-2 11-15,-4-8-9 16,-2-7-2-16,-3-11 5 0,0-8-5 16,0-8 0-16,0-8 0 15,0 0 12-15,2-5 30 16,1-15-9-16,1-8-23 15,2-8 0-15,2-9-10 16,2-5-16-16,-1-1-6 16,3-2-14-16,1 3 16 15,1 8 11-15,1 12 3 16,-2 13 4-16,1 11 2 16,-1 6 0-16,2 15 34 15,3 18 2-15,1 11 14 16,3 7-22-16,0 0-13 0,-2 1 8 15,0-8-12-15,-4-7-11 16,1-6 0-16,-5-12-90 16,-5-8-514-16</inkml:trace>
  <inkml:trace contextRef="#ctx0" brushRef="#br1" timeOffset="-103802.45">28517 9542 849 0,'0'0'256'15,"0"0"-192"-15,37-92-43 16,-25 50-8-16,-4-2 67 16,-1-1 39-16,-5 5 3 15,-2 2 23-15,0 7-18 16,0 6-52-16,-6 6 1 16,-3 8 19-16,-2 7-29 15,-5 4-29-15,-2 0-25 16,-3 15-12-16,1 9 0 15,1 7 0-15,3 8 0 16,4 1 11-16,3 6-1 0,6 0 11 16,3 2 11-16,2-2 8 15,19-1-6-15,5-5-10 16,9-4-8-16,4-8-5 16,4-6-11-16,0-8 9 15,3-5-9-15,-1-7-9 16,10-4-65-16,-13-13-126 15,-6-1-493-15</inkml:trace>
  <inkml:trace contextRef="#ctx0" brushRef="#br1" timeOffset="-103260.14">29324 9346 1355 0,'0'0'388'16,"0"0"-272"-16,11 89-81 15,-6-43-22-15,1 1 46 0,-1-2 20 16,-2-3-41-16,0-6-18 15,-2-5-20-15,1-12-4 16,0-8-52-16,4-11-141 16,1-5-331-16,-3-12-286 0</inkml:trace>
  <inkml:trace contextRef="#ctx0" brushRef="#br1" timeOffset="-102406.2">29586 8940 1279 0,'0'0'262'0,"0"0"-208"16,0 0-31-16,0 0 55 16,0 0 30-16,0 0-32 15,0 0-21-15,72 24-8 16,-56-5 6-16,3 8-3 16,-3 6-5-16,-1 9-8 0,0 7-3 15,-6 1-1-15,-5-2-16 16,-1-5-16-16,-3-7 1 15,0-6 8-15,0-8-10 16,0-8 8-16,0-8-7 16,0-3 0-16,0-3 7 15,0 0 0-15,0-14 13 16,0-8-19-16,0-9-1 16,0-3-1-16,5-7-1 15,0-2-1-15,1-1 1 16,2 2-5-16,1 3 4 15,3 5 1-15,-2 6 1 16,1 7-1-16,1 6-1 0,-3 4 1 16,-2 5 0-1,2 6-5-15,-3 0 4 0,3 3-8 16,0 17 10-16,4 8-1 16,-1 9 1-16,2 7 1 15,-4 1-1-15,-2-2 0 16,-2-4-5-16,-1-8 5 15,-3-7 2-15,-1-6-1 16,-1-9 0-16,0-4 0 16,2-5 1-16,-1 0-1 15,3-7-1-15,0-10 0 16,4-6 0-16,0-7-9 16,1-6-7-16,0-3-9 15,3-2-14-15,0 0 13 16,0 2 14-16,4 0 2 0,-2 8-15 15,2 2-17-15,-2 9 14 16,1 8 17-16,-5 9 2 16,2 3 9-16,0 14 0 15,2 16 6-15,0 13 23 16,0 10-4-16,1 8 0 16,-3 2 25-16,-1-2-1 15,-3-4-22-15,-2-9-5 16,-1-9-15-16,-2-9-2 15,-2-13-5-15,6-17-1 16,-1 0-120-16,0-13-473 0</inkml:trace>
  <inkml:trace contextRef="#ctx0" brushRef="#br1" timeOffset="-101842.31">30622 9113 1250 0,'0'0'394'16,"0"0"-285"-16,0 0-39 16,0 0 69-16,0 0 21 15,0 0-60-15,0 0-69 16,-35 1-25-16,15 8-6 15,-4 3 1-15,-1 2-1 0,0 2 0 16,0 1 1-16,3 0-1 16,4-1 1-16,6 1-1 15,4-5 0-15,5-2-1 16,3 0-5-16,0-3-3 16,14-2-1-16,8 0-5 15,5-3-25-15,4-2-20 16,1 2 21-16,1-1 22 15,-2 3 6-15,2 3 10 16,0 3-34-16,-2 5 4 16,-3 2 20-16,-2 4-20 15,-7 2 23-15,-4 2 8 16,-4 0 1-16,-4-1 18 0,-7 1 31 16,0-1 15-1,-6-4-2-15,-12-2-26 0,-7-5-17 16,-5-3-8-16,-6-7-1 15,-2-3 11-15,-3 0 0 16,2-13 6-16,6 0 12 16,5 0 24-16,7 0-20 15,8 4-36-15,4 1-8 16,4 2-54-16,1 0-44 16,-1 3-138-16,1-1-307 0</inkml:trace>
  <inkml:trace contextRef="#ctx0" brushRef="#br1" timeOffset="-91825.8">24822 10000 1016 0,'0'0'291'15,"0"0"-194"-15,0 0-43 16,0 0 29-16,0 0 97 16,0 0-39-16,0-1-67 15,0 1 1-15,0 0 4 16,0 0-8-16,0 0-19 16,0 0-11-16,0 0-11 15,-8 0-4-15,0 0-17 16,-2 1 3-16,-4 5-12 15,4 2 5-15,-2-1-4 16,-3 3-1-16,3 2 2 0,-3 1-2 16,2 0 1-16,-4 2 2 15,4 0-3-15,-3 1-1 16,0 4 1-16,-1 2 5 16,0 2-5-16,1 2 0 15,2 4-7-15,1 4 7 16,2 6-1-16,7 6 1 15,4 19 0-15,1 20 0 16,23 14 1-16,6-6 0 16,0-21 5-16,-6-24-5 15,0-12 0-15,3 2 18 16,4 2-4-16,2-1 9 16,-2-10 20-16,-4-5-2 0,-2-9-2 15,-3-4-7 1,-3-2-3-16,-3-2-9 0,-6-1-14 15,-2-3 0-15,-2-1 6 16,-3 0-13-16,-3-2 0 16,1 1 10-16,-1-1-10 15,0 0 9-15,0 0-8 16,0 0-1-16,0 0-1 16,0 0-30-16,6-10-104 15,0-5-202-15,0-4-1253 0</inkml:trace>
  <inkml:trace contextRef="#ctx0" brushRef="#br1" timeOffset="-90497.42">25261 10408 808 0,'0'0'378'15,"0"0"-223"-15,0 0-66 16,0 0 4-16,0 0 58 15,0 0-12-15,0 0-70 16,0-11-25-16,6 3 1 16,4 2-5-16,1-3-14 15,5-1-7-15,4 1-7 16,2-2-6-16,5 2-6 0,0 2 0 16,-1 5 0-16,0 2 0 15,-1 0-6-15,-1 5 6 16,-5 10 0-16,-5 3 0 15,-6 4 0-15,-3 0 1 16,-5 0 0-16,0 4-1 16,-8-2 1-16,-6 1 0 15,-4-2 0-15,2-2-1 16,-4-2-12-16,5-5-2 16,1-2 8-16,1-4-8 15,5-3 5-15,2-5-5 16,3 0 1-16,0 0-16 0,3-6-3 15,0-5-31-15,0-3 19 16,3-3 25-16,7 1 13 16,5 1-1-16,4 2-2 15,4 2 8-15,2 2 1 16,2 4 24-16,1 5 14 16,1 0 3-16,-1 3-3 15,0 14-16-15,-1 4-21 16,-6 1 17-16,-3 4 7 15,-9 2-9-15,-9-1-10 16,0 1 11-16,-8 2-5 16,-14-4-1-16,-3 0 3 15,-5-3 6-15,-3-4 5 16,0-6 8-16,1-5 17 16,0-5 12-16,4-3-25 0,1 0 4 15,6-13-14-15,2-1-3 16,1-1-24-16,6 1 1 15,1 3-1-15,4 0-18 16,3 5-10-16,2 1-18 16,2 2-31-16,0 3-82 15,3 0-178-15,7 0-278 0</inkml:trace>
  <inkml:trace contextRef="#ctx0" brushRef="#br1" timeOffset="-90158.5">26023 10882 1185 0,'0'0'240'16,"0"0"-149"-16,0 0 116 15,0 0 49-15,0 0-80 16,2 82-70-16,-1-52-39 16,1 4-21-16,-1 2-12 0,2 0-12 15,-3-2-11-15,1-5-7 16,-1-5-4-16,0-7-37 15,4-14-93-15,-1-3-248 16,0 0-588-16</inkml:trace>
  <inkml:trace contextRef="#ctx0" brushRef="#br1" timeOffset="-89432.32">26405 10493 1460 0,'0'0'336'16,"0"0"-258"-16,0 0-47 16,15-104 68-16,-6 70 22 15,-2-2-71-15,1 4-27 16,0 1-2-16,0 4 1 0,-2 4-4 16,-1 7-3-1,-2 2-2-15,-2 6-3 0,1 4 1 16,-2 1-2-16,0 3 1 15,0 0-4-15,0 0 0 16,1 1-6-16,1 13-6 16,2 6 6-16,5 11-6 15,0 10 5-15,3 2-1 16,4 6-26-16,1 1 27 16,-4 0-12-16,1-2 12 15,-3-3 1-15,-1-6 0 16,-6-7 0-16,-1-4 7 15,-3-6-6-15,0-4-1 16,-6-4 0-16,-9-2-23 16,-3-3-17-16,-4-4-6 0,-1 0 2 15,-4-4 14-15,1-1 16 16,-1 0 13-16,2 0-5 16,2 0 6-16,5 0 0 15,3-1 9-15,5-1-8 16,2 2 0-16,4 0 10 15,1 0-3-15,3 0 1 16,0 0 1-16,0 0 9 16,0 0-9-16,3 0 1 15,10 0-2-15,7 0 20 16,4 0 15-16,6-3-17 16,4 1-9-16,-2 2-17 0,1 0 6 15,0 0-7 1,5 0-100-16,-9 0-259 0,-3 0-425 0</inkml:trace>
  <inkml:trace contextRef="#ctx0" brushRef="#br1" timeOffset="-89114.54">27206 10775 1672 0,'0'0'269'16,"0"0"-201"-16,0 0-42 15,0 0 83-15,0 0 15 16,10 97-55-16,-5-58-2 15,-1 7-23-15,1 2-9 16,-1-3-20-16,0-5-4 16,-1-5-11-16,1-9-4 15,3-18-63-15,-1-8-115 16,2 0-517-16</inkml:trace>
  <inkml:trace contextRef="#ctx0" brushRef="#br1" timeOffset="-88575">27782 10464 183 0,'0'0'1569'0,"0"0"-1436"16,0 0-133-16,0 0 0 16,-41 82 66-16,38-53 48 15,2 3-61-15,1 1-22 0,0 3-11 16,6 1-8 0,9 1 9-16,6-1-14 0,4-3 2 15,7-3-8-15,5-4 0 16,4-10 1-16,4-6-1 15,3-9 5-15,0-2-5 16,1-8 0-16,-3-16 0 16,0-5-1-16,-5-10 6 15,-5-3 0-15,-6-5 20 16,-7-3 20-16,-5-2 3 16,-7 1-28-16,-5 0 1 15,-6 4 15-15,0 7-1 0,-11 4 2 16,-11 8-8-16,-6 4 4 15,-7 6-10-15,-8 4-8 16,-8 6-7-16,-2 5-1 16,-6 3-7-16,5 5 0 15,1 13-1-15,5 7-8 16,6 6-6-16,8 6-3 16,6 7-25-16,8 23-59 15,10-8-81-15,8-6-388 0</inkml:trace>
  <inkml:trace contextRef="#ctx0" brushRef="#br1" timeOffset="-88047.49">28748 10799 1326 0,'0'0'624'0,"0"0"-530"0,0 0-68 16,0 109-13-16,0-62 43 16,0 3 11-16,0-2-29 15,0-4-16-15,0-7-15 16,0-18-7-16,0-10-92 15,0-9-472-15</inkml:trace>
  <inkml:trace contextRef="#ctx0" brushRef="#br1" timeOffset="-87748.73">29059 10525 1129 0,'0'0'245'0,"0"0"-183"16,0 0-34-16,0 0 85 15,92 17 90-15,-57-11-88 16,3-1-53-16,-1 0-22 15,-1 0-15-15,-3-3-11 16,-3 1-8-16,-5-1-6 16,-4-2-15-16,-4 0-94 15,-7 0-169-15,-6-8-382 0</inkml:trace>
  <inkml:trace contextRef="#ctx0" brushRef="#br1" timeOffset="-87501.48">29224 10389 1644 0,'0'0'298'16,"0"0"-223"-16,0 0-48 15,0 85 61-15,2-44 41 16,5 6-39-16,1 0-29 15,-2-1-24-15,-1-3-13 16,0-6-17-16,-4-5-7 16,2-6-31-16,-1-6-49 15,-1-7-114-15,1-9-376 0</inkml:trace>
  <inkml:trace contextRef="#ctx0" brushRef="#br1" timeOffset="-87118">29691 10391 713 0,'0'0'933'16,"0"0"-811"-16,0 0-49 15,8-92 75-15,-5 74-4 16,1 5-32-16,-1 3-60 16,-2 8-30-16,-1 2-9 15,0 0-1-15,0 7 0 16,0 15-5-16,0 11-1 16,0 13 12-16,0 18 7 15,-6 0-4-15,1 3 7 16,-1 0-1-16,1-14 3 15,1 3-12-15,0-6-9 16,1-13-8-16,2-8-1 16,1-12-5-16,0-8-50 0,0-9-80 15,1-13-235-15,6-5-612 16</inkml:trace>
  <inkml:trace contextRef="#ctx0" brushRef="#br1" timeOffset="-86599.64">30112 10161 1418 0,'0'0'642'15,"0"0"-592"-15,0 0-50 0,0 0-2 16,0 0 2-16,0 0 25 16,0 0-1-16,-12 88-15 15,-5-29 19-15,-5 26 21 16,-8 26 5-16,-1 13-18 15,-2-3-12-15,5-12-4 16,7-31-11-16,6-20-3 16,6-17-5-16,3-12-1 15,2 0 0-15,4-4-5 16,0-12-52-16,8-9-132 16,4-4-472-16</inkml:trace>
  <inkml:trace contextRef="#ctx0" brushRef="#br1" timeOffset="-86140.63">30213 10668 1622 0,'0'0'99'16,"0"0"-99"-16,0 0 0 15,81-21 45-15,-47 17 85 16,3 4-68-16,0 0-46 16,-2 0-4-16,-6 9 31 15,-6 4-3-15,-7 4 1 0,-6 2-5 16,-9 3 8 0,-1 2 6-16,-14 7-19 0,-14 1-10 15,-9 4-14-15,-8-2 2 16,0 0-1-16,1-5 2 15,5-4 8-15,7-4 1 16,10-9-4-16,10-1-3 16,9-6-12-16,3-4-15 15,11-1 15-15,17 0 0 16,8 0 8-16,7 0-7 16,3-3 5-16,2 0-6 15,0 2 6-15,-1 1 12 16,-2 0 9-16,1 0-8 15,-5-2-13-15,-4-4-6 16,-4-5-14-16,5-17-47 0,-9 2-96 16,-6-3-423-16</inkml:trace>
  <inkml:trace contextRef="#ctx0" brushRef="#br1" timeOffset="-85669.73">30631 10047 1111 0,'0'0'496'16,"0"0"-423"-16,0 0-18 15,0 0 47-15,0 0 21 16,86 1-36-16,-56 11-37 16,3 3-21-16,1 6-10 15,2 6-11-15,0 7-7 16,1 7 0-16,-3 7 6 16,-1 8-6-16,-1 18-1 15,-4 14 6-15,-6 16-5 16,-8-8 5-16,-11-20-4 15,-3-22 4-15,0-9-5 0,-9 5 6 16,-8 7-6-16,-2 5 14 16,-3-5 0-16,-2-5-2 15,0-9 2-15,3-6-9 16,0-8 7-16,3-7 8 16,3-7-5-16,5-6-7 15,1-4-8-15,3-3-1 16,4-2-42-16,1-3-80 15,1-8-185-15,0-1-520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6-11T13:33:28.077"/>
    </inkml:context>
    <inkml:brush xml:id="br0">
      <inkml:brushProperty name="width" value="0.05292" units="cm"/>
      <inkml:brushProperty name="height" value="0.05292" units="cm"/>
      <inkml:brushProperty name="color" value="#FF0000"/>
    </inkml:brush>
  </inkml:definitions>
  <inkml:trace contextRef="#ctx0" brushRef="#br0">13785 15444 107 0,'0'0'274'15,"0"0"-174"-15,0 0-64 0,0 0 50 16,0 0-44-16,0 0 97 16,-2 0-34-16,2 0-28 15,0 0 17-15,0 0 0 16,0 0-38-16,0 0-37 15,0-6 19-15,0 0-18 16,8-2-6-16,4-3-8 16,-2 3-6-16,2 0-1 15,3 2 1-15,0 1-9 16,0 2 9-16,0 3 1 16,0 0 1-16,-3 3-1 15,-1 11 5-15,-2 6 1 16,-1 8-7-16,-3 8 0 0,-2 8 8 15,1-1-7-15,-1 2 0 16,0-2-1-16,-2-4 0 16,1-5 0-16,-2-8 2 15,0-6-1-15,0-7-1 16,0-5 1-16,0-5 0 16,0-3 5-16,0 0 1 15,0-2 27-15,0-11 18 16,0-5-33-16,0-6-18 15,-3-5-1-15,0-3 0 16,1-3 0-16,2-3-1 16,0-3-17-16,0 1-11 15,6 2-23-15,5 4 33 0,2 8 12 16,1 5 1 0,-1 8 5-16,-1 9-9 0,-3 4 0 15,4 0 10-15,-1 15 2 16,0 6 6-16,2 7 2 15,-4 1-3-15,3 6 5 16,-2 0 2-16,-5-1-2 16,4-2-12-16,-4-6 6 15,-3-5-3-15,0-5 4 16,-1-7-6-16,-1-4 0 16,-1-3-1-16,2-2 1 15,-2 2 5-15,0-2-6 16,0 0-1-16,0 0-19 0,0 0-87 15,0-4-481-15</inkml:trace>
  <inkml:trace contextRef="#ctx0" brushRef="#br0" timeOffset="452.3">14389 15515 980 0,'0'0'269'0,"0"0"-192"16,0 0-61-16,0 0-9 16,0 0 22-16,0 0-17 15,0 0-2-15,55 7 0 16,-31-3 28-16,0 0-11 15,3 2-3-15,0 0-7 0,-2-3-4 16,0 4-4-16,-3-3-8 16,-2-1-1-16,-4 3 1 15,-4-2-1-15,-3 1 0 16,-6 8-40-16,-3-2-105 16,0 0-514-16</inkml:trace>
  <inkml:trace contextRef="#ctx0" brushRef="#br0" timeOffset="721.72">14452 15698 1114 0,'0'0'172'15,"0"0"-138"-15,0 0-24 16,0 0 57-16,0 0 17 16,0 0-48-16,0 0 2 15,94-7 8-15,-72 6-18 16,-1 1-15-16,-5 0-12 16,2 0-1-16,2 0-80 15,-4 0-168-15,-4 5-524 0</inkml:trace>
  <inkml:trace contextRef="#ctx0" brushRef="#br0" timeOffset="1314.8">15048 15588 1081 0,'0'0'198'0,"0"0"-131"0,0 0 13 15,0 0 11-15,0 0 23 16,0 0-34-16,23-79-45 15,-19 54-15-15,-1 2-13 16,-2-5 2-16,1 0-7 16,-2 0 4-16,0 0-6 15,0 1-1-15,0 3 0 16,0 2 1-16,0 5 0 16,0 3-1-16,0 2 1 15,0 6-1-15,0 0 0 16,-2 5-5-16,2 1-8 15,0 0-21-15,0 0-3 16,0 0 25-16,0 9 5 0,0 9 8 16,2 9 0-1,8 7 0-15,2 8 0 0,-1 6 1 16,-1 2 17-16,-1 2-5 16,-3-4 7-16,0-8 18 15,-1-5-8-15,-4-8-4 16,2-6-3-16,-1-8-4 15,-1-4-10-15,1-7 3 16,-2 1-6-16,1-3-5 16,-1 0 9-16,0 0-4 15,0 0-6-15,0-3-38 16,0-9-187-16,0-1-765 0</inkml:trace>
  <inkml:trace contextRef="#ctx0" brushRef="#br0" timeOffset="2912.85">16091 15680 508 0,'0'0'97'16,"0"0"-67"-16,0 0-15 15,0 0 14-15,0 0 69 16,0 0 25-16,0 0 1 0,37-1-7 15,-24-9-29-15,1-3-34 16,1-3-21-16,0-1-14 16,1-2 1-16,-2-3-5 15,2-3-9-15,-4 1-6 16,0-2 0-16,0-1 0 16,-3-2 1-16,-2 2-1 15,-1-2-7-15,-3 0-11 16,-3 3 16-16,0-1 2 15,0 2-6-15,-7 3 5 16,-2 1 1-16,-3 2 1 16,0 0-1-16,0 4 1 15,1 2 0-15,1 2 0 16,1 4 1-16,1 4-2 16,2 2-1-16,-2 1-10 0,0 0 2 15,1 5-7-15,-1 8 13 16,0 2-7-16,1 2 8 15,3 5 0-15,1 0 0 16,3 3 2-16,0 4-6 16,0 6 6-16,12 3 0 15,7 1 1-15,5 5-1 16,4-3 6-16,1 0-5 16,1-5 12-16,0-4-2 15,-3-6 2-15,-2-5 16 16,-4-8 12-16,-3-1-12 0,-2-5-10 15,-4-2-6-15,0-2-12 16,-5-3 0-16,2 0-1 16,0-10-109-16,-5 0-580 0</inkml:trace>
  <inkml:trace contextRef="#ctx0" brushRef="#br0" timeOffset="3319.68">16602 15467 803 0,'0'0'235'0,"0"0"-168"16,0 0-45-16,0 0 15 16,0 0 66-16,0 0-15 15,0 0-28-15,36 3-14 16,-21-3 5-16,0 5 0 16,3-5 0-16,0 2-6 15,3 1-23-15,-1-2-6 16,2 1-3-16,-2-1-12 15,1-1-1-15,-3 0 9 16,-2 0-9-16,-3 0 0 16,-3 0 1-16,-3 0-1 0,-4 0-6 15,-1 0-38-15,-2 0-130 16,0 0-108-16,-2 0-389 0</inkml:trace>
  <inkml:trace contextRef="#ctx0" brushRef="#br0" timeOffset="3747.03">16635 15645 523 0,'0'0'208'0,"0"0"-141"16,0 0-20-16,0 0 93 15,0 0 30-15,0 0-42 16,0 0-45-16,51 3-6 16,-33-3-7-16,3 0-15 15,1 0 10-15,-2 0-11 16,0 0-7-16,0 0-12 15,-4 0 3-15,-1 0-13 16,-5 0-5-16,-2 0-2 0,-2 0-3 16,-2 0 4-16,-1 0-13 15,-1 0 2-15,-1 0-2 16,1 0-5-16,-1 0 0 16,1 0 1-16,-1 0-2 15,1 1 1-15,-2 2-1 16,0 3-30-16,0-1-125 15,0 1-337-15</inkml:trace>
  <inkml:trace contextRef="#ctx0" brushRef="#br0" timeOffset="5775.13">17330 15372 211 0,'0'0'187'16,"0"0"-120"-16,0 0-44 15,0 0 10-15,0 0 23 16,0 0-5-16,0 0-30 16,-14 15 0-16,12-11 5 15,-1 2 0-15,1-1 13 16,-1 2-5-16,0 0-1 15,2 1-7-15,-2-2 2 16,1 2 1-16,1 1 1 16,1-1 12-16,0 2-7 15,0 0-5-15,0 2 5 16,0 1-8-16,0-1-4 16,0 2-2-16,4 0 15 0,4 2 1 15,1-1-6-15,3 2-2 16,0-1-9-16,1 0-1 15,2-2-7-15,3 2 12 16,2-1 2-16,0-2-10 16,3-3 9-16,0 0-13 15,2-1 2-15,-2-1 8 16,3-4 13-16,-3 1-6 16,0-2-10-16,-2-1-5 15,0-2-4-15,-2 0-2 16,-1 0-2-16,1-4 1 15,-2-3 2-15,-3-2 1 16,0 0 1-16,1-3-2 0,-5 0 20 16,4-2-13-1,-5 0 2-15,-2-4-18 0,-1 1 1 16,-1 0-1-16,-1-2 18 16,-4-1-18-16,0-1 2 15,0 1 11-15,0-1-12 16,-6-1 5-16,-3 0-6 15,2 0 1-15,-5 0 0 16,3 1 6-16,-2-2-6 16,-2 2 0-16,1 4 8 15,0-3 8-15,-3 6 8 16,2-2-7-16,-2 3-4 0,1-2 1 16,0 1-2-1,0 4-4-15,-1 0-8 0,2 4 1 16,-2-2 8-16,1 3-4 15,-2 3-5-15,1 0-1 16,-3 2 0-16,3 0 0 16,-1 0 0-16,1 0-1 15,-1 7 0-15,0 3-1 16,0 3 2-16,1 0-7 16,0 1 6-16,0 1-8 15,-1-2-2-15,1 3-1 16,2-2-14-16,1 1-2 15,0 2-23-15,3 1-60 16,0 16-58-16,1-6-356 16,1 0-67-16</inkml:trace>
  <inkml:trace contextRef="#ctx0" brushRef="#br0" timeOffset="19852.08">18913 15461 540 0,'0'0'188'15,"0"0"-119"-15,0 0-34 0,0 0 36 16,0 0 21-16,-5-20 32 15,5 15-64-15,0 1-33 16,0-2-1-16,0 0-1 16,0-2 2-16,0 0-11 15,0-1-1-15,2 0-9 16,2-3-6-16,2 1 1 16,3 3 0-16,-1 0 4 15,-1 1-5-15,1 3-7 16,2 1 6-16,-1 3-13 15,0 0 14-15,3 0 0 0,0 5-1 16,0 11 1 0,4 5 0-16,-1 8 7 0,3 5-6 15,-2 6 1-15,-2 2-1 16,-1 0 7-16,-1-6-6 16,-3-6-2-16,-1-6 0 15,-3-8 0-15,-2-5 1 16,0-6-1-16,-1-2 1 15,-2-2-1-15,1-1 1 16,-1 0 5-16,0 0 12 16,0 0 18-16,0-9 26 15,0-5-31-15,0-5-17 16,0-4-12-16,0-5 6 16,0-1-3-16,0-4-5 15,0-3-1-15,0 0-9 0,2-1-3 16,7 2 4-16,1 5-1 15,2 5 3-15,-1 7-6 16,2 5 0-16,-1 9 0 16,1 4-21-16,-1 9 10 15,2 17 8-15,2 9 16 16,-1 9 0-16,0 4 8 16,-1 2-7-16,-3-5-1 15,-3-3 5-15,-2-7-5 16,-3-8 0-16,-1-6 0 15,-1-7 1-15,-1-8-1 16,0-5 7-16,0-1 9 16,0-1 15-16,0-14-8 0,0-6-17 15,0-7-6 1,-1-8 0-16,-1-3-1 0,2-3-31 16,0 0-2-16,0 1-24 15,7 4 36-15,5 8 16 16,3 5 6-16,3 11 10 15,0 9-10-15,2 4 0 16,3 14 10-16,1 16 36 16,0 7-11-16,-1 5 3 15,-1 0-3-15,-5-3 1 16,-1-2-7-16,-3-5-14 16,-3-6-7-16,0-6-6 15,-3-3-2-15,-4-5-83 16,-2-7-450-16</inkml:trace>
  <inkml:trace contextRef="#ctx0" brushRef="#br0" timeOffset="20370.46">19815 16040 791 0,'0'0'179'0,"0"0"-111"0,0 0 12 16,0 0 40-16,81-45-1 16,-57 16-57-16,0-3-36 15,-2-5-11-15,-6-1-6 16,-4-1-1-16,-6-3-7 15,-4 2 0-15,-2 0 7 16,0 0-8-16,-11 2 0 16,-5 2-19-16,1 5 19 15,-5 4-1-15,3 8 1 16,2 4 0-16,-2 6-1 16,4 6-15-16,1 3-12 15,5 0 8-15,1 7 13 16,1 10-1-16,5 5 7 0,0 6 1 15,3 8 1 1,15 3-1-16,4 6 2 0,11 3 11 16,6 0 1-16,1-2 5 15,2-9 7-15,0-6-5 16,-5-7-5-16,-3-9 14 16,-1-7-2-16,-4-5-3 15,-4-3 4-15,-4 0-26 16,-2-11-3-16,-4-1-105 15,-8-2-399-15</inkml:trace>
  <inkml:trace contextRef="#ctx0" brushRef="#br0" timeOffset="21048.39">20480 15355 540 0,'0'0'108'0,"0"0"-60"16,0 0 81-16,0 0 34 15,97 16-19-15,-65-15-42 16,1-1-44-16,-1 0-15 15,-3 0-11-15,-4 0-12 0,-4 0-14 16,-6 0 1 0,-6 0-7-16,-6 0-20 0,-3 0-193 15,0 5-290-15</inkml:trace>
  <inkml:trace contextRef="#ctx0" brushRef="#br0" timeOffset="21324.1">20537 15500 584 0,'0'0'143'0,"0"0"-104"16,0 0-24-16,0 0 138 15,0 0 45-15,0 0-65 16,94 1-63-16,-66-1-31 16,0 0 17-16,-2 0-18 15,0 0-23-15,-4 0-15 16,-1 0-13-16,-6 0-109 16,-6 0-544-16</inkml:trace>
  <inkml:trace contextRef="#ctx0" brushRef="#br0" timeOffset="30994.29">21356 15204 400 0,'0'0'154'15,"0"0"-60"-15,0 0-45 16,0 0-16-16,0 0 2 15,0 0 18-15,-18 6-8 16,15-3-16-16,2 0-6 16,-2 1 28-16,1 0 8 15,-1 1 2-15,-1-1-9 16,1 3-15-16,-2-2-5 0,2 4-7 16,0 0-8-16,0 2-8 15,2-2-3-15,-2 3-5 16,1-2 11-16,2 3-11 15,0-2 6-15,0 0-6 16,0 0 7-16,0 1 0 16,0 3 5-16,0-2 5 15,0 1-1-15,2-2 3 16,2 3-2-16,2-2-2 16,2 3 0-16,1-2-10 15,0-2 2-15,0 2 1 16,1-2-3-16,-1 1 1 15,2 0 0-15,0-2-1 16,3 1 10-16,-2 0-1 16,3 0 1-16,-2-4-6 0,0 1 1 15,0-3-2-15,0-2 3 16,-1 1-5-16,-2-3 6 16,4-2 2-16,-1 3 11 15,2-3 4-15,-1 0-12 16,2 0-1-16,-3 0-8 15,3 0 1-15,0-3-4 16,-2-1-5-16,0 1 8 16,-1 1-8-16,1-2 0 15,-2 1 1-15,1-2 4 16,-2 1-6-16,2-1 0 16,-4-1 1-16,2 1 11 15,-1-3 43-15,-3 2-30 0,2-3-15 16,-1 1-9-16,0-1 1 15,0 0 4-15,-2-1-5 16,-1 2 0-16,-1-2 6 16,0-1-7-16,-1 0 1 15,0-1 0-15,-1-2 0 16,-2 1 0-16,0-2 1 16,0 1 4-16,0-1-6 15,0-3 0-15,0 2-1 16,-6 0 0-16,0-1 1 15,0 2 1-15,0 0 0 16,0 1-1-16,0 2 1 0,-1 1 0 16,1 3-1-16,0 0 1 15,-2-1-1-15,0 1 0 16,0 1 0-16,0 0 0 16,1 0 0-16,-2-2 1 15,0 2 0-15,2 1 0 16,-1 1-1-16,-1-1 2 15,2 0-2-15,-1 2 1 16,1 0 0-16,-3 0-1 16,0 1 1-16,1-1 0 15,-2-1 0-15,0 2 5 16,0 0 0-16,1 0 2 16,1 1 6-16,-1 2 6 0,-2-1-8 15,0 1-12 1,-1 0 1-16,1 0 0 0,-2 0 0 15,-1 0 0-15,2 0-1 16,0 4 1-16,-1 2 0 16,-1 1-1-16,3 1 0 15,-3 1 0-15,5-1 0 16,-2 3-1-16,2 1-6 16,0-1-2-16,3 3-1 15,2 2-22-15,1 2-37 16,3 15-79-16,1-4-84 15,0-2-462-15</inkml:trace>
  <inkml:trace contextRef="#ctx0" brushRef="#br0" timeOffset="35588.71">13937 16500 346 0,'0'0'142'0,"0"0"-83"16,0 0-11-16,0 0-1 15,0 0-12-15,0 0-19 0,0-13-8 16,0 10 0 0,0 0-1-16,0 2 6 0,0 1-7 15,0-1 4-15,0 1-9 16,3-2 14-16,-1 2 16 15,1-1 4-15,0-1-6 16,1 2-2-16,0 0-5 16,1 0-21-16,-1 0 7 15,1 0 12-15,-1 0-2 16,3 3 3-16,0 6-3 16,0 3 2-16,1 5 7 15,2 3 10-15,-1 2 28 16,-2 5 13-16,3 1-35 15,-3 0-15-15,-1-2-8 16,-3 4-7-16,0-7 9 0,0 2 5 16,0-3-8-16,-2-2-6 15,1-4-5-15,-1-3 3 16,-1-4-2-16,0 0-2 16,3-5-6-16,-3 0 1 15,0-1 0-15,0-3-1 16,0 0 5-16,0 0 0 15,0 0 6-15,0 0 4 16,0 0 59-16,0 0-5 16,0-3-19-16,0-5 15 15,0-5-49-15,-3-4-17 16,-1-1 0-16,1-2-19 16,1-2 6-16,1-2-30 15,1-2-11-15,0 1 25 16,0 1 18-16,0 1-8 0,0 2 0 15,4 2 1-15,1 0 17 16,3 4-2-16,-1 2 2 16,0 2 0-16,2 2 0 15,1 3 1-15,-1-1-1 16,4 1-1-16,0 4 1 16,-1 0 0-16,1 0-5 15,1 2-1-15,-1 0 5 16,-3 2-4-16,3 8 4 15,0 6-3-15,-1 4 5 0,1 5 12 16,-1 4-2 0,0 6-9-16,0-2 11 0,-3 1-11 15,-3-4-1-15,3-4 9 16,-3-4-8-16,-3-5 9 16,0-4 1-16,0-3 0 15,-2-2-1-15,2-2-2 16,-1 2-7-16,1-3 8 15,-2 1-8-15,2-1 1 16,-3-2 4-16,0-3-5 16,0 0 14-16,0 0 1 15,0 0-3-15,0 0-3 16,1 0-4-16,-1 0-6 16,0 0 1-16,0 2 0 15,0-1 0-15,0 2 0 0,0 0 1 16,0-2-1-16,0 1 2 15,0 0-2-15,0-2 0 16,0 0 5-16,0 0-5 16,0 0 6-16,0 0-4 15,0 0 3-15,0 0-5 16,0 0 9-16,0 0-10 16,0 0 0-16,2 0-65 15,1-5-232-15</inkml:trace>
  <inkml:trace contextRef="#ctx0" brushRef="#br0" timeOffset="37114.11">13130 15666 901 0,'0'0'287'0,"0"0"-178"15,0 0-68-15,0 0-24 16,0 0 18-16,0 0 5 16,0 0-9-16,26-3-9 15,-6 3-3-15,4 0 2 16,4 0 3-16,-2 0 3 15,-2-3 2-15,0 2 6 0,-5-2 3 16,-4 1-16-16,-3 0-10 16,-6 2 1-16,-2 0-3 15,-2 0-1-15,-2 0 1 16,0 0 3-16,0 0 44 16,-3 0 13-16,-11 0-39 15,-7 0-18-15,-5 0-7 16,-6 2-4-16,-1-2-1 15,-1 0 0-15,3 0 0 16,-1 0-1-16,4 0 1 16,9 0 0-16,2 0-1 15,7 0 1-15,4 0 0 16,3 0 6-16,1 0-7 0,2 0-1 16,0 0 1-1,0 0-15-15,11 6-1 0,10 3 16 16,4 0-1-16,8-1 2 15,1-4 4-15,2-3-4 16,-3-1-1-16,-5 0 0 16,-4-1 2-16,-9-2 3 15,-6 0-4-15,-5 2 4 16,-4 1 11-16,0 0-6 16,-4 0 33-16,-15 0-16 15,-8 0-17-15,-5 3-8 16,-3 1-1-16,0-3 0 15,2 1-1-15,5-2 0 16,4 0 2-16,9 0-1 16,3 0 6-16,8 0-5 0,1 0 4 15,3 0-5-15,0 0-1 16,0-2 0-16,12-1-9 16,10 1 9-16,8-1 8 15,6-1-8-15,21 1-7 16,-8 1-119-16,-9 2-270 0</inkml:trace>
  <inkml:trace contextRef="#ctx0" brushRef="#br0" timeOffset="37924.14">13130 16786 1015 0,'0'0'243'0,"0"0"-169"16,0 0-32-16,0 0 32 0,0 0-10 15,0 0-39-15,0 0-25 16,-3 0-9-16,27 0 9 15,7 0 23-15,9 0 7 16,2 0 6-16,-1 0-8 16,-3 0 2-16,-8 0 2 15,-7 0-14-15,-9 0-12 16,-5 0-5-16,-6 0 1 16,-3 0 14-16,0 3-2 15,-4 2 18-15,-15 2 12 16,-7 0-25-16,-11 0-11 15,1-2-7-15,-6-1 6 16,2-1 1-16,3-2-7 16,5-1 0-16,10 0 6 15,7 0-6-15,7 0 11 0,5 0-3 16,3 0-9-16,0 0-1 16,2 0-15-16,15 0 5 15,9 0 11-15,7 0 33 16,2-5 5-16,-4 1-13 15,0 0-16-15,-8 0-7 16,-4 4-1-16,-6 0 4 16,2 0-5-16,5 0-9 15,-4 0-148-15,1 0-518 0</inkml:trace>
  <inkml:trace contextRef="#ctx0" brushRef="#br0" timeOffset="38735.83">14456 16682 707 0,'0'0'137'0,"0"0"-101"0,0 0-23 16,0 0 70-16,0 0 106 15,0 0-67-15,85 1-31 16,-60-1-18-16,4 0-30 15,0-3 4-15,0 0 8 16,-1 1-8-16,-1 0-17 16,-3 2-11-16,-3 0-7 15,-5 0-11-15,-1 0 5 16,-4 0-5-16,-3 3 0 16,-2-2 0-16,-3 1-1 15,-1-1 0-15,-2-1-76 16,0 0-67-16,0 0-251 0</inkml:trace>
  <inkml:trace contextRef="#ctx0" brushRef="#br0" timeOffset="39051.03">14599 16820 1038 0,'0'0'200'0,"0"0"-151"16,0 0-33-16,0 0 52 0,0 0 31 16,0 0-9-16,84 0-13 15,-59 0-29-15,-1 0-7 16,0 0-12-16,-3 0-16 15,-3 0-6-15,-1 0-6 16,-3-1-1-16,1 0 0 16,-2-1-63-16,10-3-91 15,-4 0-155-15,-2-2-506 0</inkml:trace>
  <inkml:trace contextRef="#ctx0" brushRef="#br0" timeOffset="39892.28">15342 16588 633 0,'0'0'715'16,"0"0"-615"-16,0 0-71 15,0 0-20 1,0 0 3-16,0 0 20 0,0 0 17 15,-75-36 6-15,71 21-8 16,-1 3-24-16,2-2-5 16,1 0 2-16,2-3-11 15,0-1-9-15,0 1 0 16,4-3 0-16,6 1 2 16,6 4 0-16,0-1-1 15,4 6-1-15,2 0 0 16,1 4-5-16,4 4 5 15,0 2 0-15,0 0 1 16,1 14 7-16,-1 5-7 16,-4 5 8-16,-3 5-6 0,-2 3 7 15,-7 3 8-15,-7 5 2 16,-4 6-18-16,0 2 4 16,-9 1-4-16,-10 1 0 15,-5-1 5-15,-2-6-6 16,-2-2 0-16,0-10 0 15,1-6 0-15,3-8-1 16,3-8 1-16,5-4 1 16,1-5-2-16,5 0 0 15,-1 0-1-15,2-7-30 16,2-5-5-16,2-2-50 16,2-1 49-16,3 1 18 15,0 1 12-15,0 1 6 0,5 0 1 16,7 3 0-16,6 2 11 15,2 5 16-15,5 2-12 16,0 0-3-16,2 5 2 16,-1 8-6-16,1 2 15 15,-2-3 13-15,1-1 13 16,-4-3 2-16,2-1 16 16,0-6-15-16,1-1 12 15,1 0-19-15,-2 0-15 16,1-6-12-16,0-7-11 15,-1-5 3-15,3-17-10 16,-6 2-118-16,-3 4-383 0</inkml:trace>
  <inkml:trace contextRef="#ctx0" brushRef="#br0" timeOffset="41776.75">16507 16852 667 0,'0'0'169'0,"0"0"-121"15,0 0-38-15,0 0 27 16,0 0 111-16,0 0-8 15,0 0-59-15,28-10-23 0,-17 4-11 16,1-3-2 0,1 0-28-16,-1-4 14 0,3-1 4 15,-3-3-5-15,1 0-11 16,-2-4-6-16,-1-3 2 16,0-5-7-16,-2-3-6 15,0-4 4-15,-2-3-6 16,-2 0 0-16,0-3-1 15,-4 2 1-15,0 1 0 16,0 5 0-16,0 1 0 16,-10 4 1-16,-1 6 0 15,1 3-1-15,-3 2 16 16,1 2-8-16,-2 0-6 16,2 4-1-16,2 1 0 0,0 2-1 15,2 4-13-15,2 2-16 16,0 1 9-16,0 2-24 15,2 0-13-15,-2 0 34 16,1 5 9-16,-1 4 8 16,2 5 4-16,-2 3 1 15,3 3 0-15,1 3 0 16,2 2 1-16,0 4 0 16,0 2 1-16,2 6-1 15,10 6 0-15,4 1 0 16,7 5 0-16,2 1 0 15,6 0 1-15,2-5 5 16,1-5-5-16,2-8-1 0,0-8 10 16,-3-8 10-16,-1-5 27 15,-4-7-4-15,-3-2 17 16,-4-2 1-16,-4 0 3 16,-6 0-21-16,-3 0-7 15,-4 0-18-15,-2 0-5 16,-2 0-11-16,1 0-1 15,-1 0 5-15,2 0-6 16,5 0-76-16,-1 0-172 16,0 0-469-16</inkml:trace>
  <inkml:trace contextRef="#ctx0" brushRef="#br0" timeOffset="42294.98">17180 16566 1033 0,'0'0'285'0,"0"0"-193"15,0 0-53-15,0 0-25 16,0 0 43-16,0 0 30 15,0 0-26-15,4-9-18 16,8 9 3-16,6 0-2 16,3 0-7-16,4 0-9 15,1 0-5-15,4 0-4 16,3 0 0-16,-1 0 0 16,-2 0-6-16,-5 0-7 15,-1 0 0-15,-5 0-4 16,-5 0-1-16,-1 0 1 0,-5 0 5 15,-4 0-7-15,-1 0 0 16,-1 0-1-16,-2 0-49 16,0 5-168-16,0-1-148 15,-6 1-555-15</inkml:trace>
  <inkml:trace contextRef="#ctx0" brushRef="#br0" timeOffset="42685.85">17217 16748 656 0,'0'0'219'0,"0"0"-158"16,0 0-47-16,0 0 69 15,0 0 79-15,0 0-49 16,0 0-21-16,49 0-2 16,-29 0 15-16,2 0-6 15,3 0-16-15,2 3-5 16,0-2-18-16,-2 0-16 16,-2 1-10-16,-2 0 5 15,-4-1-16-15,-3 1 7 16,-3 0-11-16,-3-2-6 15,-2 1-1-15,-3-1-11 0,-1 0 0 16,-1 0 0-16,-1 0 0 16,0 0 5-16,0 0-6 15,5 0-17-15,-1 0-115 16,2 0-374-16</inkml:trace>
  <inkml:trace contextRef="#ctx0" brushRef="#br0" timeOffset="47182.27">17988 16581 147 0,'0'0'191'0,"0"0"-112"16,0 0-24-16,0 0-12 16,0 0 9-16,0 0-13 15,0 0-20-15,0 0-3 16,0 0 18-16,0 0 13 15,0 0 2-15,0 0-13 16,0 0-13-16,0 0-9 16,0 0-5-16,0 0-8 15,0 0 1-15,0 0 5 16,0 0 5-16,0 0-1 0,0 0 5 16,0 0-3-16,0 0-6 15,0 0 2-15,0 0-9 16,0 0 1-16,0 0 0 15,0 0 5-15,0 0 7 16,0 0 19-16,0 0 7 16,0 0 1-16,0 0-6 15,0 0-13-15,0 0-6 16,0 0-2-16,0 0-4 16,0 0 1-16,0 0-3 15,0 0-6-15,0 0 5 16,0 0-5-16,0 0 11 0,0 0-2 15,0 0 1-15,0 0-2 16,0 0 6-16,0 0-5 16,0 0-4-16,0 0-4 15,0 0 7-15,0 0-7 16,0 0 8-16,0 0-3 16,0 0-6-16,0 0 10 15,0 0-3-15,0 0-2 16,0 0 1-16,0 0 1 15,0 0 0-15,0 0 5 16,0 0-3-16,0 0-1 16,0 0 1-16,0 0 0 15,0 0 9-15,0 0 10 0,0-2 9 16,0-4 3 0,0-3-27-16,0-3-8 0,0 0 1 15,-3-3-6-15,3 1 0 16,-1-3 1-16,-1 2-1 15,1-2 0-15,-1 3 0 16,1-1 1-16,-1 3 5 16,1 2-6-16,-1 1-1 15,1-1 2-15,1 4-1 16,-2-2 0-16,2 3-1 16,0 2 1-16,0 0 0 15,0 2 0-15,0 1-1 16,0 0 0-16,-1 0 0 15,1 0 0-15,0 0 10 16,0 0-9-16,0 0-1 0,0 0 0 16,0 0 0-16,0 0 0 15,0 0 0-15,0 0-6 16,0 0 6-16,0 0 0 16,0 0 0-16,0 6 1 15,0-1-1-15,0 1 1 16,0-1-1-16,0 2 1 15,0 0 0-15,0 0 0 16,0 5 0-16,1 0-1 16,5 3 0-16,0-1 2 15,1 3-1-15,-1-3 9 16,0 1-9-16,1-3 10 0,-1 0-4 16,1 3 0-1,0 0 9-15,2 4 2 16,-1-2-2-16,1 0-8 0,-3-1-2 15,0-3-4-15,-3-1 5 16,0-5 12-16,-2 0 1 16,1-2-11-16,-2-3 0 15,0 1-8-15,1-1 7 16,-1-2-7-16,0 1 9 16,0-1-4-16,3 0-5 15,-3 0 11-15,0 0-11 16,0 0 7-16,0 0-1 15,0 0-1-15,0 0-5 0,0 0 8 16,0 0 0 0,0 0 1-16,0 0-3 0,0 0 1 15,0 0-1-15,0 0 0 16,0 0-5-16,0 0 5 16,0 0 0-16,0 0 1 15,0 0-1-15,0 0-6 16,0 0 0-16,0 0 0 15,0 0 0-15,0 0 5 16,0 0-6-16,0 0 0 16,0 0 0-16,0 0 1 15,0 0-1-15,0 0-1 16,0 0-5-16,0 0-5 16,0 0-1-16,0 0-9 15,0 0-11-15,0 0-3 0,0-1-22 16,0-2-24-16,0-1 5 15,0-1 32-15,0-3 11 16,-3 2 10-16,2-4 4 16,-1 4 10-16,2 0 6 15,-1 1-4-15,1-1-8 16,0 1-1-16,-2 2 9 16,2 0 7-16,0 3 1 15,0 0 7-15,0 0 5 16,-1 0 0-16,1 0 8 15,0 0-8-15,-2 0-12 16,2 0 5-16,-1 8-5 16,1 1-1-16,0 2 0 0,0-2 2 15,0 1-1 1,0-1 0-16,0-2 0 0,0 0-1 16,0-2 1-16,0 1 0 15,3 0-1-15,1-1 2 16,3-2 4-16,1 2 20 15,1-1 7-15,3-1-1 16,0-1 10-16,0-2 1 16,3 0 3-16,-2 0-3 15,0 0-10-15,-1-2-2 16,3-4 19-16,-4-1-20 16,-1-3-15-16,0-3 0 0,-2 3-7 15,-3-5 0 1,-2 0-1-16,0-2-6 0,-3-2 0 15,0-2 0-15,0-3 6 16,0-1-1-16,0-1-6 16,0-3 0-16,-2 5 1 15,-2-1-1-15,-1 3 1 16,-1 1 0-16,0 4 0 16,-1 2-1-16,1 1 0 15,-2 2 1-15,-2 0 5 16,1 3 1-16,-3-2-7 15,0 4 1-15,-1-3 5 16,-1 4-5-16,2 0-1 16,-1 1 1-16,-3 3 9 15,0 1-9-15,-3 1 1 0,1 0-1 16,0 0 0-16,1 10 0 16,0 3-1-16,2 3 0 15,5 4-1-15,0 4 0 16,2 0 0-16,2-2-6 15,3 2 7-15,1-4 0 16,2 0 0-16,0-2 0 16,5 2-9-16,9 0-28 15,11 10-55-15,-1-4-148 16,-2-5-282-16</inkml:trace>
  <inkml:trace contextRef="#ctx0" brushRef="#br0" timeOffset="47543.1">18483 16726 1121 0,'0'0'327'0,"0"0"-208"16,0 0-76-16,0 0 3 0,0 0 64 15,3 82-14-15,3-52-36 16,-3 4-25-16,2 3-7 15,-4-2-17-15,-1 1-3 16,0-5-7-16,0-3-1 16,0-7-116-16,0-8-228 15,0-9-1002-15</inkml:trace>
  <inkml:trace contextRef="#ctx0" brushRef="#br0" timeOffset="48413.78">18771 16456 411 0,'0'0'979'0,"0"0"-799"16,0 0-111-16,0 0-44 0,0 0 33 16,-9-90 18-1,8 65-35-15,-1 1-24 0,-1 2-9 16,2 0-7-16,-4 3 6 15,2 0 1-15,-1 4 3 16,1 1 6-16,0 6-3 16,1 4-1-16,1 1 4 15,1 3 0-15,0 0-3 16,0 0-14-16,0 0-2 16,0 8 2-16,0 6 1 15,0 10 0-15,9 5 5 16,4 8-5-16,1 6 1 15,2 5-1-15,-2 3 0 0,2-1 0 16,-4-1 0 0,1-7 0-16,-4-4 0 0,-1-6 0 15,-2-6 0-15,-2-4 1 16,-1-7-1-16,-2-4-1 16,-1-3 1-16,0-3 0 15,0-3 0-15,0 1 0 16,0-3 7-16,-3 0-7 15,-7 0 8-15,-2 0-9 16,-3 0 2-16,0-1-1 16,1-3 0-16,-2-1 5 15,3 3-5-15,3-3-1 16,1 3 0-16,1-1 1 16,3 1-1-16,1 2 1 0,1-1 0 15,3 1 1-15,0 0-2 16,0 0 0-16,0 0 0 15,0 0-11-15,0 0-6 16,8 0 9-16,8 0 8 16,3 0 1-16,6 0 5 15,3 0-5-15,2 0 22 16,0 0 5-16,1 3-1 16,-3 0-1-16,-2-1-1 15,-6 0-4-15,-5 3 5 16,-3 0-11-16,-6-3 7 15,-3 1-5-15,-1-3-9 16,-1 0-6-16,-1 0 4 0,0 0-6 16,0 0-64-16,0-1-250 15</inkml:trace>
  <inkml:trace contextRef="#ctx0" brushRef="#br0" timeOffset="52356.14">20506 16598 728 0,'0'0'305'0,"0"0"-182"15,0 0-71-15,0 0 9 16,0 0 46-16,0 0-52 16,12-10-21-16,-3 3 15 15,1-1-10-15,2-3 8 16,0 0-6-16,3-3-6 15,-1-3-9-15,2-5-11 16,-1-2 6-16,1-5-2 16,-1 0-10-16,0-5-7 15,-5-2-1-15,0 0 1 16,-3-1-2-16,-6 1 0 0,-1 4-11 16,0 2 9-16,-1 3-34 15,-9 5 20-15,-3 2 16 16,1 5 1-16,-1 2 0 15,3 5 5-15,-2 3-5 16,3 2-1-16,3 3-10 16,0 0-2-16,1 0-4 15,0 3-17-15,2 8 4 16,-1 5 14-16,1-1 12 16,2 6-4-16,1-1 7 15,0 3 0-15,0 4 1 16,0 2 0-16,11 5 0 15,6 3 6-15,4 1-6 16,3 1 0-16,5-6 5 0,-1-3-5 16,2-6 12-16,-2-7 16 15,-1-3 2-15,-3-6-6 16,-2-1-8-16,-4-4-6 16,0-3-1-16,-5 0-10 15,8-3-33-15,-6-10-269 16,-2 2-1072-16</inkml:trace>
  <inkml:trace contextRef="#ctx0" brushRef="#br0" timeOffset="52635.07">21058 16266 385 0,'0'0'877'16,"0"0"-748"-16,0 0-101 16,0 0-11-16,0 0 43 15,0 0 59-15,0 0-42 16,89-5-30-16,-62 5-19 16,-3 0-2-16,0 0-7 15,-6 0-13-15,-5 0 1 16,-1 0-5-16,-6 0-2 15,-5 0-69-15,-1 5-162 16,0 5-359-16</inkml:trace>
  <inkml:trace contextRef="#ctx0" brushRef="#br0" timeOffset="52845.06">21089 16419 955 0,'0'0'318'0,"0"0"-216"16,0 0-56-16,0 0 91 16,0 0 32-16,0 0-57 15,106-3-55-15,-76-4-30 16,0 0-18-16,-3 2-9 16,-4-1-19-16,7-2-95 0,-8 0-175 15,-2-1-582-15</inkml:trace>
  <inkml:trace contextRef="#ctx0" brushRef="#br0" timeOffset="53383.97">21565 16129 1243 0,'0'0'295'16,"0"0"-206"-16,0 0-57 15,0 0 11-15,0 0 64 0,0 0-53 16,0 0-41 0,-21 16-12-16,15 4 1 0,-1 3 4 15,4 5 1-15,1 3 0 16,2 3 9-16,2 1 3 16,14 1-8-16,4-2-10 15,5-4 1-15,3-5-1 16,3-7 0-16,2-5 1 15,-1-6-1-15,-2-6 1 16,-5-1-2-16,-1 0 0 16,-6-13 0-16,-2-5 1 15,-5-6 0-15,-3-7 14 16,-3-5-5-16,-5-7 11 16,0-2-3-16,0 1 12 15,0 2-11-15,-10 3-6 0,-1 6-1 16,-1 5-5-16,-4 5 4 15,-3 5-2-15,-1 6-8 16,-6 6 0-16,0 3 6 16,-3 3-6-16,0 0-1 15,-3 10-7-15,2 7 7 16,2 7 1-16,1-1-1 16,6 2-7-16,2 2 6 15,7-3-5-15,3 2 5 16,6-1-10-16,3 1-32 15,5 13-63-15,9-7-169 16,1-3-398-16</inkml:trace>
  <inkml:trace contextRef="#ctx0" brushRef="#br0" timeOffset="55344.68">22597 16167 497 0,'0'0'121'15,"0"0"-75"-15,0 0-1 16,0 0 75-16,0 0 16 15,0 0-48-15,0 0-35 16,57-36-3-16,-46 36-10 16,2 0-20-16,1 2 19 0,4 10 38 15,5 8 10-15,-1 3-43 16,-1 4-22-16,0 4-15 16,-5 2-1-16,-4-1 2 15,-3 1-6-15,-4-2-1 16,-2-4 5-16,-3-4-4 15,0-9-1-15,0-3 8 16,0-5-2-16,0-3 10 16,0-3 17-16,0 0 17 15,0 0 10-15,-3-10-36 0,0-3-18 16,1-9 6 0,1-2-12-16,1-5 0 0,0 0-1 15,1-1-9-15,11 1 3 16,2 0-2-16,3 5 7 15,1 5-6-15,3 5 6 16,0 6 0-16,0 4-20 16,0 4 5-16,1 4 12 15,-4 11 4-15,2 2 12 16,-3 7-4-16,-3 0-7 16,-3 3 11-16,-1-1-11 15,-6 1 5-15,-1-1-4 16,-3-5-1-16,2-5 6 15,-2-7-7-15,0-4 1 16,0-2 5-16,0-3-5 0,0 0 15 16,0-5-7-16,0-9 20 15,1-8-20-15,2-4-9 16,2-6 0-16,3 2-21 16,3-3-23-16,3 3 3 15,2 4 11-15,1 6 9 16,0 7 13-16,1 7 7 15,-1 6-18-15,-1 3 19 16,-1 14 19-16,0 6 48 16,-3 2-25-16,-3 2-1 15,-1-1-10-15,-2-1-9 16,-1-4-9-16,0-1-8 16,-1-3-5-16,1 0-103 0,-3-6-244 15,0-3-1022-15</inkml:trace>
  <inkml:trace contextRef="#ctx0" brushRef="#br0" timeOffset="55816.7">23471 16419 497 0,'0'0'737'0,"0"0"-645"16,0 0-55-16,0 0 2 15,94-3 102-15,-62-11-79 16,-4-5-37-16,0-1-9 16,-4-2 7-16,-3 0 7 15,-8-2 10-15,-2-1-12 0,-4-2-4 16,-4-5-13-16,-3 0-1 16,0-2-2-16,0-5-1 15,-8-1-5-15,-5 3 5 16,-2 0-7-16,-3 3 2 15,1 7 4-15,0 4-5 16,-1 6 0-16,5 7 1 16,-2 4 0-16,4 6 4 15,1 0-6-15,3 5-11 16,2 15 2-16,4 11 8 16,1 10 0-16,4 10 1 15,15 7 1-15,8 1 9 0,3-1 3 16,1-6 2-16,-1-8-6 15,-3-11-2-15,-3-5 19 16,-3-8-9-16,0-5-7 16,-6-5-9-16,0-5-1 15,-5-4 0-15,6-1-60 16,-3-1-172-16,-3-5-251 0</inkml:trace>
  <inkml:trace contextRef="#ctx0" brushRef="#br0" timeOffset="56186">24139 16260 446 0,'0'0'799'0,"0"0"-620"15,0 0-69-15,0 0-18 16,0 0 1-16,0 0-16 16,0 0-36-16,15 1 3 15,5 4 16-15,5-1-13 16,5 2-13-16,1-2-15 15,-1-1-3-15,-2 0-10 0,-4-3-5 16,-7 2 5-16,-4 0-5 16,-7-1-1-16,-3 1-34 15,-3 3-141-15,0-1-98 16,-9 2-131-16</inkml:trace>
  <inkml:trace contextRef="#ctx0" brushRef="#br0" timeOffset="56603.64">24116 16441 570 0,'0'0'328'0,"0"0"-227"16,0 0-35-16,0 0 120 15,0 0-23-15,0 0-45 16,0 0-47-16,69 7-7 0,-50-6-1 15,-2 0 3 1,0-1-8-16,1 2-5 0,-2-1-13 16,-1 1-14-16,0-1-8 15,-5 1-11-15,-1-1 0 16,-1-1-6-16,-1 0 0 16,-2 0 0-16,-1 0-1 15,2 0-66-15,0-1-198 16,0-4-538-16</inkml:trace>
  <inkml:trace contextRef="#ctx0" brushRef="#br0" timeOffset="57551.67">24673 16085 318 0,'0'0'212'16,"0"0"-101"-16,0 0-56 15,0 0-1-15,0 0 19 16,0 0-11-16,0 0 7 16,0 0 28-16,0 0 10 15,0 0-13-15,0 0-13 16,0 0-18-16,0 2-20 16,-3 5-23-16,0 3-11 15,-4 6-7-15,1 2 8 16,0 6-3-16,0 1 24 15,3 4 14-15,3 4 20 16,0 1 2-16,0 2-22 16,12 1-26-16,6-3-10 0,3-3-7 15,6-4-1-15,1-6 6 16,2-4 1-16,0-6 0 16,1-2 1-16,-1-7 4 15,-2-2 17-15,-1 0 8 16,0-10 16-16,-4-9-12 15,-3-10-18-15,-1-5-9 16,-3-7 0-16,-5-7-7 16,-3 2-1-16,-5 0-6 15,-3 2 8-15,0 5 3 16,-3 6 13-16,-9 4 11 16,-6 1 3-16,-4 6 2 15,-5 1 24-15,-6 2-35 0,-4 5-7 16,-5 1-8-16,-3 9-7 15,3 4-7-15,3 0-1 16,1 19-1-16,4 13-17 16,2 10-41-16,-10 37-37 15,8-11-129-15,6-1-494 0</inkml:trace>
  <inkml:trace contextRef="#ctx0" brushRef="#br0" timeOffset="59128.04">20726 17506 719 0,'0'0'268'0,"0"0"-190"15,0 0-59-15,0 0-7 16,0 0 88-16,0 0 39 16,0 0-36-16,41-6 1 15,-26-5-56-15,0-5-14 16,2-3 23-16,0-7 8 0,1-5-22 16,-3-5-23-16,0-6-7 15,-5-5-11-15,-2-3 6 16,-3-1-8-16,-2-2 0 15,-3 0 0-15,0 0-10 16,0 2-6-16,-7 1-6 16,-3 3-41-16,-1 5 28 15,-4 8 27-15,2 8 8 16,-2 5 6-16,3 9-5 16,1 4-1-16,3 6 0 15,0 2-8-15,2 7-8 16,2 12 0-16,-1 15 6 15,1 7 9-15,3 11 1 16,1 20 1-16,0 21 0 0,11 16-1 16,7-11 2-16,2-21-1 15,-1-28 0-15,-1-19 5 16,6-2-5-16,3-1 1 16,2-4 10-16,1-12 9 15,0-7 3-15,-2-4-8 16,2 0-16-16,9-21-28 15,-8 3-103-15,-5 0-452 0</inkml:trace>
  <inkml:trace contextRef="#ctx0" brushRef="#br0" timeOffset="59408.03">21329 17215 1071 0,'0'0'267'16,"0"0"-209"-16,0 0-35 16,0 0-3-16,0 0 31 15,81-14 16-15,-50 14-16 16,2 0-18-16,-3 0-18 15,-2 0-8-15,-6 0-7 16,-4 4-19-16,-12 12-86 0,-3 1-226 16,-3-4-744-16</inkml:trace>
  <inkml:trace contextRef="#ctx0" brushRef="#br0" timeOffset="59585.64">21402 17428 1265 0,'0'0'306'0,"0"0"-230"16,0 0-69-16,0 0 17 15,0 0 75-15,0 0-26 16,94-5-47-16,-59 1-26 16,12-2-74-16,-9-1-161 15,-6 4-353-15</inkml:trace>
  <inkml:trace contextRef="#ctx0" brushRef="#br0" timeOffset="60328.63">21977 17280 1033 0,'0'0'304'16,"0"0"-134"-16,0 0-6 15,0 0-66-15,0 0-20 0,10-99-39 16,-1 63-15 0,1-3-11-16,-1-5-7 0,0 2-5 15,-4 3 1-15,-2 2 0 16,-3 4 4-16,0 5-4 16,0 7 8-16,0 4-3 15,0 8-6-15,0 5 0 16,-2-1-1-16,2 5 0 15,-1 0-6-15,1 0-18 16,0 11 10-16,0 9 13 16,0 8-1-16,0 3 2 15,3 10 0-15,4 3 0 16,4 6 0-16,2 2 0 16,2 4 0-16,3-1 0 15,-1-2 0-15,2-5 0 0,-2-6 0 16,-3-6 1-1,1-7-1-15,-5-7 0 0,-1-3 1 16,-2-7-1-16,-3-2 1 16,-3-6-1-16,-1-2 0 15,0-1 6-15,0-1 0 16,-10 0 1-16,-7 0-5 16,-5-7-2-16,-3-1 1 15,-2 2 4-15,2 3-5 16,2 0-6-16,2 3 6 15,4 0 0-15,3 0-1 16,3 0 0-16,3 0 1 16,2 0 0-16,4 0 1 0,1 0-1 15,1 0-13-15,0 0 4 16,0 0-6-16,9 3 14 16,7-3 0-16,6 0 1 15,4 0 39-15,4 0 0 16,2 0 20-16,-3-7-28 15,-1 1-12-15,-6 4-1 16,-4-1-5-16,-6 1 2 16,-6 0-3-16,-3 2-6 15,1 0-5-15,-2 0-1 16,4 0-1-16,5 0-82 16,-2 2-264-16,1 3-1263 0</inkml:trace>
  <inkml:trace contextRef="#ctx0" brushRef="#br0" timeOffset="61477.67">23094 17273 568 0,'0'0'169'0,"0"0"-107"15,0 0 16-15,0 0 56 16,0 0-8-16,37-78-42 16,-23 62-24-16,-1-1-11 15,-1 3-3-15,1 1-8 16,-2 6-9-16,-1 2-1 15,3 5-1-15,1 0-18 16,1 9-2-16,1 7 40 16,4 5-14-16,0 5-18 15,0 3-7-15,-2-1 3 16,-2-2-10-16,-2 0 9 16,-4-2-8-16,-4-4 4 0,-4-3 14 15,-2-5-11-15,0-3-3 16,0-1 1-16,0-6 2 15,0-2 15-15,-2 0 16 16,-2 0 12-16,-2 0-30 16,-2-12-19-16,2-2-3 15,-1-4-6-15,2-3-12 16,4-5 17-16,1-1-10 16,0 1-3-16,3-2-13 15,10 3-9-15,2 4 4 16,1-1-3-16,3 8-5 15,0 1 21-15,0 9 11 0,1 4 0 16,2 3-3-16,2 17 11 16,1 8 5-16,-1 6 34 15,-1 4-6-15,-4-3 24 16,-4 1-29-16,-3-5-13 16,-6-4-7-16,-3-5 1 15,-2-7-7-15,-1-6 14 16,0-2-15-16,0-4 15 15,0-3 1-15,0 0 42 16,0-5-33-16,-3-9-26 16,-1-4-48-16,-3-4 20 15,3-3-16-15,4-1-13 16,0 0-16-16,0-1 6 16,4 1 19-16,9 4 5 15,0 2 17-15,3 6 20 0,1 6 5 16,4 8 1-16,1 0 0 15,3 4 23-15,2 10 119 16,-4 3-81-16,-1-1-10 16,-6 1 9-16,-4 0-23 15,-4 0 5-15,-3-2-26 16,-4-1 2-16,-1-1-17 16,0-4 10-16,0-2-11 15,0-4-89-15,0-2-153 16,-1-1-468-16</inkml:trace>
  <inkml:trace contextRef="#ctx0" brushRef="#br0" timeOffset="62040">24047 17684 778 0,'0'0'118'0,"0"0"-70"16,0 0 117-16,0 0 48 0,0 0-102 15,100-39-50-15,-79 15-1 16,1 1 14-16,-4-5 9 15,0-1-29-15,-3 0-3 16,-6-2-7-16,-5-1-25 16,-4 0-4-16,0 1-14 15,-3 0 0-15,-7 3 13 16,-5 3-14-16,3 5 9 16,-1 6-9-16,2 1 0 15,2 6 0-15,0 3 0 16,3 1-21-16,0 3-5 15,0 0-6-15,2 3-6 16,-2 7 14-16,3 4 2 0,1 3 5 16,2 3 4-16,0 8 12 15,8 2 0-15,11 6 1 16,7 2 1-16,3 0 0 16,6-4-1-16,1-4 1 15,1-10-1-15,-2-6 1 16,-2-3-1-16,0-8 0 15,-2-3 22-15,-1 0 8 16,-3-3-21-16,-4-6-9 16,11-4-22-16,-10 2-159 15,-3 2-96-15</inkml:trace>
  <inkml:trace contextRef="#ctx0" brushRef="#br0" timeOffset="63145.11">24921 17098 713 0,'0'0'250'0,"0"0"-169"15,0 0-16-15,0 0 22 16,0 0 54-16,0 0-43 16,0 0-19-16,27-14-5 15,-12 14-7-15,7 0-13 0,2 0-10 16,1 0-11-16,2 0-9 16,-1 0-11-16,-3 2-12 15,-2 1 8-15,-4-1-9 16,-2 1 0-16,-5-1-18 15,-4 5-65-15,-6-1-113 16,0 1-188-16,0 2-175 0</inkml:trace>
  <inkml:trace contextRef="#ctx0" brushRef="#br0" timeOffset="63392.13">24949 17293 586 0,'0'0'338'15,"0"0"-221"-15,0 0-88 16,0 0 29-16,0 0 164 16,0 0-89-16,84 9-46 15,-53-9-8-15,3 0-24 16,-1 0-28-16,-3 0-16 15,-5 0-11-15,4 9-10 16,-10-1-110-16,-6 3-217 0</inkml:trace>
  <inkml:trace contextRef="#ctx0" brushRef="#br0" timeOffset="75398.87">25633 17093 606 0,'0'0'235'0,"0"0"-158"15,0 0-3-15,0 0 104 16,0 0-34-16,0 0-67 16,-3 0-22-16,1 0 25 15,2 0 29-15,0 0-18 16,-1 0-24-16,1 0-4 16,0 0 0-16,0 0-21 15,0 0-5-15,-2 0-4 16,2 0-9-16,0 0-2 15,0 0 0-15,0 0-1 16,0 0-8-16,0 0 2 16,0 0-2-16,0 0 5 0,0 0-4 15,0 0-5-15,0 0 9 16,0 0 0-16,0 0-2 16,8 0-3-16,2-2-2 15,0 0-10-15,4 0 11 16,-2-1-12-16,1 0 2 15,3 1-1-15,0-1 5 16,1 3-6-16,-2 0 1 16,2 0-1-16,-1 0 1 15,-3 0-1-15,0 1 1 16,-3 1-1-16,-4 0 7 16,-2-1-5-16,-1-1 4 15,-1 0 2-15,-2 0 9 0,0 0-5 16,0 0 19-16,0 0-8 15,0 0-8-15,0 0-3 16,0 0 0-16,0 0-5 16,0 0 1-16,0 0-7 15,0 0 0-15,0 0 1 16,0 0-1-16,0 0 0 16,0 0 0-16,0 0 0 15,0 0 0-15,0 0-1 16,0 0-10-16,0 0-30 15,0 0-51-15,1 0-30 16,10 5-82-16,-4-1-158 0,4 0-293 0</inkml:trace>
  <inkml:trace contextRef="#ctx0" brushRef="#br0" timeOffset="76549.02">26111 17060 423 0,'0'0'407'15,"0"0"-227"-15,0 0-110 16,0 0 69-16,0 0 0 16,0-79-56-16,0 62-31 15,0-1-27-15,0 1 9 0,0 3 32 16,0-1-8-16,0 3-18 16,0 1-16-16,2 3-8 15,-2 0-4-15,1 1-3 16,-1 5 1-16,0-5-10 15,2 4 1-15,-2 2 0 16,0-2-1-16,0 3 2 16,0 0 0-16,0 0 4 15,0 0-6-15,0 0-10 16,0 0 4-16,0 0-3 16,0 0 2-16,0 3 7 15,0 1 1-15,1 5 0 0,1 3 9 16,2 1-9-16,-1 6 5 15,2 3-5-15,-1 4 1 16,4 5-1-16,-1 3 2 16,3 5-2-16,1 2 0 15,1 3 0-15,-2-1 0 16,1-6 5-16,0-1-6 16,0-5 1-16,-2-6-1 15,0-4 0-15,-3-5 1 16,-2-5 0-16,-1-3 1 15,-1-5 5-15,-2 0 2 16,0-3 7-16,0 1 4 16,0-1 12-16,0 0 20 0,0 0 2 15,0 0-9 1,-5 4-21-16,-5-4-18 0,-3 0-5 16,-3 0 7-16,-1 0-8 15,-2 0 0-15,0 0 0 16,0 0 0-16,4 0-1 15,0 0 0-15,3 0 0 16,2 0 0-16,3 0 0 16,3 0 0-16,3 0 1 15,-1 0 0-15,2 0-2 16,0 0 2-16,0 0-1 16,0 0-7-16,0 0-1 15,0 0-14-15,3 0 23 16,8 0 1-16,2 0 6 15,1 0 2-15,4 0-8 0,-3 0 5 16,1 0 2-16,-1 0-7 16,-2 0 12-16,-1 0-5 15,-2 0 1-15,0 0 1 16,-3 0 0-16,-1 0 6 16,0 3-7-16,-5-3 7 15,1 0-7-15,-1 0-1 16,-1 0-2-16,0 0 2 15,0 0-2-15,0 0-5 16,0 0 1-16,0 0-2 16,0 0 0-16,3 0-61 15,0 0-197-15,0 0-633 0</inkml:trace>
  <inkml:trace contextRef="#ctx0" brushRef="#br0" timeOffset="76885.98">26581 17369 965 0,'0'0'334'0,"0"0"-236"16,0 0-49-16,0 0 105 15,24 80 8-15,-12-48-48 16,-3 6-50-16,-2 1 2 16,-1-1-13-16,-3 0-18 15,-3-7-25-15,0-5-2 16,0-4-7-16,2-11-1 15,-1-11-71-15,1 0-252 16,1-6-501-16</inkml:trace>
  <inkml:trace contextRef="#ctx0" brushRef="#br0" timeOffset="77629.64">26841 16977 942 0,'0'0'273'0,"0"0"-200"0,0 0-53 15,0 0 5-15,0 0 30 16,0 0-19-16,0 0-11 15,-30 88 7-15,28-64 35 16,1 2 16-16,1 2-11 16,0 2-12-16,3 1-6 15,10-1-13-15,2-1-14 16,6-2-11-16,1-4-15 0,2-3 11 16,3-6-11-16,0-3 5 15,0-6-6-15,-2-5 0 16,0 0 0-16,-2 0 65 15,-1-15-34-15,1-3-13 16,-3-7-7-16,-3-2 0 16,-2-3 8-16,-5-3 5 15,-4-3-2-15,-4-1 6 16,-2 1-1-16,0-1-1 16,-2 1-4-16,-8 4-7 15,-3 1 13-15,-3 5-4 16,-1 1 0-16,-3 4 4 15,-2 2-16-15,-2 4 2 16,-1 3 3-16,-1 2-5 16,1 6-4-16,-1 3-8 0,1 1-1 15,1 0 0-15,1 10 0 16,1 5-9-16,3 2-8 16,1 4-4-16,5 3-12 15,2-1-8-15,4 3-21 16,6 2-19-16,1 16-77 15,10-5-125-15,3-5-266 0</inkml:trace>
  <inkml:trace contextRef="#ctx0" brushRef="#br0" timeOffset="78044.7">27540 17316 565 0,'0'0'601'0,"0"0"-470"0,0 0-64 15,0 0 10 1,0 0 76-16,0 90 1 0,5-59-38 16,3 1-30-16,-1 1-7 15,-1-3-17-15,-2-1-18 16,-1-6-21-16,0-5-11 15,1-5-10-15,-1-5-2 16,-1-3-9-16,1-4-72 16,1-1-140-16,-1-9-170 15,2-4-344-15</inkml:trace>
  <inkml:trace contextRef="#ctx0" brushRef="#br0" timeOffset="78463.95">27767 17115 124 0,'0'0'1042'0,"0"0"-856"16,0 0-130-16,0 0-1 16,0 0 72-16,0 0 2 15,0 0-53-15,25-2-32 0,-7 1 0 16,6 1-3-16,1-3-20 16,4 0-1-16,-1 3-1 15,0-3-8-15,-4-2 0 16,2 1-11-16,-6 0 0 15,-3-2 1-15,-4 1 1 16,-4 3-1-16,-3-1 5 16,-3 1-6-16,1 2 0 15,-4 0-1-15,2 0-42 16,-2 0-46-16,0 0-65 16,0 0-80-16,-2 0-107 15,-6 0-222-15</inkml:trace>
  <inkml:trace contextRef="#ctx0" brushRef="#br0" timeOffset="78854.13">27842 16927 575 0,'0'0'352'16,"0"0"-242"-16,0 0-81 16,0 0 6-16,0 0 215 0,0 0-83 15,4 72-64 1,3-38 34-16,1 3-20 0,-1 5-29 16,1-2-12-16,1-2-15 15,-3-4-14-15,1 0-5 16,-1-9-16-16,0-3-3 15,0-6-8-15,-2-4-14 16,-2-5 7-16,-1-3-8 16,1-1 1-16,-2-2 0 15,0-1-1-15,0 0 0 16,0 0 0-16,0 0-32 16,0 0-36-16,3 0-50 15,6-7-107-15,0-3-49 16,0 0-454-16</inkml:trace>
  <inkml:trace contextRef="#ctx0" brushRef="#br0" timeOffset="79789.17">28381 17106 1245 0,'0'0'222'16,"0"0"-177"-16,0 0 5 0,0 0 123 16,0 0-69-16,0 0-63 15,-4-91-28-15,4 66 0 16,0-2 34-16,0 0-1 15,0 2-18-15,0 2-17 16,0 1 0-16,0 8-2 16,0-1-7-16,0 6-1 15,0 4 0-15,0 2 1 16,0 2 4-16,0 1-6 16,0 0 0-16,0 0 0 15,0 0-1-15,0 0 0 16,0 0-1-16,0 1-8 15,0 11 9-15,0-2 1 16,4 6 0-16,1 4 1 0,1 4 0 16,3 3-1-16,-2 5 1 15,2 6 1-15,3 3 4 16,-1 3 0-16,-1 1-5 16,2 0 0-16,0-1 1 15,-3-4 0-15,3-8-1 16,-3-3 7-16,-2-5-8 15,-1-7 1-15,0-7-1 16,-2-3 0-16,-2-4 0 16,-2 0 0-16,0-3 2 15,0 0 5-15,0 0 3 16,0 0-4-16,-6 0 2 16,-7-4-7-16,1-1-1 0,-4-2 0 15,0 3-6-15,-1-2 0 16,0 1-2-16,-2 1 6 15,1 3 1-15,1-1-5 16,3 2 6-16,0 0 0 16,2 0 0-16,2 0-1 15,2 0 0-15,4 0 0 16,2 2 1-16,1-2 0 16,1 1 0-16,0-1 1 15,0 0-1-15,0 0-9 16,0 0 8-16,0 0-14 15,3 0 15-15,7 0-8 16,6 0 8-16,3 0-1 0,4 0 0 16,3-1 1-16,2-3 3 15,2 1-3-15,0 1 1 16,-4 0 0-16,-1 2 6 16,-3 0 3-16,-3 0-1 15,-4 0 3-15,0 0 13 16,-4 0 9-16,-2 0-9 15,-1 0-4-15,-3 0-12 16,-1 0-8-16,-2 0-1 16,-2 4-32-16,0-1-106 15,0 2-564-15</inkml:trace>
  <inkml:trace contextRef="#ctx0" brushRef="#br0" timeOffset="92384.23">16383 6878 599 0,'0'0'106'16,"0"0"-36"-16,0 0 24 16,0 0 35-16,0 0 5 0,0 0-58 15,-64 28-27 1,55-25-27-16,3 0 1 0,0 2-4 16,0 0-5-16,-4 4-1 15,-1 1-4-15,-1 5-8 16,-4 3 6-16,-1 3-5 15,0 2 0-15,-3 6-1 16,4 2 1-16,-2 0-1 16,6 3 0-16,0-2 0 15,3 3 0-15,3-4 0 16,3 2 0-16,2-1 0 16,1 0 0-16,0 0 0 15,1 1 0-15,10 1 1 0,0 2-1 16,3 2 0-16,0 0 8 15,2 2 3-15,3-2 4 16,-1 0-6-16,1-3 3 16,1 0-4-16,1-4-2 15,1 2-6-15,0-2 5 16,0 2-4-16,1-1 5 16,1 1 6-16,1 1 9 15,1-1-6-15,-1 0-3 16,4-4-6-16,-3-1 0 15,3-1 1-15,-1-1-1 16,0-4-7-16,1 0 6 16,0-1 1-16,3 0-5 15,2-2 7-15,1 3 2 0,5-2 8 16,-2-2 0 0,4-1-1-16,3-1-17 0,0 0 12 15,2-2-13-15,0 2 1 16,0-3 0-16,-2 0 5 15,1 1-5-15,-2 0-1 16,0 1 1-16,1-1 0 16,4 0 1-16,3 1 4 15,1-2-5-15,2 1 29 16,2-2 32-16,-2-2-40 16,0-2-14-16,-1-2 0 15,3-2-8-15,-2 0 2 16,-2-1-1-16,1-1 7 15,-5 0-7-15,2 0 0 0,-5-1 5 16,2-1-6-16,-3 0 1 16,1 0-1-16,-1 0 0 15,1 0-1-15,-1-3 1 16,-1-4 0-16,-2 2 1 16,0-4-1-16,-3 3-1 15,-2-3 1-15,-1-1 1 16,1 1-1-16,-3-1 1 15,1 0 0-15,-4-2 1 16,0 0 0-16,-2 0-1 16,0 0-1-16,1-1 1 15,2-1-1-15,-1 2 1 16,3-3 0-16,-1 1-1 0,2-2 1 16,-3 0 3-16,0-1-2 15,-2-2-3-15,-2-1 2 16,-1-1 4-16,-2-2-5 15,0 0-1-15,-4-2 1 16,0 2 7-16,0-1-6 16,-4 1 0-16,0-1 0 15,-2-2 8-15,2 1 0 16,-1 0 0-16,-3-3 1 16,1 0-4-16,1 0 0 15,-3 0-6-15,1-1 0 0,-1 0 5 16,-3-1-4-1,1-1 5-15,-4 2 4 0,0-2 0 16,-2-1-9-16,-3 2 0 16,-1-2 1-16,0 1-1 15,0 1 5-15,-1-2-5 16,-7 1 0-16,-1-1 1 16,-1 3-2-16,2 0 1 15,-2 0-1-15,-1 3 1 16,1 1 0-16,-2-2 1 15,-1 1-1-15,-3-2 0 16,0 2 1-16,1-3 7 16,-4 1 4-16,2 1 2 15,-2 0 0-15,0 2 3 16,1 0-12-16,-2 2-5 0,0 0 8 16,-2 0-7-1,0 4 8-15,-3 0-10 0,0 0 1 16,-4 2 5-16,1-2-4 15,1 3-2-15,-3-2 1 16,0 0 0-16,2 1 1 16,-2 0-1-16,-1 1 10 15,-1-1 0-15,-3 0-4 16,-1 2 2-16,-1 1-8 16,-4 2 1-16,-2 0 4 15,0 3-5-15,-3-2-1 16,1 3 0-16,-1-1 1 15,4 3 0-15,1-2 0 16,0-3-1-16,3 3 2 16,0-1-1-16,-1 3-1 0,0-4 1 15,0 4 0-15,-1 0-1 16,-5 1 1-16,2-1-1 16,-5 2 0-16,2 0 0 15,-3 1 0-15,0 1 0 16,-1 1 0-16,0 1 0 15,-1 0-2-15,2 0 2 16,-3 0 0-16,-1 6 0 16,-1-1 0-16,-2 4-1 15,-4-1 0-15,-1 1-7 0,0-1 1 16,1 2 0 0,2 1-1-16,3 1-1 0,1-1 1 15,3 2 2-15,-1-1-3 16,-1 1 7-16,1 1 1 15,2 1-1-15,-2 2-6 16,1-1 2-16,0 2 6 16,1 2-1-16,2 2-5 15,3 3 6-15,3 4 0 16,4 3-1-16,4 6-7 16,2 2 7-16,5 5-6 15,2 3 5-15,4 2-85 16,3 3-7-16,3 2-98 15,-3 23-108-15,6-15-185 16,2-8-207-16</inkml:trace>
  <inkml:trace contextRef="#ctx0" brushRef="#br0" timeOffset="98554.77">25625 17488 413 0,'0'0'187'0,"0"0"-81"16,0 0-20-16,0 0 44 15,0 0-7-15,0 0-17 16,-21-46-37-16,20 37-18 16,-2 1-18-16,1 2 5 15,1 1-15-15,1 4 0 16,0-1-4-16,0 2-6 16,0 0-7-16,0 0-4 15,0 0-2-15,0 0 0 0,0 0-11 16,0 2 11-16,0 8 6 15,0 3-5-15,0 3 1 16,4 1 0-16,2 2 0 16,-2 2 5-16,2-1-5 15,1-1-1-15,0 1-1 16,3 2 3-16,1-1-2 16,-1-3 7-16,5 1-7 15,-1-2 6-15,3-5-7 16,0 5 1-16,2-6 1 15,4 0 4-15,-4-1 4 16,5-1-4-16,0-3 2 16,0 0 5-16,1-1-5 0,-1 0 8 15,3-1 8 1,1 1-3-16,-1-2-4 0,0-1-2 16,0 0-4-16,-1-1 4 15,1-1 1-15,0 0 3 16,-3 0-7-16,3-3-2 15,-2-5 0-15,1 1-1 16,0-2-9-16,1 2 2 16,0-3-1-16,-3 3 0 15,1-1 6-15,-1 1-7 16,-2 0 2-16,1 0-1 16,-1-2 5-16,1-2-6 15,0 4 1-15,4-5 6 16,2 2 30-16,-1-1-22 0,2 1-14 15,3 1 2-15,-5 1-2 16,2 3 0-16,-2 1 0 16,1 2 0-16,-4 2 0 15,-1 0-1-15,-2 0 0 16,-1 0 1-16,0 0-1 16,0 6 1-16,-2 3-1 15,2 0-1-15,0 5 1 16,-4 0 0-16,0 3 0 15,-3 2 1-15,-2-4 5 16,-2 4-4-16,-2-4-1 16,-1-1 8-16,-3-1 0 15,-1-4-2-15,0-2-6 16,-1-3 0-16,-2-4 7 0,0 0-7 16,1 0 9-16,-1 0 31 15,0 0 7-15,2 0-18 16,-1-6-23-16,4-4 24 15,0-2-14-15,3 0-11 16,0 1-6-16,2 0 0 16,4 1 0-16,-1 0 0 15,6-1-6-15,5-2 6 16,0 4 5-16,8-2-5 16,2 2 0-16,3-2 0 15,3 3 0-15,1 1-1 16,0 3-5-16,0 1 4 15,-4 3 0-15,0 0 2 0,-4 0-1 16,-2 0 1-16,-4 4-1 16,-1 3-7-16,-2 1 8 15,1 2 0-15,2 3 0 16,-1-2 1-16,3-2 0 16,-1 2 0-16,2-2 8 15,0-2-7-15,1-2-2 16,2 0 1-16,0-3 4 15,1 0-5-15,1-2-1 16,-1 0 1-16,2 0 0 16,1-2 0-16,0-6 0 0,2-1 1 15,0 1 0-15,4-1 0 16,-1 4 0-16,2-4 0 16,1 2-1-16,1 0 1 15,-2 1 0-15,0-3-1 16,-2 2 0-16,-3-2 1 15,1 3-1-15,-4-1-1 16,-3 4 1-16,0 1-1 16,-4 1 1-16,0 1-1 15,-2 0 0-15,-5 0 0 16,-1 0 1-16,0-3 0 16,-3 0 0-16,0-2 0 15,-1-1 0-15,-1-3 0 16,0 2-2-16,-1-5 1 15,0-2 0-15,-2 1 0 0,1-4 0 16,0-2-15-16,-1-1 3 16,-2-1 3-16,-2-1 10 15,-1-2 6-15,-1 1-6 16,-2-5-1-16,-1 3 1 16,-1 0 0-16,-1 3 1 15,-2 2 0-15,0 5 12 16,0 1 7-16,0 4 4 15,0 3-8-15,0 5-1 16,0-1-14-16,0 3-1 16,0 0 0-16,0 0-37 15,0 0-67-15,0 0-133 16,-2 0-160-16</inkml:trace>
  <inkml:trace contextRef="#ctx0" brushRef="#br0" timeOffset="103660.03">27340 15823 823 0,'0'0'179'0,"0"0"-124"0,0 0-2 16,0 0 134-16,0 0-29 16,-91-29-75-16,61 8-10 15,-3-4 2-15,-2-7 13 16,-1-1-11-16,0-5-31 15,3 0-14-15,1-3-10 16,3-2-10-16,3 1-11 16,3-3 5-16,5 0-6 15,2 1 1-15,7 2-3 16,3 5-1-16,6 2 2 0,0 6 0 16,9 2-8-1,12 7 9-15,7 1-7 16,6 4 7-16,7 1 1 0,3 6 0 15,1 2 0-15,1 4-1 16,-4 0-63-16,-1 1-157 16,-12-1-95-16,-9 0-375 0</inkml:trace>
  <inkml:trace contextRef="#ctx0" brushRef="#br0" timeOffset="103827.99">27088 14880 1433 0,'0'0'210'0,"0"0"-180"16,0 0-30-16,0 0-17 15,0 0 15-15,0 0-65 16,0 0-94-16,37-5-64 16,-12 9-404-16</inkml:trace>
  <inkml:trace contextRef="#ctx0" brushRef="#br0" timeOffset="105005.42">27894 14886 1200 0,'0'0'211'0,"0"0"-188"0,0 0-22 16,0 0 12-16,0 0 32 15,0 0-11-15,-96 11-7 16,71 8-6-16,0 6-11 16,1 7-9-16,3 6 7 15,4 8 6-15,7 4 37 16,5 5 3-16,5 3-12 16,6 1-23-16,16-9-11 15,7-10 5-15,7-9 2 16,4-15 6-16,4-8-13 15,2-8-8-15,-4-9 0 16,-2-15 5-16,-6-8-5 16,-7-2 0-16,-9-8-6 0,-3 2 6 15,-9-2 0 1,-3 4-13-16,-3 7 13 0,0 7 0 16,0 11 9-16,-5 6-9 15,2 7-14-15,3 9-2 16,0 19 15-16,0 12 0 15,3 8 1-15,12 4 5 16,6-2 6-16,4-10 5 16,4-7 0-16,-1-12 5 15,-1-8-3-15,-2-9-5 16,1-4-4-16,-4-7 10 16,-3-15 17-16,-4-9-20 0,-3-6 6 15,-6-1-16 1,-3-1-5-16,-1 6-1 0,-2 7-11 15,0 9 10-15,0 11-14 16,3 6-18-16,1 14-16 16,5 15 40-16,3 10 9 15,3 3 1-15,4-4 0 16,3-7 0-16,1-8 0 16,1-11 0-16,1-8-1 15,-1-4-1-15,-2-10-11 16,-2-13 12-16,-2-9 10 15,-3-5-9-15,-4 0 0 16,-1 3 8-16,-4 5-4 16,0 11-5-16,-1 9-6 15,1 9-44-15,2 11 5 0,1 21 41 16,3 6 4-16,4 4 1 16,5 0 15-16,7-5 12 15,7-7 32-15,4-10 16 16,4-11-46-16,0-7-16 15,-3-2-8-15,-1-16-6 16,-6-7-19-16,-8-8 19 16,-10-1 26-16,-7-2-25 15,-8 2 11-15,0 1-6 16,-15 3-5-16,-11 2 5 16,-7 4-6-16,-4 2-6 15,-4 4 5-15,2 7 1 16,1 5-1-16,5 4 0 0,5 6 0 15,4 14-5-15,7 7-1 16,6 4 6-16,7 5 1 16,4 0-1-16,0-4 1 15,12-2 0-15,8-8-1 16,4-5-1-16,4-11 1 16,1-6-6-16,-1 0 6 15,0-12-15-15,-3-9-18 16,-3-5 34-16,-3-4 1 15,-4-1 4-15,-2 5-5 16,-4 6-1-16,-1 8 0 16,0 12-25-16,2 0 2 0,3 19 24 15,7 12 19 1,3 4 11-16,4 2-10 16,5-4-1-16,-1-5-1 0,0-8 2 15,-3-9-11 1,-5-10-9-16,-5-1-44 0,-12-29-101 15,-6-3-161-15,0 0-523 0</inkml:trace>
  <inkml:trace contextRef="#ctx0" brushRef="#br0" timeOffset="105164.12">29006 14933 1217 0,'0'0'490'15,"0"0"-415"-15,-21-75-68 16,20 42 2-16,1 1 5 15,0-3 1-15,9 4-4 0,4 3-11 16,2 5-23-16,6 9-114 16,-4 6-96-16,-4 8-427 0</inkml:trace>
  <inkml:trace contextRef="#ctx0" brushRef="#br0" timeOffset="105711.13">29212 15141 1245 0,'0'0'203'0,"0"0"-139"15,0 0-43-15,42 75-3 16,-25-47 67-16,0-2-27 0,0 3-23 16,-1-1-4-1,-1-3-18-15,-2-5-6 0,-2-6 4 16,-1-8-9-16,-2-6-2 15,-2-1 6-15,0-18 19 16,1-9-3-16,2-8-18 16,-1-3 2-16,-1 3 5 15,5 3-10-15,-2 12 7 16,4 10-8-16,1 11-24 16,1 4 24-16,4 21 27 15,-1 11 37-15,-1 3-23 16,0 4 3-16,-3-7-16 15,0-7 1-15,-5-7-17 16,0-9 1-16,-4-11-13 16,0-2 0-16,0-6 0 0,2-18 27 15,2-9-9-15,-1-8-18 16,0-2-1-16,0 6 1 16,0 8 0-16,0 9 0 15,4 18-24-15,-1 3-8 16,5 25 30-16,-1 10 2 15,2 4 1-15,-1 0 6 16,0-8-6-16,-2-9 0 16,2-8-1-16,-4-12-1 15,0-3-62-15,-2-21-109 16,-2-18-160-16,-3-11-61 0,-6-41 58 16,0 10 98-16,-12-1 15 0</inkml:trace>
  <inkml:trace contextRef="#ctx0" brushRef="#br0" timeOffset="106220.54">29751 14596 867 0,'0'0'316'16,"0"0"-196"-16,0 0-67 16,0 0-32-16,6 88 130 15,19 18 16-15,9 11-60 16,-1-15-63-16,-6-24-25 16,-6-33-12-16,-6-9-7 15,1 3-47-15,-2-2-70 16,-4 1-55-16,-9-9-51 15,-1-11-91-15,-6-11 42 16,-11-7 93-16,-1-3 179 0,0-15 83 16,2-9 236-16,8 1-84 15,5-3-121-15,3 0-114 16,9 4-28-16,12 1 20 16,3 3 8-16,0 4 6 15,1 6-6-15,-1 2 0 16,-3 7 1-16,-5 2 21 15,2 3 38-15,-1 17-15 16,0 8 14-16,4 6 25 16,0-1 14-16,2 2-68 15,0-8-19-15,3-6-1 16,0-9-4-16,-3-8 7 16,1-4 1-16,-3-9-12 15,-6-12 23-15,-2-9-1 16,-7-3 3-16,-6-4 2 0,0-1 56 15,-11 2 12-15,-8 6-21 16,-6 3-3-16,-2 10-31 16,-3 10-36-16,2 7-6 15,-2 2-25-15,7 20-24 16,3 5 2-16,9 2-34 16,7 2-102-16,8 1-98 15,13-8-336-15,5-8-194 0</inkml:trace>
  <inkml:trace contextRef="#ctx0" brushRef="#br0" timeOffset="106484.15">30413 15058 1109 0,'0'0'513'0,"0"0"-395"0,0 0-75 16,0 0-21-16,12-81 19 16,-12 75 27-16,0 6-35 15,0 0-33-15,0 4-21 16,0 14-4-16,10 6 8 15,8 3-2-15,8 0 0 16,3 3-3-16,3-2 14 16,-2 0 8-16,-7-3 1 15,-7 0-1-15,-12-2 0 16,-4-2 19-16,-6-3 16 16,-14-2 3-16,-3-5 12 15,-6-4-34-15,-5-5-16 0,7-2-117 16,5 0-420-16</inkml:trace>
  <inkml:trace contextRef="#ctx0" brushRef="#br0" timeOffset="106868.6">30758 14994 129 0,'0'0'1176'15,"0"0"-1115"-15,0 0-61 16,0 0 0-16,0 0 71 16,0 0 49-16,50 77 3 0,-39-40-45 15,0 0-40-15,2-3-5 16,-1-4 2-16,-1-7-24 16,0-8 3-16,-5-5-14 15,0-5 10-15,-3-5-9 16,-2 0 18-16,-1 0 41 15,2-7-23-15,-2-3-21 16,1 1-16-16,1 0-7 16,-1 3-5-16,1 1 12 15,-1 2-2-15,-1 3-7 16,2 0 2-16,-2 0-16 16,0 0-10-16,0 0 14 15,0 0-4-15,1 3 11 0,2 5-22 16,0 0-211-1,-3-3-404-15</inkml:trace>
  <inkml:trace contextRef="#ctx0" brushRef="#br0" timeOffset="107132.81">30963 15005 628 0,'0'0'782'16,"0"0"-772"-16,0 0 8 16,0 0-18-16,-7 74 106 15,4-37 50-15,0 5-62 0,0 0-29 16,2 1-33-16,1-4-10 16,0-5-13-16,0-6-3 15,0-6-6-15,4-9-25 16,5-6-105-16,12-7-97 15,-5-14-285-15,3-4-272 0</inkml:trace>
  <inkml:trace contextRef="#ctx0" brushRef="#br0" timeOffset="107962.95">31145 15161 1107 0,'0'0'510'0,"0"0"-510"15,0 0-11-15,0 0 11 16,14 75 49-16,-10-49 7 0,1 0-29 15,2-6-12-15,2-3 1 16,4-8-3-16,0-5-1 16,-3-4 20-16,3 0 27 15,-4-13 4-15,-4-9-37 16,-4-2-11-16,-1-4-15 16,0 0 13-16,-13 1-4 15,-5 4-2-15,0 7-7 16,-1 4-12-16,2 10 5 15,1 2-5-15,4 5-1 16,0 15 1-16,6 6 12 16,5 4 0-16,1 1-1 15,1-1 1-15,18-4-1 16,2-7-38-16,8-8-29 16,2-8-22-16,0-3-43 0,1-10 49 15,-1-16 7-15,-4-8 77 16,-2-10 8-16,-6-7 107 15,-3-8-48-15,-8-16-38 16,-8-18-11-16,0 8-11 16,-5 12 0-16,-8 18 4 15,4 23-4-15,-1 7-7 16,3 8 6-16,1 17 15 16,-2 22-21-16,-1 40 0 15,8 33 22-15,1 14 10 16,3-11-4-16,12-28-12 15,-2-30-9-15,3-11-6 16,5 0 7-16,2-4-7 0,5-7 6 16,2-11-6-16,0-7 2 15,-2-15 34-15,-1-16-5 16,-3-9-16-16,-5-6-7 16,-4-4 0-16,-4 4-4 15,-7 8-5-15,0 10-28 16,-4 15 5-16,0 13-42 15,0 17 20-15,0 22 42 16,0 9 3-16,0 3 7 16,0-2 5-16,6-5-2 15,8-9-8-15,5-10-1 16,2-7 2-16,2-12 3 0,2-6-6 16,0-3 0-1,1-18-1-15,-3-5-9 0,-3-5-12 16,-4 0 3-16,-8 0 10 15,-5 3 9-15,-3 2-1 16,-6 5-18-16,-13 7 3 16,-4 3 15-16,-4 11 0 15,-3 0 0-15,-1 3 1 16,-1 13 0-16,1 5-13 16,-3 14-121-16,8-3-109 15,7-3-478-15</inkml:trace>
  <inkml:trace contextRef="#ctx0" brushRef="#br0" timeOffset="108542.43">31991 15044 1083 0,'0'0'321'0,"0"0"-295"16,0 0-20-16,0 0 3 16,0 0 43-16,0 0 14 15,0 0-34-15,0 111-15 16,0-70 12-16,0-4 8 16,3-5-11-16,2-9-14 15,-4-6-4-15,1-9-7 0,-1-6 5 16,-1-2 22-16,0-7 33 15,0-15-21-15,2-9-34 16,1-8-6-16,4 0 0 16,3 0-18-16,7 7-55 15,2 6-57-15,7 11 78 16,-1 8 24-16,3 6 18 16,-1 1 8-16,0 0 2 15,-5 0 54-15,-1 2 8 16,-7-2-9-16,-3 0-1 15,-6 0 14-15,-3 0 31 16,-2-2-35-16,0-8-22 0,-14-3-21 16,-2 6-13-16,-2 0-6 15,0 7-8-15,2 0-19 16,0 24 6-16,5 11 19 16,5 7 2-16,4 5 11 15,2-2-5-15,8-6 3 16,11-8-9-16,3-11 1 15,5-10 5-15,0-10-6 16,-3-1-39-16,1-23-68 16,4-24-26-16,-7 2-87 15,-5 3-330-15</inkml:trace>
  <inkml:trace contextRef="#ctx0" brushRef="#br0" timeOffset="109119.7">32595 15103 1077 0,'0'0'252'15,"0"0"-175"-15,11 72-22 16,-8-40 105-16,-2-1-15 0,1-4-55 16,-2-6-40-1,0-7-13-15,0-6-24 0,1-4-13 16,1-4 12-16,2-1 9 16,2-15-5-16,1-9-7 15,1-5-9-15,2-3 2 16,1-4-2-16,-2 4-12 15,2 8-7-15,0 8-4 16,-2 13 8-16,1 4 15 16,-2 15 2-16,-4 11 14 15,-1 3-3-15,-1 0-1 16,-2-3 1-16,0-5-3 16,0-8-2-16,0-5-7 15,0-7-1-15,3-1 0 16,2-2-46-16,3-15 5 0,3-7-41 15,-1-5-34 1,4-4 48-16,-4 3 42 0,-1 3 26 16,1 9 71-16,-1 9-23 15,-2 9-39-15,0 0-7 16,-3 20 77-16,2 6-25 16,-1 2-3-16,-2 0-27 15,1-3-15-15,1-2-9 16,5-3-95-16,-2-6-204 15,-1-6-620-15</inkml:trace>
  <inkml:trace contextRef="#ctx0" brushRef="#br0" timeOffset="109494.04">33159 15299 1502 0,'0'0'440'0,"0"0"-440"15,0 0-76-15,0 0 76 16,79-75 0-16,-64 43 30 16,-3-6-16-16,-8-4-6 15,-4-1-6-15,0-1-2 16,0 3-20-16,-10 9-37 16,-2 9-35-16,0 10 51 15,0 10 0-15,-1 3 8 0,-1 12 18 16,-1 13 15-16,3 9 38 15,2 9 0-15,6 6 22 16,4 1 9-16,0 0-17 16,0-2 5-16,13-7-21 15,3-6-1-15,8-6-23 16,4-8 2-16,5-5-4 16,0-4 33-16,0-3-15 15,0-7-18-15,-5-2-10 16,4 0-34-16,-9 0-180 15,-9-6-413-15</inkml:trace>
  <inkml:trace contextRef="#ctx0" brushRef="#br0" timeOffset="110817.09">29336 15780 603 0,'0'0'112'0,"0"0"-84"16,0 0-20-16,0 0 21 0,0 0 28 15,0 0-14-15,0 0-30 16,-26 31-6-16,33-26 3 16,6 0-4-16,5 4 13 15,6 1 27-15,3 3 3 16,7 3 19-16,0 2 38 15,1 1-40-15,-3 0-21 16,-3 0-14-16,-9-4-7 16,-4 1 3-16,-7-3 0 15,-8-1 9-15,-1 0 12 16,-1-1 38-16,-18-2-17 16,-6 0-33-16,-6-5-16 15,-3-4-5-15,-6 0 26 0,4-5 23 16,3-8-20-16,5 1-3 15,6-1-23-15,6 1-8 16,9 5-10-16,2 0 0 16,5 1-54-16,0 5-116 15,8-2-25-15,21-2-33 16,-2 0-177-16,0 0-495 0</inkml:trace>
  <inkml:trace contextRef="#ctx0" brushRef="#br0" timeOffset="111027.9">29663 15705 1294 0,'0'0'307'15,"0"0"-216"-15,0 0-24 16,0 0 48-16,0 0-27 0,0 0-32 16,0 0-34-16,6 4-6 15,-3 22-1-15,2 1-7 16,0-2 1-16,-2-4-9 15,0-4-17-15,0-4-49 16,-3-1-122-16,2-5-167 16,-2-3-608-16</inkml:trace>
  <inkml:trace contextRef="#ctx0" brushRef="#br0" timeOffset="111486.84">29619 15507 176 0,'0'0'506'0,"0"0"-421"16,0 0-36-16,0 0 92 15,0 0-6-15,0 0-79 16,0 0-17-16,-3 41 6 16,3-41-27-16,0 0-8 15,0 0 9-15,0 0-19 16,0 0-225-16,0 2-502 0</inkml:trace>
  <inkml:trace contextRef="#ctx0" brushRef="#br0" timeOffset="111874.36">29440 15687 730 0,'0'0'278'0,"0"0"-192"16,0 0 42-16,0 0 28 16,0 0-35-16,0 0-47 15,0 0-35-15,-53 0 6 16,39 0-13-16,1 3-10 16,-1 2-12-16,1 2-8 15,3 3-1-15,2 2 0 16,5 0-1-16,3 8-101 15,3-3-259-15,8-2-768 0</inkml:trace>
  <inkml:trace contextRef="#ctx0" brushRef="#br0" timeOffset="112245.16">29651 15827 586 0,'0'0'324'16,"0"0"-183"-16,0 0 16 15,0 0-18-15,0 72-12 16,0-46-23-16,6-2-11 16,-2-1-42-16,-1-3-25 15,0-3-16-15,0-4-10 16,3-6-20-16,-3-2-228 15,0-3-903-15</inkml:trace>
  <inkml:trace contextRef="#ctx0" brushRef="#br0" timeOffset="112708.68">30405 16003 879 0,'0'0'573'16,"0"0"-499"-16,0 0-74 15,0 0 22-15,0-87 87 16,0 57-23-16,0-6-49 16,0-3-28-16,0-2-1 15,0-4 3-15,0 3-4 16,-7-1-6-16,0 7 0 16,1 6 0-16,-2 8-1 15,1 6 0-15,2 8-23 16,1 6 4-16,1 2 3 15,0 11-6-15,0 19 15 16,3 21 7-16,1 21 0 0,14-1 0 16,6-7 2-1,4-9 5-15,1-18-7 0,5 0 2 16,5-3-2-16,16-10-48 16,-10-10-221-16,-6-11-665 0</inkml:trace>
  <inkml:trace contextRef="#ctx0" brushRef="#br0" timeOffset="112912.79">30937 15746 1430 0,'0'0'621'16,"0"0"-621"-16,0 0-53 0,0 0 53 15,0 0 44 1,0 0-16-16,0 0-14 0,77 12-6 15,-50-4-8-15,-3-1 0 16,-3-2-29-16,-9 5-124 16,-7-1-205-16,-5-1-570 0</inkml:trace>
  <inkml:trace contextRef="#ctx0" brushRef="#br0" timeOffset="113053.65">30918 15942 1575 0,'0'0'187'0,"0"0"-187"16,0 0 0-16,0 0 3 16,99 5 16-16,-59-5-19 15,20 0-15-15,-11 0-137 0,-5-3-531 16</inkml:trace>
  <inkml:trace contextRef="#ctx0" brushRef="#br0" timeOffset="113556.72">31561 15724 955 0,'0'0'189'16,"0"0"-139"-16,0 0 97 15,-3-101 74-15,-2 72-56 0,2 1-105 16,0 4-38-16,1 4-3 15,1 7 10-15,-1 4-3 16,2 3-8-16,-1 3-9 16,1 2-9-16,0 1 0 15,0 0-14-15,0 5-16 16,0 13 18-16,0 9 12 16,9 12 1-16,5 5 0 15,3 4-1-15,4 2 0 16,0-3 0-16,-3-8 0 15,-2-3 1-15,-5-10-1 16,-7-7-7-16,-2-4 0 16,-2-7 5-16,-3-2 1 0,-13-4-6 15,-6-1 7-15,-5-1 0 16,-1 0-1-16,1 0 1 16,3 0-1-16,6 0 1 15,6 0 0-15,5 0 2 16,7 0 13-16,0 0 2 15,3 0-16-15,16 5 31 16,7-3 27-16,5-1-14 16,5-1-25-16,0 0-20 15,11-3-8-15,-11-8-127 16,-6-2-344-16</inkml:trace>
  <inkml:trace contextRef="#ctx0" brushRef="#br0" timeOffset="113885.84">31854 15369 1175 0,'0'0'94'15,"0"0"-36"-15,0 0-52 16,0 0 126-16,97 22 5 15,-69 2-39-15,1 6-14 16,-1 8 11-16,-4 5-32 16,-7 8-33-16,-4 5-7 15,-7 6-1-15,-5 1 4 0,1-1-4 16,-2-5-6-16,4-9-5 16,3-7-10-16,4-7 9 15,4-7-4-15,3-6-5 16,6-7 8-16,-1-3-9 15,12-9-76-15,-7-2-268 16,-4 0-800-16</inkml:trace>
  <inkml:trace contextRef="#ctx0" brushRef="#br0" timeOffset="115088.96">30082 16670 1126 0,'0'0'195'16,"0"0"-176"-16,0 0 10 16,0 0 61-16,0 0-52 15,0 0-27-15,0 0-5 16,1-53-4-16,7 43 6 15,1-2 1-15,1 0-9 0,4-1 0 16,0-1 0 0,3 3 1-16,1 0-1 0,0 2 0 15,1 7-2-15,0 2 2 16,4 0 9-16,-4 14-8 16,2 6 8-16,-4 7-8 15,-1 4 10-15,-7 0 19 16,-4 5 20-16,-5 1-30 15,0-1-10-15,-5 3 5 16,-10-1-5-16,-6-4 0 16,-3 0-4-16,-1-4-4 15,-1-4-1-15,0-5 1 16,2-4-2-16,3-5-7 16,4-4-7-16,4-6-2 15,4-2-2-15,5 0 1 0,1 0-40 16,3-9-3-16,0-4-34 15,0-3 69-15,9 1 18 16,5 0 7-16,2 3 1 16,3 3 7-16,0 4 0 15,2 3 22-15,3 2-4 16,0 0-11-16,0 4-8 16,11 9-7-16,-7-2-21 15,-5-1-316-15</inkml:trace>
  <inkml:trace contextRef="#ctx0" brushRef="#br0" timeOffset="115442.69">30549 16994 1315 0,'0'0'283'0,"0"0"-213"16,0 0-39-16,0 0 65 16,0 0-17-16,49-79-40 15,-37 45-18-15,0-5-15 16,-2-2-5-16,-4-5 1 15,-1-2-2-15,-5 0-13 16,0 1-28-16,-3 1-15 16,-9 7-1-16,-3 7 38 15,3 9 11-15,1 9-20 16,3 5-7-16,2 9 23 16,3 0 1-16,0 9-8 15,0 13 13-15,3 10 5 16,0 10 1-16,0 8 13 0,4 5 22 15,11 2 21-15,5-5-12 16,3-4-11-16,3-7-17 16,2-10-10-16,-1-7-5 15,-1-9-1-15,6-13-114 16,-9-2-172-16,-6-2-515 0</inkml:trace>
  <inkml:trace contextRef="#ctx0" brushRef="#br0" timeOffset="115629.09">30889 16794 530 0,'0'0'364'0,"0"0"-237"0,0 0 29 16,0 0 24-16,0 0-58 16,109 0-39-16,-73 0-25 15,-2-3-29-15,-3-3-29 16,-4 0-12-16,-6-5-88 15,-6 3-268-15,-9 0-656 0</inkml:trace>
  <inkml:trace contextRef="#ctx0" brushRef="#br0" timeOffset="115840.39">31044 16615 1213 0,'0'0'347'0,"0"0"-258"0,0 0-79 15,0 0-3 1,0 0 15-16,0 0 19 0,0 81 12 16,12-41-21-16,3 7-10 15,-2-3-3-15,1-2-18 16,0-8 13-16,0-7-14 16,7-10-62-16,-3-6-210 15,-5-11-415-15</inkml:trace>
  <inkml:trace contextRef="#ctx0" brushRef="#br0" timeOffset="116147.82">31311 16697 314 0,'0'0'1049'0,"0"0"-925"0,0 0-85 16,18-99 108-16,-14 66-16 15,2-2-47-15,-2 0-49 16,0 2-15-16,-1 4-7 15,-3 4 7-15,1 8-4 16,-1 8-5-16,0 5-11 16,2 4 3-16,-1 8-3 15,1 15 6-15,2 13 3 16,2 10 11-16,4 8 10 16,1 1-5-16,1-1-5 15,1-4 10-15,-1-7-8 16,2-8-15-16,-5-6-6 15,0-5-1-15,-2-7-18 0,2-5-83 16,-3-5-263-16,-1-4-466 0</inkml:trace>
  <inkml:trace contextRef="#ctx0" brushRef="#br0" timeOffset="116464.05">31712 16687 515 0,'0'0'1169'0,"0"0"-1001"0,0 0-121 16,0 0-5-16,0 0 44 15,0 0-22-15,0 0-41 16,40-5-11-16,-14 0-5 16,-1 1-7-16,-1 1 0 15,-2 1 0-15,-4 0-9 16,-4 2-36-16,-4 0-35 16,-10 10-119-16,0 6-98 15,0 1-363-15</inkml:trace>
  <inkml:trace contextRef="#ctx0" brushRef="#br0" timeOffset="116635.75">31723 16883 700 0,'0'0'782'0,"0"0"-660"0,0 0-86 16,0 0 33-16,0 0 116 16,0 0-75-16,94 8-67 15,-62-8-21-15,0 0-5 16,-4 0-5-16,-4 0-12 15,0 0-6-15,-9 0-165 16,-4 0-570-16</inkml:trace>
  <inkml:trace contextRef="#ctx0" brushRef="#br0" timeOffset="118361.7">32318 16385 993 0,'0'0'149'16,"0"0"-142"-16,0 0 8 16,0 0 30-16,0 0-2 0,80-55-11 15,-59 44-13 1,3 3 20-16,1 2 10 0,1 4-4 15,-1 2-3-15,-1 2 2 16,-2 13 21-16,-4 6 29 16,-3 7 9-16,-7 2-22 15,-5 0-8-15,-3 3-36 16,0-4-12-16,-12 0-8 16,-3-5 3-16,-2-4 1 15,1-6 1-15,1-4-9 16,2-3 3-16,2-2-2 15,2-5 2-15,3 0-3 16,2 0-12-16,1-9-1 16,1-1-21-16,2-1-6 15,0-3 14-15,2 0 0 0,10 2 13 16,3-1-10 0,4 2 2-16,2 2 8 0,6 5-1 15,3 2-1-15,4 2 2 16,5 3-1-16,-2 14 1 15,0 4 0-15,-2 8 11 16,-4 5-5-16,-6 3 24 16,-5 4 19-16,-11 2-16 15,-9-2-17-15,0 0-9 16,-17-4 2-16,-11-3 1 16,-9-5-2-16,-7-3-8 15,-3-9 0-15,0-4 1 16,1-9-1-16,7-4 0 0,6 0 9 15,7-8 8 1,5-3 14-16,9 1 2 0,4 3-11 16,5 2 0-16,2 3-10 15,1 0-12-15,0 2 1 16,0 0-1-16,0 0-10 16,0 0-21-16,0 0-32 15,0 0-45-15,7 9-82 16,1-2-332-16,-4 0-704 0</inkml:trace>
  <inkml:trace contextRef="#ctx0" brushRef="#br0" timeOffset="120404.3">32681 16968 960 0,'0'0'314'0,"0"0"-246"15,0 0-67-15,0 0 45 16,0 0 73-16,0 0-10 16,0 0-62-16,0-1-15 15,0 1 6-15,0 0 13 16,2 3-7-16,1 7 27 0,2 0-24 16,-1 6-6-16,1 1-7 15,-1 5-14-15,2 6-8 16,-3 2 3-16,0 0 11 15,-2 4-8-15,1-2-9 16,-2 3 1-16,0-1-9 16,0 0 14-16,-2 0-3 15,-9 0-5-15,-6 2 1 16,-5 0 5-16,-6 0 2 16,-8-2 10-16,-5 5 6 15,-3-3-15-15,-4 3 2 16,-3 0 3-16,-1 0 14 15,3-2-11-15,-2 2 4 16,3-7-6-16,5-3 3 16,1 0-4-16,1-5-6 0,2-2 3 15,-2 1-18-15,-2-2 6 16,-2 3-5-16,-4-2-1 16,-1 2 0-16,-3-2 0 15,-2 0 6-15,-2-2-6 16,-1-2 1-16,0-1-1 15,0-5-1-15,0-2 0 16,1-2 1-16,0-2-1 16,1 2 1-16,-3-4 0 15,3 4 0-15,-4 0 0 16,1-2 0-16,-3 4 0 16,0-3 0-16,1 3 7 0,-4-6-7 15,1 1-1-15,-2 1-5 16,-2 0 6-16,1 2-8 15,-2-3 7-15,0 4-10 16,0 1 11-16,0 0 0 16,0 0-5-16,1-1 4 15,1 2 1-15,3-3-1 16,2 0 1-16,1-2 0 16,2-3 0-16,-3-2 0 15,1-1 6-15,0 0-6 16,0 0-5-16,1 0 5 15,2 0 1-15,0 0-1 16,1-4-7-16,3 0 6 0,-2-1-10 16,2-2 5-1,2 1 0-15,3-2 6 0,1-1-1 16,5 1-15-16,1-1-1 16,5 1 11-16,1-3 0 15,1 2-1-15,1-1-15 16,-1-2 5-16,0 0 0 15,-1-2-1-15,1 1-1 16,-1-1 5-16,0 1 13 16,3-2 0-16,3 1-10 15,3-3 0-15,4-3 10 16,2-2-16-16,4-2 9 16,-1-1-25-16,1-1 4 0,2 0 15 15,-3 1-9 1,3-2 6-16,0 4 12 0,1 1 4 15,5 4 2-15,-1 3-2 16,4 5 2-16,3 3-2 16,0 3 1-16,0-1 0 15,2 1 0-15,-2 3 1 16,1-5 0-16,0 3-1 16,1 0 0-16,-2 1 0 15,3 2 0-15,0 0 0 16,0 0 0-16,0 0-1 15,0 0 0-15,0 8-5 16,0 8 6-16,0 4 0 16,3 6 0-16,2 7 1 15,-2 4 0-15,0 2-1 0,0 4-1 16,0 0 1-16,-2-1 0 16,2-3 1-16,-1-3 0 15,-1-7 0-15,-1-2 0 16,0-10 0-16,0-5-1 15,0-7 0-15,0-3 0 16,0-2 0-16,0 0 2 16,0 0 17-16,0-5 1 15,0-11-4-15,-1-6-15 16,-7-5 0-16,1-6 0 16,-4-3 2-16,4-3-2 15,-2-1 0-15,0-3 0 0,-1 1 0 16,0 1 0-16,3 3-1 15,-2 6 1-15,3 6 5 16,2 6-6-16,1 6-6 16,0 4 5-16,1 6 1 15,2 3 0-15,0 1 0 16,0 0-1-16,0 0 1 16,0 0-1-16,0 0 0 15,0 0-9-15,9 0 9 16,9 1 0-16,3 7 0 15,6-5 1-15,4 2 0 16,6-2 0-16,1-3 1 16,3 0-2-16,2 0 2 15,-1-10 3-15,-4 7-3 0,-7-1-1 16,-7 4 0-16,-8 0 0 16,-7 0-1-16,-4 0 1 15,-2 0 0-15,-3 2 0 16,0 6 1-16,0 8 7 15,-9 1-2-15,-9 8-5 16,-4 9-1-16,-6 9 1 16,-3 5 0-16,-6 6-1 15,1 0 1-15,-1-1-1 16,3-4 1-16,4-7 0 16,4-9-1-16,6-7 1 15,8-12-1-15,6-6 2 16,2-5 18-16,4-3 1 15,0 0-21-15,0-3-6 0,0-8-16 16,7 5-55-16,0-2-72 16,-2 8-705-16</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6-23T12:46:21.851"/>
    </inkml:context>
    <inkml:brush xml:id="br0">
      <inkml:brushProperty name="width" value="0.05292" units="cm"/>
      <inkml:brushProperty name="height" value="0.05292" units="cm"/>
    </inkml:brush>
  </inkml:definitions>
  <inkml:trace contextRef="#ctx0" brushRef="#br0">2886 3352 430 0,'0'0'245'16,"0"0"-125"-16,0 0-31 15,0 0 24-15,0 0 0 16,0 0-19-16,0-4-41 16,0 4-11-16,0 0-13 15,0 0-8-15,0 0-4 16,0 0-7-16,3 0 0 15,0 0-9-15,3 13 1 16,7 7 56-16,-1 11 3 16,3 6-25-16,-3 6-36 15,0 5 14-15,-5 4-5 16,-1-1-3-16,-1-2 10 0,-4-2-15 16,-1-9 9-16,0-7-2 15,0-8-8-15,0-11 1 16,0-5 0-16,0-4 6 15,0-3-1-15,0 0-5 16,0 0 21-16,0-5-2 16,0-12-14-16,0-9-5 15,0-5-1-15,0-9 0 16,2-2 0-16,1-2 0 16,0-3 0-16,7 2-11 15,-2 1-8-15,1 5 3 16,2 8 14-16,-3 6 1 15,1 8-8-15,3 9 2 0,-3 8-8 16,3 0 2 0,1 16 12-16,5 13 0 0,0 9 1 15,3 9 0-15,-6 1 12 16,-2 0-11-16,-7-2 10 16,2-5-1-16,-5-5-9 15,-3-3-1-15,1-7 7 16,-1-4-5-16,0-5-2 15,0-4-5-15,3-6-32 16,3-7-74-16,0 0-276 16,0-3-19-16</inkml:trace>
  <inkml:trace contextRef="#ctx0" brushRef="#br0" timeOffset="309.81">3457 3485 899 0,'0'0'342'16,"0"0"-243"-16,0 0-51 15,0 0 0-15,0 0-31 16,0 0-1-16,0 0 9 0,64 29-2 16,-37-20-1-16,3-2-16 15,-2 0 1 1,-4-4-7-16,-1 2-1 0,-9-4-145 16,-6 3-427-16,-8-1-213 0</inkml:trace>
  <inkml:trace contextRef="#ctx0" brushRef="#br0" timeOffset="548.8">3433 3722 1013 0,'0'0'194'16,"0"0"-144"-16,0 0-9 0,0 0 10 15,0 0 15-15,0 0 39 16,87 42-10-16,-62-38-23 16,3-1-10-16,-1 0-27 15,-3-3-18-15,-3 2-9 16,4-2-8-16,-4 0-65 16,-7-2-464-16</inkml:trace>
  <inkml:trace contextRef="#ctx0" brushRef="#br0" timeOffset="1524.39">4061 3255 912 0,'0'0'359'15,"0"0"-242"-15,0 0-70 0,0 0-1 16,0 0 47-16,0 0-13 16,0 0-40-16,0-9-30 15,9 5 0-15,9-1-3 16,5-1-6-16,8 1 0 15,10 3 0-15,3 2 0 16,0 0-1-16,-2 7 1 16,-4 4 1-16,-7 5-1 15,-7 1 1-15,-8 5-2 16,-13 4-17-16,-3 1-43 16,-3 4 0-16,-19 0 27 15,-5-4 33-15,2-3 40 0,1-7 35 16,4-8-13-1,4-5-31-15,7-4-31 0,3 0-31 16,3-6-18-16,3-8-33 16,0-3-22-16,1-3 0 15,10 1 16-15,7 5 49 16,1 3 17-16,7 7 18 16,-1 4 4-16,9 0 6 15,-1 3 2-15,3 7-2 16,-3 5 7-16,-2 3 20 15,-4 4 2-15,-6 3-7 16,-8 4 14-16,-7 4-3 16,-6 1 0-16,0 1-23 15,-12 1-16-15,-9-4 0 16,-7-4 57-16,-5-6-25 0,-4-5 22 16,1-5 4-1,0-8 11-15,2-4-5 0,4 0-8 16,3-6 4-16,2-5-43 15,8-3-16-15,0 0-1 16,3 1 0-16,4 4-20 16,2 1-2-16,5 5-18 15,3 3-138-15,0 0-203 0</inkml:trace>
  <inkml:trace contextRef="#ctx0" brushRef="#br0" timeOffset="3229.58">5937 3838 788 0,'0'0'270'0,"0"0"-192"16,0 0-55-16,0 0-14 0,0 0 32 16,0 0 38-16,0 0-21 15,44-13-11-15,-32 5-5 16,3-4 14-16,0 0-5 15,1-2-6-15,-1-3-11 16,4-4-14-16,2-4 6 16,0-4-12-16,0-3-6 15,0 1-6-15,-6-4 4 16,1 3-5-16,-7-2-1 16,-3 2-7-16,-4-3 7 0,-2 2-12 15,0 2 11 1,-12 0-4-16,-6 3-5 15,3 1 1-15,-4 5-3 0,-1 1 11 16,1 4-9-16,1 5 8 16,3 2-4-16,3 3 5 15,3 4-25-15,0 3-24 16,3 0 28-16,3 10-2 16,-4 8 23-16,1 9 1 15,1 6 9-15,4 6-9 16,1 4 5-16,0 7-5 15,0 4 0-15,13 4 1 16,5 1-1-16,6 0 1 16,1-1 5-16,8-9 5 15,1-6 6-15,4-11 2 0,-1-8 1 16,3-8-8-16,-1-6-6 16,0-6 0-16,-2-4 2 15,-3 0 0-15,-4 0 3 16,-6-8-5-16,3-11-6 15,-8 5-11-15,-5-2-344 0</inkml:trace>
  <inkml:trace contextRef="#ctx0" brushRef="#br0" timeOffset="3802.42">6704 3476 907 0,'0'0'217'0,"0"0"-161"16,0 0-44-16,0 0-5 15,0 0 28-15,0 0 115 16,0 0-32-16,61 31-15 15,-34-24-49-15,0 1-20 0,4-4-12 16,-1-1-11-16,-2-3 2 16,-2 0-11-16,-2 0-2 15,-2 0 8-15,-4 0-8 16,-6 0-130-16,-6-6-108 16,-3 3-372-16</inkml:trace>
  <inkml:trace contextRef="#ctx0" brushRef="#br0" timeOffset="4153.68">6728 3690 582 0,'0'0'233'15,"0"0"-169"-15,0 0 60 16,0 0 24-16,0 0-11 16,0 0-25-16,0 0-32 15,103 26 19-15,-75-21-12 16,1-1-43-16,-4-2 11 15,0 1-5-15,-5-1-24 0,-2 0-2 16,-5-1-16 0,-3-1 0-16,-5 0-8 0,-2 0-7 15,-3 0-218-15,0 0-690 0</inkml:trace>
  <inkml:trace contextRef="#ctx0" brushRef="#br0" timeOffset="9604.75">7659 3410 588 0,'0'0'167'16,"0"0"-103"-16,0 0 7 16,0 0 15-16,0 0-16 15,0 0-13-15,-14 12-20 16,11-9-14-16,0 3-4 16,-1 2 10-16,-3 0 10 15,2 1-13-15,-1 2 6 16,0 2-3-16,0 0-11 15,-1 4-2-15,1 3 2 0,1 3-2 16,4-1 11 0,-1 2-11-16,2 1 2 0,0-1 1 15,0-2-6-15,6 0-6 16,5-1-6-16,2 1 7 16,2-3-8-16,3-2 1 15,3-3 0-15,0-1 0 16,1-1 8-16,0-5-9 15,0 0-1-15,-3-4 1 16,0-2 0-16,-2-1 0 16,0 0 5-16,-3 0-5 15,4-11 0-15,-3 1 1 16,-2-4 15-16,2-3 21 0,-2 0-2 16,-1-1-4-1,0-1 0-15,-3 1-17 0,-1-1 8 16,-2 1-13-16,1 0 2 15,-3 0 4-15,-2-1 4 16,-2 2 7-16,0 0 15 16,0 1-6-16,0 0 12 15,0 0 28-15,0-1-40 16,-9 0-7-16,2 1-15 16,-2-1 3-16,-2 0-7 15,-2 1 1-15,-1 0 2 16,0 3 3-16,-2 4-5 15,0-2-2-15,0 5-2 16,-4 2-6-16,0 0 0 16,-3 4-11-16,1 0 9 0,-4 4-7 15,3 6-2-15,0 7 3 16,4 1 7-16,-2 2-15 16,6 0-14-16,-1-1-30 15,5-2-41-15,1-3 28 16,4 0-37-16,6 6-11 15,0-3-95-15,0-1-370 0</inkml:trace>
  <inkml:trace contextRef="#ctx0" brushRef="#br0" timeOffset="10047.61">8141 3798 757 0,'0'0'280'0,"0"0"-163"15,0 0-37-15,0 0 7 16,0 0 11-16,0 0-28 15,0 0-18-15,6 91 20 16,-3-55-10-16,-3 2 2 16,0 2-27-16,0-1-27 15,0-6-10-15,0-2-9 16,0-3-129-16,-2-8-254 16,1-7-450-16</inkml:trace>
  <inkml:trace contextRef="#ctx0" brushRef="#br0" timeOffset="10857.81">8518 3618 1081 0,'0'0'208'0,"0"0"-147"16,0 0 26-16,0 0 2 16,9-81 13-16,-8 57-2 15,1 3-18-15,-2 0-38 16,3 1-21-16,-3 2-8 16,0 2-3-16,0 5 32 15,0 4-18-15,0 3-10 16,0 3-4-16,0 1-6 15,0 0-5-15,0 0-1 0,0 1-12 16,3 16 3-16,5 8 9 16,2 9 1-16,0 7 0 15,1 4 1-15,4 3-2 16,-5-1 6-16,2 2-5 16,-5-5-1-16,-2-4-6 15,-2-3 6-15,-3-7 0 16,0-7 1-16,0-3 0 15,0-6-1-15,0-6-1 16,-3-2-5-16,0-4-7 16,-2-1-5-16,-2-1 18 15,-3 0-10-15,-4 0-17 16,-2 0 17-16,1 0 10 0,-3-2 18 16,4-2 7-16,3 1-6 15,2 0-18-15,4 2 12 16,2 0 7-16,0-2-6 15,3 3-3-15,0 0-11 16,0 0-1-16,0 0-9 16,0 0-5-16,9 0 4 15,5 0 5-15,5 0 6 16,6 0 0-16,4 0 1 16,3 0 0-16,1 0 0 15,-1 0 0-15,-1 0 5 16,-1 0-6-16,-3 0 1 15,2 0-1-15,-6-6-28 0,-7 0-446 16</inkml:trace>
  <inkml:trace contextRef="#ctx0" brushRef="#br0" timeOffset="11137.14">9035 3921 1154 0,'0'0'190'16,"0"0"-105"-16,0 0 0 15,0 0 113-15,39 99-32 0,-28-68-31 16,-1 0-57-16,-2 1-34 15,-4-3-19-15,-1 1-22 16,-3-8-3-16,0-5-71 16,0-5-147-16,0-9-443 0</inkml:trace>
  <inkml:trace contextRef="#ctx0" brushRef="#br0" timeOffset="11864.8">9322 3506 1706 0,'0'0'200'0,"0"0"-200"16,0 0-35-16,0 0 35 0,0 0 42 15,0 0 8-15,0 0-23 16,39-59-17-16,-15 48-1 15,-2 2-9-15,5 5 2 16,1 3-1-16,0 1 0 16,2 0 0-16,-4 8 6 15,1 1-6-15,-5 8-1 16,-6 0 0-16,-5 1 0 16,-7 4-6-16,-4 2-4 15,0 2-14-15,-7 0-19 16,-11 3 42-16,-2 1-8 15,-2-1 9-15,-2 1 34 16,1 0-11-16,1-4-15 16,3-1 9-16,3-6 17 15,5-5-15-15,4-3-10 0,2-4-9 16,2 0 0-16,2-1-9 16,1 0-13-16,0-4 2 15,0 1 12-15,0 0 7 16,4-3-23-16,7 0 19 15,5 0 5-15,2 0 8 16,4-6-7-16,2 1 0 16,-1-1 10-16,4 3-10 15,-2 0-1-15,2 2 7 16,-2 1-5-16,0 0 18 16,-2 0 17-16,1 0 8 15,-2 0-2-15,-1 0-9 0,-3 0-12 16,0-4 0-16,-3-12-4 15,4-22-18-15,-3 3-38 16,-7-1-356-16</inkml:trace>
  <inkml:trace contextRef="#ctx0" brushRef="#br0" timeOffset="14582.41">7747 4357 515 0,'0'0'724'0,"0"0"-581"16,0 0-85-16,0 0 26 15,0 0 68-15,0 0-14 16,0 0-38-16,3-1-31 16,-3 1-23-16,0 0-6 15,0 0-10-15,0 1-7 16,0 16-22-16,0 9 19 15,0 13 11-15,0 6-13 16,0 4-9-16,0-2 0 16,0-3-9-16,0-5-5 0,0-6 4 15,0-8-10 1,0-7-6-16,0-8-22 0,0-10-21 16,0 0-72-16,-3-12-62 15,0-34-70-15,-2 6-320 16,1-2 270-16</inkml:trace>
  <inkml:trace contextRef="#ctx0" brushRef="#br0" timeOffset="14959.54">7689 4347 692 0,'0'0'409'16,"0"0"-273"-16,0 0-81 16,0 0 32-16,0 0-20 15,0 0-18-15,0 0-27 16,-30 30-12-16,21-10 3 15,3 0-13-15,0-1 6 0,0-5 0 16,5-3 0-16,-1-6-6 16,2-3-1-16,0-2-11 15,0 0 11-15,10 0 1 16,1-12-1-16,1-5 1 16,1-5-1-16,-1 3-5 15,0-1 4-15,0 6 2 16,-1 3 0-16,2 5 2 15,-4 5-1-15,6 1 5 16,-6 0 6-16,-2 9-11 16,1 6 40-16,-3 3 20 15,-3 2 3-15,1 1-30 16,-3-2-22-16,0-6-12 0,0-1 1 16,0-4 5-16,0-2-6 15,0-5-32-15,0-1-116 16,0 0-363-16</inkml:trace>
  <inkml:trace contextRef="#ctx0" brushRef="#br0" timeOffset="15335.11">8519 4454 1041 0,'0'0'281'0,"0"0"-181"16,5 74-30-16,-4-32 1 15,-1 5 47-15,0 1-32 0,0 2-27 16,0-7-30-16,0-5-17 16,0-10-12-16,-3-9-6 15,-3-17-88-15,-1-2-97 16,1-1-15-16</inkml:trace>
  <inkml:trace contextRef="#ctx0" brushRef="#br0" timeOffset="15699.96">8476 4504 163 0,'0'0'1117'0,"0"0"-860"16,0 0-221-16,0 0-17 0,0 0-19 15,0 0 0 1,0 0 10-16,-74 46-1 0,62-31-9 16,6-3 13-16,1-2-12 15,4-4-1-15,1-3 8 16,0 0-6-16,0-3-2 16,1 0-12-16,8 0 11 15,5 0 1-15,1 0 8 16,1-6-8-16,-4 0 1 15,6-1 1-15,-5 0 12 16,-1 1 7-16,3-1 1 16,-2 6 9-16,1 1 8 15,-2 0 4-15,0 13 30 16,-3 5 34-16,-2 2-18 16,-2 1-39-16,-1-3-32 0,5-5-18 15,-1-7-216-15,-2-6-937 16</inkml:trace>
  <inkml:trace contextRef="#ctx0" brushRef="#br0" timeOffset="16160.79">9489 4589 993 0,'0'0'314'0,"0"0"-196"0,0 86-46 16,0-49-28-16,1-7-24 15,2-1-11-15,-1-8-9 16,1-4-14-16,-2-7-31 16,1-5-48-16,-2-5-150 15,3-10-7-15,-3-7 14 16,0-2-28-16</inkml:trace>
  <inkml:trace contextRef="#ctx0" brushRef="#br0" timeOffset="16864.08">9501 4526 613 0,'0'0'196'0,"0"0"-119"16,0 0 25-16,-6-76 41 16,3 65 40-16,1 6-45 0,2 5-2 15,-1 0-37-15,-1 0-29 16,-3 3-26-16,-1 13-23 16,-2 4-7-16,-1 4 1 15,-4 3-14-15,2 2 10 16,-2-2-1-16,1 2-10 15,4-5 2-15,0 0-1 16,2-6 0-16,3-5-1 16,1-3 0-16,2-8-1 15,0-2-7-15,0 0-7 16,0-2 9-16,0-13 5 16,0-5 1-16,3-5-2 15,0-3 2-15,2-2-2 16,-1 0-12-16,-1-2-7 15,0 6 12-15,0 2 8 0,-3 5 0 16,3 4-9-16,-3 5-10 16,0 3 12-16,0 1-3 15,0 3-29-15,0 2-12 16,0-1 1-16,0 2 7 16,0 0-2-16,0 0-78 15,0 0 7-15,0 4-89 16,0-1-23-16,0-1 28 15,0-2 35-15,0 0 105 16,0 0 61-16,0 0 83 16,0 0 62-16,0 0 34 15,0 0 47-15,0 3 4 0,0 4-82 16,0 0-55-16,-3 1-28 16,3-1-4-16,0 1-27 15,0-1-9-15,0-2-5 16,0-3-14-16,9 1 16 15,6-3-11-15,1 0 0 16,5 0 0-16,4 0-11 16,2 0 1-16,3 0 6 15,-2 9-7-15,-2 3 22 16,-2 5 18-16,-8 0 12 16,-2 0-17-16,-5 0 0 15,-4-3 29-15,-2 1-12 16,-3-3-24-16,0 0-14 0,0-2-14 15,0-5-8-15,0-1-126 16,0-3-403-16</inkml:trace>
  <inkml:trace contextRef="#ctx0" brushRef="#br0" timeOffset="19170.87">2550 6399 1134 0,'0'0'317'0,"0"0"-224"16,0 0-67-16,0 0-2 0,0 0-11 15,0 0 6-15,0 0 11 16,30 0 21-16,-14 0 12 16,-2-3-16-16,5-6 16 15,1-4-8-15,2-8 0 16,5-5-4-16,0-9-7 15,-2-8-34-15,-1-4 3 16,-3-4-13-16,-5-1 5 16,-7 1-5-16,-4 0-24 15,-5 4-32-15,0 5 26 16,-3 5 15-16,-12 4-2 16,3 6 15-16,-6 5 2 15,3 5 1-15,-1 7-1 16,2 1 1-16,2 3 6 15,2 5-7-15,4 1-2 0,-2 0-15 16,2 0-16-16,1 16-13 16,-1 6 30-16,1 10 9 15,2 8-24-15,0 7 31 16,3 20 0-16,6 16 0 16,10-7 0-16,1-5 0 15,5-13 10-15,-1-16-2 16,5 4 0-16,2-1-7 15,3-8 8-15,-2-9 11 16,-1-8-10-16,-1-7-2 16,-2-6-7-16,0-3 5 15,-1-4-4-15,-3 0 5 16,6-22-7-16,-8 0-123 0,-5-1-563 16</inkml:trace>
  <inkml:trace contextRef="#ctx0" brushRef="#br0" timeOffset="19583.22">3236 6171 1335 0,'0'0'396'0,"0"0"-296"16,0 0-76-16,0 0-17 16,0 0 8-16,0 0 2 15,0 0 30-15,99 41-26 16,-68-38-11-16,-1-1 4 16,0-2-13-16,-5 0 5 0,-5 0-6 15,-4 0-118-15,-7 0-168 16,-6 0-620-16</inkml:trace>
  <inkml:trace contextRef="#ctx0" brushRef="#br0" timeOffset="19785.89">3314 6408 1230 0,'0'0'550'0,"0"0"-496"15,0 0-34-15,0 0-9 16,0 0 2-16,0 0 26 0,104 9 10 16,-74-10-27-16,0-6-12 15,9-7-10-15,-11 1-161 16,-1 1-399-16</inkml:trace>
  <inkml:trace contextRef="#ctx0" brushRef="#br0" timeOffset="20370.12">3873 6188 842 0,'0'0'791'16,"0"0"-674"-16,0 0-83 15,0 0-21-15,0 0 0 16,-13 81 37-16,13-58 46 16,0 2-11-16,9 4-41 15,4 0-25-15,4 0-8 16,5 3-4-16,3-4 3 15,5-4 5-15,0-3-15 0,6-4 1 16,-2-7-2-16,1-7-8 16,-4-3 9-16,3-2 1 15,-7-15 0-15,0-10 0 16,0-7 4-16,-5-3-5 16,-1-4 0-16,-8-4 1 15,-2 2 5-15,-7-1-4 16,-1 2 14-16,-3 3 6 15,0 2-3-15,-13 2 15 16,-1 6 6-16,-5 5-9 16,1 3 18-16,-9 5-24 15,0 2-25-15,-6 6 1 16,-1 5 7-16,-6 3 27 16,4 2-17-16,-3 15-17 15,2 7 2-15,0 5-3 0,4 5-1 16,8 3-15-16,8 1-2 15,4-1-47-15,10 16-23 16,3-10-98-16,0-5-341 0</inkml:trace>
  <inkml:trace contextRef="#ctx0" brushRef="#br0" timeOffset="21609.92">5775 6355 1164 0,'0'0'195'15,"0"0"-153"-15,0 0-23 16,0 0 7-16,0 0 22 16,0 0 2-16,0 0-5 15,-3-34-22-15,8 23 0 0,3 0-8 16,1-1-2-16,-1 0 19 16,5-2-11-16,-1 4-7 15,0 0-7-15,3 1-6 16,-1 1 1-16,0 2-1 15,0 4 5-15,1 1-5 16,-3 1 0-16,2 0 0 16,-3 7 8-16,3 11-8 15,0 3 0-15,0 7 0 16,4 7 0-16,-3-1 0 16,-2 3 12-16,1 0-13 15,-4-5 1-15,-3-5 8 16,-2-6-8-16,-2-7 0 0,0-4 6 15,-3-5-6-15,0-4 5 16,0-1 9-16,0 0 18 16,0 0 32-16,0 0 10 15,0-11-39-15,0-7-24 16,-3-3-12-16,0-4-1 16,0-2-15-16,0-2-12 15,3 2 13-15,0 0-2 16,0 1-10-16,0 2 16 15,9 2-10-15,0-2 1 16,9 5 5-16,-2-1 6 16,2 3 2-16,3 5 6 15,-3 2 0-15,6 8-2 0,-2 2 2 16,5 1 1-16,-5 16 0 16,2 4 0-16,-3 5 1 15,-3 2 6-15,-6 2-5 16,-5-1 4-16,-2-2 2 15,-1-2-8-15,-4-4 1 16,0-4 0-16,0-6 11 16,0-3-11-16,0-5 1 15,0-3-2-15,0 0 13 16,0 0 8-16,0-3-5 16,0-11-15-16,0-5-1 15,0-5-1-15,0-3 1 16,0-3-7-16,0 1-18 15,3-1 6-15,9 3 0 0,3 5 7 16,0 5 4-16,6 10 8 16,0 6 0-16,6 1 0 15,1 13 18-15,3 11 14 16,-1 5 0-16,-3 6 15 16,-2 2 0-16,-7 0 23 15,-3-4-30-15,-6-3-18 16,-3-6-3-16,-5-6-12 15,-1-7-7-15,0-8-147 16,0-3-507-16</inkml:trace>
  <inkml:trace contextRef="#ctx0" brushRef="#br0" timeOffset="22135.67">6791 6732 1415 0,'0'0'249'0,"0"0"-182"15,0 0-41-15,0 0-6 0,0 0 58 16,88-30 5 0,-70 4 8-16,-2-7-34 0,1-3-32 15,-4-3-14-15,-6 2-10 16,-4-1 6-16,-3 4-6 16,0 3 0-16,-4 3 1 15,-7 6-1-15,0 4 6 16,-3 5-6-16,2 2 5 15,2 5-6-15,1 3 0 16,0 3-19-16,6 0 10 16,0 9-10-16,3 8-12 15,0 11 31-15,0 7 3 16,10 8 22-16,8 4-6 16,6 5 6-16,7-3 9 0,2-7-6 15,3-7-13-15,0-9-8 16,2-11-1-16,-5-8-5 15,0-7 1-15,-3 0-2 16,-2-14-46-16,5-25-51 16,-8 5-171-16,-3-2-86 0</inkml:trace>
  <inkml:trace contextRef="#ctx0" brushRef="#br0" timeOffset="22378">7502 6212 1724 0,'0'0'328'0,"0"0"-271"16,0 0-35-16,0 0-16 15,103 6 0-15,-69-6 0 16,-1 0 0-16,-3 0-4 15,-2 0-2-15,-11 0-57 16,-5 0-183-16,-9 0-404 16,-3 0-63-16</inkml:trace>
  <inkml:trace contextRef="#ctx0" brushRef="#br0" timeOffset="22585.99">7550 6432 1629 0,'0'0'274'0,"0"0"-196"15,0 0-49-15,0 0 27 16,86 7 26-16,-51-7-24 16,-1 0-44-16,2 0-5 15,-3-5-9-15,4-9-6 16,-10 2-159-16,-3-1-537 0</inkml:trace>
  <inkml:trace contextRef="#ctx0" brushRef="#br0" timeOffset="23463.99">8306 6079 1234 0,'0'0'197'0,"0"0"-139"16,0 0-39-16,0 0-5 16,0 0 65-16,0 0 43 15,0 0-33-15,-15 86-33 16,14-65 0-16,1 1 11 15,0 4-1-15,0 1 6 16,0 1-29-16,0 0-5 16,0 1-11-16,4 0 2 0,5 0-2 15,3 0 0-15,2-1 2 16,2-1-8-16,3-3-11 16,-1-2 5-16,2-2-14 15,-1-3 0-15,2-3 6 16,4-2-6-16,-1-5 11 15,6 1-3-15,-2-3-3 16,2-4-5-16,1-1 0 16,1 0 0-16,-1 0 0 15,2-3 5-15,-3-5-5 16,-2 2 0-16,2-5-1 16,-5 0 2-16,-4-3 5 15,-3-2-7-15,-1-1 2 0,-6-2-1 16,-2-1 8-1,-1-1-7-15,-5-1-1 0,-3-3 0 16,0 2-1-16,0-2-8 16,0-2 2-16,-6 3 5 15,0-3-12-15,-5 2 3 16,-2-3 8-16,1 0-11 16,-1 1 2-16,-2-1 3 15,-3 2-6-15,4-1 7 16,-3 4 6-16,0 3 1 15,-2 1 0-15,-5 2-1 16,3 4 1-16,-6 2 11 16,-3 2 13-16,-1 6-9 15,-6 0 6-15,1 3-14 0,0 0 11 16,0 5-6-16,3 9-12 16,1 6-2-16,3 4-25 15,4 5-20-15,1 24-32 16,9-8-117-16,5 0-544 0</inkml:trace>
  <inkml:trace contextRef="#ctx0" brushRef="#br0" timeOffset="30792.48">2577 8506 1033 0,'0'0'271'0,"0"0"-202"16,0 0-50-16,0 0-6 0,0 0 6 15,0 0 6-15,19 0-11 16,-10 0 1-16,2-2 15 16,7-5 40-16,-2-3 9 15,5 0-2-15,0-6-36 16,0-3-9-16,1-4 3 16,2-7-13-16,-2-6 0 15,-2-3 2-15,-1-6-10 16,-4-5 1-16,-3-1-15 15,-6-2 10-15,0-1-10 16,-6 4 0-16,0 0-1 16,0 6-22-16,-9 6-7 15,-6 8 16-15,-1 5-2 16,-2 4 7-16,1 8 8 16,1 2 0-16,4 6 1 0,0 2 13 15,5 3-3-15,-1 0-1 16,-1 0-18-16,-1 7 9 15,4 10-205-15,-2 5 173 16,2 8 32-16,3 5 14 16,-1 6-14-16,3 3 10 15,1 4-8-15,0 2 16 16,7 6 6-16,8 0 5 16,4 0-4-16,4 0-12 15,1-7-4-15,1-5-3 0,2-7-5 16,-2-8 14-1,0-5-14-15,-2-7 12 0,1-3 12 16,-2-6 1-16,3-3-8 16,-5-4-8-16,2-1-3 15,-1 0 3-15,0-14-10 16,-3-2-130 0,-9-1-433-16</inkml:trace>
  <inkml:trace contextRef="#ctx0" brushRef="#br0" timeOffset="31146.86">3269 8151 1071 0,'0'0'397'0,"0"0"-281"16,0 0-73-16,0 0 5 16,0 0 1-16,0 0 32 15,0 0-36-15,42 5 60 16,-20 2-23-16,2 0-52 15,3-1-11-15,0-3-19 0,0 0 9 16,-5 1-8 0,-1-3-1-16,-9 0-123 0,-3 1-238 15,-6 1-447-15</inkml:trace>
  <inkml:trace contextRef="#ctx0" brushRef="#br0" timeOffset="31377.92">3308 8388 1292 0,'0'0'374'16,"0"0"-309"-16,0 0-54 16,0 0 13-16,0 0 43 15,0 0 38-15,0 0-27 0,97 5-31 16,-69-5-19-16,-4 0-14 15,1-3-14-15,-5-2 0 16,4-5-85-16,-8 0-286 16,-1 0-794-16</inkml:trace>
  <inkml:trace contextRef="#ctx0" brushRef="#br0" timeOffset="32430.6">4067 8157 348 0,'0'0'1487'16,"0"0"-1424"-16,0 0-63 0,0 0-42 15,0 0 42-15,0 0 28 16,15-72 43-16,-11 51-10 15,1-4-40-15,-2-3-6 16,3-2-14-16,-3 2 1 16,0 0 4-16,2 3-5 15,-4 6 5-15,2 3-5 16,-2 4-1-16,1 8 0 16,-2 2 0-16,0 2 1 15,0 0-1-15,0 11-2 16,0 5 2-16,0 4-1 15,0 2 1-15,1 4 1 16,2 4 5-16,2 7-4 16,2 5-2-16,1 7 1 15,7 4 1-15,-3 5-1 0,4 5-1 16,-1-2 0-16,3-1 0 16,-3-7-14-16,1-4 3 15,-2-9 10-15,-1-7 1 16,-4-10-1-16,0-4 1 15,-2-8 0-15,-4-4 0 16,-1-5 0-16,-2 1 1 16,0-3 11-16,-2 0-4 15,-9 0-8-15,-6 0-6 16,-2 0-5-16,-5 0 10 16,-2-3 0-16,-1 1 1 15,-1-2 0-15,3 0 0 0,1-3 0 16,9 4 0-16,2-2 0 15,4 2 2-15,4 2-2 16,2-1 0-16,0 2 1 16,3 0 0-16,0 0 0 15,0 0 1-15,0 0-2 16,0 0-2-16,0 0-8 16,11 0 10-16,4 0 1 15,4 0 8-15,5 0 4 16,1 0-12-16,2 0 12 15,-1 0-1-15,2 0 9 16,-1 0-5-16,-2 0 0 16,-3-7 2-16,-5 3 2 0,-1 2 8 15,-7-1-1-15,-3 3 1 16,-3-1-1-16,0 1 8 16,-3 0 13-16,0 0-4 15,0 0-2-15,0 0-23 16,0 0-10-16,0 0 0 15,1 0-9-15,-1 0 1 16,0 0 0-16,0 0 0 16,0 0-1-16,0 0 0 15,0 0-1-15,0 0-27 16,0 0-54-16,0-3-81 16,0-1-323-16,0 2-608 0</inkml:trace>
  <inkml:trace contextRef="#ctx0" brushRef="#br0" timeOffset="35246.42">22354 2473 952 0,'0'0'237'16,"0"0"-168"-16,0 0-51 15,0 0-8-15,0 0 41 16,0 0-11-16,0 0-15 16,68-50-2-16,-38 40 6 0,3 1-13 15,3 1-6-15,3 4-4 16,4 1-3 0,-3 3 4-16,2 3-1 0,-2 11-6 15,-5 6 0-15,-6 5 9 16,-9 3-9-16,-5 2 0 15,-12 3 6-15,-3 4 22 16,-9 3 30-16,-15 1 25 16,-6 0-9-16,-4-2-11 15,-2-5-35-15,2-8-16 16,7-4-1-16,3-8 8 16,8-8 11-16,8-2 6 15,4-4 11-15,4 0-19 0,0-4-28 16,0-11-44-1,3-4-288-15,9-1 248 0,5-1 52 16,7 1 20-16,3 5 12 16,6 2-1-16,4 6 0 15,5 5 0-15,4 2 1 16,1 13-1-16,3 13-7 16,-2 7 8-16,-5 8 2 15,-5 4-2-15,-9-1 1 16,-8-1 5-16,-10-3 4 15,-10-2 10-15,-1-4 20 16,-12 0 27-16,-15-3 13 16,-5 0 26-16,-9-2-82 15,-5-5-7-15,0-6-6 16,-5-6-4-16,1-9 15 0,1-3 22 16,5 0 16-16,7-12 16 15,4-6-36-15,7-1-40 16,7-2-35-16,9 1-34 15,2 3-79-15,8 0-110 16,0 5-272-16,8 6-113 0</inkml:trace>
  <inkml:trace contextRef="#ctx0" brushRef="#br0" timeOffset="35989.71">23344 2866 1091 0,'0'0'136'0,"0"0"-117"15,0 0-3-15,0 89 26 16,2-30 56-16,10 27-13 16,6 33-27-16,-2 12-22 15,-4 0-23-15,-3-17-6 16,-3-32-7-16,0-20 1 16,-2-16-1-16,-1-7 0 0,3 3 1 15,-1 1 0-15,1 4-1 16,0-11 0-16,-2-10 0 15,-2-7 1-15,-2-11 5 16,0-8-4-16,0 0 27 16,0-13 152-16,-5-13-130 15,-7-13-28-15,-1-11 1 16,-6-18 24-16,-5-18-7 16,3 5-4-16,1 8 5 15,5 10-6-15,5 17-10 16,3-9-1-16,-1-6-3 15,5 7-10-15,1 1-10 16,2 6-1-16,0-1-1 0,9 4 0 16,7 2-8-16,4 5-8 15,7 1-8-15,3 5-11 16,3 1 13-16,3 5 1 16,1 5 1-16,2 5-4 15,-2 7 3-15,-3 8-4 16,-1 0-5-16,-1 14 16 15,-3 9 13-15,-3 10-6 16,-4 4 7-16,-5 4 0 16,-6 1 1-16,-8 2 8 15,-3-3 9-15,0-1 12 16,-14-5-8-16,-5-4-7 16,-4-4 2-16,-6-6-2 0,-1-6-15 15,-1-5-5 1,-2-6-13-16,0-1-4 0,2-3-64 15,-6 0-121-15,7 2-105 16,6 1-442-16</inkml:trace>
  <inkml:trace contextRef="#ctx0" brushRef="#br0" timeOffset="38300.37">5902 8088 722 0,'0'0'176'0,"0"0"-119"15,0 0 6-15,0 0 67 16,0 0-23-16,0 0-44 16,0 0-34-16,0-20-12 15,0 15 9-15,0 0 6 16,4 0-7-16,1-1-16 15,-1 2 1-15,2-2-2 16,2 1 0-16,0 4-8 16,0 1 1-16,3 0-1 15,0 0 2-15,1 5-1 16,2 12 9-16,2 5-9 0,2 7 5 16,-3 5-6-16,6 4 3 15,-6 1 3-15,1-1-5 16,-5-2 6-16,-4-4-1 15,0-4-4-15,-4-5-1 16,-3-6 12-16,2-4 3 16,-2-7 18-16,0-3-11 15,0-2 19-15,1-1 21 16,-1 0 14-16,0 0 7 16,0-5-26-16,0-7-34 15,-4-5-18-15,-5-5-5 16,3-2 0-16,2-5-1 15,-1 0 0-15,2-2-13 0,0 1-6 16,3-1-3 0,0 3 1-16,0 2-23 0,9 2 11 15,2 1-2-15,2 3 13 16,-1 1-2-16,6 5 13 16,-2 1 9-16,4 10 1 15,-1 3 0-15,-1 0 1 16,6 8 0-16,-2 9 1 15,-2 7 0-15,-1 5 1 16,0 5 5-16,-5 3-6 16,-2 6 9-16,-2-1-3 15,-2-2-6-15,-2-3 2 16,-2-8-2-16,-1-6 9 16,0-10 11-16,-3-6-2 15,1-5-5-15,-1-2 11 0,0 0 7 16,0-2-2-16,0-12-15 15,-4-6-15-15,-2-3 0 16,0-7-1-16,2-2-5 16,2-4-7-16,-1-1-27 15,3-1 4-15,0 5-26 16,12 3 34-16,3 9 20 16,3 8 8-16,4 9 0 15,2 4-5-15,3 6 5 16,1 17 60-16,2 8 7 15,1 6-30-15,-5 6-7 16,-4 0 10-16,-4 3-5 0,-7-4-11 16,-5-2-13-16,-3-8-4 15,-3-6-5-15,0-6-2 16,0-5-67-16,0-8-196 16,0-4-525-16</inkml:trace>
  <inkml:trace contextRef="#ctx0" brushRef="#br0" timeOffset="38821.35">6894 8581 1497 0,'0'0'111'0,"0"0"-101"16,0 0-9-16,0 0 7 16,101-91 3-16,-80 58 32 15,-3-5-11-15,-5 0-15 16,-5-2-8-16,-4 2-8 15,-4 5 8-15,0 6 7 16,-4 2 17-16,-8 4 16 16,-3 2-4-16,-3 6-17 15,2-1-18-15,-1 4-9 0,1 5 2 16,5 5-3-16,1 0-10 16,1 5-6-16,5 12 15 15,-1 7 0-15,5 8 1 16,0 6 1-16,8 4 1 15,9 5 8-15,9 2 22 16,3-3 30-16,7-3 11 16,3-8-41-16,3-9-16 15,-3-9-8-15,-2-6-2 16,-3-8-5-16,-4-3 5 16,-6-3-6-16,4-25-76 15,-7 2-254-15,-6-2-771 0</inkml:trace>
  <inkml:trace contextRef="#ctx0" brushRef="#br0" timeOffset="39126.92">7595 8118 1365 0,'0'0'691'0,"0"0"-602"0,0 0-72 16,0 0-8-16,0 0-8 16,0 0 21-16,104-11-4 15,-70 8-3-15,1 0-14 16,-4 0 7-16,-1 3-8 15,-5 0-1-15,-8 0-30 16,-4 0-64-16,-7 0-149 16,-3 6-294-16</inkml:trace>
  <inkml:trace contextRef="#ctx0" brushRef="#br0" timeOffset="39377.11">7687 8296 894 0,'0'0'732'0,"0"0"-633"15,0 0-69-15,0 0 27 16,0 0 68-16,0 0 7 16,94 29-37-16,-55-25-30 15,3-1-38-15,-2-3-15 16,2 0 3-16,-8 0-7 15,-4-5-8-15,-8-1 0 16,2-1-7-16,-6 1-92 16,-7 4-418-16</inkml:trace>
  <inkml:trace contextRef="#ctx0" brushRef="#br0" timeOffset="40712.67">8514 8158 1064 0,'0'0'318'0,"0"0"-205"16,0 0-13-16,0 0 37 15,0 0-11-15,0 0-9 16,0 0-32-16,0 0-37 15,0 0-6-15,0 0-8 16,0 0-3-16,0 0-3 16,0 0-14-16,0 0-2 15,0 0-6-15,0 2-5 16,4 1-1-16,8-1 1 0,4 1 0 16,4 0 1-1,5 0 5-15,0 0-6 0,-1-3 1 16,-3 0 4-1,-1 0 1-15,-5 0-1 0,-4 0 0 16,-3 0 15-16,-2 0-6 16,-6 1 1-16,3-1-4 15,-3 0 0-15,0 0 2 16,0 0-2-16,0 0-6 16,0 0-5-16,0 0-1 15,0 0-5-15,0 0-70 16,2 0-181-16,2-2-429 0</inkml:trace>
  <inkml:trace contextRef="#ctx0" brushRef="#br0" timeOffset="41432.28">9126 8136 1356 0,'0'0'530'16,"0"0"-435"-16,0 0 6 0,0 0-56 15,0 0 8 1,0-75 13-16,0 45-29 0,0-3-18 15,0 2-10-15,0 1-8 16,0 4 1-16,0 7 4 16,0 2-4-16,0 6-1 15,0 4 8-15,0 3-9 16,0 4 1-16,0 0-1 16,0 0-6-16,2 15 5 15,4 9-1-15,2 7 1 16,1 6 0-16,2 6-1 15,0 4 1-15,2 4 0 16,-4-1 0-16,0 0-13 16,1-4 13-16,-2-4-1 15,-2-6 1-15,-1-5-5 0,-4-5 5 16,1-8 1-16,-2-4 0 16,0-4-6-16,0-3-33 15,-2-2-12-15,-10 1 7 16,-3-3-15-16,-1 0 15 15,-5-3-3-15,-1 0 11 16,2 0 17-16,1 0 19 16,1 0 0-16,7 0 0 15,2 0 6-15,5 0 4 16,1 0 2-16,1 0 10 16,2-1-7-16,0-1-6 15,0 1 2-15,0-1-10 16,9-1 21-16,3 0 19 0,8 0-1 15,3 2-9-15,2-1-2 16,3 0 5-16,2 1-13 16,-2-2-14-16,-1 1-5 15,-5 0-1-15,-5 1 0 16,-4-1-1-16,6 0-95 16,-5 1-276-16,-5-1-703 0</inkml:trace>
  <inkml:trace contextRef="#ctx0" brushRef="#br0" timeOffset="41719.11">9714 8422 1285 0,'0'0'362'16,"0"0"-222"-16,0 0-20 15,0 0-25-15,33 98 12 16,-25-67-8-16,-1 2-34 16,-1-2-30-16,-3-6-19 15,0-5-10-15,0-7-6 16,0-13-43-16,0 0-206 15,0-14-412-15</inkml:trace>
  <inkml:trace contextRef="#ctx0" brushRef="#br0" timeOffset="42211.73">10081 8107 1317 0,'0'0'397'15,"0"0"-397"-15,0 0-43 16,-1 72 43-16,1-41 25 0,0 2 115 16,0 0-7-16,6-1-45 15,8 1-54-15,6-3-15 16,5-3-13-16,4-3-5 15,2-7 0-15,5-5-1 16,1-6 0-16,-1-6-1 16,0 0-11-16,-5-10-4 15,-1-9 4-15,-6-6 11 16,-5-5-1-16,-3-7 2 16,-5-2 9-16,-6-4 11 15,-5 0 8-15,0 2 30 16,-8 0 8-16,-9 2 5 15,-6 2-10-15,-6 4-10 0,-2 2-7 16,-2 4-1 0,-1 8-13-16,-3 4-18 0,1 7-12 15,0 8-1-15,2 0-16 16,2 13 5-16,1 11-5 16,9 2-14-16,4 4-19 15,3 2-35-15,10 7-75 16,4-5-382-16,1-6-701 0</inkml:trace>
  <inkml:trace contextRef="#ctx0" brushRef="#br0" timeOffset="42538.87">10997 8389 1921 0,'0'0'297'0,"0"0"-211"16,27 100-51-16,-12-56-17 15,-3-2 21-15,-2-4 2 16,0-4-23-16,0-5-17 0,-4-6-1 16,-2-9-19-16,-1-9-39 15,1-8-112-15,-1-16-331 16,-1-1-564-16</inkml:trace>
  <inkml:trace contextRef="#ctx0" brushRef="#br0" timeOffset="42792.62">11392 8238 1547 0,'0'0'591'0,"0"0"-517"16,0 0-51-16,84-6-12 0,-45-2-10 15,4-2 8-15,0 2 12 16,-1-2-1-16,-3 1-11 16,-5-1-9-16,-6 1-5 15,-7 1-38-15,-9-6-60 16,-7 1-176-16,-5 2-484 0</inkml:trace>
  <inkml:trace contextRef="#ctx0" brushRef="#br0" timeOffset="43032.94">11552 7989 1101 0,'0'0'1051'16,"0"0"-906"-16,0 0-104 15,0 0-26-15,-3 82-2 16,12-39 41-16,-2 4 16 15,2 2-27-15,0-2-28 16,-1-3-7-16,-1-7-8 16,-1-6-24-16,3-10-44 15,1-13-64-15,0-4-344 16,0-4-811-16</inkml:trace>
  <inkml:trace contextRef="#ctx0" brushRef="#br0" timeOffset="43700.11">12143 8029 1375 0,'0'0'309'0,"0"0"-119"16,6-87-56-16,-6 56-20 0,0 1 25 15,0 5-24-15,0 2-29 16,0 6-38-16,-2 3-26 16,1 5-20-16,-2 4 7 15,1 2-8-15,-1 3-1 16,3 0 0-16,-3 10-79 15,3 12 56-15,0 11 23 16,0 11 9-16,3 7 0 16,9 3-9-16,1 5 0 15,4 0-11-15,1-3 10 16,0-3-2-16,1-7 2 16,-1-5 1-16,-2-5-8 15,1-7-7-15,-7-5 8 0,-1-6 6 16,-2-6 1-1,-7-3 0-15,0-3-17 0,0-5-10 16,-11-1 15-16,-6 0 2 16,-5 0 2-16,-3 0 2 15,-2-1 6-15,0-4 0 16,3 2 0-16,0 3 2 16,5-3 4-16,4 3-6 15,3 0 1-15,4 0 0 16,7 0-1-16,1 0 1 15,0 0-1-15,12-3 25 16,9-5-7-16,9-3-4 0,5-5 3 16,7 0-5-1,3-1-11-15,2 3 1 0,-3 4-1 16,-2 5 0-16,-5 5-1 16,-4 0-10-16,-4 13-76 15,-9-1-10-15,-5 5-651 0</inkml:trace>
  <inkml:trace contextRef="#ctx0" brushRef="#br0" timeOffset="47761.32">4124 6827 773 0,'0'0'415'16,"0"0"-227"-16,0 0-67 16,0 0 61-16,0 0-35 15,0 0-84-15,0 0-20 16,-9 0 12-16,5 0-2 15,-1 1-3-15,-4 3-19 0,-2-1-3 16,-5 4-17-16,1 0 0 16,0 2-11-16,3-1 2 15,1-1-1-15,0 2-1 16,3-1 1-16,-2-1-1 16,4 0-2-16,0-2-4 15,5 0 5-15,-1 1-1 16,2 1-17-16,0 0-38 15,0 1-15-15,0 0-13 16,0-1 7-16,0-2 49 16,9 0 23-16,0 2-2 15,3-3 7-15,5 2 0 16,-1-1 1-16,-1 0 0 16,3-2 1-16,-2 2 2 15,-1-1-2-15,6 1-1 0,-3-2 2 16,3 1-1-16,-1 2 0 15,-3 3 5-15,2-2 0 16,-2 3 3-16,-2 1 0 16,-5 0 4-16,0-1 0 15,-2 1-3-15,-2-1 3 16,-3 2-2-16,0-1-3 16,2 0 0-16,-4 1-2 15,-1 2 1-15,0-3-6 16,0 0 0-16,0-1 1 15,0 2-1-15,-1-3 5 16,-7 2-6-16,2-2 0 16,-3 1 0-16,-1-2-12 0,-1 0 5 15,-1-5 14 1,0 2 15-16,0-3 7 0,-4 0-4 16,4-2-5-16,-3 0 17 15,-3 0-15-15,3 0 15 16,-3-3 6-16,-1-3-18 15,-2-3-10-15,3 2-14 16,-3-2 12-16,2 1-1 16,1 0-3-16,0-3-9 15,0 1 1-15,5 0 1 16,1 2 0-16,0 0 4 16,3 1-6-16,6 0 0 0,0 3 0 15,0 1-1-15,3 1 1 16,0 2-2-16,0 0 1 15,0 0-15-15,0 0-19 16,3 0-67-16,15-8-96 16,-3 3-156-16,1 0-556 0</inkml:trace>
  <inkml:trace contextRef="#ctx0" brushRef="#br0" timeOffset="48341.83">4227 6844 436 0,'0'0'286'0,"0"0"-194"16,0 0-5-16,0 0 77 16,0 0 20-16,0 0-26 15,0 0-45-15,0 0-5 16,-3 0-4-16,-2 0-5 16,1 0-11-16,-1 0-40 15,-2 0-29-15,-2 0 2 16,0 0-8-16,1 1-3 15,-3 3-4-15,0 0-6 16,-2 2 2-16,4 1 5 16,-3 0-5-16,0 2 5 15,0-1-6-15,1 1 0 0,1-2 0 16,1-1-1 0,0 1 0-16,6-4 0 0,-1 2-12 15,1 1-37-15,3 3-127 16,0-1-145-16,0 0-388 0</inkml:trace>
  <inkml:trace contextRef="#ctx0" brushRef="#br0" timeOffset="50570.89">4048 9208 557 0,'0'0'200'0,"0"0"-136"16,0 0-41-16,0 0 27 15,0 0 140-15,0 0-25 16,0 0-38-16,15 82-40 16,-11-50-30-16,2 6-3 15,0 7 8-15,1 6-18 0,-2 2 16 16,-2 3 25-16,3 1-37 16,0 1-19-16,3-3-16 15,-2-4 1-15,1-5-13 16,-1-9 9-16,-2-6-4 15,2-9-5-15,-4-5 0 16,0-9-1-16,-1-4 1 16,-2-4-1-16,1 0 0 15,-1 0-9-15,0-4-21 16,0-13-23-16,0-7-61 16,-3-7-49-16,-10-22-142 15,2 8-217-15,1 4-165 0</inkml:trace>
  <inkml:trace contextRef="#ctx0" brushRef="#br0" timeOffset="51148.41">4055 9350 489 0,'0'0'335'0,"0"0"-220"15,0 0-79-15,0 0 50 16,0 0 47-16,0 0-49 15,14-72-22-15,-5 62-24 16,1 2 14-16,-1-1-10 16,5 2-1-16,2 1-9 15,-1 3 1-15,4 0-5 0,2-1-11 16,-1 4 2-16,0 0 6 16,1 0-24-16,-1 0 15 15,-1 7-5-15,5 2 5 16,-2 2-5-16,-1 3 61 15,-2 2-34-15,-2 4-19 16,-1-1-6-16,-5 4-3 16,-4-1-2-16,-1 3 2 15,-3-3 0-15,0 1 2 16,-3-2-2-16,0-2 9 16,0 0-3-16,-3-3-4 15,-3-2 0-15,-4-3 4 16,-4-1 5-16,-5-3 2 15,-2 1-13-15,-6-5-9 16,2 0 11-16,-2-2-11 0,2-1 5 16,1 0 1-16,1 0 5 15,1 0 4-15,1 0-9 16,-1-1-7-16,4-4 0 16,0 1 0-16,6-1 0 15,3 0 0-15,2 3 1 16,2 0 5-16,2 1-6 15,3 1 2-15,0 0-2 16,0 0 0-16,0 0-7 16,0 0-20-16,0 3-78 15,0 9-163-15,3 0-501 0</inkml:trace>
  <inkml:trace contextRef="#ctx0" brushRef="#br0" timeOffset="71136.67">13731 8114 1205 0,'0'0'205'15,"0"0"-147"-15,0 0-44 16,0 0-4-16,32-2 18 16,-16 2 52-16,4 0 2 15,3 0-2-15,6 0-23 0,0 0-5 16,4 6-15 0,2-2-16-16,0 0-11 0,1-1-9 15,-2-1 8-15,-1-2-7 16,-2 0-1-16,-4 0 6 15,-5 0-6-15,-5 0-1 16,-4 0-16-16,-13 0-104 16,0 0-163-16,-1 0-552 0</inkml:trace>
  <inkml:trace contextRef="#ctx0" brushRef="#br0" timeOffset="71780.73">13867 8006 914 0,'0'0'180'15,"0"0"-129"-15,0 0-51 16,0 104 1-16,0-66 17 15,0-4 66-15,0 0 11 16,0-5-42-16,0-8-35 16,0-5-9-16,0-8-7 15,0-5-1-15,0-3 14 16,0 0-4-16,1-11-2 0,1-11-3 16,-2-6-5-16,0-5 0 15,0-1 6-15,0 1-1 16,-2 1 1-16,-4 2 7 15,-4 3 9-15,1 4-4 16,0 6 1-16,-1 3 16 16,-1 4 36-16,2 6-12 15,-3 4-22-15,0 0-3 16,-1 3-35-16,-5 13-2 16,-3 5-27-16,0 1 28 15,2 2 1-15,-2 0 0 16,4-2 2-16,1-3-1 15,4-2 0-15,2-3-1 0,4-3 1 16,1-5-1-16,4-2 0 16,1-3-1-16,0 2-37 15,0 0-29-15,12 0 47 16,3 3 19-16,4 3 1 16,-1 1 0-16,3 3 0 15,1 1 0-15,4-1 1 16,2 0 24-16,2-2 30 15,0-2 24-15,0-1-16 16,-2-5-13-16,-4 0-20 16,-5-3-18-16,-4 0-6 15,7 0-6-15,-8-7-244 16,-1-3-1035-16</inkml:trace>
  <inkml:trace contextRef="#ctx0" brushRef="#br0" timeOffset="72531.25">14805 8144 768 0,'0'0'189'0,"0"0"-96"16,0 0 21-16,14 99 22 16,2-65-50-16,3 0-47 15,5-3 6-15,4-2 6 16,4-5-7-16,-1-5-14 15,2-5-11-15,0-9 1 16,-5-5 10-16,-1-3 18 16,-5-19 45-16,-7-10-5 15,-3-9-32-15,-6-8-5 0,-6-2-2 16,0 2-15-16,-15 2-10 16,-6 6-9-16,-6 7 8 15,-1 9 16-15,-5 8-11 16,2 7 19-16,-5 6 9 15,6 4-47-15,2 1 9 16,4 16-14-16,5 6-4 16,5 6-29-16,7 5-44 15,7 17-45-15,0-7-368 16,12-8-330-16</inkml:trace>
  <inkml:trace contextRef="#ctx0" brushRef="#br0" timeOffset="73109.45">15379 8013 758 0,'0'0'367'0,"0"0"-222"15,0 0-86-15,-10 89-15 16,10-51 30-16,7 7-13 16,8-1-18-16,4 1-24 0,1-2-11 15,-1-7-7-15,-1-6 0 16,-7-10 0-16,-5-8-1 16,-6-8 1-16,0-4 5 15,-5-2-6-15,-14-15 0 16,-4-7-13-16,-4-5 3 15,-1-7 10-15,1 1 9 16,4-1-3-16,3 4 2 16,8 2 0-16,6 5-7 15,6 3-1-15,0 2-1 16,11 4 0-16,8 2 0 16,3 0-7-16,4 3 1 15,4 2 6-15,1 2 1 0,1 6-1 16,1 1 0-1,-3 0 1-15,-6 11 0 0,-1 7 0 16,-6 4 1-16,-4 8 0 16,-4 4 10-16,-1 6 18 15,0 2-1-15,1 2 46 16,4-2-11-16,2-3-32 16,6-8-11-16,4-11-9 15,1-7-4-15,2-11-6 16,-1-2 1-16,-2-19-2 15,-4-36-156-15,-9 5-380 16,-7-1-447-16</inkml:trace>
  <inkml:trace contextRef="#ctx0" brushRef="#br0" timeOffset="73275.75">15592 7814 544 0,'0'0'1432'15,"0"0"-1232"-15,0 0-200 16,0 0-52-16,0 0-80 16,0 0-39-16,0 0-112 15,17 3-25-15,-2 4-380 0</inkml:trace>
  <inkml:trace contextRef="#ctx0" brushRef="#br0" timeOffset="74026.31">15888 8249 1053 0,'0'0'192'0,"0"0"-151"16,0 0-41-16,95 21-7 16,-64-21 7-16,-3-10 20 15,-1-10 15-15,-5-6 13 16,-5-3-11-16,-6-3-12 15,-8 3-11-15,-3 0 17 16,0 4 31-16,-14 4 65 16,-6 4 7-16,-4 5-37 15,-1 4-7-15,0 7-10 0,2 1-33 16,2 9-22 0,6 11-18-16,3 11-6 15,8 10 0-15,4 7-1 0,0 6 6 16,17 6 0-16,8-1-4 15,4-3-1-15,5-9 0 16,1-11-1-16,-1-11-5 16,-1-11-4-16,-2-14-1 15,-4 0 10-15,-3-12-1 16,-6-15 1-16,-3-9 0 16,-5-11-1-16,-2-7-7 15,-4-2 7-15,2-2 0 16,-3 5 1-16,3 7 6 15,0 9-6-15,2 13 2 16,2 12-2-16,2 12 0 0,3 1 0 16,0 27 0-16,4 12 6 15,-2 7-5-15,-1 4 1 16,-1 0 0-16,-2-4-1 16,-2-8 5-16,-2-7-6 15,-2-11 1-15,-3-10-1 16,1-8 0-16,-3-3 0 15,-1-10 1-15,1-15 0 16,1-11 0-16,0-7 0 16,1-6-1-16,2-1-4 15,1 3-29-15,2 8-21 16,2 8 30-16,4 14 23 16,0 12-9-16,3 5 9 0,2 25 1 15,1 13 28-15,3 10 26 16,0 8-16-16,-2-1-11 15,-1-3-12-15,2-9-8 16,-4-11 0-16,-1-13-7 16,0-13-11-16,0-21-91 15,-3-15-203-15,-6-6-474 0</inkml:trace>
  <inkml:trace contextRef="#ctx0" brushRef="#br0" timeOffset="74228.47">16839 7467 1685 0,'0'0'347'0,"0"0"-282"15,0 0-65-15,6 75 0 16,14 11 13-16,7 38 50 16,8 11-8-16,-3-2-14 15,-4-22-41-15,-11-38-6 16,-6-20-63-16,-2-2-126 15,-4-18-149-15,-2-3-373 0</inkml:trace>
  <inkml:trace contextRef="#ctx0" brushRef="#br0" timeOffset="74860.19">16943 8228 1711 0,'0'0'226'0,"0"0"-226"15,0 0-85-15,0 0-7 16,87-77 92-16,-64 72 25 16,-5 5 34-16,1 0-7 15,2 7-14-15,-1 11-8 16,-1 8-7-16,0 5 1 16,-2 4-4-16,0 2-4 15,2-4-9-15,1-5-7 16,4-6-5-16,4-10-27 15,4-12-19-15,1 0-17 16,-2-17-28-16,-1-14-24 16,-4-8 43-16,-4-4 36 0,-6-6 35 15,-6 3 6-15,-6 0 56 16,-4 7 73-16,-7 4-9 16,-12 5 2-16,-10 6-8 15,-6 7-31-15,-5 10-5 16,-2 7-40-16,-1 11-30 15,5 21-8-15,7 10-11 16,7 8 0-16,11 6-3 16,8 0 14-16,5-3 6 15,2-8-5-15,13-10-1 16,5-12-12-16,6-15-20 16,2-8 7-16,0-5-11 15,2-18-30-15,-4-10-53 0,-2-4 17 16,-4-5-2-1,-6 0 61-15,-5 6 43 0,-3 3 53 16,-3 8 82-16,-3 13 5 16,1 10-47-16,4 2-61 15,1 18-17-15,7 12-3 16,2 11-5-16,6 0-5 16,4-2 4-16,2-7-6 15,1-8 0-15,2-10-17 16,-4-10-58-16,2-4-59 15,5-19-97-15,-8-7-129 16,-4-3-556-16</inkml:trace>
  <inkml:trace contextRef="#ctx0" brushRef="#br0" timeOffset="76248.78">17772 8003 916 0,'0'0'648'16,"0"0"-414"-16,0 0-128 15,0 0-93-15,0 79 0 16,6-28 9-16,3 4 70 15,3 3 27-15,7-3-20 16,2-7-45-16,0-12-22 16,4-11-24-16,1-11-8 15,-3-10-10-15,1-4 2 16,-3-9-46-16,-2-18 8 16,-3-12-33-16,-5-6-6 15,-3-6 48-15,-4-2-21 16,-2 5 27-16,-2 7 23 0,0 13 8 15,0 12 13-15,3 16-3 16,1 3-9-16,7 25 0 16,-1 11 17-16,6 7-2 15,1-1 16-15,4-3-7 16,-1-9 9-16,3-11-2 16,1-7-1-16,0-12-16 15,0-3-9-15,-3-15-6 16,-1-10 0-16,0-8-25 15,-8-8-9-15,-2-2 0 16,-2-4 7-16,-5 4-7 16,-3 6-5-16,0 10-2 15,1 11-3-15,2 16-20 0,2 2 13 16,4 25 35 0,4 9 16-16,1 10 15 0,2-1 32 15,0-2 5-15,4-8-12 16,-1-7-17-16,-1-13 2 15,3-9 8-15,-5-6-11 16,1-7-13-16,-5-15-9 16,-2-5-99-16,-6-6 99 15,-4-4 2-15,0-2 11 16,-6 2-1-16,-11 3 1 16,-9 7 24-16,-7 9 64 15,-4 7-16-15,-5 6-45 16,-2 5-40-16,5 0 0 15,6 9-9-15,9 5 9 0,9-4-1 16,9-2-11-16,6-2-7 16,0-3 0-16,14-3-5 15,5 0 12-15,10 0 2 16,3-7 1-16,7-3-31 16,-2 2-25-16,2 3-22 15,0 5 45-15,-1 0 40 16,-3 17 2-16,-2 8 22 15,-3 8 32-15,-5 7-5 16,-5 5 6-16,-6-2 4 16,-3 0-4-16,-4-8-8 15,-1-9-22-15,-2-7-15 16,3-13-5-16,0-6-5 0,3-11-6 16,1-19-16-1,1-11-27-15,3-7-60 0,-2-2-46 16,3 3 4-16,0 6 71 15,0 8 80-15,0 12 68 16,4 13 60-16,-3 8-14 16,3 8 0-16,2 19-28 15,1 8-17-15,-1 3-17 16,4-1-24-16,-3-3-7 16,3-8-8-16,-1-6-4 15,0-8-8-15,-2-5 0 16,1-5-1-16,-2-2-17 15,0 0 16-15,-4-14-11 16,0-3-2-16,-4-7-20 16,-7-2-11-16,-3-2 14 0,-4-4 25 15,0 1 6-15,-11 3 16 16,-6 3 7-16,-2 4 9 16,1 6-1-16,4 10-17 15,5 5-13-15,2 7-1 16,4 21 0-16,3 10-1 15,0 3 1-15,3 5 1 16,9 1-1-16,2-2 8 16,3-6-6-16,4-6 5 15,0-7-7-15,3-8 1 16,3-5 7-16,0-7-8 16,-1-6-12-16,0 0-21 15,-4-14-2-15,-1-9-55 0,-6-12-120 16,0-6 139-16,-1-10 39 15,0-6 31-15,3 3 0 16,2 4 1-16,2 11 1 16,-1 14 45-16,2 11 46 15,2 14 18-15,-1 6-26 16,0 22-29-16,1 9-3 16,-2 4-15-16,-4 4 1 15,-6-4-9-15,-3-5 2 16,-6-5-28-16,-3-5-3 15,0-9-37-15,-15-9-45 16,-31-8-84-16,5-5-332 0,-5-12-807 0</inkml:trace>
  <inkml:trace contextRef="#ctx0" brushRef="#br0" timeOffset="76595.7">17978 7721 1859 0,'0'0'500'15,"0"0"-381"-15,0 0-27 16,0 0-46-16,0 0-1 16,0 0-11-16,0 0-18 15,1 0-16-15,4 4 0 16,-1 15-76-16,-4-2-126 15,0 3-622-15</inkml:trace>
  <inkml:trace contextRef="#ctx0" brushRef="#br0" timeOffset="84680.03">9142 8840 742 0,'0'0'305'0,"0"0"-178"0,0 0-20 15,0 0 28-15,0 0 0 16,0 0-17-16,0-1-47 16,0 1-22-16,0 0-6 15,0 0 12-15,0 0-4 16,0 0-20-16,0 0-6 16,0 0-6-16,0 0 5 15,0 1 4-15,0 7-3 16,0 4-4-16,0 2-1 15,0 3-4-15,0 3-15 16,-5 2 11-16,2 6-11 16,-3 1-1-16,-6 5 0 15,0 4-1-15,-4 1-35 16,-2 0-19-16,-3 2 30 16,-1-4 25-16,-1-3 0 0,-1-4 7 15,2-5-7-15,3-2 1 16,2-6 0-16,7-4 0 15,1-6 13-15,4-5-8 16,4-1-6-16,1-1 2 16,0 0-2-16,0 0-10 15,0 0 3-15,0 0-34 16,0 0-35-16,0 0-116 16,0-1-89-16,0-3-400 0</inkml:trace>
  <inkml:trace contextRef="#ctx0" brushRef="#br0" timeOffset="85543.7">8754 9221 918 0,'0'0'323'0,"0"0"-222"16,0 0-66-16,0 0 4 15,0 0 38-15,0 0-17 16,0 0 20-16,35 14 13 0,-18 2 4 16,5 6-27-16,0 1-29 15,0 0-22-15,-2 2-10 16,-2-4 0-16,-6-3-8 15,-3-2 1-15,-1-7-2 16,-4-3-6-16,-3-1 6 16,1-4-16-16,-2-1-5 15,0 0 1-15,0 0-4 16,-2 0-51-16,-8-6-79 16,-2-5 39-16,-4-2 23 15,2-2 11-15,2 1 33 16,-1 0 41-16,1 3 7 15,5 4 55-15,2 2-16 0,1 3 38 16,1-1 0 0,0 3-11-16,0 0 17 0,-2 0-40 15,1 3-16-15,-5 5-21 16,3 3-5-16,1 6 1 16,-1 3 0-16,2 2 0 15,-3 3 10-15,1-3-11 16,1 0-1-16,-1-5 0 15,0 0 8-15,4-6-7 16,-2-3 1-16,1-4-2 16,2-1 0-16,1-3 8 15,0 0-8-15,0 0 0 16,0 0 1-16,0 0-1 16,0 0 7-16,0 0-7 15,0 0 2-15,0 0-2 0,4 0 0 16,8 0 0-16,2 3 1 15,3 0 7-15,4-1-7 16,2-2 6-16,4 0-6 16,2 0 0-16,1-2 5 15,0-4-6-15,-2-5 0 16,-1 2 0-16,0-1 1 16,-3 2-1-16,-5 3 7 15,-1 1 64-15,-6 4-12 16,-2 0-14-16,-5 0 5 15,-2 0 9-15,0 0 5 16,-3 0-4-16,0 0-13 16,0 0-13-16,0 0-16 0,0 0-9 15,0 0-9-15,0 0-50 16,0 0-172-16,-8 2-547 0</inkml:trace>
  <inkml:trace contextRef="#ctx0" brushRef="#br0" timeOffset="86234.97">7950 9804 116 0,'0'0'991'0,"0"0"-789"15,0 0-130-15,0 0-44 16,0 0 4-16,0 0 33 16,0 0-14-16,10 40 3 15,-5-15-24-15,3 6 5 16,0 8-3-16,1 8 28 16,3 4-9-16,-2 5-10 15,1 3-14-15,2 2-1 16,-2 0-10-16,-2-2-7 0,-1-6 0 15,-3-4 1-15,1-8 0 16,0-6 9-16,-1-7-13 16,0-8-5-16,-2-6 5 15,0-2-5-15,-1-5-1 16,-1-3 0-16,-1-1 2 16,0-2-1-16,0-1 0 15,0 0 0-15,0 0-1 16,0-4-50-16,0-10-86 15,-13-22-97-15,1 5-123 16,3-1-314-16</inkml:trace>
  <inkml:trace contextRef="#ctx0" brushRef="#br0" timeOffset="86759.95">7960 10011 844 0,'0'0'181'16,"0"0"-136"-16,0 0-37 15,0 0 13-15,0 0 96 16,0 0-11-16,0 0-31 16,58-63-18-16,-38 54 11 15,2 0-4-15,4 3 32 0,5 1 6 16,4 5-43-1,1 0-15-15,0 0-9 0,-3 6-13 16,-2 5-8-16,-4 3-5 16,-6 1 0-16,-6 3 1 15,-2 3 9-15,-7 6 19 16,-4-1 3-16,-2 6-14 16,-3 1-17-16,-15 1-9 15,1-4 10-15,-6-1-5 16,-3-4-4-16,1-5 2 15,-3-6 5-15,1-6-5 16,0-5-3-16,3-3-1 16,2 0 0-16,1-4 0 15,4-6 0-15,4 0 0 16,4 2-1-16,3 1 2 0,1 2-1 16,4 1 6-16,-2 3-6 15,3 1 1-15,0 0-1 16,0 0 0-16,0 0-28 15,0 0-53-15,0 0-58 16,6 0-55-16,11 0-35 16,-1 0-374-16,-3 0-279 0</inkml:trace>
  <inkml:trace contextRef="#ctx0" brushRef="#br0" timeOffset="87218.87">8445 10186 1242 0,'0'0'302'16,"0"0"-224"-16,0 0-66 15,0 0-3-15,0 0 11 0,0 0 33 16,0 0 11 0,37 26 29-16,-17-6-25 0,3 4 2 15,7 5-3-15,3 2-33 16,3 5 5-16,4 1-8 15,-1 1-14-15,-5-4-6 16,-4-2-10-16,-2-6 1 16,-6-3 5-16,-5-9-6 15,-6-2 0-15,-4-5 0 16,-1-3 7-16,-6-1-7 16,3-3 0-16,-3 0 0 15,0 0-1-15,0 0-57 16,0-14-125-16,-6-3-162 15,1 0-424-15</inkml:trace>
  <inkml:trace contextRef="#ctx0" brushRef="#br0" timeOffset="87729.85">8761 10152 540 0,'0'0'599'16,"0"0"-429"-16,0 0-105 16,0 0 9-16,0 0 36 0,0 0 49 15,0 0-38-15,-25 50-33 16,17-30-31-16,-2 6-7 15,1 0 20-15,-4 4-28 16,-1 2-13-16,-2 1-8 16,1 1 7-16,-1 0-16 15,-1 2-2-15,1-2-1 16,1-2-8-16,0-3 17 16,4-1-2-16,1-7-4 15,1-3 2-15,3-5 6 16,0-1 7-16,3-5-12 15,0 0-6-15,0-4 6 16,1 1 5-16,1-1-11 16,-1-2 9-16,2 0-8 0,0-1-1 15,0 0-7-15,0 1-2 16,0-1 6-16,0 0-5 16,0 0 0-16,0 0-1 15,0 2 0-15,0-2-5 16,0 0-52-16,0 0-85 15,0 0-183-15,0 0-428 0</inkml:trace>
  <inkml:trace contextRef="#ctx0" brushRef="#br0" timeOffset="88908.03">10381 8676 694 0,'0'0'391'15,"0"0"-224"-15,0 0-101 16,0 0-27-16,0 0 22 15,0 0 10-15,0 0-24 16,0 0-22-16,0 0-17 16,0 9 4-16,0 9 11 15,3 11 50-15,3 10 37 0,-1 11-42 16,2 6-30 0,-1 6-5-16,1 2-11 0,1-2-9 15,-1 1-4-15,2-7-9 16,-1-8 1-16,-1-4-1 15,-1-7 0-15,0-7 0 16,-3-9-1-16,0-7-13 16,0-4-34-16,-3-6-91 15,0-4-66-15,0 0-178 16,0-3-332-16</inkml:trace>
  <inkml:trace contextRef="#ctx0" brushRef="#br0" timeOffset="89217.21">10308 9186 689 0,'0'0'206'15,"0"0"-139"-15,0 0-14 16,0 0 124-16,0 0 7 15,0 0-64-15,0 0 5 16,34 29-7-16,-19-14-23 16,6 2-7-16,3 0-11 15,0 2-29-15,4 0-13 16,-2-2-19-16,-3-2-9 0,-5 0-5 16,-1-4 4-16,-7-3-6 15,-1-3-37-15,-5-5-175 16,-2 0-147-16,1-3-368 0</inkml:trace>
  <inkml:trace contextRef="#ctx0" brushRef="#br0" timeOffset="89448.18">10600 9211 1053 0,'0'0'282'0,"0"0"-228"0,0 0-24 16,0 0-20 0,-10 79 27-16,5-50 5 0,-2 1 6 15,1-1-6-15,0 1 0 16,3-3-5-16,-2-4-18 16,1-3-19-16,-3 0-9 15,1-4-182-15,-2-5-577 0</inkml:trace>
  <inkml:trace contextRef="#ctx0" brushRef="#br0" timeOffset="90897.61">9962 9985 920 0,'0'0'326'0,"0"0"-223"16,0 0-67-16,0 0-14 15,0 0 14-15,0 0 3 0,0 0 41 16,0 52-29-16,3-25-22 16,6 10 18-16,0 19-22 15,4 24 10-15,5 26 16 16,-1 10-10-16,-1-7-19 16,-4-23-15-16,-3-30-6 15,-3-14-1-15,-2-6 1 16,1-2 5-16,1 4-6 15,-1-5-1-15,-2-8-10 16,0-10-22-16,-1-9-29 16,-2-6-74-16,0-9-30 15,0-10-85-15,-2-3-241 0</inkml:trace>
  <inkml:trace contextRef="#ctx0" brushRef="#br0" timeOffset="91296.04">9926 10166 386 0,'0'0'305'15,"0"0"-139"-15,0 0-58 16,0 0 77-16,93-29-28 0,-65 29-28 15,2 2-29-15,-2 10-17 16,2 8 1-16,-5 2-2 16,-5 4-10-16,-7 1-15 15,-2 1-1-15,-8 2 2 16,-3 1 8-16,0 1-36 16,-16 1 11-16,-4-1-18 15,-4-3-2-15,0-4-1 16,3-4-19-16,-1-6 9 15,1-8-9-15,4-2-1 16,3-4-8-16,0-1-2 16,8 0-43-16,-1 0 22 15,4-1-28-15,0-7-26 16,3-6-114-16,0 2-63 16,0 1-388-16</inkml:trace>
  <inkml:trace contextRef="#ctx0" brushRef="#br0" timeOffset="91591.74">10290 10301 1271 0,'0'0'206'0,"0"0"-149"16,0 0-30-16,0 0 40 0,0 0 61 16,0 0-16-16,0 0-30 15,72 71-32-15,-53-59-23 16,6 0-14-16,-1-5-4 16,-3-2-8-16,3-5-1 15,0 0-1-15,-2-7-132 16,-2-8-216-16,-7 1-425 0</inkml:trace>
  <inkml:trace contextRef="#ctx0" brushRef="#br0" timeOffset="91977.55">10557 10190 36 0,'0'0'1294'0,"0"0"-1135"15,0 0-128-15,0 0-24 16,0 0 6-16,0 0 31 16,-16 95 40-16,16-64-3 15,0 5-17-15,-2 6-14 16,2 6-8-16,-3 5 1 16,2 8 1-16,-2 4-7 15,-2 1-13-15,2-1 1 16,0-4 0-16,-1-7 15 15,1-7 16-15,1-6-18 0,1-10-10 16,1-3-16 0,0-9 1-16,0-5-4 0,0-5-8 15,0-4 8-15,0-2-7 16,0-2 4-16,0-1-5 16,0 2 8-16,0-2-8 15,0 0 0-15,0 0 0 16,0 0-1-16,0-8-52 15,6-7-128-15,4-2-503 0</inkml:trace>
  <inkml:trace contextRef="#ctx0" brushRef="#br0" timeOffset="92796.74">12072 8819 854 0,'0'0'234'16,"0"0"-202"-16,0 0-31 15,0 0 14-15,0 0 79 16,0 0-15-16,0 0 12 0,-8 38-7 16,16-18-43-1,4 6 11-15,5 4 31 0,4 10 41 16,9 8-29-16,14 18-39 16,11 19-25-16,-5-6-9 15,-6-8-10-15,-9-16-5 16,-13-21-6-16,2-2 0 15,0-1 0-15,-3-9 5 16,-8-6-4-16,-1-6-1 16,-6-4 0-16,-3-3-1 15,3-3-10-15,-3 0-113 16,2-17-74-16,0-3-177 16,0-2-372-16</inkml:trace>
  <inkml:trace contextRef="#ctx0" brushRef="#br0" timeOffset="93532.15">12632 9264 985 0,'0'0'305'15,"0"0"-218"-15,0 0-55 16,0 0 0-16,-9 86 45 15,3-63-3-15,-3 4 19 16,0 4-21-16,0 2-14 16,-4-1-9-16,1 1-17 15,1-3 2-15,-1-6 21 0,6-3-24 16,0-6-15-16,5-2-9 16,-1-6-6-16,2-2 0 15,0-3-1-15,0 0 0 16,0-2 0-16,0 0-1 15,0-2 1-15,0-9 1 16,3-5 7-16,2-5-2 16,1-4-5-16,0-6-1 15,1-5 0-15,1-3 0 16,-1-2-16-16,-1 1-12 16,3 3 19-16,-5 5 8 15,2 8-1-15,-1 6 1 16,-2 6 1-16,-1 4 0 15,-2 5 0-15,0 2 3 0,0 1 4 16,0 0-7-16,3 3 0 16,5 9-1-16,1 4 1 15,6 5 0-15,3 0-1 16,3 4 1-16,-1-2 0 16,2 2 0-16,-3-3 0 15,-4-1 0-15,-2-3 0 16,-4 0 1-16,-4 0-1 15,-2-4 1-15,-3 0 0 16,0-1 0-16,-3 1 0 16,-11-2-1-16,-3 1 2 15,-4-2 4-15,-3-1-6 16,-2-1 11-16,-2-1 32 0,0-2 23 16,1 0 7-16,5-1-4 15,2 0-13-15,2-2-26 16,5 1-20-16,0-1-8 15,5 2-1-15,2-3 1 16,-1 1-2-16,4 2-8 16,0-1-20-16,1 1-24 15,2 3-104-15,0-2-340 16,0 2-460-16</inkml:trace>
  <inkml:trace contextRef="#ctx0" brushRef="#br0" timeOffset="95665.06">13258 9682 998 0,'0'0'213'16,"0"0"-166"-16,0 0-28 16,0 0 23-16,0 0 64 15,0 0-26-15,0 0-42 0,-1 25-18 16,1 3 2 0,0 13 39-16,9 22 70 0,1 29-33 15,8 25-26-15,-3 11-20 16,1-10-18-16,-5-26-16 15,-1-31-18-15,-4-19 0 16,-1-9-1-16,-2 0 1 16,1-6 0-16,-1 0-20 15,-1-17-53-15,-2-10-142 16,0-5-95-16,0-12-324 0</inkml:trace>
  <inkml:trace contextRef="#ctx0" brushRef="#br0" timeOffset="96040.65">13239 9968 614 0,'0'0'208'15,"0"0"-133"-15,0 0-1 16,0 0 105-16,0 0-21 15,0 0-32-15,97-26-36 16,-67 28 15-16,1 12 23 16,0 5-53-16,-1 3-34 15,-4 5-12-15,-6 4 1 16,-9 1 5-16,-7 4-12 0,-4 0-4 16,-3 2 6-1,-16-1-24-15,-7-2 7 0,-2-5-7 16,-2-6 6-16,-1-7-6 15,3-6 10-15,2-9-10 16,6-2-1-16,3 0-29 16,8 0-28-16,0-11-23 15,8 2-52-15,1-7-17 16,1 4-92-16,9-1-451 0</inkml:trace>
  <inkml:trace contextRef="#ctx0" brushRef="#br0" timeOffset="96497.65">13682 10026 1098 0,'0'0'175'15,"0"0"-119"-15,0 0-35 16,0 0 28-16,0 0 31 15,94 34-32-15,-63-32-19 16,0-2 7-16,1 0-10 16,-4 0-11-16,-6 0-9 15,-7 0 1-15,-2 0 16 16,-6 3 21-16,-4 4-2 0,-3 5-4 16,0 5 9-1,-2 5-9-15,-11 7-22 0,-2 5 3 16,-4 6-4-1,-1 2-13-15,-1 4 27 0,2-5 21 16,5 0 14-16,4-9-2 16,7-8-15-16,3-9-19 15,0-6-9-15,18-5-18 16,4-4 8-16,8 0 0 16,3-13-1-16,1-2-2 15,1-2-4-15,-4-1-1 16,-3 1 0-16,-6 0-1 15,-6 3-15-15,-9 3-68 16,-7 0-110-16,0 3-135 0,-6 2-426 0</inkml:trace>
  <inkml:trace contextRef="#ctx0" brushRef="#br0" timeOffset="96859.56">13634 10236 766 0,'0'0'223'0,"0"0"-154"16,0 0 41-16,0 0 60 15,0 0-33-15,0 0 9 16,0 0 0-16,93 3-35 16,-68-3-22-16,5 0-16 15,0 0-21-15,-2 0-13 16,0 0-9-16,-1 0-18 16,-6 0-5-16,0 0 1 15,-5 0-7-15,-2-2 0 16,-5 2-1-16,1 0-26 15,-2 0-149-15,-2 3-211 16,-3 6-624-16</inkml:trace>
  <inkml:trace contextRef="#ctx0" brushRef="#br0" timeOffset="123828.07">22864 1944 173 0,'0'0'240'0,"0"0"-106"16,0 0 49-16,0 0-93 15,0 0 89-15,0 0-24 16,-28-16-95-16,25 15-28 16,0 1 44-16,1 0 3 15,1-2-10-15,-1 2-19 16,-1 0 3-16,-3-3-20 15,-5 1-33-15,-3-1-116 16,-4 2 116-16,-2 1 0 16,-3 0 19-16,-3 0-19 15,-2 0-26-15,-2 7 1 0,-1 1 25 16,0 3 39-16,1-2-10 16,1 3-21-16,1 1-1 15,1-1-6-15,1 2-1 16,3-2 2-16,1 3-1 15,-1-1 0-15,3 3 1 16,0 0-2-16,1 4 0 16,1 0 0-16,0 3-1 15,0 0 1-15,0 5 0 16,0-1 0-16,0 4-9 16,-1 0-42-16,1 2 39 15,1 0 3-15,0 2 8 16,2-2 1-16,0 4-5 0,3-1 5 15,1-1 0 1,1 3 0-16,1-1 1 0,3 3 1 16,-1 0-2-16,4 1 0 15,1 0 0-15,2 0 7 16,0 4-1-16,0-2 8 16,0 3 1-16,7-1-6 15,-1 2-9-15,2-1 1 16,0 1-1-16,2-1 1 15,0-1 8-15,2 1-2 16,3-1-5-16,0 1 6 16,3-3 4-16,3 4-11 15,1-4 8-15,4 3-9 0,1 1 7 16,2-3-5 0,3 3 4-16,1-3 1 0,2 1-6 15,2-3 7-15,1-2-1 16,-2-5-6-16,0-2 7 15,1-3 0-15,3-2 14 16,0 0 48-16,6 2-30 16,1-3-24-16,3 0-8 15,1-1-2-15,3-2 7 16,1-1-1-16,0-2 3 16,0 0 14-16,-1-4-19 15,1-2 2-15,1-4 0 16,-1-2 11-16,0-4 11 15,3-1-12-15,2-5 3 16,1 0 7-16,-2 0-7 0,-2 0-5 16,-1-8-5-16,-4-1-3 15,-3-3-2-15,-3-1-1 16,2-3-2-16,-3-1 2 16,-1-3-2-16,-3-1 2 15,-3 2 6-15,-3-1-5 16,-2 0-2-16,-2 2 1 15,-1 0-2-15,1 0 2 16,3-1 22-16,0-1 0 16,2 0-19-16,0 1-11 15,0-3 1-15,0-3-1 16,1 0 9-16,-1-3-10 0,-2 2 0 16,-1-6 0-16,-3 0 0 15,0-4 1-15,-4-1 0 16,-2-1-1-16,-1-3-2 15,-1-2-5-15,-3 0 6 16,-2-4-5-16,-1 0-3 16,-2-4 2-16,-1-1 6 15,-2-1 1-15,-2 0 0 16,1-1 0-16,-4 1 0 16,0-2-8-16,-3 4-6 15,-1-2-7-15,-2 2 12 16,0-2 3-16,-7 1 5 15,-5-1 0-15,-2 2 1 0,-1-1 0 16,-3 3 0 0,0 2 1-16,0 0 0 0,-1 2-1 15,1 0 0-15,-2 4 8 16,4 2-7-16,-4 1 5 16,1 2-5-16,1 0 8 15,-4 3-8-15,0 0 8 16,-4 1-3-16,2-1 0 15,-4 1-5-15,-1-1 15 16,0 1-15-16,0 3 5 16,1 1-5-16,0 2 0 15,-1 2 1-15,3 2-1 16,-1 1 7-16,-2 2-6 16,1 0 2-16,2 2-4 15,-2 0 0-15,0 1-10 0,-1 0 2 16,1 4 7-16,-2-2 1 15,2 1 0-15,-3 1 1 16,-1 1 0-16,0 0 0 16,-3 1 5-16,1 1-5 15,0 1 0-15,1-1 0 16,-1 2-1-16,1 0 0 16,1 1-5-16,0 2 5 15,-1 1 0-15,-3 1 0 16,-6 2 0-16,-4 0-6 0,-5 0-59 15,1 0 37 1,5 4 28-16,3-2 1 0,0 3 18 16,4-2-13-16,-1 0-5 15,-3 2-1-15,0 1 0 16,2 0-6-16,-2 2-11 16,5-2 17-16,4 1 8 15,3-2 0-15,0 0-8 16,4 3 0-16,-1 0 0 15,0 3 0-15,0-2 0 16,-1 4-1-16,-1 2 0 16,-6 3-17-16,-1 0-32 15,3 1 31-15,3-5 19 16,2 1-1-16,4-2 0 16,-2 1 0-16,-2 2 0 15,-2 4 1-15,-3 1-70 0,-1 1-22 16,3 0 70-16,3-3 21 15,5 1 1-15,2-1-1 16,2 1-8-16,4-1 9 16,-1 2-1-16,1 1 0 15,-3 6-27-15,0-2-115 16,-3 4 47-16,2 0 19 16,2-2-12-16,-1 0-58 15,0 11-28-15,4-8-71 16,1-2-77-16</inkml:trace>
  <inkml:trace contextRef="#ctx0" brushRef="#br0" timeOffset="136023.79">23152 5811 1020 0,'0'0'240'15,"0"0"-163"-15,0 0-43 16,0 0 30-16,0 0 64 16,0 0 22-16,-2 0-70 15,2 0-44-15,0 0-17 16,0 0-3-16,0 0 3 15,0 0-8-15,3-3-9 16,9-6 17-16,6-1-8 16,3-2-11-16,8 1-13 0,2-1-3 15,6 4 1 1,2 3 3-16,3 2 12 0,-1 3-2 16,0 0-10-16,-5 14 10 15,-5 5-6-15,-6 6-4 16,-6 1 0-16,-10 5-2 15,-9 2 13-15,0 5 1 16,-17 1 1-16,-13 1 0 16,-7 2-1-16,-4-3-5 15,-3-2 3-15,2-4-4 16,6-8 6-16,4-6 1 16,7-9 0-16,9-5 0 15,5-5-1-15,5 0-36 0,6-11-88 16,0-8 12-1,5-3-220-15,13-4-4 0,3 1 215 16,7 1 121-16,2 5 29 16,4 2 13-16,5 5 23 15,1 7 34-15,2 5-34 16,3 0-11-16,-3 17-5 16,-2 8 0-16,-3 6 14 15,-6 4 3-15,-4 5-12 16,-6 0-25-16,-6 2 13 15,-9-1-14-15,-6 2-10 16,0-1-7-16,-18-3-10 16,-6 2 6-16,-10-5-5 15,-5-4 4-15,-6-4-5 16,-4-5 9-16,-3-9 31 0,0-5 96 16,3-9-9-16,4 0-18 15,5-16-45-15,7-4-22 16,6-2-18-16,7-2-16 15,6 0 0-15,4 2-9 16,4 1-10-16,5 6-58 16,1 4-61-16,0 0-75 15,0 8 18-15,0-2-296 0</inkml:trace>
  <inkml:trace contextRef="#ctx0" brushRef="#br0" timeOffset="136693.71">24038 6101 884 0,'0'0'137'15,"0"0"-117"-15,0 0-20 16,0 0 1-16,0 0 43 0,0 0 44 16,0 0-16-16,-2 85-25 15,4-50 3-15,4 10 7 16,2 20 7-16,0 29-18 16,-3 28-11-16,-1 8 2 15,-1-7 11-15,-1-16 7 16,-1-30 21-16,1-19-21 15,-1-15-21-15,2-8-18 16,0 2-4-16,1-1-2 16,1-1 0-16,0-10 5 15,-2-10 0-15,0-6-14 16,-2-8-1-16,1-1-9 16,-1-16-96-16,-1-42-105 0,0 7-301 15,0-4-475-15</inkml:trace>
  <inkml:trace contextRef="#ctx0" brushRef="#br0" timeOffset="137137.07">24033 6399 1064 0,'0'0'219'0,"0"0"-181"16,0 0-31-16,0 0 25 15,0 0 55-15,0 0-23 0,23-80-31 16,-8 71-14 0,2 1-7-16,3-1-6 0,2 3 4 15,5-1 7-15,0 5-2 16,3 2-14-16,1 0 0 16,0 7 14-16,-1 8-8 15,0 6-4-15,-3 5-2 16,-6 1 5-16,-2 2 3 15,-7 0-8-15,-3-2 8 16,-7 0 7-16,-2-1-1 16,-6-1 1-16,-11-2-2 15,-8-4-2-15,-5-1-5 16,-4-8-1-16,-4-2 9 16,3-5 36-16,-1-3 21 15,6 0-2-15,6-1-23 0,5-7-15 16,7 0-26-16,5 2 4 15,4-1-10-15,3 0-45 16,0 1-58-16,4-2-34 16,9 2-40-16,-1 1-393 0</inkml:trace>
  <inkml:trace contextRef="#ctx0" brushRef="#br0" timeOffset="137555.5">24585 6459 1064 0,'0'0'692'15,"0"0"-589"-15,0 0-78 16,0 0-25-16,0 0 0 16,0 0 24-16,0 0 5 0,14 22-16 15,-1 0 31-15,2 6 22 16,6 6-18-16,3 5-2 15,-1 3-6-15,-1-1-15 16,0-3-12-16,-1-4-4 16,-6-7-7-16,0-1-2 15,-6-10-6-15,-2-3-54 16,-1-5-88-16,1-8-115 16,-2 0-67-16,-1 0-258 0</inkml:trace>
  <inkml:trace contextRef="#ctx0" brushRef="#br0" timeOffset="138052.71">24930 6452 803 0,'0'0'176'16,"0"0"-114"-16,0 0 0 15,0 0 50-15,0 0 26 16,-12 85-43-16,9-57-32 16,-2 5-12-16,0 7 23 15,-1 4 13-15,0 6 2 16,-2 4-23-16,-2 5-14 0,1 2-8 15,-3-2-14-15,0-3-9 16,0 1 17-16,0-6-3 16,2-2 3-16,1-3-2 15,3-5 1-15,1-2-18 16,2-7 0-16,2-4 2 16,1-2 1-16,0-6-7 15,0-3-3-15,0-5-2 16,0-2-9-16,0-3 17 15,0-5-10-15,0 1 11 16,0-3-6-16,0 3-4 16,0-3-7-16,0 0-1 15,0 0 9-15,0 0-10 0,0 0-23 16,0 0-69 0,0-7-114-16,-6 3-601 0</inkml:trace>
  <inkml:trace contextRef="#ctx0" brushRef="#br0" timeOffset="142001.54">24503 6434 564 0,'0'0'132'15,"0"0"-52"-15,0 0 19 16,0 0 16-16,0 0-25 15,0 0-42-15,0 0-22 16,-26 41-12-16,23-32 1 16,-2 2 16-16,0 0 11 15,1 3-20-15,-2 2 0 16,-1 1-2-16,1 1 3 16,0 1 5-16,0 3 2 15,0 2-8-15,0 0-10 0,1 2-1 16,1 1-5-1,-1 0 1-15,2 0-6 0,-1 3 5 16,1 1-5-16,-1-1 1 16,4 1 5-16,-2-1-1 15,2 0 7-15,0 2 10 16,0-2-1-16,0 4-9 16,0-2 7-16,6-2 9 15,0 2 9-15,1-1-7 16,2-1-11-16,3 0-4 15,-1-3-4-15,1 1 7 16,2-5-10-16,3-3 2 16,1 2 13-16,1-2 6 15,1-4-9-15,2 1-6 0,2-3-1 16,1 0 13-16,2-3-11 16,0 0 7-16,3 0-7 15,0-1 8-15,0-1-11 16,-1-2-4-16,1 3-2 15,-1-4 0-15,0-1 1 16,-2-2-1-16,0 0 13 16,-2-3-5-16,-3 0 0 15,0 0-8-15,-2 0-6 16,0 0 7-16,-2-2-2 16,0-3-5-16,-2-2 1 15,2-1 4-15,0-4 0 16,-2 0-5-16,2-1 4 15,-3-1-4-15,3-2 1 16,-5-1-1-16,4-1 5 0,-5-1-4 16,1-1-1-16,-2 1 0 15,-1-3 0-15,2 0 1 16,-2-4-1-16,-1-1-1 16,2-1 6-16,-2-4-5 15,0-2 1-15,-2 0-2 16,2-2 1-16,-1 2 0 15,-2 0-1-15,0-2 0 16,-1 2 0-16,0 0 1 16,-2 0-1-16,0-2 0 15,-3 1 0-15,0 0 0 0,0 1 1 16,0 0-1 0,0 2-1-16,0 1 1 0,-6 1-1 15,0 2 1-15,-1 1 0 16,-1 3 0-16,0 0 0 15,1 1 2-15,-2 1-1 16,0 1 0-16,0 0 1 16,-1 2-1-16,1-1 1 15,-2 1 5-15,-2 0-6 16,1 2 0-16,-4 0 0 16,1 4 0-16,-3-2 0 15,0 4 0-15,-4 1 1 16,-1 0-1-16,-2 1 1 15,1 2 4-15,-3 0-6 16,-3 2 1-16,2 0-1 0,-2 4 0 16,0-1 0-16,-1 2 4 15,1 0-3-15,0 0-1 16,0 2 2-16,2 4-2 16,0-1 1-16,3-1 0 15,1 3-1-15,4-2-5 16,1 2 5-16,1 1 1 15,1 1 0-15,-2 2-1 16,3 2 0-16,-2 1-1 16,0 3 1-16,-2 0 0 15,3 3 0-15,-1 0 0 16,-2-1 0-16,4 1 0 0,0-1 0 16,2 3 0-1,1-1 0-15,1 1 0 0,0 2 0 16,1 4 0-16,2 0-1 15,1 1 1-15,2 4-1 16,0 0 1-16,1 3-1 16,2-2 0-16,0-2 0 15,1 1 0-15,2-4 1 16,0 0 0-16,0 0-1 16,0 0 0-16,0 0-5 15,3 1 6-15,4 0 0 16,0-1-1-16,-1-1 1 15,4 2 0-15,-1-3-1 0,2 0 1 16,1-1-1 0,-2-1 1-16,1-1-1 0,0-2 1 15,2-1 0-15,-2 0 0 16,1-1 0-16,0 0-1 16,3-3 1-16,0-1 0 15,3 0 0-15,3-2 6 16,0-2-6-16,4-1 0 15,0-3 0-15,4 1 1 16,-1-4 0-16,2 1-1 16,3-3 0-16,0-1 1 15,1 0 13-15,0-2-7 16,1 0 3-16,0 0-1 16,-4 0-8-16,1 0 6 15,-2-2-6-15,-2-3-1 0,-1-1 1 16,0 1 0-16,0-2 0 15,0 0 0-15,-2-2-1 16,2 1 1-16,-4 1 0 16,2-3 0-16,-3 1 1 15,0-4 4-15,-1 2-5 16,-3-3 7-16,0 0 0 16,-3 0 1-16,1-2-3 15,-2-1-4-15,-1 0-1 16,-1-1 1-16,-3-2-1 15,1-2 1-15,-1-2-1 16,-1-4 5-16,1 2-5 0,-3-5-1 16,1-1 0-16,-2-1 0 15,1 0 0-15,-2-5-1 16,0 2-5-16,-2-3 5 16,-2 3-13-16,0-1 7 15,0 2-3-15,0 2 8 16,-2 0-5-16,-5-1 6 15,0 2 1-15,-2 1 0 16,-3 2 0-16,1-2 0 16,-2 4 0-16,-3 2 1 15,0 1 8-15,0 2-8 16,0 1 6-16,-1 2-5 16,0 1-1-16,-2 1 1 0,0 0-1 15,1 1 1-15,-3-1-1 16,2 3 1-16,-1 1-1 15,1 3 0-15,-1 0 0 16,-2 2 1-16,2 2-1 16,-4 2 0-16,2 3 1 15,-1-2-1-15,-1 3-1 16,0 0 1-16,2 0 5 16,-1 0-6-16,1 0-1 15,0 0 0-15,-2 0 1 16,3 3 0-16,-3 0 0 15,-1-1 0-15,1 4 0 16,-1-1 6-16,2 1-6 0,-1 1 1 16,1-1-1-1,0 1 2-15,2 0-2 0,0 0 0 16,2 0 0-16,1 0 0 16,0 3 0-16,2 2 0 15,-2 2-3-15,3 1-3 16,-1 3 0-16,-1 2-25 15,2 2-19-15,2 3-78 16,-5 14-121-16,6-8-339 16,0 0-484-16</inkml:trace>
  <inkml:trace contextRef="#ctx0" brushRef="#br0" timeOffset="143195.67">25149 7520 1068 0,'0'0'211'15,"0"0"-150"-15,0 0-54 16,0 0 3-16,0 0 21 16,0 0 12-16,0 0-12 15,0 38 2-15,0-14-5 16,0 5 23-16,0 8 6 15,0 4-9-15,0 7-18 16,0 3-17-16,0-3-7 16,0-2-4-16,0-8 6 15,0-6-7-15,4-10 0 0,-1-7 1 16,1-6-2 0,2-4 0-16,1-5 6 0,6 0 2 15,1 0-7-15,5-7 9 16,1-3-1-16,4 1 0 15,2-1 1-15,3 0 19 16,2 3 6-16,2 0-3 16,0 1-8-16,1 2-9 15,-3 3-7-15,-2 0-6 16,-4 1-2-16,-4-3 0 16,-6 3-79-16,-3-5-136 15,-8 1-147-15,-1-1-255 0</inkml:trace>
  <inkml:trace contextRef="#ctx0" brushRef="#br0" timeOffset="143646.18">25589 7793 816 0,'0'0'280'16,"0"0"-193"-16,0 0-36 15,2 74 82-15,-1-36 21 16,2 2-17-16,2 1-89 15,2-5-23-15,-3-5-6 16,1-6-18-16,-2-10 1 16,-1-6 0-16,-2-7 6 15,0-2 14-15,0 0 1 16,0-9 11-16,0-11-23 16,-5-4-5-16,-1-2 2 0,0-4-7 15,3-1 5 1,2 0-5-16,1 1-1 0,0 2 0 15,1 3-1-15,11 5 0 16,0 3-1-16,3 7-5 16,0 4 6-16,3 6-5 15,1 0 5-15,4 10 1 16,-1 7 10-16,-3 2 19 16,-2 5 17-16,-5-1-8 15,-4 2 23-15,-6 0-11 16,-2-1-13-16,0-2-13 15,-9-2-10-15,0-3-8 0,-1-4-5 16,2-4-1 0,-1-5-31-16,6-4-137 0,0-4-153 15,3-9-635-15</inkml:trace>
  <inkml:trace contextRef="#ctx0" brushRef="#br0" timeOffset="144360.54">25989 7768 1224 0,'0'0'201'0,"0"0"-170"16,0 0-29-16,0 0 8 15,0 0 21-15,0 0 8 0,0 0-9 16,44 34 23-16,-30-12 33 15,1 4-13-15,-2 5-21 16,-2-1-11-16,-2 2-7 16,-5-3 1-16,-2-5-16 15,-2-2 0-15,0-8-17 16,0-1 11-16,0-7 0 16,0-3-11-16,0-3 8 15,0 0 9-15,0 0 7 16,0-11 1-16,0-9-27 15,0-5-3-15,0-6-33 16,1-1-10-16,7-3-13 16,2 2 3-16,4 2 24 15,-2 8 9-15,2 5-12 0,0 6 7 16,-1 8 10-16,1 4 18 16,-1 0 5-16,-1 16 5 15,0 3 28-15,1 7 10 16,-2 1-5-16,-2 1-1 15,-3-1-1-15,-3-4-16 16,-2-4-13-16,1-4 4 16,-2-5-15-16,0-5 6 15,0-3-6-15,0-2-1 16,0 0 11-16,0 0 3 16,0-10 14-16,0-6-28 0,3-7-1 15,1-2 0-15,2-3-8 16,4-1 1-16,1 4-17 15,1 4 8-15,1 5 1 16,1 8 15-16,2 6-19 16,-1 2 20-16,3 11 7 15,0 9 19-15,-2 6-1 16,1 1 4-16,-5-1-5 16,-3-1-1-16,-5-3-5 15,-1-3-16-15,-3-2-1 16,0-5-1-16,0-2-34 15,-3-7-206-15,-3-3-300 16,2 0-702-16</inkml:trace>
  <inkml:trace contextRef="#ctx0" brushRef="#br0" timeOffset="144861.87">26629 7932 1069 0,'0'0'219'16,"0"0"-155"-16,0 0-1 15,0 0 36-15,0 0 74 16,0 0-46-16,0 0-61 16,88 24-9-16,-67-38-21 15,-2-3-7-15,1-6-10 16,-3-2 13-16,-3-2-14 0,-4-4-18 15,-1-2 12-15,-6 1-12 16,-1-1 1-16,-2 1 1 16,0 3 4-16,-3-2-5 15,-8 6 8-15,-1 3-9 16,0 3 1-16,-1 6 1 16,2 5 8-16,1 2 5 15,-2 6-14-15,2 0-1 16,1 3-1-16,-3 11-5 15,4 8 5-15,1 6 1 16,1 5-6-16,5 9 6 16,1 2 6-16,0 3 5 15,14 0 1-15,7-3 9 0,0-7 1 16,5-6-1-16,-1-3-13 16,0-7 4-16,0-4-10 15,-2-3-1-15,-1-2-1 16,-2-6 0-16,-4 0-79 15,2-6-53-15,-6 0-354 16,-2 0-447-16</inkml:trace>
  <inkml:trace contextRef="#ctx0" brushRef="#br0" timeOffset="145397.63">27293 7877 1249 0,'0'0'207'0,"0"0"-139"16,0 0-37-16,0 0 98 16,0 0 42-16,0 0-64 15,89 6-70-15,-73-6-13 16,-2 0-15-16,-2 0-8 15,-3 0 6-15,-3 0-6 0,-3 0-1 16,-2 0-46 0,-1 3-92-16,-1 6-111 0,-11-2-362 15,-3 2-207-15</inkml:trace>
  <inkml:trace contextRef="#ctx0" brushRef="#br0" timeOffset="145583.75">27297 8018 1213 0,'0'0'304'16,"0"0"-219"-16,0 0-35 15,0 0 46-15,0 0 39 0,0 0-39 16,0 0-57 0,100 22-24-16,-76-17-9 0,-2-3-6 15,2 1-32-15,-9 0-182 16,-2-3-468-16</inkml:trace>
  <inkml:trace contextRef="#ctx0" brushRef="#br0" timeOffset="146859.6">28033 7725 985 0,'0'0'266'0,"0"0"-266"16,0 0 15-16,0 0-2 15,0 0 88-15,0 0-17 16,0 0-43-16,-22-7-25 16,15 13-4-16,-3 5-2 15,1 3-4-15,-2 5 10 16,-1 3 1-16,3 2-2 15,2 5-1-15,0 2 20 16,5 1 12-16,2 4-12 16,0 0 1-16,9-2-2 0,7 0-3 15,5-2-16 1,6-6 1-16,3-2-5 0,1-4 2 16,5-5-11-16,1-4 8 15,1-6-2-15,2-2 5 16,-3-3 15-16,-1-3 9 15,-2-11-3-15,-4-5 20 16,-3-5 2-16,-3-3-9 16,-8-7-15-16,-1-2-24 15,-4-3 6-15,-5 2-13 16,-2-1 11-16,-4-1-3 16,0 6 6-16,0 1-4 15,-6 3 9-15,-3 3-5 16,-3 6 18-16,-6-1-8 15,-2 3-2-15,-3 2-15 0,-7 1-1 16,-1 4 5-16,-2 5-10 16,-3 1-1-16,4 3 0 15,0 2 7-15,2 0-7 16,2 11 0-16,2 4-8 16,1 3 1-16,1 3-9 15,2 4-14-15,1 2-9 16,2 4-20-16,1 3-68 15,7 25-92-15,4-7-94 16,2-5-462-16</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11T12:40:32.188"/>
    </inkml:context>
    <inkml:brush xml:id="br0">
      <inkml:brushProperty name="width" value="0.1" units="cm"/>
      <inkml:brushProperty name="height" value="0.1" units="cm"/>
    </inkml:brush>
  </inkml:definitions>
  <inkml:trace contextRef="#ctx0" brushRef="#br0">8 30 264,'0'0'624,"0"0"-232,0 0-56,0 0-216,0 0-64,0 0-56,-7-27-192,7 25-136,0 2-352</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11T12:49:06.148"/>
    </inkml:context>
    <inkml:brush xml:id="br0">
      <inkml:brushProperty name="width" value="0.1" units="cm"/>
      <inkml:brushProperty name="height" value="0.1" units="cm"/>
    </inkml:brush>
  </inkml:definitions>
  <inkml:trace contextRef="#ctx0" brushRef="#br0">0 5 288,'0'0'992,"0"0"-184,0 0-271,0 0-161,0 0-96,0 0-120,0 0-80,0-2 0,0 2-72,0 0 8,0-3-16,0 3-8,0 0-184,0 0-344,0 0-353,0 0-575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11T12:49:06.475"/>
    </inkml:context>
    <inkml:brush xml:id="br0">
      <inkml:brushProperty name="width" value="0.1" units="cm"/>
      <inkml:brushProperty name="height" value="0.1" units="cm"/>
    </inkml:brush>
  </inkml:definitions>
  <inkml:trace contextRef="#ctx0" brushRef="#br0">0 1 1136</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6-23T12:58:33.703"/>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C00000"/>
    </inkml:brush>
    <inkml:brush xml:id="br2">
      <inkml:brushProperty name="width" value="0.05292" units="cm"/>
      <inkml:brushProperty name="height" value="0.05292" units="cm"/>
      <inkml:brushProperty name="color" value="#FFFF00"/>
    </inkml:brush>
  </inkml:definitions>
  <inkml:trace contextRef="#ctx0" brushRef="#br0">19440 865 517 0,'0'0'594'0,"0"0"-464"15,0 0-37-15,0 0 36 16,0 0 23-16,0 0-37 15,0 0-26-15,0 0-31 0,0 0-12 16,0 0-18-16,0 0-14 16,0 0-6-16,0 0-8 15,1 0 1-15,5 0-1 16,0 0 0-16,4 0-11 16,10 1 11-16,3 0 0 15,3 2 0-15,2-1 0 16,-2-1-18-16,2-1-137 15,-6 0-326-15,-8 0-352 0</inkml:trace>
  <inkml:trace contextRef="#ctx0" brushRef="#br0" timeOffset="699.7">19553 735 1045 0,'0'0'272'0,"0"0"-197"16,0 0-49-16,0 0-13 15,0 0 15-15,0 0-13 16,0 0-14-16,-6 31 10 16,1-3 11-16,2 5-16 15,-1 3 2-15,0 2-6 16,2-1-1-16,1-3 0 15,-1-5 0-15,2-7 0 0,0-5 0 16,0-6-1 0,0-3 0-16,0-6 1 0,0-2 6 15,-2 0 9-15,1-15-15 16,-2-11 0-16,0-8-1 16,0-9 1-16,-2-4 28 15,1-4 19-15,-2 0-29 16,2 4 7-16,-1 5 0 15,2 8 18-15,2 9 6 16,-1 8-24-16,2 7 0 16,0 10-23-16,0 0-3 15,2 21-13-15,7 10 12 0,1 11 1 16,-1 4 0 0,-3 2-1-16,-2-4-28 0,0-6 29 15,-3-6-12-15,1-6 3 16,-2-6-3-16,0-6-14 15,0-7 7-15,0-2 12 16,1-3 7-16,-1-2 0 16,0 0 8-16,0-9-8 15,0-10 0-15,0-8 0 16,0-7 0-16,0 0 9 16,0 1-2-16,0 5 21 15,0 5-5-15,0 8-2 16,0 6-5-16,0 9-16 15,0 0-10-15,0 21-11 16,0 9 21-16,-3 11 0 0,-3 4 7 16,1-1-6-16,2-8-1 15,0-5-1-15,2-12-22 16,1-13-110-16,0-6-134 16,0 0-291-16</inkml:trace>
  <inkml:trace contextRef="#ctx0" brushRef="#br0" timeOffset="1315.13">19590 771 945 0,'0'0'241'0,"0"0"-151"15,0 0-26 1,-78 89 20-16,53-62 3 0,3-3-52 15,5-4-19-15,2-4-8 16,6-5-8-16,3-5 0 16,5-3-16-16,1-1-21 15,0-2 2-15,1 0 9 16,10-4 26-16,5-11 8 16,4-4-7-16,2-2 0 15,2 0 5-15,0 1-6 16,-5 2 8-16,-1 3-8 15,-6 4 11-15,-4 5 10 16,-3 2-2-16,-3 4 7 16,-2 0 10-16,0 0-2 15,-12 2-18-15,-6 11 51 0,-9 5-44 16,-6 6-23-16,0 0-16 16,1 0-31-16,3-4 23 15,6-2-10-15,5-6 9 16,7-1-15-16,7-6-20 15,4-3-26-15,0-2-176 16,10 0 178-16,13-7 84 16,5-7 5-16,6-6 5 15,4-1-10-15,1-2 7 16,-1 4 0-16,-1 1 35 16,-4 3 20-16,-6 3 5 15,-9 4-16-15,-6 4-15 0,-9 4-17 16,-3 0 11-16,-5 0 9 15,-17 7 69-15,-8 7-57 16,-9 3-31-16,-2 1-19 16,2 0 12-16,5 0-13 15,7-4-10-15,6 1-82 16,7-4-112-16,8-3-330 0</inkml:trace>
  <inkml:trace contextRef="#ctx0" brushRef="#br0" timeOffset="1959.33">19433 722 692 0,'0'0'545'16,"0"0"-455"-16,0 0-69 15,0 0-21-15,0 0-16 16,0 0 15-16,0 0-4 15,50 69 5-15,-24-35 12 16,3 1-4-16,-1-3-2 16,-5-4-5-16,-3-6 1 15,-3-4-2-15,-10-5 6 16,-2-5-5-16,-4-3 6 16,-1-3-6-16,0-2 18 15,0 0 36-15,-3 0 76 16,-7-7-71-16,-4-7-51 15,-2-8 33-15,-3-3-6 0,-4-6-11 16,0-2-9-16,1 1-8 16,3 3-6-16,5 8 4 15,4 8-4-15,4 7 3 16,5 6-5-16,1 0-17 16,0 11-8-16,0 13 15 15,4 10 9-15,9 5 1 16,1 1-1-16,4-3-5 15,-3-5-6-15,1-8 11 16,-4-5 0-16,-3-8-1 16,-2-6-3-16,-5-2 5 15,-1-3 10-15,-1 0 13 0,0-9 15 16,0-10-19-16,-11-8-17 16,-1-4 7-16,0-4-8 15,-3-1-1-15,1 0 2 16,4 6-1-16,3 9 9 15,2 8 8-15,2 9-4 16,3 4-14-16,0 4-25 16,0 17 20-16,5 8 5 15,5 4 9-15,3 1-8 16,-1-5 0-16,3-5-1 16,8-7 0-16,-2-6-75 15,-2-8-617-15</inkml:trace>
  <inkml:trace contextRef="#ctx0" brushRef="#br0" timeOffset="3056.12">20213 657 421 0,'0'0'773'16,"0"0"-624"-16,0 0-91 16,0 0 46-16,0 0 13 15,0 0-17-15,0 0-53 16,-3-17-41-16,14 9-6 15,8-1-16-15,10-5 7 16,8 3-7-16,6 3 3 16,6 7-3-16,5 1 6 15,1 5 2-15,-1 14 7 16,-2 8-8-16,-6 7 9 16,-8 7-1-16,-10 3 1 15,-11 2-6-15,-10-3 5 0,-7-2-5 16,-4-4 5-16,-19-4 2 15,-12-3 11-15,-10-4 4 16,-7-2-16-16,-5-9-16 16,3-7-24-16,3-4-9 15,-1-5-43-15,13-12-135 16,11-2-641-16</inkml:trace>
  <inkml:trace contextRef="#ctx0" brushRef="#br0" timeOffset="3261.94">20457 713 1111 0,'0'0'173'0,"0"0"-125"0,0 0-20 16,34 104 7-16,-23-65 21 15,2-1-21-15,-3-1 19 16,3-3-24-16,-2-3-30 15,8 0-26-15,-4-9-165 16,-1-7-530-16</inkml:trace>
  <inkml:trace contextRef="#ctx0" brushRef="#br0" timeOffset="3633.78">20876 943 504 0,'0'0'93'16,"0"0"-28"-16,0 0 48 15,91 13 4-15,-59-13-20 16,1-4-12-16,-3-8-33 16,-3-5-26-16,-7-3-14 15,-7 4-4-15,-9-2 3 16,-4 2 13-16,0 1 43 15,-10 4 15-15,-9 1 14 16,-2 4-17-16,-2 6-53 16,-2 0-26-16,-1 11-1 15,1 11-2-15,4 4 3 0,8 4 19 16,5 3-6-16,7 1 6 16,1 0-5-16,9-4-2 15,12-2 8-15,7-8-20 16,6-6 0-16,5-9-13 15,18-11-46-15,-12-13-84 16,-5-6-363-16</inkml:trace>
  <inkml:trace contextRef="#ctx0" brushRef="#br0" timeOffset="4392.72">21243 616 1192 0,'0'0'183'16,"0"0"-140"-16,0 0-43 16,0 0 0-16,0 0 0 15,-3 88 12-15,3-41 45 16,4 7 1-16,7 6-18 16,2 3-21-16,1-2-10 15,2-8-7-15,-3-10 0 16,2-8 4-16,-3-14-6 15,-3-9 1-15,-3-8 5 16,0-4 41-16,0-4 7 16,1-18-3-16,4-7-23 0,2-11-18 15,1-4 4 1,5-2-13-16,0 4-1 0,1 6-1 16,2 7-16-16,-3 12 4 15,0 13-8-15,0 4 14 16,-1 16 0-16,0 13 1 15,-1 5 6-15,-1 3 0 16,-6-1 0-16,-3-5 10 16,-7-6-9-16,0-4 0 15,-8-4 0-15,-10-5 23 16,-6-5-11-16,-6-4-13 16,-1-3-17-16,1 0-34 15,1-10 26-15,7-2 25 16,7 3-10-16,6 1-22 15,3 4-19-15,6 4 4 0,0 0-71 16,3 7 46-16,11 2 57 16,6-1 7-16,5 0 8 15,4-8 2-15,8 0 7 16,1-5-8-16,2-13 9 16,1-4 2-16,-1-4-2 15,-3-3-7-15,-3 0 6 16,-4-3 1-16,-6 3-4 15,-9 1 5-15,-5 5-5 16,-8 4 17-16,-2 5 28 16,0 4 57-16,0 7-12 15,-6 3-20-15,-3 0-66 16,0 19-10-16,1 6-1 0,2 6 0 16,6 3-1-16,0 5 2 15,11-3 0-15,14-4 2 16,8-6-2-16,4-4 0 15,4-10-67-15,9-12-82 16,-11-2-387-16,-7-13-101 0</inkml:trace>
  <inkml:trace contextRef="#ctx0" brushRef="#br0" timeOffset="5226.83">22072 827 75 0,'0'0'798'0,"0"0"-736"15,0 0-49-15,0 0 6 16,0 0 81-16,0 0-31 16,30 90-9-16,-12-59 8 15,1 0 81-15,2 0-52 16,-2-1-4-16,-7-4-36 16,-3-2-19-16,-1-7-23 15,-5-5-2-15,-3-5-6 16,0-7 12-16,0 0 26 15,0-6 33-15,0-15-68 16,0-5-10-16,0-7-9 16,0-2-7-16,0-1-17 15,6 1-24-15,4 7 10 16,5 8 12-16,0 9 6 16,3 9 21-16,-2 2 7 0,4 11 0 15,0 15 1-15,3 4 26 16,1 5 30-16,0 0-14 15,-1-5-22-15,-1-6-8 16,-2-7-5-16,-3-6-6 16,-4-5 1-16,0-6 7 15,-4 0-2-15,4-14-7 16,1-9-9-16,1-6-1 16,3-2-21-16,0-3-24 15,-2 2 7-15,0 8-18 16,-3 10 8-16,-4 11 0 15,0 3 16-15,1 23 42 16,-1 10 4-16,4 3 24 0,2 3 14 16,5-5-2-16,1-8 11 15,6-6-16-15,1-6-14 16,3-10-5-16,2-4-3 16,-1-4-4-16,-4-16 1 15,-3-3-4-15,-3-5-5 16,-5 0-1-16,-2 1 0 15,-6 7-17-15,-3 7-4 16,-3 11-9-16,-3 2-69 16,2 11 56-16,1 12 43 15,4 2 5-15,3 0 15 16,8-5-4-16,2-4 2 16,6-6 1-16,3-8 2 0,2-2 1 15,2-5 0 1,-3-12 4-16,-5-6-2 0,-7 0 14 15,-8-1 23-15,-8-1 33 16,-2 2-24-16,-11 1-9 16,-14 4 14-16,-6 2-48 15,-7 8-14-15,0 5-13 16,-1 3 0-16,4 6-7 16,4 11-2-16,7 7-53 15,12 11-102-15,6-5-186 16,6-5-545-16</inkml:trace>
  <inkml:trace contextRef="#ctx0" brushRef="#br0" timeOffset="5550.07">23559 856 1572 0,'0'0'359'16,"0"0"-340"-16,0 0-16 15,0 0-3-15,-82-7 0 16,60 13 2-16,2 6-2 16,13 4-13-16,7 1-122 15,9 3-219-15,24 0 128 16,14 2 29-16,8 1 14 16,6 1 74-16,-2-2-51 15,-2 3 160-15,-11-5 15 0,-12 0 138 16,-15-2 72-16,-16-6 67 15,-4-1-9-15,-27 0-136 16,-15-1-42-16,-10-1-43 16,-2-4-36-16,-6-2-26 15,13-1-120-15,15-2-815 0</inkml:trace>
  <inkml:trace contextRef="#ctx0" brushRef="#br0" timeOffset="6067.69">24374 875 950 0,'0'0'372'16,"0"0"-262"-16,0 0-43 15,0 0 6-15,0 0 33 16,0 0-18-16,0 0-46 16,-76 6-17-16,61 13-13 15,-2 4 5-15,7 5 8 16,4 2-12-16,6 4-12 15,0-1-1-15,16-5 0 16,8-5-8-16,4-8-18 16,5-12-2-16,3-3-4 15,1-8-37-15,-3-17-120 0,5-22-113 16,-10 5-279-16,-7 0 272 16</inkml:trace>
  <inkml:trace contextRef="#ctx0" brushRef="#br0" timeOffset="6953.76">24568 873 113 0,'0'0'130'16,"0"0"-25"-16,0 0-13 15,0 0-8-15,0 0-5 16,-5 97-8-16,5-54-34 16,15-4-13-16,9-3 17 15,10-8 14-15,2-10-13 16,3-12-26-16,0-6-10 16,-5-6-6-16,-4-19-88 15,-10-5-207-15,-6-5-57 16,-11-3 352-16,-3 2 52 15,-13 4 198-15,-11 4 56 0,-2 7 0 16,-4 9-128-16,0 5-78 16,-1 7-59-16,0 3-27 15,1 16-5-15,3 3-3 16,6 4-5-16,8-2 17 16,6-3-18-16,7-5-6 15,0-4 0-15,14-7 5 16,12-3 1-16,5-2 0 15,6-5-20-15,4-14-47 16,2-1-21-16,-1-1 21 16,-2 0 67-16,-2 4 7 15,-5 3 57-15,-3 5 30 16,-6 7-8-16,0 2-17 16,-3 9-16-16,-2 16 5 0,-2 4 53 15,0 5-8-15,-1-1-40 16,-3-6-29-16,-3-3-19 15,-2-7-8-15,1-9-5 16,-5-5-1-16,1-3 8 16,1-3 1-16,3-16-10 15,1-6-15-15,2-6-27 16,3-2-12-16,-2 2-24 16,0 5 11-16,0 9 7 15,-3 7 11-15,2 10-41 0,-5 5 40 16,1 19 37-1,1 10 13-15,6-2 18 0,2 4 9 16,5-5-1-16,5-6-5 16,4-6 0-16,3-10-2 15,1-7-7-15,-1-2-3 16,0-11 1-16,-8-11-10 16,-3-7-15-16,-5-4-27 15,-6 1 15-15,-4 3 19 16,-3 2-21-16,-3 10-4 15,-2 11 20-15,0 6-9 16,0 4-55-16,0 20 60 16,0 7 16-16,0 5 1 15,0-2 9-15,12-1-3 16,7-9 46-16,4-6 2 0,2-8 1 16,2-7 12-16,-2-3-25 15,-2-11-7-15,-7-11 1 16,-3-8-1-16,-7-1-10 15,-6-3-7-15,0 3 18 16,-10 1 37-16,-11 6 8 16,-6 6-47-16,-3 9-34 15,-2 5-1-15,-1 4-26 16,3 9-52-16,0 15-99 16,8-4-123-16,8-1-507 0</inkml:trace>
  <inkml:trace contextRef="#ctx0" brushRef="#br0" timeOffset="8003.91">26210 937 993 0,'0'0'116'0,"0"0"-115"16,0 0-1-16,0 0 35 0,0 0 55 16,0 0-3-16,0 0-32 15,-83-18-26-15,70 18-19 16,1 7-4-16,2 7 4 16,-2 5 13-16,4 7 34 15,4 4 20-15,4 3-28 16,1 4-27-16,22-3 10 15,5-5-13-15,12-7-19 16,4-10-12-16,3-7-19 16,0-5 5-16,-1-7-13 15,-6-16-16-15,-5-8-38 16,-9-5-16-16,-6-3 71 16,-11 1 38-16,-8 4 24 0,-1 5 24 15,0 5 23 1,-10 12 36-16,-2 7-5 0,0 5-76 15,0 8-26-15,-1 15-2 16,2 7-6-16,6 6 7 16,5 0 0-16,3-5 0 15,17-2-8-15,9-8 9 16,3-6 0-16,7-9-1 16,-2-6-38-16,-1 0-12 15,-2-21-23-15,-4-4-31 16,-4-5 22-16,-7-3 49 15,-6 3 24-15,-2 0 10 16,-5 3 12-16,-3 5 30 16,-2 7 23-16,-1 7-19 15,0 8-31-15,0 3-15 0,0 21 0 16,0 5 18-16,0 10 22 16,8 0-2-16,2 0-13 15,5-5 13-15,-1-6-3 16,-1-8-9-16,-6-7-17 15,-1-4 5-15,-3-9 1 16,-3 0 58-16,0-3 51 16,0-19-89-16,0-6-35 15,0-9 2-15,0-5-1 16,2 0 8-16,7 1-7 16,3 7 5-16,4 6-7 15,4 14-8-15,5 5 0 0,2 9 7 16,2 0-20-16,15 3-45 15,-6 10-119-15,-3-3-441 0</inkml:trace>
  <inkml:trace contextRef="#ctx0" brushRef="#br0" timeOffset="8283.84">27266 715 1350 0,'0'0'358'16,"0"0"-358"-16,0 0-12 15,0 0 12-15,0 82 14 16,16-35 62-16,2 6-26 15,7 1-25-15,1-4-12 16,1-5-13-16,5-7-72 16,-6-13-145-16,-7-13-181 0</inkml:trace>
  <inkml:trace contextRef="#ctx0" brushRef="#br0" timeOffset="8658.75">27580 1048 679 0,'0'0'179'15,"0"0"-97"-15,0 0 110 16,78 89-95-16,-45-80 5 16,3-7-25-16,-1-2-37 15,0-14 8-15,-6-6-17 16,-7-10-4-16,-6-3-12 15,-12-3-5-15,-4 2 9 16,-3 4 32-16,-16 5 44 16,-4 10-60-16,-3 7-13 15,-4 8-11-15,0 3-9 0,-1 17-1 16,4 6 15-16,5 3 34 16,6 3 10-16,9 0-10 15,7-4-22-15,0-3-9 16,15-7 15-16,10-3-17 15,8-9-17-15,6-5-52 16,9-1-125-16,37-15-307 16,-11-5-13-16,-2-1 148 0</inkml:trace>
  <inkml:trace contextRef="#ctx0" brushRef="#br0" timeOffset="9919.51">28662 848 863 0,'0'0'354'16,"0"0"-251"-16,0 0-64 15,0 0 32-15,0 0 48 16,-93 35 18-16,75-9-39 16,1 5-18-16,3 4-37 15,5 2-27-15,6-1-16 16,3-2 1-16,6-6 2 16,15-4 28-16,4-7-22 15,5-10-3-15,5-7 1 16,0-4-6-16,1-19-1 15,-1-6-24-15,-3-5-19 16,-6-2-6-16,-5 2 22 0,-7 3 20 16,-6 6 5-16,-4 9 1 15,-2 10 1-15,-2 6-10 16,0 3-65-16,0 17 65 16,0 7 10-16,1 4 26 15,8-2-10-15,11-3-16 16,3-6 0-16,9-6 34 15,2-8 8-15,2-6-20 16,0-3-4-16,-5-14-12 16,-4-11-6-16,-6-3-15 15,-9-2-4-15,-8 0 18 16,-4 3 1-16,-3 3 1 0,-15 5 32 16,-6 8-11-16,-2 5-8 15,-4 9-3-15,-3 3-11 16,-1 18 0-16,2 9 0 15,2 5 8-15,8 0 6 16,10 1-1-16,8-3-12 16,4-7-1-16,6-4 0 15,13-7 1-15,8-6 5 16,4-7-6-16,2-2 0 16,3-6-5-16,0-11-11 15,-4-7 1-15,3-1 6 16,-4-2 3-16,-1 2 6 15,-2 2 0-15,-2 5 0 0,-7 7 0 16,-1 9-3 0,-6 2-10-16,0 15 13 0,-2 13 4 15,-1 8 39-15,2 1-15 16,-2-1-15-16,0-5-12 16,2-4 5-16,0-11-5 15,-2-6-1-15,0-7 0 16,-3-3 6-16,0 0 19 15,3-5 14-15,3-14-17 16,1-7-13-16,3-5-8 16,3-3-1-16,0 0-5 15,0 4 4-15,-4 7-8 16,0 7 2-16,-3 12-4 16,-3 4-12-16,0 9 5 15,-3 15 18-15,0 3 0 0,-2 3 8 16,1-2-6-16,1-6-1 15,1-8 5-15,-1-6-4 16,2-6-1-16,-1-2 6 16,6 0 6-16,-1-14-5 15,6-3-7-15,2-7 11 16,1-1-11-16,2-1-1 16,0 5 0-16,-4 5 0 15,1 9-7-15,-3 7 0 16,-2 7-2-16,-1 18-1 15,1 4 10-15,0 5 0 16,1-2 1-16,2-7-1 16,1-8 0-16,10-17-45 0,-4-7-165 15,-3-14-518-15</inkml:trace>
  <inkml:trace contextRef="#ctx0" brushRef="#br0" timeOffset="10138.52">30010 534 1493 0,'0'0'175'15,"0"0"-139"-15,-16 72-17 16,16-9 15-16,0 21 52 16,16 16 11-16,8-8-24 0,0-20-37 15,-3-23-19 1,-6-17-17-16,3-3-6 0,-3-3-86 15,-4-11-54-15,-6-11-85 16,-5-4-174-16</inkml:trace>
  <inkml:trace contextRef="#ctx0" brushRef="#br0" timeOffset="10371.03">30016 951 1051 0,'0'0'730'0,"0"0"-632"15,0 0-77-15,0 0-21 16,0 0-6-16,0 0 6 15,93-40 1-15,-62 35 0 16,2 2 1-16,-2 1-1 16,-1 2-1-16,-2 2 1 15,-1 18 12-15,-5 5 1 0,0 8 22 16,-2 3-2-16,1 3 11 16,-3-5-27-16,1-5-8 15,-3-11-8-15,-2-7-2 16,-2-13-109-16,-2-17-176 15,-3-5-465-15</inkml:trace>
  <inkml:trace contextRef="#ctx0" brushRef="#br0" timeOffset="10499.91">30349 698 1639 0,'0'0'340'0,"0"0"-243"15,0 0-97-15,0 0-10 16,0 0-129-16,0 0-43 0,0 0-113 15,12 33-473-15</inkml:trace>
  <inkml:trace contextRef="#ctx0" brushRef="#br0" timeOffset="11196.8">30808 867 1647 0,'0'0'332'0,"0"0"-272"15,0 0-45-15,0 0-14 16,0 0 5-16,-100 19 13 16,66 9 6-16,3 10-7 0,8 8-16 15,9 4-2 1,12 0 0-16,2-8-22 0,21-10-51 16,10-10 40-16,5-12-26 15,3-10 6-15,1-7-16 16,-3-19-117-16,-5-11-73 15,-6-12-38-15,-6-5 155 16,-8-4 142-16,-11-4 107 16,-1 0 109-16,-3 3-38 15,-10 8 64-15,1 13-36 16,3 14-130-16,0 16-25 16,2 8-51-16,-2 18-21 15,-1 17 21-15,0 12 2 16,7 8 7-16,3 2-8 15,2-3-1-15,17-4 1 0,5-9 2 16,2-8-3-16,2-11-1 16,0-11-33-16,0-10 0 15,1-1 24-15,-2-20-18 16,-2-5-14-16,-3-5 14 16,-4 2 27-16,-5 5-1 15,-4 7 1-15,-4 7-19 16,-5 9-49-16,0 6-61 15,0 16 98-15,0 9 32 16,2 3 29-16,7 0 6 16,8-1-23-16,7-4 18 15,4-9 27-15,5-4-28 16,0-11-4-16,1-5-10 0,-2-4 7 16,-2-16-3-16,-8-9 0 15,-7-5 10-15,-6 0 15 16,-9-2 16-16,-6 2 22 15,-15 3-28-15,-6 7-31 16,-4 9-9-16,-4 10-13 16,0 5-1-16,-1 8-10 15,5 13-5-15,4 4-19 16,13 16-83-16,8-10-143 16,6-4-429-16</inkml:trace>
  <inkml:trace contextRef="#ctx0" brushRef="#br0" timeOffset="11630.05">31776 956 1825 0,'0'0'197'0,"0"0"-192"16,0 0-5-16,0 0 0 15,-101-33 37-15,61 38 2 16,-1 19-9-16,4 8-15 15,8 6-9-15,10 4-6 16,13-1 0-16,6 0-1 16,11-7-12-16,16-4-24 15,5-9 14-15,6-9-21 16,0-9-16-16,-2-3 42 16,-4-16 11-16,-3-12 6 0,-3-7-15 15,-5-8 16-15,-5-5 0 16,-7-6 18-16,-4-6 26 15,-5-3 17-15,0 2-10 16,0 8-17-16,-5 14-13 16,1 18-6-16,-2 15-15 15,-1 9-14-15,-3 36-3 16,4 27 16-16,6 21 1 16,0-3 8-16,18-16-7 15,3-22 1-15,6-17 6 16,6 1 11-16,7 0-19 15,11-5-55-15,-11-10-230 16,-10-12-768-16</inkml:trace>
  <inkml:trace contextRef="#ctx0" brushRef="#br0" timeOffset="13049.77">20869 2036 1096 0,'0'0'120'15,"0"0"-106"-15,0 0 46 16,0 0 25-16,0 0 24 16,0 0-35-16,-84-58-13 15,63 53-27-15,-3 2-12 16,-3 3-15-16,3 0-7 15,-3 3 0-15,5 13-11 16,3 5 10-16,5 6-17 16,8 4-14-16,6 5 9 15,0 0 16-15,14-2-8 16,11-4 2-16,5-9 0 16,4-11-7-16,2-10 20 15,2-3 14-15,-2-21 8 16,-3-12-10-16,-3-5-12 15,-5-9-61-15,-5-2 17 0,-4-1-37 16,-7-1-5-16,-4-1 2 16,-5 7-46-16,0 6 130 15,0 8 42-15,-6 12 30 16,-2 15 12-16,1 7-36 16,-2 24-19-16,2 30-20 15,0 29 24-15,7 22 25 16,0-8 13-16,16-22-34 15,6-29-23-15,2-22 62 16,5-2-23-16,7-5-27 16,2-2 6-16,-1-11-12 15,-1-4-5-15,-7-7-5 0,-4-12 2 16,-5-3 3-16,-3-2-2 16,-7 3 3-16,-1 1-9 15,0 5 2-15,-5 3-8 16,-1 5 0-16,-1 2 0 15,-2 0 5-15,0 3-6 16,0-3 0-16,0 0 1 16,0 0 1-16,0 0-2 15,0 0-1-15,0 3-8 16,-3 2-29-16,-3 0 13 16,-1 0 9-16,1 0 0 15,0 12 15-15,1 3-9 16,2 6 2-16,3 4 8 0,0 6 7 15,5 1 13-15,10-1-10 16,9 1 5-16,5-6-14 16,9-4-1-16,20-11-100 15,-9-5-96-15,-6-6-519 0</inkml:trace>
  <inkml:trace contextRef="#ctx0" brushRef="#br0" timeOffset="13515.84">21886 2126 1445 0,'0'0'206'0,"0"0"-149"15,0 0-48-15,0 0-6 16,0 0 47-16,0 0 15 16,70 81-18-16,-37-75-23 15,2-6-7-15,-1 0-5 16,-5 0-2-16,-8-15-9 16,-5-2-1-16,-8-2-10 15,-7-3-19-15,-1 0-11 16,-6 2-5-16,-13 2-28 15,-4 1 16-15,-4 7 45 0,-2 5 12 16,-1 5 0-16,1 5 0 16,3 16 1-16,3 7-1 15,10 8 67-15,6 7-16 16,7 0-9-16,5 1-26 16,20-5 6-16,10-5 22 15,5-9-28-15,7-9-16 16,3-11-16-16,-1-5-16 15,-5-10-24-15,-1-33-90 16,-13 6-166-16,-12-3-580 0</inkml:trace>
  <inkml:trace contextRef="#ctx0" brushRef="#br0" timeOffset="13765.84">21859 1884 1450 0,'0'0'275'0,"0"0"-192"15,0 0-83-15,0 0 15 16,0 0 8-16,0 0 25 16,89 0 46-16,-41-3-12 15,3 0-17-15,2 0-27 16,-4 0-22-16,-7 2-10 15,-6-1-6-15,-4 2-62 0,-10 0-184 16,-13 0-840-16</inkml:trace>
  <inkml:trace contextRef="#ctx0" brushRef="#br0" timeOffset="16015.61">22681 2199 978 0,'0'0'207'15,"0"0"-143"-15,0 0-34 16,0 0 22-16,0 0 34 15,0 0-27-15,0 0-18 16,4 6-18-16,6-1 14 0,5-2-7 16,9 3 20-16,8 0 8 15,5-4 3-15,11-2-14 16,1 0-22-16,5 0 0 16,-1 0-18-16,-4-2 2 15,-5-2-3-15,-10 0-6 16,-6 2-19-16,-7 0-60 15,-6 2-64-15,-2-5-94 16,-5 1-86-16,-3-2-187 0</inkml:trace>
  <inkml:trace contextRef="#ctx0" brushRef="#br0" timeOffset="16654.58">23201 2126 720 0,'0'0'272'16,"0"0"-194"-16,0 0-26 15,0 0 59-15,0 82 2 16,5-48-52-16,0 5 2 16,0-1-21-16,-2-1-23 15,0-6-11-15,-1-9-3 16,-2-8-4-16,0-6 7 15,1-5-2-15,-1-3 11 0,0 0 12 16,0-4 91 0,0-13-46-16,0-7-52 0,-3-5-10 15,0-7-11-15,-2-3-1 16,1-2 0-16,-2 1 0 16,2-1 0-16,1 4 1 15,0 5 0-15,0 6-1 16,1 6 2-16,1 8 7 15,-1 3-9-15,2 5 7 16,-1 3 3-16,1 1-9 16,0 0-1-16,0 0 0 15,0 0-6-15,0 0-9 16,0 1 2-16,0 7 4 16,4 1 9-16,7 4 0 15,3 1 0-15,5 1 0 0,6 2 0 16,3 0 0-16,5 2 0 15,3 1 1-15,2-3 0 16,-3 2 0-16,-2-3 0 16,-8-1-1-16,-7-2 1 15,-6-2 6-15,-9 0-7 16,-3 3-10-16,-3 0 10 16,-18 3 1-16,-6 2 12 15,-4 1-5-15,-4-1-7 16,3-3 8-16,0-3 13 15,2 0-8-15,4-4-13 16,0 0 4-16,-3 2-5 16,5-3-121-16,6 1-462 0</inkml:trace>
  <inkml:trace contextRef="#ctx0" brushRef="#br0" timeOffset="18922.64">24230 2334 415 0,'0'0'102'0,"0"0"-56"16,0 0-27-16,0 0 19 15,0 0 94-15,72 72-54 16,-46-72-39-16,0 0-14 16,1-4 10-16,-3-14 12 0,-3-3 24 15,-6-6-6-15,-5-1 3 16,-4 1-14-16,-6 1-21 15,0 1 5-15,-12 0 2 16,-6 4-9-16,-6 1-14 16,-4 7 28-16,-3 0-20 15,-2 8-16-15,1 4-1 16,3 1-8-16,2 8-1 16,6 9-6-16,6 5 7 15,5 3-9-15,7 5 7 16,3 0 1-16,1 3 0 15,17-2 1-15,6-1 16 0,4-6-9 16,2-7-6 0,0-7 0-16,-2-10-1 0,-1 0 1 15,-1-12-1-15,-1-9-7 16,-3-4-45-16,-4-2-44 16,-1 3-82-16,-7 4 95 15,-1 8 60-15,-5 5 10 16,1 7 7-16,1 0-5 15,0 8 11-15,4 8 27 16,1 4 8-16,2-3-16 16,7-1-12-16,6-5-7 15,-2-4-9-15,-4-7-246 0</inkml:trace>
  <inkml:trace contextRef="#ctx0" brushRef="#br0" timeOffset="19185.62">24403 1777 1137 0,'0'0'193'0,"0"0"-171"16,-9-78 15-16,8 42 49 15,1 0 1-15,0 3-36 16,0 3-33-16,0 4-18 16,0 6 0-16,3 8-37 0,0 7-12 15,4 5-173-15,1 0-279 16,1 3 183-16</inkml:trace>
  <inkml:trace contextRef="#ctx0" brushRef="#br0" timeOffset="19432.53">24584 1514 519 0,'0'0'132'0,"0"0"-55"16,0 0 18-16,0 0 55 15,59 99 40-15,-27-20 0 0,2 23-76 16,2 13-50-1,-6-5-33-15,-9-23 4 0,-8-27-9 16,-1-16-19-16,-3-12-7 16,0 2-18-16,0 1-45 15,-6-1-30-15,-2-13-162 16,-1-10-253-16</inkml:trace>
  <inkml:trace contextRef="#ctx0" brushRef="#br0" timeOffset="20726.08">24720 2218 1181 0,'0'0'263'15,"0"0"-227"-15,0 0-36 0,0 0 0 16,0 0 13-16,0 0 5 16,95 28-7-16,-52-28 23 15,2-4-14-15,3-11-5 16,-6-5-9-16,-2 0 1 15,-11-1-6-15,-7 1 1 16,-8 3 5-16,-6 4 0 16,-7 3 14-16,-1 6 17 15,0 3 62-15,0 1-30 16,-7 5-70-16,-2 15-7 16,2 6 7-16,2 10-1 15,5 1 0-15,0-1-18 16,12-1-35-16,9-10-32 0,3-7 66 15,3-8 15-15,-2-10 5 16,-1 0 22-16,-5-11-2 16,-1-13 3-16,-3-5-11 15,-3-4 1-15,-6-2 6 16,-5 2 12-16,-1 1 1 16,-1 6 2-16,-17-1-4 15,-3 6-3-15,-7 5-13 16,-4 5-14-16,-5 4-11 15,3 7-24-15,1 0-15 16,8 0 34-16,7 9 7 16,5-2-3-16,8-2-37 15,5-2-45-15,0-1-73 0,9-2 54 16,12 0 84 0,4 0 29-16,6-7-1 0,2 0 1 15,2 2 0-15,2 2 0 16,1 3 1-16,1 0 0 15,2 11 9-15,-3 7 12 16,-3 6 11-16,-7 1-11 16,-8 4 7-16,-6-2 13 15,-8-1 35-15,-4-4 5 16,-2-8 4-16,0-3-26 16,0-6-22-16,0-2-19 15,0-3-3-15,0 0 5 16,0-4 24-16,0-11-32 15,0-7-13-15,1-6-6 0,4-6 5 16,4 0 0-16,1-3 1 16,4 4-12-16,3 6-2 15,3 10-1-15,-2 10-1 16,3 7 14-16,-3 4-4 16,1 18 6-16,-1 9 0 15,-2 3 17-15,1 2-3 16,-2-4-1-16,2-5-5 15,-1-8-2-15,1-7-5 16,1-7 6-16,0-5 0 16,1-9 9-16,0-13-15 15,0-7 1-15,0-3-2 16,-2-5 0-16,-3 1-2 0,-3 3-5 16,-2 5 7-16,0 8 1 15,-5 10-1-15,-1 9-13 16,0 1-11-16,0 18 23 15,0 11 1-15,5 8 35 16,5 1-13-16,5-2-12 16,9-7-9-16,3-5 0 15,3-11 21-15,1-9-12 16,0-4-2-16,-1-4 12 16,-5-14-2-16,-4-6-5 15,-3-2-4-15,-6-1 10 16,-6 2 0-16,-3 2-9 15,-5 8-8-15,-1 6-1 0,0 8-1 16,0 1-44 0,0 16-31-16,-3 9 59 0,3 4 10 15,0 3 6-15,2-3 0 16,14-5 0-16,2-6 0 16,3-4 14-16,0-9-8 15,-3-5 19-15,3 0 0 16,-5-10 8-16,2-11-8 15,-4-4 7-15,-4-4 1 16,-7-3-5-16,-3-2 13 16,-3 1-16-16,-15-1 6 15,-6 5 17-15,0 6-23 16,-4 11-19-16,-2 10-6 16,0 2-25-16,-1 17-38 15,-5 21-53-15,11-4-119 0,5-3-350 16</inkml:trace>
  <inkml:trace contextRef="#ctx0" brushRef="#br0" timeOffset="21587.64">27043 2135 1326 0,'0'0'268'0,"0"0"-201"15,0 0-67-15,0 0 0 16,0 0 23-16,0 0 24 16,104-9 17-16,-65 4-33 15,3-3-16-15,0 1-8 16,-3-1 3-16,-8 2-8 16,-8-2 4-16,-5 4-6 15,-9 0 1-15,-2 2 2 16,-6 2-3-16,-1 0 7 15,0 0-7-15,0 4-1 16,0 14 1-16,0 12 1 16,5 1 0-16,4 5 0 15,0-2 4-15,4-5-5 0,-2-7 0 16,-2-6 0-16,-1-5 0 16,-5-8 1-16,1-3-1 15,-4 0 1-15,0-10-1 16,0-10-24-16,0-4-20 15,-5-6 25-15,-5-1 19 16,2-2 6-16,2 4-5 16,0 4 10-16,5 3-11 15,1 5 1-15,0 4-1 16,0 5-1-16,1 2-6 16,10 3-19-16,3 3 1 15,3 0 16-15,2 0 2 0,3 6 1 16,1 5 0-16,-2 3 6 15,-3 2 14-15,-6 1 11 16,-6 0 19-16,-6 0 31 16,0 0 18-16,-9 3-18 15,-10-1-47-15,0-2-16 16,0-3-12-16,3-6 0 16,4-3-97-16,4-5-155 15,4 0-496-15</inkml:trace>
  <inkml:trace contextRef="#ctx0" brushRef="#br0" timeOffset="22291.67">27974 1967 1258 0,'0'0'174'0,"0"0"-132"16,0 0-42-16,0 0 0 15,0 0 37-15,0 0-21 0,0 0-5 16,33 13 0-1,-16-10 3-15,3-1-4 0,7 1 19 16,1-3 11-16,5 0-4 16,0 0-8-16,0 0-15 15,-2-3-7-15,-2-2-6 16,-7 1 7-16,-9-1-7 16,-3 2 2-16,-5 1-1 15,-3 2-1-15,-2 0 9 16,0 0 8-16,0 0 26 15,-2 0-35-15,-8 10 0 16,-2 2-7-16,-4 7 7 16,-1 5-8-16,-4 8 2 15,1 7 0-15,-2 4-1 16,2 3 0-16,-1 1 0 0,3-2 1 16,2-2 11-16,5-6 2 15,5-4-2-15,3-8-6 16,3-4-5-16,0-8-1 15,0-4-1-15,0-6 14 16,9-3-13-16,2 0 10 16,5 0 0-16,2-8-5 15,3-3 1-15,2-2-1 16,3 1-5-16,-2 5-1 16,3 0 1-16,1 2 0 15,0 5-1-15,2 0 1 16,-2 0-1-16,1 0 1 0,-4 2 0 15,-3 1 0 1,-4-3 8-16,-1 0-9 0,-7 0 0 16,-1-12-68-16,-3-5-234 15,-5 0-588-15</inkml:trace>
  <inkml:trace contextRef="#ctx0" brushRef="#br0" timeOffset="22659.59">28033 2152 844 0,'0'0'333'15,"0"0"-245"-15,0 0-55 16,0 0 66-16,0 0 78 15,0 0-22-15,0 0-68 16,50 18-18-16,-31-16-15 16,3 2-11-16,4 1-8 15,6-5-3-15,5 1-14 16,3-1 2-16,1 0-18 16,0 0 4-16,-4 0 1 15,-4 0-6-15,-6 0 0 16,-9 0 5-16,-6 0-5 15,-8 0-1-15,-2 0 1 16,-2 0 0-16,0 0-1 0,-2 0-22 16,-5 0-131-16,-5 0-360 15</inkml:trace>
  <inkml:trace contextRef="#ctx0" brushRef="#br0" timeOffset="62442.32">4732 5341 461 0,'0'0'343'0,"0"0"-184"15,0 0-65-15,0 0-33 16,0 0 55-16,0 0 1 15,-3-2-39-15,3 2-9 16,0 0-10-16,0 0 2 16,0 0 5-16,0 0-5 15,0 0-5-15,0 0-18 16,0 0-16-16,0 0-8 16,0 0-6-16,0 0-2 15,0 0-6-15,8 0 3 16,1 0 4-16,7 0-6 15,1 0 1-15,5 0-2 0,3 0 2 16,4 0-1 0,-1 0-1-16,5 0 0 0,0 0 0 15,-2 0-4-15,-3 0 4 16,-2 0 1-16,-7 0 0 16,-4 2-1-16,-3-1 1 15,-3 1-1-15,-5 0 0 16,-2 1 1-16,-2-3-1 15,0 3-8-15,0 3 8 16,-3 2 6-16,-7 1 1 16,-4 3-4-16,3 4-2 15,-5 2 1-15,1 5-1 16,-4 3 0-16,0 5 1 16,0 3-1-16,0 2 0 15,4-1 0-15,-1 0 7 0,4-2-8 16,3-5-1-16,5-3 0 15,2-5 0-15,2-2 0 16,0-6-5-16,0-3 5 16,8-3-10-16,5-2 9 15,-1-1-4-15,7-3 5 16,2 0 0-16,0 0-1 16,6 0 2-16,0-3 1 15,1-4 10-15,0 2-10 16,1 0 9-16,-3 3-8 15,-3-1 5-15,1 1-6 16,-5 1 0-16,-4 1-1 0,-2 0 0 16,-5 0-1-1,-2 0 0-15,-3 0-37 0,-3-1-107 16,0-2-79-16,-3 1-452 0</inkml:trace>
  <inkml:trace contextRef="#ctx0" brushRef="#br0" timeOffset="62763.14">4771 5554 88 0,'0'0'984'0,"0"0"-850"16,0 0-112-16,0 0 29 16,0 0 23-16,0 0 2 15,0 0 16-15,69-4-16 16,-39 4-2-16,0 0-38 16,-2 0-4-16,6 0 8 15,-1 0-9-15,-2 0-20 16,0 0-3-16,1-2-8 15,-1-1-7-15,11-11-101 16,-8 3-209-16,-4-1-732 0</inkml:trace>
  <inkml:trace contextRef="#ctx0" brushRef="#br0" timeOffset="63121.71">5520 5436 1151 0,'0'0'294'0,"0"0"-239"16,0 0-43-16,0 0-2 15,0 0 9-15,0 0 20 16,0 0 9-16,89 19-19 16,-62-19-14-16,-3 0-14 15,-1 0-1-15,-3 0-5 16,1 0-91-16,-6 3-103 15,-4 3-443-15</inkml:trace>
  <inkml:trace contextRef="#ctx0" brushRef="#br0" timeOffset="63342.67">5526 5646 1262 0,'0'0'232'16,"0"0"-186"-16,0 0-45 16,0 0 21-16,0 0 65 15,0 0 2-15,85 0-30 16,-54 0-34-16,-1 0-15 16,1 0-10-16,7 0-21 15,-8-3-161-15,-7 0-472 0</inkml:trace>
  <inkml:trace contextRef="#ctx0" brushRef="#br0" timeOffset="64347.56">6212 5459 1003 0,'0'0'274'0,"0"0"-196"0,0 0-8 16,0 0 7-16,-6-96 68 15,6 65-33-15,0-1-34 16,0-1-33-16,0 1-18 16,0 2 3-16,0 4-14 15,0 1 18-15,0 5-18 16,0 2-7-16,0 6-1 16,0 3-8-16,0 2 12 15,3 6-12-15,-3 1-6 16,0 0 6-16,0 0-8 0,0 8-1 15,1 6 9-15,2 2 2 16,0 7 5-16,2 2-6 16,1 3 0-16,0 6 0 15,3 2 1-15,-2 7 0 16,1 2-1-16,1 5-1 16,1-1 0-16,1 1 1 15,-1-4 1-15,2 0-2 16,0-5 0-16,1-4 0 15,1-5 0-15,-5-1 0 16,6-7 0-16,-6-4 0 16,-2-4 0-16,-1-4 1 15,-3-3 5-15,-3-6 3 0,0 0 1 16,0-1-1-16,0-2 4 16,0 0 4-16,-5 0 2 15,-8 0-18-15,-2 0 12 16,-4 0-12-16,0-2-1 15,-1 2 1-15,-1-3 0 16,2 3 0-16,1 0 0 16,2 0-1-16,2 0 0 15,5 0 1-15,0 3-1 16,5 1 0-16,1-3 1 16,1-1-1-16,2 2 0 15,0-2-1-15,0 0 1 16,0 0 0-16,0 0-5 15,0 0 4-15,0 0-2 16,0 0 2-16,0 0-6 0,0 0 6 16,9 0 1-16,6 0 1 15,3-2 5-15,4-3-1 16,4-1-4-16,0 0-1 16,3 1 1-16,-1 0-1 15,0 1 2-15,-3 1-1 16,-2 3 0-16,-5 0 0 15,-1 0-1-15,-4 0 1 16,-4 0 8-16,-3 0 13 16,-3 0 3-16,0 0 6 15,1 2-2-15,-2-2-3 16,-1 0-13-16,-1 0-12 0,2 0 0 16,-2 0-1-16,0 0-59 15,0 0-185-15,0 0-655 0</inkml:trace>
  <inkml:trace contextRef="#ctx0" brushRef="#br0" timeOffset="118607.9">9459 5109 172 0,'0'0'932'16,"0"0"-765"-16,0 0-102 15,0 0 18-15,0 0 46 16,0 0 18-16,-4 0-39 16,4 0-30-16,0 0 1 15,0-2-16-15,0-9-8 16,0-1-30-16,0-5-13 16,0-2-10-16,0-6 5 0,4 0-6 15,-1-2-1 1,-1 1-1-16,1-3-17 0,-2 2-10 15,1 3 7-15,-2 0 14 16,1 4 6-16,-1 1-6 16,0 4 7-16,0 2 0 15,0 2 0-15,0 2 0 16,0 4 0-16,0 2 1 16,0 0 0-16,0 3 0 15,0 0 5-15,0 0-6 16,0 0-9-16,0 0-1 15,0 0 0-15,0 9 3 16,0 5 7-16,0 8 1 16,2 4-1-16,2 7 0 15,1 6 0-15,2 7 1 0,0 5-1 16,1 2 0-16,0 3 1 16,0 0-1-16,1-1 0 15,0-4 1-15,-1-2 0 16,5-3 0-16,-5-6 7 15,-1-4-8-15,0-2 2 16,-1-6 4-16,-1-2 1 16,-2-5 0-16,0-3-6 15,-3-3 10-15,0-4-10 16,0-4 8-16,0-3-8 16,0-2 7-16,0-2-7 15,0 0 8-15,-6 0-3 0,-2 0 1 16,-6 0-1-16,-3 0-5 15,-1-5 0-15,-4-3-1 16,2 0 1-16,0-1-1 16,-1 2 0-16,6 0-1 15,0 2 1-15,6 3 4 16,1 0-4-16,4 1-1 16,2 1 1-16,2 0 1 15,0 0 0-15,0 0 0 16,0 0-1-16,0 0 0 15,0 0 0-15,0 0 1 16,0 0 0-16,0 0-1 16,0 0 0-16,0 0 0 0,3 0 0 15,8 0 0-15,5 1 6 16,2 3 1-16,3-1 5 16,3 2-6-16,-3-4 2 15,1 2 10-15,1-3-3 16,-3 5-2-16,-3-5 2 15,1 3-2-15,-5-1-4 16,-2-2 0-16,-1 0 12 16,-4 0-4-16,-1 0-8 15,-2 0-7-15,-2 0 4 16,-1 0-5-16,2 0 0 16,-2 0 1-16,1-3-2 15,3-6-41-15,5-5-60 16,-1 4-147-16,4-4-268 0</inkml:trace>
  <inkml:trace contextRef="#ctx0" brushRef="#br0" timeOffset="120153.68">10213 5175 780 0,'0'0'284'0,"0"0"-187"16,0 0-23-16,0 0-9 15,0 0 9-15,0 0-14 16,0 0-36-16,-69-1-15 16,52 1 0-16,-2 5 4 15,0 3 20-15,-2-1 5 16,0 2-12-16,0-1-7 15,1 2 0-15,3-1 7 16,2 1-2-16,0-1-8 16,4-1 1-16,1 1 4 15,1-1-7-15,3-1-1 16,0 3-11-16,3-4-1 16,1 2 7-16,-2 0-7 0,3-1 0 15,-1 0 1-15,2 0 6 16,0 0 8-16,0-2 15 15,0 1 12-15,0 0-10 16,0-1-20-16,0-2-11 16,2 1-1-16,1-2 5 15,2 1-4-15,0-3-1 16,3 0 8-16,-1 0-3 16,5 0-5-16,-2 0 7 15,1 0-7-15,5 0 6 16,-1-2-6-16,0-1 0 15,-1 1 0-15,2 0 5 16,-1-1-4-16,3-1 8 0,1 3-3 16,-2-1-5-16,0 1-2 15,0-1 1-15,4 2 0 16,-4 0 5-16,2 0-6 16,-2 0 1-16,0 0-1 15,-1 0 0-15,-1 0 0 16,1 0 0-16,0 0 0 15,-3 0 0-15,0 3 0 16,-1 4 0-16,0-2 0 16,-1 2-1-16,0 0 1 15,-3 0 0-15,3 1 1 16,-3-1-1-16,0 1 0 0,-1 1 0 16,-1-1 1-16,-1 1 0 15,4-2-1-15,-5 1 1 16,-1 0 1-16,0 1-1 15,-1-3 1-15,-2 2 4 16,0 0-6-16,0 0 1 16,0 1 0-16,0 0 0 15,0 1-1-15,-2 0 1 16,-2 0 0-16,-2 1 0 16,-3-2 0-16,4 2 0 15,-2-1 0-15,1 1 0 16,-2-4 0-16,0 3 0 15,0-3 7-15,0 1-7 16,-2-1 0-16,1-2 5 16,0 2-6-16,0-1 1 0,-3-2 0 15,2 1 0-15,-2 0-1 16,0-2 2-16,0 0 5 16,-3-2-6-16,0-1 10 15,-3 0 15-15,-1 0 7 16,-2 0-4-16,0 0-8 15,-1 0-2-15,1-1 2 16,0-1-2-16,0 1-3 16,3 0-7-16,-1-1 3 15,0-1-6-15,-1 1 0 16,1-3 1-16,1 1-6 16,-2-2 5-16,4 1 2 15,1 2 1-15,0 0-3 0,3 0 4 16,2 0 5-1,1 1-2-15,3-1 0 0,1 3-5 16,2 0 2-16,0 0-2 16,3 0-1-16,0 0-4 15,-1 0 4-15,1 0-1 16,0 0-5-16,-2 0 0 16,2 0 1-16,-1 0-1 15,1 0 0-15,0 0 0 16,0 0 0-16,0 0-1 15,0 0 0-15,0-2 0 16,0 2-2-16,0 0-33 0,0 0-115 16,4 2-433-16</inkml:trace>
  <inkml:trace contextRef="#ctx0" brushRef="#br0" timeOffset="125252.29">10618 4978 605 0,'0'0'241'15,"0"0"-123"-15,0 0-11 16,0 0 42-16,0 0-17 0,0 0-41 15,0 0-22-15,-6 0-8 16,6 0 17-16,0 0 20 16,0 0 3-16,0 0-29 15,0 0-6-15,0-2-9 16,0-3-32-16,0 0-9 16,0-2-6-16,0-1-1 15,0-1-9-15,0 1 8 16,0-1-8-16,0 0 1 15,0-1 1-15,0 0-1 16,0-2 7-16,0 2-8 16,0-1 1-16,0-2 0 15,3 1 1-15,0 1-1 0,-1 0 1 16,-1 1-1 0,1 0 0-16,-2 2 0 0,1 0 0 15,-1 0 0-15,2 2 0 16,-2-2 0-16,1 2-1 15,-1 0 1-15,0 1 0 16,2 1 0-16,-2 1 0 16,0 1-1-16,0-1 8 15,0 1-7-15,1 0 0 16,-1 1 0-16,0 1 0 16,0-2 1-16,0 2-1 15,0 0 5-15,0 0-5 16,0 0-1-16,0 0 6 15,0 0-5-15,0 0-1 0,0 0 0 16,0 0 0-16,0 0-6 16,0 0 6-16,0 0 0 15,0 0-6-15,0 0 4 16,0 3 1-16,2 6-6 16,-1 0 7-16,1 3 0 15,1 1 0-15,-2-1 0 16,3 4 0-16,-2 1 1 15,-1 3-1-15,1 2 0 16,1-2-1-16,-2 4 1 16,1-1 1-16,-1 0 1 15,1-1-2-15,-2-1 1 16,3 0-1-16,0-1 7 0,-1-1-5 16,1-1 4-16,-2-2-6 15,3-2 6-15,-2-1 0 16,-1-3-4-16,1 0 6 15,-1-3 0-15,1-2-2 16,-1 0 0-16,1-2-6 16,-2-2 2-16,0 1-1 15,1-2 0-15,-1 0 0 16,0 0 2-16,0 0 3 16,0 0-6-16,0 0 2 15,0 0-1-15,0 0 8 16,0 0-3-16,0 0 7 15,0 0 6-15,0 0 2 0,0 0-5 16,0 0-3 0,0 0-4-16,-3 0-8 0,-3-3 0 15,-1 0 0-15,1 0-1 16,-2 1 1-16,1 2-1 16,-2-3 0-16,2 3 0 15,-1 0 0-15,2 0-1 16,0 0 1-16,2 0 0 15,1 0 0-15,-2 0 0 16,2 0 0-16,0 0 1 16,0 0-1-16,2 0 0 15,-1 0 0-15,1 0 0 0,-1 0-1 16,2 0 1 0,0 0 0-16,0 0 0 0,0 0 0 15,0 0 1 1,0 0-1-16,0 0 0 0,0 0 0 15,0 0 0-15,0 0 0 16,0 0 0-16,0 0 0 16,0 0 1-16,0 0-1 15,0 0 0-15,0 0 0 16,0 0 0-16,0 0 0 16,0 0-1-16,0 0 1 15,0 0 0-15,2 0 8 16,4 0-7-16,1 0 8 15,1 0 0-15,2 0-8 16,-1 0 8-16,2 0-3 0,0 0 0 16,0 0-4-16,2 0 4 15,-1 0-6-15,0-2 2 16,2 1 5-16,-2 0-6 16,-1-2 0-16,1 1 0 15,-1 1 0-15,-1-1-1 16,-1 1 1-16,-1 1-1 15,-2-1 1-15,1 1-1 16,-1 0 0-16,-1 0 0 16,-2 0 0-16,0-3-1 15,0 3 2-15,-3 0-1 16,1 0 1-16,-1 0-1 16,0 0 1-16,0 0-1 0,0 0 0 15,0 0 1 1,0 0 1-16,0 0-1 0,0 0-1 15,0 0 8-15,0 0-7 16,-6 0 0-16,-3 0 0 16,-3 0 0-16,0 0 0 15,-1 0-1-15,-2 0 0 16,0 0 0-16,-1 0-1 16,2 0 1-16,-2 0 0 15,2 0 0-15,1 0 0 16,2 0 0-16,1 0 0 15,0 0 6-15,2 3-6 16,-1-2-6-16,2 0 6 16,1 1 0-16,0-1 6 15,1 1-6-15,1-2 0 0,1 0 1 16,0 1 0-16,-1-1-1 16,2 0 1-16,2 2-1 15,0-2 1-15,0 0 0 16,0 0-1-16,0 0 1 15,0 0-1-15,0 0 0 16,0 0 0-16,0 0 0 16,0 0 0-16,0 0-1 15,0 0 0-15,0 0 0 16,0 0-1-16,0 0-5 16,0 0 5-16,9 0-2 15,1 0 4-15,2 0 0 0,3 0 0 16,-1 0 0-16,2 0 6 15,-2 0-5-15,0 0-1 16,1 0 1-16,0 0-1 16,-3 0 1-16,1 0-1 15,-4 0 1-15,-1 0-1 16,0 0 0-16,-1 0 2 16,-3 0 8-16,-2 0-3 15,-1 0 4-15,1 0-5 16,-2 0-5-16,0 0 5 15,0 0-5-15,0 0 0 16,0 0 5-16,0 0 0 16,0 0-6-16,0 0 9 0,0 0-3 15,0 0-5-15,0 0 4 16,0 0-4-16,0 0 0 16,0 0 0-16,0 0 0 15,0 0-1-15,0 0-1 16,0 0-54-16,0 0-51 15,-2 0-175-15,-7 0-841 0</inkml:trace>
  <inkml:trace contextRef="#ctx0" brushRef="#br0" timeOffset="129181.07">9119 5470 529 0,'0'0'199'16,"0"0"-124"-16,0 0-7 16,0 0-16-16,0 0 37 15,0 0 31-15,0 0-14 16,0 0-36-16,0 0-20 0,0 0-15 15,0 0-7-15,0 0-9 16,0 0-6-16,0 2-5 16,0 7-2-16,0 2 9 15,0 6 20-15,4 5 2 16,-1 6-5-16,0 4 3 16,-1 6 2-16,1 6-18 15,-3-2 1-15,3-2 8 16,0 1 4-16,0-5 6 15,2-6 19-15,0-1 4 16,0-8-27-16,-1-2-16 16,-1-5-9-16,0-3 1 15,0-1-9-15,-1-3 0 0,-1-2 7 16,-1-2-7 0,2-1 6-16,-2-1-6 0,0 1 5 15,0-2-5-15,0 1 7 16,0-1 1-16,0 0-1 15,0 0 1-15,0 0 5 16,0 0 5-16,0 0 9 16,0 0-4-16,0 0-5 15,0 0-6-15,0 0-1 16,3 0-4-16,0 0-8 16,4 0 13-16,1 0-1 15,-1-3 0-15,5 0-3 16,-3 2-8-16,5-1 11 15,3-1-2-15,0 1 23 16,4-1-2-16,1 0-15 0,0 0-7 16,-1 2-7-16,2-1 5 15,-1 2-5-15,0 0-1 16,-2 0 6-16,1 0-7 16,-1 0 1-16,0 0-1 15,2 0 3-15,2 2-2 16,-1 1-1-16,4-2 2 15,-1-1-1-15,1 1 1 16,1-1-2-16,1 0 1 16,-1 0 0-16,2 0 0 15,3 0-1-15,3 0 0 16,7-1 1-16,2-5 17 16,5-2-7-16,3 0-3 0,-1-1 3 15,1 0-10 1,-2-1-1-16,-3 1 1 0,-4 1 1 15,-2 0-1-15,-4 2 1 16,-2 3-2-16,-1 0 1 16,-4 0 0-16,-2 0 0 15,-2 0-1-15,-2 3 1 16,-1-2-1-16,0 2 0 16,-6-2 1-16,3 2-1 15,-5-1 1-15,-4 1 0 16,3 0-1-16,-5 0 0 15,-4 0 1-15,0 0-2 16,-3 0 1-16,1 0 0 16,-2 0 0-16,-2 0-1 0,0 0 1 15,3 0 0-15,0 0 0 16,-1 0 0-16,1 0 1 16,-2 0-1-16,1 0 1 15,-1 0 0-15,-1 0 0 16,0 0 0-16,2 0-1 15,-2 0 0-15,0 0-1 16,0 0-21-16,0 0-46 16,0 0-26-16,0 0-55 15,0-6-146-15,0 0-229 16,0-1-96-16</inkml:trace>
  <inkml:trace contextRef="#ctx0" brushRef="#br0" timeOffset="129674.13">10743 5626 423 0,'0'0'319'0,"0"0"-97"15,0 0-9-15,0 0-52 16,0 0-16-16,0 0 23 16,0 0-20-16,0-9-52 0,0 9-38 15,0 0-23-15,0 0-9 16,0 0-4-16,0 0-5 16,0 6-3-16,0 7 14 15,0 4 10-15,2 5-9 16,1 3-1-16,0 4-14 15,2 0-4-15,-1-1 2 16,-1-1-12-16,0-2 11 16,-2-4-11-16,1-5 10 15,-2-3-9-15,1-4 9 16,-1-6-2-16,2 0 1 16,-2-1 10-16,0-2-9 0,1 0 20 15,-1 0-5 1,0 0 5-16,0 0-8 15,0 0 6-15,0 0-4 0,0 0-18 16,0 0 6-16,0 0-12 16,0 0-2-16,0 3-72 15,0 3-138-15,-7 4-881 0</inkml:trace>
  <inkml:trace contextRef="#ctx0" brushRef="#br0" timeOffset="154852.29">5016 6948 681 0,'0'0'254'0,"0"0"-149"16,0 0-11-16,0 0 25 16,0 0 0-16,0 0-48 15,0 0-30-15,0 0-22 16,0 0-8-16,0 0 11 15,0 0 3-15,0 0 2 16,0 0 14-16,0 0-16 16,0 0-18-16,0 0-7 15,3 0 13-15,12 0-12 16,0 0 6-16,1 0-7 0,6 0 7 16,-2 0-6-16,5 0-2 15,-1 0 2-15,4 0 0 16,-4-1-1-16,3-1 1 15,-3 1-1-15,1-1 0 16,1-1-2-16,-3 2 1 16,-1-1 1-16,-3-1-1 15,-3 1 0-15,-2 0 0 16,-5 1-15-16,-2 1 15 16,-4 0-10-16,-3 0 10 15,0 0-1-15,0 0-14 16,0 3 16-16,-6 8 3 15,-4 4-1-15,-4 3-1 16,1 3-1-16,-2 3 0 16,-3 4 1-16,1 3 5 0,-3 2-6 15,-1 1 0-15,0 3 0 16,-3 0 0-16,2-1 0 16,-1-4 1-16,5-2-1 15,2-6 2-15,4-5-1 16,2-3 1-16,4-3-1 15,1-3 0-15,2-3-1 16,2-3 0-16,1-1-1 16,0-2-11-16,0-1 0 15,0 2-9-15,0-2 10 0,0 0-3 16,6 0 6 0,3 3 8-16,4-3 0 0,2 0 1 15,1 0-1-15,1 0 2 16,5 0-2-16,-1 0 1 15,4 0 5-15,-2 0-6 16,-1 0 1-16,-1 0-1 16,-3 0 0-16,0 0 0 15,-6 0 1-15,1 0 0 16,-4 0 0-16,-4 0-1 16,-2 0-1-16,-3 0 1 15,0 0-54-15,0 0-244 16,0 0-352-16</inkml:trace>
  <inkml:trace contextRef="#ctx0" brushRef="#br0" timeOffset="155175.51">5079 7195 871 0,'0'0'235'15,"0"0"-178"-15,0 0-34 16,0 0 55-16,0 0 15 16,0 0-9-16,0 0-29 0,80-12-14 15,-53 12-2 1,-2 0-11-16,-2 0 7 0,-1 0-15 15,-1 0-7-15,-3 0-7 16,1 0-4-16,-1-1-2 16,-3-2-14-16,13-5-41 15,-4 0-267-15,-6 1-480 0</inkml:trace>
  <inkml:trace contextRef="#ctx0" brushRef="#br0" timeOffset="155587.69">5714 7202 1023 0,'0'0'230'16,"0"0"-181"-16,0 0-30 15,0 0-6-15,0 0 18 16,0 0 18-16,101 8-11 16,-74-8-15-16,0 0-13 15,-3 0-10-15,-2 0 9 16,-5 0-9-16,-4 0-7 16,-4 6-66-16,-4-1-267 15,-5 2-265-15</inkml:trace>
  <inkml:trace contextRef="#ctx0" brushRef="#br0" timeOffset="155841.59">5714 7424 1043 0,'0'0'275'15,"0"0"-207"-15,0 0-54 16,0 0 1-16,0 0 84 16,0 0 5-16,88-4-45 15,-57 1-26-15,-4-3-15 16,0 2-17-16,-8 0 5 16,-2 4-6-16,-3 0-74 15,-6 0-117-15,-2 0-604 0</inkml:trace>
  <inkml:trace contextRef="#ctx0" brushRef="#br0" timeOffset="158590.26">6458 6948 674 0,'0'0'192'0,"0"0"-118"16,0 0 33-16,0 0 34 15,0 0 16-15,0 0-86 16,0 0-4-16,-15-39-8 0,15 32-5 16,-1 0-9-1,1-2 34-15,0 1-53 0,0-2-14 16,0 0-9-16,0-2-3 16,6 1 0-16,7 0 0 15,-2 0 0-15,3 1-2 16,-3 0-1-16,5 1 3 15,-1 2 0-15,0 1-15 16,3 2 15-16,1 1 0 16,1 3-6-16,2 0-5 15,4 0-3-15,-3 10 4 16,-3 0 9-16,2 3-14 16,-4 3 5-16,-3-1 0 15,-2 1 1-15,-2 1 8 16,-5-3-7-16,0 3 3 0,-2 0 5 15,-2-1 0-15,-2 0-1 16,0 0 1-16,0-1 0 16,0-1 0-16,-6 0 0 15,0 0 1-15,-5 0 0 16,1-4 1-16,-3 2 5 16,-1-3-6-16,-2 2 8 15,-1 0 8-15,-2 1-1 16,0 1-3-16,-1 3 0 15,1 1-11-15,-2 1-1 16,6 2 0-16,-1-1 0 16,2 1 1-16,2 2-2 0,2-2 1 15,2 4 0-15,2-2-1 16,2-1 6-16,1-1-4 16,3 1-2-16,0-4-6 15,0 0 6-15,0-3 0 16,4-3 0-16,1-3 0 15,-2 0 2-15,0-4-2 16,0-2 0-16,-3 0-1 16,1-2-4-16,1 0 5 15,-1 0 0-15,4 0-6 16,-1 0 6-16,5-5 0 16,2-4 6-16,2 1-7 15,-1 1 1-15,0 1 0 16,3 2-12-16,0 2 11 15,1 2 1-15,1 0-1 0,-1 0-6 16,-1 0 7-16,6 6 10 16,-5 0-3-16,2-1-6 15,0-1 1-15,-3-2-1 16,-2-1-1-16,-1-1 6 16,1 0 1-16,-2 0 4 15,3-4 25-15,-1-4-10 16,-1-4-12-16,1 1 0 15,-1 0-1-15,0-1 2 16,0-2 4-16,0 1-9 16,0-1-2-16,-5 0 11 15,-2 1-9-15,-2 3 5 16,-2 0 2-16,-1 3-16 0,0 0-1 16,-1-2-53-1,-7 2-156-15,-1-1-481 0</inkml:trace>
  <inkml:trace contextRef="#ctx0" brushRef="#br0" timeOffset="178375.64">9217 6994 48 0,'0'0'743'0,"0"0"-536"0,0 0-60 15,0 0 14-15,0 0-9 16,0 0-22-16,-5-13-66 16,5 6-20-16,0-2 1 15,0 0-3-15,0-3 11 16,0 1-15-16,0-3-15 16,0-1-11-16,0-1-10 15,0 0 0-15,0-1-1 16,0 0 1-16,0 1-1 15,0-3 1-15,0 2-1 0,0 1 8 16,0-2-9 0,0 1-1-16,0 0 1 0,0 2 0 15,0 0 1-15,0 1-1 16,0 2 0-16,0 0 1 16,0 2-1-16,0 4 0 15,0 0 1-15,0-1-1 16,0 5 1-16,0 1 1 15,0 0-2-15,0 1-2 16,0 0-6-16,0 0 8 16,0 0-2-16,0 0-7 15,0 0-2-15,0 0-2 16,0 0 5-16,0 4 8 16,0 3 1-16,2 1-1 15,1 1 2-15,-1-1-2 0,1 2 1 16,-3 0 6-16,3 3-6 15,0 0-1-15,-3 1 0 16,5 2 0-16,-4 2 1 16,2 2 0-16,2 4 0 15,-1 2 1-15,0 3-1 16,1 3-1-16,-1 4 1 16,1 0 1-16,-1 5-1 15,1-1 0-15,5 3 0 16,-2 3 0-16,1-3 0 15,-1 1 0-15,0-5 1 16,1-7-1-16,-3-4 1 16,1-6 13-16,-1-3 3 0,-1-3-5 15,-2-4-6-15,0-1 2 16,-2-4-6-16,1-2 4 16,-2-3-6-16,0 1 0 15,0-3 6-15,0 3 3 16,0-3 11-16,-5 0-4 15,-2 1-5-15,-4-1-11 16,-2 0 1-16,1 0-1 16,-3 0 5-16,0 0-6 15,-1 0 6-15,1 0-6 16,-1 0 0-16,0 0 1 16,0 0-1-16,3 0 0 0,1 0 0 15,1 0 0 1,4 0 1-16,-2 0-1 0,5 1 0 15,-1-1 1-15,2 0-1 16,0 2 0-16,0-2 0 16,3 0 1-16,0 0-1 15,0 0 2-15,0 0-2 16,0 1 0-16,0-1 0 16,0 0 0-16,0 0 0 15,0 0 0-15,0 0 0 16,0 0-2-16,0 0 2 15,0 0 7-15,3 0 10 16,5 0-3-16,-1 0 7 16,3 0-5-16,-1 0-3 15,-1 0 1-15,5 0-8 0,-1 0 2 16,1 0-2 0,-2 0-5-16,4 0 5 0,0 0-5 15,0-3-1-15,3 2 2 16,1 1-1-16,-4 0 1 15,4 0 5-15,-2 0-5 16,-1 0-1-16,1 0 1 16,2 0 10-16,-3 4 10 15,-1-1-15-15,-1 0 1 16,-2-3-7-16,-5 0 9 16,1 0 5-16,-3 0-5 15,-3 0 8-15,-1 0-3 16,1 0 8-16,-2 0-2 0,0 0-3 15,0 0 3 1,0 0-9-16,0 0-2 0,0 0 5 16,0 0-6-16,0 0 0 15,0 0-2-15,0 0 4 16,0 0-10-16,0 0-1 16,0 0 7-16,0 0-1 15,0 0-6-15,0 0-8 16,0 0-29-16,3 0-54 15,0 0-96-15,0-6-576 0</inkml:trace>
  <inkml:trace contextRef="#ctx0" brushRef="#br0" timeOffset="180170.77">9980 7008 651 0,'0'0'296'16,"0"0"-189"-16,0 0 29 16,0 0-20-16,0 0-16 15,0 0-6-15,0 0-12 0,-5-11-13 16,1 10-29 0,-2 1-21-16,1 0 4 0,-4 0-7 15,-1 0-4-15,-2 0-6 16,-3 0-5-16,0 6 1 15,0 1-1-15,-1-1 1 16,2 3-1-16,-2 0 0 16,1-2 1-16,2 3-1 15,1-1-1-15,0 0 1 16,3 1-1-16,1 0 0 16,2 0 0-16,1 1-1 15,0 0 1-15,2-2 0 16,2 1-1-16,-1-3 0 15,2 3 1-15,-1-3 0 16,1 0 0-16,0 0-1 0,0-2 0 16,0 3 0-16,0-3 1 15,3 0-2-15,1-1 1 16,3 2 1-16,-1-4-1 16,0-1 1-16,-1 1 1 15,1-1 2-15,4-1 6 16,-1 0-2-16,0 0-5 15,3-3 9-15,2-6-1 16,-2 1-1-16,2-1-3 16,2 0-5-16,-2 1 6 15,0 1-6-15,-1 1-1 16,1 2 1-16,-3 0-1 16,-2 1 0-16,2 3 0 0,-1 0 0 15,-1-2 1 1,2 2-1-16,0 0 0 0,2-1 0 15,-3 1 1-15,2 0 5 16,0 0-5-16,1 0 0 16,1 0 6-16,0 0-7 15,2 0 1-15,0 1 0 16,-1 4 17-16,3 0 7 16,-3 1-11-16,-1-1 1 15,-3 3-5-15,1-2 1 16,0 2-3-16,-3-2 0 15,0 3-2-15,0-1 2 16,-3 0 1-16,-2 1 2 0,-1-3-1 16,0 4-10-1,-1 0 6-15,-2 0-4 0,0 1-1 16,0 0 1-16,0 0-1 16,0 1 7-16,-3-2-7 15,-3 0 0-15,0 1 0 16,-3-3-1-16,3-1 1 15,0 2 1-15,-2-3-1 16,1-1 1-16,-3-1 4 16,-4 1-6-16,1-2 1 15,-1 2 6-15,-5-1-6 16,5 1-1-16,-2-2 1 16,-1 0 1-16,1-2-1 15,0 0 0-15,-2-1 7 0,-1 2-1 16,-1-2-4-16,2 0 6 15,-1 0-8-15,-1 0 5 16,0 0-4-16,3 0 6 16,-2 0 1-16,1 0 12 15,1 0-2-15,0-2 0 16,5 0-8-16,1-1 11 16,2 0 6-16,3 1-5 15,3 2-9-15,2 0-5 16,-1 0 1-16,2 0-10 15,0 0 0-15,0 0-1 16,0 0-7-16,0 0-6 16,0 0-6-16,3 12-57 0,3-2-206 15,0 1-587-15</inkml:trace>
  <inkml:trace contextRef="#ctx0" brushRef="#br0" timeOffset="206050.01">10244 6653 453 0,'0'0'160'16,"0"0"-76"-16,0 0 2 15,0 0 47-15,0 0-12 0,0 0-31 16,0 0-13-1,0 0 0-15,0 0 4 0,0 0-13 16,0 0-9-16,0 0-3 16,0 0-10-16,0 0 1 15,0 0-9-15,0 0-3 16,0 0 1-16,0 0-12 16,0 0-8-16,0 0-8 15,0-3-2-15,0-1-5 16,4-2 0-16,1 2 0 15,-2 0 1-15,1 0-2 16,1 0 1-16,-1 1 0 16,1 0 0-16,2-1 0 15,-1 1-1-15,2-1 0 0,-1-1 0 16,3 2 0-16,-1 1-1 16,0 0-1-16,3-1 2 15,0 1-1-15,-1 2-5 16,0 0 5-16,0 0 1 15,1 0 0-15,-3 0 0 16,1 0 0-16,-2 0 0 16,2 0 0-16,-2 2 1 15,-1 1-2-15,-2-1 1 16,0 0 0-16,0 0 0 16,-2-1-1-16,0 1 0 15,0 1 1-15,0-3 0 16,-1 4-1-16,-1-3 1 0,1 1 0 15,-1 1-1-15,1-1 1 16,2 0 0-16,-3 3-1 16,1 0 1-16,-2 0 0 15,1 0 0-15,-1 2 0 16,0-2 0-16,0 0 1 16,0 2 0-16,0-1 5 15,-1 2-5-15,-6 1 0 16,1-1-1-16,-2 3 1 15,2-2 0-15,0 0-1 16,-3-1 1-16,3-1-1 16,0 0 1-16,-3 0 0 15,2-1 0-15,-2-2-1 0,0 2 0 16,-1 1 2 0,-1-4-2-16,0 3-2 0,0 1 2 15,0 0 0-15,2-2 0 16,-3 2 0-16,2-1 2 15,-1 1-2-15,1 0 1 16,1 2-1-16,1-1 0 16,0 1 0-16,0-1 0 15,1 1 0-15,1 2 0 16,-3-2 0-16,6-1-1 16,0 0 1-16,1-2 0 15,1-1-2-15,1 1 2 0,0-1-1 16,0-2 1-16,0-1-1 15,0 1-5-15,0-2 5 16,0-1-5-16,3 0 5 16,0 0 1-16,4 0 1 15,-1 0 0-15,3 0-1 16,0-1 8-16,1-6-7 16,1 0 0-16,0 0 6 15,0 1-7-15,-3 1 1 16,1 0 0-16,0 1 0 15,-2 1-1-15,1 1 1 16,-1-1-1-16,2 3 0 16,0 0 1-16,0 0 7 15,0 0-7-15,0 0 0 16,0 0-1-16,-3 0 1 0,6 3 2 16,-3 1-2-16,-2-3 0 15,3 2 0-15,-1 0 0 16,-1-2 5-16,1 1-5 15,0-2 1-15,0 0-1 16,-2 0 1-16,2 0 0 16,-1 0-1-16,-1 0-1 15,1 0 2-15,2 0 7 16,-3-3-1-16,1-6-6 16,0 0 4-16,-1-1-6 15,-1 1 6-15,-2-1 1 16,-1 1-6-16,0 3 1 15,-1-2-1-15,-1 4-1 0,-1 4 1 16,0-3 6 0,0 2-7-16,0 1-75 0,-4 0-87 15,-4 0-85-15,2 0-468 16</inkml:trace>
  <inkml:trace contextRef="#ctx0" brushRef="#br0" timeOffset="-194002.75">8913 7474 745 0,'0'0'207'0,"0"0"-138"15,0 0-37-15,0 0 10 16,0 0 68-16,0-5-2 0,0 5-39 16,0 0-36-16,0 0-16 15,0 0 5-15,0 0 9 16,0 0-1-16,0 0-5 15,0 0-12-15,0 0-4 16,0 0-9-16,0 1-1 16,0 13 0-16,0 6 1 15,0 5 1-15,0 6 1 16,0 1-1-16,0-3 0 16,3 1 2-16,0-3-3 15,2-2 2-15,-1-3-1 16,1-3-1-16,-2-3 1 15,2-5-1-15,-3-4 1 16,1-2 0-16,-3 0 0 0,3-3-1 16,-3 0 1-16,3-1-1 15,-3-1 1-15,0 0 6 16,5 2-5-16,-2-2 10 16,1 0 9-16,3 0 14 15,-1 0-10-15,2 0-4 16,1 0-7-16,0 0-1 15,1 0-11-15,-1-2 6 16,4 1 4-16,1-1 6 16,2 0-5-16,2-1-4 15,2 1-8-15,-2 0 2 0,3-1 4 16,-2 2-7 0,-1-1 2-16,0 2-1 0,-1 0 0 15,2 0 1-15,0 0-1 16,-1 0 6-16,3 0-6 15,-2 0-1-15,1 0 1 16,2 0 0-16,0 0 0 16,2 0 0-16,-1 0 5 15,2-3-6-15,-1 2 1 16,1-4 8-16,-1 3-9 16,-2-2 0-16,2 1 2 15,-2-2-1-15,2 2 0 16,-1 0 0-16,1 2-1 15,-2 0 1-15,2 1-1 16,-2 0 1-16,2 0 0 0,1 0 0 16,2 0 0-16,-3 0-1 15,4 0 1-15,-3 0-1 16,1 0 1-16,1 0-1 16,3 0 1-16,0 0 1 15,1 0-2-15,0-2 1 16,1 1-1-16,-1 1 0 15,-1 0 1-15,3 0-1 16,-3 0 0-16,-2 0 1 16,0 0-1-16,1-1 0 15,-3-1 0-15,1 1 1 16,0-1-1-16,-2 2 1 16,-4 0-1-16,2 0 0 0,-1 0-1 15,-4 0 2-15,3 0-1 16,-5 0 1-16,4 0-1 15,-1 0 1-15,-2 0-1 16,0 0 1-16,-3 0 0 16,2 0-1-16,-4 0 0 15,1 0 1-15,-5-3-1 16,1 3 0-16,-2 0 2 16,-2 0-2-16,-2-3 0 15,0 3 0-15,-2-1-1 16,1-3-76-16,-1 0-117 15,-1-1-367-15</inkml:trace>
  <inkml:trace contextRef="#ctx0" brushRef="#br0" timeOffset="-193443.13">10690 7447 312 0,'0'0'150'0,"0"0"-91"15,0 0-26-15,0 0 39 16,0 0 6-16,0 0-26 16,0 0 6-16,0 9 46 0,0-1-3 15,0-1-10-15,0 3-8 16,0 4-18-16,-2 2-9 16,2 2 7-16,-1 3 6 15,1 2-9-15,0 3-27 16,0-2-9-16,0-1-1 15,0-1-7-15,0-4-4 16,0-2 2-16,0-5-4 16,0-3-2-16,3-4-8 15,3-2 0-15,-1-2-95 16,-3 0-425-16</inkml:trace>
  <inkml:trace contextRef="#ctx0" brushRef="#br0" timeOffset="-185566.67">5208 8749 182 0,'0'0'744'0,"0"0"-562"16,0 0-88-16,0 0 23 15,0 0 11-15,0 0 16 16,-4-1-9-16,4 1-51 15,0 0-17-15,0 0-7 16,0 0-9-16,0 0-17 16,0 0-15-16,0 0-5 15,0 0-8-15,4 0-5 0,2 0 1 16,9 1-1 0,3 1 0-16,7 1 7 0,-2-1-8 15,5-2 2-15,-1 0-2 16,0 0 0-16,0 0-2 15,-2 0 2-15,0 0-1 16,-2 0 0-16,-1-2 0 16,-3 2 1-16,-5 0 1 15,-1 0-1-15,-5 0 0 16,-4 0-1-16,-2 2 0 16,-2 0 0-16,0 5 0 15,0-1 0-15,-5 8 0 16,-8 0 1-16,-7 6-14 15,-3 4-6-15,-4 5-6 0,-3 2 7 16,2 2 3-16,-2 4 8 16,2 1 7-16,-1 0 0 15,2 0 0-15,3-2-1 16,2-2 1-16,7-6 1 16,0-5 0-16,6-4 0 15,6-5 0-15,0-4-1 16,3-3-9-16,0-2 3 15,0-4 5-15,6 1 1 16,8-2 0-16,2 0 0 16,-1 0 1-16,6-2 0 15,-2-5 1-15,2 1-1 16,0 2 1-16,3 0 0 0,-3 4 10 16,4 0 5-16,-4 0 3 15,3 0 0-15,-3 6 0 16,0 2 1-16,-2-1-5 15,-4-2-9-15,1 1-5 16,-4-2 0-16,-4-1 0 16,-1-2-1-16,-4-1-57 15,-3 0-120-15,0-9-171 16,0-2-503-16</inkml:trace>
  <inkml:trace contextRef="#ctx0" brushRef="#br0" timeOffset="-185293.14">5107 9002 844 0,'0'0'148'16,"0"0"-109"-16,0 0-9 15,0 0 94-15,0 0 49 16,83 0-41-16,-50 0-52 16,3 0-31-16,-3 0-11 15,1 0-22-15,-1 0-14 16,-6 0-2-16,13 0-48 16,-7 0-216-16,-5 0-423 0</inkml:trace>
  <inkml:trace contextRef="#ctx0" brushRef="#br0" timeOffset="-184957.09">5848 8974 1177 0,'0'0'309'0,"0"0"-255"15,0 0-53-15,0 0-1 16,0 0 29-16,0 0 23 15,0 0-18-15,103 16-21 16,-75-16-12-16,-2 2-1 16,-4-1-69-16,-7 0-172 15,-6 0-309-15</inkml:trace>
  <inkml:trace contextRef="#ctx0" brushRef="#br0" timeOffset="-184702.78">5830 9155 978 0,'0'0'168'0,"0"0"-119"15,0 0-27-15,0 0 59 16,0 0 92-16,0 0-48 15,88 19-53-15,-61-19-29 16,1 0-24-16,-8 0-12 16,2-2-7-16,-1-1-52 15,-7 2-178-15,-3-1-354 0</inkml:trace>
  <inkml:trace contextRef="#ctx0" brushRef="#br0" timeOffset="-182052.26">6552 8831 453 0,'0'0'378'0,"0"0"-215"15,0 0-52-15,0 0 1 16,0 0 14-16,0 0 0 16,0 0-24-16,0 0-40 15,0 0-8-15,3 0-11 16,5-5-5-16,-1-2-12 16,5-3-13-16,0 0-6 15,3-2-5-15,1-1-1 16,2 0 0-16,4 2 0 15,-2 1 0-15,4 3 0 16,-2 3-1-16,3 4 0 16,-2 0 0-16,2 1 0 0,2 10 1 15,-3 2 23-15,-2 1 25 16,-4 3-31-16,-3-1-9 16,-9 4-2-16,-3 1 0 15,-3 3-1-15,0 3 0 16,-8-1-4-16,-8 2-1 15,-6-3 0-15,2-3 6 16,-5-2-6-16,4-5-1 16,2-2 6-16,1-4-5 15,4-7 0-15,3 1 5 16,0-3-6-16,8 0 0 16,-2 0-18-16,4-5 1 0,-2-4-8 15,3 1 6 1,0-4 4-16,0 2 8 0,6-2-2 15,8 1 8-15,-1 0-5 16,3-1 5-16,4 2 0 16,-1 3-1-16,5 2 1 15,0 3 0-15,3 2 0 16,-1 0-6-16,1 2 6 16,-1 8 1-16,1 2 0 15,-5 3 2-15,0-1-1 16,-8 2 6-16,-4 2-6 15,-5 2 0-15,-5 1 1 16,0 3-1-16,-5 0 0 16,-13 2 4-16,-4-2-5 15,-5-1 0-15,-4-1 0 0,-8-3 2 16,2-4-1-16,-5-7 17 16,3-2 18-16,5-6-5 15,4 0 22-15,5 0 17 16,8 0-5-16,4 0-3 15,7-3-18-15,1 0-7 16,4 2-16-16,-1-2-14 16,1 1-5-16,-1 2-2 15,2 0-19-15,0 0-43 16,0 2-83-16,0 8-184 16,0 0-553-16</inkml:trace>
  <inkml:trace contextRef="#ctx0" brushRef="#br0" timeOffset="-178335.02">9153 8785 897 0,'0'0'263'0,"0"0"-166"16,0 0 8-16,0 0 15 15,0 0-12-15,0 0-57 16,0 0-5-16,11-32-16 15,-10 19-1-15,2 0-9 16,0-1 9-16,-1-3 4 16,-1-1-7-16,1-1-9 15,1-3-9-15,-3 0-8 16,3 3 8-16,1-1-8 16,-2 1 1-16,-1 5 0 0,1 2 1 15,-2-1 0-15,1 6-2 16,-1 2 1-16,0 2-1 15,2 1 2-15,-2 1-1 16,0 1-1-16,0 0 0 16,0 0-1-16,0 0 0 15,0 0-1-15,0 8 2 16,1 4 0-16,2 5 0 16,-1 3 0-16,1 4 0 15,-2 4 0-15,2 5 0 16,0 1 1-16,1 3-1 15,-1 1 1-15,0 0-1 0,2 1 1 16,1 0-1-16,2 0 1 16,2-1-1-16,0 1 7 15,1-3-7-15,-1-4 0 16,-2-4 6-16,-1-5-5 16,-1-1 8-16,0-6-9 15,-3-1 6-15,1-5-4 16,-2-1-1-16,1-4 1 15,-3 0-1-15,0-1 1 16,0-3-1-16,0 0 0 16,0 0 0-16,0 1 5 15,0-1-4-15,0 1-1 16,0-2 8-16,-6 2-8 0,-2-2 1 16,0 1 4-16,-3-1-6 15,2 0 1-15,-3 2 0 16,0-2-1-16,-1 0 1 15,1 0 0-15,0 0-1 16,-1 0 0-16,1 0 0 16,0 0 0-16,1 0 0 15,2 0 0-15,-1 0 0 16,4 0 0-16,0 0 0 16,0 0 0-16,4 0 0 15,-1 0 0-15,2 0 0 16,1 0 1-16,0 0 1 15,0 0-2-15,0 0 1 0,0 0-1 16,0 0 0 0,0 0 1-16,0 0 0 0,0 0 1 15,0 0 0-15,0 0 6 16,0 0-8-16,0 0 1 16,6 0-1-16,3 0 6 15,2 0 0-15,2 0 1 16,-1 0 1-16,6 2 6 15,-3-1-8-15,1 1 11 16,5-1 1-16,-3 0-6 16,4 1 0-16,2-2-2 15,-1 1-1-15,3 1-3 16,1-2 10-16,-3 2-9 16,1-2-1-16,-5 0 0 15,1 3-4-15,-5-1 11 0,-4 1-3 16,-1-1 8-16,-4 0 5 15,-3 1 0-15,-2-1-6 16,-1-2 1-16,-1 0 1 16,0 0-1-16,2 0 4 15,-2 0 9-15,0 3 1 16,0-3-6-16,0 0 2 16,1 0-7-16,-1 0-7 15,0 0-13-15,0 0 5 16,0 0-6-16,0 0 1 15,0 0-1-15,0 0-11 16,0 0-26-16,0 0-40 0,0 0-52 16,-7 0-155-16,-5 0-532 15</inkml:trace>
  <inkml:trace contextRef="#ctx0" brushRef="#br0" timeOffset="-176031.09">9965 8826 540 0,'0'0'191'0,"0"0"-92"0,0 0 7 16,0 0 24-16,0 0 9 16,0 0-18-16,0 0-41 15,0-4-26-15,0 3 1 16,0-1 18-16,-3 1-8 16,0-1-9-16,-2 1-18 15,-1 1-15-15,-1 0-8 16,-2 0-14-16,0 0 0 15,-4 0 6-15,1 0-7 16,0 0 1-16,-3 0 0 16,4 1 0-16,0 2 0 15,0 0-1-15,2 0 0 16,-1 0 1-16,2 0 0 0,-1 1-1 16,2-1 0-1,-2 1-1-15,3-2 1 0,0 1 0 16,0 2-1-16,0-2 1 15,-1-1 0-15,2 1-1 16,1 0 0-16,-1 1-6 16,2 1 5-16,0-2 1 15,0 2-7-15,-1 1 0 16,1-1 2-16,1 1 0 16,-1 0 5-16,2-1 1 15,-1 1 0-15,2-1 0 16,0-1-1-16,0 0 0 0,0-1-1 15,0-1 2-15,0 1-6 16,0-2 4-16,0 2 1 16,0 0 0-16,0-1 1 15,0 1-1-15,3-3 1 16,0 2 0-16,0-1 0 16,1 1 0-16,-2-1 0 15,1-1 1-15,3 1 0 16,-3-1 0-16,2 0-1 15,-2 0 1-15,1 0 0 16,2 0 0-16,0 0 0 16,-2 0-1-16,1 0 1 15,1 0 0-15,0 0-1 0,1 0 1 16,-1 0 0 0,2 0-1-16,-4 0 2 0,3 0-1 15,-2 0 0-15,4 0-1 16,-1-1 1-16,0-2-1 15,1 2 1-15,-1-1-1 16,1-1 1-16,1 3 0 16,-1 0-1-16,0-2 0 15,1 0 1-15,0 1-1 16,-3 1 1-16,2 0-1 16,0 0 1-16,-2 0-1 15,1 0 0-15,4 0 1 16,-3 0 1-16,0 0 5 15,2 0-6-15,-3 0 0 16,4 3 0-16,-2-1 5 0,-1 1-5 16,0 0-1-16,2 1 1 15,-1 3-1-15,-1-2 6 16,3 2 7-16,-3-2-3 16,2 3-4-16,-1-2-4 15,-1 0-1-15,-2 2 1 16,1-2-1-16,2 1 1 15,-2 0 5-15,-2 1-7 16,0-2 1-16,-1 3 0 16,-2-2 0-16,0 2 1 15,-3-1-1-15,0 1 5 16,0-1-5-16,0 1 1 0,0-1 4 16,0 2-6-16,-4 1 1 15,-5-2-1-15,-1 1 1 16,-1 0-1-16,-1-1 1 15,0-1-1-15,-1 0-1 16,3-1-6-16,-3-2-5 16,2 2 5-16,0-5-9 15,1 1 4-15,-2-2 5 16,0 0 6-16,-1 1 1 16,-1-2-7-16,1 1 6 15,1 1 1-15,0-2 0 16,0 0 0-16,0 0 0 15,-1 0 0-15,1 0 1 16,-1 0-1-16,-1 0 1 16,0 0 6-16,-2-2-5 0,1 1 11 15,-3 1 6-15,3 0 0 16,-1 0 1-16,4 0 2 16,-3 0-11-16,6 0-5 15,1 0-5-15,0 0 6 16,2 0-6-16,0 0-1 15,-2 0 0-15,5 0 0 16,-4 0 1-16,2 0-1 16,2 0 0-16,0 1 0 15,2-1-1-15,-1 2-21 16,2-2-7-16,0 0-13 16,0 2-45-16,0-2-140 15,0 0-171-15,0 0-216 0</inkml:trace>
  <inkml:trace contextRef="#ctx0" brushRef="#br0" timeOffset="-163753.87">10285 8590 728 0,'0'0'159'16,"0"0"-92"-16,0 0 11 15,0 0 19-15,0 0 21 16,0 0 1-16,0 0-25 15,-4-29-17-15,4 25 21 16,0 1 4-16,-2 0-23 16,2-1-21-16,0 0-15 15,0-2-14-15,0 0-10 0,0-1-6 16,0 0-11-16,0 1 4 16,3-1-6-16,2 2-1 15,3 1 1-15,-1-1 0 16,3 2 0-16,-1 1 0 15,2-1 0-15,1 2 0 16,0-1 0-16,1 2-1 16,-1 0 1-16,2 0-1 15,0 0-1-15,0 2 1 16,-1 3 1-16,-1 1 0 16,1-1-1-16,-2 1 1 15,1-1 0-15,-2 1-1 16,-2-2 1-16,-4 2 0 0,1-2 1 15,-2-1-1 1,-2 0 0-16,-1-1-3 0,0-1 2 16,0 2-24-16,0 0 24 15,0 1 0-15,-7 2 1 16,-4 1 0-16,-2 1 1 16,-4 1 0-16,0 2-1 15,-3 2 0-15,2 1 1 16,1-2 0-16,3 3-1 15,2-3 1-15,2-1-1 16,2 0-1-16,2-2 1 16,0 2 1-16,2 0-1 0,1 3 0 15,3-2 0-15,0 3-1 16,0-3 1-16,0 0 0 16,0-2 0-16,0-3 0 15,0 1-1-15,0-4 0 16,3-1 0-16,7 1-6 15,-4-3 5-15,2 1-4 16,2-2 6-16,-1 0 0 16,0 0-3-16,3 0-4 15,0-4 5-15,-2-1 1 16,4 2 0-16,-4 3-5 16,-1-2 5-16,1 2-2 15,-2 0 2-15,3 0 0 16,-1 0 0-16,-1 0 0 15,0 2 1-15,1 0 0 0,5-1 0 16,-3-1 1-16,3 0-1 16,-1 0 0-16,2 0 2 15,-3-10 9-15,2 0 8 16,-3-4 5-16,0 0-11 16,-3 1-4-16,-3 1 3 15,3-1-5-15,-3 2-6 16,-5-1-1-16,1 0-127 15,-2 5-423-15</inkml:trace>
  <inkml:trace contextRef="#ctx0" brushRef="#br0" timeOffset="-148636.62">11136 8753 760 0,'0'0'176'16,"0"0"-106"-16,0 0 24 16,0 0 37-16,0 0-19 15,0 0-45-15,-9-32-15 16,9 26 2-16,0 1 18 16,0 0 10-16,0-2-35 15,0 2-17-15,0-5-12 0,0 3 2 16,0-3 2-16,1 3-3 15,4-3-9-15,1 1-4 16,1 1 0-16,2-1-4 16,3 1 4-16,0 3-6 15,3-1 0-15,0 3-1 16,3-2 0-16,1 2 1 16,4 2-7-16,-1 1 6 15,0 0 0-15,1 0 1 16,-2 0-1-16,-1 7 0 15,-3 1 1-15,-1 3 0 16,-1 0 1-16,-2 0 0 16,0 0 0-16,-3 1 1 0,-1-1 0 15,-3-2 0-15,0 1-1 16,-2-1-1-16,-2-1 1 16,2 1 0-16,-4-1-1 15,0 3 1-15,0-1-1 16,-4-1 0-16,-4 2 0 15,-2 1 8-15,-3-1-1 16,-3 2-7-16,-1 1 2 16,0-1-1-16,-4 3 0 15,1 0 1-15,1 1-1 16,0 1 0-16,3 1 0 16,-1 0-1-16,4 2 1 15,-2 3 0-15,3-2-1 16,0 0 0-16,3 1 1 15,0-2 1-15,2 2-1 0,-2-2 0 16,4 0 0-16,1-1-1 16,-1-2 1-16,2-1-1 15,0-2 3-15,2-1-3 16,-2-2 1-16,2-4 0 16,-1 1-1-16,1-2 1 15,-2-1 0-15,1-2 1 16,1 0-1-16,-1 1 0 15,1-4 0-15,1 1 5 16,0 0-5-16,0-2 0 16,0 0 0-16,0 0 0 15,0 0 1-15,0 0-2 0,0 0 0 16,0 0 0-16,7 0 1 16,5 0 9-16,1 0-4 15,5 0-5-15,0 0 8 16,3 0-9-16,0 0 6 15,0-4-5-15,3 3 0 16,-2-1 0-16,-1 2-1 16,-3 0 0-16,0 2 1 15,-5 6-1-15,2 4 0 16,-3 2 1-16,-3-4-1 16,1 2 1-16,-2-5-1 15,-1 0 1-15,1-3 1 16,1-1-1-16,0 0 0 0,1-3 11 15,2 0 12 1,0 0 10-16,1 0-6 0,1-10 8 16,2-6-14-16,-2-4-21 15,-1-2 22-15,-1 0-15 16,-3 0-2-16,-3 5-6 16,-3 4 0-16,0 3-26 15,-3 2-63-15,0-3-61 16,0 1-169-16,0 2-643 0</inkml:trace>
  <inkml:trace contextRef="#ctx0" brushRef="#br0" timeOffset="-146999.18">12207 8900 789 0,'0'0'252'15,"0"0"-128"-15,0 0 12 16,0 0-41-16,0 0 24 16,0 0 1-16,0 0-53 15,-54-7-29-15,42 7-10 0,-4 0-9 16,-1 1-7-16,-2 6-3 15,2 2-8-15,-2-1 8 16,1 2-8-16,3 1 5 16,2-1-5-16,-1-2 0 15,5 1 0-15,2-1 6 16,1-1-6-16,3 2-1 16,0-2 0-16,3 2-1 15,0-1 0-15,0-1 1 16,0 1 0-16,0 2 0 15,0-4 0-15,5 2 0 16,2-1 0-16,-1 1 1 0,0-1-1 16,0 0 0-16,6-2 0 15,-3 1 1-15,0 0 0 16,1-4 0-16,-1 1 1 16,2 0-1-16,-1-1 1 15,3-1-1-15,1-1 1 16,1 0-2-16,0 0 1 15,1 0 0-15,1 0 1 16,-1 0-1-16,-1 0 5 16,0 0-6-16,-2 0 0 15,2 0 1-15,0 1-1 16,1 3 0-16,-2 4 1 16,4-2 0-16,-3 3 5 0,-2 0-5 15,1 1-1-15,-3-1 0 16,0 1 0-1,-2 0 0-15,0 0 0 0,-3 0 3 16,-2-1-2-16,-1-1 0 16,-1 1-1-16,-2-1 1 15,0 1 1-15,0-1-1 16,0-1 1-16,-5 3-1 16,-2-2 5-16,-5 3-6 15,4-1 1-15,-4 1 0 16,1-1-1-16,-3 2 1 15,2-4-1-15,0 1 1 16,2-4-1-16,-4 1 2 16,2-2-2-16,-2-2 1 15,2-2 0-15,-1 0 5 0,-1 0-4 16,-1 0-1-16,-2 0 5 16,2 0-5-16,-1-3 0 15,-2-1 0-15,2-3 1 16,-5 4 12-16,3-1 12 15,-3-1-5-15,0 0-11 16,2 2 0-16,-1 1 3 16,4-1 21-16,4 2-3 15,0 0-8-15,5 1 4 16,1-2-13-16,1 2-13 16,2 0 1-16,2 0-1 15,1 0 0-15,0 0-1 16,0 0-26-16,0 0-96 0,0 0-233 15,1 0-595-15</inkml:trace>
  <inkml:trace contextRef="#ctx0" brushRef="#br0" timeOffset="-144334">12529 8627 901 0,'0'0'196'0,"0"0"-57"16,0 0-19-16,0 0-27 16,0 0 53-16,0 0-28 15,0 0-42-15,0-3-22 16,0-1-18-16,0-4-17 16,0 0-1-16,0 2 2 0,0-4 5 15,0 1-1 1,0 1-11-16,1-2-3 0,-1-1-8 15,2 1 5-15,-2-2-1 16,1 0-4-16,1 0-2 16,-2 0 7-16,0-1-6 15,0 2-1-15,0 0 1 16,0 1-1-16,0 2 0 16,0-1 1-16,0 1 0 15,0 3-1-15,0 0 0 16,0 1 0-16,0 2 1 15,0 1 0-15,0 1 0 0,0 0 0 16,0 0-1 0,0 0 0-16,0 0-7 0,0 0 1 15,0 0-7-15,0 0 12 16,0 6 1-16,0 3-1 16,0 3 1-16,0 3 0 15,0 0 0-15,1 4 0 16,2 0 1-16,2 2-1 15,-2 3 1-15,0 2 0 16,1 1-1-16,1-1 1 16,-1 2-1-16,1-1 0 15,-2-1 1-15,1-2-1 16,-1-3 1-16,3-1-1 16,-3-5 0-16,0-1 1 15,-2-5 0-15,-1-2 0 0,2-3 0 16,-2-1-1-16,0-1 1 15,1-2-1-15,-1 0 2 16,0 0-2-16,0 0 2 16,0 0 6-16,0 0-7 15,0 0 17-15,0 0 10 16,0 0-5-16,0 0-8 16,-4 0-5-16,-5 0-8 15,3 0-1-15,-1 0 5 16,-2 0-6-16,0 0 1 15,0-2-1-15,1 2 1 16,1 0 0-16,-3 0-1 16,2 0 0-16,2 0 0 0,0 0 0 15,0 0 1 1,3 0-1-16,2 0 1 0,-1 0-1 16,2 0 1-16,0 0-1 15,0 0 0-15,0 0 0 16,0 0 0-16,0 0 0 15,0 0 0-15,0 0-1 16,0 0 1-16,0 0-1 16,0 0-1-16,3 0 1 15,7 0 1-15,1 0 10 16,4 0-2-16,-2 0-2 16,1 0 6-16,4 0-11 0,-2 0 6 15,-1 0 5-15,1-1-5 16,-2 1-5-16,-2 0 3 15,-2 0-4-15,-4 0-1 16,0 0 2-16,-1 0-1 16,-1 0-1-16,0 0 1 15,-2 0 0-15,-2 0-1 16,1 0 2-16,-1 0-2 16,0 0 1-16,0 0 4 15,0 0-3-15,0 0 4 16,0 0-5-16,0 0 0 15,0 0 5-15,0 0 2 16,0 0 2-16,-4 0 0 16,-6 0-8-16,-2-2-1 15,-5 2 0-15,1 0-1 0,-5 0 1 16,0 0 0-16,0 0-1 16,-1 0 0-16,3 2 1 15,2-1-1-15,2-1 1 16,3 2 0-16,3-2-1 15,0 0 1-15,6 0-1 16,0 0 0-16,2 0 1 16,1 0 1-16,0 0-1 15,0 0-1-15,0 0 0 16,0 0 1-16,0 0-1 16,0 0-6-16,0 0 1 15,7 0 5-15,8 0 11 16,3 0-10-16,5 0 6 0,0 0-5 15,3-3 5-15,-4 1-7 16,1-1 9-16,-3 2-8 16,-3 0 0-16,-2-2 1 15,-5 3-1-15,-4 0 5 16,0 0-6-16,-5 0 0 16,-1 0 0-16,0 0-1 15,0 0 1-15,0 0 0 16,0 0 7-16,0 0-6 15,0 0 5-15,0 0-5 16,0 0-1-16,0 0-1 16,0 0-52-16,0 0-100 15,0 3-445-15</inkml:trace>
  <inkml:trace contextRef="#ctx0" brushRef="#br0" timeOffset="-135069.09">5347 10580 46 0,'0'0'1256'0,"0"0"-1081"16,0 0-122-16,0 0-34 15,0 0 10-15,0 0 49 16,0-4 8-16,0 3-32 15,8 1-13-15,6-2-19 16,3 2-6-16,5 0 0 16,0 0-8-16,4 0-1 15,-1 0-6-15,6 0 6 0,-2 0-6 16,-1 0 5-16,-2 0-5 16,-4-1-1-16,-4-1 0 15,-5 2 1-15,-5 0-1 16,-1 0 0-16,-7 0-1 15,0 0-5-15,0 0 6 16,0 0 0-16,0 9 1 16,-13 4 1-16,-2 6-2 15,-5 4-2-15,-2 3-5 16,1 1 6-16,-1 4-1 16,-2 0-8-16,3 2-3 15,3 1 7-15,2-3 5 16,2 0 1-16,4-4 0 0,1-2-1 15,6-3 0 1,3-5-1-16,0-1 2 0,0-4-7 16,3-4 6-16,6-2-6 15,4-2-1-15,2-2 1 16,3-2 6-16,3 0-5 16,0 0 4-16,6 0 1 15,0-5 1-15,1-2 0 16,2 1 9-16,-5 2 1 15,0 1-3-15,-8 0-6 16,-1 3-1-16,-8 0 0 16,-4 0-12-16,-2 0-84 15,-2 0-87-15,-5 5-59 0,-5-2-447 16</inkml:trace>
  <inkml:trace contextRef="#ctx0" brushRef="#br0" timeOffset="-134796.18">5344 10856 542 0,'0'0'389'0,"0"0"-283"15,0 0-40-15,0 0 59 16,83-13-21-16,-54 9-4 0,2-2-36 16,6 0 25-16,-2-2-34 15,-4 5-37-15,-1-3-18 16,4 1-29-16,-7 3-107 16,-5-2-490-16</inkml:trace>
  <inkml:trace contextRef="#ctx0" brushRef="#br0" timeOffset="-134443.39">6012 10743 232 0,'0'0'1371'0,"0"0"-1204"15,0 0-129-15,0 0-37 16,0 0 9-16,0 0 5 15,0 0 16-15,87 3-4 0,-61-3-9 16,0 0-10 0,-5 0-8-16,-3 0-29 0,-3 1-83 15,-4-1-134-15,-6 5-404 16</inkml:trace>
  <inkml:trace contextRef="#ctx0" brushRef="#br0" timeOffset="-134228.16">6008 10914 1373 0,'0'0'202'0,"0"0"-170"15,0 0-14-15,0 0 11 0,0 0 63 16,0 0-21-16,101 0-44 15,-74 0-27-15,12-11-59 16,-8 2-169-16,-7 1-278 0</inkml:trace>
  <inkml:trace contextRef="#ctx0" brushRef="#br0" timeOffset="-133732.65">6539 10369 755 0,'0'0'642'15,"0"0"-589"-15,0 0-53 16,0 0-6-16,0 0 6 15,0 0 30-15,0 0 10 16,13 90-16-16,-13-52-8 16,0 4-7-16,0 1 1 15,0-2 3-15,0-4 9 16,0-5 0-16,0-6-6 16,0-6-4-16,3-6-11 0,2-5 6 15,1-6-1 1,1 0 13-16,3-3 74 0,4 0-21 15,4-5-46-15,1-3-13 16,-1 0-11-16,3-1 4 16,-3 2-5-16,4 1 0 15,-1 3 5-15,3 0-3 16,-3 3 4-16,0 0 2 16,1-3-7-16,-4 2 0 15,1 0 4-15,-5 1-5 16,2-2-1-16,-4 2-16 15,0-1-59-15,-6-5-104 16,2 3-47-16,-5-4-427 0</inkml:trace>
  <inkml:trace contextRef="#ctx0" brushRef="#br0" timeOffset="-133432.18">6767 10397 696 0,'0'0'189'0,"0"0"-129"16,0 0 73-16,0 0 48 16,4 108-33-16,7-60-49 15,5 20-5-15,3 15-9 16,-3-4-6-16,-2-7-8 0,-3-13-14 15,-5-12-8-15,0 1-14 16,1 2 5-16,-2-9 5 16,-2-12-32-16,0-7-6 15,-2-10-6-15,4-11-1 16,-2-1-62-16,-2 0-467 0</inkml:trace>
  <inkml:trace contextRef="#ctx0" brushRef="#br0" timeOffset="-124136.78">9206 10643 1048 0,'0'0'171'16,"0"0"-128"-16,0 0-34 16,0 0 20-16,0 0 38 15,6-73-31-15,-1 51-16 16,0-4-10-16,-2 2 0 16,0-1 8-16,2-1 4 0,-4 2-11 15,2 1 5-15,-1 3-3 16,-1 1 3-16,1 5 0 15,-2 5 2-15,2 1-4 16,-2 4 5-16,0 2 5 16,0 2-8-16,0 0-6 15,0 0-10-15,0 0 1 16,0 14 17-16,0 9-8 16,3 12-9-16,0 9 1 15,6 20 5-15,-1-3-5 16,4 8-1-16,-2 0-1 15,-2-8 2-15,2 4 0 16,-4-8-1-16,0-5 0 16,-3-13 0-16,2-11 0 15,-4-8 1-15,2-9-1 0,-3-5 0 16,2-4 0-16,-2-2 0 16,0 0 6-16,0 0 0 15,0 0 5-15,0 0 23 16,-6 0 10-16,-7-4-27 15,-3-1-9-15,0 0-8 16,-4 2 6-16,0 1-6 16,0 0 0-16,-1 2 0 15,2 0 7-15,5 0-7 16,2 0 0-16,2 0 0 16,4 0 0-16,3 0 1 15,0 0-2-15,3 0 0 16,0 0-9-16,0 0-7 0,8 0 0 15,9 2 13-15,3 2 3 16,10-1 26-16,1 0 11 16,2-1-5-16,1 0-1 15,-3-1-2-15,-5 1-15 16,-1-1-7-16,-4-1-6 16,0 0-1-16,-5 0 0 15,2 0 0-15,7 0-116 16,-3-10-183-16,-2-2-565 0</inkml:trace>
  <inkml:trace contextRef="#ctx0" brushRef="#br0" timeOffset="-123528.89">9912 10714 472 0,'0'0'596'16,"0"0"-501"-16,0 0-34 15,0 0 81-15,0 0 54 16,0 0-74-16,0 0-62 16,-78-29-4-16,54 29 29 15,-3 0-44-15,-1 0-12 0,1 7-14 16,3 4-7-1,0 1-2-15,3 3-5 0,6-1-1 16,2-1 1-16,7-3-1 16,3-3-1-16,3-1-6 15,0-1-9-15,3-1-9 16,9 0-12-16,6-3-39 16,1 2 45-16,4 0 21 15,3 2 10-15,4 0 0 16,3 1-1-16,2 2 2 15,1 2 4-15,2 3-3 16,-4 1-2-16,-4 2 9 16,-3-1-8-16,-5 3 7 15,-7 0 3-15,-6 0 2 16,-5-2 21-16,-4 3 1 0,0-2-17 16,-8 0-5-16,-9-2 0 15,-5 2-1-15,-7-7 0 16,-3-2-1-16,-6-3 22 15,-1-4 4-15,1-1 12 16,5 0-6-16,6 0-8 16,9-3-17-16,6 0-11 15,6 2-6-15,3 1-1 16,3 0-5-16,0 0-56 16,0 0-84-16,9-5-155 15,6-1-92-15,2-3-338 0</inkml:trace>
  <inkml:trace contextRef="#ctx0" brushRef="#br0" timeOffset="-123001.98">10172 10505 1197 0,'0'0'273'16,"0"0"-205"-16,0 0-59 0,0 0 72 15,0 0-30-15,0 0-35 16,0 0-7-16,41-13-8 15,-21 11 5-15,3 2-4 16,-1 0 9-16,-2 0-5 16,-3 0 3-16,-5 2 0 15,-4 4-8-15,-1 3 6 16,-7 3 5-16,0 4 23 16,-3 2-16-16,-13 5-9 15,-3 0-8-15,-1 1 4 16,-1-4 0-16,2 1 2 15,7-6 16-15,1-1 1 16,4-4 3-16,4-3 1 16,3 1-14-16,0-3-4 0,2 0-5 15,11 2 21-15,-1 1 24 16,7-4-4-16,2 0-13 16,-1-3-6-16,2-1-3 15,2 0-16-15,1-3-9 16,12-16-37-16,-5 2-87 15,-3 0-404-15</inkml:trace>
  <inkml:trace contextRef="#ctx0" brushRef="#br0" timeOffset="-122043.15">10921 10647 88 0,'0'0'1213'0,"0"0"-1058"16,0 0-52-16,0 0 14 15,0 0 32-15,0 0-10 16,0 0-41-16,-70-46-36 16,64 34-20-16,1-2-14 15,4 0 2-15,1-1-20 16,0-2-10-16,0 0 2 16,6 0 4-16,9-2-6 15,0 3 0-15,4 0-6 0,2 2 5 16,3 3 0-16,1 5-5 15,5 3 6-15,0 3-1 16,1 0-5-16,1 3-3 16,-3 7 2-16,0 3 7 15,-4 3-5-15,-1 1 5 16,-6 1 0-16,-2 3 0 16,-7 2 0-16,-6 2 0 15,-3 1-16-15,0-1 15 16,-15 2 0-16,-7-1 1 15,-3 3 0-15,-5 0 0 16,-2-1 0-16,1 1 0 16,1-1 1-16,2 2-1 0,4-2 1 15,3 0-1-15,3 0 2 16,5-2 0-16,-2-1-2 16,7-1 1-16,1 1-1 15,2-5 1-15,4 0-1 16,1-1 0-16,0-5 0 15,0 1 1-15,0-3-1 16,0-6 1-16,0-2 0 16,1-2-1-16,5-2 0 15,3 0 16-15,6-8 18 16,3-6-22-16,3 0-2 16,1-3-9-16,-2 5 0 15,4 4-1-15,-2 2 7 16,2 5 8-16,0 1-3 15,1 0 0-15,1 10 13 0,-1 1 3 16,2 0 3-16,-2-2-12 16,-1-2-17-16,-2-3 9 15,1-4-11-15,-1 0 0 16,-1 0-34-16,12-18-60 16,-2 0-118-16,-4 2-360 0</inkml:trace>
  <inkml:trace contextRef="#ctx0" brushRef="#br0" timeOffset="-121289.85">11893 10623 1315 0,'0'0'157'16,"0"0"-111"-16,0 0-2 0,0 0 125 15,0 0-60-15,0 0-72 16,-91-12-21-16,68 13-15 16,-1 10 11-16,-1 1 8 15,0 2-2-15,2 4 2 16,2-1 7-16,3 0-7 16,3 0-3-16,4-5-6 15,4 2-4-15,4-4 0 16,3 0-6-16,0-3 7 15,0 1-7-15,7-1 0 16,4 0 0-16,3-1 5 16,0 0-5-16,3-1 0 15,2-1 0-15,3-1 6 16,4-1-6-16,-2 1-1 16,6-3 0-16,0 2 1 0,1 1-1 15,3 2 1-15,-3-1-1 16,-1 4 0-16,-4 1-1 15,-1 5 1-15,-1-1 0 16,-4 4 0-16,-4 3-1 16,-5-2 1-16,-3 2 0 15,-7-3 0-15,-1 3 1 16,-3 0 5-16,-14 1-5 16,-7-3 0-16,-6-1 0 15,-1-2 0-15,-5-5 5 16,-2-6 10-16,3-3 18 15,2-1 28-15,3 0-8 16,6-5-3-16,6-1-25 16,3-3-17-16,5 4-7 0,1-1-2 15,3 3-19-15,3 0-16 16,3 2-42-16,0-6-43 16,1 1-183-16,7-5-578 0</inkml:trace>
  <inkml:trace contextRef="#ctx0" brushRef="#br0" timeOffset="-120323.18">12175 10275 910 0,'0'0'198'0,"0"0"-134"15,0 0 26-15,0 0 50 16,0 0-41-16,0 0-55 15,0 0-27-15,82 0-5 16,-65 0-5-16,2 0 12 16,-1 0-12-16,-1 0 9 15,0 2 2-15,0 1-8 16,-1 2 0-16,-2-2-3 16,-1 3-6-16,-4-3 1 15,2 4 8-15,-3-3 0 0,-3-1 3 16,-2 2-11-16,-2 0 15 15,-1-1 27-15,0 1-15 16,0 3-17-16,-7 1-3 16,-6 2-8-16,-1 3 8 15,-2 0-8-15,-1 0 0 16,-1 1 1-16,2 2-1 16,-2-2 0-16,3 2 1 15,0-5-2-15,3 4 2 16,0-3-2-16,3 1 1 15,2-1-1-15,1 1 1 16,2 1 0-16,1-4-1 0,1 2 1 16,2-4-1-16,0-2 0 15,0-1 0 1,0-3-1-16,0-3-6 0,6 0-4 16,4 0 10-16,2-1 1 15,2-8 0-15,-1 2 1 16,1-1-1-16,-1 5 0 15,-1 3-1-15,3 0 0 16,-2 0 0-16,2 0 0 16,-1 8 1-16,-1 2 0 15,-1-3 0-15,2-2 1 16,-1-2 8-16,-1-1 14 16,3-2 14-16,0 0 23 0,1-5-10 15,-1-7-4 1,3-3-14-16,-3-7 5 0,0 1-3 15,-5-6-7-15,-1 2-11 16,-2 1-15-16,-4 2-1 16,-3 8-26-16,-1 3-140 15,-14 7-320-15,-3 3-853 0</inkml:trace>
  <inkml:trace contextRef="#ctx0" brushRef="#br0" timeOffset="-113204.89">5502 12327 781 0,'0'0'133'15,"0"0"-116"-15,0 0-4 16,0 0 0-16,0 0 45 16,0 0 33-16,79 2-52 0,-57-4 3 15,-2-3-1 1,1 3-8-16,-2 1-7 0,-2-1-9 15,0 2-16-15,0 0 32 16,4 3-13-16,1 6-1 16,-1 1-5-16,1 4 34 15,-2-4-9-15,-5-2-26 16,-4-1-4-16,-3-2-8 16,-5 0 1-16,0-2 0 15,-3 3 0-15,0 0 8 16,-6 5 31-16,-9 5 4 15,-4 4-20-15,-4 2-9 16,-2 3-9-16,-2 3 3 16,-1 3-9-16,0 3 0 15,-1 1-1-15,5 0 0 0,2-1 1 16,3-2 1-16,5-5-1 16,5-1 1-16,3-4-1 15,5-4 5-15,1-2-6 16,0-4 1-16,0-4-1 15,0-1 0-15,7-5 7 16,2 1 11-16,0-3 48 16,6 0 27-16,0 0 4 15,6 0-50-15,1 0-27 16,-1-3-2-16,3-2-7 16,0 3-3-16,-2 0-7 15,-1 1 0-15,0 1 6 16,-2 0-7-16,-2 0 0 0,-1 3 0 15,-4 1-1-15,0-1-20 16,-2 0-21-16,-5 1-66 16,-5-4-117-16,0 0-73 15,0 0-345-15</inkml:trace>
  <inkml:trace contextRef="#ctx0" brushRef="#br0" timeOffset="-112888.97">5505 12637 375 0,'0'0'617'15,"0"0"-523"-15,0 0-63 16,0 0 81-16,0 0-15 15,0 0-23-15,0 0 46 16,36-8 55-16,-17 5-76 16,5 0-53-16,3 2-16 15,1 0 3-15,-1 1-10 16,1 0-14-16,-5 0-3 16,-1 0-5-16,-4 0-1 15,2 0-36-15,5-6-103 0,-1-4-358 16,-5-2-744-16</inkml:trace>
  <inkml:trace contextRef="#ctx0" brushRef="#br0" timeOffset="-112547.48">6096 12521 1192 0,'0'0'527'0,"0"0"-462"15,0 0-55-15,0 0-3 16,0 0 17-16,0 0 33 15,0 0 3-15,103 8-9 16,-75-8-24-16,-1 0-18 16,-5 0-8-16,-2 0-1 15,-4 0-42-15,-4 0-84 16,-3 0-128-16,-6 0-131 16,-3 0-452-16</inkml:trace>
  <inkml:trace contextRef="#ctx0" brushRef="#br0" timeOffset="-112302.49">6075 12735 1187 0,'0'0'256'16,"0"0"-190"-16,0 0-55 15,0 0 0-15,0 0 117 16,0 0 44-16,0 0-53 15,107 6-39-15,-68-6-24 16,-3 2-18-16,-5-2-20 16,-4 3-8-16,-6 0-9 15,-5 3-1-15,-4-1-10 0,2 4-77 16,-7-1-210-16,-1-1-395 16</inkml:trace>
  <inkml:trace contextRef="#ctx0" brushRef="#br0" timeOffset="-109345.1">6740 12235 1119 0,'0'0'252'0,"0"0"-187"15,0 0-43-15,0 0 0 16,0 0 18-16,0 0 22 16,0 0-35-16,28-5 17 15,-4 5-11-15,6 0-22 16,7 0 0-16,2 3-5 15,3 1 3-15,0 2-9 16,-2-3-1-16,0-2 1 0,-6 2 2 16,-4-3-1-1,-10 1-1-15,-2-1 1 0,-8 0 1 16,-3 0-1-16,-4 0 0 16,-3 0 7-16,0 0 6 15,0 1 2-15,0 1 39 16,-3-2-30-16,-4 3-15 15,-2 0-10-15,2 4-11 16,-5 8 9-16,4 8-7 16,1 13 8-16,2 23-7 15,1 19 8-15,2 20 0 16,1-6 0-16,1-17 0 16,0-29 1-16,0-17-1 0,0-2 1 15,0 2 1 1,0-3 4-16,1-6-5 0,4-6 6 15,-2-6-7-15,0-2 0 16,0-6-63-16,-2 0-148 16,1 0-451-16</inkml:trace>
  <inkml:trace contextRef="#ctx0" brushRef="#br0" timeOffset="-108925.54">6883 12651 745 0,'0'0'283'0,"0"0"-199"16,0 0-62-16,0 0 31 15,0 0 89-15,0 0-13 16,0 0 17-16,60 3-66 16,-30 2-13-16,1 0 3 15,8 2 6-15,0-4-2 16,1 3 6-16,-3-2-14 16,-4-1-5-16,0 0-14 15,-8 0-13-15,-4-3-13 0,-9 1 2 16,-6-1-1-16,0 2-2 15,-6-2 5-15,2 0 0 16,-2 1-1-16,0-1-11 16,0 0-5-16,0 0-8 15,0 0-1-15,0 0-12 16,0 0-81-16,0 0-114 16,0 0-416-16</inkml:trace>
  <inkml:trace contextRef="#ctx0" brushRef="#br0" timeOffset="-100852.45">9424 12491 1001 0,'0'0'258'0,"0"0"-187"15,0 0-45-15,0 0 36 16,0 0-30-16,0 0-11 16,0-40-11-16,0 27-9 15,0-3 6-15,0-1 9 16,0-2-4-16,0-1 0 16,0 1 4-16,0-2-15 15,0 0 12-15,0-1-12 16,0 3-1-16,-2-1 1 0,1 3-1 15,-1 3 7 1,1 2-6-16,-1 1-1 0,2 3 0 16,-3 2 0-16,3 2 0 15,0 3 7-15,0 0-7 16,0-1 0-16,0 2-7 16,-3 0 7-16,3 0 0 15,0 0-1-15,0 0-8 16,0 0-17-16,0 3 14 15,0 8 11-15,0 5-7 16,0 7 8-16,0 6 1 16,6 4 0-16,2 9 0 15,2 4 0-15,0 6 0 0,1 3-1 16,2 2 0 0,-4-1 1-16,3-2-2 0,-6-7 2 15,0-8-2-15,-3-7 2 16,0-6-2-16,-3-8 2 15,3-4 1-15,-3-5-2 16,2-2 2-16,-2-2-1 16,0-2 0-16,0-1 0 15,0 1 7-15,-2 1 10 16,-7-3-4-16,1 2-7 16,-3-3-6-16,-1 0 1 15,-3 0-2-15,1 0-10 16,-3 0-9-16,0 0 1 15,2 0 5-15,2 0 13 16,-2 0 0-16,7 0 0 0,1 0 1 16,2 0 0-16,2 0 0 15,2 0 6-15,1-1-5 16,0-1 34-16,0-1-5 16,0 1-30-16,0-1-1 15,7 1 1-15,4-1-1 16,4 0 13-16,3 2 3 15,4 0 9-15,2-2 10 16,4 2 3-16,2-2-10 16,0 1 14-16,1 1 12 15,-3 1 12-15,-5 0-28 16,-2 0-6-16,-8 0-13 0,-2 0-7 16,-5 0 2-16,-3 0-8 15,0 0-5-15,-3 0 5 16,0 0-5-16,1 0-1 15,1-2-8-15,6-9-131 16,0-2-179-16,-2-1-755 0</inkml:trace>
  <inkml:trace contextRef="#ctx0" brushRef="#br0" timeOffset="-100034.79">10169 12353 548 0,'0'0'756'0,"0"0"-652"16,0 0-66-16,0 0 36 15,0 0 64-15,0 0-63 16,0 0-46-16,-75 5-28 16,53 1 10-16,-3 2-5 15,-2 3-5-15,0 1-1 0,2 2 1 16,1 2-1-16,3 0 6 15,2-2-6-15,4 1 0 16,0-3 0-16,6 0 0 16,4-5 0-16,2 1-2 15,3-3-17-15,0-1 0 16,0-1 10-16,0-1 8 16,9 0-2-16,-1 1 2 15,5-3-1-15,-1 1 2 16,4-1-2-16,0 0-8 15,1 0 10-15,0 0 8 16,7 0-7-16,-2 0 8 16,6 0-8-16,-1 0 8 0,-1 0-1 15,2 0-2-15,-1 0-4 16,-2 4-1-16,-4 5 0 16,-1 0 0-16,-3 4 0 15,-3 2 0-15,-1-1 0 16,-4 2-1-16,-1 0 1 15,-3-1 1-15,-3 2-2 16,-2-1 2-16,0 1-1 16,-2 0 8-16,-9 2-8 15,-4-2 1-15,-6-1-2 16,-1 0 2-16,-7-4-1 16,-2 0 6-16,-2-6-5 15,-3-2 5-15,0-2 8 16,2-2 26-16,1 0 16 0,5 0 6 15,6 0-21-15,2 0-14 16,7 0-10-16,2-3-7 16,4 2-9-16,1-1 4 15,6 2-5-15,0-1-1 16,0 1-6-16,0-3-66 16,3-2-152-16,7-1-149 15,2-2-589-15</inkml:trace>
  <inkml:trace contextRef="#ctx0" brushRef="#br0" timeOffset="-99134.55">10467 12092 1056 0,'0'0'249'0,"0"0"-188"16,0 0-49-16,0 0 40 16,0 0 90-16,0 0-62 15,0 0-59-15,3 0-12 0,5-4-1 16,1 1 10-16,6 0-7 16,0 0 7-16,6 0 30 15,2 2 0-15,3-1-21 16,-1 2-11-16,-2 0-7 15,-1 0-2-15,-3 5-1 16,-5 2-6-16,-3 2 1 16,-6 2 0-16,0 2 12 15,-5 0-4-15,0 2-7 16,-8-1 4-16,-5 3-5 16,-4-1 8-16,-4 1-8 15,1-1 0-15,0-1 0 16,2-1 0-16,1 0 0 15,3 0 0-15,3-1 0 0,1-1-1 16,3-1 1-16,2 0-1 16,2-2 0-16,2-1-6 15,1-1 6-15,0-2 0 16,0 0-6-16,0-3 6 16,3 1 0-16,4 0-2 15,1-3 0-15,5 0-9 16,-1 0 10-16,6 0 1 15,0-1 0-15,3-4 6 16,1-2 0-16,2 3 23 16,-2 0-2-16,2 1 5 15,-2 1-9-15,-3 0-7 16,0 2-5-16,-3 0-4 0,-2 0-6 16,-2 0-1-16,1 0 0 15,-4 0-13-15,12 0-82 16,-6 0-226-16,-2 0-462 0</inkml:trace>
  <inkml:trace contextRef="#ctx0" brushRef="#br0" timeOffset="-98338.75">11240 12356 1463 0,'0'0'258'0,"0"0"-238"15,0 0-11-15,0 0 20 16,0 0 88-16,0 0-48 16,0 0-48-16,-52-67 18 15,52 54-23-15,0-2-6 0,6 0-8 16,6-1-1 0,4-1 0-16,4 0-1 0,4 1 0 15,1 3 0-15,3 1-1 16,2 5 1-16,1 2-7 15,-1 5 6-15,0 0-7 16,-2 3 1-16,-1 9-5 16,-3 3 11-16,-1 3 2 15,-6 5-1-15,-5 4 25 16,-4 4-14-16,-4 5-9 16,-4 3-1-16,-4 6 1 15,-13 4-2-15,-8 1 0 16,-3 4 0-16,-5-3-9 15,-5 2-1-15,1-4 4 16,0-4-1-16,4-5-6 0,5-7 7 16,5-8-8-1,4-8-23-15,8-8-7 0,1-5-6 16,6-4-19-16,1 0-56 16,1-7 4-16,2-7 28 15,0 1 15-15,0-2 23 16,6 0 30-16,3 0 25 15,3 3 1-15,3 3 46 16,1 1 21-16,1 4-7 16,2 4 36-16,2 0 29 15,3 7-39-15,0 7-20 16,6 3-15-16,-2 0 28 16,0-1-20-16,1 1-17 0,-1-6-3 15,0-3-4 1,1-2-8-16,-1-3-7 0,0-3-9 15,-1 0-6-15,3 0-6 16,-2-11-10-16,8-14-72 16,-6 4-151-16,-3-3-407 0</inkml:trace>
  <inkml:trace contextRef="#ctx0" brushRef="#br0" timeOffset="-97729.02">12254 12494 1101 0,'0'0'775'0,"0"0"-731"0,0 0-43 15,0 0 24-15,0 0 83 16,0 0-52-16,0 0-37 15,-89-36-18-15,62 36 1 16,-1 9-1-16,-1 5 0 16,3 0 0-16,3 2 1 15,4-2-1-15,4-2-1 16,4-1 0-16,5 0-7 16,5-3 7-16,1-2-7 15,0 0 0-15,3-2 1 0,9 0 5 16,6-1-5-16,4 0-9 15,4 0 3-15,2 2 1 16,5-2 11-16,0 1 0 16,2 1 0-16,-2 2 0 15,0-1 1-15,-2 2-1 16,-4 0 1-16,-4 1 5 16,-6-1-3-16,-6 1 6 15,-1 2-8-15,-8 0 10 16,-2 4 5-16,-2 2 13 15,-14 2-2-15,-6 0-12 16,-3 0-4-16,-6-4 0 16,-4-4 0-16,-1-3-2 15,-2-7 8-15,1-1 20 0,6 0 11 16,4-6-9-16,3-3-17 16,9 1-16-16,3 1-5 15,5 3-1-15,4 3 0 16,1-1-29-16,2 2-27 15,0-2-33-15,9-1-98 16,9-1-292-16,-1-4-249 0</inkml:trace>
  <inkml:trace contextRef="#ctx0" brushRef="#br0" timeOffset="-96917.77">12426 12094 228 0,'0'0'896'0,"0"0"-757"15,0 0-94-15,0 0 35 16,0 0 129-16,0 0-57 15,0 0-76-15,43 0-22 16,-23-1-3-16,1-2-7 16,1 0-13-16,0 3-8 15,1 0-11-15,-1 0-11 16,2 0 9-16,-6 0-9 16,0 0 7-16,-5 1-7 15,-3 4-1-15,-4-1 1 16,-4 1 0-16,-2 2 1 0,0-1-1 15,-3 5 6-15,-12 3-7 16,-1 1 0-16,-7 1 1 16,1 0 2-16,1 1-2 15,0 0-1-15,2-3 1 16,5-2 0-16,4 1-1 16,0-2 1-16,5-3-1 15,4-1 0-15,1 0 0 16,0-3 0-16,0 2-1 15,0-1 0-15,6-1 0 16,4-1 1-16,0-1-1 16,2 0 1-16,5-2-1 15,2 0-1-15,1 0 0 16,0 0-8-16,1 0 9 16,-3 0 1-16,1-3-1 0,0 0 1 15,-3 0-1-15,-1 3 1 16,1-5 1-16,-2 5 7 15,-1-3 20-15,1 1 14 16,0 1 1-16,0-1-10 16,2 1-8-16,1 1-11 15,-1-3-5-15,-1-2-9 16,1-3 0-16,-2-5-103 16,-4 4-398-16,-7-2-917 0</inkml:trace>
  <inkml:trace contextRef="#ctx0" brushRef="#br0" timeOffset="-77053.02">13470 12296 719 0,'0'0'385'15,"0"0"-211"-15,0 0-119 16,0 0 79-16,0 0 71 16,0 0-52-16,-40-32-77 15,35 22-16-15,1 2-4 16,-1-1 1-16,2-1-7 0,0 1-7 16,0-3-15-16,0 0-19 15,2 2 5-15,-2-2-14 16,3 0 6-16,0 2-6 15,0-3-8-15,0 2 8 16,7-1 2-16,1 2-2 16,2 0 0-16,2 3-2 15,2 2-7-15,3 2 2 16,3 2 1-16,2 1-3 16,2 0 2-16,3 0 6 15,1 4 0-15,-1 6 0 16,-1 0 1-16,-1 3 0 15,-1 2 0-15,-5-2 0 0,-5 1-8 16,-1-3 2 0,-6 1-1-16,-2-1 1 0,-4 2-1 15,-1-3-1-15,0 2 2 16,-1 0 6-16,-8 4 0 16,-6-1 3-16,-3 4-2 15,-1-2 0-15,-8 5-1 16,2 2 0-16,-5 0-20 15,-1 3-14-15,-2 1 6 16,1 2 16-16,3-1 11 16,0 0-3-16,4 1 4 15,5-2 1-15,3 0 0 16,4-3 0-16,5-3-1 16,5-2 0-16,1-4 0 0,2-2-6 15,0-3 4-15,2-5-10 16,8-2-4-16,-1-2 16 15,6-2-18-15,3 0-17 16,1 0 35-16,1-8 1 16,4-1 9-16,-1-2-4 15,3-2 4-15,0 1 6 16,0 3-7-16,1 1-6 16,-2 3-2-16,0 3 1 15,1 2-2-15,-4 0 8 16,1 9-2-16,-3 3 3 15,1 2 9-15,0-2 4 16,0-1-6-16,0 0-8 0,-3-1-7 16,1-4-1-16,0-2-7 15,0-2-41-15,7-2-142 16,-2 0-184-16,-6-9-471 0</inkml:trace>
  <inkml:trace contextRef="#ctx0" brushRef="#br0" timeOffset="-76625.77">14086 12428 49 0,'0'0'656'16,"0"0"-571"-16,0 0-57 15,0 0 99-15,0 0 80 16,0 0-78-16,31 102-57 16,-21-62-28-16,1 10 9 15,0 6 11-15,-1 6-6 16,2 16-15-16,-3-8 3 15,0 0-1-15,0 0 2 16,-5-12-9-16,2 3-3 16,-1-8 0-16,0-5-3 15,0-9-5-15,0-5-11 0,-2-9 0 16,0-6-15-16,-2-7-1 16,-1-6 2-16,0-6-2 15,0 0-30-15,0-9-71 16,-4-27-160-16,-8 2-71 15,3 0-263-15</inkml:trace>
  <inkml:trace contextRef="#ctx0" brushRef="#br0" timeOffset="-76013.03">14055 12603 317 0,'0'0'849'0,"0"0"-849"15,0 0 16-15,0 0-16 16,0 0 133-16,0 0-46 16,0 0-60-16,22-70-6 15,-8 62 6-15,0 1-2 16,3 0-5-16,4 1-1 15,2 2 10-15,3 0-2 16,1-1-6-16,1 2-3 16,1 3-2-16,-1-2 0 0,0 2-6 15,-2 0-1 1,-3 4-8-16,-1 9-1 0,-3 1 0 16,-2 1 0-16,-3 2 17 15,-3 1 8-15,-3 2 9 16,-2 0-8-16,-3-1 2 15,-1 3-12-15,-2-3-10 16,0 3 0-16,0-3-5 16,-8 1 0-16,-3 0-1 15,-3-1 0-15,-1-4-11 16,-6-1 1-16,-3-3 9 16,-2-3 0-16,-4-6 1 15,-2-1 6-15,1-1 4 16,0 0 14-16,2 0 24 15,3 0 11-15,3 0 0 0,1 0-4 16,2 0-15-16,5-1-17 16,2 1 2-16,6 0-3 15,-1 0-7-15,8 0-5 16,-2 0-9-16,2 0-1 16,0 0 0-16,0 0-38 15,0 0-72-15,0 0-126 16,5 1-152-16,1 5-530 0</inkml:trace>
  <inkml:trace contextRef="#ctx0" brushRef="#br0" timeOffset="-66943.14">14607 12755 542 0,'0'0'145'15,"0"0"-100"-15,0 0 11 16,0 0 93-16,0 0 10 16,0 0-55-16,0-3-38 15,0 3-6-15,0-1 9 16,0 1-8-16,0 0 5 0,0 0-7 15,0 0 2-15,0 0-15 16,0 0-6-16,0 0-10 16,0 0-3-16,0 0 9 15,3 0 2-15,4 0-11 16,0 4-7-16,3 3 5 16,0 3-4-16,5 2 2 15,1 4 2-15,4 2-15 16,2 3 9-16,0-1-6 15,1 1 5-15,2-1-2 16,0 0-7-16,1-1 16 16,-1 0-6-16,-2-2 9 15,-1-2-9-15,-1 1 2 16,-5-2-9-16,-1-1-5 16,-4-3-5-16,-4-2 12 0,-1-2-5 15,-3-4-2-15,-3 0 0 16,1-1-6-16,-1-1 7 15,0 0-8-15,0 0 1 16,0 0 0-16,0 0-1 16,0 0-43-16,0 0-81 15,0 0-170-15,0 0-248 16,0 0-598-16</inkml:trace>
  <inkml:trace contextRef="#ctx0" brushRef="#br0" timeOffset="-66242.75">14929 12682 709 0,'0'0'277'0,"0"0"-193"16,0 0-28-16,0 0 106 16,0 0-37-16,0 0-71 15,0 0-25-15,1 0 11 16,-1 0 45-16,0 0-8 16,0 0-14-16,0 1 7 15,0 8-4-15,-4 0-21 16,-5 4 4-16,0 2-12 0,1-1-9 15,-5 6-3-15,1 1-3 16,-3 2-8 0,-1 0 0-16,-2 1-6 0,1 0-1 15,0 1-1-15,0 0-4 16,1 1 5-16,-1 0-6 16,1-3 9-16,-1 3-4 15,3-4-4-15,0-1 8 16,2-4-4-16,5-5 10 15,-1 0 3-15,4-2-5 16,0-3-3-16,2-3 3 16,1-1-1-16,1-2 2 15,0 1 0-15,0-2 1 16,0 0 2-16,0 0 1 16,0 0-4-16,0 0-8 0,0 0-1 15,0 0-6-15,0 0-6 16,0 0-41-16,0 8-110 15,0 3-359-15,0-3-622 0</inkml:trace>
  <inkml:trace contextRef="#ctx0" brushRef="#br0" timeOffset="-62084.89">14984 12112 854 0,'0'0'198'0,"0"0"-142"16,0 0-30-16,0 0 106 15,0 0-20-15,0 0-62 16,0-58-23-16,0 46-4 15,1-1 12-15,-1 1 23 16,2 0-9-16,-2-3-12 16,1 1 5-16,-1 2-10 0,2-2-17 15,-1 0-5-15,-1 3-1 16,2 2-3-16,-2-1 2 16,1 4 3-16,-1 0 8 15,0 1 0-15,2 3-6 16,-2-1-3-16,0 2 5 15,1-1 1-15,-1 2 0 16,0 0 0-16,0 0-7 16,0 0-9-16,0 0 0 15,0 0-1-15,0 0-4 16,0 0 5-16,0 0 1 16,3 8 0-16,1 3 7 15,0 5-7-15,3 1 0 16,1 7 0-16,1 3 0 15,1 3 2-15,1 4-2 0,1 3 0 16,-1-1 1-16,-2 0-1 16,1-3-1-16,-2-5 0 15,0-3 1-15,-4-7 0 16,-1-6 0-16,0-3 8 16,0-3-8-16,-3-3 2 15,2-3 7-15,-2 2-4 16,0-2-4-16,0 0 9 15,0 0-2-15,0 0 1 16,0 0 2-16,0 0 8 16,0 0 8-16,0 0 12 15,-3 0-5-15,-8 0-20 16,-2 0-13-16,1 0-2 0,-4 3 8 16,2-2-7-16,0 2-1 15,0 2 0-15,2 0 0 16,0-2 0-16,4 0 2 15,2 0-2-15,2-2 0 16,2-1 1-16,1 2-7 16,1-2 8-16,0 0-4 15,0 0-2-15,0 0 4 16,0 0-2-16,1 0 2 16,7 0 2-16,4 0 7 15,3 0 0-15,3 0-8 16,3 0 13-16,1-3-8 0,2-4-5 15,-5 0 7-15,2 1-2 16,-4 3-6-16,-3-2 1 16,-3 2 0-16,-1 1 6 15,-4 2-6-15,-3 0 0 16,-3 0 20-16,2 0-12 16,-2 0 10-16,0 0-7 15,0 0-11-15,0 0 7 16,0 0-6-16,0 0-1 15,0 0 1-15,0 0-1 16,0 0 11-16,0 0-12 16,0 0-45-16,0 0-113 15,-6 0-576-15</inkml:trace>
  <inkml:trace contextRef="#ctx0" brushRef="#br0" timeOffset="-46667.76">15876 12543 557 0,'0'0'173'0,"0"0"-118"16,0 0-55-16,0 0 7 15,0 0 10-15,0-6 45 16,0 6-4-16,0 0-10 0,0-1-2 15,0 1 26-15,0 0 14 16,0-1-8-16,0 1-14 16,0-2-5-16,0 2-10 15,0-1 12-15,0 1 11 16,0-2 13-16,0 2-19 16,0-1-15-16,0 1-17 15,0 0-20-15,0 0-2 16,0 0-10-16,0 0 6 15,0 0-8-15,0 0-1 16,0 3-21-16,0 13 14 16,0 26 8-16,6 34 17 15,13 40 20-15,3 18-17 0,3 4-12 16,-3-13-1-16,-4-21-6 16,-3-10 11-16,1-9-3 15,-4-15 6-15,-1-18 20 16,-3-15-12-16,-2-12 2 15,0-1-11-15,1-4-6 16,-2-1-2-16,0-10-6 16,-2-4 0-16,-2-5 0 15,-1 0-8-15,0 0-57 16,0-10-48-16,0-19-105 16,-11 0-268-16,-2 0-323 0</inkml:trace>
  <inkml:trace contextRef="#ctx0" brushRef="#br0" timeOffset="-46060.08">15713 12673 863 0,'0'0'221'0,"0"0"-155"0,0 0-44 16,0 0-8-16,0 0 70 15,0 0-5-15,33-73-43 16,-25 63-19-16,-1 0-8 15,5 1 6-15,0 2 6 16,2 0-6-16,5 1-14 16,3 2 5-16,6-3-5 15,4 4 9-15,4 3 3 16,3 0-12-16,0 1 12 16,2 14-6-16,-5 5 4 15,-2 3-10-15,-6 3 10 16,-4-1-5-16,-7 2 2 15,-7-1 20-15,-4-2 16 0,-6 1 4 16,0 1-12 0,-3-2-2-16,-13 1-15 0,-5-2-6 15,-5 1-6-15,-5-2 2 16,-3-4-7-16,-5-2 9 16,2-4-9-16,1-3 9 15,5-4 1-15,5-4 0 16,8-1 8-16,5 0-11 15,4 0-9-15,3 0-21 16,4 0-23-16,0 0-51 16,2-3-4-16,0 2-3 15,0-1-24-15,5 1-52 0,3 1-150 16,3 0-72-16</inkml:trace>
  <inkml:trace contextRef="#ctx0" brushRef="#br0" timeOffset="-45728.83">16262 12768 644 0,'0'0'165'16,"0"0"-102"-16,0 0 59 15,0 0 42-15,0 0-27 16,84 62-30-16,-57-42-49 16,0-3-26-16,-1 2-2 15,3-5-9-15,-4-1-10 16,-3-4-4-16,-2-3-7 15,-2-1-24-15,-2-5-82 16,-3 0-227-16,-3 0-314 0</inkml:trace>
  <inkml:trace contextRef="#ctx0" brushRef="#br0" timeOffset="-45391.01">16568 12687 1098 0,'0'0'257'0,"0"0"-188"15,0 0-58-15,0 0-5 16,0 0 43-16,-8 79 84 16,8-36-12-16,0 22-15 15,0 17-25-15,0-1 3 16,0-6-23-16,0-11-17 15,0-17-11-15,0 3-10 0,0-1 5 16,0-11 0-16,0-9-22 16,0-7-4-16,0-10 4 15,0-5-5-15,0-2-1 16,0-4-9-16,0-1-26 16,-2 0-29-16,0 0-36 15,-4-10-84-15,0-2-118 16,2-3-278-16</inkml:trace>
  <inkml:trace contextRef="#ctx0" brushRef="#br0" timeOffset="-44822">17160 12412 538 0,'0'0'142'0,"0"0"-103"15,0 0-19-15,0 0 30 16,0 0 122-16,0 0 25 16,0 0-55-16,24 88-48 15,-8-35 9-15,4 26 3 16,5 27-11-16,1 10-12 16,-4-2 11-16,-7-10-5 15,-3-29-17-15,-3-15-25 16,-3-16-7-16,0-8-17 15,2 1-11-15,2 1-11 0,0-4 5 16,-1-11-6-16,1-9-22 16,-5-11-88-16,-4-9-186 15,-1-13-77-15,0-6-694 0</inkml:trace>
  <inkml:trace contextRef="#ctx0" brushRef="#br0" timeOffset="-44356.61">17225 12439 763 0,'0'0'292'15,"0"0"-195"-15,0 0-70 16,0 0 2-16,0 0 54 15,81-56-8-15,-54 42-40 16,2 3-18-16,-1 0-15 16,2 3-1-16,-2 1 6 15,0 4-5-15,-1 3 8 16,-1 0 16-16,-1 8 18 16,0 11 30-16,-2 8-9 15,-5 6-9-15,-3 4-18 16,-6 4-5-16,-6 0 14 0,-3 0 6 15,0-4-14 1,-14 1-12-16,-7-5-17 0,-6-2 6 16,-7-3-15-16,-6-6 13 15,-5-7 3-15,2-5 5 16,2-6 1-16,6-2-9 16,9-2-2-16,7 0-3 15,8 0-9-15,4 0-13 16,4 0-39-16,3 0-28 15,0 0-53-15,5 1-97 16,9 3-314-16,0 0-375 0</inkml:trace>
  <inkml:trace contextRef="#ctx0" brushRef="#br0" timeOffset="-43800.21">17790 12702 905 0,'0'0'258'0,"0"0"-180"15,0 0-53-15,0 0 25 16,0 0 69-16,0 0-7 15,0 0-62-15,95 37-5 0,-69-33-9 16,-1-1 1-16,-1-3 1 16,-2 3 8-16,1 0-3 15,-3 0-8-15,-3 2-7 16,-2 0-8-16,-5-1-7 16,-2 2-1-16,-4 3 4 15,-3 3 2-15,-1 5 11 16,0 4 3-16,-13 6-1 15,-3 3-18-15,-5 4-4 16,-1 4-2-16,-2-1-6 16,3 0 0-16,1-2 8 15,4-1 13-15,3-6-11 16,5-3-10-16,5-8 0 0,3-2-1 16,0-5 0-16,11-4-1 15,8-3 1-15,2-3 4 16,4 0-1-16,4 0-2 15,-1 0 0-15,2-5 0 16,-4-2 0-16,1 0 0 16,-5 1-1-16,-3 0 0 15,-5-1-41-15,-3 2-43 16,-8 0-87-16,-3 2-131 16,0-1-334-16</inkml:trace>
  <inkml:trace contextRef="#ctx0" brushRef="#br0" timeOffset="-43506.11">17813 13017 1428 0,'0'0'259'16,"0"0"-226"-16,0 0-12 15,0 0-21-15,0 0 101 16,88 0-3-16,-46 0-51 16,6 0-25-16,-2-3-10 15,-1-2 12-15,-6-1 4 16,-6 3-7-16,-7 0-13 16,-3 1-6-16,-10 2 3 15,-4 0-5-15,-2 0-20 0,-7 2-71 16,0 4-197-16,0 3-508 15</inkml:trace>
  <inkml:trace contextRef="#ctx0" brushRef="#br0" timeOffset="-1295.56">12906 12830 383 0,'0'0'151'0,"0"0"-94"15,0 0-24-15,0 0-22 16,0 0 115-16,0 0-25 16,0-16-42-16,0 15 9 15,0 1 26-15,0 0 10 16,-1 0 1-16,-1 0-10 0,1 0 8 16,1 0-5-16,0 0-25 15,0 0-28-15,0 0-10 16,0 0-15-16,0 0-7 15,0 0-11-15,0 0-2 16,0 3-8-16,0 8 8 16,0 6 10-16,7 5 2 15,-1 3-5-15,3 2-6 16,-1 3 0-16,1 2 5 16,1 2-5-16,-1 5 0 15,0 0 0-15,4 2-1 16,-4 2 0-16,2 0 1 0,-1 1 0 15,-1 0 1 1,0-1-1-16,1-2-1 0,-1-2 0 16,0-2 1-16,2-1 0 15,-2-2-1-15,1 0 0 16,2-2 1-16,-1 0-1 16,1 0 0-16,-1-3 0 15,0-2 0-15,-2-3 1 16,0-6-1-16,-2-3 0 15,-1-4 0-15,2 0 1 16,-1-5 0-16,-1 1 1 16,5-2-1-16,2 0 5 15,2 0 1-15,6-2 5 16,1 0 11-16,5-2 5 16,3-1-4-16,7 0-8 0,0 0-6 15,2 0-9-15,2-5 12 16,0 0-11-16,0 0 8 15,0-1-1-15,4 0-8 16,-2 1 1-16,3-1-1 16,-1 3 1-16,3 0-2 15,2 1 2-15,0 2-1 16,4 0 0-16,2 0 12 16,4 0 33-16,3 0-22 15,2 0-15-15,4-2-8 16,-1-2 0-16,-1-2 0 15,1-2 1-15,-3-1 4 16,-2 1-5-16,1-2 7 0,0 1 0 16,2 1-1-16,1 2 5 15,2 1-2-15,1 2-4 16,4 0-4-16,-1 0-1 16,5 2 6-16,-2 1-6 15,1-2-1-15,1 2 0 16,0 0 0-16,-4 0 0 15,1 0 1-15,-2-3-1 16,1 3 0-16,0-2 0 16,0 2-1-16,11 0 1 15,13 0 0-15,-10 0 1 16,-8 0-1-16,-13 0 1 16,-10 0-1-16,8 0 0 0,8-2 0 15,-3 1 1 1,1-1-1-16,-3 2 0 0,-2-1-1 15,-2-1 0-15,0 0-7 16,0-3 6-16,-1 1-7 16,1-1 8-16,-1 0-15 15,2 2 8-15,-2-1 7 16,-1 4 0-16,1 0-8 16,-2 0-4-16,-3 0-15 15,-4 4 10-15,-2 0 11 16,-3-2 1-16,-1 0 0 15,2-2-7-15,-3 0 1 0,0 0-5 16,-3 0 8 0,-5 0 8-16,-5 0 1 0,-2 0 0 15,-3 0 0-15,0 1-1 16,-2 2 1-16,1 0 0 16,-1-1 8-16,2 3 9 15,3-4-7-15,4 0-1 16,3-1 18-16,4 0 19 15,-3 0-30-15,-3 0-15 16,-5-2-1-16,-7-3-12 16,-4-2-10-16,-5 2-2 15,-4 0-6-15,-3-2-7 16,-3 4-21-16,0-4-42 16,-1 0-116-16,-1-1-150 0</inkml:trace>
  <inkml:trace contextRef="#ctx0" brushRef="#br0" timeOffset="-763.04">18659 13078 1000 0,'0'0'337'15,"0"0"-251"-15,0 0-62 16,0 0 39-16,0 0 95 16,0 0-63-16,0 0-63 15,-4 0-23-15,4 0 0 16,0 0 6-16,0 1-1 16,-3 10-2-16,3 5 5 0,-1 3 1 15,1 3 4 1,0 7-3-16,0 3 0 0,0 4-3 15,0 5 3-15,4 3-11 16,2-1-7-16,0 1 1 16,0-4 6-16,0-5-6 15,1-1-1-15,-1-8 0 16,-1-2 5-16,1-4-6 16,-3-6 1-16,0-6-1 15,-2-4-6-15,1-4-74 16,-2 0-272-16,0-1-784 0</inkml:trace>
  <inkml:trace contextRef="#ctx0" brushRef="#br0" timeOffset="16087.52">1733 14708 656 0,'0'0'179'0,"0"0"-139"16,0 0-28-16,0 0 1 16,0 0 31-16,3 41 23 15,-3-27-9-15,0 1-9 16,0 4-14-16,0 6-1 15,0 3 1-15,0 6 1 16,0 3-5-16,-5 3-5 0,1 0-12 16,-1-1-2-16,2-3-3 15,2-4-2-15,-1-5 2 16,2-5-1-16,0-6-6 16,0-2 4-16,2-7-4 15,8 0-1-15,4-1 0 16,8-4 1-16,5 1 7 15,12-2 17-15,4 2 16 16,8-3-15-16,7 3-12 16,3-3-1-16,2 0-8 15,-2 0 0-15,-4 0 3 16,-7 0-9-16,-8-6-2 0,-2-3-46 16,-14-1-150-16,-10 0-374 15</inkml:trace>
  <inkml:trace contextRef="#ctx0" brushRef="#br0" timeOffset="16427.23">1595 14487 671 0,'0'0'353'0,"0"0"-267"16,0 0-59-16,0 0 73 15,116-23 3-15,-75 17-48 16,1-2 2-16,0-1-9 15,1 1-16-15,-4 0-15 16,-5 1-7-16,-4 3-10 16,-8 4-20-16,-11 0-111 15,-4 8-257-15,-7 6-255 0</inkml:trace>
  <inkml:trace contextRef="#ctx0" brushRef="#br0" timeOffset="16650.93">1593 14897 1217 0,'0'0'233'0,"0"0"-233"16,0 0 0-16,0 0 9 15,0 0 96-15,93-30-40 16,-52 21-45-16,4 3 1 15,2 1-15-15,2 5-6 16,14 0-73-16,-9 8-111 0,-11 4-442 0</inkml:trace>
  <inkml:trace contextRef="#ctx0" brushRef="#br0" timeOffset="17377.96">2409 14896 658 0,'0'0'148'16,"0"0"-113"-16,0 0 49 0,0 0 79 15,0 0-49 1,101 46-59-16,-77-12-13 0,6 5 0 15,-5 5 6-15,-4 1-1 16,-9 1 17-16,1-4-25 16,-7-7-20-16,-4-5-9 15,-1-11-3-15,-1-7-1 16,0-6-3-16,0-6 16 16,-4-3-19-16,-7-18-32 15,1-6-55-15,-1-9-3 16,4-5-31-16,5 0 33 15,2 4 11-15,0 7 11 16,9 6 57-16,5 5 9 16,7 8 20-16,-2 7 51 15,6 4-14-15,-2 0 3 0,7 14 10 16,-2 6 10-16,2 7-45 16,-3 2-18-16,-2 5 0 15,-1 0-6-15,-6 0-10 16,4-5 6-16,-3-5-7 15,-2-6 1-15,4-7-1 16,-3-10-9-16,1-1-23 16,-3-10-51-16,-2-12 73 15,-2-8 10-15,-2-6-6 16,-4-1-22-16,-4-3 16 16,-2 2 12-16,0 1 11 15,-3 5 7-15,-6 6 28 16,-3 9 40-16,3 6 33 15,1 8 6-15,2 3-56 0,-1 5-44 16,3 15-24-16,2 7 5 16,2 10-5-16,0 1 6 15,5 5 11-15,14-5-3 16,5-3-4-16,4-7-10 16,8-6-1-16,0-10 0 15,3-9-54-15,1-3-71 16,-3-11-102-16,8-21-44 15,-12 1-49-15,-9 1-310 0</inkml:trace>
  <inkml:trace contextRef="#ctx0" brushRef="#br0" timeOffset="17700.98">3394 14943 899 0,'0'0'639'0,"0"0"-537"16,0 0-76-16,0 0-8 15,0 0-12-15,8 74 33 16,10-34-5-16,1 3-21 15,5 2-7-15,-2-3-5 16,-2-3 5-16,-1-8-4 16,-8-8 0-16,-1-5 0 15,-7-8-1-15,-3-7 0 16,0-3 17-16,0-6-18 16,-15-14-31-16,-3-7-11 15,-1-7 42-15,-2-3 8 16,6-2 4-16,6 3-12 15,9 6 0-15,0 2-1 0,0 8-5 16,17 8-6-16,2 2 6 16,3 7-27-16,2 3-17 15,3 0 31-15,3 3 8 16,16 10-1-16,-9-6-130 16,-1 1-354-16</inkml:trace>
  <inkml:trace contextRef="#ctx0" brushRef="#br0" timeOffset="18181.04">4161 14918 218 0,'0'0'1297'0,"0"0"-1141"16,0 0-118-16,-89 27-21 15,57-16-5-15,-2 2 16 16,3 0 5-16,-1 3-18 16,1 3-14-16,7 1-1 15,2 6 1-15,7 2-1 16,2 4 0-16,5 2-1 16,5-1 0-16,3 1 0 15,0-6-8-15,9-4 8 16,9-6 1-16,6-10-27 0,1-7 10 15,5-1-8 1,-3-8-70-16,4-11 28 16,-4-2 51-16,-2-2 16 0,-4 0 0 15,-4 4 1-15,-4 5 50 16,-4 8 15-16,6 6-12 16,-3 2 4-16,7 23 12 15,5 25-37-15,6 22-9 16,0 21 0-16,0-3-11 15,-11-16 2-15,-7-24-1 16,-2-17 13-16,-2-1-1 16,-2-1-16-16,0-5-10 15,-2-18-12-15,-4-6-127 16,0-2-234-16</inkml:trace>
  <inkml:trace contextRef="#ctx0" brushRef="#br0" timeOffset="18410.21">4422 15123 1523 0,'0'0'179'16,"0"0"-138"-16,0 0-22 15,45 71-6-15,-29-42 12 16,-2-1 19-16,2 0-22 0,-4-7-9 15,-1-2-13 1,-4-6-20-16,-6-12-94 0,-1-1-113 16,0 0-353-16</inkml:trace>
  <inkml:trace contextRef="#ctx0" brushRef="#br0" timeOffset="18597.91">4321 14773 1817 0,'0'0'393'16,"0"0"-371"-16,0 0-22 15,0 0 0-15,-6-80 2 16,6 66 15-16,9 2-17 16,4 3-66-16,15 8-105 0,-2 1-335 15,-4 0-370-15</inkml:trace>
  <inkml:trace contextRef="#ctx0" brushRef="#br0" timeOffset="19179">4737 15095 804 0,'0'0'666'15,"0"0"-593"-15,39 112-53 16,-17-68-12-16,3-7-8 15,7-9 0-15,2-11 0 16,2-13 1-16,5-4-1 16,-3-12-51-16,-5-17 38 0,-5-5-2 15,-10-8 15-15,-6 1 8 16,-12 2-7-16,0 3 48 16,-9 5 56-16,-12 7 62 15,-1 4-22-15,-5 8-15 16,-3 4-56-16,-1 8-30 15,-2 0-20-15,0 11-17 16,5 11-7-16,1 7-2 16,10 9-4-16,6 6 5 15,9 2-5-15,2-1-2 16,3-3-18-16,16-6-20 16,5-8 3-16,6-9-7 15,3-13-24-15,3-6-35 0,-2-4-11 16,2-16-46-16,-5-8 75 15,-7-1 53-15,-5-3 29 16,-10-1 9-16,-7 0 31 16,-2 2 81-16,0 1 36 15,-8 4-34-15,-1 7-16 16,2 5-46-16,1 8-25 16,6 6-5-16,0 0-22 15,9 21 0-15,13 9 0 16,10 7 0-16,8 2 1 15,2 1-1-15,-2-5 14 16,3-5-4-16,-6-7-4 16,-4-7-5-16,-3-7-2 0,0-9-32 15,-8-3-157-15,-5-10-535 16</inkml:trace>
  <inkml:trace contextRef="#ctx0" brushRef="#br0" timeOffset="21854.21">6061 15008 1228 0,'0'0'365'16,"0"0"-300"-16,0 0-59 16,0 0 14-16,0 0 17 15,0 0-36-15,0 0 10 16,-1 50-10-16,4-20 9 15,6 3-10-15,0 3-2 16,1-3 2-16,-1-3 0 16,-1-5 0-16,-4-4 1 15,-1-7 8-15,-3-3-8 0,3-7-1 16,-3-3 8 0,0-1-2-16,0 0 12 15,-3-5-12-15,-4-10-6 0,-2-3-12 16,-2-4-23-16,7-4-34 15,4 0 21-15,0 3-19 16,0 2 12-16,19 2 22 16,5 5 17-16,7 2 7 15,8 5 9-15,9 5-1 16,4 2 1-16,3 0-6 16,-1 0 6-16,-2 0 3 15,-7-3-3-15,-9 0 1 16,-9-2 4-16,-10 0-4 15,-9 3-1-15,-5-3 0 16,-3 0 24-16,0-4 3 0,-3-3-20 16,-11 0-7-16,-2-4-13 15,-5 2-2-15,0 5-5 16,-1 2-29-16,0 7-43 16,2 0 63-16,5 15 19 15,3 9 9-15,5 9 1 16,4 4 0-16,3 7 9 15,6 0 21-15,13 1 28 16,10-4-4-16,5-7-29 16,6-8-4-16,2-10-8 15,4-7-5-15,-1-9-2 16,2 0-4-16,-2-11 0 16,0-7-2-16,-5-5-2 0,-4-4-44 15,-6-4-51 1,-6-5-3-16,-9-2-42 0,-3-2-30 15,-8-5 9-15,-4 1 85 16,0-2 70-16,0 3 8 16,-3 2 97-16,-7 3-16 15,1 2-49-15,-3 3 39 16,-3 2 49-16,0 4-19 16,-4 0 5-16,2 3-35 15,-2 3-34-15,3 2-2 16,2 7 32-16,5 4-7 15,6 6-25-15,0 2-35 16,3 16 0-16,0 26 1 16,21 28 0-16,9 30 18 15,10 11 4-15,3-7 5 0,-5-23-19 16,-13-31 1-16,-3-14-10 16,-2-13 1-16,4 3 0 15,1-3 1-15,6-6-1 16,-2-6 0-16,-4-10-1 15,-4-1-21-15,-3-12-49 16,-2-11 57-16,-7-9-33 16,-3-1 27-16,-3-4 6 15,-3 7 13-15,0 6-1 16,0 13-23-16,3 11-7 16,3 11-76-16,6 19 107 15,2 10 7-15,5 7-6 0,3-2 0 16,6-3 21-16,0-12 1 15,0-10-15-15,0-13 6 16,-1-7-4-16,-3-13 51 16,-5-15 12-16,-8-13-73 15,-10-4-22-15,-1-3-48 16,-15-2 31-16,-10 5 39 16,-8 6 6-16,-4 9 62 15,1 11 47-15,5 12-71 16,2 7-26-16,10 12-18 15,1 18-2-15,12 11 0 16,4 6-4-16,2 0 5 16,2-4 1-16,13-10-1 0,4-8 0 15,2-11 1-15,2-11-1 16,-1-3-21-16,2-10-93 16,-5-12 37-16,-1-3 37 15,-3 2 35-15,-3 3 6 16,-1 6 9-16,3 7 4 15,1 7-12-15,5 4 44 16,3 16-19-16,6 6-12 16,2 3-6-16,0-1-7 15,4-2-1-15,-1-9 1 16,2-6 0-16,0-10-1 16,-1-1-1-16,-2-16-16 15,0-30-23-15,-8 2-171 16,-7 1-589-16</inkml:trace>
  <inkml:trace contextRef="#ctx0" brushRef="#br0" timeOffset="22079.2">7742 14647 1106 0,'0'0'256'0,"0"0"-193"16,0 0-45-16,0 0 3 15,0 0 37-15,0 0-49 16,0 0-8-16,-46 37 8 15,64 23 24-15,12 23 28 16,13 19-23-16,-4-6 2 16,-6-21-7-16,-11-24-12 15,-8-18-8-15,2 6-12 16,0 0-1-16,2 7-64 0,-6-13-185 16,-6-8-506-16</inkml:trace>
  <inkml:trace contextRef="#ctx0" brushRef="#br0" timeOffset="22401.26">7760 15175 1448 0,'0'0'359'0,"0"0"-359"16,0 0-52-16,0 0 52 15,0 0 12-15,78-37 26 16,-41 24-20-16,6 0-17 0,2-1 6 15,4 2-5-15,-1-1-1 16,-3 5 30-16,-8 1-20 16,-5 3-2-16,-10 4-7 15,-6 0-2-15,-5 5 12 16,-4 16-2-16,-1 11 9 16,-1 6 16-16,2 5-4 15,-1 1 2-15,3-2-13 16,4-5-10-16,-1-11-9 15,3-7 0-15,-3-11-1 16,2-14-36-16,-3-12-212 16,-6-7-354-16</inkml:trace>
  <inkml:trace contextRef="#ctx0" brushRef="#br0" timeOffset="22553.04">8054 14822 1820 0,'0'0'517'16,"0"0"-517"-16,0 0-91 16,0 0-17-16,0 0 11 15,0 0-104-15,0 0-454 0</inkml:trace>
  <inkml:trace contextRef="#ctx0" brushRef="#br0" timeOffset="22749.19">8488 14891 978 0,'0'0'930'0,"0"0"-880"0,48 91-50 16,-18-45-1-16,0 4 1 16,-2-5 11-16,0-3 15 15,-4-3-10-15,0-10-16 16,-3-10-14-16,-2-8-276 15,-7-8-559-15</inkml:trace>
  <inkml:trace contextRef="#ctx0" brushRef="#br0" timeOffset="22974">8761 14983 1542 0,'0'0'483'0,"0"0"-428"15,0 0-35-15,0 0-12 16,18 97 16-16,-13-60 39 16,-2 1-24-16,1-1-26 15,0-2-12-15,-1-7-1 16,2-4-22-16,1-12-43 16,0-8-59-16,6-11-189 15,-3-12-259-15,0-5-303 0</inkml:trace>
  <inkml:trace contextRef="#ctx0" brushRef="#br0" timeOffset="23490.1">8944 15068 189 0,'0'0'1297'15,"0"0"-1121"-15,0 0-132 16,0 0-39-16,25 91-4 16,-15-53-1-16,2 1 11 15,9-7 7-15,2-6-9 16,6-9-2-16,-2-10-7 15,7-7-7-15,-3-5-30 16,-5-17-114-16,-2-7 30 16,-8-6-140-16,-4-2 40 15,-10 1 202-15,-2 0 19 16,-11 5 302-16,-13 5-13 16,-4-1-57-16,-5 8-60 15,-1 4-69-15,1 8-56 0,3 7-24 16,3 1-15-16,5 22-8 15,7 8-1-15,3 7-1 16,9 5 1-16,3-2 0 16,0-4 0-16,15-4 1 15,3-11-6-15,6-8-20 16,3-10-21-16,1-4-47 16,0-5-26-16,-3-16-96 15,-3-3 55-15,-5-5 39 16,-6 0 50-16,-1 1 72 15,-7 1 62-15,-1 5 98 16,-2 7 42-16,0 6-97 0,3 9-54 16,4 0-13-16,8 19-19 15,6 9 15 1,7 7 5-16,7 2 0 0,3-3 4 16,1-6-9-16,-3-5-7 15,-2-10-27-15,5-13-28 16,-13 0-191-16,-6-6-918 0</inkml:trace>
  <inkml:trace contextRef="#ctx0" brushRef="#br0" timeOffset="24870.72">8178 16065 958 0,'0'0'272'0,"0"0"-188"0,0 0-39 15,0 0 21-15,0 0 104 16,0 0-25-16,0 0-60 16,-61-7-25-16,53 3 18 15,-1-4-11-15,2 2-19 16,0-5-14-16,1 1-16 16,1-3-18-16,5-1 0 15,0-3 8-15,0 0-7 16,8-1-1-16,8 1 0 15,6 0-6-15,4 2-1 16,7 1-2-16,7 4 8 16,0 6-10-16,6 4 10 15,-4 0-6-15,-2 14-22 16,-5 8-1-16,-7 9 20 0,-7 8 9 16,-11 4-1-16,-7 6 2 15,-3 2 0-15,-13-1 2 16,-14 1 0-16,-4-3-1 15,-7-2 5-15,-2-7-5 16,-2-7 0-16,2-6 6 16,7-9 2-16,2-7-8 15,4-5 1-15,9-5-2 16,5 0-1-16,2 0-1 16,4-11-32-16,5 2-8 15,2-1 19-15,0 3 10 16,0-1 7-16,2 4-3 15,10 3 8-15,1 0 1 0,8 1 0 16,7 0 12 0,5 1 10-16,6 7 18 0,4 3-8 15,2 3-13-15,-3-4-7 16,1 0 2-16,-6-4-2 16,-2 1-6-16,-4-4-6 15,-4-3 0-15,-2 0 0 16,8-3-31-16,-8-8-157 15,-5-4-399-15</inkml:trace>
  <inkml:trace contextRef="#ctx0" brushRef="#br0" timeOffset="25261.88">8910 16104 485 0,'0'0'938'0,"0"0"-807"15,0 0-124-15,0 0 3 16,0 0 11-16,0 0 27 0,36 107-10 16,-16-52-12-16,3 28-1 15,4 21 7-15,-3 8-7 16,-6-19-11-16,-3-22-8 16,-9-29 0-16,-2-7-6 15,1 1-11-15,-2 0-1 16,3-3-10-16,-3-11-35 15,-3-14-119-15,0-8-316 16,0 0-257-16</inkml:trace>
  <inkml:trace contextRef="#ctx0" brushRef="#br0" timeOffset="25637.12">8960 16489 599 0,'0'0'749'0,"0"0"-660"15,0 0-89-15,-14-90 14 16,14 61 36-16,0 0-21 16,3-1-22-16,12 0-1 15,3 3-6-15,4-2 0 16,1 5 0-16,4 5-5 16,-2 5-7-16,2 11-1 15,1 3 13-15,2 0 7 16,0 19 5-16,-2 5 0 15,0 5 2-15,-5 3 12 16,-5 1 5-16,-9 1 36 16,-4 2 3-16,-5-4-17 0,0 0-20 15,-14-6-11-15,-7-1-6 16,1-6 8-16,-8-8 14 16,3-5 15-16,-2-6-22 15,2 0-17-15,5-3-14 16,4-6-26-16,7-4-73 15,7-1-106-15,2 3-22 16,0 0-427-16</inkml:trace>
  <inkml:trace contextRef="#ctx0" brushRef="#br0" timeOffset="25947.37">9559 16308 1292 0,'0'0'347'16,"0"0"-258"-16,0 0-64 15,0 0-9-15,15 72 93 16,3-46-24-16,6 7-54 15,4 4-15-15,0 1-7 16,1 0 1-16,-2-3-4 16,-2-2-5-16,2-4 1 0,-3-5 4 15,-2-1-6-15,8-10-31 16,-12-6-184-16,0-2-375 0</inkml:trace>
  <inkml:trace contextRef="#ctx0" brushRef="#br0" timeOffset="26174.2">9837 16383 1570 0,'0'0'264'0,"0"0"-200"0,0 0-39 15,0 0 32 1,0 0 21-16,-26 86-50 15,17-52-16-15,-1 3-2 0,-5 4-9 16,4-2 0-16,-2-3-1 16,-5 7-63-16,3-9-204 15,0-5-390-15</inkml:trace>
  <inkml:trace contextRef="#ctx0" brushRef="#br0" timeOffset="26899.38">8203 17241 914 0,'0'0'316'15,"0"0"-316"1,0 0 37-16,-16-87 2 0,16 56 58 16,0-5-48-16,9 2-20 15,7 3 57-15,5 3 39 16,3 4-27-16,9 7-47 16,3 8-19-16,2 6-30 15,3 3 43-15,-4 6-34 16,0 17-1-16,-2 6-4 15,-7 9 0-15,-6 11-4 16,-7 14-2-16,-15 17-15 16,0-4-17-16,-9-4-12 15,-12-12 18-15,-3-11 2 16,-4 1 14-16,-3-1 10 0,-1-13-6 16,4-12-2-16,0-12 8 15,4-12 0-15,6-3-41 16,2-17-73-16,5-5 61 15,8-2 44-15,3 3 9 16,0 5 27-16,9-1 30 16,6 6 42-16,3 4 10 15,7 5-26-15,5 5-15 16,3 0-7-16,7 13-29 16,5 7-2-16,0 2-18 15,1 3-5-15,-3-1-6 16,2-4 1-16,-5-5 2 15,1-4-4-15,-1-3-50 0,9-8-123 16,-9 0-214-16,-7-7-614 16</inkml:trace>
  <inkml:trace contextRef="#ctx0" brushRef="#br0" timeOffset="27148.79">9125 17299 1834 0,'0'0'173'16,"0"0"-173"-16,0 0 0 15,0 0 53-15,23 88 31 16,-7-41-36-16,2 9-30 0,4 5-8 16,-1 4 4-16,1 0-8 15,-5-2-5-15,-1-7-1 16,-4-7-31-16,-3-12-58 15,-2-12-85-15,-7-20-103 16,0-5-32-16,-7-5-228 0</inkml:trace>
  <inkml:trace contextRef="#ctx0" brushRef="#br0" timeOffset="27423.38">9106 17478 1154 0,'0'0'187'0,"0"0"-187"15,0 0 0-15,4-84 1 16,12 59 76-16,6 4-38 16,4 4-21-16,6 5 12 0,1 6 81 15,1 6-9-15,3 0-3 16,-4 11-36-16,-2 10-23 16,-4 8 2-16,-6 0 2 15,-5 6 41-15,-7 0-17 16,-7 4-16-16,-2-2-26 15,-5-1-14-15,-11-4-11 16,-5-4 7-16,-3-8-8 16,2-11-13-16,4-9-57 15,3 0-137-15,6 0-184 0</inkml:trace>
  <inkml:trace contextRef="#ctx0" brushRef="#br0" timeOffset="27845.06">9603 17414 1386 0,'0'0'274'0,"0"0"-274"16,0 0 0-16,0 0 32 15,0 0 66-15,56 84-21 16,-26-67-49-16,3 0-15 15,0-4-1-15,-2-2-12 16,-3-8 0-16,-2-1 0 0,-4-2-55 16,-4 0-24-16,-3-13 7 15,-8-6-159-15,-4-1-13 16,-3-3 11-16,0-2 226 16,-3 4 7-16,-6 4 186 15,2 7 51-15,0 3 1 16,2 7-64-16,5 2-82 15,0 20-45-15,0 14-16 16,6 10 10-16,9 21-2 16,-3-1 16-16,1 2-21 15,1 2-11-15,-4-9 2 16,-1 0-17-16,0-7-7 16,-3-7-1-16,4-5-42 0,-5-9-153 15,-4-14-385-15</inkml:trace>
  <inkml:trace contextRef="#ctx0" brushRef="#br0" timeOffset="28521.89">8516 18248 1073 0,'0'0'569'0,"0"0"-569"16,0 0-176-16,0 0 176 15,0 0 67-15,-10-86 55 16,23 71-72-16,1-3-34 16,5 1-9-16,2 3-6 15,6 3 30-15,5 7-14 0,2 4-5 16,7 4-2-16,-2 19-9 15,-1 7 6-15,-3 6-7 16,-11 10 1-16,-6 6 6 16,-6 6-7-16,-10-2 0 15,-2 3 0-15,-6-5 1 16,-13-4 0-16,-4-6 9 16,-4-10 9-16,-1-8 6 15,-2-9-5-15,-2-12-8 16,1-5-12-16,1 0-25 15,5-12-20-15,4-4 18 16,9-1 27-16,6-2 1 16,6 3 8-16,0-2 0 0,6 1 23 15,12 3 13-15,6 6-13 16,7 5-8-16,9 3-12 16,5 3 13-16,4 13-6 15,1 4-5-15,0-1-7 16,-4 1-5-16,-4-2-2 15,-6-3-42-15,7-6-80 16,-8-4-158-16,-9-5-374 0</inkml:trace>
  <inkml:trace contextRef="#ctx0" brushRef="#br0" timeOffset="28837.93">9383 18301 1768 0,'0'0'127'15,"0"0"-127"-15,0 0-1 16,0 0 1-16,30 90 57 16,-8-41-32-16,-2 10-16 15,4 2-9-15,-5 2 2 16,-1-7 10-16,0-3-12 0,1 2-82 16,-2-14-242-16,-6-11-510 15</inkml:trace>
  <inkml:trace contextRef="#ctx0" brushRef="#br0" timeOffset="29137.25">9434 18494 1292 0,'0'0'241'0,"0"0"-241"15,3-100 0-15,12 58 36 16,10 9 73-16,5 8-64 0,3 12-26 15,1 11-18-15,-2 2 8 16,-3 19 28-16,-5 7 5 16,-5 8 25-16,-8 5 7 15,-5 4-7-15,-6-2-11 16,0 0-24-16,-6-1-8 16,-8-5-14-16,-8-6 3 15,-2-7-5-15,1-8-8 16,1-10-11-16,5-4-58 15,0-4-111-15,8-12-128 16,3 2-426-16</inkml:trace>
  <inkml:trace contextRef="#ctx0" brushRef="#br0" timeOffset="29489.2">9834 18345 1069 0,'0'0'548'0,"0"0"-539"16,0 0-2-16,0 0 79 15,86 20 114-15,-61-7-62 16,-5 4-84-16,1 4-39 16,-8 7-12-16,-4 8-2 15,-6 3 0-15,-3 4 7 16,0 3-8-16,-3-2 11 15,-4-9-10-15,4-4 14 16,3-8 3-16,0-6-4 16,10-7-5-16,8-5-3 0,6-5-5 15,1 0-1-15,2 0-8 16,0-12-20-16,-3-1-6 16,-3-1 14-16,-4-2-1 15,-4-1-59-15,-9-5-148 16,-4 5-118-16,0 0-667 0</inkml:trace>
  <inkml:trace contextRef="#ctx0" brushRef="#br0" timeOffset="29686.9">9905 18606 1805 0,'0'0'336'0,"0"0"-271"16,0 0-64-16,0 0 0 15,0 0 36-15,98-19 31 16,-53 11-43-16,-1 2-16 16,-4 2-9-16,-6 4 0 15,2 0-68-15,-9 0-118 16,-8 0-385-16</inkml:trace>
  <inkml:trace contextRef="#ctx0" brushRef="#br0" timeOffset="30316.78">10593 16294 1083 0,'0'0'400'0,"0"0"-283"15,0 0-61-15,0 0-21 16,0 0 92-16,0 0 0 15,86 6-17-15,-47-6 0 16,0 0-48-16,-2 0-41 16,-3 0-11-16,-7 0-10 15,-7 0-32-15,-7 0-72 16,-2 0-138-16,-10 0-298 0</inkml:trace>
  <inkml:trace contextRef="#ctx0" brushRef="#br0" timeOffset="30526.97">10681 16498 1194 0,'0'0'167'0,"0"0"-121"15,0 0-24-15,0 0 72 16,0 0 91-16,107-1-62 15,-71-5-82-15,0 2-41 16,10 4-79-16,-10 0-211 0,-6 2-667 16</inkml:trace>
  <inkml:trace contextRef="#ctx0" brushRef="#br0" timeOffset="30864.62">10845 17479 1124 0,'0'0'235'16,"0"0"-189"-16,0 0-33 16,88-1-7-16,-55-2-5 15,-2 1-1-15,5 1-46 16,-8 1-215-16,-7 0-410 0</inkml:trace>
  <inkml:trace contextRef="#ctx0" brushRef="#br0" timeOffset="31150.9">11022 17829 1179 0,'0'0'223'15,"0"0"-223"-15,0 0-113 0,88-13-113 16,-62 13-18-16,-8 0-36 0</inkml:trace>
  <inkml:trace contextRef="#ctx0" brushRef="#br0" timeOffset="31780.15">10976 18522 1602 0,'0'0'305'16,"0"0"-278"-16,0 0-26 0,0 0-1 15,97 0 28-15,-60 0 3 16,-1 0-25-16,0 0-6 15,-3 0-66-15,-5 0-47 16,-5 0-94-16,-10 0-12 16,-9 0-365-16</inkml:trace>
  <inkml:trace contextRef="#ctx0" brushRef="#br0" timeOffset="31960.78">11058 18663 1341 0,'0'0'580'16,"0"0"-486"-16,0 0-62 0,0 0-30 16,0 0 25-16,0 0 38 15,94-4 4-15,-58-3-38 16,0-2-31-16,10-11-47 16,-10-1-105-16,-2-2-364 0</inkml:trace>
  <inkml:trace contextRef="#ctx0" brushRef="#br0" timeOffset="32965.11">11507 16211 139 0,'0'0'785'0,"0"0"-576"0,0 0-91 16,0 0-40-16,0 0-30 15,0 0 4-15,0 0 37 16,0 0-43-16,0-3-28 16,0 0 0-16,0 0 3 15,0-1 5-15,5 0 2 16,5 0 5-16,2 1-1 16,9 1-4-16,1 2-10 15,5 0-8-15,5 16-9 16,-1 9 5-16,2 9-5 15,-2 9 9-15,-4 7-9 16,-3 5 5-16,-7 2-5 16,-6-4-1-16,-2-1 6 0,-6-10-5 15,-3-8-1-15,0-10 0 16,0-7-1-16,0-8 0 16,0-8 0-16,0-1-17 15,0 0 8-15,0-1-24 16,0-10 12-16,0-6 5 15,-3-5 15-15,-3-1 1 16,3-7 0-16,1-2-6 16,2-4-14-16,0 0-47 15,0 0-8-15,2 2 5 16,9 3 1-16,3 6 28 16,3 6 7-16,1 2 20 15,-1 5 15-15,3 7 1 16,2 5 5-16,2 0 4 15,4 9 6-15,2 16 8 0,3 6 2 16,3 10 22-16,-2 4 12 16,-2 5-38-16,-6 0-12 15,-3-7-9-15,-8-3 1 16,-4-8-2-16,-3-11-5 16,-3-12-86-16,-2-9-414 15,-3 0-295-15</inkml:trace>
  <inkml:trace contextRef="#ctx0" brushRef="#br0" timeOffset="33261.18">12447 16472 874 0,'0'0'314'0,"0"0"-197"16,0 0-1-16,91 0 12 15,-52 0 13-15,5-3-40 16,3-1-22-16,0 1-22 16,0 0-16-16,-3 2-17 15,-6-1-13-15,-7 2-10 16,-6 0-1-16,-7 0-7 0,-6 0-59 15,-6 0-186 1,-4 0-404-16</inkml:trace>
  <inkml:trace contextRef="#ctx0" brushRef="#br0" timeOffset="33531.61">12679 16227 1450 0,'0'0'530'0,"0"0"-499"15,0 0-31-15,0 0 0 16,0 0 41-16,0 0-7 16,23 109-22-16,-7-60-4 0,2 2 9 15,-4 0 9-15,-2-3-1 16,-1-7-13-16,0-7-5 15,1-6-7-15,0-8-13 16,4-5-55-16,1-9-179 16,-4-5-395-16</inkml:trace>
  <inkml:trace contextRef="#ctx0" brushRef="#br0" timeOffset="34017.3">13233 16506 1079 0,'0'0'222'0,"0"0"-157"15,0 0-21-15,0 0 44 16,0 0 123-16,0 0-27 16,94 6-116-16,-67-29-39 15,4-8 13-15,-1-6-5 16,-2-4-18-16,-4-3-11 15,-9-1-7-15,-7-2 0 16,-7-3 9-16,-1-3-4 16,-6-1 0-16,-14-4-5 15,-6 2 5-15,-6 3 1 16,-1 5-1-16,2 9-6 0,3 8-13 16,4 9 6-16,8 11 6 15,4 5-8-15,3 6-10 16,0 0-3-16,7 19 5 15,1 9 7-15,1 10 4 16,0 10 6-16,18 18 1 16,11 20-1-16,13 17 1 15,9 5-1-15,-5-22 0 16,-6-25 1-16,-11-25 4 16,-5-9 2-16,11-2 11 15,3-1-2-15,5-2-5 16,-1-8-10-16,-5-4-1 15,-4-8-7-15,0-2-93 16,-11 0-264-16,-8 0-594 0</inkml:trace>
  <inkml:trace contextRef="#ctx0" brushRef="#br0" timeOffset="34857.18">11931 17413 403 0,'0'0'276'16,"0"0"-177"-16,0 0-74 15,0 0 90-15,0 0 112 16,0 0-67-16,0 0-44 16,52 3-25-16,-27 21-36 0,1 8-31 15,1 11-11-15,1 4-6 16,-4 7-6-16,-2 1 0 15,-7-3 6-15,-3-9-6 16,-6-9 1-16,-3-10 5 16,-2-9 6-16,1-10-1 15,-2-5 8-15,0 0 14 16,0-15 31-16,0-7-44 16,-3-8-14-16,-3-7-7 15,-3-5 0-15,3-2-6 16,2-1-20-16,2 4 17 15,2 2 8-15,0 8 1 16,8 11 0-16,6 8 5 16,3 12-4-16,8 3 7 15,5 21 30-15,1 12-4 0,2 3-20 16,-3 0-8-16,-3-1 2 16,-6-6-8-16,-5-4 0 15,-1-10-1-15,-6-8-144 16,-3-8-508-16</inkml:trace>
  <inkml:trace contextRef="#ctx0" brushRef="#br0" timeOffset="35085.14">12575 17548 1064 0,'0'0'536'0,"0"0"-463"16,0 0-46-16,97 22 72 15,-57-17 69-15,2-2-85 16,4-3-49-16,-1 0-12 16,1-8-11-16,-7-1-5 15,-5 1-6-15,-8 0-49 16,-10 2-80-16,-9-4-163 16,-5 5-80-16,-2 0-393 0</inkml:trace>
  <inkml:trace contextRef="#ctx0" brushRef="#br0" timeOffset="35280.25">12784 17377 1570 0,'0'0'359'0,"0"0"-286"16,0 0-62-16,0 0 13 15,27 95 12-15,-10-55-16 16,3 1-10-16,-1-4-4 15,1-4-5-15,-4-2-1 16,5-8-101-16,-6-4-231 16,-2-7-477-16</inkml:trace>
  <inkml:trace contextRef="#ctx0" brushRef="#br0" timeOffset="35691.85">13370 17612 674 0,'0'0'182'0,"0"0"-107"15,0 0 2-15,90 16 147 16,-62-16-7-16,-1-17-77 16,0-7-70-16,-4-9-35 15,-2-6-13-15,-6-6 24 16,-7-2-14-16,-7-2 15 15,-1-1 15-15,-9-1-1 16,-11 2 25-16,-5-1-5 16,-4 5-27-16,-1 5 9 15,0 5-32-15,3 12-13 16,8 8-18-16,5 13-1 0,3 2-12 16,3 14-5-1,2 17-4-15,3 13 9 0,3 5 13 16,6 23 0-16,18-6 4 15,6 2 10-15,7 1-3 16,2-15-5-16,7 5-4 16,-1-7-2-16,1-8-10 15,-6-6-55-15,1 3-158 16,-10-9-277-16,-13-6-731 0</inkml:trace>
  <inkml:trace contextRef="#ctx0" brushRef="#br0" timeOffset="36376.14">12338 18410 727 0,'0'0'93'16,"0"0"-73"-16,0 0 132 16,0 0 102-16,0 0-113 15,0 0-73-15,0 0-8 16,68-15 23-16,-48 28 13 16,2 6-13-16,1 5-42 15,-4 8-24-15,2 2-6 16,-3 6-4-16,-5-2-6 15,-5-1 5-15,1-7 7 16,-6-8-12-16,-3-4 0 0,0-8-1 16,0-7-1-16,0-3-28 15,0 0-38-15,-2-14-8 16,-4-6 3-16,0-9 15 16,2 0 29-16,2-2 19 15,2-2 8-15,0 3-2 16,0 2-2-16,3 5 5 15,6 5 1-15,3 5 13 16,0 6 21-16,1 4-7 16,3 3-15-16,3 10 42 15,6 11 15-15,2 10-38 16,3 6-21-16,-2 3-10 0,-4-4 8 16,-3-5-2-1,0-2-7-15,-5-6 0 0,-1-6-57 16,-1-8-119-16,-3-8-305 15,-3-1-456-15</inkml:trace>
  <inkml:trace contextRef="#ctx0" brushRef="#br0" timeOffset="36616.92">13036 18506 123 0,'0'0'830'16,"0"0"-683"-16,0 0-83 0,0 0 73 15,0 0 78-15,107 3-18 16,-66-13-85-16,5-2-15 16,-1 2-71-16,-1-3-26 15,-3 2-29-15,3 2-63 16,-12-1-148-16,-11 6-169 0</inkml:trace>
  <inkml:trace contextRef="#ctx0" brushRef="#br0" timeOffset="36842.01">13288 18301 1527 0,'0'0'382'0,"0"0"-287"16,0 0-81-16,11 76-13 16,2-41 17-16,0 6 18 15,1-2-14-15,1 0-9 16,-3-1-13-16,1-10-3 16,4-7-44-16,-3-7-208 15,-3-11-573-15</inkml:trace>
  <inkml:trace contextRef="#ctx0" brushRef="#br0" timeOffset="37305.15">14019 18433 720 0,'0'0'318'0,"0"0"-123"16,1-105-41-16,-1 59 29 0,-10-1 36 15,-8 4 2-15,-3 0-63 16,-4 1-82-16,-1 5-48 15,-2 7-28-15,6 7 0 16,4 10-12-16,6 9-2 16,3 4 5-16,3 15-5 15,5 15 9-15,1 9 5 16,1 11 0-16,15 6 0 16,7 2 1-16,3 0 6 15,4-2-1-15,3-3-5 16,3-7 10-16,0-8 9 15,0-6 2-15,-2-10-8 16,-1-5-7-16,-2-8 2 16,-1-2-9-16,-1-7-36 15,6-10-70-15,-9-13-95 0,-6-4-792 0</inkml:trace>
  <inkml:trace contextRef="#ctx0" brushRef="#br0" timeOffset="37824.9">14408 16269 1280 0,'0'0'312'15,"0"0"-224"-15,0 0-48 16,0 0 45-16,0 0 81 15,0 0-27-15,102 7-65 16,-71-7-43-16,0 0-18 16,-2 0-13-16,-6-2 1 15,-6-1-2-15,-4 2-51 16,-8 1-152-16,-5 0-302 16,0 3-442-16</inkml:trace>
  <inkml:trace contextRef="#ctx0" brushRef="#br0" timeOffset="38042.05">14431 16445 601 0,'0'0'1070'0,"0"0"-914"16,0 0-112-16,0 0 31 15,0 0 61-15,0 0-27 16,118 31-41-16,-77-28-31 15,-2-1-18-15,-6-1-10 16,-6-1-9-16,-8 0-10 16,-6 0-52-16,-3 0-159 15,-6 0-606-15</inkml:trace>
  <inkml:trace contextRef="#ctx0" brushRef="#br0" timeOffset="41968.17">15409 16128 603 0,'0'0'248'0,"0"0"-101"16,0 0-21-16,0 0 45 15,0 0-61-15,0 0-10 16,0 0-9-16,-24-41-19 16,21 33-25-16,0 2 4 0,2-3-13 15,-1 1-13 1,0-2-3-16,2 2-10 0,0-1-4 15,0 2-2-15,0-3-5 16,0 4 0-16,0 0 0 16,0-2-1-16,2-1 0 15,4 2 0-15,2 1-6 16,2 2 5-16,3-1-18 16,3 2 3-16,1 1 6 15,2 1 8-15,3 1-4 16,0 0 6-16,0 0 1 15,1 0-1-15,4 4-1 16,1 6 1-16,-1-3 0 16,-2 3 6-16,-4-3-6 15,-6 3 0-15,-4-1 0 0,-3 4 0 16,-5 0 16-16,-3 3-3 16,0 3-4-16,-3 3-2 15,-11 3-5-15,-3 3 5 16,-5 1-7-16,-4 2 0 15,1 1-1-15,-2-1-5 16,3 1 6-16,-1 1 1 16,1-3-1-16,3-2-1 15,5-3-8-15,1-5 9 16,6-1 0-16,4-7 0 16,2-2 0-16,3-3-1 15,0-3 0-15,0-2 0 16,0-2-6-16,0 0 6 0,5 0-34 15,4-2-31-15,1-5 53 16,1-3 12-16,-1 1 1 16,3 0 0-16,0 2 0 15,1 1 1-15,0 2 7 16,2 4 6-16,-1 0 4 16,3 2 11-16,2 10 19 15,3 5-20-15,4 0 15 16,-2 0-17-16,2-4-8 15,-4-3-2-15,-2-6 1 16,-1-3 12-16,-3-1 18 16,-1 0 2-16,-2-2-8 0,1-8-20 15,-3-2-21 1,2 1-10-16,0 0-51 0,1 2-46 16,9 2-50-16,-3 2-143 15,1 2-347-15</inkml:trace>
  <inkml:trace contextRef="#ctx0" brushRef="#br0" timeOffset="42562.15">16279 16260 1239 0,'0'0'361'0,"0"0"-262"16,0 0-67-16,0 0-4 15,0 0 48-15,0 0-15 16,0 0-37-16,-2 0-17 15,2 0 2-15,6 1 7 16,4 2 10-16,3-1-8 16,4-2-2-16,3 4-7 15,5-3 4-15,2 1-12 16,0-2 10-16,1 0-10 16,-1 0 1-16,0 0-1 15,-4 0 0-15,-3 0 1 16,-4 0-2-16,-3 0 2 0,-6 0-1 15,-2 0 0-15,-1 0-1 16,-1 0 0-16,-2 0 1 16,-1 0-1-16,0 0-33 15,0 6-122-15,0-4-159 16,0 0-440-16</inkml:trace>
  <inkml:trace contextRef="#ctx0" brushRef="#br0" timeOffset="42981.38">16388 16066 924 0,'0'0'353'16,"0"0"-227"-16,0 0-78 15,0 0-22-15,0 0 77 16,0 0 73-16,-8 75-64 16,14-42-38-16,3 6-18 15,0 8-5-15,3 3-11 16,-3 1 7-16,0-1-18 15,0-5-9-15,-3-6-6 16,-2-9 11-16,-1-7 3 0,0-7-10 16,-3-9-2-1,2-2-7-15,-2-3-3 0,0-2 0 16,0 0-5-16,1 0 0 16,-1 0-1-16,2 0-8 15,5 0-84-15,-1-4-219 16,0 0-703-16</inkml:trace>
  <inkml:trace contextRef="#ctx0" brushRef="#br0" timeOffset="54318.95">9662 15683 108 0,'0'0'688'15,"0"0"-479"-15,0 0-24 16,0 0-8-16,0 0 23 0,0 0-1 16,0 0-27-16,0 0-47 15,0 0-25-15,0 0-19 16,0 0-5-16,0 0-25 15,0 1-22-15,-1 2 3 16,-2 0-8-16,-3 2-14 16,-5 4 1-16,-5 5-10 15,-6 6-2-15,-5 7-4 16,-6 7 4-16,-3 5 0 16,0 2 0-16,0 3 1 15,2-4 0-15,4-3 0 16,8-10 0-16,6-8 0 15,5-7 0-15,8-5 0 0,0-4 0 16,3-3-1 0,0 0-23-16,0 0-3 0,0 0-38 15,0 0-28-15,0 0-81 16,0 0-226-16,3 0-305 0</inkml:trace>
  <inkml:trace contextRef="#ctx0" brushRef="#br0" timeOffset="55904.23">9291 15897 1122 0,'0'0'267'0,"0"0"-192"15,0 0-30-15,0 0 60 0,0 0 38 16,0 0-55-16,0 0-33 15,-5-6-20-15,5 6 5 16,0 12-9-16,0 10-22 16,3 7-9-16,9 9 12 15,3 6-1-15,2-1-10 16,-1-4 7-16,-4-9-8 16,1-7 2-16,-5-7-1 15,-4-7 0-15,-2-3 0 16,-1-4 7-16,-1-2-1 15,0 0 3-15,0 0 33 16,0 0 32-16,0 0 13 0,-4-3-16 16,-5-8-41-16,-6-7-23 15,3-3-2-15,-6-4 8 16,1-3-14-16,0-4 1 16,2 4 0-16,0 2 7 15,6 6-8-15,1 6 0 16,4 5 1-16,0 3 4 15,2 5-5-15,1 1 0 16,1 0 2-16,-2 0-1 16,1 0 0-16,-2 0-1 15,-5 7-6-15,2 7-3 16,-6 3 8-16,2 3 0 16,-1 1 0-16,-1 0 0 0,2 1 0 15,2-4 0 1,0-1 1-16,3-5 0 0,-1 0-1 15,6-4-1-15,-3-2 1 16,3-1-6-16,0-2 6 16,0-3-5-16,0 0 5 15,0 2-5-15,0-1 4 16,3 2-4-16,6 0 6 16,3 2 1-16,-2-3 0 15,4 2 0-15,5 1-1 16,0 0 1-16,3-1 0 15,1 2 0-15,1-2 0 16,0 0 0-16,-2 1 1 16,-4-1-1-16,-3 0-1 15,-3-1 0-15,-4 0 0 0,-4-2 0 16,-2 1 1-16,0-2 0 16,-2 2 5-16,0-2 1 15,0 0-6-15,0 0 8 16,0 0-8-16,0 0 7 15,0 0-2-15,0 0-5 16,-7 3 15-16,-5 0-4 16,-4 0-10-16,-4 0-1 15,-2-3 1-15,-2 0-1 16,-1 0 0-16,2 0 0 16,1-2 1-16,0-5-1 15,1 2-1-15,7-1 0 16,4 2 0-16,0-1 0 0,4 1 0 15,-2 1 2-15,3-1-1 16,-1 1-1-16,1 2 1 16,2 0 1-16,1 1-1 15,2 0 5-15,0 0-6 16,0 0 1-16,0-2-1 16,0 2 1-16,0-1-1 15,0 1 0-15,0-2 0 16,0 1 17-16,0-1-15 15,0 0-2-15,0-5-2 16,0-3 2-16,0-5 1 16,6-2-1-16,1-2 1 0,-2-3-1 15,4-1 0 1,-3-2-1-16,1 5-9 0,-2 1 10 16,-1 4-1-16,-1 6 1 15,-1 4-1-15,-1 3 0 16,-1-1 0-16,2 3-1 15,-2 0-5-15,1 0-1 16,2 0 1-16,2 0 5 16,4 0 1-16,0 3 1 15,3 3-2-15,1 2 1 16,4 4-1-16,0 5 2 16,0 0 0-16,-1 5 0 15,0 0 1-15,-2 0-1 16,-2-1 1-16,1-3 0 15,-4-2 0-15,-1-4-1 0,-1-1 0 16,1-5 1-16,-4-1-1 16,-1-2 0-16,-3-2 1 15,2-1 0-15,-2 1-1 16,0-1 2-16,0 0 4 16,0 0-5-16,0 0 5 15,0 0-5-15,0 0 1 16,0 0 5-16,0 0-5 15,0 0 5-15,0 0-5 16,0 0-1-16,0 0 0 16,0 0 1-16,0 0-1 15,-3 0-1-15,-2 2-2 16,-1 1-5-16,-1-3 1 0,4 4 5 16,1-3-14-16,1 1-5 15,1 0 6-15,0-2-12 16,0 2-21-16,0 1-23 15,0 1-14-15,0 2-38 16,3 3-162-16,7 1-351 16,-5-5-522-16</inkml:trace>
  <inkml:trace contextRef="#ctx0" brushRef="#br0" timeOffset="56332.15">9364 16148 1292 0,'0'0'299'16,"0"0"-218"-16,0 0 16 16,0 0-32-16,0 0-24 15,0 0-27-15,0 0-4 16,38-82 26-16,-16 54 8 15,6-4-2-15,3-5 6 16,6-2 9-16,1 0-16 16,2 0-27-16,-1 3-6 15,-1 4-2-15,-3 6-5 0,-7 3-1 16,-4 6 6 0,-9 4-5-16,0 6 5 0,-9 4 11 15,-3-1 4-15,-2 3-2 16,1 1-11-16,-2 0-2 15,0 0 1-15,1 0-7 16,2 0 0-16,-1-2 0 16,-1 1 6-16,1 1-5 15,-1-1-1-15,-1 1 0 16,2 0-8-16,1 0-70 16,-1 0-268-16,-2 0-1228 0</inkml:trace>
  <inkml:trace contextRef="#ctx0" brushRef="#br0" timeOffset="58501.89">16971 16307 568 0,'0'0'215'0,"0"0"-67"16,0 0 3-16,0 0 14 16,0 0-30-16,0 0-35 15,0 0-22-15,0-16-4 16,0 8 12-16,0 1 6 15,0-6-13-15,0-1-21 16,0-2-28-16,0-2-15 16,0-3-9-16,0-2 1 15,0-3-6-15,0 1 0 0,0 0 0 16,0 0 1 0,0 1-1-16,0 5 1 0,0 4 4 15,0 3-6-15,0 5 1 16,0 4 0-16,0 2-1 15,0 1-7-15,0 0-6 16,0 0 1-16,0 0 0 16,0 11-1-16,0 5 12 15,0 6 1-15,0 8 0 16,0 6 0-16,3 5 1 16,8 5-1-16,3 7 0 15,2 5 0-15,3 1 1 0,0 1-1 16,-4-7 1-1,0-4-1-15,-3-8 0 0,-5-10 0 16,-1-5 0-16,-3-7 1 16,0-6-1-16,-3-7 2 15,1-2 5-15,-1-2 0 16,0-2 8-16,0 0 26 16,-13 0-12-16,-3 0-17 15,-7 0-12-15,-2-2 1 16,0 0-1-16,1 2-1 15,-2 0-5-15,4 0-1 16,3 0 7-16,5 0 0 16,5 0 0-16,4 0-1 15,3 0 1-15,2 1-1 16,0-1 0-16,0 0 1 0,0 0 0 16,4 0 7-1,8 0 11-15,4 0 11 0,6 0 15 16,3 0-4-16,6 0 3 15,2-6-3-15,1-2-9 16,2 0-9-16,-2-1-14 16,-4 2 6-16,-6 1-3 15,-5 3-1-15,-6 0 2 16,-5 3 0-16,-5 0-11 16,-1 0 0-16,-2 0 0 15,1 0-1-15,2 0 0 16,3 0-56-16,9-6-73 15,-1 1-205-15,-5-1-681 0</inkml:trace>
  <inkml:trace contextRef="#ctx0" brushRef="#br0" timeOffset="59149.38">17772 16332 986 0,'0'0'544'0,"0"0"-448"16,0 0-75-16,0 0-19 15,0 0 102-15,0 0 83 16,0 0-67-16,77 5-61 16,-48-5-13-16,2 0-9 0,0 0-9 15,1-2-12 1,-4-6-16-16,-6 3 0 0,-4 0-33 15,-6 4-33-15,-12 1-81 16,0 0-181-16,-1 3-366 0</inkml:trace>
  <inkml:trace contextRef="#ctx0" brushRef="#br0" timeOffset="59329.88">17770 16524 1620 0,'0'0'265'16,"0"0"-205"-16,0 0-37 16,0 0 27-16,87-12 45 15,-51 6-58-15,4 0-37 0,-1 1-21 16,16 1-83-16,-12 2-126 16,-4-5-391-16</inkml:trace>
  <inkml:trace contextRef="#ctx0" brushRef="#br0" timeOffset="59973.17">18516 16081 980 0,'0'0'227'0,"0"0"-169"16,0 0-38-16,0 0 14 16,0 0 90-16,0 0-51 15,91-19-42-15,-63 19 6 16,1 0 30-16,-6 3-2 15,-3 8-11-15,-4 4-21 16,-4 5 26-16,-5 2-15 16,-7 5-24-16,0 1-10 0,-10 2-4 15,-9-4-6-15,-4 0 0 16,-3-6-1-16,2-5 0 16,0-4 1-16,7-3 0 15,3-5 4-15,6-3-4 16,4 0-38-16,2 0-50 15,2-10-21-15,0 0-6 16,3-2 54-16,12 0 34 16,9-1 11-16,4 2 9 15,5-1 6-15,5 5 1 16,0 4 7-16,-2 3 2 16,-2 0-8-16,-4 10 12 15,-6 7 50-15,-6 2 87 16,-5 6-58-16,-7 2-10 15,-4 3 4-15,-2 0-10 0,0 3-23 16,-15 0-14-16,-5-1-14 16,-3-2-12-16,-4-2-6 15,2-6-6-15,-1-4 11 16,2-3-12-16,3-6 0 16,1-1-21-16,-10-4-91 15,4-2-271-15,-1-2-845 0</inkml:trace>
  <inkml:trace contextRef="#ctx0" brushRef="#br0" timeOffset="60809.52">14466 17411 1122 0,'0'0'318'16,"0"0"-221"-16,0 0-69 16,0 0 17-16,0 0 54 15,0 0 6-15,0 0-26 16,67 0-10-16,-37 0 8 15,3-3-19-15,0 1-30 16,-2-1-17-16,-4 3-11 16,-5-3 0-16,-8 3-53 15,-8 0-88-15,-4 4-189 16,-2 5-385-16</inkml:trace>
  <inkml:trace contextRef="#ctx0" brushRef="#br0" timeOffset="61031.4">14464 17568 1220 0,'0'0'357'15,"0"0"-249"-15,0 0-56 16,0 0 36-16,0 0-15 16,0 0 14-16,0 0 12 15,74 0-34-15,-41 0-18 16,0 0-27-16,0 0-10 15,-1 0-9-15,1 0-1 0,-4-6-33 16,6 0-93 0,-8-2-362-16,-6-1-726 0</inkml:trace>
  <inkml:trace contextRef="#ctx0" brushRef="#br0" timeOffset="62308.2">15554 17274 965 0,'0'0'350'0,"0"0"-219"16,0 0 43-16,0 0-34 15,0 0-4-15,0 0-52 16,0 0-4-16,-61-45-19 15,58 31-33-15,1-2-17 16,2 0 1-16,0-1-12 16,0 3-6-16,8-3-9 15,8 5 2-15,3 1-2 16,4 5 8-16,7 6 7 16,3 0 0-16,5 7 0 15,-1 15 0-15,-1 5-1 16,-3 4-6-16,-6 5 7 0,-8 5 0 15,-10 3 1-15,-9 2-1 16,0 2 0-16,-19 2 1 16,-11 1-1-16,-9-2 8 15,-3-5-8-15,-2-5 1 16,3-6 0-16,6-8 5 16,5-6-6-16,9-8 0 15,9-5-9-15,3-6-8 16,8 0-20-16,1-2-82 15,0-11 1-15,0-2 34 16,7-2 32-16,5 0 33 16,4 1 19-16,1 6 14 0,2-1 64 15,2 5 14 1,5 2-36-16,0 4 2 0,4 0 5 16,2 5-16-16,0 4 3 15,-2 1-12-15,0-1-11 16,-5-1 5-16,-1 1-11 15,0-6-14-15,-4-1-1 16,0-2 0-16,1 0-6 16,-1 0-1-16,2-9-34 15,12-13-74-15,-5 5-190 16,-3-2-419-16</inkml:trace>
  <inkml:trace contextRef="#ctx0" brushRef="#br0" timeOffset="62917.16">16349 17481 479 0,'0'0'622'0,"0"0"-524"0,0 0-79 16,0 0-4-16,0 0 105 16,0 0 56-16,0 0-72 15,29 17-16-15,-16-13-3 16,4 3 16-16,3-4-21 16,5 4-38-16,4-3-9 15,-1-1-14-15,0 0-7 16,-1-3 4-16,-4 0-15 15,-3 0-1-15,-3 0 0 16,-5 0-38-16,-3-3-38 16,-6-3-106-16,-1 1-166 15,-2 2-544-15</inkml:trace>
  <inkml:trace contextRef="#ctx0" brushRef="#br0" timeOffset="63279.52">16444 17394 393 0,'0'0'884'0,"0"0"-752"0,0 0-92 16,0 0-28-16,0 0 53 15,0 0 100-15,0 0-21 16,20 82-63-16,-10-46-15 16,-1 5 10-16,0-2-28 15,1-2-15-15,-1-1-17 16,-1-11-13-16,-2-4 3 15,0-6-6-15,0-6 0 16,3-9-71-16,1 0-223 16,0 0-337-16</inkml:trace>
  <inkml:trace contextRef="#ctx0" brushRef="#br0" timeOffset="64125.25">17128 17478 700 0,'0'0'405'16,"0"0"-268"-16,0 0-15 15,0 0 0-15,0 0 111 16,0 0-56-16,-4-91-70 16,3 67-24-16,-1 1 1 15,1-1-16-15,-1-2-19 16,-1 4-30-16,2-5-10 0,-1 7-8 16,2 3 10-1,-1 4-11-15,1 5 0 0,0 4 1 16,0 1 0-16,0 3 0 15,0 0-1-15,0 0 0 16,-2 0-7-16,2 3-1 16,0 11 6-16,0 8 2 15,9 11-9-15,5 9 9 16,4 8 1-16,1 4-1 16,-1 1 0-16,0-2-1 15,-1-2-1-15,-3-6-7 16,-2-7 3-16,-2-6-1 15,-3-6 1-15,-4-7-4 16,-3-5 2-16,0-1 0 16,0-7 6-16,0 0-10 0,-5-2 0 15,-5-1 1-15,-4-3 10 16,-3 0-1-16,-5 0-5 16,-1 0 6-16,-3 0 0 15,1-2 1-15,4 2-1 16,5 0 0-16,3 0 0 15,3 0-7-15,6 0-2 16,1-1 9-16,3 1 1 16,0-2 0-16,0 0 6 15,0 2 7-15,0-3-5 16,9 3 1-16,6 0 17 16,3-3-8-16,7 0-17 0,3 0 5 15,5-1-6 1,5 1-12-16,18-7-50 0,-7 0-180 15,-8 2-473-15</inkml:trace>
  <inkml:trace contextRef="#ctx0" brushRef="#br0" timeOffset="64389.42">17818 17500 224 0,'0'0'1244'0,"0"0"-1086"16,0 0-123-16,0 0-20 16,103 15 5-16,-75-15 43 15,-2 4-46-15,-3-4-17 16,0 0-29-16,-7 0-10 15,-1 0-79-15,-7 0-126 16,-4 0-459-16</inkml:trace>
  <inkml:trace contextRef="#ctx0" brushRef="#br0" timeOffset="64605.32">17846 17681 1335 0,'0'0'587'16,"0"0"-493"-16,0 0-79 0,0 0-1 16,0 0 83-16,0 0 25 15,0 0-70-15,97 3-33 16,-65 0-18-16,-1-2 7 16,0-1-8-16,-1 0-15 15,9-1-62-15,-5-12-173 16,-4 4-399-16</inkml:trace>
  <inkml:trace contextRef="#ctx0" brushRef="#br0" timeOffset="65358.33">18541 17258 1768 0,'0'0'306'0,"0"0"-306"15,0 0-47-15,0 0 47 16,0 0 63-16,0 0-14 15,103-65-41-15,-68 53-7 0,3 5 4 16,-2 2-5-16,0 5 7 16,-2 0-7-16,-2 10 1 15,-5 6 1-15,-4 4-2 16,-6 0 6-16,-7 6 2 16,-7 1-8-16,-3 4 7 15,-6-2-7-15,-15 0-1 16,-7-2 1-16,-3-4 1 15,-4-3-1-15,2-6 1 16,4-5 2-16,5-4-2 16,5-4 7-16,5-1-8 15,6 0-7-15,3-3-9 16,5-6-27-16,0-4-14 0,0 0-9 16,10 0-39-16,5 1-8 15,7 2 9-15,5 1 64 16,3-1 34-16,3 5 5 15,3 3 1-15,0 2-1 16,1 0-1-16,-3 6-8 16,-3 10-6-16,-1 5-103 15,-6 3 119-15,-1 2 17 16,-3 2 56-16,-5 3-9 16,-3-2 28-16,-7 0-7 15,-5-1-30-15,0-3-25 16,-8 0-13-16,-13-3 2 15,-5-4-11-15,-7-3 0 0,-3-5 1 16,-3-5 7 0,0-4 63-16,2-1 24 0,6 0 21 15,4 0-14-15,5 0-51 16,6-3-48-16,2-3-11 16,2 2-45-16,1-4-17 15,-5-3-53-15,4 1-247 16,-3 1-824-16</inkml:trace>
  <inkml:trace contextRef="#ctx0" brushRef="#br0" timeOffset="66078.05">14850 18434 1109 0,'0'0'511'15,"0"0"-403"-15,0 0-71 16,0 0-12-16,0 0 10 15,0 0 61-15,0 0 11 16,92 0-26-16,-54-1-21 16,3-5-26-16,-2 1-19 15,-6 0-15-15,-3 1-6 0,-8 3-45 16,-10 1-75-16,-3 0-139 16,-9 3-390-16</inkml:trace>
  <inkml:trace contextRef="#ctx0" brushRef="#br0" timeOffset="66304.3">14932 18602 1335 0,'0'0'381'0,"0"0"-268"15,0 0-64-15,0 0 117 0,110-12-15 16,-77 4-65-16,0 3-55 15,-4 1-18-15,-4 3-11 16,-5-1-1-16,-3 2-1 16,-7 0-15-16,6 0-70 15,-3 0-115-15,-4-5-415 0</inkml:trace>
  <inkml:trace contextRef="#ctx0" brushRef="#br0" timeOffset="67969.89">16086 18344 385 0,'0'0'280'0,"0"0"-58"15,0 0-2-15,0 0-6 16,0 0-14-16,0 0-22 0,0 0-64 16,-40-25-25-16,27 17-20 15,1-2-15-15,-2 0 2 16,4-2-13-16,-1-1-15 16,0-1-15-16,3-2-12 15,3 2 5-15,2-1-4 16,2 1-1-16,1 0-1 15,0-2-14-15,3 0-25 16,9-2-25-16,6-1-9 16,1 2 22-16,4 2 23 15,3 2 18-15,3 2 9 16,-1 8 0-16,3 3 0 0,1 0-14 16,-2 10 14-16,-2 10 1 15,-4 0 1-15,-6 8 6 16,-5 3-5-16,-8 5-1 15,-5 4 6-15,0 5-1 16,-21 6-4-16,-9 0-1 16,-6 2 0-16,-6-2-1 15,-4-2 5-15,0-8-4 16,1-6 1-16,5-10-2 16,7-7 2-16,9-8-1 15,8-6 0-15,7-4-1 16,4 0-13-16,5-7-15 15,0-9-7-15,0 2 3 16,8-5-18-16,1 4 33 16,4 3 7-16,-1 2 8 0,3 4 2 15,0 3-1-15,4 3 1 16,3 0 0-16,3 12 17 16,2 4 4-16,1 1 17 15,2 0-19-15,0-1 8 16,-2-4 20-16,0 0 2 15,-1-4 24-15,1-2-13 16,-1-2-19-16,0-3 9 16,-4-1-5-16,-1 0-25 15,-3-3-8-15,-2-5-3 16,-3-3-9-16,-2 0 0 16,0-1-44-16,0-8-97 15,-1 5-240-15,-3 2-585 0</inkml:trace>
  <inkml:trace contextRef="#ctx0" brushRef="#br0" timeOffset="68595.03">16750 18468 1083 0,'0'0'163'0,"0"0"-131"15,0 0 3-15,0 0 143 16,0 0 3-16,105 0-91 16,-71 0-34-16,4 0-6 15,-2 0 17-15,-1 0-38 0,-6 0-23 16,-6-1-6-16,-8-3-44 16,-9 4-111-16,-5 0-154 15,-1 0-419-15</inkml:trace>
  <inkml:trace contextRef="#ctx0" brushRef="#br0" timeOffset="68843.19">16862 18355 1243 0,'0'0'564'15,"0"0"-450"-15,0 0-79 16,0 0-25-16,0 0 12 0,0 0 20 15,0 0-18-15,-6 65 8 16,6-22 4-16,2 1 3 16,2 5 7-16,0-8-6 15,1-3-27-15,1-4-6 16,0-8-7-16,1-6-31 16,8-11-112-16,-1-6-226 15,-3-3-445-15</inkml:trace>
  <inkml:trace contextRef="#ctx0" brushRef="#br0" timeOffset="69283.42">17371 18412 1295 0,'0'0'315'0,"0"0"-233"16,0 0-62-16,0 0 15 16,58-90 88-16,-47 62-54 15,-3-1-43-15,-2 0 2 16,-3 2 35-16,-1 0 0 16,-2 1-13-16,0 2-26 15,0 4-9-15,0 6 2 16,0 3-9-16,0 7-7 15,0 2 5-15,0 2-5 0,0 0-1 16,0 0 0-16,0 13-5 16,0 10 4-16,0 14 1 15,3 18 0-15,1 21 0 16,2 0 1-16,-2-10 0 16,1-9 0-16,-2-15 7 15,1 1 3-15,1-4-11 16,0-7 9-16,0-10-8 15,-2-8-1-15,2-6-1 16,1-4-9-16,8-4-95 16,-1-1-375-16,-3-10-323 0</inkml:trace>
  <inkml:trace contextRef="#ctx0" brushRef="#br0" timeOffset="69571.34">18001 18413 1437 0,'0'0'279'0,"0"0"-213"0,0 0-43 15,0 0 74-15,0 0 36 16,108 3-76-16,-76-3-39 16,0 0-18-16,-2-1-13 15,-8-1-19-15,-2 1-123 16,-8 1-178-16,-5 0-442 0</inkml:trace>
  <inkml:trace contextRef="#ctx0" brushRef="#br0" timeOffset="69763.03">17984 18616 1835 0,'0'0'330'0,"0"0"-234"16,0 0-65 0,0 0 0-16,0 0 18 0,0 0-20 15,104 2-19-15,-67-1-10 16,2 3-1-16,3-4-30 15,16-4-71-15,-12-9-204 16,-4-1-665-16</inkml:trace>
  <inkml:trace contextRef="#ctx0" brushRef="#br0" timeOffset="70559.05">18807 18226 1667 0,'0'0'267'0,"0"0"-267"16,0 0-76-16,0 0 76 15,0 0 69-15,0 0-22 16,82-56-31-16,-49 48-14 16,5 2 5-16,0 3-6 0,1 3 2 15,-2 0-3 1,-3 6-9-16,-4 8 8 0,-6 3 1 15,-5 3 14-15,-8 3-5 16,-8 2-8-16,-3 2 16 16,-5-1-16-16,-13 4 8 15,-9-6 1-15,-4 2-2 16,-3-7-1-16,-2-5 2 16,2-2 0-16,6-4 0 15,5-5 5-15,7-3-7 16,5 0-7-16,4 0-20 15,5 0-10-15,2-10-19 0,0 0-13 16,5-1-1 0,8 2 1-16,6-1-8 0,6-1 19 15,3 3 29-15,5 2 2 16,5 6 8-16,1 0 12 16,2 0-7-16,-1 2 5 15,-2 12 2-15,-2 6 10 16,-4 2 19-16,-6 8 29 15,-3 0-8-15,-10 3 0 16,-4 1 24-16,-9-1 0 16,0 0-15-16,-7-4-19 15,-14 0 1-15,-9-5-11 16,-9-2-15-16,-4-5-9 16,-6-8 1-16,-1-4 5 15,3-5 44-15,2 0 16 0,6 0 17 16,10-7 11-16,6-3-39 15,5-4-36-15,6 5-24 16,3-1-1-16,5 6-17 16,1 1-17-16,3 3-55 15,-8 0-65-15,2 7-320 16,-5 3-1140-16</inkml:trace>
  <inkml:trace contextRef="#ctx0" brushRef="#br0" timeOffset="83179.75">19496 15579 844 0,'0'0'281'0,"0"0"-192"15,0 0-64-15,0 0-15 0,0 0 34 16,0 0 12-16,2 0-27 16,-2 0-10-16,1 0 22 15,-1 0 17-15,2 0-3 16,3 0-26-16,1 0-6 16,3 4 46-16,2 7-33 15,4 6-17-15,0 5 12 16,3 7-18-16,1 7-10 15,-1 7 10-15,0 6-4 16,-2 19-2-16,-3 21-1 16,-3 17-3-16,-3 8-2 15,-4-2 0-15,4-9 1 16,1-9 8-16,4 0-9 0,3-18 0 16,-2-15 0-1,2-17 1-15,-1-9-2 0,3 1 0 16,3-3 0-16,2 1 0 15,-1-8-2-15,-4-10-5 16,-1-6 6-16,-4-7 0 16,1-3 1-16,-1-3 0 15,1-14 2-15,-4-4 5 16,-1-5-5-16,-5-4-1 16,-3-1 1-16,0 3-1 15,-1 3 8-15,-5 7-7 16,1 9 9-16,0 4-5 15,1 5 6-15,-3 0-4 0,1 13-8 16,1 12-2 0,1 12 2-16,2 11-6 0,2 9 5 15,0 15-1-15,17 17 2 16,11 15-1-16,5 7 2 16,1-4-1-16,0-8 6 15,-7-2 3-15,3 7 1 16,-3 4-1-16,0 6 1 15,-3-2 1-15,-2-3-3 16,-4-10 9-16,0-3-6 16,-6-13 5-16,0-15-7 15,-6-14 3-15,-2-12 13 0,1-8-5 16,-1 8 1 0,-1 1-14-16,1 3-4 0,-4-5-2 15,0-7 0-15,0-2 9 16,0-6-10-16,-5-6 0 15,-6 0 0-15,-2-3 1 16,-4 2 0-16,-2 1 4 16,1 2-4-16,-1-2-1 15,1-4 1-15,0-6 0 16,3-7 0-16,-2 1 2 16,4-4-2-16,-2 0 0 15,2 0 3-15,-1 0-4 16,5 0 0-16,3 0-1 15,2 0 0-15,1 0-17 16,0 0-11-16,0 0-19 0,-1 0-12 16,-1 0-15-16,0 0-38 15,2 0-117-15,0 0-421 0</inkml:trace>
  <inkml:trace contextRef="#ctx0" brushRef="#br0" timeOffset="104420.19">20700 16300 641 0,'0'0'403'0,"0"0"-218"16,0 0-68-16,0 0-2 15,0 0 55-15,0 0-39 16,-24-46-58-16,21 39-16 16,0 3-2-16,0 1-8 15,0 3 1-15,0-3-13 0,-3 3-19 16,0 0 3-16,-1 12-10 15,-1 8-7-15,3 9-2 16,1 9 2-16,4 4-1 16,4 5-1-16,13-3 3 15,7-2-3-15,3-9-2 16,2-7-7-16,3-6 3 16,1-10 5-16,0-7-11 15,-1-3 5-15,-2-10 5 16,-3-13 2-16,-5-10 6 15,-5-3 12-15,-7-6-5 16,-8-1-10-16,-2-3-2 16,-9 3-1-16,-11 2 2 15,-8 4-2-15,-5 6-10 16,-4 8 9-16,0 9 1 0,-2 10-1 16,0 4-7-16,1 4 8 15,2 16 0-15,4 2 1 16,7 5-1-16,7 2-1 15,6 0-27-15,11 2-58 16,1 0-79-16,10 1-55 16,33 2 1-16,-1-5-116 15,1-8-224-15</inkml:trace>
  <inkml:trace contextRef="#ctx0" brushRef="#br0" timeOffset="104809.2">21101 16241 1283 0,'0'0'297'0,"0"0"-222"0,0 0-51 15,0 0 5-15,0 0 29 16,0 0-20-16,-22 76-16 16,22-32-3-16,7 4 2 15,7 1-1-15,3-6-2 16,0-4-5-16,1-9-6 15,-5-9-5-15,-1-8 4 16,-5-7-4-16,-4-6 5 16,-3-2 22-16,0-18 43 15,0-7-34-15,-13-14-29 16,-5-5-3-16,-1-3 2 16,1 1-6-16,2 6-1 15,3 5 7-15,9 8-8 0,2 6 0 16,2 6-1-1,5 4-9-15,13 2 3 0,7 2 7 16,8 1 0-16,5-1 1 16,3 4-1-16,1 2-15 15,12 3-115-15,-11 0-212 16,-9 0-395-16</inkml:trace>
  <inkml:trace contextRef="#ctx0" brushRef="#br0" timeOffset="105356.77">21496 15838 1001 0,'0'0'256'15,"0"0"-189"-15,0 0-50 16,0 0 50-16,0 0 105 15,-4 96-56-15,21-35-49 16,3 20-16-16,-1-2-8 16,-3-8-26-16,-3-9-9 15,-6-15-2-15,-1 3 1 16,3 1 0-16,-3-11 2 16,-3-8 0-16,2-10-2 0,-4-8 3 15,2-9 2 1,-1-5 54-16,1 0 31 0,0-14-57 15,4-15 4-15,2-12-35 16,5-8-9-16,5-6-34 16,6-1-63-16,3 7-25 15,4 11 59-15,1 15 51 16,2 16 2-16,3 7 10 16,0 16 19-16,-2 15 35 15,-3 7-11-15,-8 2-15 16,-7 3 43-16,-9-2-13 15,-9-2-17-15,-12-2-10 16,-17-2-13-16,-10-8 8 16,-9-5-3-16,-4-8-6 15,-2-6-9-15,0-6-8 0,5-2 0 16,10-5 0-16,8-9-11 16,10-1-47-16,11-1-48 15,10-4-76-15,3 4-148 16,13 2-195-16</inkml:trace>
  <inkml:trace contextRef="#ctx0" brushRef="#br0" timeOffset="105563.5">22188 16280 1620 0,'0'0'190'0,"0"0"-190"0,0 0 0 16,0 0 23-16,0 0 68 15,52 98-42-15,-50-62-33 16,-1-2-6-16,-1-5-9 16,0-5-1-16,0-8-18 15,0-15-149-15,0-1-136 16,0-1-270-16</inkml:trace>
  <inkml:trace contextRef="#ctx0" brushRef="#br0" timeOffset="105712.65">22080 15930 1709 0,'0'0'344'0,"0"0"-256"15,0 0-82-15,0 0-6 16,0 0-1-16,0 0-34 16,0 0-167-16,19 19-556 0</inkml:trace>
  <inkml:trace contextRef="#ctx0" brushRef="#br0" timeOffset="105966.51">22502 15603 1681 0,'0'0'181'0,"0"0"-181"16,0 0-9-16,0 0 9 0,0 0 91 15,14 118-7-15,6-12-44 16,5 19 1-16,1 1 5 16,-7-14-11-16,-5-33-27 15,-5-21 1-15,-1-15-9 16,-2-7-19-16,-1 3-56 16,-2 10-174-16,-3-8-313 15,0-12-61-15</inkml:trace>
  <inkml:trace contextRef="#ctx0" brushRef="#br0" timeOffset="107278.43">22449 16295 1594 0,'0'0'99'0,"0"0"-99"16,0 0 0-16,0 0 58 15,0 0 68-15,97 55-76 16,-49-49-30-16,7-6-2 15,2 0-12-15,0-6 2 16,-7-9-7-16,-6-5-1 16,-7-1 8-16,-9-3 4 15,-7 1-4-15,-10 3-7 16,-8 6 13-16,-3 7-2 16,0 7-10-16,-2 2-2 15,-8 20 0-15,-2 11 0 16,3 4 9-16,6 4-2 0,3 1-1 15,4-9-5 1,20-4 8-16,7-7 16 0,7-9-11 16,5-11-14-16,2-2-1 15,-1-10-21-15,-3-17 3 16,-7-6 13-16,-7-4 6 16,-9-6 0-16,-11 1 5 15,-7 1-5-15,0 3-25 16,-18 9 1-16,-11 9-7 15,-7 6-12-15,-6 14 20 16,-6 0 2-16,2 19 8 16,0 12 12-16,7 8 0 15,6 4 1-15,9 1 25 0,10-2 9 16,11-4-2 0,3-6-13-16,14-10-9 0,13-8 8 15,7-12-4-15,5-2-12 16,4-9 7-16,-4-17-8 15,-1-5 6-15,-6-7-6 16,-5-5-1-16,-6 2 0 16,-6-1 1-16,-5 9 5 15,-5 7-5-15,-4 11 0 16,-1 13-1-16,0 2-21 16,0 26 21-16,0 10 6 15,0 10 26-15,0 2-2 16,9-3-2-16,12-5-2 15,7-6-9-15,7-8-3 16,7-13-5-16,2-6 0 0,1-7-9 16,-3-16-3-1,-2-16 2-15,-4-14 1 0,-2-19-12 16,-5-21 4-16,-12-22 0 16,-9-5 2-16,-8 20 6 15,0 25 0-15,-5 33 1 16,-3 12 6-16,-1 5-7 15,0 5 0-15,-3 9 6 16,1 4-1-16,1 22-5 16,-5 17 0-16,3 22 12 15,4 23 10-15,8 16-3 16,0-7 0-16,9-20-7 0,5-24-10 16,2-17-2-16,7-1 0 15,3 1-1-15,7-6-14 16,5-11 13-16,-1-10 2 15,2-5 0-15,-2-15 0 16,-4-16 0-16,-4-9 8 16,-4-10-1-16,-5-5-7 15,-5-8-4-15,-6 2-10 16,-6 3 0-16,-3 12 14 16,0 15-1-16,-1 13 1 15,-7 17 0-15,-3 5-1 16,-3 23-5-16,-4 17 6 15,2 10 6-15,-1 7 13 16,10 5-6-16,5-4-11 16,2-7-2-16,8-8 0 0,11-10-1 15,2-13-11-15,1-6 0 16,4-14-4-16,-1-4 16 16,2-6 0-16,1-20 0 15,3-8 16-15,2-10-9 16,2-6-7-16,1-1 0 15,1 3-13-15,3 7-13 16,-4 12 7-16,-3 12 6 16,-5 13 10-16,-4 4-3 15,-5 19 6-15,-1 14 18 16,-6 6 23-16,-3 5 15 16,-8 1-2-16,-1-3 3 15,-7-2-3-15,-14-5-7 0,-10-5-18 16,-6-7-10-16,-7-6-9 15,-1-6-10-15,-2-10-22 16,-14-1-80-16,12-3-97 16,8-7-526-16</inkml:trace>
  <inkml:trace contextRef="#ctx0" brushRef="#br0" timeOffset="109248.08">25058 16174 874 0,'0'0'327'16,"0"0"-227"-16,0 0-71 15,0 0 0-15,0 0 129 16,0 0-2-16,0 0-83 15,-74-51-48-15,60 57-15 16,-1 13-9-16,0 14 8 16,4 8 3-16,4 11 5 15,7 6 7-15,0 0-4 16,18-3-2-16,12-11-2 0,6-10-7 16,6-17-2-16,4-10-7 15,2-7-43-15,-1-19-47 16,-3-14-116-16,-8-7-38 15,-6-9 27-15,-10-1-21 16,-9-1 51-16,-10 3 177 16,-1 7 10-16,0 12 211 15,-9 13-3-15,0 15-60 16,0 2-66-16,0 26-54 16,3 12 37-16,6 10 6 15,0 1-39-15,15 1-13 16,12-9-11-16,9-9-8 15,3-9-51-15,1-15 6 16,0-9-104-16,-6-2-67 16,-7-22 2-16,-9-9 22 0,-10-8 100 15,-8-4 92-15,0-3 16 16,-18 0 59-16,-9 5 37 16,-6 4 166-16,-1 12-48 15,-2 11-111-15,-1 13-64 16,3 3-38-16,2 24-17 15,2 8 6-15,8 6 3 16,7-1 4-16,10-3 7 16,5-6-2-16,7-6-10 15,16-10-7-15,10-7 1 0,3-5-2 16,6-11-12 0,3-11 12-16,-1-8 16 0,4-2-1 15,-3-1 2-15,-4 5 65 16,-3 8 5-16,-8 12-38 15,-7 8-41-15,-6 14 6 16,-5 21 40-16,-3 13 12 16,-5 8-22-16,-1 0-9 15,-1-3 10-15,1-12-9 16,3-7-16-16,0-14-10 16,0-9-9-16,0-11-1 15,4 0 1-15,2-18 20 16,2-13 1-16,5-10-15 15,-1-7-6-15,0-3-1 16,-2 1-6-16,-1 8 6 0,-2 11 6 16,-2 16-6-16,-1 13-12 15,1 7-23-15,-2 24 35 16,1 10 12-16,3 5-5 16,1 3-5-16,4-3-2 15,0-7 0-15,4-9-65 16,8-8-190-16,-6-11-143 15,-2-7-342-15</inkml:trace>
  <inkml:trace contextRef="#ctx0" brushRef="#br0" timeOffset="109907.43">26262 15681 1277 0,'0'0'316'0,"0"0"-306"0,0 0 12 15,9 116 140-15,4-14 1 16,2 11-82-16,3-4-32 16,-3-24-2-16,-3-32-12 15,-3-17-14-15,-1-7-9 16,2-1-11-16,-1-3-1 16,0-2 1-16,1-12-1 15,-2-11-29-15,-1-2-61 16,5-22 56-16,-2-11-21 15,2-7 3-15,2 0 16 0,-4 6 18 16,1 12 11 0,0 17-37-16,2 7-64 0,3 24 108 15,0 16 7-15,7 8 41 16,0 2-20-16,6-6 6 16,1-6 27-16,1-9-11 15,2-10-22-15,-2-13-6 16,-3-6-13-16,-4-10-8 15,-7-16 29-15,-7-13-17 16,-5-6-12-16,-5-7 11 16,-5-3-3-16,-13-2-9 15,-5 6 0-15,-3 7 0 16,-1 13 0-16,-1 19-24 16,-3 12-19-16,-2 15 19 15,-1 23 17-15,-4 8 6 0,5 9 1 16,5 2 0-16,7-2 6 15,12-6-5-15,9-8 0 16,0-10-1-16,18-13-1 16,6-11-23-16,9-7-12 15,5-11 14-15,3-16 20 16,-2-6-34-16,-2 0 36 16,-10 3 1-16,-3 9 39 15,-8 13 70-15,-2 8-76 16,-1 12-19-16,-1 19 60 15,6 8-16-15,0 3-29 16,4-4-23-16,20-12-7 16,-4-8-113-16,-2-14-1005 0</inkml:trace>
  <inkml:trace contextRef="#ctx0" brushRef="#br0" timeOffset="111011.37">27446 16372 1317 0,'0'0'220'0,"0"0"-163"16,0 0 35-16,0 0 77 15,0 0-84-15,-6-79-38 0,15 62-19 16,6-2-15-16,2 2-12 16,3 0 11-16,4 3-1 15,0 4-5-15,0 5-6 16,1 5-6-16,1 0 6 15,-1 19-1-15,-1 12 1 16,-2 11 5-16,-2 4-5 16,-4 2 1-16,-6-3-1 15,-5-8 1-15,-5-6-1 16,0-10 0-16,0-7-1 16,-1-8 1-16,-6-6 10 15,3 0-3-15,-2-17-7 16,3-9-23-16,3-9 14 15,0-7 8-15,0-6 1 0,13-2-19 16,3 4-15-16,6 6-10 16,3 15-14-16,2 11 44 15,1 14 13-15,1 5 1 16,-4 24 1-16,1 12 9 16,-4 5 14-16,-1 5-1 15,-5-3 3-15,-3-6-1 16,-2-8-3-16,-2-10-2 15,-2-10-9-15,-1-7-10 16,-1-7-1-16,1-4 1 16,1-18 28-16,5-12-20 15,-3-9-9-15,2-6-34 16,0-4 10-16,-2 3-17 16,2 8 33-16,-1 9 2 0,-1 16 5 15,-1 16-17-15,0 5-8 16,-1 26 26-16,-3 12 17 15,2 8 8-15,2 1-9 16,3-4 13-16,2-6 12 16,4-11-16-16,0-9-12 15,4-10-13-15,1-10 0 16,-2-1 6-16,-1-15-1 16,0-13 8-16,-4-12-13 15,0-4-11-15,-6-9 11 16,-3 2-9-16,-3 3-7 15,0 9 10-15,0 15 5 0,-1 14 1 16,0 10-27-16,0 21 9 16,1 18 18-16,-2 7 12 15,5 8-4-15,3-2-7 16,6-8 10-16,2-8 3 16,5-11-8-16,0-9-6 15,-1-11-1-15,-1-5 1 16,-3-9 0-16,-5-18-38 15,-4-29-133-15,-5 8-338 16,-3 0-536-16</inkml:trace>
  <inkml:trace contextRef="#ctx0" brushRef="#br0" timeOffset="111133.02">28456 15972 768 0,'0'0'1245'0,"0"0"-1100"15,0 0-145-15,0 0-10 16,0 0 3-16,0 0-92 15,0 0-293-15,-10 68-900 0</inkml:trace>
  <inkml:trace contextRef="#ctx0" brushRef="#br0" timeOffset="111507.93">28887 16118 1892 0,'0'0'122'0,"0"0"-121"15,0 0-1-15,0 0 24 0,0 0 69 16,0 0-50-16,0 0-33 16,-48-43-10-16,11 55 0 15,0 7-1-15,0 3 1 16,7-2 0-16,9 2-6 16,9-2-30-16,12-4-40 15,0 1-9-15,24 0-9 16,12-3 52-16,8-2 26 15,6 2 14-15,-1 0 2 16,-4 0 1-16,-5 0 48 16,-12 0 61-16,-8 0-23 15,-10 1 14-15,-10-3-48 16,0 2 23-16,-23 1-19 16,-8 1-30-16,-8-2-15 15,-4-1-12-15,3-3-15 0,2-4-38 16,6-2-68-16,8-4-129 15,9 0-261-15,11-4-531 0</inkml:trace>
  <inkml:trace contextRef="#ctx0" brushRef="#br0" timeOffset="112377.32">29202 16104 712 0,'0'0'802'0,"0"0"-802"15,0 0 0-15,0 0 8 16,9 81 174-16,-9-37-38 0,-3 4-54 16,0-1-15-16,3-4-16 15,0-4-34-15,4-9-6 16,6-7-19-16,0-9 0 16,-3-10-10-16,1-4-9 15,-1-7 19-15,0-18 22 16,3-8-14-16,-3-9-7 15,3-8-1-15,-2 1 9 16,1 1-9-16,3 7 7 16,-2 11-7-16,1 14-10 15,-1 13-1-15,-1 4-28 16,0 25 36-16,0 10 3 16,-3 8 20-16,3 2-5 0,0-5-6 15,3-3 5 1,1-11 0-16,3-7-5 0,1-7-9 15,2-9 0-15,-2-4 7 16,2-8 5-16,2-18 3 16,-1-4-5-16,0-8-4 15,3-3-6-15,-5 5-12 16,-2 6-40-16,-2 8 20 16,-4 15-30-16,-6 7-9 15,-2 24 30-15,-2 13 41 16,0 6 41-16,1 3-16 15,5-4-5-15,7-6 19 16,3-10-11-16,4-9-10 16,3-7-18-16,-1-10 1 15,4-2-1-15,-1-20 0 0,0-10-16 16,-3-7-9-16,-3-2 5 16,-3-1 18-16,-7 4-5 15,-2 8-40-15,-2 9-32 16,-5 14 6-16,0 7-32 15,0 11 48-15,0 17 57 16,0 4 14-16,0 2 2 16,0 2-7-16,0-6 9 15,15-8 1-15,1-5-5 16,4-6 5-16,-1-9 6 16,-3-2 53-16,1 0 18 15,-5-16 7-15,-1-4-16 0,-5-7-37 16,-3-2-13-16,-3-3-27 15,0 1-10-15,-11 6-13 16,-9 7-20-16,-4 8 11 16,-4 10-10-16,-2 3-21 15,2 18 23-15,4 6 29 16,6 6 1-16,6-1 5 16,9 0 6-16,3-2 2 15,15-5 10-15,13-5-23 16,10-6-17-16,23-12-32 15,-8-2-252-15,-6-2-290 0</inkml:trace>
  <inkml:trace contextRef="#ctx0" brushRef="#br0" timeOffset="112655.19">30320 15859 1215 0,'0'0'685'0,"0"0"-685"15,0 0-36-15,0 0 36 16,0 0 45-16,14 99 33 16,-8-50-55-16,4 5-11 15,1 1 1-15,4-4 10 16,0-3 2-16,2-7-3 16,3-6-10-16,4-7 7 15,1-6 5-15,2-7 7 16,1-5-10-16,4-9-8 15,0-1-13-15,3 0-1 0,-2-9 0 16,3-10-113-16,-10 2-158 16,-6-2-448-16</inkml:trace>
  <inkml:trace contextRef="#ctx0" brushRef="#br0" timeOffset="112875.31">30209 15799 1356 0,'0'0'572'0,"0"0"-572"15,0 0-130-15,0 0 130 16,98-36 171-16,-47 31-58 0,7 3-70 16,6 1-8-16,-1 0-23 15,-5 1-11-15,-12 0-1 16,-16 0-22-16,-15 4-252 15,-15 3-344-15</inkml:trace>
  <inkml:trace contextRef="#ctx0" brushRef="#br0" timeOffset="113041.14">30197 15972 1627 0,'0'0'292'16,"0"0"-270"-16,79 4-22 0,-30-2 75 15,5-1-28-15,1 1-31 16,-4 3-16-16,11 4-9 16,-13 2-211-16,-11-1-536 0</inkml:trace>
  <inkml:trace contextRef="#ctx0" brushRef="#br0" timeOffset="114795.34">30780 16216 922 0,'0'0'340'0,"0"0"-227"16,0 0-44-16,0 0 1 0,0 0-31 15,0 0-24-15,0 0-14 16,36 2-1-16,-35-2 12 15,-1 0 9-15,2 0 33 16,-2 0 43-16,0 0 28 16,0 0-13-16,0 0-39 15,0 0-39-15,0 0-23 16,0 0 4-16,0 0-7 16,0 0-8-16,0 2-7 15,0 8-6-15,0 7 13 16,0 9 1-16,0 4 8 15,0 8-7-15,1-1 8 16,2 1-4-16,-1-5-6 0,2-6 0 16,-3-8-2-16,-1-8-5 15,0-9-3-15,0-2-1 16,0-7-3-16,-3-15-41 16,-5-9 0-16,-1-6 23 15,-2-7 21-15,1 1 11 16,4-1 6-16,3 5 29 15,3 7-35-15,0 5-23 16,6 7-71-16,9 3 24 16,4 6-72-16,5 6 61 15,1 2 5-15,5 3 53 16,2 0 16-16,-1 11 7 0,3 3 0 16,-2 0 0-16,-1 0 1 15,-6-2-1-15,-4-5 0 16,-7-4 0-16,-5-3 22 15,-4 0 110-15,-3-7-28 16,-2-6-44-16,0-3-52 16,0-1-8-16,-9 0 0 15,-3 2-16-15,-3 8-10 16,0 7 4-16,-1 0 4 16,-2 22 5-16,0 9 12 15,4 8 1-15,5 4 0 16,5 3 10-16,4-1-8 15,7-5-2-15,16-4-21 16,9-9-57-16,6-10 53 16,4-11 15-16,4-6-3 0,-4-8 13 15,-2-14 64-15,-1-9-3 16,-5-8 6-16,-3-3-35 16,-5-7-4-16,-8-5 4 15,-7-14 2-15,-11-19 10 16,0 7 4-16,-7 12 6 15,-3 18-35-15,2 28-9 16,0 8-10-16,-1 8-9 16,-2 6-20-16,-2 29 19 15,1 12 8-15,-5 23-6 16,8 0 8-16,3 4 7 16,6 2 3-16,0-14 12 15,12 4-12-15,11-9-7 0,3-8-3 16,6-10 0-16,1-11 0 15,3-11 6-15,-2-11 4 16,0 0-9-16,-1-21 4 16,-2-8 13-16,-1-4-11 15,-4-2-7-15,-6 3-26 16,-4 6-16-16,-8 12 11 16,-5 11-35-16,-3 3-18 15,0 16 84-15,-4 11 7 16,-4 3 55-16,4 1-17 15,4-6-17-15,0-6-7 16,10-5 2-16,7-10-4 16,3-4-1-16,3 0-2 0,-1-18-15 15,1-5 17-15,-3-7-6 16,-6-3-5-16,-5-3 6 16,-9 0-4-16,0 2-3 15,-18 5-6-15,-9 7-4 16,-4 11-2-16,-4 11-2 15,1 2-5-15,1 19-2 16,3 9 8-16,8 3 7 16,7 4-1-16,9 0 1 15,6-4 0-15,11-2-14 16,14-7-31-16,9-7-52 16,5-11 34-16,3-6 35 0,-1-1 18 15,0-20 10 1,-7-9 8-16,-1-10 23 0,-3-4-3 15,-6-12-11-15,-2-17-2 16,-8-26-3-16,-10-19 18 16,-4 11 10-16,0 25-11 15,0 34-16-15,-3 30 11 16,0 4-8-16,0 9-16 16,-3 5-10-16,0 14-21 15,-6 35 30-15,3 27 0 16,8 27 0-16,1 6 0 15,6-18 1-15,11-27-1 16,-1-28 1-16,3-5-6 16,5-1 4-16,4-1 1 15,5-2-18-15,-2-8-13 0,0-9-8 16,-2-10 8-16,-5 0-91 16,-5-12-85-16,-3-13 30 15,-5-6 80-15,-6-3 98 16,-5-2 4-16,0 5 86 15,0 6-7-15,0 5-57 16,-3 8-20-16,-1 3-6 16,3 5 1-16,1 4-1 15,-2 0-7-15,2 3 6 16,-1 11 0-16,-1 7 1 16,2 8 0-16,0 7 1 15,0 6 44-15,0 1 28 16,5 3 3-16,6-5-6 15,0-6-25-15,1-5-24 0,2-7-12 16,1-7-8-16,-2-7 5 16,7-9-6-16,-7-6-28 15,0-12-337-15</inkml:trace>
  <inkml:trace contextRef="#ctx0" brushRef="#br0" timeOffset="115225.18">32259 15896 1737 0,'0'0'296'0,"0"0"-295"16,0 0 35-16,0 0 61 15,0 0-20-15,0 0-26 16,0 0-42-16,0-2-9 16,0 2-3-16,0 2-85 15,-3 8-161-15,-5-2-418 0</inkml:trace>
  <inkml:trace contextRef="#ctx0" brushRef="#br0" timeOffset="115466.15">31739 15894 1295 0,'0'0'315'0,"0"0"-255"16,0 0-51-16,0 0 188 16,0 0-20-16,87 0-78 15,-50 3-24-15,2 0-25 16,1 0-23-16,0 0-27 16,14 2-29-16,-10 1-123 15,-5-3-422-15</inkml:trace>
  <inkml:trace contextRef="#ctx0" brushRef="#br0" timeOffset="115766.42">32383 16068 1629 0,'0'0'245'0,"0"0"-176"16,14 84-41-16,-4-38 52 16,2 3-6-16,2-1-38 0,0 1-27 15,2-7 5-15,-2-6-14 16,0-8 0-16,1-8-15 15,1-13-82-15,-1-5-199 16,-3-2-540-16</inkml:trace>
  <inkml:trace contextRef="#ctx0" brushRef="#br0" timeOffset="115961.25">32673 16187 1597 0,'0'0'364'0,"0"0"-290"16,0 0-52-16,-36 73 9 0,18-31 47 16,-1 3-29-16,-1 2-31 15,7-3-17-15,1-6-1 16,6-6-25-16,6-12-113 16,0-8-265-16,6-10-695 0</inkml:trace>
  <inkml:trace contextRef="#ctx0" brushRef="#br0" timeOffset="116471.19">32837 16241 719 0,'0'0'1074'0,"0"0"-1003"16,0 0-55-16,0 0-16 16,0 0 105-16,-30 78-32 0,18-44-40 15,5-1-24 1,5-5-7-16,2-6 4 0,2-8-5 15,17-5-1-15,5-7-23 16,3-2-17-16,4-16-17 16,-1-8 0-16,-2-9 25 15,-2-5 8-15,-7-4 18 16,-7 0 6-16,-6-1 13 16,-6 7 36-16,0 6 51 15,-17 9-23-15,-9 9-46 16,-7 11-18-16,-6 1 0 15,-4 14-5-15,-1 14-2 0,4 6 2 16,8 7-2 0,9-1 3-16,8-4-8 0,12-5-1 15,3-5-9-15,11-9-40 16,14-7-44-16,8-8-21 16,4-2-77-16,0-3-47 15,1-14 57-15,-4-4 181 16,-4 1 0-16,-6 4 142 15,-8 3 85-15,-6 8-34 16,-4 5-104-16,-4 1-50 16,-2 18 38-16,1 7 31 15,2 7-45-15,4 0-30 16,3-2-20-16,3-4-7 16,6-6-6-16,16-5-31 15,-5-6-131-15,-4-7-714 0</inkml:trace>
  <inkml:trace contextRef="#ctx0" brushRef="#br0" timeOffset="120711.08">21152 17374 696 0,'0'0'411'0,"0"0"-251"16,0 0-111-16,0 0 9 16,0 0 107-16,0 0-4 15,-36-19-53-15,29 19-46 16,1 0-32-16,-2 3-20 16,0 13-7-16,1 6 3 15,4 12 1-15,3 8-7 16,0 6 6-16,10 5 10 15,12-3 12-15,6-5-6 16,6-9-3-16,3-14-1 16,2-11-18-16,0-11-1 0,-3-4 1 15,-1-23-1-15,-5-5-26 16,-9-11 26-16,-6-1-21 16,-13-4 13-16,-2-2-3 15,-17 3 0-15,-11 1 12 16,-6 7 13-16,-4 6 18 15,-1 8 8-15,5 9 5 16,2 10-5-16,7 6-26 16,6 0-13-16,4 20-4 15,5 7 2-15,4 6-8 16,6 4-26-16,0 2-75 16,16 7-161-16,2-10-311 15,1-7-471-15</inkml:trace>
  <inkml:trace contextRef="#ctx0" brushRef="#br0" timeOffset="121057">21528 17316 950 0,'0'0'224'15,"0"0"-148"-15,23 112-23 16,-9-57 116-16,4 1 14 15,1-8-62-15,-2-6-74 16,-1-11-28-16,-3-12-9 16,-3-7-3-16,-5-9-1 0,-5-3 9 15,0-9 51-15,-1-11-30 16,-14-11-24-16,-4-7-12 16,-1-2-7-16,-1-4 7 15,5 2 1-15,1 5 0 16,9 3-1-16,6 9-15 15,0 8-15-15,14 7 29 16,9 6 0-16,6 4-5 16,7 0 6-16,3 6-60 15,17 10-124-15,-8-4-152 16,-10-2-520-16</inkml:trace>
  <inkml:trace contextRef="#ctx0" brushRef="#br0" timeOffset="121523.12">21941 16953 1187 0,'0'0'246'0,"0"0"-240"16,0 0-6-16,0 0 0 15,0 0 76-15,6 126 55 16,13-19-63-16,1 11-27 15,-1-2 9-15,-6-27 30 16,-4-36-29-16,-3-14-24 16,-1-14 5-16,-1-1 16 15,1-4-14-15,-1-5-22 0,2-10-5 16,-2-5 33-16,3-16-22 16,0-10 20-16,5-13-22 15,-2-6-16-15,6-4-16 16,1 0-58-16,5 6-10 15,0 14 45-15,3 15 27 16,0 14-7-16,0 16 19 16,1 21 55-16,-4 6-4 15,-5 5-19-15,-11-2 8 16,-6-2 23-16,-5-4 5 16,-19-4-7-16,-8-3-39 15,-7-9-9-15,-3-7-11 16,-3-8 4-16,5-9-6 0,4-2-43 15,9-17-71-15,12-13-109 16,11 6-297-16,4 2-403 0</inkml:trace>
  <inkml:trace contextRef="#ctx0" brushRef="#br0" timeOffset="121696.26">22451 17469 1543 0,'0'0'214'15,"0"0"-155"-15,0 0-28 16,51 72 73-16,-37-35-44 16,-3 0-33-16,-2-4-19 0,1-4-8 15,-2-8-36-15,-2-14-156 16,-3-7-382 0,-3 0-517-16</inkml:trace>
  <inkml:trace contextRef="#ctx0" brushRef="#br0" timeOffset="121840.66">22375 17106 1874 0,'0'0'311'0,"0"0"-270"16,0 0-41-16,0 0-14 16,0 0 13-16,0 0-151 15,0 0-515-15</inkml:trace>
  <inkml:trace contextRef="#ctx0" brushRef="#br0" timeOffset="122071.28">22789 16819 1013 0,'0'0'720'16,"0"0"-627"-16,0 76-56 15,0 9 2-15,8 31 94 16,1 12-21-16,4-5-56 15,-2-30-26-15,-4-35-11 16,0-16-10-16,0-12-8 16,-3 2-1-16,1-3-16 15,-2-2-57-15,-3-11-90 16,-3-11-125-16,-11-5-97 0,-2 0-569 16</inkml:trace>
  <inkml:trace contextRef="#ctx0" brushRef="#br0" timeOffset="123280.81">22714 17534 990 0,'0'0'743'0,"0"0"-628"16,0 0-115-16,0 0 0 16,0 0 0-16,87 24 53 15,-41-17-33-15,11-2-7 16,6-5-2-16,1-2 43 16,0-13-54-16,-6-7-48 15,-8-3-43-15,-10-3 60 16,-10-1 22-16,-11 3 9 15,-9 7 6-15,-8 9 2 0,-2 7 38 16,-5 3-26-16,-8 23-20 16,1 12 22-16,0 6 6 15,8 1 16-15,4-4 22 16,0-7 3-16,18-11-25 16,7-7-17-16,6-11 1 15,2-2-15-15,3-12-13 16,-2-13 0-16,-2-9-1 15,-9-2 0-15,-7-7-4 16,-12 1 5-16,-4 2 13 16,-9 3-12-16,-18 6-1 15,-6 9-5-15,-4 10-12 0,0 12-5 16,-1 11 15 0,6 21 1-16,6 10 5 0,7 7 1 15,8 1 1-15,11-5 17 16,0-6 8-16,12-10 1 15,15-9-2-15,6-11-12 16,6-9-11-16,1-4-2 16,-1-16-1-16,-5-11-6 15,-6-3 1-15,-5-7-10 16,-8-1 15-16,-6 2-8 16,-2 3-8-16,-4 8-16 15,-3 12 12-15,0 14 11 16,0 3-30-16,2 25 20 15,-1 14 19-15,5 9 1 16,3 3 24-16,7-2 26 0,7-6 3 16,5-11-20-16,5-9-20 15,4-12-3-15,4-11-4 16,-1-1-5-16,-1-21-1 16,-5-12 0-16,-3-11 1 15,-5-6-1-15,-8-10-24 16,-4-13 11-16,-11-19 12 15,-3 10 0-15,0 11-9 16,-9 17-5-16,-2 24-1 16,0 8 5-16,0 11 10 15,1 12-26-15,3 20 7 16,-2 31 18-16,3 27 2 16,3 0 2-16,3-5 39 15,0-12 2-15,15-13-22 0,7 0-10 16,9-1 1-16,5-6-10 15,6-18-1-15,4-7 6 16,-1-16-5-16,1-3 9 16,-5-21-11-16,-2-8 6 15,-8-15-5-15,-4-2 6 16,-8-8-6-16,-10-1 4 16,-6 5-5-16,-3 5 0 15,0 12-1-15,-8 17-11 16,-1 15-3-16,-1 8 6 15,0 37 2-15,0 7 6 0,6 15 1 16,4 7 5 0,0-14 22-16,11 6-12 15,11-12 5-15,2-10-12 0,1-10-8 16,1-14 9-16,-1-10 0 16,0-6-7-16,-1-13 7 15,-1-16 7-15,2-10 0 16,0-8-14-16,2-7-2 15,3 2-8-15,1 2-41 16,4 11 12-16,-1 15 19 16,0 11 8-16,-4 13 2 15,-2 13 7-15,-2 19 1 16,-7 12 18-16,-9 1 25 16,-6 3 7-16,-4-4 8 15,-7-4 17-15,-13-7-11 0,-10-4-21 16,-3-10-19-16,-6-6-15 15,0-10-9-15,1-3-58 16,-1-8-62-16,8-7-74 16,8-4-484-16</inkml:trace>
  <inkml:trace contextRef="#ctx0" brushRef="#br0" timeOffset="126560.95">25761 17341 679 0,'0'0'234'15,"0"0"-152"-15,0 0 3 16,0 0 90-16,0 0-40 15,0 0-56-15,-24-39 1 16,11 34-6-16,-1-1-25 16,-4 5 11-16,-1-1-25 15,-5 2-16-15,-3 0-9 16,-1 11-9-16,-1 9 1 16,1 5 4-16,4 5-6 15,5 4 9-15,2 3 20 16,10 4 21-16,4-4-8 15,3-2-14-15,3-3 3 0,16-8 17 16,5-9-11-16,6-8-21 16,4-7-15-16,0 0 1 15,-1-21-1-15,-1-9 12 16,-6-11-1-16,-4-8-1 16,-6-4-10-16,-9-19-1 15,-7-13-15-15,0-16-2 16,-15 10 16-16,-4 20 0 15,4 26 1-15,3 19 9 16,3 6-8-16,2 6 0 16,-1 9-1-16,7 6-31 15,1 42 20-15,0 34 11 16,16 35 13-16,11 11-1 0,9-11-4 16,0-28 0-16,-5-36-8 15,-3-16 2-15,1-14 5 16,2-2-5-16,6-7 6 15,3-4 0-15,-5-5-2 16,-4-13-5-16,-4-15 0 16,-4-8 1-16,-6-7 12 15,-3-6-12-15,-6 0 4 16,-4-4-6-16,-3 9-1 16,-1 8-8-16,0 13 9 15,0 17-9-15,0 9-32 16,0 37 32-16,0 29 9 0,8 1 0 15,5-3 6-15,5-9 12 16,7-21-2-16,10-3-8 16,5-1-8-16,6-11 0 15,15-17-1-15,-10-5-102 16,-9 0-399-16</inkml:trace>
  <inkml:trace contextRef="#ctx0" brushRef="#br0" timeOffset="127117.4">26585 17462 1245 0,'0'0'312'16,"0"0"-226"0,-7 92 10-16,7-59 29 0,14-4-11 15,11-7-63-15,3-6-28 16,3-12-14-16,1-4-3 15,-4 0-4-15,-3-20 2 16,-6-4 5-16,-5-11 1 16,-6-4 3-16,-5-3-12 15,-3-1 19-15,0 2 15 16,-12 4 14-16,-6 4-4 16,-6 8-22-16,-3 8-10 15,-5 6-13-15,-4 11-7 16,-2 0-3-16,2 20-5 15,1 7 13-15,5 9 2 16,4-2-1-16,9 2 1 0,8-2-6 16,9-3-4-16,0-11 8 15,16-1-24-15,11-9-22 16,4-7 26-16,8-3-34 16,-2 0 22-16,-1-7 20 15,0-3 14-15,-5 6 17 16,-2 4 8-16,-4 4-3 15,-3 22-9-15,-4 24 21 16,-4 24 19-16,-8 25-1 16,-6 3-18-16,0-16-15 15,0-25-4-15,0-22-8 16,0-16-7-16,0 4 6 16,0-4-6-16,7-4 0 15,5-10-37-15,-2-9-68 0,13-20-27 16,-5-8-218-16,0-5-427 0</inkml:trace>
  <inkml:trace contextRef="#ctx0" brushRef="#br0" timeOffset="127508.21">26994 17531 1015 0,'0'0'291'15,"0"0"-291"-15,0 0 65 16,0 0 106-16,0 0 43 15,29 81-98-15,-13-62-69 0,8-5-6 16,4-8 1 0,9-6 20-16,4 0-39 0,1-17-23 15,-1-10-26-15,-5-5-63 16,-8-4 12-16,-8-5 10 16,-10 2 41-16,-8 3 26 15,-2 7 1-15,-8 5 12 16,-10 9 27-16,-5 9-9 15,-3 6-15-15,-1 4 7 16,-1 17-2-16,3 9 24 16,4 8 2-16,7 6 4 15,7 4 24-15,7 3-11 16,0 0-17-16,18-3-20 16,12-8-11-16,7-5-7 15,4-11-9-15,3-8-28 0,-1-10-46 16,-1-6-59-16,7-22-183 15,-9-7-29-15,-8-2-662 0</inkml:trace>
  <inkml:trace contextRef="#ctx0" brushRef="#br0" timeOffset="128850.9">27680 17414 962 0,'0'0'354'15,"0"0"-185"-15,27 75 14 16,-12-38 8-16,1 2-34 16,0 2-54-16,-2 1-55 0,-3-5-24 15,-4-2-3 1,-1-6-10-16,-3-9-3 0,-1-8-8 16,-1-7 0-16,-1-5 7 15,3-5-4-15,0-17-3 16,3-11-21-16,6-8-7 15,0-6 0-15,3-1-6 16,4-1-16-16,1 6 9 16,1 11 17-16,0 8 0 15,-1 12 15-15,-3 12 9 16,-1 3 0-16,-4 23 29 16,-2 10 15-16,-1 8 4 0,-1-2-15 15,1-2-8 1,6-3-10-16,0-5-1 0,6-9-12 15,2-10-1-15,3-6 3 16,-4-7-3-16,4-6-1 16,-1-15 0-16,-1-11-14 15,-2-5-4-15,-4-6 7 16,-5-7 0-16,-4-1-2 16,-4 2 4-16,-5 2-13 15,0 10-18-15,0 10 24 16,-2 13 16-16,-5 14 22 15,1 0-12-15,-4 26-9 16,2 12 6-16,2 9 23 16,3 4 4-16,3 2 1 15,0-5-2-15,15-4-19 0,9-9-3 16,6-8-10-16,4-10 25 16,4-9-26-16,0-8-4 15,-1-7-29-15,-4-15-15 16,-1-14-26-16,-6-3-52 15,-5-9-78-15,-6-3 26 16,-4 0 29-16,-3 3 91 16,-5 6 58-16,-1 13 0 15,-2 13 11-15,0 15 31 16,0 3 6-16,-8 26 80 16,0 13 36-16,0 9-27 15,5 4-52-15,3 1 0 16,0-4-26-16,5-10-22 15,5-7-19-15,4-9-2 0,-5-11 6 16,-3-9 15-16,-1-5-13 16,-3-7 4-16,-2-15-2 15,0-12-26-15,0-7-12 16,-6-3-1-16,-1-2-8 16,1 3-20-16,1 4-29 15,5 5 4-15,0 4-36 16,5 8-19-16,10 6 24 15,4 7 14-15,2 9 55 16,-2 0 20-16,2 0 8 16,0 16 9-16,-3 2 46 15,1 6 18-15,0 5 14 0,-3 0-1 16,-2 5-32 0,-2 2-7-16,1 0 0 0,0-2-18 15,2 0-12-15,4-5-6 16,3-5-11-16,4-7 0 15,-1-8 0-15,4-9 0 16,-3 0 0-16,1-20 7 16,-2-10-7-16,-4-9-14 15,-6-7 8-15,-6-2 4 16,-6-5-8-16,-3 1 7 16,-13 5 3-16,-9 10 2 15,-8 8-2-15,-3 16 0 0,-6 13-7 16,-3 8 6-1,-4 23-1-15,3 6 2 0,4 7 0 16,9 0 23-16,12-1 2 16,11-2-6-16,7-10-18 15,6-2 0-15,17-9-1 16,9-5-8-16,4-12-1 16,0-3-7-16,1-1 0 15,-3-18 4-15,1-3 12 16,-3-3 0-16,-3 3 2 15,-2 3 11-15,-4 5 6 16,-3 14-7-16,-5 0-6 16,-1 14 0-16,-1 13 12 15,1 4 4-15,1 1-10 16,6-1-11-16,1-7-1 0,4-4-17 16,2-9-75-1,15-11-148-15,-7-6-105 0,-4-8-438 0</inkml:trace>
  <inkml:trace contextRef="#ctx0" brushRef="#br0" timeOffset="129565.08">29576 17302 1038 0,'0'0'288'16,"0"0"-207"-16,0 0 21 16,0 0 17-16,0 0-5 15,-88 36-56-15,61 6-21 16,2 11 40-16,6 0 32 15,6 2-8-15,10-2-48 0,3-9-35 16,8-8-9 0,16-6-8-16,4-16 0 0,3-9-1 15,4-5 0-15,2-12 0 16,-1-14 4-16,-2-8 5 16,-2-8-2-16,-7-9-1 15,-1-15-4-15,-7-23-2 16,-7-26 9-16,-7-7 2 15,-3 18 10-15,0 29-6 16,-5 38-14-16,1 17-1 16,-2 9-1-16,1 9-1 15,-2 2-23-15,-7 44 18 16,-3 32-2-16,-1 30 9 16,7 9 13-16,8-15 7 0,3-30-7 15,6-29 2-15,10-10-5 16,6-2-8-16,6 0 0 15,5-3-2-15,4-15 1 16,-1-8 1-16,-4-3-1 16,1-19 5-16,-3-11-5 15,-3-4 7-15,-3-3-8 16,-5 1-10-16,-4 8-49 16,-4 11-5-16,-7 16-10 15,-4 4-66-15,0 25 126 16,0 11 14-16,0 4 62 15,0-3-27-15,0-2-13 16,10-9 10-16,9-9 2 0,6-11-4 16,3-9 1-16,3 0-5 15,4-16-2-15,-1-9 10 16,-1-9 2-16,-5 0 10 16,-5-4 0-16,-8 4 3 15,-10 0 3-15,-5 1-29 16,-7 5-11-16,-17 3-10 15,-13 4-2-15,-6 6-14 16,-5 11-5-16,5 4-11 16,2 9-14-16,8 16-24 15,8 6-38-15,9 19-34 16,10-10-215-16,6-6-716 0</inkml:trace>
  <inkml:trace contextRef="#ctx0" brushRef="#br0" timeOffset="129916.99">30662 17343 1370 0,'0'0'0'0,"0"0"-342"16,0 0 342-16,0 0 286 15,0 0-78-15,-110-58-134 16,71 60-58-16,3 10 2 15,6 5 72-15,11 0-51 16,12 0-39-16,7 0-1 16,14 2-57-16,17 1-2 15,11 1 15-15,7 1-8 0,1-1 24 16,-2 4 28 0,-8 0 1-16,-9 3 86 0,-10-6 62 15,-15 4 12-15,-6-1 21 16,-17-1-26-16,-19 1-31 15,-11-4-42-15,-10-1-31 16,-1-5-29-16,-3-1-22 16,-24-8-55-16,18-3-156 15,4-3-493-15</inkml:trace>
  <inkml:trace contextRef="#ctx0" brushRef="#br0" timeOffset="131800.87">20883 18014 620 0,'0'0'309'0,"0"0"-188"0,0 0-63 16,0 0 42-16,0 0 18 15,0 0-45-15,0 0-27 16,11 0 4-16,-1 0-12 16,1 0 34-16,5 4 4 15,3 1 6-15,7 2-2 16,7-3-15-16,5-1-10 15,10 0-12-15,7 1-13 16,5-4-11-16,4 0-2 16,3 0-4-16,14 0-7 15,17 0 0-15,21-4 13 0,10-5 0 16,-2-2-4 0,-5 1-8-16,-9 1-6 0,0 2 0 15,2-1 5-15,-4 1-4 16,-2-2-1-16,-6 1 5 15,-3 2-5-15,-1 0 1 16,-2 1 7-16,0-2 2 16,-3 0-2-16,0 1-1 15,0 0-1-15,3-2-1 16,2-1-5-16,1-2 5 16,0 2-5-16,2 1 5 15,1 0-5-15,2 0 0 16,-2 2 0-16,-3 0 0 15,-1 0 0-15,-8 5 0 16,-4-2 0-16,-12 2 2 0,-16-1-3 16,12-1 1-16,12 2 17 15,17-6 4-15,19-2-2 16,-2 1 33-16,-7 0-1 16,-1 2-34-16,1 1-12 15,-4 2-6-15,3 3 7 16,-6 0-1-16,1 0 5 15,-7 0 1-15,-3 0-2 16,-4 7-9-16,-5-3 10 16,0 1-9-16,0 1 0 15,0 0 11-15,3-1-11 16,-2 1-1-16,2 1-1 0,0 3 6 16,0-5-6-16,2 4 0 15,1-1 0-15,1-3-1 16,1 2 0-16,-1-2 1 15,-1 3-1-15,-4-2 0 16,-2 1 1-16,1-1 1 16,-2 0-1-16,1 2 1 15,0-1 0-15,-1 3 1 16,-1-1-1-16,0 5-1 16,-12-4-1-16,-12-2 0 15,-8-1 0-15,-2-1 0 16,21-1 1-16,20 4 0 15,1-7 1-15,-12 2-1 0,-8-3 1 16,-11 2 1 0,9-3-2-16,7 3 2 0,3 0-2 15,-4 2 1-15,-1 0 0 16,-2 0 0-16,0 0-1 16,0-3 0-16,0 1 0 15,2 0 1-15,0 0-1 16,0 0 0-16,-1-1-1 15,2 3 1-15,-2-2-1 16,0 3 1-16,0-3-2 16,-3 5 1-16,-3-5-5 15,-2 3 6-15,-6-2-1 16,-2 2 0-16,-5-3 0 16,-2 0 1-16,-2 1 0 15,-2-4-1-15,-5 5 1 16,-4 0 0-16,-4-4 0 0,-6 2 0 15,-6-1 0-15,-8-1 0 16,-3 1-16-16,-3-2-36 16,-6 0-44-16,-1 0-43 15,0 0-126-15,-8-5-556 0</inkml:trace>
  <inkml:trace contextRef="#ctx0" brushRef="#br0" timeOffset="132230.15">30877 17269 1280 0,'0'0'0'15,"0"0"-59"-15,0 0 59 16,0 0 68-16,0 0 115 16,0 0-104-16,0 0-63 0,27-11 14 15,-24 11 28 1,-2 3-39-16,2 9 20 0,-1 12 50 15,-2 19-27-15,1 30-15 16,1 33-15-16,0 9 4 16,3 0 17-16,-2-23-16 15,0-31-17-15,2-18-4 16,-1-9-8-16,2 2-1 16,1 0-1-16,2-4-6 15,-1-5-7-15,0-11-148 16,-4-10-421-16</inkml:trace>
  <inkml:trace contextRef="#ctx0" brushRef="#br0" timeOffset="133492.28">20919 17447 740 0,'0'0'270'0,"0"0"-146"0,0 0-30 16,0 0 22-16,0 0 18 16,0 0-24-16,0 0-34 15,-6-5-15-15,6 5-8 16,-1 0-11-16,-1 0-15 16,-1 2-11-16,0 12-6 15,-3 7-1-15,3 9 8 16,3 9 8-16,0 5 3 15,6 9-7-15,9 7-2 16,3 1-8-16,0 3-5 16,0 0-6-16,-3-6 0 15,-2-4 0-15,-2-9 0 0,-2-10 0 16,-1-6 0 0,-2-13 0-16,-1-6 0 0,-2-6 0 15,1-4-10-15,7-1-95 16,-4-12-98-16,1-3-277 0</inkml:trace>
  <inkml:trace contextRef="#ctx0" brushRef="#br1" timeOffset="-164901.98">16631 12176 656 0,'0'0'169'0,"0"0"-84"15,0 0 3-15,0 0 26 16,0 0 24-16,0 0-25 16,0 0-35-16,0 0 2 15,0 0-4-15,0 0-4 16,0 0-12-16,0 0-4 16,-2 0-5-16,2-4-23 15,0-3-18-15,0-3 0 16,0-2-3-16,0-1-6 15,0-3 5-15,0-1-5 0,0-1-1 16,0 0 1 0,2-1 0-16,-1 2-1 0,2-3 1 15,-1 4 0-15,-1 0 0 16,1 0-1-16,-2 6 1 16,1-2 0-16,-1 5 0 15,0 0 0-15,0 2 0 16,0-2-1-16,0 2 1 15,0-1 0-15,0 1 1 16,0 1-2-16,0-2 1 16,2 2-1-16,-2 1 0 15,0-1 0-15,1 1 0 16,-1 3 1-16,0 0-1 16,0 0 0-16,0 0 0 0,2 0 0 15,-2 0 0-15,0 0-1 16,0 0 0-16,0 0-1 15,0 0 1-15,0 0 0 16,0 0-5-16,1 0 6 16,-1 3 0-16,2 2 0 15,-2 1 0-15,2 2 1 16,-2-1 0-16,0 3 0 16,0-2-1-16,2 4 1 15,-1-1 0-15,2 3 0 16,0 3 0-16,0 4-1 15,2 3 1-15,0 5 1 16,2 2-2-16,0 4 2 0,1 2-1 16,1 0 5-16,0-3-5 15,-2-1 17-15,1-5-8 16,-1-2 2-16,0-1-3 16,-1-5-2-16,0-2-6 15,-1-3 5-15,-2-5-5 16,0-2 0-16,-1-4 0 15,-2-1-1-15,0-3 1 16,0 0 11-16,0 0-11 16,0 0 11-16,0 0 27 15,-3 0-22-15,-7-3-16 16,0-1 8-16,-3 0-9 16,-1-1 1-16,-1 1-1 0,3 1 0 15,-1 1 0 1,3-1 0-16,0 3 0 0,0 0 0 15,3 0 0-15,-1 0 0 16,1 0 0-16,-1 0-1 16,4 0-3-16,1 0 4 15,0 0 2-15,1 0-1 16,2 0 0-16,0 0 0 16,0 0 0-16,0 0 0 15,0 0-1-15,0 0 0 16,0 0 0-16,0 0 0 15,0 0 0-15,2 0 0 16,8 0 1-16,4 0 10 16,1 0-3-16,2 0 3 15,3 0 3-15,-1 0 1 0,4 0-7 16,-3 0-8-16,2 0 9 16,1-2-8-16,-2-3 5 15,1 1-6-15,0 1 1 16,0-2-1-16,-1 2 1 15,-3 0-1-15,-2 1 1 16,-4 0-1-16,-3 2 0 16,-2 0 1-16,-4 0-1 15,-1 0 1-15,-1 0 0 16,-1 0 1-16,0 0 4 16,0 0 1-16,0 0 12 15,0 0 2-15,-1 0 2 0,-11 0-6 16,-3 0-17-16,-4 3 1 15,-2 2 3-15,-5 2-3 16,-1-1-1-16,-1 2 0 16,3 0-1-16,0-1 1 15,2 1 0-15,4-2 4 16,1-1-4-16,3 0-1 16,3-2 1-16,3-2 1 15,1 1-1-15,5-2 0 16,0 0 8-16,2 0-8 15,1 0 0-15,0 0 1 16,0 0-1-16,0 0 0 16,0 0 0-16,0 0-9 0,0 0 5 15,1 0 4 1,9 0 1-16,3-4-1 0,6-1 1 16,4 1-1-16,2 1 1 15,-1 0 1-15,3 0-1 16,-3 1-1-16,-2-2 1 15,-5 4 0-15,-1 0-1 16,-6 0 0-16,-3 0 0 16,-2 0 0-16,-2 0 0 15,-3 0-1-15,2 0 1 16,-2 0-7-16,0 0 6 16,0-2-16-16,0-1-77 15,-3 2-126-15,-8-1-457 0</inkml:trace>
  <inkml:trace contextRef="#ctx0" brushRef="#br2" timeOffset="-131809.35">18110 11851 675 0,'0'0'148'0,"0"0"-102"15,0 0-27-15,0 0 40 16,0 0 101-16,0 0-9 15,-7 16-40-15,7-16-35 16,-1 0-8-16,1 0 1 0,0 0 19 16,0 0-7-16,0 0-14 15,0 0-10-15,0 0-10 16,0 0-5-16,0 0 13 16,0 0-29-16,0 0-13 15,0-4-7-15,0-6 0 16,0-4 4-16,0-4-9 15,0-1 0-15,0 0 0 16,1 0 1-16,-1 1-1 16,0 2 0-16,2 2 1 15,-2 0-1-15,0 2-1 16,0 4 1-16,0 2-1 16,0-1 1-16,0 6-1 0,0 0 1 15,0 1-1 1,0 0 0-16,0 0-6 0,0 0 4 15,0 4-5-15,1 11 5 16,3 9 2-16,-1 9 0 16,3 7 0-16,0 6 1 15,0 5 0-15,0 4 0 16,3 1-1-16,0 1 1 16,0-3 0-16,1-2-1 15,-2-8 0-15,1-7 0 16,0-8 1-16,-3-8-1 15,0-6 0-15,-3-5 1 16,0-3 0-16,0-2 0 16,-2-2-1-16,-1-2 1 15,2-1 0-15,-2 0 5 0,0 0-5 16,0 0 1-16,0 0 11 16,-11-4-13-16,-2-5 0 15,-5 1 1-15,-1 2 0 16,-1 0-1-16,1 2 0 15,0 1-6-15,3 0-1 16,2 0-3-16,3 2 9 16,1 0 0-16,1-1-6 15,1 2-3-15,2 0 10 16,2 0-6-16,1 0 5 16,1 0 1-16,2 0-1 15,0 0 0-15,0 0 0 16,0 0-8-16,3 0-3 0,11 2 12 15,4 2 1-15,4 0 0 16,1 1-1-16,2-3 1 16,0 1 0-16,-1-3 0 15,0 0 1-15,-3 0 8 16,-3 0-9-16,-5 0 5 16,-3 0-6-16,-2 0 1 15,-5 0 4-15,0 0-5 16,-3 0 11-16,0 0 3 15,0 0-4-15,0 0 2 16,0 0-3-16,0 0-2 16,0 0-6-16,0 0-1 0,0 0-24 15,0 6-110-15,-6 2-239 16,0-1-482-16</inkml:trace>
  <inkml:trace contextRef="#ctx0" brushRef="#br0" timeOffset="-126920.86">18037 12061 916 0,'0'0'295'0,"0"0"-142"16,0 0-38-16,0 0-18 15,0 0 12-15,0 0-24 16,9-54-34-16,-1 40-11 16,-1-3-15-16,1 0-11 0,2-3 5 15,-1-1 0 1,0-1-4-16,0-2-6 0,0 1 0 16,0 0-8-16,-3 2 1 15,0 1-1-15,-1 3 6 16,-1 3-5-16,-1 3-1 15,0 3 0-15,-2 3-1 16,-1 2 1-16,0 2 4 16,0 1-5-16,0 0-1 15,0 0-8-15,0 11 1 16,2 7 3-16,1 7 5 16,1 9 1-16,2 7 0 15,1 8 0-15,-1 4-1 16,2 4 0-16,-3-3 1 15,2-2 1-15,-1-5-2 0,-2-7 1 16,1-3-1-16,-1-5 0 16,-1-6 2-16,0-3 6 15,0-7-8-15,1-3 0 16,-2-4 1-16,-2-4 5 16,2-4-5-16,-2-1 13 15,0 0 9-15,0 0 13 16,0 0 6-16,-4 0-6 15,-7-1-20-15,-3-4-15 16,-3-2-1-16,-2 4 8 16,-1-2-8-16,-4 4 0 15,2 1 0-15,-1 0-7 0,1 0 7 16,2 0 5-16,5 0-5 16,2 0-1-16,4 0-5 15,1 1 6-15,5 1 1 16,2-2-1-16,1 0 0 15,0 0-8-15,0 0-1 16,0 1-9-16,4 1 0 16,7-1 17-16,4 1 2 15,3 0-1-15,6-2 0 16,7 0 2-16,3 0-2 16,5 0 7-16,1 0-6 15,-2 0 0-15,-2 0 0 16,-4 0-1-16,-2 0 0 0,-3 3 5 15,-5 4-5 1,-4 0 12-16,-1 1 8 0,-7-3-11 16,0 0-1-16,-2-1 1 15,-4 1-8-15,3-2-2 16,-6 0-5-16,1 0-88 16,-2 0-495-16</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6-23T13:28:26.570"/>
    </inkml:context>
    <inkml:brush xml:id="br0">
      <inkml:brushProperty name="width" value="0.05292" units="cm"/>
      <inkml:brushProperty name="height" value="0.05292" units="cm"/>
    </inkml:brush>
  </inkml:definitions>
  <inkml:trace contextRef="#ctx0" brushRef="#br0">7440 14691 535 0,'0'0'387'0,"0"0"-227"15,0 0-57-15,0 0 14 0,0 0 15 16,0 0 28-16,-2-3-58 15,2 3-42-15,0 0-19 16,0 0 4-16,0 0 2 16,0 0-7-16,0 0-8 15,0 0-15-15,0 0-17 16,0 0 0-16,11-1-10 16,8-4 10-16,9-1 10 15,5 1-1-15,3-1-8 16,7 0 8-16,-1 2-9 15,1 1 0-15,-3 2 0 16,-5 1 1-16,-7 0 1 0,-6 0-2 16,-7 0 0-16,-4 4 5 15,-4 3-4-15,-4-1-1 16,-1 5 0-16,-2 1 1 16,0 5 9-16,-3 5-10 15,-12 5 0-15,1-1 0 16,-5 7-3-16,-3 3-7 15,-1 0-15-15,-4 2-16 16,-1-2 17-16,4-1 5 16,2-5 19-16,4-3-7 15,3-5 7-15,3-3 0 16,6-7 0-16,3-2-6 16,3-4 6-16,0-3-8 0,0 3-3 15,3-4 9 1,12 1 1-16,3 0-3 0,3-2 4 15,4-1 1-15,5 0 12 16,3 0 5-16,1 0 15 16,2-1 13-16,0-5-20 15,-5 1-8-15,2-1-9 16,-5-1-1-16,-6 3-8 16,-5-1 1-16,-4 2-1 15,-5 0-1-15,-5 2-55 16,-3-4-89-16,-5-2-114 15,-8 2-362-15</inkml:trace>
  <inkml:trace contextRef="#ctx0" brushRef="#br0" timeOffset="273.95">7486 14916 795 0,'0'0'166'0,"0"0"-95"15,0 0 94-15,0 0-16 16,85-12-49-16,-54 4-9 16,3-2 24-16,1 1-46 15,-4 1-44-15,-3 1-12 16,-1-1-10-16,-3 4-3 0,2 0-72 15,8-1-111 1,-4 5-349-16,-5-2-428 0</inkml:trace>
  <inkml:trace contextRef="#ctx0" brushRef="#br0" timeOffset="550.34">8148 14793 413 0,'0'0'681'16,"0"0"-578"-16,0 0-67 15,0 0 19-15,106 0 18 16,-72-5-11-16,-2 0-15 15,-1 2-21-15,-3 0-15 16,-4 3-11-16,-6 0-29 16,-5 3-97-16,-8 8-375 15,-2 3-40-15</inkml:trace>
  <inkml:trace contextRef="#ctx0" brushRef="#br0" timeOffset="782.32">8268 15018 1179 0,'0'0'285'15,"0"0"-219"-15,0 0-45 16,0 0 83-16,0 0 62 16,89 0-28-16,-56-3-56 15,2-4-26-15,-3 2-28 16,-4 0-18-16,-5 1-10 15,-6 3 0-15,-1-1-1 16,0-1-62-16,-6 2-179 16,-2 0-508-16</inkml:trace>
  <inkml:trace contextRef="#ctx0" brushRef="#br0" timeOffset="1555.02">9021 14534 552 0,'0'0'795'0,"0"0"-663"16,0 0-99-16,0 0-5 15,0 0 46-15,0 0 31 16,0 0-55-16,-84 44-39 16,71-26-3-16,1 4-7 15,0 5 0-15,3 3 7 16,3 2-8-16,4 2 0 16,2 5 1-16,2 2 8 15,13 1-1-15,10 2 3 16,5-1 5-16,6-6-6 15,1-4-9-15,5-6 10 16,-2-9-10-16,1-7 4 0,0-7-4 16,-2-4-2-16,-3-4-5 15,-2-11-34-15,-4-9 33 16,-6-1 7-16,-6-1 0 16,-11 1 2-16,-7 0 4 15,0 5 2-15,-12 6 13 16,-12 8 29-16,-6 6 42 15,-5 0-50-15,-4 9-23 16,2 14-4-16,4 2-12 16,6 6-3-16,7 13-107 15,7-6-236-15,6-6-774 0</inkml:trace>
  <inkml:trace contextRef="#ctx0" brushRef="#br0" timeOffset="5398.3">6078 14568 1071 0,'0'0'280'16,"0"0"-202"-16,0 0-46 15,0 0 86-15,0 0 90 0,0 0-51 16,0 0-82-16,-50-42-17 16,34 41-8-16,-3 1-15 15,-4 0-24-15,-5 0-11 16,0 11 1-16,-4 7 0 15,-2 7-1-15,6 7 0 16,-1 2 0-16,4 3 0 16,7 3-1-16,8-1 1 15,5 2 0-15,5 1-1 16,2 4 1-16,14 3-1 16,10 0 0-16,5 3 0 15,9-4-1-15,-1-2 2 16,3-5 0-16,-1-9 0 0,0-7-1 15,-1-10 0-15,0-10 1 16,-1-5 0 0,1-1 1-16,-1-14 24 0,-3-5-7 15,-2 0-12-15,-3 0 2 16,-4 3 2-16,-7 2-9 16,-1 5-1-16,-8 2 0 15,-3 5 1-15,-3 1-1 16,-2 2 1-16,-3 0-2 15,3 0-29-15,8 3-66 16,-3 6-94-16,0-1-521 0</inkml:trace>
  <inkml:trace contextRef="#ctx0" brushRef="#br0" timeOffset="20858.27">5545 11386 613 0,'0'0'150'0,"0"0"-91"16,0 0 61-16,0 0 52 15,0 0-39-15,-1 0-62 16,1 0-39-16,0 0 3 16,0 0 11-16,0 0 2 15,0 0 5-15,0 0 2 16,0 0-1-16,-2 0-15 15,1 0-14-15,-2 0-15 16,0 10-3-16,3 1 2 16,0 4 6-16,0 2-5 0,0 8 5 15,0 5 5-15,0 10-1 16,10 8 12-16,-2 7-6 16,1 7-14-16,1 2-3 15,-1 3-7-15,2 0 1 16,-1-4-1-16,-3-1 8 15,1-8-8-15,-5-7-1 16,3-5 1-16,-3-9 10 16,1-4-11-16,-1-9-1 15,-1-5 1-15,-1-5 0 16,1-4 0-16,-2-4 0 16,0-2-15-16,0 0-68 15,0-4-124-15,-8-11-143 16,-5 0-659-16</inkml:trace>
  <inkml:trace contextRef="#ctx0" brushRef="#br0" timeOffset="21197.51">5450 12022 895 0,'0'0'204'16,"0"0"-150"-16,0 0-30 16,0 0 86-16,0 0 16 15,0 0-31-15,0 0 17 16,71-43 6-16,-36 37-49 0,4 2-40 16,4 2-7-16,0 2-5 15,3 0-3-15,-2 0 24 16,-4 0-9-16,0 3-11 15,-4 3-8-15,-8-1-5 16,-3 3-5-16,-6-4 0 16,-5 0 0-16,-3-1-1 15,-5-2-17-15,-3-1-136 16,-3 0-238-16,0-3-359 0</inkml:trace>
  <inkml:trace contextRef="#ctx0" brushRef="#br0" timeOffset="21548.42">5808 11540 1175 0,'0'0'190'15,"0"0"-146"-15,0 0-34 16,0 0-3-16,0 0 22 16,0 0-4-16,0 0-2 15,37 104 34-15,-25-64 39 0,2 5-4 16,0 6-18 0,-3 5-17-16,4 1-23 0,-6-3-11 15,0-1-9-15,-2-5-4 16,-1-8-9-16,0-5 0 15,0-7 5-15,-3-7-5 16,0-4-1-16,0-8-52 16,-3-3-178-16,0-4-257 15,0-2-677-15</inkml:trace>
  <inkml:trace contextRef="#ctx0" brushRef="#br0" timeOffset="22128.95">6081 12083 1035 0,'0'0'193'0,"0"0"-136"16,0 0 36-16,0 0 10 15,0 0 20-15,89 24-15 16,-65-24-25-16,0-2-8 15,-2-7 0-15,-4-2-12 16,-3-2-33-16,-1 0-15 16,-7-2-3-16,-1 0-1 15,-5 0-2-15,-1-1 5 16,0-1-3-16,-7 0-3 16,-6 0-1-16,-5 0-7 0,0 1-1 15,-3 2 0-15,-1 3-16 16,2 6-3-16,1 5-10 15,1 0-13-15,3 0 15 16,0 13 4-16,5 6 5 16,2 5 0-16,2 8 18 15,3 1-10-15,3 3 5 16,0-1 6-16,0 1 0 16,9-5 0-16,5-1 0 15,2-5 1-15,5-2 0 16,1-7 0-16,5-3 7 15,0-3 4-15,0-5 19 16,-2-1 23-16,2-4-4 16,-6 0-6-16,0 0-12 0,-2 0-1 15,-5 0-3-15,-1-4-7 16,-4 3-12-16,-3-1-8 16,0 1 0-16,3 1 4 15,-5-1-5-15,1-1-1 16,5-4-37-16,-2 1-137 15,2 1-375-15</inkml:trace>
  <inkml:trace contextRef="#ctx0" brushRef="#br0" timeOffset="23028.01">6749 11880 1257 0,'0'0'300'16,"0"0"-247"-16,0 0-39 15,0 0 33-15,0 0 43 16,0 0-43-16,0 0-34 16,-1 0-12-16,9 0 10 15,4 0 23-15,6 0 3 16,3 0-4-16,5 1-12 16,2-1-15-16,2 0 3 15,1 0-1-15,-1 0-2 16,0 0-4-16,-5 0-1 15,0 0 1-15,-8 0-1 0,2 2 0 16,-8 1 0-16,-4-2 1 16,-1 1-1-16,-3-2 8 15,-3 2-8-15,0 0-1 16,0 3 1-16,0 3 8 16,-9 7-8-16,-3 1 1 15,-3 4-1-15,-1 4 0 16,-3 3-1-16,-1 4-1 15,1-2-13-15,-2 4 13 16,7-3 0-16,1-1 0 16,1-2 1-16,3-4-1 15,6-3 0-15,0-3 1 0,1-4-1 16,2-6-6 0,0 2 6-16,0-6-5 0,2 1 5 15,4-2-7-15,5 1 8 16,0-2 0-16,0 1 1 15,1 0 0-15,4-2 0 16,-1 3 9-16,6-3-2 16,0 0 5-16,0 0-4 15,3 0-8-15,-2 0 15 16,2 0-6-16,-6 0-3 16,0 0-1-16,-6-3-5 15,-2 3 0-15,-6 0-1 16,-2-2 1-16,1 2-1 0,-3-2-29 15,0-1-43 1,-3-7-73-16,-10 0-193 0,-2 1-902 0</inkml:trace>
  <inkml:trace contextRef="#ctx0" brushRef="#br0" timeOffset="23315.8">6825 12090 637 0,'0'0'535'16,"0"0"-470"-16,0 0-33 0,0 0 84 15,0 0 15-15,0 0 17 16,91-3-21-16,-66 1-55 15,-5-1-33-15,5 0-24 16,-4 0-6-16,-3 2-8 16,3-2-1-16,-2-1 0 15,6 2-218-15,-5 0-291 16,-4 0-629-16</inkml:trace>
  <inkml:trace contextRef="#ctx0" brushRef="#br0" timeOffset="23594.22">7322 12031 15 0,'0'0'1162'0,"0"0"-1022"15,0 0-98-15,0 0 5 16,0 0 46-16,0 0-12 16,101 6-5-16,-81-6-30 15,0 0-24-15,-3 0-14 16,-2 0-8-16,-5 0-20 0,-4 0-119 16,-3 0-414-16,-3 4-305 15</inkml:trace>
  <inkml:trace contextRef="#ctx0" brushRef="#br0" timeOffset="23808.5">7396 12213 884 0,'0'0'599'0,"0"0"-535"16,0 0-42-16,0 0 55 15,0 0 72-15,96 0-70 16,-68-4-48-16,0-1-18 16,-5-2-6-16,-4 3-7 0,-1-2-28 15,-4 3-141-15,-5-2-320 16</inkml:trace>
  <inkml:trace contextRef="#ctx0" brushRef="#br0" timeOffset="25019.44">7953 11861 967 0,'0'0'531'15,"0"0"-480"-15,0 0-35 16,0 0 83-16,0 0 27 16,0 0-56-16,0 0-25 0,-33-11-23 15,28 7 10 1,2-2 14-16,0 0-7 0,-1 0-5 15,3-1-16-15,-1-2-4 16,2 1-8-16,0-2-4 16,0 1-1-16,0-1 0 15,0-1 0-15,0 1-1 16,7-1 0-16,1 0 1 16,1 1-1-16,0-2 0 15,3 3 0-15,-2-2 0 16,2 3 0-16,0 2-1 15,0 1 1-15,4 2 0 16,-2 3-6-16,5 0 6 16,0 0 0-16,-2 0 1 15,2 8-1-15,-2 2 0 16,-1 3 0-16,-1 2 0 16,0 1 0-16,-3 2 0 0,0 5 1 15,-6 3 8-15,-2 5-9 16,-4 1 0-16,0 1 0 15,0 4 0-15,-10-3 6 16,-5 3-6-16,0 1-1 16,-4-5 1-16,-2-3 0 15,4-1 0-15,-5-6 1 16,4-4 0-16,2-3-1 16,-2-7 1-16,7 0 0 15,2-5 0-15,1-2-1 0,3-2 1 16,-1 0-1-16,3 0-21 15,3-3 1-15,-3-6 2 16,3-2 0-16,0 0 5 16,0-1 12-16,6-1-1 15,8 0 1-15,0 2 0 16,4 2 0-16,2 3 1 16,2 3 0-16,5 3 1 15,-2 0 0-15,1 2 6 16,1 7 2-16,-1 2-2 15,0 1-5-15,-4-4 9 16,2-2-11-16,-5-1 1 16,2-3-1-16,0-2 5 15,-1 0-5-15,2 0 0 16,-3 0 1-16,-2-10 5 0,-3-4 11 16,-3-6 4-16,-5-2-2 15,0-3-7-15,-4-3-11 16,-2 2-1-16,0 1-28 15,-11-3-92-15,-1 6-253 16,-4 5-1025-16</inkml:trace>
  <inkml:trace contextRef="#ctx0" brushRef="#br0" timeOffset="26925.26">9987 11884 836 0,'0'0'298'0,"0"0"-168"16,0 0-49-16,0 0 38 16,0 0 9-16,0 0-43 15,0 0-37-15,-12-73 12 16,8 59-11-16,-2-3-12 15,3 0-15-15,-2-3-12 16,1-1-4-16,-2-3-6 16,0 2 0-16,3-2-2 0,0 7-4 15,0 0 0-15,2 4-4 16,-1 3 1-16,2 4 8 16,-1-1-1-16,1 4 2 15,0 3 0-15,0-1-1 16,0 1 0-16,0 0-6 15,0 0-5-15,0 0-28 16,0 0-46-16,0 0 19 16,0 6 53-16,0 3 12 15,3 4 2-15,3 3 0 16,5 5 0-16,0 4 1 16,4 5 0-16,3 6 0 15,1 1 0-15,2 6 1 0,3 3-1 16,1 0 0-16,-1 1 0 15,0-2 0-15,-6-4-1 16,0-4 1-16,-5-6 7 16,-1-6-8-16,-6-3 0 15,2-5 1-15,-5-3 0 16,-2-5-1-16,1 1 0 16,-2-4 2-16,0 0-2 15,0-1 8-15,0-2-8 16,-11 0 0-16,2-2 0 15,-6 1 0-15,-1-2 0 16,-4 0 1-16,1 0-1 16,1 0 1-16,0-3 9 0,2 0-9 15,1 0 0 1,3 0 0-16,0-1 8 0,5 1-7 16,-1 2 11-16,2 0 1 15,4 1 4-15,1 0-1 16,-1 0 7-16,2 0 2 15,0 0-7-15,0 0-18 16,0 0 0-16,5 0 0 16,9 0 10-16,3 0-4 15,6 0 0-15,4 0 2 16,1 0 4-16,2 0 30 16,4-2-7-16,-4-1-9 0,-3 3-7 15,-3-3 3 1,-5 3-12-16,-5 0-10 0,-1 0 6 15,-6 0-6-15,-1 0 0 16,-1 0-1-16,-2 0-8 16,3 0-62-16,0-4-189 15,-3 1-403-15</inkml:trace>
  <inkml:trace contextRef="#ctx0" brushRef="#br0" timeOffset="27774.43">10597 11901 199 0,'0'0'981'0,"0"0"-794"16,0 0-72-16,0 0 71 15,0 0-46-15,0 0-70 16,0 0-43-16,-31-8-19 0,20 8-2 15,-2 0-4 1,-2 0-1-16,-1 5-1 0,1 3 0 16,0 5-1-16,1 1 1 15,1-3-6-15,4 4 5 16,3-2-6-16,0-1 0 16,3 0 5-16,-1-1-4 15,4 0-1-15,0-3 7 16,0 1-2-16,0-2 1 15,10-1-8-15,-1 0 8 16,2-4-6-16,2 1 7 16,1-3 0-16,0 0-1 0,3 0 1 15,-1 0 0 1,1 0-1-16,2 0 2 0,0 0-1 16,-2 0 1-16,2 0 4 15,-2 0-5-15,0 2-2 16,1 1 2-16,-3-1 0 15,3 3 0-15,-1 0-1 16,0 2 1-16,0 2 0 16,-1 0 0-16,-2 2 0 15,-4-1 0-15,-1 3 1 16,-4 0-1-16,-5 1 0 16,0 3 0-16,0 0 0 15,-5 3 0-15,-7-3 0 16,0 0 0-16,-3-5-1 15,-4-1 1-15,0-4 0 0,-4-2 1 16,-1-5 9-16,-3 0 3 16,2 0 2-16,0-6 44 15,5-2-5-15,1-1-26 16,5 1-15-16,3 1 6 16,3 1-1-16,4 3 1 15,1 2-10-15,3 1-9 16,0-2 0-16,0 2-28 15,0 0-65-15,0-7-176 16,9 2-8-16,0-2-391 0</inkml:trace>
  <inkml:trace contextRef="#ctx0" brushRef="#br0" timeOffset="28696.34">10936 11669 940 0,'0'0'344'0,"0"0"-249"16,0 0-52-16,0 0 7 15,0 0-1-15,0 0-14 0,0 0-15 16,12-2 12 0,-3-1 19-16,3 0 2 0,1-1-8 15,4 1-13-15,2 0-13 16,2 0-7-16,0 3-5 15,0-1-5-15,-1 1 6 16,-3 0-7-16,2 0-1 16,-5 0 1-16,-1 5 0 15,-4 3 1-15,-3 0 11 16,-3 0-12-16,-1 1 7 16,-2-1-7-16,0 3 0 15,-5-1 0-15,-7-1 0 16,0 3-1-16,-1-1 0 15,-2 0 0-15,0 3 2 16,1-2-2-16,0-1 1 0,1 3 0 16,2 0-1-16,0-2 0 15,4 1 0-15,1 0 0 16,0-1 0-16,3-3 0 16,0 1 0-16,3-3 0 15,0-1-1-15,0-2-7 16,0-1 8-16,3 0 0 15,3-3-1-15,1 0 1 16,1 0 0-16,1 0 1 16,2 0 0-16,0-8 0 15,3 2 12-15,0-1-5 16,0 0-7-16,4 1 0 16,-2 2 0-16,1 3 2 15,-1 1-2-15,-1 0 0 16,0 0 1-16,-3 0-1 0,0 1 0 15,-1 2 0-15,0-2 0 16,0-1 15-16,0 0 9 16,-2 0 8-16,-1-5 14 15,1-6-47-15,-3-7-15 16,-2 2-168-16,-4 0-535 0</inkml:trace>
  <inkml:trace contextRef="#ctx0" brushRef="#br0" timeOffset="41296.54">9799 12071 20 0,'0'0'745'0,"0"0"-568"15,0 0-112-15,0 0 7 16,0 0 42-16,0 0-7 16,0-3-41-16,0 3-29 15,0 0-12-15,0 0 0 16,0 0 2-16,0 0 2 16,0 0-7-16,0 0-4 15,0 0-10-15,0 0-6 0,0 7 4 16,0 3 1-16,0 2-6 15,0 3 1-15,3 2 4 16,2 2-6-16,2 3 1 16,2 2 6-16,0 6-6 15,0 3 0-15,1 3 0 16,-1 0 0-16,-1-1 6 16,-2-2-6-16,3 0 0 15,-3-5 0-15,-2-4-1 16,-1-5 1-16,2-2-1 15,-2-5 1-15,-2-4 0 16,2 1 0-16,-1-5-1 16,0 2 0-16,0-3 0 0,-2 1 0 15,0-2 1 1,1-1 0-16,-1-1-1 0,0 1 1 16,0-1-1-16,0 0 1 15,0 0 1-15,0 0 9 16,2 0-2-16,-2 0-8 15,0 0 6-15,0 0-5 16,0 0-1-16,0 2 6 16,0-2-6-16,3 0-1 15,0 0 9-15,2 1 12 16,-1 1 8-16,2-2-10 16,3 1 4-16,0-1 19 15,3 0-15-15,4 0-13 16,1 0 24-16,5 0-8 0,0-3 11 15,4-2 1-15,2-4-6 16,0 0-2-16,2-1-4 16,0 2-17-16,-3-1-3 15,0 0-2-15,0 1-7 16,-5-1 9-16,5 1-9 16,-2 1 0-16,-1-1 7 15,0 3-2-15,1-1 0 16,2 3-6-16,0 0 10 15,1-1-2-15,2 1-1 16,0 1-5-16,0 0-1 16,-2 1 9-16,0-1-9 15,1 0 0-15,-4 1 0 0,5 1 0 16,-1 0 1-16,0 0-1 16,3 0-1-16,-4 0 1 15,3 0 0-15,1 0-1 16,-1 0 1-16,2 1 0 15,2 1-1-15,0 1 0 16,-4-1 1-16,3 0-1 16,-2 0 0-16,-4-2 0 15,-1 0 0-15,0 0 0 16,-5 0 0-16,-1 0 1 16,-2 0-1-16,-4 0 2 15,0 0-1-15,-3 0-1 16,-3 0 1-16,0 0-1 0,-3 1 1 15,-3 1 12 1,2 0 2-16,-4-2 2 0,1 0 0 16,-2 0-4-16,0 0 2 15,1 0-2-15,-1 0-5 16,0 0-7-16,2 0 6 16,-1 0-6-16,1 0 0 15,-1 0 0-15,2 0 1 16,0 0-1-16,-2 0 1 15,2 3-1-15,0-3 5 16,-1 0-6-16,1 0 1 16,-2 0-1-16,2 2 1 0,-1-2 0 15,-1 0-1-15,1 0 1 16,-2 0-1 0,3 0 1-16,-3 0-1 0,0 0 0 15,4 0 0-15,-4 0 0 16,0 0-1-16,2 0 0 15,-1 0 1-15,1-2 19 16,-1-5-6-16,1-3-1 16,1-5-4-16,-2-5-7 15,-1-3 0-15,0-5 1 16,0-2-2-16,0-2 7 16,0-3-7-16,0 3 0 15,0 2-2-15,-3 5 1 0,2 5-6 16,-1 3 7-1,1 4 1-15,1 4-1 0,0 4 1 16,0 2-1-16,0 0 0 16,0 3 1-16,0 0-1 15,0 0 0-15,0 0-1 16,0 0-9-16,0 0 9 16,0 0 2-16,0 0-1 15,0 0 0-15,0 0 0 16,0 0 0-16,0 0 0 15,0 0-1-15,0 0-6 16,0 0-38-16,0 0-77 16,-3 0-169-16,-3 6-209 15,3 4-833-15</inkml:trace>
  <inkml:trace contextRef="#ctx0" brushRef="#br0" timeOffset="56598.39">20817 13726 110 0,'0'0'231'0,"0"0"-81"16,0 0-23-16,0 0-19 15,0 0 10-15,2-2 18 16,-2 2-32-16,0 0-20 0,0 0-19 15,0 0-4-15,0 0-12 16,0 0-11-16,0 0-5 16,0 0-8-16,0 0-5 15,0 0-9-15,0 0-1 16,0 0 3-16,0 0-4 16,0 0-2-16,0 0-6 15,0 0 5-15,0 0-5 16,0 9 2-16,0 1-2 15,0 2 1-15,0 4-1 16,0 1 1-16,0 3 4 16,0 4-5-16,0 2 7 15,2 2-7-15,2 3 1 0,1-1-1 16,1 1 0-16,2-1 6 16,0-1-6-16,-1 0-1 15,1 1 1-15,1-4 1 16,-3 2-1-16,1-3 1 15,-2-3-1-15,-1-3 6 16,0-3-6-16,-1-3 11 16,0-3 5-16,-1 1 6 15,0-5 8-15,-2-1-12 16,1-2-9-16,-1-3-1 16,0 2-8-16,0-2 5 15,2 0 1-15,-2 0 2 0,0 0 4 16,0 0 7-16,0 0 5 15,0 0 0-15,0 0-3 16,0 0-2-16,1 0-1 16,2 0 0-16,0 0 2 15,6 0 17-15,0 0-7 16,0 0-11-16,4 0-4 16,-1 0-7-16,3 0 8 15,0 0-8-15,3 0 3 16,-3 0-11-16,3 0 0 15,0 0 5-15,2-2 3 16,3 1 3-16,-1 1 0 16,4-2 1-16,1 0-4 0,1-1 1 15,2 0 6 1,-1-1-4-16,3-3 3 0,1 2-6 16,0-2 3-16,1 0-4 15,0 0-2-15,2 0-5 16,-2 1 5-16,0-1-5 15,1 4-1-15,-2-2 0 16,-1 1 1-16,1 1 0 16,2 1 0-16,0 0 0 15,1-1 0-15,0 1 0 16,1 2 4-16,1-1-5 16,2-1 0-16,-3 1 0 15,0 0 0-15,-1 1 0 0,-1 0 0 16,-3 0 0-1,-3 0 0-15,-2 5 0 0,-5 2 0 16,-4-2 0-16,-3-1 0 16,-4-1 1-16,-3-1 0 15,-2 1 0-15,-3-3 8 16,0 0-3-16,-1 2 5 16,-1-2-4-16,1 0 5 15,-1 0-5-15,-1 0-5 16,2 0-1-16,-2 0 1 15,2 0 3-15,-2 0-3 16,0 0-4-16,2 0 2 16,-2 0-2-16,0 0-17 15,0 0-37-15,1 0-70 0,1 0-70 16,-2 0-55-16,1-5 31 16,1-9-110-16,-1 1-30 15,1-3-236-15</inkml:trace>
  <inkml:trace contextRef="#ctx0" brushRef="#br0" timeOffset="58280.05">22227 13752 611 0,'0'0'139'0,"0"0"-47"15,0 0 46-15,0 0 61 16,0 0-34-16,0 0-79 16,0 0-31-16,0-77-1 15,0 74 17-15,0 1 14 16,0 2-14-16,0 0-12 15,0 0-10-15,0 0-6 16,0 0 1-16,0 6-24 16,0 8-9-16,0 6-5 15,2 7-5-15,2 5 6 16,5 9-6-16,0 4 6 16,2 5-6-16,0 0 0 0,0-4 0 15,-2-2 0-15,1-5 0 16,-4-6 0-16,0-5 12 15,-1-7 4-15,-2-2-6 16,0-6-5-16,1-2-5 16,-3-6 0-16,-1-1 0 15,2-4 1-15,-2 0 6 16,0 0 4-16,0 0 16 16,0-3 41-16,0-10-36 15,-3-5-26-15,-3-3-6 16,0-3 0-16,0-5 0 15,2 2 0-15,-1-3-1 16,2 0 1-16,-3 1-1 0,3-1 0 16,0 0 0-16,0 4 0 15,0-2 0-15,0 6 0 16,0 3 0-16,0 5 0 16,2 2 0-16,1 7 0 15,0 0 0-15,-2 5 1 16,2 0-1-16,0 0-6 15,0 0-1-15,0 10 0 16,0 7 7-16,0 9 0 16,0 7 0-16,0 7 0 15,6 3 3-15,0 3-3 16,2-2 1-16,-1-3-1 16,-1-5 0-16,-1-4 1 15,-1-5-1-15,-1-4 2 0,0-8-2 16,0-5 1-16,-1-4-1 15,-2-3 1-15,1-3 5 16,-1 0-5-16,0 0 18 16,0 0 10-16,0 0 6 15,0 0 1-15,0 0 2 16,0 0-2-16,-7 0-15 16,-4 0-14-16,-4 0-6 15,-1 0-1-15,-3 0 1 16,-4 0 1-16,1 0-2 15,-5 0 1-15,-2 3 8 0,-2 2-8 16,-2 0-1 0,-1-1 2-16,-1 1 4 0,-1 0-5 15,-2-1 0-15,1 1 7 16,1 0-8-16,-2-1 2 16,2 1-1-16,0 0 0 15,-2-1 1-15,2-2-1 16,-2 2-1-16,1-2 1 15,-1 1-2-15,2 0 0 16,2 2 1-16,-1-1 1 16,2 0-1-16,1 2-1 15,1-1 1-15,1 0 1 16,0 0 1-16,2 0-1 16,1 0-1-16,-3 0 1 15,3 0-1-15,-1-1 0 0,1 1 0 16,0 0 1-16,2 0-1 15,-2 2-1-15,2-2 0 16,1-1 1-16,1 1 0 16,3 0 0-16,5-4 0 15,3 1 0-15,3-1 0 16,4-1 1-16,2 0-1 16,3 0 0-16,0 0 1 15,0 0-1-15,0 0 0 16,0 0 0-16,0 0 0 15,-1 0-1-15,1 0 1 16,0 0 0-16,0 0 0 0,0 0-1 16,0 0-13-16,0 0 5 15,0-6 9-15,0-6 6 16,0-7-6-16,-2-1-2 16,2-7 2-16,-1 1-1 15,-2-4 2-15,2 1-2 16,-1-2 1-16,-1 0-1 15,2-1 1-15,-2 4 0 16,0 1 4-16,0 4-4 16,-1-1 0-16,1 3 0 15,0 1 6-15,-1 1-5 16,3 4-1-16,-1 2 1 16,1 0 0-16,1 3 0 15,-2 2 0-15,2 2-1 16,-1-1 1-16,1 2 0 0,0 0 0 15,0 0 0-15,0 2-1 16,0 1 0-16,0 2 0 16,0 0-4-16,0 0 4 15,0 0 0-15,0 0 0 16,0 0-1-16,0 0-1 16,0 0-4-16,0 0 5 15,0 0 0-15,0 0-1 16,0 0-10-16,0 0-1 15,0 0-52-15,0 0-61 16,11 0-174-16,5 2-86 16,-2 6-717-16</inkml:trace>
  <inkml:trace contextRef="#ctx0" brushRef="#br0" timeOffset="59826.16">21146 14634 451 0,'0'0'501'0,"0"0"-352"16,0 0-18-16,0 0-8 15,0 0-17-15,0 0-8 16,0 0-5-16,0-11-14 16,0 11-14-16,0 0-15 15,0 0-2-15,0 0 10 16,0 2-19-16,0 7-26 15,0 7-5-15,0 4-8 16,0 5 6-16,-2 5-5 0,2 5 0 16,0 5 10-1,0 4-5-15,0 3-4 0,0 1 5 16,6-3-4-16,-1-2-2 16,1-5 0-16,-2-8 0 15,1-2 0-15,-1-7 0 16,-1-6-1-16,0-2 1 15,0-5 0-15,-2-1-1 16,1-4 1-16,-2-3-1 16,0 0 1-16,1 0-1 15,-1 0-15-15,2 0-109 16,-2-15-69-16,0-1-97 16,0 1-445-16</inkml:trace>
  <inkml:trace contextRef="#ctx0" brushRef="#br0" timeOffset="60224.27">21120 14977 325 0,'0'0'699'16,"0"0"-576"-16,0 0-4 15,0 0 3-15,0 0-26 16,0 0-57-16,0 0-25 15,-3-8 1-15,9 6 46 0,6 1 47 16,5 0-1 0,2-2-17-16,5 3-18 0,4-3-21 15,2 0-18-15,2 0-1 16,0 0-13-16,1-2-4 16,-1-1 25-16,-3 3-6 15,0-3-8-15,-4 4-5 16,-4-3-8-16,-5 4 0 15,-1-2-5-15,-6 2-7 16,-3 1 5-16,-3-2-5 16,0 2 1-16,-2 0-1 15,-1 0 0-15,0 0 1 16,0 0-2-16,0-3-1 16,0 2-57-16,0-6-77 15,0 2-224-15,-7-3-239 0</inkml:trace>
  <inkml:trace contextRef="#ctx0" brushRef="#br0" timeOffset="60622.34">21402 14567 694 0,'0'0'338'0,"0"0"-184"15,0 0-78 1,0 0-40-16,0 0 57 0,0 0 3 16,0 0 4-16,2 103 34 15,4-60-19-15,2 8-12 16,0 4-8-16,-2 1-29 15,0-1-20-15,-1-3-21 16,0-9-5-16,0-9-5 16,-2-6-9-16,0-6-5 15,1-5 0-15,-2-3 0 16,1-8 0-16,-1 1-1 16,-1-6-10-16,1-1-33 0,1 0-102 15,1 0-70 1,3-17 0-16,1 1-306 0,-2 1-292 0</inkml:trace>
  <inkml:trace contextRef="#ctx0" brushRef="#br0" timeOffset="61409.93">21613 14982 664 0,'0'0'312'16,"0"0"-153"-16,0 0-29 16,0 0-24-16,0 0-10 15,0 0-5-15,0 0 8 0,17 0-10 16,-9 0 6-16,-2 0-29 16,3 0-16-16,1 0 3 15,1 0-10-15,-2-3-12 16,2-3-9-16,-1-1 8 15,-3-1-17-15,1-3 0 16,-3 0-11-16,-2 1 5 16,-1 0-5-16,-2-2 4 15,0 0-6-15,0 3 1 16,-6-2 0-16,-3 3 0 16,0 2 5-16,-2 0-6 15,1 1-2-15,0 4 1 16,1 1-11-16,-1 0-3 0,0 0 0 15,1 0 9 1,1 6 5-16,0 3 0 0,2-1 0 16,0 3 0-16,1 1 0 15,2 1-8-15,2 1 9 16,-2 0 0-16,3 3-1 16,0 0 1-16,0 2 1 15,3-1-1-15,5 3 1 16,-1-5 0-16,2 2-1 15,1-2 1-15,-1-1 0 16,1-2 1-16,0-1-1 16,-1-3 0-16,0 0 5 15,1-4-5-15,-1 0 13 16,2-3 6-16,-4-2 13 16,3 0 8-16,-1 0-23 0,2 0-11 15,1 0 5-15,0-5 6 16,1-2 0-16,-2 0-1 15,1 2 1-15,-1 1-2 16,-3 2-2-16,-2-1-4 16,-3 3 2-16,0 0-11 15,-1 0 14-15,-2 0-6 16,2 0-8-16,-2 0 7 16,0 0-7-16,2 0 6 15,-2 0-6-15,0 0-1 16,0 0-1-16,0 0 1 15,0 0-10-15,1 0-27 0,1 0-49 16,5-5-69-16,-1-1-241 16,0 0-470-16</inkml:trace>
  <inkml:trace contextRef="#ctx0" brushRef="#br0" timeOffset="68866.97">9956 14995 823 0,'0'0'737'16,"0"0"-620"-16,0 0-94 16,0 0-1-16,0 0 61 0,0 0 6 15,3-7-36-15,13 6-12 16,5 0 20-16,6-1 1 15,4 1-16-15,5 1-11 16,4-1-14-16,2-2-8 16,0 3-4-16,0-2-7 15,-8 2-1-15,0 0 0 16,-7 0 1-16,-5 0-2 16,-8 0-18-16,-2 0-60 15,-6 6-98-15,-6 8-120 16,0 0-39-16,-3 0-485 0</inkml:trace>
  <inkml:trace contextRef="#ctx0" brushRef="#br0" timeOffset="69115.59">10159 15132 1169 0,'0'0'278'0,"0"0"-204"16,0 0-66-16,0 0 34 16,0 0 102-16,0 0-31 15,0 0-56-15,101-3-34 16,-77-1-8-16,-3 3-14 16,-2 0 1-16,-2 1-2 15,-4-2-37-15,5-2-153 16,-6-1-181-16,-3-1-610 0</inkml:trace>
  <inkml:trace contextRef="#ctx0" brushRef="#br0" timeOffset="69992.8">10421 14764 1179 0,'0'0'227'0,"0"0"-218"15,0 0-3-15,0 0 29 0,0 0 8 16,0 0-14-16,12 88-1 16,-6-50 58-16,2 8 35 15,1 8-50-15,2 5-28 16,2 7-23-16,1-1-11 15,-2 0-2-15,-1-5-5 16,-1-7-2-16,-2-11 1 16,-4-15 0-16,-1-7 1 15,-1-9-1-15,-1-8 5 16,-1-3-5-16,0 0 14 16,0-3 96-16,0-11-76 15,0-8-13-15,0-9 3 0,-7-10-7 16,-2-6-8-16,-3-5-4 15,0-6-5-15,-2-1 0 16,-2-2-1-16,5 2 1 16,-2 3 0-16,1 5 0 15,-1 6 1-15,5 8 4 16,-1 7-6-16,3 8 7 16,-1 6 8-16,1 2 10 15,3 5 12-15,0 5 9 16,0 1-9-16,3 3-21 15,0 0-15-15,0 0-1 16,0 0-7-16,8 10-1 16,6 4 8-16,6 8 1 0,5 2 0 15,2 5 0 1,9 3-1-16,0 7 0 0,5 0 1 16,3 4-1-16,0 3 2 15,0-2-2-15,-4-1 1 16,-3-4-1-16,-6-3 0 15,-5-2 0-15,-8-3 1 16,-2-1 1-16,-7-1-2 16,-3-3 1-16,-4-2 5 15,-2-2-5-15,0-1-1 16,-14-3 8-16,-5-2 1 16,-8 0-8-16,-1-5 1 15,-5-1-1-15,0-2 11 16,2-4-5-16,2-1 8 15,6-2 10-15,4 0 2 0,3-1-10 16,6 2-7-16,2-2-9 16,5 1 5-16,-1-1-5 15,4 0 0-15,0 2-1 16,0-2 0-16,0 0-6 16,0 0-8-16,0 1-41 15,15-1-39-15,13 0-68 16,-3 0-381-16,0-7-561 0</inkml:trace>
  <inkml:trace contextRef="#ctx0" brushRef="#br0" timeOffset="70745.17">11355 14642 652 0,'0'0'507'0,"0"0"-371"15,0 0-14-15,0 0 22 16,0 0 33-16,0 0-45 16,0 0-29-16,-3-5-26 0,3 5-17 15,0 0-21-15,0 0-11 16,0 1-5-16,0 11 4 15,0 5-1-15,5 7-2 16,1 5-9-16,1 8 0 16,2 6-5-16,-2 6 17 15,1 4-8-15,2 6-12 16,-2 0 1-16,-2-1-7 16,-3-3 0-16,0-5 0 15,-2-4 0-15,1-9 1 16,-2-5-1-16,1-8-1 15,2-6 1-15,-2-4 1 16,1-2-1-16,-1-6-1 0,-1-1 1 16,0-3 0-16,2-1-1 15,-2 2 0-15,0-3 0 16,0 0 0-16,0 0-1 16,0 0-39-16,0-9-53 15,0-4-102-15,0-8-154 16,0 3-189-16,-3 1-449 0</inkml:trace>
  <inkml:trace contextRef="#ctx0" brushRef="#br0" timeOffset="71127.39">11360 15163 755 0,'0'0'354'16,"0"0"-257"-16,0 0-28 15,0 0 44-15,0 0-18 16,0 0-40-16,0 0 48 16,19-6 1-16,-4 6 10 15,6 0-6-15,2 0-1 16,4 0-35-16,5 0-23 16,3 1-14-16,3 3 41 15,2-3-17-15,3 1-16 16,-4-2-12-16,-1 0-6 15,-3 0-7-15,-4 0-6 16,-5 0-2-16,-4 0-2 16,-4 0-2-16,-6 0-5 0,-3 0 6 15,-3 0-6-15,-3 0-1 16,-2 0 1-16,-1 0 0 16,0 0-1-16,0 0 0 15,0 0-12-15,0-2-46 16,0-4-65-16,0-1-72 15,0-2-316-15</inkml:trace>
  <inkml:trace contextRef="#ctx0" brushRef="#br0" timeOffset="71571.1">11700 14620 882 0,'0'0'240'15,"0"0"-153"-15,0 0 26 16,0 0 42-16,0 0-11 15,0 0-27-15,0 81-26 16,7-45 21-16,0 5-6 0,4 7-23 16,-1 6-13-16,1 2-16 15,-2 1-9-15,1-2-13 16,-1-2-9-16,0-4-7 16,-1-7-6-16,0-5-2 15,0-4-7-15,-2-7 5 16,2-3-4-16,-3-5 8 15,0-5-9-15,-2-5 0 16,0-4-1-16,-2-4 0 16,-1 0 0-16,2 0-78 15,1-10-40-15,1-14-159 16,1 2-224-16,-1 3-451 0</inkml:trace>
  <inkml:trace contextRef="#ctx0" brushRef="#br0" timeOffset="72208.67">11947 15134 776 0,'0'0'656'16,"0"0"-570"-16,0 0-59 15,0 0 23-15,0 0 81 16,0 0-19-16,0 0-34 15,48 4 28-15,-30-4-13 16,0 0-38-16,0 0-23 16,1-3-8-16,-3-6 1 15,2 0-16-15,-4-4 1 0,-4-1-4 16,-1-1-4-16,-1-2-1 16,-5-1 7-16,-3 0-7 15,0 1 7-15,-2 0-7 16,-9 2 0-16,-3 3-1 15,0-2 0-15,-4 6-1 16,0 2-13-16,1 3-6 16,-3 3 3-16,5 0-9 15,1 3 16-15,1 9 3 16,4 5 5-16,-1 4 1 16,3 1-7-16,1 4 8 15,1-3 0-15,2 3 0 16,3-2 0-16,0 1 0 0,0-1 0 15,12 0 9 1,4 0 5-16,1-1 8 0,5 0 0 16,0-4 6-16,0-2-9 15,0-1 9-15,-1-3 3 16,-3-3-8-16,1-3-1 16,0-3 8-16,-1-1 10 15,2-2-9-15,-4-1-6 16,4 0-1-16,-4 0-12 15,-3 0-3-15,-2-1-9 16,-1-2 6-16,-4 2-6 16,-1-1 0-16,-2 2 0 0,-2-1 0 15,1-3-21 1,1-1-59-16,-2-10-84 0,-1-2-206 16,0 3-968-16</inkml:trace>
  <inkml:trace contextRef="#ctx0" brushRef="#br0" timeOffset="73440.42">12257 14493 605 0,'0'0'827'0,"0"0"-723"0,0 0-72 16,0 0 14-16,0 0-6 15,0 0-16-15,0 0 19 16,9 0 23-16,-1 0 7 15,1 0 12-15,-2-1-26 16,4 1-21-16,2 0-7 16,1-2-9-16,2 1-9 15,-1-1-7-15,3 1 1 16,-2 0-5-16,0-1-1 16,-2 2 6-16,-1 0-6 15,-2 0-1-15,-4 0 1 16,-2 0-1-16,-1 0 1 0,-1 0 0 15,-1 0 5 1,-1 0-5-16,-1 0 5 0,2 0 19 16,-1 0 9-16,1 0-3 15,-1 2-8-15,1 0-2 16,-1 3-2-16,1 0 3 16,-2 1-10-16,0 0-1 15,1 4-4-15,-1 0-5 16,2 0-2-16,-2 2 7 15,1 2-1-15,-1 3-6 16,2 2 0-16,-2 0 0 16,1 4 5-16,1 1-4 15,2 2-1-15,-1 6 0 16,1 0 1-16,1 2-1 16,1 2 1-16,0 4 8 0,3 1 0 15,0 3-3-15,1 2-6 16,4 1 0-16,-1 1 7 15,2 0-6-15,-3-2-1 16,6-4 0-16,-5-3 0 16,-2-2 1-16,1-4 5 15,-3-2-6-15,-2 0 2 16,0-4 7-16,-1-3-8 16,-3-2 10-16,0-5 3 15,-1-5-3-15,1-3 1 16,-3-2-6-16,0-3-5 15,2 0 5-15,-2-1 0 16,0 1-5-16,0-4 0 0,0 1-1 16,0 1 1-16,0-2 6 15,0 1-6-15,0 1 1 16,0-1 4-16,-2 1-5 16,-3 1 8-16,-1 0 0 15,-4 1-3-15,0 1-4 16,-4 0-1-16,-4 3 4 15,-2 1-4-15,-2-1-1 16,-4 3 0-16,-3-1 1 16,-1 0 0-16,-2 0-1 15,-1-1 1-15,3-1-1 16,0 1 1-16,5-3 12 16,4 0-5-16,4-1-2 15,4 2 3-15,4-5-8 16,3 1 8-16,3-2-3 0,2-1 0 15,1 0 1-15,0 2-5 16,0-2 4-16,0 0-6 16,0 0 0-16,0 0-2 15,-9 0-54-15,3-2-113 16,-3-4-425-16</inkml:trace>
  <inkml:trace contextRef="#ctx0" brushRef="#br0" timeOffset="74138.08">10979 14629 10 0,'0'0'926'0,"0"0"-714"16,0 0-48-16,0 0-47 16,0 0-2-16,0 0 44 15,0 0-54-15,36 0-11 16,-21 0 0-16,3 0-20 15,-2 0-25-15,4 0-4 16,0-1-11-16,3-2-16 16,-1-1-5-16,5 1-5 15,-2 0-2-15,-1-1 11 16,-3 1-12-16,-3-1-4 16,-3-1 0-16,-5 4-1 15,-4-2 1-15,-3 1-1 16,-3 2-14-16,0 0-41 0,0 0-54 15,-1 0-222-15,-7 2-359 16</inkml:trace>
  <inkml:trace contextRef="#ctx0" brushRef="#br0" timeOffset="74950.95">11091 14638 995 0,'0'0'236'16,"0"0"-149"-16,0 0 42 16,0 0-3-16,0 0-40 15,0 0-41-15,0 0 15 16,-4 46 29-16,4-32-12 15,0 3-13-15,0 2-7 16,0 5-4-16,0 4-19 16,3 3-9-16,5 6-3 15,0 6 3-15,2 3-12 16,2 6 2-16,-1 2-13 16,-1 1 5-16,0 2 5 15,-5-5-11-15,3 0 0 16,-4-2 5-16,-1-6-6 0,2-1 0 15,-1-4 1-15,0 0-1 16,-1-4 1-16,2 0 0 16,-1-2-1-16,-1-3 1 15,-1-3-1-15,1-1 0 16,0-6 0-16,1-4 1 16,-1-3-1-16,-1-4 0 15,1-4-1-15,0 0 2 16,0-4-1-16,0 0 2 15,0 1 27-15,1-2 38 16,2 0-43-16,-2 0-13 16,1 0-3-16,3 0-7 15,-1 0 5-15,2 0-5 0,0 0 1 16,1 3-1 0,5 0 0-16,2-1 5 0,2 3-5 15,3-1 1-15,-2-1-1 16,7 2 6-16,-5-2-6 15,6 0 0-15,-1-2 7 16,0 1-2-16,0-1 5 16,-2-1 5-16,-1 2 6 15,-3-2-1-15,-3 0 9 16,-5 3-8-16,-2 1-5 16,-5-2 2-16,-2 0 11 15,-1-1-9-15,-3 0 5 16,0-1-3-16,0 2-2 15,0-2-5-15,0 0-7 0,0 0-8 16,0 0 7-16,0 0-7 16,0 0-1-16,0 0 0 15,0 0-30-15,3-3-72 16,5-6-92-16,-1 0-376 0</inkml:trace>
  <inkml:trace contextRef="#ctx0" brushRef="#br0" timeOffset="77096.13">13231 14886 820 0,'0'0'185'15,"0"0"-77"-15,0 0 51 16,0 0 17-16,0 0-86 16,0 0-10-16,0 0 41 15,-39-16 13-15,34 10-37 16,2 0-39-16,-2 0-19 15,2-2-8-15,2 1-14 16,-2-1-6-16,3 0-4 16,-2-2-7-16,2-1 1 0,0 1 0 15,0-3-1-15,0 2 0 16,6-1-1-16,2-2 1 16,2 3-1-16,1 0 0 15,1 0 1-15,2 0 0 16,0 3 0-16,5 2-1 15,-1 3 1-15,0 3-1 16,3 0 1-16,0 0-1 16,0 3 1-16,1 6 1 15,2-1-1-15,-5 4 0 16,2-1 0-16,-3 0 0 16,-4 2 0-16,-1-1 1 15,-4 3 6-15,-2-1-7 16,-2-1 14-16,-2 3-13 15,-3 1 21-15,0 2 8 0,0 1-17 16,-9 2-13-16,-5 3 9 16,-5 3-8-16,-3 1 0 15,-2 3 0-15,1-6 1 16,-2 5-2-16,3-5 2 16,-2 0-1-16,7 0-1 15,0-3 1-15,3 1 0 16,-1-4 0-16,5 0 0 15,2-3-1-15,1-1 0 16,4 0 0-16,0-4 1 16,3-1-1-16,0-2 0 15,0-1 1-15,0-2-1 0,0-2 0 16,0-1 1-16,1-1 0 16,4-2 0-16,-1 0 0 15,1 0 1-15,1 0 18 16,0 0 25-16,1-2-28 15,2-7-8-15,0 1-8 16,0-2 5-16,3 3-5 16,-2 0-1-16,1 1 0 15,4 3 0-15,-3 3-9 16,4 0 8-16,2 0 1 16,4 6 8-16,2 2-7 15,0 1 7-15,-1-2 0 16,-1 0-8-16,0-3 11 0,-4-2 1 15,0-2-3-15,-2 0 0 16,-2 0 5-16,-4 0-8 16,-1-2 3-16,0-6-8 15,-3-2 1-15,2-4-2 16,2 2-19-16,-1-8-67 16,12-6-70-16,-5 3-328 15,-1 3-385-15</inkml:trace>
  <inkml:trace contextRef="#ctx0" brushRef="#br0" timeOffset="77824.06">13995 14926 811 0,'0'0'173'0,"0"0"21"15,0 0 44-15,0 0-23 16,0 0-40-16,0 0-53 16,0 0 6-16,-18-38-19 15,11 36-30-15,-2 0-29 16,-4 2-34-16,-3 0-10 15,-3 3-5-15,-2 9-1 16,-1 2-1-16,-2 6 1 0,6 2 0 16,-1-1 0-16,2-2 0 15,7 1-1-15,2-4 0 16,4-3 1-16,4-6-6 16,0 0-3-16,0-3-10 15,0-1 1-15,6 0 6 16,3-3 3-16,1 0 9 15,4 0-1-15,-1 0 1 16,6 0-1-16,2 0 1 16,2 0 0-16,2 0 0 15,5 0 1-15,0 0 1 16,0 0-2-16,-1 1 0 16,-2 8 1-16,-1 1-1 0,-4 2 0 15,-4 0 0-15,-3 1 1 16,-5 2 1-16,-2-2 6 15,-5 2 1-15,-3 0-1 16,0 1-2-16,-3 1-5 16,-11 0 0-16,-5-2 8 15,-1-1-3-15,-5-1-5 16,0-3 0-16,-2-1 6 16,2-7 15-16,1 0-1 15,4-2-3-15,1 0-8 16,7 0-2-16,-1 0-2 15,5-2-6-15,1 0 1 0,2-4 0 16,2 4-1 0,-1-2-5-16,4 1-14 0,0-6-12 15,0 1-46-15,5-11-88 16,9 2-191-16,2-2-491 0</inkml:trace>
  <inkml:trace contextRef="#ctx0" brushRef="#br0" timeOffset="78521.52">14257 14601 1448 0,'0'0'194'0,"0"0"-155"15,0 0 6-15,0 0 85 16,0 0-30-16,0 0-59 15,0 0-8-15,-3 0-8 16,5 0-17-16,7 0 5 0,5-2 28 16,5-2-8-16,3 1-10 15,3-2-7 1,0 1-4-16,1 3 2 0,-2 0-1 16,-3 1-12-16,-6 0 5 15,-3 0-5-15,-8 0 5 16,-2 6-6-16,-2 3 25 15,0 4-6-15,-8 3-11 16,-6 2-7-16,-3 1 0 16,-1 1-1-16,0 0 0 15,2-2 1-15,-2 1-1 16,6-4 1-16,0-3-1 16,3 0 1-16,5-2-1 0,1-1 0 15,1-4 0 1,2 1 0-16,0-2 2 0,0 0-2 15,5 1 1-15,2-2 0 16,6-1 0-16,1-2 17 16,5 0 19-16,5 0 16 15,0 0-20-15,5 0 0 16,0-1-5-16,0-3-13 16,-4-1-3-16,-3 3-11 15,-7 0 8-15,-1 2-9 16,-7 0-1-16,1 0-6 15,-2 0-25-15,10 0-66 16,-4 0-138-16,1 0-532 0</inkml:trace>
  <inkml:trace contextRef="#ctx0" brushRef="#br0" timeOffset="79378.1">14959 14675 1380 0,'0'0'311'0,"0"0"-280"16,0 0 7-16,0 0 76 16,0 0 12-16,0 0-56 15,0 0-5-15,-84-16 7 16,83 14-14-16,-1-1-9 15,2 0-24-15,0 0-15 16,0-2-8-16,0-2-2 16,2-1 1-16,8-2-1 0,5 0 1 15,2 0 0 1,3-1-1-16,3 3 0 0,2 1 0 16,1 2 0-16,0 1 0 15,1 4-1-15,-2 0 0 16,-1 0 1-16,0 4 0 15,-4 7 0-15,0 3 0 16,0 6 9-16,-4 2 3 16,-3 6 4-16,-3 3-4 15,-7 6-9-15,-3 4-2 16,0 3 5-16,-10 2-4 16,-7 0-1-16,-5-3 5 15,-5-2-5-15,-1-4 0 16,-3-6-1-16,-1-6 0 15,0-5-6-15,5-4-3 0,0-7-12 16,7-1 6-16,2-4 5 16,4-4 1-16,7 0-6 15,0 0 2-15,4-4-18 16,1-4 1-16,2-3 13 16,0 1 8-16,3 2 0 15,10-1 8-15,4 1 1 16,5 3 14-16,5-2 11 15,3 4 5-15,3 1 2 16,1 2-5-16,0 0 7 16,-1 0-7-16,-1 7-8 15,-3 3 3-15,-2 2-1 16,-2-3-12-16,-2 3-7 0,-1-3-1 16,-1 0-1-1,0 0-15-15,0-4-48 0,0 0-55 16,4-5-114-16,-3 0-151 15,-6-2-485-15</inkml:trace>
  <inkml:trace contextRef="#ctx0" brushRef="#br0" timeOffset="79708.05">15539 14790 523 0,'0'0'967'0,"0"0"-826"16,0 0-84-16,0 0 33 16,0 0-11-16,0 0-16 0,0 0-16 15,21 92 26-15,-8-48 7 16,6 21-10-16,6 20-8 16,4 21-10-16,3 6-13 15,-8-19-20-15,-7-26-7 16,-6-24 3-16,-4-11-15 15,2 1 16-15,0-1 17 16,-1-3-7-16,-2-12-9 16,-2-9-16-16,-3-8-1 15,-1 0-5-15,0-15-44 16,-3-11-78-16,-17-27-149 16,2 6-118-16,0 1-586 0</inkml:trace>
  <inkml:trace contextRef="#ctx0" brushRef="#br0" timeOffset="80070.61">15524 14943 9 0,'0'0'1417'16,"0"0"-1240"-16,0 0-133 16,0 0 77-16,0 0 37 15,0 0-67-15,10-73-46 16,5 67 11-16,6 5 10 15,4 1-16-15,4 0-13 16,2 6-7-16,0 8-4 0,-1 3 4 16,0 2-2-16,-7 4 5 15,-2 0 2-15,-5 2-2 16,-9 2-12-16,-5 0-11 16,-2 0 1-16,-3 2-5 15,-15-3 1-15,-3 1 2 16,-4-8-2-16,-2-1 1 15,0-8 2-15,3-1-1 16,5-6-3-16,2-3-6 16,7 0 0-16,1-8-38 15,5-9-55-15,4-17-33 16,0 4-154-16,8 0-775 0</inkml:trace>
  <inkml:trace contextRef="#ctx0" brushRef="#br0" timeOffset="80654.35">15881 14688 1220 0,'0'0'277'16,"0"0"-226"-16,0 0-26 15,0 0 59-15,0 0 40 16,0 0-61-16,83-21-10 16,-61 18 20-16,-1 1-15 0,2 2-8 15,-1 0-8-15,-2 0-1 16,0 0-13-16,-4 10 6 16,-3 0 9-16,-4 3-8 15,-4 0 19-15,-3 6-31 16,-2 3-9-16,0 2-4 15,-13 3-1-15,-4 5-8 16,-2-1 5-16,0 0 0 16,2-2 2-16,2-2-2 15,3-4 0-15,4-6 1 16,3-4-7-16,3-7 1 16,2-3-1-16,0-1-12 15,2-2 2-15,13 0 2 0,4 0 8 16,5-10 28-16,7-1-10 15,3-3-3-15,2 2-4 16,0 0 8-16,-2 2-6 16,-4 6-2-16,-3 1-10 15,-5 1 24-15,-5 2-4 16,-4 0-3-16,-4 0-9 16,-3 0-9-16,-3 0 0 15,-1 0 1-15,-2 0-1 16,0 0-8-16,0 0-33 15,0 0-57-15,0 0 12 16,0 5-57-16,-2-3-185 16,-2 2-358-16</inkml:trace>
  <inkml:trace contextRef="#ctx0" brushRef="#br0" timeOffset="82314.33">10985 14648 500 0,'0'0'569'16,"0"0"-466"-16,0 0 52 15,0 0 13-15,0 0 14 16,0 0-42-16,0 0-49 16,39 2-26-16,-30-2-23 15,-2 0-6-15,-1 0 0 16,0 0-4-16,0 0 9 0,0 0-2 16,3 0-5-1,2 0-12-15,3-3-7 0,1 1-2 16,5-3 2-16,-1 1-9 15,2 1-5-15,1-1 4 16,-5 1-5-16,1 2 0 16,-6 1-1-16,-2 0 1 15,-4 0 1-15,-3 0 8 16,0 0-6-16,-1 0 4 16,-2 0-7-16,0 0 2 15,0 0 10-15,0 0-5 16,0 0 1-16,0 0-8 15,0 0 15-15,-11 0 31 16,-4 0-28-16,-4 3-18 16,-4 2 1-16,-2 0 5 0,-3 0-5 15,1 0-1-15,2-1 1 16,2-1 1-16,4 1-2 16,4-1 2-16,3-1-2 15,7-1 1-15,1-1-1 16,2 2 0-16,2-2 0 15,0 0 0-15,0 0 0 16,0 0-16-16,0 0 8 16,2 0 7-16,10 0 1 15,6-2 13-15,7-5 17 16,3-1-9-16,4-2-5 0,-1-1-9 16,-3 2-5-1,-5 2-1-15,-5 2 5 0,-6 1-6 16,-5 4-1-16,-4 0 1 15,-2 0 1-15,-1 0 0 16,0 0-1-16,0 0 0 16,0 0-31-16,-3 0-53 15,-13 0-71-15,1 0-236 16,-3 4-332-16</inkml:trace>
  <inkml:trace contextRef="#ctx0" brushRef="#br0" timeOffset="83299.3">11036 14572 955 0,'0'0'368'0,"0"0"-216"0,0 0-15 16,0 0 14-16,0 0-41 16,0 0-54-16,0 0-24 15,-3 0-3-15,3 7 59 16,3 3-9-16,0 2-37 15,1 0-17-15,-1 1-13 16,2 3 10-16,-1-1 7 16,1 3-12-16,-1 0-2 15,0 4-2-15,1 0 8 16,-2-1-4-16,2 4-5 16,-2 0 2-16,0 1-4 15,1 3 8-15,-2-1-17 16,2 2 10-16,-1-1-11 0,-2 0 0 15,2 0 12-15,0 0-11 16,0 4-1-16,0 0 0 16,0 2 6-16,-1 3-5 15,1-1 0-15,4 5-1 16,-1 1 12-16,0-1-5 16,-1-2-1-16,1 0-4 15,1-2-1-15,-3-4 1 16,1-3-1-16,0-2 0 15,-2-2 1-15,-2-3-1 16,1-2 0-16,-1-2 0 16,1-2 0-16,1-2 0 15,-2-2 0-15,2-5-1 0,-3 1 0 16,1-6-1-16,1 1 0 16,-1-2 0-16,-1 0 0 15,2-1 1-15,-1 1 5 16,2 1-5-16,0 1 1 15,-1 2 1-15,1-1-1 16,0-2-1-16,0 1-7 16,0 0 7-16,0 0 7 15,0-1-7-15,0 2 1 16,-2-2-1-16,2 0 1 16,-1 0-1-16,-1 1 1 15,1-1-1-15,-1-1 1 0,1-2-1 16,-2 1 0-16,0-1 0 15,1 1 0-15,-1-2 0 16,0 0 0-16,0 0 0 16,0 0 1-16,0 0 0 15,0 0 0-15,0 0 14 16,2 0 22-16,-1 0-13 16,4 0-17-16,3 0-6 15,8 0 8-15,4 0-3 16,9 0-5-16,2 0 20 15,6 0-11-15,1 0-9 16,2 0 11-16,-3-2-1 16,-1-2-5-16,-2-1 3 15,-4-2-2-15,-5 5 5 16,-7-1-5-16,-7 3 4 0,-5 0-10 16,-3 0 10-16,-3 0 2 15,0 0 2-15,0 0 2 16,0 0-16-16,0 0 6 15,0 0-6-15,0 0 0 16,0-3-1-16,0-2-57 16,10-19-94-16,4 2-122 15,-2-2-754-15</inkml:trace>
  <inkml:trace contextRef="#ctx0" brushRef="#br0" timeOffset="88801.96">12133 14613 671 0,'0'0'300'0,"0"0"-206"16,0 0 13-16,0 0 19 16,0 0 6-16,0 0-38 15,0 0-9-15,19-6 36 16,-12 3 4-16,-1 3-25 15,0-3-26-15,1 0-15 16,1-2-15-16,4 1 1 16,-2-3-7-16,6 1 8 15,0 0-21-15,4-1-13 16,1 2-2-16,0 0 2 16,3 0 0-16,0 0-7 0,1 2-4 15,-2 0 15-15,2 0-16 16,-1 1 7-16,0-1 3 15,-2 0-9-15,-4 3-1 16,-2-1 7-16,-4 1-6 16,-4 0-1-16,-5-2 0 15,1 2 0-15,-4 0 1 16,0 0 4-16,0-1-3 16,0 1 5-16,0 0-7 15,0-2 9-15,0 2-8 16,0 0 6-16,0 0 0 15,0 0 2-15,0 0-1 16,0 0 20-16,0 0-9 0,0 0-1 16,0 0-6-16,0 0-12 15,0 0 12-15,0 0-12 16,0 0 6-16,0 0-5 16,0 0-2-16,0 0-4 15,0 2 4-15,0 8 1 16,3 4 6-16,0 8-6 15,2 6-1-15,2 8 1 16,5 6-1-16,0 7 1 16,7 6 0-16,1 4 1 15,-1 3-1-15,-1-3 1 16,0-6 6-16,-2-3-7 0,-1-5-1 16,0-5 1-1,-1-3 1-15,-4-4 5 0,2-1-5 16,-5-1 1-16,1-7 9 15,-2 0 1-15,0-4-6 16,-2-4 3-16,-2-2-7 16,-1-5-2-16,1-4 7 15,-2-1-5-15,1-1-1 16,-1-3 0-16,0 2 0 16,0-2-1-16,0 0 1 15,0 0 0-15,0 0-1 16,0 0 1-16,2 0-1 15,-2 0 1-15,0 0 0 16,0 0-1-16,0 2 0 16,0-2 1-16,0 0 0 0,0 0 0 15,0 2 0-15,0-2 1 16,0 3-2-16,0-2 0 16,0 3 6-16,0-1-6 15,0-1 0-15,0 1 1 16,0-1 0-16,0-2-1 15,0 0 2-15,0 0-2 16,0 0 1-16,0 0 1 16,0 0 4-16,0 0-5 15,0 0 7-15,0 0 2 16,0 0 1-16,0 0-1 16,0 0-1-16,-2 0-1 15,1 0 0-15,-1 0-8 0,2 0 1 16,-1 0 0-16,1 0 0 15,-2 0-1-15,2 0 1 16,0 2-1-16,0 1-1 16,0 4-6-16,0 6 1 15,0 4 6-15,0 6-1 16,0 1 1-16,0 2 0 16,0 2 1-16,0-3-1 15,0 0-1-15,5-3 0 16,-1 0 1-16,2-2 0 15,-1-4-1-15,0-2 1 16,0-4-1-16,-3-4 1 16,-1-2 0-16,1-2 0 0,-2-2 1 15,0 0 0 1,0 0-1-16,0 0 1 0,0 0 0 16,0 0 0-16,0 0 0 15,0 0 0-15,0 0 0 16,0 0 0-16,0 0-1 15,0 0 1-15,0 0 0 16,0 0 6-16,0 0-6 16,0 0 0-16,0 0 0 15,0 0 0-15,0 0 0 16,0 0 1-16,0 0-1 16,-10 0 1-16,-4 0-2 15,-3 1 1-15,-5 2-1 16,-5 3-1-16,-6-1 1 0,-3 3 0 15,-5 0-1-15,-1 0 1 16,0-1-1-16,-1-1 1 16,4-1 1-16,3 1-1 15,2-3 1-15,6 2 0 16,2-3-1-16,6-1 0 16,3 2 2-16,5-1-2 15,3-1 0-15,5 1 0 16,1-2 1-16,1 0-1 15,2 0 0-15,0 0-1 16,0 0-11-16,0 0-5 16,0 0 5-16,6 0 6 15,8 0 6-15,5 0 1 0,8 0 8 16,6-6-8-16,6 1 5 16,5-3-5-16,4 0 0 15,3 0 5-15,-3 0-5 16,-4 3 0-16,-8-2 2 15,-6 4-2-15,-8 2-1 16,-7 1 0-16,-5 0 0 16,-4 0 0-16,-3 0 0 15,-3 0 0-15,0 0 6 16,0 0 0-16,0 0 2 16,-1 0-1-16,-14 0-6 15,-6 0-1-15,-12 0 1 16,-8 1-1-16,-7 0 0 0,-4 1 0 15,1 1 1 1,5-2-1-16,6-1 0 0,8 1 0 16,11-1 1-16,6 0-1 15,8 0 0-15,4 0 0 16,1 0-2-16,2 0-8 16,0 0 1-16,0 0 3 15,0 0-4-15,6 0 8 16,8-1 2-16,11-5 0 15,4 1 1-15,6-2-1 16,7-2 0-16,3 1 2 16,1-1-1-16,0-1 1 15,-3 0-1-15,-5 2-1 16,-7 1 1-16,-6 2-1 0,-6 0 0 16,-5 2-1-16,-5 3 1 15,-4 0 0-15,-4 0 0 16,1 0 0-16,-2-1 0 15,0 1 0-15,0 0 2 16,0-1-1-16,0 1 5 16,0 0-5-16,0-2 0 15,0-1 0-15,0-2 0 16,0-5 8-16,0-5-1 16,0-2-7-16,0-5 0 15,-6-5 5-15,-2-3-6 16,-1-3 0-16,-4-4 0 15,-1-5 0-15,-3-4 0 0,-3-4 0 16,2-3-1-16,-4 1 1 16,2 1-3-16,0 2 3 15,0 5 0-15,4 4 1 16,0 4-1-16,2 4 0 16,1 3 0-16,2 4 0 15,2 3 0-15,-1 1 0 16,1 1 0-16,3 2-1 15,1 3 1-15,1 1 0 16,-2 0 0-16,3 3 0 16,-1-1 0-16,-1 2 0 15,2 0 1-15,0 0-2 16,0 2 1-16,0 0-6 0,-1-2 4 16,2 0-10-1,-1 0 3-15,2 2 1 0,-1 0 7 16,1 1 0-16,1 0 1 15,-2 0-1-15,1 0-5 16,-2 1-3-16,1-3 1 16,1 1-2-16,-2 0 8 15,1 1-5-15,1 2 6 16,-5-2 0-16,6 2 1 16,-3 0 0-16,0-3 0 15,0 1 0-15,0-2-14 16,-2 0 1-16,2 1 4 15,-1 1 8-15,2 3 0 16,-2-1 0-16,3 4-6 16,1-3 7-16,-2 1 1 0,1 3-1 15,-1-3 1-15,1 0-1 16,-1 0-1-16,1 2-8 16,-4-3 9-16,5 1-1 15,-3-1-4-15,1-1 5 16,-1 0 0-16,2 0 0 15,-1 1-1-15,2 1 0 16,-1 3 0-16,1 0-5 16,0 0-1-16,0 0 7 15,0 0-8-15,1 0-9 0,10 10 17 16,8 6 0 0,4 11 0-16,7 9 0 0,10 25 0 15,6 26 0-15,2 25 0 16,-8-5-1-16,-13-21 0 15,-13-28-8-15,-4-21 3 16,-3 1 6-16,2 1 1 16,0 0 8-16,-1-12-9 15,-4-5 0-15,-1-8 0 16,0-8-1-16,-3-3 1 16,0-3 0-16,0 0-1 15,0-13-5-15,-7-12 0 16,-7-5 0-16,1-11 6 15,-5-8 0-15,0-6 0 16,-4-8-1-16,-4-2 0 0,4 0-5 16,-2 4 5-16,3 6-12 15,0 8 1-15,6 7 10 16,-1 11 2-16,4 6-1 16,6 9 1-16,1 6 1 15,4 4-1-15,1 4-1 16,0 0-8-16,0 19 7 15,7 12-5-15,12 23 7 16,10 29-2-16,13 34-4 16,0 12 12-16,-3-1-6 15,-9-27 1-15,-13-35-1 16,-6-24 1-16,-4-11 0 16,4-3 0-16,-4-3 0 0,1-2 0 15,-1-12-1 1,-4-7 0-16,-2-4-7 0,-1 0 2 15,0-16 5-15,0-11 6 16,0-9-6-16,-6-9 1 16,-4-4-1-16,0-3-16 15,-1 1-6-15,4 6 10 16,1 10 11-16,1 11 1 16,2 9 0-16,3 9 0 15,0 6 0-15,0 6 0 16,0 20 0-16,3 7 1 15,6 11 0-15,3 4 5 16,-1 1-5-16,-2-6 1 16,1-4 8-16,-4-6 4 0,-2-8 8 15,1-5-12-15,-5-6-4 16,3-2-6-16,-1 2 0 16,-2-3 1-16,0 0 0 15,0 1-1-15,0-2 1 16,-2 1-1-16,-4-2 0 15,-2-1 1-15,-2 0 0 16,3 1 0-16,-2-1 0 16,-2 0-1-16,2 1 1 15,2-1-1-15,-1 0 1 16,2-2 0-16,1 2-1 16,0-4 0-16,2-1 1 15,0-1-1-15,3 0 0 0,-2-1 0 16,2 1 0-16,-1-2 0 15,1 2 1-15,0-2-1 16,0 0 0-16,0 0 1 16,-2 0-1-16,2 2 1 15,-3 1-1-15,-3 1 0 16,-5 4 2-16,-3-2-2 16,-5 2 0-16,-5 2 1 15,0 0-1-15,-6-4 0 16,0 0 3-16,-4 1-3 15,-2-3 1-15,2-1 0 16,0-2 0-16,4-1 0 16,6 0 0-16,7 0 0 15,6 0-1-15,5 0 1 16,4 0 1-16,1 0-2 0,1 0 0 16,0 0 0-16,0 0 0 15,0 0 0-15,0 0-1 16,12 0 1-16,9 0 5 15,7 0 6-15,9 0-10 16,8 0 10-16,6 0-11 16,2 0 1-16,4-5 5 15,-5-2-5-15,-5-2-1 16,-9 3 1-16,-8 1-1 16,-12 0 0-16,-3 4 1 15,-11 1-1-15,-2 0 0 16,-2 0 11-16,0 0 32 15,-13 0 0-15,-7 4-34 0,-8 3-9 16,-7-5 0-16,-9 1-11 16,-3-3 11-16,-3 0-1 15,5 0 0-15,5 0 1 16,11 0 1-16,13 0-1 16,6 0-1-16,5 0-9 15,4 0-11-15,1-2 5 16,0 1 5-16,1-1 1 15,15 0 4-15,10-3 6 16,8-2 1-16,8-3 1 16,7-2 7-16,-1-1-8 15,1-2 6-15,-7-1-6 0,-5 0 0 16,-6 1 0-16,-8 4 0 16,-4 0 5-16,-8 5-6 15,-3 2 1-15,-5 1 0 16,-3 2 0-16,2-4 0 15,-2-2 5-15,0-4 2 16,1-3-8-16,-1-3 1 16,0-4 0-16,0-2-1 15,-1-3 1-15,-11 0-1 16,0-2 0-16,-7-4 2 16,-2-4-2-16,-3-4 1 15,-3-5 0-15,2-5-1 16,1 0 0-16,4-4-10 15,3-1 10-15,0 1-1 16,1 2-1-16,1 3-4 0,0 1 5 16,3 4 1-16,-3 3 0 15,5 0-2-15,-4 7 1 16,5 0-5-16,2 7 0 16,1 4 5-16,0 4 1 15,2 4 0-15,1 2 0 16,0 5 0-16,1 2 0 15,-1 4 0-15,3-1 0 16,0 3-2-16,0 0-11 16,0 0 2-16,0 0-14 15,0 4-6-15,0 6 29 0,0 2 1 16,0 3-9 0,0-1 10-16,5 3-1 0,-2-2 1 15,-2-3 0-15,1-6-8 16,-1-2 8-16,-1 0 1 15,0-4-1-15,0 0 1 16,0 0-1-16,0 0 0 16,0-8 0-16,-1-1 1 15,-7-4 1-15,-1-1-1 16,-1 0 14-16,-2 0-8 16,-2 1 5-16,-4-1 3 15,-5 3-6-15,-3 1-3 16,-5 0 3-16,-2 5-9 15,-1 4 1-15,-2 1-1 0,0 0 1 16,3 0-1-16,5 3 0 16,4 0 1-16,6 2 0 15,8 0-1-15,4-2 0 16,4-2-1-16,2-1-8 16,0 3-1-16,0-3-5 15,9 4 15-15,9-3 0 16,3 1-1-16,6-2 0 15,6 0 0-15,4 0 0 16,2 0 0-16,1 0 1 16,-4 0 0-16,-5-3 1 15,-5 2-1-15,-10-2 0 16,-9 3-1-16,-4 0 1 0,-3 0 1 16,0 4 16-1,-12 4-3-15,-7 2-8 0,-6 0-5 16,-4 1 0-16,-5-2 0 15,0-1 1-15,-4-2 8 16,4-2-9-16,6-2 1 16,4 1-1-16,9-3 0 15,8 0-1-15,4 0-5 16,3 0 4-16,0 0-15 16,0 0-17-16,4 0 29 15,11 0 2-15,3 0 2 16,6 0 0-16,-2 0 6 15,3 0-6-15,-7 0 0 16,-1 0 0-16,-8 0-1 16,-2 0-14-16,-1-12-62 0,-3-1-135 15,-2 1-801-15</inkml:trace>
  <inkml:trace contextRef="#ctx0" brushRef="#br0" timeOffset="96713.24">9610 11207 1091 0,'0'0'145'0,"0"0"-103"16,-60 87 8-16,36-46 4 15,2 3-6-15,3 2-3 16,5 2-13-16,2 2 6 16,3 0 1-16,3 2-6 15,5 2-6-15,-1-1-3 16,2 0 6-16,0 3 16 0,3 4-3 16,12 3-8-1,11 14 7-15,15 11-13 0,3-7 7 16,3-9-7-16,3-12 0 15,0-10 24-15,10 5-28 16,12 6 3-16,4-5 16 16,0-7-7-16,3-3-6 15,0-5-2-15,6 0-8 16,18 0 6-16,11-5-1 16,2-4-1-16,-6-10-8 15,-13-10 0-15,-11-5-8 16,1-5-7-16,-2-2-1 15,-3 0 5-15,3 0-6 0,1-5 9 16,-11-4 22 0,-11-1-12-16,9-1-6 0,12-5-4 15,11-4-3-15,14-3 5 16,-12-4-10-16,-10 1 0 16,-14-2 0-16,-15 3 1 15,-13 3-1-15,-5-6 0 16,2-5 5-16,5-9-5 15,1-5-1-15,-6-6 1 16,-4-1 0-16,-6-2 2 16,-2-3-2-16,-4 0-1 15,-2-5 2-15,-5 0-2 16,-4-11-6-16,-4-15 5 16,-12-14 1-16,0-3 1 15,-13 6 1-15,-10 9-1 0,-4 17 7 16,0 8-7-1,1 16-1-15,2 8 1 0,-3 4 8 16,-6-8-9-16,-4-6 0 16,-9-8 1-16,-1 5-1 15,-2 2 0-15,0 3-6 16,-3 2 4-16,-3 5-7 16,-2 4 8-16,0 3 0 15,-2 7 0-15,-4 2 0 16,0 3-1-16,-1 6 2 15,0 2 2-15,0 3-2 16,-3 6 0-16,-2 2 0 0,1 6 2 16,-3 0-1-16,1 0 0 15,-1 5 0-15,2 4 6 16,2 2-7-16,0 0 0 16,0 0 9-16,4 2-8 15,-1-1-1-15,4 5-5 16,1 0 3-16,-1 0 2 15,2 4-1-15,1-1 1 16,3 3-1-16,-1 3 1 16,3-1 0-16,0 2 0 15,4 5 0-15,-1 0 1 16,2 4-2-16,1 3 3 16,3 1 2-16,0 4-4 15,4 1 0-15,3 0-1 16,2 1 0-16,4 4-6 0,3 3 6 15,2 16 1-15,4 20-1 16,11 23 0-16,10 10 0 16,3 6-5-16,25 1 6 15,14 0-7-15,13 6-23 16,16 5-50-16,13 1-80 16,-14-35-388-16,-12-19-914 0</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6-23T13:12:01.609"/>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C00000"/>
    </inkml:brush>
  </inkml:definitions>
  <inkml:trace contextRef="#ctx0" brushRef="#br0">1739 7159 643 0,'0'0'245'0,"0"0"-174"16,0 0-28-16,0 0 74 15,0 0-17-15,-27 31-49 16,18-22-18-16,3 4-14 16,-3 3 10-16,0 4 15 15,0 2-4-15,0 0-3 16,3 4-7-16,-1 1 9 16,4 2-5-16,3 0-8 0,0 7 7 15,0 6-11 1,16 4 19-16,5 4 10 0,6 4-13 15,3-3-16-15,8-5 7 16,1-3 27-16,5-10-28 16,5-7-18-16,4-9 0 15,0-11-4-15,5-6-5 16,-4-6 9-16,-4-20-9 16,-5-9 6-16,-6-10-6 15,-5-18-1-15,-6-19-6 16,-14-15 6-16,-11-4 14 15,-3 16-8-15,-6 22-6 16,-9 17 0-16,-3 7 5 0,-7-4-3 16,-8-2-1-16,-6-1 5 15,-7 11 1-15,1 13 5 16,-4 7 2-16,0 12-5 16,1 3 15-16,-1 3-18 15,7 16-5-15,2 5 0 16,6 7-1-16,5 7 0 15,8 6-1-15,5 11-7 16,11 4-12-16,7 33-50 16,14-16-100-16,5-9-332 0</inkml:trace>
  <inkml:trace contextRef="#ctx0" brushRef="#br0" timeOffset="730.42">3205 7268 869 0,'0'0'267'15,"0"0"-199"-15,0 0-52 16,0 0-9-16,0 0 35 16,0 0 24-16,0 0-26 15,106 3-14-15,-70-2 48 0,-3 1-24 16,-2-1-14-1,0 2 1-15,-7 1-16 0,-5-1-10 16,-8 0-3-16,-2 0-7 16,-9 2 0-16,0 4 6 15,0 5 37-15,-6 7 35 16,-9 8-36-16,-6 5-25 16,-3 4-6-16,2 2-11 15,-1 1-1-15,4 2 1 16,4-2 6-16,6-2-5 15,3-5-2-15,6-3 2 16,0-6 5-16,0-2 8 16,15-4 4-16,5-4 16 15,5-3-20-15,9-5-4 16,6-2-2-16,1-5 4 0,1 0 9 16,-1-2-2-1,-5-5-8-15,-2-3-12 0,-7 3 1 16,-9-1-1-16,-6 3-52 15,-12-7-135-15,0 4-206 16,-3 0-674-16</inkml:trace>
  <inkml:trace contextRef="#ctx0" brushRef="#br0" timeOffset="963.43">3175 7536 1109 0,'0'0'226'15,"0"0"-159"-15,0 0-19 16,0 0 91-16,108-16-29 16,-61 11-36-16,6 1-4 15,0-1-26-15,1-1-29 16,15-2-15-16,-14 2-127 15,-9-2-359-15</inkml:trace>
  <inkml:trace contextRef="#ctx0" brushRef="#br0" timeOffset="1160.44">3975 7400 1302 0,'0'0'228'0,"0"0"-207"16,0 0-20-16,97 0 0 15,-66-2-1-15,5-3-16 16,-6 2-130-16,-11 2-620 0</inkml:trace>
  <inkml:trace contextRef="#ctx0" brushRef="#br0" timeOffset="1329.57">4055 7615 1654 0,'0'0'257'0,"0"0"-232"16,0 0-24-16,0 0 14 16,0 0 0-16,87 0-9 15,-52-5-6-15,10-6-52 16,-9 4-310-16,-9 0-699 0</inkml:trace>
  <inkml:trace contextRef="#ctx0" brushRef="#br0" timeOffset="1751.13">4753 7123 1202 0,'0'0'277'0,"0"0"-223"15,0 0-41-15,-19 76-2 16,19-48 53-16,15-3 14 15,10 0-33-15,8-7-25 0,4-5-20 16,5-10-4-16,-3-3-21 16,2-3-7-16,-5-13 13 15,-4-5 19-15,-9-4 0 16,-6-2 1-16,-8-2 0 16,-5 2 38-16,-4-2 33 15,-5 4-11-15,-12 2 11 16,-5 5 15-16,-5 7-16 15,-6 7-28-15,-1 4-43 16,-5 6-32-16,-10 33-127 16,10-3-184-16,9 1-400 0</inkml:trace>
  <inkml:trace contextRef="#ctx0" brushRef="#br0" timeOffset="2117.89">4774 7553 1348 0,'0'0'305'16,"0"0"-216"-16,5 101-13 16,14-56 8-16,11-6-18 15,7-6-30-15,8-7-21 16,4-7-6-16,5-8-9 15,1-11-1-15,-3 0-1 0,-7-17 0 16,-6-10 2 0,-5-4 9-16,-13-6 6 0,-9-4 24 15,-11 2 23-15,-1 0-4 16,-16 3 16-16,-9 3-6 16,-11 3-16-16,-9 6-18 15,-7 7-5-15,-3 8-5 16,-2 9-6-16,2 5-18 15,7 17-6-15,5 11-42 16,7 30-36-16,11-10-89 16,8-2-357-16</inkml:trace>
  <inkml:trace contextRef="#ctx0" brushRef="#br0" timeOffset="3785.35">6610 7347 939 0,'0'0'238'15,"0"0"-162"-15,0 0-40 16,-4-101 36-16,4 65 5 16,0 1-23-16,0 1-37 0,0 2-8 15,0 2 11 1,0 5 24-16,3 2 3 0,-2 3-18 16,-1 4-9-16,2-1 2 15,-2 3 4-15,0 3 5 16,0 3-15-16,0 2-6 15,0 3-4-15,0 1-5 16,0 2-1-16,0 0 0 16,0 0-42-16,0 2-39 15,1 9 60-15,2 4 21 16,0 7 5-16,2 5 14 16,1 2-7-16,1 9-2 15,-1 6-8-15,6 5-2 16,3 9 13-16,-3 4 19 15,6 4 12-15,-2 1-12 0,-1-5-14 16,2-8-6 0,-3-7 4-16,-3-7 9 0,2-10 2 15,-7-6 3-15,0-6-11 16,-4-7-6-16,-1-3 3 16,-1-4 2-16,0-2 5 15,0-1 9-15,0 2 14 16,-9 1-23-16,-4-4-14 15,-2 3-1-15,-6-1-7 16,0-2 9-16,-1 0-8 16,-2 0 5-16,0 0-5 15,0 0-1-15,3 0 0 0,-1 0 0 16,3 0-1-16,2 0 1 16,5 0 0-16,2 0-1 15,4 0 0-15,1 0 0 16,4 0 0-16,1 0 0 15,0 0 1-15,0 0 0 16,3 1 9-16,7 2-9 16,5 0 0-16,5-1 7 15,3 4-7-15,6-6 8 16,2 3 1-16,2-1 8 16,1-2 15-16,1 1 4 15,-7-1-15-15,-1 0-10 16,-8 2-5-16,-5-1-6 0,-3 2 7 15,-5-2-8 1,-3 0 1-16,0 1 5 0,-3-2-6 16,2 0 0-16,-1 0-1 15,1 0-49-15,11-3-83 16,-2-7-197-16,-2-1-774 0</inkml:trace>
  <inkml:trace contextRef="#ctx0" brushRef="#br0" timeOffset="4797.34">7371 7331 1114 0,'0'0'190'0,"0"0"-128"16,0 0-5-16,0 0 57 15,0 0 1-15,0 0-37 16,-88-16-35-16,70 16-19 16,2 0-2-16,-2 0-12 15,1 7-3-15,-2 3-6 16,5 1 0-16,-2 0 0 0,4 4 0 16,-1-1 0-16,5 1 0 15,2 1 0-15,2-2-1 16,2 0 1-16,2-2 0 15,0 1-1-15,0-2-1 16,0 0 1-16,3-3 0 16,5 1 1-16,-1-3-1 15,1 1-5-15,5-2 5 16,-1-1 6-16,1-1-5 16,-2-2 0-16,5-1 1 15,-1 0 4-15,3 0-6 16,2-3 0-16,-1-4 0 15,6 2 6-15,-1-2-6 16,-1 1-1-16,2 2 1 16,0-1 0-16,-1 5 5 0,0 0-5 15,-6 0 0-15,1 0-1 16,-4 4 1-16,0 5 0 16,-3 3 2-16,1 1 17 15,-4 3 0-15,-1 0 1 16,-5 1-10-16,3 3 4 15,-6-1-13-15,0 0 18 16,0 3-9-16,0-1-8 16,-6-1-1-16,-5-1 5 15,-5 0-4-15,-2-2 4 16,-6-1-5-16,-4-5 6 16,0-3 1-16,-4-2 31 15,-2-5-1-15,3-1 15 16,-2 0-1-16,3-7-8 15,5-3-7-15,2-1-4 0,7 3-4 16,4 2-12-16,3 2-16 16,6 2 1-16,0 2-2 15,3 0-1-15,0 0-5 16,0 0-30-16,0 0-64 16,3-3-212-16,6-2-672 0</inkml:trace>
  <inkml:trace contextRef="#ctx0" brushRef="#br0" timeOffset="6061.81">7620 6984 772 0,'0'0'260'0,"0"0"-148"16,0 0-15-16,0 0 2 16,0 0-6-16,0 0-25 15,0 0-23-15,-1 0 16 16,1 0 6-16,1 0-10 15,5-3-28-15,4 0-4 16,1-1-15-16,1 0 5 16,1-1-13-16,2-1 7 15,0 3-8-15,3-3-1 16,0 4 1-16,-1 1-1 16,0-1 2-16,-1 2-2 15,0 0 1-15,-4 0 0 16,1 0 0-16,-1 4-1 0,-2 3 1 15,-1-1-1-15,-3-1 0 16,0 3 0-16,0-1 2 16,-2 0-2-16,-2 1 1 15,1 1-1-15,-3-1 1 16,0 2 0-16,0-1 0 16,0 0-1-16,0 0 0 15,0-1 0-15,0 1-1 16,-6 1-6-16,-3 0 6 15,2 0 1-15,-1-1 0 16,1 1 0-16,-5-1 0 16,4-1 1-16,-1 1-1 0,-2-3 1 15,0 2-1 1,0-2 1-16,0 1 7 0,2-2 2 16,0 2-1-16,-3-1-3 15,4 1-5-15,-1 0 9 16,1-2-1-16,2 3-7 15,1-2-1-15,-1 3 0 16,3-1 1-16,3 3-1 16,-3-2 1-16,3 1-1 15,0 0 0-15,0-2 0 16,0 1 0-16,0-2-1 16,0-3 0-16,0-2-1 15,3 1 0-15,0-3 0 0,6 0 1 16,-1 0 1-1,3-6 0-15,0-4 0 0,0 0 1 16,2 2-1-16,-3-1 1 16,0 3-2-16,-2 2 0 15,1 2 0-15,-1 2-1 16,2 0 0-16,-1 0 0 16,0 6 0-16,3 2 1 15,-2 0 0-15,2 0 0 16,0 1 0-16,0-2 0 15,1-3 1-15,-2-2 1 16,1-2 10-16,0 0 12 16,0 0 9-16,-1-6 6 15,0-8-5-15,-2 1-14 16,-1-2-11-16,-1 1-8 16,-3-2-1-16,-1-7-11 15,-1 6-117-15,-2 1-264 0</inkml:trace>
  <inkml:trace contextRef="#ctx0" brushRef="#br0" timeOffset="8260.85">8607 7198 398 0,'0'0'408'15,"0"0"-292"-15,0 0-38 16,0 0 108-16,0 0-71 16,0 0-44-16,0 0-25 15,-25-41-11-15,22 33 12 16,3 0 22-16,-4-1 6 16,4 1-4-16,0-1-15 0,0-3-32 15,0 1-9 1,0-2-13-16,0 2-1 0,0 0 9 15,0-1-9-15,0 1 1 16,7 1-1-16,2 1-1 16,0 2 0-16,3-2 0 15,0 2-1-15,1 1 1 16,2 1 0-16,-1 1-2 16,5 1-5-16,2 3 7 15,-1 0 0-15,3 0-1 16,1 1 1-16,1 10 0 15,-1 2-7-15,-1 1 6 16,-1 1 1-16,-1-3 1 16,-6 2-1-16,3-1 0 15,-5-2-1-15,-3 0 1 0,-2 0 0 16,-2 1 1 0,-3-1-1-16,-3 2 0 0,0 0 1 15,0 3 6-15,-1 1-7 16,-10 0 9-16,-1 3-2 15,-1 1-5-15,-8 2-1 16,3 0 5-16,-6 2-5 16,0 2 0-16,-4-2 0 15,3 1 27-15,-4-1-16 16,4 0-4-16,-1 0-6 16,3-2 4-16,0 0 0 15,5-1 5-15,-1 2-2 16,7-5-7-16,0 2-2 0,3-2 1 15,0 2 0-15,3 0 0 16,3 0 1-16,2-1-1 16,-1-3-1-16,2 0 1 15,0-3-1-15,0 0 1 16,2-6 0-16,2-1-1 16,2-1 0-16,2-5-2 15,-1 0 2-15,4-1 5 16,2 0-4-16,2 0 0 15,3-5-1-15,1-4 12 16,1 1 6-16,2-1-1 16,0 3-4-16,1 2-4 15,1 4 0-15,-1 0-8 16,3 0 12-16,-4 7 4 16,2 4 16-16,-2 0-7 0,-1-1-11 15,-3-1 12-15,0-4-2 16,-2-3-8-16,-5 1-15 15,-2-3 8-15,0 0-10 16,1 0 0-16,1 0 0 16,8-17-82-16,-2 2-207 15,-1-1-710-15</inkml:trace>
  <inkml:trace contextRef="#ctx0" brushRef="#br0" timeOffset="9167.2">9504 7331 628 0,'0'0'659'15,"0"0"-556"-15,0 0-48 16,0 0 7-16,0 0 75 16,0 0-20-16,0 0-79 15,-64 5-18-15,46 1-19 16,1 1 0-16,-2 1 0 16,1 1 1-16,0 0 9 15,3 2-5-15,-1-2 0 16,8-1-5-16,-2 0 2 15,6-2 2-15,1-3-5 16,3 1 0-16,0-1-5 16,0 1 5-16,0 0 0 0,0-2 0 15,6 3-3-15,2-1 3 16,0-1 15-16,4 1-14 16,1-3 0-16,-1 2 0 15,3-2 6-15,0-1-7 16,1 3 1-16,1-3-1 15,2 0 0-15,1 0 1 16,1 0-1-16,1 0 1 16,0 0 0-16,1 0-1 15,-1 0 1-15,0 0-1 16,-2 0 0-16,1 6 0 16,-5 2 0-16,1 1 0 0,-1 2 0 15,-4 2 0-15,1 3 0 16,-4-1-1-16,-3 2 1 15,-3 0 1-15,-3 0-1 16,0 0 9-16,0 0-7 16,-6 2 0-16,-3-5-1 15,-4 0 1-15,1 0-1 16,-4-6 0-16,-4-1 5 16,-2-5-4-16,-8-2 4 15,0 0 7-15,-4-6-2 16,-1-4 0-16,1-2 37 15,6 3 40-15,2 1-44 16,4-1-23-16,7 4-12 0,3 2-7 16,5-1 0-1,2 4-1-15,4-1-1 0,1 0-13 16,0-5-52-16,0 2-151 16,4-5-471-16</inkml:trace>
  <inkml:trace contextRef="#ctx0" brushRef="#br0" timeOffset="9964.44">9817 6916 825 0,'0'0'234'0,"0"0"-169"16,0 0-2-16,0 0 56 16,0 0 4-16,0 0-43 15,0 0-16-15,88 3-32 16,-65 0-10-16,-1 2 1 15,-1 1-7-15,0 0 18 16,-5 3-2-16,-2-1-4 16,-7-2-2-16,0 2 21 15,-7 1-5-15,0 1 5 16,0 0 15-16,-10 2-11 16,-5 5-32-16,-3-3-6 15,-1 5-4-15,-1-2-3 0,1 0 0 16,4-2-6-1,0 1 0-15,5-3 9 0,2-3-8 16,5 0-1-16,2-3 6 16,1 2-6-16,0-1 0 15,3 1-1-15,7 1-6 16,6-2-5-16,1 1 6 16,4-4 6-16,3 0-1 15,-2-5-8-15,2 0 9 16,1-2 2-16,-1-10-1 15,-4-1 0-15,-1 1 0 16,-4 1-1-16,-2 3 0 16,-4 3 3-16,-1 2 6 0,-2 3-8 15,-2 0 0-15,2 0 7 16,3 0 5-16,3 0-7 16,2 7-5-16,3-4 0 15,0-1 0-15,4-2-1 16,5 0-31-16,-6-5-194 15,-2-5-688-15</inkml:trace>
  <inkml:trace contextRef="#ctx0" brushRef="#br0" timeOffset="11119.89">11116 7345 1023 0,'0'0'250'0,"0"0"-135"16,0 0-14 0,0 0 41-16,0 0 6 0,0 0-45 15,-83-59-64-15,74 41-23 16,4 0-8-16,2 1 3 15,0-3 3-15,3 2-13 16,0-3 14-16,0-1-14 16,0-3-1-16,11 2 6 15,4 1-6-15,3 1 0 16,4 0-1-16,5 5 1 16,3 3-1-16,1 4-6 15,8 7 7-15,0 2 0 16,2 11 0-16,-3 13-4 15,-2 11 3-15,-7 7 2 16,-5 7 0-16,-9 9 0 0,-6 2 0 16,-9 1 0-16,-5-1 1 15,-18 1-1-15,-12-7-1 16,-8-2 0-16,-3-3 6 16,-5-5-5-16,2-8-1 15,7-10 1-15,6-8 0 16,5-12 0-16,10-6 8 15,3 0-9-15,3-11-10 16,6-6-41-16,5-2-43 16,4-2 30-16,0 3 26 15,0-2 22-15,10 7 16 16,4 2 0-16,2 5 50 0,3 4-1 16,3 2 7-1,6 0-6-15,5 12-8 0,4 3-2 16,3 2 10-16,4-1-21 15,0 1-18-15,1-3-11 16,18 5-27-16,-11-5-176 16,-9-2-441-16</inkml:trace>
  <inkml:trace contextRef="#ctx0" brushRef="#br0" timeOffset="11750.96">11880 7529 1079 0,'0'0'281'0,"0"0"-194"15,0 0-65-15,0 0 20 16,6 103 82-16,3-44-22 15,6 25-20-15,4 22-24 16,0 5-21-16,-3-5-24 16,-6-25-12-16,-3-24 1 15,-4-14 12-15,-1-7-14 16,-1 4 0-16,1 0 0 16,-2-2 2-16,0-7-1 15,0-10-1-15,0-11 9 16,0-8-9-16,0-2 17 15,-8-18 19-15,-3-13-16 0,-3-14-20 16,-7-22 0-16,-7-23 2 16,-3-18-1-16,1-2 0 15,10 18 5-15,10 26-5 16,7 23-1-16,3 6 0 16,0-4-26-16,8-6-2 15,8-1 10-15,4 5-5 16,3 8-23-16,4 8 11 15,3 9 9-15,1 9 8 16,-1 8 17-16,4 1 0 0,-4 10 1 16,-3 8 10-16,-2 6 9 15,-6 2 25-15,-6 3 12 16,-9 4-1-16,-4 2 11 16,0 1-16-16,-17 3-16 15,-8-3-15-15,-5-4-10 16,1-4-8-16,0-9 6 15,4-5-7-15,10-8-9 16,3-6-32-16,9-3-109 16,3-11-326-16,0-3-999 0</inkml:trace>
  <inkml:trace contextRef="#ctx0" brushRef="#br0" timeOffset="12262.13">12403 7766 1228 0,'0'0'572'15,"0"0"-517"-15,0 0-55 16,0 0 0-16,0 0 3 16,0 0 44-16,0 0 6 15,22 44 17-15,0-18-22 16,6 6-18-16,2 3 5 0,3 1-4 15,-2-3-15-15,-4-6-15 16,-3-3 1-16,-5-7-2 16,-2-4-56-16,-5-5-136 15,-5-6-350-15</inkml:trace>
  <inkml:trace contextRef="#ctx0" brushRef="#br0" timeOffset="12481.16">12624 7816 1570 0,'0'0'223'16,"0"0"-160"-16,0 0-32 0,-43 78 32 16,27-41 51-16,-2 1-29 15,1-1-30-15,0-1-33 16,3-8-13-16,2-3-9 15,6-10-29-15,3-5-119 16,3-8-415-16</inkml:trace>
  <inkml:trace contextRef="#ctx0" brushRef="#br0" timeOffset="13080.42">13288 7395 821 0,'0'0'243'16,"0"0"-158"-16,0 0-1 15,0 0 38-15,-5 72 10 16,13-12 66-16,13 28-52 0,9 32-41 15,1 6-24 1,-5-5-34-16,-6-15-21 0,-9-31-24 16,-1-17 5-16,-7-13-4 15,0-8-3-15,0 4 2 16,0-2-2-16,0-3-7 16,-1-11-16-16,-2-13-17 15,1-11-39-15,-1-17-110 16,0-11-141-16,0-6-388 0</inkml:trace>
  <inkml:trace contextRef="#ctx0" brushRef="#br0" timeOffset="13410.18">13316 7562 876 0,'0'0'39'16,"0"0"-39"-16,30-81 0 15,-12 58 29-15,3 9 50 16,7 3 21-16,2 9 0 16,1 2-6-16,4 2-7 15,-2 17-10-15,-2 4 32 16,-4 9-8-16,-6 3 4 16,-8 5-10-16,-8 2-17 15,-5 0 2-15,-2 2-3 16,-16 0-23-16,-6-2-16 15,-4-5-21-15,-2-3-10 16,0-11 2-16,5-6-8 0,3-5 0 16,7-8-1-16,4-2-29 15,4-2-43-15,7 0-82 16,0-8-183-16,0-3-385 16</inkml:trace>
  <inkml:trace contextRef="#ctx0" brushRef="#br0" timeOffset="13705.7">13794 7746 162 0,'0'0'1047'0,"0"0"-907"16,0 0-44-16,0 0-3 16,88 94-4-16,-58-71 30 15,0-4-37-15,-1-4-29 16,1-5-30-16,-3-3-11 16,-3-6-12-16,-8-1-61 15,1-1-114-15,-7-21-26 16,-1 4-418-16,-6-3-132 0</inkml:trace>
  <inkml:trace contextRef="#ctx0" brushRef="#br0" timeOffset="13893.24">14072 7752 1079 0,'0'0'335'16,"0"0"-142"-16,0 0-53 0,-17 81-10 16,12-14 21-16,-1 28-13 15,-2 27-33-15,1 4-35 16,3-24-18-16,1-30-27 15,3-31-15-15,-2-12-2 16,2 1 2-16,0-2-10 16,0-3-20-16,6-16-60 15,7-7-120-15,0-2-386 0</inkml:trace>
  <inkml:trace contextRef="#ctx0" brushRef="#br0" timeOffset="14454.16">14737 7420 1313 0,'0'0'358'0,"0"0"-269"15,0 0-69-15,0 0-18 0,0 0 11 16,0 72 48-16,11 8 42 15,10 36-17-15,5 15-39 16,-1 3 2-16,-4-12-14 16,-8-21-16-16,-2-20-18 15,-4-18 1-15,-4-22-1 16,0-7 5-16,0-5-6 16,0-4-1-16,2-4-29 15,-1-16-70-15,-3-13-142 16,1-17-113-16,-2-6-489 0</inkml:trace>
  <inkml:trace contextRef="#ctx0" brushRef="#br0" timeOffset="14808.72">14698 7539 1106 0,'0'0'159'16,"0"0"-129"-16,0 0-28 15,0 0 4-15,16-82 26 16,1 71 25-16,6 6-11 16,7 3-15-16,5 2 6 15,3 2 24-15,4 11 18 16,0 7 0-16,-1 5-28 16,-5 1-4-16,-4 2 2 15,-7 1-10-15,-10 2-1 16,-9-1 23-16,-6 1 1 0,-3 1-8 15,-21 0-10 1,-10 1-22-16,-7-4-13 0,-1-2-7 16,-2-4 5-16,8-6 2 15,6-5-8-15,7-4-1 16,7-1-1-16,8-4-54 16,8-3-113-16,0 0-205 15,0 0-739-15</inkml:trace>
  <inkml:trace contextRef="#ctx0" brushRef="#br0" timeOffset="16960.93">10936 8013 834 0,'0'0'158'0,"0"0"-111"16,0 0-6-16,0 0 69 0,107 7 20 15,-59-4-41-15,9 2-39 16,7-1-23-16,4-4 90 16,-2 0 35-16,-5 0-80 15,-10 0-42-15,-11 0-15 16,-12 0-9-16,-12 0-6 15,-9 3 1-15,-4 1 8 16,-3 2 16-16,-9 2 67 16,-11 2-47-16,-11 2-24 15,-6 0-14-15,-8-1-2 16,-7-2-5-16,-5 2 0 16,1-5-1-16,6-1 1 15,6-3 0-15,11-1 1 16,8-1-1-16,11 0 5 15,6 0-5-15,8 0-19 0,0 0 2 16,10 0 1 0,13 0 16-16,10 0 0 0,5-3 25 15,2-2-18-15,1 1 15 16,-5-2-1-16,-4 2-14 16,-7-2 1-16,-7 3-1 15,-3 0-6-15,-8 0-2 16,-2 3-75-16,-5-2-184 15,0 2-322-15</inkml:trace>
  <inkml:trace contextRef="#ctx0" brushRef="#br0" timeOffset="30822.04">14147 7085 1134 0,'0'0'187'15,"0"0"-129"-15,0 0-15 16,0 0 33-16,0 0 40 16,0-86-26-16,0 66-25 15,0 2-19-15,0 1-18 16,0 0 10-16,0-1 5 16,2 4-23-16,-2 1 2 15,0 1 11-15,0 1-7 16,0 1-10-16,0 3-5 15,0 0-11-15,0 4 1 16,0-1 8-16,0 1-9 16,0 3 0-16,0 0 1 15,0 0 4-15,0 0-5 16,0 0-6-16,0 0 6 0,0 0 0 16,0 0-5-16,3 0 4 15,0 7-2-15,1 7 2 16,3 6 1-16,1 4-1 15,1 3 0-15,3 5 1 16,-2 3 0-16,3 2 0 16,-2-1 0-16,-2-1 0 15,-1-3 0-15,0-4 1 16,-3-5-1-16,-2-2 4 16,-3-5-2-16,0-4-3 15,0-3 1-15,0-2 0 16,0-2 0-16,0-1 8 15,0 0-7-15,-2-1 0 0,-4-1 0 16,-4 2 0-16,1-3 5 16,-1 1-4-16,-4-2-2 15,4 0 0-15,-3 0 1 16,2 0 5-16,2 0-5 16,-1 0-1-16,4 0 1 15,0 0-1-15,1 0 0 16,2 0-1-16,0 0 1 15,0 0 0-15,1 0 1 16,2 0-2-16,-2 0 1 16,1 0 0-16,1 0 0 15,0 0 0-15,0 0-6 16,0 0 5-16,0 0 1 0,0 0-1 16,0 0-6-16,0 0 7 15,8 3 0-15,3 0 1 16,-1 0-1-16,2 1 1 15,3 0 0-15,0 0 0 16,-3 1 0-16,1-1 1 16,-4 0-1-16,0-1 16 15,-3 0 0-15,0-2 8 16,-3 1 2-16,-2-2-1 16,-1 0 8-16,0 0 0 15,0 0 8-15,0 0-14 16,0 0 7-16,0 0-11 0,0 0-5 15,0 0-1 1,0 0-10-16,0 0-7 0,0 0 0 16,0 0 0-16,0 0-1 15,0 0 6-15,0 0-6 16,0 0 0-16,0 0-2 16,0 0-19-16,5 0-56 15,7 0-59-15,3 0-119 16,-3 0-407-16</inkml:trace>
  <inkml:trace contextRef="#ctx0" brushRef="#br0" timeOffset="31994.31">15280 7853 1071 0,'0'0'601'0,"0"0"-512"15,0 0-66-15,0 0-22 0,0 0-1 16,0 0 16-16,0 0 8 15,69-14-2-15,-42 11-15 16,-1 0-6-16,-1 3 10 16,-4 0-11-16,-6 0 0 15,-3 0 1-15,-6 0 5 16,-5 8-5-16,-1 4 4 16,-1 2 10-16,-13 5-9 15,-5 6-6-15,-3 4 1 16,-2 3-1-16,1 2-1 15,1 3 1-15,3-2 1 16,3-2-1-16,5-5 1 0,6-7-1 16,4-4 9-16,1-6 1 15,1-3 6 1,15-5 11-16,4-3-4 0,7 0 10 16,4 0-15-16,2 0 0 15,-1-5-8-15,-1-1-8 16,-3 0-1-16,-6 1 1 15,-2-1-2-15,-10 3-76 16,-10-2-125-16,0 0-171 16,-1 1-873-16</inkml:trace>
  <inkml:trace contextRef="#ctx0" brushRef="#br0" timeOffset="32204.54">15288 8061 1117 0,'0'0'187'0,"0"0"-110"0,0 0 23 16,0 0 56-16,102-10-26 16,-63 6-66-16,-1 0-36 15,-2-2-24-15,0 1-4 16,-11 2-169-16,-8-1-355 0</inkml:trace>
  <inkml:trace contextRef="#ctx0" brushRef="#br0" timeOffset="32895.68">15481 7179 350 0,'0'0'1145'16,"0"0"-991"-16,0 0-108 0,0 0-30 15,0 0 14 1,4-84 68-16,-1 63-20 0,-1 1-25 16,-2 0-31-16,1 3 1 15,-1 2 8-15,0 2-18 16,0 2 12-16,0 3-2 15,0 3-15-15,0 2-1 16,0 2 5-16,0 1-11 16,0 0 0-16,0 0-1 15,-1 0-11-15,-1 4 5 16,1 13 4-16,-1 10 2 16,2 9-1-16,0 11 0 15,0 7-1-15,0 4 2 16,2 1 1-16,4-11 0 15,2-5-1-15,0-11 0 16,-2-8 0-16,0-7 6 0,-3-8-6 16,3-3 0-16,0-6-16 15,-2 0-242-15,1 0-831 0</inkml:trace>
  <inkml:trace contextRef="#ctx0" brushRef="#br0" timeOffset="36904.24">15423 6987 601 0,'0'0'124'16,"0"0"-92"-16,0 0-6 15,0 0 80-15,0 0 15 16,0 0-40-16,0 0-23 16,-18 0 1-16,16 0 2 15,1 5-15-15,-2 3 8 16,0 3-8-16,0 1-1 16,0 3-8-16,-2 4-2 15,-1 3-9-15,-1 3-13 16,-1 3-3-16,1 0 0 15,-1-1-4-15,0-2-3 16,3-2-2-16,1-5 0 0,2-6 1 16,1-6-1-1,1-3 0-15,0-3 0 0,0 0 94 16,0 0-69-16,0-9 11 16,1-4-21-16,7-4-3 15,-2-5-7-15,2 1-5 16,0-3 5-16,-1 2-5 15,2 0-1-15,-1 2 1 16,-2 2 2-16,0 3-2 16,-2 1 5-16,-1 2 3 15,1 2 1-15,-1 0-8 16,-1 3-1-16,-1 3 5 16,-1 1-5-16,2 0-1 0,-2 3 2 15,0-2-1 1,1 2 0-16,-1 0 0 0,0 0-1 15,0 0 0-15,0 0-2 16,4 2-7-16,-1 7 9 16,1 5 1-16,1 3 0 15,2 7 0-15,-3 3-1 16,2 6 1-16,-1 5-1 16,-2 2 1-16,0 3 0 15,2-2-1-15,-1-2 0 16,-1-3 2-16,0-5-2 15,0-3 2-15,1-7-1 16,-1-4-1-16,0-5 1 16,0-4 0-16,-1-4 0 15,-1 1 0-15,-1-5-1 16,2 2 2-16,-2-2-1 0,0 0 9 16,0 0 8-16,0 0 32 15,0 0 3-15,0 0-17 16,-8 0-24-16,-1 0-11 15,-3-2 8-15,-1-1-9 16,-1 1 1-16,-2 2-1 16,2 0 1-16,1 0 0 15,4 0-1-15,2 0 1 16,0 0-1-16,5 0 1 16,0 0 0-16,1 0-1 15,1 0 0-15,0 0-1 0,0 0 1 16,0 0-1-16,0 0-9 15,0 0 4-15,0 0 5 16,10 0 1-16,4 0 0 16,2 0 2-16,4 0 4 15,0-1-5-15,4-5 8 16,-1 1-9-16,-1 0 2 16,-3 2-1-16,-4 0 0 15,-3 0 0-15,-7 3 5 16,-2 0-5-16,-2 0 0 15,-1 0 23-15,0 0 11 16,0 0-11-16,0 0-23 16,0 0 12-16,0 0-13 15,0 0 0-15,0 0-64 16,-1 3-248-16,-5 5-277 0</inkml:trace>
  <inkml:trace contextRef="#ctx0" brushRef="#br0" timeOffset="70997.07">12390 7072 481 0,'0'0'267'16,"0"0"-110"-16,0 0 18 16,0 0-30-16,0 0-11 15,0 0-34-15,0 0-5 16,-13-18-11-16,13 15-2 15,0 2-31-15,0-1-14 16,0 1-7-16,0-1-15 16,0-1-6-16,0-1 1 15,0-1-4-15,6-4-5 16,3-1 5-16,2-1-6 0,0 2 1 16,3-3-1-1,0 0 2-15,1 3-1 0,2 1 2 16,-2-1-2-16,1 3-1 15,-1 1-1-15,0 0 1 16,0 2 0-16,0 0-1 16,-3 3-11-16,2 0 11 15,-1 0 1-15,0 0 1 16,-1 0-1-16,-2 0 0 16,1 5 0-16,-2 1 0 15,-2-1 0-15,-2 1-1 16,0-2 1-16,0 1 0 15,-2 1-1-15,-2 0 2 0,2-1 4 16,-3 3-4-16,0-2-1 16,0 1 1-16,0 1 6 15,0-1-6-15,0 0 0 16,0 1 0-16,0-1-1 16,-4 2 1-16,-1-1-1 15,-2 0 1-15,1 0 0 16,0 1 0-16,-1-2 4 15,-1 1-4-15,-1-1-1 16,2 1 1-16,-1-1-1 16,1 1 1-16,-2 0-1 15,0-2 0-15,3 4 0 0,-4-3 1 16,2 1 0 0,1-1 0-16,-1 2 0 0,-1-1 1 15,3 1-2-15,0 0 1 16,0-1-1-16,0 1 0 15,1 2 0-15,2-3 0 16,0 0 0-16,1 1 1 16,1-1-1-16,-1 0 0 15,2-1 0-15,-3 0 0 16,3 0 1-16,0-1-1 16,0 1 0-16,0-4 0 15,0 0 0-15,0 0-1 16,5-3 0-16,-1 0-11 15,2 0 6-15,1 0-1 16,1 0 7-16,1 0 3 0,1-2-2 16,-1-2 0-1,-1-2 1-15,-1 4 4 0,0-1-6 16,1 1 0-16,-5 1 0 16,5 1 0-16,-2 0-1 15,-1 0 0-15,1 0 0 16,0 0 1-16,2 0 0 15,-1 0 0-15,2 0 1 16,-1 1 0-16,1 1 0 16,1-1 0-16,-3 1-1 15,3-1 1-15,0-1 0 16,-3 1-1-16,1-1 0 16,-1 0 1-16,2 0-1 0,0 0 1 15,0 0 0 1,-1 0-1-16,2 0 1 0,-1-4-1 15,2-3 1-15,-1-4 0 16,-1-1 1-16,0-2 0 16,-2-2 5-16,-1 2-6 15,-3 0 5-15,0 3-4 16,-3 1-1-16,0 1 2 16,0 0 7-16,0 1-4 15,0 0 12-15,-1 2-8 16,-2 2-9-16,1 1 0 15,2-1-1-15,-3 4-7 16,3 0-41-16,-3 0-121 16,-3 0-125-16,3 4-644 0</inkml:trace>
  <inkml:trace contextRef="#ctx0" brushRef="#br0" timeOffset="143066.43">971 9118 22 0,'0'0'392'15,"0"0"-226"-15,0 0-26 16,0 0 20-16,0 0 18 15,0 0-35-15,-5 0-57 16,2 0-18-16,3 0 16 16,0 0 22-16,0 0-13 15,0 0-15-15,0 0-16 16,-3 0-15-16,3 0-12 16,0 0 2-16,0 0-6 0,0 0 1 15,0 0-3-15,0 0-7 16,0 0 3-16,0 0 3 15,0 0-6-15,0-7-21 16,0-5 22-16,0-5-14 16,0-6-3-16,0-4-6 15,0-3 0-15,0-3 1 16,-3 0-1-16,-4 0-1 16,4 4-12-16,1 2 13 15,-1 5 0-15,0 6 0 16,2 4 1-16,-1 4-1 15,-1 6 0-15,2 0-17 16,1 2 15-16,0 0 2 0,0 0-8 16,0 0-5-16,0 2-8 15,0 10 13-15,0 5 7 16,0 10 1-16,3 5 0 16,4 10 0-16,1 5 0 15,2 4 9-15,-1 3-9 16,0 1-1-16,-3-2 0 15,0-5 0-15,-2-4-1 16,-2-8 2-16,1-8 0 16,-3-5 0-16,0-7 0 15,0-3 0-15,0-6 2 16,0-2-2-16,0-3 1 0,0-2 5 16,0 0 2-1,0 0 5-15,0 0-1 0,-11 0-11 16,-3-5-1-16,0-1 1 15,-1 0 0-15,2 2-1 16,-2-1 0-16,3 2 0 16,0 2 0-16,6 0 0 15,2 1 0-15,2 0-1 16,1 0 1-16,1 0 0 16,0 0-6-16,0 0-3 15,0 0-3-15,0 0-1 16,1 0 4-16,10 0 9 15,2 0 0-15,-1 0 0 0,4 0 1 16,-2 0 18 0,-1 0-1-16,-2 0-17 0,-2-1 8 15,-1-1-8-15,-2 0 0 16,-1-1-1-16,-2-1-10 16,3-2-29-16,4-11-59 15,-1 1-224-15,-1-2-533 0</inkml:trace>
  <inkml:trace contextRef="#ctx0" brushRef="#br0" timeOffset="143636.07">1190 8933 484 0,'0'0'255'16,"0"0"-109"-16,0 0 19 15,0 0-25-15,0 0-50 16,0 0-51-16,0 0-23 15,-3 6-7-15,9-5 5 16,4 1 8-16,-1-2 6 16,2 0 57-16,2 0-11 0,-2-5-50 15,-1-4 14 1,0-4-11-16,-5-1-9 0,-2-1-17 16,-3-2 0-16,0 0 8 15,0 1-9-15,-6 2-28 16,-7 3 8-16,-1 4 20 15,2 2 14-15,-4 3-8 16,2 2-5-16,-2 0 0 16,5 4 0-16,0 9-1 15,0 4-7-15,5 2 5 16,3 5 1-16,0-3 0 16,3 3 1-16,0-1 0 0,3-1 0 15,6-5 1 1,6 0-1-16,0-3 1 0,-3-4 8 15,4-3-8-15,-1-4 0 16,0-3-1-16,0 0 0 16,9-10-17-16,-2-5-167 15,-5-2-202-15</inkml:trace>
  <inkml:trace contextRef="#ctx0" brushRef="#br0" timeOffset="144131.79">1435 8789 517 0,'0'0'256'0,"0"0"-187"16,0 0-47-16,0 0 25 16,0 0 12-16,4 78-17 15,2-56 0-15,-3-1-14 16,0 0-7-16,0-3 3 15,-2-3-7-15,-1-5 2 16,0-3 0-16,0-4 23 16,0-1 23-16,0-2 26 15,0 0 44-15,0 0-23 16,-4-10-71-16,-1-2 29 16,0-5-45-16,0 0-14 15,4-2-3-15,1-1-8 16,0 3 0-16,0 0-1 0,10 0-9 15,2 5 9-15,0 5-1 16,9 2-11-16,-2 5 4 16,8 0 9-16,-3 0 12 15,6 8 20-15,-5-4 12 16,-1 3-8-16,-8-4-18 16,-2-1-6-16,-5-2-3 15,-6 0 1-15,-2 0 3 16,-1 0 24-16,0 0 8 15,0 0-7-15,0-5-12 16,0-4-26-16,0-2-35 16,0 3-95-16,-3 0-204 0,0 6-678 15</inkml:trace>
  <inkml:trace contextRef="#ctx0" brushRef="#br0" timeOffset="145025.44">880 9774 833 0,'0'0'361'0,"0"0"-262"15,0 0-43-15,0 0 70 16,0 0 40-16,0 0-99 15,0 0-52-15,-5-14-9 16,8 6-6-16,5 1 6 16,5 0-4-16,-1 0-1 15,6 2 5-15,-2 5-6 16,2 0 0-16,3 0 12 16,-3 3-5-16,1 11 1 15,-4 3 3-15,-3 6 2 16,-3 7-4-16,-6 4-3 15,-3 8 1-15,-3 3-1 16,-13 1 0-16,1-5-4 16,-3-2-1-16,1-9 5 0,1-5-6 15,1-8 1-15,2-3 1 16,4-6 4-16,-4-5 2 16,-1-1-7-16,3-2-1 15,0 0-16-15,-3-2-20 16,8-8-5-16,-4 0-26 15,7-1 33-15,3 3 14 16,0-1 5-16,0 1 9 16,0 2-5-16,6 1 3 15,4 2 8-15,2 2 0 16,3 1 0-16,-3 0 0 16,7 0 8-16,-2 9 13 0,2 2 44 15,-2 1-9-15,-1 2-14 16,3-4-29-16,-2-3 5 15,-1 0-11-15,-1-3 2 16,0-3-8-16,-3-1 5 16,4 0-6-16,-2 0-13 15,11-26-89-15,-5 0-128 16,-1-2-416-16</inkml:trace>
  <inkml:trace contextRef="#ctx0" brushRef="#br0" timeOffset="145475.23">1272 9712 1106 0,'0'0'404'16,"0"0"-325"-16,0 0-57 16,0 0-14-16,0 0 10 15,0 0-17-15,0 0 1 16,-5 23-1-16,5-6 1 15,5 0-1-15,4 0 8 16,7 1-2-16,-1-1-5 16,3-3 8-16,0-7-4 15,3-2-5-15,-2-5 6 16,-1 0-7-16,0-3 25 16,-1-11 23-16,-4-5-13 0,-7-3-13 15,-3 0-4 1,-3 0 2-16,0 3 24 0,0 2 37 15,-11 4-4-15,-3 4-13 16,0 4 27-16,-4 2-35 16,0 3-19-16,-1 0-16 15,-2 0-20-15,3 8-1 16,-3 4 0-16,3 1-1 16,-1 4-17-16,6-1-20 15,2-1-32-15,2-1 7 16,6-2 13-16,3-1-9 15,0 3-86-15,0-4-132 16,0 1-562-16</inkml:trace>
  <inkml:trace contextRef="#ctx0" brushRef="#br0" timeOffset="146654.6">801 10889 692 0,'0'0'497'0,"0"0"-429"15,0 0-9-15,0 0 76 16,0 0-23-16,0 0-70 15,0 0-18-15,19-26 2 16,-7 16 10-16,4 6 18 16,2-2-14-16,2 2-11 15,2 4 15-15,2 0-21 0,-3 3-2 16,-3 6 14-16,-5 4-9 16,-3 1-10-16,-5 1-8 15,-5 3-7-15,0 1 9 16,0-2-3-16,0-3-5 15,-6 0 5-15,-3-7-5 16,2 0 3-16,-1-4-4 16,2-3-2-16,0 0 0 15,2 0-8-15,4 0-9 16,0 0-29-16,0 0 5 16,0-3 14-16,0-2 0 15,13 2 9-15,7 1 6 16,2 2 4-16,11 0-1 0,0 13 10 15,4 4 10-15,-3 4 22 16,-4 5-14-16,-9 1-17 16,-6 0 0-16,-11 2 8 15,-4 0 4-15,-3 1-1 16,-16-5-2-16,-2-2 24 16,-9-7 4-16,0-6-1 15,-1-6-13-15,-2-4-8 16,3 0 9-16,5-8 14 15,4-5-11-15,6 1-28 16,5 1-17-16,4 2 16 16,3 3-8-16,3 0-31 15,0 1-58-15,6-7-44 16,10 3-87-16,-1-2-165 0</inkml:trace>
  <inkml:trace contextRef="#ctx0" brushRef="#br0" timeOffset="147151.17">1248 10880 5 0,'0'0'753'16,"0"0"-645"-16,0 0-69 16,0 0 51-16,0 0 21 15,0 0-52-15,0 0-23 16,11 0 22-16,-6 0 18 16,1 0 22-16,-1 0 20 15,1-8-29-15,0-1-56 16,3-4-14-16,-6-1-6 15,-2-3-2-15,-1 3-4 16,0-1-6-16,0 3 5 16,-4 1-6-16,-5 1 7 15,-3 4-1-15,4 2 6 16,-2 4-12-16,0 0 0 0,-1 0-3 16,5 13-3-16,-3 1 6 15,3 2-6-15,3 1 4 16,3 2-5-16,0-2 7 15,0 0-1-15,8-2-4 16,2-2 5-16,5-2 1 16,3-4 4-16,-3-3-5 15,15-4-58-15,-8-1-163 16,-2-7-413-16</inkml:trace>
  <inkml:trace contextRef="#ctx0" brushRef="#br0" timeOffset="147735.65">1418 10757 740 0,'0'0'261'15,"0"0"-188"-15,0 0-40 16,0 0 52-16,0 0-17 16,20 79-39-16,-17-68-19 15,-1-5-2-15,-2-3-7 16,0-3 12-16,0 0 7 16,0 0 10-16,-7-6-30 15,-2-8 0-15,3 0-10 0,3-5 1 16,3 2-32-16,0 2-15 15,0 2 18-15,0 2 14 16,12 7 8-16,-1 1 16 16,2 3 4-16,-1 0 51 15,6 3 13-15,-5 6-23 16,2 6-19-16,-3 1-8 16,1 3-7-16,-2 1-1 15,1-3-8-15,4 0-1 16,-2-4 0-16,-1-4 0 15,2-5-1-15,1-3 0 16,-2-1-1-16,4 0 0 0,-5-6 1 16,-1-7 9-16,-6 0 14 15,0-2 40-15,-6-2 76 16,0-2-10-16,0 2-9 16,-9 2-9-16,-6-1-14 15,-3 5-34-15,-4 0-8 16,-5 8-37-16,2 3-18 15,-2 0-35-15,-6 31-55 16,8 1-105-16,4 4-301 0</inkml:trace>
  <inkml:trace contextRef="#ctx0" brushRef="#br0" timeOffset="148253.19">1011 11664 872 0,'0'0'528'16,"0"0"-492"-16,0 0-35 15,0 0 15-15,-6 93 29 16,3-65 25-16,3 4-28 15,-3-2-19-15,0 2-12 16,3-6 0-16,-2-1-2 16,2-8 0-16,0-5-2 15,0-4-6-15,0-3-1 16,0-4 0-16,0-1-1 16,0 0 1-16,2 0 12 15,7-1 8-15,2-4 1 0,3 2 11 16,4 1-2-16,5-1-11 15,2 0-13-15,3-1-6 16,-1-1 0-16,3-7-67 16,-5 0-159-16,-7 0-367 0</inkml:trace>
  <inkml:trace contextRef="#ctx0" brushRef="#br0" timeOffset="148487.94">1157 11765 1472 0,'0'0'301'16,"0"0"-222"-16,0 0-53 0,0 79 5 15,5-32 42 1,5 6 3-16,2 6-26 0,-3 3-17 16,6-1-7-16,-6-5-9 15,0-8-9-15,-2-9-6 16,-1-8-2-16,-3-11 0 15,2-10-37-15,-4-10-80 16,1-11-202-16,-2-9-369 0</inkml:trace>
  <inkml:trace contextRef="#ctx0" brushRef="#br0" timeOffset="148817.18">1369 11801 836 0,'0'0'396'0,"0"0"-293"15,0 0-74-15,0 0-14 16,30 74-1-16,-14-60-4 16,7 0-2-16,-4-8 0 15,3-4-8-15,-2-2 2 16,-4 0 115-16,-1-10-58 15,-2-5 2-15,-5-4 1 16,-5-1 39-16,-3-2-6 16,0 1-17-16,0 2-3 15,-14-1-11-15,-2 6-25 16,-6 3-7-16,1 7-11 0,-5 4-21 16,-2 1-26-16,-6 33-54 15,4-5-116-15,8 1-311 0</inkml:trace>
  <inkml:trace contextRef="#ctx0" brushRef="#br0" timeOffset="149255.47">1096 13063 1422 0,'0'0'629'0,"0"0"-629"16,0 0-21-16,0 0 21 0,0 0 1 15,0 0 5-15,0 0 17 16,63-8-5-16,-35 6-13 15,0-1-5-15,-4-1-25 16,-4-1-47-16,-9 1-136 16,-6 3-298-16,-5 1-678 0</inkml:trace>
  <inkml:trace contextRef="#ctx0" brushRef="#br0" timeOffset="149634.79">1109 13054 1222 0,'0'0'587'0,"0"0"-526"16,0 0-61-16,-32 78 1 0,26-51 10 16,1 1 0-16,4-5 0 15,1-3-10-15,0-4 0 16,0-7-1-16,0-3-3 16,0-4-8-16,7-2 4 15,8 0-27-15,3-8 33 16,7-1-1-16,5 2 2 15,3 2 0-15,0 5 2 16,5 0 22-16,-5 5 13 16,-3 10-4-16,-5-1-2 15,-8 6-15-15,-8 1-3 16,-5 3 13-16,-4 1 8 0,-4-2 6 16,-14-2 0-16,-6-2 5 15,-4-5-18-15,-5-6-9 16,0-4-8-16,3-4-9 15,2 0 2-15,6 0-3 16,5-4-37-16,4-4-9 16,11-9-39-16,2 1-135 15,0 1-297-15</inkml:trace>
  <inkml:trace contextRef="#ctx0" brushRef="#br0" timeOffset="150011.12">1518 12910 1033 0,'0'0'771'0,"0"0"-713"15,0 0-57-15,0 0 0 16,-22 73 6-16,22-59 11 15,13 1-2-15,4-3-6 16,3-2-9-16,1-3 0 16,0-5 0-16,-3-2-1 15,1 0 0-15,-5-2-9 16,-5-10 9-16,-2-3 12 16,-4-2 4-16,-3-5 4 15,0 0 5-15,-13-1 23 0,-4 3-12 16,-2 3 12-1,-3 7-18-15,-5 6-1 0,6 4-26 16,-3 1-3-16,3 19-54 16,-4 25-59-16,8-3-218 15,1 0-818-15</inkml:trace>
  <inkml:trace contextRef="#ctx0" brushRef="#br0" timeOffset="150821.94">1275 13933 485 0,'0'0'1000'0,"0"0"-890"0,0 0-109 16,0 0 0-16,0 0 20 16,0 0 17-16,-57 92-4 15,53-58-17-15,-1 7-8 16,5 4 3-16,0 5 2 15,0 0 29-15,5 2-16 16,7-2-16-16,4-3-10 16,3-5 6-16,-2-9-6 15,5-7-1-15,-5-7 0 16,2-8-1-16,-3-10-6 16,-2-1-19-16,-5-6 19 15,-2-11 7-15,-2-6 12 16,-5-3 1-16,0-1 22 0,-12-2-6 15,-3 7 25-15,-6 4 5 16,3 5-1-16,-1 8-2 16,1 3-11-16,4 2-19 15,3 0-16-15,2 12-10 16,1 4-9-16,5 6 3 16,3 1-17-16,0 3-35 15,11 1-60-15,3-6-146 16,0-9-603-16</inkml:trace>
  <inkml:trace contextRef="#ctx0" brushRef="#br0" timeOffset="151182.93">1597 14108 1277 0,'0'0'222'0,"0"0"-222"15,0 0-9-15,0 0 1 16,0 0 8-16,91 62 1 16,-67-62 5-16,-3 0-5 15,-2-13-1-15,-2-2 15 16,-6-5 36-16,-6 1 22 15,-5-5 29-15,0 1-25 0,-6 0-13 16,-10 4 8-16,-5 3 9 16,1 5-20-16,-2 5-22 15,0 6-4-15,2 1-27 16,-1 18-8-16,4 8-43 16,-6 21-62-16,4-4-162 15,1-2-523-15</inkml:trace>
  <inkml:trace contextRef="#ctx0" brushRef="#br0" timeOffset="151775.22">1214 15049 1194 0,'0'0'380'15,"0"0"-380"-15,0 0-26 16,0 0 24-16,0 0 2 15,0 0 29-15,0 0-4 16,97 55-15-16,-66-53-1 16,-1-2-2-16,-5 0-5 15,-4 0-1-15,-6 0 7 16,-2 0-7-16,-5 2 0 16,-2 6 13-16,-3 5 5 0,0 4 19 15,-3 7 38-15,0 10-28 16,0 6-23-16,-6 7 0 15,1 4 18-15,1 4 8 16,1-4-20-16,1-7-18 16,2-7-5-16,0-10-8 15,-1-7-18-15,-1-10-134 16,-3-6-327-16</inkml:trace>
  <inkml:trace contextRef="#ctx0" brushRef="#br0" timeOffset="151980.18">1142 15451 1008 0,'0'0'868'0,"0"0"-821"16,0 0-47-16,0 0 0 16,0 0 29-16,0 0 41 15,0 0-31-15,117-43-24 16,-71 30-15-16,4-4-14 15,19-14-80-15,-9 4-192 16,-10 1-428-16</inkml:trace>
  <inkml:trace contextRef="#ctx0" brushRef="#br0" timeOffset="152277.94">1724 15034 1332 0,'0'0'292'0,"0"0"-279"16,0 0-6-16,-8 87 2 16,8-62 32-16,11-3-5 15,4-7-11-15,6-4-15 16,-2-8-4-16,2-3-6 16,-2-4-28-16,-5-13 28 15,-1-4 1-15,-7-5 11 16,-4 0-2-16,-2 1 9 15,-5 1 56-15,-11 4-3 0,-1 6 25 16,-2 6-23-16,-1 7-14 16,-2 1-45-16,0 9-15 15,-2 33-51-15,6-4-95 16,0 2-373-16</inkml:trace>
  <inkml:trace contextRef="#ctx0" brushRef="#br0" timeOffset="152888.07">1432 16247 1098 0,'0'0'237'0,"0"0"-199"15,0 0-18 1,0 0 2-16,0 0 27 0,-45 80 44 16,43-63-37-16,-1 2-14 15,3 1 0-15,0-1 5 16,14 0-14-16,1-2-17 15,7-5-5-15,2-3-1 16,1-9-3-16,2 0-7 16,-6-11 1-16,0-11 9 15,-5-2-1-15,-7-5 1 16,-6 1 1-16,-3 0 0 16,-3 5 13-16,-16 3 23 15,-4 5 29-15,-5 3-19 16,0 6-1-16,-2 5-28 15,3 1 0-15,2 3-17 0,1 10-11 16,9 5-38-16,3 2-55 16,12 13-83-16,0-7-228 15,0-2-920-15</inkml:trace>
  <inkml:trace contextRef="#ctx0" brushRef="#br0" timeOffset="153270.1">1455 16583 1262 0,'0'0'481'0,"0"0"-426"16,-10 90-44-16,10-51-10 16,0-2 18-16,15-1 41 15,6-3-25-15,4-7-21 16,3-4-13-16,2-7 9 15,-1-8 2-15,-1-7 0 16,-4 0 4-16,0-13 7 16,-7-7-4-16,-9-3-7 15,-5-6 13-15,-3 0 7 16,-6 2 20-16,-16-4-2 16,-8 5 4-16,-6-1 3 15,-3 5-23-15,1 7-8 16,5 4-5-16,6 8 9 0,9 3-15 15,3 6-15-15,6 14-29 16,3 5-39-16,3 8 5 16,3-3-20-16,6 4-69 15,6-8-175-15,4-7-438 0</inkml:trace>
  <inkml:trace contextRef="#ctx0" brushRef="#br0" timeOffset="153660.19">1785 16358 1273 0,'0'0'349'15,"0"0"-349"-15,0 0 1 16,0 0 9-16,0 0 0 16,63 75 3-16,-45-67-5 15,1-1-6-15,-1-6 4 16,-5-1 1-16,-2 0 12 16,1-11 23-16,-6-6-1 15,-5-2 10-15,-1-5 12 16,0 2 6-16,-7 2-5 15,-11 1 1-15,1 7 6 0,-5 4-30 16,0 6-5-16,-5 2-16 16,4 8-20-16,-2 14-4 15,6 8-73-15,5 24-53 16,4-4-150-16,10-3-563 0</inkml:trace>
  <inkml:trace contextRef="#ctx0" brushRef="#br0" timeOffset="155949.64">2602 8540 958 0,'0'0'210'15,"0"0"-72"-15,0 0 8 16,0 0-2-16,0 0-24 16,0 0-27-16,0 0-17 15,-22 5-36-15,13 6-14 16,-3 3-5-16,0 4-5 0,-4 4 3 15,1 7 8-15,-3 1-8 16,0 8-10-16,3 4 3 16,3 3 3-16,2 8-5 15,4 3 6-15,6 2-4 16,0 3 6-16,6 2-5 16,15-4 9-16,-2-2-9 15,8-9-11-15,-3-4 13 16,1-7 13-16,-4-6-9 15,3-7 10-15,-9-7-3 16,3-3 3-16,-6-5-1 16,-4-3-8-16,-3-2-1 15,-2-3-1-15,0 1-6 16,-3-2-6-16,0 0-5 16,0 0 9-16,0 0-9 0,0 0-1 15,0 0-52-15,0 1-122 16,0 4-403-16</inkml:trace>
  <inkml:trace contextRef="#ctx0" brushRef="#br0" timeOffset="156655.28">2594 9556 998 0,'0'0'328'16,"0"0"-177"-16,0 0 38 15,0 0-19-15,0 0-79 16,0 0-19-16,0 0-41 16,-53 12-20-16,34 5-10 15,0 8 0-15,-1 4 8 16,-1 6-9-16,2 5 1 15,2 6-1-15,5 2 0 0,4 5 0 16,5 3 0 0,3 0 0-16,4 2 15 0,12-8 4 15,4-4-8-15,2-7 0 16,-1-7 3-16,3-6 11 16,-6-6 0-16,0-4-5 15,-5-5 1-15,-1-4 4 16,-6-3 3-16,0-1-4 15,-4-3-12-15,-1 0-5 16,-1 0-1-16,0 0-5 16,0 0 0-16,0 0-1 15,0 0-26-15,6 0-76 16,1 2-200-16,1 5-471 0</inkml:trace>
  <inkml:trace contextRef="#ctx0" brushRef="#br0" timeOffset="157340.04">2599 10726 709 0,'0'0'523'0,"0"0"-409"16,0 0 11-16,0 0 66 15,0 0-35-15,0 0-68 16,0 0-39-16,-46 9-16 16,34 3-7-16,-4 8-3 15,-2 6-11-15,-3 7-6 16,-1 6-6-16,-2 7 1 16,6 4 0-16,-1 6 0 15,2 0 1-15,7 6-1 16,7 0 8-16,3-2-8 15,1 1 10-15,17-8 14 16,4-6-11-16,1-5-6 16,4-10 7-16,-2-5 9 15,0-7 2-15,-5-6 4 0,1-5-6 16,-8-2-1-16,-4-3-8 16,0-2-6-16,-4-1-8 15,-2-1 0-15,-1 0-1 16,1 0-52-16,-1-7-109 15,-2 0-407-15</inkml:trace>
  <inkml:trace contextRef="#ctx0" brushRef="#br0" timeOffset="157969.57">2522 12008 859 0,'0'0'331'0,"0"0"-213"16,0 0-1-16,0 0 65 15,0 0-3-15,0 0-47 16,0 0-50-16,-19 0-27 15,13 0-33-15,-5 3-5 16,2 5-9-16,-4 5-6 16,-1 6 5-16,-2 5-6 15,-1 5-1-15,-2 5 1 16,1 4 0-16,5 4-1 16,-2 4 2-16,6 3 5 15,3 2-7-15,6 4 1 16,0 1 6-16,6-3 2 15,18 0 4-15,4-4-1 0,2-3-11 16,1-8 0-16,-1-9 1 16,0-4 8-16,-6-10 12 15,-5-4 2-15,-1-4 1 16,-7-4 0-16,-1 0-10 16,-6-3-8-16,-1 0-5 15,-1 0-1-15,-2 0-1 16,0 0-8-16,0 0-69 15,0 0-67-15,0 0-400 0</inkml:trace>
  <inkml:trace contextRef="#ctx0" brushRef="#br0" timeOffset="158607.57">2522 13185 856 0,'0'0'335'0,"0"0"-215"16,0 0-30-16,0 0 56 16,0 0 7-16,0 0-44 15,0 0-24-15,-51 3-24 0,39 5-25 16,-4 4-22 0,-1 3 8-16,0 5-12 0,-3 5-8 15,4 1 4-15,1 6 2 16,3 4-7-16,3 4 0 15,9 5 0-15,0 5 0 16,0 4 0-16,9 0 11 16,13 1 2-16,2-2-5 15,4-7 4-15,1-9-5 16,-1-8-2-16,0-10 4 16,-5-7 5-16,1-4-2 15,-5-6-6-15,-4 0 2 16,-2-2-2-16,-2 0-7 15,-5 0-14-15,3 0-112 16,0-4-139-16,-6 3-516 0</inkml:trace>
  <inkml:trace contextRef="#ctx0" brushRef="#br0" timeOffset="159193.17">2534 14320 491 0,'0'0'739'0,"0"0"-639"16,0 0-74-16,0 0 38 15,0 0 89-15,0 0 4 16,0 0-30-16,-21-15-42 15,18 15-11-15,-2 0-16 0,-2 2-23 16,-2 7-18 0,-3 3-6-16,-1 7-5 0,-1 3-6 15,-2 5 1-15,7 2 0 16,0 7 8-16,3-2-9 16,6 5 0-16,0 0 14 15,2 1 1-15,14 1-6 16,3-4-3-16,4 2-5 15,4-5 0-15,1-3 0 16,3-5 1-16,-1-6 5 16,-3-3-5-16,1-6-1 15,-4-3 1-15,-4-3 4 16,-6-4-6-16,-3-1 0 16,-5 0-10-16,-2 0-84 15,1 0-19-15,-4-4-183 0,-1 0-471 16</inkml:trace>
  <inkml:trace contextRef="#ctx0" brushRef="#br0" timeOffset="159817.26">2513 15262 929 0,'0'0'532'0,"0"0"-484"16,0 0-47-16,0 0 42 15,0 0 67-15,0 0 0 0,0 0-42 16,-57 24-39-16,44-10-20 16,-2 6 19-16,3 4-5 15,-1 3-11-15,-1 4 2 16,5 4-5-16,3 3-3 16,2 2-6-16,2 2 1 15,2 4 1-15,0 1-2 16,8 1 10-16,8 0 9 15,4-1 3-15,5-3 0 16,3-6-12-16,1-5-9 16,-1-7 10-16,2-5-10 15,-5-4 6-15,0-6-6 0,-5-1-1 16,-4-3 0-16,-4-5 0 16,-3-2-22-16,0 0-153 15,0-2-155-15,-6-5-384 0</inkml:trace>
  <inkml:trace contextRef="#ctx0" brushRef="#br0" timeOffset="160439.15">2690 16385 1307 0,'0'0'389'15,"0"0"-316"-15,0 0-55 0,0 0 49 16,0 0 15 0,0 0-7-16,0 0-18 0,-74 0-34 15,59 6-5-15,-1 7 0 16,-1 5-8-16,1 5-1 15,-2 5 2-15,1 2-9 16,3 2 5-16,3 3-6 16,2 1 0-16,3 2-1 15,6 1 0-15,0 2 0 16,0 1-9-16,0 3 8 16,12-2 1-16,6 1-1 15,0-1 1-15,1-4 0 0,3-3 0 16,0-4 0-1,-2-1 0-15,1-4 0 0,0-5 0 16,0-5 0-16,-2-5-2 16,-2-3 0-16,-1-4 1 15,-1-3 0-15,0-2 0 16,-3 0 0-16,4 0-5 16,-2 0-41-16,5-2-117 15,-5-3-148-15,-3 1-515 0</inkml:trace>
  <inkml:trace contextRef="#ctx0" brushRef="#br0" timeOffset="178137.31">17165 6488 765 0,'0'0'299'0,"0"0"-147"0,0 0-45 16,0 0-30-16,0 0 51 16,0 0-32-16,-6-5-57 15,6 5-20-15,0 0-3 16,0 0-4-16,8 0-5 15,8 3 5-15,4 6-6 16,6 7 1-16,1 1-6 16,7 4 5-16,0 8-4 15,4 0-1-15,0 7 6 16,0 3-6-16,-1 3 0 16,-4 1 0-16,-8 3-1 0,-8 0 0 15,-10 2 2 1,-7 2-1-16,-1 4 0 0,-21 2-1 15,-10 1 1-15,-8 6 6 16,-5 2-7-16,-4 1 1 16,2 2-1-16,-2-1 1 15,6 1 1-15,1 0-1 16,6-3-1-16,8-1 1 16,9-5 4-16,8-5-5 15,11-4-1-15,0-6 0 16,16 0 0-16,10-5 0 15,6-1 1-15,7-3-1 16,5-1 1-16,6 0 1 16,5-1-1-16,2 6-1 15,0 2 1-15,0 5 1 0,-5 4 0 16,-2 6-1-16,-3 2 1 16,-6 4 0-16,0 11 0 15,-5 16-1-15,-6 20 1 16,-11 6-1-16,-15 1 1 15,-4-4-1-15,-9-3 1 16,-13 7 0-16,-6 3-1 16,-7 3 1-16,-5 2-1 15,0-1 1-15,-4 2-1 16,0-1 2-16,-1 1-1 16,0 0 1-16,4 1-2 15,0 0 0-15,4-1 2 16,6-4 4-16,8-2-6 15,5-3 6-15,11-7-4 0,7-6-2 16,0-8 11-16,18-8-10 16,9-6 10-16,0-14-2 15,-1-13-7-15,-2-13 5 16,3-3-7-16,3 8 1 16,4 4 1-16,2 11-1 15,0 10 1-15,-3 13-1 16,-6 16 0-16,-11 8 0 15,-13-3 4-15,-3-4-5 16,-9-7 0-16,-6 3 0 16,-3 1 1-16,3-2 1 15,2-3-1-15,4-2 17 16,4 1 0-16,5 0 1 16,0 2 10-16,5 0-8 0,7 2-2 15,-2 6-3-15,2 0 2 16,-2 5-12-16,-2 1 0 15,-5 4-5-15,-3 1 0 16,0 4 0-16,-3 7 1 16,-13 3-1-16,-7 9 1 15,-5 6-2-15,-2 4 2 16,0 5-1-16,5-1 6 16,7-3 43-16,9-6 8 15,6-9-14-15,3-12-14 0,0-12-14 16,8-24-1-1,5-22-14-15,0-20 0 0,5-8-1 16,2-1-6 0,8-2-59-16,15-10-139 0,-7-9-191 15,-6-12-784-15</inkml:trace>
  <inkml:trace contextRef="#ctx0" brushRef="#br0" timeOffset="180089.67">19023 7045 641 0,'0'0'273'16,"0"0"-143"-16,0 0 16 16,0 0-17-16,0 0 0 15,0 0-4-15,0 0-17 16,0-3-27-16,0-2-2 15,0-4-25-15,0-2-26 16,0-3-1-16,0-3-10 16,0-2 4-16,0-1-2 15,0-2-9-15,0 0 0 0,0-1-4 16,0 1-5-16,0 0-1 16,0 3 2-16,0-1-1 15,0 0 6-15,0 0-7 16,0 0 0-16,0-2 0 15,0 2 0-15,0 2 0 16,0 1 0-16,0 2 0 16,0 2-1-16,0 2 1 15,0 5 0-15,0 0 0 16,0 4 2-16,0 2-2 16,0 0-6-16,0 0-2 15,0 0-9-15,0 0-22 0,0 11 5 16,0 5 24-16,0 4 10 15,0 8 0-15,0 3 1 16,0 5-1-16,3 5 0 16,2 4 2-16,1 5-2 15,1 1 1-15,2 4-1 16,0-1 0-16,0 4 0 16,3-4 1-16,-2-1-1 15,2-3 1-15,0-4 1 16,0-7 7-16,0-6 2 15,-5-5-3-15,-1-7-2 16,-1-6 4-16,-2-5-9 16,-3-4 17-16,0-3-12 0,0-3 3 15,0 0 9 1,0 0 13-16,0 0 6 0,-8 0-19 16,-4 0-10-16,-4 0-7 15,-2 0 0-15,0 0 0 16,-4-4-1-16,1 3-1 15,2 1-7-15,-2 0-3 16,4 0 4-16,0 0 5 16,3 0 1-16,1 5-1 15,5-2 0-15,2-1 1 16,3-1 1-16,2-1-1 16,1 0 1-16,0 0-1 15,0 0 1-15,0 0-11 0,0 0 0 16,0 0 11-1,0 0 1-15,6 0 1 0,3 0 4 16,3 0-4-16,4-3 4 16,2 0 0-16,-2-1-5 15,4 1 11-15,-1 2-11 16,0 1 5-16,1 0 0 16,-4 0 4-16,1 0-4 15,-4 3-5-15,0 5 11 16,-1-2 6-16,-2-1-2 15,-2 1 8-15,-2-4 7 16,-1-1 4-16,-1-1-14 0,-2 2-5 16,-1-2 0-1,1 0-7-15,-1 0 0 0,-1 0 0 16,0 0 1-16,2 0-8 16,-2 0 5-16,0 0-6 15,0 0-1-15,0 0 0 16,12-8-34-16,-2-3-86 15,1-3-374-15</inkml:trace>
  <inkml:trace contextRef="#ctx0" brushRef="#br0" timeOffset="181717.98">19833 6979 462 0,'0'0'283'15,"0"0"-86"-15,0 0-7 16,0 0-56-16,0 0-29 15,0 0-6-15,0 0 7 16,0-2-5-16,0 0-25 16,0 2-11-16,0 0-5 15,0 0-17-15,-6 0-15 16,0 0-8-16,-1 0-11 16,-3 0-8-16,-1 0 7 15,-1 0-8-15,-1 2 0 16,-1 5 1-16,-1 1 0 15,2 2-1-15,-2 1 0 0,3 1-1 16,0 1 1 0,0 2 0-16,1 0 0 0,4 1-1 15,-2-2 1-15,3 1 0 16,2 1-1-16,2-1 0 16,1 0 0-16,1-1 0 15,0-4 1-15,0 0-1 16,0-1 1-16,0-1-1 15,4-2 0-15,1-2 0 16,-1 0-8-16,1-1 0 16,0-2 3-16,0-1-13 15,1 0 5-15,0 0 14 16,2 0 0-16,2-4 1 0,0-2 0 16,4-5 0-1,-2 2 0-15,1-1 0 0,0 0 1 16,1 3-1-1,1 1-1-15,-2 4 0 0,4 2-1 16,1 0 1-16,1 0 0 16,3 0 0-16,4 8 0 15,-4 0 0-15,4 1 1 16,-4 1-1-16,0-1 1 16,-4 2 2-16,0 0-2 15,-4 0 0-15,-1 2 0 16,-3 1 5-16,-2 1-5 15,-4-2 0-15,-2 3 5 16,-2-2 6-16,0 1 13 0,0 1 14 16,-12-1-24-1,-2 3-14-15,-7-4 8 0,-1 3-8 16,-5-2 1-16,-2-1-1 16,-1 1 5-16,-2-5 0 15,3-1-6-15,0-3 6 16,0-5 3-16,-1-1 3 15,0 0 2-15,-3-4 1 16,2-7 6-16,1 0 2 16,6 0-1-16,3 3 1 15,6-1 3-15,6 5-5 16,3 1 1-16,5 1-6 16,-1 2-7-16,2 0-8 0,0 0-1 15,0 0-6-15,0 0-15 16,3 0-63-16,9 0-175 15,1 0-336-15</inkml:trace>
  <inkml:trace contextRef="#ctx0" brushRef="#br0" timeOffset="183617.42">20215 6796 485 0,'0'0'201'16,"0"0"-25"-16,0 0 5 15,0 0-15-15,0 0-33 0,0 0-40 16,0 0-11-16,0-30 14 16,0 21-2-16,0 1-21 15,0-1-14-15,0-3-18 16,0-3-25-16,0 1-9 16,0-1-5-16,0-1-1 15,0 2 0-15,0 0 0 16,0 3 0-16,0 0 0 15,0 0 2-15,0 3-3 16,0-1 0-16,0 3-8 16,0 0-16-16,0-1 8 15,0 3-4-15,1 0-4 16,-1 2 8-16,0 1 10 0,0 1-2 16,0 0-4-16,0 0-14 15,0 0 7-15,0 0 8 16,0 0 11-16,0 0 0 15,0 0 0-15,0 0 1 16,0 0-1-16,0 0 0 16,0 0-11-16,0 0-3 15,0 0 14-15,0 0-6 16,0 0-7-16,0 0 1 16,0 0 1-16,0 1 11 15,2 5 7-15,1 1-4 16,0 1 3-16,0 5-5 15,-1-1 7-15,2 7-6 0,-1 4-1 16,0 4 5-16,1 4-5 16,1 4 0-16,-1 3-1 15,-1-1 1-15,2-1 0 16,-1-3-1-16,-1-5 9 16,-1-6-8-16,1-5 0 15,0-3 5-15,-2-3-5 16,1-3 6-16,-1-3-6 15,-1-2 1-15,2-3-1 16,-2 0 7-16,0 0 3 16,0 0 13-16,0 0 21 15,0 0 8-15,0 0-4 0,0 0-15 16,0 0-3 0,0 0-18-16,-2 0-3 0,-1-2-8 15,-1-1-1-15,-1 0 0 16,-2 1 1-16,2 0-1 15,-1-1 5-15,0 2-5 16,0 0 0-16,-1 1 0 16,3-2 0-16,-1 2 0 15,2 0 0-15,0 0 0 16,0 0 0-16,1 0 16 16,1 0-15-16,-1 0-1 15,2 0 1-15,0 0-1 16,0 0 0-16,0 0 1 15,0 0-1-15,0 0 0 16,0 0-1-16,0 0 0 0,0 0-1 16,0 0 0-16,0 0-1 15,0 0 1-15,0 0-5 16,2 0 6-16,4 0 13 16,2 0 18-16,2 0-20 15,0-3-4-15,4 1-1 16,1-3-5-16,0 1 0 15,-1 0 0-15,0 0 0 16,-1 1 5-16,-4 1-5 16,-1 1 0-16,-2 1-1 15,-1 0 1-15,0 0 5 16,-3 0-4-16,1 0 0 16,-2 0-2-16,1 0 1 0,-2 0 0 15,1 0 0 1,1 0-1-16,-2 0 1 0,1 0 0 15,-1 0 1-15,0 0 5 16,0 0-1-16,0 0-4 16,0 0 8-16,0 0-9 15,0 0 5-15,-1 0-6 16,-7 0 0-16,-5 0-6 16,-1 0 5-16,-2 0 0 15,-1 6-1-15,1 0 1 16,1 0-1-16,0-1 0 15,5 0-2-15,2-2 4 0,2 0 1 16,1-2-1 0,3-1 0-16,2 0 0 0,0 0 0 15,0 0 0 1,0 0 0-16,0 0 0 0,0 0 0 16,0 0-6-16,0 0-2 15,0 0 8-15,9 0 0 16,1 0 1-16,2 0 0 15,3 0-1-15,0 0-7 16,9 0-49-16,-3 0-175 16,-6 0-440-16</inkml:trace>
  <inkml:trace contextRef="#ctx0" brushRef="#br1" timeOffset="192201.53">19028 7634 143 0,'0'0'198'0,"0"0"-80"15,0 0-17-15,0 0-16 0,0 0-4 16,0 0 17-16,0 0 38 16,4-19-18-16,-4 19-5 15,0 0-23-15,0 0-28 16,0 0-21-16,0 0-24 15,0 0-9-15,0 0-8 16,0 0 7-16,0 0 1 16,0 0-7-16,0 0 6 15,0 0 1-15,0 0-1 16,0 0-6-16,0 0 1 16,0 0-1-16,0 0 0 15,0 3 6-15,2 4-6 16,-1 3 5-16,-1 1-5 0,2 3 11 15,-2 0 5-15,1 5-2 16,-1-1-5-16,2 3-4 16,-1 1-5-16,1 1 18 15,1 0 20-15,1 1-5 16,-1-1-11-16,1-2 3 16,-1 0-7-16,2-3-8 15,1 0-3-15,-1-1 1 16,2-3 0-16,-1 0-8 15,0-2 1-15,1 1-1 16,-1-2 5-16,2 1 3 16,-1-2 2-16,-1-2 1 15,2 1 10-15,0-3 1 16,1 0-1-16,1 0 5 16,1-4-4-16,1 1 6 0,0-1-2 15,2-1 1-15,-1-1 0 16,2 0-5-16,0 0 3 15,1 0-14-15,-1 0-3 16,3 0-2-16,0-1-6 16,0-2 2-16,0 0-2 15,0 0-1-15,1 3 1 16,2-4 5-16,-3 3-5 16,3 1-1-16,-2 0-7 15,-1 0 7-15,1 0-1 0,0 0 1 16,-2 0 1-1,-2 0 0-15,0 0-1 0,-3 0 0 16,0 0-1-16,-3 0 0 16,0 0-11-16,-2 0-29 15,1 0 2-15,-4 0-13 16,-1 0-2-16,0 0 54 16,-1 0 0-16,-2 0-2 15,1 0 2-15,-1 0-1 16,2 0-14-16,-1 0-7 15,2 7 6-15,1 3 16 16,1 2 0-16,-2 4 10 16,2 1-9-16,-1 0 0 15,-1-1 0-15,-1-2 0 16,1-3 0-16,-3-5 5 0,0 0-5 16,0-3-1-1,0-1 1-15,0-2 0 0,0 0-1 16,0 0 3-16,0 0 4 15,0 0 6-15,0 0 9 16,0-5-13-16,-2-6-9 16,-4-3 2-16,0-1 4 15,1-2 8-15,-1-2 4 16,1 2-1-16,2-3-2 16,1 2-13-16,1 0-2 15,1-1 0-15,0 5 0 16,0-1 6-16,0 3-5 15,0 3 4-15,0 1-5 16,0 2-5-16,0 2 5 16,0 1 1-16,3 3-1 0,0 0-13 15,4 0-11-15,2 3 7 16,3 6 17-16,6 4 7 16,1 4-6-16,2 3-1 15,2 1 1-15,-3 1 4 16,-2 2-4-16,-4-1-1 15,-5 2 1-15,-8 0-1 16,-1-2 1-16,-3 2-1 16,-14-1 6-16,-2-2-4 15,0 0 0-15,-2-3 13 16,5-2 7-16,1-2-9 16,4-5-6-16,4-2-6 0,2-3-1 15,5-5-50-15,0 0-281 16,8 0-508-16</inkml:trace>
  <inkml:trace contextRef="#ctx0" brushRef="#br1" timeOffset="193006.14">19973 8074 484 0,'0'0'101'0,"0"0"-45"16,0 0 15-16,0 0 40 16,0 0 16-16,0 0-31 0,0 0-31 15,21-1 37 1,-13 9-31-16,1 6 0 0,2 2 8 15,0 5-17-15,0 3-24 16,2 2 0-16,-4 5-13 16,1-1-4-16,-1 1-3 15,-4 1-5-15,-1-3-12 16,-2-3 8-16,-1-1-7 16,-1-6 6-16,0-4-7 15,0-5 0-15,0-4 0 16,0-3 5-16,0-3 1 15,0 0 18-15,0 0 50 16,0 0 18-16,0-9-12 16,0-4-47-16,0-6-20 15,0-1-3-15,0-3-11 0,0-3 0 16,0 0-7-16,0 3-2 16,3 0-5-16,3 2-19 15,3 1 1-15,-2 3-6 16,1 3 4-16,0 0 4 15,0 4 5-15,-2 3 7 16,0 4 5-16,0 3 6 16,0 0 0-16,3 0 6 15,-1 14 1-15,1 3 16 16,2 5-7-16,0 3-3 16,0 3-5-16,0 1 7 15,-2 2 6-15,-1-4 5 0,-4-2 2 16,2-4-10-16,-3-5-2 15,-1-5-7-15,-2-4-1 16,1-6-1-16,1-1-54 16,-1-11-246-16,1-5-1020 0</inkml:trace>
  <inkml:trace contextRef="#ctx0" brushRef="#br1" timeOffset="193261.03">20449 8161 1228 0,'0'0'171'0,"0"0"-121"0,0 0-33 16,0 0 15-16,0 0 119 15,88 27-56-15,-67-22-14 16,3-1-39-16,-3-2-24 15,-5 2-10-15,-1-1-7 16,-7-2-1-16,-4 2-47 16,-4 3-128-16,0 1-113 15,-7-1-272-15</inkml:trace>
  <inkml:trace contextRef="#ctx0" brushRef="#br1" timeOffset="193484.02">20457 8368 628 0,'0'0'406'0,"0"0"-270"0,0 0 42 15,0 0-3-15,0 0 31 16,0 0-79-16,92 14-33 16,-64-11-42-16,-1 0-5 15,-2 1-6-15,-3-1-14 16,-5 0-10-16,-3 1-11 15,-2-1-6-15,-5 2-18 16,-1-1-101-16,-4-1-458 0</inkml:trace>
  <inkml:trace contextRef="#ctx0" brushRef="#br1" timeOffset="194693.1">21025 8229 1134 0,'0'0'194'15,"0"0"-103"-15,0 0-9 16,0 0 73-16,0 0-64 0,0 0-40 15,0 0-16 1,-9-76-12-16,9 62 2 0,-1-3 12 16,-1-1-8-16,-1 2-14 15,2 1-8-15,-2-1 2 16,1 4-9-16,0-1 9 16,2 7-8-16,-1 0-1 15,-1 4 2-15,1-1-1 16,1 1 0-16,-2 2 0 15,2 0-1-15,0 0-7 16,0 0-18-16,0 0 8 16,0 0-1-16,0 0 5 15,0 5 10-15,0 6 2 16,0 5 0-16,0 0 1 0,0 4-1 16,6 3 1-1,2 5 0-15,1 3-5 0,3 3 5 16,0 2 1-16,1 1 0 15,1 0 0-15,0-2-1 16,-1-4 0-16,-1-1 0 16,-2-5 0-16,-1-2 1 15,-3-4-1-15,0-3 1 16,-2-2-1-16,-2-3 0 16,-2-1 1-16,0-3-1 15,0-4 1-15,0-1-1 16,0-2 1-16,-4 0 6 15,-4 0-6-15,0 0-1 0,-1 0 0 16,-1 0 0 0,3 0 0-16,0 0 1 0,1 0-1 15,2 0 1-15,0 0-1 16,2 0 1-16,2 0-1 16,0 0 1-16,0 0 0 15,0 0-1-15,0 0 0 16,0 0-1-16,0 0 1 15,0 0 0-15,2 0 5 16,11 0 5-16,4 0 5 16,6 0 3-16,7 0 7 15,3 0 9-15,3 0 3 16,1-2-15-16,-4 2-14 16,-6 0-7-16,-8 0-1 15,-4 0-45-15,-8 6-132 16,-7 2-467-16</inkml:trace>
  <inkml:trace contextRef="#ctx0" brushRef="#br1" timeOffset="196607.12">20078 7436 340 0,'0'0'150'0,"0"0"-79"15,0 0 8-15,0 0 31 16,0 0 55-16,0 0-21 16,0 0-35-16,-2 0-30 15,2 0-32 1,0 0-5-16,0 0 4 0,0 0-7 16,0 0-4-16,0 0-4 15,0 1 5-15,0 3 6 16,0 0-10-16,0-2-10 15,0 1-6-15,0 1 0 16,6-1 1-16,0 1 5 16,3 2-1-16,2-2 6 15,2 3-5-15,2-2-9 16,4 2-2-16,2-2-4 16,2 0 0-16,5 1 2 0,2-2 0 15,4-2 3-15,5 0 42 16,0-2-16-16,0 1-12 15,-1-1-8-15,-1 0-12 16,-1 2-5-16,-1 0 6 16,-4 0-5-16,-1 1 7 15,-3 0-3-15,-2-1 4 16,-5 1 0-16,-1 1-9 16,-5-4-1-16,-3 0 1 15,-3 0 1-15,-2 0-2 16,-1 0 0-16,-2 0-56 15,2 0-80-15,2-7-86 16,1 0-80-16,-1 0-370 0</inkml:trace>
  <inkml:trace contextRef="#ctx0" brushRef="#br1" timeOffset="197291.48">20837 7411 804 0,'0'0'297'16,"0"0"-215"-16,0 0-62 15,0 0-20-15,0 0 13 16,0 0 45-16,0 0 3 16,0 56 4-16,0-28-14 15,0 1-17-15,0 0-7 16,0 0-14-16,0-3-5 0,0-2-7 15,0-5 6-15,0-5-1 16,0-2-5-16,0-7-1 16,0-2 1-16,0-3 2 15,0 0 10-15,0 0 53 16,-3-3 41-16,0-8-60 16,-1-6-19-16,-1-2-13 15,-1-5-7-15,0-2 1 16,0-3-2-16,0 0-6 15,0-1 0-15,0 3 5 16,2 3-4-16,-2 5-1 16,3 6 6-16,1 5-6 0,1 2 7 15,1 4 6-15,0 2 3 16,0 0-9-16,0 0-8 16,0 0-1-16,0 0-12 15,0 0 2-15,5 5 11 16,8 3 1-16,0 1 0 15,7 2-1-15,2 0 0 16,1 0 0-16,0 2 1 16,1 2 0-16,-2-4-1 15,-4 3 1-15,-1-1 0 16,-7-3-1-16,-2 1 0 16,-3 2 1-16,-5-4 23 15,0 2-2-15,0 1 0 0,-13-1-6 16,0 3-4-16,-7-3-4 15,1 0-6-15,1 0 5 16,0-5-6-16,3-1 5 16,2-2-6-16,2 1 0 15,4-4-31-15,2 0-35 16,5 0-79-16,0 0-126 16,0 0-502-16</inkml:trace>
  <inkml:trace contextRef="#ctx0" brushRef="#br1" timeOffset="197848.19">21165 7608 912 0,'0'0'169'0,"0"0"-82"15,0 0-13-15,0 0 20 16,0 0 28-16,0 0-9 16,0 0-11-16,66 2-58 15,-54-13-21-15,-3-3 8 16,0-4 6-16,-2-3-1 16,-3-1-2-16,-2-2-11 0,-2-2-10 15,0-1-2 1,0 2 14-16,-8 0-11 15,-2 2-6-15,1 2-7 0,-1 3 0 16,-4 4-1-16,4 1-13 16,0 9 3-16,1 2 2 15,-1 2-3-15,3 0-4 16,-2 9 8-16,2 5 1 16,1 3 5-16,3 4-1 15,1 2 1-15,2 5 0 16,0 2 1-16,0 1 0 15,12 2 0-15,4-2 0 16,3 0-1-16,3-8 1 0,0-2 1 16,2-6 10-1,-1-1 6-15,-1-5 15 0,-1-4-7 16,-5 0-4-16,-1-3-8 16,-3-1-11-16,-3-1-1 15,0 0-1-15,-2 0-18 16,1 0-89-16,-1 0-163 15,1 0-212-15,-2-1-637 0</inkml:trace>
  <inkml:trace contextRef="#ctx0" brushRef="#br1" timeOffset="198366.01">21680 7466 869 0,'0'0'264'15,"0"0"-184"-15,0 0-29 16,0 0 18-16,0 0 75 15,0 0 4-15,0 0-50 16,21 0-38-16,-12 1-24 16,2 1 1-16,0 0 1 15,1 1-4-15,3 1-15 16,-2-4-11-16,2 3 0 16,-1-1-2-16,-3-1-5 15,0 1-1-15,-4-2 0 16,-2 0-2-16,0 1-40 15,-1-1-18-15,-4 0-63 0,0 2-93 16,0-2-273-16,0 0 86 16</inkml:trace>
  <inkml:trace contextRef="#ctx0" brushRef="#br1" timeOffset="198658.15">21666 7610 601 0,'0'0'140'0,"0"0"-102"16,0 0-14-16,0 0 140 0,0 0 115 16,0 0-120-16,0 0-37 15,42 6 9-15,-26-6-39 16,-1 0-9-16,3 0-23 15,-1 0-27-15,1 0-19 16,-2 0-3-16,0 0-11 16,-2-1-1-16,-1-1-15 15,-1-4-63-15,3-5-139 16,-4 2-104-16,-2 1-679 0</inkml:trace>
  <inkml:trace contextRef="#ctx0" brushRef="#br1" timeOffset="199446.21">22120 7403 649 0,'0'0'224'0,"0"0"-158"15,0 0-33-15,0 0 12 0,0 0 113 16,0 0-34-16,0 0-47 15,-40 78-25-15,40-64-20 16,0 1 6-16,0-1 20 16,1 1 11-16,8 2-2 15,0-3-21-15,1-2-18 16,5 2-7-16,2-2 1 16,2 0 17-16,2-3-16 15,-2-2 7-15,5-3-5 16,0-1-2-16,0-3 1 15,-3 0-4-15,1 0-4 16,-3-3-2-16,0-5 7 0,-3 0 6 16,-3-1-16-16,1 0-3 15,-4-2-7-15,1-2 8 16,-1-2-2-16,-4 1-6 16,0-3 1-16,-3 2-1 15,-1-2 0-15,-2 2 1 16,0-1-2-16,0 1 0 15,0 3 0-15,-8-1-6 16,0 2 5-16,-1 0-7 16,-1 0 6-16,0 4 2 15,-4 0-2-15,1 2 1 16,-5 1 0-16,0 1-5 16,-3 3 6-16,0-3 0 0,-1 2 0 15,-1 1 0 1,1 0-1-16,3 0 1 0,-2 0 0 15,3 5-2-15,1 3 1 16,3-2 0-16,2-1 0 16,1 1 1-16,2 1-2 15,2 0-5-15,1 1-3 16,1 2-12-16,0 3-1 16,3 0-5-16,1 4-53 15,1 11-138-15,0-6-178 16,0-2-710-16</inkml:trace>
  <inkml:trace contextRef="#ctx0" brushRef="#br1" timeOffset="208338.26">21244 6721 567 0,'0'0'251'0,"0"0"-141"0,0 0 17 16,0 0 12 0,0 0-6-16,0 0-39 0,-1-13-17 15,1 12-10-15,0-1-3 16,0 2-14-16,0-1-12 15,0 1-21-15,0 0-4 16,0 0-13-16,0 0 1 16,0 0-1-16,0 0 0 15,0 0-1-15,3 0-27 16,4 0 28-16,2 9 2 16,3 8 7-16,0 7-1 15,3 4 1-15,-3 4-9 16,-2 3 2-16,-1-1-1 15,-4 0 6-15,-1-6-7 0,-1-6 1 16,-1-5-1-16,-1-6 1 16,-1-7 5-16,2-3-5 15,-2-1 8-15,0 0 1 16,0 0 12-16,0-11 11 16,0-6-32-16,0-6 11 15,0-4-10-15,1 0-2 16,2-5 0-16,1 3-30 15,1-2 5-15,-1 7-12 16,2 2-23-16,2 2 8 16,1 6-6-16,-2 4 57 15,1 4-12-15,1 4 7 16,1 2-7-16,1 3 13 0,2 13 9 16,-1 6-8-16,2 6 8 15,-1 1 0-15,-1 0-3 16,-2-2 17-16,-2-3-1 15,-2-5-9-15,-3-5-4 16,0-5-2-16,-2-1-6 16,1-5 0-16,-2-1 0 15,1-2 1-15,-1 0 9 16,2 0 1-16,-1-4-5 16,3-9 24-16,-1-4-31 15,0-4-41-15,0-4 9 16,-1-1 9-16,1-1 2 15,0 2-21-15,2 2 25 0,1 6-4 16,1 5 14 0,-1 8-2-16,0 4-2 0,1 0-5 15,3 16 16-15,0 6 11 16,-1 4 24-16,1 3 19 16,-1-2-6-16,0-2-22 15,-1-4-24-15,2-2-2 16,2-4-9-16,-2-3-208 15,-2-7-511-15</inkml:trace>
  <inkml:trace contextRef="#ctx0" brushRef="#br1" timeOffset="208751.83">21856 7011 967 0,'0'0'143'0,"0"0"-9"15,0 0 30-15,0 0 80 16,0 0-134-16,0 0-58 16,0 0-28-16,55-94-11 15,-54 65 2-15,-1-4-4 16,0 2-2-16,0 0-8 16,-9 1 9-16,-2 4-9 15,0 2 5-15,-2 4 13 16,4 6-10-16,1 5 23 15,2 4-7-15,1 3-9 16,2 2-16-16,1 0 0 0,-3 4-10 16,2 11 5-16,2 5 4 15,-1 5 2-15,2 5-1 16,0 1 1-16,11 3-1 16,5 2 0-16,5-2 0 15,0-1-1-15,4-5 0 16,2-4 1-16,2-6-1 15,-4-4 1-15,2-5-6 16,-6-3-15-16,6-6-121 16,-7 0-155-16,-6-6-586 0</inkml:trace>
  <inkml:trace contextRef="#ctx0" brushRef="#br1" timeOffset="209061.27">22246 6829 1405 0,'0'0'183'0,"0"0"-132"16,0 0-39-16,0 0 17 16,0 0 78-16,0 0-46 15,0 0-35-15,75 0-15 16,-59 0-10-16,-2 0-1 0,-2 0-30 16,-6 0-103-16,-2 0-152 15,-4 0-364-15</inkml:trace>
  <inkml:trace contextRef="#ctx0" brushRef="#br1" timeOffset="209275.1">22218 6953 869 0,'0'0'270'0,"0"0"-192"0,0 0-39 16,0 0 60-16,0 0 98 15,0 0-41-15,0 0-65 16,85 4-37-16,-62-4-35 16,-1 0-12-16,-3 0-7 15,-5 0-77-15,-2 1-267 16,-8 3-756-16</inkml:trace>
  <inkml:trace contextRef="#ctx0" brushRef="#br1" timeOffset="-193045.79">18543 9760 499 0,'0'0'124'0,"0"0"-84"16,0 0-22-16,0 0 16 16,0 0 67-16,0 0 12 15,0 0-41-15,0 0-28 16,0 0 5-16,0 0 1 15,0 0-6-15,0 0-5 16,0 0-10-16,0 0-4 16,0 0-2-16,0 0-7 15,0 0-3-15,0 0 0 16,0-3 3-16,0-2-6 16,0-2-1-16,1-2-1 0,5-1-6 15,1-2 3 1,1-3-4-16,0 1-1 0,1 0 2 15,1-1 0-15,0 0-2 16,1 3-5-16,1 2 5 16,-5 1 3-16,1 6-3 15,-2 0-8-15,-1 3-14 16,0 0 3-16,0 0 19 16,1 11 2-16,0 5 5 15,0 4-6-15,2 8 0 16,2 4 5-16,-1 3-3 15,1 4-2-15,-3 0-1 16,1 1 2-16,-4 2-1 16,1-6-1-16,-2-1 1 15,0-6-1-15,-2-4 1 0,-1-3 7 16,2-6-8-16,-2-4 0 16,1-4-2-16,-1-4 2 15,2-1-1-15,-2-3 1 16,1 0 3-16,-1-1 13 15,0-10 17-15,0-5-21 16,0-4-11-16,0-2 0 16,0-4 0-16,0-1-1 15,0-2-5-15,0-3-10 16,0 1 1-16,0-3-5 16,0 0-10-16,0 3-3 15,5 1 3-15,1 4 5 0,0 1 5 16,1 3 9-16,0 3 8 15,3 2 2-15,-3 1-1 16,3 4 1-16,1 2 9 16,-2 3 22-16,1 2 1 15,1 5-15-15,-2 0-5 16,2 0-11-16,0 17 37 16,4 8 4-16,0 5-19 15,1 9-3-15,-2 2-8 16,-2-1 3-16,-1-3 1 15,-1-5-2-15,-4-5 2 16,-2-6-1-16,0-4-1 16,-1-5-5-16,-3-1-8 0,2-3 1 15,-2-5-1 1,0 2 0-16,0-3 9 0,0-2-10 16,0 0 0-16,0 0-19 15,0-12-86-15,1-5-277 16,1 0-372-16</inkml:trace>
  <inkml:trace contextRef="#ctx0" brushRef="#br1" timeOffset="-192753.53">19159 9679 829 0,'0'0'182'16,"0"0"-138"-16,0 0-24 15,0 0 90-15,0 0 19 16,0 0-38-16,0 0-27 16,94 6-12-16,-69-6-9 15,2 0-11-15,0 0-13 16,-3 0-11-16,-3 0-6 15,-3 0-2-15,-5 0-38 16,-3 0-82-16,-5 0-247 16,-5 0-496-16</inkml:trace>
  <inkml:trace contextRef="#ctx0" brushRef="#br1" timeOffset="-192514.95">19208 9864 504 0,'0'0'580'15,"0"0"-487"-15,0 0-73 16,0 0 21-16,0 0 105 16,0 0 46-16,0 0-83 15,86-12-59-15,-61 7-30 16,0 2-19-16,0 1-1 0,-1 2-31 15,3 0-130 1,-7 0-199-16,-3 0-464 0</inkml:trace>
  <inkml:trace contextRef="#ctx0" brushRef="#br1" timeOffset="-191659.44">19778 9757 848 0,'0'0'316'0,"0"0"-225"16,0 0-43-16,0 0 31 15,16-86 28-15,-10 55-29 16,-1-2-25-16,1-3-20 16,-3-2-14-16,0 0-7 15,-3-1-6-15,1 1 3 16,-1 1-9-16,0 3 7 16,0 4-7-16,0 6 0 15,0 6 6-15,0 6-6 16,0 6 2-16,0 3 8 15,0 3-5-15,0 0-4 16,2 0-1-16,-1 7 0 0,5 11 2 16,0 8 5-16,4 8-1 15,3 10-6-15,1 9 1 16,4 6 0-16,3 3-1 16,3 2 1-16,-3-6-1 15,0-5 0-15,-3-8 0 16,-3-7 0-16,-5-9 0 15,-1-2 0-15,-3-8 0 16,-1-2 0-16,-2-5 0 16,-2-3 0-16,-1-1 0 15,0-2 0-15,0 0 0 16,-4-3-26-16,-9 4-11 0,-3-3 16 16,-2 1 13-1,-3 0 8-15,-1 0-1 0,0-1 1 16,1 0 0-16,1-2 6 15,4 1-5-15,3 1 0 16,5-4 12-16,3 3 9 16,4-3-9-16,1 0-7 15,0 0-6-15,0 0 2 16,4 0 28-16,9 0 2 16,4-5 4-16,3-4-11 15,5 3-6-15,2-3-7 16,1 2-6-16,1 2-5 15,-3 0-1-15,0 5 0 0,-5 0-1 16,-3 0 0 0,-2 0-5-16,-4 0 6 0,-3 5 8 15,0 0 6-15,-3-2-2 16,-2-2-3-16,-1 1-3 16,-1-2-5-16,-1 0 0 15,1 0-1-15,-1 0-10 16,-1-3-148-16,0-8-143 15,0 3-974-15</inkml:trace>
  <inkml:trace contextRef="#ctx0" brushRef="#br1" timeOffset="-190118.94">21103 9740 963 0,'0'0'151'16,"0"0"-107"-16,0 0-22 15,37-75 26-15,-25 39 66 0,-3-5-38 16,-2-3-49-16,-1-4-14 16,-5 0-11-16,-1-1 5 15,0 1-6-15,-4 4 9 16,-9 1-2-16,-3 6-1 16,-1 3 2-16,-1 5-1 15,1 3 4-15,0 7-6 16,2 4 7-16,0 7 0 15,4 4-6-15,1 4-5 16,0 1-2-16,0 17-1 16,3 9 0-16,1 9 0 15,6 22 1-15,9 23 1 16,28 17 11-16,7-3 40 0,3-20 31 16,-6-27 3-16,-8-20-8 15,7 0-28-15,3-2-22 16,5-2 2-16,-7-10-6 15,-2-8-11-15,-3-4-13 16,-9-2-7-16,-5-12-142 16,-5-5-166-16,-11 0-1059 0</inkml:trace>
  <inkml:trace contextRef="#ctx0" brushRef="#br1" timeOffset="-189795.22">21698 9489 1455 0,'0'0'354'16,"0"0"-285"-16,0 0-69 16,0 0 0-16,0 0 6 15,0 0 31-15,91 2-14 16,-65-1-14-16,3 1-7 0,-1 0-2 16,-5 1 0-16,-4 1-44 15,-4 2-78-15,-3 0-134 16,-8-1-500-16</inkml:trace>
  <inkml:trace contextRef="#ctx0" brushRef="#br1" timeOffset="-189563.14">21701 9728 1043 0,'0'0'240'16,"0"0"-186"-16,0 0-40 0,0 0-1 16,0 0 134-16,0 0 8 15,86 4-80-15,-53-4-43 16,3 0-19-16,-2 0-13 16,11 0-1-16,-10-3-180 15,-8 0-436-15</inkml:trace>
  <inkml:trace contextRef="#ctx0" brushRef="#br1" timeOffset="-188722.65">22445 9300 637 0,'0'0'122'0,"0"0"-83"15,0 0-26-15,0 0 57 16,0 0 115-16,0 0-30 16,-45 78-72-16,39-59-38 15,2 2-2-15,-4 3 20 16,5 3-5-16,0 0 29 15,2 3-10-15,1 0-13 16,0 1-18-16,1-1-5 16,11 1-11-16,0-2-2 15,5 0-7-15,2-3-2 16,3-1 0-16,2-3-8 16,2-4-5-16,2-2 0 15,0-4-5-15,4-2 1 0,-2-6 5 16,1-1-6-1,-3-3 0-15,1 0 5 0,-4-3-4 16,-1-8-1-16,-1-2 5 16,-3-5 3-16,1-2-8 15,-2-2 0-15,-2-2 5 16,-3-3 2-16,0 0-7 16,-3-1 11-16,-3 1 2 15,-3 0 11-15,-2 0 0 16,-2-1-3-16,-1 2-9 15,0-2-1-15,0 0-6 16,-6 3 2-16,-5 0 9 16,-2 0 3-16,-2 3-2 0,-2 0-5 15,-3 2-7 1,1 4 0-16,-4 3 2 0,1-1 0 16,-3 4-8-16,-3 4-1 15,-4 0 0-15,-1 1-7 16,-1 5 0-16,0 0-4 15,2 0 1-15,2 3-6 16,2 11-14-16,3 6-7 16,2 7-5-16,-1 6-30 15,-2 26-46-15,5-7-148 16,3-3-461-16</inkml:trace>
  <inkml:trace contextRef="#ctx0" brushRef="#br1" timeOffset="-187191.45">18786 11635 117 0,'0'0'776'15,"0"0"-654"-15,0 0-89 16,0 0 9-16,0 0 93 15,0 0 18-15,0 0-63 0,34-34-24 16,-16 17 19 0,-1-7 6-16,-1-3-26 0,-1-6-28 15,0-3-2-15,-6-3-20 16,-2-5-7-16,-4 0-2 16,-3-1 2-16,0-1-7 15,-1 0 1-15,-10 3-1 16,-2 4 0-16,1 4 2 15,-2 5 1-15,1 5-4 16,3 6 0-16,-2 4 0 16,6 5 0-16,0 4-10 15,3 5-3-15,1 1-25 0,1 0 7 16,-1 4-5 0,-1 12 11-16,2 5 16 15,-1 4 8-15,2 8 1 0,0 1 0 16,2 7 0-16,10 5 0 15,6 3 1-15,3 3-1 16,7 2 3-16,3-1-2 16,4-7 1-16,2-7-1 15,-1-6 1-15,-1-9-1 16,-2-9 0-16,-3-6-1 16,6-9-34-16,-8-7-196 15,-7-9-513-15</inkml:trace>
  <inkml:trace contextRef="#ctx0" brushRef="#br1" timeOffset="-186918.79">19336 11248 960 0,'0'0'165'16,"0"0"-115"-16,0 0-29 16,0 0 26-16,0 0 65 15,108 12-37-15,-81-12-41 16,3 0-12-16,-3 0-15 16,-4 0-7-16,-2 0-7 0,-9 0-51 15,-7 2-135 1,-5 5-209-16,0 1-270 0</inkml:trace>
  <inkml:trace contextRef="#ctx0" brushRef="#br1" timeOffset="-186695.25">19362 11460 867 0,'0'0'211'0,"0"0"-151"15,0 0-11-15,0 0 78 16,0 0 46-16,0 0-25 16,0 0-35-16,107 7-36 15,-74-7-43-15,-3 0-9 0,-5 0-15 16,-4-3-10-16,-2 0-26 16,-7 0-107-16,-4 3-385 0</inkml:trace>
  <inkml:trace contextRef="#ctx0" brushRef="#br1" timeOffset="-185890.96">19878 11162 702 0,'0'0'136'0,"0"0"-97"16,0 0-24-16,0 0 0 15,0 0 92-15,0 0-20 16,-12 84-27-16,12-62 14 16,0 2 19-16,4 2-5 15,7 3-34-15,2 0-10 16,7 0-5-16,0 2 0 16,6-2-13-16,-1-4-5 15,4-1-7-15,1-7 14 0,1-2-5 16,2-7-7-1,2-5-7-15,-2-3 1 0,0 0-1 16,-2-11 1-16,-1-6 5 16,-5-5 11-16,-2-2 40 15,-4-3-38-15,-1-2-16 16,-6-1-6-16,-4 0-4 16,-2-2 12-16,-6 0-4 15,0-2 3-15,0 1-4 16,-3-2-2-16,-6 2-7 15,-4 2 1-15,-1 4 18 16,0 2 13-16,-2 4 9 0,-1 1-3 16,-3 5-11-1,-4 1 1-15,-3 2-2 16,-4 6-8-16,-4 3-8 0,-2 3-9 16,0 1 0-16,-2 18-1 15,-1 4-11-15,1 8-17 16,-1 4-28-16,7-1-39 15,0 22-95-15,9-11-304 16,9-1-391-16</inkml:trace>
  <inkml:trace contextRef="#ctx0" brushRef="#br1" timeOffset="-173901.58">21261 11100 819 0,'0'0'179'16,"0"0"-131"-16,0 0-39 16,0 0 7-16,0 0 47 0,0 0 0 15,7-7-33-15,-4 7-5 16,1 0 1-16,1 0 10 15,1 0-13-15,2 0-10 16,2 8-11-16,0 9 8 16,4 5 0-16,-2 9-3 15,1 2 2-15,0 2-9 16,0 3 1-16,-2-2 1 16,-3-5-2-16,-4-3 2 15,-1-7-1-15,-1-6 0 16,-1-6 1-16,-1-4 0 15,0-2-1-15,0-3 0 0,0 0 5 16,0 0 7-16,0 0 26 16,0 0 13-16,0-3-18 15,0-9-26-15,-3-4-7 16,0-2-1-16,0-4-11 16,2-2-2-16,1-3-6 15,0-1 9-15,0-1-5 16,4-2 3-16,5 3 12 15,5 1-10-15,-2 4-4 16,2 5 1-16,-2 4 0 16,1 7 5-16,-2 5-6 15,-2 2-14-15,3 2 5 16,-1 17 22-16,1 6 1 0,4 6 7 16,-2 5-5-16,0 1 4 15,0-3-5-15,-1-3 7 16,-2-4-7-16,-2-6 0 15,-1-5-1-15,-3-5 1 16,-2-5 0-16,0-4-1 16,-3-2 0-16,1 0 9 15,-1 0 10-15,0-6 14 16,0-11-21-16,0-4-11 16,0-8-1-16,0-3 0 15,0-2-2-15,0 0 1 16,0 0-11-16,8 3 12 15,2 4-1-15,1 5 0 0,2 5 1 16,2 10 0 0,0 5 0-16,3 2 0 0,1 12 57 15,-1 14-22-15,3 3-8 16,-1 8-9-16,-1-4-11 16,-1-1 0-16,-5-2-6 15,-1-3 1-15,-5-6-2 16,0-2 0-16,-3-2-71 15,-2-5-196-15,-2-5-574 0</inkml:trace>
  <inkml:trace contextRef="#ctx0" brushRef="#br1" timeOffset="-173405.5">22000 11685 1101 0,'0'0'168'15,"0"0"-119"-15,0 0-27 16,0 0 61-16,94 11 75 16,-73-22-79-16,-3-6-37 15,0-4-1-15,-6-4-13 16,-1-4-4-16,-6-2-2 15,-3 0-6-15,-2-3-10 16,0-3 3-16,-7-4-7 0,-5 2-2 16,-4-2 2-16,-1 2-2 15,-1 1-10-15,1 5-18 16,0 5 0-16,4 7-3 16,2 6 15-16,3 7 0 15,4 4 9-15,-1 4-22 16,4 0-6-16,-1 3 6 15,2 13 11-15,0 8 17 16,0 9 0-16,9 6 1 16,7 7 9-16,6 7 1 15,3-2 9-15,3 2 0 16,4-7 7-16,0-9-17 16,1-7 0-16,-1-10-4 0,-3-6-4 15,0-6-2 1,-4-6-13-16,2-2-96 0,-6-13-173 15,-8-1-404-15</inkml:trace>
  <inkml:trace contextRef="#ctx0" brushRef="#br1" timeOffset="-173140.67">22493 11265 1054 0,'0'0'226'15,"0"0"-168"-15,0 0-45 0,0 0 7 16,0 0 60-16,0 0-29 16,88 1-28-16,-62-1-8 15,1-3-6-15,-6 0-9 16,-1-2 0-16,-7 3-48 15,-1 2-54-15,-6 0-264 16,-5 0-279-16</inkml:trace>
  <inkml:trace contextRef="#ctx0" brushRef="#br1" timeOffset="-172917.5">22546 11415 1094 0,'0'0'186'0,"0"0"-126"15,0 0 6-15,0 0 102 16,0 0-42-16,88-7-74 16,-65 2-34-16,-1 0-18 15,0 3-51-15,-1-4-86 16,-7 2-92-16,-5-1-398 0</inkml:trace>
  <inkml:trace contextRef="#ctx0" brushRef="#br1" timeOffset="-172090.16">23073 10928 1117 0,'0'0'181'15,"0"0"-170"-15,0 0-11 0,0 0 0 16,0 0 11-16,0 0 15 16,-85 71-10-16,74-49-3 15,2 4 0-15,2 0 29 16,3 4 9-16,1 1 4 16,3 0 15-16,0 4 2 15,0-3-26-15,7 2-19 16,6-2-10-16,3 0 2 15,3-1 12-15,3 1-6 16,1-3-6-16,2-4 0 16,2-1-8-16,3-3 3 15,-1-4 0-15,4-3-3 16,0-4 3-16,0-3 5 0,2-4-8 16,0-3 0-16,-1 0-5 15,0-6 2-15,1-8-6 16,-4-2 6-16,-2-2-7 15,-4-2 7-15,-3 1 3 16,-4-1 14-16,-2-2-7 16,-2 2-7-16,-5-1-2 15,0-2-3-15,-3 0-3 16,-3 0 3-16,-2-3-5 16,-1 3 0-16,0-4 8 15,0 1-8-15,-4-2 0 16,-5-3 9-16,-4 1-9 0,0 1 0 15,0 0 11-15,0 2-2 16,-4 2-3-16,2 3 7 16,-2 4 3-16,-2 3 6 15,-1 1 5-15,-4 5 3 16,0 1-6-16,-3 3-12 16,-3 4-1-16,-3 1-6 15,-2 0-5-15,-1 0 0 16,2 5 0-16,-1 8 0 15,2 4-1-15,-1 3 0 16,1 2 0-16,-2 2-12 16,5 2-19-16,3 1-27 15,6 1-29-15,5 22-68 0,7-5-135 16,3-1-362-16</inkml:trace>
  <inkml:trace contextRef="#ctx0" brushRef="#br1" timeOffset="-167548.5">22591 6984 525 0,'0'0'176'16,"0"0"-96"-16,0 0 18 15,0 0 33-15,0 0 24 16,0 0-46-16,0 0-38 0,-1 0-15 16,1 0-6-16,0 0-2 15,-2 0-5-15,2 0-6 16,0 0-8-16,0 0 1 16,0 0-6-16,0 0 0 15,0 0-3-15,0 0-4 16,0 0 5-16,0 0-1 15,0 0-8-15,0 0 3 16,0 0 1-16,0 0-3 16,0 0-7-16,0 0-6 15,0 0 0-15,0 0 5 16,0 0-5-16,0 0 0 16,0 0 0-16,0 0-1 15,0 0 0-15,0 0 0 0,0 5-1 16,0 0 1-16,0 1 1 15,2 0-1-15,2 1 1 16,3-2-1-16,-1 2 1 16,3 2 0-16,-1-1-1 15,4 1 0-15,-2-1 2 16,1 0-2-16,1-3 0 16,-2-3 1-16,-1 2-1 15,1-3 0-15,-1-1-6 16,-1 0 5-16,1 0 1 15,-2 0-6-15,-1 0 6 16,2 0 21-16,-2-2-5 16,1-4-15-16,-1 0 25 0,2-2-5 15,-1 1-7-15,3-3 5 16,-2 1-7-16,1-4 0 16,1 3-3-16,-2-3-2 15,1-1-5-15,-2 0 12 16,0 3-3-16,0-1 3 15,-3 1-4-15,-1 0 12 16,0 3 2-16,-3-2 7 16,2 1-3-16,-2 0-15 15,0 1-3-15,0-2-8 16,0 1 11-16,0 0-12 16,0 3 0-16,0-3 6 15,0 1-1-15,-3 1-6 16,0-1 1-16,-2-1-1 15,1 3 0-15,-1-1 8 0,-1 1-1 16,2-1-1-16,-1 1 1 16,-1-1-5-16,0 2 4 15,2 0-5-15,-5-2 6 16,3 3-6-16,-2 1 0 16,-1-2-1-16,-1 2 0 15,1-1 0-15,-2 1-1 16,0 1 1-16,0 0 0 15,-2 1 1-15,2-1 0 16,-1 2 0-16,1 0-1 16,0 0 1-16,-2 0-1 15,2 0 0-15,1 0 0 0,-2 5-1 16,1 0 0-16,2 2 0 16,-1 0 0-16,3 1 1 15,-1 1-3-15,2-1 2 16,-1 2 0-16,1 1 0 15,0 1-1-15,0 1 1 16,1 1 1-16,2 1-7 16,-2 2 7-16,3-1 0 15,1 4 0-15,-1-3 0 16,2 2-1-16,0-2 1 16,0-1 0-16,0-1 0 15,0 0 0-15,0-1 0 16,7-1 0-16,-1 0 0 0,2 0 0 15,1-1 0-15,1 1 0 16,-1-1 0-16,0-1 0 16,1-2 0-16,1 2 0 15,-2-3 1-15,-1-2-1 16,2 1 0-16,-1-2 0 16,-2 0 0-16,3-2 0 15,-2-3 0-15,1 3 0 16,1-2 0-16,-1-1 0 15,2 0 0-15,1 0 1 16,-2 0-1-16,1 0 0 16,0 0 2-16,2-4-2 15,-3-1 0-15,3-2 0 16,0-1 1-16,0-1-1 16,-1-4 6-16,0 1-6 0,3-4 0 15,-3 1 0-15,-1-1 0 16,1-1 0-16,0 1 9 15,-1 1-9-15,-4 1 6 16,1 0 1-16,-3 0 2 16,-3 0-8-16,-1-1 5 15,-1 2-3-15,0-1 3 16,0 0 1-16,0-1-1 16,-7 1 9-16,-3 0 0 15,-1 3-3-15,-2-1-6 16,1 2-5-16,-4 1 0 15,1 0 6-15,-5 1-7 0,4 5 1 16,-2-1-1-16,1 2-1 16,0-1 0-16,0 3-2 15,2 0-9-15,1 0-10 16,0 0-15-16,0 3-19 16,1 6-28-16,1 7-64 15,-7 14-62-15,4-4-87 16,0-1-742-16</inkml:trace>
  <inkml:trace contextRef="#ctx0" brushRef="#br1" timeOffset="-166303.75">21061 7061 178 0,'0'0'412'16,"0"0"-226"-16,0 0-21 0,0 0-22 15,0 0-7 1,0 0-20-16,0 0-42 0,0 0-17 15,0 0 10-15,0 0 8 16,0 0 2-16,-2 3-2 16,-6 5-15-16,-6 4-19 15,-1 2-18-15,-6 3-4 16,-3 4-6-16,-3-1-11 16,-4 2-1-16,-3 0 1 15,-5 2 5-15,-4 2 2 16,-1-4-9-16,1 1 0 15,3-5 1-15,7-3 0 16,5-3 0-16,7-3 5 16,7-4-5-16,2-1 6 15,4 1-1-15,2-2 5 0,-2 0-10 16,2 2 8-16,-3-4-8 16,2 4 0-16,-1-2 0 15,2 0 0-15,-1 2 0 16,3-2 0-16,1 0 0 15,1-3 0-15,2 0-1 16,0 0 1-16,0 0 0 16,0 0 0-16,0 0-1 15,0 0 0-15,0 0 0 16,0 0 0-16,0 0-12 16,0 0-50-16,0 0-91 15,0 0-128-15,0-6-209 0,3 1-175 0</inkml:trace>
  <inkml:trace contextRef="#ctx0" brushRef="#br1" timeOffset="-162609.5">20464 7311 542 0,'0'0'348'16,"0"0"-143"-16,0 0-45 0,0 0-58 16,0 0-9-16,0 0 24 15,0 0-25-15,-1 0-35 16,1 0-16-16,0 0-19 15,0 0-6-15,0 0-15 16,0 14 10-16,0 4 21 16,0 3 0-16,0 4-16 15,0-3-6-15,1 0-9 16,1-3 0-16,-2-4 0 16,1-4 7-16,-1-3-7 15,0-4-1-15,0-2 0 16,0-2 0-16,2 3 1 15,-2-3 6-15,0 0-1 0,0 0 7 16,0-3 3-16,0-6 24 16,0-5-26-16,0-3-12 15,0-3 5-15,-5 1-5 16,2-1 4-16,-1 1-4 16,1 1 0-16,0 2 0 15,-1 1 4-15,3 5 6 16,1 0-1-16,0 4 0 15,0 2 12-15,0 3-1 16,0-1-4-16,0 2-5 16,0 0-11-16,0 0 8 15,0 0-4-15,-3 0-6 16,3 0 1-16,0 0-1 0,0 0 1 16,0 0 0-16,0 0 0 15,-1 0-1-15,1 0 1 16,0 0 0-16,-2 0 0 15,2 0 1-15,-3 0-1 16,-1 0 0-16,-2 4 0 16,-3 2 1-16,-4 0-1 15,2-3 0-15,-4 2-1 16,3 0 0-16,0-1 1 16,0-1-1-16,3 2 1 15,0 0-1-15,2-3 0 16,3 1 1-16,-1 1-1 0,2-2 0 15,1 1 0-15,1-2 0 16,-1 0 0-16,2-1 0 16,0 0 0-16,0 0 0 15,0 0-1-15,0 2-5 16,0 0 5-16,0 1 1 16,0 3 0-16,6 1 0 15,4 2 1-15,1 1-1 16,3 0 0-16,4 2 0 15,-2 0 1-15,3-2-1 16,2 2 1-16,-3 0 0 16,2-4 0-16,-5 1 0 15,1-3 5-15,-4 0-4 16,-2-1 0-16,-4-3-1 16,-1 1 0-16,-2-2 1 0,-3-1-2 15,0 0 1-15,0 0 5 16,0 0 0-16,0 2-5 15,0-2 16-15,0 0 26 16,0 0-7-16,-9 0-14 16,-6 0-16-16,0-2-6 15,-6-2 2-15,0-3-1 16,-1 1 1-16,-4-3-2 16,3 0 1-16,-1-1-1 15,4-1 0-15,2 2 2 16,5 1-1-16,1 2 0 15,6 1 0-15,2 3 0 16,2 0 0-16,1 0 7 0,-1 1-2 16,2 1-6-16,0-2 8 15,0 2-7-15,0 0 0 16,0 0-1-16,0 0 0 16,0 0 0-16,0 0 1 15,0 0-2-15,0 0 1 16,0-1-1-16,0 1 0 15,0-1-9-15,0-2-3 16,0 0-4-16,0 0 17 16,0-3 8-16,3-2-7 15,5-1 4-15,2-2-4 16,2 0-1-16,0-2 1 0,3-1 0 16,0 4 0-16,-1 0 5 15,0 4-6-15,-2-2-2 16,0 3 2-16,-3 1 0 15,-1 1 0-15,-1 2 0 16,-1 1 0-16,-2-1 1 16,-1 1 0-16,0 0 0 15,-1 0-1-15,-2 0 0 16,1 0 1-16,-1 0-1 16,0 0 0-16,0 0 1 15,2 0 0-15,-2 0-1 16,3 0-1-16,2 0-11 15,3 0 11-15,3 9 0 0,5 4 1 16,1 3 0 0,2 2 1-16,-3 2-1 0,2 1 2 15,-3-4-1-15,-5 0 0 16,-2-1 0-16,-3-4 0 16,-2-2 5-16,-3-3-6 15,1-2 1-15,-1 1 0 16,0-6 0-16,0 0 0 15,0 0 0-15,0 0 0 16,0 0 1-16,0 0-2 16,0 0 2-16,0 0-1 15,0 0 0-15,0 0 0 16,0 0 0-16,0 0-1 16,0 0 1-16,0 2-1 15,0-2 6-15,-4 1-6 16,-4 2 0-16,-3-2 1 0,-2 1-1 15,0-1 6-15,-4 0-6 16,-1-1 0-16,-4 3 0 16,-2-3 0-16,0 3-1 15,2 0 1-15,1 0 1 16,5 0 0-16,2 2 0 16,5-1 0-16,0-3-1 15,5 2 1-15,1-2 0 16,0-1-1-16,3 2 0 15,0-2 0-15,0 0 0 16,0 0 1-16,0 1-2 16,0-1 1-16,0 0 0 0,0 0-1 15,0 0 0 1,0 0 1-16,0 0-1 0,0 0 1 16,0 0 0-16,0 0 0 15,0 0 0-15,0 0 0 16,0 0 0-16,0 0 0 15,0 0-8-15,0 0 1 16,0 0-5-16,0 0-6 16,0-8 11-16,3-5 7 15,3-3 1-15,-2-2 0 16,0-2-1-16,-2-1-1 16,-2 0-8-16,0 1-2 0,0 3-5 15,-3 2 16 1,-4 2 7-16,-1 4-5 0,2 1-1 15,2 4 0-15,-1 2 7 16,1-4-7-16,1 5-1 16,2 0 1-16,1-1-1 15,0 1-1-15,0 1 1 16,0 0-1-16,0-2-6 16,0 1-4-16,0-2-11 15,0 3 4-15,0-3 18 16,0-1 0-16,3 1-1 15,5 0 1-15,1 1-6 16,3-3 6-16,5 0 1 16,-2-1 5-16,2 0-5 15,-3-1 0-15,-2 4 0 0,-6 0 0 16,-3 1 0-16,-3 2 0 16,0 0 0-16,0 0 0 15,0 0 5-15,0 0 3 16,0 0-8-16,0 0 6 15,-6 0-6-15,-5 5 0 16,-2 3-1-16,-4 2 1 16,-2 2-1-16,-2 2 0 15,0 0 0-15,-1 1 0 16,1 2 0-16,3-5 0 16,0 0-1-16,6-4 0 15,1-1 1-15,4-3-1 16,3-1 0-16,2-2 1 0,1 1 0 15,1-2-1 1,0 0-1-16,0 0-7 0,0 0-9 16,4 0 11-16,6 0 0 15,4-6 7-15,3-1 1 16,1-1 6-16,0-1-6 16,-1 0-1-16,1-1 1 15,-3 0 0-15,-3 0 0 16,-1 6-1-16,-5-1 1 15,-3 1-1-15,-3 4 1 16,0 0 0-16,0 0 7 16,0 0-1-16,-2 0-6 0,-8 0 0 15,-4 0-1 1,1 7 0-16,-2-1 0 0,-2 5-1 16,3-2 0-16,-1 2-1 15,1-3-5-15,5 1 6 16,3-4 0-16,2 0-7 15,1-2 7-15,1-3-6 16,2 1 6-16,0-1-8 16,0 0 7-16,0 0-8 15,0 0 0-15,0 0-7 16,3-1-6-16,6-5 17 16,2-1 6-16,1-2 1 15,0 2-1-15,1-1 1 16,-4 1 0-16,-3 4-1 15,-1 0 1-15,-4 3 0 0,-1 0 0 16,0 0 9-16,0 0-3 16,-1 0-7-16,-9 2 0 15,1 2 0-15,-1 4 0 16,3-2-1-16,1 0 0 16,3-1-6-16,0 1 6 15,1-2 0-15,-1 0 0 16,3-1-5-16,0 1 5 15,0 2 1-15,0 0-1 16,3 1 0-16,8 3 1 16,1 0-1-16,4 0 1 15,2 2 0-15,3 0 0 16,1-2 0-16,-1 2 0 0,-1-3 0 16,-1 0 0-1,-3-1 0-15,1-1 0 0,-5-2 0 16,-2 1 1-16,-4-4 0 15,-2 1-1-15,-2 1 0 16,-2-3 0-16,1 0 1 16,-1-1 0-16,0 0-1 15,2 1 0-15,-2-1 1 16,2 0-1-16,-2 0 1 16,0 0 0-16,1 0 7 15,-1-1 11-15,0-8-9 16,0-2 3-16,0-3-11 15,0 0 5-15,0-3-5 0,0 0-2 16,-1 0 2-16,-6-2 5 16,3 2-6-16,-2 0 2 15,-1 1-2-15,2 2 1 16,-1 3-1-16,2-1 0 16,1 4 0-16,-2 2 1 15,2-2-1-15,-1 2-1 16,2 3 1-16,1 0-1 15,1-1-1-15,0 3 1 16,0 1 0-16,0 0 0 16,0 0 0-16,0 0 0 15,0 0 0-15,0 0 0 16,0 0-2-16,0 0 1 16,0 0 0-16,0 0 0 0,0 0 1 15,0 0-1-15,0 0-1 16,0 0 1-16,0 0-6 15,0 0 7-15,0 0 1 16,0 0 0-16,0 0 1 16,-3 0-1-16,-2 0 1 15,-2 0-2-15,-8 5 0 16,-2 4-8-16,-5 2-9 16,-3-2 3-16,-2 2-3 15,0-1 6-15,2 1-6 16,-1-1 16-16,4-2-7 15,4 1-14-15,6-2-3 16,3-1 8-16,5-3 2 0,4 0-34 16,1-1-92-16,13 0-79 15,0-2-293-15</inkml:trace>
  <inkml:trace contextRef="#ctx0" brushRef="#br1" timeOffset="-157772.8">20431 6551 415 0,'0'0'373'0,"0"0"-150"15,0 0-41-15,0 0-38 16,0 0-5-16,0 0 46 0,0 0-28 16,9-6-67-16,5-7-39 15,4-4-22-15,4-2 8 16,6-2-10-16,4-2-10 16,5-4-9-16,4-1-2 15,3 1 0-15,2 1-5 16,-1 2-1-16,-2 3 0 15,-7 5 0-15,-8 4 0 16,-7 4-1-16,-6 4-1 16,-7 3-23-16,-5 1 8 15,-3 0 6-15,0 0-1 16,0 0-3-16,0 0 15 0,-3 0-16 16,-2 3-36-16,4-3-11 15,1 0-32-15,0 0-67 16,0 0-16-16,0-4-122 15,0-4 113-15,0 3 105 16,0 2 79-16,0 0 3 16,0 3 33-16,0 0 39 15,0 0 38-15,0 2-62 16,0 10-5-16,3 7 47 16,1 3-20-16,1 4-30 15,-2 1-18-15,1-3-13 16,-3-3-8-16,1-6 6 15,-1-4-5-15,-1-3 4 0,2-5-6 16,-2-3 2 0,0 0 14-16,0 0 138 0,0-9-41 15,0-8-79-15,0-4-12 16,-3-3-11-16,-3-3-2 16,0 1-3-16,0 0 1 15,0 3 1-15,1 5-7 16,2 3 23-16,2 6 8 15,1 4-9-15,0 4-16 16,0 1-7-16,0 0-18 16,0 0 4-16,12 3 12 15,2 7 2-15,3 2 0 16,1 0 1-16,-3 2 5 16,-4 0-5-16,-3 2 0 15,-5 0 1-15,-3 1 0 0,0 3-1 16,-1-3-1-16,-8 4 0 15,3-3-182-15,3-4-381 0</inkml:trace>
  <inkml:trace contextRef="#ctx0" brushRef="#br1" timeOffset="-157015.37">21246 6237 985 0,'0'0'195'0,"0"0"-138"16,0 0-2-16,0 0 30 0,0 0 17 16,0 0-88-16,0 0 14 15,-2-12-18-15,4 12 0 16,1 0-4-16,1 0 25 15,1 7-1-15,-1 7-2 16,3 3-2-16,-1 7 3 16,-1 2-10-16,-2 2-6 15,0-3-11-15,0-4 4 16,-3-2-6-16,2-8 2 16,-2-3-1-16,0-5 8 0,0-3-8 15,0 0 17 1,0 0 77-16,0-3 9 0,0-11-63 15,0-3-40-15,0-7 0 16,0-2 5-16,0-1 3 16,0 1-8-16,7 1 0 15,-1 5-1-15,0 3-7 16,0 6 1-16,1 6 0 16,1 4 4-16,-1 1-15 15,2 0 16-15,1 10 1 16,-1 8 1-16,2 3 5 15,-1 3-5-15,-1 1 0 16,-1-1 0-16,-1-3 1 16,-1-4-1-16,-3-4 1 15,0-4-1-15,-3-6 0 0,2-3 0 16,-2 0 9-16,0 0 2 16,0-1 5-16,1-11-11 15,2-6-6-15,0-5-12 16,3-6 12-16,0 0 0 15,3-1-4-15,-2 4-7 16,1 4 9-16,0 8-4 16,0 9 5-16,0 5-37 15,1 3 33-15,3 14 5 16,-2 7 6-16,5 3-5 16,-2 1 12-16,3-2 1 15,0-3-7-15,-3-4-7 16,2-4 2-16,-3-1-2 0,0-6 0 15,3-8-112-15,-2 0-190 16,-2-6-550-16</inkml:trace>
  <inkml:trace contextRef="#ctx0" brushRef="#br1" timeOffset="-156474.56">21903 6215 1147 0,'0'0'203'16,"0"0"-90"-16,0 0-2 0,0 0 24 15,0 0-49 1,0 0-49-16,0 0-17 16,-24-13-11-16,10 13-9 0,-3 0 1 15,-2 8-1-15,0 2 2 16,4 2-1-16,1-2-1 15,2 0 1-15,5-3-1 16,4 0-1-16,3-2-6 16,0 1 5-16,0-1 1 15,0 0-8-15,0 0 8 16,6-1-1-16,3 0 1 16,2 0 0-16,3-1 1 15,2-1-5-15,4-1 5 16,1 2 1-16,1 0 7 15,-1 0-8-15,0 2 2 0,-3-1 5 16,-5 2 0-16,-1 1 5 16,-5-2 1-16,-3 2 6 15,-4 1 13-15,0 1 20 16,-2 2 5-16,-14-1-19 16,-4-1-18-16,-5 2-5 15,-3-3 6-15,-1-2 13 16,2-1-2-16,4-1 1 15,6-2 4-15,5-2-18 16,6 1-13-16,3-1-5 16,2 0-1-16,1 0-4 15,-2 3-86-15,-1 2-251 16,-1-1-1167-16</inkml:trace>
  <inkml:trace contextRef="#ctx0" brushRef="#br1" timeOffset="-155015.28">22396 6207 861 0,'0'0'245'16,"0"0"-169"-16,0 0-16 16,0 0 32-16,0 0 21 15,0 0-26-15,0 0 6 16,18 3-13-16,-7-1-27 15,2-2-1-15,1 1 14 16,1-1-17-16,2 0-17 16,-1 2-13-16,0-2-9 0,0 0-8 15,0 0 4-15,-3 0-5 16,-1 0 1-16,-3 0 6 16,-3 0-7-16,-1 0 0 15,-4 0-1-15,-1 0-11 16,0 0-43-16,0 0-100 15,0 0-65-15,-7 3-71 16,-2 3-285-16</inkml:trace>
  <inkml:trace contextRef="#ctx0" brushRef="#br1" timeOffset="-154716.79">22419 6336 515 0,'0'0'185'0,"0"0"-87"16,0 0 35-16,0 0-9 15,0 0 17-15,0 0 21 16,0 0-24-16,26 0-19 16,-10 0-13-16,1 0-3 15,1 0-29-15,1 0-11 16,1-3-22-16,-3 0-10 15,0 0-2-15,-2 0-11 16,-3 0-11-16,-1 2-1 16,-3-2-4-16,-3 2-2 15,-2 1 0-15,-3 0-42 0,0 3-202 16,0 5-148-16</inkml:trace>
  <inkml:trace contextRef="#ctx0" brushRef="#br1" timeOffset="-140134.5">23074 6316 1041 0,'0'0'230'0,"0"0"-156"15,0 0-46-15,0 0 17 16,0 0 58-16,2 0-19 15,-1 0-18-15,3 0-6 16,0 0-14-16,5 0-5 16,1 0-13-16,3 0 0 0,1 3 0 15,2 2-6-15,1-3-6 16,2 2-9-16,-1 0-6 16,2-2 7-16,-3 0-7 15,-3 1 0-15,-4-3 0 16,1 0-1-16,-7 0 0 15,-2 0-61-15,-2 0-193 16,0 0-86-16,0 0-476 0</inkml:trace>
  <inkml:trace contextRef="#ctx0" brushRef="#br1" timeOffset="-139821">23134 6232 64 0,'0'0'806'0,"0"0"-673"16,0 0-110-16,0 0 49 15,0 0 74-15,0 0-34 16,0 0-40-16,24 78-22 15,-20-47 31-15,2-2-7 16,-1 0-17-16,1 0-19 0,-3-5-17 16,1-4-11-16,-1-3-1 15,0-6-9-15,-1-2 0 16,1-5-1-16,1-4-159 16,1 0-144-16,0 0-383 15</inkml:trace>
  <inkml:trace contextRef="#ctx0" brushRef="#br1" timeOffset="-139401.87">23434 6224 385 0,'0'0'199'0,"0"0"-88"16,0 0 25-16,0 0 89 15,0 0-32-15,0-73-60 16,0 63-68-16,0 2-20 16,0 4 3-16,0 2 8 15,0 0 9-15,0 2-7 16,0 0-44-16,0 0-13 15,0 6 8-15,0 6-2 16,0 8 19-16,0 5 23 16,0 8-4-16,1 1-8 15,1 3-5-15,-2-1-4 0,1 0-6 16,-1-3-9 0,0-2-12-16,0-5 7 0,0-4-8 15,0-3 0-15,0-5-16 16,2-3-100-16,1-11-208 15,-2 0-246-15,2 0-73 0</inkml:trace>
  <inkml:trace contextRef="#ctx0" brushRef="#br1" timeOffset="-139083.28">23669 6070 575 0,'0'0'154'16,"0"0"15"-16,0 81 65 15,0-37-29-15,0 1-60 16,0 4-36-16,-1 0 3 15,1-1-22-15,0-1-28 16,0-4-34-16,0-4-17 16,0-5-2-16,0-5-9 0,-2-8-11 15,1-1-81-15,1-5-123 16,0-6-139-16,0-4-265 0</inkml:trace>
  <inkml:trace contextRef="#ctx0" brushRef="#br1" timeOffset="-138461.08">23732 6341 834 0,'0'0'314'16,"0"0"-198"-16,0 0-66 15,0 0-28-15,0 0 23 0,0 0 19 16,0 0-23-16,64-28 4 16,-42 24 1-16,0 2 5 15,1-1-13-15,0 3-2 16,-3 0-9-16,-1 0 0 16,-2 3-6-16,-3 3-2 15,-1 2 0-15,-5 2 6 16,-2 0-3-16,-3-1 39 15,-3 5-23-15,0 1-23 16,-8 5-6-16,-8 3-3 16,-4 2-5-16,-2 2 5 15,0-1-6-15,1 3 0 16,0-5 1-16,5-2 2 16,4-2-2-16,4-6 0 15,5-4 0-15,3-1 0 0,0-3-1 16,0-4 0-16,6 0-1 15,6-2 1-15,3 0 1 16,2 0 5-16,2-4 29 16,-1-2-16-16,0 2-12 15,-1-1-7-15,0 4 1 16,-2 1 1-16,0 0-1 16,-2 0 0-16,-1 3-1 15,0 5 1-15,-2-2 0 16,-1-3 0-16,1 0 5 0,0-1-5 15,-1-2 11 1,0 0 3-16,1 0 8 0,-1 0 2 16,2-5-11-16,-1-7-5 15,0-2-9-15,-1-16-17 16,-1 4-181-16,-2 2-574 0</inkml:trace>
  <inkml:trace contextRef="#ctx0" brushRef="#br1" timeOffset="-123303.14">3021 8990 766 0,'0'0'318'15,"0"0"-202"-15,0 0-32 16,0 0 9-16,0 0-21 15,0-6-14-15,0 0-11 0,0-2 37 16,0-1 7 0,0-3-27-16,0-1-19 0,-2-1-1 15,0-2-6-15,-1-1-16 16,2-3-7-16,-1 3-6 16,-1 0-8-16,2 1 0 15,-2 2 1-15,1 3 4 16,1 4-6-16,-1 0 2 15,2 2-1-15,-3 2 1 16,3 1-1-16,0 2 5 16,0 0-5-16,0 0 0 15,0 0-1-15,0 0-1 16,0 0 0-16,0 0-12 0,0 0 7 16,0 0-2-1,0 0-2-15,0 0 9 0,0 0-9 16,0 0 1-16,0 0 9 15,0 1 1-15,0 6 1 16,0 3-1-16,0 3 7 16,8 5-8-16,-2 3 2 15,0 3 5-15,2 3-6 16,0 2-1-16,1 3 2 16,-1-3-1-16,2 1 0 15,-3-2-1-15,1-2 2 16,-2-4-2-16,1-2 1 15,-1-3 0-15,-1-3 1 16,-1-3-2-16,1 0 1 16,-2-3-1-16,-1-2 1 15,0-1 1-15,-1 0-1 16,-1-4 0-16,0-1 5 0,0 1-5 16,0-1 1-16,0 0 10 15,0 0 20-15,0 2-10 16,-7-2-12-16,-2 0-9 15,0 0 5-15,-1 0 2 16,-2 0-7-16,0 0 8 16,-3 0-9-16,3 0 1 15,-1 0 0-15,1-2 0 16,1 1-1-16,1 0 1 16,4-1-1-16,0 1 1 15,1 1-1-15,1 0 1 16,0 0 0-16,2 0 0 15,1 0 0-15,1 0 0 0,0 0-1 16,0 0 1-16,0 0-1 16,-2 0 0-16,2 0 0 15,0 0 0-15,0 0 0 16,0 0 0-16,0 0 0 16,0 0 0-16,0 0 0 15,0 0-1-15,0 0 0 16,0 0 0-16,0 0 0 15,0 0-1-15,0 0-5 16,0 0 6-16,0 0-8 16,3 0 9-16,7 0 0 15,2 0 1-15,3-2-1 0,5-1 0 16,-1-1 6-16,5 0-3 16,-6 0 6-16,4 0-8 15,-4 1 7-15,-3 1-7 16,-4 1 0-16,-1 1 6 15,-4 0-6-15,-3 0 8 16,-2 0-7-16,-1 0 8 16,0 0 3-16,0 0-4 15,0 0 0-15,0 0-8 16,0 0 7-16,0 0-7 16,0 0 5-16,0 0-6 15,0-2-40-15,0 1-154 16,0 1-537-16</inkml:trace>
  <inkml:trace contextRef="#ctx0" brushRef="#br1" timeOffset="-122782.77">3305 9131 527 0,'0'0'326'16,"0"0"-171"-16,0 0 5 16,0 0-8-16,0 0-27 15,0 0-7-15,0 0-18 16,0 0-20-16,0 0-20 15,0 0 3-15,3 0-20 0,3 0-24 16,3 7 14-16,4 4 22 16,4 9-10-16,5 7 14 15,2 7-12-15,6 5 6 16,-5 5-15-16,-1-1-23 16,-9 0-13-16,-6 0 4 15,-2-7-6-15,-7-5-19 16,0-9-88-16,-7-11-152 15,-5-9-614-15</inkml:trace>
  <inkml:trace contextRef="#ctx0" brushRef="#br1" timeOffset="-120877.39">3721 8867 474 0,'0'0'193'16,"0"0"-105"-16,0 0 15 0,0 0 22 16,0 0-3-16,0 0-40 15,0 0-8-15,-7 43-3 16,5-31-10-16,-1 1-17 15,2 2-9-15,1 1 5 16,0-1-3-16,0 1-5 16,0 1 4-16,0 1 5 15,0-1-5-15,7-1-5 16,2 1-5-16,6-2 8 16,1-1 2-16,1-1 4 15,4-2-10-15,1-1-12 16,2-3-2-16,0 1 6 15,3-6-1-15,1 0 5 0,2-2 7 16,0 0 28-16,-2-4-7 16,2-9-14-16,-5-3-12 15,-5-4 2-15,-7-2-10 16,-1-4-6-16,-6-1-5 16,-3-5-8-16,-3 2 9 15,0 0-1-15,-6-1 0 16,-6 1 12-16,-4 2 0 15,-2 1-5-15,-5 3-3 16,0 2 5-16,-3 5 3 16,2 1-12-16,-1 3-2 15,1 4 12-15,0 6-2 16,3 3-10-16,0 0-6 0,-1 0-1 16,1 11 0-1,2 4-1-15,-2 3-6 0,7 5-4 16,1 1-21-16,4 3-10 15,6 5-27-15,3 0-23 16,3 18-26-16,11-9-159 16,0-6-396-16</inkml:trace>
  <inkml:trace contextRef="#ctx0" brushRef="#br1" timeOffset="-120359.27">4304 9029 725 0,'0'0'322'0,"0"0"-232"16,0 0-66-16,0 0 57 16,0 0 72-16,0 0 6 15,0 0-55-15,54 99-49 16,-42-62 34-16,3 5-17 15,-3 2-24-15,-5-1-21 16,-4-1-16-16,-3-5-10 0,0-2-1 16,-1-1-111-16,-8-9-188 15,0-10-749-15</inkml:trace>
  <inkml:trace contextRef="#ctx0" brushRef="#br1" timeOffset="-119465.54">4637 8893 703 0,'0'0'113'16,"0"0"-78"-16,0 0-15 15,0 0 101-15,0 0 41 16,0 0-42-16,-5 88-44 16,5-66-2-16,8 1 29 15,4 0 29-15,3 1-33 0,1-1-23 16,5-1-14-16,3-2-17 15,1-1-4-15,-1-4-19 16,5-2-10-16,-1-5 2 16,2-5 10-16,0-3 13 15,-2 0 17-15,0-2 4 16,-1-10-35-16,-3-5-3 16,-3-4-9-16,-3-2 0 15,-2-2 11-15,-7-3-7 16,0-1-6-16,-6 0-1 15,-1 0 0-15,-2 0-1 16,0-1-5-16,-5 3-1 16,-7 1 8-16,-3 3-3 0,0 1-5 15,-3 0 0 1,0 5 11-16,-4 0-12 0,1 2 18 16,-4 2-3-16,5 5 0 15,-2 2-3-15,1 4-6 16,0 2-6-16,2 6 0 15,-2 12-1-15,0 4-10 16,-3 2-8-16,2 4-20 16,1-3-17-16,6 0-9 15,3-3-12-15,8 6-94 16,4-3-166-16,0-6-410 0</inkml:trace>
  <inkml:trace contextRef="#ctx0" brushRef="#br1" timeOffset="-118954.06">5316 9079 1292 0,'0'0'404'16,"0"0"-295"-16,0 0-81 0,0 0-9 15,0 0 92-15,0 0 8 16,46 95-47-16,-33-58-17 16,2 4-10-16,-1 1-18 15,-5-2-9-15,-5-4-18 16,-1 0-9-16,-3-11-117 16,0-11-505-16</inkml:trace>
  <inkml:trace contextRef="#ctx0" brushRef="#br1" timeOffset="-118067.18">5654 8922 861 0,'0'0'202'16,"0"0"-60"-16,0 0 0 16,0 0-14-16,0 0 19 15,0 0-16-15,0 0-20 16,79-3-14-16,-61-1-21 15,3 0-25-15,-2-1-10 16,-2-1-21-16,-2-1-10 16,-2 0-10-16,-1 2 1 15,-3-1 7-15,-1 5-8 0,-4-4-37 16,-2 5-96 0,-2-2-153-16,0 2-77 0,0-1-537 15</inkml:trace>
  <inkml:trace contextRef="#ctx0" brushRef="#br1" timeOffset="-117761.61">5724 8751 538 0,'0'0'218'15,"0"0"-111"-15,0 0 111 16,0 0 7-16,26 74-83 0,-13-47-22 16,2 2-21-1,0 4 8-15,-3 0 0 0,1-2-31 16,-4-5-35-16,-1-4-16 16,-4-3-8-16,2-5-11 15,-5-5-3-15,1-4-3 16,-2-3-2-16,0-1-64 15,0-1-70-15,3 0-108 16,-3 0-153-16,3 0-254 0</inkml:trace>
  <inkml:trace contextRef="#ctx0" brushRef="#br1" timeOffset="-117331.52">6050 8702 660 0,'0'0'145'15,"0"0"-102"-15,0 0 93 16,0 0 49-16,0 0-40 16,0 0-70-16,0 0-25 0,0-41-17 15,0 41 40-15,4 12 43 16,2 5-44-16,1 8-4 16,2 4 10-16,-1 9 16 15,4 2-17-15,-3 2-11 16,0 0-23-16,-2 1-21 15,-1-6-3-15,-3-4-13 16,0-9 2-16,0-4-7 16,0-7 0-16,-1-7-1 15,-2-6 0-15,1 0-73 16,5-13-169-16,-2-8-99 16,-1-1-681-16</inkml:trace>
  <inkml:trace contextRef="#ctx0" brushRef="#br1" timeOffset="-116987.64">6293 8683 801 0,'0'0'277'0,"0"0"-197"16,0 0-2-16,0 0 60 15,0 0-28-15,10 80 4 16,-6-46 27-16,1 4-34 16,1 4-2-16,0 3-19 0,1 2-6 15,-1-2-33 1,0-1-13-16,-1-3-16 0,1-3-10 16,1-4 1-16,-1-4-8 15,-1-4 0-15,1-6-1 16,-2-3 1-16,-1-5-1 15,0-2 0-15,0-6-15 16,-2-1-38-16,1-3-66 16,1-3-163-16,0-6-213 15,-2-3-216-15</inkml:trace>
  <inkml:trace contextRef="#ctx0" brushRef="#br1" timeOffset="-116462.11">6443 9015 1187 0,'0'0'261'0,"0"0"-202"15,0 0-43-15,0 0-1 16,0 0 53-16,0 0 23 15,94-41-29-15,-68 36-27 16,-3 0 9-16,1 5 28 16,-4 0-7-16,1 0-20 15,-5 0-10-15,-4 6-4 0,-6 5-9 16,0 1 4-16,-6 3-8 16,0 3-8-16,-3 2-2 15,-8 2-7-15,-2-1 1 16,-2-1-1-16,0-1 0 15,2-4 0-15,1-4-1 16,0-1 1-16,6-3-1 16,3-4 1-16,0 0 1 15,3-3-2-15,0 2 0 16,0-2-1-16,0 0-8 16,3 0 9-16,6 0 0 15,7 0 33-15,1 0 26 16,2 0-19-16,3-5-14 15,2-3-9-15,0-1-7 16,2 3-3-16,-4-1-6 0,-3 1-1 16,-5 2 0-16,-5-2-7 15,-1 2-42-15,0-9-74 16,-2 1-176-16,-1 2-399 0</inkml:trace>
  <inkml:trace contextRef="#ctx0" brushRef="#br1" timeOffset="-116041.3">6728 8537 327 0,'0'0'658'16,"0"0"-573"-16,0 0 41 15,0 0 44-15,0 0-43 16,112 48-29-16,-75-24-2 16,-1 3-1-16,3 3-22 15,-2 5 0-15,-2 4 5 16,-4 6-11-16,-3 5-14 15,-7 5-15-15,-2 4-11 0,-10 2-8 16,-4-1-7-16,-4-1-11 16,-1-3 0-16,0-6 8 15,0-6-9-15,-6-6 1 16,2-8 5-16,1-8-6 16,0-8 1-16,1-7-1 15,1-7 0-15,-3 0-28 16,-1-10-162-16,-1-3-728 0</inkml:trace>
  <inkml:trace contextRef="#ctx0" brushRef="#br0" timeOffset="-110222.39">18058 12368 690 0,'0'0'104'0,"0"0"-69"16,0 0 117-16,113-26 95 0,-69 19-93 15,3-1-62 1,4 1-29-16,7 2 7 0,15 0-24 15,18 0-5-15,18 5 23 16,6 0-12-16,-6 5-25 16,-14 7-16-16,-7 3-9 15,2-1 4-15,2 1-4 16,2-6 5-16,0 1-5 16,0-3-1-16,0-2 1 15,0-5-1-15,0 0 0 16,-1 0 0-16,-2 0 1 15,0-8-1-15,0-1 5 16,3-5-4-16,0-2-1 16,2 5 8-16,0 2-8 0,-5 9 0 15,1 0 8-15,1 16 7 16,0 7 0-16,1 3-8 16,1 0 3-16,-1-6 20 15,-1-3-9-15,1-7-8 16,-2-6 0-16,5-4 0 15,0-7-8-15,3-10 0 16,-2-5-4-16,-1-7 4 16,-2 0-5-16,-1-3 11 15,-1-2-10-15,-4 3 4 16,-2 3 28-16,-3 3 22 16,-2 4-18-16,-2 9-3 15,2 4-1-15,2 8-13 16,-1 0-6-16,2 2-9 0,-13 8-5 15,-12-1-1-15,-11 3 1 16,-3 1 0-16,9 5-1 16,9 5 0-16,12 2 0 15,-1 1 0-15,2-5-1 16,1-4 1-16,1-6 0 16,-1-9-7-16,1-2-8 15,0-5 6-15,-3-14 9 16,-3-6-2-16,0-4 1 15,-4-2 0-15,-2 1 0 16,-4 4 1-16,-4 7 0 16,-2 8 1-16,-5 8-1 15,-3 3 1-15,-2 7 5 16,0 11 0-16,4 5 6 0,7-1 7 16,5-2-5-16,7-5-6 15,1-6 3-15,7-6-4 16,-2-3 1-16,0 0-2 15,-4-5-5-15,-2-4 6 16,0-2-7-16,-3-2 0 16,2-4-9-16,-1-3-64 15,26-22-77-15,-18 3-220 16,-12-3-478-16</inkml:trace>
  <inkml:trace contextRef="#ctx0" brushRef="#br0" timeOffset="-108848.7">25352 6475 851 0,'0'0'233'0,"0"0"-100"16,73 98-30-16,-42-47-21 15,-1 15-22-15,-7 21-21 16,-13 21 32-16,-10 11-18 16,-13 4-17-16,-20-10-17 15,-3-15-9-15,0-7-8 16,0-8 4-16,6-3 4 16,8-12 35-16,9-13 57 15,8-12 4-15,5 1-50 16,0 7-38-16,20 7-9 15,6 8 0-15,10-3-8 0,8-2 5 16,3-4-4-16,4 0 5 16,-3 0-5-16,-1 0 8 15,-6 2 0-15,-5 11-1 16,-12 15-7-16,-20 15-1 16,-4 6 5-16,-28-3-5 15,-8-11 0-15,3-10 5 16,5-2 0-16,5-5 19 15,11-12 22-15,6-10-22 16,6-9-11-16,0-3-13 16,0 8 1-16,8 9-2 15,7 2 2-15,3-2-1 16,2-5 0-16,3-1 0 0,-1-1 0 16,1-3 0-1,-3 0 6-15,-3 0-6 0,-5 1-1 16,-6-1 1-16,-6 2 0 15,0 3-1-15,-8 2 1 16,-16 15 6-16,-10 12 1 16,-6 17-7-16,3-8 11 15,10-19-2-15,12-22-8 16,9-12 4-16,0 1-5 16,6 5 1-16,0 2-1 15,3-3-1-15,16-4-1 16,5 0 1-16,3-1 0 15,4 2 1-15,4-2-1 0,-1 5 0 16,2 1 0 0,-2 3 0-16,-2 3 1 0,-6 1-1 15,-5 3 1-15,-7 3-1 16,-4 2-1-16,-9 3 1 16,-1-1 1-16,0 3-1 15,-7-4 0-15,-3-2 0 16,2-6 1-16,7-6 7 15,1-7 6-15,3-8 1 16,16-3-7-16,2-7-7 16,6-3-1-16,3-9-1 15,13-9-85-15,-7 0-252 16,-7-5-862-16</inkml:trace>
  <inkml:trace contextRef="#ctx0" brushRef="#br0" timeOffset="-107316.18">26117 6821 360 0,'0'0'1085'0,"0"0"-886"16,0 0-72-16,0 0 46 15,0 0-34-15,0 0-39 16,0 0-31-16,12-57-26 16,-7 33-12-16,1-5-7 15,0 0-16-15,1-4-8 16,-1 1 0-16,0-4-1 16,-2 4 1-16,3 3 0 15,-3 2 0-15,0 9 9 16,-2 5-9-16,-2 5 0 15,0 4-8-15,0 3 2 16,0 1-12-16,0 0-19 16,0 0 11-16,0 0 11 0,0 3-6 15,0 7 11 1,0 11 8-16,0 5 2 0,-3 11-1 16,-1 9 1-16,-1 18 0 15,2 17 1-15,1 16 0 16,2 7-1-16,0-8 2 15,0-18-2-15,0-25 0 16,5-14 0-16,0-5 1 16,0 0-1-16,3 0 1 15,-1 0-1-15,-1-8 0 16,-1-9 0-16,-4-5 1 16,3-4-1-16,-4-4 0 15,0-3 2-15,0 1-2 16,0-2 2-16,0 0 8 15,-1 1-1-15,-9-1-8 0,1 0 0 16,-3 0 1-16,-3 0-2 16,0-1 1-16,-3-6-1 15,2 4 1-15,2-2 0 16,2 1-1-16,2 2 1 16,2-1-1-16,5 0 0 15,0 3 0-15,3 0 0 16,0 0 0-16,0-2 0 15,0 2-1-15,0 0-1 16,0-1-12-16,0 1-1 16,3-2 10-16,8 1 5 15,5-1 0-15,2 1 1 16,5 1 5-16,0 0 8 16,4 0-13-16,0 0 18 15,1 0-2-15,-2 0 3 0,-1 1-6 16,-2 2-4-16,-7 0-4 15,-6-1 0-15,-2 1 1 16,-5 0-6-16,-3-3 8 16,1 0 3-16,-1 0-11 15,0 0 0-15,0 0 5 16,0 0-6-16,4 0-22 16,10-9-46-16,1-5-148 15,2 0-564-15</inkml:trace>
  <inkml:trace contextRef="#ctx0" brushRef="#br0" timeOffset="-106289.06">26783 6895 738 0,'0'0'288'15,"0"0"-196"-15,0 0 21 16,0 0 13-16,0 0-27 16,0 0-25-16,0 0-30 15,-35-9-9-15,22 9-6 16,-4 0-9-16,1 0-5 15,-2 3-4-15,-1 5-5 16,1 1-5-16,0 1 1 0,1 1-1 16,3 0 9-16,3 1-9 15,2 2 0-15,2 0 0 16,2-1 0-16,4 0 0 16,1 1-1-16,0 1 0 15,0-1 1-15,0-2 5 16,0 3-6-16,1-3 1 15,4 1-1-15,2-3 0 16,-3 1 3-16,1-5-2 16,1 0 0-16,0-2 5 15,0-1-4-15,3-1 11 16,-2 0 10-16,2-2 11 0,5 0 2 16,-2 0-5-16,5 0-12 15,3 0-9-15,1 0 1 16,3 0-4-16,1 0-1 15,-2 0 3-15,-1 0 2 16,0 0 0-16,-4 1-10 16,2 7-1-16,-4 0 1 15,-1 3 1-15,0-1 0 16,-2 2-1-16,-2-1 1 16,0 3 4-16,-1-2-5 15,-3 1 0-15,0 1 0 16,-2 1 0-16,-4 2 1 15,-1-1 5-15,0 1-6 16,0-1 7-16,-10-1-7 16,-5 1 0-16,-4-2 7 0,-1 0-7 15,-4-1 6-15,1-3-1 16,-3 1 11-16,1-6 21 16,2 0 14-16,-1-5-5 15,-1 0-6-15,0-2-1 16,0-6-4-16,3-3-5 15,2 2-11-15,2 1 7 16,4 2-6-16,5 3-6 16,2 0-5-16,3 3-4 15,1 0-6-15,1 0 1 16,2 0 0-16,0 0 0 16,0 0-1-16,0 0-1 15,0 0-35-15,0 0-51 0,3-2-65 16,9-4-348-16,-2 3-306 15</inkml:trace>
  <inkml:trace contextRef="#ctx0" brushRef="#br0" timeOffset="-105010.33">27118 6556 1200 0,'0'0'248'15,"0"0"-134"-15,0 0-68 16,0 0 30-16,0 0 19 15,0 0-35-15,0 0-32 16,0 0-11-16,0 0 10 16,0 0 3-16,0 0-14 15,0 0-14-15,0 0-2 16,10 0 10-16,1 0 0 0,4 0-4 16,0 0 0-16,2 2-5 15,0-1 0-15,1 0-1 16,-1 2 0-16,-1-1 1 15,-1 1 0-15,-2 0 0 16,-2 1 0-16,-1-1 0 16,-1 1-1-16,-3 2 1 15,0 1-1-15,0-4 0 16,-3 3 0-16,1-1 0 16,-4 0 0-16,0-1 0 15,0-1 1-15,0 0 2 16,0 4-2-16,-4-2 0 0,-4 0 1 15,1 2 4 1,-4-2-6-16,1 2 1 0,0-2-1 16,-1 3 1-16,-1-2 0 15,0 1 0-15,-2 1 0 16,0 1 0-16,1-1-1 16,2 1 0-16,1 0 0 15,1 2 0-15,1-2 1 16,2 2-1-16,2 0 0 15,-1 1 0-15,2-1 0 16,3-2 0-16,0 3 0 16,0-3 0-16,0-1 0 0,0-1 0 15,0-1 0-15,5-2 0 16,1 0 0-16,0-2 0 16,1-2 0-16,2 0 0 15,0 0 36-15,2-2-18 16,2-5-9-16,-4 2-8 15,0-1 0-15,0 3 1 16,-3 0-1-16,-2 2-1 16,-1 1-1-16,2 0 0 15,-1 0-6-15,3 0 6 16,1 1 1-16,0 5 1 16,-1 0-1-16,5 2 1 15,-3-5-1-15,2 1 0 16,0-1 1-16,0-1 0 15,-1-2 0-15,1 0 5 0,-1 0 0 16,-1-2 8-16,1-8 3 16,-1-1-4-16,-1-2 0 15,1 0-4-15,-5-2 4 16,-1 0 3-16,0 2-10 16,-3 1 2-16,0 2 21 15,0 5-7-15,0 0-13 16,0 0-9-16,0 0 0 15,0 2-16-15,0 2-58 16,0-1-124-16,0 2-342 0</inkml:trace>
  <inkml:trace contextRef="#ctx0" brushRef="#br0" timeOffset="-102279.08">26228 7490 700 0,'0'0'224'0,"0"0"-153"0,0 0-52 16,0 0-6-16,0 0 75 16,0 0-1-16,0 0-28 15,1 27-4-15,-1-16-10 16,0 4 2-16,0 4-15 16,0 4 11-16,0 2 5 15,-3 5-16-15,0 1-6 16,0 6-10-16,1 4-7 15,-1 2 0-15,-1 1 2 16,3-1-11-16,1-2 0 16,0-3 1-16,0-4 11 15,0-3 27-15,0-3-3 16,0-4-20-16,1-2-4 0,3-4-5 16,-2-5-6-1,1-5 5-15,-1-3-5 0,-2-2 0 16,0-1 0-16,1-2 1 15,-1 0-1-15,0 0 14 16,0 0 7-16,0 0 43 16,0 0-7-16,0 0-13 15,0 0-8-15,0 0-13 16,0 0-6-16,0 0-8 16,0 0-1-16,0 0-8 15,0 0-1-15,0-3-6 16,0-1-83-16,0 0-120 15,0 0-276-15,2 1-478 0</inkml:trace>
  <inkml:trace contextRef="#ctx0" brushRef="#br0" timeOffset="-101918.77">26124 8082 633 0,'0'0'148'15,"0"0"-102"-15,0 0 79 16,0 0 86-16,0 0-98 16,0 0-65-16,0 0-21 15,0-4 37-15,2 4 17 16,4 0 5-16,3 4 3 0,4 7 6 15,2 0-32-15,5 2-30 16,-1-1-17-16,2-1-7 16,0-2 0-16,-3-2-2 15,1-3-1-15,-4-1 3 16,-1-1-2-16,-5-2-5 16,-2 0-2-16,-1 0-43 15,-2 0-67-15,-1-5-82 16,0-4-169-16,-1-2-247 0</inkml:trace>
  <inkml:trace contextRef="#ctx0" brushRef="#br0" timeOffset="-101721.42">26361 8008 616 0,'0'0'535'0,"0"0"-401"15,0 0-29-15,0 0-54 16,0 0 8-16,0 0 23 15,0 0-8-15,-50 76-10 16,40-50-35-16,2-3-13 16,2-2-10-16,3-1-6 15,3 5-113-15,0-5-208 16,0-3-567-16</inkml:trace>
  <inkml:trace contextRef="#ctx0" brushRef="#br0" timeOffset="-100912.46">25907 8561 656 0,'0'0'304'0,"0"0"-214"15,0 0-61-15,0 0-9 16,0 0 60-16,0 0-12 16,0 0-39-16,7-21-10 15,-2 19 15-15,-2 2 17 16,1 0-13-16,-1 0-19 0,2 0-6 16,2 0 3-1,-1 10 1-15,2 3 22 0,-2 3-1 16,1 5-9-16,0-1-11 15,-1 2-11-15,-1 1 2 16,0-1-2-16,-2 0 0 16,1-3 1-16,0-2-1 15,-2-3-6-15,1-3 5 16,-2-7-4-16,1-1-1 16,-2-1 0-16,1-2 8 15,-1 0 16-15,2 0 15 16,-2-9-19-16,0-5-12 15,0-2-8-15,0-4 0 16,0-2 5-16,1-1-6 16,2-1-18-16,0 1-12 15,2 0-10-15,2 4-19 0,-1 2 22 16,0 3 15-16,2 1 8 16,-2 7 13-16,1 0-1 15,-1 4 2-15,0 0-1 16,2 2-6-16,2 0 7 15,-1 0 9-15,0 12 7 16,1 2 10-16,-1 4 28 16,0 2-10-16,-3-1 7 15,0 0-18-15,-2-2-15 16,-1-3-9-16,-1-3-3 16,1-3-6-16,-2-3 0 15,1-4-7-15,-1-1-110 16,4 0-73-16,0 0-433 15,0 0 135-15</inkml:trace>
  <inkml:trace contextRef="#ctx0" brushRef="#br0" timeOffset="-100648.74">26259 8604 765 0,'0'0'269'0,"0"0"-203"16,0 0-40-16,0 0 113 15,0 0 55-15,0 0-7 16,0 0-113-16,80 8-43 0,-62-8-8 16,-1 0-13-16,-4-2-4 15,0 1-6-15,-5-2-35 16,-2 3-136-16,-6 0-141 15,0 0-223-15,0 6-187 0</inkml:trace>
  <inkml:trace contextRef="#ctx0" brushRef="#br0" timeOffset="-100455.58">26306 8713 819 0,'0'0'172'16,"0"0"-123"-16,0 0-14 0,0 0 153 15,0 0-34 1,0 0-50-16,0 0-32 0,51 5-36 16,-34-5-18-16,-1 0-16 15,2 1-2-15,-3-1-34 16,4 0-61-16,-4 0-140 16,-4 0-297-16</inkml:trace>
  <inkml:trace contextRef="#ctx0" brushRef="#br0" timeOffset="-99590.8">26609 8485 537 0,'0'0'238'16,"0"0"-160"-16,0 0 7 15,0 0 9-15,0 0 35 16,0-73-63-16,0 64-29 16,0 1-3-16,0 3 16 15,0 4 16-15,0 0-3 16,0 1-25-16,0 0-11 15,0 0-1-15,0 0-5 16,0 0-2-16,0 0 1 0,0 0-4 16,0 0-14-1,0 0 4-15,0 7-6 0,0 3 0 16,0 0 1-16,0 3 0 16,3 0 1-16,0-1-1 15,0 3 0-15,0 0 0 16,0 1 6-16,2 2-6 15,1 1-1-15,1 2 1 16,-1 1-1-16,0 2 1 16,2-4-1-16,-1 0 1 15,-1-3 0-15,0-3 0 16,-3-2 7-16,2-2-7 0,-4-3 0 16,1 0 2-16,-1-4 3 15,-1 0-5 1,0 0-1-16,0 0 1 0,0-1 5 15,-3 3 1-15,-4-2-1 16,-4 1-5-16,-2-1 0 16,1 1 8-16,-2-1-8 15,2 0-1-15,2-1 1 16,0 1 1-16,2 0-1 16,0-2-1-16,4 1 1 15,1-1 0-15,-1-1 0 16,4 2 0-16,0-2-1 15,0 0 0-15,0 0 0 16,0 0 1-16,0 0 10 16,0 0 52-16,5 0-26 0,4 0-5 15,4 0 9-15,1 0 9 16,3 0 3-16,1-5-7 16,1 3-8-16,-4-1-7 15,0 1 2-15,-3 2-10 16,-5 0-8-16,-2 0-6 15,-2 0 1-15,-3 0 2 16,0 0 1-16,0 0-5 16,0 0-8-16,3 0-13 15,0 0-30-15,9-2-115 16,0-8-226-16,1-5-403 0</inkml:trace>
  <inkml:trace contextRef="#ctx0" brushRef="#br0" timeOffset="-98897.58">26945 7567 515 0,'0'0'214'0,"0"0"-100"16,0 0 33-16,0 0 21 15,0 0-17-15,0 0-63 16,0 0-49-16,0 0-16 16,0 3 8-16,3 6 7 15,4 8 14-15,4 5 8 16,5 9-11-16,5 8 5 15,2 5 2-15,7 7-28 16,1 5-14-16,6-1-4 16,-1-2-1-16,0-4 9 15,-1-3 11-15,0-7 9 0,-5-5-10 16,-5-8-13-16,-4-2-3 16,-6-7-10-16,-4-5-1 15,-4-5 6-15,-4-2-7 16,-2-4-1-16,-1-1-116 15,0 0-184-15,-4 0-515 0</inkml:trace>
  <inkml:trace contextRef="#ctx0" brushRef="#br0" timeOffset="-98635.45">27178 8228 1126 0,'0'0'243'0,"0"0"-192"16,0 0-31-16,0 0 16 15,0 0 103-15,0 0-20 16,0 0-30-16,92 12-7 16,-65-7-16-16,-2-1-17 15,-2 0-29-15,-5 0-10 16,-3-4-9-16,-5 0-1 15,-1 0-61-15,0-3-132 16,-3-6-141-16,-3-4-458 0</inkml:trace>
  <inkml:trace contextRef="#ctx0" brushRef="#br0" timeOffset="-98411.63">27416 8049 1209 0,'0'0'262'0,"0"0"-188"0,0 0-64 16,0 0 11-16,0 0 97 15,0 0-34-15,-1 80-34 16,1-48-15-16,-2 1-3 16,1-1-13-16,-1-1-10 15,2-3 0-15,-1-3-9 16,-1 9-68-16,-1-7-190 15,2-5-445-15</inkml:trace>
  <inkml:trace contextRef="#ctx0" brushRef="#br0" timeOffset="-97982.65">27458 8626 1328 0,'0'0'182'0,"0"0"-123"16,0 0 115-16,0 0-2 16,0 0-62-16,0 0-51 15,95-22-30-15,-81 4-11 16,1-4-8-16,-6-4-4 0,-2-5-5 16,-4-3 1-16,-3 0-1 15,0-3-1-15,0 1-1 16,-6 5-11-16,-3 3-16 15,-2 7 1-15,0 5-7 16,2 8 20-16,-1 6 0 16,2 2-3-16,1 5-2 15,-1 12 13-15,3 4 5 16,2 8 1-16,3 5 0 16,0 5 0-16,7 0 1 15,9 0 6-15,5-2 5 16,3-3 6-16,0-6-11 15,3-6 6-15,-2-3-7 16,-1-6 1-16,-2-5-7 16,-2-6-2-16,7-2-130 0,-5-10-234 15,-5-4-988-15</inkml:trace>
  <inkml:trace contextRef="#ctx0" brushRef="#br0" timeOffset="-97749.75">27931 8422 1423 0,'0'0'494'16,"0"0"-494"-16,0 0-47 16,0 0 47-16,0 0 91 0,0 0-32 15,0 0-35-15,55-10-14 16,-28 8-8-16,-2 0-2 15,-5 1-23-15,-2 1-69 16,-9 0-114-16,-5 0-162 16,-4 5-544-16</inkml:trace>
  <inkml:trace contextRef="#ctx0" brushRef="#br0" timeOffset="-97583.74">27868 8568 1151 0,'0'0'490'0,"0"0"-460"16,0 0-28-16,0 0 12 0,0 0 109 16,0 0-1-16,81 11-80 15,-53-11-42-15,12-7-7 16,-8-1-125-16,-4-2-275 0</inkml:trace>
  <inkml:trace contextRef="#ctx0" brushRef="#br0" timeOffset="-96542.75">28356 8375 801 0,'0'0'182'0,"0"0"-136"16,0 0-17-16,0 0 129 15,0 0-15-15,0 0-69 16,-21 82-14-16,21-67 40 15,0 2 11-15,0 0-38 16,6 1-16-16,3-2-23 16,0 1-7-16,1 0 0 15,2-3-2-15,2 1 8 16,4-3-2-16,-1-1-2 16,2-1-2-16,0-3-5 15,-1-3 3-15,1-2-2 16,0-2-1-16,-2 0 1 0,2 0-1 15,-3 0-5-15,0 0-6 16,-1-6-2-16,0-1-3 16,-2 0 1-16,0 0 0 15,-1-2 20-15,0-1-15 16,-3-1-3-16,0-2-8 16,0 1 0-16,0-1 0 15,-1-1 0-15,-4 2 0 16,-1-2 1-16,0 0 5 15,-3 0-7-15,0 0 6 16,0 1-6-16,0 1 0 16,0 1 1-16,0 0 5 0,0 1 5 15,-4 1 5 1,-1-2-7-16,-1 1-8 0,0-2 5 16,-3 3-5-16,2-2 5 15,-1 2-6-15,1 0 6 16,-4 1-5-16,2 1 0 15,0 0 0-15,-1 0 0 16,1 0 0-16,1-1 6 16,1 3-6-16,0-2 5 15,-1 2-6-15,2-2 0 16,0 3 0-16,-2 1 0 16,1 0 0-16,-2-1 0 15,0 0-1-15,-2 1 0 16,-2 0 0-16,-1 0 0 15,0 3 0-15,1-2-1 0,1 2 0 16,1 0 0-16,0 0 1 16,-1 0-5-16,1 0 5 15,1 5-6-15,-1-1-4 16,4 2 1-16,-3 3-9 16,2 3-8-16,2 4-4 15,0 5-13-15,-4 17-88 16,1-5-343-16,-1-3-523 0</inkml:trace>
  <inkml:trace contextRef="#ctx0" brushRef="#br0" timeOffset="-95233.84">27078 7393 103 0,'0'0'584'0,"0"0"-455"16,0 0-1-16,0 0 42 16,0 0-13-16,0 0-57 15,0 0-55-15,6 5-8 16,-2 0-5-16,7 3 7 15,-1 1 13-15,6 4 33 16,4 1-20-16,4 3-22 16,4 0-11-16,2 3-15 15,4-1-2-15,2 0-2 16,0-5-6-16,1-2-1 16,-4-1 9-16,0-2 2 15,-4-2 5-15,-3 0-10 0,-3-2-6 16,-6 1 1-16,-2-1-6 15,-3 1-1-15,-4-3 0 16,-1-2 0-16,0-1-63 16,1 0-201-16,-1 0-36 15,-1-5-316-15</inkml:trace>
  <inkml:trace contextRef="#ctx0" brushRef="#br0" timeOffset="-94643.43">27641 7542 743 0,'0'0'540'0,"0"0"-471"16,0 0-48-16,0 0-8 16,0 0 41-16,0 72 6 15,0-43-18-15,0 2-4 16,0 1-5-16,-1 0-11 15,-3-1-6-15,1-5-15 16,0-5 1-16,0-6-2 16,1-5 8-16,1-5-8 15,1-4 0-15,0-1 12 16,0 0 23-16,0-14 75 16,0-3-104-16,0-6-6 15,0-4 0-15,0-1 1 16,0-2 0-16,0 3-1 0,-2-2 1 15,1 4 0-15,1 4-1 16,0 2 2-16,0 7-1 16,0 0 0-16,0 5 1 15,0 4-1-15,0-1-1 16,0 3 0-16,0-1 1 16,0 2-1-16,0 0 0 15,0 0-17-15,3 0-4 16,7 7 20-16,6 5-6 15,1 2 6-15,4 3 0 16,0 1 0-16,-2 2 1 16,2-2 1-16,-5 1-1 15,-4-2 9-15,-4-2 22 0,-7 0 11 16,-1-1-22 0,0-1-5-16,-6 2 3 0,-7-1-8 15,-2 0-4-15,3-2-6 16,-1-1 0-16,5-2-36 15,4-2-93-15,1-4-117 16,3-2-387-16</inkml:trace>
  <inkml:trace contextRef="#ctx0" brushRef="#br0" timeOffset="-93885.07">27907 7620 918 0,'0'0'252'0,"0"0"-227"16,0 0-1-16,0 0-5 16,0 0 10-16,0 0-4 15,0 0-14-15,40-12 7 16,-32 14 12-16,-1 11 41 15,1 4 16-15,2 7-37 16,-2 2-27-16,1 5-4 16,-1 0 4-16,0-1 5 0,-2-2-14 15,-3-7-5-15,0-3-9 16,-3-9 2-16,2-3-1 16,-2-3 7-16,0-3 3 15,0 0 8-15,0 0 46 16,0-9-6-16,0-6-33 15,0-4-14-15,3-5-11 16,0-1-1-16,2-1-13 16,1-2-11-16,2 3 10 15,2 3-1-15,2 2-14 16,0 6-9-16,1 2 6 16,-4 7 16-16,1 3-2 15,-2 2 12-15,-2 3 6 16,2 13 19-16,1 5 15 15,1 4-20-15,-2 4-7 0,1 0-6 16,-3-2 0-16,-1-5 0 16,-2-4 0-16,0-5 0 15,-1-4-1-15,-2-6 2 16,1 0-1-16,-1-3 5 16,0 0 7-16,0-3 9 15,0-6-22-15,2-8 0 16,1-5-1-16,0-5-13 15,2 1-7-15,1-5-34 16,2 4 8-16,0 4 12 16,1 5 21-16,-1 9 5 15,0 6 2-15,0 3 7 16,-1 4 4-16,2 14 89 0,-2 7-26 16,2 3-37-16,-1 2-10 15,1 1 6-15,-3-3-7 16,-2-3-7-16,1-5-11 15,-1-3 1-15,2-4-2 16,-2-6-138-16,0-5-501 0</inkml:trace>
  <inkml:trace contextRef="#ctx0" brushRef="#br0" timeOffset="-93403.51">28628 7890 1355 0,'0'0'243'0,"0"0"-181"16,0 0-34-16,0 0 8 16,0 0 52-16,0 0 4 15,0 0-36-15,49 5-30 16,-36-17-8-16,0-4-5 15,-2-5 0-15,-5-4-12 16,-1 0 10-16,-4-2-11 16,-1 0 0-16,0 3 7 15,0 1-1-15,-1 5 2 0,-5 2 1 16,1 6-2 0,0 4-6-16,1 1 7 0,-2 5-8 15,2 0-8-15,-2 0 1 16,1 6 6-16,1 9 0 15,-1 2-5-15,4 4 5 16,1 4 1-16,0 3 1 16,0 5 0-16,6-1 0 15,6 1 6-15,4-2 3 16,1-5-4-16,2-1 0 16,-2-7 4-16,0-4-9 15,-3-3 0-15,-1-7 0 16,-1-2-1-16,4-4-111 15,-2-10-182-15,-2-2-606 0</inkml:trace>
  <inkml:trace contextRef="#ctx0" brushRef="#br0" timeOffset="-93093.46">29014 7678 975 0,'0'0'276'0,"0"0"-218"0,0 0-14 15,0 0 86 1,0 0 68-16,0 0-90 0,0 0-51 15,94 5 3-15,-73-5-4 16,-2 0-34-16,-3 0-22 16,-2 0-54-16,-6 0-79 15,-6-1-70-15,-2 1-83 16,0 0-349-16</inkml:trace>
  <inkml:trace contextRef="#ctx0" brushRef="#br0" timeOffset="-92848.97">29036 7796 552 0,'0'0'307'16,"0"0"-213"-16,0 0 146 0,0 0-22 16,0 0-12-16,0 0-50 15,0 0-46-15,84 11-27 16,-63-8-16-16,-4-3-30 15,-2 1-19-15,-4 2-12 16,-1 0-6-16,-2 0 0 16,-2 1-11-16,-2 1-50 15,-1-1-137-15,0 2-204 16,-3-4-843-16</inkml:trace>
  <inkml:trace contextRef="#ctx0" brushRef="#br0" timeOffset="-78447.31">29638 7678 541 0,'0'0'149'0,"0"0"-86"16,0 0 11-16,0 0 36 15,0 0-21-15,0 0-44 16,0 0-22-16,0 0 0 16,0 0 9-16,0 0 2 15,0 0 15-15,0 0-14 16,0 0-9-16,0 0-15 16,0 0-4-16,0 0-5 15,0 1 4-15,0 3-5 0,0 1 6 16,-2 0 2-16,0 1-8 15,-1-1 18-15,0 4 10 16,2-1 7-16,-2 0 2 16,1 1-6-16,-1-2-6 15,2 0-14-15,1-1 4 16,0 0-6-16,0-1 0 16,0 3 5-16,0 0 8 15,0 0 7-15,0 1-2 16,0 0-3-16,0 4-2 15,1-4 14-15,4 4-8 16,1-3-22-16,2 1 1 16,0 0 0-16,0-2-2 0,-1 3 0 15,1-3-4-15,2 2-2 16,-2-2 6-16,1 0-4 16,1-1-2-16,-1 1 6 15,0-2-5-15,0-1-1 16,1-1 1-16,1 1 0 15,2-2-1-15,-1 0 3 16,0 1-2-16,1-1 5 16,1-1-6-16,-1-1 6 15,-1 1-5-15,1-3-1 16,-2 0 7-16,0 0-6 16,0 0 5-16,1 0 14 0,2-4 17 15,1-3-9 1,0-3-9-16,0 2-18 0,-2-2 5 15,0 0-4-15,1 1 6 16,-2-1-6-16,0 0 5 16,-2-1-1-16,0-3-5 15,1 1 9-15,-2-2-9 16,1 0 10-16,-2-2-10 16,1 1 13-16,0-1-5 15,-3 0 3-15,0-2-11 16,-2 0 6-16,-1-1-1 15,-1 3-6-15,-2-3-6 16,0-1 6-16,0 1 4 16,0 1-4-16,0 2-1 15,-3 1-5-15,-5 1 0 0,1 3-1 16,-4 2 1-16,1 1-8 16,-2 2 2-16,-3 1 4 15,0 2 7-15,-1 1 0 16,-2 3-1-16,0-3 1 15,-1 3 1-15,0 0-3 16,0 0-3-16,0 0 6 16,2 0 0-16,1 0 1 15,1 3-1-15,-1 3 0 16,1 0 0-16,-2 2 0 16,2-2-1-16,1 2 0 15,-2-1 1-15,2 3 0 16,0-1 0-16,0 1-1 0,1-1 1 15,1 3 0 1,1-1 0-16,0 3-1 0,1 5 1 16,2 1 0-16,4 7 0 15,1 0-1-15,3 5-1 16,0 2 2-16,1 15-7 16,8-9-202-16,1-5-467 0</inkml:trace>
  <inkml:trace contextRef="#ctx0" brushRef="#br0" timeOffset="-68596.63">28387 6395 894 0,'0'0'328'0,"0"0"-200"16,0 0-57-16,0 0 97 15,0 0 51-15,0 0-89 16,-3-10-53-16,-6 7-32 15,-2 3-5-15,-6 0-11 16,-7 0-10-16,-6 0-10 16,-5 9-9-16,-4 3 2 15,-7 4-1-15,-1 4 0 16,-2 0 0-16,0 2 10 0,6 0-10 16,2-3-1-1,7 1-5-15,7-4 4 0,5-3-5 16,4 0 6-16,7-5-1 15,2-1-6-15,4-2-17 16,3-2-14-16,1 2-12 16,1-2-16-16,0 0-56 15,0 0-110-15,0 0-47 16,4-1-258-16</inkml:trace>
  <inkml:trace contextRef="#ctx0" brushRef="#br0" timeOffset="-67921.19">27826 6503 426 0,'0'0'742'0,"0"0"-625"15,0 0-84-15,0 0-21 16,0 0 2-16,0 0 2 16,0 0-6-16,0 19-4 15,0 0 35-15,-1 4 26 16,-5 3 2-16,2 2-16 16,1-1-28-16,-2-4-14 15,2-3-1-15,0-4-9 0,0-5 1 16,2-3-1-16,-1-6 5 15,2 0 2-15,-1-2 8 16,-1 0 3-16,0-3 9 16,-2-8-12-16,3 0-6 15,-2-4 15-15,0-1-13 16,-2 2-11-16,2 2 8 16,-1 1-1-16,-1 1 19 15,0 4 8-15,0 0-6 16,-1 3 12-16,1 1-13 15,-2 2-16-15,-3 0-11 16,-2 0-1-16,-3 5-1 0,-3 7 0 16,-1 2-1-16,2 2 1 15,-1 1 1-15,6-2 0 16,0-2-1-16,3-1 0 16,5-2 1-16,1-3-1 15,3-2-6-15,0 0 6 16,0-1-1-16,3 0-4 15,10 0 5-15,7 0 1 16,3-1 17-16,6-3-6 16,-1 0 11-16,2 0 1 15,-4 0 15-15,-3 0-9 16,-2 0-14-16,-7 0-3 16,-3 0-6-16,-3 0-6 0,-3 0 0 15,8 0-26 1,-3 0-138-16,1 0-531 0</inkml:trace>
  <inkml:trace contextRef="#ctx0" brushRef="#br0" timeOffset="-66764.61">28675 6350 360 0,'0'0'172'0,"0"0"-122"15,0 0-28-15,0 0 37 16,0 0 33-16,0 0 37 16,0 0 50-16,11 75-21 0,-5-48-34 15,-2 4-32 1,3 1-40-16,-2 6-10 0,-1-1-10 16,1-1-13-16,-3-4 0 15,-2-6-7-15,0-6 5 16,0-9 19-16,0-3-9 15,0-6-8-15,0-2 10 16,0 0 53-16,0 0 26 16,0-5-1-16,0-12-47 15,0-7-41-15,1-6-11 16,4-5 0-16,1-1-7 16,2-3-1-16,1 3 1 15,2 3 0-15,1 2-1 16,0 6 0-16,-1 6 0 15,0 6-1-15,-2 5-5 0,-3 4 4 16,3 4-7-16,-2 4-1 16,1 14 8-16,2 9 2 15,-1 8 9-15,2 7 3 16,0 3-9-16,2-4-2 16,-3-2 1-16,0-7-1 15,-2-8-1-15,-4-6 1 16,-1-6 7-16,-3-6-8 15,0-4 0-15,0-2 7 16,0 0 5-16,0 0 12 16,0-2 12-16,0-9-6 15,0-7-29-15,0-6 0 16,2-4 7-16,2-5-7 0,5 1 1 16,0-3-2-1,0 6-5-15,4 1 4 0,0 6-7 16,-3 5 1-16,3 6 6 15,-4 5-5-15,-1 6-2 16,2 0-1-16,-2 6 8 16,1 11 1-16,1 8 0 15,-1 3 15-15,0 3-1 16,-1 2-6-16,2-4-2 16,-4 0-5-16,-2-5-1 15,1 0 1-15,-4-7-1 16,-1 0-1-16,2-5-38 0,-2-2-45 15,6-4-96-15,-2-4-145 16,1-2-280-16</inkml:trace>
  <inkml:trace contextRef="#ctx0" brushRef="#br0" timeOffset="-66162.61">29379 6607 887 0,'0'0'379'16,"0"0"-243"-16,0 0-46 15,0 0 88-15,0 0-12 16,0 0-78-16,0 0-61 16,-14-10-21-16,1 10-6 0,-3 0-2 15,-5 0-8-15,-3 7 9 16,-1 4-5-16,1 3 6 15,1 0-1-15,4-1 1 16,3-1 1-16,5-1-1 16,4 0-1-16,5-5 0 15,2 1-11-15,0 0-1 16,0-4-2-16,6 4-2 16,4-4 9-16,3 1-3 15,3-3 11-15,4 0 6 16,2 0 1-16,2 2-6 15,3 1 0-15,-2-1 5 16,0 3-6-16,-2 2 1 0,-4 4 12 16,-1 1 1-16,-4 2 3 15,-1 3 17-15,-4-1 4 16,-4 3-6-16,-4 0-19 16,-1-1-1-16,0 0-6 15,-6-2 1-15,-8 0 2 16,-5-2-8-16,-3-4 0 15,-3 0 1-15,-1-5 3 16,-2-4-4-16,1-2-1 16,1 0 1-16,3-2 1 15,6-7 5-15,1 1 0 16,5 0-1-16,5 2-5 16,-1 2-1-16,4 2-18 15,2 0-25-15,1 2-43 16,0 0-92-16,0 0-160 0,9 0-397 15</inkml:trace>
  <inkml:trace contextRef="#ctx0" brushRef="#br0" timeOffset="-65771.88">29648 6512 660 0,'0'0'623'16,"0"0"-541"-16,0 0-43 16,0 0 42-16,0 0 78 15,0 0-53-15,0 0-49 16,45-1-13-16,-28 1 1 16,0 0-5-16,-1 0-21 15,-1 0-13-15,0 0 0 0,-4 0-6 16,-2 1-37-16,-4 0-81 15,-2 1-137-15,-3 0-376 0</inkml:trace>
  <inkml:trace contextRef="#ctx0" brushRef="#br0" timeOffset="-65533.39">29570 6696 1174 0,'0'0'168'0,"0"0"-78"0,0 0 108 15,87 6-4 1,-57-6-53-16,-1 1-51 0,0 1-34 16,-7 1-28-16,-5 0-19 15,-4-1-8-15,-6 3-1 16,-5 5-81-16,-2-1-266 15,0-3-351-15</inkml:trace>
  <inkml:trace contextRef="#ctx0" brushRef="#br0" timeOffset="-61663.56">30232 6549 605 0,'0'0'361'0,"0"0"-191"16,0 0-41-16,0 0 20 16,0 0 13-16,0 0-12 15,0 0-22-15,-9 0-2 16,8 0-35-16,1 0-31 15,-2 0 4-15,2 0-8 16,-2 2-1-16,2-2-12 16,-2 2-11-16,2-1-8 15,0-1-3-15,0 0-5 16,0 2-4-16,0-2-2 0,0 0-1 16,0 0-1-1,0 0-7-15,0 0 5 0,0 0-5 16,0 0-1-16,0 0-1 15,4 0 1-15,5 0 0 16,4 2 19-16,3-1-10 16,-1 0-8-16,3-1 8 15,0 0-8-15,-1 1 0 16,0-1 0-16,-4 2 1 16,-2-1 8-16,-2 0-9 15,-3 2-1-15,-3-1 1 16,0-1 0-16,-2-1 5 15,1 0 1-15,-2 0-7 16,0 0 6-16,1 0-4 16,-1 0 5-16,0 0 2 0,0 0-3 15,0 0-5-15,0 0 7 16,0 0-8-16,0 0-1 16,0 0-5-16,0 0-37 15,0 0-51-15,10 3-82 16,-1 1-213-16,2-3-544 0</inkml:trace>
  <inkml:trace contextRef="#ctx0" brushRef="#br0" timeOffset="-61146.79">30683 6457 1179 0,'0'0'245'0,"0"0"-163"16,0 0 80-16,0 0 31 15,0 0-67-15,3-76-59 16,0 62-30-16,0 4 1 15,-2-1 15-15,1 1-10 16,-1 4-24-16,-1 2-6 0,2-1 2 16,-2 4 4-16,0 0 2 15,0 1-5 1,0 0-10-16,0 0-6 0,0 0-9 16,0 0 9-16,0 1 1 15,0 9 0-15,0 7 5 16,0 8-6-16,0 7 2 15,-3 4 4-15,0-1 1 16,1-1-6-16,1-6 0 16,-1-4 1-16,1-4 3 15,-1-6-4-15,1-5-1 16,-1-1 3-16,2-3 3 16,-1-4-6-16,1 0 1 0,0-1-1 15,0 0 0 1,0 0-46-16,0 0-50 0,0-2-103 15,0-8-204-15,0 1-823 16</inkml:trace>
  <inkml:trace contextRef="#ctx0" brushRef="#br0" timeOffset="-60824.77">30913 6257 1579 0,'0'0'243'0,"0"0"-178"15,0 0-24-15,0 0 44 0,0 0-27 16,0 0-46-16,0 0-12 16,0 31 0-16,-5 5 13 15,-5 21 12-15,-10 21 2 16,5-1 1-16,-1-6 7 15,4-10-4-15,4-16-19 16,0 2-11-16,2-2 7 16,1-8-8-16,2-10 0 15,2-6 0-15,1-8-8 16,0-7-54-16,0-6-183 16,6 0-277-16,1-2-313 0</inkml:trace>
  <inkml:trace contextRef="#ctx0" brushRef="#br0" timeOffset="-60359.68">30960 6667 905 0,'0'0'873'0,"0"0"-728"16,0 0-99-16,0 0-26 15,0 0 34-15,0 0-32 16,0 0-14-16,49-2-8 15,-27 2 1-15,0 0 1 16,0 0 0-16,-2 0-1 16,-4 6 5-16,-5 2 3 0,-4 0-8 15,-3 4 7 1,-4 0 9-16,-1 6 0 0,-17 3-5 16,-7 6-1-16,-4-1-10 15,-2 3-1-15,1-5 0 16,7-2 1-16,6-5-1 15,5-6 1-15,8-5 0 16,4-1-1-16,7-3-9 16,19-2 9-16,9 0 28 15,8 0-2-15,6-5 1 16,-1 0-1-16,0 2 10 16,-9 0-2-16,-6 3 3 15,-8 0-12-15,-6 0-9 16,-8 0-7-16,-4 0-9 15,-4 0-7-15,-1 1-4 0,-2 4 11 16,0 3-24-16,0 0-13 16,0 5-39-16,0-3-83 15,0-1-448-15</inkml:trace>
  <inkml:trace contextRef="#ctx0" brushRef="#br0" timeOffset="-56507.21">2922 9975 1079 0,'0'0'220'0,"0"0"-163"15,0 0-37-15,0 0 44 16,0 0 58-16,0 0-46 16,1-83-35-16,1 69-5 15,-2 0 31-15,0-3-11 16,1 5-24-16,-1-5-13 15,0 2 0-15,0 1 0 16,0 1-9-16,0 2 2 0,0 3 0 16,0 3 0-16,0 2 2 15,0 1-6-15,0 1-1 16,0 1-1-16,0 0-6 16,0 0 1-16,0 0 0 15,0 0-1-15,0 0-10 16,0 0-7-16,0 7-18 15,0 3 34-15,4 7 1 16,1 4 1-16,1 6 0 16,0 4 0-16,5 4 1 15,-1 3-1-15,-1 2 1 16,0-1-1-16,1 1 8 16,-2-4-8-16,-1-1-1 15,-1-8-1-15,0-8 1 16,-2-5-1-16,-2-6 1 0,-2-3 1 15,0-4-1-15,0-1 2 16,0 0 9-16,0 0 19 16,0 0 18-16,0 0-7 15,-10 0-25-15,-1-3-14 16,-1 0 4-16,-3-4-5 16,2 3 4-16,-2 1-5 15,3 0 0-15,-1-1-1 16,1 4-1-16,1 0 2 15,1 0-2-15,2 0-4 16,1 0 6-16,2 0 0 16,2 0 1-16,2 0-1 15,-2 0 0-15,3 0 1 0,0 0-1 16,0 0 1-16,0 0-1 16,0 0-1-16,0 0-8 15,0 0-1-15,0 0 0 16,6 4 8-16,6-1 1 15,4 3 1-15,1-2 1 16,2 3 0-16,1-2 5 16,2-1 7-16,-1-1-6 15,1-1 5-15,-4 1 1 16,3-3 11-16,-6 0 20 16,-2 0 3-16,-4 0-24 15,-3 0-10-15,-3 0-7 0,-3 0-6 16,0 0 0-16,0 0-5 15,0 0-45-15,4 0-75 16,-2 0-356-16,1-3-636 0</inkml:trace>
  <inkml:trace contextRef="#ctx0" brushRef="#br0" timeOffset="-56213.12">3320 10106 872 0,'0'0'499'0,"0"0"-426"16,0 0-50-16,0 0 5 15,0 0 78-15,0 0 48 16,0 0-37-16,46 82-37 15,-31-51-38-15,-2 1-14 16,-2 2-9-16,1-8-6 16,-5 1-12-16,-1-8 0 15,-1-7-1-15,-1-9-60 16,-1-3-227-16,-1 0-472 0</inkml:trace>
  <inkml:trace contextRef="#ctx0" brushRef="#br0" timeOffset="-55486.32">3529 9827 611 0,'0'0'664'0,"0"0"-564"16,0 0-69-16,0 0-2 15,0 0 52-15,0 0-7 16,0 0-26-16,0 37-14 15,0-20 14-15,0 2 29 16,0 3 7-16,1 4-23 16,2 1-21-16,3-1-2 15,3 4-6-15,0-4-13 16,4-1 0-16,-1-1-13 16,2-5 3-16,2-4 0 15,-1-3-8-15,3-2 0 16,1-4 5-16,1-3 13 0,2-3 3 15,-1 0 34-15,0-7-32 16,-2-8-11-16,1-2 3 16,-4-5-1-16,-1-2 3 15,-1-5 2-15,-3 0 6 16,-5 1-9-16,-3-2 4 16,-1 2 0-16,-2 0-2 15,0 2 6-15,-2-1-5 16,-5 4-2-16,-3 2-2 15,-4 1-10-15,2 5-6 16,-3 0 7-16,-4 3 2 16,4 0-3-16,-6 2-4 15,-1 1-1-15,1 1 0 16,-3 3-1-16,0 1-6 16,-1 4-3-16,2 0-11 0,-1 0-15 15,2 11-7-15,3 3 4 16,2 1-13-16,1 4-23 15,7 1-3-15,6 0-4 16,1 4-28-16,2-2-66 16,2 9-70-16,10-6-102 15,3-2-290-15</inkml:trace>
  <inkml:trace contextRef="#ctx0" brushRef="#br0" timeOffset="-55118.14">4069 10075 1156 0,'0'0'329'0,"0"0"-238"16,0 0-44-16,0 0 55 15,0 0 9-15,0 0-29 16,0 0-6-16,37 67-32 0,-24-38-12 16,-4 2 30-16,0 2 9 15,-4 0-23-15,2-4-27 16,-4-1-12-16,3-6-2 15,-4-3-6-15,1-7-1 16,-2-4 0-16,2-8-54 16,0 0-173-16,-1 0-467 0</inkml:trace>
  <inkml:trace contextRef="#ctx0" brushRef="#br0" timeOffset="-54241.32">4406 9892 803 0,'0'0'504'0,"0"0"-437"16,0 0-44-16,0 0 2 16,0 0 56-16,0 0-23 0,0 0-35 15,-11 19-15 1,8-5 5-16,0 3 58 0,-1 3 21 16,1 3-14-16,3 3-5 15,0 1-13-15,0 2-25 16,3-1-3-16,9-3-7 15,1-1 2-15,5-3-10 16,3-1-2-16,0-4-5 16,3-4 2-16,1-3-3 15,0-2 1-15,-2-5 1 16,4-2 23-16,0-2-2 16,-2-12-1-16,-1-5-7 0,-2-4-14 15,-2-8 6 1,-4-4-7-16,-4-1-7 0,-3-2 5 15,1-1 2-15,-7 6-8 16,-3 0 0-16,0 5 0 16,0 3 25-16,-13 2 8 15,1 6 5-15,-9-3-11 16,-3 4 2-16,-1 2-23 16,-5 1-5-16,0 6-2 15,5 2-9-15,1 5 8 16,0 0-18-16,3 0-26 15,0 14-4-15,2 5-19 16,4 1-12-16,2 2-28 16,5 7-91-16,4-4-145 15,2-4-465-15</inkml:trace>
  <inkml:trace contextRef="#ctx0" brushRef="#br0" timeOffset="-53863.45">5037 10132 1257 0,'0'0'331'0,"0"0"-241"16,0 0-7-16,25 74 93 16,-13-37-44-16,4 5-6 15,-4 1-40-15,-1-2-18 16,1 1-19-16,-6-6-18 15,-2-3-16-15,-2-3-8 16,-1-6-6-16,-1-7-1 16,5-3-74-16,0-6-106 0,1-5-439 15</inkml:trace>
  <inkml:trace contextRef="#ctx0" brushRef="#br0" timeOffset="-52580.23">5377 9994 1174 0,'0'0'235'0,"0"0"-186"16,0 0-40-16,0 0 33 15,0 0 76-15,0 0 1 16,0 0-52-16,80 0-20 16,-62 0-10-16,-3 0-8 15,-3 0-8-15,-2 0 8 16,-5 0-5-16,-4 0-8 15,-1 0-9-15,0 0 4 16,0 0 1-16,0 0 23 0,0 0 17 16,-3 0-27-16,-8 0-20 15,-6 0-5-15,1 0-1 16,-4 0-6-16,-1 0 6 16,2 0-6-16,4 0 6 15,2 3 0-15,4-3 1 16,3 2 0-16,1-1 1 15,4-1-1-15,1 1 0 16,0-1 1-16,0 0 0 16,0 0-1-16,0 0 0 15,0 0 6-15,3 0 19 16,9 0 3-16,1 0 12 16,5 0-5-16,1 0-2 0,1 0-7 15,-1-1-2 1,-1 0-15-16,-3-1-3 0,0-1 1 15,-5 1-5-15,-2 0 7 16,-5 2 1-16,3 0-9 16,-6-1-1-16,0 1 1 15,0-2-1-15,0 0-56 16,4-5-79-16,1-1-362 16,-1 0-930-16</inkml:trace>
  <inkml:trace contextRef="#ctx0" brushRef="#br0" timeOffset="-52144.98">5755 9866 1470 0,'0'0'269'0,"0"0"-153"16,0 0 11-16,0 0-49 16,0 0-33-16,0 0-30 15,-8-81-9-15,6 65 1 16,2 7-6-16,0 1 1 16,-1 2 4-16,1 3-6 15,0 0 1-15,0 3-1 0,0 0 0 16,0 0 0-16,0 0-8 15,0 5 5-15,0 10 3 16,3 7 6-16,4 6-4 16,-1 4 13-16,0 4 8 15,-1-3 10-15,-2 1-10 16,-2-4-1-16,-1-5-14 16,2-5-1-16,-2-4-5 15,0-5-1-15,0-5-1 16,0-5 0-16,0-1-56 15,0 0-112-15,0-11-313 16,1-1-648-16</inkml:trace>
  <inkml:trace contextRef="#ctx0" brushRef="#br0" timeOffset="-51837.12">6021 9668 727 0,'0'0'588'15,"0"0"-511"-15,0 0-52 16,0 0 11-16,0 0 64 16,0 0 18-16,0 0-40 15,12 79-23-15,-9-33 36 16,0 8 29-16,0 7-26 0,0 3-15 15,-3-2-34-15,0-6-26 16,0-7-10-16,0-12-8 16,0-11 5-16,0-9-5 15,0-7-1-15,3-10-22 16,0-2-198-16,0-10-479 0</inkml:trace>
  <inkml:trace contextRef="#ctx0" brushRef="#br0" timeOffset="-51319.53">6163 9919 1169 0,'0'0'517'0,"0"0"-450"16,0 0-45-16,0 0-6 15,0 0 79-15,0 0-55 16,0 0-26-16,42-13-6 16,-20 12 2-16,3-1 10 15,-1 2 19-15,1 0 4 16,-5 0-9-16,1 7-10 16,-6 0-7-16,-2 1-6 15,-7 1 0-15,-1 1 0 16,-5 2 11-16,0 4-13 0,-3 4-8 15,-11 2 7-15,-5 2-7 16,-2 3 0-16,1-2-1 16,1 0 1-16,4-5 0 15,5-1 0-15,4-7-1 16,3-2 2-16,1-3-1 16,2-2-1-16,0-3-1 15,2 1 1-15,8-3 1 16,5 0 12-16,2 0 25 15,5 0 7-15,5 0-7 16,-2 0-16-16,5-3-7 16,-3-2-7-16,-5 1-7 15,-2-1 5-15,-4 3-6 16,-4 1 0-16,-3-3-38 16,4-1-62-16,-5 0-150 0,-1-2-475 0</inkml:trace>
  <inkml:trace contextRef="#ctx0" brushRef="#br0" timeOffset="-50786.4">6466 9636 907 0,'0'0'327'16,"0"0"-240"-16,0 0-9 16,0 0 83-16,0 0 10 15,0 0-76-15,92-12-34 16,-68 12-11-16,4 11 4 15,-1 3-4-15,6 5-3 16,-2 4-6-16,-1 5-4 16,3 5-14-16,-5 4-5 15,-1 9-3-15,-7 0-2 16,-3 7-1-16,-9 5 9 0,-5 4-11 16,-3 2-9-16,0-3 6 15,-5 0-5-15,-7-4 4 16,-2-7 0-16,0-6 7 15,1-8 14-15,1-8 4 16,1-7 6-16,1-8-4 16,7-5 4-16,-2-5 10 15,4-1 5-15,1-2-1 16,0 0-12-16,0 0-13 16,0 0-17-16,0 0-9 15,0 0 0-15,0 0-47 16,-3 0-62-16,1 0-111 15,-4 3-774-15</inkml:trace>
  <inkml:trace contextRef="#ctx0" brushRef="#br0" timeOffset="-46002.5">25893 9514 1324 0,'0'0'251'0,"0"0"-183"16,0 0-45-16,0 0 15 15,0 0 81-15,0 0-42 16,0-6-36-16,0 6-29 15,7 0-5-15,4 0 23 16,4 0 21-16,6 7-1 16,7 1-18-16,5 2-14 15,8-1-9-15,5-1-8 16,6-2 9-16,5-1-9 0,4-5 0 16,3 0-1-16,3 0 8 15,0-11-8-15,0-4 0 16,2-2 0-16,1-2 1 15,-1 2 7-15,-2 4-8 16,-1 4-2-16,-2 6 2 16,-3 3 0-16,-1 4-1 15,-4 13 1-15,1 4-1 16,-2 2 1-16,-2 1 0 16,0-3-2-16,1-3 2 15,-1-3 1-15,2-3 0 16,5-5 0-16,1-4-1 15,6-3 1-15,4 0-1 0,3-12 1 16,-1-5-1 0,-1 0 6-16,-2-2-6 0,-8 4-1 15,-2 2 1-15,-7 4-1 16,-3 4 1-16,2 4 0 16,2 1 0-16,5 0 0 15,7 6 7-15,15 6 21 16,19 0-16-16,20-7-11 15,9-3 1-15,-1-2-1 16,-7-2 0-16,-12-12 0 16,-5-3-1-16,-4-3-11 15,1-2 4-15,-5 3 0 16,-2 0 6-16,-3 3 0 16,-16 3 1-16,-14 6-1 0,-12 4 0 15,-3 1 0-15,5 2-7 16,4 0 8-16,5 9 0 15,-4 8-1-15,-3 3 0 16,-1 1 0-16,2 1 0 16,1-2 0-16,4-4 1 15,3-3 0-15,2-1 0 16,3-3 0-16,15-4-1 16,16-5-7-16,19 0-25 15,5-7-4-15,-6-8-25 16,-10-1-43-16,-13 4 23 15,-16 2 50-15,-14 3 23 16,-14 2 9-16,-4 2 0 0,9 3 1 16,5 0 15-16,7 0 9 15,-5 0 0-15,-4 10-12 16,-5 2 2-16,-7-2 1 16,-2 3-7-16,-1-7 0 15,1 1-7-15,6-4 10 16,3-1-6-16,5-1-5 15,6-1 8-15,14 0-8 16,26 0-2-16,-18-6-35 16,-9-5-634-16</inkml:trace>
  <inkml:trace contextRef="#ctx0" brushRef="#br0" timeOffset="-43404.3">18359 13012 909 0,'0'0'220'15,"0"0"-115"-15,0 0-24 16,0 0-33-16,0 0 17 0,0 0-21 16,0 0-16-16,0-9 4 15,2 6 24-15,2-5 3 16,1 2 2-16,1 0-13 15,0-1-19-15,1 0-1 16,-1 0-15-16,2-1-4 16,2 1 3-16,-1 0-11 15,0 0 6-15,3-1-6 16,-2 2 0-16,1 1 0 16,2-1 0-16,-2 4 0 15,2-1-1-15,2 1 1 16,3 2 0-16,1 0 7 15,4 0-2-15,2 2 21 16,0 3-13-16,0 4 1 16,0-1-6-16,-3 1-3 0,-3 1 0 15,-2 0-6-15,-4 0 2 16,-4-2 7-16,-3 1-1 16,-4 0 15-16,-1-1 32 15,-1-1-27-15,0 0-14 16,0 0-7-16,0 0 3 15,-6-1-8-15,-1 2 4 16,-3 1-6-16,-1 0 1 16,-3 1 0-16,-2 3 1 15,-3 1-1-15,1 2 0 16,-3 1 1-16,0 1-2 16,1-2 6-16,1 4-6 15,3-3 0-15,-2-3 0 0,3 2 0 16,0-1 0-16,3 2 1 15,0 0-1-15,2 2-1 16,1-2 0-16,0 1 1 16,1-1 4-16,2 0-4 15,0-1-7-15,2-1 6 16,-2-1 1-16,3 0 1 16,2-1-1-16,1-1 0 15,0-1-1-15,0-3 1 16,0 1 0-16,0-3-1 15,1 2-1-15,5-3 1 16,3 2 0-16,0-3 0 0,-1 0-1 16,2-2-5-16,-3-2-1 15,2 0-11-15,0 0 18 16,3-2 1-16,0-4 0 16,1-3 2-16,-1 3-1 15,2-3 0-15,-4 6 0 16,2-1-1-16,1 4 0 15,1 0 0-15,1 0 1 16,0 1 1-16,3 7 12 16,-2 1-2-16,2 1 1 15,-1-2 1-15,0-2 3 16,1 0 3-16,-1-4-6 16,-3 1-3-16,0-3-11 0,-2 0 1 15,0 0-1 1,-2 0-23-16,10-16-64 0,-5 0-215 15,-1-1-427-15</inkml:trace>
  <inkml:trace contextRef="#ctx0" brushRef="#br0" timeOffset="-42451.5">19190 13199 937 0,'0'0'276'0,"0"0"-143"15,0 0-62-15,0 0-2 16,0 0 53-16,0 0-20 16,0 0-47-16,-9-10-33 15,0 10 4-15,-2 0-5 16,-3 0-2-16,-2 0-12 16,-2 4 1-16,-2 5-6 15,0 4-2-15,0-1 1 0,1 1 0 16,1 1-1-16,4-4 0 15,2 1 2-15,2-1-2 16,4 0 1-16,1-3-1 16,2-1-1-16,3 0 0 15,0 1-8-15,0-3 8 16,0 1-1-16,0-1 1 16,0 1 0-16,5-1 0 15,0-3 0-15,2 2 0 16,3-1 0-16,1-2-9 15,1 0 1-15,3 0 2 16,0 0-18-16,2 0 23 16,3-2 1-16,-1-1 1 0,2 2 1 15,3 1-1-15,-3 0-1 16,3 0 1-16,-3 0 1 16,-2 0-1-16,-3 3 0 15,-1 4 1-15,-3 0 5 16,2 2-6-16,-2 1 1 15,-2 0 12-15,-1 0-3 16,-2-3-4-16,-1 3 0 16,-3 2 3-16,-1-2-2 15,-2 2-1-15,0 0-5 16,0 1 2-16,-3 0-2 16,-6-1 1-16,-3 0-1 15,0 1 0-15,-4-1 5 16,1-1-5-16,-3-3 0 15,1 0 8-15,-3-4 1 0,-1-4 9 16,0 0-7-16,-2 0-2 16,0 0-1-16,0 0 12 15,4 0 8-15,-2-2-13 16,2-2 0-16,2 0-6 16,1 0 17-16,1-1 5 15,0 1 0-15,5 0-1 16,0 0-3-16,6 4-1 15,0-3-12-15,1 3-14 16,3 0 8-16,-2 0-8 16,2 0 1-16,0 0-2 15,0-2 0-15,0 2-26 16,0-3-52-16,3-8-129 0,9 1-136 16,0-1-382-16</inkml:trace>
  <inkml:trace contextRef="#ctx0" brushRef="#br0" timeOffset="-41263.32">19444 12993 1179 0,'0'0'242'16,"0"0"-120"-16,0 0-28 0,0 0-25 15,0 0 33-15,0 0-26 16,9-85-23-16,-8 68-15 15,1 0 16-15,-2 0-3 16,1 1-6-16,-1 2-10 16,0 5-20-16,0 2 2 15,0 3 4-15,0 1-2 16,0 3-8-16,0 0-11 16,0 0 1-16,0 0-1 15,0 0-1-15,0 0-5 16,0 0-6-16,0 1-4 15,2 8 15-15,1 2 0 16,-2 3 0-16,2 4 1 0,0 1 0 16,0 3 0-16,3 2 1 15,-3 5 0-15,0 0-1 16,2 3 1-16,-1-3-1 16,1 2 1-16,-1-7-1 15,3-2 1-15,-2-3-1 16,-1-4 0-16,-1-3 1 15,2-4 0-15,-3-1-1 16,1-2 0-16,-2-2 1 16,-1-2-1-16,0 0 0 15,3-1 0-15,-3 0 1 16,0 0 8-16,0 0-8 0,0 0 7 16,0 0 4-16,0 0-11 15,-9 0 6-15,0 0-7 16,-2-1-1-16,-2 1-7 15,-2 0-4-15,-1 0-2 16,2 0 4-16,-1 0 4 16,3 5 5-16,1-2 1 15,2 3-1-15,3-3 1 16,1 0-1-16,4-3 1 16,-1 0-1-16,2 0 0 15,0 0 0-15,0 0-11 16,0 0 5-16,0 0 5 15,2 0 2-15,7 0 0 16,3 0 31-16,4 0-15 0,3 0-5 16,2-4 4-16,2-2-1 15,0 1-5-15,-3 1 2 16,1 2-3-16,-4 0-6 16,-4 2 4-16,-4 0 0 15,-2 0-5-15,-4 0 7 16,-3 0 5-16,1 0-3 15,-1 0-2-15,0 0 1 16,0 0-3-16,0 0-4 16,0 0 4-16,0 0-5 15,-4 0 5-15,-8 0-6 16,-1 0 0-16,-4 0-10 0,2 3 9 16,-1 2 0-1,2-2 0-15,1 2-7 0,3 1-3 16,0-3-7-16,2 4-27 15,3 2-35-15,4-1-127 16,-2-1-289-16</inkml:trace>
  <inkml:trace contextRef="#ctx0" brushRef="#br0" timeOffset="-37361.39">18595 13676 567 0,'0'0'270'15,"0"0"-90"-15,0 0-18 16,0 0-26-16,0 0-20 16,0 0-10-16,0 0-28 15,0-3-30-15,0 3-15 16,0 0-5-16,0 0-14 0,0 6-6 16,0 12 5-16,0 8 45 15,0 6-21-15,0 2-20 16,1 2-8-16,2-2-7 15,0-4-1-15,2-2 5 16,0-4-6-16,-2-7-6 16,0 0-92-16,-2-5-157 15,-1-7-441-15</inkml:trace>
  <inkml:trace contextRef="#ctx0" brushRef="#br0" timeOffset="-37081.17">18500 13886 727 0,'0'0'225'16,"0"0"-160"-16,0 0-32 15,0 0 127-15,0 0-7 16,0 0-57-16,0 0-45 15,86 41-22-15,-60-30-20 16,-3-5 1-16,-2 0-10 16,-4-1-19-16,-4-5-50 15,-2 0-108-15,-5 0-149 16,-2-4 141-16,-1-6-50 16,-3 0-116-16</inkml:trace>
  <inkml:trace contextRef="#ctx0" brushRef="#br0" timeOffset="-36925.49">18703 13849 137 0,'0'0'384'0,"0"0"-65"16,0 0-88-16,0 0-125 16,0 0 49-16,0 0-19 15,-26 90-37-15,23-59-25 16,2-1-30-16,1-5-25 16,0 0-12-16,0-5-7 15,0 3-53-15,0-4-241 16,0-4-587-16</inkml:trace>
  <inkml:trace contextRef="#ctx0" brushRef="#br0" timeOffset="-35994.33">18034 14502 760 0,'0'0'195'15,"0"0"-137"-15,0 0-38 16,0 0 48-16,0 0 61 16,0 0-47-16,0 0-47 15,42-60-16-15,-36 59-4 16,-3 1 3-16,-2 0-9 16,2 3-2-16,0 11 63 15,2 7 0-15,0 5-38 0,-1 6-15 16,2 1-11-16,0 4-5 15,-2-4 1 1,1-2-1-16,-1-4 8 0,-1-6-9 16,-1-6 1-16,-1-5 0 15,2-4-1-15,-3-5 6 16,1-1 9-16,-1 0 24 16,0-7 51-16,0-8-59 15,0-6-16-15,0-5-9 16,0-6-5-16,0-2 0 15,0-1 1-15,2 2-2 16,3 4 1-16,-1 5-1 16,2 8 0-16,0 6 0 0,0 5-1 15,0 5-12-15,0 0 13 16,2 15 11-16,-1 8 62 16,3 4-32-16,1 2-21 15,-2 0-8-15,1-4-3 16,-1-5-3-16,-1-4-5 15,0-2-1-15,0-5 0 16,-4-5-38-16,6-4-129 16,-2 0-156-16,-2-3-321 0</inkml:trace>
  <inkml:trace contextRef="#ctx0" brushRef="#br0" timeOffset="-35789.71">18375 14532 973 0,'0'0'324'16,"0"0"-210"-16,0 0-74 16,0 0 49-16,0 0 91 15,0 0-52-15,0 0-73 16,89 4-34-16,-65-3-15 16,-4 1-6-16,-4 0-17 15,-5 0-75-15,-6 9-144 16,-4-4-325-16,-1 2-260 0</inkml:trace>
  <inkml:trace contextRef="#ctx0" brushRef="#br0" timeOffset="-35627.77">18474 14618 783 0,'0'0'412'0,"0"0"-270"0,0 0-75 15,0 0-6-15,0 0 52 16,0 0-11-16,0 0-54 15,45 0-32-15,-26 2-16 16,11-2 0-16,-6 0-138 16,-1 0-364-16</inkml:trace>
  <inkml:trace contextRef="#ctx0" brushRef="#br0" timeOffset="-35026.68">18750 14452 980 0,'0'0'243'0,"0"0"-223"15,0 0-20-15,0 0 0 16,0 0 37-16,0 0-11 16,0 0-13-16,50-56-6 15,-34 48 18-15,-1 0 25 0,1 4 0 16,1 3 2 0,-1 1-7-16,-2 0-14 0,2 7-10 15,-4 8 6-15,-2 8 18 16,-4 3 31-16,-6 3-43 15,0 5-18-15,-1 0-5 16,-14 4-3-16,-3-1-5 16,-4-1-1-16,-1-3 10 15,2-5-10-15,-1-6 10 16,3-5-5-16,2-8 7 16,4-6 11-16,1-3 5 15,4 0-1-15,1-6-16 16,5-8-11-16,2-2 20 15,0 1-13-15,8 1-6 16,2 2 13-16,4 5 33 0,3 1 15 16,3 6 0-16,1 0-7 15,4 0-14-15,2 8-19 16,-2 1-8-16,-1 2-9 16,-3-3-4-16,0-1 5 15,-3-3-7-15,-3-2-19 16,-2-2-45-16,10-8-67 15,-4-8-216-15,-2-3-392 0</inkml:trace>
  <inkml:trace contextRef="#ctx0" brushRef="#br0" timeOffset="-34381.33">19339 13704 1250 0,'0'0'274'0,"0"0"-198"16,0 0-53-16,0 0 1 16,0 0 119-16,0 0-18 15,0 0-67-15,-16-33-36 16,16 33-6-16,0 0 1 16,0 2 1-16,0 12 4 15,4 5 20-15,10 8 0 0,4 9-17 16,4 5-8-16,7 7-8 15,2 3 2-15,6 0 0 16,-3-2 0-16,1-4 1 16,-2-3-2-16,-5-4 2 15,-4-2 0-15,-5-5-4 16,-2-3 1-16,-5-5-8 16,-2-3 5-16,-6-5-5 15,-1-3 0-15,0-6-1 16,-3-3 1-16,0-1-1 15,0-2-9-15,0 0-73 16,-1 0-63-16,-10 0-226 16,0-2-434-16</inkml:trace>
  <inkml:trace contextRef="#ctx0" brushRef="#br0" timeOffset="-34101.47">19453 14225 1610 0,'0'0'285'15,"0"0"-231"-15,0 0-45 16,0 0 7-16,0 0 78 16,0 0-21-16,113-11-34 15,-68 21-10-15,1 4-7 16,-4 1 2-16,-3 2-9 0,-5-1-9 15,-4-1-6-15,-6-2 1 16,-4 0-1-16,-6-5-4 16,-2-2-45-16,-2-6-87 15,-4 0-263-15,-1-8-426 0</inkml:trace>
  <inkml:trace contextRef="#ctx0" brushRef="#br0" timeOffset="-33898.51">19869 14079 1674 0,'0'0'283'0,"0"0"-205"0,0 0-56 16,0 0 18-16,0 0 32 16,-26 100-35-16,19-61-24 15,1 1-12-15,2-2 8 16,-1-1-9-16,1 14-18 15,1-10-157-15,1-8-503 0</inkml:trace>
  <inkml:trace contextRef="#ctx0" brushRef="#br0" timeOffset="-33411.56">20113 14809 1495 0,'0'0'294'16,"0"0"-249"-16,0 0-45 16,0 0 0-16,0 0 85 15,0 0 3-15,0 0-56 16,41-29-17-16,-31 13-5 15,1-4 15-15,-4-4-7 16,-2-3-9-16,-2-2-2 16,-3-3 3-16,0-2-1 0,0-3 13 15,-6 2 2 1,-3 1-15-16,-3 1-9 16,1 7-29-16,1 4 7 0,1 8 10 15,3 8 12-15,3 4 0 16,0 2-12-16,1 5 0 15,2 15 11-15,0 7 1 16,0 10 5-16,3 5 7 16,10 5 1-16,6 1 12 15,2-1-4-15,3-5-6 16,1-6-8-16,2-5-1 16,-2-7-5-16,-1-5 0 15,-4-8 0-15,-1-6-1 16,5-5-57-16,-8 0-160 15,0-11-318-15</inkml:trace>
  <inkml:trace contextRef="#ctx0" brushRef="#br0" timeOffset="-33199.25">20549 14598 208 0,'0'0'1629'0,"0"0"-1429"15,0 0-154-15,0 0-46 16,0 0 34-16,0 0 13 16,0 0-26-16,69-2-11 15,-42 2-10-15,-2 0-6 16,-3 0-33-16,-2 3-76 0,-7 2-189 16,-7 3-247-16</inkml:trace>
  <inkml:trace contextRef="#ctx0" brushRef="#br0" timeOffset="-33021.27">20483 14807 1290 0,'0'0'573'16,"0"0"-521"-16,0 0-52 16,0 0 0-16,0 0 80 15,0 0 9-15,100 0-64 16,-67-5-24-16,2 0-1 15,11-1-38-15,-10 1-163 16,-5-3-351-16</inkml:trace>
  <inkml:trace contextRef="#ctx0" brushRef="#br0" timeOffset="-32549.93">21004 14533 1189 0,'0'0'243'0,"0"0"-179"0,0 0-46 16,0 0-2 0,0 0 145-16,0 0-61 0,-51 88-58 15,48-54-4-15,3 2 40 16,0 3 6-16,0-1-38 15,17 1-30-15,2-3-4 16,7-4-11-16,2-5 7 16,5-6-2-16,1-5-6 15,3-5 7-15,-3-9-6 16,-1-2 1-16,-1-7 10 16,-4-10 38-16,-3-9-4 15,-5-4 2-15,-4-8-12 16,-4-2-3-16,-4-4-1 15,-4-1 8-15,-4 2 8 16,0-1 13-16,-9 5 6 0,-7 1 4 16,-5 6-31-16,-3 3-13 15,-3 8-27-15,-3 8 0 16,-4 4-16-16,-3 9-26 16,-7 2-37-16,0 14-44 15,-17 14-55-15,12-6-186 16,7 1-1069-16</inkml:trace>
  <inkml:trace contextRef="#ctx0" brushRef="#br0" timeOffset="-28792.67">19437 13542 750 0,'0'0'318'0,"0"0"-210"0,0 0-34 15,0 0 12-15,104 33-4 16,-62-25 3-16,5-3 27 15,4 0-34-15,3-2-34 16,-2-3-29-16,-6 1 1 16,-4-1-15-16,-8 0 13 15,-4 0-2-15,-8 1 3 16,-4-1-5-16,-3 0-4 16,-4 0-5-16,-1 0 1 15,2 0-2-15,2 0-112 16,-3-6-240-16,-3-1-709 0</inkml:trace>
  <inkml:trace contextRef="#ctx0" brushRef="#br0" timeOffset="-28291.49">20113 13498 1200 0,'0'0'248'0,"0"0"-178"15,0 0-41-15,-7 98 28 16,7-61 55-16,0 1-51 16,0-3-42-16,0-4-7 15,0-4-10-15,2-8 5 16,-2-6-7-16,0-4 1 16,0-6 7-16,0-3 2 0,0 0 7 15,0-6 58-15,0-11-46 16,0-4-7-16,-5-8-11 15,2-2-10-15,0-2 7 16,0-1-1-16,2 0 5 16,1 4 8-16,0 6-3 15,0 4 1-15,0 6-6 16,0 7-11-16,0 4-1 16,6 3-1-16,4 0 0 15,5 3-1-15,3 11 1 16,1 5 1-16,4 2 1 15,-3 2-1-15,-1 1 9 16,-5-2 4-16,-6 2 21 0,-5 0 8 16,-3 1 11-16,-6 1-27 15,-12 1-8-15,-2-4-3 16,0-1-5-16,2-5-9 16,6-6 0-16,3-2-1 15,6-6-62-15,3-3-99 16,0 0-315-16,6 0-282 0</inkml:trace>
  <inkml:trace contextRef="#ctx0" brushRef="#br0" timeOffset="-27660.39">20427 13626 1265 0,'0'0'535'16,"0"0"-409"-16,0 0-50 0,0 0-50 15,0 0 3-15,0 0-4 16,0 0-8-16,40 20 13 16,-22 9 0-16,0 3-6 15,0 7-7-15,-5 1-3 16,-1-1-6-16,-4-5-6 16,-4-4 4-16,-2-8-6 15,-1-8 2-15,-1-6-1 16,0-5 0-16,0-3 8 15,0 0 1-15,0-5-1 16,0-10 12-16,0-7-12 0,0-8-2 16,0-5-6-16,0-5 0 15,3-1-1-15,3 2-5 16,1 3-3-16,2 9 0 16,2 10-4-16,-1 8 1 15,-1 9 1-15,3 1 3 16,-1 21 2-16,-2 10 5 15,1 7 13-15,-3 4-6 16,1-4-6-16,-2-2-1 16,0-6 1-16,0-7 1 15,-2-8-1-15,-1-6 0 16,-1-8 0-16,-2-2 1 16,1 0 8-16,1-11 29 15,-1-11-26-15,2-9-12 0,3-5-1 16,1-6-10-16,-1-2-21 15,2 5-7-15,1 6 14 16,0 10 12-16,-3 11 11 16,1 12-5-16,-1 1-1 15,3 21 7-15,-1 9 28 16,-1 5-10-16,-1-1-8 16,3-1-9-16,-2-6 0 15,1-2 0-15,0-6-1 16,2 2-39-16,-4-6-156 15,0-5-347-15</inkml:trace>
  <inkml:trace contextRef="#ctx0" brushRef="#br0" timeOffset="-27209.36">21103 13912 1185 0,'0'0'186'0,"0"0"-135"15,0 0-34-15,0 0 66 16,0 0 102-16,0 0-99 16,0 0-54-16,47-1 5 0,-38-13 26 15,-1 0 3-15,-4-6-20 16,0-2-15-16,-2-2-12 15,-2-2-4-15,0 1-5 16,0 2-9-16,-6 1 1 16,0 5-2-16,0 3-11 15,2 8 4-15,-1 6 1 16,-1 0-3-16,-1 23-4 16,-1 11 13-16,2 10 0 15,2 7 16-15,4 2 8 16,0-1 10-16,6-9 4 15,9-6-1-15,4-5-10 16,3-9-8-16,0-3-3 16,0-8 2-16,-3-3-17 15,-1-6-1-15,0-3-13 0,7-5-59 16,-7-10-170-16,2 1-555 16</inkml:trace>
  <inkml:trace contextRef="#ctx0" brushRef="#br0" timeOffset="-26952.92">21542 13802 481 0,'0'0'1359'15,"0"0"-1190"-15,0 0-118 16,0 0-34-16,0 0 39 0,0 0 31 15,0 0-56 1,54 0-20-16,-24 0-5 0,4 0 0 16,-4 0-6-16,-4-2-23 15,-4 2-18-15,-6 0-50 16,-10 0-119-16,-4 0-129 16,-2 8-540-16</inkml:trace>
  <inkml:trace contextRef="#ctx0" brushRef="#br0" timeOffset="-26767.04">21556 14001 1577 0,'0'0'371'0,"0"0"-269"16,0 0-74-16,0 0-2 16,0 0 94-16,0 0-74 0,100 0-36 15,-69-3-10-15,-1-3-9 16,0 1-25-16,-5-2-69 15,10-2-171-15,-5 3-133 16,-5-1-510-16</inkml:trace>
  <inkml:trace contextRef="#ctx0" brushRef="#br0" timeOffset="-25843.88">22151 13730 682 0,'0'0'623'0,"0"0"-507"16,0 0-16-16,0 0 21 15,0 0 66-15,0 0-43 16,0 0-80-16,-54 3-39 0,47 7-8 16,0-3 11-16,-1 7 27 15,1 1-15-15,-1-1-14 16,-1 5 1-16,3 1-8 15,0 0 3-15,0 3-7 16,2 2-7-16,1-1 0 16,1-1-2-16,0 0-4 15,2-2 5-15,0-1-5 16,0-1 5-16,0 1-5 16,7-3 11-16,0 0-7 15,1 0 0-15,3-1-5 16,0-3 0-16,3 3 6 15,0-3-5-15,1-1-1 16,2 1 5-16,-2-2-4 16,1-4 9-16,-1 0 1 0,3-1-3 15,0-2-3-15,0-2 2 16,-1-1-7-16,2-1 11 16,-2 0-3-16,3 0 9 15,-2-6 4-15,1-3-6 16,-2-1-4-16,2-2 2 15,-1-2-3-15,-2 0-9 16,0-1 5-16,-2-1-7 16,1-1 9-16,-5 1-3 15,1 2-6-15,-1-1 1 16,-2 1 4-16,-1-4-5 16,-1 1-1-16,-1 0 1 0,-3-1 1 15,0-2 0-15,-2 1 0 16,0-3 0-16,0-1 0 15,-2 1 6-15,-3 0-7 16,-3 2 1-16,1 1-1 16,-3 2 1-16,-1 0 6 15,-1 0-5-15,-3 2 5 16,0-2-5-16,-3 3-1 16,-1-1-1-16,-2 3 8 15,-3 2-8-15,-1 2 1 16,-2 4 6-16,-1 2-1 15,0 2-5-15,0 0-1 16,0 3-1-16,-1 9 0 0,4 9-12 16,0 4-8-16,1 8-24 15,-1 28-47-15,7-7-97 16,0-4-538-16</inkml:trace>
  <inkml:trace contextRef="#ctx0" brushRef="#br0" timeOffset="-23689.34">20425 12677 950 0,'0'0'314'0,"0"0"-182"15,0 0-39-15,0 0 28 16,0 0 36-16,0 0-53 15,0 0-48-15,-27 11-24 16,11-5 3-16,0 2 3 16,-7 4-6-16,-2 3-17 15,-5 2-6-15,-6 2-3 16,-1 3-6-16,-5 0 1 16,-1 3 6-16,3-2-6 15,2-2 0-15,7-3-1 16,6-4 6-16,4-2-5 15,7-4-1-15,1-1 1 16,5-3-1-16,2-1 1 16,2 0 0-16,0 0 0 0,2-2-1 15,2-1 0-15,0 0-6 16,0 0-22-16,0 0-91 16,18 0-36-16,0 0-84 15,-5-1-283-15</inkml:trace>
  <inkml:trace contextRef="#ctx0" brushRef="#br0" timeOffset="-22915.18">20012 12797 1154 0,'0'0'261'0,"0"0"-184"15,0 0-48-15,0 0-9 16,0 0 72-16,0 0-32 16,0 0-34-16,0 19 43 15,0-1 29-15,2 6-21 16,5 6-15-16,0 4-20 16,3 0-17-16,-1 3-13 15,-1-4-11-15,-2-4 5 16,0-6-5-16,-3-8 1 15,0-4-1-15,-3-7 0 16,2-4 0-16,-2 0 8 0,0 0 3 16,0-9-6-16,0-6 0 15,0-1 1-15,0-4-7 16,0 1 0-16,0-1 1 16,-2 1 1-16,-4 1-2 15,2 2 1-15,-2 4 0 16,1 1 0-16,1 0-1 15,1 6 2-15,2-1-2 16,1 5 1-16,-2-1 0 16,2 2-1-16,-3 0 0 15,0 0-1-15,-3 0-1 16,-3 8-8-16,-4 1 9 16,-1 5 0-16,-4-2 0 15,-1 2 0-15,1 1-5 16,-3-2-4-16,5 0-5 0,-1-2 3 15,5-2 5-15,2 1-2 16,1-3-4-16,3-4-6 16,1 2 4-16,1-2 6 15,1-2 9-15,2-1-1 16,1 2 0-16,0-2 0 16,0 0 0-16,0 0 0 15,0 0-9-15,5 2 10 16,8 1 14-16,3 3 4 15,5 1 4-15,4 2 7 16,2-1 10-16,1-1 1 16,-1 2 1-16,-3-4 5 15,-6 0-5-15,-5 0-14 0,-5 0-14 16,-4-3-7-16,-2 0-5 16,-2-2 9-16,0 1-10 15,0 3-12-15,0 7-96 16,0 3-144-16,0-2-860 0</inkml:trace>
  <inkml:trace contextRef="#ctx0" brushRef="#br0" timeOffset="-21399.2">20767 12790 725 0,'0'0'198'16,"0"0"-143"-16,0 0-26 15,0 0-15-15,0 0 42 16,0 0 18-16,0 0-32 15,36-57-4-15,-25 56 39 16,0 1-18-16,-2 7-40 16,3 16 11-16,-3 9 10 15,-2 8-13-15,2 5-9 16,-3-2-8-16,-1-1-9 16,-1-9 11-16,-1-7-6 0,0-9 1 15,-3-9-1-15,2-5-5 16,-2-3 7-16,0 0 7 15,1-5 20-15,-1-8-22 16,0-6-6-16,2-8 2 16,-1-4-6-16,5-3 10 15,0-4-6-15,2-1-7 16,2 2 1-16,5 6 1 16,-2 9 5-16,2 10-5 15,-1 12-1-15,-1 0 20 16,1 16 8-16,-1 12-3 15,-3 6 1-15,1 3-4 16,-2-2-13-16,-3-6-1 0,-2-4-9 16,-1-7 1-1,-1-7-1-15,-1-4 1 0,-1-4 0 16,0-3 0-16,0 0 9 16,0-2 15-16,0-9-18 15,0-8-1-15,2-2-6 16,2-7 0-16,2-2 0 15,0-3 0-15,0 0 1 16,2 6 0-16,-1 5 6 16,2 10-7-16,-2 12 0 15,1 0-10-15,4 24 10 16,-2 8 56-16,2 6-15 16,1 3-6-16,0-2-10 15,1-3-11-15,1-5-12 16,0-6-2-16,0-3-19 0,4-7-119 15,-3-5-246-15,-3-6-782 16</inkml:trace>
  <inkml:trace contextRef="#ctx0" brushRef="#br0" timeOffset="-21044.85">21420 13169 1069 0,'0'0'196'0,"0"0"-127"16,0 0 44-16,0 0 104 16,0 0-56-16,0 0-81 0,0 0-46 15,72-77-21-15,-65 46 0 16,-5-1-5-16,-2 0-7 16,0-1 0-16,-5 3 9 15,-4 6-9-15,-2 7 0 16,3 7 1-16,0 8 7 15,4 2 1-15,-1 13-10 16,2 15-2-16,-1 4 2 16,4 11 1-16,0-1 0 15,9-2 9-15,6-1 9 16,6-6-2-16,3-5-8 16,2-5-8-16,0-7-1 15,2-8-1-15,9-8-125 0,-7-1-194 16,-6-11-479-16</inkml:trace>
  <inkml:trace contextRef="#ctx0" brushRef="#br0" timeOffset="-20781.5">21833 12901 166 0,'0'0'1367'0,"0"0"-1184"0,0 0-123 15,0 0-31 1,0 0 44-16,0 0 5 0,100 0-50 16,-70 0-18-16,-6 0-10 15,-3 7-26-15,-9 1-78 16,-12 7-127-16,0-1-356 15,-6 2-81-15</inkml:trace>
  <inkml:trace contextRef="#ctx0" brushRef="#br0" timeOffset="-20595.03">21848 13108 199 0,'0'0'1102'15,"0"0"-877"-15,0 0-21 16,0 0-33-16,0 0-62 0,0 0-14 15,0 0-48-15,70 0-13 16,-41 0-13-16,-2 0-12 16,-5 0-9-16,-4 0-8 15,-5 5-74-15,-7 0-238 16,-4 3-864-16</inkml:trace>
  <inkml:trace contextRef="#ctx0" brushRef="#br0" timeOffset="-17642.41">22337 13053 1242 0,'0'0'321'16,"0"0"-217"-16,0 0-36 15,0 0 67-15,0 0-5 16,0 0-72-16,0 0-27 0,47-7 0 15,-25 4 11-15,0 3 0 16,1 0-4-16,-1 0-7 16,-1 0-6-16,0 0-7 15,-4 0-3-15,-3 0-6 16,-2-2-2-16,-3 2 2 16,0 0-7-16,-4-1 8 15,-2 1-10-15,0-1 0 16,-2 1-1-16,1-2-39 15,-2 1-72-15,0-1-141 16,0 1-333-16</inkml:trace>
  <inkml:trace contextRef="#ctx0" brushRef="#br0" timeOffset="-17366.66">22464 12867 1330 0,'0'0'350'16,"0"0"-221"-16,0 0-87 16,0 0-20-16,0 0 48 15,0 0 49-15,0 0-37 16,0 105-23-16,0-68-14 16,3 0-7-16,-1-4-13 15,-2-3-10-15,1-5-8 16,-1-5-6-16,2-6-1 15,-2-3 1-15,0-8-1 16,1 0-30-16,1-3-50 16,7 0-92-16,-2 0-302 15,1-6-140-15</inkml:trace>
  <inkml:trace contextRef="#ctx0" brushRef="#br0" timeOffset="-16945.59">22783 12845 1197 0,'0'0'251'0,"0"0"-109"15,0 0 24-15,0 0 39 16,0 0-63-16,0 0-65 16,0-73-28-16,0 73-9 15,0 0-8-15,0 0-10 16,0 3-2-16,0 12-14 16,0 8-5-16,0 8 6 15,-2 4 2-15,2 3-2 16,0 1-6-16,0-2 11 15,0-4-1-15,0-1-3 16,0-6-7-16,0-2 1 16,0-4-1-16,0-5 5 0,0-3-6 15,0-2-1-15,0-3-54 16,0-3-84-16,8-4-142 16,3 0-222-16,0-5-333 0</inkml:trace>
  <inkml:trace contextRef="#ctx0" brushRef="#br0" timeOffset="-16644.75">23032 12654 1407 0,'0'0'321'0,"0"0"-224"16,0 0-30-16,0 0 12 15,0 0 12-15,0 0-57 16,0 0-20-16,-8 79 8 16,2-25 27-16,-5 18 9 15,2-4 2-15,-3 2-5 16,0-2-22-16,3-10-14 16,-2 3-13-16,2-6-6 15,1-11 0-15,2-5 0 16,5-11-4-16,1-6-81 15,0-13-73-15,5-4-217 16,6-5-490-16</inkml:trace>
  <inkml:trace contextRef="#ctx0" brushRef="#br0" timeOffset="-16293.45">23155 13041 1069 0,'0'0'623'15,"0"0"-528"-15,0 0-67 16,0 0-6-16,0 0 79 16,91-29-22-16,-66 29-46 15,-1 0-21-15,-3 0 9 16,-5 10 8-16,-7 2 7 16,-7 4 11-16,-2 6 10 0,-6 5-31 15,-15 4-12 1,-3 1-3-16,-2 2 1 0,3-5 4 15,4-3 2-15,6-6 1 16,8-6-9-16,5-2-9 16,0-7 1-16,19 0-1 15,9-5 48-15,11 0-19 16,9 0-17-16,5-7-2 16,0 0-11-16,-1-3 1 15,-4 5-1-15,-3 5-44 16,-13 0-125-16,-11 0-462 0</inkml:trace>
  <inkml:trace contextRef="#ctx0" brushRef="#br0" timeOffset="-13524.25">2817 11015 785 0,'0'0'357'0,"0"0"-250"15,0 0-28-15,0 0 56 0,0 0 12 16,0 0-70-16,0 0-52 16,-3 0-13-16,3 0-3 15,0 0 14-15,0 0 9 16,0 0 5-16,0 0 2 15,0-3 5-15,3-3-6 16,3 1-11-16,3-2-4 16,1-2-8-16,-2 1-8 15,6-2 0-15,-1 0 2 16,-1 1-8-16,4 1 10 16,-4 3-10-16,1-2 6 0,1 4-6 15,-2 1-1 1,1 2 1-16,1 0 0 0,-1 0 0 15,4 5 1-15,-1 3-1 16,-4 0 10-16,4 0 2 16,-4 0-13-16,-4-1 1 15,2 1 1-15,-4-2 4 16,-3 5 0-16,-1-2 11 16,-2 2 14-16,0 4-12 15,0 0-8-15,-8 2-10 16,-5 0 5-16,1 4 1 15,-9-1-7-15,4-1 1 16,-3 1 1-16,-1-2-2 16,1 0 1-16,1-3 0 15,5-3 0-15,0-1-1 0,3 2 1 16,1-4-1-16,1 1 1 16,6 0-1-16,-2-3 0 15,2 1-1-15,2-2 1 16,1 1 0-16,0-2-1 15,0 0 0-15,0 0-1 16,0-2 1-16,0 0 0 16,4 0 0-16,4-2-11 15,1-1 11-15,3 0 1 16,0 0 27-16,1 0-13 16,-4 0-8-16,5 0-5 15,-3 0 1-15,-2 0-1 16,2-3 1-16,2 2-2 0,8 1-42 15,-6 0-136 1,3 0-470-16</inkml:trace>
  <inkml:trace contextRef="#ctx0" brushRef="#br0" timeOffset="-13257.45">3293 11285 1255 0,'0'0'331'0,"0"0"-239"0,0 0 45 16,0 0 33 0,40 93-57-16,-28-63-62 0,3 4-8 15,-4-3-27-15,-2 2-6 16,-2-3-1-16,-4-6-8 15,-2 1-1-15,-1-1-63 16,0-5-282-16,0-5-709 0</inkml:trace>
  <inkml:trace contextRef="#ctx0" brushRef="#br0" timeOffset="-12449.6">3838 10928 656 0,'0'0'619'0,"0"0"-529"16,0 0-55-16,0 0 52 15,0 0 50-15,0 0-53 16,-41 86-40-16,38-64 22 15,2 3 29-15,1 2-20 16,0 2-33-16,0-2-17 16,3 2-9-16,9-1-3 0,1 0 11 15,5-2-5-15,3-4-1 16,0-3-2-16,2-4 0 16,2-5 0-16,0-4 2 15,-1-6 28-15,1 0-31 16,-1-6-6-16,-3-10 4 15,-2-3-6-15,-4-5 2 16,-3-2 10-16,-6-1 5 16,-3-5 1-16,-3 2-1 15,0 0 4-15,0 0-6 16,0 0-13-16,-9 2 5 16,-4 2 1-16,-1 4 4 0,-2 3 3 15,-1 3-4-15,-2 3 0 16,-1 5 9-16,0 0-14 15,-3 2-12-15,-2 4-1 16,1 2 0-16,-1 0-8 16,-1 5-16-16,1 9-11 15,4 6-7-15,5 7-17 16,1 1-44-16,9 19-62 16,4-7-218-16,2-5-551 0</inkml:trace>
  <inkml:trace contextRef="#ctx0" brushRef="#br0" timeOffset="-12161.52">4382 11392 1122 0,'0'0'209'0,"0"0"-57"15,0 73 129-15,0-41-41 16,0 0-115-16,0-3-82 16,0-2-24-16,3-4-12 0,1-5-6 15,-1-4-1 1,6-10-72-16,0-4-233 0,0 0-588 0</inkml:trace>
  <inkml:trace contextRef="#ctx0" brushRef="#br0" timeOffset="-11533.52">4655 11035 1172 0,'0'0'384'16,"0"0"-384"-16,0 0 0 16,0 0 0-16,0 0 95 15,0 0-44-15,0 0-20 16,-23 83 31-16,23-64 23 16,0 3-20-16,12 1-21 15,2 1-8-15,8-4-10 0,2 0-6 16,4-3-1-16,2-5 7 15,0-7 5-15,3-3 10 16,-2-2-24-16,-4-6-4 16,1-10-7-16,-4-8-6 15,-4-3 12-15,-6-6-3 16,-3-3-1-16,-8 1 9 16,-3 0 18-16,0 2 5 15,0 2 6-15,-6 4-4 16,-6 3-8-16,-3 0 15 15,-4 3-21-15,2 3 21 16,-5-1-7-16,0 4-12 16,1 3-17-16,-2 2-12 0,0 3 0 15,0 0-1-15,1 7-5 16,-4 0-17-16,1 0-14 16,1 0-19-16,3 12-13 15,3 3-14-15,5 3-35 16,3 12-69-16,5-2-309 15,2-3-432-15</inkml:trace>
  <inkml:trace contextRef="#ctx0" brushRef="#br0" timeOffset="-11193.34">5399 11285 1152 0,'0'0'307'0,"0"0"-219"16,8 79-27-16,-2-38 156 16,2-2-37-16,1-3-104 15,-1-2-48-15,1-5-19 0,0-5-9 16,-3-9 0-16,0-8-90 16,-3-4-262-16,0-3-536 0</inkml:trace>
  <inkml:trace contextRef="#ctx0" brushRef="#br0" timeOffset="-10885.77">5606 11043 1211 0,'0'0'178'16,"0"0"-111"-16,0 0 101 16,0 0-10-16,0 0-54 15,96-3-55-15,-72-4-21 16,-3-1-12-16,-2-3-7 15,2 0-9-15,-6-3-25 16,-2 4-139-16,-8 3-243 0</inkml:trace>
  <inkml:trace contextRef="#ctx0" brushRef="#br0" timeOffset="-10617.79">5633 10926 1277 0,'0'0'600'15,"0"0"-532"-15,0 0-61 16,0 0 47-16,0 0 81 16,0 72-34-16,6-40-54 15,0 3 14-15,-1 1-14 16,-2-2-19-16,0-4-14 15,-3-2-14-15,1-7 2 16,-1-5-2-16,2-3-52 0,8-13-98 16,-4 0-201-1,5 0-565-15</inkml:trace>
  <inkml:trace contextRef="#ctx0" brushRef="#br0" timeOffset="-10254.06">5899 10935 920 0,'0'0'647'16,"0"0"-570"-16,0 0-19 15,0 0 108-15,0 0-7 16,3-82-88-16,1 73-38 15,-4 4 18-15,0 5 2 16,0 0-22-16,0 0-21 16,0 0-8-16,0 14 8 15,0 8-4-15,0 9 4 16,0 10 5-16,0 9 12 16,0 4 8-16,0 5-2 15,0-6-15-15,0-5-9 16,0-9-9-16,3-7 9 15,-3-11-9-15,0-9 0 0,5-12-55 16,1 0-111 0,-2-1-437-16</inkml:trace>
  <inkml:trace contextRef="#ctx0" brushRef="#br0" timeOffset="-9952.36">6248 10799 1580 0,'0'0'496'16,"0"0"-478"-16,0 0-18 15,0 0 23-15,0 0 30 0,-21 110-17 16,18-47-11-16,-5 18 40 15,2-3 16-15,1-8-38 16,-1-11-23-16,3-16-7 16,0 1-13-16,-2 1 1 15,2-12-1-15,3-8-8 16,0-14-71-16,0-7-131 16,3-4-465-16</inkml:trace>
  <inkml:trace contextRef="#ctx0" brushRef="#br0" timeOffset="-9338.74">6421 10997 1631 0,'0'0'119'16,"0"0"-104"-16,0 0 45 15,0 0 64-15,0 0-80 16,0 0-43-16,0 0 7 16,58 6 20-16,-31 0-12 15,1 0-7-15,-1 2-8 16,-6 2 14-16,-6 4 8 15,-3-2-1-15,-8 2 6 16,-4 6-1-16,0 2-17 16,-16 5 0-16,-5 3-8 15,-9 2 3-15,-3 2-4 0,-1 0-1 16,3-5 1-16,11-3 13 16,4-6 2-16,7-6-7 15,9-2-8-15,0-4 0 16,9-3 8-16,15-2 34 15,6-3 10-15,4 0-22 16,6 0-17-16,2-9 0 16,-3-2-5-16,-3-3-9 15,-5-2-1-15,6-12-74 16,-10 4-116-16,-6 2-447 0</inkml:trace>
  <inkml:trace contextRef="#ctx0" brushRef="#br0" timeOffset="-8904.73">6671 10690 1071 0,'0'0'290'16,"0"0"-228"-16,0 0-30 15,0 0 29-15,0 0 51 0,0 0-32 16,102 56 6-16,-71-31-1 16,1 7 2-16,-1 8-17 15,2 5 5-15,-5 7-22 16,-1 6-19-16,-8 4-3 15,-5 1 3-15,-8 3-18 16,-6-3-4-16,0-2-12 16,-11-5 0-16,-4-7 0 15,-3-4 1-15,2-11 1 16,4-5-1-16,3-9 5 16,3-9 8-16,2-4 8 15,2-6-9-15,2-1-13 16,0 0 0-16,0-8-72 15,0-3-144-15,3 1-681 0</inkml:trace>
  <inkml:trace contextRef="#ctx0" brushRef="#br0" timeOffset="-3693">25394 12383 1015 0,'0'0'269'16,"0"0"-178"-16,0 0 2 15,0 0 95-15,0 0-9 16,0 0-64-16,0-5-57 0,0 5-30 16,0 0-12-16,0 0-7 15,0 0 3-15,7 0-5 16,5 2 11-16,4 7-10 16,3 4 3-16,1 4-4 15,0 3 2-15,-4 2-9 16,-1 4 1-16,-6 2 0 15,-4 4 0-15,-5 2 0 16,-2 5 0-16,-20 3 0 16,-10 3 1-16,-11 1-1 15,-8 2 1-15,-2-2-1 16,0 0 0-16,4-3 1 16,10-3-2-16,8-2 1 0,7-1 1 15,7 1-1-15,6-4-1 16,6 2 0-16,5 1 1 15,0 1 0-15,0-1-1 16,9 3 0-16,3 2 0 16,-1-1 6-16,-2 1-6 15,-2 1-1-15,2 0 1 16,0-1-1-16,0 1 1 16,3 0 0-16,-3 0 1 15,0 1-1-15,1-2 0 16,-2-2 0-16,-1-3 0 15,1 1 0-15,-1-3 1 16,-1-2-1-16,-3 0 0 0,0 2 1 16,0-1 0-1,-1 3 5-15,1 4-5 0,0 1 1 16,1 5-1-16,-4 2 0 16,0 4 0-16,-4 2 0 15,-10-1 6-15,-4 4-7 16,3-3 0-16,-1 3 0 15,4 3 0-15,1-1 0 16,4 3 14-16,3-2 1 16,4-6-2-16,0-6 11 15,0-3-3-15,0-12-14 16,1-6-6-16,-1-7-1 0,-10-5-58 16,-13-6-210-16,-7-7-663 15</inkml:trace>
  <inkml:trace contextRef="#ctx0" brushRef="#br0" timeOffset="-2348.75">17975 15291 1023 0,'0'0'204'16,"0"0"-79"-16,0 0-34 15,0 0 56-15,58 81 15 16,-39-65-44-16,2-2-33 0,5-1-19 16,3-4 10-16,9-4-5 15,5-5-14 1,9 0-17-16,6-7-26 0,9-11-4 16,17-9-9-16,20-8 7 15,19-2-7-15,5 2 0 16,-9 15 14-16,-12 11-14 15,-14 9-1-15,-17 9 0 16,-13 6 0-16,-13 2 0 16,-6 1 0-16,6 7 0 15,9 4 0-15,6 3-1 16,3-5 1-16,1-3 1 16,15-3 0-16,16-9 0 0,18-9-1 15,0-3 7 1,-5-3-6-16,-7-12-1 0,-12-2 1 15,4 1-1-15,2-2 1 16,3 2 7-16,-1 5-8 16,-4 6-1-16,-5 5 1 15,-2 0-1-15,-5 11 1 16,0 4-1-16,1-2 1 16,1-5 0-16,1-3 2 15,5-5 11-15,0 0-7 16,0-4 1-16,-1-7 1 15,-4-3-8-15,-1-3-5 16,-1-2 5-16,-1-3 0 16,-13 3 0-16,-13 1 0 15,-13 6 0-15,-4 3 0 0,5 0 0 16,4 1 0 0,4 3 0-16,-2 2 1 0,-6 3 0 15,1 0-1-15,-4 0 2 16,2 0-1-16,1 1 7 15,-2 2-7-15,5-2 13 16,3-1-14-16,0 0 0 16,5 0-1-16,1 0 1 15,-2 0-1-15,-1 0 0 16,-4 0 0-16,-1 0 1 16,2 0 0-16,3 3 0 15,3-2-1-15,2 1 0 16,6-1 0-16,-2 2-5 0,2 2 5 15,-3 1 1 1,1 2 1-16,0 0-1 0,2 1 0 16,4-3-1-16,1-2 0 15,3-3-25-15,2-1 9 16,1 0 5-16,-1-5 2 16,0-7 3-16,-2 1 1 15,-4-1 5-15,-3 2 1 16,-8 2 0-16,-6 2 1 15,-8 5 14-15,-8 1 14 16,-4 0-8-16,-4 0-11 16,-3 3-9-16,-2 1-1 0,-4 0-86 15,-7-1-214-15,-11-3-729 16</inkml:trace>
  <inkml:trace contextRef="#ctx0" brushRef="#br0" timeOffset="-1003.65">17696 16271 469 0,'0'0'211'16,"0"0"-109"-16,0 0-12 15,0 0 69-15,0 0 37 16,0 0-46-16,0 0-49 16,0 0-18-16,0 0-13 15,-2 0-3-15,-1 0-30 16,-1 6-20-16,-3 3-5 16,0 2-2-16,1 0 5 0,-1 1 5 15,2 1-4-15,0 0-7 16,3-1 0-16,2 3 1 15,0-2-9-15,0 1 8 16,10-2-7-16,4 2 9 16,2 1 0-16,2-3 3 15,0 4-6-15,-1-3-1 16,-1 5-6-16,-3 0 0 16,-2 1 5-16,-4 5-6 15,-5-2 0-15,-2 5 6 16,0 3 1-16,-12 3 5 15,-8 1 7-15,0 3 2 16,-3 1-5-16,1-1-9 0,1-1 2 16,4-2 17-16,4-1-10 15,7-5-1-15,5-5-15 16,1-2 6-16,0-3-5 16,16 1 3-16,5-2-4 15,6 0 0-15,1 0 6 16,2 5-5-16,-2 2 0 15,-4 0-1-15,-4 4 2 16,-6 2-2-16,-3-2 1 16,-7 3 1-16,-2 2-1 15,-2-2 0-15,0 5-1 16,-6-1 1-16,-5-1 0 16,4 0-1-16,1-4 1 0,5-3-1 15,1 0 0 1,0-5-1-16,3 2-1 0,8-2 1 15,3 2-6-15,4 2-15 16,-3-1-2-16,1 3 14 16,-4 6 10-16,-2 4 4 15,-2 4-3-15,-4 7-1 16,-2 2 10-16,-1 2 6 16,-1-2 3-16,0-1-6 15,0 0 5-15,0-5 1 16,0 0-7-16,0-6-4 15,0 2-8-15,0-4-27 0,2 9-77 16,2-10-240 0,-1-3-558-16</inkml:trace>
  <inkml:trace contextRef="#ctx0" brushRef="#br0" timeOffset="1164.78">18391 15911 851 0,'0'0'283'0,"0"0"-170"16,0 0-4-16,0 0 43 16,0 0 11-16,0 0-87 15,0 0-42-15,0-10-14 16,0 6 7-16,1 1 24 0,5-3-7 16,2 2-8-16,2 0-22 15,4-1 0-15,5-1-2 16,2 2 4-16,6-2 4 15,3 0-1-15,1 3-4 16,3 1-3-16,2 1-6 16,-2 1 2-16,-1 0-8 15,-3 0 0-15,-6 0 1 16,-6 3-1-16,-4 2 1 16,-4 2 0-16,-3 0-1 15,-1 1 0-15,-2 1 0 16,-1 1 6-16,-3 0-6 15,0 1 0-15,0 0 0 16,0 3 0-16,0 0 0 16,-7 0-8-16,-5 4 7 0,-3-1 1 15,-4 0-1-15,-2-1 1 16,0 2 0-16,-2-1 0 16,0-3 0-16,-1 3-8 15,0-1 1-15,1 1-3 16,1 0 2-16,0 1-8 15,1 4 16-15,2-1 0 16,1 1-1-16,6 2-1 16,1-2 1-16,4 2 1 15,2-2-1-15,5-1 0 16,0 1 1-16,0-3 0 16,2-1 0-16,7-2-1 15,0-5 1-15,-3-5 0 0,1 0 1 16,-2-4 7-16,0 0-6 15,0-2 26-15,3 0 0 16,1 0-22-16,4-3 7 16,2-4 3-16,3 1-2 15,1-4-3-15,4 3 3 16,-1 2 3-16,2 2-8 16,-2 0 7-16,1 3-1 15,0 0 0-15,0 0 3 16,-4 4-18-16,2 3 14 15,-3-1-13-15,-2 0 6 16,-1-1-7-16,-4-2-1 0,1 0 1 16,-2-2 0-16,1-1-24 15,2 0-76-15,8 0-117 16,-2-2-138-16,-2-3-397 0</inkml:trace>
  <inkml:trace contextRef="#ctx0" brushRef="#br0" timeOffset="1855.26">19353 16095 766 0,'0'0'414'0,"0"0"-230"16,0 0-41-16,0 0 22 16,0 0 6-16,0 0-57 15,0 0-66-15,-24-27-26 16,11 27-13-16,-1 0-9 16,-4 0 0-16,-1 10-4 15,-5 2 4-15,2 2 0 16,-2 1-1-16,3 0 1 15,1 1 0-15,4-1 1 16,6-1 3-16,2-3-4 16,5-2-1-16,3 0-7 15,0-2 6-15,0-2 2 0,6 2 0 16,3-1 2-16,1 1-2 16,2-4 6-16,1 0-6 15,1 0-1-15,4-2-6 16,3 1 7-16,1-2 13 15,5 0-11-15,0 0-1 16,1 0 5-16,2 0-4 16,-3 0-1-16,0 0 0 15,0 0 0-15,-3 4 5 16,-2 3 3-16,-2 3 7 16,-4 3-14-16,-5 1 7 15,-3 2 10-15,-3 3 18 0,-5-1-12 16,0 2-6-16,0-2-10 15,-12 0 4-15,-6-1-13 16,-4 0 12-16,-7-2-6 16,-1-3-6-16,1-1 6 15,-1-5-5-15,3-2 9 16,2-1-9-16,5-3 10 16,1 0-2-16,7 0-8 15,2 0-1-15,4-5-5 16,4-3-23-16,2-1-62 15,9-10-46-15,9 2-233 16,1 0-596-16</inkml:trace>
  <inkml:trace contextRef="#ctx0" brushRef="#br0" timeOffset="3033.32">19605 15769 770 0,'0'0'375'0,"0"0"-247"16,0 0-35-16,0 0 5 15,0 0 61-15,0 0-34 16,0 0-52-16,-5 0-17 0,5-1 8 15,0 1 2-15,0 0-4 16,0-2-34-16,0 2-14 16,0-1-8-16,9-2 0 15,4-1 1-15,3 1-1 16,0-1-4-16,4-1-1 16,0 3 5-16,-1-1-4 15,-2 3-1-15,1 0-1 16,-3 0 1-16,-3 0 0 15,1 0-1-15,-1 0 0 16,2 5 1-16,-4 0 1 16,2-1-1-16,-2-1-1 15,-2 0 1-15,-3-2 1 16,-2 0-2-16,-2 1 1 16,-1-2 0-16,0 0-1 0,0 1 1 15,0-1 1-15,0 2-1 16,-6 0 0-16,-3 3 0 15,-6 2-1-15,0 1 0 16,-4 1-2-16,2 0 1 16,-2 3 1-16,1-1-1 15,2 1 1-15,4-2-1 16,0 0 1-16,3 1-1 16,4-4 0-16,2 3 1 15,2 0 0-15,1 0-1 16,0-2 1-16,0 0 0 15,0-1 0-15,0-1 0 16,4-1 0-16,2-1 1 0,2-2 6 16,1-2 14-16,3 0 1 15,1 0-16-15,3 0 7 16,1-7-12-16,4-1 5 16,-2-1 14-16,-1 2-5 15,0 3-4-15,-4 1 9 16,-3 1-2-16,0 2 6 15,-1 0-5-15,1 0 5 16,1 0 1-16,1 2 2 16,1-1-20-16,2-1-5 15,-1 0-2-15,3 0-10 16,-5-6-110-16,-7-3-413 0</inkml:trace>
  <inkml:trace contextRef="#ctx0" brushRef="#br0" timeOffset="4837.64">18571 16673 879 0,'0'0'331'0,"0"0"-185"16,0 0-93-16,0 0-26 16,0 0 47-16,0 0 92 15,0 0-62-15,27 89-59 16,-19-55-10-16,-1 2-17 0,2-2-2 16,0 0-7-16,0-1-8 15,-2-2-1-15,-2 2-107 16,-2-11-238-16,-3-4-664 0</inkml:trace>
  <inkml:trace contextRef="#ctx0" brushRef="#br0" timeOffset="5048.36">18488 16970 977 0,'0'0'218'0,"0"0"-150"16,0 0 2 0,0 0 33-16,0 0 45 0,103 34-71 15,-72-31-77-15,3 1-9 16,2-4-81-16,-9 0-102 16,-8 0-371-16</inkml:trace>
  <inkml:trace contextRef="#ctx0" brushRef="#br0" timeOffset="5196.51">18740 16886 378 0,'0'0'826'16,"0"0"-583"-16,0 0-105 15,0 0-85-15,0 0-11 16,0 0 28-16,-24 78-25 16,17-41-30-16,-1 2-8 0,4 16-7 15,0-8-66-15,0-9-325 16</inkml:trace>
  <inkml:trace contextRef="#ctx0" brushRef="#br0" timeOffset="5788.46">18274 17573 1145 0,'0'0'221'0,"0"0"-153"15,0 0-19-15,0 0 98 16,0 0-13-16,0 0-64 16,0 0-43-16,62-8-5 15,-49 35 13-15,2 9 25 16,-3 3-2-16,0 2-27 16,-3 0-16-16,-3-7-6 15,0-6-8-15,-2-6 1 0,-1-6-1 16,-3-9 6-16,1-2-7 15,-1-5 0-15,0 0 0 16,0 0-2-16,0-15-18 16,0-4 0-16,0-8 2 15,0-2 5-15,0-2 3 16,4-3 0-16,2 5-11 16,1 6 12-16,3 3 2 15,-1 7 6-15,2 8-5 16,1 5-3-16,-2 0 2 15,1 15 7-15,2 8 39 0,-1 4 15 16,0 5-26 0,-2-2-13-16,1-2-9 0,-2-2-6 15,0-7-9-15,0 0-91 16,-3-8-253-16,-2-4-415 0</inkml:trace>
  <inkml:trace contextRef="#ctx0" brushRef="#br0" timeOffset="5969.46">18689 17645 1249 0,'0'0'245'0,"0"0"-174"16,0 0 16-16,0 0 78 15,0 0-71-15,97-24-94 0,-76 22-3 16,-6 2-134-16,-6 0-137 15,-8 2-491-15</inkml:trace>
  <inkml:trace contextRef="#ctx0" brushRef="#br0" timeOffset="6118.46">18670 17822 1232 0,'0'0'235'15,"0"0"-173"-15,0 0-21 16,0 0 49-16,0 0 14 15,83-6-69-15,-53 0-35 16,9-9-43-16,-6 6-200 16,-6-1-758-16</inkml:trace>
  <inkml:trace contextRef="#ctx0" brushRef="#br0" timeOffset="6546.65">19054 17619 1644 0,'0'0'248'0,"0"0"-226"15,0 0-22-15,0 0 0 16,0 0 33-16,0 0-15 16,97-71-12-16,-68 71 1 15,-2 0 5-15,-6 8 1 16,-5 9-6-16,-8 9 1 15,-8 6 29-15,0 5-15 0,-13 4-10 16,-10 2-6-16,-7-1-5 16,-2-3 0-16,0-3 0 15,3-8 9-15,7-9-9 16,7-6 0-16,6-7 5 16,8-6 5-16,1 0 5 15,1-10 4-15,17-7-12 16,3-1-8-16,1 0 7 15,5 1 15-15,-1 6 20 16,-3 3 2-16,0 7-29 16,-4 1 0-16,-1 0-15 15,-4 0 0-15,0 5-9 0,1-1-43 16,11-4-66-16,-4 0-246 16,0 0-574-16</inkml:trace>
  <inkml:trace contextRef="#ctx0" brushRef="#br0" timeOffset="7006.3">19681 16699 1139 0,'0'0'403'16,"0"0"-259"-16,0 0-68 15,0 0-7-15,0 0 48 0,0 0 12 16,0 0-41 0,48 53-9-16,-22-24-17 0,4 1-16 15,3 3-14-15,2 0-7 16,-3-2-16-16,0-3-4 15,-5-3-5-15,-2-5-26 16,-3-3-40-16,-2 1-81 16,-6-5-169-16,-6-3-321 0</inkml:trace>
  <inkml:trace contextRef="#ctx0" brushRef="#br0" timeOffset="7286.49">19678 17067 1322 0,'0'0'510'0,"0"0"-438"16,0 0-59-16,0 0-7 15,0 0 103-15,87-30-1 16,-50 30-54-16,6 0-5 15,2 11 3-15,2 3-23 16,-2 0-14-16,-5-3-15 16,-8-3-10-16,-8 0-45 15,-6-8-47-15,-8 0-149 16,-3-5-141-16,-5-6-613 0</inkml:trace>
  <inkml:trace contextRef="#ctx0" brushRef="#br0" timeOffset="7479.42">20090 16811 68 0,'0'0'1630'0,"0"0"-1382"16,0 0-177-16,-32 81-19 16,22-37 75-16,1 7-4 15,1-4-58-15,5 1-42 16,2-4-16-16,1-4-7 15,0 2-89-15,8-9-172 0,2-9-879 16</inkml:trace>
  <inkml:trace contextRef="#ctx0" brushRef="#br0" timeOffset="8343.83">20175 17737 1141 0,'0'0'353'16,"0"0"-239"-16,0 0-68 0,0 0 109 15,86-39 33-15,-59 15-79 16,-1-2-66-16,-3-5-28 16,0-2-9-16,-7-3 3 15,-4-3-8-15,-6 0 7 16,-6 3-6-16,0 1-1 16,0 2 8-16,-12 5-8 15,0 6 0-15,3 5 0 16,-1 6-1-16,4 8-1 15,1 3-7-15,1 0-5 16,-1 17 3-16,1 9 8 16,2 11 1-16,2 6 1 15,0 4 1-15,3 3-1 0,12-6 6 16,6-1 0-16,3-6 1 16,4-8-6-16,-1-6-1 15,2-8-11-15,-2-5-113 16,2-10-41-16,-5 0-103 15,-8 0-392-15</inkml:trace>
  <inkml:trace contextRef="#ctx0" brushRef="#br0" timeOffset="8529.77">20649 17539 1326 0,'0'0'329'0,"0"0"-242"15,0 0-27-15,0 0 24 16,0 0 18-16,0 0-57 16,104 0-37-16,-72 0-8 15,0 1-91-15,-8 3-184 16,-9 0-336-16</inkml:trace>
  <inkml:trace contextRef="#ctx0" brushRef="#br0" timeOffset="8695.19">20658 17723 499 0,'0'0'1194'16,"0"0"-1001"-16,0 0-148 0,0 0-16 15,0 0 41 1,0 0-8-16,94 0-38 0,-57 0-11 16,1-3-13-16,15-4-38 15,-11 2-219-15,-4 1-545 0</inkml:trace>
  <inkml:trace contextRef="#ctx0" brushRef="#br0" timeOffset="9093.28">21205 17454 1418 0,'0'0'399'0,"0"0"-309"15,0 0-70-15,0 0-20 0,0 0 8 16,0 0 9-16,0 0-7 16,-76 102-9-16,73-63 23 15,3 0 2-15,2 1-3 16,14-8-22-16,7-3 12 16,5-8-13-16,5-8 0 15,4-6-33-15,2-7 32 16,1-7 1-16,1-15 0 15,-3-7 17-15,-4-4 35 16,-5-4 13-16,-10 1 5 16,-7 2-12-16,-7-2-12 15,-5 6-15-15,-11 1 2 16,-19 4 11-16,-11 1-14 0,-10 6-2 16,-9 5-13-16,-4 7-15 15,0 6-37-15,3 0-67 16,-14 19-52-16,16 1-192 15,8-5-758-15</inkml:trace>
  <inkml:trace contextRef="#ctx0" brushRef="#br0" timeOffset="10218.44">19736 16530 689 0,'0'0'404'16,"0"0"-204"-16,0 0-65 0,0 0-7 16,0 0 12-16,0 0-43 15,0 0-56-15,-1 0-11 16,1 0-11-16,6 0 0 16,10 0 7-16,8 7 12 15,9 3-13-15,9-1 11 16,11 1-9-16,8-2 13 15,7-1-20-15,2-1-19 16,1-3 10-16,-4 2-10 16,-7-2 1-16,-8-1-1 15,-13 1 1-15,-11 1-1 16,-11-3 0-16,-5 3-1 0,-6-4 0 16,-2 0 1-16,-1 0 0 15,0 0-1-15,4 0 1 16,-1 0-1-16,0-5-5 15,1 1-8-15,-1-1 2 16,-1 2 5-16,-2 3-2 16,2 0 8-16,-2 0 0 15,0 0-12-15,1 12 6 16,1 7 6-16,2 4 10 16,-1 4 2-16,2 1-12 15,-2-3 0-15,-2-7-1 16,-1-3 1-16,0-9 0 15,-2-3 1-15,-1-3-1 16,0 0 12-16,0-6 3 16,0-11-15-16,0-8-3 0,-5-5 1 15,-3-4 2-15,1-1-6 16,-1 1 6-16,2 5 1 16,3 5 1-16,3 5 3 15,0 9-5-15,0 3-1 16,0 6-12-16,10 1 4 15,4 1 9-15,5 10 0 16,5 5 0-16,0 3 0 16,5 2 0-16,-3-1-1 15,0 2 2-15,-7-1-1 16,-7-3 8-16,-7 1 6 16,-5 0 36-16,-3-2-19 15,-14-2-11-15,-4 2-20 0,0-4-23 16,-2 1-78-16,5-3-268 15,3-3-647-15</inkml:trace>
  <inkml:trace contextRef="#ctx0" brushRef="#br0" timeOffset="10856.17">20925 16615 1470 0,'0'0'290'0,"0"0"-284"0,0 0-5 15,0 0 0 1,0 0 16-16,0 0-16 0,0 0 9 16,55 47 12-16,-39-13 12 15,0-1-11-15,-3 0 4 16,-3-4-13-16,-1-4-12 15,-4-6 4-15,-1-9-5 16,-2-3 10-16,-2-5-10 16,0-2 32-16,0 0 30 15,0-9-18-15,0-4-33 16,0-11 0-16,0-1-2 16,0-5-1-16,1 0-9 0,5-3-4 15,2 5-7-15,2 4 11 16,3 9 0-16,-2 4-1 15,2 11-9-15,-2 0 9 16,-1 9-14-16,2 13 15 16,-3 5 0-16,2 2 1 15,-1 2 3-15,-3-8-4 16,1-2 0-16,-2-7 0 16,0-8 1-16,-3-1-1 15,-2-5 0-15,1 0 9 16,-2-1 18-16,1-14-11 15,2-5-7-15,0-3-8 16,2-4 0-16,-1-3-1 16,4 3 1-16,-2 3 0 15,0 7 0-15,0 10-1 0,0 7-7 16,1 0-8-16,0 15 15 16,1 8 38-16,0 6 11 15,0 2-28-15,1-1-7 16,-1-4-14-16,2-3 0 15,2 0-25-15,-3-8-90 16,0-3-409-16</inkml:trace>
  <inkml:trace contextRef="#ctx0" brushRef="#br0" timeOffset="11797.68">21635 16656 114 0,'0'0'165'0,"0"0"-66"15,0 0 74-15,0 0-7 16,0 0 28-16,0 0-31 15,0 0-31-15,-48 19-34 16,47-17-47-16,1 1-25 16,0-3-1-16,0 2-14 15,0-2-2-15,0 0 13 16,0 0 1-16,0 0-7 16,0 0 10-16,0 0 6 15,0 0 35-15,0 0 38 16,0 0-54-16,0 0-30 15,0 0-11-15,3 0-9 0,1 0 9 16,-1 0-8-16,1 0 12 16,-1 0-13-16,1 0 12 15,-3 0-12-15,-1 0 17 16,0 0 11-16,2 0-4 16,-2 0-6-16,0 0 0 15,0 0 22-15,0 0 9 16,0 0-12-16,1 0-25 15,2 0-1-15,0 0-11 16,2-3 5-16,-1 0-5 16,2 0 10-16,0-2-10 15,-2 0-1-15,2 0 0 16,-1-2 8-16,0 1-8 0,-1-1-1 16,-1 0 1-16,0-1 6 15,-2-3-6-15,-1 2 0 16,0-1-7-16,0 0 6 15,0 0 1-15,0 2 0 16,0 0 5-16,-4 3-5 16,-3 0-1-16,2 2-1 15,-1-1 1-15,1 4-1 16,2 0-8-16,0 0 3 16,-1 0-5-16,0 14 11 15,2 5 0-15,1 8 1 16,1 5 0-16,0 6 11 15,7 1 7-15,8-1 1 16,4-3 12-16,5-6-3 16,2-4 6-16,1-7-1 0,1-6-8 15,-3-7-25-15,0-5-2 16,7-2-42-16,-9-13-105 16,-3-1-488-16</inkml:trace>
  <inkml:trace contextRef="#ctx0" brushRef="#br0" timeOffset="12007.95">22011 16606 1435 0,'0'0'231'0,"0"0"-176"0,0 0-15 15,0 0 90-15,0 0-30 16,0 0-68-16,0 0-18 15,95-8-8-15,-77 8-6 16,-4 0-21-16,-10 5-176 16,-2-1-325-16,-2 1-773 0</inkml:trace>
  <inkml:trace contextRef="#ctx0" brushRef="#br0" timeOffset="12156.34">21994 16729 1347 0,'0'0'324'16,"0"0"-242"-16,0 0-25 0,0 0-9 16,0 0 0-16,0 0-48 15,94-13-26-15,-62 4-188 16,-4 1-508-16</inkml:trace>
  <inkml:trace contextRef="#ctx0" brushRef="#br0" timeOffset="12487.29">22315 16566 1119 0,'0'0'639'16,"0"0"-551"-16,0 0-81 16,0 0-7-16,0 0 6 15,0 0 6-15,2 90-6 16,9-63-6-16,6-1 0 0,2-6 12 15,5-5 5-15,0-6 33 16,3-5 32-16,1-4-40 16,1-4-27-16,-1-13 20 15,-3-3 1-15,-1-9 5 16,-7 1 9-16,-3-2 4 16,-6 2-19-16,-7 1-8 15,-1 2-11-15,-9 3 23 16,-14 3-14-16,-12 2-25 15,-9 3-24-15,-33 6-72 16,10 4-80-16,0 1-367 0</inkml:trace>
  <inkml:trace contextRef="#ctx0" brushRef="#br0" timeOffset="13087.32">21061 15550 1189 0,'0'0'303'0,"0"0"-207"16,0 0-64-16,0 0-10 15,0 0 61-15,0 0-19 16,-85 20-43-16,44-11-11 15,-8 3-1-15,-7 1-7 16,-6 1 4-16,-2 1-5 16,2 1 0-16,2-2 1 15,6 1 4-15,9-2-5 16,9-2-1-16,11-1 2 16,8-3-2-16,9-4-2 15,6-1-42-15,2-1-143 16,0 1-42-16,2 0-300 15,2-2-260-15</inkml:trace>
  <inkml:trace contextRef="#ctx0" brushRef="#br0" timeOffset="13463.02">20406 15594 859 0,'0'0'508'0,"0"0"-409"16,0 0-64-16,0 0-11 16,0 0 30-16,0 0 25 15,-58 72-8-15,43-43-14 0,0 0-23 16,1-2-12-16,4-3-12 16,1-4-9-16,3-4 5 15,0-4-6-15,3-7 2 16,2 0-1-16,1-5 5 15,0 0-4-15,0 0 6 16,0 0-1-16,0 0 71 16,0 0-5-16,3 0-54 15,9 3-6-15,5-1 18 16,6 4 1-16,-1 0-5 16,4-1-3-16,-1 1-14 15,2-1-10-15,0 1-6 16,10 3-81-16,-6 1-102 0,-2-1-416 15</inkml:trace>
  <inkml:trace contextRef="#ctx0" brushRef="#br0" timeOffset="14400.62">21356 15780 1092 0,'0'0'258'15,"0"0"-182"-15,0 0 34 0,0 0 87 16,0 0-51-16,0 0-101 16,0 0-26-16,0-15-17 15,3 15-2-15,1 0 2 16,5 10 12-16,1 9 17 16,4 10 33-16,-2 6-6 15,3 4-38-15,-4 1-12 16,-4-2-8-16,0-6 2 15,-2-7 4-15,-4-6-6 16,-1-8 1-16,0-5-1 16,0-4 0-16,0-2 2 15,0 0 9-15,0-11 1 16,0-5-6-16,0-7 3 0,0-4-8 16,0-3 4-16,0-2 1 15,0-2-1-15,0 2-5 16,8 3 0-16,3 4-12 15,2 8-24-15,0 9 16 16,2 8 12-16,-1 0 0 16,-1 16-3-16,-1 9 11 15,0 7 6-15,0 3-6 16,-3-1 1-16,-2-4-1 16,2-5 0-16,-3-8 0 15,-3-5-1-15,0-8 1 16,-1-3 0-16,-2-1 7 15,3 0 9-15,0-7 14 16,1-8-29-16,3-5 9 16,1-3-9-16,1-2-1 0,3-1 0 15,-2 2 1-15,1 4 0 16,0 1 1-16,-1 8-2 16,0 7-3-16,-1 4-12 15,0 2 15-15,-2 17-7 16,1 6 7-16,2 5 13 15,-2 1 10-15,2-2-12 16,4-2-10-16,-2-7 0 16,2-4-1-16,0-7-24 15,5-8-131-15,-5-1-220 16,0 0-575-16</inkml:trace>
  <inkml:trace contextRef="#ctx0" brushRef="#br0" timeOffset="14837.71">22120 15858 1247 0,'0'0'396'16,"0"0"-279"-16,0 0-5 16,0 0-2-16,0 0 5 15,0 0-67-15,0 0-35 16,-24-14-6-16,5 17-7 15,-3 8 0-15,-3 5-8 16,3 1 6-16,1 0 2 0,6-5 0 16,3 2-1-1,8-4-1-15,2-2-7 0,2-1-13 16,5 0-15-16,13-1 8 16,2 1-7-16,5 2 15 15,1 1 15-15,1 2 6 16,-3 3 0-16,-2 0 8 15,-7 1 15-15,-2 1 18 16,-7-3 1-16,-4 1-18 16,-2-1-5-16,-5-1 12 15,-15-2-7-15,-6-1-7 16,-3-3-9-16,-4-2 2 16,3-5-10-16,3 0 7 0,6 0-7 15,6 0-31 1,12-7-55-16,3 0-138 0,0-3-363 0</inkml:trace>
  <inkml:trace contextRef="#ctx0" brushRef="#br0" timeOffset="15070.49">22397 15944 1234 0,'0'0'182'0,"0"0"-122"16,0 0 69-16,0 0 24 15,0 0-44-15,94 7-58 0,-70-6-29 16,-3 1-12-16,0-2-10 16,-3 0-11-16,-9 0-94 15,-3 0-219-15,-6 0-775 0</inkml:trace>
  <inkml:trace contextRef="#ctx0" brushRef="#br0" timeOffset="15272.65">22442 15983 1328 0,'0'0'397'15,"0"0"-290"-15,0 0-68 0,0 0-2 16,0 0 80-16,0 0-38 15,0 0-42-15,45 12 2 16,-27-12-8-16,-2 0-30 16,-1 0-1-16,4 0-75 15,-5 0-294-15,-2 0-867 0</inkml:trace>
  <inkml:trace contextRef="#ctx0" brushRef="#br0" timeOffset="16143.06">22851 15831 689 0,'0'0'381'16,"0"0"-165"-16,0 0-71 16,0 0 9-16,0 0 35 15,0 0-28-15,0 0-32 16,-2 0-23-16,2 0-19 0,0 0-36 15,3 0-22 1,11 0 13-16,6 0-14 0,7 0 0 16,5 0-7-16,2 0-6 15,0 0-8-15,1 0-1 16,-6 0-4-16,-5 0-1 16,-6 0-1-16,-7 0 1 15,-5 0-1-15,-3 2-1 16,-3-2 0-16,0 0 1 15,0 0 1-15,0 0-1 16,0 0 0-16,0 0-38 16,1 3-80-16,6-2-73 15,-1 0-343-15,0 1-794 0</inkml:trace>
  <inkml:trace contextRef="#ctx0" brushRef="#br0" timeOffset="16488.66">23302 15808 489 0,'0'0'1172'0,"0"0"-1021"15,0 0-70-15,0 0-17 16,0 0 28-16,19-79-31 16,-13 58-38-16,2 1-7 15,-2 1-15-15,0 2-1 16,-3 5 17-16,0 1-5 15,-3 5-10-15,2 6 14 16,-2 0-4-16,0 0-12 16,0 6-1-16,0 13 1 0,0 6 8 15,-2 7 5-15,-1 7 2 16,2 0 4-16,1 1-2 16,0-4 5-16,0-4-10 15,6-3-11-15,1-7 0 16,1-3-1-16,-4-4-8 15,2-3-65-15,4-8-123 16,-4-3-307-16,2-1-556 0</inkml:trace>
  <inkml:trace contextRef="#ctx0" brushRef="#br0" timeOffset="16780.92">23688 15584 1243 0,'0'0'202'0,"0"0"-151"15,0 0-29-15,0 0 71 16,0 0-9-16,0 0-17 16,0 0 28-16,-11 99-1 15,2-51-37-15,-1 7 21 16,-1 6-6-16,1 3-19 15,-2-5-20-15,3-2-19 16,1-6-12-16,1-10 4 16,3-6-6-16,-1-8-1 0,4-6-78 15,1-7-200-15,0-7-278 16,3-5-380-16</inkml:trace>
  <inkml:trace contextRef="#ctx0" brushRef="#br0" timeOffset="17143.34">23765 15930 1385 0,'0'0'523'0,"0"0"-447"16,0 0-54-16,0 0-14 16,0 0 12-16,0 0 0 15,83-36-9-15,-61 36-11 0,-3 7 0 16,-6 8 7-16,-4 2 7 15,-7 4 7-15,-2 1 36 16,-9 5-36-16,-9-1-8 16,-5 1-1-16,0-1 6 15,3-4 7-15,4-6 6 16,5-3-4-16,8-5-8 16,3-1-10-16,0-4-2 15,6-2 20-15,15 1 38 16,5-2-25-16,9 0-20 15,3 0-13-15,-1-4 5 16,-1-3-12-16,-3 1 0 16,-3 0-14-16,2 1-92 0,-6 0-121 15,-7 3-574-15</inkml:trace>
  <inkml:trace contextRef="#ctx0" brushRef="#br0" timeOffset="18371.66">24812 15377 1279 0,'0'0'251'15,"0"0"-174"-15,0 0-55 16,0 0 1-16,0 0 50 16,0 0 14-16,0 0-35 15,21 53-22-15,-6-33-6 16,0 5 36-16,4 2-9 16,-2 4-17-16,2 5-12 15,-4 2 12-15,-3 4-17 16,-6 2 0-16,-6 1-7 15,0 7-4-15,-11 1-5 0,-10-2 0 16,-2-1 0-16,-1-4 1 16,3-4-2-16,3-4 1 15,4-6 0-15,6-5 0 16,5-2-1-16,3 0 0 16,0-3 1-16,3 2-1 15,8 1 1-15,0 2-1 16,0 3 0-16,-3-1 0 15,-3 4 9-15,-5 0-8 16,0 3 0-16,-12 0 0 16,-9 1-1-16,-4 1 37 0,-7 1 28 15,1 2 3 1,-3 0-32-16,-2-1-19 0,-4 2-16 16,-4 4 2-16,-3-2 3 15,2 3-5-15,0-3 0 16,12 0-1-16,10-7 1 15,12-3-2-15,11-5 1 16,0-3-8-16,18-6-4 16,6-8 12-16,4-2 0 15,1-3 3-15,-4-2 16 16,-6 1 2-16,-7-2-6 16,-6 5-15-16,-3 1-5 15,-3 5 5-15,0 8 14 16,0 5-5-16,-3 7-3 15,-1 2-5-15,2 4 1 0,2 0-2 16,0 2 0-16,8-3-9 16,10 0-4-16,1-7-20 15,2 0 5-15,0-5 1 16,-4-3 11-16,-3 1 7 16,-5-4 8-16,0 2 0 15,-3 0 0-15,0 5 1 16,-3 1-1-16,0 6 0 15,-3 3-1-15,0 4-5 16,-3 1-18-16,-8 2-4 16,0 0 15-16,2-3 2 15,2-2 4-15,6-5 1 16,1-1 6-16,0-2 0 0,4-4 1 16,7 2 0-1,-1-1 5-15,-1-4-4 0,-3 1 7 16,-1-3-8-16,-4 0 7 15,-1 0-7-15,0 0-15 16,-4 12-151-16,-10-5-232 16,-2-6-723-16</inkml:trace>
  <inkml:trace contextRef="#ctx0" brushRef="#br0" timeOffset="20709.57">2728 12289 887 0,'0'0'383'0,"0"0"-272"16,0 0-64-16,0 0 25 16,0 0 35-16,0 0-11 15,-3-22-34-15,3 19-27 16,0-3 0-16,0 2 9 16,0-3-15-16,1 4-5 15,5-1-14-15,2 1-9 16,5 1 0-16,2 0 0 0,6-1-1 15,1 3 0-15,2 0-1 16,3 0 1-16,0 5 0 16,-2 0 0-16,-1 2 0 15,-3 1 0-15,0-1 1 16,-5 0-1-16,-4 0-2 16,-4 0 1-16,-3 1 1 15,-3 0 1-15,-2 3-1 16,0-1 1-16,-7 3 11 15,-5 2-12-15,-6 3 0 16,-2-1 1-16,-2 0 0 16,3 0-1-16,-4-1 0 15,4 1 0-15,0 0-1 16,-1 0 1-16,4-1 0 16,-1-1-1-16,7-1 0 0,1 0 1 15,3-1-2-15,1-2 1 16,4 1-1-16,1-4-4 15,0 1 5-15,0-2-7 16,0-3 7-16,0-2-6 16,0-2 0-16,1 0 1 15,2 0-16-15,-1 0-4 16,1 0 24-16,-2 0 2 16,4 0 1-16,-2 0-1 15,6-1 2-15,-2-3 5 16,4 0-7-16,-2 0 2 15,1 1 10-15,2 3 4 0,-1 0 10 16,3 0-4-16,0 0-4 16,4 0-2-16,-1 3 1 15,0-1 1-15,2-2 5 16,-2 0-2-16,-1 0-10 16,-2-2 0-16,-1-6-11 15,-4 0-17-15,5-2-165 16,-3 4-316-16,-2 1-865 0</inkml:trace>
  <inkml:trace contextRef="#ctx0" brushRef="#br0" timeOffset="21062.55">3311 12535 1390 0,'0'0'251'16,"0"0"-187"-16,0 0-37 15,0 0 25-15,0 0-15 16,0 0 24-16,0 0 42 16,19 104-15-16,-16-64-37 0,0-3-20 15,-1-1-18-15,-1-6-11 16,2-7-2-16,-1-6 0 16,-1-5-84-16,1-7-309 15,-2-5-702-15</inkml:trace>
  <inkml:trace contextRef="#ctx0" brushRef="#br0" timeOffset="21782.76">3757 12261 1132 0,'0'0'252'0,"0"0"-214"15,0 0-16-15,0 0 45 16,0 0 30-16,0 0-55 15,0 0-30-15,-73 15 16 16,64-2 37-16,0 3 9 16,3 4-28-16,2 2-8 15,4 4 8-15,0 2-2 16,1 1-2-16,15-1-11 16,5-1-16-16,3-1-6 15,5-4 2-15,2-5 4 16,4-3-8-16,0-7 21 0,-1-5-16 15,-1-2-4-15,-3 0 0 16,-2-14 0-16,-3-5 17 16,-5-3 12-16,-4-4-3 15,-5-4-5-15,-5-1 0 16,-6-3-7-16,0 0-4 16,0-2 5-16,-9 5-5 15,-6-1 7-15,-9 6-11 16,2 4 7-16,-7 3-1 15,-2 6-14-15,-2 2-6 16,0 6 0-16,-1 5-28 16,1 0-30-16,2 3-28 15,4 11-23-15,0 15-124 16,8-3-343-16,8-2-616 0</inkml:trace>
  <inkml:trace contextRef="#ctx0" brushRef="#br0" timeOffset="22016.02">4228 12612 1401 0,'0'0'249'16,"0"0"-176"-16,12 72-48 15,-9-40 59-15,2 1 10 16,-2 0-59-16,-2-4-35 16,2 2-8-16,-1-7-164 15,1-7-199-15</inkml:trace>
  <inkml:trace contextRef="#ctx0" brushRef="#br0" timeOffset="22518.36">4595 12383 1249 0,'0'0'290'0,"0"0"-278"15,0 0-11-15,0 0 10 16,0 0 34-16,0 0 9 16,-7 92-18-16,7-62 1 15,13 2 11-15,2-1 3 16,6-3-29-16,0-4-5 15,7-7-8-15,1-3-3 0,-1-11 29 16,3-3-8-16,-1-3-11 16,-3-16 1-16,-5-9 14 15,-4-6 14-15,-6-4 1 16,-3-2 10-16,-7 3-4 16,-2 1 4-16,0 5 6 15,-17 4 3-15,-5 3-12 16,-7 4-3-16,-8 2-27 15,-3 5-11-15,0 3-12 16,-2 7-15-16,3 3-40 16,5 6-40-16,4 25-81 15,10-2-302-15,7-2-519 0</inkml:trace>
  <inkml:trace contextRef="#ctx0" brushRef="#br0" timeOffset="22917.75">5372 12634 1538 0,'0'0'475'0,"0"0"-419"15,0 0-40-15,-1 78-9 16,2-44 15-16,7 3 14 16,-2-2-19-16,1-6-9 15,-1-4-8-15,0-8-7 16,-3-10-91-16,-1-7-280 16,-2 0-463-16</inkml:trace>
  <inkml:trace contextRef="#ctx0" brushRef="#br0" timeOffset="23554.6">5559 12313 654 0,'0'0'995'0,"0"0"-837"16,0 0-100-16,0 0 30 0,0 0 14 16,0 0-65-16,0 0-19 15,39 0-12-15,-20 0 8 16,3-1-8-16,-4 1 3 15,-3 0 7-15,-1 0 5 16,-6 0-11-16,-3 0-9 16,-5 0 8-16,0 1 2 15,-6 3-3-15,-15 1-7 16,-3 0-1-16,-4 3-6 16,-3-4 6-16,1-1 0 15,3-1 2-15,9-2 4 16,2 0-4-16,5 0 7 15,1 0-8-15,10 0 14 16,-2 0-14-16,2 0 13 16,0 0-7-16,0 0-7 0,2 0-9 15,11 0 7-15,2 0 1 16,9 0-21-16,19 0-71 16,-3 2-193-16,-1-1-445 0</inkml:trace>
  <inkml:trace contextRef="#ctx0" brushRef="#br0" timeOffset="23929.53">5982 12235 373 0,'0'0'1469'0,"0"0"-1254"0,0 0-162 16,0 0-32-16,0 0 11 16,0 0-2-16,0 0-20 15,8-84-9-15,-5 74 0 16,1 3 1-16,1 4-1 16,-4 2 0-16,-1 1-1 15,0 0-1-15,0 0-12 16,0 2-15-16,0 14 15 15,0 7 13-15,2 7 1 16,-2 9 6-16,0 4 0 16,0 4 2-16,0-1 6 0,0-1-14 15,1-8-1-15,-1-3 0 16,0-8-13-16,0-1-127 16,0-9-243-16,0-7-551 0</inkml:trace>
  <inkml:trace contextRef="#ctx0" brushRef="#br0" timeOffset="24239.69">6240 12209 1167 0,'0'0'348'16,"0"0"-233"-16,-13 113 50 16,7-52 28-16,3 2-30 15,-3 2-63-15,0-2-54 16,3-3-35-16,2-9-1 15,-1-7-10-15,2-10-29 16,0-11-126-16,0-12-473 0</inkml:trace>
  <inkml:trace contextRef="#ctx0" brushRef="#br0" timeOffset="24626.5">6339 12423 1876 0,'0'0'256'0,"0"0"-204"15,0 0-39-15,0 0 1 16,0 0 6-16,94-31-8 16,-66 31-11-16,-3 0 6 15,-5 0-6-15,-4 8 0 16,-7 1-1-16,-4 5 2 0,-5 4 4 15,0 2 0-15,-8 3-6 16,-5-1-1-16,-2 1 0 16,4-5 1-16,4-3 1 15,3-3 0-15,4-2 16 16,0-1 9-16,0 1 11 16,8-1-6-16,3-1-19 15,4-2-3-15,0 0-9 16,4-4-1-16,-2-2-20 15,3 0-11-15,3-2-29 16,2-12-44-16,18-16-171 16,-4 4 50-16,-7-3-11 0</inkml:trace>
  <inkml:trace contextRef="#ctx0" brushRef="#br0" timeOffset="24988.26">6718 12058 649 0,'0'0'764'16,"0"0"-662"-16,0 0-56 15,0 0 119-15,0 0 26 0,0 0-75 16,0 0-54-16,104 85-18 16,-76-46-15-16,2 7 1 15,-2 8 11-15,-2 5-7 16,-5 3-12-16,-5 3-5 16,-7-1 0-16,-9-3-5 15,0-5 2-15,-4-7-13 16,-14-4 6-16,3-11-7 15,-6-4-12-15,-4-2-102 16,1-6-276-16,9-8-1047 0</inkml:trace>
  <inkml:trace contextRef="#ctx0" brushRef="#br0" timeOffset="32848.89">26323 10308 542 0,'0'0'225'0,"0"0"-144"0,0 0 2 15,0 0 79-15,0 0 12 16,0 0-55-16,0 0-41 16,0 0 17-16,-1 0 5 15,1 0-14-15,0 0-16 16,0 0-13-16,0 0 2 15,0 0-11-15,0 0-20 16,0 0-6-16,0 0-2 16,0 0 1-16,0 0 1 15,0 0-10-15,0 0-11 16,0 0-1-16,0-1 6 0,6-2-5 16,2 0 0-16,3-1 0 15,1 1 0-15,3-3 0 16,1 3 0-16,2-4 0 15,0 1 0-15,0 2 0 16,0 1 1-16,-2 1-2 16,0 0 0-16,0 2 1 15,-3 0-1-15,-1 0-1 16,-3 0 0-16,3 0 0 16,-5 4 0-16,1 2-1 15,0 0 1-15,-2 2 0 16,1-1 0-16,-3 2 1 15,1 0 0-15,-1-1 1 16,2 2-1-16,-3 0 0 0,0-2 1 16,0 1-1-16,-2-3-1 15,1 2 1-15,-2-3 1 16,0 1-1-16,0-2 0 16,0 1 0-16,0-1-1 15,0 1-6-15,-8 0-15 16,-3 5 16-16,-3-3 6 15,-4 3 0-15,0 0 0 16,-4 3 0-16,-2 0 0 16,0 1 0-16,2 3 0 15,-2 0 1-15,2 1-1 16,2 1 0-16,2 3 1 16,1 2-1-16,3-2 0 15,3 2 0-15,3-2-1 16,2-1 1-16,3 0 0 0,3-1-1 15,0-1 1-15,0-5 0 16,0-1 0-16,0-6 0 16,0-1 0-16,1-3-1 15,1-3 1-15,1 0 16 16,0 0 14-16,4 0-17 16,-1-4-4-16,3-5-8 15,0 0 1-15,3-1-1 16,-2 0 7-16,-1 4-8 15,1 0 0-15,-2 6 0 16,1 0 0-16,3 0 0 16,1 0 9-16,8 0 15 0,3 6 5 15,3 0-6-15,6 1-9 16,-2-1-6 0,-4-2-7-16,-2-1-1 0,-5-2 0 15,-5-1-6-15,-4 0-32 16,0 0-39-16,2-4-111 15,-4-6-203-15,-1-1-682 0</inkml:trace>
  <inkml:trace contextRef="#ctx0" brushRef="#br0" timeOffset="33271.18">26836 10470 211 0,'0'0'1020'16,"0"0"-891"-16,0 0-94 15,0 0-13-15,0 0 56 16,0 0 7-16,0 0-58 15,0 6-19-15,0 11 54 16,0 9 29-16,0 11 2 16,0 8-20-16,-1 22-24 0,1 23-18 15,0 23-11 1,1 5-13-16,5-7-5 0,-1-26-1 16,-4-31 11-16,2-14-11 15,-2-6-1-15,-1 3 0 16,0 1 0-16,0-1 0 15,0-9 0-15,0-10 0 16,0-6 0-16,0-8-1 16,0-4-62-16,0-4-92 15,2-14-119-15,1-3-345 0</inkml:trace>
  <inkml:trace contextRef="#ctx0" brushRef="#br0" timeOffset="33750.49">26793 10704 1303 0,'0'0'248'0,"0"0"-185"16,0 0-15-16,0 0 35 15,0 0 18-15,0 0-53 16,0 0-29-16,48-52 3 15,-28 43 33-15,4 0-4 16,-1-1-16-16,2 3-13 16,2 0 2-16,0 3-8 15,-2 2-6-15,-1 2-5 0,-3 0-5 16,0 13-9-16,-5 4 0 16,-2 3-1-16,-4 2 4 15,-3 3-4-15,-5-2 10 16,-2 2 6-16,0 1-4 15,-12-1 7-15,-4 1-2 16,-5-2-6-16,-3-3 0 16,0-4 0-16,0-3-1 15,-1-6 1-15,-1-4 0 16,3-4-1-16,0 0 0 16,4 0 2-16,3-6 4 15,2-5 0-15,5 3-6 16,3 2 1-16,3 3 1 0,2 1-2 15,1 2-28 1,0 0-76-16,6 0-126 0,8 8-24 16,0 0-405-16</inkml:trace>
  <inkml:trace contextRef="#ctx0" brushRef="#br0" timeOffset="34156.44">27241 10872 468 0,'0'0'1027'15,"0"0"-864"-15,0 0-109 16,0 0 5-16,0 0 30 16,0 0-23-16,0 0-37 15,16 14 22-15,-7 2 30 16,4 2-16-16,2 5-18 16,3 2-7-16,0 1-5 15,1 1-5-15,2-1-5 16,-1-2-19-16,0 1 1 15,0-6 1-15,-5-2-8 0,-2-5 0 16,-4-3-1-16,-4-3-1 16,-2-5-22-16,-2-1-36 15,-1 0-91-15,0 0-240 16,0 0-340-16</inkml:trace>
  <inkml:trace contextRef="#ctx0" brushRef="#br0" timeOffset="34547.32">27462 10889 1051 0,'0'0'320'15,"0"0"-229"-15,0 0-43 16,0 0 16-16,0 0 12 15,0 0-54-15,0 0-15 16,-31 28 28-16,15-7 53 16,-5 6 19-16,2 5-16 15,-5 3-10-15,0 1-8 16,3 0-28-16,0-5-5 16,5-3 0-16,4-6-15 15,3-3-7-15,2-5-2 16,4-6-2-16,-1-4-7 15,4-2 2-15,0-2-8 16,0 0 10-16,0 0-4 16,0 0-1-16,0 0-5 0,0 0-1 15,0 0-11-15,0 0-88 16,18-17-93-16,-1 0-377 16,1-1-890-16</inkml:trace>
  <inkml:trace contextRef="#ctx0" brushRef="#br0" timeOffset="36019.39">27475 10248 1028 0,'0'0'350'15,"0"0"-190"-15,0 0 60 16,0 0-8-16,0 0-43 16,0 0-78-16,0 0-57 15,-2-19-22-15,2 9 7 16,0-3-4-16,0 0 4 16,2 1-4-16,-2-3-7 0,1 3-2 15,-1 0-5 1,2 2 6-16,-1 0-7 0,1 3 0 15,-2 1 0-15,0 3 0 16,1 0-1-16,-1 1 1 16,0 2-1-16,2 0 1 15,-2 0-1-15,0 0 1 16,0 0-2-16,0 0 0 16,0 0 0-16,0 0-7 15,0 0 3-15,0 0 0 16,0 5 0-16,0 4 6 15,0 3-1-15,0 4 1 16,0 3 0-16,0 4 1 16,0 2-1-16,0 4 0 15,-2 0 1-15,2 0 0 0,-1 0-1 16,1-2 1-16,-2-2 0 16,2-3 0-16,0-3 5 15,0-2-5-15,0-3 0 16,0-4 5-16,0-3-5 15,0-2 0-15,0-4 1 16,0 0-1-16,-1-1 6 16,1 0 1-16,0 0 4 15,-2 0 20-15,-1 0-14 16,0 0-4-16,-3 0 0 16,0 0-14-16,-3 0 1 15,2 0 0-15,-2 0 0 0,0 0 0 16,1 0 0-16,1 0 0 15,1 0 0 1,-3 0-1-16,3 0 1 0,0 2-1 16,3-2 0-16,0 2-1 15,0 0 2-15,3-2-2 16,0 1 1-16,0-1 0 16,0 0 0-16,0 0 0 15,0 0-1-15,0 0 0 16,0 0 0-16,0 0 1 15,0 0-2-15,0 0-15 16,0 0 2-16,3 0 15 16,6 0 25-16,6 2-1 0,-2-2-12 15,7 0 1 1,-2 0-6-16,1 0 4 0,-1 0-5 16,-2 0-5-16,-3-3 5 15,-3 3-5-15,-4 0 0 16,-3 0-1-16,-2 0 1 15,-1 0-1-15,0 0 1 16,0 0 0-16,0 0-1 16,0 0 2-16,0 0 5 15,0 0-6-15,-1 0 6 16,-7 0-1-16,-6 6-6 16,-2 0 1-16,-1-1-1 15,-2 1 0-15,0-1 0 16,4-1 0-16,0-1-1 15,5-1 1-15,4-2 0 0,0 2 0 16,5-2 0-16,1 0 0 16,0 0 0-16,0 0 0 15,0 0 0-15,0 0 0 16,0 0-7-16,0 0 7 16,0 0 7-16,8 0-5 15,3 0 13-15,4 0 3 16,3-2-2-16,1-1-3 15,-1 1-4-15,-2 2-8 16,-2 0 0-16,-2 0-1 16,-3 0-28-16,-8 7-94 15,-1 8-157-15,0 0-1131 0</inkml:trace>
  <inkml:trace contextRef="#ctx0" brushRef="#br0" timeOffset="37394.25">26535 10947 791 0,'0'0'399'16,"0"0"-226"-16,0 0-76 15,0 0 0-15,0 0 10 0,0 0 9 16,0 0 0-16,-33 58-34 15,21-24-33-15,-1 7-16 16,-2 19 2-16,-3 26 9 16,-3 27-10-16,5 17-10 15,-1-1-9-15,8-26-14 16,5-33 14-16,1-23-2 16,3-10-3-16,0-1 10 15,0 3 6-15,0-5-8 16,0-7-16-16,3-10-1 15,0-6 9-15,0-5-10 16,-2-6-1-16,2 0-47 16,0 0-82-16,3-6-51 0,-2-6-191 15,-1-1-497-15</inkml:trace>
  <inkml:trace contextRef="#ctx0" brushRef="#br0" timeOffset="37827.4">26313 11805 1275 0,'0'0'238'0,"0"0"-169"16,0 0-1-16,0 0 65 0,0 0-18 15,0 0-63 1,0 0 6-16,61 21 7 0,-32-11-15 15,3-2-21-15,1-1-11 16,0-3-12-16,-4 1-6 16,-3-5 0-16,-7 0-49 15,-2 0-62-15,-5-11-65 16,-4-5-26-16,-2 0 73 16,-4-4 26-16,-2 0 24 15,0 0 59-15,0 3 20 16,0 3 68-16,-5 6 44 15,2 4 79-15,-1 4-9 16,-2 0-117-16,-1 9-43 16,-4 14 3-16,-4 6 42 15,2 7-7-15,-4 3-5 0,4 2-11 16,0 1-19-16,2-5-15 16,3-2-8-16,2-3-2 15,-4 6-65-15,3-9-230 16,-1-4-654-16</inkml:trace>
  <inkml:trace contextRef="#ctx0" brushRef="#br0" timeOffset="38503.48">26093 12405 810 0,'0'0'284'16,"0"0"-203"-16,0 0-29 0,0 0 48 15,0 0-11 1,0 0-38-16,0 0-28 16,24-46 35-16,-17 45 50 0,-2 1-41 15,-2 0-44 1,0 5-13-16,2 10 27 0,-4 8 14 15,2 4-20-15,0 5-12 16,0 3-7-16,0 2-5 16,0-3-6-16,-2-4 5 15,1-4 0-15,-2-8-5 16,0-4-1-16,1-8 1 16,-1-4 1-16,2-2 15 15,-2 0 15-15,1-6 16 16,2-8-33-16,2-7-8 15,3-4-6-15,2-7 1 0,0-2-2 16,5-2 0-16,0 0 0 16,1 1-13-16,-2 5 1 15,1 9 1-15,-6 7 9 16,-2 9 1-16,-1 5-23 16,-3 0 17-16,3 16 7 15,-3 6 41-15,2 1 1 16,1 2-18-16,0-2-17 15,1-1-5-15,2-5-2 16,-2 0-1-16,1-3-86 16,-3-3-197-16,-1-3-404 0</inkml:trace>
  <inkml:trace contextRef="#ctx0" brushRef="#br0" timeOffset="38692.36">26436 12497 1358 0,'0'0'271'0,"0"0"-201"15,0 0 55-15,0 0 19 16,82 0-71-16,-56 0-47 16,-2 0-26-16,0 0-34 15,-8 0-204-15,-9 1-378 0</inkml:trace>
  <inkml:trace contextRef="#ctx0" brushRef="#br0" timeOffset="38870">26499 12621 1500 0,'0'0'261'0,"0"0"-185"15,0 0 32-15,0 0 2 16,0 0-41-16,0 0-39 15,0 0-29-15,94 1-1 16,-64 0-93-16,-6-1-237 16,-6 0-419-16</inkml:trace>
  <inkml:trace contextRef="#ctx0" brushRef="#br0" timeOffset="39464.51">26908 12391 1292 0,'0'0'270'16,"0"0"-250"-16,0 0-1 15,0 0 23-15,0 0 12 16,0 0-35-16,0 0-9 0,76-28 2 16,-61 28 26-16,1 0 9 15,-1 0-6-15,-2 0-16 16,1 5-5-16,-2 7-1 16,-3 1 0-16,-3 6-9 15,-3 2-2-15,-3 4 11 16,0-2 7-16,-9 4-9 15,-10 1-15-15,-4 0 5 16,-4 1-6-16,-3-1 0 16,3-3 0-16,1-5 0 15,5-3-1-15,4-6 1 16,6-3 0-16,3-3 6 16,7-5-5-16,1 0 8 0,0 0 2 15,0-2 23 1,3-7-24-16,7-2-10 0,2 2 9 15,1 1 5-15,2 2 13 16,0 4 3-16,1 2-3 16,1 0 3-16,4 3-2 15,1 7 1-15,0 1-6 16,3-1 1-16,-3 0-9 16,0-5-8-16,-4 0-8 15,0-5 2-15,-2 0-2 16,7-20-73-16,-2-3-165 15,-4-2-564-15</inkml:trace>
  <inkml:trace contextRef="#ctx0" brushRef="#br0" timeOffset="40124.58">27073 11422 362 0,'0'0'376'16,"0"0"-117"-16,0 0-67 0,0 0-66 16,0 0-40-16,0 0-28 15,0 0-4-15,-1 5 78 16,1 7 17-16,0 3-38 15,0 4-1-15,0 5-28 16,7 5-24-16,5 5-14 16,8 4-12-16,5 1 2 15,3 3-1-15,4-5-12 16,0-2-5-16,1-1-6 16,-1-5-8-16,-6-4-1 15,-2-4 0-15,-7-2-1 16,-1-7 0-16,-5-2-21 15,-1-5-41-15,-4-2-52 0,0-3-49 16,0 0-13-16,-2 0-128 16,0 0-544-16</inkml:trace>
  <inkml:trace contextRef="#ctx0" brushRef="#br0" timeOffset="40740.95">27512 11794 851 0,'0'0'524'0,"0"0"-454"0,0 0-51 16,0 0 0-16,0 0 20 16,0 0 19-16,0 0-4 15,-21 90 17-15,6-55 7 16,1 2-24-16,-2 0-29 15,3-4-15-15,1-1 0 16,3-8-8-16,1-5-1 16,4-5 1-16,1-6-2 15,0-2 0-15,3-6 9 16,0 0-8-16,0-3 68 16,0-9-14-16,7-6-37 15,2-6-12-15,0-3 1 16,3-1-6-16,-1-2 0 0,-1 0-1 15,0 3 1 1,0 1-1-16,-4 3 1 0,0 5 5 16,-2 1 0-16,0 5-5 15,-2 3 17-15,1 3-1 16,-2 4-5-16,1-1-10 16,-1 3-2-16,2 0-1 15,2 0-9-15,5 8 10 16,2 4 0-16,3 5 0 15,3 4 0-15,1 1 0 16,-1 3 0-16,2 0 0 16,-7 1 0-16,-3-2 0 15,-5-3 0-15,-5-1 11 16,0-4 6-16,-3-2-6 16,-13-1-5-16,-1-6 2 0,-1 1-7 15,-1-4-1-15,3-3 0 16,1-1 0-16,4 0-11 15,4 0-42-15,2 0-92 16,5 0-151-16,0 0-350 0</inkml:trace>
  <inkml:trace contextRef="#ctx0" brushRef="#br0" timeOffset="41348.36">27804 12302 1141 0,'0'0'313'15,"0"0"-235"-15,0 0-59 16,0 0 36-16,0 0 157 0,0 0-75 16,0 0-70-1,27 3 28-15,-13-11-5 0,2-6-39 16,-3-3-18-16,2-5-21 15,-3-4-11-15,-3-1-1 16,-3-2 6-16,-5-2-6 16,-1-2-12-16,0 3-4 15,-4 1-14-15,-8 1 7 16,3 4 4-16,-3 6-6 16,5 5-6-16,2 7-5 15,2 3 23-15,0 3-8 16,2 3 1-16,-1 11 18 15,2 9 2-15,0 7 0 0,0 7 0 16,0 3 17 0,9 7 19-16,8 2-5 0,-1-1-5 15,5-3 7-15,-1-3-4 16,0-9-7-16,0-3-8 16,-4-7-13-16,-1-6 8 15,-4-6-9-15,-2-3-1 16,-1-5-20-16,7-3-98 15,-1 0-85-15,-4-7-503 0</inkml:trace>
  <inkml:trace contextRef="#ctx0" brushRef="#br0" timeOffset="41672.37">28258 12247 1275 0,'0'0'304'0,"0"0"-272"16,0 0 8-16,0 0 86 15,0 0 23-15,0 0-78 16,0 0-40-16,56 8 11 0,-36-5-9 16,1-1-16-16,-1-2-12 15,-1 0-5-15,-3 0-49 16,-6 0-149-16,-1 0-168 16,-8-2-467-16</inkml:trace>
  <inkml:trace contextRef="#ctx0" brushRef="#br0" timeOffset="41888.35">28199 12388 1128 0,'0'0'288'0,"0"0"-210"0,0 0 75 15,0 0 60 1,0 0-42-16,97 5-82 0,-65-1-33 15,-2-1-19-15,-4-2-23 16,-3 1-14-16,-5 1-54 16,0-1-166-16,-8-1-329 15,-1-1-768-15</inkml:trace>
  <inkml:trace contextRef="#ctx0" brushRef="#br0" timeOffset="43173.48">28745 12226 1117 0,'0'0'171'15,"0"0"-133"-15,0 0 32 16,0 0 14-16,0 0-4 16,0-74-15-16,0 59 8 15,0-1 16-15,0 2-14 16,0 1-2-16,0 2-19 15,0 3-13-15,0 1-4 0,0 1-6 16,0 3-3-16,0 2-8 16,0-1-11-16,0 2-2 15,0 0-7-15,0 0-12 16,0 0 3-16,0 0 0 16,0 0 1-16,0 9 7 15,0 2 1-15,0 5 0 16,0 2 0-16,0 4 0 15,0 3 0-15,0 0 1 16,5 3-1-16,2 2 1 16,2-1 7-16,0 1-8 15,-1 0 0-15,-1-1 0 16,2-1 1-16,-3-2 0 0,0-2 5 16,-1-5-6-1,-1-2 1-15,0-4 0 0,-1-3 1 16,-3-4-1-16,2-3 0 15,-2-1 0-15,0 0-1 16,0-1 1-16,-2 1 5 16,-8 1-3-16,0-2 4 15,-5 0-5-15,1 1 4 16,-3-2-6-16,0 3 0 16,1-3 0-16,0 4 0 15,6-3 1-15,0 2 0 16,4-2-1-16,3-1 0 15,1 2 0-15,2-2 0 0,0 0-1 16,0 0 1-16,0 0 0 16,0 0 0-16,6 0 9 15,5 0 6-15,5 0 7 16,3 1 13-16,4-1 8 16,2 0-4-16,2 0-8 15,-3 0-6-15,-4 0 3 16,-3 3-8-16,-5-1-1 15,-2 3 0-15,-5-1 1 16,-3-3-1-16,-1 1-6 16,-1-1-5-16,2 1-8 15,-2-2 0-15,0 1 0 16,1 2-24-16,-1 4-71 16,0-3-74-16,0 1-410 0</inkml:trace>
  <inkml:trace contextRef="#ctx0" brushRef="#br0" timeOffset="48482.6">27589 11137 705 0,'0'0'298'0,"0"0"-141"16,0 0 20-16,0 0 10 15,0 0-8-15,0 0-60 16,0-12-43-16,0 10-12 16,0 2 2-16,0 0-12 15,0 0-9-15,-1 0-12 16,-1 0 3-16,2 0 2 0,-1 0-4 15,1 0-6-15,-2 0-14 16,2 0-5-16,0 0-8 16,0 0-1-16,0 0 0 15,0 0-8-15,11 4 8 16,5 5 1-16,5 3 0 16,3 2 8-16,4 0-9 15,4 0 1-15,2 2-1 16,2-3 1-16,2 0 1 15,-3-2-2-15,-4 1 1 16,-1-4 1-16,-3 1-1 16,-5-1 0-16,-1-2 0 15,0 0 1-15,-4-4-1 16,-1 1 0-16,-3-3 0 16,-1 1-1-16,-3-1 1 0,-1 0-1 15,-4 0 0-15,2 0 0 16,-3 0-19-16,0 0-58 15,4 0-80-15,0 0-210 16,-1 0-334-16</inkml:trace>
  <inkml:trace contextRef="#ctx0" brushRef="#br0" timeOffset="49076.92">28135 11219 1073 0,'0'0'157'16,"0"0"-113"-16,0 0-24 15,0 0 57-15,0 0-12 16,-6 77-18-16,5-48 31 16,1 4 27-16,0-1-47 15,-2 0-17-15,2-6-13 16,-2-3-13-16,2-5-7 15,0-7 0-15,0-4 6 16,0-4 1-16,0-2 4 16,0-1 50-16,0 0 17 15,0-5-2-15,0-9-47 16,0-7-30-16,0-6-5 0,-3-4-2 16,1-2 0-16,-1 0-7 15,0 1 6-15,1 4 1 16,1 3 0-16,1 3 0 15,0 5 2-15,0 4-1 16,0 1 0-16,0 3-1 16,0-1-9-16,3 3-8 15,3 0-20-15,4 5 26 16,-1 1 1-16,3 1 0 16,3 0-5-16,3 10 5 15,1 3 4-15,1 6 6 16,-1 3 1-16,-2 0 0 15,-2-1 5-15,-5 3-4 16,-4-3 7-16,-6 0-1 16,0-4 3-16,-5 2 21 0,-12-4-13 15,-3 0-6-15,-2-2-5 16,-2-2-7-16,5-5 5 16,2-1-6-16,5 1-49 15,6-6-130-15,3 0-190 16,3 0-1064-16</inkml:trace>
  <inkml:trace contextRef="#ctx0" brushRef="#br0" timeOffset="50450.46">28589 11236 383 0,'0'0'117'0,"0"0"-18"15,0 0 59-15,0 0 12 0,0 0-20 16,0 0-14-16,0 0-30 16,53 46-20-16,-41-25 15 15,2 4-54-15,-2 5-30 16,-3 2-15-16,-2 3 4 15,-1 0 14-15,-3-2 3 16,0-3-1-16,-3-2 9 16,1-7 10-16,-1-7-15 15,0-4-10-15,0-5-3 16,0-5 2-16,0 0 10 16,0 0 45-16,0 0 21 15,0-12-26-15,0-5-41 16,0-4-14-16,0-4-8 0,0-4-1 15,0 0 0 1,0 0 2-16,3-3-3 0,2 3 0 16,3 1-1-16,2 0-19 15,2 6-30-15,0 2 30 16,1 3 14-16,1 6 4 16,0 5-6-16,-1 3 6 15,-2 3-10-15,0 0 4 16,-1 7 6-16,4 11 2 15,-2 6-1-15,0 5 1 16,3 6 0-16,-2 2 1 16,-1-2-1-16,-2-2 1 0,-2-5-1 15,-2-6 1 1,-3-7-1-16,-2-2 0 0,1-9 1 16,-2 0 0-16,0-4 6 15,0 0 9-15,0 0 39 16,0 0-5-16,0-7-23 15,0-3-18-15,0-6-3 16,0-4-6-16,0-1 6 16,0-2-6-16,0-2 6 15,4-2-6-15,5 4-9 16,4 0-7-16,1 3 15 16,2 6 1-16,1 3 0 15,1 4 0-15,0 3-1 0,1 2 1 16,0 2 0-1,-2 0-1-15,2 6-1 0,-2 12 0 16,-1 2 0 0,-4 6-5-16,0 6 7 0,-6 0 1 15,-3 0-1-15,-3-3 0 16,1-4 1-16,-1 0 0 16,0-7 0-16,2-4-1 15,5-1-26-15,2-5-188 16,-1-4-431-16</inkml:trace>
  <inkml:trace contextRef="#ctx0" brushRef="#br0" timeOffset="50911.5">29449 11718 1122 0,'0'0'190'16,"0"0"-129"-16,0 0 27 15,0 0 36-15,0 0-38 16,81-58-54-16,-71 31-15 16,-2-2 20-16,-2-7 13 15,-6-1 14-15,0-4-8 16,0 1-20-16,-6 1-20 0,-5 6-14 15,-1 6-1-15,1 6 11 16,0 6-11-16,2 7-1 16,-3 4-1-16,3 4-8 15,-1 0 3-15,-2 15-7 16,3 5 12-16,3 6-1 16,1 7 1-16,5 4 0 15,0 5 1-15,0 2 0 16,12 1-1-16,6-1 1 15,0-3 0-15,3-7 0 16,-1-8 15-16,0-4 17 16,0-8-6-16,-4-6-14 15,2-7-5-15,9-1-14 16,-3-1-100-16,-6-11-483 16</inkml:trace>
  <inkml:trace contextRef="#ctx0" brushRef="#br0" timeOffset="51389.68">29840 11383 833 0,'0'0'329'16,"0"0"-229"-16,0 0 10 0,0 0 38 15,0 0 37 1,0 0-85-16,0 0-51 0,97 2-6 15,-76-2-21-15,-4 0-11 16,-3 0-11-16,-3 0-50 16,-7 3-183-16,-2-1-287 15,-2 1-284-15</inkml:trace>
  <inkml:trace contextRef="#ctx0" brushRef="#br0" timeOffset="51613.87">29813 11533 1343 0,'0'0'185'15,"0"0"-131"-15,0 0 34 16,0 0 83-16,0 0-40 16,0 0-69-16,93 1 3 15,-68-1-5-15,0 0-20 16,-4 0-21-16,-6 0-11 15,-1 0-8-15,-7 3-49 16,-4 3-146-16,-3-2-361 0</inkml:trace>
  <inkml:trace contextRef="#ctx0" brushRef="#br0" timeOffset="62343.53">30552 11448 377 0,'0'0'89'16,"0"0"-88"-16,0 0-1 16,0 0 27-16,0 0 38 15,0 0-35-15,-39-9-18 16,33 9 18-16,1 0 41 16,-1 0 15-16,-1 0 46 15,1 0 5-15,0 0-20 16,0 4-57-16,0-3-37 0,-1 2-14 15,2-2-8-15,4 1 6 16,-1-2-1-16,2 1-3 16,0-1 42-16,0 0 36 15,0 0 2-15,0 0 3 16,0 0 5-16,0 0 0 16,0 0 7-16,0 0 7 15,0 0-35-15,9 2-21 16,8 0 19-16,3 1 1 15,5 0-16-15,3-1-14 16,0-1-14-16,2-1-7 16,-3 0-1-16,-5 0-9 15,-4 0-2-15,-3 0 0 0,-8 0-6 16,0 0 0-16,-6 0 0 16,-1 0 0-16,0 0-1 15,0 0-42-15,0 0-66 16,0 5-99-16,0 2-300 15,-3-3-477-15</inkml:trace>
  <inkml:trace contextRef="#ctx0" brushRef="#br0" timeOffset="62980.81">31014 11456 895 0,'0'0'491'0,"0"0"-412"16,0 0-14-16,0 0 79 15,0 0 5-15,0 0-65 16,31-81-30-16,-23 64-6 16,-2 1-19-16,-2 4 11 15,-2 1-12-15,0 5 0 16,-2 3-10-16,0 1-9 15,0 2-9-15,0 0-1 16,0 10-11-16,0 11 11 16,0 9 0-16,-4 8-1 0,4 5 2 15,0 4 6 1,2-1-6-16,10 0 0 0,0-3 0 16,1-7 1-16,-3-5-1 15,-2-8 1-15,-3-6-1 16,-2-8 1-16,-3-3 0 15,0-3-1-15,-3-3 0 16,-14 0 3-16,-5 0-2 16,-7-2 5-16,-2-6-5 15,0 1-1-15,-1 1 1 16,4-1 0-16,4 3 6 16,6 3-7-16,5 1-1 15,5 0 1-15,7 0-1 0,1 0-7 16,1 4 8-1,16 6 0-15,7 0 2 0,7-1 20 16,8-1 13-16,1 0 10 16,2-5 2-16,-1 0-5 15,-5-3-5-15,-3 0-21 16,-8 0-6-16,-8 0-2 16,-5 0-7-16,-6 0 5 15,-3 0-6-15,-2 0 1 16,1 0-2-16,-1 0-14 15,5 6-86-15,3 1-91 16,-3-3-486-16</inkml:trace>
  <inkml:trace contextRef="#ctx0" brushRef="#br0" timeOffset="63858.46">28511 10146 447 0,'0'0'179'0,"0"0"-75"16,0 0 97-16,0 0 17 15,0 0-5-15,0 0-11 16,0 0-21-16,61-24-3 16,-61 22-23-16,0 0-51 15,-4-1-31-15,-11 1-33 16,-11 1-26-16,-9 1-13 15,-11 0 8-15,-11 0-8 16,-6 10-1-16,-2 0 0 16,0 2 0-16,7 0 2 15,6 0-1-15,10-1-1 16,8 0 1-16,10-5-1 0,8 0 0 16,8-3-10-16,7-2-8 15,1 0-13-15,0 2-19 16,1 0-26-16,5-1-73 15,5-1-99-15,-5 1-91 16,0-2-304-16</inkml:trace>
  <inkml:trace contextRef="#ctx0" brushRef="#br0" timeOffset="64458.58">28038 10112 651 0,'0'0'538'15,"0"0"-409"-15,0 0 30 0,0 0 25 16,0 0-19-16,0 0-67 16,0 0-60-16,0-22-38 15,0 22-3-15,0 13 3 16,-7 7 3-16,-3 9 23 16,-3 9-8-16,0 3-9 15,1 0-3-15,0 1-6 16,5-4 8-16,1-9-8 15,1-7-1-15,2-10 1 16,3-7 0-16,0-5 9 16,0 0 12-16,0-5 24 15,0-13-21-15,0-7-12 16,5-4-5-16,-1-3-5 16,1 1-1-16,-1 0 1 15,-2 3 5-15,-2 3-7 0,0 7 20 16,0 4-6-16,0 7-2 15,-5 6-11-15,-7 1-1 16,-7 3 0-16,-5 12-1 16,-6 4 0-16,2 6 0 15,-2 0 0-15,5-3 0 16,5-2-4-16,7-4 5 16,3-6 1-16,5 0-1 15,5-5-1-15,0-1 0 16,2-1 0-16,14-1-9 15,7-2 8-15,5 0 2 16,6 0 9-16,0 0 2 0,0-2 21 16,-2 0 16-16,-5 2-10 15,-6 0-11-15,-4 0-5 16,-4 0-6-16,-5 2-9 16,-3 1-7-16,-1 1-9 15,-1 2 2-15,0 8-55 16,0-2-133-16,0-1-582 0</inkml:trace>
  <inkml:trace contextRef="#ctx0" brushRef="#br0" timeOffset="66020.66">28898 10079 825 0,'0'0'169'16,"0"0"-93"-16,0 0 40 15,0 0-22-15,0 0-16 16,0 0-37-16,0 0-16 16,40-23 11-16,-28 23-1 15,-2 1 0-15,-1 18-2 16,3 11-5-16,-1 4-8 0,-1 7-4 16,-1 0 48-16,-3 0-35 15,-3-7-18-15,-2-5 0 16,-1-9-9-16,0-8 5 15,0-3-5-15,0-7 5 16,0-2 13-16,0 0 56 16,0-3 17-16,0-13-48 15,0-6-23-15,2-9-13 16,1-1-9-16,3-6 0 16,3 1-2-16,0-2 2 15,3 3-1-15,1 7 0 16,-1 7-10-16,0 9-2 0,-3 9 3 15,-2 4 8-15,-1 9 2 16,3 12 1-16,-1 9 5 16,-1 5 4-16,-1-1-8 15,-1 0-1-15,0-8 0 16,0-6-1-16,-2-6 2 16,-2-6-2-16,1-5 1 15,1-3 5-15,-1 0 1 16,1-1 2-16,1-11-8 15,3-8 0-15,2-6 8 16,2-1-9-16,4-6 0 16,0 1 0-16,1 1 0 15,-2 6 7-15,-1 7-7 16,-4 10-14-16,0 8 4 16,-3 3-3-16,1 20 13 0,1 9 20 15,-4 6-3-15,2 4 1 16,3-1 1-16,-2-3-11 15,2-4-7-15,3-7 1 16,-3-6-2-16,0-5-1 16,-1-5 0-16,4-8-94 15,-5-3-278-15,-1 0-666 0</inkml:trace>
  <inkml:trace contextRef="#ctx0" brushRef="#br0" timeOffset="66411.42">29566 10467 1126 0,'0'0'271'0,"0"0"-196"16,0 0 28-16,0 0 100 15,0 0-38-15,0 0-80 16,92-57-47-16,-74 30-16 15,-6-3 5-15,-3-2-11 16,-4-2-10-16,-3 1 1 16,-2 5-6-16,0 4 0 15,-2 7-1-15,-6 8 0 16,-1 9-1-16,-4 0-9 16,-1 14 9-16,-1 14 1 15,-1 7-1-15,5 6 1 16,3 7 0-16,8-1 0 0,0-1 2 15,5-7-1-15,12-3 7 16,4-7 11-16,0-9-12 16,1-6-7-16,0-7-6 15,1-5 5-15,1-2-71 16,-3-9-250-16,-7-2-682 0</inkml:trace>
  <inkml:trace contextRef="#ctx0" brushRef="#br0" timeOffset="68087.5">29736 10241 882 0,'0'0'295'0,"0"0"-206"15,0 0-24 1,0 0 57-16,0 0 11 0,0 0-53 15,-82 0-27-15,73 0-19 16,-2 0-2-16,4 0 1 16,1 0-1-16,0 0-4 15,0 7-7-15,-1-2 4 16,1 3-2-16,-2 1 5 16,-1 1 3-16,2 2-7 15,-2 3 10-15,3-1 7 16,-1 1-16-16,4 2-5 15,3-1-4-15,0-1-9 16,0-1-1-16,3 1-6 16,5-3 1-16,1 0 1 15,0-2 5-15,1-1-7 0,3-4-7 16,-1 0-1-16,2-2 8 16,4 0 9-16,0-2-2 15,0 0 5-15,-1 3-3 16,-1 1 3-16,-3 2-3 15,1 5 7-15,-4 1-1 16,-2 3-5-16,-2 1 1 16,-1 0-11-16,-2-2 7 15,-1 1 2-15,-2-2 9 16,0 0-3-16,0-3-5 16,-6-1-2-16,-6 0-2 15,-1-3-5-15,-7-2 0 16,-3-1 11-16,-4-3-6 0,-4-1-5 15,-1 0 0-15,2 0 0 16,1 0 0-16,4 0 0 16,5 0 0-16,0 0 0 15,8-1 5-15,2-1-6 16,3 2 0-16,4-1 1 16,1 1-1-16,2 0-1 15,0 0-5-15,0 0 0 16,0 0 0-16,0 0-4 15,0 0-3-15,6 0 11 16,7 0 1-16,5 0-6 16,5 0 7-16,2 0 1 15,3 0 6-15,1-1 4 0,-1-9-11 16,-3 0 1 0,-2-5 6-16,-2 0-1 0,-4-2-2 15,-2-3-3-15,-1 1-1 16,-4 0 6-16,-1 1-6 15,-3 2 1-15,0 1 6 16,-3 3-6-16,-3 1 4 16,0 2 2-16,0 1-1 15,-2 2 0-15,-11 1-6 16,-3 0 0-16,-7 1 0 16,-2 3-1-16,-3-1 1 15,-1 2 0-15,4-2-1 16,2 1-1-16,4-4 2 0,4 0-6 15,2-2-6-15,5-2 11 16,4-1-10-16,4-1-15 16,0 0-3-16,0-3 19 15,7-1-2-15,4 0 11 16,4 1 1-16,-3 0 0 16,2 2-1-16,-1 2 1 15,-1 3 1-15,-1 4-1 16,0 1 0-16,2 2-6 15,1 0 4-15,2 0 1 16,2 2 1-16,1 3 0 16,1 0 0-16,1 0 0 15,-4 0 1-15,-4-5-1 16,-2 2 1-16,-3-2 0 0,-2 0 0 16,-2 0-1-16,1 0 0 15,4 0-9-15,1-6-93 16,1 0-270-16,-3 2-516 0</inkml:trace>
  <inkml:trace contextRef="#ctx0" brushRef="#br0" timeOffset="68365.69">30040 10277 1355 0,'0'0'222'16,"0"0"-136"-16,0 0-12 16,0 0 40-16,0 0-21 15,100-16-54-15,-75 11-25 16,-4 0-7-16,-1 2-7 15,-10 3-40-15,-10 0-184 16,0 0-284-16,-4 8-288 0</inkml:trace>
  <inkml:trace contextRef="#ctx0" brushRef="#br0" timeOffset="68528.52">30018 10430 51 0,'0'0'1505'0,"0"0"-1315"0,0 0-135 16,0 0 24-16,0 0 14 16,111-24-45-16,-78 19-48 15,11 0-3-15,-11 2-239 16,-5-1-569-16</inkml:trace>
  <inkml:trace contextRef="#ctx0" brushRef="#br0" timeOffset="68883.89">30634 10271 1452 0,'0'0'406'16,"0"0"-324"-16,0 0-67 16,0 0 4-16,0 0 41 15,100-20-15-15,-63 18-17 0,-1 1-8 16,0 1-7-16,-2 0-12 15,-4 0 10-15,-6 0-11 16,-8 0-25-16,-10 0-139 16,-6 0-196-16,0 0-414 0</inkml:trace>
  <inkml:trace contextRef="#ctx0" brushRef="#br0" timeOffset="69117.08">30808 10115 1258 0,'0'0'562'15,"0"0"-498"-15,0 0-64 0,0 0 0 16,0 0 35-16,0 0 40 16,0 80-7-16,2-51-35 15,1 1-14-15,-2-2-6 16,-1-2-10-16,2-4-3 15,-1 0 0-15,4-2-149 16,0-3-335-16,0-6-443 0</inkml:trace>
  <inkml:trace contextRef="#ctx0" brushRef="#br0" timeOffset="69436.53">31095 10253 1363 0,'0'0'343'0,"0"0"-242"16,0 0 22-16,34-80 0 15,-19 54-24-15,-2 2-27 16,1 2-44-16,-4 3-10 16,-1 4-17-16,-2 4 5 15,-4 5-5-15,-1 3-1 16,-2 3-1-16,0 0-13 15,0 10 14-15,0 10 0 16,-3 12 7-16,-3 6-5 16,0 5-1-16,2 2 7 0,2-2-1 15,2-3-7 1,0-3-1-16,0-8-13 0,0-5-113 16,9-10-161-16,1-6-286 15,0-8-678-15</inkml:trace>
  <inkml:trace contextRef="#ctx0" brushRef="#br0" timeOffset="69686.55">31517 10009 1064 0,'0'0'655'0,"0"0"-589"16,0 0-44-1,0 0-9-15,-33 114 81 0,21-61 12 16,-1 8-30-16,-1 3-15 16,1 1-27-16,1-6-17 15,0-4-16-15,2-7 1 16,4-8-2-16,2-8-30 16,4-6-148-16,2-12-223 15,9-9-489-15</inkml:trace>
  <inkml:trace contextRef="#ctx0" brushRef="#br0" timeOffset="70030.27">31642 10389 1181 0,'0'0'671'16,"0"0"-572"-16,0 0-32 16,0 0 11-16,0 0-21 15,0 0-35-15,0 0-20 16,93-28-1-16,-71 28 0 15,-1 0 5-15,-8 0-6 16,-1 6-1-16,-7 1-8 16,-5 3-23-16,0 4 32 15,-21 5 18-15,-8 0-5 16,-5 4 2-16,-2-1-6 16,5 0 13-16,6-3-4 15,7-2 1-15,12-1-13 16,6-3 0-16,0-2-5 0,18 0 33 15,8-2-12 1,7-4 2-16,3 0-10 0,1-5-6 16,1 0-8-16,-3 0-6 15,4-9-83-15,-7-1-168 16,-9 2-735-16</inkml:trace>
  <inkml:trace contextRef="#ctx0" brushRef="#br0" timeOffset="72740.85">2787 13409 929 0,'0'0'337'15,"0"0"-227"-15,0 0 35 16,0 0 47-16,0 0-60 0,0 0-69 16,0 0-19-16,0-1 13 15,0-1 3-15,0-2-19 16,5 1-15-16,1-4-5 15,3 1-9-15,3-1-5 16,-2-2-1-16,5 2-6 16,-3-1 1-16,6 3-2 15,-3 1 1-15,1 2-1 16,2 1 0-16,0 1 1 16,-1 0-1-16,-1 0 0 15,-4 3 1-15,1 3-1 16,-4 0-5-16,-3-1 5 0,-1 1-8 15,-5 0 9 1,0 5 6-16,0 2 0 16,-9 4-6-16,-5 0 0 0,-4 3 0 15,-1 2 1-15,1-3-1 16,0 1 0-16,0 0 0 16,0-3 1-16,3 0 0 15,-1-2-1-15,7-3 0 16,1-4 1-16,1-2 0 15,6-3-1-15,-1-1 0 16,2-2-1-16,0 1 0 16,0-1-7-16,0 0 2 15,6 0 5-15,6 0 1 0,3 0 0 16,6-1 24 0,1-8 10-16,3 0 6 0,-2-2-11 15,-1 5-18-15,-4 0-11 16,0 4-1-16,-2 2 1 15,-2 0-29-15,11 4-73 16,-7 6-205-16,0 1-512 0</inkml:trace>
  <inkml:trace contextRef="#ctx0" brushRef="#br0" timeOffset="72982.03">3238 13624 1311 0,'0'0'249'0,"0"0"-184"15,0 0 115-15,0 0-13 16,31 80-59-16,-20-51-52 16,-4-1 6-16,-2-1-24 15,0 0-20-15,-3-3-17 16,-1-2 5-16,1-3-6 15,-1 1-62-15,1-4-195 16,-2-6-458-16</inkml:trace>
  <inkml:trace contextRef="#ctx0" brushRef="#br0" timeOffset="73798.32">3633 13486 1500 0,'0'0'270'0,"0"0"-183"16,0 0 50-16,0 0-14 0,0-78-72 15,0 57-34-15,3 0 8 16,-3-1 6-16,0 6-5 16,0 0-4-16,0 1-8 15,0 6-2-15,0-1-1 16,0 3-5-16,0 2-4 15,0 2-1-15,0 0 0 16,0 3 6-16,0 0-7 16,0 0-1-16,0 0 0 15,0 0-11-15,0 0-1 16,0 0-2-16,0 0 1 16,0 6 7-16,6 5 7 15,-1 5 0-15,2 3 1 0,2 5 9 16,1 4-8-16,-2 2-1 15,2-1 0-15,1 3 1 16,-4-4-1-16,-2-3 1 16,-1-1-1-16,-1-5 0 15,0 1 0-15,-3-8-1 16,0-2 0-16,0-5 0 16,0 0-5-16,0-3 5 15,-3 0-9-15,-9-2-1 16,-1 0-5-16,-5 0 13 15,4 0 1-15,-3 0 1 16,0-2-2-16,5 1 2 16,2 0 0-16,2-1 1 0,1 2-1 15,4 0 1-15,3 0 14 16,0 0-9-16,0 0-6 16,0 0 1-16,0-1 11 15,0 1-12-15,0 0-12 16,6-2-18-16,6 1 30 15,3-1 0-15,4-3 29 16,6-1-4-16,-1 1-5 16,2-1-8-16,-2 1-10 15,-4 2-2-15,-3 2-24 16,-1 1-53-16,-2 0-100 16,-4 0-352-16,-1 2-931 0</inkml:trace>
  <inkml:trace contextRef="#ctx0" brushRef="#br0" timeOffset="74056.36">3940 13643 1220 0,'0'0'210'15,"0"0"-111"-15,0 0 128 16,27 78-28-16,-21-51-92 16,0 1-35-16,-1-2-45 15,-2-3-11-15,-2-1-4 0,1-3-7 16,-1-5-5-16,3-2-86 16,-1-4-392-16,-1-8-816 0</inkml:trace>
  <inkml:trace contextRef="#ctx0" brushRef="#br0" timeOffset="74800.23">4382 13399 1124 0,'0'0'646'15,"0"0"-552"-15,0 0 7 16,0 0 17-16,0 0-26 15,0 0-61-15,0 0-18 16,46-7 21-16,-19 7 6 16,0 0-2-16,-3 0-4 15,4 0-20-15,-1 0-14 16,-3 0 0-16,4-3-60 0,-6 1-134 16,-5-2-554-16</inkml:trace>
  <inkml:trace contextRef="#ctx0" brushRef="#br0" timeOffset="75360.69">4758 13358 1088 0,'0'0'301'0,"0"0"-240"15,0 0 19-15,0 0 137 16,0 0-83-16,0 0-87 15,0 0-26-15,58-65-10 0,-52 45-2 16,-3 1-3 0,-3-1 15-16,0 5 24 0,0 3 18 15,0 3-19-15,0 4-20 16,0 1-12-16,0 4-12 16,0 0 0-16,0 0-1 15,0 16-13-15,0 8 14 16,0 8 0-16,0 9 6 15,9 4-5-15,4 5 0 16,1-2 8-16,0-3 3 16,-3-4-5-16,0-7-1 15,-3-7 1-15,-5-7-5 16,-3-3-1-16,0-8 1 16,0-1 4-16,-14-3-5 15,-5-3 8-15,-4-2-7 0,-3 0-1 16,-2 0 7-16,4 0-6 15,3-5-1-15,5 0 0 16,4 2 1-16,5 0-2 16,4 1 8-16,1 2 10 15,2-1-5-15,0 0-13 16,0-1-2-16,9 0 2 16,7 2 18-16,7-3 4 15,8 0-4-15,3 0 6 16,5-2-12-16,1 2-12 15,-1-2-10-15,8 2-75 16,-12 2-149-16,-5 1-516 0</inkml:trace>
  <inkml:trace contextRef="#ctx0" brushRef="#br0" timeOffset="75558.28">5180 13629 1200 0,'0'0'286'16,"0"0"-43"-16,0 0-22 16,21 94-23-16,-14-67-75 15,-1 2-54-15,-1-5-48 16,-2-2-14-16,-2 2-7 16,-1 3-17-16,0-6-139 0,0-2-498 15</inkml:trace>
  <inkml:trace contextRef="#ctx0" brushRef="#br0" timeOffset="76024.59">5675 13333 1145 0,'0'0'690'16,"0"0"-633"-16,0 0-49 15,0 0-8-15,0 0 73 0,0 0 7 16,88 0-30-16,-52 0-10 15,0 0-6-15,-2-1-18 16,-4-5-8-16,-3 1-8 16,-8 0-19-16,-5 1-104 15,-4 1-207-15,-9 1-466 0</inkml:trace>
  <inkml:trace contextRef="#ctx0" brushRef="#br0" timeOffset="76248.23">5829 13199 1652 0,'0'0'257'16,"0"0"-188"-16,0 0-53 0,0 0 66 16,0 0 40-16,3 92-48 15,4-57-24-15,2 1-15 16,-3-4-18-16,0-4-16 15,2-5 0-15,-1-4-1 16,3-2-48-16,-2-5-136 16,1-7-390-16</inkml:trace>
  <inkml:trace contextRef="#ctx0" brushRef="#br0" timeOffset="76644.45">6167 13302 1114 0,'0'0'506'0,"0"0"-424"16,0 0 16-16,2-73 1 15,-1 51 14-15,1 2-41 16,-2 4-43-16,3 4-10 16,-3 5 9-16,0 6-12 15,0 1-16-15,0 3-15 16,0 14 15-16,0 8 14 0,0 9 3 16,0 9 3-16,0 3 27 15,0 4 0-15,0-3-1 16,0 1-16-16,0-4-11 15,0-6-10-15,0-5-8 16,0-8-1-16,0-5 0 16,0-6-46-16,0-11-92 15,0-3-396-15,4 0-399 0</inkml:trace>
  <inkml:trace contextRef="#ctx0" brushRef="#br0" timeOffset="76924.47">6430 13230 1077 0,'0'0'585'16,"0"0"-519"-16,0 0-44 15,0 0 62-15,0 104 69 16,0-49-67-16,0 6 19 15,0 4-9-15,-3 3-13 16,-2-3-39-16,0-6-22 16,0-5-11-16,2-10-11 15,3-7 0-15,0-8-1 16,0-6-71-16,3-13-75 16,6-6-194-16,-2-4-517 0</inkml:trace>
  <inkml:trace contextRef="#ctx0" brushRef="#br0" timeOffset="77342.97">6600 13542 1360 0,'0'0'205'16,"0"0"-203"-16,0 0-2 0,0 0 40 16,0 0 37-16,85-37-52 15,-58 35-15-15,-5 2 3 16,-1 0 31-16,-6 0 30 16,-6 8 10-16,0 3 7 15,-8 4 6-15,-1 4-53 16,-1 4-18-16,-14 1-5 15,-2 2-11-15,-2-1-4 16,7-4 5-16,0-6 14 16,6-1 4-16,6-7-9 15,0-2-6-15,2 0-2 16,15-3 40-16,6-2-6 16,7 0-22-16,3-2-19 0,4-12-5 15,-3 0 0-15,-1-3-28 16,9-13-59-16,-11 7-110 15,-7-3-190-15</inkml:trace>
  <inkml:trace contextRef="#ctx0" brushRef="#br0" timeOffset="77651.8">6877 13155 751 0,'0'0'292'15,"0"0"-75"-15,0 0-12 16,79 34 12-16,-50-10-76 16,-1 7-44-16,2 10-18 15,-3 7 29-15,-5 8 31 16,-5 7-53-16,-7 2-19 15,-10 2-7-15,0 2-27 16,-9-6-15-16,-9 0-17 16,-6-6 5-16,2-5-6 15,-11 8-30-15,8-13-100 16,1-9-224-16</inkml:trace>
  <inkml:trace contextRef="#ctx0" brushRef="#br0" timeOffset="96752.43">12050 8318 629 0,'0'0'348'16,"0"0"-228"-16,0 0-47 16,0 0-1-16,0 0-8 15,0 0 15-15,0-10-16 16,0 10-14-16,0 0 2 15,0 0 3-15,0 0 0 16,0 0 0-16,0 0 0 16,0 0-28-16,0 0-26 15,0 9 9-15,0 6-6 0,0 8 4 16,0 8 6-16,0 5-12 16,8 7 0-16,5 3 0 15,2 5-1-15,4 0 0 16,1 0 0-16,2-5 0 15,2-5 0-15,1-7 0 16,2-10-6-16,1-5 6 16,2-7-2-16,3-5 1 15,0-6-8-15,3-1 9 16,0-1-9-16,4-11 9 16,4-4 8-16,3-1-7 15,5 0 6-15,0-3-7 0,0 1 1 16,2-1-1-1,1 1 1-15,5 0 0 0,6 0 0 16,3-1 0-16,3 1 1 16,13-5-1-16,15-3 0 15,15-2 0-15,4 2-1 16,-11 4-1-16,-22 9-16 16,-24 7-23-16,-16 3-12 15,-8 2 20-15,4 2 11 16,1 0 12-16,-1 0 8 15,-7 0 0-15,-10 4 0 16,-6 2-8-16,-7 1 3 16,-6 2 5-16,-4-4 1 0,-2-1 10 15,0-1 54 1,0-3 3-16,0 0-28 0,0 0 14 16,1 0-9-16,5 0-28 15,3-3-14-15,5-4-1 16,8 1 0-16,6 0 0 15,7 2 0-15,6 2-1 16,7 2 2-16,4 0-1 16,6 9 1-16,3 10 8 15,2 4-4-15,0 5-3 16,-2 0-2-16,-1-3 11 16,-2-3-11-16,-2-8 15 15,2-6 14-15,-2-8-1 16,1 0-10-16,1-13-10 15,0-11-8-15,0-9 1 0,2-6-2 16,-2-7 0-16,0-2-47 16,0-1-18-16,-3 3 27 15,-5 6 13-15,-9 5 17 16,-6 9 8-16,-14 9 8 16,-5 7 25-16,-8 5 16 15,-4 3-21-15,1 2-2 16,-1 0-13-16,0 0-12 15,1 0 1-15,-1 0-1 16,2 0-1-16,6-3-22 16,-4-2-129-16,-2-2-360 0</inkml:trace>
  <inkml:trace contextRef="#ctx0" brushRef="#br0" timeOffset="97962.68">12465 8249 692 0,'0'0'266'16,"0"0"-69"-16,0 0-47 15,0 0 0-15,0 0-14 16,0 0-28-16,0 0-20 16,1-2-1-16,-1 2 3 15,2 0-14-15,-2 0-13 16,0 0-6-16,0 0-9 16,0 0-14-16,0 0-11 15,0 0-6-15,0 0-6 16,1 0 1-16,-1 2-10 15,2 2 7-15,1 5 2 16,3 6-3-16,1 11 2 16,5 9-2-16,6 22-7 0,12 30 11 15,10 40-3-15,0 15 4 16,-4-3 3-16,-11-32-8 16,-8-41-7-16,-8-23 13 15,-2-12 2-15,2-2 24 16,0-1 12-16,0-4-1 15,-4-10-26-15,-2-6-4 16,0-7-9-16,-2-1 1 16,1 0 13-16,-1 0-1 15,2 0-13-15,-3 0-6 16,0 0-6-16,0 0 0 16,0 0-5-16,0 0-29 15,0 0-49-15,0-6-41 0,0-8-49 16,0 0-74-16,-9 1-486 15</inkml:trace>
  <inkml:trace contextRef="#ctx0" brushRef="#br0" timeOffset="98383.59">12412 9082 130 0,'0'0'1052'0,"0"0"-876"16,0 0-105-16,0 0 38 16,0 0 53-16,0 0-41 15,0 0-61-15,-1 3-22 16,1-1-8-16,1 1 5 15,7 3-10-15,5 2 24 16,7 3 10-16,7 5-23 16,7 0-7-16,6 3 1 15,2 0-5-15,3 0 0 16,-2 0-7-16,-7-4-8 16,-5-1-4-16,-6-3-5 15,-5-5 0-15,-8 0 5 16,-6-5-6-16,-3 2 1 0,-2-3-1 15,-1 0 0-15,0 0-30 16,0 0-47-16,0-8-80 16,-3-9-235-16,-1-2-633 0</inkml:trace>
  <inkml:trace contextRef="#ctx0" brushRef="#br0" timeOffset="98758.14">12878 8940 848 0,'0'0'231'0,"0"0"-152"16,0 0 11-16,0 0 109 15,0 0-29-15,0 0-74 16,0 0-39-16,-6 41-13 15,0-15 16-15,-2 6 6 16,-2 4 4-16,3 6-17 16,-4 1-12-16,4 3-6 15,1-5 17-15,0-3-23 16,1-9-3-16,2-7 8 16,2-5-11-16,-1-9 10 15,2-4-1-15,0-2-17 16,0-2-9-16,0 0-5 15,0 0 23-15,0 0-24 16,0 0-16-16,0 0-44 0,0 0-49 16,0-4-169-16,-3 1-437 0</inkml:trace>
  <inkml:trace contextRef="#ctx0" brushRef="#br0" timeOffset="99530.3">12156 9704 515 0,'0'0'905'0,"0"0"-716"16,0 0-58-16,0 0 25 16,0 0 5-16,0 0-72 15,0 0-64-15,-1 5-16 16,1-4-3-16,7 0-4 0,3 2 12 16,7 1 14-16,1-1 9 15,7 0-11-15,3-1-12 16,5-2 17-16,2 0 3 15,-1 0-9-15,-1 0 2 16,-5 0-9-16,-3 0 2 16,-5 0-2-16,-8 0-1 15,-5 0-4-15,-1 0 8 16,-5 0 16-16,-1 0 5 16,2 0-1-16,-2 0 2 15,0 0-4-15,0 0-10 16,1 0-7-16,-1 0-13 15,0 0-9-15,0 0 1 16,0 0 0-16,0 0-1 0,0 0-1 16,0 0-42-16,0 0-60 15,0 0-58-15,0-3-82 16,2-4-424-16</inkml:trace>
  <inkml:trace contextRef="#ctx0" brushRef="#br0" timeOffset="100468.49">12717 9716 1007 0,'0'0'630'0,"0"0"-516"16,0 0-20-16,0 0 17 15,0 0 12-15,0 0-48 16,0 0-47-16,0-55-12 16,-2 38 12-16,2 0 17 15,0-3-11-15,0 1-14 16,0-1-5-16,0 1-4 15,0 2-10-15,0 0-1 16,0 8 1-16,0-1 1 0,0 6-1 16,0 1-1-16,0 3 8 15,0 0-8-15,0 0-1 16,0 0 0-16,0 0-6 16,0 0 0-16,0 0-4 15,0 10 11-15,3 3 0 16,0 1 0-16,2 4 1 15,-2 2 0-15,1 3 5 16,2 5-5-16,3 3-1 16,-1 5 1-16,2 1 5 15,-1 1-5-15,0-1 0 16,3-3-1-16,-2-3 0 16,1-2 0-16,-1-6 7 0,-2 0-6 15,-2-6-1 1,-2-1 0-16,-1-3 1 0,-1-4-1 15,-2-1 0-15,0-2-1 16,0-2 0-16,0 0-4 16,-2-1 5-16,-7-3 14 15,-3 0-8-15,-3 2-6 16,-1-2-4-16,-4 0 4 16,3 1 3-16,2 1 7 15,1 0-2-15,4 1-1 16,1-1-6-16,3 3 1 15,2-5 4-15,1 2 0 0,3-2-6 16,0 0-9 0,0 0-12-16,0 0 21 0,0 0 19 15,0 0-19-15,0 0-1 16,3 0-8-16,7 0 9 16,5 0 6-16,7-2 7 15,5-3 2-15,4 0 0 16,2 1-4-16,0 1 4 15,0 0 0-15,-3-1-3 16,-7 1 3-16,-2 2-2 16,-9 1 14-16,-4 0 7 15,-5 0 2-15,-2 0-6 16,1 0 0-16,-2 0-13 16,0 0-9-16,0 0-8 15,0 0 0-15,1-4-33 0,3-6-65 16,7-31-72-16,-2 1-105 15,3-7-945-15</inkml:trace>
  <inkml:trace contextRef="#ctx0" brushRef="#br0" timeOffset="101077.27">13786 8444 312 0,'0'0'118'0,"0"0"-69"0,0 0 38 15,0 0 34-15,0 0-11 16,0 0-11-16,0 0 23 16,17-13-5-16,-16 13 3 15,-1 0-16-15,2 0-18 16,-1 0 3-16,2 8 30 16,3 6-30-16,0 3-19 15,4 10-10-15,1 4 7 16,1 11-15-16,0 3 0 15,0 9 1-15,-1 6-9 16,-1 2-13-16,-1-1-10 16,-3-7-11-16,1-10 6 15,-3-8-2-15,-1-12-7 0,0-9 2 16,-1-6-2-16,-1-4-7 16,1-5 0-16,-2 0-25 15,0 0-76-15,0 0-196 16,0-3-262-16</inkml:trace>
  <inkml:trace contextRef="#ctx0" brushRef="#br0" timeOffset="101523.5">13757 9017 986 0,'0'0'829'0,"0"0"-715"16,0 0-112-16,0 0 11 16,0 0 51-16,0 0 34 0,0 0-49 15,107 70-22-15,-79-51-1 16,3-2 26-16,-4-2-15 15,-3-2-18-15,0-4-9 16,-2 0-9-16,-1-4-1 16,-1-5-57-16,4-2-103 15,-5-10-149-15,-6-4-413 0</inkml:trace>
  <inkml:trace contextRef="#ctx0" brushRef="#br0" timeOffset="101709.95">14173 8857 1292 0,'0'0'540'16,"0"0"-364"-16,0 0-69 15,0 0-41-15,0 0 17 16,-17 99-37-16,13-55-11 16,-1 1-23-16,1 2-5 15,-2-4-7-15,-9 12-40 16,3-10-135-16,-1-11-434 0</inkml:trace>
  <inkml:trace contextRef="#ctx0" brushRef="#br0" timeOffset="102466.65">13925 9509 1187 0,'0'0'534'0,"0"0"-474"16,0 0-37-16,0 0 33 15,0 0 95-15,0 0-97 16,0 0-40-16,-33 26-2 16,21-7 21-16,2 3 12 0,-1 2-15 15,1 5-2-15,1 2 10 16,4 3 7-16,4 1-11 15,1 2-9-15,3 0-3 16,14-1 2-16,6 0-2 16,7-4-1-16,6-5-12 15,2-5-9-15,3-8 1 16,1-6 0-16,1-6 5 16,-3-2-5-16,-2-11 8 15,-2-11 2-15,-7-8 3 16,-3-9 3-16,-7-4 4 15,-9-3-13-15,-8-3 4 16,-2-1-4-16,-3 3-1 0,-15 5 7 16,-8 5 14-16,-6 5 12 15,-7 3 24-15,-3 8-3 16,-1 6-31-16,-3 6-29 16,2 9-1-16,3 0-45 15,3 11-3-15,4 9-56 16,4 9-55-16,8-5-86 15,8-2-684-15</inkml:trace>
  <inkml:trace contextRef="#ctx0" brushRef="#br0" timeOffset="103014.54">15533 8262 1048 0,'0'0'368'16,"0"0"-242"-16,0 0-8 16,0 0-17-16,0 0 45 15,0 0-19-15,0 0-56 16,0 27-45-16,4-3 23 16,5 10 0-16,3 8 3 15,0 8 7-15,0 3-19 0,1 3-9 16,0 2-13-16,0-3-12 15,-3-1-6-15,1-4 0 16,-1-4-49-16,-1-5-73 16,-4 0-135-16,-4-12-303 15,-1-9-445-15</inkml:trace>
  <inkml:trace contextRef="#ctx0" brushRef="#br0" timeOffset="103272.45">15426 8857 1041 0,'0'0'259'0,"0"0"-160"0,0 0 24 16,0 0 27-16,0 0 21 15,0 0-45-15,0 0-13 16,85 51-41-16,-47-32-25 15,4-2-23-15,-2 0-17 16,-1-5-1-16,-1-4-6 16,-4-6-11-16,1-2-79 15,-6-11-160-15,-10-5-345 0</inkml:trace>
  <inkml:trace contextRef="#ctx0" brushRef="#br0" timeOffset="103459.7">15870 8707 1356 0,'0'0'560'0,"0"0"-451"0,0 0-32 15,0 0-32-15,0 0 20 16,-28 98 0-16,23-59-33 16,2 3-14-16,1 2-18 15,-2-2-10-15,0 8-76 16,-2-9-195-16,-2-7-502 0</inkml:trace>
  <inkml:trace contextRef="#ctx0" brushRef="#br0" timeOffset="104260.68">15139 9689 1190 0,'0'0'580'16,"0"0"-475"-16,0 0-51 16,0 0 37-16,0 0 40 15,0 0-25-15,0 0-45 16,0 5-26-16,0-5-17 16,0 0-5-16,0 2 2 15,6-1 0-15,2 1-3 16,5 3 19-16,3-2-9 15,7 1-10-15,2-1-10 16,5-3-1-16,1 0 8 0,0 0-8 16,1-2 0-16,-4-4 1 15,0-3 4-15,-5 1-6 16,-1-1 6-16,-4 2 3 16,-3 2 5-16,-2 0 0 15,-3 3-6-15,-4 1-8 16,-3 1 1-16,-2 0-1 15,-1 0-2-15,0 0-5 16,0 0-29-16,0 0-59 16,0-6-72-16,-3 0-212 15,-4-2-694-15</inkml:trace>
  <inkml:trace contextRef="#ctx0" brushRef="#br0" timeOffset="104540.63">15294 9499 1101 0,'0'0'578'16,"0"0"-495"-16,0 0-58 16,0 0 82-16,-4 88 88 15,5-51-61-15,11 7-50 16,1 2-7-16,0 2 0 15,-1-2-8-15,-1-3-16 16,-2-6-21-16,-1-8-21 16,-3-7-3-16,-1-5-8 0,0-8-9 15,1-6-76-15,2-3-89 16,-1-12-111-16,1-5-544 0</inkml:trace>
  <inkml:trace contextRef="#ctx0" brushRef="#br0" timeOffset="104996.28">15962 9478 1405 0,'0'0'308'16,"0"0"-222"-16,0 0-59 16,0 0 93-16,0-73 39 15,0 53-85-15,0 0-41 16,0-1 11-16,0 1 12 16,0 1-6-16,0 0-27 15,0 6-13-15,0 3 0 16,0 1-4-16,0 4-5 15,0 5 1-15,0 0-2 16,0 0 1-16,0 0-1 0,0 17-1 16,0 13-6-1,2 13 7-15,9 23 6 0,6 20-6 16,-3-6 7-16,1-7 1 16,-6-13 14-16,-3-17 5 15,2-1 10-15,0 1-4 16,-1-14-10-16,1-9-14 15,-1-9-9-15,-4-10-37 16,-3-5-100-16,0-11-159 16,-11-1-1289-16</inkml:trace>
  <inkml:trace contextRef="#ctx0" brushRef="#br0" timeOffset="121221.55">25318 13225 367 0,'0'0'538'16,"0"0"-379"-1,0 0-37-15,0 0-5 0,0 0-18 16,0 0 64-16,-2 1-78 15,2-1-47-15,0 0-20 16,3 0-5-16,3 0-13 16,6 0 1-16,6 0 10 15,10 0 3-15,10 0 2 16,12 0-4-16,21 0-11 16,25 0 7-16,27-1-1 15,8-3-7-15,-1 0 1 16,-8-3 2-16,-10 1-3 15,1-2 1-15,2-1 0 0,2-2 5 16,-6 4-6-16,-6 3 1 16,-4-2-1-16,-5 2 0 15,-1 1 0-15,2 1 1 16,3 0 1-16,-3 2-1 16,0 0 8-16,-2 0 4 15,2 0-4-15,8 0-8 16,2-1 0-16,5-14 5 15,1-7 1-15,-1-4-6 16,2-4 5-16,-7-1-4 16,-6-2-1-16,-5-1-1 15,-7 3 1-15,-1-1 0 0,-16 6 0 16,-12 9 0 0,-13 8 0-16,-8 6 0 0,6 3 1 15,0 0-1-15,5 4 0 16,-6 13 0-16,0 4 10 15,-2 4 0-15,4 0 13 16,2-1 1-16,3-2-6 16,2-1-10-16,3-6 1 15,4-4-4-15,1-5-6 16,5-6 1-16,12 0 0 16,18-12 5-16,20-13-4 15,5-3-1-15,-8 1-1 16,-23 7 0-16,-29 11 0 15,-15 6 0-15,-3 3 0 16,5 0 1-16,7 8-1 0,9 7 0 16,1 2 2-1,3 1-1-15,-1-5 0 0,3-2 0 16,1-6 7-16,14-5-7 16,12-5 1-16,14-14 4 15,4-7-5-15,-21 1 1 16,-22 5 0-16,-25 4-2 15,-3 2 6-15,5-1-6 16,3 0 0-16,5 2-1 16,-9 5 0-16,-4 6 1 15,-5 2-1-15,-2 4 1 16,1 11-1-16,2-1 1 16,0 3 0-16,4-2 0 0,5-5 4 15,1-3-4 1,4-5 0-16,1-2 0 0,1 0 6 15,-1 0-6-15,-2 0 1 16,-2-5-1-16,4 1 1 16,5-1-1-16,17 0 0 15,20 1 0-15,18 0 1 16,3 2-1-16,-20 2 1 16,-26 0 18-16,-23 0 14 15,-5 0-13-15,8 5-12 16,6 0-8-16,24 2 0 15,-18-2-39-15,-16-2-498 0</inkml:trace>
  <inkml:trace contextRef="#ctx0" brushRef="#br0" timeOffset="123098.27">25955 13861 575 0,'0'0'365'0,"0"0"-245"16,0 0-81-16,0 0 80 15,0 0 5-15,0 0 13 16,0 0-51-16,-36-32 29 15,33 25-60-15,0 1 18 16,0 0 47-16,0 1-73 16,0-1-25-16,2-2-3 15,-1 0-13-15,2-1 7 16,0-3-12-16,0 0 0 16,0 2 0-16,0 0 0 0,0 4-1 15,5-2-1-15,5 1 1 16,-1-1 0-16,4 0-1 15,4-1 1-15,0 4 1 16,5-1-1-16,4 4 0 16,3-1 0-16,2 3 0 15,0 0 0-15,1 0 1 16,-3 4-1-16,-2 3 0 16,-3 1 1-16,-2 1-1 15,-5 1 0-15,-1-2-1 0,-4 2 1 16,-1-1 0-1,-4-2 0-15,-2 1-1 0,-2-2-5 16,-3 1-4-16,0 0-9 16,0 1-21-16,0 1 24 15,-3 2-1-15,-9 1 9 16,1 0-25-16,-2 2-13 16,-5 1 45-16,-1 0 0 15,-1 1 0-15,-5 4-24 16,-2-3-16-16,-1 4 2 15,-2-1 27-15,0 0 6 16,2 2 6-16,2-1 0 16,4 0-1-16,1-1 0 15,3-1 0-15,5 3-5 16,3-3 6-16,2 1-1 0,3 1 1 16,1-1 1-16,2-3-1 15,1-1-14-15,1-1 13 16,0-3 1-16,0-2-2 15,0-1 1-15,3-5-11 16,1-1 12-16,2-3 10 16,1 0-4-16,1 0-5 15,1-11 8-15,3-2-9 16,-2-1 0-16,1 1-12 16,-1 2 2-16,-1 2 0 15,0 4 8-15,0 2 1 16,2 3-8-16,-1 0 9 15,5 0 0-15,0 5 0 16,4 4 1-16,2 2 12 16,5-1 3-16,0-1 9 0,4-4 4 15,3-3 2-15,0-2-3 16,0 0 1-16,-2 0-7 16,-2-7-5-16,-6-5-3 15,-4-1-7-15,-3-1-6 16,-3 1-1-16,-3-10-7 15,-4 6-202-15,-1 1-621 0</inkml:trace>
  <inkml:trace contextRef="#ctx0" brushRef="#br0" timeOffset="124036.52">26605 13946 694 0,'0'0'182'0,"0"0"-132"15,0 0-22-15,0 0 97 16,0 79 49-16,7-38-51 16,2 20-49-16,3 26-7 15,3 23 12-15,-1 7-21 0,-1-5-19 16,-1-15-18-16,-3-27-20 15,0-14 0-15,-2-16 0 16,-1-4 1-16,2 2 4 16,2 1-6-16,-1-1-22 15,-1-8-51-15,-1-10-46 16,-4-10-222-16,-2-9-320 0</inkml:trace>
  <inkml:trace contextRef="#ctx0" brushRef="#br0" timeOffset="124486.56">26466 14122 1033 0,'0'0'230'0,"0"0"-169"16,0 0-39-16,0 0 21 15,0 0 37-15,0 0-3 16,88-52-32-16,-54 44 21 16,4 0 4-16,5 4-18 15,-1 4-18-15,-2 0-2 0,2 0-10 16,-6 12-4-1,-5 9-7-15,-7 5 7 0,-8 5 23 16,-8 8 15 0,-8 0-13-16,0 1-15 0,-15 2-16 15,-12-2-3-15,-6-4-8 16,-4-4 4-16,-8-4-4 16,2-6 5-16,-2-7-6 15,6-5-1-15,5-6 1 16,6-4-13-16,7 0-22 15,6-1-84-15,6-12-71 16,3 3-168-16,6-1-520 0</inkml:trace>
  <inkml:trace contextRef="#ctx0" brushRef="#br0" timeOffset="125808.49">27117 14325 1549 0,'0'0'335'0,"0"0"-245"16,0 0-71-16,0 0 32 16,0 0-1-16,0 0-31 15,0 0-14-15,0-1-4 0,10 2-1 16,2 14 0-1,9 6 14-15,1 4 4 0,8 5-2 16,4-2-2-16,-1-2 0 16,-2-1-8-16,-1-8-5 15,-3 0-1-15,-7-3 0 16,-4-4-21-16,-6-4-101 16,-5-3-199-16,-4 0-271 15,-1-3-261-15</inkml:trace>
  <inkml:trace contextRef="#ctx0" brushRef="#br0" timeOffset="126192.51">27428 14291 872 0,'0'0'284'0,"0"0"-205"16,0 0-27-16,0 0 82 15,0 0 24-15,0 0-69 16,0 0-38-16,0 25 66 16,0 9 13-16,0 24-49 0,-2 20-31 15,-3 25 3-15,0 4-12 16,4-6-4-16,-1-23-11 15,2-27-8-15,0-15-7 16,0-8-4-16,0 0-6 16,0-2 13-16,0-1-5 15,5-10-3-15,-4-4 1 16,3-6-7-16,-3-4-13 16,-1-1-32-16,4-6-80 15,-2-9-202-15,-2-3-665 0</inkml:trace>
  <inkml:trace contextRef="#ctx0" brushRef="#br0" timeOffset="127250.99">27409 13593 1144 0,'0'0'271'0,"0"0"-155"15,0 0 49-15,0 0 7 16,0 0-43-16,0 0-69 15,0 0-29-15,4-56 19 16,-2 41-6-16,-1 1-11 16,1 0-10-16,-1 1-1 0,1 4-11 15,0-1-2-15,-2 6-3 16,1-2-5-16,-1 4 4 16,0-1-5-16,0 3 0 15,0 0 2-15,0 0-2 16,0 0-7-16,0 0-5 15,0 0 2-15,0 0-12 16,0 9 1-16,0 8 21 16,0 7 1-16,0 8 0 15,0 7 0-15,0 5 4 16,4 6-4-16,4 2-1 16,1 2 0-16,-2-3 0 15,3-6 1-15,-2-7 1 16,-2-11-2-16,-1-8 0 15,-2-7 2-15,-2-7-1 0,2-2 5 16,-3-1-5-16,0-2 12 16,0 0 8-16,0 0 6 15,0 0 11-15,0 0-1 16,-6-6-16-16,-4-3-21 16,-3-2 0-16,-1 3-16 15,0 1-20-15,-2 4 24 16,2 1 6-16,-2 2-8 15,4 0 6-15,0 0-7 16,3 1 4-16,2 4 3 16,2 3 8-16,4-5-6 15,-1 3-2-15,2-2 7 16,0 0-21-16,0-1 4 0,0 0-4 16,6-2 7-16,6 1 15 15,6-2 0-15,2 0 13 16,5 0-11-16,2 0 13 15,1-2 11-15,-1-2-13 16,0 4 5-16,-4 0-2 16,-4 0-10-16,-6 0 0 15,-4 0 0-15,-5 0 12 16,-1 0 7-16,-3 0 0 16,0 0-4-16,0 0 10 15,0 0 8-15,0 0-9 16,0 0-10-16,0 0-18 0,0 0-2 15,-1 0-18-15,-10 0-21 16,-30 0-50 0,2 0-177-16,-6 2-940 0</inkml:trace>
  <inkml:trace contextRef="#ctx0" brushRef="#br0" timeOffset="140037.44">2919 14470 776 0,'0'0'265'15,"0"0"-183"-15,0 0-37 16,0 0 74-16,0 0-21 16,0 0-32-16,0 0-21 15,0 0 13-15,0 0 16 16,0 0-4-16,-2 0-10 0,2 0-21 15,0-4-18-15,0-4-14 16,0-2-5-16,0-2 6 16,0-2-7-16,3 0-1 15,5-3 0-15,2 3 0 16,2 1 0-16,1 1-1 16,1 2-6-16,2 5-4 15,-1 1-2-15,1 4 0 16,1 0 4-16,1 0 9 15,-3 8-1-15,4 3 1 16,-2 1-1-16,-4 3 0 16,2 0 1-16,-5 5-1 15,-4 0-12-15,-3 4-64 0,-3 3 76 16,0 2-20-16,-6 2-58 16,-10 2 44-16,1 1-1 15,-3-3-3-15,0-2 23 16,0-3 16-16,2-5 5 15,4-3 6-15,3-8 5 16,1 0-1-16,3-7-6 16,3 0-9-16,1-3 1 15,1 0 1-15,0 0-1 16,0 0-1-16,0 0 1 16,0 0 1-16,0 0 4 15,0 0 21-15,3 0-3 16,5 0-7-16,3 0 12 0,8-5 12 15,-2 1-18 1,2-4-8-16,5 1-8 0,-6 0 0 16,6 0-7-16,-5 1 2 15,1 0-2-15,8 1-1 16,-6-1-112-16,-1 0-224 0</inkml:trace>
  <inkml:trace contextRef="#ctx0" brushRef="#br0" timeOffset="140324.57">3475 14623 189 0,'0'0'1258'15,"0"0"-1096"-15,0 0-111 16,0 0-24-16,46 90 11 16,-34-63 0-16,0-1-19 15,0 2 3-15,-4-3-12 16,0-3-4-16,-3 0-1 16,-1-6-5-16,-2-4-6 15,-2-4-226-15,0-6-80 16,0-2-484-16</inkml:trace>
  <inkml:trace contextRef="#ctx0" brushRef="#br0" timeOffset="141374.34">3741 14422 201 0,'0'0'785'0,"0"0"-625"16,0 0-102-16,0 0 45 15,0 0 6-15,0 0-26 16,-5-92-46-16,5 70-6 16,0 3 21-16,0 2-15 15,0 3-5-15,0 1-16 16,0 2-9-16,0 2-5 16,0 2-1-16,0 1 6 0,0 3-5 15,0 3 4-15,0 0-5 16,0 0-1-16,0 0 0 15,0 7-27-15,8 12 27 16,2 8 7-16,3 7-7 16,2 8 12-16,3 6-11 15,0 2 0-15,2-3 16 16,-3-1-16-16,1-3 0 16,-3-6 5-16,0-8 1 15,-6-3-7-15,0-8 0 16,0-5 0-16,-3-3 1 15,-2-3 0-15,-2-4-1 16,-2 0 2-16,0-2 5 0,0-1 2 16,0 0-8-1,-5 0 59-15,-11 0-60 0,1 0-10 16,-6 0-200-16,-4 0 127 16,7-2 67-16,-3 0 6 15,8 0-6-15,4 2-4 16,3-1 20-16,3 1 23 15,1 0-4-15,2-1-4 16,0-2 15-16,0 3 15 16,0 0-25-16,0 0-20 15,8 0 0-15,2 0 35 16,5 0 50-16,7 0-30 16,-2-1-15-16,8-4-4 0,-1-1 4 15,3 1-14 1,0 1-11-16,-2-1-14 0,0-1 0 15,-4 2 7-15,-3 2-8 16,3-4-5-16,-6 0-127 16,-5 2-380-16</inkml:trace>
  <inkml:trace contextRef="#ctx0" brushRef="#br0" timeOffset="141683.71">4313 14685 1197 0,'0'0'650'0,"0"0"-550"16,0 0-67-16,39 95 68 16,-23-60-2-16,1 0-40 15,-2-1-40-15,-2-2-8 16,-1-5-11-16,-4-4 0 16,-4-3-71-16,-2-8-413 15,-2-6-639-15</inkml:trace>
  <inkml:trace contextRef="#ctx0" brushRef="#br0" timeOffset="142951.43">4533 14383 1204 0,'0'0'325'16,"0"0"-261"-16,0 0-57 0,0 0 3 15,0 0 18-15,4 89-11 16,8-59 42-16,0 0-33 15,4 1-1-15,4 2-12 16,4 0 18-16,4-3-11 16,6 2-10-16,5-8 11 15,1-7 1-15,2-10 1 16,1-7-4-16,-4-13-9 16,-3-20 1-16,-3-20-5 15,-8-25-5-15,-7-18 12 16,-14 6-5-16,-4 16-8 15,-3 25-9-15,-10 18 9 0,-7 1 9 16,-5-3 7-16,-5 3 45 16,-4 9 16-16,-6 9-30 15,4 9 13-15,-3 3-26 16,3 0-22-16,5 12-5 16,6 8-7-16,7 6-19 15,7 35-66-15,7-4-122 16,4-1-391-16</inkml:trace>
  <inkml:trace contextRef="#ctx0" brushRef="#br0" timeOffset="143574.29">5505 14662 1307 0,'0'0'289'0,"0"0"-179"16,0 0 61-16,0 0 11 15,0 0-81-15,0 0-58 16,0 0-18-16,3 13 11 16,7 8 2-16,1 8-1 15,1 4-20-15,-2 4-10 16,1 0-7-16,-4 0 0 16,2-2-49-16,2-3-23 15,-2-3-138-15,-1-10-269 16,-3-6-553-16</inkml:trace>
  <inkml:trace contextRef="#ctx0" brushRef="#br0" timeOffset="154130.64">5659 14517 785 0,'0'0'346'15,"0"0"-224"-15,0 0-76 16,0 0 49-16,0 0 38 16,0 0-8-16,-2 0-49 15,2 0-19-15,0 0-1 16,0 0 2-16,0 0-9 15,0 0-16-15,0 0-15 0,0 0-8 16,0 0-1-16,0 0-8 16,0 0 1-16,0 0-2 15,6 0-2-15,6 2 1 16,6-2 1-16,0 0 1 16,7 0 7-16,2 0-7 15,1 0 11-15,2-5 5 16,0 0-5-16,-2-2-2 15,-5 0-4-15,2 2-4 16,-7 2 4-16,-3 2-6 16,-3 0 2-16,-5 1-1 15,-2 0 0-15,-2 0 1 16,0 0 5-16,-3 0-7 0,0 0 0 16,0 0 1-1,0 0-1-15,0 0 0 0,0 0 0 16,0 0 1-16,0 0-1 15,0 0 0-15,0 0-38 16,0 0-129-16,0-5-107 16,-8 1-136-16,-1-2-320 0</inkml:trace>
  <inkml:trace contextRef="#ctx0" brushRef="#br0" timeOffset="154528.23">5748 14307 1043 0,'0'0'283'16,"0"0"-203"-16,0 0-32 15,0 0 99-15,0 0-4 16,0 0-77-16,0 0-40 15,0 0 12-15,0 9-19 16,0 10-7-16,6 10 43 16,3 12 30-16,5 9-25 15,3 4-14-15,0 0 0 0,1-1-17 16,-1-4-1 0,-3-6-16-16,1-5 2 0,-6-11-6 15,-3-9-2-15,-3-7-4 16,0-5-2-16,-3-3-9 15,3-3 9-15,-3 0 0 16,0 0 8-16,0 0-8 16,0-3 0-16,0-10-8 15,0-11-113-15,0 2-203 16,0 2-394-16</inkml:trace>
  <inkml:trace contextRef="#ctx0" brushRef="#br0" timeOffset="155016.31">6182 14526 464 0,'0'0'1145'16,"0"0"-957"-16,0 0-138 16,0 0-12-16,0 0 72 15,0 0-42-15,-7-82-37 16,1 56-18-16,1-1-7 16,1 5-4-16,-2 0-1 0,1 5 1 15,1 5-1 1,1 1 0-16,2 5 5 0,1 2-3 15,0 3 3-15,0 1-6 16,0 0 2-16,0 4-2 16,0 14-1-16,4 9 1 15,8 7 8-15,-2 4 5 16,2 6 5-16,2-2 16 16,-2 1-2-16,-2-2-10 15,-1-2-11-15,-1-7-10 16,-1-3 4-16,-3-8-5 15,1-3-6-15,-2-4-1 16,0 0-32-16,0-7-21 16,-2-2-68-16,2-5-99 0,-1 0-168 15,-2-3-336-15</inkml:trace>
  <inkml:trace contextRef="#ctx0" brushRef="#br0" timeOffset="155311.07">6406 14245 1181 0,'0'0'298'15,"0"0"-216"-15,0 0-33 0,0 0 97 16,30 105-26-16,-20-57-34 15,2 8-30-15,-1 2 16 16,-1 0 3-16,0-3-32 16,-2-6-14-16,1-3-20 15,1-6-9-15,-2-5-5 16,-1-8-54-16,1-8-153 16,-1-16-114-16,-1-3-280 15,-3 0-55-15</inkml:trace>
  <inkml:trace contextRef="#ctx0" brushRef="#br0" timeOffset="155701.46">6569 14550 48 0,'0'0'1330'0,"0"0"-1108"16,0 0-181-16,0 0-22 15,0 0 13-15,0 0 0 16,0 0-13-16,79-80-11 15,-57 74-1-15,-1 1-6 16,0 5 10-16,-5 0 2 16,1 9 4-16,-7 8 10 15,-4 5 27-15,-6 8-12 16,0 5-34-16,-2 2-8 16,-11 1 0-16,-2-1 0 15,-1-6 42-15,1-5-24 16,0-4-10-16,6-9-7 15,1-6 14-15,7-2-15 0,1-5-5 16,0 0-21-16,0 0 5 16,4 0 1-16,10-2 20 15,7-6 0-15,4 1 18 16,5-3 17-16,1 0-2 16,2 0-19-16,0-1-6 15,6-7-8-15,-8 1-119 16,-7 1-455-16</inkml:trace>
  <inkml:trace contextRef="#ctx0" brushRef="#br0" timeOffset="156031.54">6798 14150 995 0,'0'0'233'0,"0"0"-169"16,0 0-40-16,0 0 60 16,99 47-17-16,-62-20-12 15,5 7 20-15,0 8 31 16,-1 5 8-16,-4 7-9 0,-4 8-9 15,-3 11-38-15,-9 14-18 16,-9-6-9-16,-9-9-18 16,-3-11-13-16,0-11 0 15,-11 25-73-15,-3-9-232 16,-3-14-493-16</inkml:trace>
  <inkml:trace contextRef="#ctx0" brushRef="#br0" timeOffset="158591.68">28362 14221 735 0,'0'0'383'0,"0"0"-206"15,0 0-95 1,0 0 49-16,0 0 77 0,0 0-50 16,0 0-72-16,-7-9-55 15,24 9-22-15,12 0-2 16,10-3 2-16,9 3-8 16,7-5 1-16,4 1 7 15,1-1-9-15,-5-3 1 16,9-4-1-16,-16 2-111 15,-12-1-379-15</inkml:trace>
  <inkml:trace contextRef="#ctx0" brushRef="#br0" timeOffset="159109.07">28829 14028 1151 0,'0'0'226'0,"0"0"-157"16,0 0-28-16,21 106 70 16,-3-72 20-16,2 2-52 15,0-5-43-15,1-4-17 16,-3-5-6-16,-6-2-13 16,-3-4 6-16,-6-1-4 15,-2 0-2-15,-1-4 0 16,0-1 0-16,0-4-1 15,-1-1 1-15,-5-5 0 16,0 0 17-16,0-2-4 0,0-12-4 16,-2-8-9-16,2-6 0 15,0-6 1-15,3-5 5 16,0 0-6-16,2 0 0 16,1 1-6-16,0 9-1 15,0 5 7-15,1 7 5 16,8 7-5-16,0 5 0 15,5 3 0-15,1 2 0 16,4 0 0-16,5 3 0 16,1 10 1-16,1 2 0 15,-2 7 5-15,-2 0 13 16,-7 3 25-16,-5 1 23 0,-7-2-11 16,-3-2-1-16,-4 1-20 15,-13-3-8 1,2 0-12-16,-1-4-15 0,5-2-39 15,10-3-72-15,1-7-150 16,0-3-438-16</inkml:trace>
  <inkml:trace contextRef="#ctx0" brushRef="#br0" timeOffset="159536.97">29833 13885 1255 0,'0'0'587'0,"0"0"-521"0,0 0-66 16,0 0 0-16,-90 19 38 15,65 2 5-15,1 9-24 16,2 9-6-16,5 9 16 15,8 6-11-15,8 6-10 16,1-1-2-16,12-2-4 16,13-9 8-16,5-10-8 15,4-10-1-15,4-10 5 16,-3-9-6-16,2-9 0 16,-4-5 15-16,-4-17 10 15,-8-7 16-15,-5-8 17 0,-8-4-18 16,-8-4-6-16,-2-1-2 15,-17 4 5-15,-5 6-4 16,-3 12-33-16,1 11-3 16,3 13-12-16,4 0-35 15,5 20-50-15,12 14-112 16,2-4-321-16,0-7-332 0</inkml:trace>
  <inkml:trace contextRef="#ctx0" brushRef="#br0" timeOffset="159866.57">30322 13629 1194 0,'0'0'226'15,"0"0"-125"-15,0 0 83 16,-45 101-31-16,45-60-79 15,6-2-54-15,17-7-19 16,10-8 12-16,5-10-4 16,4-11 13-16,-2-3 23 15,-1-12 5-15,-8-10 26 16,-8-7 4-16,-8-2 6 16,-11 1-2-16,-4 0-5 0,-10 5-2 15,-19 8-16 1,-10 10-52-16,-11 7-9 0,-7 13-52 15,-6 18-49-15,-32 36-84 16,15-8-358-16,6-3-973 0</inkml:trace>
  <inkml:trace contextRef="#ctx0" brushRef="#br0" timeOffset="161000.53">25279 15413 1056 0,'0'0'229'16,"88"-11"-149"-16,7 3-17 16,51-6 134-16,32 3-16 15,19 0-80-15,12 3-50 16,1 0-14-16,14 2 34 0,16-7 1 16,12-2-38-16,12-5-12 15,9-5-21-15,9-1 0 16,1-1 0-16,-2 0 5 15,-7 3-5-15,-2 0-1 16,4 4 0-16,7 0 1 16,8 3 12-16,6 2 33 15,-6 6-30-15,-5 2-14 16,-12 1 5-16,-11 2-7 16,-11 4 0-16,-18 0 1 15,-16 0 0-15,-21 3-1 16,-21-1 0-16,-23-2 0 15,-23 0 0-15,-33 0 0 16,-28 0-2-16,-14-8-30 16,-22 1-127-16,-12-2-469 0</inkml:trace>
  <inkml:trace contextRef="#ctx0" brushRef="#br0" timeOffset="162285.41">25974 16140 1215 0,'0'0'266'0,"0"0"-250"0,0 0-16 16,0 0 0-16,0 0 83 16,-82-58 29-16,80 46-48 15,2-2-39-15,0-1-16 16,0 0-2-16,14-2-6 15,7-2 9-15,4 1-9 16,8-2 5-16,7 2-6 16,8 1 9-16,4 1 10 15,2 3-4-15,3 2-5 16,-1 6-7-16,-2 3-2 16,-6 2 0-16,-5 10 6 15,-10 13-7-15,-10 11-7 0,-12 7 6 16,-9 8 1-16,-2 3 0 15,-21 3 0-15,-10 1-1 16,-10-3 1-16,-4-1 0 16,-7-1-1-16,0-2-6 15,0-3 7-15,5-6 0 16,4-7 7-16,9-7-4 16,4-10-1-16,9-6-2 15,5-6 8-15,5-4 5 16,7 0-13-16,4-8-2 15,0-7 1-15,3-4-11 16,12 2 12-16,7 3 6 16,3 8 23-16,4 6 1 0,4 0 24 15,4 13 23 1,3 10-7-16,5 4-20 0,1 0-10 16,2-1-11-16,-5-6-14 15,0-6-6-15,-7-7-2 16,-3-4-6-16,-3-3 0 15,-5 0 1-15,-1-14-1 16,-4-5-1-16,-1-4-49 16,-4-4-71-16,0-4-94 15,-5-2-75-15,2-10-209 16,-6 7 10-16,-1 3-156 0</inkml:trace>
  <inkml:trace contextRef="#ctx0" brushRef="#br0" timeOffset="162554.76">26678 16162 1000 0,'0'0'373'0,"0"0"-249"15,0 0-65-15,0 0 10 16,0 0 20-16,0 0-32 16,0 0 93-16,33 101-9 15,-8-20-57-15,3 24-31 16,-1 11-16-16,-6-8-9 15,-6-24-9-15,-7-28-10 16,-2-15-9-16,-3-4 0 16,1 1 0-16,2 1-1 15,-3-1-9-15,0-10 3 0,-2-8-20 16,1-9-44-16,-2-11-139 16,0-13-267-16,0-8-443 0</inkml:trace>
  <inkml:trace contextRef="#ctx0" brushRef="#br0" timeOffset="162900.04">26683 16225 1363 0,'0'0'231'15,"0"0"-231"-15,0 0-62 16,25-77 62-16,-3 62 138 0,8 5-26 15,4 6-71-15,7 4-17 16,2 0 56-16,3 10-18 16,-2 9-30-16,-4 7-9 15,-6 6-10-15,-7 5 6 16,-11 3 17-16,-10 2 7 16,-6 2-17-16,-9-2-2 15,-16-1-2-15,-9-4-13 16,-8-6-9-16,-3-4 10 15,0-8-8-15,5-7 0 16,3-6-2-16,9-6-31 16,8 0-16-16,5-3-53 15,15-13-154-15,0-1-223 0,0 1-185 16</inkml:trace>
  <inkml:trace contextRef="#ctx0" brushRef="#br0" timeOffset="163636.94">27261 16436 1390 0,'0'0'404'0,"0"0"-301"15,0 0-74-15,0 0 20 16,0 0 34-16,0 0-48 0,0 0-22 16,2 0-12-16,8 2 1 15,5 1-2-15,3-1 7 16,3 0 1-16,3 1-7 15,1-1 6-15,0 1-7 16,-3-1 1-16,-2 1 0 16,-4 0-1-16,-3 1 0 15,-6 0 1-15,-1 1 0 16,-3 2 0-16,-3 3 7 16,0 3-8-16,0 3-11 15,-10 4 0-15,-4 4 0 16,-5 0-18-16,-3 8-8 15,-3 2 10-15,0-1 6 0,1 3 14 16,4-2-4 0,3-5 11-16,5-4-1 0,6-4 1 15,6-6-1-15,0-4 1 16,8-3 0-16,12-2 15 16,6-3 10-16,5-3-8 15,2 0-1-15,3 0-9 16,0-3 1-16,-1-3-7 15,-2-2 1-15,-5 2-2 16,-3-1-19-16,-8 0-55 16,-9-3-132-16,-7 1-171 15,-1 1-397-15</inkml:trace>
  <inkml:trace contextRef="#ctx0" brushRef="#br0" timeOffset="163893.43">27197 16716 1340 0,'0'0'477'15,"0"0"-463"-15,0 0 14 16,0 0-16-16,0 0 54 16,0 0-3-16,0 0-8 15,94-7 10-15,-46 7 15 16,1 0-33-16,3 0-7 15,-1 0-21-15,-3-2-10 16,-5 1-8-16,-9-3-1 0,-6-2-6 16,-8-3-77-16,-5-2-162 15,-9 1-470-15</inkml:trace>
  <inkml:trace contextRef="#ctx0" brushRef="#br0" timeOffset="164740.09">27545 15775 1553 0,'0'0'386'0,"0"0"-370"16,0 0-16-16,-21-75 0 15,19 49 62-15,1 1-19 16,1-1-24-16,0 1-18 15,0 1 0-15,0 3 13 16,0 4-6-16,-2 4 16 16,2 5 17-16,0 2-7 15,0 4-3-15,-2-1-9 0,2 3-4 16,0 0-3-16,0 0-15 16,0 9-8-16,0 15-7 15,0 15 14-15,5 11 1 16,7 10-1-16,3 2 1 15,0-3-1-15,-3-5 0 16,0-7 0-16,-5-10-1 16,-1-9-4-16,-2-8 6 15,-3-7 0-15,-1-7-1 16,0-3 1-16,0-3 1 16,0 0 22-16,-6 0-10 15,-6-3-12-15,-6-6 5 16,1 1-5-16,-2-1-1 0,-1 2 0 15,1 3 0 1,3 1-5-16,2 3 4 0,4 0 1 16,4 0-1-16,3 0 0 15,3 0-6-15,0 4-1 16,0 3-4-16,2 0-14 16,8 1 26-16,4-3 6 15,3-1-5-15,3-2 10 16,5-2 1-16,4 0 6 15,-1 0 4-15,-3-3 12 16,-4-3-9-16,-6 4-17 16,-7-1-2-16,-7 3 7 0,-1 0 12 15,0 0 17 1,-3 0 10-16,-11 0-22 0,-3 5-29 16,-2 1 0-16,-1 0-1 15,2 1-12-15,4-1-15 16,4-4-15-16,4 0-23 15,5-2-21-15,1 0-104 16,0-4-403-16,0-5-892 0</inkml:trace>
  <inkml:trace contextRef="#ctx0" brushRef="#br0" timeOffset="165290.67">28672 16455 468 0,'0'0'1404'0,"0"0"-1320"15,0 0-84-15,0 0 0 16,0 0 50-16,0 0 51 0,115-27-55 15,-57 15-24-15,8 2 0 16,7-1 4-16,-3 1-15 16,-6-2-1-16,-7 2-10 15,-11 2-63-15,-10-2-187 16,-12 2-410-16,-12 3-340 0</inkml:trace>
  <inkml:trace contextRef="#ctx0" brushRef="#br0" timeOffset="165670.81">29223 16320 1230 0,'0'0'590'0,"0"0"-503"16,0 0-70-16,0 0-4 15,4 74 53-15,5-37-12 16,-1 2-26-16,2-1-16 16,-4-6-2-16,-2-7-1 0,-2-7-7 15,-2-6-1-15,0-7 11 16,0-5 0-16,0 0 17 15,-2-10-11-15,-4-14-18 16,-1-8-24-16,-2-9 2 16,3-4 2-16,0-3 9 15,2 4 11-15,4 5 1 16,0 8 6-16,0 11-7 16,10 13-9-16,6 7 9 15,6 0-13-15,4 18 12 16,4 7 1-16,0 5 11 15,0-1-3-15,-6 1 6 16,-9-5 3-16,-8-3 14 0,-7-4 25 16,0-2-2-16,-19-4-17 15,-7-1-19-15,0-3-18 16,-6-8-74-16,9 0-146 16,6-9-640-16</inkml:trace>
  <inkml:trace contextRef="#ctx0" brushRef="#br0" timeOffset="166091.87">29680 15684 1807 0,'0'0'124'0,"0"0"-124"15,0 0 0-15,0 0 54 16,0 0 15-16,0 0-15 16,117 88-24-16,-53-55-17 15,6-5 3-15,0-4-4 16,-5-12 0-16,-9-6-3 16,-10-6-2-16,-13 0 6 15,-11-14 13-15,-8-4 11 16,-9-5 4-16,-5-3 0 15,0 0-2-15,-7 2-15 0,-6 4-8 16,-2 11-7 0,0 9-9-16,-7 23-5 0,-8 59-9 15,0 48 0-15,2 24 14 16,7 1-1-16,10-23 1 16,7-44 1-16,2-25 0 15,2-21-1-15,0-14 0 16,0 3-115-16,0-9-199 15,-3-5-599-15</inkml:trace>
  <inkml:trace contextRef="#ctx0" brushRef="#br0" timeOffset="166258.87">29625 16346 1433 0,'0'0'252'0,"0"0"-195"15,90 0 32-15,-2-5 44 16,27-11-58-16,8-9-75 16,-29 5-70-16,-26-1-419 0</inkml:trace>
  <inkml:trace contextRef="#ctx0" brushRef="#br0" timeOffset="166572.54">30661 15725 1914 0,'0'0'276'16,"0"0"-276"-16,0 0 0 0,0 0 67 15,0 0-21 1,0 0-45-16,0 0-1 0,-93 85 0 16,77-29-1-16,10 3-6 15,6-6 6-15,10-8-5 16,16-12-9-16,9-10-3 15,6-15 12-15,2-8-2 16,0-21 8-16,-4-13 1 16,-9-9 0-16,-13-6 35 15,-12-3 4-15,-5 5 23 16,-19 5 20-16,-19 12 14 16,-11 16-70-16,-12 14-27 0,-34 52-104 15,11 6-68 1,9 7-368-16</inkml:trace>
  <inkml:trace contextRef="#ctx0" brushRef="#br0" timeOffset="175965.34">2765 15676 347 0,'0'0'170'15,"0"0"-89"-15,0 0-29 16,0 0 27-16,0 0 21 16,-6-7-47-16,6 3-11 15,0-1 6-15,0-1 8 0,0 2-21 16,0-1-5-16,0-3 21 15,0 1-18-15,0-3-15 16,0 1-4-16,3-3-13 16,8 1 6-16,2 2-7 15,-1 0 2-15,4 4 15 16,2-1-5-16,0 4-1 16,0 2 2-16,1 0-1 15,-4 0-6-15,0 0 2 16,-4 8-2-16,-1 1 6 15,-4 1 18-15,0 4 20 16,-1 1 16-16,-4 5-34 16,-1 3-30-16,0 4-2 0,0 2-1 15,-9 0-12 1,-3 5-13-16,-3-4 1 0,-3 2-14 16,0-4 23-16,-2-2-67 15,0-6 73-15,1-3 8 16,1-5 2-16,6-5 14 15,1-3-5-15,3-4 1 16,2 0 4-16,1 0 11 16,5 0-2-16,-3 0-5 15,3-4-10-15,0 1-7 16,0-1 0-16,0 0 14 16,12-1-4-16,3-1 27 15,3 0 4-15,3-2-10 16,1 1-14-16,0 2-5 15,-2 2-13-15,-1 1 2 0,-2 2-1 16,-1 0 9-16,2 0-9 16,-6 0 0-16,0 0 0 15,-2 0 8-15,1 2-9 16,-2-1 2-16,-1-1 2 16,0 2-3-16,-2-2-1 15,0 0 1-15,3 0-1 16,1 0-41-16,-1 0-184 15,-1 0-309-15</inkml:trace>
  <inkml:trace contextRef="#ctx0" brushRef="#br0" timeOffset="176274.86">3308 15823 1303 0,'0'0'391'0,"0"0"-283"15,0 0-70-15,0 0 38 16,36 80 17-16,-27-49-23 0,1 4-27 15,-1 1-2 1,-3-1-12-16,-1-2-17 0,0-4-12 16,-2-5-44-16,0-7-123 15,0-6-359-15,-3-7-551 0</inkml:trace>
  <inkml:trace contextRef="#ctx0" brushRef="#br0" timeOffset="177188.65">3653 15640 1352 0,'0'0'252'0,"0"0"-202"0,0 0-24 16,0 0 53-16,0 0-15 16,0 0-24-16,0-71-21 15,0 50-8-15,0-3 4 16,0 4-3-16,0-1-6 15,0 3-5-15,0 4 9 16,0 4-9-16,0 3 8 16,0 5-7-16,0 0-1 15,0 2 8-15,0 0-4 16,0 0-5-16,1 0-9 0,5 7 6 16,0 7 3-16,3 5 1 15,3 11 1-15,3 3-1 16,0 7 10-16,-2 5-11 15,2 2 2-15,-2 3 17 16,-4-7-19-16,-1 1 0 16,-5-8-1-16,-3-7-31 15,4-8 32-15,-4-5 1 16,0-6 8-16,0-5-8 16,0-4 0-16,0 2 0 15,0-3 5-15,0 0 4 16,0 0-3-16,-4 0-7 15,-5-3-40-15,0-4 18 16,-3 0 22-16,3 1 12 16,0 2-3-16,0 2-2 0,-1-1 34 15,1 0-41-15,1 1-26 16,-2 0 26-16,7 2 1 16,0 0 8-16,0 0-3 15,3 0 6-15,0 0-12 16,0 0 0-16,0 0-9 15,3 0 9-15,10 0 1 16,2 0 13-16,3 2 9 16,6 3 16-16,0-5-13 15,4 0-8-15,-1 0-6 16,0 0-11-16,1 0 0 16,-1-3-1-16,12-4-68 15,-8 1-258-15,-7 0-603 0</inkml:trace>
  <inkml:trace contextRef="#ctx0" brushRef="#br0" timeOffset="177445.28">4194 15825 1139 0,'0'0'666'15,"0"0"-596"-15,0 0-64 16,0 0 28-16,0 0 69 0,0 0-38 16,0 0-19-16,79 95-14 15,-64-61 20-15,1 0-9 16,-2 0-27-16,-4-5-16 16,2-1-21-16,-1-3-60 15,-4-10-183-15,-3-6-379 0</inkml:trace>
  <inkml:trace contextRef="#ctx0" brushRef="#br0" timeOffset="178285.81">4456 15735 1068 0,'0'0'323'16,"0"0"-233"-16,0 0-12 0,0 0 71 15,0 0-32 1,0 0-71-16,0 0-28 0,5 0-2 16,7 0 38-16,6 0 7 15,7 0-15-15,5 0 6 16,4 0-5-16,4-3-24 15,-1 0-11-15,0 3-3 16,-6-4 0-16,-5 1-9 16,-4 2 0-16,-7 1-2 15,-6-2-31-15,-9 2-119 16,0 0-193-16,0 0-269 0</inkml:trace>
  <inkml:trace contextRef="#ctx0" brushRef="#br0" timeOffset="178549.55">4595 15598 1572 0,'0'0'444'16,"0"0"-444"-16,0 0-56 15,0 0 56-15,0 0 79 16,0 0-51-16,0 0-9 15,26 35 9-15,-13-12 18 16,-4 2 9-16,0 2-24 16,-3 0-17-16,1-1-12 15,-2-4-2-15,-1-1-15 16,-1-4-33-16,3-8-96 0,-3-3-229 16,0-6-447-16</inkml:trace>
  <inkml:trace contextRef="#ctx0" brushRef="#br0" timeOffset="178952.86">4995 15567 942 0,'0'0'334'16,"0"0"-240"-16,0 0-41 0,0 0 131 16,0 0-32-16,0 0-82 15,24-92-17-15,-24 72-14 16,0 1 4-16,0 2 13 16,0 2-11-16,0 3-17 15,0 3-15-15,0 4-7 16,0 4-5-16,0 1 5 15,0 0-6-15,0 17-5 16,0 11 5-16,13 11 19 16,2 8 2-16,0 7-5 15,3-3 15-15,-2-1-8 16,-2-5 5-16,-4-8-11 16,1-5-11-16,-4-7-5 0,-1-6-1 15,-2-7-26-15,-1-7-133 16,-3-3-451-16</inkml:trace>
  <inkml:trace contextRef="#ctx0" brushRef="#br0" timeOffset="179240.68">5507 15861 1826 0,'0'0'256'16,"0"0"-199"-16,0 0-14 16,0 0 44-16,25 95-34 15,-15-65-35-15,-4-1-10 16,0 0-7-16,-1-3-1 15,-2-6-7-15,-2-9-107 16,1-6-248-16,-2-5-670 0</inkml:trace>
  <inkml:trace contextRef="#ctx0" brushRef="#br0" timeOffset="179744.05">5860 15465 1362 0,'0'0'503'16,"0"0"-503"-16,0 0-27 16,0 0 27-16,0 0 100 15,0 0-49-15,0 0-27 16,39 10 12-16,-14-8 5 16,-1-2-10-16,4 0-15 15,1 0-4-15,-3-2-3 0,0-5-8 16,-5 0 4-16,0 0-5 15,-8 1-20-15,-3-1-130 16,-7 0-240-16,-3 3-514 0</inkml:trace>
  <inkml:trace contextRef="#ctx0" brushRef="#br0" timeOffset="179988.66">5979 15347 1363 0,'0'0'755'0,"0"0"-684"0,0 0-70 15,0 0 11 1,0 0 34-16,0 0-3 0,24 97-25 16,-13-63-5-16,-1 1 15 15,-1 2-9-15,0-5-13 16,-1-2-6-16,-1-5-23 15,0-6-167-15,-1-7-482 16,-3-7-669-16</inkml:trace>
  <inkml:trace contextRef="#ctx0" brushRef="#br0" timeOffset="180342.83">6227 15573 1350 0,'0'0'406'16,"0"0"-381"-16,0 0-18 15,0 0 31-15,24-73-6 16,-21 43-19-16,0 1-7 16,-3 1-5-16,0 4 1 15,0 7 14-15,0 4 38 16,0 6 40-16,0 5-5 15,0 2-25-15,0 0-35 16,0 2-18-16,0 18 12 16,6 12-11-16,4 8 3 15,1 10 3-15,-2 6 7 0,1 3 9 16,-4 0-15-16,0-3-10 16,-3-5-3-16,0-10-6 15,2-5 0-15,-4-11-40 16,5-15-54-16,-5-6-207 15,1-4-625-15</inkml:trace>
  <inkml:trace contextRef="#ctx0" brushRef="#br0" timeOffset="180614.67">6555 15515 1461 0,'0'0'271'0,"0"0"-199"15,0 0 23-15,19 108 44 16,-11-61-47-16,1 2-41 16,-3 2 2-16,4 0 13 15,-4-6-23-15,-1-5-25 16,-1-8-18-16,-1-9 0 15,0-8-62-15,-1-12-122 16,-2-3-436-16,0 0-675 0</inkml:trace>
  <inkml:trace contextRef="#ctx0" brushRef="#br0" timeOffset="181160.45">6743 15680 1955 0,'0'0'66'16,"0"0"-66"-16,0 0-7 15,0 0 7-15,0 0 65 16,0 0-37-16,0 0-19 15,99-64-7-15,-71 57 5 16,2 5-5-16,-3 2 6 16,-5 0 6-16,-3 9 3 15,-5 7-5-15,-7 6 12 16,-5 5 20-16,-2 7-22 0,-3-1-13 16,-9 1 0-16,-3-3 0 15,4-1 13-15,4-8 8 16,7-4-7-16,0-7-17 15,7-4-5-15,16-5 32 16,8-2-18-16,6-3-9 16,5-13-5-16,1-5-1 15,-4-5-26-15,0-23-42 16,-9 7-130-16,-9 3-482 0</inkml:trace>
  <inkml:trace contextRef="#ctx0" brushRef="#br0" timeOffset="181454.27">7140 15294 631 0,'0'0'756'16,"0"0"-756"-16,0 0 0 15,0 0 66-15,0 0 139 16,83 14-49-16,-45 8-55 15,5 5 13-15,-1 8 1 16,-5 6-6-16,-1 9-20 16,-6 3-30-16,-11 7-1 15,-7 6-18-15,-8 1-6 16,-4 3-7-16,0-3-20 16,-13-2-7-16,-1-6-23 0,0-5-44 15,-6-3-81-15,2-15-185 16,4-15-711-16</inkml:trace>
  <inkml:trace contextRef="#ctx0" brushRef="#br0" timeOffset="183069">24702 16987 608 0,'0'0'338'0,"0"0"-225"16,0 0 2-16,0 0 81 16,0 0-1-16,34 73-38 0,-23-52-64 15,5 4-37 1,3 1 10-16,8 1 10 0,6 2-1 16,7 0-16-16,7-5-9 15,8 3-6-15,19-8-14 16,24-4 1-16,23-9-21 15,9-6 3-15,-3-4-5 16,-6-13-2-16,-9-5 4 16,1 5-1-16,-4 3-2 15,-3 9-6-15,-8 5 5 16,-7 15 6-16,-4 18-6 16,-1 6-5-16,0 5 0 15,1-1 0-15,6-2 8 16,5-7 1-16,2-7 1 15,8-8-1-15,3-9 8 0,3-8-9 16,-1-2-8-16,-2-5 5 16,0-11-5-16,-3-1 0 15,2-8-1-15,3-1 1 16,0-2 0-16,1 3 0 16,0 1 0-16,-6 14 4 15,-5 5-5-15,-7 5 0 16,-8 2 0-16,-15 8 0 15,-13 3-5-15,-13 1 5 16,-2-2 6-16,9 5-5 16,22-3-1-16,21 0 1 15,18-10-1-15,0-4 0 0,-7-1 0 16,-12-15 1-16,-14-2-1 16,-10 1 0-16,-13 3-9 15,-10 2 9-15,-2 4-6 16,9 2-4-16,9 0 1 15,4 4 2-15,-1 2 5 16,-1 0 1-16,-1 6 0 16,15 3 1-16,15 4-1 15,19-2 0-15,7-2 1 16,-3-1 1-16,-5 0-1 16,-11 1 0-16,1 5 0 15,0-2 0-15,0-2 0 16,1-5 0-16,3-4 0 0,2-1 0 15,5-1 0 1,3-10 6-16,0-2-6 0,1 2-5 16,0 4 5-16,-2 3 0 15,-4 4 1-15,-5 0-1 16,-7 0 0-16,-7 0-1 16,-21 0-8-16,-9-6-132 15,-22 2-237-15,-24-3-811 0</inkml:trace>
  <inkml:trace contextRef="#ctx0" brushRef="#br0" timeOffset="185012.49">26041 17744 481 0,'0'0'522'0,"0"0"-418"15,0 0-65-15,0 0 70 16,0 0 68-16,0 0-23 16,0 0-77-16,-37-7-43 15,31 5 9-15,2 0 26 16,-1-4 1-16,0 2-26 15,-1 1-9-15,2-2-8 16,-2-1 8-16,2 1-13 16,1-5-14-16,1 3 10 15,1-3-7-15,1-2-11 0,0 1 0 16,0 2-13-16,9-5 5 16,5 0-8-16,6 3-17 15,1 0-1-15,4 1 15 16,2 3 12-16,3 2 6 15,1 2 0-15,-1 3-7 16,1 0 7-16,-2 0 0 16,-1 8-9-16,-1 4-2 15,-5 2-1-15,-1 3-22 16,-3 3-1-16,-5 4 4 16,-5 1 13-16,-2 1 13 15,-5 2 5-15,-1 1-6 16,0 0 6-16,-7-1-15 15,-7 0-2-15,-5 2 11 0,-8-2-24 16,-4 1-34-16,-5 3 12 16,-6-1 24-16,-2 1 13 15,-1 1 15-15,-1-3 1 16,4-2 10-16,6-3 31 16,5-1 4-16,5-2-4 15,7-5 0-15,5 0 0 16,7-2-6-16,5-1-29 15,2-7 10-15,6-2 39 16,14-3-23-16,8-2-7 16,9 0-10-16,5 0 10 0,3-7 1 15,1 1 7 1,-2 2-9-16,-4 4-6 0,-4 0-3 16,-5 3 4-16,-4 6 1 15,-2 6 26-15,-2 1 1 16,-1-2-13-16,-3-1-21 15,-1-3 2-15,0 0-9 16,0-5-5-16,0-1-1 16,12-4-7-16,-3-14-179 15,-4 0-429-15</inkml:trace>
  <inkml:trace contextRef="#ctx0" brushRef="#br0" timeOffset="185351.4">26696 18018 958 0,'0'0'864'0,"0"0"-728"16,0 0-124-16,0 0-10 15,0 0 60-15,0 0 15 16,0 0-62-16,9 24-8 15,-3 10 8-15,4 14 36 16,2 10-12-16,0 8-13 16,3 4-6-16,-3-2-9 15,0-3-3-15,-2-5 1 16,-1-9-9-16,-3-7 6 0,0-15-5 16,0-2-1-16,-4-12-1 15,-1-7-24-15,-1-5-40 16,0-3-24-16,0-21-94 15,0-4-373-15,-7-5-199 0</inkml:trace>
  <inkml:trace contextRef="#ctx0" brushRef="#br0" timeOffset="185703.37">26663 17995 899 0,'0'0'46'16,"0"0"-26"0,0 0 68-16,0 0 154 0,0 0-100 15,0 0-74-15,103-57 31 16,-70 57 46-16,4 4-47 16,1 9-43-16,0 4-9 15,-5 2 11-15,-3 4 1 16,-8 0-15-16,-5 4-6 15,-8-1-5-15,-9-1 17 16,0 1-8-16,-11 2 7 16,-14-1-28-16,-8-1-8 15,-6-3-10-15,-1-2-1 16,3-2 5-16,4-6-6 16,8-3-28-16,8-2-27 0,5-5-41 15,11-3-77-15,1 0-149 16,0-3-250-16</inkml:trace>
  <inkml:trace contextRef="#ctx0" brushRef="#br0" timeOffset="186326.5">27130 18219 696 0,'0'0'911'0,"0"0"-727"16,0 0-131-16,0 0-18 15,0 0 67-15,0 0-11 16,0 0-56-16,-5 0-24 15,5 0-11-15,3 3 7 16,2 1-5-16,1 5 15 16,2 1 29-16,2 2-2 15,-1 0-17-15,-2 0-15 16,2-4-6-16,-1 0-5 16,-2-4 0-16,-3 0 0 0,-2-4 5 15,1 1-5 1,-2-1 0-16,1 2 8 0,-1-2-8 15,0 0 8-15,0 0-8 16,0 0 0-16,0 0 0 16,0 0 0-16,0 0-1 15,0 0 0-15,0 0 0 16,0 0 0-16,2 0-1 16,1 3 1-16,4 2-1 15,0 4 0-15,5 4 1 16,5 6 0-16,2 2 0 15,5 2 0-15,-2 0 0 16,1 0 0-16,-4-2 0 16,1-2 0-16,-5-5 0 0,1-3 1 15,-2-1-1-15,-1-1 0 16,-1-4 0-16,-1-1 0 16,-3-2-2-16,-3-2-45 15,-4-6-146-15,-1-8-186 16,0-2-557-16</inkml:trace>
  <inkml:trace contextRef="#ctx0" brushRef="#br0" timeOffset="186688.55">27407 18207 1267 0,'0'0'292'16,"0"0"-218"-16,0 0-7 15,0 0 97-15,0 0-43 16,0 0-68-16,-43 92-31 16,25-63 34-16,-3 4 22 15,-2 3-18-15,1-2-23 16,0-1-14-16,3 0 3 15,4-10-12-15,3-3-6 16,5-4-6-16,1-5-1 16,4-2-1-16,1-8 0 0,-1 1-2 15,2-2-20 1,0 0-22-16,0 0-29 0,0 0-45 16,5-7-94-16,5-6-153 15,2-1-522-15</inkml:trace>
  <inkml:trace contextRef="#ctx0" brushRef="#br0" timeOffset="187807.27">27462 17786 927 0,'0'0'542'0,"0"0"-423"15,0 0-43-15,0 0 86 16,0 0-38-16,0 0-68 16,0 0-35-16,0-3 4 15,0 1 28-15,0 1 5 16,2 1-20-16,6-3-2 16,1 0-13-16,4 0-5 15,0-2-5-15,4 2-2 16,1-1-4-16,3 1-6 0,-1-1 1 15,0 1-1-15,-1 3 0 16,-1 0 0-16,-3 0 0 16,0 0 0-16,-3 0-1 15,0 0 0-15,0 7 1 16,-3-2 0-16,0 3-1 16,-2-3 0-16,-1 1 0 15,-2-3 1-15,0 0 1 16,-1 2-2-16,-3-2-2 15,0 2 1-15,0-1 1 16,0 4 0-16,0 0 1 16,-5 2 1-16,-3 0 0 15,-3 0-1-15,0 2 0 16,-1-1 1-16,-3 2-1 16,0-3 1-16,-1 3-1 0,-2 0-1 15,2 1 0-15,0-1 2 16,2-1-1-16,-1 2 0 15,3 1-1-15,1 0 1 16,3 1-1-16,0-1 6 16,5 1 2-16,0-5 3 15,3 0-5-15,0-3-5 16,0 1 0-16,0-4 5 16,3 1-5-16,2-3 7 15,-1 0-2-15,2 0 3 16,-2-3-2-16,4 0 5 15,3 0-12-15,2 0 0 0,0-4 10 16,4-2-9-16,-4-3-1 16,2 4 2-16,-4 2-3 15,-2 1 2-15,-1 2-2 16,0 0 1-16,-2 0-1 16,3 0 1-16,1 0 0 15,-1 0 6-15,3 0-6 16,1 0 0-16,1 0 6 15,1 0-5-15,0 0 15 16,1-3-10-16,-1-5 0 16,1-1-6-16,0-5 0 15,-2 2 0-15,-3 0-20 16,-4 0-30-16,-1 2-42 0,-6-7-87 16,0 5-341-16,0-1-518 15</inkml:trace>
  <inkml:trace contextRef="#ctx0" brushRef="#br0" timeOffset="188706.51">27475 17744 88 0,'0'0'946'0,"0"0"-757"16,0 0-121-16,0 0 45 16,0 0 15-16,0 0-22 15,0 0-53-15,65 0-5 0,-44-1 19 16,-2-2-5-16,-1 0-10 15,0 3-12-15,-3 0-15 16,0 0-5-16,-3 0 2 16,1 0-10-16,-2 3-1 15,-2 3-3-15,1 2-7 16,-2-1 13-16,-1 1-13 16,-1 3 1-16,0-1 9 15,-2-1-5-15,-2 2 0 16,-2-2 5-16,0 1 4 15,0-3 12-15,0 3 15 16,-3 0-21-16,-6 0-14 0,0-1-1 16,-1 3-4-16,-4 0 4 15,4 0-6-15,-3-1 1 16,1 2-1-16,-1-3 1 16,2 3 0-16,0 1-1 15,0 0 1-15,1 0-1 16,1 1 0-16,2 1 0 15,0 0 0-15,2 1 1 16,2 0-2-16,2-4 2 16,-1 3-1-16,2-5 0 15,0-3 0-15,0 0-1 16,0-4 1-16,0-1 0 16,2-3 5-16,4 0 5 0,4 0 2 15,2 0 1 1,2-3 0-16,3-7 4 0,1-1-4 15,0 1 9-15,-2 0 2 16,-2 3-11-16,-2 4 2 16,-3 0 0-16,-2 3 0 15,2 0-3-15,1 0 1 16,1 3-3-16,4 1 8 16,-2 2-12-16,7-3-6 15,-1-3-5-15,13 0-94 16,-4-9-283-16,-4-4-1284 0</inkml:trace>
  <inkml:trace contextRef="#ctx0" brushRef="#br0" timeOffset="189524.55">28361 18229 468 0,'0'0'1253'16,"0"0"-1070"-16,0 0-157 15,0 0-8-15,0 0 65 16,0 0-4-16,92 0-37 16,-52 0 0-16,2 0 25 15,6 0-17-15,-2 0-17 16,3 0-16-16,-1 0-3 16,4-3-5-16,2-4 3 15,-3 1-12-15,-1-1 1 16,-4-3 7-16,-7 4-8 15,-6-4-10-15,-6 3-11 16,-6 3 0-16,-8-3 9 16,-4 4 12-16,-6 0 0 0,0 1 1 15,-3 2 1 1,0 0-1-16,0 5-1 0,0 12 2 16,0 6-1-16,0 8-1 15,0-1 1-15,5-1 1 16,-1-3 4-16,2-8-6 15,-1-4 0-15,-1-6 0 16,-1-5-1-16,-1-3 1 16,-2 0 9-16,2-11 5 15,-2-11-8-15,0-4-5 16,0-8 0-16,-10-5 1 16,-2-2-1-16,-3 3 33 15,3 1-6-15,2 10-17 0,3 5-10 16,4 8-1-1,3 4-10-15,0 5-6 0,8 5 7 16,10 0-8-16,8 0 11 16,5 8-2-16,3 6-4 15,2 2 6-15,-1 4 6 16,-2 2 0-16,-1 3 0 16,-6-3 6-16,-4 2 3 15,-8-1-2-15,-9-3 15 16,-5 1 27-16,-13 0 5 15,-15 0-26-15,-7-2-10 16,-1 0-9-16,3-5-8 16,5-3-1-16,11-5-46 15,17-6-58-15,0-10-103 16,8-5-430-16</inkml:trace>
  <inkml:trace contextRef="#ctx0" brushRef="#br0" timeOffset="189900.43">29834 17885 1252 0,'0'0'0'16,"0"0"-353"-16,0 0 353 16,0 0 392-16,0 0-71 15,0 0-170-15,0 0-111 16,5 2 42-16,-16 27 1 0,4 3-7 15,7 4-23-15,0 0-19 16,16-5-18-16,12-4 14 16,8-5-29-16,5-12 12 15,5-3-12-15,0-7 23 16,-3-2-3-16,-4-19 7 16,-4-3 15-16,-9-6 31 15,-5-4-12-15,-9 0-16 16,-7 0 2-16,-5 2-1 15,-8 6 14-15,-17 4-31 16,-8 4-30-16,-6 10-33 16,-3 6-28-16,1 2-56 15,-3 19-70-15,10 2-312 16,10 1-497-16</inkml:trace>
  <inkml:trace contextRef="#ctx0" brushRef="#br0" timeOffset="190252.33">29994 18173 1294 0,'0'0'290'16,"0"0"-230"-16,-42 104 74 16,35-57 81-16,7 1-71 15,2-8-90-15,20-2-34 16,6-7 12-16,5-6-17 15,3-11-8-15,4-5 1 16,-1-9 2-16,-4 0 40 0,0-15-17 16,-7-12 14-16,-4-6 7 15,-10-6-4-15,-6-4-17 16,-8-2-8-16,-4 0 16 16,-19 4 9-16,-8 9-5 15,-5 8-32-15,-4 12-13 16,1 9-25-16,3 3 0 15,2 20-19-15,7 6-26 16,6 9-25-16,15 11-75 16,6-8-157-16,0-11-518 0</inkml:trace>
  <inkml:trace contextRef="#ctx0" brushRef="#br0" timeOffset="190644.78">30668 17882 1058 0,'0'0'331'15,"0"0"-239"-15,0 0-17 16,0 0 134-16,-39 77-25 0,39-52-90 16,0-3-55-16,9-1 25 15,12-3-19-15,4-6-21 16,5-3-15-16,3-9 13 16,3 0 6-16,0-10-4 15,-3-11 5-15,-5-4 22 16,-6-5-1-16,-10 2-5 15,-10 1 7-15,-2 1 22 16,-12 5-13-16,-18 6-44 16,-7 5-17-16,-36 10-91 15,9 0-101-15,2 8-551 0</inkml:trace>
  <inkml:trace contextRef="#ctx0" brushRef="#br0" timeOffset="197048.55">2911 16675 719 0,'0'0'371'0,"0"0"-248"15,0 0-84-15,0 0 18 16,0 0 53-16,0 0-19 16,0-2-41-16,0 2-20 15,0 0 15-15,0 0-1 16,0-3-13-16,0 3-9 16,3-4-12-16,3 0-9 15,4-2 0-15,1-1 5 16,6-1-6-16,2 3 1 15,0-2 0-15,8 4-1 16,-6 0 3-16,4 3 3 16,-4 0 0-16,-1 0-6 15,-7 0 0-15,-1 6 0 16,0 1 1-16,-6 0 0 16,0 1 12-16,-5-1-13 0,1 3 0 15,-2-1-9-15,0 6 9 16,0-1 9-16,-3 3 4 15,-6 0-11-15,-6 1-1 16,3-2-1-16,-1 1 1 16,-1 0-1-16,2 0-6 15,0 0 4-15,3 2-8 16,3-5-5-16,-1 0-14 16,1 0 7-16,3-2 6 15,3-3 7-15,0 0-7 16,0-3-9-16,0-1 11 15,0-3-12-15,0 2 11 16,0-1 15-16,0 0-8 0,0-1-15 16,0 1 22-16,3-3-17 15,2 0-57-15,2 0-18 16,-1 0 48-16,3 0 28 16,0-3 17-16,7-4 1 15,0 0 7-15,1-1-7 16,1 1 7-16,-2 5-2 15,-1-1 20-15,2 3 6 16,-4 0 23-16,-4 0 25 16,0 0-30-16,1 0-10 15,-2 0-19-15,-2 0-14 16,1 0-6-16,8-4-1 0,-1 0-180 16,-1-4-638-16</inkml:trace>
  <inkml:trace contextRef="#ctx0" brushRef="#br0" timeOffset="197328.57">3481 16866 123 0,'0'0'1068'0,"0"0"-897"16,0 0-87 0,0 0 97-16,30 87 8 0,-21-56-83 15,-2 3-1-15,-2 1-36 16,2-1-35-16,-4-1 4 16,0-1-22-16,3-6-16 15,5 0-130-15,-1-6-167 16,-3-6-370-16</inkml:trace>
  <inkml:trace contextRef="#ctx0" brushRef="#br0" timeOffset="199090.61">3761 16707 598 0,'0'0'244'16,"0"0"-168"-16,0 0 11 15,0 0 114-15,0 0-30 16,0 0-71-16,0 0-14 16,8-1 70-16,-8-8 21 15,0-3-70-15,0-5-40 16,3-3-29-16,-3-2-16 15,0-1-7-15,0-1-7 0,0 2-7 16,0 2 2-16,0 6-2 16,0 2 6-16,0 1-6 15,0 5-1-15,0 1 1 16,0 3 0-16,0 1-1 16,0 1 0-16,0 0-7 15,0 0-11-15,6 5-22 16,4 12 10-16,4 12 24 15,5 5 6-15,3 10 1 16,1 4 0-16,2 2 0 16,-1-1 8-16,-2 0-9 15,-2-8 0-15,-1-4 1 16,-5-6 0-16,-1-5-1 0,-4-5 1 16,-1-8-1-16,-3-3 0 15,-3-3 0-15,-2-6-11 16,0 2 1-16,0-2 10 15,0-1 8-15,-6 0-8 16,-6 0-6-16,-6 0-37 16,-1-3 20-16,-2 1 23 15,3-5 0-15,0 4-4 16,7-1-5-16,0 1-3 16,3 0 12-16,4 3 0 15,1 0 0-15,1 0 0 16,2 0 1-16,0 0 0 15,0 0-1-15,0 0 0 16,0 0-12-16,0 0-12 16,0 0 7-16,9 0 15 0,5 0 2 15,2 0 5-15,6 4 8 16,1-2 8-16,4-1-6 16,-2-1-4-16,5 0-1 15,-3 0-9-15,-2 0-2 16,5 0-18-16,-8 0-155 15,-5 0-348-15</inkml:trace>
  <inkml:trace contextRef="#ctx0" brushRef="#br0" timeOffset="199453.44">4388 16924 1521 0,'0'0'350'15,"0"0"-300"-15,0 0-34 16,0 0 72-16,0 0-6 0,34 87-29 16,-19-50-25-16,1 4 23 15,-5 2 0-15,1-1-14 16,0-1-13-16,-5-4-24 16,2-6-9-16,0-7-15 15,2-10-72-15,-4-7-227 16,-1-7-568-16</inkml:trace>
  <inkml:trace contextRef="#ctx0" brushRef="#br0" timeOffset="201081.07">4627 16791 1485 0,'0'0'332'0,"0"0"-251"16,0 0-39-16,0 0 50 15,0 0-39-15,0 0-34 16,0 0-19-16,10 0-1 15,2 0 1-15,7 0 6 16,1 0 3-16,5 0 0 16,2 0 0-16,0-3 0 15,-2 0-8-15,2 0 0 16,-6 2 1-16,1 1-1 16,-4 0-1-16,-4 0 1 15,0 0-1-15,0 2-13 16,-1 0-305-16,-5-2-892 0</inkml:trace>
  <inkml:trace contextRef="#ctx0" brushRef="#br0" timeOffset="201538.98">5092 16670 1497 0,'0'0'396'0,"0"0"-338"16,0 0-45-16,0 0-4 15,0 0 2-15,0-86-11 16,0 63 0-16,-2 2-1 15,2 5 1-15,-1 3 1 16,1 5 0-16,-2 3-1 16,2 2 6-16,0 3-4 15,0 0-1-15,0 0-1 16,0 0-4-16,0 13 2 16,2 9 2-16,8 12 53 15,1 8-8-15,7 10-12 16,-3 6 11-16,1 0-6 15,-2 0 1-15,-3-7-4 16,-3-7-10-16,-2-7-10 16,0-7-6-16,-2-6-9 0,-1-8 0 15,0-5 0-15,2-11-63 16,-1 0-202-16,1 0-575 0</inkml:trace>
  <inkml:trace contextRef="#ctx0" brushRef="#br0" timeOffset="201901.54">5575 17028 1605 0,'0'0'401'16,"0"0"-305"-16,0 0-62 15,0 0 68-15,14 90-3 16,-1-56-38-16,-3 2-30 15,1 3-10-15,1-5 15 16,-3 2-13-16,-3-3-14 0,-3-3-9 16,0-4-25-16,-2 1-63 15,-1-7-150-15,0-11-632 0</inkml:trace>
  <inkml:trace contextRef="#ctx0" brushRef="#br0" timeOffset="203876.23">5669 16798 1560 0,'0'0'384'0,"0"0"-276"16,0 0-96-16,0 0 4 16,0 0 24-16,0 0 7 15,0 0-30-15,0 0-17 16,0 0 0-16,6 0-2 15,8 0 2-15,8 3 0 16,6-2 1-16,7 2 6 16,2-2 1-16,0 1 1 15,-1-2-8-15,-6 0 14 16,-5 0-15-16,-10 3 1 0,-3-3-1 16,-8 0 0-16,-2 0 0 15,-2 2 18-15,0-2 12 16,0 2-1-16,0-2-11 15,0 1-18-15,0 1-1 16,1 0-53-16,4 1-87 16,-2-3-397-16</inkml:trace>
  <inkml:trace contextRef="#ctx0" brushRef="#br0" timeOffset="204324.94">6158 16716 1247 0,'0'0'374'15,"0"0"-282"-15,0 0-71 16,0 0 8-16,0 0 20 15,0-75-28-15,2 55-20 16,-1 5 5-16,1 2 0 16,-1 4-5-16,-1 4 6 15,0 2 17-15,0 1 12 16,0 2-5-16,0 0-9 16,0 0 5-16,2 7-11 15,-1 7 7-15,4 6 9 0,-2 8 9 16,4 2-14-16,-2 4 4 15,-1 0 7-15,-1-1 5 16,0-2-13-16,0-3-14 16,-1-3-9-16,1 0-7 15,-2-6 0-15,3-1 7 16,-1-4-7-16,0-1-2 16,-1-2-26-16,4-5-68 15,0-6-180-15,3 0-382 16,-5-8-140-16</inkml:trace>
  <inkml:trace contextRef="#ctx0" brushRef="#br0" timeOffset="204639.69">6412 16504 1092 0,'0'0'390'16,"0"0"-275"-16,0 0-68 15,0 0 104-15,0 0-12 16,21 100-59-16,-15-51-18 16,3 17 14-16,1 18-1 0,-2-1-22 15,-1-11-32 1,-2-12-5-16,-1-16-16 0,-1 0 11 15,1-1-11-15,1-9 0 16,-2-9-1-16,3-9-72 16,0-13-169-16,0-3-233 15,-3-5-178-15</inkml:trace>
  <inkml:trace contextRef="#ctx0" brushRef="#br0" timeOffset="205074.4">6567 16781 1698 0,'0'0'393'0,"0"0"-293"0,0 0-76 16,0 0-17-16,0 0-1 16,0 0-6-16,0 0 1 15,67-19 1-15,-44 17-2 16,-1 2 0-16,3 0 1 15,-3 3-2-15,-3 8 2 16,-2 6 0-16,-6 3 6 16,-5 6-6-16,-6 3 13 15,0 2-14-15,0-1 2 16,-12 1 8-16,-4-2 1 16,-1-7-5-16,2-3-4 15,3-7 13-15,2-2-9 16,1-4-5-16,3-3 0 0,6-2-1 15,0-1 0 1,0 0-1-16,0 0 1 0,3 0 0 16,15 0-6-16,5-6 6 15,6 0 17-15,4-3-4 16,1 1-13-16,-1-3 8 16,-3 2-7-16,-4-3-2 15,3-10-40-15,-11-2-215 16,0 1-710-16</inkml:trace>
  <inkml:trace contextRef="#ctx0" brushRef="#br0" timeOffset="205361.04">6913 16433 1650 0,'0'0'477'0,"0"0"-477"15,0 0-116-15,0 0 116 16,0 0 14-16,0 0 14 16,94 26-12-16,-46 12 2 15,12 22 69-15,2 27 13 16,-2 26-29-16,-8 13-19 16,-15-3 4-16,-17-13-4 15,-14-16-16-15,-5-17-11 16,-1-19-19-16,0-14-6 15,0-5-1-15,-10 21-84 0,-5-9-78 16,3-5-598-16</inkml:trace>
  <inkml:trace contextRef="#ctx0" brushRef="#br0" timeOffset="71305.03">7388 9085 515 0,'0'0'256'16,"0"0"-170"-16,0 0-22 15,0 0 21-15,0 0 8 16,0 0-7-16,-5 0-25 16,5 0-17-16,0 0-8 15,0 0-1-15,0 0-2 0,0 0 3 16,0 0-8 0,0 0 0-16,0 0-5 0,0 0-12 15,0 0-9-15,0 0-2 16,0 0 0-16,6 2-1 15,7 3 0-15,2 0 1 16,5 2 1-16,-1 2 0 16,-1 2 1-16,3 2 4 15,-2 1-6-15,1 0-1 16,-1 3 1-16,-4 2 7 16,1-2-1-16,-4 5-6 15,-6-1 1-15,0 3 7 16,-6 2-7-16,0 2 8 15,-3 3-2-15,-12 4-1 16,0-2-5-16,-3 1 1 0,1-3-1 16,2 1 6-16,-2-3-6 15,4 0-1-15,2-4 0 16,1 0 1-16,4 0-1 16,1 0 1-16,4 0-1 15,1 0 0-15,0 1 1 16,0 2-1-16,1-1 0 15,7-2 1-15,5 0-1 16,-1-4 1-16,2 1 0 16,4-3 0-16,1 1 6 15,-1-3-6-15,6 2 7 16,-5-2-7-16,2 0 7 16,-2 2-2-16,-1 0-5 0,-6 3 5 15,-1-2 4 1,-4 4-4-16,-6 2 7 0,-1 3-6 15,0 4-1-15,-10 3-4 16,-5 4-1-16,-4 5 5 16,-3 0-3-16,-1 3-2 15,1 3 0-15,-2 0 0 16,3-3 0-16,5-1 6 16,2-4 2-16,7-7 0 15,4-3 1-15,3-5-9 16,0-4 7-16,7-1-1 15,8-3-7-15,3 2 0 0,3-2 1 16,4 1-1 0,-1 2 0-16,6 1 1 0,0 2 1 15,-2 3 4 1,0 3-5-16,-5 2 6 0,2 3-1 16,-7 1-5-16,-1 2 8 15,-4 4 0-15,-6 2-8 16,-2 6 5-16,-5 2 1 15,0 3-7-15,0 2 2 16,-2 5-1-16,-5 0-1 16,-1-2 1-16,0 0 0 15,2-1 0-15,-2-2-1 16,5-3 2-16,-2-2-2 16,5-2 1-16,0-2 0 15,0-7 0-15,2-4 0 16,7-3-1-16,3-5 0 15,1-4-1-15,-2-3 0 0,2-3 1 16,-1 0 0-16,-1 1 0 16,0 2 0-16,-3 5 0 15,-5 2 1-15,-3 5 0 16,0 3 0-16,0 7 1 16,-9 0 0-16,-4 4 4 15,-2 4-5-15,-6 1 5 16,4 1-5-16,-2 0 0 15,3-2 1-15,4-3-1 16,4-4 5-16,5-4-5 16,3-4 0-16,0-3-1 0,8-3 2 15,5-2-1 1,5-3 7-16,1 0-7 0,4-2 0 16,1 1 0-16,1-1 1 15,2 1 4-15,-2 0 0 16,-2 2-6-16,-1 2 0 15,-3 1-1-15,-2 6 1 16,-2 3 1-16,-6 4 1 16,-5 5-1-16,-2 4 5 15,-2 5-5-15,0 4 0 16,-9 0 7-16,-2 0-8 16,-4 1 2-16,3-2 8 15,-2-1-9-15,0-2 0 16,6-5 1-16,0-1-1 15,3-4 1-15,2-6-1 0,3-1 0 16,0-4 8-16,0-1-9 16,0-6-1-16,0-3 1 15,2-6-1-15,4-4 1 16,2-4-1-16,0-4-2 16,1 0 2-16,0-3-8 15,3-2 9-15,-2 3 1 16,2-3-1-16,-1 2 2 15,-2 2 5-15,1 8 2 16,-4 2-8-16,0 8 14 16,-3 6-5-16,-3 7 0 15,0 8-1-15,-3 6-3 0,-8 4 4 16,-6 4-2-16,-4 4-7 16,-4 9 11-16,-4 14-11 15,2-9 11-15,3-7 2 16,5-13-5-16,7-9-8 15,-3 5 5-15,2 5-5 16,2-5 6-16,1-4-6 16,7-7-1-16,1-3 1 15,2-6 0-15,0-2-1 16,2-3 0-16,11-1 1 16,-1-4-1-16,2-4 0 15,-1 0-1-15,4-3 1 16,-1 1 0-16,-1 0 0 15,3 1 1-15,-6 3 0 0,1 3 8 16,-7 2-9-16,2 5 0 16,-5 6 1-16,-3 3 9 15,0 7-9-15,-2 3-1 16,-10 5 6-16,1 4-5 16,-5 3 5-16,-6 11-5 15,7-8 6-15,-3 3-7 16,1-4 0-16,6-12 0 15,0 6 2-15,4-6 0 16,4-4-1-16,3-7 0 16,0-3 0-16,0-3 5 15,9-6-5-15,3-2-1 16,1 0 0-16,4-3 0 16,0 2 1-16,0 2-1 0,-1 1 0 15,-1 4 1 1,-3 1-1-16,0 9 6 0,-2-1-5 15,-4 6 0-15,-1 5-1 16,-2 5 1-16,-3 3-1 16,0 0 0-16,0 3 1 15,0-2-1-15,0-1 1 16,0-3-1-16,0-6 0 16,3-4-1-16,3-8 1 15,1-4-1-15,1-9-5 16,-1-8 6-16,-1-2-1 15,0-3 1-15,0 0 6 0,-3 0-5 16,0-2-1-16,-3 3 0 16,0 1 2-16,0 1 0 15,0 3-1-15,0 1-1 16,0 3 1-16,-3 2 0 16,0 0-1-16,1-2 0 15,1 6 1-15,1-6 0 16,0 3-1-16,0-2 2 15,0-1-1-15,3-3-1 16,3 5-1-16,5 2-12 16,-2 3-37-16,1-3-19 15,0-11-31-15,-2-8-24 16,4-8-79-16,-2-4-51 0,-1 0-343 16,0 0 313-16</inkml:trace>
  <inkml:trace contextRef="#ctx0" brushRef="#br0" timeOffset="74158.45">7690 10587 869 0,'0'0'137'15,"0"0"-96"-15,0 0-33 16,0 0-2-16,0 0 11 16,0 0 22-16,0 0-8 15,0 6 6-15,9 1 8 16,3 2-13-16,2 0-6 16,2 4-5-16,3 1-4 15,4 1-7-15,5 2 39 0,5 0 2 16,4 0-16-16,2-2-12 15,-2-4-4-15,1-4-3 16,-3-4 3-16,-1-1-4 16,-2-2 9-16,1 0-11 15,-2-12-2-15,0-4 0 16,1-4 4-16,-4-2-5 16,2-2-3-16,-2-2 1 15,-3 1-7-15,0 0 6 16,0 1-7-16,-1 4 1 15,-4 4-1-15,2 5-1 16,-2 5 0-16,4 1 1 16,6 1 1-16,3 4 20 0,6 0-7 15,4 0 7 1,3 0 4-16,3 5-8 0,4-1 8 16,2-3-3-16,1-1-6 15,-2 0-3-15,3 0-4 16,-4-8-2-16,-2-3-1 15,0-1-4-15,-5-3 5 16,0 0-7-16,-2-2 1 16,-4 2 0-16,-3-1 0 15,-4 2 0-15,0 1 1 16,-6 3-1-16,-2 5 0 16,-4 1-1-16,1 4-2 15,2 0 1-15,1 10 1 16,2 4 0-16,3 0 0 15,1-3 1-15,4-2 1 0,2-4 4 16,4-5 8-16,5 0 1 16,3 0-8-16,0-13-1 15,6-1-3-15,2-4 3 16,1-4-5-16,3 0-1 16,-3-3 1-16,0 3 1 15,-2 3-1-15,1 4-1 16,-4 7 0-16,-1 8 1 15,2 0 0-15,0 4 0 16,1 10 0-16,3 0 11 16,2-4 3-16,-2-3-2 15,2-2 4-15,-2-5-5 16,0 0 1-16,-2 0-7 0,0-6 1 16,2-4-6-1,-1-3 1-15,-1-1-2 0,1-3 2 16,-3 2-1-16,-5 1-1 15,-1 2 1-15,-6 5-1 16,-1 6 0-16,-4 1-1 16,1 5 1-16,-2 14-1 15,2 6 1-15,1 4 0 16,3-3 0-16,1-1 1 16,0-7 5-16,3-8-5 15,1-6 7-15,2-4-8 16,-1-1 2-16,1-13-1 0,0-6 1 15,-2-3-2 1,0-1 0-16,-3 0 0 0,-4 1 1 16,3 3-1-16,-4 6 0 15,-2 9 0-15,0 5 0 16,-1 0-1-16,-2 15 1 16,2 9 0-16,2 6 0 15,0 0 0-15,3-1 0 16,1-4 1-16,5-7-1 15,1-7 1-15,4-7 10 16,2-4-10-16,-1 0-1 16,0-7 1-16,0-7 0 15,1-1 0-15,-3-2 0 0,-2 0-1 16,-1 1 0 0,-2 3 0-16,-1 6 1 0,-2 2-1 15,-1 5 0-15,-2 0 0 16,0 10 0-16,2 6 0 15,0 3 0-15,1 0 0 16,3-4 0-16,-2-4 1 16,2-5 0-16,-1-6 0 15,1 0-1-15,-1-6 1 16,1-9-1-16,-1-5 1 16,1-3 0-16,-3-1 0 15,0 1-1-15,-4 2 0 16,-3 1 0-16,-2 8 0 15,-4 7 0-15,-3 5 0 16,0 0-1-16,-2 3 1 0,0 9 0 16,2 1 0-16,0-1 1 15,0-3-1-15,3-2 0 16,4-5 1-16,2-2 6 16,3 0-6-16,0-10 0 15,2-6 1-15,1-1-2 16,1-3 0-16,2-1 0 15,-3 0 0-15,1 1 0 16,-3 4 0-16,-1 5 0 16,-2 7 0-16,-1 4 0 15,-2 0 0-15,1 9-1 16,1 5 1-16,3 1 0 0,2-1 0 16,2-4 6-1,5-4 0-15,4-6 2 0,1 0-6 16,2-8-2-16,0-5 1 15,1-6 0-15,-3-2 0 16,1-1 1-16,-4-1-2 16,-3 2 0-16,-1 2 0 15,-6 4 0-15,-4 6-1 16,-1 6 0-16,-5 3 1 16,-2 3-1-16,-3 10 0 15,0 2 1-15,-3 1 0 16,0-2 0-16,-2-2 0 15,-1-4 0-15,2-3 0 0,-1-4 0 16,2-1 0 0,0 0 1-16,-2 0-1 0,2-4 0 15,-1-6-2-15,-3 1-11 16,3-2-3-16,1 2-5 16,0-1 11-16,1 6 3 15,1 4 7-15,0 0-1 16,4 14 1-16,0 3 0 15,5-1 9-15,0-3 1 16,3-1 10-16,1-7-10 16,2-1-4-16,0-4-6 15,14 0 0-15,-9-9-94 16,-8 1-515-16</inkml:trace>
  <inkml:trace contextRef="#ctx0" brushRef="#br0" timeOffset="95813.31">8467 11285 428 0,'0'0'205'15,"0"0"-100"-15,0 0-33 16,0 0 25-16,0 1 4 15,0 0-26-15,0 1-34 16,0-2-9-16,0 4 33 16,0-1 4-16,0-1-8 15,0 4-7-15,0 0-11 16,0 2-5-16,0 2-6 16,0 3 6-16,0 2-2 15,0 4 2-15,0 2 6 16,0 2 5-16,3 5 1 15,2 3-15-15,1 5 15 0,1 1-17 16,-1 4-5-16,2 2 2 16,-2 4-4-16,0-2-4 15,2-1-4-15,-3-4-1 16,1-5-8-16,-3-4 4 16,2-4-1-16,-2-6-1 15,-1-3 0-15,1-4-1 16,-1-1 3-16,-2-3-12 15,1-1 5-15,-1-4 3 16,2-1-9-16,-2-1 2 16,0-3-2-16,1 0 1 15,-1 0 0-15,0 0-1 16,0 0-40-16,0 0-80 0,0-20-118 16,-1 1-360-1,-7-3-354-15</inkml:trace>
  <inkml:trace contextRef="#ctx0" brushRef="#br0" timeOffset="96571.28">8390 11266 544 0,'0'0'254'0,"0"0"-176"16,0 0-39-16,0 0 79 0,0 0 35 15,0 0-38-15,0 0-53 16,25 6-8-16,-19-6 11 15,1 3-2-15,-1-3-20 16,-1 0 16-16,4 0 11 16,3 0-3-16,0 0 3 15,1 0-17-15,7 0-2 16,0 0-1-16,6 0-12 16,2-3-2-16,3-1-11 15,2-2-7-15,0-1-2 16,3 1-5-16,-2 0-10 15,1-1 1-15,-1 1 5 16,3 2-6-16,-1 0 0 0,-2 3 0 16,1-1 5-16,-3 2-6 15,-2 0 0-15,-1 0 0 16,-4 0 1-16,0-1-1 16,-4 1 1-16,0-3-1 15,-3 2 1-15,-5-3 1 16,2 1-2-16,-4 0 1 15,-2-1-1-15,1 1 1 16,-4-1 0-16,0 3 0 16,2-2-1-16,-2 1-2 15,-2 2-42-15,0 0-75 16,-1 0-54-16,0 0-41 16,-1 0-13-16,2 0-184 15,-2 0 25-15,-1 0-218 0</inkml:trace>
  <inkml:trace contextRef="#ctx0" brushRef="#br0" timeOffset="97705.92">9267 11173 377 0,'0'0'167'16,"0"0"5"-16,0 0 5 15,0 0 62-15,0 0-22 16,0 0-38-16,0 0-54 16,0-13-54-16,0 13-30 15,0 0-22-15,0 0-19 16,0 0-11-16,0 0 11 15,0 5 6-15,0 6 30 16,3 0-8-16,6 3 3 16,-3 3-2-16,1 4 11 15,1 2-4-15,2 4-5 0,-1 2 0 16,2 4-8-16,0 4-8 16,1 3 3-16,3 5-2 15,-3 5-10-15,2 2 5 16,-1 2-5-16,-1 1-5 15,3-3 7-15,-5-3-7 16,1-5 6-16,2-4-5 16,-2-3 5-16,0-3 0 15,-2-4-1-15,2-3 7 16,-1-2 2-16,-1-5 0 16,0-1 0-16,-1-2 2 15,-1-5-6-15,1-1-4 0,-4-3-6 16,-1-3 5-1,0-1-5-15,-1-2 1 0,-2-2 4 16,1 0-4-16,-1 0 7 16,0 0-8-16,0 0 5 15,0 0 2-15,0 0-7 16,0 0 5-16,0 0 1 16,0 0-5-16,0 0 5 15,0 0 1-15,-1 0-1 16,-7 0-6-16,-1 0 0 15,-4-6 0-15,-1 1 0 16,0-2-1-16,-3 2 1 16,-2 0 0-16,-1-2 0 0,1 4-1 15,-3-1 0 1,0 1 0-16,-1 1-1 0,0 2 1 16,1 0 0-16,1 0 0 15,-3-1 0-15,0 1 0 16,-1-1 0-16,0-2 0 15,-5 3 0-15,6 0 1 16,-5 0-1-16,1 0 1 16,1 0 0-16,-1 0 0 15,3 0-1-15,-2 0 1 16,5 0-1-16,-1 0 0 16,4 0-1-16,-2 4 0 15,4-1 1-15,0-2 0 16,0 2-1-16,1 0 1 15,1 0 0-15,-3 0 0 0,4 1 0 16,0 0 0-16,0-3 0 16,4 2 0-16,-1-2 1 15,4 0-1-15,-1 1 1 16,1-1-1-16,1 1 1 16,1 0 1-16,-1-2-1 15,0 1-1-15,-2-1 0 16,0 2 0-16,-1-2 0 15,-1 2 0-15,1-1 1 16,0 1-1-16,-1-1 0 16,-1 1 1-16,5-1 0 15,0 0 0-15,3 0-1 0,-1-1 0 16,1 0 0-16,1 3 0 16,1-3 0-16,1 0 1 15,0 0-1-15,0 0 0 16,0 0 0-16,0 0-1 15,0 0 0-15,0 0 1 16,0 0-1-16,0 0-1 16,0 0 1-16,0 0-6 15,0 0 7-15,0 0-6 16,0 0 4-16,0 0-17 16,0 0-31-16,0 0-66 15,3 0-114-15,2 0-161 16,0 0-503-16</inkml:trace>
  <inkml:trace contextRef="#ctx0" brushRef="#br0" timeOffset="98853.06">8755 12866 651 0,'0'0'222'16,"0"0"-90"-16,0 0 35 16,0 0-16-16,0 0-36 15,0 0-33-15,0 0 1 16,0-50 9-16,-1 34-26 15,1-2-2-15,0-4-10 0,-2 0-14 16,1-4-31 0,1-1-9-16,-2 1 8 0,2-3-8 15,0 4 9-15,-1 0-8 16,1 4 0-16,-2 2-1 16,2 4-1-16,-1 2-14 15,-1 5 15-15,2 1 3 16,0 4 4-16,0 1-7 15,0 2-4-15,0 0-8 16,0 0 2-16,0 0-9 16,0 0-10-16,0 0 8 15,0 0 14-15,0 2 7 16,0 8 8-16,5 4-1 16,1 4-6-16,1 6 0 15,2 6 8-15,0 6-8 0,4 6 0 16,-2 4 2-16,1 0 3 15,-2-2 10-15,-1-4 9 16,-1-6 9-16,-2-7-11 16,1-4-7-16,-4-3 2 15,0-5-1-15,0-6-2 16,-1-3-4-16,-1-4-3 16,-1-2-7-16,2 0 6 15,-2 0-1-15,0 0-6 16,0 0-38-16,0-8-98 15,0 0-124-15,0-2-391 0</inkml:trace>
  <inkml:trace contextRef="#ctx0" brushRef="#br0" timeOffset="100010.16">9182 12712 798 0,'0'0'212'0,"0"0"-113"16,0 0 1-16,0 0 0 15,0 0-15-15,0 0-25 16,0 0-12-16,-15 0-8 16,7 0 13-16,-2 0-1 0,1 3-23 15,0 4-11-15,-3 0-1 16,3 2 4-16,2-1-1 15,-1 1-7-15,1-1-4 16,1 1-8-16,1-1 1 16,2 1-2-16,0-1 1 15,2-1 0-15,1 0 0 16,0 0-1-16,0-3 0 16,0 1 0-16,0-2 0 15,0 2 0-15,0-2 0 16,0 0 0-16,0 0 0 15,1-2 0-15,2 1 0 0,0-2 0 16,0 3 0-16,2-3 0 16,-2 0 0-1,4 0 0-15,-1 0 1 0,0 0-1 16,3 0 0-16,1 0 1 16,-2 0-2-16,6 0 2 15,-1-3-1-15,0 1 0 16,2-1 1-16,2 0 0 15,-1 2-1-15,1 0 1 16,-1 1 0-16,-3 0-1 16,1 0 1-16,-2 0 0 0,-1 4 6 15,0 2 0 1,0 5 1-16,-1 0 3 0,-1 1 2 16,-2 3-4-16,1-1 1 15,-5 1-1-15,1-1-7 16,-1 0 5-16,-3-1-6 15,0 1 0-15,0 1 1 16,0-4 4-16,0-1-6 16,0-3 2-16,-10-1 6 15,-1-2-2-15,-2-3 3 16,-5 1 1-16,2-1 1 16,-2-1 9-16,0 0 1 15,1 0 1-15,1 0-3 16,1 0 2-16,-1 0 9 15,1 0-7-15,0 0 11 0,1 0-13 16,1 0 4-16,1-1-4 16,1-2-2-16,0-1 4 15,3 4-2-15,1-3-8 16,-2 3-4-16,6 0-7 16,0 0 8-16,0 0-8 15,0 0 5-15,1 0-7 16,-1 0 0-16,2 0 0 15,-1 0 0-15,1 0-13 16,1 0-29-16,0 0-61 16,0 0-136-16,0 0-760 0</inkml:trace>
  <inkml:trace contextRef="#ctx0" brushRef="#br0" timeOffset="101242.07">10157 11243 201 0,'0'0'372'15,"0"0"-219"1,0 0 3-16,0 0 7 0,0 0 6 15,0 0-38-15,0 0-57 16,-12-14-10-16,12 14-11 16,0 0-2-16,0 0 0 15,0 0 8-15,0 0 0 16,0 0-9-16,0 0-13 16,0 0-17-16,-1 0-20 15,1 0 0-15,0 0-1 16,0 1 1-16,0 12 6 15,0 4 1-15,0 6-1 16,6 7-5-16,7 9 5 16,1 6-3-16,2 6 9 0,-1 5-1 15,0 0 3-15,-2-1 0 16,1-6 13-16,-5-5-4 16,-2-8-4-16,-1-6 1 15,1-4-2-15,-4-8-2 16,0-3-4-16,-1-4-3 15,-2-2-3-15,3-2 5 16,-3-3-2-16,0 1 3 16,0 1-2-16,0-1-8 15,0-1 5-15,0 1-6 16,0 0 0-16,0-2 0 16,0 0 0-16,0-2 1 15,0 1-2-15,0-2 2 0,0 0-2 16,0 0-12-1,0-5-84-15,0-18-123 0,-3-1-175 16,-3-1-472-16</inkml:trace>
  <inkml:trace contextRef="#ctx0" brushRef="#br0" timeOffset="102705.42">10117 11172 418 0,'0'0'205'15,"0"0"-88"-15,0 0 10 16,0 0 9-16,0 0-3 16,0 0-12-16,0 0-25 15,30 0-23-15,-15-1-4 16,-2-2-2-16,5 3-12 15,3 0 5-15,6 0-15 16,3 0-8-16,8 0 51 16,3 0-17-16,4 0-41 15,4 0-14-15,0 0-9 0,-1 0-5 16,1 0-1-16,-3-4 0 16,0 0 2-16,-4-2-2 15,-2 0 1-15,-4 2-1 16,-3 2 1-16,-3-1-1 15,-7 1 0-15,-3 2 0 16,-2-1-1-16,-6 0 1 16,1 0 0-16,-5-1-1 15,-2 1 1-15,-3 1-1 16,-2 0 1-16,1 0-1 16,-2 0 0-16,0 0 0 15,0 0 0-15,0 0 0 16,0 0 1-16,0-2-1 0,0 2 1 15,0 0 0 1,0 0 0-16,0 0-1 0,0 0 1 16,0 0 0-16,0 0-1 15,0 0 1-15,0 0 0 16,0 0 0-16,0 0 2 16,0 0-2-16,0 0 0 15,0 0 0-15,0 0-1 16,0 0-1-16,0 0 1 15,0 0 0-15,1 7 0 16,1 4-1-16,3 5 1 16,0 3 0-16,4 5 2 15,2 5-1-15,2 8 0 16,2 5-1-16,4 5 0 16,0 3 0-16,0 2-1 0,0-4 1 15,-4-1 0-15,1-7 1 16,-2-3 0-16,-1-7 0 15,-4-2 0-15,0-7 0 16,-2-6-1-16,-1-2 6 16,-3-4 5-16,0-3 4 15,0-2-4-15,-1-1 0 16,-2-2-1-16,1-1-3 16,-1 3-6-16,0-3 1 15,0 0-1-15,0 0 5 16,0 0-5-16,0 0 0 15,0 0-1-15,0 0 1 0,0 0-1 16,0 3 1-16,0-3 0 16,0 3-1-16,0 0 7 15,0 0-6-15,0 0 5 16,-3-1-5-16,0 1 0 16,-1 0 1-16,-1 0 4 15,-2 3-6-15,3-4 2 16,-2 1 5-16,1 2-7 15,-1-4 2-15,1 2-1 16,-2 0 0-16,1-2 1 16,2 2 5-16,-4-2-6 15,2 2 1-15,-1 0 8 16,1-2-4-16,0 1-5 0,1 1 0 16,2-1 0-1,0 0 0-15,-1-1 0 0,3-1 1 16,1 1-1-16,0-1 0 15,0 0-1-15,0 1 2 16,-2-1-2-16,2 0 0 16,0 0 1-16,0 0-1 15,0 0 0-15,0 0 0 16,0 0 0-16,0 0-6 16,0 0-24-16,0 0-43 15,-1 0-59-15,-1 2-125 16,1-1-260-16</inkml:trace>
  <inkml:trace contextRef="#ctx0" brushRef="#br0" timeOffset="103462.36">10366 11964 700 0,'0'0'276'0,"0"0"-94"0,0 0-9 15,0 0-40-15,0 0-28 16,0 0-29-16,0 0 7 16,4-12-3-16,2 10-8 15,2-1-15-15,7 0-6 16,0 2 0-16,6 0-4 15,7-2-8-15,5-3-6 16,6-1-6-16,4-1-12 16,5-2-5-16,1-1-8 15,0 1-1-15,2-1 8 16,-1-1-9-16,0 3 1 16,2 0-1-16,-2 2 2 15,0 2-1-15,-4 2 0 16,-1 2-1-16,-2 1 1 0,-7 0 0 15,-3 0 0-15,-7 0 0 16,-2 0 0-16,-6 0 0 16,-3 0 1-16,-3 0 7 15,-6 0-8-15,-1 0 6 16,-1 0-6-16,-4 0 11 16,0 0-3-16,0 0-9 15,0 0 0-15,0 0-58 16,-7 0-136-16,-1 0-718 0</inkml:trace>
  <inkml:trace contextRef="#ctx0" brushRef="#br0" timeOffset="104371.54">10381 12629 1018 0,'0'0'271'0,"0"0"-197"16,0 0-34-16,0 0-5 15,0 0 36-15,0 0-10 16,-18-79-36-16,21 64-15 15,9-2 6-15,3 3 25 16,3 1 28-16,4 3-7 16,2 4-9-16,5 6-10 15,0 0-14-15,3 6-10 16,-2 13-18-16,-4 6 0 16,-3 4 15-16,-10 7-6 15,-3 3 3-15,-10 5-4 16,0 1 3-16,-3 3-9 15,-13 0 4-15,-2-4-1 0,-3-4-4 16,1-5-1-16,0-7 0 16,2-9 1-16,2-4-1 15,4-7 0-15,3-5-1 16,-1-3-15-16,4 0-32 16,-2 0-10-16,3-6-9 15,2-4-12-15,2 0 40 16,1 1-5-16,0 1 43 15,0-1 1-15,0 2 30 16,6-1 20-16,3 5-29 16,4 0 16-16,-1 1-6 15,2 2 9-15,4 0-10 0,-1 0 8 16,3 8 5 0,2-2 9-16,2 3-2 0,-3-2-17 15,3 0-10-15,-2-3-12 16,-1-3-12-16,3-1 0 15,0 0-62-15,7-10-104 16,-4-5-225-16,-5 0-790 0</inkml:trace>
  <inkml:trace contextRef="#ctx0" brushRef="#br0" timeOffset="104896.9">10990 12608 1197 0,'0'0'207'16,"0"0"-147"-16,0 0-43 15,0 0 2-15,-81 63 12 16,63-42 2-16,0-1-4 15,3-1-10-15,2-2 0 16,5-2 13-16,4-3 0 16,4-4-10-16,0-4-10 15,1 0 4-15,16-3-5 16,7-1-10-16,4 0 0 16,5 0 6-16,4 0-5 0,2-1 6 15,0 1 22 1,-2 0 2-16,-1 0 1 0,-5 0-2 15,-2 10 4-15,-6 3 2 16,-6 3 12-16,-7 1-4 16,-5 5 5-16,-5 2-8 15,0 1-16-15,-11-1-13 16,-8 0-6-16,-6-4 8 16,-5-3 9-16,-3-4 11 15,-4-6 9-15,-2-7 4 16,0 0-8-16,0-1-19 15,3-9-15-15,7-2-6 16,3 4-6-16,8 2-13 0,2 4-21 16,7 2-39-16,3 0-90 15,0 0-392-15</inkml:trace>
  <inkml:trace contextRef="#ctx0" brushRef="#br0" timeOffset="105979.3">12133 11174 35 0,'0'0'659'16,"0"0"-535"-16,0 0-23 15,0 0-7-15,0 0 0 16,0 0 28-16,0 0-15 16,0 30-39-16,0-8 2 0,2 5 13 15,4 9 6 1,2 5 8-16,-1 8-24 0,3 3-16 15,-2 4-2-15,1-3-17 16,0-1-21-16,-3-9-3 16,0-9-6-16,-2-7-2 15,-1-7 6-15,0-4-4 16,0-5-6-16,0 0-1 16,-3-4-1-16,1 0 1 15,-1-2-1-15,0-1-39 16,2-4-57-16,-2 0-97 15,0-6-60-15,0-7-366 0</inkml:trace>
  <inkml:trace contextRef="#ctx0" brushRef="#br0" timeOffset="106968.87">12166 11064 565 0,'0'0'141'0,"0"0"-76"16,0 0 41-16,0 0 71 15,0 0 17-15,0 0-40 16,0 0-47-16,26-11 1 16,-17 9 0-16,3 1-12 15,2 1-14-15,3 0 5 16,4 0 6-16,4 0-38 15,3 0-14-15,2 0-14 16,5 0 7-16,-1 0-6 16,3 0-3-16,3 0-6 15,1 0-3-15,-1-1-1 16,2-1-1-16,-3-2-3 0,0 1-5 16,-1 0-4-16,2 1 5 15,-1-1-5-15,2 0-1 16,2-1 0-16,0 1 5 15,5-1 21-15,0-2-15 16,2 0 4-16,2 1-9 16,-1-2-5-16,1-1 8 15,-1 1-8-15,1 3-1 16,-4-3 8-16,0 1-8 16,-3 2-1-16,-2 1 6 15,-3-2-5-15,2 1 5 16,1-2 4-16,-3 1-3 15,2 0-7-15,3 0 1 0,0 0-1 16,1 2 1-16,0-3 0 16,2 3-1-16,1-3 1 15,0 1-1-15,0-1 1 16,2 1 0-16,-5-1-1 16,2 4 0-16,-5-1 0 15,3 1 0-15,-2 2 0 16,-2-1 0-16,2 1 0 15,-3-1 0-15,2-1 0 16,-3 1 0-16,1-2 0 16,0 2 0-16,-1 0 0 15,1-1 0-15,0 1 0 16,0-3 0-16,-1 1 0 0,3 1 0 16,-2-2-1-1,1-1-1-15,-1-1 1 0,-4-1-5 16,1-3 6-16,-4 4-7 15,-2-2 6-15,0 0 1 16,-5 4 1-16,0-1 1 16,-3 0-2-16,-4 1-7 15,-3 1-10-15,-1 2-2 16,-4-1-8-16,0 0-4 16,-4 0-3-16,-2 1-15 15,-2 1-29-15,-2 0-76 16,-2 0-127-16,0 0-209 0,0 0-161 15</inkml:trace>
  <inkml:trace contextRef="#ctx0" brushRef="#br0" timeOffset="107397.2">15379 10751 1054 0,'0'0'233'16,"0"0"-53"-16,0 0-73 15,0 0 30-15,0 0-2 16,0 0-55-16,0 0-30 15,-1-4-32-15,1 4-8 16,0 0 3-16,0 9 9 16,0 2 4-16,0 2-2 15,1 6-4-15,5 4-2 16,3 2-5-16,0 5-4 16,4 3-3-16,3 7-4 15,1 4 6-15,4 2-7 0,2 4 5 16,2 4 1-16,2 3 14 15,0 2 2-15,-1 0 1 16,0 2-14-16,-5 1-8 16,-2-4 4-16,0-5-5 15,-2-5 7-15,1-1-1 16,-3-5 0-16,0-5 2 16,-3-4 8-16,-1-8 3 15,-3-3-3-15,-2-6-11 16,-1-3 2-16,-2-3-7 15,-2-1-1-15,1-3 0 16,-2-1 0-16,0-2-28 0,0 3-55 16,-3-5-114-16,-8 2-303 15,0-3-485-15</inkml:trace>
  <inkml:trace contextRef="#ctx0" brushRef="#br0" timeOffset="108690.18">12286 11925 694 0,'0'0'273'16,"0"0"-159"-16,0 0 35 15,0 0-10-15,0 0 6 16,0 0-5-16,0 0-60 16,-2 0-32-16,7 0 17 15,4-2 24-15,1 0-10 16,5-1-12-16,3 1-14 15,1 0-11-15,7 1-1 16,5-1-6-16,6 0 8 16,8-1 5-16,3 1-22 15,4-2-6-15,0 0-3 16,-1-3-8-16,1 2-1 0,0-2-7 16,2-1 11-16,-3 0-11 15,4 0 7-15,2-1-8 16,-1 1 19-16,4 0 1 15,-2-2-13-15,3 2 2 16,0-2-3-16,2 0-6 16,1-2 1-16,2 2-1 15,1-3 1-15,1 2 0 16,1 2-1-16,-2-1 0 16,-4 1 1-16,3 1 0 15,-5 1 0-15,0 2-1 16,-1-2 1-16,1 2-1 0,-2 0 1 15,3-1-1-15,-1 2 0 16,0 2 1-16,0-1-1 16,0 1 1-16,-3 2-1 15,2 0 0-15,-3 0 0 16,-1-1 0-16,1 1 0 16,-2-1-1-16,-2-2 1 15,0-2-1-15,1 0 1 16,-2-2-1-16,-3-1 0 15,2-1-5-15,-2-1-3 16,-4 2 2-16,-2 1 5 16,-1-1-4-16,-6 3 5 15,-3 0 1-15,-4 1-1 0,0 1 1 16,-3 1-1 0,-2-1 1-16,-3 0 0 0,0 0 1 15,-3 1-1-15,-3 2 0 16,3 0 0-16,-5 0 0 15,2 0 1-15,-1 0 0 16,-4 0-1-16,2 0 0 16,-3 0 0-16,-1 0 0 15,-3 0-1-15,-2 0 1 16,-3 0-36-16,0 2-41 16,0 0-36-16,-7-1-114 15,-3-1-347-15</inkml:trace>
  <inkml:trace contextRef="#ctx0" brushRef="#br0" timeOffset="109558.8">13182 11097 924 0,'0'0'244'15,"0"0"-195"-15,0 0-33 0,0 0 57 16,0 0 38-16,0 0-60 15,0 0-9-15,2 15 50 16,6 2 8-16,0 5-16 16,4 7-17-16,3 9-6 15,3 19-8-15,4 19-16 16,-1-2 1-16,-4-5-9 16,-4-10-1-16,-6-20-10 15,1 1 4-15,1-3 6 16,-5-8-5-16,-1-8-5 15,-1-8-8-15,-1-3-10 0,1-6 6 16,-2-2-4 0,0 1-1-16,1-3-1 0,-1 0-1 15,0 0-33-15,0 0-21 16,3 0-54-16,3 0-110 16,3-7-96-16,-2-3-580 0</inkml:trace>
  <inkml:trace contextRef="#ctx0" brushRef="#br0" timeOffset="110341.4">14350 10888 386 0,'0'0'662'0,"0"0"-565"15,0 0-68-15,0 0-9 16,0 0 95-16,0 0-8 16,0 0-30-16,21 43 1 15,-12-26 18-15,1 4 23 16,3 7-43-16,3 5 7 16,3 8-15-16,-1 9-22 15,4 3 3-15,-1 6-8 16,-3 1-7-16,0-2-9 15,-1-4 5-15,-3-5 8 16,-2-6 9-16,2-1-14 16,-2-6-3-16,-2-2-7 15,2-3 0-15,-3-4-6 0,-1-6-5 16,-3-7-4-16,0-6-2 16,-4-4-6-16,-1-4 0 15,0-2-32-15,0-29-84 16,-1 2-213-16,-9 0-1567 0</inkml:trace>
  <inkml:trace contextRef="#ctx0" brushRef="#br0" timeOffset="111738.19">13407 12462 887 0,'0'0'255'0,"0"0"-108"16,0 0 7-16,0 0 16 15,0 0 7-15,0 0-52 0,0 0-57 16,-38-16-31-16,35 11-10 16,1-3 7-16,2 1-2 15,0-2-26-15,0 0 28 16,0-6-22-16,0 0-9 16,12-2-3-16,0-2-25 15,4 3 17-15,1 0 7 16,4 2-11-16,1 4 11 15,2 6-5-15,3 4 5 16,3 0 0-16,-2 9 0 16,0 12-7-16,-4 4 0 15,-6 6 7-15,-5 4 0 16,-8 5 1-16,-5 1 0 16,0 1 1-16,-6 2 0 0,-13-4 0 15,-4 1-1-15,-1-4 0 16,-3-1-9-16,1-7-7 15,2-5-5-15,3-5-22 16,3-7-17-16,2-2-11 16,2-7-11-16,1-3-1 15,4 0-19-15,1 0-5 16,2-8 44-16,2-4 14 16,1 1-56-16,3-4 18 15,0 2 66-15,4-3 21 16,7 2 18-16,2 1 59 15,4 3 43-15,-1 3-24 16,4 6-39-16,0 1-12 0,0 1 19 16,4 13 44-16,-2 6-16 15,6 4-32-15,-1 2 9 16,0-1-14-16,0-2-9 16,-3-2-15-16,1-4-12 15,-1-5-12-15,0-2-7 16,-3-4 0-16,1-6-53 15,5 0-99-15,-6-7-231 16,-6-6-561-16</inkml:trace>
  <inkml:trace contextRef="#ctx0" brushRef="#br0" timeOffset="112053.13">13937 12576 1213 0,'0'0'321'0,"0"0"-235"16,0 0-69-16,0 0-11 15,0 0 12-15,0 0 47 16,18 73 13-16,-8-39-14 16,6 9-13-16,0 3-4 15,1 10-6-15,0 4-9 16,2 0-16-16,-4-1-10 15,0-4 0-15,-3-7-5 0,-2-7 0 16,-4-11 0 0,-1-7 0-16,-2-10-1 0,-2-7-55 15,-1-6-42 1,0 0-70-16,0-16-37 0,-3-7-83 16,-4-2-397-16</inkml:trace>
  <inkml:trace contextRef="#ctx0" brushRef="#br0" timeOffset="112475.14">13931 12663 1069 0,'0'0'177'0,"0"0"-134"15,0 0-25-15,0 0 16 0,0 0 59 16,0 0-19-16,15-72-5 15,-2 64-8-15,1 1 3 16,1 1-14-16,1 3-8 16,2 2-14-16,3 1-3 15,-2 0 2-15,4 5-2 16,-1 8 15-16,-2 3-11 16,-3 2 2-16,-3 1-13 15,-4 4 6-15,-1-1 4 16,-7 1-4-16,-2 1-7 15,0-1 0-15,-13 0-7 16,-4-1-1-16,-4-1-8 0,0-6 5 16,-3-3 1-16,2-5 14 15,2-1 10-15,1-5 12 16,3-1 0-16,2 0-11 16,-1 0-17-16,5 0-15 15,2-2-9-15,2 0-41 16,-1 2-39-16,3 0-127 15,-1 0-653-15</inkml:trace>
  <inkml:trace contextRef="#ctx0" brushRef="#br0" timeOffset="116190.53">8690 11510 555 0,'0'0'276'15,"0"0"-148"-15,0 0-6 16,0 0 31-16,0 0 10 15,0 0-44-15,0 0-25 0,0-1 7 16,0-1-9-16,0 2-19 16,0-1-10-16,0 1-6 15,0 0-10-15,0 0-2 16,0 0 1-16,0 0-12 16,0 0-19-16,0 0-15 15,0 0-10-15,0 4-1 16,0 9 11-16,0 10 12 15,4 3 3-15,5 7-5 16,-2 2 7-16,1 4-1 16,2 0-3-16,-1 0-1 15,-1-2-5-15,1-3-5 16,-2-4 4-16,-1-4-5 0,0-5 1 16,-3-3 5-1,0-4-5-15,0-4 0 0,-1-2 4 16,-1-4-6-16,1 1 0 15,-2-3 0-15,2-1 1 16,-2 1 0-16,0-2 0 16,0 0-1-16,0 0 1 15,0 0-1-15,2 0-16 16,-2 0-38-16,0-5-53 16,0-17-137-16,-6 3-265 15,0 0-278-15</inkml:trace>
  <inkml:trace contextRef="#ctx0" brushRef="#br0" timeOffset="117241.26">8676 11436 697 0,'0'0'214'0,"0"0"-117"15,0 0 21-15,0 0 28 16,0 0-22-16,0 0-46 15,0 0-20-15,-3 0 0 16,3 0-4-16,-3 6-6 16,3 5-14-16,-4 1 2 15,1 6 5-15,1-1-6 16,-1 3-8-16,2-1-4 16,-2 0 2-16,1-2-9 15,1 0-3-15,-1-3-5 16,1 1-7-16,-1-3 1 15,1-2 0-15,-1-2-1 16,1-2 5-16,1-3-5 0,-2-1 0 16,2-2 0-16,0 2 0 15,0-2-1-15,0 0 1 16,0 0 8-16,0 0 7 16,0 0 15-16,0 0 1 15,0 0 2-15,0 0-9 16,0 0-9-16,0 0-9 15,0 0 2-15,0-3-9 16,0-3 0-16,0-2 19 16,0-2-8-16,0-2-2 15,0-3-8-15,0 0 8 16,0-1-8-16,0 1-1 16,0-1 1-16,0 2 11 0,2 0-12 15,-2 3 1 1,0-1-1-16,0 2 0 0,0 3 0 15,0 2 0-15,0 1 1 16,0 1 0-16,0 0-1 16,0 2 1-16,0 1 0 15,0-1-1-15,0 1-8 16,1 0 7-16,1 0-5 16,2 0-2-16,1 0 7 15,4 0 0-15,1 0 0 16,2 5-1-16,1 5 2 15,-1-1 2-15,-1 4-1 16,2-3 0-16,-2 3 0 16,-2-2 0-16,-2-2 0 15,2 2 0-15,-3-5 0 0,-3 1 0 16,-1-3-1-16,-1-2 0 16,-1 0 0-16,0-1 0 15,0 1 6-15,0 0-5 16,-3 4 7-16,-6 1-7 15,-4 1 0-15,2-1 12 16,-1 0 4-16,-1 1-9 16,4-1 0-16,1-2-1 15,4 0-1-15,-2-2 2 16,3-2-7-16,2 1 7 16,-1-2-7-16,2 1 0 15,0-1-1-15,0 0 0 0,0 0 0 16,0 0-10-16,0 0-39 15,13 0-66-15,1 0-176 16,-3 0-555-16</inkml:trace>
  <inkml:trace contextRef="#ctx0" brushRef="#br0" timeOffset="117828.35">8971 11358 616 0,'0'0'231'0,"0"0"-63"15,0 0-29-15,0 0-24 0,0 0-6 16,0 0-38-16,0 0-7 16,0 15 5-16,0 0 8 15,0 2 12-15,3 6-5 16,3 5-10-16,0 6-11 16,2 5-18-16,4 4-13 15,-2 3-10-15,1 3-10 16,-1-2-5-16,1-6-5 15,-2-2 4-15,-1-7 1 16,-2-5 0-16,0-5-1 16,-1-4 2-16,-2-6-8 15,0-1 1-15,-3-6 0 0,3-1-1 16,-3-3 0-16,0-1-38 16,0 0-87-1,0 0-126-15,0-5-82 0,-6-3-451 0</inkml:trace>
  <inkml:trace contextRef="#ctx0" brushRef="#br0" timeOffset="118181.35">8976 11764 1030 0,'0'0'275'16,"0"0"-181"-16,0 0-11 0,0 0 13 15,0 0-12 1,0 0-33-16,0 0-20 0,0 0 8 16,0 0 43-16,6 10-1 15,3 1-12-15,4 5-15 16,2 0-13-16,1-2-15 16,1 2-2-16,-1-2-8 15,-2-3 2-15,-1 0-8 16,-4-3-4-16,-1-1-5 15,-4-1 0-15,-1-4 1 16,1 1-1-16,-2 1 0 16,-1-3 1-16,-1 1-2 15,2-2-6-15,-2 0-39 16,0 0-65-16,0-8-92 16,0-6-132-16,0 0-375 0</inkml:trace>
  <inkml:trace contextRef="#ctx0" brushRef="#br0" timeOffset="118691.1">9140 11734 561 0,'0'0'353'0,"0"0"-232"16,0 0-10-16,0 0 34 15,0 0-11-15,0 0-41 16,0 0 7-16,2 46 12 0,-2-32-5 16,0 2-24-16,0-1-14 15,0 1-22-15,0 1-18 16,-5-3 1-16,2 3-11 16,3-5-6-16,-3-2-3 15,3 0 1-15,0-3-10 16,0-2 5-16,0-3-6 15,0-1 2-15,0-1 5 16,0 0 1-16,0 0-1 16,0 0 3-16,0 0 5 15,6-6-6-15,2-6-9 16,-2-1 6-16,-1-3-6 0,-2 2 4 16,0-1-4-16,-1 4-9 15,-2 1 9-15,0 4 19 16,0 3-12-16,0 2 6 15,0 1 4-15,0 0 15 16,0 0-7-16,0 0-16 16,0 4-8-16,0 6-1 15,-2 5 0-15,-1-1 0 16,0 1-10-16,0 1-45 16,-2 3-67-16,0-1-237 15,-1-2-771-15</inkml:trace>
  <inkml:trace contextRef="#ctx0" brushRef="#br0" timeOffset="125049.15">10408 11338 101 0,'0'0'759'0,"0"0"-626"16,0 0-87-16,0 0 2 15,0 0 76-15,0 0 1 16,0 35-57-16,0-27-19 16,0 3 5-16,0-2 13 15,0 4-8-15,0 0-5 16,0 2 0-16,1 3 8 15,4 5-5-15,1 1 7 16,0 8-5-16,3 2-17 16,-2 3 1-16,1 1-4 15,2-1-6-15,-3-1-11 0,1-3-7 16,1-7 2 0,0-1 0-16,-3-4 0 0,0-4-8 15,0-2-7-15,-3-4 7 16,0-4-1-16,1-3-2 15,-4-1-5-15,0-3 0 16,0 0 5-16,0 0-5 16,0 0-1-16,0-2-19 15,0-10-65-15,0-4-72 16,0-12-164-16,-6 3-166 16,0 2-236-16</inkml:trace>
  <inkml:trace contextRef="#ctx0" brushRef="#br0" timeOffset="125794.22">10384 11350 606 0,'0'0'237'0,"0"0"-166"16,0 0-18-16,0 0 51 15,0 0-3-15,0 0-31 16,0 0-27-16,-8-6 4 15,7 6 12-15,1 0-2 16,-2 0-6-16,1 3-12 16,-2 6-13-16,0 6 3 15,0 3 13-15,2 1 1 16,-2 3 3-16,0 2 11 16,0 2-19-16,0-3-16 15,-2 0-12-15,2-3-9 16,0-4 5-16,-1-3-5 15,1-6 0-15,3 0 5 0,0-7-6 16,0 1 7 0,0-1 5-16,0 0 1 0,0 0-13 15,0-6 8-15,0-6-5 16,0-2-2-16,0-4 17 16,0-1-10-16,0-1-2 15,0 2-4-15,0-4-1 16,3 0 5-16,1 2-6 15,-2 2 0-15,1 5 1 16,-2 0 2-16,1 5-3 16,-1 2 6-16,-1 3-4 15,0 1 5-15,0 2-5 16,0 0 6-16,0 0-8 16,2 0 0-16,-1 0-7 15,4 8 7-15,2 7 16 0,2 4 17 16,-3 2-12-16,3 2-8 15,-1-4-4-15,-1-4-8 16,-3-1 0-16,-1-4 0 16,0-1 0-16,0-4-1 15,0 1-27-15,2-5-117 16,-2 1-164-16,4-2-517 0</inkml:trace>
  <inkml:trace contextRef="#ctx0" brushRef="#br0" timeOffset="126371.34">10608 11339 620 0,'0'0'259'0,"0"0"-118"16,0 0-21-16,0 0 49 16,0 0-30-16,0 0-30 15,0 0-16-15,7-17-1 16,-7 17-14-16,0 0-26 16,0 0-18-16,3 0-16 15,0 3-5-15,0 10 28 16,2 4 8-16,-1 7-10 15,2 7-3-15,1 7 1 16,1 6-6-16,-2 4-10 16,6 4-11-16,-5-1-4 15,-1-5-4-15,0-5-1 0,0-8 1 16,-2-8-1-16,-2-8 6 16,1-4-6-16,0-6-1 15,-3-3-1-15,2-3 0 16,-2-1-30-16,0 0-45 15,0 0-58-15,0 0-125 16,0 0-110-16,0 0-378 0</inkml:trace>
  <inkml:trace contextRef="#ctx0" brushRef="#br0" timeOffset="126712.15">10632 11693 879 0,'0'0'293'16,"0"0"-204"-16,0 0-10 15,0 0 46-15,0 0-1 16,0 0-56-16,0 0-39 16,0-5-4-16,0 5 28 15,0 0-4-15,3 0 19 16,7 0 12-16,0 5-21 15,3 3-23-15,1-1-6 16,0 0-8-16,1-1-13 16,-5-2-3-16,2-2-5 0,-3 1-1 15,-3 1 1 1,2-2 1-16,-1 1-2 0,-3 0-17 16,-1-1-49-16,2 1-73 15,-2 1-102-15,0-4-83 16,-2 0-250-16</inkml:trace>
  <inkml:trace contextRef="#ctx0" brushRef="#br0" timeOffset="127115.51">10782 11537 801 0,'0'0'393'0,"0"0"-257"16,0 0-66-16,0 0-16 16,0 0 15-16,0 0-15 15,0 0-20-15,-15 56-8 16,12-31 35-16,-1 5 30 16,1 3-14-16,0 0-17 15,0-1-26-15,0-3-9 16,3-2 1-16,0-6 5 15,0-4-8-15,0-4-8 16,0-3-3-16,0-4 1 16,0-3-4-16,0-3 4 15,-2 3-3-15,2-3 1 16,0 0-1-16,0 0 3 0,0 0-4 16,0 0-3-1,0 0-4-15,0 0 0 0,0 0-1 16,0 0-1-16,0 0-31 15,0 1-72-15,0-1-167 16,0 0-451-16</inkml:trace>
  <inkml:trace contextRef="#ctx0" brushRef="#br0" timeOffset="133722.01">12456 11347 126 0,'0'0'596'16,"0"0"-469"-16,0 0-19 0,0 0 43 15,0 0 12-15,0 0-55 16,-2-5-37-16,2 5-6 16,0-1 14-16,0 1 11 15,0 0-14-15,0 0-16 16,0 0-13-16,0 0-11 15,0 0-9-15,0 0-13 16,0 0-5-16,0 0-9 16,0 1 9-16,0 11 8 15,0 2 0-15,0 4-4 16,5 4-4-16,2 6 20 16,-1 4 0-16,3 3 0 15,0 2-12-15,1 3-10 16,1 1 6-16,-2-3-4 15,3-1 1-15,-3-6-9 0,0-1 22 16,3-4-15-16,-5-7 9 16,-2-4-9-16,-1-6-7 15,-1-2 10-15,-3-4-10 16,3-3 1-16,-3 2-1 16,0-2 5-16,0 0-6 15,0 0-37-15,0-2-28 16,0-17-81-16,-7-1-199 15,-1 0-381-15</inkml:trace>
  <inkml:trace contextRef="#ctx0" brushRef="#br0" timeOffset="134999.09">12378 11342 506 0,'0'0'252'16,"0"0"-165"-16,0 0-6 16,0 0 63-16,0 0 2 0,0 0-41 15,0 0-23-15,-6 63 1 16,2-46 6-16,4 0-5 16,-3 2-12-16,1 1-23 15,1 2-21-15,-2-2-3 16,1 0-3-16,1-2-12 15,-1-1-9-15,2-3 9 16,-1-5-9-16,1-1 0 16,0-4 1-16,0-2-1 15,0-2 6-15,0 0 11 16,0 0 27-16,0 0 4 16,0-8 6-16,0-6-30 0,0-3-13 15,0-1-11-15,0-3 1 16,3-2 5-16,0 1-7 15,0 0 0-15,0-2 2 16,0 0-2-16,3 3 0 16,-3 1 0-16,0 1 0 15,-2 1 1-15,2-1 0 16,0 1-1-16,0 3 1 16,0-2 0-16,0 5 0 15,-1 2 0-15,2 0 0 16,-1 3 0-16,-2 3 0 15,1-2-1-15,-2 4 1 16,0 0 0-16,1 1 0 0,-1 1 0 16,0 0 5-16,0 0 1 15,0 0-6-15,0 0 0 16,2 0-1-16,1 0 0 16,0 5 0-16,2 5 4 15,1 3-4-15,1 1-1 16,0 1 0-16,2 2 1 15,-1 1 0-15,5 2 0 16,-2-3 1-16,2 4 0 16,-4-3-1-16,5-1 0 15,-3-2 1-15,0 1 7 16,-2-5-7-16,0 0-1 16,-3-3 13-16,-2-3-4 0,-2-1-2 15,-1-2-1 1,-1-1-6-16,2-1 1 0,-2 0 14 15,0 0-9-15,0 0 6 16,0 0 5-16,0 0 10 16,0 0-9-16,0 0-2 15,0 0-6-15,0 0 7 16,0 0-4-16,0 0-3 16,-3 0-8-16,-3 0-1 15,-2 0 5-15,-1 0-5 16,0 0-1-16,0 0 0 15,-1 0 0-15,0 0 1 16,-1 0-1-16,1 0 0 16,-1 4 0-16,-1-1 0 0,-1 3 0 15,1-2 0-15,-1 3 0 16,-1-4 0-16,5 3 0 16,-3-1 0-16,3-2 0 15,0 0 1-15,2 0-1 16,1-3 1-16,1 3-1 15,2-3 0-15,0 0 1 16,0 0-1-16,0 0 1 16,2 3-1-16,-1-3 0 15,2 0 0-15,0 0 0 16,0 1 0-16,0-1 1 16,0 0-1-16,0 0-1 15,0 0 1-15,0 0-1 0,0 0 0 16,0 1-5-16,0-1-18 15,0 0-46-15,2 2-70 16,8-1-135-16,-1 2-342 0</inkml:trace>
  <inkml:trace contextRef="#ctx0" brushRef="#br0" timeOffset="136297.34">12830 11226 443 0,'0'0'320'15,"0"0"-183"-15,0 0-11 16,0 0 14-16,0 0 6 16,0 0-43-16,0 0-31 15,0-3-16-15,0 3-2 16,0 0 3-16,0 0-15 15,0 0-16-15,0 0-15 0,0 0 3 16,0 9 12-16,0 7 23 16,0 4-11-16,3 6 17 15,5 5 8-15,1 5-16 16,1 4-9-16,0 4-23 16,1-2-5-16,1 1-8 15,-3-5 4-15,0-5 5 16,-1-4-3-16,-1-5-8 15,-3-6 12-15,1-4-5 16,-2-2-6-16,-2-6-1 16,1-2 2-16,-2-2-2 15,0-2 0-15,0 0-75 16,0 0-86-16,0 0-105 0,0 0-358 16</inkml:trace>
  <inkml:trace contextRef="#ctx0" brushRef="#br0" timeOffset="136689.91">12833 11633 568 0,'0'0'303'0,"0"0"-173"16,0 0-10-16,0 0 24 0,0 0-1 15,0 0-44-15,0 0-37 16,25-12-5-16,-11 9 42 16,1 0-24-16,0 1-24 15,2 1-13-15,0 1 9 16,1-2-22-16,-3 2-12 15,0 0 0-15,-3 0-2 16,-2 0-4-16,-1 0-6 16,-3 0 0-16,-3 0 0 15,-1 0 0-15,-1 0-1 16,-1 0-9-16,0 0-45 16,0 0-106-16,-3 0-146 15,-6 0-411-15</inkml:trace>
  <inkml:trace contextRef="#ctx0" brushRef="#br0" timeOffset="136995.06">12833 11655 935 0,'0'0'223'0,"0"0"-130"15,0 0 14-15,0 0 12 16,0 0-41-16,0 0-47 0,0 0-21 16,8 12 57-1,2 0 31-15,6-1-31 0,4 4-10 16,-1-1-19-16,2-3-10 16,0-2-12-16,-5-2-8 15,1-2-7-15,-5-2 1 16,-3-3-2-16,-2 0-30 15,-4 0-51-15,0 0-93 16,3 0-112-16,-4-6-409 0</inkml:trace>
  <inkml:trace contextRef="#ctx0" brushRef="#br0" timeOffset="137284.51">13046 11601 586 0,'0'0'171'16,"0"0"-112"-16,0 0 78 16,0 0 32-16,0 0-40 15,-16 75-39-15,9-55-22 16,-1 2-7-16,-1-4 0 15,2 0-7-15,1-4-12 16,1-5-16-16,2-1-13 16,2-2-12-16,-1-3-1 15,2 0-44-15,0-3-105 0,-1 3-463 16</inkml:trace>
  <inkml:trace contextRef="#ctx0" brushRef="#br0" timeOffset="146577.43">13498 11246 342 0,'0'0'240'15,"0"0"-142"-15,0 0-30 16,0 0 8-16,0 0 25 16,0 0 3-16,0-3-11 15,0 3-18-15,0 0 9 16,0 0-6-16,0 0-8 16,0 0-8-16,0 0-14 0,0 0-5 15,0 0 0 1,0 0-17-16,0 0-4 0,0 0-3 15,0 0 2-15,2 0 5 16,1 6 19-16,1 7-11 16,-1 2 1-16,3 6-3 15,-1 5-7-15,7 5 15 16,-3 6-2-16,0 4-4 16,2 1-10-16,-1 0-8 15,-1-5-7-15,1-5-2 16,-4-6-6-16,-2-6 0 15,1-8 11-15,-2-4 1 16,-2-1-13-16,-1-6 2 16,2 0 4-16,-2-1-5 15,0 0 10-15,0 0-10 0,0 0 7 16,0 0-8-16,0 0-14 16,0-1-57-16,0-13-135 15,0 1-135-15,-2 1-410 0</inkml:trace>
  <inkml:trace contextRef="#ctx0" brushRef="#br0" timeOffset="147831.18">13439 11132 540 0,'0'0'165'16,"0"0"-115"-16,0 0 11 0,0 0 63 15,0 0-1-15,0 0-28 16,0 0 0-16,0 77-6 15,0-57-9-15,0-1-19 16,0 1-6-16,0-1 4 16,0-2-27-16,0 0-5 15,0-3-9-15,0-5-4 16,0-1-5-16,0-4 4 16,0-2-12-16,0-2 10 15,0 0 16-15,0 0 18 0,0 0 3 16,0 0-2-1,0-3-11-15,0-8-12 0,0-1-13 16,0-2-8-16,0-3 3 16,0 1-4-16,0-1-1 15,0-2 2-15,0 0-1 16,0 1-1-16,0 2 0 16,0 0 0-16,0 1 1 15,0 1 0-15,0 3-1 16,0 2 0-16,0 0 1 15,0 2-1-15,0 2 0 16,0-1 1-16,0 3-1 16,0 2 0-16,0-1 0 15,0 2 0-15,0 0 0 16,0 0 0-16,0 0-8 0,1 0 7 16,1 0-4-1,1 0 5-15,3 0 1 0,0 5 5 16,1 2 1-16,2 5-6 15,2 1 10-15,0 3 10 16,1 1-8-16,2 0 1 16,-1 4-2-16,-1-1-12 15,1 0 2-15,0-3 5 16,-4 2-6-16,1-4 5 16,-1-2-6-16,-3-4 1 15,0 0 5-15,-2-2-4 16,1-5 6-16,-4 0-7 15,-1-2 7-15,2 2 1 16,-2-2-8-16,0 0 9 16,0 0-3-16,0 0 14 0,0 0 10 15,0 0-9-15,0 0 3 16,0 0-6-16,-8-3-18 16,1 0 8-16,-1 0 3 15,-1 1-3-15,-1 2-9 16,0 0 0-16,-3 0 6 15,0 0-6-15,0 0 1 16,-1 0-1-16,2 2-7 16,2 4 7-16,0-2 0 15,2 1 0-15,0 0 0 16,4-1-1-16,-2-1 0 16,3-1 0-16,0 1 1 0,2 0 0 15,1-3 0-15,0 1 0 16,0-1 0-16,0 0 0 15,0 0 0-15,0 0-1 16,0 0-4-16,0 0 4 16,0 0-6-16,0 0 1 15,0 0 5-15,0 0-7 16,0 0-20-16,3 0-41 16,0 0-41-16,-2 0-31 15,3-12-76-15,-2 0-84 16,-2-2-327-16</inkml:trace>
  <inkml:trace contextRef="#ctx0" brushRef="#br0" timeOffset="148212.94">13445 11143 702 0,'0'0'179'0,"0"0"-85"15,0 0 17-15,0 0 19 16,0 0-37-16,0 0-36 16,0 0-37-16,0 0-13 15,0 8 32-15,0 5 18 16,0 2 0-16,0 2-9 16,0 1-19-16,0 0 7 15,0 2 2-15,-2 0-15 16,2-3-4-16,0 1-5 0,0-3 3 15,0 0-2-15,0-2 1 16,0-4-5-16,0 0-3 16,0-4-7-16,0 0 0 15,0-4 8-15,0 0-9 16,0-1 8-16,0 0 3 16,0 0 7-16,0 0-11 15,0 0-7-15,0-7-95 16,0-5-164-16,0 3-485 0</inkml:trace>
  <inkml:trace contextRef="#ctx0" brushRef="#br0" timeOffset="149325.5">14704 11196 811 0,'0'0'182'16,"0"0"-92"-16,0 0-47 16,0 0 11-16,0 0 24 15,0 0-32-15,0 0 9 16,0 15 11-16,0-4-11 16,0 5 3-16,1 3 15 15,6 6 7-15,1 4-19 16,3 7-10-16,0 2-20 0,0 2-15 15,-2-2-9 1,1-7-6-16,-2-4 5 0,-2-8 1 16,-2-2-7-16,-1-7 1 15,-1-4-1-15,-1-1 0 16,2-4 0-16,-3-1-10 16,0 0-73-16,0-7-73 15,-3-7-154-15,-3-1-364 0</inkml:trace>
  <inkml:trace contextRef="#ctx0" brushRef="#br0" timeOffset="150367.53">14595 11057 137 0,'0'0'341'0,"0"0"-165"16,0 0-26-16,-2 74 22 15,2-46-33-15,0 2 8 16,0-1-54-16,0 1-42 0,0-3-24 16,0-5-12-16,0-1 2 15,0-9-4-15,0-1 3 16,0-5-1-16,0-2-6 16,0-3 5-16,0-1 31 15,0 0 16-15,0 0 5 16,0-5-30-16,0-10-15 15,0-2-20-15,0-5 5 16,0-2 6-16,0-2-12 16,0 0 0-16,0-1-1 15,0 1 1-15,0 2-2 16,0 1-12-16,0 3 13 0,0 1 0 16,0 5 1-1,0 1 1-15,0 4 0 0,2 0 0 16,-1 4 5-16,-1 2-5 15,0 0 2-15,2 3 4 16,-2 0-6-16,3 0 0 16,0 0 0-16,0 0 11 15,3 0 1-15,1 3-1 16,-1 4 7-16,0 3-5 16,0-1-3-16,0 4 5 15,3-1 0-15,0 5 0 16,0 0-15-16,3-1 7 15,-2 1-8-15,2-1 0 16,1 1 1-16,-2-1 0 16,2-2-1-16,-2-2 1 0,-4 0-1 15,2-3 1-15,-3 0-1 16,-1-4 1-16,-2-3 8 16,-2 0-2-16,-1 1-1 15,2-3 3-15,-2 0 3 16,0 0 7-16,0 0 3 15,0 0 10-15,0 0-7 16,0 0 13-16,0 0 6 16,0 0-6-16,0 0-23 15,-5 0-13-15,-2 0 12 16,-4 0-14-16,1-3 1 16,-1 3 7-16,-3 0-8 15,-2 0 0-15,0 3 0 0,1 5 0 16,-1-1-1-1,1 0 1-15,2 0 0 0,0-2 6 16,3 1-6-16,4-3-6 16,2-1 6-16,2 0 1 15,2-1 5-15,0-1-6 16,0 2-7-16,0-2 6 16,0 0 1-16,0 0-1 15,0 0-1-15,0 0 2 16,0 0-1-16,0 0 1 15,0 0-47-15,0 11-107 16,0 0-183-16,-3 4-546 0</inkml:trace>
  <inkml:trace contextRef="#ctx0" brushRef="#br0" timeOffset="156871.41">8296 13258 162 0,'0'0'576'15,"0"0"-477"-15,0 0-72 16,0 0-17-16,0 0 2 16,0 0 40-16,-12 15 39 15,12-5-25-15,0 7-1 16,0 4 11-16,0 4-14 15,0 6-1-15,1 5-3 16,8 3-22-16,6 2-7 16,3 3 9-16,6 2-12 15,3-3-8-15,3 1-11 0,1-8-6 16,5-2 7 0,0-6-1-16,1-3-6 0,-3-5 12 15,5-1 35-15,-2-4 13 16,1-4-24-16,2-1-10 15,0-4-3-15,1-5-10 16,3-1 8-16,1 0-1 16,1-3-2-16,2-6 6 15,1-3 0-15,0 0-2 16,1-2-13-16,2 2 5 16,1-3-14-16,2 0 12 15,1 1-7-15,2 2-6 16,2-1 2-16,2 2-1 0,4 4 0 15,1 2 0 1,3-2 0-16,2 2-1 0,14 0 0 16,17-2 0-16,12-3 1 15,6 0-1-15,-11-2 1 16,-10 1 2-16,-12 0-2 16,0-1 1-16,0 4-1 15,-15 2 0-15,-10 4 1 16,-15 2-2-16,-2 0 1 15,8 0 0-15,7 8-1 16,9 4 1-16,-5 6-1 16,-2 4-1-16,-3 4-1 15,-7 2 2-15,-6 2 0 16,-6 0 0-16,-6 1 0 16,-7-1 4-16,-5-4-4 0,-6 0 0 15,-6-3 4-15,-8-5-3 16,1-3-1-16,-4-5 2 15,0-3 12-15,0-4 30 16,0-1 9-16,0-2-12 16,0 0 9-16,0 0-13 15,0-8-37-15,0-4-9 16,3-7 9-16,5-5 12 16,4-5-11-16,8-3 6 15,7 1-7-15,6-3 2 16,3 0-1-16,10 1 7 15,2 0-8-15,6 4 2 16,4 2 0-16,1 1-1 0,6 4 0 16,-1 3 1-16,0 5-2 15,3 2 0-15,0 4 1 16,-1 2-1-16,1 3 0 16,0 0 0-16,0 3-1 15,0 0 1-15,-3 0 0 16,-1 0 1-16,-3 0 4 15,-2 0-5-15,-2 4 1 16,-5 1-1-16,0-2 0 16,-2 2 0-16,-1 0 0 15,-1-1 0-15,0-1 0 16,2 4 1-16,2-1-1 0,0 1 0 16,4 0-1-1,4-1 0-15,4 0 1 0,16-1-1 16,15-4 0-16,14-1-4 15,6 0 5-15,-4 0 5 16,-6 0-5-16,-3 0-1 16,8-1 1-16,4-7 6 15,6-3-6-15,1-3 0 16,0-3 1-16,1-3-1 16,-5-4-1-16,-2-4 1 15,-4-5 1-15,-2-6 5 16,1-4-6-16,-5-3 0 15,-1-2 1-15,-6-1 0 16,-6-4-1-16,-16 7 0 16,-14 3-1-16,-13 7-5 0,-5 1 6 15,9-8 0-15,6-8 1 16,3-5 5-16,-5 3 6 16,-8 3-3-16,-9 8 10 15,-7 9 8-15,-12 10-15 16,-7 9-11-16,-12 6-1 15,-1 5-30-15,-28 3-54 16,-5 3-206-16,-6 7-1220 0</inkml:trace>
  <inkml:trace contextRef="#ctx0" brushRef="#br0" timeOffset="158156.44">9792 14682 727 0,'0'0'202'0,"0"0"-127"16,0 0 5-16,0 0 27 16,-84 26-38-16,65-16-1 15,1 1-7-15,-1 3-30 16,2 4-5-16,1 4-13 15,1 7-12-15,1 0 0 16,4 5 1-16,3 2-2 16,5-2 0-16,2 4 1 15,0-4 15-15,18-2 9 16,6-3 21-16,4-7-12 16,3-5-2-16,2-9-22 15,-3-4 0-15,0-4 6 16,-6-4-5-16,-5-9 13 0,-4-9 16 15,-4-3-4 1,-5-9 18-16,-5-6-22 0,-1-6-5 16,0-3-20-16,-7-6 1 15,-8 0-7-15,0-2-2 16,-3 0-14-16,0 5 15 16,2 4 5-16,2 5-5 15,2 9-2-15,5 7 2 16,2 9 0-16,4 7-1 15,1 9 1-15,0 2-34 16,0 13 18-16,9 16 16 16,7 24 19-16,14 26-9 0,6 22-3 15,6 4-7 1,-2-17 0-16,-11-26 0 0,-9-28 1 16,-1-10-1-16,1-5 1 15,-1-2 0-15,2-3-1 16,-3-11 0-16,-2-3 0 15,-5-8 0-15,1-13-9 16,-5-8 9-16,-4-5 0 16,-3-7 6-16,0-2-6 15,-3-1-1-15,-9 2-19 16,-3 4-2-16,2 7-2 16,1 10-25-16,6 13 38 15,5 8-12-15,1 11 0 16,3 23 23-16,13 12 16 15,5 8 20-15,4 1 1 0,1-4-20 16,0-12-9-16,-2-13-8 16,-4-13 0-16,-1-13-101 15,-7-2-110-15,-5-14-557 0</inkml:trace>
  <inkml:trace contextRef="#ctx0" brushRef="#br0" timeOffset="158320.9">10008 14570 1579 0,'0'0'211'16,"0"0"-211"-16,0 0-48 0,0 0-63 16,0 0-50-1,0 0-131-15,0 0-286 0</inkml:trace>
  <inkml:trace contextRef="#ctx0" brushRef="#br0" timeOffset="158858.97">10381 14975 1005 0,'0'0'131'16,"0"0"-60"-16,54 84-33 0,-29-65-12 15,1-13-7 1,-1-6 13-16,-1 0 13 0,-2-16 20 16,-5-10 29-16,-6-7-34 15,-5-4-32-15,-6-5-2 16,0 2 13-16,-17 2 44 16,-5 5 25-16,-4 7 8 15,-4 6-32-15,0 8-42 16,0 8-18-16,0 4-14 15,5 9 2-15,1 19-2 16,6 8-10-16,3 9 0 16,8 5 0-16,5 0 0 15,2-5 2-15,0-6-2 16,14-10 0-16,5-10-5 16,5-10 4-16,0-9-5 0,3-1-10 15,0-19-16-15,-5-6-34 16,-3-6 35-16,-7-2 14 15,-4-2-5-15,-5 2 10 16,-3 1 10-16,0 8 2 16,0 5 1-16,0 11 25 15,0 6 15-15,0 3-18 16,0 9-8-16,3 16-7 16,15 9 14-16,4 5 0 15,5 1-13-15,4-5-9 16,5-9-10-16,1-9-75 15,14-17-181-15,-11 0-33 16,-7-14-504-16</inkml:trace>
  <inkml:trace contextRef="#ctx0" brushRef="#br0" timeOffset="159265.17">10922 14734 1132 0,'0'0'554'0,"0"0"-459"16,0 0-10-16,0 0-30 15,0 0-17-15,-98 5 2 16,68 10-10-16,5 8-13 16,-1 7-16-16,6 2-1 15,3 4 2-15,8-4-1 16,3-3 0-16,6-6 0 16,0-6-1-16,3-7 0 0,12-8-12 15,2-2-3 1,5-1-1-16,2-13-12 0,-2-4-27 15,1-1 20-15,-3 4 35 16,1 3 4-16,-3 10-3 16,5 2-1-16,0 15 34 15,4 19 14-15,6 24-5 16,4 26-18-16,-2 22-14 16,-7 8 0-16,-10-23 5 15,-12-25 9-15,-5-26 23 16,1-10-19-16,1 2-12 15,-2-4-11-15,1-5-6 0,-2-11-19 16,0-12-67 0,0-32-122-16,-2-7-326 0,-5-7-630 0</inkml:trace>
  <inkml:trace contextRef="#ctx0" brushRef="#br0" timeOffset="160939.37">11101 14774 67 0,'0'0'1156'16,"0"0"-974"-16,0 0 10 15,32 106-51-15,-22-57-34 16,-1 1-4-16,3-4-23 16,-4-10-30-16,-2-7-25 15,-2-11-13-15,-2-6-11 0,-2-9 0 16,0-3 18-16,0-6-19 15,-9-16-10-15,-5-7-74 16,-1-6 40-16,3-3 32 16,2 1 11-16,4 0-18 15,6 4-2-15,0 5 2 16,9 3-4-16,6 7-10 16,4 3 19-16,2 9 8 15,4 3 6-15,2 3 0 16,0 3 7-16,4 11 1 15,-2 7 3-15,-3 4 1 16,-2 5 4-16,-4 2 2 16,-4 2-8-16,-1-1 15 0,0-5-7 15,0-5-8 1,1-8-10-16,1-6 1 0,1-8 0 16,-2-1-1-16,-1-14 0 15,0-11 0-15,-2-8 7 16,-5-7-7-16,-5-2 0 15,-3 0 0-15,0 1 0 16,-6 5 2-16,-8 4 14 16,-5 7 11-16,-3 7 13 15,-2 8-19-15,0 8-7 16,-3 2-4-16,0 13-9 16,2 14-2-16,3 10 1 15,5 4-1-15,7 6-1 16,8 0 2-16,2-2 0 0,6-6-1 15,12-7 1-15,6-10 0 16,4-10-7-16,2-11-8 16,-2-1-19-16,1-15 8 15,-4-10-12-15,-7-6-40 16,-3-4 34-16,-8-2 21 16,-4 1 1-16,-3 3 22 15,0 7 20-15,0 4-6 16,0 11-3-16,0 8-6 15,0 3-4-15,0 19-1 16,8 15 16-16,5 8 10 16,4 8 5-16,3-1 16 15,6-4-2-15,-1-9-21 0,5-9-13 16,-4-11 0-16,-3-13 18 16,-2-3-14-16,-4-5-15 15,-4-19-37-15,-7-8-7 16,0-8 0-16,-4-6 9 15,-2-4 26-15,0 4 2 16,0 4-11-16,0 6-2 16,3 11 13-16,7 11 6 15,3 9 2-15,5 5 22 16,3 16 7-16,3 14 14 16,0 7 32-16,-2 6-44 15,-2 3 5-15,-3-1 0 16,-4-5-6-16,-2-4-15 0,-5-10-6 15,-1-7 1 1,-2-10-2-16,-2-5-8 0,-1-4 14 16,0-7-15-16,0-15 0 15,-7-10-34-15,-2-9 18 16,0-7-29-16,3 0-18 16,6 3 3-16,0 7 43 15,0 7 11-15,16 14 4 16,2 9-3-16,3 8 5 15,1 15 20-15,4 16 26 16,-2 8 5-16,0 6-5 16,-1 3 6-16,-2-5-30 15,-3-4-4-15,-2-9-8 16,-2-10 1-16,-2-10-10 16,-5-10-2-16,-1 0-7 0,-1-20-15 15,-2-16 15-15,3-9-18 16,-3-9-30-16,-2 0-17 15,4 0 25-15,-1 9 35 16,5 12 12-16,6 11 1 16,2 15-6-16,5 7 6 15,3 17 13-15,0 15 25 16,4 8-7-16,-5 6-1 16,4-3 1-16,-1-8 6 15,-2-9-18-15,1-11-12 16,-3-8-5-16,-1-7-1 15,-3-8-1-15,-3-17-11 0,-5-11 1 16,-2-6 4-16,-3-4-6 16,-1 2-8-16,0 6 9 15,1 12 4-15,0 11-14 16,2 15-20-16,2 2-16 16,0 26 43-16,2 10 14 15,2 2 9-15,1 4 19 16,2-5-1-16,4-7 2 15,-1-6-14-15,1-11-8 16,-2-9-5-16,-4-6 3 16,0-6-5-16,-6-17-25 15,-6-6 25-15,-3-6-9 16,0-4-15-16,-15 0 4 0,-8 5-10 16,0 3 8-16,-4 10 21 15,0 10-8-15,2 8 0 16,2 3-11-16,-1 14 2 15,5 14 8-15,4 8 3 16,5 6 7-16,8 2 9 16,2 0 31-16,6-4 24 15,14-7 22-15,8-8-27 16,8-8-37-16,7-10-22 16,25-7-16-16,-8-7-111 15,-5-7-270-15</inkml:trace>
  <inkml:trace contextRef="#ctx0" brushRef="#br0" timeOffset="161601.19">13582 14575 453 0,'0'0'1445'16,"0"0"-1348"-16,0 0-67 15,-101-20-30-15,63 20 7 16,1 3 46-16,0 17-14 16,10 6-13-16,4 12-19 15,9 5-5-15,9 6 4 16,5 5 17-16,3-1-3 16,18-3-6-16,6-8-8 0,7-9 4 15,3-15-10-15,2-12-15 16,4-6-9-16,-4-18 4 15,-1-16-25-15,-7-13-30 16,-3-20 14-16,-9-20 27 16,-12-17 12-16,-7-4 11 15,-13 17 11-15,-7 24-1 16,0 28 2-16,7 11 0 16,-2 7 12-16,3 5-2 15,3 13 13-15,7 9-23 16,2 42 6-16,3 31-6 15,20 30 0-15,5 10 28 16,6-8 19-16,-1-29-11 0,-6-30-5 16,-6-19-21-16,3-13-4 15,3-3 6-15,4-8-8 16,2-7-5-16,1-6-1 16,-5-23-30-16,-4-17-39 15,-6-7 36-15,-7-19 6 16,-6 6 14-16,-6-5 0 15,0 5-2-15,-9 16 16 16,-3 5 11-16,2 16 24 16,4 18 15-16,4 9-19 15,2 39-9-15,5 27 28 16,14 3-9-16,2-2 17 16,9-9-11-16,0-16-16 0,7 1-23 15,3-4-8 1,-1-9-23-16,4-11-105 0,-11-10-346 15,-13-5-773-15</inkml:trace>
  <inkml:trace contextRef="#ctx0" brushRef="#br0" timeOffset="162247.07">11067 15986 1114 0,'0'0'319'0,"0"0"-229"15,0 0-67-15,0 0-16 16,0 0 1-16,-65 89 22 16,63-57 21-16,2 4 22 15,2 0 0-15,14 1-4 16,6-3-18-16,5-3-10 16,6-7-14-16,3-7-11 15,1-9-5-15,-1-8 1 16,0 0-5-16,-5-19-7 15,-6-9 0-15,-8-8 7 16,-10-3 3-16,-7-4 2 16,0-3-12-16,-19 2 1 0,-4 5-1 15,-5 6 1 1,-3 9 15-16,1 8 14 0,0 9 8 16,3 7 18-16,2 0-25 15,3 20-25-15,5 7-6 16,2 8-6-16,9 5-16 15,6 0-27-15,3 7-72 16,15-10-132-16,0-10-361 0</inkml:trace>
  <inkml:trace contextRef="#ctx0" brushRef="#br0" timeOffset="162582.26">11516 16062 1275 0,'0'0'263'0,"9"75"-190"16,-3-28-25-16,5 4 57 15,0-6 23-15,0-9-50 16,-1-8-37-16,-1-11-21 16,-4-9-14-16,-4-8-6 15,-1 0 1-15,0-17 6 16,-10-10 8-16,-5-7-14 15,-3-5 0-15,1-4 9 16,1 1-8-16,7 1 11 16,3 2 12-16,6 8 4 15,0 6 11-15,6 9-24 0,12 4-16 16,2 7 6-16,6 2 3 16,4 3-9-16,5 0-9 15,9-7-79-15,-4-2-131 16,-8-1-443-16</inkml:trace>
  <inkml:trace contextRef="#ctx0" brushRef="#br0" timeOffset="163049.07">11788 15620 1681 0,'0'0'244'0,"0"0"-186"0,0 0-43 15,0 0 0 1,1 99 15-16,20-34 25 0,6 21 1 16,1-4-25-16,-3-7-20 15,-5-15-5-15,-5-16-5 16,-5-5 0-16,2-1 1 16,-6-14-1-16,-3-10 5 15,-1-10-5-15,-2-4-1 16,0-7-36-16,0-18 36 15,0-9 0-15,-5-9-7 16,5-3-19-16,0-3-29 16,0 9 20-16,11 6 22 15,9 13 5-15,7 14-6 16,3 7 14-16,3 11 9 16,-2 15 7-16,-3 8 12 0,-6 4 24 15,-9 4 8-15,-9 1-2 16,-4 1-14-16,-4 0-9 15,-17-4-9-15,-6-6 5 16,-6-7-13-16,-1-10-8 16,-2-11-10-16,2-6-18 15,4 0-35-15,8-11-32 16,10-18-100-16,5 0-197 16,7 2-397-16</inkml:trace>
  <inkml:trace contextRef="#ctx0" brushRef="#br0" timeOffset="163216.57">12204 16084 1182 0,'0'0'223'0,"0"0"-153"16,31 103-31-16,-20-60 35 16,0-4 34-16,-2-8-51 15,-1-7-6-15,-2-16-51 16,-3-7-197-16,-3-1-564 0</inkml:trace>
  <inkml:trace contextRef="#ctx0" brushRef="#br0" timeOffset="163366.29">12010 15700 1803 0,'0'0'321'16,"0"0"-321"-16,0 0-111 15,0 0-400-15,0 0 270 16,0 0-115-16</inkml:trace>
  <inkml:trace contextRef="#ctx0" brushRef="#br0" timeOffset="163575.27">12405 15388 1046 0,'0'0'204'0,"0"0"-94"16,28 121 31 0,-7-26 35-16,8 30-6 0,2 9-52 15,2-9-48-15,-8-31-48 16,-6-36-13-16,-5-19-9 16,-2-9 0-16,0 8-88 15,-2-6-124-15,-4-8-405 0</inkml:trace>
  <inkml:trace contextRef="#ctx0" brushRef="#br0" timeOffset="164875.07">12477 16070 1750 0,'0'0'203'15,"0"0"-203"-15,0 0-38 0,0 0 38 16,0 0 7-16,100-34 9 15,-62 23-8-15,6-2-2 16,3 4-5-16,0 1 1 16,0 8 4-16,-6 0-6 15,-4 15 0-15,-4 11 0 16,-6 8 0-16,-2 5 0 16,-4 3 0-16,-3-2 2 15,-2-5-1-15,-1-7 0 16,1-12-1-16,-2-12-7 15,1-4-21-15,0-15-108 16,-2-18 34-16,1-12-42 0,-3-12 43 16,-6-5-5-16,-5-2 35 15,0 3 58-15,-13 8 13 16,-7 12 87-16,-4 11 69 16,0 19 5-16,-2 11-40 15,0 5-87-15,1 26-34 16,-1 14 0-16,3 10-1 15,5 5 0-15,6-2 1 16,7-3 10-16,5-12 0 16,0-12-3-16,9-11-1 15,9-14-3-15,2-6-3 16,3-10-16-16,1-19-104 16,0-7 17-16,-6-5-44 0,0-3-1 15,-6 5 87 1,0 3 61-16,-5 12 178 0,-2 9-60 15,1 12-76-15,1 3-29 16,2 20 54-16,6 12 40 16,3 11-50-16,4 3-37 15,2 2-7-15,6-6 36 16,6-8 8-16,-2-8-31 16,3-14-14-16,1-9 1 15,-1-3-4-15,2-25-9 16,-7-11-29-16,-2-12 19 15,-3-19-4-15,-7-19 4 16,-9-18 3-16,-9-8 7 16,-2 9 1-16,-16 20 0 15,-1 25 10-15,-1 15-5 0,1 9 3 16,-2 1 30-16,-3 4-2 16,1 5-5-16,3 14-2 15,2 10-21-15,2 13-9 16,1 20 0-16,4 13 0 15,6 25 1-15,3 22-1 16,22 25 1-16,16 6 8 16,8-12 3-16,0-29-5 15,-8-31-7-15,-7-21 1 16,2-9-1-16,7-5-19 16,6-6-12-16,6-8-40 15,0-3-21-15,-5-20-25 16,-8-11-70-16,-8-8 53 15,-10-5 54-15,-6-3 64 16,-12-1 16-16,-3 3 59 0,-2 4 71 16,-11 6 50-16,-1 6-60 15,3 11-54-15,0 9-29 16,5 9-8-16,0 0-14 16,4 15-15-16,2 15 0 15,0 12 6-15,7 9-5 16,8 5 5-16,5 4 1 15,4-3-1-15,3-5-5 16,1-11-1-16,-2-11 0 16,-1-10-6-16,1-12-17 0,-4-8-19 15,-2 0-16 1,-1-21-41-16,-3-9 48 0,-2-9 8 16,-1-6 26-16,-3-6 1 15,4-3 16-15,2 2 0 16,2 5 7-16,5 6 2 15,2 12 20-15,3 13 31 16,5 15 3-16,1 1 0 16,2 23-5-16,1 12 15 15,-7 7 0-15,-6 6-3 16,-9 3-30-16,-9 0 26 16,-6-3 19-16,-3-5-20 15,-15-9-10-15,-6-9-19 16,-8-9-14-16,-3-7-11 15,-1-9-11-15,1 0-41 0,-4-18-46 16,10 1-65-16,7-2-373 16</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13T12:17:07.466"/>
    </inkml:context>
    <inkml:brush xml:id="br0">
      <inkml:brushProperty name="width" value="0.1" units="cm"/>
      <inkml:brushProperty name="height" value="0.1" units="cm"/>
    </inkml:brush>
  </inkml:definitions>
  <inkml:trace contextRef="#ctx0" brushRef="#br0">374 2661 10862,'1'5'-80,"7"28"-4261</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6-23T13:41:50.535"/>
    </inkml:context>
    <inkml:brush xml:id="br0">
      <inkml:brushProperty name="width" value="0.05292" units="cm"/>
      <inkml:brushProperty name="height" value="0.05292" units="cm"/>
    </inkml:brush>
  </inkml:definitions>
  <inkml:trace contextRef="#ctx0" brushRef="#br0">6809 3464 477 0,'0'0'97'16,"0"0"-47"-16,0 0 40 15,0 0 12-15,0 0 11 16,0 0-35-16,-3-10-7 15,1 9 23-15,1-2-25 16,-2 2-37-16,1-1 29 16,1 2 23-16,-1 0-10 15,2 0-11-15,0 0-11 16,0 0-17-16,0 0-16 16,0 0-10-16,0 0-9 15,0 0 0-15,0 0-1 16,0 0-10-16,0 0-4 0,2 0 2 15,10 0 13-15,4 6 3 16,5 0-3-16,-3-1 0 16,6 1 6-16,-2 0-6 15,-1 3 0-15,0 1 0 16,-2 0 0-16,-2 2-1 16,-4 0-6-16,-4 2 6 15,-3-1 0-15,-3 1-7 16,-3 0 7-16,0 1 1 15,0 4-11-15,-6 1 10 16,-3 1 2-16,-4 2 4 16,1 3-5-16,-3 0-7 15,3 0 7-15,0 2 0 0,-1-3-1 16,2 0 1 0,3 0-10-16,0 1 4 0,3-1 5 15,1-1 0-15,4-1-7 16,0-3 0-16,0-2-5 15,0-3 2-15,6-1 9 16,5-4-8-16,0 3 10 16,4-2-2-16,1 1 1 15,-2-1 0-15,5 0-4 16,-1 0 5-16,-3 0 0 16,1 1 1-16,-4-2 0 15,-1 1-1-15,-2 1 0 16,-3-1 2-16,-3 2-2 0,-3 0 0 15,0 3-16 1,0 1 8-16,-11 3 8 0,-2 1 0 16,-1 1 0-16,0 1 3 15,0 0-2-15,-1 3 0 16,3-2 0-16,0 1-1 16,0-1 7-16,5-2-7 15,1-1-2-15,1-1 1 16,4 0 1-16,-2-2 0 15,3-1 1-15,0 0-1 16,0-3 0-16,3 2-1 16,3-2-5-16,3 1 6 0,0 2 0 15,6-1-1 1,-3 4 1-16,1-1 2 0,-1-1-2 16,3 3 0-16,-3-1 0 15,-3-1 1-15,1 3-1 16,-1 1 0-16,-4 2 1 15,-4 2 6-15,-1 4-1 16,0-4-6-16,0 3 2 16,-7 0-2-16,-5-1 1 15,1 1-1-15,-1-1 1 16,-1 1 8-16,1-2-9 16,0 0 1-16,2-1 0 15,2-1 5-15,4-3-6 16,2 1 0-16,2-4 1 15,0 0-1-15,3-2-1 0,9 0 0 16,3 1 1-16,2-2 0 16,2 0 1-16,-1 0-1 15,1-1 1-15,0 1 1 16,0 0-1-16,-3 2-1 16,-4 0 2-16,-2 1-1 15,-2 2 0-15,-4-1 5 16,-2 6-6-16,-2-2 2 15,0 3 5-15,0 3 9 16,-11 0-2-16,1 5-6 16,-1-1-7-16,-1 2 7 15,1 1-7-15,0 0 0 16,5-1 5-16,0-1-6 16,6-3 1-16,0-2-1 0,0-5 0 15,6-2 0-15,3-1 0 16,5-2 0-16,2 0-1 15,-4 1 1-15,6 2-1 16,-3-2 1-16,-2 2 0 16,1 1 1-16,-4 1-1 15,-3 3 0-15,-4 3 1 16,-1 2 1-16,-2 4-1 16,0-1 2-16,0 4 6 15,-3-2-9-15,-2-2 1 16,1 1 1-16,0-2-1 0,2 1-1 15,2-2 0 1,0-1 0-16,0-2 1 0,2-1-1 16,9 0-1-16,0-1 1 15,2-1-6-15,-2 0 6 16,1 0-1-16,-2 1 1 16,-4 1 0-16,0 0 0 15,-6 2 0-15,0 1 0 16,0 0 1-16,0 5-1 15,0 0 0-15,-3 2 1 16,-3 1-1-16,3-3 0 16,-2 1 1-16,-2-2-1 15,3-1 0-15,1-1 7 16,0 0-6-16,3 0-1 16,0-4 0-16,0-1-1 0,0-2 1 15,0-3-2-15,4-1 2 16,4-2-1-16,0-1 0 15,0-3 1-15,-2-1 0 16,3 1-6-16,-2 0 6 16,-1 2 0-16,0 3 6 15,-1 2-6-15,-1 6 0 16,-2 5-1-16,2 3 0 16,-1 5 1-16,0 5-1 15,-3 4 1-15,0 4 0 16,0 5 1-16,0-1-1 15,0-1 15-15,-6-1 30 16,2-5 3-16,4-4 5 0,0-4-33 16,7-6-10-1,7-2-8-15,3-3-1 0,5 0 0 16,1-1-1-16,13 12-1 16,-6-10-136-16,-6-4-516 0</inkml:trace>
  <inkml:trace contextRef="#ctx0" brushRef="#br0" timeOffset="11241.37">8570 3791 540 0,'0'0'228'0,"0"0"-134"15,0 0-6-15,0 0 52 16,0 0 12-16,0 0-36 16,-4 0-36-16,4 0-19 15,-2 0 15-15,2 0-17 16,0 0-6-16,0 0-20 15,0 0-15-15,-1 0 11 16,1 2-22-16,-3 5 2 16,1 3 3-16,2 5-11 15,0 6 0-15,0 3-1 16,5 5 0-16,7-3 0 16,6-1 1-16,1-3 0 0,-1-5-2 15,3-6 1-15,-2-3-2 16,1-7-6-16,-3-1 1 15,-3 0 7-15,2-14 0 16,-7-5 1-16,-1-4 0 16,-5-4 1-16,-3 1-1 15,0 1 6-15,0-1 2 16,-9 5-3-16,-2 3-5 16,-2 4 6-16,-2 1 1 15,-1 4-8-15,-1 3 1 16,-2 2-2-16,1 4-2 15,-2 0-29-15,1 0-40 16,4 10 65-16,-1 7-9 0,5 2-3 16,4 5 19-1,0 0 0-15,5 3 0 0,2 1 0 16,0-2 0-16,9 2-8 16,6-3 7-16,4-5 2 15,3-4-2-15,-2-6 1 16,2-6-10-16,-1-4 9 15,-3 0 1-15,0-11 1 16,-6-6 0-16,1-5 12 16,-4-3-12-16,-3-3 5 15,-1 2-6-15,-4 2 11 16,-1 1-9-16,0 5 8 0,0 4-3 16,0 5-6-1,0 4 6-15,0 5-7 0,3 0-7 16,3 1-4-16,6 13 11 15,6 6 10-15,0 5-1 16,7-3-8-16,-1-3 5 16,3-5-5-16,0-6-1 15,-3-5 0-15,-2-3-2 16,2-11-82-16,-9-7-110 16,-2 0-378-16</inkml:trace>
  <inkml:trace contextRef="#ctx0" brushRef="#br0" timeOffset="11600.78">8801 3364 766 0,'0'0'333'16,"0"0"-333"-16,0 0-3 15,0 0-23-15,0 0 26 16,0 0 13-16,0 0 11 16,102 55-9-16,-59-25-5 15,0 9 9-15,3 10 21 16,4 16 34-16,2 23-4 16,-7 19-5-16,-5 2-7 15,-15-16-17-15,-16-28 37 0,-7-24 20 16,-2-6-25-16,0 3-15 15,-2 2-4-15,-5 2-8 16,-2-10-20-16,2-8-10 16,-1-10 3-16,5-6-19 15,-3-8-6-15,0-6-143 16,0-8-713-16</inkml:trace>
  <inkml:trace contextRef="#ctx0" brushRef="#br0" timeOffset="12080.58">9980 3487 856 0,'0'0'235'0,"0"0"-162"16,0 0-43-16,1 97 61 15,4-38 31-15,4 22-14 16,2 19 14-16,0-6-36 16,-3-16-31-16,-4-24-15 15,-1-17-15-15,1 0-8 16,1 5-7-16,-2-4-8 15,0-9-1-15,-2-7 0 16,1-11-1-16,-1-9-14 16,-1-8-201-16,0-14-73 15,0-6-357-15</inkml:trace>
  <inkml:trace contextRef="#ctx0" brushRef="#br0" timeOffset="12343.81">9948 3745 892 0,'0'0'225'0,"0"0"-161"16,0 0-39-16,0 0 30 15,0 0 1-15,0 0-15 16,0 0 60-16,69 12-12 16,-33 19-15-16,3 5-15 15,2 6-10-15,1-2-14 16,-3 4-10-16,-2-5-12 0,-4-5-1 15,-6-5-11 1,-6-6-1-16,-3-10-1 0,-8-3-70 16,0-8-72-16,-4-2-17 15,-4-12-128-15,1-5-111 0</inkml:trace>
  <inkml:trace contextRef="#ctx0" brushRef="#br0" timeOffset="12594.9">10285 3525 1018 0,'0'0'245'15,"0"0"-147"-15,0 0-57 16,0 0-21-16,0 0 44 0,11 84 67 16,7-22-38-16,3 24-21 15,6 17-6-15,-5-10-1 16,-3-18-21-16,-8-29-19 15,-4-17-14-15,2 2-1 16,0-2-10-16,0-4-9 16,0-9-51-16,4-16-215 15,-5 0-220-15,0-11-223 0</inkml:trace>
  <inkml:trace contextRef="#ctx0" brushRef="#br0" timeOffset="12944.45">10593 4052 1096 0,'0'0'192'0,"0"0"-132"0,0 0-43 16,89 55 21-16,-59-45 20 15,1-4 9-15,-1-6-25 16,0 0-22-16,-2-5-12 16,-5-8 2-16,-7-5 0 15,-7-4-1-15,-3-1 4 16,-6-3-12-16,0 1-1 15,-16 1 0-15,-5 2 1 16,-2 3 11-16,-5 5-12 16,1 2 10-16,2 7-1 15,4 5-9-15,6 0 6 16,5 17 9-16,7 10-2 0,3 12 4 16,0 4 11-16,18 6 20 15,5-2 20-15,6-4 12 16,5-7-40-16,2-6-17 15,3-7-11-15,2-9-4 16,16-11-8-16,-9-3-112 16,-6 0-452-16</inkml:trace>
  <inkml:trace contextRef="#ctx0" brushRef="#br0" timeOffset="13807.8">11986 3791 952 0,'0'0'251'0,"0"0"-187"0,0 0-47 15,0 0-11-15,0 0 9 16,0 0 28-16,91 20-11 16,-61-17-7-16,1-3-5 15,-1 0-7-15,-3 0-6 16,-5 0-5-16,-4 0-1 15,-3 0 5-15,-8 3-5 16,-1 1 2-16,-4 5 6 16,-2 2 8-16,0 4 37 15,-3 4-16-15,-9 6-14 16,-1 1-18-16,-3 4-5 16,2 3 0-16,-1 1 5 0,0 2-5 15,1-4-1 1,4-2 0-16,3-2 6 0,2-4-6 15,2-5 1-15,3-4-2 16,0-5-5-16,0-1 6 16,14-5 0-16,2-1 0 15,5-3 0-15,3 0 0 16,6 0 0-16,1-3 12 16,2-3-5-16,1-1 2 15,-3 2-8-15,-7 0 6 16,-1 3-6-16,-7-1-1 15,-9 1-18-15,-7-2-119 16,0 1-355-16,-10 1-513 0</inkml:trace>
  <inkml:trace contextRef="#ctx0" brushRef="#br0" timeOffset="14037.27">12072 4047 1147 0,'0'0'234'0,"0"0"-181"15,0 0-25-15,0 0 53 16,0 0 39-16,100-5-37 16,-59-2-29-16,2 2-28 15,0-2-14-15,2 1-12 0,9-5-73 16,-10 1-237-16,-8 1-691 15</inkml:trace>
  <inkml:trace contextRef="#ctx0" brushRef="#br0" timeOffset="14260.09">12720 3858 1094 0,'0'0'371'0,"0"0"-279"16,0 0-62-16,0 0-24 0,88 9 1 15,-57-9 3 1,3 0-9-16,-1 0-2 0,-3 0-13 16,-3 0-135-16,-11 0-385 15,-8 0-274-15</inkml:trace>
  <inkml:trace contextRef="#ctx0" brushRef="#br0" timeOffset="14445.69">12770 4132 1355 0,'0'0'276'0,"0"0"-207"16,0 0-45-16,0 0-11 0,0 0 18 15,90-5 7-15,-56-2-22 16,14-4-16-16,-8 2-156 16,-7 0-536-16</inkml:trace>
  <inkml:trace contextRef="#ctx0" brushRef="#br0" timeOffset="15195.5">13328 3961 644 0,'0'0'546'15,"0"0"-478"-15,0 0-29 16,20-94 19-16,-14 59 9 16,-2 0 23-16,-1 0-13 15,0 0 0-15,0 7 15 16,-3 3-19-16,0 3 2 16,0 8 4-16,0 0-31 15,0 4-29-15,0 2-1 16,0 4-11-16,0 3-1 0,0 1-4 15,0 0-1 1,0 0 0-16,0 1-1 0,3 13-1 16,3 11 1-16,0 6 0 15,5 13 7-15,0 4-7 16,0 9 0-16,1 2-1 16,1 2-5-16,-2-3 5 15,2-3 1-15,-3-7-1 16,0-7-7-16,0-4-2 15,-3-8 9-15,-2-5 0 16,-2-7-5-16,-3-4-3 16,0-5 7-16,0-4-18 15,-3-2 3-15,-12-2-9 16,-3 0-2-16,-3 0 12 16,-3 0 16-16,2-6-1 0,-2 3 1 15,8 1 0-15,2 0 12 16,4 2-4-16,-1 0 5 15,5 0-12-15,0 0-1 16,5 0 0-16,-1 0 0 16,2 0 0-16,0 0-9 15,0 0-6-15,3 0 14 16,9 0 1-16,5 2 10 16,1-1 0-16,1 0-4 15,6-1 1-15,1 0-5 16,-1 0 4-16,1 0-5 15,-3-1 0-15,1-4-1 0,-2-2 0 16,8-10-75-16,-7 0-195 16,-2 1-23-16</inkml:trace>
  <inkml:trace contextRef="#ctx0" brushRef="#br0" timeOffset="15790.76">13773 3839 1119 0,'0'0'272'16,"0"0"-193"-16,0 0-52 0,0 0-14 15,0 0 9-15,0 0 17 16,0 0-10-16,-12 91-8 15,12-60 8-15,0 1 13 16,2 3 5-16,8 1-19 16,2-1-5-16,6 0-10 15,1-6-11-15,5-1 5 16,1-6-6-16,2-2 0 16,0-6 1-16,1-3-2 15,0-2 0-15,2-5-17 16,-2-4-104-16,0 0 96 15,-1-7 23-15,-2-11 2 16,-3-7 0-16,-1-5 1 16,-4-3 9-16,-4-2 0 0,-7-1 3 15,-3-3 1-15,-3-1 45 16,0-5 10-16,-6 2-21 16,-6-2 8-16,-3 2 6 15,2 4-11-15,-1 2-3 16,-2 3-14-16,1 8-6 15,-1 1 2-15,-1 6-5 16,-5 5 4-16,-4 1-2 16,-2 4-20-16,-5 2 5 15,0 4-12-15,1 3 9 16,0 0-9-16,1 6-1 16,4 8-10-16,0 6-12 0,5 4 3 15,4 5-7-15,3 2-14 16,8 23-46-16,4-7-149 15,1-3-429-15</inkml:trace>
  <inkml:trace contextRef="#ctx0" brushRef="#br0" timeOffset="58478.8">15898 3967 1071 0,'0'0'165'15,"0"0"-101"-15,0 0 24 16,0 0-5-16,-22-92-16 15,19 67 9-15,1-1 4 16,1 0-29-16,-1 2-19 16,1-1-6-16,-1 3-5 15,-1 0-1-15,1 2 6 16,-1 3-5-16,1 4-9 16,-1 1 1-16,2 4 15 15,-1 4 8-15,1-1 6 0,-1 4-22 16,1 1-3-16,1 0-16 15,0 0 0 1,0 0-1-16,0 4-1 0,0 16-8 16,0 10 8-16,3 12 1 15,6 11 2-15,5 5-1 16,0 5 0-16,1-2 0 16,-2 0-1-16,1-4 1 15,-4-7 5-15,-1-4-6 16,-2-9 0-16,-2-6 0 15,-2-6 6-15,-2-8-6 16,-1-5-1-16,2-5 1 16,-2-3 0-16,0-2-1 0,0-2-2 15,0 0-123-15,0-9-147 16,0-3-600-16</inkml:trace>
  <inkml:trace contextRef="#ctx0" brushRef="#br0" timeOffset="59094.71">16328 3924 886 0,'0'0'195'0,"0"0"10"16,0 0-74-16,0 0-76 15,0 0 13-15,0 0-11 16,0 0-34-16,-67-15-4 16,47 20-19-16,0 7 10 15,0 4-8-15,1 4-1 16,0-1-1-16,5 3 1 15,3-4-1-15,4 0 1 16,4-3-1-16,3-1-1 16,0-4-1-16,0 0-8 15,10-3 9-15,4-3-4 16,4-3-12-16,1-1 16 0,5 0-10 16,1 0 11-1,5 0 0-15,0-1 1 0,0 0 0 16,1 1-1-16,-2 0 0 15,-3 2 1-15,-4 10 0 16,-2 0 0-16,-4 4 6 16,-5 4-7-16,-6 2 9 15,-5 3 2-15,0 2 17 16,-10 1 13-16,-7-4-8 16,-3-1 8-16,-5-4 0 15,-3-5 10-15,-4-7 8 16,1-4-12-16,-2-3-24 0,2-2 11 15,4-9-15 1,6-5-18-16,4 1-1 0,7-1 0 16,4 1-101-16,6-7-88 15,0 1-34-15,9 2-497 0</inkml:trace>
  <inkml:trace contextRef="#ctx0" brushRef="#br0" timeOffset="59611.21">16537 3771 727 0,'0'0'221'0,"0"0"-137"15,0 0-47-15,0 0 8 16,0 0-10-16,0 0 33 16,0 0-7-16,53-5-5 15,-33 5-25-15,4 0 21 16,-2 0-4-16,-2 1-16 15,-1 6-18-15,-6 2-4 16,-1-1 0-16,-6 3-9 0,-6 4 8 16,0 2-8-16,-4 5 24 15,-14 2-8-15,-3 5-8 16,-2-3-8-16,1 1 0 16,1-2 15-16,6-4-3 15,3-6 4-15,5-1 4 16,4-4-2-16,3 0-8 15,0-3 4-15,12-3 67 16,4-1 11-16,8 1 0 16,3-4-40-16,3 0-28 15,4 0-8-15,2-1-17 16,21-11-8-16,-8 0-252 0,-7 0-481 16</inkml:trace>
  <inkml:trace contextRef="#ctx0" brushRef="#br0" timeOffset="60287.78">17277 3950 97 0,'0'0'1328'0,"0"0"-1173"16,0 0-33-16,0 0-28 0,0 0 4 15,-62-81-22-15,59 58-10 16,3 1-35-16,0-2-14 16,0 1-16-16,3 2 7 15,8-1-7-15,4 1 0 16,4 4-1-16,2 2-1 15,6 5 1-15,0 3-7 16,3 5 7-16,1 2-6 16,-1 0-13-16,0 10-1 15,-1 6-12-15,-3 4 8 16,-3 4 5-16,-4 4 13 16,-5 3 0-16,-8 6 4 15,-6 4 2-15,0 4-1 0,-13 3-25 16,-11 2-23-16,-4 0 7 15,-5-5 8-15,0-1 28 16,2-4 6-16,1-4 0 16,3-5 0-16,5-7 1 15,4-5-1-15,6-7 1 16,3-4 5-16,3-6-5 16,5-2 8-16,1 0 1 15,0 0-10-15,0-10-41 16,8-2 41-16,4-3 0 15,6 3 0-15,0 2 9 16,2 4 24-16,2 3-12 16,-1 3 1-16,3 0 10 0,0 0 32 15,-1 8-20 1,-1 0-12-16,0 1 6 0,-2-3-18 16,-3 4-13-16,-1-4-7 15,-4 0 2-15,2-1-2 16,1-5-119-16,-4 0-226 15,0 0-797-15</inkml:trace>
  <inkml:trace contextRef="#ctx0" brushRef="#br0" timeOffset="60768.87">17942 3959 1258 0,'0'0'208'15,"0"0"-130"-15,0 0 20 16,0 0-20-16,0 0 17 16,0 0-45-16,0 0-31 15,-76-26-7-15,58 32-12 16,-1 10-5-16,-1 2 5 15,2 2 1-15,3 1-1 16,3-1-11-16,6-2-2 16,6-3 1-16,0-4-32 15,9-2-80-15,17-5 79 0,7-3 24 16,8-1 21-16,6 0 1 16,-1 0-1-16,-1 0 0 15,-4 0 1-15,-2 0 0 16,-8 8 0-16,-6 4 6 15,-8 0 32-15,-8 4 20 16,-6 1 1-16,-3 3 54 16,-18 2-6-16,-10 0-36 15,-7 3-21-15,-3-4-12 16,-2-3-8-16,2-4-17 16,4-4-5-16,4-6-9 15,0-4-25-15,8 0-149 16,7-12-542-16</inkml:trace>
  <inkml:trace contextRef="#ctx0" brushRef="#br0" timeOffset="61513.06">18322 3716 1053 0,'0'0'156'0,"0"0"-108"16,0 0-25-16,0 0 74 15,0 0 40-15,0 0-14 16,102-46-7-16,-77 42-54 16,-1 2-24-16,-6 2-17 15,-4 0-14-15,-4 2 3 16,-6 6-9-16,-4 5 1 0,0 4 10 16,-9 6 29-16,-9 4-21 15,-1-1-14-15,-2-1-4 16,3 0 11-16,6-6-12 15,3-2-1-15,3-5 1 16,6-3 0-16,0 0 5 16,0-3-5-16,10 1 30 15,7-3 21-15,5-1-18 16,5-2-12-16,3-1-12 16,3 0-10-16,16-1-3 15,-7-9-158-15,-6 1-475 0</inkml:trace>
  <inkml:trace contextRef="#ctx0" brushRef="#br0" timeOffset="62232.71">18983 3704 836 0,'0'0'366'16,"0"0"-237"-16,0 0 10 16,0 0-56-16,0 0 20 15,0 0-15-15,0 0-37 16,27-80-22-16,-9 68-8 16,0-1-10-16,4 3 8 15,0 2 8-15,1 2-13 16,-1 4-12-16,2 2-2 15,1 0 0-15,-1 0 1 16,0 9-2-16,-1 5-10 0,-1 6 11 16,-3 5 0-1,-4 5 14-15,-7 6 0 0,-7 2-6 16,-1 5-8-16,-7 3 1 16,-17 0 5-16,-3 0-5 15,-7 0 0-15,-1-6 0 16,0-5 1-16,0-6 4 15,4-5 1-15,6-6 1 16,5-4 5-16,7-6 0 16,4-2-1-16,6-6-3 15,1 0 3-15,2 0 0 16,0 0-8-16,0-3 7 16,3-3-11-16,8-2 1 15,6 0 12-15,3 4 24 16,5-1 0-16,5 3-7 0,2 2-1 15,2 0 2 1,0 0-7-16,-1 0-6 0,1 3-4 16,-4 1-6-16,-3 0-8 15,-2 1 0-15,4-5-51 16,-7 0-173-16,-4 0-488 0</inkml:trace>
  <inkml:trace contextRef="#ctx0" brushRef="#br0" timeOffset="62811.96">19551 3796 734 0,'0'0'1088'0,"0"0"-955"16,0 0-108-16,0 0-19 15,0 0-6-15,0 0 27 16,24 116 34-16,1-35 2 15,10 29-27-15,4 17-20 16,-5-1-1-16,-6-14-15 16,-9-27 9-16,-6-25-2 15,-6-14-7-15,-1-14 0 16,-2 4-1-16,-1 0 0 16,0-4 1-16,-1-10-2 15,-2-9 2-15,0-9 0 0,0-4 7 16,-3-10 6-16,-13-19-13 15,-10-25-13-15,-13-25-6 16,-4-23 0-16,3 8-2 16,10 16-7-16,12 22 26 15,12 16-9-15,0-6 3 16,3-5-1-16,3-6 2 16,0 4 6-16,11 0-10 15,4 5-5-15,5 5 4 16,4 7 6-16,4 6-10 15,2 15 15-15,5 10-7 16,1 5 0-16,-1 12 8 16,1 13 1-16,-4 8 13 15,-6 1 14-15,-8 3 1 16,-9-3 4-16,-9 0 3 0,0-3-13 16,-15 0-3-16,-9-3-2 15,-2-4 1-15,-1-5-17 16,0-6 6-16,0-6 0 15,3-7-8-15,-6-2-54 16,5-13-143-16,7-3-500 0</inkml:trace>
  <inkml:trace contextRef="#ctx0" brushRef="#br0" timeOffset="63382.13">20181 3604 1174 0,'0'0'181'0,"0"0"-69"16,0 0-46-16,0 0-10 15,0 0 23-15,0 0-16 16,0 0-11-16,-42 44-6 15,30-22-11-15,1 4 36 16,0 5 0-16,3 4-23 16,4 1-2-16,4 3-8 15,0-1-18-15,3-4-6 16,13-2 8-16,5-6-10 16,4-9-12-16,4-5-7 15,-1-9-9-15,0-3 16 16,-1 0 1-16,-6-11 25 0,-2-6-14 15,-4-1 0 1,-6-2-5-16,-7 0 15 0,-2 4-4 16,0 2 13-16,-15 6-7 15,-3 5-6-15,-4 3-1 16,-4 8-17-16,0 14-38 16,-10 22-44-16,9-3-56 15,4-5-363-15</inkml:trace>
  <inkml:trace contextRef="#ctx0" brushRef="#br0" timeOffset="73765.85">21116 3959 876 0,'0'0'224'0,"0"0"-120"16,0 0-3-16,0 0-5 16,0 0 23-16,0 0-19 15,-3 0-30-15,3 0-23 16,0 0-8-16,0 0-11 15,0 0-6-15,0 0-7 16,3 0-5-16,9 0-1 16,7 0 7-16,2 0 0 15,6 0-6-15,3 0-8 16,-2 0 9-16,-1 0-9 0,-3 0-2 16,-2 0-73-16,1-3-149 15,-6 0-115-15,-3-5-313 0</inkml:trace>
  <inkml:trace contextRef="#ctx0" brushRef="#br0" timeOffset="74285.13">21396 3838 658 0,'0'0'319'0,"0"0"-218"15,0 0-72-15,0 0-29 16,0 0 95-16,0 0-6 0,0 0-39 15,12 83-16-15,-7-51-5 16,-1-4-10-16,-1 0-3 16,2-7-15-16,-4-6 9 15,1-6-9-15,-1-4 0 16,-1-2 8-16,2-3 4 16,-2 0 29-16,0 0 45 15,0-8-31-15,0-7-46 16,0-4-9-16,0-3 16 15,0-4-11-15,-2-1 9 16,-1 2-15-16,2 1 0 16,1 3 0-16,0 9-11 15,0 1 11-15,0 7-6 0,0 2-9 16,0 2-5-16,7 0-6 16,4 10 17-16,3 6 8 15,2 4 1-15,1 1 1 16,-2 0 8-16,0 0-1 15,-4-1-7-15,-3-2 5 16,-5-1 4-16,-3-2-1 16,0-1 3-16,-1-1-6 15,-9-1 10-15,-1-5 7 16,2-2 15-16,-1 0-3 16,2-4-16-16,2-1-6 15,2 0-1-15,-1 0-12 16,5 0-101-16,0 0-61 0,0 0-546 15</inkml:trace>
  <inkml:trace contextRef="#ctx0" brushRef="#br0" timeOffset="75657.89">22105 3900 962 0,'0'0'327'0,"0"0"-198"15,0 0-57-15,0 0-11 16,0 0 2-16,0 0-11 0,0 0-30 16,-37-15-16-1,27 15-5-15,0 7-1 0,0 7 0 16,1 5-1-16,0 6 0 15,4 4 1-15,2 2 0 16,3 1 17-16,0-4 12 16,5-3-2-16,10-3 6 15,1-5-12-15,4-8-10 16,-1-2-5-16,0-6-5 16,2-1-1-16,-2-2 21 15,-2-13 4-15,1-7-5 16,-6-2-8-16,-3-2-11 15,-2 2 0-15,-2 4-1 16,-4 6 0-16,1 6-2 16,-2 5 2-16,0 3-35 0,3 2-1 15,3 16 30-15,3 4 6 16,5 5 6-16,4 2-5 16,2-6 0-16,5 0 0 15,2-10 1-15,0-3-1 16,0-7 0-16,-6-3-1 15,-2 0 1-15,-5 0 6 16,-3-7 6-16,-5-6-1 16,-4-1-2-16,-2-3 0 15,0-2-8-15,-3 1 12 0,-13-2-14 16,-3 2-19 0,-1 2-3-16,0 4-23 0,-1 3-5 15,4 5-2-15,1 4-13 16,3 0-15-16,3 0 22 15,4 0 13-15,1 3 3 16,4-2 3-16,1-1 23 16,0 0 3-16,0 0-64 15,4 0 16-15,7-1 61 16,3-6 7-16,2-1 14 16,3 0-3-16,0 3 46 15,5 1-3-15,1 4 2 16,1 0 3-16,1 9-16 15,-1 11 52-15,-3 7-38 16,-2 2-27-16,-2 3 14 0,-5 1-13 16,-4-4-21-1,-1-4 2-15,-5-4 3 0,-1-6-22 16,0-9 9-16,-3-2-9 16,2-4 7-16,-2 0 9 15,0-5 54-15,0-14-49 16,0-3-21-16,0-6-16 15,0-3-24-15,5 1 2 16,1 3-37-16,4 4 27 16,0 8 32-16,5 7 7 15,-1 8-2-15,3 0-21 16,3 11 32-16,1 8 31 16,1 4 8-16,-1 0-18 15,1-3-8-15,1-4-13 16,5-5 0-16,-3-6-142 0,-7-5-434 0</inkml:trace>
  <inkml:trace contextRef="#ctx0" brushRef="#br0" timeOffset="76626.83">23040 3848 1397 0,'0'0'162'15,"0"0"-120"-15,0 0-40 16,0 0 4-16,0 0 5 16,-83 75-2-16,75-45-7 15,5 1 6-15,3 3 20 0,0-1-2 16,8-5-20-16,8-4-6 16,4-6 0-16,0-5 0 15,2-10-35-15,-2-3 13 16,-1-3 4-16,-1-17 18 15,-6-7 0-15,-3-10-14 16,-4-5-44-16,-5-8 23 16,0-2 23-16,0-1 12 15,-12 5 2-15,0 5 23 16,-2 11-4-16,4 7 27 16,2 13 18-16,1 11 45 15,3 1-63-15,1 28-38 0,-2 12-8 16,4 14 26-16,1 7 24 15,0 3-9-15,10-4-9 16,9-8-15-16,8-10-8 16,3-11 2-16,1-9-4 15,1-10-9-15,-3-7 0 16,0-5 8-16,-5-9-8 16,-5-13 8-16,-4-11-8 15,-6-4-38-15,-3-8-3 16,-6 0 15-16,0-1-6 15,0 7 11-15,0 8 2 16,-4 10 19-16,0 11-1 16,3 10-5-16,1 3-34 15,0 22 40-15,0 11 19 16,0 6 9-16,5 3-16 0,5-1-2 16,6-5 0-16,1-5-9 15,2-9 7-15,2-6-7 16,-3-7 0-16,0-8 15 15,-3-4 13-15,0-2-7 16,-2-15 5-16,2-5-18 16,-3-9-3-16,1-3-6 15,-4-1-10-15,2-2-6 16,-2 7 3-16,0 6 13 16,-2 9-6-16,-1 15-8 15,4 0-37-15,-1 20 51 16,2 12 43-16,4 6-1 15,-2 1-4-15,2-3-23 0,-1-4 7 16,-1-8-3-16,-3-5-3 16,0-7-16-16,-2-7 0 15,-3-5 10-15,-1 0-8 16,1-9 20-16,-1-15-1 16,4-10-21-16,1-5-16 15,-2-5-5-15,2 1-16 16,1 6 7-16,-1 10 9 15,-1 10 6-15,1 17 6 16,1 0-30-16,-1 20 39 16,0 10 8-16,3 3 25 15,-1-2-11-15,3-4-22 0,1-6 0 16,3-7-16-16,10-11-108 16,-5-3-177-16,-2 0-364 0</inkml:trace>
  <inkml:trace contextRef="#ctx0" brushRef="#br0" timeOffset="76950.23">24041 3808 1594 0,'0'0'242'0,"0"0"-170"16,0 0-50-16,0 0 1 16,0 0-2-16,-82 9-5 15,68 8-7-15,7-1-9 16,3 3 0-16,4-2-27 0,0 0-4 15,13-2-29 1,5 1 34-16,6 0-6 0,3 1-12 16,-1 3 15-16,0-4 27 15,-3 2 2-15,-6-1 48 16,-5-3 27-16,-6-1 1 16,-6-2-23-16,0 0 30 15,-15-3 3-15,-6 0-29 16,-6-2-15-16,-1-2-23 15,3-3-19-15,4-1-6 16,6 0-65-16,3 0-110 16,7-1-218-16,4-6-493 0</inkml:trace>
  <inkml:trace contextRef="#ctx0" brushRef="#br0" timeOffset="77414.61">24185 4048 892 0,'0'0'150'0,"0"0"-22"16,0 0-21-16,0 0 4 15,0 0 53-15,0 0-56 16,85 52-42-16,-68-54-22 16,1-14-14-16,-6-4-14 15,-3-4-16-15,-6-2-11 16,-3-2-20-16,0 3 31 15,-11 1 20-15,-4 5 49 16,-4 5-15-16,-3 4-20 16,2 10 1-16,-1 0-21 15,1 14-12-15,4 13-2 0,2 2 0 16,5 4 8-16,3 0 15 16,6-6-6-16,0-4-6 15,1-5-10-15,11-7 5 16,6-4-6-16,0-7-35 15,3 0-18-15,0-7 18 16,-2-9 7-16,1-4-16 16,-4-1 3-16,-4 2 37 15,-3 4 4-15,0 7 31 16,-5 4-28-16,2 4-3 0,0 4 0 16,3 9 20-1,3 5 1-15,3 0-14 0,3-4-7 16,12-3-19-16,-4-5-162 15,0-6-433-15</inkml:trace>
  <inkml:trace contextRef="#ctx0" brushRef="#br0" timeOffset="78323.98">24666 3828 1388 0,'0'0'180'16,"0"0"-70"-16,0 0-26 15,0 0-8-15,0 0 24 16,-88-8-49-16,72 29-36 16,2 7-6-16,2 6 9 0,8 2 16 15,2 4 13-15,2-2-32 16,0-4-8-16,9-6 4 16,7-7-11-16,5-7 0 15,-1-10-19-15,1-4-14 16,-1-5 2-16,-1-17 9 15,-3-10-23-15,-3-10-37 16,-5-5-51-16,-4-7 73 16,-4-4 42-16,0 0 18 15,-6 7 1-15,-3 7 6 16,0 11 15-16,3 13 13 16,1 14 35-16,0 6-42 15,2 13-6-15,0 18-20 0,0 9 47 16,1 11 3-1,2 2-12-15,0-1-18 0,10-5-4 16,6-8 1-16,2-10-13 16,3-9 1-16,1-10-7 15,3-7-35-15,-1-3-13 16,2-11-18-16,-3-13-19 16,1-8-25-16,-4 0 43 15,-4 3-19-15,-2 5 29 16,-4 11 11-16,-4 11-1 15,-2 2-53-15,-2 22 100 16,0 9 48-16,-1 2 29 0,4-2 38 16,3-2-3-1,3-8-48-15,1-5-23 0,6-7-15 16,-1-6-4-16,2-3 6 16,1 0-13-16,-2-14 1 15,0-6-7-15,-3-5-9 16,-6-3 10-16,-6-4 1 15,-3 1 25-15,0 1 1 16,-15 3 8-16,-1 4-10 16,-4 8-11-16,1 9-14 15,-2 6-10-15,2 2-9 16,1 19 9-16,0 5 2 16,4 9-1-16,3 0 0 15,6 2 7-15,3-5-8 16,2-3 1-16,0-6-1 0,10-6-33 15,4-9 18-15,3-5-30 16,1-3-12-16,-1-4 24 16,0-14 7-16,1-7-14 15,-5-4-8-15,0-2 28 16,-3-2 20-16,-4 7 44 16,-2 2 32-16,-1 13-23 15,0 5-31-15,1 6-22 16,2 8 17-16,5 15 36 15,4 7 2-15,3 4-15 16,6-3-30-16,10 2-10 16,-4-7-25-16,-5-12-340 0</inkml:trace>
  <inkml:trace contextRef="#ctx0" brushRef="#br0" timeOffset="79700.92">21308 4796 309 0,'0'0'572'0,"0"0"-475"16,0 0 0-16,0 0 114 16,0 0-23-16,0 0 28 15,0 0-77-15,106 6-50 16,-73-6-35-16,-2 0-27 15,-4 0-17-15,0 0-10 16,-6-6-21-16,0-5-163 0,-8 1-201 16,-5 1-531-16</inkml:trace>
  <inkml:trace contextRef="#ctx0" brushRef="#br0" timeOffset="80096.03">21590 4752 886 0,'0'0'182'16,"0"0"15"-16,0 0-81 16,12 79-13-16,-4-60-41 15,-1-2-20-15,-2-2-17 16,-1-8-12-16,0-2-11 16,-2-5 11-16,-2 0-13 0,0-13-10 15,0-5-44 1,0-7-31-16,-7-4 24 0,1 0 37 15,0 0 22-15,1 2 2 16,5 6 23-16,0 4-17 16,0 7-5-16,5 5-1 15,7 5-6-15,4 0 6 16,1 11 8-16,2 9 14 16,-2 2 6-16,0 3 18 15,-2 0 18-15,-5-3-6 16,-5-1 21-16,-5-2 12 15,0-2-42-15,-5-3-15 16,-12 0-6-16,-3-6-16 16,-1-3-12-16,-1-4-11 0,2-1-110 15,3 0-174-15,8-6-648 16</inkml:trace>
  <inkml:trace contextRef="#ctx0" brushRef="#br0" timeOffset="80439.78">21986 4844 1348 0,'0'0'203'0,"0"0"-144"16,0 0-29-16,0 0 45 15,0 0 49-15,0 0-41 0,0 0-33 16,58-23-50-16,-55 1-10 15,-3 0-69-15,0-1-65 16,0 3 51-16,0 3 9 16,-9 5-18-16,1 6-36 15,-2 6 38-15,-1 0 71 16,2 13 18-16,1 9 11 16,0 10 82-16,5 2 46 15,3 4-12-15,0 1 34 16,9-5-32-16,9-6-65 15,6-6-26-15,2-7-27 16,15-15-71-16,-8 0-158 16,-5-6-264-16</inkml:trace>
  <inkml:trace contextRef="#ctx0" brushRef="#br0" timeOffset="80645.1">22315 4715 1420 0,'0'0'190'0,"0"0"-86"16,35 72 1-16,-16-40 44 16,5-1-17-16,0 0-49 15,4-4-41-15,-1-5-25 16,-2-7-16-16,-4-6-1 16,-6-4-30-16,-5-5-48 15,-10-5-108-15,0-10-133 16,-3-1-421-16</inkml:trace>
  <inkml:trace contextRef="#ctx0" brushRef="#br0" timeOffset="80808.16">22424 4807 1149 0,'0'0'269'0,"0"0"-193"16,0 0-49-16,0 0-6 16,0 0 78-16,-79 73 35 15,60-40-52-15,2-1-9 16,1-1-22-16,7-4-33 15,4-4-18-15,5-10-69 16,0-6-228-16,5-7-474 0</inkml:trace>
  <inkml:trace contextRef="#ctx0" brushRef="#br0" timeOffset="82061.58">22618 4686 462 0,'0'0'960'0,"0"0"-886"16,0 0-31-16,11 88 87 16,-4-38 76-16,-1 10-39 15,4 3-76-15,3 0-48 16,3-5-24-16,1-8-13 16,-1-14-5-16,-2-8-1 15,-5-14-14-15,-1-9-55 16,-5-5-72-16,-2-5 54 15,-1-16 35-15,0-6 1 16,0-9-9-16,-3-5 45 0,-3-2 15 16,0-4 42-16,3 0 4 15,3 4 5-15,0 5-36 16,0 6-15-16,9 8-5 16,4 10 5-16,1 11-14 15,0 3 14-15,0 7 2 16,0 12 63-16,1 5 8 15,-5 3-19-15,-4 0-11 16,-6 2-2-16,0-5-14 16,-3-2-7-16,-10-5-5 15,-6-2-8-15,-1-6-5 16,-1-9-2-16,0 0 0 16,5 0-12-16,3-14-20 0,5-1-63 15,8 0-39-15,0-1-61 16,3 1 33-16,12 6-6 15,3 4 0-15,1 2 101 16,1 3 67-16,0 0 10 16,1 9 76-16,-1 7 59 15,2 1 1-15,0 0-17 16,2-3-46-16,-1-3-31 16,2-5-22-16,-1-6-8 15,-2 0-8-15,-2-9 7 16,-4-11-21-16,-2-7-23 15,-6-2-40-15,-5-3-1 0,-3-1 0 16,0 4 48 0,-11 2 16-16,-4 7 51 0,-3 6 38 15,0 5-28-15,-3 9-21 16,0 0-22-16,3 6-17 16,-3 16 2-16,6 3 3 15,2 6 1-15,4 0 17 16,6 0 8-16,3-3 3 15,0-4-4-15,7-4-6 16,10-6-14-16,-1-4-11 16,3-9-38-16,0-1 17 15,0-3-27-15,-4-15 14 16,-2-6-16-16,-1-6-68 16,-3-1-5-16,-1 0 55 15,-2 1 23-15,-2 9 37 0,1 5 1 16,-2 8 7-16,1 8-12 15,-1 8 12-15,0 15 39 16,1 10 97-16,1 4-59 16,3 1-17-16,3-1 13 15,1-7-7-15,3-4-29 16,-1-9-2-16,-2-4-20 16,-1-9-1-16,-2-4-5 15,-3 0 12-15,3-17-20 16,-3-7-1-16,-1-3-34 15,1-2 12-15,-2 0-26 16,3 5 10-16,-1 8-6 16,2 7 22-16,-2 9 0 0,0 0 3 15,3 13 19-15,-3 9 51 16,1 2 1-16,1-5-10 16,-1-4-16-16,-1-4-7 15,0-3-4-15,-3-7-12 16,2-1 13-16,-1 0 14 15,2-10-4-15,1-8-10 16,3-6-16-16,3-4-1 16,-1 1 0-16,1 3-8 15,2 4 8-15,-3 8-7 16,1 12 1-16,0 0 7 16,-3 17 21-16,2 12 31 0,-3 3-17 15,3 2-4-15,-3-1-15 16,1-7-8-16,2-6-8 15,0-7-13-15,7-13-68 16,-4 0-160-16,0-3-486 0</inkml:trace>
  <inkml:trace contextRef="#ctx0" brushRef="#br0" timeOffset="82670.5">23696 4734 879 0,'0'0'827'0,"0"0"-754"16,0 0-48-16,0 0-11 0,0 0 99 16,-91 75 13-1,75-46-58-15,7 4-26 0,4 0-20 16,5 0 4-16,0-3-9 16,2-5-9-16,10-2-1 15,4-9-7-15,2-4-6 16,5-9-9-16,-3-1-20 15,0-11 33-15,-1-12-17 16,-5-8-13-16,-2-5-4 16,-6-4 6-16,-3-4 7 15,-3 0 15-15,0-1 7 16,-5 4 1-16,-4 7 7 16,-1 6-5-16,2 13 26 15,4 9 1-15,1 6-2 16,0 7-27-16,1 20 1 0,2 10 0 15,0 7 27-15,0 4 8 16,5 0-11-16,7-5-1 16,6-6-16-16,0-6-7 15,4-9-1-15,0-10 0 16,0-7-1-16,0-5-16 16,-3-12 15-16,-2-13-26 15,-3-9-16-15,-3-3-6 16,-5-3 20-16,-2 2 21 15,-4 6 9-15,0 8 0 16,0 9 6-16,0 11 10 0,0 4 9 16,0 16-15-1,0 14 7-15,0 7 22 0,0 5-5 16,8 0-13-16,4-4-9 16,4-7-12-16,1-9 1 15,2-7-1-15,0-10-7 16,-2-5-37-16,2-22-52 15,-6-9-138-15,-1-4-671 0</inkml:trace>
  <inkml:trace contextRef="#ctx0" brushRef="#br0" timeOffset="82792.14">24014 4631 217 0,'0'0'1765'0,"0"0"-1535"15,0 0-230-15,0 0-2 0,0 0-64 16,0 0-6-16,0 0-242 15,-3 64-586-15</inkml:trace>
  <inkml:trace contextRef="#ctx0" brushRef="#br0" timeOffset="83564.02">24273 4696 1418 0,'0'0'348'15,"0"0"-326"-15,0 0-12 16,0 0-4-16,0 0 72 16,-99 62 16-16,81-28-29 15,5 4-6-15,5 3-13 16,8 1-17-16,0-6-11 0,4-6-11 16,13-6-7-16,1-7-1 15,4-9-15-15,2-8-43 16,0 0-4-16,-5-16 0 15,2-10-9-15,-6-7 3 16,-2-7 1-16,-5-2 42 16,-7-5 26-16,-1-2 19 15,0 1 40-15,-10 4 10 16,-3 9-1-16,2 10-17 16,3 12-4-16,4 13-2 15,-1 3-35-15,1 26-3 16,1 8-1-16,3 8 18 15,0 5 13-15,0-3-12 0,12-3-7 16,5-6-5-16,3-8-8 16,3-9-5-16,-2-8-6 15,3-9-9-15,-1-4-22 16,0-2-6-16,-4-18 2 16,-1-6 1-16,-3-2-5 15,0 0 22-15,-6 8 21 16,-3 7-4-16,-3 9 6 15,1 4-21-15,-2 11 15 16,1 13 6-16,1 6 21 16,4 0-5-16,2-2-2 15,5-7-6-15,0-4-7 0,6-8 9 16,-2-9-10-16,1 0 0 16,-3-7 18-16,0-12-7 15,-5-5-5-15,-6-4 0 16,-5-2 0-16,-1 2 3 15,-7 2 14-15,-15 5 0 16,-4 9-13-16,-5 6-10 16,0 6-1-16,-1 1 0 15,2 18-5-15,8 3 5 16,4 1 1-16,10 0 8 16,8 1 7-16,0-5 11 15,23-4 10-15,13-3-19 16,4-5-8-16,9-5-7 15,-2-2-2-15,-1 0-8 16,-5-7-51-16,-9-3-188 0,-14 0-1000 0</inkml:trace>
  <inkml:trace contextRef="#ctx0" brushRef="#br0" timeOffset="85374.54">15084 5109 651 0,'0'0'228'16,"0"0"-79"-16,0 0-48 0,0 0-24 16,0 0-14-16,0 0-23 15,0 0-9-15,0-2 10 16,0 2 13-16,0-3 8 15,0 1 12-15,0-1 1 16,0-1-11-16,0-1-34 16,-3-3-3-16,1-3-4 15,-2-1-8-15,0-5-8 16,1-5-6-16,-2 0-1 16,2-2 0-16,-1-3 0 0,-1 2-16 15,2 1-21 1,0 0 11-16,0 5 25 0,0 0 0 15,0 4-4-15,2 3 5 16,-2 5 1-16,1 1 0 16,1 3 14-16,-1 1-14 15,2 2 0-15,0 0 0 16,0 0-1-16,0 2 0 16,0 14 0-16,0 6 1 15,6 11 0-15,4 7-1 16,4 9 0-16,0 6 0 15,2 3 1-15,2 1-1 16,-2-2 1-16,-1-7 0 16,-4-5-1-16,-2-8 0 15,-3-5 1-15,-2-10-1 0,-1-5 0 16,-3-7 0-16,0-2 2 16,0-4-1-16,0-2 5 15,0 1 3-15,-10-1-2 16,-4 1-1-16,-4-3-5 15,0 2 0-15,-3-2 0 16,1 0 6-16,0 0-6 16,1 0 0-16,4 0-1 15,1-2 1-15,5-1-1 16,3 1 0-16,3 1 1 16,-1-1-1-16,4 0 1 15,0 1 0-15,0-1 0 16,0 1 1-16,4 0-1 0,8 1 18 15,8 0 13 1,-1 0-1-16,7 0-6 0,-1 0-8 16,-3 0-9-16,-1 0-7 15,-1 0-2-15,-5 0 0 16,1 0-25-16,3 0-120 16,-4-7-118-16,0-2-294 0</inkml:trace>
  <inkml:trace contextRef="#ctx0" brushRef="#br0" timeOffset="85892.43">15449 5124 810 0,'0'0'247'15,"0"0"-69"-15,0 0-26 16,0 0-52-16,0 0 22 16,0 0-14-16,0 0-12 15,-20-3-43-15,7 3-31 16,-1 0-15-16,-1 8-1 16,0 4-6-16,0 1 0 15,4 1 0-15,0 0 0 16,5-2-1-16,1-2 0 15,5-1-9-15,0-1 2 0,0-2 1 16,11-3-6-16,2 2-6 16,3 0 9-16,4 0 10 15,1 0 1-15,4 2 0 16,0 2 1-16,1 1-1 16,-4 0 8-16,-5 3-8 15,-3-1 0-15,-5 2 8 16,-6 2 4-16,-3-1 6 15,0 2 7-15,-1-1-4 16,-11-1 6-16,-4 0 6 16,-1-6-8-16,-2-1-5 15,-1-6 1-15,2-2 3 16,1 0-9-16,3 0-16 0,2-9 0 16,3 0-55-1,6-9-106-15,3 2-172 0,0-1-540 0</inkml:trace>
  <inkml:trace contextRef="#ctx0" brushRef="#br0" timeOffset="86394.83">15551 4993 925 0,'0'0'260'0,"0"0"-189"16,0 0-58-16,0 0-11 0,0 0 8 15,0 0 57-15,0 0-19 16,40 0-12-16,-28 0-7 16,6 0 9-16,1 0 18 15,2 0-22-15,3 0-8 16,-4 3-11-16,-1 4-8 15,-4-2 0-15,-3 0-5 16,-5-1 5-16,-2 2-7 16,-4-1 6-16,-1 1 64 15,0 3 21-15,-3 1-56 16,-7 1-19-16,-4 3-3 16,1-2-4-16,-1 0-2 0,1 0-1 15,2-5-5-15,3 3-1 16,2-3 1-16,3 0 0 15,3-2-1-15,0 0 0 16,0 2-1-16,0-2 0 16,1 1 1-16,7-2 0 15,2 3 18-15,-1-6 7 16,4 1 5-16,1-2-12 16,1 0-8-16,6 0-10 15,10-12-19-15,-3 0-225 16,-2-2-476-16</inkml:trace>
  <inkml:trace contextRef="#ctx0" brushRef="#br0" timeOffset="86980.11">16069 5092 963 0,'0'0'359'0,"0"0"-234"16,0 0 23-16,0 0-58 15,0 0 29-15,0 0-39 16,0 0-56-16,-60-80-4 16,58 63-20-16,2 0-15 15,0 0 13-15,5 1-26 16,8 1-12-16,4 1-24 0,3 4 8 15,6 4 23-15,2 6 15 16,2 0 17-16,3 8 1 16,-2 9 0-16,-1 8 1 15,-2 3 12-15,-6 4-4 16,-5 3 1-16,-5 2-1 16,-8 2 0-16,-4 3-8 15,-1 0 7-15,-17 2-8 16,-4-2-6-16,-5-4-33 15,-2-4-3-15,1-8 15 16,3-6 19-16,1-8 7 16,3-5 0-16,6-6 1 0,2-1-1 15,7-1-5-15,4-11-101 16,2-2 57-16,0-2 36 16,5 0 13-16,6 4 1 15,3 0 12-15,2 5 44 16,1 3 55-16,4 3 16 15,1 1-38-15,1 0-25 16,0 5-24-16,3 5-14 16,-3-3-10-16,3 3-15 15,-3-6-1-15,6-2-28 16,-5-2-223-16,-5 0-333 0</inkml:trace>
  <inkml:trace contextRef="#ctx0" brushRef="#br0" timeOffset="87408.01">16599 5098 1358 0,'0'0'262'0,"0"0"-151"15,0 0-11-15,0 0-57 16,0 0 23-16,-85-10-21 15,68 14-26-15,0 8-17 16,-1 2-2-16,6 2 2 16,3-2-2-16,2-2 0 0,7-1-9 15,0-3-12 1,3-2-21-16,15 0-23 0,7-1 27 16,6-2 23-16,4 2 15 15,1 2 1-15,-1 3 8 16,2 1 1-16,-7 3 27 15,-6 0 23-15,-4 2 2 16,-11-1-9-16,-8 2-5 16,-1 0 6-16,-4 2 20 15,-13 0-34-15,-5-4-18 16,-3-4-9-16,-2-5-5 16,-2-4-7-16,3-2-1 15,1 0-5-15,2-10-63 0,2-14-69 16,7 2-219-1,6-1-772-15</inkml:trace>
  <inkml:trace contextRef="#ctx0" brushRef="#br0" timeOffset="87836.02">16777 4914 1185 0,'0'0'195'0,"0"0"-110"0,0 0-44 16,0 0-19-16,0 0 52 16,0 0-36-16,0 0-8 15,27 8 10-15,-11-5-8 16,3 0-7-16,0 1 13 15,-2 0 23-15,0 2-1 16,-4-1-26-16,-4 1-18 16,-4 0-6-16,-5 2 8 15,0 1 0-15,-2 6 5 16,-10 2 3-16,-4 0-1 16,2 0 27-16,1-1 5 15,6-3-18-15,4-2-14 16,3-1-13-16,0 0-4 0,6-1-7 15,11-2 10 1,6-1-11-16,3-5-7 0,3-1-6 16,13 0-43-16,-8 0-130 15,-7-9-501-15</inkml:trace>
  <inkml:trace contextRef="#ctx0" brushRef="#br0" timeOffset="88377.76">17291 4917 1196 0,'0'0'175'0,"0"0"-124"0,0 0-21 15,0 0 59-15,0 0 14 16,0 0-68-16,0 0-35 15,14-57-19-15,7 45 12 16,2 5 6-16,0 0 0 16,2 7 1-16,2 0 12 15,2 7 5-15,2 12 34 16,0 5 19-16,-2 9 22 16,-3 7 36-16,-7 6-20 15,-6 5-66-15,-10 6-22 16,-3 0-12-16,-8 2-1 15,-16-6-5-15,-5-4 4 0,-3-10-5 16,-2-8 0-16,2-11 1 16,3-11 8-16,2-9-1 15,5 0 0-15,5-12-9 16,5-9-9-16,9-5-35 16,3-1 23-16,0 3-1 15,11 3 12-15,5 5 4 16,2 9 5-16,3 4 1 15,4 3 0-15,4 6 5 16,2 11 7-16,2 5 4 16,-2-2-1-16,0 0-7 15,-2-3-7-15,-2-4-1 16,-4-4-7-16,0-2-29 0,-1-7-234 16,-6-3-70-1,-3-9-616-15</inkml:trace>
  <inkml:trace contextRef="#ctx0" brushRef="#br0" timeOffset="88858.26">17781 5211 1213 0,'0'0'314'0,"0"0"-237"16,0 0-54-16,0 0 46 16,7 77 100-16,-2-31-15 15,4 17-43-15,5 21-50 16,0-4-29-16,1-5-14 15,-3-14-12-15,-2-13 1 16,-1-1-7-16,0-1 0 16,-3-13 0-16,0-12 0 0,-3-10 0 15,-3-11 8-15,0 0 8 16,0-17 30-16,-2-13-45 16,-8-10 0-16,-2-8 11 15,2-7-1-15,-4-5-11 16,5-4 0-16,2 0-1 15,3 3-10-15,4 6 4 16,0 7-30-16,0 9 19 16,11 10 6-16,1 10 3 15,2 6 8-15,-1 9-6 0,3 4-1 16,1 2 7 0,2 15 1-16,1 6 18 15,-1 7 4-15,-4 0 3 0,-8 3 5 16,-7 1-6-16,0-2-5 15,-3-3-12-15,-13-5-1 16,-2-4-4-16,-3-6 5 16,1-8-7-16,0-6-18 15,1 0-37-15,2-9-81 16,7-8-372-16,5 1-545 0</inkml:trace>
  <inkml:trace contextRef="#ctx0" brushRef="#br0" timeOffset="89083.93">18133 5349 1333 0,'0'0'237'0,"0"0"-110"16,0 0-21-16,0 0 35 15,55 85-7-15,-31-57-38 16,6 2-22-16,2-1-33 15,3-2-12-15,-2-4-15 16,-4-3-14-16,-3-7 0 16,-4-7-84-16,-8-4-179 15,-7-2-514-15</inkml:trace>
  <inkml:trace contextRef="#ctx0" brushRef="#br0" timeOffset="89294.71">18331 5411 1407 0,'0'0'282'0,"0"0"-117"15,-15 78-39-15,9-39 9 16,2-2-8-16,1 1-45 16,0-4-37-16,0-5-30 15,0-3-15-15,1-9-8 16,1-5-44-16,-3-9-63 15,1-3-231-15,0 0-620 0</inkml:trace>
  <inkml:trace contextRef="#ctx0" brushRef="#br0" timeOffset="89744.68">18385 4916 842 0,'0'0'135'15,"0"0"48"-15,0 0-60 0,0 0 5 16,81 0 3-16,-62 9-19 16,-3 2 10-16,-2 4-40 15,-5 5-19-15,-6 2 25 16,-3 5-9-16,0 3-45 16,-11 1-13-16,-1-1-9 15,-1-3 11-15,4-3 7 16,4-4-4-16,2-3-7 15,3 0-13-15,0-5-4 16,2 0 7-16,8-5-8 16,5 0 4-16,5-1-5 15,3-2-9-15,1-1 8 16,-1-1-52-16,12 0-91 0,-9 1-245 16,-4-3-598-16</inkml:trace>
  <inkml:trace contextRef="#ctx0" brushRef="#br0" timeOffset="90343.93">18844 5134 1234 0,'0'0'190'0,"0"0"-134"0,0 0-27 16,0 0 120-16,9 104 48 16,3-43-43-16,6 22-59 15,1 22-49-15,-2-4-14 16,-2-19-14-16,-8-26-18 16,-2-20 0-16,1-2 0 15,-2-2 1-15,3-3 0 16,-4-11-1-16,0-10-1 15,-1-8-11-15,0 0-63 16,-2-12 3-16,0-14-22 16,0-3 19-16,-7-5 43 15,-4-5 31-15,-1-5 1 16,0-4 26-16,-5-5 12 0,4-3 16 16,1-2-6-16,5 2-26 15,3 3 0-15,4 7-6 16,0 5-6-16,0 3-8 15,2 8 5-15,6 6 1 16,-1 5 2-16,3 8-10 16,1 5 0-16,2 6 0 15,4 0 0-15,3 19 15 16,4 6 24-16,-3 8-10 16,-1 4 3-16,-8 5 12 15,-8 0 8-15,-4 0-2 16,0-3-14-16,-15-2-8 0,-3-5-6 15,-1-9-2 1,-2-6-5-16,0-6-15 0,2-8-12 16,-2-3-51-16,3 0-67 15,5-10-144-15,5 0-732 0</inkml:trace>
  <inkml:trace contextRef="#ctx0" brushRef="#br0" timeOffset="91312.74">19198 5434 864 0,'0'0'350'0,"0"0"-205"0,0 0-70 16,0 0-40-16,0 0 51 15,0 0 4-15,0 0-14 16,4-5-28-16,-4 5-7 16,0 0 25-16,0 0-5 15,0 0-15-15,0 0-11 16,0 0-6-16,0 0-7 16,0-1-9-16,0 1-1 15,0 0-2-15,0 0 2 16,0 0 1-16,0 0-2 15,0 0-4-15,0 0 8 16,0 0-6-16,0-2 1 16,0 2 5-16,0 0-9 0,0 0 0 15,0 0 0-15,0 0-5 16,0 0 0-16,0 0-1 16,0 0 2-16,0 0-1 15,0 0 0-15,0 0 5 16,0 0-5-16,0 0 0 15,0 0 0-15,0 0 0 16,0 0-1-16,0 0 0 16,0 0 0-16,3 0-11 15,0 2-5-15,5 11 16 16,1 4 25-16,4 6 8 16,1 7-12-16,2 1-11 15,-1 3 3-15,1 0-12 0,-5-3 1 16,-2-6-2-16,-2-6-10 15,-6-5-65-15,-1-6-102 16,0-5-188-16,0-3-499 0</inkml:trace>
  <inkml:trace contextRef="#ctx0" brushRef="#br0" timeOffset="91561.82">19333 5501 895 0,'0'0'656'0,"0"0"-551"16,0 0-8-16,0 0 17 15,0 88 102-15,0-48-79 16,0 1-45-16,0 1-15 0,2-2-26 16,1-6-20-16,0-4-13 15,2-7-11-15,-2-6-7 16,1-7-6-16,-1-5-46 15,0-4-74-15,-3-1-90 16,0-10-169-16,0-3-567 0</inkml:trace>
  <inkml:trace contextRef="#ctx0" brushRef="#br0" timeOffset="91996.22">19377 4937 910 0,'0'0'188'0,"0"0"5"16,0 0-67-16,0 0 19 15,0 0-4-15,0 0-57 16,0 0-14-16,82-3-6 16,-70 16 17-16,-2 4-9 15,-4 5 9-15,-4 1-2 0,-2 5-37 16,0 2-19-16,-6-1-5 16,-5-4-3-16,2-3 6 15,3-5 14-15,3-4-10 16,2-4-7-16,1-4-6 15,0-1-3-15,0 1-3 16,7-2 18-16,5-1 7 16,5 0-12-16,2-2-8 15,-1 0-11-15,4 0 0 16,0-4-34-16,8-7-54 16,-7 2-82-16,-2 1-455 0</inkml:trace>
  <inkml:trace contextRef="#ctx0" brushRef="#br0" timeOffset="92808.15">19899 5170 1084 0,'0'0'368'0,"0"0"-266"16,0 0-102-16,0 0 44 15,0 0 148-15,24 76-43 0,-5-31-58 16,8 17-19-16,3 19-19 16,-4-4 0-16,-4-9-28 15,-9-10-13-15,-6-15 1 16,-1 3-13-16,-1-2 0 16,-1-10 0-16,-2-13 0 15,-2-8-1-15,0-9 0 16,0-4-25-16,0-3-14 15,0-14-19-15,-2-6-18 16,-8-8 34-16,1-7 13 16,-3-4 17-16,-1-6 7 15,2-3 6-15,1-1 0 16,4-1 7-16,3 2 2 0,3 3 0 16,0 5-9-16,3 6 2 15,8 8-1-15,2 7 0 16,-1 8 1-16,1 4 5 15,0 8 0-15,2 2 1 16,0 1 19-16,3 16 22 16,0 8 13-16,-2 7-2 15,-4 6-11-15,-6 1-9 16,-6 2-8-16,-4-1-11 16,-13-5-8-16,-2-3-7 15,-2-8 5-15,0-5-10 16,2-8-1-16,2-7-9 15,4-4-34-15,1 0-59 16,4-12-130-16,1-3-397 0</inkml:trace>
  <inkml:trace contextRef="#ctx0" brushRef="#br0" timeOffset="93204.82">20291 5346 1177 0,'0'0'547'15,"0"0"-485"-15,0 0-20 16,0 0 0-16,0 0 104 16,0 0-53-16,0 0-32 0,90 49-24 15,-80-35-11-15,-4 1 7 16,-5 3 19-16,-1 2-23 15,0 4-11-15,-6 1-9 16,-7 4-2-16,1-1-6 16,0 0 0-16,0-1 6 15,3-1-5-15,3-7-1 16,5-2 0-16,1-5 0 16,0-2-1-16,0-5-2 15,9-2-10-15,6-3 5 16,3 0 0-16,4 0 6 15,2-3-4-15,-2-5-18 16,-1-4-23-16,-2 0-32 16,-8-8-79-16,-7 3-240 0,-4 1-651 15</inkml:trace>
  <inkml:trace contextRef="#ctx0" brushRef="#br0" timeOffset="93423.61">20325 5554 1232 0,'0'0'392'0,"0"0"-276"15,0 0-22-15,0 0-6 16,0 0 52-16,0 0-48 16,0 0-45-16,81 5-27 0,-56-5-9 15,-1 0-4 1,-2 0-7-16,-5-5-1 0,-1-2-61 15,-5-2-130-15,-4 1-372 0</inkml:trace>
  <inkml:trace contextRef="#ctx0" brushRef="#br0" timeOffset="94217.69">20366 4950 776 0,'0'0'352'0,"0"0"-137"15,0 0-43-15,0 0-40 16,0 0 8-16,0 0-45 16,0 0-41-16,35-28-15 15,-24 23-7-15,2 1-16 16,-1 2-5-16,3-1-3 15,-1-1-1-15,-1 3-6 16,-1 1 0-16,-3 0-1 16,0 0-8-16,-3 0-13 15,-2 8-3-15,-4 3 20 16,0 6 4-16,0 1 23 0,-10 3-3 16,-3 1-12-16,-1-2-1 15,-1-3-6-15,5-3 0 16,2-2 13-16,1-7 3 15,4-2 4-15,3-1-12 16,0-2-2-16,0 0 2 16,0 0-8-16,0 0-1 15,0 0-24-15,1 0-13 16,8 0 37-16,2 0 2 16,2 0 20-16,3 0 1 15,1 0-1-15,-2 0 0 0,1 0-1 16,-2 0 7-1,-1 0-9-15,0-2-1 0,-2-2 3 16,-2 1-15-16,-5 2-6 16,-1-1-1-16,-3 2-94 15,0 0-226-15,0 0-812 0</inkml:trace>
  <inkml:trace contextRef="#ctx0" brushRef="#br0" timeOffset="108410.68">26281 3531 329 0,'0'0'145'15,"0"0"-94"-15,0 0-24 16,0 0 19-16,0 0 25 16,-1 0-13-16,1 0-26 15,0 0-2-15,0 0 18 16,0 0 25-16,0 0-3 0,0 0-5 15,0 0-3 1,0 0-6-16,0 0-4 0,0 0 2 16,0 0-2-16,0 0-1 15,0 0-19-15,0 0 0 16,0 0-3-16,0 0-3 16,0 0-9-16,0 0-8 15,0 0-6-15,0 0 3 16,0 0-5-16,0 0 0 15,0 0-1-15,0 3 1 16,0 9 0-16,0 4 1 16,0 6 8-16,3 8 1 15,1 6 5-15,1 10-10 16,-2 3-5-16,0 6 9 16,-2 1-9-16,1 0 0 0,-1-5 0 15,2-5 1-15,0-7 9 16,-2-6 14-16,3-7 4 15,-1-4-7-15,0-5 4 16,0-3 9-16,-2-4-16 16,2-3-8-16,-1-1-1 15,-1-1-1-15,-1-2-2 16,0-2-6-16,2-1 0 16,-2 0 0-16,0 0 5 15,0 0-6-15,0 0 0 16,1-5-115-16,2-8-143 15,-3-1-409-15</inkml:trace>
  <inkml:trace contextRef="#ctx0" brushRef="#br0" timeOffset="109077.92">26278 3491 327 0,'0'0'162'0,"0"0"-53"16,0 0 1-16,0 0 30 15,0 0 39-15,0 0-38 0,0 0-57 16,11 1-2 0,-7-1-11-16,1 0-11 0,3 0-8 15,2 0-11-15,2-3 8 16,2 2 14-16,3 0-27 16,4-1-12-16,1 1-5 15,5 1-3-15,3 0 7 16,2 0-4-16,6-1 3 15,4-4 3-15,4 0-6 16,0 0-6-16,3-1-3 16,-1 0-4-16,-3 0 2 15,-3 2-7-15,-4 0 1 16,-3 4-1-16,-7 0-1 16,-3 0 1-16,-5 0 0 15,-4 0-1-15,-5 0 0 0,-2 0 0 16,-4 0 0-16,0 0-6 15,-4 0-22-15,1 0-48 16,-2 0-81-16,1 3-20 16,1-2-117-16,-2 0-220 0</inkml:trace>
  <inkml:trace contextRef="#ctx0" brushRef="#br0" timeOffset="110001.69">27064 3399 654 0,'0'0'325'0,"0"0"-189"16,0 0-29-16,0 0 9 16,0 0 12-16,0 0-37 15,0 0-43-15,0-3-11 16,0 3 2-16,0 0-1 15,0 0-13-15,0 0-24 16,0 0-1-16,0 9 6 16,0 3 13-16,3 7 18 15,2 7-2-15,-1 4 3 16,4 8-19-16,-1 7-9 16,5 4-8-16,-1 6 0 0,2 4 4 15,-1 0-6 1,3-1 1-16,-2-4 4 0,1-2-4 15,-1-7-1-15,-2-4 1 16,-1-7 0-16,-1-3-1 16,0-6 1-16,-3-4 0 15,1-4 0-15,-2-3 0 16,-2-3 2-16,0-1-3 16,-2-3 1-16,-1-3 0 15,2 1-1-15,-2-2 1 16,0-2-1-16,0-1 1 15,0 0-1-15,0 0 2 16,0 0-1-16,0 0 5 16,0 0-4-16,0 0-1 15,0 0 0-15,0 0 8 0,0 0-8 16,0 0 32 0,-2 0-17-16,-5 0-7 0,-3 0-8 15,-1 0 1-15,0 0 0 16,-3 0 0-16,-3 0 4 15,-1 0-6-15,-1 0 0 16,-2 0 0-16,-3 0 0 16,-4 0-1-16,-2 0 1 15,-6 0-1-15,-3 2 1 16,-5 1 1-16,-1 3-1 16,-3-3 0-16,-1 2 1 15,3 1 0-15,-3-3-1 0,4 3 0 16,0 0 0-1,6-2 1-15,5-1-1 0,3 2 1 16,5-5-1-16,4 3 1 16,7-2 0-16,2-1-1 15,5 2 0-15,5-2 2 16,2 0-1-16,1 0 7 16,0 0-7-16,0 0 5 15,0 0-5-15,0 0 0 16,0 0 0-16,0 0 6 15,0 0-7-15,-2 0 0 16,2 0 0-16,0 0 0 16,0 0-1-16,0 0 0 0,0 0-1 15,0 0-8 1,0 0-11-16,0 0-53 0,0 3-102 16,0-1-176-16,3 1-420 15</inkml:trace>
  <inkml:trace contextRef="#ctx0" brushRef="#br0" timeOffset="111090.1">26642 4642 745 0,'0'0'230'0,"0"0"-45"0,0 0 2 15,0 0-19-15,0 0-44 16,0 0-28-16,0 0-17 15,-21-70-34-15,20 57-5 16,1-1-4-16,-2 2-15 16,1 0-8-16,1 2 0 15,-2 0-12-15,2 4 5 16,0-2-5-16,0 4 0 16,0 2 0-16,-1 1-1 15,1 1-8-15,0 0 0 16,0 0-7-16,0 0-12 15,0 8 7-15,0 8 20 16,0 8 1-16,0 5 5 0,4 7-5 16,2 9 5-16,2 2-6 15,1 0 0-15,-3 1 0 16,-2-3 0-16,-1-3 1 16,0-7-1-16,-1-5 1 15,-1-9 0-15,1-7 2 16,-1-6-2-16,1-4-1 15,-2-2 1-15,0 0 0 16,1-2-1-16,-1 0 0 16,3 0-42-16,3-9-142 15,-2-6-183-15,1 1-644 0</inkml:trace>
  <inkml:trace contextRef="#ctx0" brushRef="#br0" timeOffset="111767.05">26943 4685 660 0,'0'0'142'15,"0"0"-112"-15,0 0 14 16,0 0 155-16,0 0 4 15,0 0-90-15,0 0-41 16,-5-2-35-16,-3 2-23 16,-1 0 2-16,-4 0-4 0,1 8-12 15,-2 0 0-15,0 3 6 16,1-1-6-16,3-1-8 16,1-1 8-16,5 1 1 15,-1-4 0-15,4 1-1 16,1-4-5-16,0 2 2 15,0-1-3-15,0-3-4 16,4 2-3-16,4-2 3 16,1 1 10-16,1-1 10 15,2 2-4-15,3-2-5 16,1 1 7-16,5 2-2 16,0 2 10-16,0 0-3 15,1 3-4-15,-1 3 3 0,0-1-4 16,-2 4 6-16,-2 1 7 15,-5-1 7-15,-3 0-5 16,-3-1 7-16,-2 2 5 16,-4-1-5-16,0-2-1 15,0 0-4-15,-6 0-3 16,-4-2 3-16,-4-2 1 16,-2-1-9-16,-3-2 2 15,-1 0 13-15,-1-3 18 16,1-2 11-16,1 0-21 15,2 0-20-15,2-2 11 16,1-4-4-16,5-1-11 16,3 3-7-16,2-1-2 0,1 4-5 15,0-1-1 1,2 0 4-16,1 1-5 0,-2-2-40 16,2-1-50-16,0-5-89 15,0-1-154-15,0 0-499 0</inkml:trace>
  <inkml:trace contextRef="#ctx0" brushRef="#br0" timeOffset="112539.96">27828 3485 514 0,'0'0'278'0,"0"0"-194"16,0 0 30-16,0 0 63 15,0 0 2-15,0 0-63 16,0 0-56-16,-9-10-34 16,9 10-6-16,0 0-11 15,0 6-8-15,0 13 22 16,0 8 78-16,0 10-30 15,3 11-27-15,6 7-3 16,2 8-6-16,0 0-20 16,-2-1 6-16,-1-8-14 15,-2-5-1-15,-2-12-6 16,2-12 1-16,-3-8 0 0,-1-7 0 16,1-6 5-16,-2-4-6 15,1 0 0-15,-2 0-60 16,1-23-79-16,-1-1-206 15,0-4-528-15</inkml:trace>
  <inkml:trace contextRef="#ctx0" brushRef="#br0" timeOffset="113725.15">27837 3427 622 0,'0'0'395'0,"0"0"-254"0,0 0-32 16,0 0-9-16,0 0 9 15,0 0-39-15,0 0-22 16,21 0 11-16,-11 0 13 15,5 0-17-15,3 0-20 16,6 0 21-16,4 0-8 16,5 0-17-16,5 0-18 15,4 0-2-15,3 0-10 16,5 0 6-16,-1-2-6 16,2-1-1-16,-2-2 0 15,-1 2 0-15,-4 1 6 16,-3-1-6-16,-2 0-7 15,-5-2 7-15,-1 2 0 16,-3-3-14-16,-2 1-7 16,-6-1 8-16,-3 0 10 0,-4 3-7 15,-3 1 9-15,-3-1 1 16,-4 3 0-16,-4 0-1 16,1 0 0-16,-2 0-6 15,1 0 0-15,-1 0 7 16,0 0 0-16,2 5 1 15,-2 3 0-15,0 0 0 16,1 2-1-16,1 2 1 16,-1 3 6-16,3 2-6 15,-1 4-1-15,0 3 0 16,0 1 1-16,1 3 0 16,0 3 0-16,1 4-1 0,1 5 1 15,2 4-1-15,1 1 1 16,0 1 0-16,3 0-1 15,-3-3 0-15,0-4 1 16,0-3 0-16,-2-5 0 16,1-3 0-16,0-1-1 15,0-3 1-15,0-3-1 16,-2-1 0-16,-2-3 0 16,-2-3 0-16,-1-4 0 15,-1-4 1-15,0-3-1 16,0 0 14-16,0-2 1 15,0-1-6-15,0 0 1 16,0 0 0-16,0 0-2 0,-3 1-7 16,-3 1 9-1,-3 1-10-15,1-2 0 0,-3 2 1 16,0-3-1-16,-3 3 1 16,-4 0 0-16,-3-2 0 15,-3 0 0-15,-4 1 5 16,-5 1-5-16,-3-2 0 15,-6 0 10-15,-8 1-3 16,-6 1-7-16,-3-1 0 16,-1 3 0-16,2 0 0 15,4 0 0-15,3 3 0 16,7-1 8-16,7-2-8 16,7-1 3-16,7 1-4 15,8-4 0-15,6 1 1 16,4-2-1-16,3 1 1 0,2-1-1 15,0 0 0-15,0 0-2 16,0 0-12-16,0 0-4 16,0 0-17-16,0 0-10 15,0 0-77-15,0 0-169 16,0 0-549-16</inkml:trace>
  <inkml:trace contextRef="#ctx0" brushRef="#br0" timeOffset="114446.25">28108 4570 360 0,'0'0'919'16,"0"0"-803"-16,0 0-82 15,0 0 42-15,0 0-2 16,0 0-3-16,0 0-43 16,-7-46-15-16,14 37-11 15,3 1-1-15,1-1 0 16,0 0 0-16,2 3 0 16,4-2 0-16,-1 4 0 15,0 0 9-15,1 4 3 16,-2 0-13-16,1 1-7 15,-4 15 7-15,-1 6 10 16,-1 6-4-16,-7 5-5 16,-3 4 11-16,0 2-3 15,-9 0 24-15,-10 0-14 16,-4-3-10-16,0-2-8 0,-2-6 0 16,2-4 8-16,0-6-9 15,6-7 1-15,3-5 1 16,3-6-1-16,3 0-1 15,5-6-87-15,3-8 14 16,0-3-36-16,0 0-16 16,10-1 125-16,3 4 9 15,4 2 36-15,-1 6 36 16,4 1 58-16,-1 5-36 16,4 0-21-16,2 0-20 15,0 5-30-15,-1 1-14 16,-1 3-9-16,-1-3-8 15,-1-2 1-15,-2-1-2 0,2-3-47 16,9 0-117-16,-6-5-138 16,-4-4-464-16</inkml:trace>
  <inkml:trace contextRef="#ctx0" brushRef="#br0" timeOffset="114851.55">28629 4580 618 0,'0'0'1002'0,"0"0"-873"16,0 0-72-16,0 0-2 15,0 0 10-15,0 0-30 0,0 0-26 16,-67-4-9-16,49 15 0 16,3 3 1-16,0 1 8 15,6-1-9-15,3-2 0 16,6 1 0-16,0 0-29 15,6-2 15-15,13 1 3 16,6 0-10-16,3 0 9 16,2 0 12-16,1-1 0 15,-2 2 1-15,-4-1 10 16,-5 2-1-16,-4-2 6 16,-6 1 3-16,-7-1 13 15,-3 1-14-15,0 1 31 16,-10 0 13-16,-9-2-1 0,-6 3-21 15,-2-5-15 1,-1-3-2-16,0-4 8 0,1-3-10 16,6 0-21-16,0-8-28 15,3-16-66-15,8 1-88 16,5 0-409-16</inkml:trace>
  <inkml:trace contextRef="#ctx0" brushRef="#br0" timeOffset="115789.88">29596 3425 230 0,'0'0'563'0,"0"0"-425"16,0 0-54-16,0 0-14 15,0 0 22-15,0 0 7 16,0 0-9-16,0-16-9 16,0 16-11-16,0 0 5 0,0 0-5 15,0 0-36-15,0 0-24 16,0 0-3-16,0 1-6 16,0 11 8-16,0 5 33 15,0 7 2-15,6 8 3 16,3 7-31-16,1 9-4 15,-1 8-2-15,0 2-3 16,1 3-1-16,-4-1-5 16,-1-5 6-16,-2-9-7 15,-2-6 0-15,1-10 1 16,-1-8 0-16,2-7 0 16,-1-5 0-16,0-6 0 15,1-1-1-15,-1-3-18 0,-1 0-72 16,3-11-83-16,-1-6-151 15,-2-4-459-15</inkml:trace>
  <inkml:trace contextRef="#ctx0" brushRef="#br0" timeOffset="117451.39">29569 3396 548 0,'0'0'129'15,"0"0"-86"-15,0 0 80 16,0 0 117-16,0 0-54 15,0 0-75-15,80 0 5 16,-55 0 23-16,3 0-29 16,3 0-50-16,3 0 14 15,0 0-9-15,5 0-29 16,2-1-3-16,5 0-12 16,0-1-12-16,6 2 1 0,2 0-8 15,1 0-1 1,2 0 5-16,-2 0-5 0,3 0 8 15,0 0-8-15,-1 0 0 16,0-1-1-16,-1-6 0 16,1 1 0-16,1-1 2 15,-1 0-1-15,3 1-1 16,1 3 2-16,3-2-1 16,-3 0 8-16,1 3-2 15,0-3 5-15,-1 1 6 16,-2-2 2-16,0 1-5 15,-5-2-3-15,-4 0-6 16,-5 0 7-16,-5-1-4 16,-6-1 4-16,-2 1-4 15,-5 2-8-15,-4 1 8 0,0-2-1 16,-2 2-7-16,0 0-1 16,-3 2-1-16,1 3-5 15,0-2 6-15,-1 2 0 16,5 0 0-16,0 0 0 15,0 0 0-15,2-2-8 16,1 2 7-16,-3-1-5 16,1-1 5-16,-3 2 0 15,0 0-1-15,-2 0-8 16,-5 0-2-16,-5 0-6 16,-3 0-8-16,-5 0-4 15,-1 0 1-15,0 0-50 0,0 0-148 16,0 0-28-16,-3 0-33 15,-4 0-125-15,2 0 90 16,1 0 206-16,-1 0 111 16,4 0 6-16,-1 0 138 15,2 0 37-15,0 0 68 16,0 0-2-16,0-1-39 16,0 1-21-16,0 0 0 15,0 0-69-15,0 0-49 16,0 0-30-16,0 0-13 15,0 0-5-15,0 4-2 16,0 9 44-16,0 7-17 16,5 4-8-16,2 7-17 15,4 6-2-15,-2 8 0 0,3 7-1 16,5 18-3-16,6 17-3 16,7 19-5-16,2 2 8 15,-2-19 29-15,-5-22-10 16,-8-26-20-16,-2-3 8 15,3 1-15-15,1 5 1 16,1-1-1-16,-4-6 1 16,-4-10-2-16,-2-5 6 15,-5-11-6-15,-2-2 1 16,-2-5-1-16,-1-2 2 16,0-2 8-16,0 0-9 15,0 0 8-15,0 0-7 16,-3 0-1-16,-1 0-1 15,-5 0-12-15,2 0-5 0,-2 0 0 16,0-2 4-16,-3 2-2 16,1 0 8-16,-2 0 5 15,1 0-8-15,-4 0 9 16,1 0-5-16,-3 0 6 16,1 5 0-16,-2 0 0 15,1-2-1-15,-3 0 1 16,-3 0 0-16,-1 2 1 15,-3 0-1-15,-4 1 0 16,0-1 0-16,-6 1 0 16,-2 1 0-16,-8 1 0 15,-5 0 0-15,-5 1 0 16,-4 1 0-16,0-1 0 16,-2-3 0-16,-2 2-1 15,0-1 0-15,-3-3-8 0,-3-1 8 16,0 0-6-16,-13-3-4 15,9 2 10-15,-2-2-24 16,1 0-3-16,11 0 21 16,-7 0 5-16,3 0 1 15,0 0-1-15,3 0 1 16,2 0-8-16,1 0 2 16,3 0-1-16,0 0-6 15,3 0-9-15,1 0 10 16,5 0 7-16,7 0 5 15,4 0 0-15,8 0 0 16,6 0 0-16,7 0 1 0,3 0 0 16,4 0 0-16,6 0 0 15,0 0 0-15,5 0 0 16,1 0 0-16,1 0 0 16,-2 0 0-16,2 0 1 15,0 0-1-15,-1 0 0 16,-1 0 1-16,-1 0-1 15,2 0 0-15,-1 0 0 16,1 0-2-16,1 0-100 16,0 0-192-16,1 0-318 0</inkml:trace>
  <inkml:trace contextRef="#ctx0" brushRef="#br0" timeOffset="118022.2">29682 3917 310 0,'0'0'212'15,"0"0"-105"-15,0 0 16 0,0 0 83 16,0 96-16-16,8-58-63 15,2 9-24-15,5 4-17 16,0 4 59-16,1 1-38 16,-2 0-36-16,-1-8-30 15,-4-4-19-15,-3-7-15 16,-1-9-6-16,0-6 5 16,-2-10-6-16,2-8-21 15,4-4-192-15,-1-11-332 16,2-9-511-16</inkml:trace>
  <inkml:trace contextRef="#ctx0" brushRef="#br0" timeOffset="118546.67">30361 3464 629 0,'0'0'191'0,"0"0"-132"15,0 0 48-15,0 0 82 16,0 0-13-16,4 91-11 15,7-58 1-15,-1 13-23 16,8 16-40-16,2 25-15 16,-1-4-20-16,-3-10-12 15,-2-9-14-15,-7-17-17 16,1 1-6-16,0 0-7 0,-2-7 2 16,0-11-13-16,-1-9 1 15,0-9-2-15,-2-7-7 16,4-3-58-16,6-2-174 15,2-11-121-15,-3-3-601 0</inkml:trace>
  <inkml:trace contextRef="#ctx0" brushRef="#br0" timeOffset="119108">31200 3430 230 0,'0'0'546'16,"0"0"-442"-16,0 0 42 15,0 0 41-15,0 0 1 16,0 0-10-16,0 0-34 15,-11-21-21-15,11 21-28 16,-2 0-31-16,2 0-16 16,-1 0-24-16,1 0-24 15,-2 8 12-15,1 12 46 16,1 9 7-16,0 11-21 16,0 24-25-16,14 23 0 15,8 24 11-15,1 6-6 16,-3-23-4-16,-7-28-5 0,-4-26-13 15,-2-8 4 1,-1 0-5-16,2-1 9 0,1 1-10 16,-3-10 2-16,-3-6-2 15,-2-6-10-15,-1-3-50 16,0-4-132-16,0-2-509 0</inkml:trace>
  <inkml:trace contextRef="#ctx0" brushRef="#br0" timeOffset="119777.54">30683 4875 1051 0,'0'0'197'16,"0"0"-129"-16,0 0 29 15,0 0 95-15,0 0 35 16,0 0-67-16,0 0-72 15,-6-8-59-15,7 1-23 0,5-3 6 16,3 1-12-16,5-2 2 16,1-3 7-16,4 0-9 15,2 0 0-15,1 1 0 16,-1 4-1-16,-3 6 1 16,0 3-13-16,-6 3 3 15,-2 16 1-15,-5 5 9 16,-5 8 6-16,0 5-5 15,-16 2 5-15,-6 3-5 16,-4-1 5-16,-4-2-6 16,-2-3 0-16,1-7-1 15,3-4 0-15,1-6-11 16,6-7-10-16,5-5 21 0,1-6-18 16,6-1-25-1,3-1-37-15,3-11 21 0,3 0-29 16,0-3 71-16,3 1-9 15,10 2 27-15,4 5 26 16,2 0 50-16,4 7 2 16,3 0 17-16,3 4-22 15,4 11-23-15,-2-1 0 16,0 1-19-16,-1-2-22 16,-2-2-9-16,-2-3-6 15,-3-2-50-15,9-6-59 16,-8 0-194-16,-2-1-393 0</inkml:trace>
  <inkml:trace contextRef="#ctx0" brushRef="#br0" timeOffset="120318.07">31120 4925 1315 0,'0'0'562'0,"0"0"-465"15,0 0-50-15,0 0-17 16,0 0 7-16,0 0-1 15,0 0 3-15,19 63-3 16,-7-17-8-16,3 4-5 16,-1 4-5-16,0 7 7 15,-1-1-2-15,-3 3-3 16,2 1-11-16,-5-2-8 16,-1-7 0-16,-3-8 0 0,0-11-1 15,2-10 0-15,-5-9-10 16,0-9 2-16,0-6-15 15,0-2-2-15,-8-12-2 16,-4-13 11-16,-2-12 15 16,-2-10 1-16,-1-7-1 15,2-8 0-15,0-2-1 16,9 0-11-16,3 0 3 16,3 6 4-16,1 5 5 15,13 8 0-15,1 6 1 16,4 8 0-16,-2 6-1 15,2 8 1-15,-3 5 5 16,4 7-5-16,0 5 1 0,2 7 16 16,1 14 0-1,-2 7 11-15,-7 6 7 0,-6 4 13 16,-8 1-22-16,-4-3 10 16,-14-1-8-16,-7-2-19 15,-3-6 6-15,-2-7-15 16,3-6 0-16,0-7 0 15,6-7-25-15,3 0-45 16,6-22-75-16,5-4-80 16,4 0-655-16</inkml:trace>
  <inkml:trace contextRef="#ctx0" brushRef="#br0" timeOffset="122637.8">26550 3766 689 0,'0'0'286'0,"0"0"-133"16,0 0-17-16,0 0 9 15,0 0 0-15,0 0-21 16,0 0-39-16,0-7-11 15,-2 7 4-15,2 0-8 16,0 0-23-16,-1 0-13 16,1 0-12-16,0 0-13 15,-3 0-9-15,3 0 1 16,0 8 0-16,0 10 7 16,0 11-7-16,0 9 5 15,0 6 0-15,0 2-6 0,6 3 1 16,-3-5 0-1,0-1 0-15,0-4 0 0,-2-7 6 16,-1-7-7-16,0-6 1 16,0-3-1-16,0-8 0 15,0-1 0-15,2-7-10 16,-2 0-26-16,0 0-32 16,0 0-15-16,0-17-149 15,0-1-275-15,0-1-294 0</inkml:trace>
  <inkml:trace contextRef="#ctx0" brushRef="#br0" timeOffset="123230.69">26530 3727 598 0,'0'0'185'15,"0"0"-130"-15,0 0-27 16,0 0 40-16,0 0 15 16,0 0-14-16,0 0-5 15,-32 71 11-15,24-52 15 16,1 3-32-16,-1 2 10 0,2-4-8 15,0 0-2-15,2-3-16 16,-2-4-25-16,5-4-5 16,-1-1-9-16,2-5 4 15,0-3-5-15,0 0 5 16,0 0-6-16,0 0 62 16,0 0-21-16,0-5-2 15,2-6-18-15,3-6-13 16,1-1 1-16,0-4-10 15,0 0 1-15,0-1 1 16,0 4-1-16,-3-1-1 16,0 3 0-16,-2 1 6 15,-1 5-5-15,0 1 0 0,2 3 2 16,-2 4-2-16,0 1 0 16,0 2-1-16,0 0-12 15,2 0-17-15,-1 8 26 16,4 9 3-16,-1 4 18 15,5 3-4-15,-3 0-1 16,0-2-7-16,1-2 2 16,-2-3-6-16,2-3-1 15,-2-2-1-15,2-1-14 16,-1-5-167-16,-1-1-344 0</inkml:trace>
  <inkml:trace contextRef="#ctx0" brushRef="#br0" timeOffset="123666.79">26714 3674 487 0,'0'0'218'16,"0"0"-121"-16,0 0 24 15,0 0 63-15,0 0 1 16,0 0-63-16,0 0-67 0,1-2-26 16,-1 2-1-16,0 0 2 15,2 0 20-15,-1 7 4 16,1 5-11-16,1 5 0 15,0 7-10-15,0 6-9 16,-2 6 9-16,1 5-8 16,-2 5-10-16,1-1-6 15,-1-3-1-15,2-6-7 16,-1-9 5-16,1-3-6 16,-1-8 1-16,1-3-1 15,-1-5 0-15,-1-4-36 16,0-1-94-16,0-3-141 15,0 0-234-15,0 0-403 0</inkml:trace>
  <inkml:trace contextRef="#ctx0" brushRef="#br0" timeOffset="123960.97">26679 3987 970 0,'0'0'231'15,"0"0"-135"-15,0 0-15 16,0 0 9-16,0 0 3 16,0 0-46-16,0 0-38 15,0-3-8-15,0 7 30 16,4 7 48-16,3 2-18 0,5 0-30 16,0 4-1-16,0-2-5 15,1-1-11-15,-1-3-6 16,1-1-6-16,-4-2 4 15,1-2-6-15,-3-2 0 16,-3-1-1-16,-1-3-81 16,0 0-109-16,0 0-184 15,-1-3-325-15</inkml:trace>
  <inkml:trace contextRef="#ctx0" brushRef="#br0" timeOffset="124222.39">26796 3935 639 0,'0'0'347'16,"0"0"-247"-16,0 0-69 16,0 0 24-16,0 0 99 15,-13 73-34-15,10-49-28 16,0 3-6-16,-1 1 29 15,3-3-35-15,1-3-40 16,0-3-23-16,0-4-8 16,0-3-3-16,0-4-6 15,0-1-24-15,1-5-175 16,4 0-372-16</inkml:trace>
  <inkml:trace contextRef="#ctx0" brushRef="#br0" timeOffset="125009.83">28173 3645 848 0,'0'0'675'16,"0"0"-545"-16,0 0-91 16,0 0-18-16,0 0 41 0,0 0 1 15,0 0-41-15,0-4-20 16,0 4-2-16,0 7 1 16,0 9 7-16,0 11 14 15,0 7 9-15,0 7 7 16,0 7 10-16,3 4-7 15,4 0-16-15,0-3-9 16,1-3-10-16,-2-8 4 16,-3-10-9-16,0-5 0 15,-1-8 1-15,-2-6-1 16,0-3-1-16,0-4-15 16,0-2-84-16,0-2-120 15,-2-12-120-15,-4-1-541 0</inkml:trace>
  <inkml:trace contextRef="#ctx0" brushRef="#br0" timeOffset="125543.18">28111 3700 818 0,'0'0'280'16,"0"0"-228"-16,0 0-50 15,0 0 9-15,0 0 28 16,0 0 37-16,0 0 6 16,-22 74-11-16,13-43 3 15,-3 3 18-15,-3 0-13 0,2-1-3 16,0-5-37-16,3-6-17 16,3-3-12-16,1-7-4 15,3-4-3-15,2-4-3 16,1-4-74-16,0 0-81 15,0-1 14-15,5-10 89 16,4-6-26-16,2-7 7 16,2-2 69-16,1-5 2 15,2-2 15-15,-1-1 8 16,1 0-7-16,0 3 7 16,0 4 37-16,-4 2 24 15,-2 5 0-15,1 5 43 16,-4 4-15-16,-4 2-33 0,0 5-35 15,-3 3-10-15,2 1-14 16,-2 0-20-16,0 0-20 16,1 7 5-16,2 8 15 15,1 5 2-15,1 3 11 16,-1 4-3-16,1-2-1 16,1-3 0-16,-1-1-8 15,0-1 1-15,0-4-1 16,-2-4-1-16,0 2-22 15,0-3-215-15,-2-3-365 0</inkml:trace>
  <inkml:trace contextRef="#ctx0" brushRef="#br0" timeOffset="125837.98">28369 3641 745 0,'0'0'607'0,"0"0"-546"16,0 0-61-16,0 0 0 16,0 0 31-16,0 0 107 15,20 77-33-15,-10-38-44 16,-1 6 5-16,2 2-6 0,0-1-16 15,0-3-24 1,-3-3-8-16,-2-6-12 0,-3-7-43 16,-3-1-134-16,0-10-215 15,-5-6-346-15</inkml:trace>
  <inkml:trace contextRef="#ctx0" brushRef="#br0" timeOffset="126049.21">28365 3950 823 0,'0'0'339'15,"0"0"-256"-15,0 0-44 16,0 0 54-16,0 0 4 16,0 0-40-16,0 0-15 0,95 70-13 15,-72-58-4-15,-1-2-24 16,-3-1-1-16,-2-5-105 15,-4-2-223-15,-5-2-341 0</inkml:trace>
  <inkml:trace contextRef="#ctx0" brushRef="#br0" timeOffset="126226">28566 3886 1167 0,'0'0'280'0,"0"0"-199"0,-7 86-2 16,5-42 11-16,2 2 28 16,0-5-58-16,0-1-38 15,2 2-22-15,2-10-207 16,-1-11-870-16</inkml:trace>
  <inkml:trace contextRef="#ctx0" brushRef="#br0" timeOffset="127248.61">29914 3794 225 0,'0'0'401'16,"0"0"-184"-16,0 0-39 15,0 0 10-15,0 0-20 16,0 0-55-16,0 0-51 16,0-1-28-16,0 2-27 15,1 15 34-15,5 9 41 16,1 10 40-16,2 12-13 0,3 6-42 15,-1 2-44-15,-1-1-11 16,0-4-5-16,-2-6 1 16,-4-10-2-16,-1-7-6 15,-1-8-1-15,-2-9-19 16,0-6-94-16,0-4-109 16,0-7-84-16,-6-7-862 0</inkml:trace>
  <inkml:trace contextRef="#ctx0" brushRef="#br0" timeOffset="127759.11">29897 3794 454 0,'0'0'130'15,"0"0"-32"-15,0 0 84 16,-35 89 28-16,24-58-40 16,2-2-84-16,1-5-57 15,4-4-13-15,1-9 0 16,0-5-8-16,3-4-2 0,0-2 10 15,0 0 16-15,0-8-17 16,7-9-11-16,2-1-4 16,-1-6-12-16,2-2 5 15,-1-4 7-15,0-1 12 16,1-1 15-16,-2 3-6 16,-1 0-11-16,-1 5 13 15,-1 4-4-15,-2 7-10 16,1 8-9-16,-2 1 0 15,1 4-20-15,-2 0 8 16,2 11 12-16,2 7 7 16,1 4 13-16,0 7 7 0,2 3-11 15,2 2-8 1,-3-3-6-16,0-2 5 0,-1-7-7 16,-1-5-32-16,-2-5-165 15,-3-6-400-15</inkml:trace>
  <inkml:trace contextRef="#ctx0" brushRef="#br0" timeOffset="128959.92">30200 3721 377 0,'0'0'757'0,"0"0"-631"16,0 0-87-16,0 0 8 15,0 0 60-15,0 0 11 16,0 0-61-16,-2 1-38 16,2 7-8-16,0 4 18 15,0 5 30-15,0 5 12 16,5 10-25-16,-1 5-1 0,4 10-5 16,2 4-2-1,0 2-19-15,4-2-7 0,1-5-6 16,-2-7 5-16,1-10-11 15,-5-6 0-15,-3-5-6 16,-1-8-15-16,-3-3-88 16,-2-7-143-16,0 0-110 15,0-3-608-15</inkml:trace>
  <inkml:trace contextRef="#ctx0" brushRef="#br0" timeOffset="129224.2">30188 4093 649 0,'0'0'257'0,"0"0"-201"16,0 0-37-16,0 0 68 15,0 0 107-15,0 0-59 16,0 0-53-16,54 20 19 15,-37-9-8-15,1 2-29 16,2-1-36-16,-1-3-17 16,-2 1-11-16,0-3-19 15,-2-4-119-15,-3-1-140 16,-4-2-352-16</inkml:trace>
  <inkml:trace contextRef="#ctx0" brushRef="#br0" timeOffset="129410.16">30367 4117 1136 0,'0'0'351'15,"0"0"-242"-15,0 0-12 16,-20 92-3-16,16-59-5 16,-2-4-31-16,6-1-34 15,0-9-24-15,0-4 0 16,0-7-160-16,9-8-188 15,-2 0-436-15</inkml:trace>
  <inkml:trace contextRef="#ctx0" brushRef="#br0" timeOffset="129848.42">30725 3696 436 0,'0'0'252'0,"0"0"-159"16,0 0 89-16,-6 75 74 16,6-36-55-16,0 3-54 15,0 5-36-15,0 0 13 16,6-2-41-16,3-6-33 15,-1-7-22-15,0-6-27 16,-2-7 13-16,-1-5-14 16,-2-3-11-16,-3-6-79 15,0-5-148-15,0 0-261 0,0 0-370 16</inkml:trace>
  <inkml:trace contextRef="#ctx0" brushRef="#br0" timeOffset="130342.17">30650 3635 548 0,'0'0'697'15,"0"0"-676"-15,0 0-21 16,0 0 0-16,0 0 20 0,0 0 42 15,0 0 8 1,-33 57-2-16,25-28-5 0,-3 4-18 16,0-2 14-16,0 0-27 15,0-8-23-15,3-4 4 16,3-7-11-16,2-7-1 16,1 0-1-16,2-5 0 15,0 0-17-15,0-10-12 16,2-7 2-16,6-2-40 15,0-5 15-15,1-2 19 16,0 2 22-16,3-1-2 16,0 3 12-16,0 0-11 0,0 5 12 15,-2 3 0 1,-1 4 13-16,-1 8 7 0,-2 2-8 16,1 0 21-16,2 4 39 15,0 11 16-15,0 3-19 16,3 4-27-16,-2-2-23 15,-1-1-8-15,1-2-4 16,0-1-7-16,-4-1 0 16,0 1 0-16,2 6-147 15,-3-4-115-15,1-2-387 0</inkml:trace>
  <inkml:trace contextRef="#ctx0" brushRef="#br0" timeOffset="130732.85">30881 3598 1200 0,'0'0'325'16,"0"0"-325"-16,0 0-53 0,0 0 32 16,0 0 21-1,0 0 25-15,0 0 39 0,0 64 25 16,4-26-12-16,4 5-3 15,1 7-20-15,3 3 11 16,3-2-26-16,0-2-18 16,-2-4-12-16,-4-6-9 15,-1-7-27-15,-6-1-118 16,-2-7-130-16,0-7-419 0</inkml:trace>
  <inkml:trace contextRef="#ctx0" brushRef="#br0" timeOffset="130951.76">30890 4045 225 0,'0'0'1130'16,"0"0"-967"-16,0 0-127 16,0 0-2-16,0 0 8 15,0 0 72-15,0 0-38 16,60 46-37-16,-39-35-23 15,1-3-7-15,-1-1-9 16,-3-3-19-16,0-4-166 16,-6 0-153-16,-3-4-488 0</inkml:trace>
  <inkml:trace contextRef="#ctx0" brushRef="#br0" timeOffset="131108.93">31081 4014 1122 0,'0'0'293'0,"0"0"-213"16,0 0-51-16,-14 99-9 15,12-71 8-15,2 6-28 16,0-9-44-16,3-7-551 0</inkml:trace>
  <inkml:trace contextRef="#ctx0" brushRef="#br0" timeOffset="131544.66">31430 3652 639 0,'0'0'256'15,"0"0"-126"-15,0 0 91 16,-1 90-24-16,1-44-32 16,7 7 5-16,4 6-47 15,1 0-17-15,2-2-33 16,-3-6-42-16,1-9-18 16,-5-8-3-16,-2-7-9 15,-2-9 0-15,-2-7-1 16,1-5-18-16,-1-6-111 15,1-8-196-15,-1-6-349 0</inkml:trace>
  <inkml:trace contextRef="#ctx0" brushRef="#br0" timeOffset="132015.81">31429 3599 1015 0,'0'0'231'0,"0"0"-170"16,0 0-36-16,0 0 4 15,0 0 36-15,0 0 72 0,-45 88-41 16,33-54-26-16,2 1-29 15,1 0-12-15,-1-6-10 16,2-6-18-16,3-6 6 16,2-7-5-16,3-5-1 15,0-5 7-15,0 0-7 16,0-2 0-16,6-13 18 16,6-6-10-16,-1-3-2 15,-1-4-7-15,2 0 2 16,-3 1-2-16,0 1 11 15,0 4 15-15,-3 6 9 16,-2 5 11-16,1 6-3 16,-2 5-16-16,1 0-26 0,1 12 10 15,2 6 23 1,1 2-6-16,1 2-20 16,-2-2 1-16,3-2-9 0,3 2-15 15,-3-6-154-15,-1-3-353 0</inkml:trace>
  <inkml:trace contextRef="#ctx0" brushRef="#br0" timeOffset="132295.57">31660 3566 1122 0,'0'0'505'16,"0"0"-505"-16,0 0-45 16,0 0 45-16,0 0 72 15,0 0 61-15,25 104-39 16,-16-61-36-16,3 6 10 16,2-1-23-16,-2-3-27 15,-2-5-8-15,-4-4-10 16,-2-5-2-16,-4 0-71 15,0-7-209-15,0-7-413 0</inkml:trace>
  <inkml:trace contextRef="#ctx0" brushRef="#br0" timeOffset="132602.87">31682 3918 760 0,'0'0'318'15,"0"0"-188"-15,0 0-33 16,0 0-5-16,0 0 82 16,0 0-5-16,0 0-45 15,15 55-23-15,-7-30-25 16,2 0-13-16,1 0-15 0,2-2-20 15,0-2-14 1,0-4-8-16,-2-5-5 0,-2-3-1 16,-1-5-20-16,-1-1-88 15,1-3-136-15,-2-5-280 16,-2-6-582-16</inkml:trace>
  <inkml:trace contextRef="#ctx0" brushRef="#br0" timeOffset="132855.81">31875 3875 789 0,'0'0'340'0,"0"0"-210"16,0 0-75-16,0 0 18 0,0 0 87 15,0 0 28-15,-6 75-47 16,0-37-53-16,-3-1-6 15,1 0 8-15,1-3-28 16,1-6-36-16,3-6-15 16,-1-5-10-16,4-3-1 15,-2-4-24-15,-1 2-115 16,0-2-206-16,-1-2-573 0</inkml:trace>
  <inkml:trace contextRef="#ctx0" brushRef="#br0" timeOffset="137169.97">22162 5700 1117 0,'0'0'286'16,"0"0"-214"-16,0 0-48 15,0 0-1-15,0 0 47 16,100 0 16-16,-71 0-19 16,3 0-26-16,-4 0-21 15,-1-1-8-15,-5-1-11 0,-7 1-1 16,-6-3-116-1,-6 2-174-15,-3-3-376 0</inkml:trace>
  <inkml:trace contextRef="#ctx0" brushRef="#br0" timeOffset="138278.26">22324 5576 113 0,'0'0'1065'16,"0"0"-893"-16,0 0-115 15,0 0-20-15,0 0 75 16,0 104-17-16,2-63-48 16,3 0-20-16,1-4-11 15,-1-4-7-15,-2-6-8 16,-1-8 0-16,-2-6 0 0,1-7-1 16,-1-5-39-1,0-1-47-15,0-1-17 0,0-12-90 16,-3-4-7-16,-3-5 70 15,0-2 62-15,1-3 45 16,0-1 23-16,2 0 29 16,1 0 29-16,2 5 27 15,0 4-18-15,0 7-4 16,0 5 10-16,6 7-8 16,3 0 5-16,0 10 1 15,2 13 19-15,-1 10 21 16,-3 5-31-16,-1 3-35 0,-1-2-27 15,-2-1-12 1,-2-9-5-16,2-9 6 0,-1-6-7 16,-2-7-2-16,0-7-23 15,0 0-27-15,-5-7-88 16,-5-10 20-16,-4-6 75 16,-2-2 38-16,-1-5 6 15,-2 0 1-15,0 0 1 16,2 1 16-16,0 5 39 15,4 5 13-15,2 4 1 16,2 5-10-16,4 6 3 16,2 4-15-16,3 0-20 15,0 0-27-15,0 9 0 0,5 6 1 16,8 4-1 0,5 1 0-16,4-3-1 0,2-1 0 15,0-4 0-15,2-2 0 16,-6-1-1-16,-2-1 2 15,-4-3-1-15,-7-1 0 16,-2-1 1-16,-5 0 1 16,0-1 5-16,0 3 12 15,-12 2-1-15,-5 0-12 16,-2 1-6-16,-4 2 2 16,-2-2-2-16,1 1 0 15,3-2-1-15,2-3-8 16,7-1 8-16,2-3 0 15,4 0 0-15,4 0-9 16,2-1-41-16,0-8 38 0,5-4 12 16,9-2 0-1,5-3 1-15,3-2-1 0,2-3 1 16,-1 1 1-16,0 0 1 16,-4 3 6-16,-4 4 3 15,-3 3-10-15,-7 7 6 16,-5 5 5-16,0 0 26 15,-9 0 6-15,-12 11-31 16,-6 9-13-16,-3 2 1 16,0 3 0-16,4-1 1 15,4-2 4-15,6-8-6 16,9-6 0-16,5-6 0 16,2-2-25-16,3-2-79 15,12-13 62-15,6-4 13 16,1-5 1-16,-2 2 13 0,-1-1 15 15,-3 3 11-15,-4 3 42 16,-2 4 22-16,-6 4-20 16,0 4-2-16,-2 4 10 15,-2 1-20-15,0 0-26 16,-2 13 8-16,-6 7-6 16,-2 3-8-16,3 5-11 15,2-3-70-15,5 0-137 16,3-8-169-16,11-8-998 0</inkml:trace>
  <inkml:trace contextRef="#ctx0" brushRef="#br0" timeOffset="139089.14">23076 5606 1005 0,'0'0'302'15,"0"0"-160"-15,0 0 46 16,0 0-93-16,0 0-34 16,0 0-41-16,-79-3-20 15,59 20-3-15,1 6 3 16,2 7 2-16,3 4 6 15,5 0-7-15,4 4 18 16,5-4 8-16,0-5 2 16,9-2-6-16,9-10-5 0,-1-5 4 15,2-10-9 1,-1-2-3-16,0-8 14 0,-4-13-1 16,-1-11-13-16,-7-6-10 15,-3-8 0-15,-3-2-18 16,0 0-6-16,-5-2-2 15,-6 6 12-15,-2 7 13 16,4 9 1-16,2 10-1 16,2 11 1-16,4 7-16 15,1 1-30-15,0 23 30 16,0 13 16-16,10 10 19 16,5 5 11-16,5 2-7 0,3-6 1 15,6-7-2 1,0-7-2-16,4-12 0 0,-1-12-9 15,-3-8-10-15,1-2-1 16,-4-15 2-16,-5-11-2 16,-4-5-13-16,-6-3-14 15,-6-3-14-15,-5 3-11 16,0 4 20-16,0 10 0 16,0 7 14-16,0 13-2 15,0 3-60-15,0 21 71 16,2 10 9-16,10 5 42 15,5 0 6-15,4-3-27 16,1-10-9-16,2-6-4 16,-2-9-8-16,4-11-62 15,-9-1-120-15,-4-14-188 0</inkml:trace>
  <inkml:trace contextRef="#ctx0" brushRef="#br0" timeOffset="139239.67">23288 5547 1580 0,'0'0'302'0,"0"0"-231"15,0 0-71-15,0 0-70 16,0 0 40-16,0 0-116 16,0 0-351-16</inkml:trace>
  <inkml:trace contextRef="#ctx0" brushRef="#br0" timeOffset="140605.72">23531 5818 1028 0,'0'0'163'0,"0"0"-118"16,0 0-16-16,0 0 68 15,55 74 11-15,-34-72-27 16,0-2-39-16,1-8-17 15,-3-9-5-15,-3-5-5 16,-5-3-2-16,-6-3-4 16,-5 1 2-16,0 1-2 15,-3 4 33-15,-12 3 1 16,0 7-14-16,-4 4-16 16,-1 8 16-16,1 0-18 0,0 17-11 15,2 10 0-15,4 7 0 16,5 2 0-16,5 0 0 15,3-4 1-15,0-6-2 16,12-7 1-16,6-9 0 16,2-7-9-16,3-3-1 15,1-9 4-15,0-11 4 16,-6-9-53-16,-2-1-5 16,-7-3 10-16,-3 2 33 15,-4 4 17-15,-2 7 0 16,0 3 45-16,0 10 6 15,0 7-26-15,0 0-19 0,6 20 1 16,1 9 41-16,7 4 21 16,3 4-13-16,4-4-28 15,3-8-16-15,2-5-10 16,0-9-2-16,-3-5 0 16,-5-6-19-16,-2 0-3 15,-4-14 9-15,-3-9-12 16,-2-6-20-16,-2-3-1 15,-1-4-19-15,1 0 24 16,2 4 26-16,1 5 4 16,-1 8 9-16,4 10 1 15,2 9 1-15,2 0 32 16,1 14 45-16,1 9 23 0,1 1-42 16,-2 2-20-16,-4-2-10 15,0-5-9-15,-3-2-9 16,-3-5-8-16,-2-3-1 15,-1-6 7-15,-3 0-7 16,0-3 6-16,0-3-7 16,0-13-12-16,0-7-37 15,0-3-7-15,0-5-16 16,0 1-7-16,2 4-4 16,4 6 43-16,3 7 23 15,1 9 2-15,1 4 2 16,2 10 13-16,1 12 57 15,0 7 28-15,0 4 2 16,1-3-24-16,-3-4 5 16,0-6-29-16,1-7-18 0,-4-7-11 15,0-6-10-15,0 0 0 16,-3-3 2-16,1-15 11 16,0-7-13-16,-2-5-22 15,1-4-9-15,-3 1-13 16,2 2 0-16,1 7 13 15,0 10-18-15,2 11 8 16,0 3 14-16,1 19 27 16,4 13 37-16,-1 3 26 15,3 1-21-15,2-3-1 16,3-7-20-16,0-8-8 16,1-8-12-16,0-8 4 0,-3-2-4 15,0-8 13-15,-5-13 2 16,0-3-16-16,-4-6-1 15,-3-1-18-15,-2 3 0 16,-2 5-25-16,0 6-29 16,-1 10-18-16,1 7 9 15,2 4 31-15,1 17 51 16,2 7 27-16,5 3 30 16,3 0-26-16,3-6 20 15,3-5-28-15,3-8-5 16,-1-7 5-16,1-5 20 15,-6-1-14-15,-1-15-10 16,-7-5-1-16,-5-4-8 16,-5-4-10-16,0 0-1 0,-6 1 1 15,-11 2 3-15,-4 9-1 16,1 4 8-16,-2 11-9 16,2 2 12-16,-1 5-12 15,4 15 0-15,3 6 0 16,3 0-1-16,6 2 6 15,4 0 12-15,1-5 26 16,4-2-17-16,15-4-14 16,6-5-13-16,8-4-12 15,5-5-43-15,18-3-115 16,-7-6-382-16,-9-8-473 0</inkml:trace>
  <inkml:trace contextRef="#ctx0" brushRef="#br0" timeOffset="141009.81">25115 5557 1582 0,'0'0'254'0,"0"0"-175"15,0 0-34-15,0 0-14 16,-82-3 17-16,56 19-27 16,3 5-15-16,2 5-6 15,6 3 2-15,3 3-1 16,8-1 20-16,4 1-2 15,0-7 3-15,3-3-12 16,13-6-10-16,3-7-19 16,2-6-39-16,1-3-43 15,2-5-22-15,-3-10-39 0,-1-6 14 16,-3-1 55-16,0-1 80 16,-2 2 13-16,-5 4 66 15,1 5 64-15,-3 10 3 16,0 2-38-16,0 12-19 15,-1 17 39-15,2 12 6 16,-3 10-47-16,0 5-15 16,0 2-15-16,1-5-24 15,1-11-12-15,-2-9-8 16,-2-14-9-16,1-12-34 16,-2-7-62-16,-3-12-108 15,0-13-285-15,0-5-496 0</inkml:trace>
  <inkml:trace contextRef="#ctx0" brushRef="#br0" timeOffset="141701.72">25258 5588 438 0,'0'0'671'16,"0"0"-468"-16,0 0 64 15,0 0-29-15,34 72-52 16,-20-44-63-16,-2 0-52 15,1-3-37-15,-1-3-19 16,-3-3-5-16,-1-9-9 16,-3-3 0-16,-2-4 0 15,-3-3-1-15,0 0-31 16,0-17-38-16,2-5-22 0,-1-8-13 16,2-4-9-16,2 1-32 15,2 3 29-15,4 6 74 16,1 10 34-16,0 11 8 15,3 3 33-15,-3 14 103 16,1 11 14-16,-3 7-24 16,4 2-35-16,-4-1-19 15,1-6-31-15,3-5-18 16,-1-8-12-16,3-6-4 16,-1-8-7-16,1 0-1 15,-1-15-18-15,3-8-13 16,-3-5-36-16,0-3-36 15,-5 1 1-15,1 2 23 0,-1 11 33 16,-4 8-1-16,0 9-12 16,-1 4 37-16,-1 18 23 15,2 8 87-15,3 3 2 16,2-2-35-16,3-4-5 16,4-8-1-16,2-6-20 15,0-7-9-15,-1-6-18 16,-3 0-1-16,-3-12-5 15,-2-10-20-15,-8-5-35 16,-3-4-55-16,0-2-4 16,-8 1 2-16,-7 2 20 15,-4 5-3-15,2 8-92 0,0 9 127 16,5 8 65-16,1 0 96 16,5 20 41-16,3 9 10 15,3 4 6-15,0 1-7 16,0-2-42-16,8-2-49 15,7-5-27-15,0-5-28 16,1-6-29-16,5-6-113 16,-6-8-170-16,-5 0-499 0</inkml:trace>
  <inkml:trace contextRef="#ctx0" brushRef="#br0" timeOffset="142383.73">25792 5674 831 0,'0'0'293'0,"0"0"-186"16,0 0-59-16,0 0 30 16,0 0 56-16,0 0-6 15,0 0-51-15,1 76-5 16,4-54 2-16,3 2-2 15,1-4-8-15,2 0-30 16,3-4-12-16,2-6-3 16,1-3 15-16,2-5-9 15,2-2-18-15,-2 0-6 16,2-11-1-16,1-4-40 0,-2 0-51 16,5-7-109-1,-4 5-138-15,-6 0-546 0</inkml:trace>
  <inkml:trace contextRef="#ctx0" brushRef="#br0" timeOffset="142657.34">25795 5327 1382 0,'0'0'729'0,"0"0"-644"15,0 0-46-15,0 0-16 16,1-87 31-16,5 72-11 16,1 3-43-16,-1 3-21 15,-1 4-41-15,0 5-68 16,-2 0-270-16,-2 4-742 0</inkml:trace>
  <inkml:trace contextRef="#ctx0" brushRef="#br0" timeOffset="142887.71">26041 5266 1465 0,'0'0'294'0,"0"0"-199"16,24 107 71-16,-7-35-5 16,0-3-38-16,1 6-54 15,0-1-42-15,-6-16-26 16,1 3-1-16,-4-15-33 16,-2-5-65-16,-7-5-69 15,0-10-201-15,0-11-586 0</inkml:trace>
  <inkml:trace contextRef="#ctx0" brushRef="#br0" timeOffset="143165.34">26095 5707 1252 0,'0'0'213'16,"0"0"-155"-16,0 0 30 15,0 0 94-15,0 0-8 16,94-24-91-16,-72 24-43 15,2 0-12-15,-2 0 3 16,1 8 5-16,-5 0-14 16,0 5-11-16,-5 4 0 15,-1 7-10-15,-5 2 15 16,-1 3-1-16,-1-2-6 16,1-3-9-16,-3-8 1 15,0-5-1-15,1-6-8 16,1-5-57-16,-4-16-95 0,1-6-185 15,-2-3-679-15</inkml:trace>
  <inkml:trace contextRef="#ctx0" brushRef="#br0" timeOffset="143295.69">26251 5423 1386 0,'0'0'366'16,"0"0"-366"-16,0 0-220 15,0 0-349-15,0 0 217 0</inkml:trace>
  <inkml:trace contextRef="#ctx0" brushRef="#br0" timeOffset="143774.04">26633 5598 1702 0,'0'0'239'15,"0"0"-167"-15,0 0-52 16,0 0 45-16,-52 97 55 16,42-60-49-16,5 1-37 15,5-3-5-15,0-2 5 16,9-10-15-16,11-4-15 16,2-8-4-16,3-11-22 15,3 0 4-15,-2-10-4 16,-1-12-16-16,-2-7-4 15,-6-2 11-15,-3 0 15 16,-6 4 14-16,-4 5 0 0,-1 7 2 16,-3 13-1-16,0 2-9 15,0 13 1-15,0 13 8 16,0 3 1-16,0 2 1 16,7-7 5-16,7-2 2 15,5-9 2-15,6-7 17 16,2-6-8-16,3 0 4 15,0-17 10-15,-6-7-8 16,-2-5-3-16,-6 0-2 16,-8 0 0-16,-8 0-5 15,0 3 18-15,-13 4 6 16,-13 7 2-16,-8 6-17 0,-5 9-24 16,-4 4-18-16,-5 23-63 15,-16 29-54-15,12-5-101 16,9-3-823-16</inkml:trace>
  <inkml:trace contextRef="#ctx0" brushRef="#br0" timeOffset="145568.81">7904 6705 954 0,'0'0'214'0,"0"0"-112"0,0 0-16 16,0 0-25-16,0 0 3 16,0 0 10-16,0 0 7 15,-2 25 11-15,2-6-30 16,0 6-7-16,0 9-8 15,9 7 3-15,1 7-14 16,1 4-6-16,4 3-13 16,-3 0-7-16,-1-2-10 15,-3-8 8-15,-2-6-7 16,0-8-1-16,-1-9 2 16,-4-9-1-16,1-5-1 15,-2-6 2-15,2-2 3 0,-2 0-5 16,0 0 0-16,0 0-12 15,0-9 12-15,0-5 1 16,0-6 0-16,-5-5-1 16,0-1 1-16,4-6-1 15,1 1-1-15,0 2-12 16,0 2 0-16,3 6 6 16,8 7 6-16,3 7-7 15,2 7 6-15,2 0 2 16,3 11 0-16,3 8 10 15,-6 5 2-15,-2 3 2 16,-5-1 6-16,-7 2-2 16,-4-3-2-16,0-2-4 0,-7 1-5 15,-10-2-1 1,-4-3-5-16,-4-7 1 0,-2-4-1 16,-1-7-1-16,0-1-1 15,2 0-5-15,5-8 4 16,2-2 1-16,7 2-9 15,3 0-21-15,6 2-17 16,3-2-51-16,0 0-116 16,0 2-336-16</inkml:trace>
  <inkml:trace contextRef="#ctx0" brushRef="#br0" timeOffset="145996.63">8020 6539 211 0,'0'0'342'16,"0"0"-225"-16,0 0 127 15,0 0-49-15,101 43-48 16,-62-26-25-16,6 5-52 16,1 3 24-16,2 8-14 15,-2 4-26-15,-3 10 38 0,-4 15-33 16,-11 20-29-16,-14 19-3 16,-14 4-11-16,-2-5-3 15,-20-21-6-15,4-26 5 16,0-15 25-16,-1-6 28 15,2-2-10-15,0-1 2 16,-2-3-11-16,5-7-22 16,3-10 2-16,5-4-7 15,-1-2-8-15,7-3-11 16,-2 0-14-16,2 0-73 16,0-8-118-16,0 1-313 0</inkml:trace>
  <inkml:trace contextRef="#ctx0" brushRef="#br0" timeOffset="146904.25">8973 6786 584 0,'0'0'530'16,"0"0"-447"-16,0 0-14 16,0 0-7-16,0 0 1 15,0 0 17-15,0 0 2 16,0 0-23-16,0 0 5 16,0 0 9-16,0 2-19 15,0 6-10-15,-2 4 1 16,-2 5-7-16,1 8-1 15,3 11-12-15,0 17-14 16,0 25 18-16,0-2-17 16,0-6-2-16,3-6 0 0,1-20-9 15,-1 4 4-15,0-1-5 16,-1-10 0-16,-1-11-1 16,1-9-21-16,-1-9-19 15,1-5-54-15,-1-3-82 16,1-5-111-16,-2-8-331 0</inkml:trace>
  <inkml:trace contextRef="#ctx0" brushRef="#br0" timeOffset="147214.84">8906 6836 1111 0,'0'0'186'0,"0"0"-141"16,0 0-36-16,0 0 19 15,0 0 111-15,0 0-11 16,85 68-24-16,-49-30-14 16,2 4 10-16,1 5-46 15,-3-4-26-15,-3 0-14 16,-5-4-8-16,-7-7-5 15,-4-4 6-15,-6-6-7 16,-5-8-20-16,-3-4-57 0,-1-7-71 16,-2-3-100-1,0-12-150-15,0-5-553 0</inkml:trace>
  <inkml:trace contextRef="#ctx0" brushRef="#br0" timeOffset="147484.75">9200 6740 1046 0,'0'0'324'0,"0"0"-215"16,0 0 5-16,0 0-25 16,0 0-49-16,0 0-6 15,0 0 55-15,1 99 0 0,8-21-21 16,3 18-24-16,2-5 14 15,-3-18-25-15,-3-23-26 16,1-21 2-16,0 1-7 16,4 0-2-16,-1-1-18 15,3-13-53-15,0-8-115 16,0-8-194-16,-5 0-466 0</inkml:trace>
  <inkml:trace contextRef="#ctx0" brushRef="#br0" timeOffset="147866.66">9407 7227 1228 0,'0'0'196'0,"0"0"-99"0,0 0-9 16,43 92-27-16,-20-75 12 16,2-8 7-16,2-5-23 15,-2-4-38-15,-2-4-3 16,-4-16-16-16,-7-3 0 15,-5-8 0-15,-7-4-21 16,0-2-8-16,-1-1-10 16,-17 3-5-16,-1 4 25 15,-4 4 19-15,1 7 15 16,-5 7 14-16,5 9 22 16,2 4-7-16,2 0 2 15,5 19-32-15,3 9-14 0,5 9 1 16,5 5-1-16,0 1 21 15,13-3 10-15,4-5 8 16,7-8 4-16,2-8-11 16,3-7-19-16,-1-6-13 15,5-6 0-15,-5 0-10 16,5-11-53-16,-8-4-139 16,-8 1-500-16</inkml:trace>
  <inkml:trace contextRef="#ctx0" brushRef="#br0" timeOffset="148368">9915 7013 808 0,'0'0'224'0,"0"0"-149"15,0 0 48-15,0 0-49 16,0 0 23-16,93 27-7 15,-72-17-9-15,0-1-4 0,-2 0-7 16,-5 1-32-16,-3 0-10 16,-5 2 4-16,-6 3 31 15,0 4-14-15,-1 6-16 16,-12 1-15-16,-2 4-11 16,0 0-1-16,3-3-5 15,4 0 12-15,1-7-1 16,6-3 3-16,1-3-9 15,0-3 0-15,7-2 1 16,8-4 2-16,6-2 3 16,4-3 1-16,2 0-11 15,3 0-2-15,2-7-3 0,-6-4-43 16,-5-7-78-16,-9 1-189 16,-5 3-452-16</inkml:trace>
  <inkml:trace contextRef="#ctx0" brushRef="#br0" timeOffset="148565.94">9977 7227 1320 0,'0'0'372'0,"0"0"-283"15,0 0-32-15,0 0 14 16,0 0 3-16,95 1-30 0,-59-1-26 15,3-4-17 1,7 0-1-16,-10 0-143 0,-9 0-407 0</inkml:trace>
  <inkml:trace contextRef="#ctx0" brushRef="#br0" timeOffset="148784.06">10445 7109 1408 0,'0'0'508'0,"0"0"-440"15,0 0-55-15,0 0 0 16,0 0 10-16,0 0 2 16,0 0-7-16,99 27-17 0,-74-26-1 15,-3 1-38-15,-7 0-138 16,-3 1-120-16,-9-1-311 0</inkml:trace>
  <inkml:trace contextRef="#ctx0" brushRef="#br0" timeOffset="148948.57">10499 7328 1416 0,'0'0'490'0,"0"0"-439"16,0 0-29-16,0 0-11 15,0 0 11-15,91 0-2 16,-61-3-20-16,16-11-39 0,-9 5-318 16,0-5-704-16</inkml:trace>
  <inkml:trace contextRef="#ctx0" brushRef="#br0" timeOffset="149531.72">11054 7085 1356 0,'0'0'494'0,"0"0"-439"15,0 0 0-15,0 0-21 16,-35-90 33-16,31 62-23 0,-1-3-26 16,2 2-9-1,2 0-3-15,1 6-5 0,0 4 8 16,0 5-9-16,0 5 12 15,0 4-3-15,0 2-9 16,0 1 0-16,0 2-1 16,0 0-9-16,0 9 7 15,1 4 3-15,7 8 2 16,1 8-2-16,7 5 8 16,-2 6-7-16,5 8 7 15,-1 5-8-15,4 1 0 16,-1 3 0-16,-1-5 0 15,-2-2 0-15,-2-8 1 16,-6-5 5-16,-4-9-5 16,-1-5-1-16,-5-9 0 0,0-6 1 15,-2-3 0-15,-11-5-1 16,-6 0 0-16,-7 0-8 16,-2-6 8-16,1-1-1 15,0 0 0-15,3 1 1 16,2 1 1-16,7-1-1 15,3 4 1-15,5-1 0 16,5 2 5-16,2 1-5 16,0 0-1-16,3 0 1 15,11 0 8-15,5 0 7 16,6 0 2-16,2 0-9 16,7 0-3-16,-1-3-5 15,3-2-1-15,-3-1-5 0,4-5-109 16,-8-1-374-16,-7 3-564 15</inkml:trace>
  <inkml:trace contextRef="#ctx0" brushRef="#br0" timeOffset="149900.12">11427 7078 1512 0,'0'0'375'16,"0"0"-277"-16,0 0-73 0,-5-82-13 16,5 53 22-16,0 1 5 15,5 3-17-15,2 3-9 16,-1 5-4-16,-3 7-8 16,0 4 5-16,-3 3-6 15,0 3 0-15,0 0-1 16,3 7 0-16,2 10-5 15,2 10 6-15,3 11 1 16,7 21-1-16,10 25 2 16,-5-2-1-16,3-6-1 15,-8-14 1-15,-2-17 0 16,0-1-1-16,1-2 1 16,-2-12 0-16,-3-10-1 15,-3-9 0-15,-4-10 0 0,-4-1-147 16,0 0-705-16</inkml:trace>
  <inkml:trace contextRef="#ctx0" brushRef="#br0" timeOffset="151297.12">11595 7456 409 0,'0'0'254'15,"0"0"-99"-15,0 0 54 16,0 0-13-16,0 0 14 15,0 0-31-15,0 0-57 16,-22-3-34-16,22 2-9 0,0 1-28 16,0 0-17-16,0 0-24 15,6 0 5-15,10 4 28 16,3 4-6-16,4-3-15 16,4-1-11-16,1-3-4 15,-3 0-6-15,-2 2 5 16,-8-3-5-16,-5 0-1 15,-4 0 1-15,-6 3 0 16,0-1-1-16,-6 1-6 16,-10 0-5-16,-6 0-20 15,0 2 9-15,-1-2 13 16,2-2 8-16,4 1 1 16,4-1 0-16,4-1 0 0,3 2 1 15,4-2 4-15,1 0-5 16,1 0-9-16,0 4-199 15,0 0-314-15,1 1-546 0</inkml:trace>
  <inkml:trace contextRef="#ctx0" brushRef="#br0" timeOffset="156568.19">13457 6949 10 0,'0'0'1003'0,"0"0"-783"15,0 0-59-15,0 0-10 16,0 0 52-16,0 0-20 16,0 0-50-16,1-13-45 15,-1 1-35-15,0-3-19 16,0-5-6-16,0-3-13 16,0-1-14-16,0-1 2 15,-3-4 2-15,0 3-5 16,0 1 0-16,0 1 0 15,0 4 0-15,0 3-8 16,2 6 6-16,-1 4-4 16,1 5 0-16,1 0-6 0,0 2-19 15,0 0 0-15,0 0-4 16,0 8-6-16,0 9 28 16,0 11 13-16,1 8 1 15,7 12-1-15,2 10 1 16,3 4 0-16,3 5-1 15,0 0-1-15,-1-8 0 16,0-3 1-16,-5-12 0 16,-2-10 0-16,-4-7 0 15,-1-7 0-15,-3-9 9 16,0-2-7-16,0-6-2 16,0 0 1-16,-6-1 7 15,-6-2-1-15,-4 0-6 0,-1 0 0 16,-3-2 1-16,-4-7 4 15,3 2-6-15,0 0 0 16,3 1 2-16,3-1-1 16,6 3 5-16,0 1-5 15,3 0 0-15,3 1 6 16,2 1-1-16,-1 1-5 16,2 0 0-16,0 0-1 15,0 0 0-15,0-2-9 16,2 2-5-16,10-2 14 15,7 1 8-15,3 0-1 16,5-2 6-16,3 0 2 0,1 2 0 16,1 0-5-16,-6 1 0 15,-3 0-8 1,-4 0 4-16,-7 0-5 0,-3 0 5 16,-6 0-4-16,-1 0 15 15,-2 0 10-15,0 0-8 16,0 0-12-16,0 0-7 15,1 0-1-15,2 0-36 16,6 0-101-16,1 0-221 16,1-5-581-16</inkml:trace>
  <inkml:trace contextRef="#ctx0" brushRef="#br0" timeOffset="157544.57">13986 6924 763 0,'0'0'384'0,"0"0"-252"16,0 0-19-16,0 0 28 15,0 0 22-15,0 0-74 16,0 0-58-16,-71-15-15 16,56 15 9-16,-5 8 3 15,2 3 1-15,-1 5-13 16,1 1-7-16,3 1-8 0,0 0 0 16,6 0 5-16,5-2-5 15,4-2-1-15,0-5-5 16,0 1 3-16,12-4-11 15,6-2 13-15,4 0-1 16,3 0-5-16,-1-1 6 16,3 0 1-16,0 1 7 15,3 0-1-15,-2 3 6 16,0 3 12-16,-4 0 12 16,-4 1-10-16,-4 1 0 15,-7 2-2-15,-6 1 1 16,-3 0 7-16,0 5 5 15,-13-1 3-15,-10 1-17 0,-2-2-6 16,-3-3 10-16,-2-3-7 16,2-4 5-16,0-8-2 15,3 0-6-15,1 0-8 16,7-10-10-16,3 0-5 16,8 2-8-16,3 2-18 15,3 3-11-15,0-2-20 16,3-1-19-16,18-5-50 15,0 0-188-15,0-3-551 0</inkml:trace>
  <inkml:trace contextRef="#ctx0" brushRef="#br0" timeOffset="158310.6">14144 6738 1295 0,'0'0'257'0,"0"0"-178"0,0 0-37 15,0 0 38-15,0 0 28 16,0 0-42-16,0 0-31 16,-1 0-33-16,10 0 7 15,5 0 1-15,3 0 9 16,5 0 4-16,2 0-11 15,0 0-6-15,0 2-5 16,-3-2 0-16,-2 0 0 16,-5 2 0-16,-5 1 2 15,-4-1-2-15,-3 1-1 16,-2 4 6-16,0-2 0 16,-3 3-4-16,-10 1 4 0,-1 0-5 15,-4 2 8-15,-1 0-8 16,1 0-1-16,2 0 0 15,-1 1 0-15,4 0 0 16,1-2 1-16,4 2 0 16,4-4-1-16,0 1 0 15,4-1 0-15,0 0-1 16,0 1 1-16,0-1 0 16,7 0-1-16,0-2 1 15,1 0-5-15,1-1 5 16,1-5 0-16,-1 3-1 15,0-3-6-15,1 0-3 16,1 0 10-16,0-3 0 0,-1-3 6 16,-1 0-6-16,0 1 6 15,-2 2-5-15,-2-1 7 16,-1 4 1-16,1 0-1 16,-1 0 6-16,2 0 1 15,3 7 1-15,0-4-8 16,-1 2-8-16,2-2 0 15,-3-3-5-15,5 0-81 16,-2 0-249-16,-2 0-467 0</inkml:trace>
  <inkml:trace contextRef="#ctx0" brushRef="#br0" timeOffset="159639.68">14750 6866 1008 0,'0'0'301'0,"0"0"-195"16,0 0 42-16,0 0-2 16,0 0-50-16,0 0-46 15,0 0-12-15,-9-53-22 16,15 37-6-16,4 1-8 15,5-3-1-15,2 3-1 16,5 1 0-16,2 4-1 16,1 5-5-16,1 3 6 15,1 2-1-15,-1 2 1 0,0 11 0 16,-3 8 0 0,-3 8 2-16,-5 5 10 0,-8 5 13 15,-7 7 5-15,0 2-15 16,-18 4-6-16,-9-1-8 15,-4-1-1-15,-4-4 6 16,2-3-5-16,0-7 1 16,6-8-1-16,6-10 0 15,6-7 14-15,6-11 6 16,5 0-21-16,4-10-21 16,0-8-21-16,0-1 20 15,6-1 5-15,6 2 6 16,1 8 11-16,2 3-1 0,3 7 1 15,2 0 41 1,3 13 10-16,4 6 8 0,3 1-14 16,-2 1 16-16,0-3-20 15,1-3-19-15,-4-5-20 16,0-4-2-16,0-6-1 16,0 0-60-16,8-19-89 15,-5-2-221-15,-6-4-453 0</inkml:trace>
  <inkml:trace contextRef="#ctx0" brushRef="#br0" timeOffset="159983.71">15342 6961 1215 0,'0'0'253'16,"0"0"-108"-16,0 0-27 0,0 0-51 15,0 0-7-15,0 0-13 16,-94-12-26-16,81 25-13 15,2 2-6-15,2 2-2 16,5-2 1-16,4-1-1 16,0-2 1-16,6 0-1 15,13-5-10-15,5 3 4 16,6-2-11-16,2 1-14 16,1 0 18-16,-1 4 12 15,-4-3 1-15,-6 4 0 16,-7 0 6-16,-6 1 20 15,-9-1 9-15,0 1 19 0,-12 0 0 16,-11 4-26-16,-7-2-9 16,-2-3 3-16,1-2-8 15,3-9-14-15,-1-3-61 16,10-7-179-16,3-8-582 0</inkml:trace>
  <inkml:trace contextRef="#ctx0" brushRef="#br0" timeOffset="160345.6">15469 6750 1255 0,'0'0'175'0,"0"0"-130"15,0 0-14-15,0 0 24 16,82 0 89-16,-58 4-30 15,-2 1-38-15,-5 2-36 16,-4 1-12-16,-9 4 7 16,-4 2 34-16,0 4-41 15,-10 6-9-15,-11 3-9 16,-3 1 2-16,0-1-12 16,3-3 19-16,4-5 36 15,6-7-14-15,4-4-22 16,7-3-19-16,0-2-3 15,10-1-5-15,12-2 8 16,4 0 18-16,9 0-18 16,1 0-1-16,0 0-28 0,8-2-78 15,-12-6-176-15,-5 2-616 16</inkml:trace>
  <inkml:trace contextRef="#ctx0" brushRef="#br0" timeOffset="160891.29">16001 6834 1390 0,'0'0'190'0,"0"0"-57"16,0 0-44-16,0 0-13 0,0 0-7 15,-10-77-34-15,17 58-23 16,5 1-11-16,3 5 0 16,0 5 1-16,3 3-1 15,3 5-1-15,-2 0 0 16,5 16 9-16,1 6 13 16,1 9 4-16,-1 5 8 15,-2 3 16-15,-6 5-14 16,-4 2-17-16,-10 3 2 15,-3-1-10-15,-5 1-5 16,-15-1-5-16,-7-5-1 16,-4-4 0-16,0-5 0 0,-1-12 0 15,3-11-2-15,3-10 1 16,6-1-11-16,6-14-17 16,4-8-20-16,8-4 32 15,2 1 17-15,3 3 8 16,12 5 1-16,2 5 15 15,3 7 11-15,3 3 10 16,2 2 9-16,2 2 0 16,1 9-25-16,-1 1-17 15,3-3-11-15,-1 0-1 16,-1-4-31-16,-1-5-56 16,-1 0-42-16,-2 0-76 15,1-21-141-15,-5 1-288 16,-5 1-278-16</inkml:trace>
  <inkml:trace contextRef="#ctx0" brushRef="#br0" timeOffset="161349.63">16441 6994 606 0,'0'0'769'0,"0"0"-464"15,0 0-97-15,0 0-128 16,0 0-59-16,0 0 34 16,11 71 22-16,-1-24-14 15,6 7-10-15,1 8-19 16,2 1-16-16,-1-2-12 15,-1-3-5-15,-3-11 1 16,-3-5-1-16,-3-13 0 16,-4-9 1-16,0-9 4 15,-2-10 3-15,-2-1-8 0,0-15 24 16,-2-13-13-16,-8-8-10 16,1-13 5-16,-4-16-1 15,4 3-6-15,3-5 0 16,3 2 0-16,3 12-8 15,0 1-2-15,0 9 10 16,10 13-11-16,2 7 5 16,2 10 5-16,0 11-15 15,3 2 8-15,2 8 8 16,-2 14 31-16,-3 6 12 16,-3 7-8-16,-6 0-4 15,-5 2 1-15,0 0-7 0,-13-6-10 16,-6-1 0-16,0-4-8 15,-4-7-6-15,1-6-1 16,1-6-11-16,5-4-38 16,3-3-21-16,5 0-34 15,8-6-120-15,0-8-290 16,0 2-536-16</inkml:trace>
  <inkml:trace contextRef="#ctx0" brushRef="#br0" timeOffset="161570.09">16740 7124 880 0,'0'0'790'15,"0"0"-607"-15,0 0 25 16,0 0-99-16,0 0-3 0,76 104-14 16,-50-74-39-16,3 1-14 15,-1-5-21-15,0-5-9 16,-6-7-9-16,-5-4-20 15,-5-6-54-15,-5-4-52 16,-7 0-118-16,0-14-307 16,-2-1-474-16</inkml:trace>
  <inkml:trace contextRef="#ctx0" brushRef="#br0" timeOffset="161749.87">16898 7185 1073 0,'0'0'581'15,"0"0"-445"-15,0 0 11 0,-11 104-52 16,8-65 35-16,2 2-18 16,-2-4-36-16,1-7-44 15,-1-5-22-15,2-5-10 16,1-9-36-16,0-11-57 16,0 0-148-16,0-14-542 0</inkml:trace>
  <inkml:trace contextRef="#ctx0" brushRef="#br0" timeOffset="162154.57">16969 6631 887 0,'0'0'178'16,"0"0"55"-16,0 0-63 15,0 0 49-15,0 0-35 16,0 0-69-16,0 0-33 16,60 51-19-16,-60-31-14 15,0 1 1-15,0 2-15 16,-3 1-18-16,-6 0 0 0,-1 0 1 15,2-3 3 1,2-2 4-16,2-2-3 0,4-3 0 16,0-1-4-16,0-4 7 15,3-1 4-15,10-5 8 16,5 0-1-16,3-1-16 16,4-2-12-16,4 0-8 15,1-5-19-15,14-5-39 16,-7 1-105-16,-1 1-416 0</inkml:trace>
  <inkml:trace contextRef="#ctx0" brushRef="#br0" timeOffset="162906.81">17456 6970 1061 0,'0'0'393'16,"0"0"-229"-16,0 0-14 15,0 0-53-15,0 0 7 0,0 0-23 16,0 0-33 0,28 55 49-16,-6 4-31 0,6 20-14 15,-3 1-22-15,-5-8-15 16,-3-10-4-16,-8-17-10 16,1 2-1-16,-1 1 0 15,-3-12-44-15,-1-4-68 16,-4-13-144-16,-1-10-388 0</inkml:trace>
  <inkml:trace contextRef="#ctx0" brushRef="#br0" timeOffset="163207.6">17527 7013 582 0,'0'0'293'0,"0"0"-149"16,0 0 66-16,0 0-26 16,97-21 8-16,-71 29-8 15,0 15-34-15,-2 5-49 16,-6 6-35-16,-7 3-10 16,-8 1 14-16,-3 0-21 15,-8 0-24-15,-10-4-13 16,-3-5-5-16,-1-9 0 15,3-4-7-15,2-9-7 16,4-6-34-16,5-1-38 16,5-11-118-16,3-8-206 15,0 1-628-15</inkml:trace>
  <inkml:trace contextRef="#ctx0" brushRef="#br0" timeOffset="163549.87">17787 7185 684 0,'0'0'901'0,"0"0"-730"16,0 0 47-16,0 0-92 16,83 50-33-16,-56-33-41 15,0-2-27-15,1 0-7 16,-4-6-18-16,-3-1-7 16,-4-8-63-16,-6 0-43 15,-2 0-104-15,-6-11-100 0,-1-5-213 16,-2-2 189-16,0 0-65 15,0 0 139-15,0 3 267 16,-2 4 212-16,-1 7 195 16,2 4 115-16,-1 0-245 15,2 19-27-15,0 12-51 16,0 8-49-16,0 9-45 16,0 7-31-16,6 0-35 15,0-3-10-15,5-6-18 16,-4-7-11-16,1-15-6 15,3-17-46-15,-3-7-189 16,-2-4-478-16</inkml:trace>
  <inkml:trace contextRef="#ctx0" brushRef="#br0" timeOffset="163942.79">18164 6638 816 0,'0'0'324'0,"0"0"-185"15,0 0 61-15,0 0-36 16,93-6 11-16,-71 6-33 0,-1 6-50 15,-8 8-11 1,-4 5-4-16,-8 6 1 0,-1 7-29 16,-5 4-19-16,-12 3-18 15,-3 0-2-15,1-3 6 16,3-5 10-16,6-4 20 16,5-7-20-16,5-6-15 15,0-3-11-15,9-3 0 16,9-5-8-16,6-1 8 15,6-2-25-15,1-2-36 16,17-18-46-16,-11 4-85 16,-1-4-341-16</inkml:trace>
  <inkml:trace contextRef="#ctx0" brushRef="#br0" timeOffset="164535.4">18717 7035 1328 0,'0'0'228'15,"0"0"-164"-15,0 0 5 16,17 78 56-16,-1-34 44 16,-1 9-70-16,3 5-43 15,-3 5-29-15,0-3-14 16,-5-4-1-16,-1-6-12 16,0-7 0-16,-3-10-1 15,-3-10-42-15,0-8-96 16,-3-15-166-16,0-1-182 15,0-14-631-15</inkml:trace>
  <inkml:trace contextRef="#ctx0" brushRef="#br0" timeOffset="164829.63">18770 6978 894 0,'0'0'169'0,"0"0"-53"16,0 0 91-16,0 0 33 16,102 70-56-16,-76-41-64 15,-8 0-40-15,-3 1-7 16,-8-3-9-16,-7-2-11 16,0-1-24-16,-7-1-2 0,-13-4-12 15,1-2-3 1,-1-3-11-16,0-5 2 0,5-1-2 15,1-6-1-15,5-1-23 16,5-1-54-16,4 0-78 16,0-6-179-16,4-4-424 0</inkml:trace>
  <inkml:trace contextRef="#ctx0" brushRef="#br0" timeOffset="165218.54">19071 7140 912 0,'0'0'359'0,"0"0"-234"16,0 0-5-16,0 0 30 15,0 0 8-15,0 0-46 16,0 0-35-16,94 23-35 15,-81-12-19-15,-4 3 26 16,-3 1 7-16,-4 3-13 16,-2 6-18-16,0 2-6 15,-12 2-3-15,-6 1-8 16,0 0-7-16,0-5 0 16,5-2 1-16,2-8 4 0,7-4-2 15,4-5-4 1,0-1-7-16,1-3 6 0,14-1-7 15,2 0 7-15,3 0 0 16,3-2-6-16,-2-8-33 16,-3-1-59-16,-6-3-134 15,-4 0-297-15,-8 5-677 0</inkml:trace>
  <inkml:trace contextRef="#ctx0" brushRef="#br0" timeOffset="165415.84">19040 7321 423 0,'0'0'1258'15,"0"0"-1059"-15,0 0-72 0,0 0-43 16,0 0 20-16,0 0 1 16,113 0-53-16,-79 0-30 15,1 0-15-15,-5 0-7 16,-2 0-64-16,-6 0-101 15,-8 0-455-15</inkml:trace>
  <inkml:trace contextRef="#ctx0" brushRef="#br0" timeOffset="176352.74">19677 6855 191 0,'0'0'125'0,"0"0"-41"15,0 0-5-15,0 0-20 16,0 0-8-16,0 0-18 15,1 0 6-15,-1 0 17 16,0 0 19-16,0 0-24 16,0 0-12-16,0 0 20 15,0 0-3-15,0 0-6 16,0 0 9-16,0 0 2 16,0 0-3-16,0 0-6 15,0 0 1-15,0 0-6 16,0 0-1-16,0 0-4 0,0 0-7 15,3 0-7 1,0-2-8-16,3-1 6 0,-2-1 6 16,2 2-7-16,2-4-10 15,2 0-5-15,1-1 4 16,2-1-2-16,2-1-9 16,0 1-3-16,1 1 1 15,0 0 0-15,1 3-1 16,-3-1-1-16,1 5-11 15,-2 0 1-15,0 0 11 16,-1 0 1-16,2 0 8 16,-2 6-2-16,0-1 5 15,-1 3-2-15,0-1-3 0,1 4 3 16,-3-1-1 0,-2 1 1-16,-1 3 9 0,-3-2 6 15,-3 2-1-15,0 1-4 16,0 2 2-16,-4 1-13 15,-7 1-8-15,-2-1 7 16,0 1-7-16,-5-3 0 16,1 1 8-16,-2 0-9 15,-1-3 1-15,0-2-1 16,-1-2 0-16,4-3 6 16,1-3-5-16,4-1 0 15,2-3 0-15,4 0 1 16,0 0-2-16,3 0 0 15,-1-2-16-15,3-3-25 16,1-1 29-16,0-3 11 0,0 3 0 16,0-2-1-16,5-3-6 15,5 1 6-15,6 0 1 16,1-1 1-16,4 2 0 16,1-1 0-16,-1 3 1 15,4 0-1-15,2 4 0 16,0 0 0-16,0 3 2 15,0 0 12-15,-2 0-5 16,-2 11-8-16,-3 5 14 16,0 2 4-16,-4 4 7 15,-1 1 2-15,-4 4 10 16,-5 1-5-16,-2 2 3 0,-4 1-7 16,0-1-15-1,-3 3-4-15,-9-1-9 0,-7-2 11 16,-1-3-1-16,-5-2 3 15,-4-3 2-15,0-5-9 16,-1-3 17-16,0-6 2 16,0-2 19-16,3-6-23 15,2 0-3-15,1 0-1 16,5-7-12-16,1-5-5 16,4 3 8-16,3 0 0 15,3 2 2-15,5 3-10 16,0 1 5-16,3 1 1 15,0 2-1-15,0 0-6 16,0 0 0-16,0 0-13 16,0 0-20-16,0-1-41 0,3 1-33 15,16-3-59-15,-4 0-180 16,2-1-622-16</inkml:trace>
  <inkml:trace contextRef="#ctx0" brushRef="#br0" timeOffset="177195.14">20472 7033 67 0,'0'0'1021'16,"0"0"-794"-16,0 0-74 15,0 0-43-15,0 0 15 16,0 0-19-16,0 0-38 15,-29-20-22-15,17 18-13 16,-1 2-11-16,-5 0-11 16,0 0-4-16,0 6 2 0,-1 2-3 15,1 1-6 1,0 2 1-16,0 1 0 0,5 2 1 16,1-1-2-16,0-1 1 15,4 1-1-15,4-2 0 16,1-2 1-16,3-1-1 15,0-1 0-15,0-2-6 16,0-2 5-16,6-1 0 16,3 0 0-16,4-2 1 15,1 0-1-15,3 0 0 16,3 0 1-16,1 0 0 16,3 0 6-16,1-3-6 0,-1 2 1 15,1 1 8 1,1 0 11-16,-4 0-8 0,0 2-5 15,-4 7-1-15,2 2-5 16,-7 2 1-16,0-1 5 16,-4 4-6-16,-4-1 6 15,-2 3 14-15,-3-1-6 16,0 0 1-16,-3 3 4 16,-9-3-14-16,-6 2 5 15,-3-1 1-15,-3 0 7 16,-4-3 7-16,0-1 5 15,-4-4-4-15,2-3-2 16,2-5-9-16,1-2-8 16,2 0-7-16,1 0 6 15,5 0-5-15,-2-2 5 0,6-1 5 16,0-1-11-16,6 1 11 16,3 1-11-16,2 2 1 15,1 0-1-15,3 0 0 16,0 0-1-16,0 0-1 15,0 0-14-15,0-1-40 16,0-3-69-16,4 1-209 16,6-3-627-16</inkml:trace>
  <inkml:trace contextRef="#ctx0" brushRef="#br0" timeOffset="178281.37">20736 6746 836 0,'0'0'250'16,"0"0"-92"-16,0 0-45 15,0 0-30-15,0 0 49 16,0 0-11-16,0 0-40 16,-11-64-28-16,9 53-18 15,-1 0 8-15,2 1-13 16,-3 0-6-16,2 4-1 15,1-2 5-15,-1 3-6 0,2 3-12 16,0 2 6-16,-1-1-5 16,1 1-1-16,0 0-3 15,0 0 1-15,0 0-7 16,0 1-1-16,0 9 0 16,0 4 1-16,0 6 0 15,0 4 0-15,3 4 0 16,4 4-1-16,2 3 1 15,0-2 1-15,0 1 4 16,1-8-5-16,-4-1 0 16,0-5 13-16,-1-7-7 15,-2-5-6-15,-1-2 7 16,-2-5-1-16,2 0-1 16,-2-1 1-16,0 0 13 0,0 0 9 15,0 0 10-15,0 0-5 16,0 0-6-16,-2 0-2 15,-6 0-25-15,0 0-1 16,-1 0-1-16,-1 0 1 16,1 0-1-16,1 0-6 15,-2 0-3-15,4 0 4 16,0 0 4-16,2 0 2 16,1 1-1-16,1 2 0 15,1-3 0-15,1 0 0 16,0 0 1-16,0 0-1 15,0 0 0-15,0 0 0 0,0 0 0 16,0 0 1 0,0 0 0-16,0 0 0 0,0 0 0 15,0 0 0-15,0 0 0 16,3 3 0-16,4-2 0 16,5-1 0-16,3 0 8 15,3 0-7-15,1 0 5 16,4 0-6-16,0 0 1 15,-1-1 0-15,-2-2 2 16,-3 0-2-16,-5 3 8 16,-5 0-3-16,-4 0 6 15,-3 0 7-15,0 0 8 16,0 0 7-16,0 0-3 16,0 0-14-16,0-1-11 0,0 1-6 15,0 0-16-15,0 0-57 16,0 0-109-16,-4 7-528 0</inkml:trace>
  <inkml:trace contextRef="#ctx0" brushRef="#br0" timeOffset="179477.25">21617 7228 611 0,'0'0'730'0,"0"0"-612"16,0 0-69-16,0 0 14 15,0 0 13-15,0 0 29 16,0 0 4-16,41-1-27 15,-18-2-11-15,6-1-32 0,-1 2-16 16,0-1-14 0,1 0-7-16,-4-2-2 0,-3 2-69 15,1-6-171-15,-4 1-133 16,-5-2-416-16</inkml:trace>
  <inkml:trace contextRef="#ctx0" brushRef="#br0" timeOffset="179890.51">21964 7061 907 0,'0'0'299'16,"0"0"-225"-16,0 0-42 15,0 0 56-15,0 80 45 0,0-43-29 16,0 1-47-16,0-2 2 16,-4-9-19-16,1-4-12 15,2-12-16-15,-1-5-6 16,1-4 5-16,-1-2 4 15,-1-2 14-15,0-13-29 16,-3-7-14-16,2-4 8 16,-3-6-16-16,0-4 22 15,3 1 1-15,1 4 0 16,1 4 5-16,2 6 2 16,0 12-8-16,0 5-9 15,8 4-2-15,5 0 5 16,-1 11 6-16,3 5 29 0,3 2 3 15,-2 2-5 1,-2 0-4-16,-5 2 5 0,-2 0 1 16,-7 0-9-16,0 2 2 15,-6 0 2-15,-9-2-14 16,-2 1-2-16,0-4-8 16,1-4 0-16,-1-5-101 15,2-3-256-15,6-5-763 0</inkml:trace>
  <inkml:trace contextRef="#ctx0" brushRef="#br0" timeOffset="180288.78">22288 7198 1280 0,'0'0'203'15,"0"0"-152"-15,0 0-38 16,0 0 77-16,0 0 72 16,0 0-77-16,96 2-50 15,-74-15-17-15,-3-4-6 16,-5-1 2-16,-4-2-5 16,-5 1-7-16,-5-1-2 15,0 1-17-15,-5 4-21 16,-9 3 1-16,-4 3-1 15,1 6 3-15,-1 3-7 0,2 0-1 16,1 10 24-16,4 4 9 16,4 8 9-1,2 1 1-15,5 5 9 0,0-1 51 16,3-1 41-16,13-1-18 16,3-5-40-16,6-5-18 15,1-7-21-15,2-5-4 16,5-3-147-16,-8-13-150 15,-7-2-457-15</inkml:trace>
  <inkml:trace contextRef="#ctx0" brushRef="#br0" timeOffset="180491.74">22540 7003 1182 0,'0'0'206'16,"0"0"-145"-16,0 0 39 15,0 0 57-15,75 96 19 16,-45-71-93-16,1-3-36 16,0-3-27-16,-5-5-14 15,-6-3-6-15,-6-6-5 16,-5-5-91-16,-4 0-234 16,-5-2-435-16</inkml:trace>
  <inkml:trace contextRef="#ctx0" brushRef="#br0" timeOffset="180671.15">22672 7054 1136 0,'0'0'217'0,"0"0"-131"16,0 0-28-16,-65 90 57 16,45-59 35-16,0-2-65 15,4 0-50-15,3-6-25 16,5-5-10-16,7-7-12 15,1-5-170-15,0-6-460 0</inkml:trace>
  <inkml:trace contextRef="#ctx0" brushRef="#br0" timeOffset="181150.73">22834 6953 963 0,'0'0'350'16,"0"0"-250"-16,0 0-12 16,17 81 86-16,-10-43 26 15,1 7-75-15,3 4-61 16,1 3-33-16,3-2-18 16,-1-2-7-16,-4-7-5 15,0-8 1-15,-2-9-1 16,-5-7 1-16,-1-9-1 15,-2-3 0-15,0-5 12 16,0 0 2-16,-3-12-14 0,-8-9-1 16,-1-10 0-1,0-7 0-15,1-8 11 0,1-2-11 16,7-5-1-16,3 1-1 16,0 5 2-16,8 8-9 15,7 10 0-15,1 9 8 16,2 11 0-16,-3 9-9 15,1 0 10-15,-3 12 0 16,-2 10 28-16,-5 4 0 16,-4 4-7-16,-2 1-2 15,-2-2-4-15,-11 0-2 16,-2-5-4-16,-3-2-8 16,0-8 6-16,0-3-7 15,5-6-8-15,0-5-65 16,6-4-147-16,3-8-505 0</inkml:trace>
  <inkml:trace contextRef="#ctx0" brushRef="#br0" timeOffset="181992.99">23112 7120 1262 0,'0'0'239'0,"0"0"-159"16,0 0-9-16,0 0 59 15,0 0 31-15,0 0-58 16,0 0-43-16,55 48-34 16,-42-62-9-16,-1-6-17 15,-3-2-6-15,0-5-11 0,-8-1-11 16,-1 4-21-16,0 2 20 16,-3 3 19-16,-7 5 10 15,1 6 0-15,0 5 19 16,-1 3-1-16,-1 0-18 15,-1 14 0-15,-1 7-1 16,1 5 1-16,0 0 0 16,3 6 6-16,3-1 12 15,5-2 16-15,1-5-3 16,0-4-2-16,0-7-5 16,7-4-17-16,2-6-1 15,3-3 0-15,0 0-6 16,3-11 0-16,-3-6 0 0,2-7 0 15,-1-2-11 1,-4-1-6-16,0 2 5 0,-2 2 10 16,-1 8 2-16,-1 5-1 15,-1 8 0-15,1 2-14 16,0 7 15-16,1 15 3 16,0 4 34-16,2 6-24 15,1-1-5-15,3-5 6 16,0-6 43-16,2-6-38 15,-1-7-19-15,-2-6-2 16,-2-1-3-16,-1-2 5 16,-2-15 12-16,0-4-12 15,0-7-6-15,-2-2-3 16,-1 0-1-16,-1 4 9 0,1 4 0 16,0 5 1-16,0 9-1 15,0 5-9-15,2 3 1 16,0 0 3-16,2 3 6 15,1 10 0-15,4 1 6 16,-2 1 8-16,2 1 8 16,2-4-9-16,-4 1-12 15,1-7-1-15,-1 0 0 16,-4-6 0-16,-1 0-1 16,-2 0-6-16,0 0-1 15,-2 0 8-15,-1 0 1 16,2 0-1-16,-1 5 0 15,5 1-8-15,-2 4 8 0,4 3 2 16,-1 1 4-16,2 0-5 16,-1-1 0-16,-1-4-1 15,1-1-8-15,0-5-57 16,6-3-75-16,-3 0-224 16,0-6-470-16</inkml:trace>
  <inkml:trace contextRef="#ctx0" brushRef="#br0" timeOffset="182660.87">23893 6939 1092 0,'0'0'336'0,"0"0"-238"0,0 0-27 15,0 0 79-15,0 0 59 16,0 0-75-16,0 0-83 15,-9-8-32-15,-2 8-17 16,-2 0-2-16,0 0 0 16,-5 7 0-16,0 8-1 15,5 2 1-15,-2 7 0 16,6 0 0-16,4 3 0 16,5 0 1-16,0-3 0 15,0-5 0-15,10-5-1 16,6-4 0-16,0-10-33 15,4 0-18-15,0-12 2 16,-1-9-16-16,-3-7-39 0,-6-5-15 16,-4-3 51-16,-4-3 31 15,-2-2 29-15,0 2 8 16,-2 5 3-16,-4 10 25 16,2 6 84-16,1 12-21 15,1 6-47-15,2 10-22 16,0 18-14-16,0 11 36 15,0 4 21-15,0 6 4 16,5-2 9-16,4-4-19 16,4-7-28-16,2-10-15 15,3-9-7-15,0-7-9 16,3-9-8-16,-2-1-1 16,-2-13 3-16,-3-11-9 0,-3-6-17 15,-3-3-2-15,-1-4-9 16,-4 4 6-16,-2 7 8 15,1 7 18-15,-1 13 2 16,2 6-14-16,2 9 23 16,-1 18 0-16,3 7 37 15,3 2-12-15,-1 0 0 16,4-5 0-16,2-6-6 16,4-10 12-16,-2-5-25 15,0-10-6-15,-3 0-40 16,-2-33-22-16,-5 0-209 15,-4-3-367-15</inkml:trace>
  <inkml:trace contextRef="#ctx0" brushRef="#br0" timeOffset="182781.8">24187 6807 1433 0,'0'0'656'0,"0"0"-568"16,0 0-88-16,0 0-12 15,0 0-5-15,0 0-85 16,0 0-293-16,15 79-930 0</inkml:trace>
  <inkml:trace contextRef="#ctx0" brushRef="#br0" timeOffset="183494.1">24485 6895 1716 0,'0'0'206'0,"0"0"-156"0,0 0-37 15,0 0 40-15,-80 58 38 16,62-25-28-16,5 4-29 16,5 1-13-16,6-3 3 15,2-4-13-15,0-6-11 16,8-11-10-16,6-6-11 16,2-8-19-16,-1-1-1 15,4-20-9-15,-4-8-39 16,2-9-1-16,-5-5 2 15,-2-4 3-15,-6-3 52 16,-1 0 33-16,-3 1 18 16,0 8 18-16,0 10-1 0,0 14 22 15,0 14-1-15,0 3-21 16,0 26 11-16,0 14 0 16,0 8 10-16,0 3-1 15,0-3-10-15,6-6 1 16,6-9-21-16,2-8-16 15,3-13-9-15,5-6-7 16,1-6 6-16,4-6-9 16,0-14 4-16,-2-6-10 15,-2-5-14-15,-1-1 18 16,-3 6 12-16,-3 4-2 16,-3 11-7-16,-3 9-8 15,-2 2-2-15,-1 22 15 0,1 6 4 16,-2 5 6-1,3-2-5-15,2-6 10 0,5-3 0 16,3-10-9-16,-1-6-2 16,1-6 2-16,0 0-2 15,-3-10 0-15,-5-11 0 16,-5-3-6-16,-4-1-8 16,-2-1-6-16,-6 3-19 15,-15 6-3-15,-3 8-31 16,-4 9-40-16,0 0 62 15,1 17 42-15,6 10 9 16,4 0 52-16,13 2 49 16,4-3-13-16,10-6 3 15,20-4-48-15,10-8-21 16,5-8-22-16,12 0-24 0,-11-13-103 16,-13 0-445-16</inkml:trace>
  <inkml:trace contextRef="#ctx0" brushRef="#br0" timeOffset="185970">13712 7935 1196 0,'0'0'192'0,"0"0"-110"15,0 0 34-15,0 0-23 16,-17-85 30-16,13 64-21 16,-2-1-9-16,0 1-48 15,0 1-29-15,2 3-9 16,-1 0 1-16,2 6-7 16,1 3 9-16,1 3-2 15,1 4-8-15,-2 1-5 16,2 0 3-16,0 0-14 15,0 1 15-15,0 12-5 16,0 6 6-16,0 7 0 16,8 7 1-16,4 4-1 15,-2 2 1-15,2 3 5 0,0 2-5 16,-1-2-1-16,-2 0 0 16,-2-6 1-16,-3-3-1 15,-1-7 1-15,-1-5-1 16,-2-5 1-16,0-5-1 15,0-3 0-15,0-3 0 16,0 0-43-16,-5-4 19 16,-5-1 9-16,0 0 6 15,-4 0-2-15,-1 0 0 16,0 0 10-16,-1-4 0 16,2-2 1-16,1 0 0 15,3 1 1-15,2 1-1 0,1 0 0 16,4 2 1-1,0 0 0-15,3 2 5 0,0-1-5 16,0 1 5-16,0 0-6 16,0 0-10-16,0 0-3 15,7 0 13-15,8 0 24 16,6 0 9-16,2 0 4 16,3 0-4-16,3 0 0 15,-1 0 4-15,0 0-6 16,-4 0-5-16,-4 0-8 15,-4 0-12-15,-5 3-6 16,-1-2-1-16,-4 1-1 16,-2 1 2-16,2-3-9 15,9 0-82-15,0 0-207 16,0-8-276-16</inkml:trace>
  <inkml:trace contextRef="#ctx0" brushRef="#br0" timeOffset="186525.94">14153 7923 690 0,'0'0'256'15,"0"0"-42"-15,0 0-68 0,0 0-31 16,0 0 27-16,0 0-47 16,0 0-15-16,-70 8-36 15,54 0-27-15,2 2-6 16,2-1-4-16,2 0 0 16,2-1 0-16,4-2-6 15,2-1-1-15,1-2 0 16,1 0-1-16,0-1-25 15,0-1-9-15,4 2 26 16,7-2 9-16,2 3-1 16,2-1 1-16,3 2 0 15,3 2 6-15,1 1 1 0,4 1 7 16,-4 2 9 0,-2 0 8-16,-3 2-8 0,-4-1-2 15,-5 1-1-15,-5 2 17 16,-3-3 5-16,0 2-1 15,-10-1-4-15,-4-2-11 16,-5-1-10-16,-1-3-4 16,-2-2 3-16,0-5-2 15,5 0 3-15,1 0 2 16,4 0-10-16,2 0-8 16,5-6-8-16,4 0-38 15,1-3-87-15,0-8-118 16,1 4-121-16,8-3-567 0</inkml:trace>
  <inkml:trace contextRef="#ctx0" brushRef="#br0" timeOffset="187052.84">14286 7783 546 0,'0'0'591'16,"0"0"-484"-16,0 0 18 15,0 0-63-15,0 0 1 16,0 0 21-16,0 0-23 16,-7 0-42-16,7 0-9 0,8 0 6 15,3 0 24-15,5 0 1 16,2 0-12-16,1 3-7 15,1-1-12-15,-2 0-1 16,-2-2-3-16,-5 2-5 16,-5-1 5-16,-3 1-6 15,-3 0 10-15,0 4 3 16,-2 2 2-16,-8 5-8 16,-5-1-5-16,1 5-1 15,-2-2 10-15,1-1 5 16,6 1 6-16,-1-1-3 15,4-3-3-15,1-1 3 16,4 0 0-16,1-3-3 0,0 0-7 16,0-2 4-1,0-1-1-15,0 1 4 0,6-3 18 16,0 1 13-16,1-1-3 16,5-2-3-16,-1 0-4 15,3 0-17-15,0-5-14 16,4-6-6-16,-2 2-12 15,8-3-114-15,-5 4-154 16,-2 1-615-16</inkml:trace>
  <inkml:trace contextRef="#ctx0" brushRef="#br0" timeOffset="187689.97">14838 7940 1033 0,'0'0'372'15,"0"0"-251"-15,0 0-6 16,0 0-77-16,0 0-18 16,0 0 19-16,0 0-20 0,-26-61-13 15,39 47-6-15,6-1 0 16,3 4-13-16,3 1 13 16,3 1-1-16,1 5-8 15,3 4 8-15,-2 0 0 16,-1 3 1-16,-5 11 0 15,-2 9 19-15,-8 4 39 16,-5 6-12-16,-9 4-4 16,0 4-2-16,-13 4-17 15,-9-2 8-15,-5 1-16 16,-1-5 3-16,0-8 6 16,4-8-6-16,5-9 1 15,4-7 0-15,4-7 3 0,4 0-22 16,4-14-7-1,0-5-16-15,3-1 13 0,0 1 1 16,8 0 9-16,5 5 1 16,0 3-1-16,4 4 1 15,-1 4 21-15,5 3 8 16,3 0 2-16,1 0 2 16,-1 6 3-16,3 2-21 15,0 0-7-15,-3-1-7 16,-1-1-2-16,-3-4-5 15,1-2-31-15,-4 0-46 16,8 0-132-16,-5-11-265 0,0 2-406 16</inkml:trace>
  <inkml:trace contextRef="#ctx0" brushRef="#br0" timeOffset="188080.16">15488 7936 1476 0,'0'0'302'0,"0"0"-141"16,0 0-83-16,0 0-30 16,0 0-1-16,0 0-12 15,-86 6-17-15,66 5-9 16,1 1-9-16,2 1 1 16,3 0 0-16,4-1-1 15,4-3 0-15,6-1-1 16,0-2-24-16,6 0-6 0,14-1 20 15,7 1 11-15,4 0-1 16,6 1 1-16,-1 0 1 16,-2 1 0-16,-5 2 5 15,-5 2 10-15,-9-4 8 16,-6 2 5-16,-8-1 8 16,-1 0 6-16,-4 2 20 15,-14 2-26-15,-6-1-17 16,-4-1-7-16,-1-2 3 15,4-4-10-15,5-4-6 16,3-1-26-16,7 0-45 16,7-17-71-16,3-3-239 15,0-2-727-15</inkml:trace>
  <inkml:trace contextRef="#ctx0" brushRef="#br0" timeOffset="188418.81">15637 7804 1478 0,'0'0'189'0,"0"0"-132"15,0 0-39-15,0 0 15 16,0 0 67-16,0 0 0 16,85 0-33-16,-73 7-35 15,-1 2-16-15,-7 2-1 16,-4 5 45-16,0 4-21 15,-4 3-23-15,-11 3-7 16,0 1-2-16,-1-3 1 0,3-2 17 16,3-5-2-16,7-3-2 15,3-5-8-15,0-2-5 16,5 0 2-16,13-3 30 16,5-2-13-16,6-2-24 15,0 0-3-15,4 0-15 16,-3 0-47-16,6-6-101 15,-8 0-315-15,-4 1-617 0</inkml:trace>
  <inkml:trace contextRef="#ctx0" brushRef="#br0" timeOffset="189011.84">16240 8026 1298 0,'0'0'254'15,"0"0"-182"-15,0 0-45 16,0 0 1-16,0 0 36 16,0 0-36-16,-58-81-6 15,58 64-13-15,1 0-9 16,12 0-6-16,4 2 5 15,2 3 1-15,4 2-16 0,1 3-12 16,1 7 6-16,0 0 15 16,-1 0 5-16,-1 15 2 15,-1 3 1-15,-1 2 11 16,-3 5 33-16,-2-1 28 16,-5 2 79-16,-6 2-79 15,-5 1-28-15,0 1-17 16,-11 5-14-16,-10-2 3 15,-3-1 3-15,-6 0-5 16,0-5-3-16,2-8 1 16,3-5 11-16,4-6-14 15,7-8-1-15,4 0-1 16,7-11-8-16,3-7-10 0,0-2-5 16,3 0 8-16,12 0 1 15,-2 4-4-15,4 5 9 16,0 3 1-16,0 6 1 15,2 2 12-15,-1 0 12 16,5 4 12-16,-1 7-3 16,2 3-13-16,-3-3-8 15,1 0-5-15,2-4-8 16,0-3-2-16,0-4-44 16,3 0-31-16,5-15-103 15,-5-3-209-15,-5-2-478 0</inkml:trace>
  <inkml:trace contextRef="#ctx0" brushRef="#br0" timeOffset="189537.29">16714 7940 1219 0,'0'0'313'0,"0"0"-86"16,0 0-126-16,0 0-60 16,0 0-28-16,0 0 23 15,0 0 24-15,8 63-8 16,4-20-6-16,2 11 10 15,5 14 1-15,4 18-5 16,0-7-22-16,-5-9-20 16,-2-14-8-16,-5-16 5 15,0 1-7-15,0-2 2 16,-5-9-1-16,-2-10 7 16,-2-9-7-16,-2-7 11 0,0-4 10 15,0 0 14-15,-5-14-18 16,-7-9-12-16,-1-8-5 15,-2-8-1-15,-1-8 9 16,-2-7-7-16,0-6-1 16,4-3 4-16,1 0-5 15,7 4-7-15,5 6 1 16,1 8-6-16,0 6-3 16,10 10 8-16,5 7 5 15,0 5-4-15,1 6 0 16,2 8-3-16,-3 3 3 15,4 0 5-15,-2 11-10 16,2 9 11-16,-4 3 12 16,-5 4 0-16,-5 1 3 0,-5 2 1 15,-2-1 0-15,-14-1 3 16,-3-6-11-16,-5-2-2 16,2-7-6-16,-1-7 0 15,7-6-11-15,1 0-46 16,9-10-29-16,1-6-131 15,5-5-374-15</inkml:trace>
  <inkml:trace contextRef="#ctx0" brushRef="#br0" timeOffset="189928.17">16989 7872 1335 0,'0'0'191'0,"0"0"-77"16,0 0-72-16,0 0 91 16,0 0 12-16,0 0-78 15,0 0-60-15,0 18 4 16,0 7-1-16,0 5 8 16,6 2 26-16,3 0-18 15,4-1-2-15,0-6-12 16,5-3-5-16,2-9-5 15,1-9 9-15,-1-4-5 16,0 0 11-16,-2-6-9 16,-3-10 24-16,-3-3 13 0,-6-1-22 15,-6 0-3-15,0 3 3 16,-3 2 14-16,-12 6 24 16,-2 6-7-16,-4 3-26 15,1 10-22-15,-1 9-6 16,1 5-28-16,5 5-33 15,7 10-32-15,5-7-60 16,3-6-371-16</inkml:trace>
  <inkml:trace contextRef="#ctx0" brushRef="#br0" timeOffset="190723.96">17529 7931 1185 0,'0'0'184'16,"0"0"-121"-16,0 0 1 16,0 0 59-16,0 0 57 15,92-75-91-15,-63 59-36 16,2 3-11-16,0 6 8 16,-2 4-5-16,-1 3-15 15,-6 4-8-15,-4 14-9 16,-7 3 23-16,-8 5 8 0,-3 3-10 15,-2 1-18-15,-16-3 3 16,0-1-8-16,-1-4-10 16,1-6 10-16,3-5 0 15,4-5 3-15,4-5-7 16,1-1-2-16,5 0-5 16,1-5-24-16,0-7-1 15,3-2-6-15,11 0 7 16,6 1 5-16,4 6-2 15,6 1 20-15,7 6 1 16,2 0 1-16,-2 13 11 16,-3 4 15-16,-8 2 7 15,-7 5 13-15,-12 1 9 0,-7 1-14 16,0 2-8-16,-10-3-1 16,-11 1 1-16,-4-6-10 15,-2-3-8-15,-3-8-6 16,2-3-2-16,0-6-2 15,5 0-6-15,4-2-9 16,7-6-15-16,3-2-25 16,7 0-25-16,2 1-34 15,15-3-59-15,6 2-217 16,3 1-600-16</inkml:trace>
  <inkml:trace contextRef="#ctx0" brushRef="#br0" timeOffset="191165.76">18343 8003 1020 0,'0'0'664'16,"0"0"-473"-16,0 0-14 16,0 0-81-16,0 0-3 15,0 0-34-15,0 0-22 16,-82-29-22-16,58 29-14 15,0 4 0-15,-1 7 0 16,4 3 0-16,3 1-1 16,5-2 1-16,4-4-1 15,6 0 0-15,3-5-12 16,0-1-22-16,12-2 4 16,10 3-1-16,6-2 12 0,5 3 18 15,2 1 1-15,-1 4 0 16,0 1 1-16,-7 4 6 15,-5-1 26-15,-5 2-1 16,-8 1 14-16,-9 0 12 16,0 0 0-16,-5 2-2 15,-12-3-10-15,-3-2-17 16,-7-2-13-16,0-4-3 16,0-6-4-16,5-2-9 15,6 0-30-15,4 0-25 16,9-5-30-16,3-12-53 15,10 3-73-15,5-1-410 0</inkml:trace>
  <inkml:trace contextRef="#ctx0" brushRef="#br0" timeOffset="191481.73">18631 7935 1348 0,'0'0'597'15,"0"0"-430"-15,0 0-56 16,0 0-79-16,-21-82-3 16,13 56-4-16,2-4-12 15,1 4-7-15,2 4-5 16,1 8-1-16,1 6 5 0,1 8-5 16,0 5 0-1,0 17 6-15,0 14 28 0,7 5 7 16,3 6 11-16,0 0-7 15,-1-5 1-15,-1-6 2 16,-2-8-14-16,-1-9-15 16,-1-6-12-16,-2-6-7 15,-1-4-37-15,3-3-85 16,-3-3-148-16,3-6-1518 0</inkml:trace>
  <inkml:trace contextRef="#ctx0" brushRef="#br0" timeOffset="192270.47">20603 7986 1197 0,'0'0'242'15,"0"0"-149"-15,0 0 48 16,0 0-11-16,89-22 15 15,-48 14-59-15,4-1-36 16,4-1-20-16,1 1-8 0,-5 1-12 16,-7 3-4-16,-9-2-5 15,-9 4-1-15,-11 0-1 16,-4 0 1-16,-5 3 9 16,0 0 14-16,0 0 27 15,0 6-19-15,0 11-31 16,0 8 0-16,0 5 1 15,0 1 0-15,0-3 0 16,2-6 0-16,-1-5 0 16,-1-4 1-16,0-6 4 15,0-5-6-15,0-2 10 16,-3-2-10-16,-5-12 0 16,-1-6-25-16,-1-9 4 15,6-3-7-15,4 1-13 16,0-1-37-16,0 6-4 0,12 9 45 15,6 6 25-15,3 11 12 16,6 0 10-16,0 12 51 16,1 8 24-16,-3 2-13 15,-7 2 4-15,-8-2 2 16,-7 1-14-16,-3 0-21 16,-6-3-19-16,-8-2-24 15,-3 0-14-15,2-3-134 16,8-8-346-16</inkml:trace>
  <inkml:trace contextRef="#ctx0" brushRef="#br0" timeOffset="193414.84">22071 7978 1046 0,'0'0'404'16,"0"0"-290"-16,0 0-77 16,0 0 7-16,0 0 52 15,-81 25 11-15,74-8-62 16,2 6-17-16,4 4 7 0,1 4 18 16,0 0 0-16,10-2-22 15,9-3-15-15,4-5-10 16,3-8-5-16,0-8 5 15,2-5-6-15,-1-8-12 16,0-14-16-16,-5-6-10 16,-5-7-17-16,-4-1-17 15,-4 0 7-15,-4 4 29 16,-4 6 18-16,-1 6 4 16,0 12 14-16,0 8 0 15,0 3-27-15,0 18 20 0,2 8 7 16,6 4 0-1,5 1 7-15,4-1 2 0,4-8 7 16,5-8 12 0,2-9 5-16,-1-8-15 0,-2 0-18 15,-7-13-5-15,-3-9 4 16,-9-4-37-16,-6-4-29 16,-1 0-7-16,-19 2-1 15,-2 2 23-15,-8 6 52 16,-2 7 4-16,3 5 81 15,0 8 17-15,4 0-41 16,7 0-39-16,6 10-22 16,6 0 0-16,6-1-1 15,0-2 0-15,5-2 1 16,8-5 0-16,6 0-6 0,4 0 6 16,2-5 9-16,2-4-2 15,2 3-6-15,0 5 52 16,0 1 33-16,-1 4-4 15,-1 16-11-15,-2 6 8 16,-3 7-15-16,-5 2-38 16,-4-2 0-16,-5-1-3 15,-2-7-8-15,-2-5-8 16,-2-7-6-16,-1-8-1 16,1-5 1-16,-1 0-1 15,3-5-36-15,3-14 4 16,-1-8-38-16,3-2-31 0,4-4-90 15,-1 5-37-15,3 5 105 16,-3 9 84-16,0 9 39 16,0 5 16-16,-2 5 114 15,-1 15 45-15,0 5-28 16,-2 2-61-16,1 0-29 16,2-3-14-16,4-4 0 15,1-7-40-15,6-6-3 16,12-7-69-16,-4-2-156 15,-2-10-334-15</inkml:trace>
  <inkml:trace contextRef="#ctx0" brushRef="#br0" timeOffset="194349.77">23010 7982 1661 0,'0'0'252'0,"0"0"-153"16,0 0-48-16,0 0 12 0,0 0 5 15,-92 4-46-15,71 16-13 16,4 6-9-16,4 5 6 16,6 1 8-16,5 4 5 15,2-4-6-15,6-4 12 16,12-5-17-16,6-8-8 16,3-8-9-16,3-7-15 15,-2 0-16-15,0-15-4 16,-5-10-9-16,-6-8-33 15,-5-4-7-15,-7-2 39 16,-5-3 29-16,0-3 9 0,0 3 15 16,-6 3 1-16,-3 7 7 15,2 9 1-15,2 12 12 16,4 11-9-16,1 3-9 16,0 23-2-16,0 11 24 15,0 8 10-15,4 6 20 16,6-1 28-16,2-1-4 15,5-9-16-15,1-6-35 16,7-9-14-16,3-9-7 16,2-10 12-16,2-6-12 15,-4-3-6-15,-4-18-11 16,-6-8-1-16,-4-5-5 0,-6-4-13 16,-5-1 12-1,-3 4 9-15,0 5-1 0,0 7-19 16,0 12 14-16,-1 8 14 15,-1 3-14-15,2 12 9 16,0 13 6-16,0 8 9 16,0 6 33-16,0-2 4 15,5-1-12-15,5-5-9 16,2-7-14-16,0-7-4 16,1-7 2-16,-1-5-8 15,0-5 8-15,-2-3 0 16,1-16-9-16,1-7-6 15,0-7-2-15,3-2-11 16,-3 1-6-16,0 3 7 16,2 6 3-16,-1 13 2 0,0 7 4 15,-3 5-3-15,1 16 12 16,-1 11 23-16,-2 10 24 16,-1-3-26-16,1 0 13 15,0-6-2-15,1-6-2 16,1-9-12-16,-2-7-17 15,0-6 1-15,-2 0 18 16,0-8-3-16,0-13-11 16,3-8-6-16,-2-5-6 15,-1-4-3-15,0 1 1 16,3 3 1-16,-3 6 7 16,-2 8 0-16,1 12-1 15,0 8-17-15,-2 6 18 0,2 19 7 16,0 9 24-1,-1 4-8-15,4-5-4 0,1-4-3 16,3-8-7-16,3-6-9 16,2-9-19-16,3-6-53 15,7-8-65-15,-3-10-151 16,-4-5-576-16</inkml:trace>
  <inkml:trace contextRef="#ctx0" brushRef="#br0" timeOffset="194674.18">23964 7937 522 0,'0'0'1337'16,"0"0"-1099"-16,0 0-95 0,0 0-103 16,0 0-29-1,0 0 4-15,0 0-13 0,-74 24-2 16,67-10 1-16,4 0-2 16,3 0 1-16,0-4-25 15,9 0 0-15,8-1 15 16,3 4 9-16,4-2-1 15,1 1 2-15,-1 1 1 16,-4 1 0-16,-6 1 17 16,-5-1 13-16,-7 1 28 15,-2-3 0-15,-3 2 14 16,-13-3-30-16,-6-2-26 16,-1-4-12-16,0-2-5 15,5-3-24-15,4 0-28 16,6 0-45-16,7 0-20 0,1-11-105 15,1-1-281-15,10-1-469 16</inkml:trace>
  <inkml:trace contextRef="#ctx0" brushRef="#br0" timeOffset="194974.13">24114 8095 1086 0,'0'0'519'15,"0"0"-409"-15,0 0 33 16,0 0-20-16,0 0-16 15,82 76-54-15,-63-74-30 16,1-2-6-16,-1-3 8 16,-3-13-9-16,-5-5-16 15,-5-2-2-15,-6-5-5 0,0 2 6 16,-11-1-9-16,-8 4 8 16,-1 6 2-16,-2 6 36 15,0 7-14-15,1 4-15 16,5 4-7-16,-1 12 2 15,8 3-2-15,3 4 0 16,6-2-6-16,0 0-22 16,5-2-62-16,10-5-34 15,16-3-172-15,-4-4-223 16,-2-5-198-16</inkml:trace>
  <inkml:trace contextRef="#ctx0" brushRef="#br0" timeOffset="195656.55">24427 7991 1245 0,'0'0'520'16,"0"0"-295"-16,0 0-60 0,0 0-72 16,0 0-24-16,0 0-41 15,0 0-20-15,-16-24-7 16,7 52 7-16,3 5-6 16,3 0 5-16,3 1-6 15,0-7 7-15,1-6-8 16,13-7-15-16,2-8 5 15,4-6-14-15,0-2-4 16,1-18-3-16,-1-4 22 16,-1-9 9-16,-4-5-1 15,-2-2 1-15,-5-8 0 16,-3-2 9-16,-4 0 0 0,-1-1 6 16,0 9 4-16,0 9 3 15,-4 14 3-15,-1 17-23 16,3 4-1-16,1 27-1 15,1 14 7-15,0 8 7 16,0 2 12-16,0 0-3 16,5-9 2-16,7-7-13 15,5-7 0-15,4-12-12 16,0-8 0-16,5-9 0 16,-1-1-10-16,2-11-21 15,-4-9 13-15,-1-2-21 16,-2 1-4-16,-3 4 21 15,-5 8-24-15,-3 9-26 0,-2 4 10 16,-3 16 62 0,2 6 1-16,4 0 30 0,1 0 2 15,1-6-4-15,2-6-2 16,2-8-15-16,-2-6 7 16,0 0-13-16,-1-10 16 15,-2-9-7-15,-5-5-8 16,-6-1 2-16,0-3-8 15,-7 2 19-15,-16 4-7 16,-5 6-13-16,-3 9-17 16,-1 7-6-16,4 2 8 15,9 16 14-15,8 4 1 16,10-2 12-16,1 2 17 16,10-4 8-16,14-4-22 15,4-4-15-15,2-2-27 0,6-1-37 16,-8 0-85-16,-7-4-462 15</inkml:trace>
  <inkml:trace contextRef="#ctx0" brushRef="#br0" timeOffset="196483.84">20788 9128 677 0,'0'0'363'15,"0"0"-200"-15,0 0-2 16,0 0-26-16,0 0 24 16,0 0-21-16,0 0-43 15,106 0-11-15,-68 0-4 16,6 0-21-16,-1 0 3 0,2 0-35 15,-6 0-17-15,-5 0-10 16,-4-4 0-16,-5-1 0 16,-4 3-47-16,-5-2-53 15,1 1-88-15,-5-5-115 16,-4 3-260-16,-3-2-86 0</inkml:trace>
  <inkml:trace contextRef="#ctx0" brushRef="#br0" timeOffset="196948.65">21272 8987 854 0,'0'0'282'0,"0"0"-98"0,0 0-67 15,0 0-60-15,0 0 61 16,0 0 39-16,0 0-55 16,20 86-46-16,-13-53-18 15,-1-2-14-15,0-3-14 16,-1-5-3-16,-1-8-5 15,-2-7 4-15,-2-4-5 16,0-4 17-16,0 0 9 16,0-8-27-16,-2-9-6 15,-4-5 6-15,-1-3 0 16,-1-7 6-16,0 0-5 16,0-4-1-16,0 4 1 15,2 2 0-15,-1 3 1 16,4 9-1-16,2 7 1 0,1 6-2 15,0 5-18-15,0 0-21 16,4 12 25-16,9 8 13 16,6 2 1-16,3 4 0 15,0 0 1-15,0 1 1 16,-5-5-1-16,-4-1 2 16,-7-3 3-16,-6 0 20 15,0-2 9-15,-6 0-8 16,-10-3-7-16,-5 0-12 15,2-2-8-15,-1-5 0 16,7-2-31-16,4-4-61 16,5 0-265-16,4 0-899 0</inkml:trace>
  <inkml:trace contextRef="#ctx0" brushRef="#br0" timeOffset="198014.15">21944 9165 827 0,'0'0'538'0,"0"0"-462"16,0 0 5-16,0 0-21 16,0 0 82-16,45-85-61 15,-35 48-58-15,-3-3-23 16,-2-6-3-16,-5-1-4 16,0-3-15-16,0 1-19 15,-11 6 17-15,0 4 24 16,0 9 8-16,2 10-2 0,3 9 10 15,0 7 3 1,6 4 0-16,0 5-19 0,0 19-8 16,0 9 8-16,10 11 0 15,3 10 7-15,-1 3-5 16,1 2-1-16,-1-1 7 16,-2-7-7-16,-4-7-1 15,-1-9 2-15,-2-11 0 16,-2-8-2-16,-1-8 1 15,0-8 0-15,0 0 17 16,0-4-18-16,0-13-29 16,0-4 10-16,0-4-1 15,0-4-30-15,9 2-69 16,6 2-12-16,0 4 49 16,4 8 55-16,2 8 20 0,-1 5 7 15,1 0 20 1,1 6 13-16,-6 11 2 0,-1 3 7 15,-7 1-16-15,-7 2 40 16,-1-2-27-16,-6 0-21 16,-12-1-18-16,-4-4-8 15,-4-6-29-15,1-6 10 16,1-4 6-16,6 0 3 16,2-11-14-16,7-6-51 15,6-4 47-15,3 1 11 0,0 6 23 16,7 1 2-1,10 6 12-15,2 5 17 0,4 2 52 16,2 2 42-16,3 9 29 16,0 3-50-16,3 0-39 15,-1-1-39-15,-1-2 1 16,1-5-11-16,-3-5-5 16,0-1-9-16,3-7-45 15,-8-8-196-15,-7-4-314 0</inkml:trace>
  <inkml:trace contextRef="#ctx0" brushRef="#br0" timeOffset="198241.12">22473 8893 1061 0,'0'0'308'0,"0"0"-223"0,0 0-59 16,0 0-19-16,0 0 6 15,0 0-3-15,0 0-8 16,-18 20-1-16,18-18 8 16,-1 1-9-16,1-1-1 15,-2 1-43-15,1-1-57 16,1 3-92-16,0-3-109 16,0 1 0-16</inkml:trace>
  <inkml:trace contextRef="#ctx0" brushRef="#br0" timeOffset="198646.16">22431 9056 500 0,'0'0'179'16,"0"0"-95"-16,0 0 94 15,0 0-12-15,0 0 6 16,0 0-66-16,0 0-23 16,87-20-15-16,-81 6-13 15,-5 0-1-15,-1-1 10 16,0 0-13-16,-1 1-13 16,-10 0-11-16,-3 1-13 0,-1 6 2 15,-5 2 5-15,1 5-15 16,-1 0-5-16,3 7-1 15,2 11-1-15,1 6-1 16,10 5 1-16,4 0 1 16,0 1 16-16,6-2 30 15,12-4 21-15,4-4-7 16,4-6-17-16,2-5-21 16,0-6-22-16,2-3-42 15,1-6-106-15,-5-8-202 16,-9-3-639-16</inkml:trace>
  <inkml:trace contextRef="#ctx0" brushRef="#br0" timeOffset="199014.04">22655 8983 743 0,'0'0'717'0,"0"0"-624"16,0 0-64-16,0 0-7 15,0 0 157-15,10 79-34 16,-2-49-77-16,3-3-29 15,0 2-14-15,0-6-3 16,-2-5-7-16,-4-6-1 16,-1-5-8-16,-4-5 0 15,0-2 7-15,0 0-4 16,0-9-9-16,-6-8-6 16,0-7-3-16,0-4 8 15,1-3-1-15,5 0 2 16,0 1 0-16,0 2 0 0,3 5 7 15,7 4-7-15,1 6-9 16,0 5 9-16,-1 6-1 16,0 2 1-16,1 0 10 15,-2 0 5-15,1 5-1 16,-1 4-8-16,1-4-5 16,0 2-1-16,5-4-49 15,-3-3-222-15,0 0-661 0</inkml:trace>
  <inkml:trace contextRef="#ctx0" brushRef="#br0" timeOffset="199584.19">22988 8922 854 0,'0'0'181'15,"0"0"21"-15,0 0-11 0,0 0-16 16,0 0-35-1,0 0-58-15,0 0-6 0,51 81 19 16,-45-48-19-16,-3 4-26 16,0 1-17-16,-3-4-11 15,1-5-11-15,-1-9-5 16,0-7-5-16,0-5 0 16,2-8 0-16,0 0 8 15,1 0 4-15,0-14 4 16,0-5-10-16,0-3-6 15,2-7 7-15,1-3-8 16,3 1-10-16,0-1-11 16,3 2-7-16,2 5 14 0,0 8 3 15,2 5 10 1,-2 10-8-16,-1 2-1 0,-1 14 10 16,0 15 57-16,1 4 2 15,0 6-17-15,-2 0-11 16,1-3-16-16,-1-8-9 15,2-6-5-15,-4-8-1 16,0-8-24-16,0-6-78 16,-2-6-108-16,0-10-116 15,-4-3-417-15</inkml:trace>
  <inkml:trace contextRef="#ctx0" brushRef="#br0" timeOffset="199973.98">23367 9032 1166 0,'0'0'230'0,"0"0"-37"0,0 0-35 16,0 0 0-16,0 0-45 16,0 0-51-16,0 0-13 15,79 55 0-15,-61-55 23 16,-1-5-42-16,-1-8-16 16,-4-5-4-16,-4-4-10 15,-5-1-1-15,-3-2-8 16,0 5 9-16,-1 3 0 15,-9 5 0-15,-2 8 12 16,-1 4 0-16,-1 0-11 16,0 16-1-16,-2 7 0 15,4 7 0-15,2 4 0 0,4 3 1 16,4 1 12-16,2-1 19 16,2-6 4-16,14-1-6 15,3-7-10-15,10-7-3 16,2-7 4-16,4-6-15 15,1-3-5-15,0-3 0 16,-3-14-1-16,-3-3-23 16,-2-6-47-16,-1-1-43 15,3-12-81-15,-9 6-351 16,-3 3-850-16</inkml:trace>
  <inkml:trace contextRef="#ctx0" brushRef="#br0" timeOffset="200289.95">23696 8585 1139 0,'0'0'270'15,"0"0"-189"-15,0 0 75 16,0 0-25-16,0 0 2 15,0 0-55-15,0 0-23 16,3 47 29-16,6-5 0 16,3 17 5-16,2 2-11 15,-1 3-11-15,3 3 0 16,-3-14-31-16,0 3-17 16,-1-11-12-16,-3-10-7 15,1-9 0-15,-1-6-11 0,-1-6-47 16,2-4-80-16,-3-5-182 15,-2-3-857-15</inkml:trace>
  <inkml:trace contextRef="#ctx0" brushRef="#br0" timeOffset="201176.93">24451 9043 64 0,'0'0'786'16,"0"0"-656"-16,0 0-26 16,0 0 71-16,-15 85-40 15,15-62-45-15,3 0-38 16,9 2-11-16,1-6-4 16,3-5 44-16,0-3-6 15,-3-7-11-15,4-4 25 0,-4 0-30 16,0-7-1-1,0-9-11-15,-3-2-8 0,-3-4-16 16,-4-2-1-16,-1-1-13 16,-2 3 3-16,0 1-2 15,-8 4 8-15,-5 2 1 16,-1 8-4-16,-2 2 6 16,0 5-15-16,-2 0 0 15,-3 14-6-15,1 6-9 16,3 0-9-16,3 4-27 15,2 1-88-15,5-7-223 16,4-5-592-16</inkml:trace>
  <inkml:trace contextRef="#ctx0" brushRef="#br0" timeOffset="202212.75">24893 8928 823 0,'0'0'325'16,"0"0"-230"-16,0 0-31 15,0 0 46-15,0 0 31 16,0 0-43-16,0 0-25 16,67 28 22-16,-54-1-9 15,1 4-14-15,-5 1-26 0,1 2-7 16,-4-4-17-16,-3-6-5 16,0-6-3-16,-3-5-3 15,0-7 1-15,0-5-1 16,0-1-3-16,0 0 7 15,0-8-12-15,0-9-3 16,0-4-18-16,0-8 5 16,0-3 6-16,0-1-11 15,5 1 0-15,3 2 8 16,1 4-5-16,2 10-4 16,0 7 0-16,2 9-7 15,-3 1 7-15,2 23 19 16,-2 8 24-16,0 7 18 0,1 5-9 15,0-1 20 1,3-5-12-16,2-9-16 0,1-8-10 16,-2-8-14-16,3-10-1 15,-4-3 1-15,-1-7 3 16,-1-13-4-16,-1-8-10 16,-1-6-15-16,-3-4-5 15,-2-2-5-15,-4 1 7 16,-1 3 18-16,0 9 9 15,0 8-1-15,0 11 2 16,0 8-1-16,0 1-11 16,0 21 12-16,0 9 5 0,5 8 16 15,5 1-6 1,1-3-1-16,2-4-2 0,5-8-5 16,1-6-1-16,1-10-6 15,-1-7 2-15,-1-2-1 16,-3-8 5-16,-3-9-5 15,0-9-1-15,-5-2-6 16,-2-3 0-16,-4-1 5 16,-1 1-6-16,0 6 1 15,0 5-11-15,0 7 6 16,0 12 5-16,0 1-22 16,0 20 4-16,0 11 24 15,8 7 21-15,2 2 1 16,4-4-3-16,3-3-7 15,6-10-11-15,-2-8 0 0,0-8 7 16,-1-7-8-16,-4 0-24 16,-5-15-77-16,-5-6-216 15,-4-3-537-15</inkml:trace>
  <inkml:trace contextRef="#ctx0" brushRef="#br0" timeOffset="202401.58">25386 8632 1698 0,'0'0'349'15,"0"0"-262"-15,0 0-66 16,-12-92-10-16,12 70 0 0,2 7-11 16,8 4-22-16,4 8-76 15,4 8-67-15,-2 12-168 16,-2 3-480-16</inkml:trace>
  <inkml:trace contextRef="#ctx0" brushRef="#br0" timeOffset="202722.57">25859 8992 1124 0,'0'0'213'0,"0"0"-140"0,0 0 2 16,0 0 84-16,0 0-22 15,0 0-74-15,0 0-41 16,-69-18-12-16,53 33-10 16,3 4 7-16,2 7 9 15,7 5 33-15,4 1 17 16,0 3-8-16,15-3-8 15,7-5-25-15,7-3-10 16,3-11-6-16,7-6-9 16,0-7-7-16,1-3-6 15,11-35 11-15,-12 4-159 0,-6-3-414 16</inkml:trace>
  <inkml:trace contextRef="#ctx0" brushRef="#br0" timeOffset="203690.12">26065 8556 1182 0,'0'0'293'0,"0"0"-281"16,0 0-1-16,0 0 100 16,0 86 103-16,6-38-82 15,-2 20-43-15,3 17 5 16,-1-6-21-16,-1-8-25 15,1-15-33-15,0-18-13 16,3-1 4-16,6-1-6 0,0-12 0 16,6-10-2-1,3-11-42-15,1-3 11 0,1-12-7 16,2-13-11-16,-1-8-18 16,0-4-1-16,-5-1 8 15,-5-1 39-15,-3 3 23 16,-6 7 1-16,-4 5 18 15,-4 7-10-15,0 6-9 16,0 5 0-16,0 5 12 16,-3 1-2-16,0 0-9 15,-1 0 0-15,1 0-1 16,1 1 0-16,1 0 0 16,-1-1 0-16,2 0-1 15,0 0-11-15,0 0-17 16,0 0 23-16,0 0-4 0,0 0 2 15,0-2 8-15,0-2 2 16,0-2 18-16,0 1-2 16,-1 1 4-16,-2-1 0 15,0 3-6-15,0-1 2 16,0 2 7-16,0-1-5 16,0 2-3-16,-2 0-8 15,2 0-1-15,-3 0-8 16,-1 11 0-16,1 3 1 15,2 3-1-15,-1 7 18 16,4 3 14-16,1 5 9 16,0 1 14-16,0 4-17 0,6-6-17 15,4-1-11-15,6-4-8 16,0-7-2-16,3-7-7 16,0-4-6-16,2-8-14 15,1 0 14-15,4-13 2 16,0-9 3-16,0-8-26 15,-3-2-14-15,-3-7 9 16,-4 1-16-16,-7 2 28 16,-2 3 0-16,-7 8 8 15,0 6 18-15,0 10 1 16,-2 9 0-16,-6 0 6 16,1 12-6-16,0 12 0 15,4 6 7-15,3 4 18 0,0 1 1 16,0 0-11-16,16-4-4 15,2-4-9-15,7-7-2 16,1-6 0-16,0-8 0 16,0-6-4-16,-5 0 4 15,-2-16 10-15,-4-7 9 16,-6-3 8-16,-5-5-2 16,-4 1 0-16,0 0 25 15,-4 4 3-15,-11 6 5 16,-4 5-5-16,-4 10-16 15,-2 5-32-15,-2 4-5 16,-10 27-85-16,6-3-108 16,4-1-406-16</inkml:trace>
  <inkml:trace contextRef="#ctx0" brushRef="#br0" timeOffset="-211351.7">12867 8473 745 0,'0'0'361'16,"0"0"-238"-16,0 0-18 0,0 0 12 15,0 0 23 1,-1 0-25-16,1 0-52 0,0 0-17 16,0 0 1-16,0 0-3 15,0 0-4-15,0 0-1 16,0 0-6-16,0 0-6 16,0 0-2-16,0 0-4 15,0 0-10-15,0 0 1 16,0 0 0-16,4 0 9 15,1 0-10-15,4 0 4 16,0 0-4-16,0 0 2 16,0 0-3-16,1 0-2 15,4 0 0-15,-1 0-6 16,0-3 7-16,1-5 8 16,1 3 13-16,-3-1-8 0,1 2-7 15,-4-1-2-15,0 2 1 16,0 3 2-16,-3-3-16 15,-3 3 1-15,0 0-1 16,-2 0 1-16,-1 0-1 16,0 0 5-16,0 0-5 15,0 0 0-15,0 0 0 16,0 0-16-16,0 0-34 16,0 0-39-16,0 0-4 15,-4 5-106-15,-4 3-185 16,-3 1-352-16</inkml:trace>
  <inkml:trace contextRef="#ctx0" brushRef="#br0" timeOffset="-210676.81">12870 8490 734 0,'0'0'274'15,"0"0"-177"-15,0 0 9 16,0 0 43-16,0 0-33 0,0 0-27 16,0 0-17-1,0 63 0-15,0-46 5 0,0 1-2 16,0 4-11-16,0 7-4 15,0 1-3-15,3 8-14 16,4 4-18-16,-3 3-3 16,3 4-15-16,-2 1 7 15,1-1-1-15,0-2-6 16,-2-4-7-16,-1-5 0 16,3-4 0-16,-3-1 0 15,2-2 0-15,-1-1 1 16,-1-5 1-16,2-4-1 15,-1-1 0-15,2-3 0 16,-3-5 0-16,0-2 0 16,-2-3 0-16,1-3 0 0,-2-2-1 15,1-2 2-15,1 0 9 16,-1 0 17-16,1 0-14 16,6 0 5-16,0-6 13 15,1-1 1-15,2 1-12 16,2 2-8-16,2 1 0 15,1 1-4-15,3 2 2 16,1 0-2-16,1 0 2 16,3 5 10-16,-5-1-9 15,1 2 4-15,-4 1 4 16,-4-4-7-16,0 0 0 16,-4-2-7-16,-1 1-5 0,-4-2 0 15,1 0 0-15,-2 0-1 16,1 0 0-16,1 0-10 15,-1 0-61-15,2-5-49 16,-5-16-38-16,0 3-225 16,0-2-619-16</inkml:trace>
  <inkml:trace contextRef="#ctx0" brushRef="#br0" timeOffset="-210347.04">13197 8772 529 0,'0'0'586'0,"0"0"-462"16,0 0-21-16,0 0 4 16,0 0 30-16,0 0-37 15,0 0-75-15,-2 27 10 16,2 2 32-16,0 7 36 15,0 6-2-15,0 6-28 16,0 2-18-16,0-1-18 16,0-6-20-16,2-4-6 15,-2-8-10-15,3-7 1 16,-3-7-1-16,0-6-1 16,0-5-8-16,0-3-67 15,0-3-95-15,0-2-109 16,0-8-306-16,-3-4-234 0</inkml:trace>
  <inkml:trace contextRef="#ctx0" brushRef="#br0" timeOffset="-210059.15">13157 8913 985 0,'0'0'334'0,"0"0"-200"16,0 0-9-16,0 0 12 15,0 0-25-15,0 0-24 16,0 0-31-16,25 2-4 16,-4 16 8-16,4 6 16 15,4 5-18-15,2 0-18 0,0 1-13 16,-1-2-13-16,-2-4-13 16,-6-4-2-16,-5-5 0 15,-5-4-13-15,-3-6-20 16,-6-4-32-16,-3-1-23 15,0 0-56-15,0-26-97 16,-10 0-134-16,2-2-192 0</inkml:trace>
  <inkml:trace contextRef="#ctx0" brushRef="#br0" timeOffset="-209833.06">13302 8657 978 0,'0'0'356'0,"0"0"-176"0,0 0-50 16,0 0 4-16,0 0 8 16,17 94-22-16,-5-46-44 15,3 8-14-15,-1-3-7 16,-1-2-21-16,-1-6-14 16,-3-9-14-16,1-6-6 15,-2-7-7-15,-2-9-58 16,0-6-141-16,-2-5-122 15,-2-3-401-15</inkml:trace>
  <inkml:trace contextRef="#ctx0" brushRef="#br0" timeOffset="-209400.11">13525 9008 990 0,'0'0'234'0,"0"0"-56"15,0 0-44-15,0 0-10 16,0 0-13-16,0 0-37 16,99 38-30-16,-74-38-16 15,-2 0 13-15,2-10-15 16,-4-5 1-16,-2-3-9 16,-7-4-6-16,-3 0-6 15,-6-1 1-15,-3 0-5 16,0 1-1-16,0 5-1 15,-11 0 1-15,-2 6-1 0,-3 3 0 16,-2 5 0-16,1 3-1 16,-2 0 0-16,2 12 0 15,3 8-5-15,0 7 4 16,4 2 2-16,5 5 3 16,5-1 9-16,0-2 17 15,0-1 5-15,14-5 6 16,2-4-6-16,6-3 6 15,2-5-14-15,3-4-14 16,1-6-3-16,-2-3-9 16,2 0-6-16,-2-6-36 15,-1-18-74-15,-6 3-164 0,-7-3-622 16</inkml:trace>
  <inkml:trace contextRef="#ctx0" brushRef="#br0" timeOffset="-208746.6">13774 8556 727 0,'0'0'608'0,"0"0"-509"0,0 0-43 16,0 0 32-16,0 0 50 15,0 0-21-15,0 0-51 16,105-28-27-16,-78 23-9 16,-2 0 2-16,-3 3-3 15,-1 2-7-15,-3 0-10 16,-4 0 4-16,-3 0 0 15,-3 0 6-15,-2 5 6 16,0 5 6-16,0 2 3 16,-3 2-10-16,0 6-14 15,0 6-12-15,-2 3 7 16,2 8-2-16,3 9-5 16,3 4 0-16,0 7 0 0,5 2 0 15,2 0 12-15,2-1-13 16,1-3-7-16,-1-9 7 15,0-5-1-15,-2-7 1 16,-4-7-1-16,-2-7 1 16,-5-4 1-16,-2-4-1 15,-3-4 0-15,0-2-8 16,-6-1-1-16,-10 1 8 16,-6 1 1-16,-4 0 0 15,-1 1 18-15,0 1 6 16,-1 0 16-16,7 1 7 15,2 0-13-15,4-1-13 16,3-2-12-16,3-1-9 0,5-4 2 16,1 1-2-1,1-3 0-15,2 2-13 0,0-2-20 16,0 0-24-16,0 0-51 16,0 0-105-16,0 0-450 0</inkml:trace>
  <inkml:trace contextRef="#ctx0" brushRef="#br0" timeOffset="-206780.84">15479 3909 833 0,'0'0'319'16,"0"0"-216"-16,0 0-25 0,0 0 11 16,0 0 21-1,0 0-1-15,0 0-27 0,-7-71-21 16,7 57-18-16,0 1-4 16,3-1-1-16,3 0 5 15,3-1-2-15,2 1-12 16,3-3-7-16,4-2-6 15,1 0-4-15,7-3 2 16,2 0 14-16,2 1-7 16,3-1-8-16,1 2 2 15,0-1-14-15,2 3 1 16,-2 2-1-16,2 1 8 16,-2 2-1-16,1 2-1 15,1 0 2-15,1 2 0 16,-1 1 7-16,2 0-4 0,3 0-2 15,0 3 11 1,3-2-9-16,0 4-11 0,0-2 7 16,0 2-8-16,1 2 3 15,4-4 3-15,1 3-5 16,5-2 17-16,5-2 9 16,2 2-5-16,4-2-10 15,0 2-11-15,0 0 11 16,2 0-6-16,-4 0 2 15,-2 1-1-15,-2 0 0 16,-3 3-5-16,-2-1 8 16,-4 1-9-16,-1 0 5 15,1 0-5-15,-3 0-1 16,1 4 0-16,-1 1 1 0,-2 0-1 16,-6-1 2-16,2-1-1 15,-5 1-1-15,-1-1 1 16,2-2 5-16,-1-1-5 15,0 0-1-15,0 0 0 16,2 0 2-16,1 0-1 16,1 0 0-16,1 0 0 15,2 0 0-15,1 0 0 16,6-1 0-16,4-4 1 16,4-2 34-16,7 0-19 15,4-1-15-15,15 2-2 16,14-2 2-16,11-4 4 15,3 1-6-15,-11 0 0 0,-11-1 1 16,-21 1-1-16,-10 3 1 16,-11 0 0-16,-3-1-1 15,11-1 1-15,7 1 0 16,7 1 0-16,-2 1-1 16,-2 2 1-16,-1 0-1 15,-2 3 0-15,0 1 0 16,-3 0 0-16,-1-1-1 15,-5-2 1-15,-1 0-1 16,-4-2 1-16,-3 1-1 16,-3-1 0-16,-2 1 0 15,-4-1 0-15,-1 2-7 16,-6 1 7-16,-4-1-1 16,-6 4 1-16,-5 0-9 15,-5 0 9-15,-5 0 0 0,-3 0 0 16,-3 0 1-16,0 0 0 15,0 0 0-15,0 0 0 16,0 0-35-16,0 0-20 16,0 0-38-16,-9 17-111 15,-5-3-297-15,-4 4-260 0</inkml:trace>
  <inkml:trace contextRef="#ctx0" brushRef="#br0" timeOffset="-202440.65">14580 8792 25 0,'0'0'96'0,"0"0"4"16,0 0-16-16,0 0-2 15,0 0-13-15,0 0 6 16,0 0 2-16,-8 0 2 0,8 0 18 15,-1 0 43-15,-1 0 10 16,1 0-20-16,1 0-20 16,0 0-20-16,0 0 3 15,-2 0-1-15,2 0-2 16,0 0-7-16,0 0-13 16,0 0-5-16,0 0-14 15,0 0-4-15,0-1-3 16,0 1-13-16,0-2 4 15,0 1-17-15,0 0-18 16,0-1-8-16,0-1 8 16,2-4 2-16,7 2 12 0,1-2-6 15,2 0-2 1,2 1-6-16,2 2 0 0,-1 1-1 16,3 0 1-16,1 2 0 15,-1 1 1-15,1 0-1 16,-3 0 0-16,-2 0 1 15,-2 9-1-15,-3 1 1 16,-1 6-1-16,-4 2 2 16,-4 4-1-16,0 3 1 15,-1 2-1-15,-10 0 7 16,-2-1-8-16,-2-1-1 16,0-5 0-16,1-3-7 15,0-4 6-15,3-5 1 16,2-4-10-16,0-2-2 15,5-2 0-15,1 0-8 0,0 0-8 16,3-2-21-16,0-6-23 16,0-1 32-16,0-2 16 15,4-1 25-15,5 0 0 16,5 0 0-16,1 0 1 16,4 0-1-16,3 2 2 15,1 2-2-15,4 2 14 16,3 5 15-16,1 1-1 15,2 0 7-15,2 13-22 16,-2 3-3-16,-2 6-9 16,-4 1-1-16,-7 4 1 15,-6 1 0-15,-6 1 7 16,-6 0-7-16,-2 2 5 0,-5-2-5 16,-11 2 7-1,-4-3-7-15,-5-3 1 0,-3-2-1 16,-2-6 7-16,-3-2-1 15,-1-6 2-15,-3-4 16 16,2-5 9-16,4 0-3 16,3 0 4-16,5 0-7 15,4-5-4-15,2-2-12 16,5 0-10-16,3 1 0 16,3 2-1-16,2 3-1 15,3 1 0-15,1 0 0 16,0 0-14-16,0 0-19 0,8 1-18 15,16 4-79 1,-1 0-178-16,0-3-487 0</inkml:trace>
  <inkml:trace contextRef="#ctx0" brushRef="#br0" timeOffset="-201680.18">15305 8895 447 0,'0'0'234'0,"0"0"-88"16,0 0 27-16,0 0-8 16,0 0-32-16,0 0-47 15,0 0-9-15,-54 2-23 16,39 4-24-16,-1 5-4 15,-1 0-5-15,1 1-7 16,2 1 5-16,1 1-6 0,3-2-4 16,4-2-7-16,1-2-1 15,3 0-1-15,2-4 0 16,0-2 0-16,0 1 1 16,2-2 21-16,7 1-8 15,2-1-5-15,3-1-2 16,2 0 2-16,3 0 4 15,3 0-11-15,1 0 20 16,4 0 11-16,1 0 5 16,-1 0-14-16,-1 0-14 15,0 2-4-15,-4 5 10 16,-4 1 4-16,-2 3-6 0,-4 2-6 16,0 3 4-16,-7 1 26 15,-2 1-8-15,-3 1 0 16,0-1-11-16,-3 0-6 15,-9 1 3-15,0-2-14 16,-6-2 8-16,0-3-2 16,-3 0 8-16,-3-6 15 15,-1-5-5-15,1-1-4 16,0 0-5-16,2 0-10 16,3 0-4-16,4-4-2 15,2-1-1-15,3 2-12 16,4 1-24-16,2 0-18 15,2 1-21-15,2-1-54 16,0-5-157-16,0 2-293 16,5-2-349-16</inkml:trace>
  <inkml:trace contextRef="#ctx0" brushRef="#br0" timeOffset="-200750.69">15548 8733 859 0,'0'0'505'16,"0"0"-428"-16,0 0 43 16,0 0-31-16,0 0 29 15,0 0-7-15,0-81-32 16,0 65-33-16,0 0-14 16,0-1-4-16,0 0-14 15,0 5-2-15,0 0-4 16,-2 3-7-16,1 1 6 15,-1 3-5-15,2 2-1 16,0 2 1-16,-1 1-1 16,1 0-1-16,0 0-8 0,0 0 2 15,0 9 6 1,0 6 1-16,0 4 9 0,0 5-9 16,1 3 1-16,5 4-1 15,6 1 1-15,-1 1-1 16,-1 1-1-16,3-3 1 15,-3-3 0-15,-1-3 0 16,-2-5 0-16,-3-4-1 16,-1-5 1-16,-1-4 0 15,-1-4-1-15,-1-1 1 16,0-2 6-16,0 0 1 16,0 0 18-16,-3 0-14 0,-8 0-6 15,-1 0-5-15,-4-3 0 16,2 0 5-16,-1 0-6 15,0 0-1-15,3 2 1 16,0 1 0-16,5 0 0 16,-1 0-1-16,2 0-1 15,2 0 0-15,1 0 1 16,1 0-7-16,1 0 8 16,1 0-1-16,0 0 1 15,0 0-8-15,0 0 7 16,4 0 1-16,8 0 1 15,0 0 11-15,3 0 9 16,1 0-1-16,5 0 4 16,3 0 0-16,1 0-4 15,1-4-9-15,-1 2-1 0,-1-1-4 16,-5 3 3-16,-5-1-2 16,-5 1 10-16,-2 0 9 15,-2 0 1-15,-4 0 0 16,1 0 2-16,-2 0 1 15,0 0-3-15,0 0-9 16,1 0-5-16,-1 0-7 16,0-2-6-16,2 2 0 15,-2 0-1-15,1-1-9 16,1 1-38-16,-2 0-53 16,0 6-79-16,0 5-595 0</inkml:trace>
  <inkml:trace contextRef="#ctx0" brushRef="#br0" timeOffset="-149384.58">30194 7919 270 0,'1'-3'121'15,"2"-2"-109"-15,0-1 44 16,2 0 16-16,-2 1 38 15,1-2-25-15,-1 3-35 16,1 0-28-16,1 2-10 16,-4 0 1-16,1 1 8 15,-2 1-9-15,0 0-12 0,0 0-68 16,-2 3-115-16,-6 3-32 16</inkml:trace>
  <inkml:trace contextRef="#ctx0" brushRef="#br0" timeOffset="-147965.95">30268 7894 375 0,'0'0'182'0,"0"0"-110"0,0 0 6 15,0 0 82-15,0 0 36 16,0 0-28-16,0 0-39 16,0 0-29-16,0 0 5 15,0 0-19-15,0 0-45 16,2 0-25-16,2 0-7 16,7 0-9-16,1 0 8 15,4 0 0-15,2 0-7 16,6 0 9-16,1 0-4 15,2 0-4-15,1 0-1 16,2 0 6-16,-4 0-6 0,-1 0 0 16,-1-2-1-1,-5 0 1-15,-4 2 0 0,-2 0 0 16,-5 0-1-16,-2 0-9 16,-5 0-25-16,-1 0-66 15,0 0-47-15,-9 5-43 16,-8 2-117-16,-2-1-272 0</inkml:trace>
  <inkml:trace contextRef="#ctx0" brushRef="#br0" timeOffset="-147238.95">30198 7939 371 0,'0'0'161'16,"0"0"-112"-16,0 0-23 16,0 0 79-16,0 0 19 15,0 0-62-15,0 0-36 16,0 15-4-16,0-2 8 15,0 6 67-15,2 7 10 16,-2 8 2-16,0 8 7 16,0 8 0-16,0 6-13 0,0 4-24 15,1 4-29 1,2-1-24-16,-1-3-12 0,-1-4 7 16,2-8-8-16,-1-7 6 15,1-4-4-15,-2-8-8 16,3-3 5-16,-1-8-5 15,0-4 3-15,0-5-9 16,0-4 11-16,-1-3 9 16,-1-2-4-16,-1 0 15 15,2 0-17-15,-2 0 0 16,2 0-6-16,-1 0 0 16,4 0-3-16,-1 0-4 15,3 0-1-15,-1 0 1 0,2 1 9 16,3 1-9-16,2-2-2 15,0 1 0-15,6-1 5 16,2 0-4-16,4 0 0 16,1 0-1-16,4-4 0 15,3 0 1-15,4-3 5 16,0 2-6-16,4-2 1 16,0 2-1-16,0 0 0 15,-4 2 1-15,-3-1 0 16,1 3-1-16,-4 1 0 15,1 0 1-15,-4 0 0 16,-3 0-1-16,-1 0 0 16,-2 0 1-16,-4 0 0 0,-2-2-1 15,-2 0 0 1,-2 0 0-16,-6-1-46 0,-2 0-40 16,-4-5-62-16,0 2-149 15,0-1-305-15</inkml:trace>
  <inkml:trace contextRef="#ctx0" brushRef="#br0" timeOffset="-145623.15">30587 7853 98 0,'0'0'529'0,"0"0"-431"15,0 0-52-15,0 0 116 16,108 5 32-16,-74-5-58 16,2 0-42-16,4 0-22 15,-2 0-16-15,-1-5-10 16,-3-2 1-16,-1 0-5 16,-6 1 7-16,-3 0-21 0,-5 0-16 15,-5 4-11-15,-1-1 9 16,-4 1-1-16,-2 1-3 15,0 1 1-15,-3 0-6 16,-1 0 0-16,0 0 1 16,0 0-1-16,-2 0-1 15,1 0 1-15,-1 0-1 16,-1 0 7-16,0 0-7 16,2 0-7-16,-2 0 1 15,0 0-4-15,0 0 9 16,0 0 2-16,0 4 5 15,3 10 9-15,0 5 11 0,1 9-7 16,5 8-9-16,-2 6 2 16,3 8-6-16,1 0 1 15,0 1 22-15,-1 0 5 16,1-3-17-16,-4-7 10 16,1-2 11-16,-2-8-4 15,1-4 6-15,-3-6-28 16,1-3 7-16,0-3-7 15,-1-2 6-15,-1-2-8 16,0-3-1-16,0-2 1 16,1 0-1-16,-2 1 0 15,1-3-8-15,0 2 0 16,-2-1 1-16,1-2 3 0,1 0-5 16,-2 0 0-1,2 2 1-15,-1-1 0 0,-1 0 0 16,1 2-1-16,1-1 1 15,0 1-1-15,-2-2 1 16,-1 3-1-16,2-3 1 16,-2 1-1-16,0 0 1 15,0-2-1-15,1 2 1 16,-1-1-1-16,0 1 1 16,0-2-1-16,0 0 1 15,2 0 0-15,-1 0-1 16,-1 0 1-16,0-1-1 15,0 1 1-15,0 2-1 16,0-3 0-16,0 1-1 16,0-1 1-16,0 2 0 0,0-1-1 15,0-1-8-15,0 1 0 16,0 0 7-16,0-1 1 16,-1 2-6-16,-1-1 6 15,1-1 1-15,-2-1 0 16,0 1 0-16,0-1 1 15,0 1-1-15,-2-1 0 16,-1 2 0-16,0 2 1 16,-2 0 0-16,0-1 0 15,-1 1 1-15,-3 0-2 16,0 1 1-16,0-2 0 16,-1 0 0-16,1-1 13 15,-1 0-5-15,2 0 2 0,-1-2-2 16,0 2-9-16,0-2 11 15,2 0-11-15,-4 1 1 16,4 1 0-16,0-1-1 16,2 1 0-16,2-3 0 15,0 2-9-15,0-1-18 16,-1 2-61-16,-5 5-122 16,1 1-292-16,-2-1-692 0</inkml:trace>
  <inkml:trace contextRef="#ctx0" brushRef="#br0" timeOffset="-144715.08">30306 8997 580 0,'0'0'320'0,"0"0"-222"16,0 0-27-16,0 0 41 15,0 0 34-15,0 0-13 16,0 0-34-16,40 0-35 15,-27-2-17-15,2 1 16 16,2 0-20-16,0 0-15 0,2 1-12 16,1 0 3-1,1 0 8-15,-1 0-5 0,-3 2-15 16,0 6 0-16,-4 0 1 16,-4 1-8-16,-3 3 1 15,-4-1 1-15,-2 3 7 16,0 0-9-16,-9 1-12 15,-8-1 0-15,-5 0-2 16,-2-1 5-16,0-2 2 16,3-3 6-16,2-4-22 15,3-1-2-15,5-1-6 16,5-2-7-16,3 0-16 16,3 0-27-16,0 0-1 15,0-6 20-15,6 1 31 16,6-4 17-16,6 3 12 0,3-4 2 15,1 2 6-15,5 0 31 16,0 5 3-16,0 1-16 16,0 2-13-16,-2 2-10 15,-1 12 0-15,-3 5 17 16,-3 6 59-16,-5 4-3 16,-3 3-20-16,-5-1-26 15,-5 3 3-15,0-3 18 16,-9 2-2-16,-6-3 3 15,-6-4 3-15,0-1-29 16,-6-3-13-16,1-7 5 16,-1-4 18-16,0-5-14 0,2-6-3 15,1 0-4 1,3-6-9-16,2-8-4 0,3-3-26 16,5 3-55-16,3-1-38 15,4 5-58-15,4 3-53 16,0 0-170-16,4 4-282 0</inkml:trace>
  <inkml:trace contextRef="#ctx0" brushRef="#br0" timeOffset="-144220.06">30908 9218 842 0,'0'0'518'16,"0"0"-404"-16,0 0-71 15,0 0 44-15,0 0 78 16,0 0-28-16,0 0-64 16,-15-32-52-16,2 32-10 15,-2 3-10-15,-1 9-1 16,0-2 2-16,2 4-1 15,2-1 0-15,0-2 1 16,6 0-1-16,3-5-1 16,3 1-37-16,0-2-50 15,9-1 29-15,10 0 26 16,8 0-18-16,4 0 18 0,5 2 13 16,0 1 9-1,1 0 10-15,-3 3 8 0,-2-1-2 16,-5 4 53-16,-6-1-30 15,-5 0-13-15,-7 3 72 16,-7-1-30-16,-2-2 4 16,-6 5 20-16,-15-2-38 15,-6 2-13-15,-3-3-16 16,-4-2-14-16,-1-4 1 16,3-6-2-16,2-2-16 15,3 0-41-15,-1-10-46 16,8-7-106-16,2-4-486 0</inkml:trace>
  <inkml:trace contextRef="#ctx0" brushRef="#br0" timeOffset="-143407.98">30488 8226 192 0,'0'0'825'0,"0"0"-608"0,0 0-125 16,0 0-18-1,0 0 27-15,0 0 8 0,0 0-44 16,0-2-43-16,0 6-7 15,0 11 36-15,1 8 31 16,-1 5-19-16,2 6-8 16,2 2 1-16,-1 0-2 15,0 0-17-15,1-7-15 16,1-2-9-16,1-8 0 16,-1-2-5-16,-1-5-8 15,-1-5 1-15,0-1 0 16,-3-3-1-16,1-2 0 15,-1-1-8-15,0 0-30 16,2 0-27-16,-2 0-37 16,0 0-33-16,0-19-107 0,0-1-160 15,0-1-299-15</inkml:trace>
  <inkml:trace contextRef="#ctx0" brushRef="#br0" timeOffset="-142552.04">30474 8122 354 0,'0'0'108'0,"0"0"-72"0,0 0 17 16,0 0 61-16,0 0 29 15,-27 74-32-15,21-54-11 16,-1 4-7-16,-3-1 5 16,2-1-23-16,0-1-31 15,2-6-24-15,1-3-10 16,2-3-8-16,1-4 6 16,2-3 1-16,0-2 30 15,0 0 50-15,0 0 14 16,0-8-42-16,3-5-34 15,4-4-16-15,-2-3-10 16,1-2 0-16,2-4-1 16,-2 2 2-16,2 2-1 15,-2 1 0-15,0 1-1 16,-1 4 0-16,-2 2 12 0,0 3-12 16,0 3 14-16,-1 2-3 15,0 2-4-15,-1 2 2 16,-1 2-8-16,2-2 15 15,-2 2-6-15,0 0-10 16,2 0-7-16,-1 0-2 16,4 2 4-16,2 7 5 15,1 2 7-15,3 2 1 16,2 2-7-16,1 0 11 16,1 4-6-16,0-2 7 0,-1 0-2 15,-1 0 6 1,-4-2 6-16,0-4-7 0,-3 1 5 15,0-4-7-15,-3-2-5 16,0-1-6-16,-3-4-2 16,0-1 8-16,0 0 3 15,0 0 3-15,0 0 32 16,0 0-18-16,0 0-7 16,0 0-12-16,-3 0-9 15,-6 0-1-15,-2 0-13 16,-1-1-4-16,-4-1 7 15,1 2-8-15,-1 0 11 16,-2 0 7-16,3 0 0 16,-1 2 0-16,2 2 0 15,0 1-6-15,1 1 6 0,4 0 0 16,2-2 0-16,-2 0 0 16,6 0 0-16,0-2 0 15,3-2 0-15,0 0-10 16,0 0-5-16,0 0 14 15,0 0-34-15,0 1-4 16,0 3-55-16,3 0-144 16,-1 0-542-16</inkml:trace>
  <inkml:trace contextRef="#ctx0" brushRef="#br0" timeOffset="-2970.21">6391 11318 1088 0,'0'0'150'15,"0"0"-108"-15,0 0-32 16,0 0-8-16,0 0 38 16,0 0 21-16,-4-3-32 15,4 3-14-15,0 0-7 0,0 0 5 16,0 0 1-1,0 0-4-15,0 0-10 0,13 0 1 16,9 6-1-16,11 5 7 16,6 4-7-16,6 2 0 15,2 4 2-15,1-1-1 16,-3 0-1-16,-5-1 1 16,-3-2 0-16,-11-2 0 15,-5-2-1-15,-8-2-1 16,-10 3 1-16,-3-2-6 15,0 5 6-15,-16 7 22 16,-8 2-16-16,-4 3 10 0,-5 3 4 16,0 2-14-1,2 0-5-15,1 1 0 0,3 2 0 16,3 3-1-16,0 5 0 16,3 1-1-16,6 1 0 15,2-2-10-15,10-3-4 16,3-3 9-16,6-3 6 15,13-2 0-15,5-5 0 16,4 0 0-16,5-4 0 16,3 2 1-16,3-2 1 15,-2 4-2-15,0 0 0 16,-4 3 2-16,-9 4-2 16,-6 5 1-16,-9 3 7 15,-7 1-7-15,-2 3 44 16,-8-1 8-16,-10 3-5 0,-4 1-12 15,-4 3-12-15,1 1-5 16,-2 3-5-16,-1 0 4 16,7-1-18-16,2-1 1 15,5-2-1-15,4-3 1 16,5-3 0-16,5-3-1 16,0 0-1-16,9-1-1 15,14 2 1-15,5 5-5 16,14 14 3-16,8 19 3 15,1 20-10-15,0 8 10 16,-13 1 2-16,-11-2-2 16,-10-9 1-16,-4 10-1 15,-5 4 1-15,-5 5 5 16,-3 4-6-16,0 1 0 0,-15 2-1 16,-6 1 0-16,-9-3-6 15,0-3 7-15,-6-6 0 16,-4-4 0-16,1-5 0 15,-1-8 2-15,3-7 12 16,10-4-2-16,3-20 25 16,6-12 4-16,8-18 3 15,4-7 14-15,0-2-33 16,3 0-16-16,0-6-9 16,3-9 0-16,0-11-12 15,0-4-40-15,21-49-56 0,-2-1-217 16,-2-16-619-16</inkml:trace>
  <inkml:trace contextRef="#ctx0" brushRef="#br0" timeOffset="-2181.94">8388 12046 1098 0,'0'0'191'16,"0"0"-80"-16,0 0 51 15,0 0-49-15,0 0-2 16,-91-35-16-16,67 29-23 0,-4-1-25 16,-5 5-28-1,3 2-19-15,-5 0 0 0,0 11-1 16,4 8 1-16,3 6-1 15,1 9 2-15,10 3 10 16,6 8-11-16,8 4 1 16,3 1-1-16,7 1-8 15,14-2 8-15,10-3 0 16,6-10 1-16,1-6 10 16,-1-8-2-16,2-10 16 15,1-6-3-15,-6-6-4 16,-1 0 10-16,-3-6-21 15,-2-9-7-15,-1-7 0 16,15-17-44-16,-8 3-277 16,-4 2-781-16</inkml:trace>
  <inkml:trace contextRef="#ctx0" brushRef="#br0" timeOffset="-1723.88">8613 11567 740 0,'0'0'143'16,"0"0"-74"-16,0 0 173 15,93 62-96-15,-50-18-17 16,12 26-11-16,8 28-10 15,-5 31-40-15,-12 10-3 16,-26-7-22-16,-20-17 3 0,-5-20 2 16,-24-10-17-16,-1-16-10 15,1-15 31-15,4-17-9 16,4-9-21-16,-1-1-13 16,-2-3-9-16,-1-7-27 15,5-17 4-15,4-12-99 16,8-13-552-16</inkml:trace>
  <inkml:trace contextRef="#ctx0" brushRef="#br0" timeOffset="-1179.99">10038 11661 719 0,'0'0'260'16,"0"0"-179"-16,0 0-26 15,0 0 13-15,0 0 68 16,0 0-17-16,82 11-16 16,-49-11-38-16,2 0-18 15,-2 0-14-15,-1 0-22 0,-4-1-3 16,-1-3-1-16,-6-1-7 15,-2 3-38-15,-7-3-168 16,-6 4-334-16,-6-2-321 0</inkml:trace>
  <inkml:trace contextRef="#ctx0" brushRef="#br0" timeOffset="-605.09">10083 11743 1415 0,'0'0'221'0,"0"0"-164"15,0 0-44 1,0 0-3-16,0 0 15 0,0 0 4 16,0 0-14-16,-2 88-7 15,2-56 0-15,0 2 1 16,0-1-7-16,0 3 13 15,0-4-2-15,0-4-12 16,0-6 5-16,0-4-5 16,0-6-1-16,0-7-1 15,0-3 0-15,3-2-27 16,5 0 9-16,2-6-2 16,7-5 1-16,3-3 7 15,4 1-2-15,3 3 6 16,3 5 1-16,3 5 8 0,1 2 0 15,3 15 0-15,1 10 7 16,-1 5-6-16,-6 5 10 16,-4 4-4-16,-6 1 0 15,-8 0 8-15,-7-3-2 16,-6 0 13-16,0-5 12 16,-16-4 12-16,-8-7 7 15,-10-4 21-15,-5-8-15 16,-10-8 2-16,-4-3-51 15,-5-6 13-15,2-13-9 16,4-1-2-16,10 1 2 16,7 2 10-16,10 5-18 15,7 2-10-15,9 5 0 0,3 2 0 16,5 1-9-16,1 1-40 16,0-3-67-16,19-7-113 15,5-2-127-15,4 1-518 0</inkml:trace>
  <inkml:trace contextRef="#ctx0" brushRef="#br0" timeOffset="-282.86">10897 12059 1023 0,'0'0'382'0,"0"0"-273"15,22 79-65-15,1-16-27 16,14 29 65-16,8 32 27 16,7 16-20-16,-10-3-42 15,-5-17-25-15,-16-37-16 16,-5-22 3-16,-7-19-9 15,-3-8 2-15,-1 0-1 16,4-1 7-16,-5-5-8 16,-1-14-6-16,-3-14-142 0,-3-17-223 15,-13-8-782-15</inkml:trace>
  <inkml:trace contextRef="#ctx0" brushRef="#br0" timeOffset="34.51">10927 12347 1117 0,'0'0'219'0,"0"0"-170"15,4-80-30-15,14 53 32 16,3 3 62-16,8 6 5 16,5 7-46-16,6 9-18 15,3 2-13-15,5 2 10 16,-5 18 0-16,-4 8-11 15,-6 3 1-15,-14 6 9 0,-11 2-12 16,-8 4-13-16,-12 0-9 16,-16-3-7-16,-11-2 3 15,-4-4 3-15,-4-8-14 16,1-8 15-16,4-9-10 16,6-6-6-16,5-3-14 15,7-12-56-15,12-25-81 16,5 4-325-16,7-1-646 0</inkml:trace>
  <inkml:trace contextRef="#ctx0" brushRef="#br0" timeOffset="731.41">11534 11867 1038 0,'0'0'191'0,"0"0"-111"15,0 0 70-15,6-82 47 0,-4 51-83 16,-1-1-47 0,-1 3-26-16,2 4-19 0,-2 5 25 15,0 7-6-15,0 6-6 16,0 1-6-16,0 5-20 16,0-2 4-16,0 3-1 15,0 0-11-15,3 11-1 16,2 12-1-16,3 11 0 15,4 12 0-15,4 7 1 16,2 1 0-16,3 3 1 16,3-3 1-16,-5-1-1 15,1-8 0-15,-6-5 0 16,-2-7-1-16,-4-8 0 16,-2-11 1-16,-3-4-1 0,-3-8 0 15,0-1 0-15,-6-1-27 16,-11 0 18-16,-5 0 8 15,-3-2 0-15,0-2 1 16,3 0-1-16,2 3 0 16,2-1 1-16,6 2 0 15,3 0-1-15,4 0 1 16,4 0-3-16,1 0-4 16,0 0-12-16,6 0 19 15,12 3-6-15,7 1 6 16,8-3 10-16,3-1 11 15,5 0-5-15,1 0 15 16,-3-5-14-16,-3 2 0 0,-7-3-10 16,-6 3-6-1,-4 2-1-15,-2 1-11 0,-8 0-121 16,-8 0-566-16</inkml:trace>
  <inkml:trace contextRef="#ctx0" brushRef="#br0" timeOffset="11162.26">10130 12721 160 0,'0'0'782'16,"0"0"-649"-16,0 0-90 15,0 0 8-15,0 0 40 16,0 0-5-16,-1 0-38 15,1 0-24-15,0 0-14 16,0 0 12-16,0 8 20 16,0 6 19-16,4 5 15 15,2 6-18-15,-1 4-11 16,-2 2-3-16,0 6-12 0,-3 1-4 16,0 3-5-16,0-1-10 15,0 0-12-15,0-2 11 16,-3-4-5-16,-3-4-6 15,1-6 5-15,-1-4-5 16,2-2 0-16,-3-6 6 16,2-2 5-16,1-2-11 15,-1-1 6-15,2-2-7 16,1-3 1-16,1-2 0 16,1 3 5-16,0-3-6 15,-2 0-1-15,1 0-89 16,-8-13-131-16,2-2-269 15,-2-1-325-15</inkml:trace>
  <inkml:trace contextRef="#ctx0" brushRef="#br0" timeOffset="11756.19">9959 13063 909 0,'0'0'254'0,"0"0"-186"15,0 0-49-15,0 0 30 16,0 0 51-16,0 0-15 0,0 0-30 16,6 16-3-1,-3-2 18-15,3 3 0 0,-2 3-22 16,2 2-11-16,0 2-14 15,0 1 2-15,4-1-7 16,-2 0-5-16,3 0-6 16,0-3 5-16,0-3-11 15,-2-1 5-15,6-3-5 16,-5-2-1-16,1-3 1 16,-1-1 0-16,4-1 0 15,-1-3 1-15,-1-1-1 16,0-3 12-16,6 0-12 0,-4 0 10 15,0 0-9 1,1-3 4-16,0-3 7 0,-3 1-3 16,1-1 2-16,-2 2 0 15,-2 0 0-15,1 1 2 16,-4 3 5-16,0-2-4 16,-1 2 7-16,-2-1-2 15,1 1-11-15,-1-2 9 16,-2 2 7-16,-1 0-12 15,2 0-4-15,-2 0 1 16,0 0-10-16,0 0 0 16,0 0 1-16,0 0 0 15,0-1 5-15,0 1-6 16,0-5 0-16,0-1-54 16,-5-16-173-16,-5 1-141 0,1-1-478 15</inkml:trace>
  <inkml:trace contextRef="#ctx0" brushRef="#br0" timeOffset="12013.43">10254 13072 1071 0,'0'0'293'0,"0"0"-214"16,0 0-52-16,0 0 12 15,2 75 79-15,-2-50-51 16,0 1-37-16,0 2-15 16,0 0-5-16,0-5 0 0,0-3-4 15,0-3-4-15,0-3-1 16,0-6 1-16,0-1-2 16,0-4-10-16,-2-3-213 15,2 0-663-15</inkml:trace>
  <inkml:trace contextRef="#ctx0" brushRef="#br0" timeOffset="12912.04">8394 13872 553 0,'0'0'269'16,"0"0"-201"-16,0 0-55 16,0 0 8-16,0 0 36 15,0 0 15-15,0 0 23 0,42 8-9 16,-28 9 6-16,0 7-12 15,3 5-4-15,1 5 20 16,-1 8-40-16,0 3-26 16,1 2-17-16,-5-2-5 15,-2-4-2-15,-4-7 2 16,1-10-8-16,-5-7 1 16,0-7-1-16,-3-5 9 15,0-5-8-15,0 0 14 16,0 0 2-16,0-5-17 15,-3-9-16-15,-8-6-26 16,4-3 42-16,-2-4-31 16,1-2 11-16,2-2-19 15,0-1-62-15,2 2 75 16,4 1-20-16,0 3 38 0,0 2-2 16,0 7 10-16,7 5 0 15,1 4 0-15,-1 5-1 16,1 3-9-16,2 0 10 15,5 7 0-15,1 9 9 16,3 8-2-16,1 5 9 16,1 7 20-16,-3 0-5 15,0 3 1-15,-6-2-3 16,0-4-20-16,-5-6-2 16,-2-7-6-16,-1-6 1 15,-2-6-2-15,-1-6-1 16,-1-3-61-16,0-11-143 0,0-5-781 15</inkml:trace>
  <inkml:trace contextRef="#ctx0" brushRef="#br0" timeOffset="13146.29">8809 14064 990 0,'0'0'186'16,"0"0"-125"-16,0 0 16 16,0 0 46-16,101 10 1 15,-72-10-44-15,-1 0-44 0,-4 0-23 16,-2-4-4-16,-5 1-6 16,-4 3-3-16,-4 0-65 15,-4 0-179-15,-5 3-431 16</inkml:trace>
  <inkml:trace contextRef="#ctx0" brushRef="#br0" timeOffset="13356.02">8918 14239 884 0,'0'0'331'0,"0"0"-241"16,0 0-61-16,0 0 65 0,0 0 69 15,0 0-67 1,0 0-60-16,91-24-20 0,-70 18-10 16,1-2-5-16,0 0-1 15,8-6-84-15,-6 1-206 16,-6 1-602-16</inkml:trace>
  <inkml:trace contextRef="#ctx0" brushRef="#br0" timeOffset="13657.56">9283 13803 1177 0,'0'0'322'16,"0"0"-265"-16,0 0-34 16,0 0 3-16,0 0 47 15,0 0-16-15,81 2-25 16,-59-5-13-16,-3-3-6 16,-2-1-5-16,-4 1-8 15,-4 2 0-15,-3-3-85 16,-4 1-238-16,-2 2-454 0</inkml:trace>
  <inkml:trace contextRef="#ctx0" brushRef="#br0" timeOffset="14336.45">9322 13816 795 0,'0'0'623'0,"0"0"-546"15,0 0-55-15,0 0-3 16,-25 72 64-16,22-55-16 16,1-1-38-16,1-3-14 15,-1 1-2-15,2-1 6 16,-1 1 7-16,1-5-4 0,0-2-6 16,0-1-9-1,0-2-6-15,0-1 0 0,0-3-1 16,0 0 0-16,0 0-1 15,0 0-17-15,0 0 18 16,3 0 1-16,4 0 6 16,3 0-5-16,1 0-1 15,3 0 1-15,2-4 0 16,-1-2 4-16,6 1-6 16,-1 0 1-16,3 2-1 15,-2 0 0-15,0 3 1 16,1 0 1-16,-4 0-1 15,1 0 0-15,-2 9 0 16,2 4 1-16,-1 2-1 16,-6 3 6-16,3 2-6 0,-6 3-1 15,-3 1 1-15,-5 1 5 16,-1 1-5-16,0 3-1 16,-3-2 1-16,-9-2 0 15,-4 1 0-15,-1-5 1 16,-2-3 0-16,-3-2-1 15,-3-5 7-15,-2-2-7 16,-3-5 5-16,3-3-5 16,-5-1 21-16,0 0 35 15,5-3 10-15,0-5-18 16,3-1-8-16,5 2 12 16,7 0-17-16,3 2-14 0,2 0 12 15,4 2-8-15,1 2 0 16,2 1-15-16,0 0-11 15,0 0-1-15,0 0-12 16,0 0-17-16,0 0-51 16,3 1-126-16,7 9-303 15,-2 3-937-15</inkml:trace>
  <inkml:trace contextRef="#ctx0" brushRef="#br0" timeOffset="17019.93">11288 12857 411 0,'0'0'212'15,"0"0"-85"-15,0 0 15 16,0 0 10-16,0 0-6 16,0 0-38-16,0 0-32 15,0-2-9-15,0 2 7 16,0 0-12-16,0 0-11 15,0 0-19-15,0 0-11 16,0 0-5-16,0 0-3 16,0 0 0-16,0 0-6 15,0 0 0-15,0 7 8 16,6 5 30-16,0 0-15 16,0 2-11-16,3 0 0 15,0 5 3-15,3 1 1 0,1 2-2 16,8 7 5-16,0 7-14 15,6 8 11-15,1 6-5 16,2 5-12-16,1 5 1 16,-4-4-3-16,0-3-3 15,-5-5 0-15,-4-4 16 16,-2-10 9-16,-2-4 2 16,-2-5-9-16,-2-3-4 15,-2-3 3-15,-1-3 5 16,-1-3-12-16,2-1-9 15,-2 0 4-15,-3-2-6 16,1 0 0-16,-2-4 0 0,-1-2 0 16,1 0 6-1,-2-4-5-15,0 1 0 0,0-1-1 16,0 0-16-16,0 0-52 16,0-6-67-16,-14-13-219 15,-1 0-179-15,2 2-224 0</inkml:trace>
  <inkml:trace contextRef="#ctx0" brushRef="#br0" timeOffset="17357.8">11503 13491 819 0,'0'0'276'0,"0"0"-202"0,0 0-58 15,0 0 9-15,0 0 28 16,0 0-25-16,0 0 11 16,15 0 49-16,1 0 56 15,5 6-46-15,1 5-37 16,5-2-17-16,3 2-5 16,0 2-8-16,0-3 17 15,-2 3-13-15,-3-4-21 16,-4 0-7-16,-4-3-1 15,-4 2-5-15,-6-4 0 16,-2-1 0-16,-2-1-1 16,-3-2 0-16,0 0-26 15,0 0-90-15,0-4-88 0,0-9-127 16,-5 0-426-16</inkml:trace>
  <inkml:trace contextRef="#ctx0" brushRef="#br0" timeOffset="17680.2">11755 13372 952 0,'0'0'221'0,"0"0"-159"16,0 0-40-16,0 0 45 15,-8 75-7-15,5-45-29 16,0 4 7-16,0 1 15 15,0 2 29-15,2-3-6 16,-2-3-15-16,3-3-19 0,-1-3-11 16,-1-3-14-16,1-1-5 15,1-4 1-15,-2-2-13 16,2-5 0-16,-3 0 10 16,3-3-10-16,0-2 6 15,-3 2-6-15,3-5 4 16,0 1-4-16,0-3 0 15,-2 0-41-15,2 0-166 16,-1 0-359-16</inkml:trace>
  <inkml:trace contextRef="#ctx0" brushRef="#br0" timeOffset="19106.09">11167 14436 1003 0,'0'0'194'0,"0"0"-139"15,0 0-3-15,0 0 38 16,0 0-13-16,0 0-26 16,0 0-28-16,18 0 6 15,-9 0 41-15,0-6-7 16,0-4-18-16,1 0-19 16,-1-4 9-16,0-3-11 15,1-5-7-15,-4-5 1 16,-1-2-17-16,-2-3 13 15,-3-2-13-15,0-1 0 16,0 0 1-16,-6-1-1 16,-6 3 1-16,0-1-1 15,-1 6 10-15,-2 5-10 0,1-1 7 16,1 7-7-16,1-2 5 16,4 6-6-16,0 0 0 15,0 2 0-15,4 5 0 16,1 0 5-16,0 4-5 15,1 2 0-15,2 0 0 16,0 0-6-16,0 0-17 16,0 14 23-16,0 2 0 15,0 7-1-15,0 2 1 16,0 1 0-16,2 6 0 16,4-1 0-16,1 5-1 15,1-2 1-15,2 5 0 16,2-1 1-16,3 1 0 0,0-1-1 15,3 1 0-15,-3-3 1 16,2-5 0-16,0-3 0 16,-2-3 0-16,-2-6 0 15,2-3-1-15,-4-4 0 16,2-3 0-16,-4-3 0 16,0 1 5-16,-1-3-4 15,-1-1 6-15,-1 0-6 16,-3-3 9-16,0 3-3 15,-2-3-7-15,1 0 1 16,-1 0 0-16,-1 0-1 16,2 0 6-16,1 0-6 0,0-6-25 15,3-6-108-15,-3 0-208 16,0 0-448-16</inkml:trace>
  <inkml:trace contextRef="#ctx0" brushRef="#br0" timeOffset="19565.42">11549 14258 846 0,'0'0'208'16,"0"0"-163"-16,0 0-29 15,0 0 31-15,0 0 58 16,0 0-27-16,0 0-26 16,67 14 26-16,-52-11-5 15,4-1 7-15,-1 0-20 16,2 1-13-16,-3-2-1 0,0 2-19 16,2-2-13-16,-5 2-4 15,-1-2-9-15,-2 0 5 16,-4-1-6-16,-1 0-7 15,-2 0-74-15,-4 2-163 16,0 0-257-16,-1-1-121 0</inkml:trace>
  <inkml:trace contextRef="#ctx0" brushRef="#br0" timeOffset="19991.91">11603 14457 776 0,'0'0'263'0,"0"0"-190"16,0 0-52-16,0 0 0 16,0 0 28-16,0 0 3 15,0 0 7-15,10 12 14 16,-3-9 23-16,4 0 11 15,1 1-25-15,1-3-22 16,1 2-28-16,4-3-3 16,-1 0-1-16,0 0 8 15,4 0-2-15,-5 0-3 16,2 0 0-16,-3-4-2 0,-2 0-7 16,-2 2-6-16,-2-1 0 15,-3 3 1-15,-2 0-2 16,-1 0 4-16,0 0-3 15,-1 0 2-15,-2 0-12 16,0 0 6-16,1 0-12 16,-1 0 6-16,0 0-6 15,0 0 0-15,0 0-2 16,0 0-52-16,2 0-185 16,-1 0-688-16</inkml:trace>
  <inkml:trace contextRef="#ctx0" brushRef="#br0" timeOffset="28597.19">12202 14324 925 0,'0'0'313'16,"0"0"-232"-16,0 0-52 15,0 0 29-15,0 0 7 16,15-93 8-16,-9 69-15 16,0-1-35-16,-1-1 14 15,1 2-11-15,-3 1-7 16,1 4-5-16,-1 2-6 16,0 3-8-16,-3 5 2 15,1 4 6-15,-1 2-7 16,0 3 5-16,0 0 4 15,0 0 9-15,0 0-7 16,0 0-5-16,0 0-6 0,0 8 27 16,2-2-13-1,-1 2-6-15,1 2-2 0,-2 0-6 16,1 2 0-16,2 1 5 16,0 4 6-16,0 6-11 15,2 4 0-15,1 4 0 16,0 3 0-16,1 8 8 15,1-1-2-15,-1 1-6 16,2-3-1-16,-3-3 0 16,3-5 2-16,-3-6-1 15,1-3 0-15,-1-5 1 16,-1-5-2-16,-2-3 1 16,0-4-2-16,-2 0 1 15,1-4-1-15,-2-1 1 16,0 2 1-16,0-2 6 0,0 0-6 15,0 0 14-15,0 0-4 16,0 0 22-16,0 0 3 16,0 0-15-16,-8 0-10 15,-2 0-10-15,-2 0-1 16,0 0 0-16,-3 0-5 16,2 0 5-16,-1 0 1 15,1 0 0-15,2 0 3 16,4 0-4-16,-2 2 0 15,3-1 0-15,3-1 0 16,0 2 7-16,0-2-7 16,1 0 0-16,2 0 0 15,0 0 0-15,0 0 0 0,0 0 0 16,0 0 0-16,0 0 0 16,0 0-5-16,0 0-2 15,0 0-6-15,5 0 3 16,9 1 10-16,5 2 0 15,5 0 1-15,1-1 0 16,2 1-1-16,3-1 2 16,4 1-2-16,-3-2 6 15,1 1 2-15,-3-2 14 16,-6 1-15-16,-4-1 2 16,-5 2-1-16,-4-2-1 15,-5 1 2-15,-2-1 4 0,-3 0 9 16,0 2 8-16,0-2 3 15,0 0 6-15,0 0-5 16,0 0-19-16,0 0-2 16,0 0-13-16,0 10-26 15,-2-3-154-15,-5 5-543 0</inkml:trace>
  <inkml:trace contextRef="#ctx0" brushRef="#br0" timeOffset="33935">10685 15504 439 0,'0'0'244'16,"0"0"-160"-16,0 0-54 16,0 0 68-16,0 0 99 15,0 0-54-15,-1 0-72 16,1-2-13-16,0 2-6 0,0-1 14 15,-2-2-8-15,2-3-29 16,0 1-19-16,0-4 3 16,0-2-13-16,0-3 0 15,0-1 0-15,6-1 1 16,0 2 0-16,3 0 6 16,0 3-7-16,-1 5-9 15,1 3 8-15,1 3-15 16,2 0-3-16,1 12 19 15,2 9 0-15,-3 6 7 16,2 9-6-16,-4 2-1 16,-1-1 1-16,-3 2 1 15,-3-5-1-15,-2-3 0 0,-1-4-1 16,0-5 0-16,0-5 1 16,0-5 0-16,0-7-1 15,0-2 0-15,0-3 8 16,0 0 0-16,0 0-2 15,0 0 1-15,0-10-5 16,0-3 11-16,0-4 1 16,0-4-14-16,0-3 0 15,0-6 2-15,0-2 0 16,0-3-4-16,2 0 4 16,4 1-2-16,6 5 0 15,-2 6-2-15,-1 4 2 16,0 8-2-16,0 4-7 0,2 6-5 15,-1 1-8 1,2 3 20-16,0 11 1 0,3 5 1 16,-2 4 8-16,0 2-8 15,-2 1 0-15,-3 3 0 16,-2-5 1-16,-1-2 0 16,-2-6 0-16,-3-3 5 15,0-5-6-15,0-1-1 16,0-7 0-16,0 0 1 15,0 0 12-15,0 0-12 16,0-3-26-16,0-8-20 16,-4-4 4-16,-2-6 25 15,3-2-11-15,2-3 22 16,1-1-1-16,0-2-3 16,0 2 10-16,10-2 11 0,2 0 5 15,3 5 22-15,1 6-19 16,2 6-8-16,0 5-10 15,1 7 5-15,-2 0 10 16,4 8 10-16,-4 12-5 16,-1 7 8-16,-3 5 44 15,-4 7-8-15,0 4-21 16,-3 0-7-16,0-1-14 16,-3-6-11-16,1-5 0 15,-1-5-1-15,0-5-6 16,2-6-5-16,-4-4 0 15,2-3-1-15,-1-5 0 0,-1-3-241 16,-1 0-472-16</inkml:trace>
  <inkml:trace contextRef="#ctx0" brushRef="#br0" timeOffset="34461.21">11382 15813 927 0,'0'0'139'16,"0"0"-100"-16,0 0 7 15,0 0 40-15,0 0-23 0,0 0 14 16,0 0 9-16,70-23 37 15,-58 5-16-15,-3-5-34 16,0-2-10-16,-3-4-15 16,-2-3-28-16,-4 1-9 15,0 2-10-15,0 2-1 16,0 3-9-16,-10 5 9 16,-1 1 1-16,1 7 11 15,0 2-12-15,0 4 7 16,1 5-6-16,2 0 6 15,1 0-7-15,2 14-10 0,1 8 10 16,3 8 0 0,0 4-1-16,0 4 2 0,4 3 0 15,7-2-1-15,2-1 1 16,2-4 4-16,1-4-4 16,1-7 1-16,2-3-1 15,0-4 10-15,-2-6-11 16,1-3 1-16,-3-2 0 15,0-5 0-15,-3 0-1 16,-1 0-6-16,-2 0-57 16,1-19-132-16,-4 2-106 15,-1 0-329-15</inkml:trace>
  <inkml:trace contextRef="#ctx0" brushRef="#br0" timeOffset="34814.1">11731 15603 175 0,'0'0'1080'0,"0"0"-951"16,0 0-94-1,0 0-19-15,0 0 40 0,0 0 26 16,79 1-30-16,-55-1-1 16,-5-5-19-16,1 0-14 15,-3-1-17-15,-3 2 7 16,-2 2-8-16,-3-1 0 15,-2 3-26-15,-5 0-142 16,-2 0-203-16,0 4-362 0</inkml:trace>
  <inkml:trace contextRef="#ctx0" brushRef="#br0" timeOffset="35077.56">11789 15777 952 0,'0'0'303'0,"0"0"-229"0,0 0-55 15,0 0 35-15,0 0 68 16,0 0 6-16,0 0-42 16,107 0 7-16,-78 0-25 15,-4 0-21-15,-2 0-19 16,-4 0-15-16,-3 0-6 15,-5 0-5-15,-2 0-2 16,-2 0 0-16,2-2-72 16,-1 0-267-16,-4-1-584 0</inkml:trace>
  <inkml:trace contextRef="#ctx0" brushRef="#br0" timeOffset="36974.95">12265 15601 23 0,'0'0'643'15,"0"0"-506"-15,0 0-63 0,0 0 51 16,0 0 23-16,0 0-50 15,0 0-17-15,0 0-31 16,0 0-14-16,0 0-10 16,0 0 12-16,0 0-9 15,0 0-9-15,4 0-4 16,1 0 29-16,2 0 2 16,2 2-2-16,0-1-20 15,4 0-3-15,1 2 14 16,2 0-17-16,-1-1-3 15,2 0-5-15,-4 1-4 16,-1-1 3-16,0-2-8 16,-3 3 6-16,-1-3 8 0,0 2 12 15,-2-1 0-15,0-1-2 16,-1 2 4-16,-1-1-10 16,-2-1-19-16,-2 1 9 15,4-1-9-15,-4 0 5 16,0 2-5-16,0-2-1 15,0 0 0-15,0 0 1 16,0 0 0-16,0 1 8 16,0-1-9-16,0 0-8 15,0 0-115-15,0 0-177 16,0 0-469-16</inkml:trace>
  <inkml:trace contextRef="#ctx0" brushRef="#br0" timeOffset="37795.38">12615 15550 403 0,'0'0'383'0,"0"0"-323"16,0 0 80-1,0 0 41-15,0 0-61 16,0 0-49-16,8-89-49 0,-7 69 23 16,2-1-16-16,-1 5-13 15,-1 1-3-15,-1 5 9 16,0 3-2-16,0 1-1 15,0 6 28-15,0-3 4 16,0 3 1-16,0 0-21 16,0 0 4-16,0 0-13 15,0 0-15-15,0 0-7 16,0 0-1-16,0 0-13 16,0 0 0-16,0 8 14 0,3 0 7 15,-1 5 3 1,2 3-9-16,2 1 0 0,-1 3 8 15,2 5-8-15,1 3 1 16,3 2-2-16,0 1 2 16,1 0 6-16,0-1-8 15,-3-2-1-15,0-5 1 16,1 1 0-16,-2-4 2 16,-2-3-2-16,-2-3 0 15,1-4 1-15,-4-3 0 16,-1-2 0-16,0-4-1 15,0 2-7-15,0-2 6 16,0 1 1-16,-3 0 1 16,-7 1 7-16,-4-1-7 15,1-1 0-15,-2 0 0 0,-3 1 2 16,4-1-2-16,0 0 1 16,0-1-1-16,-1 0-1 15,5 0 0-15,2 0 0 16,1 0 0-16,4 2 1 15,0-2 0-15,3 0 0 16,0 0 1-16,0 0-1 16,0 0-1-16,0 0 0 15,0 0-1-15,6 0 1 16,7 0 1-16,4-2 10 16,2-2 1-16,2 0-2 15,-4 1-9-15,0-1 0 16,-2 0 0-16,9-3-1 15,-6 0-76-15,-3 0-477 0</inkml:trace>
  <inkml:trace contextRef="#ctx0" brushRef="#br0" timeOffset="38059.33">12997 15784 1207 0,'0'0'184'0,"0"0"-130"15,0 0-37 1,39 74 98-16,-29-51 8 0,-2 2-72 16,-2-3-32-16,0 0-9 15,-2-6-3-15,-1-3-6 16,-3-6-1-16,2-4 0 15,-2-3-149-15,0-6-141 16,0-7-398-16</inkml:trace>
  <inkml:trace contextRef="#ctx0" brushRef="#br0" timeOffset="38636.08">13182 15524 722 0,'0'0'277'16,"0"0"-199"-16,0 0 5 15,0 0 57-15,0 0-37 16,0 0-56-16,0 0-23 15,10 71 26-15,-5-53 55 16,1 1-30-16,3 1-38 16,3-2-11-16,0-1-16 15,6-2 2-15,0-1-10 16,1-1-2-16,3-6 3 0,-2-2-2 16,1-1 1-1,-1-4-1-15,-1 0 0 0,0-4 5 16,-3-6-5-16,-1-6 9 15,-4-1-10-15,-5-7 0 16,-1-4 0-16,-5-6 0 16,0-1 2-16,0-2-2 15,-11 1 2-15,-3 2 7 16,-4 5-2-16,0 1 9 16,-1 6 16-16,0 2 21 15,1 6 17-15,-2 6 2 16,4 1-9-16,-5 7-4 15,3 0-10-15,-3 0-28 16,0 12-12-16,-1 5-9 16,1 4 1-16,3 3-2 0,-1 4-3 15,7-2-2-15,0 5-14 16,8-3-30-16,2 0-78 16,2 8-108-16,5-9-244 15,6-7-165-15</inkml:trace>
  <inkml:trace contextRef="#ctx0" brushRef="#br0" timeOffset="38974.98">13786 15761 1111 0,'0'0'342'0,"0"0"-248"16,0 0-55-16,0 0 44 15,18 82 56-15,-12-58-54 16,2 5-43-16,-2 0-2 15,-1-2 4-15,0-1-8 16,-4-6-28-16,2-6 1 0,-1-6-9 16,-2-6-1-1,1-2-100-15,2-15-250 0,-3-3-412 0</inkml:trace>
  <inkml:trace contextRef="#ctx0" brushRef="#br0" timeOffset="39268.08">13989 15579 819 0,'0'0'363'0,"0"0"-299"0,0 0-40 15,0 0 46-15,0 0 46 16,0 0-29-16,85-20-42 16,-62 14 18-16,2 1 14 15,2-1-36-15,-5 1-20 16,-1 1-13-16,-8 1-7 16,-2 1-1-16,-6-4-6 15,-3 2-185-15,-2-2-381 0</inkml:trace>
  <inkml:trace contextRef="#ctx0" brushRef="#br0" timeOffset="39521.92">14067 15430 1235 0,'0'0'360'16,"0"0"-270"-16,0 0-63 15,0 0 14-15,0 0 70 16,10 94-50-16,-2-65-34 16,-2 1 2-16,0 0 17 15,-1 0-13-15,-2-2-24 16,0-4 1-16,-1-3-9 16,-1-5-1-16,2-4-6 15,2-8-111-15,-2-4-235 0,2 0-533 16</inkml:trace>
  <inkml:trace contextRef="#ctx0" brushRef="#br0" timeOffset="40249.28">14337 15498 1264 0,'0'0'217'0,"0"0"-151"16,0 0 43-16,0 0 53 16,16-74-61-16,-13 47-65 15,0-1-22-15,-1-1 0 16,-2 4-6-16,1 4 14 0,-1 2 2 16,0 6 7-16,0 5-3 15,0 2-13-15,0 3-2 16,0 3-7-16,0 0-5 15,2 0-1-15,1 0 0 16,1 5-1-16,5 8 1 16,1 9 0-16,3 4 1 15,1 7 0-15,1 6 1 16,5 3-1-16,-1 1 1 16,-1 2-1-16,3-1 0 15,-2-2 0-15,-2-4 0 16,-1-4 0-16,-4-5-1 15,-3-5-1-15,0-4 1 0,-3-6-1 16,-3-3 0-16,-2-5 1 16,-1 1-12-16,0-3-9 15,-3-3-5-15,-9 0-18 16,-6 1-7-16,-1-2 13 16,-1 0 27-16,1 0 10 15,4 0-10-15,0 1-2 16,6 2 11-16,1-2 1 15,3 1 1-15,2 0 0 16,0-1 0-16,3-1 0 16,0 2 1-16,0-2-1 15,0 0 0-15,0 0-8 0,3 0 7 16,10 0 1-16,4 0 11 16,5 0 6-16,5 0 1 15,3 0 5-15,1-7 11 16,2 2-5-16,1-2-9 15,-2 2 0-15,-4 2-4 16,-1 0 4-16,-8 1 1 16,-4 2-6-16,-4 0-8 15,-4 0 9-15,-3 0-10 16,-2 0-6-16,-2 5-36 16,-3 6-247-16,-9 0-1234 0</inkml:trace>
  <inkml:trace contextRef="#ctx0" brushRef="#br0" timeOffset="42390.17">15248 15100 65 0,'0'0'1359'0,"0"0"-1150"16,0 0-155-16,0 0-42 15,0 0 32-15,0 0 26 16,0 0-29-16,45-31-22 16,-27 28-3-16,3 3 27 15,1 0 9-15,-2 0-19 16,-1 12 1-16,-3 0-11 15,-2 4-1-15,-7-1-3 16,-2 2-7-16,-5 2-1 16,0-1-2-16,-5 0-3 15,-12 2 1-15,-6 0-6 16,-4 1-1-16,-4-1 0 0,-1 0-2 16,2-2 1-16,5-1 1 15,5-1 0-15,4 0-1 16,7-2 1-16,5 0 0 15,4 2 1-15,0-1 0 16,3 6 17-16,10-1 4 16,2 0 9-16,2 1 5 15,-1-1-14-15,-1-3-13 16,0-2-3-16,-5 0-6 16,1-2-9-16,-1 0-51 15,-4-1-167-15,-1-3-588 0</inkml:trace>
  <inkml:trace contextRef="#ctx0" brushRef="#br0" timeOffset="42720.91">15360 15870 1213 0,'0'0'183'0,"0"0"-139"16,0 0-43-16,0 0 19 16,0 0 3-16,0 0-23 15,0 0-13-15,6-37 12 0,-6 29 1 16,0 4 19-16,0 4 106 16,0 0 63-1,0 9-43-15,-2 5-56 0,-1 3-9 16,2-1-4-16,1-2-30 15,0-1-25-15,0-6-15 16,0-1 0-16,0-4-6 16,0-1-7-16,0-1-79 15,4 0-234-15,-1 0-742 0</inkml:trace>
  <inkml:trace contextRef="#ctx0" brushRef="#br0" timeOffset="60943.11">11795 11405 654 0,'0'0'186'0,"0"0"-118"16,0 0 10-16,0 0 64 15,-18-9-25-15,14 6-38 16,-1 0-19-16,-2 2-7 16,-1 0 40-16,-1-1-32 15,-1 2-10-15,-5 0-13 16,3 0-5-16,-6 7-4 0,0 5-4 15,0 0-12-15,-1 1-5 16,2 1-1-16,1-2-6 16,3 0 0-16,-2 0 12 15,1-2-10-15,1 3-2 16,1 1 0-16,4-1 0 16,0 3 1-16,0 2-1 15,-1 0-1-15,0 1 1 16,2 3 0-16,1-1-1 15,1 0 0-15,1 3 0 16,2 1 0-16,2 0 1 16,0 1-1-16,0 0-1 0,0 0 1 15,0-2 0-15,5 4 0 16,2-1 0-16,1 0 0 16,5 0 0-16,1 2 0 15,2-3 5-15,1-2-4 16,2 1-1-16,3-1 0 15,5 0 0-15,1 3 8 16,2-2 5-16,3 0 6 16,0 0-4-16,-2-3-4 15,-1 2-5-15,-2-3 3 16,2 1-2-16,-2-3 12 16,1-1-2-16,-2-1 0 15,0-3 21-15,-2-3-19 0,2 0-7 16,-2-6 8-16,2-2-5 15,0-3 3-15,2 0 7 16,0 0-6-16,1-3-3 16,-5-5-3-16,1-1-5 15,-4-3-1-15,-1 1 1 16,-3-2 3-16,-1-3 4 16,0-3-2-16,-1-1-2 15,-4-2 1-15,2-1-12 16,-5-3 2-16,-2-1 6 15,-1-1-7-15,-2-4 8 16,-2 3-9-16,-2-2 0 16,0-2-1-16,0 2 0 0,-2-1 1 15,-8-1 5 1,0 1-5-16,-5 0 0 0,4 2-8 16,-4-1 7-16,-1 0-11 15,-2 0 5-15,-1 1 1 16,-2 0 5-16,-1 4-8 15,-3-1 7-15,0 0 1 16,-2 1-12-16,1 1 12 16,-1 0-7-16,0 2 7 15,-1 1-1-15,-1 2 1 16,1 3-8-16,1 0 8 16,-2 4-2-16,1 3 3 15,0 2-1-15,0 4 0 16,-2 1 0-16,1 3 0 15,3 0 0-15,-3 0 1 0,4 0-1 16,1 7 0-16,3 3 0 16,-1 2 1-16,1 0 0 15,1 5-1-15,1 1 0 16,0 3 1-16,2 3-1 16,1 1 1-16,2 0 0 15,0 0-1-15,2 1 1 16,1 2 0-16,-1 0 0 15,3 2-1-15,0 1 1 16,1-2 0-16,0 2 1 16,2 3-1-16,0 3-1 15,0 3 1-15,-3 0 0 0,5-2 0 16,2-5 1 0,2-5-1-16,0-2 0 0,15 3 0 15,3-3 0-15,7 3 0 16,4-1 1-16,2-1-1 15,5 1 1-15,0-3-1 16,-2 0 1-16,0 0-1 16,2 0 0-16,-5-5 0 15,2 1 0-15,-2-2 1 16,1-2-1-16,-1-1 2 16,3-6-1-16,1-2 0 15,1-6 10-15,4-2-3 16,2 0 7-16,-2-2-7 0,3-10 4 15,-4-3 0 1,0-2-5-16,-4-2-1 0,-2-3 0 16,-6 0-4-16,-4-1 4 15,-4 0-6-15,-4-1 1 16,-2 1 0-16,-2-2 9 16,-4-5-10-16,-1-1 7 15,-5 0-7-15,-1-5 1 16,0-3 0-16,-4-3 8 15,-9 0-9-15,1-2 0 16,-5 2 0-16,4 1-1 16,-3 3 1-16,-1 4-2 15,-2 3 1-15,-4 3-15 16,-3 1 15-16,-6 2-5 16,-2 0 6-16,0 2 0 0,-2 0 1 15,0 1 1-15,1 1-1 16,0 1 0-16,1 4-1 15,-1 0 0-15,-4 5 0 16,-1 3 0-16,-6 1 0 16,4 3 1-16,-4 1 2 15,4 3-3-15,2 0-2 16,6 0 2-16,4 4-1 16,7 9-5-16,4 3 4 15,1 9 2-15,5 7-8 16,2 12 7-16,-1 20-23 15,5 19-7-15,7 16-21 0,0 10-55 16,1-30-168-16,10-14-253 16</inkml:trace>
  <inkml:trace contextRef="#ctx0" brushRef="#br0" timeOffset="65493.95">12523 14956 84 0,'0'0'336'15,"0"0"-229"-15,0 0-68 16,0 0 3-16,0 0 33 16,0 0 30-16,0 0 22 15,-36-15-68-15,30 13-17 16,0 1 39-16,0 1 2 15,-4 0-47-15,2 0-3 16,-2 0-7-16,-3 0-11 16,-1 0-2-16,2 0 1 0,-4 5 7 15,2 2-8-15,-2 1-3 16,-2 1 10-16,3 3-7 16,-3 0-3-16,3 1-8 15,-1 0 12-15,2 1-12 16,0-1 8-16,0 0-9 15,2 0 5-15,-3 3-5 16,2-2 0-16,-1 2 1 16,2 0 4-16,1-2-5 15,2 2 0-15,-2-1-1 0,5 2 1 16,-3 2-1 0,2 1 2-16,-1 1-1 0,2-1 0 15,-1 0 1 1,1 1-1-16,1-2 0 0,1 2 0 15,1-1-1-15,1-1 0 16,1-2 0-16,1 1 0 16,0 1 1-16,0 3-1 15,0 0-1-15,0 1 1 16,1 2 0-16,4 1 1 16,-1-1-1-16,1-1-7 15,1 1 7-15,1 0 0 16,-1-2 0-16,0 4 0 15,2-4 0-15,2 5 0 16,-1-4 0-16,6-1 1 16,1 0-1-16,4-1 0 15,-1 0 0-15,5 1 2 16,1 1-2-16,1-1 0 0,2-3 0 16,-2 2 0-16,2-2 1 15,0 0-1-15,-1 1 0 16,-2-4 1-16,-1 0-1 15,0-2 1-15,-1-1-1 16,-1-1 0-16,0-2 9 16,-1-1-8-16,2-2 13 15,-1-1-13-15,-3-1 12 16,4 0 5-16,-3-2 6 16,0-1-6-16,-2-2-5 15,3-1-4-15,-2 0-8 16,-1 0 19-16,6 0 36 0,-4-1-10 15,2-4-18 1,-2-6-7-16,3 0 24 0,-2-1 9 16,1-4-13-16,-1 0-18 15,1-2-4-15,-4-1-1 16,0 1-9-16,-3 1-8 16,0 1 7-16,-3-3-7 15,0 2 8-15,-5-2-3 16,-1-1 0-16,-1-2 1 15,-2-2 3-15,-2-1-8 16,1-4 5-16,-1 3-5 16,-1-1-1-16,2 0-1 0,-2 2 0 15,0 1 9 1,0 1-8-16,0-1-1 0,0 0 1 16,0 2 0-16,0-2 0 15,-5-1 0-15,-2-1 0 16,1 1-1-16,-2-1 0 15,-2 1 0-15,2-1 0 16,1 1-1-16,-3 3-1 16,2-2-4-16,-1 2 5 15,0 1-9-15,-1 2 3 16,-1-1-3-16,1 1 1 16,-2-1 3-16,1 4 6 15,-2-1 0-15,1 1 1 16,1-1 0-16,-3 0-1 15,2 2 4-15,-3-2-4 0,1-1 0 16,1 4 0-16,0-3 0 16,-2 4 0-16,1-1 0 15,1 0 6-15,-2 1-6 16,4 1 0-16,-2 3 0 16,0 0 0-16,-2 1 0 15,0-1 1-15,-3 3 0 16,0 1 11-16,-4 1-6 15,-4 1-5-15,-2 3-1 16,-2 0 17-16,0 0-9 16,-1 1 3-16,0 8 3 15,1-1-6-15,2 3 10 16,-1 2-16-16,1 1 8 16,4 2 2-16,-3 2-12 0,0 0 2 15,0 2-1-15,1 1 5 16,-1 2-3-16,3 1-3 15,3 0 0-15,2-1 0 16,2-1 1-16,5 0 0 16,2 1-1-16,4 2-12 15,-3 0-22-15,9 1-40 16,0 20-80-16,0-7-106 16,0-2-389-16</inkml:trace>
  <inkml:trace contextRef="#ctx0" brushRef="#br0" timeOffset="67812.98">12685 12085 560 0,'0'0'190'0,"0"0"-78"16,0 0 9-16,0 0-40 16,0 0 23-16,0 0-10 15,0 0-33-15,-1 0-9 16,1 0-5-16,0 0-4 15,0 0-17-15,0 0-8 0,3 0-7 16,9 0 17-16,9 0 20 16,7 0 13-16,5 0-29 15,9 0-16-15,2 0 24 16,1 0-15-16,1 0-8 16,-5-5-8-16,-1 1-1 15,-7 0-7-15,-8 0 7 16,-2 4-8-16,-9 0-1 15,-5 0-6-15,-4 0-79 16,-2 0-127-16,-3 0-338 0</inkml:trace>
  <inkml:trace contextRef="#ctx0" brushRef="#br0" timeOffset="68411.22">13160 11980 905 0,'0'0'188'0,"0"0"-140"15,0 0-28-15,0 0 34 16,21 93 60-16,-11-61-22 16,-1 3-36-16,0 1-19 15,-1-1-8-15,0 0-28 16,-3-8 8-16,-4-4-8 15,1-6 5-15,-1-8 1 0,-1-1 1 16,0-6 28 0,0-2 41-16,0 0 12 0,0-6-27 15,-4-8-42-15,-2-7-8 16,-4-4-6-16,1-4-5 16,-1-2 0-16,2-3 5 15,0-1-6-15,4 0 0 16,-1 5-8-16,2 0 8 15,2 5 1-15,1 2 1 16,0 5 4-16,0 6-6 16,0 4-7-16,4 4 6 15,5 4-10-15,6 0 9 16,3 0 1-16,3 12 1 0,3 0 0 16,1 6 2-1,-2-1-2-15,-3 3 1 0,0 0-1 16,-7 1 0-16,-2 3 0 15,-7 0 1-15,-4 2-1 16,0 0 2-16,-12-1-2 16,-4-1 0-16,-5 1 1 15,-1-6 9-15,-1-4 3 16,5-2 12-16,0-6 19 16,8-2 6-16,4-2-16 15,3-3-20-15,1 0-14 16,2 0-7-16,0-8-208 0,8-1-500 15</inkml:trace>
  <inkml:trace contextRef="#ctx0" brushRef="#br0" timeOffset="70192.55">13710 12092 641 0,'0'0'151'0,"0"0"-68"16,0 0 47-16,0 0 0 15,0 0-22-15,0 0-21 16,14-73-43-16,-8 62-17 16,2 0-3-16,0 1-8 15,1 3 1-15,-1 2-10 16,0 2-1-16,1 3-3 15,2 0 4-15,2 1 2 16,1 12 3-16,0 6-1 16,0 5 5-16,2 8 3 15,-2 0 31-15,-4 4-26 16,1 0-11-16,-5-3-1 0,-2-3-5 16,-2-3-5-16,-1-6 11 15,-1-6-12-15,0-4 14 16,0-5-14-16,0-2 11 15,0-3-5-15,0-1 3 16,0 0 18-16,0 0 30 16,0-3-5-16,0-10-48 15,-3-2-5-15,0-3-6 16,0-5 6-16,2-2 0 16,1-4-44-16,0 2 38 15,0-4 5-15,3 2 1 16,6 1 0-16,4 2 1 0,-1 5 5 15,4 1-6 1,-2 6-6-16,0 6-4 0,0 8 3 16,1 0 7-16,0 8 0 15,-1 15 1-15,0 5 11 16,-2 6-5-16,0 4-5 16,-4-1 8-16,-2-1-1 15,-3-5-2-15,0-6 6 16,-2-7-3-16,2-6-2 15,-3-6-7-15,0-3 0 16,1-3 0-16,-1 0 12 16,0 0 9-16,0-4 9 15,0-12 6-15,-1-5-18 16,-5-7-19-16,2-5 6 16,-1-4-6-16,5-1 0 0,0 1-8 15,0 4-5-15,0 3 12 16,11 6-10-16,0 7 10 15,1 8-10-15,3 4 2 16,0 5 4-16,3 0 5 16,6 16 1-16,-2 5 5 15,1 4-5-15,-3 5 9 16,-3 3 4-16,-4-1 2 16,-4 2-3-16,-3-3 5 15,-3-2-17-15,-1-7 13 16,-2-4-13-16,0-4 1 15,0-4-2-15,3-6-23 16,-3-1-160-16,0-3-358 0,0 0-356 16</inkml:trace>
  <inkml:trace contextRef="#ctx0" brushRef="#br0" timeOffset="70936.45">14589 12138 995 0,'0'0'285'16,"0"0"-188"-16,0 0 16 15,0 0-8-15,0 0 10 16,0 0-23-16,0 0-38 16,-48-12-36-16,34 16-17 15,-3 9 1-15,-3 2 4 16,4 2-5-16,-2 1 0 15,6 0 6-15,-1-2-7 16,5 0 0-16,2-5 1 0,3-1-1 16,3-5 0-16,0-1-7 15,0-1-2-15,3 0 8 16,6-2-1-16,6 1 1 16,0-1 1-16,3 1 0 15,4-1 1-15,-1 1-1 16,6 3 0-16,0 1 1 15,1 0 0-15,0 5 1 16,-1 0 4-16,-3 4 1 16,-1 2-6-16,-6 4 5 15,-3 1-5-15,-4 2 8 16,-7 1-2-16,-3 1-5 16,0-3 7-16,-4-2-3 15,-11-2 2-15,-6-2 0 0,-3-3-7 16,-6-4 21-1,-3-4 42-15,-2-5 7 0,2-1-11 16,0 0-11-16,3-7 4 16,5-4-8-16,4 1-14 15,3-2-11-15,5 2-3 16,2 1-11-16,4 1-5 16,1 1 0-16,0 1-1 15,3 2 0-15,1 1-9 16,1 0-20-16,1 2-26 15,0-1-60-15,3-2-126 16,7 2-148-16,1-3-482 0</inkml:trace>
  <inkml:trace contextRef="#ctx0" brushRef="#br0" timeOffset="71395.92">14896 12044 1018 0,'0'0'224'16,"0"0"-160"-16,0 0-10 15,0 0 17-15,0 0 83 16,0 0-23-16,98 24-65 16,-71-24-27-16,2 0-17 15,-4 0-9-15,-5 0-7 0,-3 0 3 16,-6-2-9-16,-4 0-6 16,-1 2-73-16,-6 0-149 15,0 0-129-15,0 0-204 16</inkml:trace>
  <inkml:trace contextRef="#ctx0" brushRef="#br0" timeOffset="71636.03">14968 12221 910 0,'0'0'262'16,"0"0"-182"-16,0 0-27 15,0 0 59-15,0 0 97 0,0 0-57 16,0 0-60-16,92-5-13 16,-64 0-20-16,-1 3-33 15,-3-1-10-15,-4 3-10 16,-4 0 1-16,-2 0-7 16,-1 0-27-16,-3 3-169 15,-4 2-507-15</inkml:trace>
  <inkml:trace contextRef="#ctx0" brushRef="#br0" timeOffset="79037.73">15585 12121 1024 0,'0'0'287'16,"0"0"-167"-1,0 0-76-15,0 0 36 0,0 0 17 16,0 0-62-16,9 0-27 15,0 0 3-15,3-4 4 16,3 1 1-16,4 1-3 16,-1 2 13-16,3 0 4 15,-1 0-4-15,0 0-16 16,0 0 0-16,-5 0-2 16,-1 0-8-16,-3 0 1 15,-3 0-1-15,-1 0-2 16,-6 0-83-16,-1 0-174 15,0 0-468-15</inkml:trace>
  <inkml:trace contextRef="#ctx0" brushRef="#br0" timeOffset="79360.63">15669 12028 925 0,'0'0'245'0,"0"0"-186"15,0 0-45-15,0 0 44 0,0 0 57 16,0 0-28 0,22 76-8-16,-14-43 1 0,-2 2-12 15,-3 0 4-15,1-2-17 16,-3-2-21-16,-1-5-19 15,0-4-5-15,0-4-9 16,0-2 0-16,0-6-1 16,0-4-18-16,0-2-45 15,0-2-99-15,0-2-30 16,0 0-179-16,0 0-26 0</inkml:trace>
  <inkml:trace contextRef="#ctx0" brushRef="#br0" timeOffset="79765.39">15885 12092 633 0,'0'0'662'15,"0"0"-572"-15,0 0-32 16,0 0 55-16,2-85 46 15,-1 64-49-15,-1-1-55 16,2 5-15-16,0 0-12 16,0 3 5-16,-2 4-15 15,1 4-3-15,-1 2 2 16,0 2-7-16,0 1 6 16,0 1-10-16,0 0 2 15,2 0-8-15,1 7 0 0,1 12 18 16,1 9 23-16,2 12-14 15,0 5-11-15,1 8 2 16,-2 2-12-16,-1-2 0 16,-2 0 4-16,0-6-9 15,-3-8-1-15,1-7-1 16,-1-8 1-16,0-7-24 16,0-8-94-16,0-9-99 15,0-6-101-15,2-10-617 0</inkml:trace>
  <inkml:trace contextRef="#ctx0" brushRef="#br0" timeOffset="80044.27">16127 11909 947 0,'0'0'236'0,"0"0"-168"16,0 0 40-16,6 96 42 15,-1-50 16-15,3 17-36 16,-2-1-48-16,0 5-37 16,1 0-17-16,-2-14-28 15,-2 3 6-15,1-7-6 0,-1-11-24 16,0-8-128-16,0-13-145 15,-1-10-398-15</inkml:trace>
  <inkml:trace contextRef="#ctx0" brushRef="#br0" timeOffset="80495.47">16222 12308 717 0,'0'0'665'0,"0"0"-586"15,0 0-44-15,0 0 6 16,0 0 17-16,95-80 6 16,-70 73-33-16,-2 2-12 0,1 5-5 15,-2 2 14 1,-5 15 52-16,-2 8 13 0,-8 6-33 16,-4 5-22-16,-3 6-13 15,0 3-15-15,-10 1-4 16,-7-2-5-16,1-3 6 15,-3-7-5-15,1-9-1 16,4-7 6-16,0-10-6 16,3-6 5-16,2-2-6 15,1-6-9-15,1-8-38 16,7-2 20-16,0-1 20 16,0 4 7-16,9 3 16 15,7 5 7-15,8 5 8 16,6 0 25-16,4 16 27 0,2 3-15 15,2 2-11-15,-3-1-9 16,-5 0-5-16,-4-4-24 16,-6-3-10-16,-5-6-8 15,-3-6-1-15,-3-1 0 16,4-24-33-16,-2-7-113 16,-2-2-506-16</inkml:trace>
  <inkml:trace contextRef="#ctx0" brushRef="#br0" timeOffset="81688.19">18686 10885 1071 0,'0'0'281'0,"0"0"-130"16,0 0 27-16,0 0-28 15,0 0-6-15,0 0-49 16,0 0-31-16,-45 16-22 16,33-9-14-16,-1-1-9 15,-2 6-1-15,-3 2-7 16,2 3-3-16,-5 1-7 0,-1 5 1 16,-1 1 5-1,2 3-6-15,-3 2-1 0,1 3 2 16,-1 5-1-16,1 5 6 15,-1 2-7-15,4 6 0 16,1 5-2-16,3 4 2 16,6 5-1-16,7 14-1 15,3-8 2-15,0 2 0 16,16 1 0-16,11-15-1 16,7 7 1-16,9-6 0 15,4-5 0-15,5-5 45 16,0-10 6-16,-2-5-8 15,-1-9-9-15,-7-4-1 0,-6-6 0 16,-5-3 6 0,-7-4-2-16,-7 0 0 0,-6-5-6 15,-5 0-10-15,0-1-3 16,-6-1 0-16,1-1 3 16,-1 0 1-16,0 0-2 15,0 0-7-15,0 0-12 16,0 0 0-16,0 0-1 15,0 1-42-15,2 4-113 16,2-3-136-16,-2 3-1141 0</inkml:trace>
  <inkml:trace contextRef="#ctx0" brushRef="#br0" timeOffset="85111.74">19083 11286 400 0,'0'0'206'15,"0"0"-112"-15,0 0-5 16,0 0 40-16,0 0 26 0,0 0-14 16,0 0-41-1,-2 1-23-15,2-1 23 0,0 0 1 16,0 0-18-16,0 0-25 16,0 0-21-16,0 0-17 15,0 0-7-15,0 0-7 16,0 0-5-16,0 0 1 15,0 2 0-15,0-2 7 16,8 0-1-16,-1 0 0 16,4 0 1-16,2 0-7 15,1 0 10-15,0 0 3 16,2-2-3-16,-2-2-4 16,-2 0-7-16,2 1 1 15,-5-1-1-15,-2 4 0 16,-1 0 5-16,0 0-5 0,-3 0-1 15,-2 0 0-15,1 0 1 16,-2 0 0-16,0 0-1 16,0 0 0-16,0 0-20 15,0 0-76-15,0 0-98 16,0 0-73-16,-3 0-353 0</inkml:trace>
  <inkml:trace contextRef="#ctx0" brushRef="#br0" timeOffset="86239.55">19093 11307 584 0,'0'0'246'0,"0"0"-89"16,0 0-38-16,0 0-40 16,0 0 3-16,0 0-16 15,0 0-27-15,0 15-11 16,0-2 15-16,0-1 13 16,0 8 22-16,0 2-18 15,0 3-2-15,0 3-5 16,0 1-17-16,0 0-12 15,0 1-13-15,2-2-2 16,-2-2 0-16,1-2-9 16,-1-4 6-16,0-5-5 0,0-4 0 15,0-4 0 1,0-3 6-16,0-2-6 0,0-1 6 16,0-1 5-16,0 0 8 15,0 0 26-15,0 0-1 16,0 0-12-16,0 0 1 15,2-6-9-15,1-4-13 16,0-2-10-16,1-5-1 16,4 0 0-16,-1-3-1 15,2 2 0-15,3 0-1 16,0-1 0-16,0 5 1 16,0 1 0-16,0 6 0 15,1 0-1-15,-1 4 1 16,0 3-1-16,3 0-1 15,0 0 1-15,3 3 1 16,3 7-1-16,-2 4 1 16,3 1 0-16,1 2 0 0,-1 1 0 15,-2 2 0-15,-1-3 2 16,-2 3-2-16,-4-2 1 16,-3-3 0-16,-2-1 0 15,-3 0 0-15,-3 0 5 16,-2 0-5-16,0 1 6 15,0 0 2-15,0 0 3 16,-6 1-2-16,-3 0 2 16,-1 1 0-16,-2-3 0 15,0 1-3-15,1-2 1 0,-2-4-9 16,1 2 8 0,-3-2-8-16,2-3 11 0,-3 2 4 15,0-4 9-15,-3 0-7 16,1-3 7-16,-3 1 6 15,1-2-1-15,0 0 4 16,-1 0-6-16,0-3-10 16,2-3 3-16,-1-1-8 15,3-1 2-15,0 1-6 16,2-2 0-16,5 2 0 16,1 3-8-16,4 1 10 15,1 1-5-15,3 1 1 16,1 1-1-16,0 0-5 0,0 0-1 15,0 0 0 1,0 0-1-16,0 0-5 0,0 0-2 16,0 0-17-16,0 0-36 15,0 0-46-15,0 6-138 16,-2 6-322-16,-1 3-597 0</inkml:trace>
  <inkml:trace contextRef="#ctx0" brushRef="#br0" timeOffset="87168.97">19811 11839 616 0,'0'0'166'0,"0"0"-99"16,0 0 8-16,0 0 39 15,0 0 9-15,0 0-42 16,0 0-38-16,9 12 27 15,-5-2 1-15,2 5 37 16,0 6 9-16,1 4-9 16,0 8-23-16,-1 3-10 15,-3 2-11-15,-2 1-13 16,-1 2-15-16,0-4-20 16,0-6-7-16,0-4-2 15,-4-4 3-15,-1-9-10 16,2-4-29-16,0-10-95 15,0 0-150-15,-3 0-367 0</inkml:trace>
  <inkml:trace contextRef="#ctx0" brushRef="#br0" timeOffset="88897.09">20248 11673 454 0,'0'0'137'0,"0"0"-75"16,0 0 25-16,0 0 72 15,0 0 8-15,0 0-71 16,6-75-37-16,-5 52-5 16,1-2 1-16,1-4-10 15,1 0 13-15,1 0-9 16,-1-3-10-16,1 1-7 16,-1 0 2-16,1 3-8 15,-2 2 22-15,-2 7-3 16,-1 3-5-16,3 5 12 15,-3 4 7-15,0 2-15 0,0 3-18 16,0 0-13 0,0 2-1-16,0 0-3 0,0 0-8 15,0 0-1-15,0 0 1 16,0 0-1-16,0 0 0 16,1 0-8-16,1 2 0 15,-1 9 8-15,1 6 1 16,1 5 9-16,-2 8-10 15,2 3 0-15,2 7 2 16,0 6 5-16,3 3-6 16,0 3 0-16,1 1 1 15,0-4-2-15,0-2 0 16,-3-8 0-16,-2-5 1 16,-1-6-1-16,0-4 0 15,0-6 1-15,-3-4 0 0,0-3-1 16,0-6 1-1,0-1-1-15,0-1 0 0,-1 0 0 16,-7-1 7-16,-2-2-7 16,-5 0 0-16,1 0 0 15,-2 0-1-15,1 0-9 16,0 0-3-16,3 0 0 16,0 0 2-16,3 0 1 15,2 0 3-15,1-2-8 16,1 1 14-16,1-1 0 15,3 2 0-15,1-1 0 16,0 1 1-16,0 0-1 0,0 0 0 16,0 0 0-16,0 0-11 15,0 0 11-15,7 0 1 16,3 0 0-16,5 0 18 16,3 0-2-16,3 0 3 15,0 0 6-15,1 0-5 16,2 0 2-16,-3 0-2 15,-3 0-2-15,-2 0-2 16,-5 0-2-16,-2 0 9 16,-2 0-11-16,-4 0-6 15,-1 0-6-15,-1 0 1 16,-1 0 1-16,2 0-1 16,-1 0-1-16,4 0-7 0,8-11-116 15,-3 3-235-15,0-1-561 16</inkml:trace>
  <inkml:trace contextRef="#ctx0" brushRef="#br0" timeOffset="89310.76">20817 11831 1109 0,'0'0'268'0,"0"0"-185"16,0 0-45-16,0 0 90 15,26 83 50-15,-16-45-51 16,3 6-62-16,-3 2 0 16,-3 0-13-16,-1-2-4 15,-3-4-24-15,-1-8-14 16,-1-6-8-16,-1-9-1 0,0-4-1 15,0-13-53 1,0 0-162-16,0-3-552 0</inkml:trace>
  <inkml:trace contextRef="#ctx0" brushRef="#br0" timeOffset="90406.95">21070 11557 766 0,'0'0'259'15,"0"0"-188"-15,0 0-47 16,0 0-9-16,0 0 75 16,0 0 17-16,0 0-51 15,0 0-11-15,0 0 38 16,0 0 44-16,0 0-40 0,0 0-34 15,0 0-15 1,0 0-16-16,0 0-5 0,0 0 4 16,0 0-14-16,0 0-4 15,0 0 6-15,0 0 0 16,0 0-8-16,0 0 6 16,0 0-6-16,0 0 1 15,0 0-1-15,0 0 5 16,0 1-5-16,0-1 6 15,4 2 5-15,2-2 10 16,3 4 6-16,0-3 6 16,3 3-12-16,4 0-5 15,0 1-1-15,1-1 0 0,1 0 2 16,-1-1 1-16,-1 1-7 16,-1-2-4-16,-2 1-2 15,-1-3 2-15,0 3 4 16,-2-3 2-16,0 0-2 15,-3 3 0-15,0-3-2 16,-2 1 9-16,-1 0-4 16,1 1-1-16,-2-1-6 15,-2-1-6-15,1 1-1 16,-2-1 0-16,1 0 1 16,-1 0-1-16,0 0-1 15,2 0-7-15,2-4-109 16,4-6-213-16,-2-2-599 0</inkml:trace>
  <inkml:trace contextRef="#ctx0" brushRef="#br0" timeOffset="91187.34">21542 11506 778 0,'0'0'697'0,"0"0"-600"16,0 0-54-16,0 0-17 15,0 0 130-15,0 0 28 16,0 0-108-16,11-38-48 16,-8 17-4-16,0-4 11 0,-1 0-11 15,-1 0-12 1,-1 0-6-16,2 5-4 0,-1 1 0 15,1 7-1-15,-2 3 0 16,2 4 0-16,-2 3 0 16,0 1 1-16,0 1-2 15,0 0 0-15,0 0 0 16,0 0-7-16,3 6 0 16,0 5 7-16,0 6 1 15,3 5-1-15,0 4 0 16,0 6 2-16,1 6-1 15,0 4 1-15,0 5-2 16,1 1 1-16,0-1-1 16,0 0 1-16,-2-4 0 0,0-5 0 15,1-6-1-15,-2-5 0 16,1-6 1-16,-2-4-1 16,-1-2 0-16,0-7 1 15,-1-2-2-15,-2-3 1 16,0 1 0-16,0-3-1 15,0 1 0-15,-9-2 1 16,-3 0-15-16,-3 0 0 16,-2 0 5-16,-2 0 4 15,0 0 0-15,-1 0 6 16,-1-2-8-16,2 1 0 0,1 1-1 16,2-1-2-1,4 1 3-15,2 0 7 0,4 0-1 16,3 0 1-1,1 0 1-15,2 0 0 0,0 0 1 16,0 0-1-16,0-3-1 16,0 0 1-16,9-3 2 15,4 3 12-15,4-4-2 16,4 1 1-16,2 2 8 16,3 1 1-16,-1 1-6 15,-4 0-5-15,0 0-5 16,-4 1-6-16,-4 1-1 15,-1-2 1-15,4 0-63 16,-2-2-286-16,-3 1-769 0</inkml:trace>
  <inkml:trace contextRef="#ctx0" brushRef="#br0" timeOffset="91509.85">22055 11788 1200 0,'0'0'193'15,"0"0"-39"-15,0 0 19 16,36 84 50-16,-22-52-64 15,-1 1-58-15,-4 3-21 16,0-2-21-16,-4-2-21 16,-2-5-18-16,-1-5-10 15,-2-1-9-15,0-9 4 16,0-4-5-16,0-7-40 16,0-2-58-16,0-13-165 15,-2-4-782-15</inkml:trace>
  <inkml:trace contextRef="#ctx0" brushRef="#br0" timeOffset="92172.34">22230 11425 165 0,'0'0'983'0,"0"0"-867"16,0 0-80-16,0 0 9 15,0 0 105-15,0 0 29 16,91 0-84-16,-61 0-16 16,3 0-11-16,0 0 4 15,-3 0-18-15,-2 0-14 16,-3-6-27-16,-3 2 0 16,-6 2-5-16,-3-1-8 15,-7 1 0-15,-3 2-12 16,-3-1-93-16,0-1-150 15,-3 2-239-15,-8-4-601 0</inkml:trace>
  <inkml:trace contextRef="#ctx0" brushRef="#br0" timeOffset="92465.13">22394 11276 591 0,'0'0'605'0,"0"0"-510"0,0 0-56 15,0 0-17 1,0 0 80-16,0 0 28 0,0 0-39 16,0 62-11-1,0-36 9-15,0 3 3 0,2 0-23 16,-2 0-31-16,0-2-20 15,1-4-17-15,1-3 7 16,2-1-8-16,1-6-87 16,6-4-176-16,-3-2-140 15,1-4-402-15</inkml:trace>
  <inkml:trace contextRef="#ctx0" brushRef="#br0" timeOffset="92919.9">22798 11210 905 0,'0'0'235'16,"0"0"-102"-16,0 0-14 16,0 0-15-16,0 0 43 15,0 0-58-15,5-74-28 0,-5 70 11 16,0 3 10 0,0-1-10-16,0 2-27 0,0 0-18 15,0 0-8-15,0 2-13 16,0 13-5-16,0 7 7 15,0 11 5-15,0 9 9 16,0 9 16-16,0 6-1 16,0 3-3-16,-3 1-9 15,-2-2-7-15,-1-5-12 16,0-9-4-16,1-10 11 16,2-7-12-16,1-11 0 15,1-8-1-15,1-5-15 16,0-4-63-16,0-11-129 0,6-8-189 15,1-5-575-15</inkml:trace>
  <inkml:trace contextRef="#ctx0" brushRef="#br0" timeOffset="93243.27">23065 11211 962 0,'0'0'299'0,"0"0"-202"16,0 0-17-16,0 0 52 16,0 0 40-16,-6 82-71 15,-1-40-31-15,1 4 10 0,-3 21 10 16,-4 15-15-16,2-6-21 15,2-9-3-15,2-10-18 16,0-16-14-16,2-2-7 16,0-2-11-16,2-5 0 15,2-13 0-15,1-6-1 16,0-13-67-16,0-3-192 16,0-12-619-16</inkml:trace>
  <inkml:trace contextRef="#ctx0" brushRef="#br0" timeOffset="93746.93">23110 11573 992 0,'0'0'658'0,"0"0"-595"15,0 0-45-15,0 0 1 16,0 0 106-16,0 0-22 15,93-30-71-15,-65 24-20 16,0 3-9-16,-1 2 7 16,0 1-9-16,-3 1 0 15,-5 12 15-15,-1 4 4 16,-4 3 0-16,-6 2 1 16,-6 4 1-16,-2 1-9 15,-5 0-4-15,-15 2-3 0,-4-2-6 16,-6-4 2-16,-3 0 3 15,2-6-5-15,0-1-1 16,5-6-1-16,4-1 1 16,8-5 0-16,5-1 1 15,5-1-1-15,4-1 0 16,0-1-19-16,0 0-2 16,0 0 13-16,10 0 8 15,7 3 1-15,4 4 0 16,4-3 30-16,5 4 11 15,1 1 20-15,4-1-7 16,-1-1-5-16,-3-3-7 16,-1-1-10-16,-3-3-18 0,-5 0-14 15,-3 0 0 1,-2-6-19-16,4-19-78 0,-3 0-197 16,-3 0-633-16</inkml:trace>
  <inkml:trace contextRef="#ctx0" brushRef="#br0" timeOffset="94218.16">23504 10863 563 0,'0'0'667'0,"0"0"-583"16,0 0 12-16,0 0 71 16,83 29 30-16,-48-18-70 15,2 4-52-15,5 5-12 16,1 4-4-16,3 9-8 15,-1 7-1-15,0 6-1 16,-5 9 1-16,1 16-1 0,-7 19-13 16,-10 20-14-1,-11 6-9-15,-13-4-5 0,-7-17-2 16,-11-25-6-16,-2-17 1 16,2-12 1-16,-3-5 4 15,-1 4-6-15,-3 2 7 16,-2 0-6-16,4-11 0 15,6-6 1-15,5-9 4 16,1-7-5-16,7-6-1 16,2-3-7-16,-2 0-91 15,1-8-165-15,-2-1-965 0</inkml:trace>
  <inkml:trace contextRef="#ctx0" brushRef="#br0" timeOffset="100911.03">8509 16842 1109 0,'0'0'241'0,"0"0"-159"16,0 0-2-1,0 0 69-15,0 0-27 0,0 0-44 16,0 0-43-16,0 0 0 15,0 0 3-15,0 0-17 16,2 12 2-16,1 5-6 16,1 7-9-16,-1 5-7 15,1 8 14-15,1 4-15 16,-2 5 1-16,3 1 0 16,1 0 5-16,-2-3-6 15,1-6 0-15,-2-4 0 16,2-5 0-16,-1-6 0 0,-2-6 1 15,1-8-1 1,-1-4 6-16,-3-3-6 16,0-2-1-16,0 0 1 15,0 0 10-15,0 0-9 0,0 0 1 16,0 0 2-16,3 0-4 16,0 0 0-16,5 0 0 15,3-7 0-15,3 1 8 16,7 0-7-16,0 1 0 15,6 2 0-15,1 3 0 16,5 0 0-16,1 0-1 16,-2 0 2-16,-3 0 0 15,-3 0 0-15,-6 3-1 16,-6 1-1-16,1-3 1 16,-5 2 0-16,-4-3-1 0,0 0-27 15,-3 0-132-15,-3-4-141 16,0-8-228-16,0 0-500 0</inkml:trace>
  <inkml:trace contextRef="#ctx0" brushRef="#br0" timeOffset="101293.33">8819 16888 1121 0,'0'0'265'16,"0"0"-174"-16,0 0 39 16,0 0 26-16,0 0-35 15,0 0-48-15,0 0-62 16,-2 41 15-16,9-3-2 15,6 24 12-15,2 0-21 16,0 6 4-16,3 2-5 16,-3-11-2-16,1 5-3 15,-2-8-2-15,0-6-6 16,-3-8 0-16,-2-3 0 16,1-10-1-16,-4-7 2 15,0-5-2-15,-1-4-1 16,-2-5-16-16,0-5-153 0,-3 0-146 15,0-3-394-15</inkml:trace>
  <inkml:trace contextRef="#ctx0" brushRef="#br0" timeOffset="102457.67">7426 17319 901 0,'0'0'267'0,"0"0"-168"16,0 0-36-16,0 0-13 15,0 0-16-15,-73 77-9 16,64-59-3-16,0 2-2 0,2 0-4 16,5 1-7-16,-1 2-8 15,3 2 1-15,0 0 4 16,0-3-5-16,2-2 6 16,11-1-7-16,2-4 1 15,4-2-1-15,4-5 0 16,-2-5 0-16,0-3 1 15,-2 0 12-15,-4-8-7 16,-4-9 9-16,-4-5 50 16,-7-4-21-16,0-4 20 15,-2 0-1-15,-11 1-22 0,-4 1-12 16,-2 4 9-16,-2 6-20 16,3 2 2-16,-1 7 7 15,5 2-20-15,1 6-4 16,4 1-3-16,3 0-16 15,3 3 15-15,0 14-20 16,3 0-14-16,0 5 9 16,0 2 5-16,12 2 1 15,2-3-15-15,5 1 10 16,3-5 3-16,2 1 10 16,3-3-39-16,2-1 3 15,-1-4 23-15,-1-1 6 16,-2-4 18-16,-3-3-2 0,-4-1-4 15,-3-3 6 1,-4 0 0-16,-4-7-23 16,-3-23-75-16,-1 1-310 15,-3 0-406-15</inkml:trace>
  <inkml:trace contextRef="#ctx0" brushRef="#br0" timeOffset="102734.18">7414 17016 1232 0,'0'0'187'0,"0"0"-152"16,0 0-22-16,0 0-6 0,0 0 16 15,106 107 38-15,-49-46-13 16,8 23 15-16,3 22-27 15,-10 1 2-15,-21-18 3 16,-18-19 7-16,-10-26-21 16,-4-5-8-16,1 4-9 15,4 4-7-15,2 3-3 16,0-14-23-16,-6-16-457 0</inkml:trace>
  <inkml:trace contextRef="#ctx0" brushRef="#br0" timeOffset="103765.21">9476 17227 854 0,'0'0'153'15,"0"0"-136"-15,0 0-8 16,0 0-8-16,-80 67 16 16,64-42-9-16,4-1-7 15,2 2 11-15,5-1-11 16,5 1-1-16,0-4 7 15,0 0 8-15,15-3-7 0,5 0 10 16,2-2-2-16,6-7 8 16,-1 1 17-16,0-6-18 15,-3-5-7-15,0 0-9 16,-5-5 3-16,-2-12 53 16,-4-8 18-16,-7-7-25 15,0-9-28-15,-6-7-18 16,0-6-9-16,-3-4 0 15,-8-3 13-15,-3 3-9 16,-1 2-4-16,-2 5 8 0,4 6 31 16,0 9-21-1,2 11 22-15,5 8 4 0,1 8-8 16,4 5-4-16,1 4-33 16,0 2-3-16,0 20 3 15,3 12 2-15,12 23 5 16,7 23 0-16,11 23-5 15,0 4-1-15,0-16 0 16,-8-24 15-16,-7-24-6 16,-6-10-4-16,7 3-4 15,-2-3-1-15,-1-4-1 16,-2-9 0-16,-3-10 0 16,-3-6-13-16,1-7-122 15,-3-13-40-15,0-1-567 0</inkml:trace>
  <inkml:trace contextRef="#ctx0" brushRef="#br0" timeOffset="104447.03">10038 16958 1415 0,'0'0'148'16,"0"0"-138"-16,0 0 5 15,0-80-1-15,0 56 61 16,0 2-30-16,0 1-16 15,0 8-11-15,-2 3-1 16,1 5-2-16,1 3-2 16,0 2 9-16,0 0 6 15,0 0-28-15,0 0-5 16,0 7-3-16,0 10 8 16,0 5 0-16,0 9 1 15,7 5 5-15,4 4-6 0,1 6 0 16,0 0 6-16,0 0-6 15,1-3 2-15,-2-6-2 16,-2-3 1-16,-1-8-1 16,-3-9 1-16,-4-5 1 15,1-5-1-15,-2-6 1 16,0-1 7-16,0 0 4 16,-5 0-1-16,-8 0-11 15,-5-5 1-15,2-1 6 16,-1 0 0-16,1 1 0 15,5 2-2-15,1 3 5 16,6 0 16-16,2 0 4 16,2 0-12-16,0 0-19 15,0 0-8-15,0 0-4 0,6 0-2 16,9 0 14-16,3 0 0 16,4 0 15-1,4 3 6-15,0-3-4 0,3 0 3 16,-4 0-2-16,-1 0-9 15,-5 0-8-15,-1-3 6 16,4-3-7-16,-5 3-73 16,-2-4-449-16</inkml:trace>
  <inkml:trace contextRef="#ctx0" brushRef="#br0" timeOffset="106483.46">8867 17836 500 0,'0'0'626'16,"0"0"-505"-16,0 0-32 0,0 0 27 16,0 0 26-1,0 0-38-15,0 0-53 0,-3-1-10 16,3 1 13-16,0 0 12 15,0 0-15-15,0 0-25 16,0 6-20-16,0 9 10 16,0 7 4-16,0 6-14 15,9 11-5-15,1 5 0 16,4 4 5-16,1 5-6 16,-2-1 1-16,3-4-1 15,-5-3 0-15,3-8 1 0,-3-4-1 16,0-10 0-1,-5-3-1-15,3-6 0 0,-3-4-1 16,0-5-5-16,0-1 1 16,0-2 5-16,2 0-1 15,0-2 0-15,0 0-6 16,1 0 8-16,2 0 6 16,1 0-5-16,3-4 0 15,-1 0 7-15,0-1-6 16,0-1-2-16,1 2 1 15,0 3-1-15,-3 1 1 16,4 0-1-16,-2 0 0 16,-1 0 0-16,-2 1 0 15,-3 3 0-15,-3 2 1 16,-2-4-1-16,0-1 1 0,-3 1 0 16,1-1-1-16,-1 2 1 15,0-3 0-15,0 0 8 16,0 0-8-16,0 0-2 15,0 0 1-15,0 0-7 16,0 0 7-16,0 0 0 16,0 0 9-16,0 0-8 15,0 0-1-15,-1-9-54 16,-4-6-56-16,2-7-68 16,0 2 25-16,1-9-7 15,2 3 5-15,0 1 13 16,0 3 96-16,0 5 8 0,0 1 38 15,0 9 49-15,7 3 28 16,0 4-26-16,4 7 23 16,2 13 31-16,1 7-16 15,2 5-9-15,-4 4-25 16,-1 0-24-16,-3-2 8 16,-3-1 2-16,-4-4-21 15,-1-2-19-15,0-4 16 16,0-6-7-16,-3-3-1 15,-3-4-3-15,-2-4-3 16,0 0 13-16,0-6-15 16,1 0-1-16,1 0-17 15,2 0-57-15,4 0-50 16,0-3-153-16,0-1-443 0</inkml:trace>
  <inkml:trace contextRef="#ctx0" brushRef="#br0" timeOffset="107189.2">9473 18352 550 0,'0'0'124'16,"0"0"-54"-16,0 0 8 15,0 0-21-15,0 0-7 16,0 0 16-16,0 0 74 15,19-4-37-15,-10 14 17 16,5 4-47-16,0 2 7 16,-2 4-6-16,0 2-22 15,0 4-23-15,-4-1-20 0,-1 0 12 16,-4 0-4-16,0-4-2 16,-2-1-9-16,-1-3-5 15,0-7 11-15,0 0-12 16,0-6 2-16,0-2-1 15,0-2 12-15,0 0-2 16,0 0-11-16,-1-7-23 16,-4-6-37-16,2-6 27 15,-1-1-24-15,3-5 37 16,1 0 1-16,0-3-38 16,0 3 50-16,5 2 7 15,4 3 1-15,2 5 8 16,1 5 0-16,-3 6-2 15,1 1 6-15,-2 3-6 16,5 0-5-16,-2 7 14 16,2 6 0-16,-3 5-3 0,1 2-2 15,-1 5 13 1,-2 1-8-16,-1 1 4 0,-2-2-7 16,-2-2-4-16,1-3-8 15,-4-4 0-15,0-5 5 16,0-5-5-16,0-3-1 15,0-3-87-15,3 0-130 16,0-6-314-16,-3-7 124 0</inkml:trace>
  <inkml:trace contextRef="#ctx0" brushRef="#br0" timeOffset="107602.79">9928 18401 1174 0,'0'0'219'16,"0"0"-173"-16,0 0-23 15,0 0-5-15,0 0 33 16,0 0 0-16,91 0-6 15,-68 0-18-15,0 0-8 16,-5 0-17-16,-2 0-1 16,-5 0-1-16,-2 0-13 15,-8 1-121-15,-1 7-231 16,0-2-347-16</inkml:trace>
  <inkml:trace contextRef="#ctx0" brushRef="#br0" timeOffset="107833.46">9971 18560 722 0,'0'0'173'16,"0"0"-111"-16,0 0 58 15,0 0 60-15,0 0-13 16,100 5-45-16,-77-5-51 15,-3 0-42-15,-1 0-16 16,-5-3-4-16,-4 3-9 0,-1 0-9 16,-3 0-109-1,-1 0-398-15</inkml:trace>
  <inkml:trace contextRef="#ctx0" brushRef="#br0" timeOffset="109509.11">10426 18219 146 0,'0'0'709'16,"0"0"-518"-16,0 0-113 15,0 0-48-15,0 0-2 16,0 0 41-16,0 0 6 16,4 0-30-16,-1 14-20 15,-1 4-8-15,-1 8 1 16,-1 5-17-16,0 2 7 16,0 1-1-16,0 1-6 0,0-5 5 15,0-3-5 1,0-7 0-16,0-6 1 0,3-6-2 15,3-3 0-15,5-3-2 16,3-2 0-16,9 0 2 16,5-5 0-16,3-4 2 15,5-1 0-15,2-1-1 16,-4-2 0-16,-3 1-1 16,-4-4-56-16,-9-1-433 15,-9 4-406-15</inkml:trace>
  <inkml:trace contextRef="#ctx0" brushRef="#br0" timeOffset="109714.5">10645 18262 880 0,'0'0'533'16,"0"0"-398"-16,0 0-30 15,0 0 9-15,12 103 0 16,-1-56-4-16,0 2-48 15,1 6-37-15,0 1-16 16,3 1-3-16,0 2-6 16,6 11-163-16,-2-12-436 15,-4-11-662-15</inkml:trace>
  <inkml:trace contextRef="#ctx0" brushRef="#br0" timeOffset="125832.33">9520 17578 814 0,'0'0'307'0,"0"0"-180"16,0 0-49-16,0 0-18 15,0 0 24-15,0 0-36 16,0-3-12-16,0 3 27 16,5 0-27-16,1 0 11 15,0 3 4-15,3 4-23 16,3 4 22-16,3 5-14 15,2 3-20-15,6 4 20 16,1 0-35-16,4 5 10 16,2-3-5-16,1 1 3 15,3-2-17-15,-2-4 8 16,-1-1 0-16,0-3 3 16,1-2-1-16,-3-7-2 0,3 0 0 15,-1-1 12-15,-1-5-7 16,3 1-5-16,-2-1 0 15,-3 0-2-15,-1-1 1 16,-4 1-50-16,7-1-84 16,-8 3-127-16,-4-3-323 0</inkml:trace>
  <inkml:trace contextRef="#ctx0" brushRef="#br0" timeOffset="126378.9">10304 17776 887 0,'0'0'204'16,"0"0"-149"-16,0 0-10 15,0 0 84-15,14 80-50 16,-12-58-32-16,1 2-12 15,-2-1-29-15,1-7-2 16,-1-2-4-16,-1-9 0 16,2 0 5-16,-2-5-4 15,0 0 8-15,0 0 34 16,0-10-35-16,-2-9-8 16,-5-5 0-16,-1-5 2 15,0-4 18-15,2-1-13 0,1 1-7 16,2 2 8-16,3 2 3 15,0 7-12-15,0 6 1 16,0 5-3-16,9 7-13 16,1 4 24-16,2 0-8 15,6 9 33-15,0 11-26 16,3 7 14-16,0 3-20 16,-5 4 8-16,-1-5 3 15,-7 1-11-15,-4-5 8 16,-4 0-3-16,0-5 0 15,0-1-7-15,-7-2 1 16,-7-7 0-16,1-1 10 0,-5-4-10 16,1-4 0-1,0-1-1-15,2 0-25 0,1-1-5 16,5-4-23-16,3 0-64 16,3 3-108-16,2 2-154 0</inkml:trace>
  <inkml:trace contextRef="#ctx0" brushRef="#br0" timeOffset="127016.84">10687 17952 914 0,'0'0'311'16,"0"0"-255"-16,0 0-33 16,0 0 19-16,0 0 47 15,0 0 36-15,0 0-29 0,70-82-29 16,-55 51 10 0,-5-6-39-16,-2 1-1 0,-4-1-20 15,-1 2-16-15,-3-1-2 16,0 6-17-16,-3 1 14 15,-7 8-9-15,-4 1 19 16,1 6-6-16,-1 2 32 16,4 4-32-16,0 4 43 15,4 4-31-15,1 0-2 16,-1 0-13-16,3 14 4 16,3 10-1-16,0 5 3 15,0 7 5-15,3 6-16 0,8 6 8 16,1 2 0-16,4 2 1 15,2-1 0-15,0-2-1 16,-2-8 6-16,4-6-4 16,-3-6-3-16,-1-9 1 15,-2-8-5-15,0-3-5 16,-1-9 10-16,2 0-38 16,1 0-56-16,4-14-101 15,-2-3-376-15,-6-2-486 0</inkml:trace>
  <inkml:trace contextRef="#ctx0" brushRef="#br0" timeOffset="127274.82">11036 17761 649 0,'0'0'751'0,"0"0"-622"16,0 0-103-16,0 0 19 16,0 0 50-16,0 0-12 15,0 0-17-15,82 63-45 16,-57-58 2-16,-1-1-5 16,-2 2-18-16,-4-1-2 15,-1 9-151-15,-8-2-172 16,-6 0-461-16</inkml:trace>
  <inkml:trace contextRef="#ctx0" brushRef="#br0" timeOffset="127475.95">11063 18020 821 0,'0'0'684'0,"0"0"-560"16,0 0-107-16,0 0 40 15,0 0 52-15,0 0-22 16,96 22 4-16,-64-19-45 16,-1 0-33-16,-1 1-13 15,0 10-5-15,-9 1-276 16,-5-1-940-16</inkml:trace>
  <inkml:trace contextRef="#ctx0" brushRef="#br0" timeOffset="130142.93">11549 17781 1066 0,'0'0'342'16,"0"0"-142"-16,0 0-3 16,0 0-39-16,0 0-35 15,0 0-30-15,-40-17-66 16,34 9 18-16,1-1-42 16,2-2 11-16,0-2-17 15,3-1 3-15,0-1 0 16,0-2-14-16,9 1 15 15,5 3-2-15,2 3-19 16,2 6-25-16,4 1 45 0,2 3-8 16,1 0 8-16,-1 10 0 15,-3 9-17-15,-3 8 16 16,-7 10 1-16,-10 22-7 16,-1 19 6-16,-27 16 2 15,-2-7-1-15,0-19 6 16,10-25-5-16,2-20-1 15,4 3 0-15,-3-5-3 16,3-1 3-16,4-12 1 16,2-7 3-16,3-1-4 15,-1-5-84-15,2-11-11 16,0-2-4-16,3-2 85 16,0 3 14-16,0 0 0 0,6 3 6 15,6 6-3 1,3 2 13-16,6 6-10 0,0 0 1 15,3 0-5 1,2 10 43-16,1 3-19 0,3-1 18 16,0-1 15-16,1-1-31 15,1-1 22-15,-3-6-22 16,0 0-28-16,-6-3 22 16,-1 0-22-16,3-29 0 15,-6-3-105-15,-7-3-412 0</inkml:trace>
  <inkml:trace contextRef="#ctx0" brushRef="#br0" timeOffset="133318.5">9879 17564 214 0,'0'0'359'15,"0"0"-238"-15,0 0-67 16,0 0 45-16,0 0 37 15,0 0 14-15,0 0-51 16,0 0-22-16,0 0 17 0,0 0-7 16,0 0-6-16,0 0-11 15,0 0-52 1,0 0-1-16,0 0-17 0,0 0 2 16,0 0-11-16,0 0 7 15,7 0 2-15,0 0 6 16,1 1 0-16,3 2-7 15,0-3 1-15,1 0 0 16,4 2 4-16,1-2-4 16,5 0 2-16,-1 0 4 15,4 0 2-15,-2 0-4 16,4 0-4-16,0-2 1 16,-2-5 11-16,0 2-11 0,0-2 7 15,0 2-5 1,-2 0-1-16,0-3-2 0,-3 6 0 15,0-5 0-15,1 4-3 16,-2-1 4-16,-1 1-1 16,0 1 0-16,-3 1 7 15,1-2-8-15,-2 2 1 16,-1-2 0-16,-1 1 4 16,-1 0-4-16,-1-1 0 15,-1 3-2-15,2-2 6 16,-3 1-5-16,0-1 1 15,-1 1 0-15,1 0-1 16,1-1 2-16,-3 2-1 16,0-5 0-16,0 3 9 15,-2-1-10-15,0 0 1 0,-1 0 0 16,0 2 10 0,-1-2-9-16,-1 1-1 0,1 0 0 15,1-1-15-15,-3 2 15 16,5-3 5-16,-4 1-4 15,1 1-2-15,1-3-60 16,-2-1-28-16,3 1 24 16,-1-1-7-16,0-1 38 15,0 0-19-15,0-2 45 16,0 2 2-16,0 1 10 16,0-2-4-16,0-1 16 15,-1 2-14-15,2 3 24 16,-1-2-16-16,2 1-9 0,-1 1 22 15,1 4-14-15,-1 0-9 16,1 0 6-16,3 1-4 16,0 11 40-16,-2 1-27 15,3 4-5-15,-2-2 17 16,-4 2-19-16,-1-4-1 16,-1-4 1-16,-1-3-7 15,0-2 32-15,0-3-14 16,0-1 8-16,0 0 29 15,0 0-45-15,0 0 27 16,0-7-19-16,-7-5-3 16,-2-2-13-16,0-6-2 0,0-4-1 15,3 0 0 1,-1-1-20-16,4 0 14 0,3 5-28 16,0 3-21-16,0 3 43 15,4 8 1-15,8 2 3 16,5 4 0-16,3 5 16 15,4 11-6-15,3 2-2 16,0 1 1-16,-5 0 23 16,1-2-22-16,-7 0 8 15,-4 2 6-15,-6-4-7 16,-6 2-9-16,0 0 0 16,0-3 2-16,-8-2 17 15,-5-2-17-15,1-3 24 16,3-3 27-16,0-2-52 15,3-2 4-15,5 0-5 0,1 0-108 16,0 0-85-16,4-2-623 0</inkml:trace>
  <inkml:trace contextRef="#ctx0" brushRef="#br0" timeOffset="134286.18">11073 17234 626 0,'0'0'154'16,"0"0"-97"-16,0 0-37 0,0 0 56 15,0 0 49-15,0 0-60 16,0 0 9-16,66-30-11 16,-50 30 46-16,4 8 16 15,-3 7-67-15,0 6 2 16,-2 0-43-16,-5 4-2 15,-1 2 8-15,-6 1-14 16,0 0 4-16,-3-2-7 16,0-6 8-16,0-1-14 15,0-7 11-15,0-5-10 16,-3-2 36-16,2-5-12 16,-1 0 15-16,1-4-10 0,-4-9-30 15,1-3-35-15,-1-4 24 16,2-6-5-16,3 2 10 15,0 1-26-15,0-1-2 16,11 5 31-16,2 4-23 16,2 3 26-16,3 5-8 15,0 7 8-15,3 0 28 16,1 5 13-16,-1 7-1 16,1 7 3-16,-2 1-41 15,-4 1 15-15,-3 0-17 16,-5-3 1-16,0-1 6 15,-5-2-6-15,-2-7 0 16,1-4 12-16,-2 0-6 0,0-4-2 16,0 0-1-1,0-4-4-15,0-11-28 0,-6-6-33 16,-2-5 2-16,6-4 11 16,1 1-54-16,1 0 35 15,0 5 40-15,3 6 18 16,9 8 8-16,4 7 2 15,1 3 36-15,4 6 63 16,1 11 9-16,0 7-6 16,-1 1-36-16,-3 1-21 15,-4 2 18-15,-3-3-29 16,-5 0-7-16,-1-8-9 16,-2-3-16-16,-3-3-6 15,0-5-10-15,0-3-94 16,0-3-101-16,0 0-338 0,-3-1-622 0</inkml:trace>
  <inkml:trace contextRef="#ctx0" brushRef="#br0" timeOffset="134737.13">11761 17449 354 0,'0'0'897'16,"0"0"-784"-16,0 0-60 0,0 0-34 15,0 0 47-15,0 0 44 16,88 3-68-16,-70-13-8 16,-5-5-28-16,0 1 17 15,-2-5 21-15,-5-1-34 16,0-5 3-16,-6 3-3 15,0 0-10-15,0 2-1 16,0 3-31-16,-12 0 19 16,6 4 4-16,-3 2-1 15,0 8 6-15,3 3-9 16,0 0 4-16,0 7-4 16,1 11-5-16,1 5 15 15,4 4 2-15,0 5 2 0,4 0 26 16,9-1 46-16,3-2-25 15,2-5 17-15,3-2-26 16,1-5-31-16,-1-5 14 16,0-1-22-16,0-8 0 15,-3-3-29-15,3 0-110 16,-8-6-167-16,-1-5-703 0</inkml:trace>
  <inkml:trace contextRef="#ctx0" brushRef="#br0" timeOffset="135032.93">12202 17313 937 0,'0'0'370'0,"0"0"-239"16,0 0-1-16,0 0-38 16,0 0 48-16,0 0-23 15,0 0-71-15,66 1-15 16,-45 1-23-16,-2-2-6 16,1 3 5-16,-3 1-7 0,-5-2-60 15,-4 6-127 1,-1 0-208-16,-7 0-453 0</inkml:trace>
  <inkml:trace contextRef="#ctx0" brushRef="#br0" timeOffset="135240.94">12247 17464 1298 0,'0'0'339'16,"0"0"-246"-16,0 0-29 15,0 0 36-15,0 0 34 16,0 0-79-16,98 2-24 16,-69 1-19-16,-5 0-4 15,-2 0-16-15,-4 3 6 0,-5 2-89 16,-5 1-232-16,-1-2-1180 16</inkml:trace>
  <inkml:trace contextRef="#ctx0" brushRef="#br0" timeOffset="138470.91">12690 17386 1000 0,'0'0'320'16,"0"0"-217"-1,0 0-63-15,0 0 4 0,0 0 55 16,0 0 1 0,0 0-82-16,5 1-1 0,6 3 55 15,3-1 8-15,-1 0-14 16,4 3-32-16,-5-5-6 15,1 3-5-15,-4 1-16 16,3-4-5-16,-3 1-2 16,-2 1-13-16,4 1-35 15,-4 1-160-15,2 0-453 0</inkml:trace>
  <inkml:trace contextRef="#ctx0" brushRef="#br0" timeOffset="139030.14">12975 17269 1181 0,'0'0'488'0,"0"0"-424"15,0 0-64-15,0 0-1 16,0 0 1-16,0 0 24 16,0 0-16-16,40-25 15 15,-20 22-8-15,0 3-1 16,1 0 10-16,-1 0-23 15,-1 8 11-15,-4 4-12 16,-5 5 0-16,-4 4 0 16,-6 4 0-16,0 1 1 15,-3 4-1-15,-13-2-1 16,0-2-9-16,-5-4 8 16,4-3 2-16,-1-6-3 15,6-6 3-15,4-4-1 0,3-3 1 16,4 0-49-16,1 0-5 15,0-3-6-15,0-3 52 16,0-2 8-16,11 3 18 16,3-1 43-16,4 2 23 15,0 0-24-15,4 3 0 16,2 1-37-16,-3 0-16 16,0 0 13-16,-2 1-20 15,-2 6-24-15,2 5-118 16,-4 0-147-16,-3-3-427 0</inkml:trace>
  <inkml:trace contextRef="#ctx0" brushRef="#br0" timeOffset="139243.04">13331 17461 409 0,'0'0'1290'0,"0"0"-1107"15,0 0-144-15,23 80-2 16,-16-53 7-16,-1-5 20 16,1 0-34-16,-1-3-23 15,-4-5-14-15,1-2-20 16,-3-8-99-16,0 0-156 16,0-4-372-16</inkml:trace>
  <inkml:trace contextRef="#ctx0" brushRef="#br0" timeOffset="139473.97">13458 17384 1094 0,'0'0'396'15,"0"0"-304"-15,0 0-52 16,0 0 35-16,0 0 52 15,0 0 9-15,94-1-105 16,-71-2-9-16,-3 2-22 16,-3-1 7-16,-1 2-14 15,2 0-42-15,-6 0-175 16,-3 0-423-16</inkml:trace>
  <inkml:trace contextRef="#ctx0" brushRef="#br0" timeOffset="139849.99">13801 17369 1151 0,'0'0'390'15,"0"0"-261"-15,0 0-94 16,0 0 40-16,0 0 45 0,0 0-69 15,20-91-51-15,-17 71-25 16,-3 0-15-16,0 3 40 16,0 4 1-16,0 4-1 15,0 5 20-15,0 2-18 16,0 2-4-16,0 0-13 16,0 0-19-16,1 12 34 15,8 14 9-15,3 8 37 16,3 9 40-16,0 9-34 15,1 1 8-15,-1-2-8 16,0-3-46-16,-3-4 13 16,0-6-19-16,1-9-12 0,-1-4-44 15,-2-6-257 1,-3-9-609-16</inkml:trace>
  <inkml:trace contextRef="#ctx0" brushRef="#br0" timeOffset="140039.87">14111 17602 1532 0,'0'0'367'0,"0"0"-260"16,0 0-70-16,9 72-18 16,-4-52 62-16,0-6-56 15,-1 1-25-15,0-3-30 0,-2-6-152 16,-2-1-180-1,0-5-592-15</inkml:trace>
  <inkml:trace contextRef="#ctx0" brushRef="#br0" timeOffset="140435.37">14225 17396 1015 0,'0'0'279'16,"0"0"-212"-16,0 0-51 16,0 0 17-16,6 79 35 15,7-56 1-15,5 3-39 16,4-2-15-16,-1-4 40 0,5-3-26 16,1-6-7-1,1-5 19-15,-1-6-9 0,-2-1-9 16,-4-16-12-16,-3-8-11 15,-8-3 29-15,-5-5-1 16,-5 1 30-16,0 0 10 16,-3 2-6-16,-12 3 34 15,-6 7-7-15,-1 3-60 16,-1 5 41-16,-2 3-30 16,1 9-19-16,0 0-8 15,3 0-13-15,2 11-19 16,1 4-24-16,6 6-45 15,4 2-46-15,5 11-146 0,2-6-275 16,1-4-491-16</inkml:trace>
  <inkml:trace contextRef="#ctx0" brushRef="#br0" timeOffset="140706.94">14735 17575 1527 0,'0'0'373'0,"0"0"-264"15,0 0-69-15,6 102-9 16,-3-68 73-16,1-4-66 15,1-2-31-15,1-2-7 16,-3-6-53-16,0-6-34 16,-2-7-229-16,-1-4-649 0</inkml:trace>
  <inkml:trace contextRef="#ctx0" brushRef="#br0" timeOffset="140940.49">14847 17488 317 0,'0'0'971'0,"0"0"-865"16,0 0-59-16,0 0-21 15,92 0 41-15,-62 0 8 16,-2 0-56-16,-1 0-12 15,-5-5-7-15,-3 1-123 16,-8-2-106-16,-5 2-285 0</inkml:trace>
  <inkml:trace contextRef="#ctx0" brushRef="#br0" timeOffset="141133.87">14935 17353 1450 0,'0'0'348'16,"0"0"-246"-16,0 0-55 0,0 0 19 16,19 89 60-16,-4-53-59 15,1 1-41-15,-1-3-5 16,2-4-21-16,-4-3-7 16,0-5-92-16,-2-9-234 15,-5-6-754-15</inkml:trace>
  <inkml:trace contextRef="#ctx0" brushRef="#br0" timeOffset="141425.94">15154 17394 1502 0,'0'0'402'15,"0"0"-301"-15,0 0-42 16,0 0 19-16,0-97-7 15,0 73-17-15,0 5-52 16,0 6 10-16,2 6-4 16,-1 5-8-16,1 2 0 15,3 12 10-15,3 12-4 16,1 7 19-16,4 8-5 16,1 6-20-16,-2-1 27 15,-1 1-26-15,-1-2 5 0,-3 0-6 16,2-6-31-16,-2 5-76 15,-1-9-159-15,-1-9-566 0</inkml:trace>
  <inkml:trace contextRef="#ctx0" brushRef="#br0" timeOffset="141616.7">15429 17715 1722 0,'0'0'227'16,"0"0"-144"-16,20 82-62 16,-11-52 20-16,3-7 22 0,-4-3-63 15,-1-5-66-15,-2-13-98 16,-4-2-223-16,-1 0-647 0</inkml:trace>
  <inkml:trace contextRef="#ctx0" brushRef="#br0" timeOffset="141839.53">15500 17554 1197 0,'0'0'335'15,"0"0"-221"-15,0 0-52 16,0 0 27-16,103-31 15 15,-70 23-76-15,0 3 7 0,0 1-34 16,-5 0 0-16,-4 2-1 16,-11 2-113-16,-6 0-273 15,-7 0-543-15</inkml:trace>
  <inkml:trace contextRef="#ctx0" brushRef="#br0" timeOffset="142058.65">15621 17449 1418 0,'0'0'312'0,"0"0"-201"16,0 0-76-16,13 85 81 16,-1-57 24-16,2 0-94 15,-2-2-24-15,-1-4-22 16,0-3-12-16,-3-5 10 15,-2-6-124-15,1-3-353 16,-6-5-434-16</inkml:trace>
  <inkml:trace contextRef="#ctx0" brushRef="#br0" timeOffset="142478.96">15785 17437 1483 0,'0'0'248'0,"0"0"-172"16,0 0 28-16,0 0-11 0,0 0-6 16,0 0-70-16,88-46-11 15,-64 42 22-15,0 4 3 16,-2 0 25-16,-3 2-28 16,-3 9-17-16,-5 5-5 15,-5 4 1-15,-3 3-5 16,-3 1 26-16,0 3-22 15,-6 2 2-15,-7-7 0 16,-1 1-7-16,0-3-2 16,2-7 1-16,0 1-36 15,3-8 23-15,4 2-2 16,4-8 15-16,1 3-10 16,0-1-3-16,6 2 7 0,10 0 4 15,6-2 2 1,5 3 9-16,0-5 4 0,5 0 8 15,0 0 9-15,-5 0-23 16,0 0-5-16,-3 0-2 16,-5 0-32-16,-4 0 3 15,-7 12-92-15,-3-1-216 16,-5 2-733-16</inkml:trace>
  <inkml:trace contextRef="#ctx0" brushRef="#br0" timeOffset="155271.84">10048 16517 16 0,'0'0'104'0,"0"0"-49"15,0 0 21-15,0 0-25 16,0 0 55-16,0 0 37 16,-1 0-23-16,1 0 17 15,0 0-40-15,0 0-2 16,0-2-12-16,-2 1-53 15,1-1 22-15,-1 1 2 16,2 1-24-16,-1 0 50 16,-1 0-28-16,1 0 15 15,-1 0 7-15,1 0-74 0,-2 0 3 16,2 0-3 0,-2 0 0-16,1 0 3 0,1 0 3 15,1 0 7-15,-2 0 12 16,1 0-16-16,-2 0 4 15,1 0-13-15,-1 0 1 16,0 0 2-16,-2 0 4 16,-2 0-7-16,0 0 8 15,-1 0 0-15,-1 0-9 16,-1 0 1-16,1 1-7 16,-2 5-2-16,-2 1 15 15,1 2-6-15,0 1 7 16,0 0-6-16,0 2-2 15,-1 1-5-15,2-2 2 0,0 2-5 16,0-1 11 0,2 0-4-16,-1 2-6 15,1 1-3-15,0-1 10 0,1-1 1 16,-2 3 0-16,2 1-8 16,-1 0 8-16,-1 2 0 15,1 0 0-15,3-2-16 16,-3-2 15-16,5 1 1 15,-1 1 0-15,1-1-2 16,1 1 3-16,1 0-1 16,1 0 1-16,-1 2 8 15,1 3-15-15,-1 1 6 16,-1 2 0-16,2 2-7 0,-1-1 14 16,2-2-5-1,0-3 2-15,0-2-2 0,0 4-4 16,9-3 2-16,2 1-3 15,2 1-7-15,5 1 12 16,3-2-2-16,3 1 6 16,-1-1 4-16,2-1-13 15,-2 1 3-15,1-3-1 16,0-1 0-16,-1-1 2 16,-1 1-1-16,3-4 16 15,2 2-6-15,1-4 4 16,2 1-14-16,0-5 9 15,1 2 49-15,1-3-34 0,-4-1-11 16,2-4 35 0,-2 1-38-16,-1-1 12 0,-1-1-20 15,0 0 8-15,0 0 9 16,-4 0-18-16,3 0 9 16,-2-7 9-16,-2 0-10 15,-1-3-2-15,0-1-7 16,-1-2 0-16,1 1 2 15,-2-7-1-15,-1 2 15 16,0-3-4-16,-1-1 0 16,-2-1-13-16,1-1 1 15,-5 0 0-15,2-4-7 16,-5 3 8-16,-2-2-1 16,1 0 13-16,-3-2-5 0,-3-1-14 15,0 0 6-15,0-2 0 16,0 2-2-16,-3 0 2 15,-5-3 0-15,1 3 0 16,-3-2-20-16,-1 4 11 16,-1-2-19-16,-1 3-11 15,1 1 39-15,-1 2-26 16,-3 2 16-16,2 1 2 16,-1 2-14-16,-3-1 21 15,1 2-4-15,-2-2 1 16,1 1-6-16,-1-1 11 15,-2 2-1-15,1-2 6 16,-2 3-6-16,1-1 0 0,-1 3-7 16,1 0 3-16,-3 2-2 15,2 4 7-15,-5-1-1 16,4 5 0-16,-5-1 2 16,0 3-3-16,-1 2 1 15,1 0 0-15,-2 0 5 16,3 0-4-16,-1 0 4 15,1 7 0-15,-1 1 3 16,3 3-10-16,-1-2 2 16,1 3-1-16,-1-2 0 15,3 2 1-15,2 1 0 16,3-1 5-16,0 2 2 16,1 4-14-16,1-1 7 15,1 3 0-15,2-1-11 16,1 2 12-16,0 3-1 0,0 0 0 15,4 0 0 1,-1 2-1-16,1-1 1 0,0 1-4 16,-1-1-2-16,2 1 7 15,2-1-1-15,2-3 5 16,0-1 5-16,3 5-19 16,0-4 9-16,0 2 0 15,0 1-1-15,0-3 1 16,5-1 0-16,5 0 0 15,5 0 2-15,3 2-4 16,3 1 2-16,4 1-1 16,4-1-1-16,-1 5 3 15,3-7-1-15,-1 2 6 0,1-1 1 16,1-2-8-16,-2-3 1 16,1 0 0-16,0 1 8 15,2-2-7-15,0 0 15 16,5-2 7-16,-3 2-23 15,1-3 16-15,-5-2-16 16,0 2 0-16,-2-4 11 16,-3-5-10-16,0 0 15 15,-2-5 2-15,1 0-17 16,-1 0 9-16,1 0-10 16,-4-10 0-16,3-3 24 15,-3-1-23-15,4-2 16 0,-4-1-13 16,2 0 9-1,-1-2-10-15,-1-1 2 0,-5-3-4 16,2 3 12-16,-4-2-12 16,-1 0-1-16,-4 0 0 15,-1 1 13-15,-5-3-13 16,-2-1 0-16,-1-1 1 16,0-5-1-16,0 1 6 15,-3-3-6-15,-3 1 0 16,1 0 10-16,-1 3-16 15,-1 2 6-15,0 1 0 16,-1-1-4-16,-1 4 4 16,-1-2 0-16,1 3 0 0,-2-3 3 15,-2 0-3 1,1 2 0-16,0 0 1 0,-4 1-7 16,-2-2 6-16,3 4-9 15,-4 0 9-15,0 2-3 16,0 0-3-16,0 2 6 15,-1 1 0-15,-2-2 2 16,1 3-1-16,0 1-1 16,-1-1 0-16,-2 2-3 15,0 2 2-15,0 2 1 16,0-1 0-16,-4 2 8 16,4 3-8-16,-3 0-2 15,1 2 1-15,-1 2 1 16,0 0 0-16,0 0 7 15,-3 0-5-15,5 3 18 0,-1 4-14 16,1-1-7 0,1 4 1-16,3 1-8 0,-3 3 2 15,2 3 6-15,0 0 0 16,1 1 10-16,-2 1-9 16,3-1-2-16,0 0 1 15,2 2 0-15,2 0-5 16,1 0 6-16,3-3-1 15,-1 2 7-15,2 1-6 16,-2 2-2-16,7-1-4 16,-2 0-2-16,4 0 6 15,-1 1 1-15,2 2 0 0,2 2-2 16,-2 3 8-16,2 0-12 16,1 3 6-16,0 2-1 15,0 2-7-15,0-2 9 16,4-1-1-16,5-2 7 15,3-1-5-15,6-3-4 16,4-2-5-16,8-3 2 16,1 1 3-16,8-4 2 15,3 1 0-15,2-3 6 16,1-1 4-16,3-3-10 16,0-4 0-16,2 0 0 15,1-3 14-15,-3-1-12 16,-2 1 2-16,-1-2 5 0,-4 0 4 15,-2-1-14 1,-3-1 1-16,-1-2-2 0,-3 0-4 16,-2 0 6-16,0-5 0 15,-3-7 15-15,-2-4 0 16,-3-4-15-16,-2-5 0 16,-2-1 0-16,-3-4 15 15,0 0-15-15,-5 2 3 16,-1 0 3-16,-2 2 1 15,-4-1-13-15,0 2 6 16,-3-1 0-16,0-3 2 16,0 2-2-16,0-3 0 15,-1 2 1-15,-4-1 10 16,-1-3-20-16,-1 3 9 16,-2-4 0-16,-3 2-6 0,0-1 7 15,0 0-1 1,-4 1 6-16,1 0 7 0,-4-1-26 15,-5 3 11-15,1 1-15 16,-7 3 6-16,-1 0 17 16,-3 6-6-16,-3 4 2 15,-2 6-2-15,-2 2 0 16,-3 7-21-16,-1 0-9 16,2 4 21-16,-2 14-23 15,-6 32-50-15,11-6-147 16,9 6-463-16</inkml:trace>
  <inkml:trace contextRef="#ctx0" brushRef="#br0" timeOffset="159274.66">12830 16927 626 0,'0'0'154'15,"0"0"-102"-15,0 0 10 16,0 0 24-16,0 0 45 15,0 0 15-15,-25 14-56 16,23-11-13-16,-1-3-14 16,-1 0-11-16,-2 0 12 0,-3 0-28 15,1 0-14-15,-3 3 31 16,0 0-40-16,-1 1-2 16,0 0-11-16,0 5 8 15,-4-3 1-15,1 4-8 16,-3 1-1-16,0 1 9 15,-1 0-7-15,1 3-2 16,1-3 0-16,3 5 0 16,0-3 1-16,2 1-1 15,5 0 0-15,-1-1 3 16,2 3-1-16,0-2-4 16,2 7 2-16,-2-1-6 15,3 3 5-15,2 1 1 0,-1 0 0 16,2 0 3-16,0 0-2 15,0 0-2-15,0 1 1 16,0 0-3-16,0 1 2 16,6 1 2-16,1-1-1 15,2 0 3-15,0-3-3 16,3 0 0-16,-1 1 0 16,1-4-5-16,1 1 4 15,-1 2 1-15,1-4 0 16,1 2 0-16,-1-3 9 15,4 1-10-15,0 0 1 16,0-2-16-16,1 1 15 16,0-3 1-16,3 1 0 0,1-3-1 15,-1 0-3-15,3-2 3 16,0-2 1-16,-1 2-5 16,1-4 5-16,0 0 0 15,0 0 0-15,1-2-1 16,1 1-15-16,-3-3-5 15,2-1 14-15,-2 0 3 16,1-3 4-16,-2 0 14 16,0 0 10-16,0 0 12 15,-1-6-29-15,-3 2 8 16,1-5-15-16,-3 2 2 16,1-1 15-16,-1-1-15 0,-1-1 6 15,1-1 15 1,0-1-22-16,-2-2 13 0,1-2-1 15,0-1-10-15,-1-2 20 16,-1-1-9 0,-1-3-4-16,-1-2-1 0,0 0-2 15,-2 0-6-15,0-4-1 16,0 2 2-16,-3 2 5 16,0 0-6-16,-3 2 0 15,0-1 12-15,-3 1-7 16,0-2-6-16,0 1 0 15,0-2 1-15,0 1 2 16,-1-1-3-16,-5-1 1 16,-3-2 13-16,-2 4-8 15,2 1-6-15,-1-2 0 0,-3 4 0 16,0 0 4-16,-1 0-4 16,0 2 0-16,-2-1 15 15,2 0-15-15,0 1 0 16,-3 1 0-16,1-1 1 15,-1 3-1-15,-1 1 0 16,3 2 0-16,-2 0 9 16,0 3 0-16,-1 1-8 15,-1 0-1-15,1 1 0 16,-1 2 5-16,-1 0-4 16,2 4 6-16,-3-2 6 15,-1 3-7-15,1 2-7 16,-4 0 1-16,-1 0-4 0,-2 7 4 15,0 3 9 1,-2 4-3-16,2 2 1 0,-1 4-7 16,4-1-1-16,1 4 0 15,3 4-32-15,0-1 5 16,5 4-23-16,0 1 4 16,3 4 0-16,3-1-66 15,-3 17-114-15,4-9-164 16,-3 0-661-16</inkml:trace>
  <inkml:trace contextRef="#ctx0" brushRef="#br0" timeOffset="162868.07">10748 16752 649 0,'0'0'150'0,"0"0"-118"16,0 0-13-16,0 0 2 15,0 0 73-15,0 0-29 16,57-8-30-16,-42 2 23 15,4-2-15-15,2 1 12 16,0 0-20-16,1 0-35 0,2 4 21 16,-2-1-13-16,-2 1-8 15,1 3 0 1,-2 0-35-16,-6 0-163 0,-2 0-294 0</inkml:trace>
  <inkml:trace contextRef="#ctx0" brushRef="#br0" timeOffset="163397.07">11082 16644 751 0,'0'0'226'0,"0"0"-157"16,0 0-18-16,34 89 7 0,-22-57 5 15,0-3-31-15,-3-4-31 16,0-6 10-16,-5-5-10 16,-2-5 6-16,1-4 11 15,-3-5-17-15,0 0 11 16,0 0 76-16,0-11-33 16,-6-3-23-16,-4-5-30 15,-1-5-1-15,1-5 9 16,-2 0-9-16,4-4-2 15,2 1-1-15,3 1-1 16,2 2 3-16,1 7 0 16,0 3 1-16,3 7 4 15,7 4-4-15,7 8-1 0,2 0 1 16,8 10 82 0,4 10 1-16,2 8-49 0,-3 1-14 15,-5 3-20-15,-5 1 24 16,-10-6-50-16,-5 2 50 15,-5-8-25-15,0-1 28 16,-12-4-21-16,-8-3 5 16,-2-9 1-16,-1-4-13 15,0 0-6-15,2 0-9 16,4-3-8-16,3-3 16 16,6 1-27-16,2 2-29 15,6-1-62-15,0 0-258 16,6 4-250-16</inkml:trace>
  <inkml:trace contextRef="#ctx0" brushRef="#br0" timeOffset="164426.99">11516 16627 335 0,'0'0'378'15,"0"0"-272"-15,0 0-82 16,0 0 2-16,0 0 55 15,0 0-26-15,0 0-6 0,13-78 21 16,-5 71-25 0,4 5 8-16,3 2 8 0,0 0 26 15,7 11 23-15,0 8-53 16,-1 6-22-16,-3 6 0 16,-3 1-28-16,-1 2 12 15,-5 0-10-15,-4-3-2 16,-2-3 13-16,-1-5-19 15,-2-6 0-15,0-4 16 16,0-4-16-16,0-4 5 16,0-5 1-16,0 0-6 15,0 0-1-15,0-8-6 16,-5-4-10-16,-3-5 7 0,0-4-6 16,2-1 15-1,0-1 0-15,3-2 1 0,3-2-1 16,0 3 0-16,0-3-1 15,3 7 1-15,8 1-6 16,1 7 5-16,2 3 1 16,3 6 0-16,1 3 8 15,1 0-7-15,-1 8 24 16,1 8 6-16,-2 3-30 16,-2 3 22-16,-3 3-23 15,-4-1 6-15,-1 2-6 16,-3-4 12-16,-2-2-12 0,1-4 0 15,-2-6 0-15,-1-3 0 16,0-6 0 0,0-1 0-16,0 0 0 0,0-5-33 15,0-10-23-15,-7-2 26 16,-1-9-5-16,2 2 17 16,0-5-8-16,2 0 23 15,2-1-5-15,2 1 2 16,0 4 6-16,0 4 0 15,8 6-3-15,5 6 3 16,2 7 0-16,3 2 35 16,4 1 67-16,-1 15-46 15,3 1-10-15,-3 5-18 16,-3 2-26-16,-2 2 34 16,-4-1-29-16,-2-2 2 0,-5-1 4 15,-2-2-13-15,-1-3-79 16,-2-8 24-16,0-6-137 15,0-3-191-15,0 0-375 0</inkml:trace>
  <inkml:trace contextRef="#ctx0" brushRef="#br0" timeOffset="165033.49">12292 16612 664 0,'0'0'354'0,"0"0"-237"15,0 0-1-15,0 0 17 16,0 0-56-16,0 0-18 15,0 0-11-15,-49-12 12 16,35 12 16-16,-4 0-56 16,2 0 1-16,-2 4-21 15,3 7 0-15,0 0 5 16,6 1-5-16,0 1 0 16,3-2-1-16,3 0-21 0,3-2-8 15,0-4-30 1,0 1-17-16,0 0 45 0,9-1-2 15,0-3 16-15,6 2 17 16,1 2-9-16,5 1 9 16,-1 0 1-16,2 1 0 15,0 3 1-15,-4 2 0 16,0-3 8-16,-6 4 13 16,0 1-21-16,-6 0 26 15,-6 2 20-15,0-1-30 16,0-1 4-16,-2-1-10 15,-12-1-2-15,-1-6 4 0,-8 2-6 16,0-7-2 0,-3-2 2-16,2 0-7 0,2 0 38 15,3-6 17-15,2-2-43 16,7 1-5-16,2 2-7 16,5-1 0-16,2 4-16 15,1 1-48-15,0 1-55 16,0 0-105-16,3 0-383 0</inkml:trace>
  <inkml:trace contextRef="#ctx0" brushRef="#br0" timeOffset="165425.44">12503 16603 1187 0,'0'0'156'16,"0"0"-156"-16,0 0-49 16,0 0 49-16,0 0 61 0,0 0-9 15,0 0 8 1,77 0 36-16,-49 0-16 0,2 0-42 16,-3 0-15-16,-4 0 1 15,-2 0-24-15,-6 0 0 16,-3 0-38-16,-9 0-131 15,-3 0-153-15,0 0-462 0</inkml:trace>
  <inkml:trace contextRef="#ctx0" brushRef="#br0" timeOffset="165620.81">12581 16713 1292 0,'0'0'154'0,"0"0"-124"0,0 0 10 16,0 0 86-16,0 0-57 16,0 0-30-16,101 6-29 15,-81-6-4-15,2 0-12 16,2 0-48-16,-5-6-276 16,-5-1-579-16</inkml:trace>
  <inkml:trace contextRef="#ctx0" brushRef="#br0" timeOffset="166033.44">13081 16535 1060 0,'0'0'391'0,"0"0"-339"0,0 0-43 15,0 0 40 1,0 0 33-16,0 0-5 0,0 0-29 16,73-18-19-16,-43 12 12 15,0-1-16-15,-1 0 0 16,1 1 3-16,-4-1-27 16,-3 3-2-16,-6 1 0 15,-4 0-60-15,-8 1-119 16,-5-1-174-16,0 3-337 0</inkml:trace>
  <inkml:trace contextRef="#ctx0" brushRef="#br0" timeOffset="166311.26">13192 16380 1414 0,'0'0'171'0,"0"0"-141"16,0 0-6-16,0 0 13 16,0 0 20-16,0 0-33 15,3 72-10-15,2-42 22 16,3 5 15-16,-2-3 11 16,-2-2-26-16,3-3-19 15,-1-4 9-15,-1-4-26 16,-2-4 0-16,1-2 0 15,-2-6-62-15,4-5-78 0,-3-2-214 16,-2 0-471-16</inkml:trace>
  <inkml:trace contextRef="#ctx0" brushRef="#br0" timeOffset="166836.37">13470 16486 874 0,'0'0'311'0,"0"0"-268"0,0 0-18 16,0-74 37-16,0 49 38 15,0 1-63-15,0 2-24 16,0 6 25-16,0 4 11 16,0 6 37-16,0 2-3 15,0 3-23-15,0 1 10 16,0 0-32-16,0 0-9 16,0 0 9-16,0 0-20 15,1 10 0-15,4 5-18 16,6 8 10-16,0 5 2 15,1 8 3-15,-1 3 3 16,1 2 13-16,-2 0-30 16,-1-3 9-16,0-5-10 0,-3-7 6 15,0-5-2-15,-1-8-4 16,-2-4 7-16,-2-4-5 16,2-2-1-16,-3-1-1 15,1-2 0-15,-1 0-3 16,0 2 2-16,0-2 2 15,0 0-1-15,0 0 0 16,0 0-25-16,0 0-53 16,0 0-108-16,0-7-205 15,0 0-488-15</inkml:trace>
  <inkml:trace contextRef="#ctx0" brushRef="#br0" timeOffset="167175.87">13744 16288 763 0,'0'0'282'0,"0"0"-188"15,0 0 74-15,0 0 64 16,0 0-85-16,19 100-64 0,-12-62-24 16,-3 9 30-16,2 4-11 15,-3 6-27-15,0 2-9 16,-1-2-40-16,1-3 15 16,-2-7-17-16,2-9 1 15,1-8-2-15,0-10-33 16,-1-9-80-16,1-11-117 15,-1 0-405-15,-1-9-63 0</inkml:trace>
  <inkml:trace contextRef="#ctx0" brushRef="#br0" timeOffset="167577.93">13940 16531 846 0,'0'0'199'16,"0"0"-145"-16,0 0 90 16,0 0 0-16,0 0-48 15,0 0-32-15,91-45-24 16,-69 41 23-16,0 4 1 16,0 0 5-16,-3 9 33 15,-3 11-18-15,-5 3-31 16,-5 5-22-16,-5 8-14 15,-1 2 9-15,0 2-24 16,-7 3-1-16,-4-2 18 16,1-5-18-16,1-7-1 15,4-5 2-15,2-11 8 0,2-6-5 16,1-4-5-16,0-3-16 16,6 0 16-16,6 0 0 15,9 0 13-15,2-1-13 16,3-4 6-16,1 0 3 15,0-2-8-15,-2 2 0 16,-1 0-1-16,-2-1-17 16,-5 3-86-16,-4 0-391 0</inkml:trace>
  <inkml:trace contextRef="#ctx0" brushRef="#br0" timeOffset="168720.63">17906 16816 196 0,'0'0'1154'0,"0"0"-945"15,0 0-153-15,0 0-8 16,0 0 14-16,0 0-6 0,-80 38-11 15,64-21-27-15,-1 1-11 16,0 5 3-16,-2 4 2 16,0 4-12-16,0 6 0 15,0 4 0-15,3 6 11 16,1 1-11-16,4 4 7 16,3 1 20-16,5 1-20 15,3 1 27-15,3 1-9 16,16 0-24-16,6 1 30 15,6-2-25-15,7-2 14 16,5 0 10-16,3-7-23 16,3-2 25-16,-1-8 1 15,1-5-19-15,-5-6 43 0,-3-9-26 16,-3-4 16 0,-7-4 17-16,-3-4-41 0,-5 2 16 15,-7-5-32 1,-1 2-1-16,-6-1 8 0,-3-1-14 15,-1 2 2-15,-4 0 5 16,1-2-7-16,-2 1-1 16,0-2-51-16,0 7-93 15,0-3-140-15,0-1-662 0</inkml:trace>
  <inkml:trace contextRef="#ctx0" brushRef="#br0" timeOffset="171198.89">18274 17016 664 0,'0'0'315'16,"0"0"-187"-16,0 0-28 15,0 0 2-15,0 0 3 16,0 0 25-16,0 0-46 16,3-1-8-16,-3 1 19 15,0 0-6-15,0 0-7 16,0 0-24-16,0 4-43 16,0 6 7-16,0 6-15 15,0 4-6-15,0 2 9 16,0 0-8-16,2 4-2 15,0-1 0-15,-1 1 6 0,1 0-6 16,-1-4 0 0,1-4 0-16,2-2 3 0,-3-4-3 15,2-4-1-15,-1-2 1 16,-1-1-16-16,1-5 15 16,1 0-5-16,0 0-19 15,0 0 24-15,3 0-15 16,1 0 16-16,1 0 0 15,2 0 0-15,5 0 0 16,0 0 1-16,1-2-1 16,2 2 7-16,3-4-6 15,1 1-1-15,0 1 0 16,0 1 0-16,-3-3 3 16,-5 3-3-16,-1-3 0 0,-6 3 7 15,-2 1-4-15,-2 0-3 16,0-3 0-16,-3 1-19 15,2 0-56-15,-2 0-26 16,0-3-158-16,0 3-224 16,0-1-232-16</inkml:trace>
  <inkml:trace contextRef="#ctx0" brushRef="#br0" timeOffset="171685.68">18467 16958 910 0,'0'0'548'16,"0"0"-424"-16,0 0-81 0,0 0 39 15,0 0 0-15,0 0-37 16,0 0-19-16,-5 29-24 15,5-1 20 1,2 10 30-16,7 8-21 0,0 7 0 16,1-1-15-16,3 2-16 15,0-10 18-15,-3-2-18 16,-1-12 1-16,-2-5 10 16,-2-10-10-16,-4-4-1 15,1-6 0-15,-2-2-3 16,0-2-3-16,0-1-27 15,0 2-67-15,1 0-109 16,1 0-176-16,1 2-309 0</inkml:trace>
  <inkml:trace contextRef="#ctx0" brushRef="#br0" timeOffset="172069.76">18917 17473 461 0,'0'0'879'0,"0"0"-695"0,0 0-101 16,0 0 35-16,0 0 31 16,0 0-6-16,18 85-70 15,-12-53-11-15,2 4-8 16,-2 3-21-16,-1-6 30 16,-2-1-38-16,0-3-7 15,-1-7-13-15,1-4-5 16,-1-6 0-16,-1-4 0 15,2-8-40-15,-1 0-34 16,4-6-169-16,1-8 3 16,-3-5-344-16</inkml:trace>
  <inkml:trace contextRef="#ctx0" brushRef="#br0" timeOffset="172833.43">19159 17095 1317 0,'0'0'386'0,"0"0"-307"16,0 0-61-16,0 0-12 15,0 0 14-15,0 0 18 16,0 0-31-16,34-62-5 16,-13 51 29-16,1 0-25 15,4 1 13-15,1 1-8 16,3 4-11-16,0 5 13 15,-2 0-11-15,-3 0-1 16,-1 0 9-16,-3 10-2 16,-5-1-8-16,-1 3 0 15,-6 3 0-15,-1 0 31 0,-7 6-30 16,-1 1 11-16,0 3 2 16,-4 4-8-16,-9 0-6 15,-3 4 0-15,-2-2 0 16,-3 0 2-16,1-1-2 15,0-6 7-15,4-2 22 16,2-4-17-16,4-7 10 16,2-1-22-16,4-3 6 15,2-4-6-15,1 0 0 16,1-3 0-16,0 0-1 16,0 0-1-16,0 0 1 15,0 0 1-15,0 0-14 16,6 0 12-16,3-3 2 0,4-5 0 15,2-1 0-15,2 1 1 16,-1-1-1-16,2-2 0 16,-3 5 1-16,1-1 3 15,-2 7-4-15,1 0 0 16,-2 0 2-16,2 0 4 16,-2 2 10-16,4 5 8 15,-4 0-11-15,3-1 19 16,-2-1-31-16,2-2 5 15,-1 0-6-15,0 2 1 16,-1-5-7-16,0 0 6 16,5 0-53-16,-2-5-126 15,-3-1-473-15</inkml:trace>
  <inkml:trace contextRef="#ctx0" brushRef="#br0" timeOffset="173189.29">19957 17344 798 0,'0'0'502'0,"0"0"-383"16,0 0 82 0,0 0 31-16,0 0-51 0,34 94-50 15,-25-63-51-15,0 5-33 16,-1-2 24-16,-1 0-39 16,-3-3-3-16,-1-1-18 15,-1-4-1-15,0-5-19 16,-1-8 9-16,-1-2-71 15,2-7-65-15,-1-4-167 16,1-5-333-16,1-8-387 0</inkml:trace>
  <inkml:trace contextRef="#ctx0" brushRef="#br0" timeOffset="173601.81">20234 17166 1458 0,'0'0'542'16,"0"0"-465"-16,0 0-77 16,0 0 21-16,0 0-21 15,0 0 33-15,0 0-31 16,18-4 16-16,-1 2-17 15,2-1 10-15,2 0 7 16,1 1-11-16,-1-5-12 16,3 2 5-16,0-3-65 15,6-8-129-15,-6 4-384 16,-6 1-452-16</inkml:trace>
  <inkml:trace contextRef="#ctx0" brushRef="#br0" timeOffset="174217.52">20646 16919 1033 0,'0'0'219'0,"0"0"-192"0,0 0-11 16,0 0 67-1,0 0-22-15,0 0-35 0,0 0-12 16,87-21-13-16,-62 17 44 16,-1-1-6-16,-2 2-14 15,-1 3 8-15,-2 0-12 16,-4 0 25-16,-1 3-2 15,-7 10 3-15,-2 5 54 16,-5 6-44-16,0 9-35 16,-2 1 7-16,-10 5-27 15,-6 4 9-15,1-3-11 16,-2 0 1-16,2-5 14 16,2-4-1-16,1-5 13 15,5-8 10-15,3-4-37 16,3-9 13-16,2 0-13 0,1-5-17 15,0 0 17-15,0 0-20 16,4-8 20-16,4-1 5 16,3-1-4-16,2 0-1 15,0 3 1-15,7 2 0 16,0 1 36-16,5 2-15 16,1 2 4-16,1 0 20 15,1 0-22-15,-1 0 8 16,-2 3-12-16,-1 0-19 15,-3-3 14-15,2 0-14 16,-3 0 0-16,0 0-1 16,1 0-49-16,4 0-30 15,-4 0-197-15,-6-3-501 0</inkml:trace>
  <inkml:trace contextRef="#ctx0" brushRef="#br0" timeOffset="174481.37">21343 17272 1257 0,'0'0'540'0,"0"0"-429"0,0 0-39 16,20 105 36-1,-12-69 0-15,0-5-36 0,0-2-33 16,-2-2-38-16,0-4 8 16,-1-6-9-16,-2-6-55 15,0-8-52-15,0-3-153 16,-2 0-504-16</inkml:trace>
  <inkml:trace contextRef="#ctx0" brushRef="#br0" timeOffset="174930.91">21702 16998 1565 0,'0'0'254'15,"0"0"-193"-15,0 0-39 0,0 0 38 16,0 0 10 0,0 0-45-16,0 0 5 0,64-1-1 15,-38-4 18-15,2 3-11 16,0-1-36-16,0-4 19 16,-1 4-17-16,-2-4-2 15,-5 1 6-15,-4 3-6 16,-5 0-30-16,-5-1-48 15,-6-3-117-15,0 1-168 16,-1-1-444-16</inkml:trace>
  <inkml:trace contextRef="#ctx0" brushRef="#br0" timeOffset="175216.54">21775 16799 1294 0,'0'0'364'0,"0"0"-247"16,0 0-35-16,0 0 53 15,0 0-8-15,0 0-75 16,0 0 17-16,35 84-11 16,-19-45-11-16,-2 3 26 15,-3 3-42-15,-2-1 11 16,-1-4-30-16,-3-7-11 0,-2-5 8 15,0-8-9 1,1-6-16-16,-1-7-45 0,0-7-81 16,3-7-138-16,0-8-193 15,1-2-540-15</inkml:trace>
  <inkml:trace contextRef="#ctx0" brushRef="#br0" timeOffset="175581.87">22155 16889 217 0,'0'0'1113'16,"0"0"-937"-16,0 0-95 0,0-88 64 15,0 58 2-15,0 0-87 16,0 5-26-16,0 2-25 15,0 7-2-15,0 7 24 16,2 4-20-16,0 5 7 16,1 0-6-16,1 7 7 15,1 10 49-15,3 8-18 16,0 7 4-16,-1 9-11 16,1 6-26-16,2 4 6 15,-2 2 1-15,-2-2-12 16,0-5 16-16,-1-7-26 15,0-8 14-15,-2-11-16 16,0-6 0-16,-3-9-24 0,0-5-91 16,0-10-212-16,0-7-237 15</inkml:trace>
  <inkml:trace contextRef="#ctx0" brushRef="#br0" timeOffset="175995.44">22487 16604 1356 0,'0'0'383'15,"0"0"-266"-15,0 0-16 16,0 0-19-16,0 0 31 16,0 0-54-16,7 89-38 15,-5-31 22-15,-2 23-14 16,0 17 20-16,0 5-6 15,0-18-27-15,0-22 13 16,0-22-18-16,0-5-11 16,0-1 3-16,0 0-3 0,0 0-35 15,3-11-42-15,3-11-42 16,2-13-113-16,-3-3-294 16,-1-11-453-16</inkml:trace>
  <inkml:trace contextRef="#ctx0" brushRef="#br0" timeOffset="176432.36">22618 17069 1475 0,'0'0'331'16,"0"0"-314"-16,0 0 5 15,0 0-20-15,0 0 34 0,0 0-36 16,0 0 10-16,86-63-10 15,-62 58 2-15,-1 5-2 16,-1 0 21-16,-3 0-2 16,-3 10 40-16,-6 2-22 15,-4 7-19-15,-6 1 20 16,0 8-13-16,-5 0-4 16,-9 6 11-16,-2-5-17 15,-1 2 29-15,1-4-5 16,2-3-21-16,3-5 17 15,4-7-28-15,1-4 1 16,3-2-5-16,3-4-3 16,0-1-1-16,2-1-29 15,11 0 15-15,5 0 15 16,6 0 1-16,2 0 5 0,6 0 2 16,4 0-2-16,0 0-6 15,2 0 0-15,-2 0-16 16,-3-1 10-16,-3-7-51 15,4-9-38-15,-9 1-215 16,-4 1-524-16</inkml:trace>
  <inkml:trace contextRef="#ctx0" brushRef="#br0" timeOffset="176822.71">23019 16465 738 0,'0'0'343'0,"0"0"-219"15,96 63-18-15,-47-23 58 16,-2 7 64-16,6 14-60 16,-1 21-78-16,-6 18 37 15,-13 9-44-15,-18-6-17 0,-13-4 16 16,-2-10-60 0,-8-2 56-16,-6 1-17 0,-3-16-33 15,2-13 30-15,3-12-23 16,1-8-6-16,-2 5-11 15,2 2-18-15,-1 0-7 16,-2-8-78-16,2-12-89 16,0-11-155-16</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6-23T13:52:51.918"/>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FF0000"/>
    </inkml:brush>
  </inkml:definitions>
  <inkml:trace contextRef="#ctx0" brushRef="#br0">1418 9665 646 0,'0'0'162'0,"0"0"-115"16,0 0 27-16,0 0 63 16,0 0-21-16,0 0-51 15,-15 44-36-15,15-37 23 16,0 5-7-16,0 0 21 16,0 1 9-16,5 1-41 15,5 2-2-15,4 1 8 16,3-2-29-16,0-2 19 15,2-2-21-15,2-3-3 16,2-6 8-16,-1-2-6 16,0 0-3-16,-2-10-5 0,-4-7 1 15,2-4 5-15,-9-3 14 16,-3-4-4-16,-3-2 12 16,-3 0-27-16,0 0 7 15,0 2-2-15,-12 2-6 16,-6 4 8-16,-2 3 15 15,-3 4-22-15,-3 3 11 16,-2 7-6-16,0 2-12 16,-2 3-1-16,3 0 7 15,0 6-6-15,3 6 6 16,2 5 0-16,3 4-6 16,5 4-13-16,2 5 12 15,9 7-2-15,3 4-1 0,0 1 9 16,12-1 1-1,8-4 0-15,2-4-1 0,3-7 0 16,-1-6 1-16,0-6-20 16,0-6-31-16,-3-8 49 15,-3 0-7-15,-2-7-7 16,0-10 16-16,-4-5 0 16,-4-5 8-16,2-1-8 15,-4 1 1-15,0 2 9 16,-1 8-8-16,-1 10-2 15,2 5-10-15,6 2 10 16,3 16 5-16,7 9 19 16,7 9-17-16,-1-1 44 0,5 1-26 15,-2-5 0-15,-1-4-13 16,-2-11-12-16,-4-4-6 16,-1-10-95-16,-7 0-167 15,-2-12-510-15</inkml:trace>
  <inkml:trace contextRef="#ctx0" brushRef="#br0" timeOffset="345.45">1648 9101 616 0,'0'0'123'0,"0"0"4"16,0 0-6-16,85 31 86 15,-45-3-71-15,6 11-31 16,3 9-20-16,7 18-9 16,2 21-31-16,-3 21 40 15,-14 8-15-15,-21-4-13 16,-18-10-1-16,-4-13-39 15,-11-17 2-15,-5-17-19 16,6-17 8-16,0-8 2 16,0-3-9-16,-1 2-1 15,1-5 0-15,-2-11-16 0,1-9-106 16,4-4-400-16</inkml:trace>
  <inkml:trace contextRef="#ctx0" brushRef="#br0" timeOffset="1853.22">2919 9525 228 0,'0'0'136'0,"0"0"-70"16,0 0 9-16,0 0 10 15,0 0-18-15,0 0 13 16,0 0 4-16,37 0-30 0,-30 6 6 15,-1 2-3 1,3 4-47-16,-1 4 56 0,5 5 4 16,-1 5-11-16,1 4 5 15,-2 6-53-15,-2 0 5 16,0 3-16-16,-3-1 6 16,-3-1-3-16,0-6-2 15,-2-3 7-15,1-6 0 16,-1-5-6-16,-1-3-2 15,0-5 0-15,2-2 6 16,-2-3 7-16,0-4 1 16,1 0 46-16,-1 0 44 15,0 0-44-15,0-2-5 16,0-10 6-16,0-4-55 16,0-2 20-16,0-4-26 0,0-2 1 15,-1-2 2-15,1-1-2 16,0-2-1-16,0 0 0 15,0-2-1-15,0 2 0 16,0 0 1-16,3 0 0 16,3 4 3-16,4 1-2 15,-2 5-2-15,1 2 0 16,-1 5-10-16,0 3-5 16,1 4 10-16,0 3 6 15,3 2-13-15,0 0 5 16,1 5 8-16,4 6 0 15,0 3 1-15,0 1 8 16,1 4-7-16,-3 1-1 0,1 5 27 16,-2 3-27-16,-1 3 0 15,-4 4-1-15,3 3 1 16,-5-1 10-16,-1-2-10 16,-1-3 9-16,-1-6 21 15,-1-4-30-15,-1-5 24 16,2-2-22-16,-4-4 3 15,3-4 7-15,-3-3-13 16,0-2 2-16,3 0 12 16,-3-2-3-16,0 0-7 15,0 0-4-15,0 0-4 16,0-12-49-16,0-2-180 0,0 2-521 16</inkml:trace>
  <inkml:trace contextRef="#ctx0" brushRef="#br0" timeOffset="2225.92">3590 9624 998 0,'0'0'234'15,"0"0"-164"-15,0 0-54 16,0 0 53-16,0 0 49 16,0 0-32-16,0 0-9 15,94 33-23-15,-67-29-15 16,-2 0 24-16,-1 1-41 15,-2-2-1-15,-2 0-1 16,-1-2-13-16,-4-1-7 16,-3 2 0-16,-3-2-15 15,-3 0 4-15,-6 3-133 16,0 2-199-16,0 1-415 0</inkml:trace>
  <inkml:trace contextRef="#ctx0" brushRef="#br0" timeOffset="2486.85">3623 9881 1159 0,'0'0'169'15,"0"0"-132"-15,0 0 101 16,0 0 10-16,0 0-21 15,0 0-4-15,101 12-78 16,-73-12 1-16,-2 0-33 16,-2 0-12-16,-2 0 12 0,-4 0-12 15,-3 0-1 1,-3 0 0-16,7-5-101 0,-7-2-205 16,-3 1-732-16</inkml:trace>
  <inkml:trace contextRef="#ctx0" brushRef="#br0" timeOffset="3438.48">4293 9365 1000 0,'0'0'256'0,"0"0"-223"0,0 0-1 15,0 0 26-15,0 0 35 16,0 0-44-16,0 0-27 15,71-52-16-15,-47 46 10 16,1-1 28-16,2 6-24 16,0 1 0-16,3 0-6 15,-3 4-13-15,-1 9 31 16,-2 4 5-16,-4 3-10 16,-7 4 19-16,-2 4-32 15,-7 2 4-15,-4 4-17 16,-1 0 5-16,-16-2 3 15,-4 0-9-15,-4-2 0 16,1-6 14-16,0-6-4 0,5-4-10 16,-2-6 0-16,9-1 2 15,-1-7-14-15,2 0 11 16,5 0-33-16,0 0 5 16,3-9-72-16,3-2 40 15,0-1 27-15,0 0 15 16,9-2 19-16,8 2 2 15,2-1-2-15,5 2 33 16,4 2-21-16,3 5 8 16,4 0-12-16,-1 4-6 15,2 0 48-15,-2 7-5 16,-1 7-1-16,-6 1 15 0,0 6-40 16,-8 0 13-16,-7 5-15 15,-3 3-15-15,-9 4 19 16,0 1-13-16,-3 0-2 15,-12 0 10-15,-6-1-15 16,-7-6-1-16,-2-4 12 16,-6-3-4-16,-3-7 48 15,-1-6-15-15,0-5 8 16,4-2 18-16,5-2-50 16,1-7 18-16,8-3-5 15,2 2-15-15,8 1 32 16,5 4-41-16,4 2-5 15,0 1 1-15,3 1-2 0,0 1-6 16,0 0-59-16,0 0-102 16,0 3-339-16</inkml:trace>
  <inkml:trace contextRef="#ctx0" brushRef="#br0" timeOffset="5954.96">6270 9869 179 0,'0'0'789'16,"0"0"-684"-16,0 0-43 15,0 0 11-15,0 0-1 16,0 0 12-16,0 0-35 16,14 2 7-16,-7-2 19 15,5 0-21-15,-3-3 9 16,5-4-15-16,0 1 7 16,1-5 1-16,0 2-33 15,2-5 12-15,-1-3-11 16,3-2 1-16,-1-6 33 0,0-4-31 15,2-3-4 1,-4-4-9-16,-1-1-12 0,-3-2-2 16,-3-1 0-16,-5 1 0 15,-1 0 0-15,-3 1 1 16,0 1-1-16,0 1 0 16,-6 2-5-16,-6 3 4 15,-1 2-16-15,-1 2-17 16,0 5 32-16,2 5-10 15,1 4 11-15,2 2 0 16,2 6-25-16,1 4 25 16,0 1-15-16,0 0-18 15,-3 4 34-15,3 12-16 16,-2 4 16-16,1 7-9 16,0 2 7-16,2 4 1 0,2 3 1 15,2 3 0-15,1 3-1 16,0 1 1-16,0 1 0 15,3-1 4-15,7 1 2 16,5-3-6-16,7-5 0 16,-1 0 0-16,6-5 27 15,0-3-15-15,3-5 16 16,0-2 5-16,-2-4-25 16,0-3 29-16,-1-7-10 15,0-2-12-15,-2-5 35 16,-4 0-27-16,-3 0-4 15,0-8-14-15,-3 1-5 0,-6-4 0 16,3 3-14-16,-5-1-54 16,4 1-60-16,-1 1-225 15,-4 1-494-15</inkml:trace>
  <inkml:trace contextRef="#ctx0" brushRef="#br0" timeOffset="6460.33">7062 9442 682 0,'0'0'332'0,"0"0"-245"16,0 0-44-16,0 0 104 16,0 0 6-16,0 0-13 0,0 0-48 15,54 27-35-15,-35-22 20 16,-1-3-23-16,2 3-4 16,-1-4 3-16,0 1-39 15,1-2 14-15,-1 0-20 16,-2 0 0-16,-4 0 5 15,-1 0-13-15,-4 0 0 16,-1 0 0-16,-4 0-30 16,-2 0-63-16,-1 0-168 15,0 0-259-15,-3 0-234 0</inkml:trace>
  <inkml:trace contextRef="#ctx0" brushRef="#br0" timeOffset="6793.83">7029 9696 879 0,'0'0'189'15,"0"0"-124"-15,0 0 111 16,0 0 14-16,0 0-7 0,102 3-60 16,-71-3-37-16,-1 0-7 15,3 0-29-15,-5-2-5 16,-3-1 7-16,-5 0-36 16,-2 2 6-16,-8 1-22 15,-1 0 3-15,-3 0-7 16,-3 0 4-16,-3 0-9 15,0 0-34-15,0 4-87 16,0 3-239-16</inkml:trace>
  <inkml:trace contextRef="#ctx0" brushRef="#br0" timeOffset="23104.96">7879 9423 479 0,'0'0'152'0,"0"0"-112"15,0 0-8-15,0 0 53 16,0 0 13-16,-10 49-23 15,10-32-33-15,0-3-1 16,0 3 15-16,0 2-14 16,0 1-4-16,0-1 27 0,0 4-12 15,2 0 11 1,5-1-19-16,-1 0 2 0,0-1 8 16,5-1-12-16,0-3 7 15,1 2 4-15,-1-4-29 16,4-3 15-16,-2 1-6 15,2-5-18-15,0-2 15 16,3-4-18-16,-3-2 9 16,6 0 6-16,-2-1-9 15,2-10 13-15,1-6-7 16,-1 2-2-16,-1-7 13 16,-4 1-25-16,3-3 5 15,-7-1-9-15,-1 1-1 16,-4 0-6-16,-2-3 1 0,-4-2-1 15,-1 0 14-15,0 0-13 16,-3-2 8-16,-7 4 15 16,-1 1-23-16,1 1 11 15,-5 4-6-15,1 1-6 16,-2 3 40-16,0 3-31 16,-5-1 3-16,0 4-5 15,0 1-1-15,0 5-4 16,-1 3-2-16,5 2 0 15,-2 0 2-15,4 11-2 16,-3 9 0-16,2 1-1 16,2 8-15-16,0 3 14 15,5 4-23-15,-2 3-41 0,8 16-28 16,0-10-192 0,3-5-570-16</inkml:trace>
  <inkml:trace contextRef="#ctx0" brushRef="#br0" timeOffset="24200.4">6310 11206 1121 0,'0'0'171'16,"0"0"-154"-16,0 0 11 0,0 0 12 16,0 0 73-16,0 0 36 15,0 0-56-15,87-49-15 16,-72 26-20-16,1-6-43 15,-5-5 27-15,-4-5-29 16,-5-4-1-16,-2-6 1 16,0-2-12-16,0-2-2 15,-9 2-13-15,-3-2-25 16,-3 5 30-16,1 1-16 16,0 6 9-16,2 7 10 15,1 8-16-15,4 9 22 16,1 6-1-16,3 8 2 15,1 3 7-15,1 0-8 0,-1 7 0 16,1 15 0 0,1 7 1-16,0 9-1 0,0 8 0 15,1 6 0-15,13 3-1 16,2 4 1-16,5-3 0 16,0-3 10-16,7-6-4 15,-1-5-5-15,0-9 1 16,0-6 4-16,-5-8 7 15,2-8-13-15,-3-5 1 16,4-6-1-16,-1 0-4 16,15-20-58-16,-9-2-254 15,-2 1-344-15</inkml:trace>
  <inkml:trace contextRef="#ctx0" brushRef="#br0" timeOffset="24412.71">6916 10865 1096 0,'0'0'314'0,"0"0"-230"16,0 0-21-16,0 0 42 16,0 0-11-16,91 20-25 15,-63-20-48-15,1 0-20 16,-3 0-2-16,3 0-75 15,-8 0-208-15,-8 0-395 0</inkml:trace>
  <inkml:trace contextRef="#ctx0" brushRef="#br0" timeOffset="24612.23">7024 11096 1194 0,'0'0'359'0,"0"0"-281"16,0 0-41-16,0 0 26 16,0 0 39-16,0 0-14 15,105 27-57-15,-72-27-13 16,3 0-18-16,10 0-81 16,-10-8-246-16,-3-2-703 0</inkml:trace>
  <inkml:trace contextRef="#ctx0" brushRef="#br0" timeOffset="25348.94">7824 10880 1267 0,'0'0'394'0,"0"0"-295"16,0 0-61 0,0 0 58-16,0 0-11 15,0 0-1-15,0 0-65 0,-4-67-18 16,4 39 16-16,4-3-17 16,-1-2 2-16,0 1 10 15,-1 0-11-15,-1-1-1 16,1 5 0-16,-2 2-10 15,3 9 10-15,-3 6 1 16,0 4 7-16,0 4-8 16,0 3 0-16,3 0-6 15,-3 2-4-15,7 12 4 16,1 6 5-16,1 12 2 16,1 5 10-16,2 5-5 15,3 7-6-15,0 3 0 0,-3 4-6 16,3 0-10-16,-3-4 15 15,-3-4-26-15,-1-5 27 16,-3-7-4-16,-2-7 4 16,0-7 0-16,0-5-11 15,-1-5-6-15,-2-3 9 16,0-5-1-16,0 0 6 16,-5-4-7-16,-6 0 0 15,-5 0 4-15,-2 0-3 16,-3 0 2-16,1 0 6 15,3 0 1-15,-1 0 0 16,6 0 12-16,2 0-4 16,4 0 4-16,4 0-10 15,1 0 8-15,1 0-1 0,0 0-8 16,0 3-1-16,3-3 25 16,12 2-25-16,3-1 23 15,9 1-17-15,4-2 1 16,5 0 7-16,4 0-4 15,-1 0 0-15,0 0 17 16,-5 0-27-16,-3 0 0 16,-7 0-2-16,-5-2-12 15,-7 2 12-15,-10 0-77 16,-2 3-164-16,0 5-476 0</inkml:trace>
  <inkml:trace contextRef="#ctx0" brushRef="#br0" timeOffset="26160.17">6519 12426 768 0,'0'0'372'16,"0"0"-270"-16,0 0 0 15,0 0 65-15,0 0-41 16,50-94-28-16,-40 58-25 16,-3-2-39-16,-2-4-12 15,-5-1-22-15,0 0 2 16,0-2-2-16,-5 5-2 15,-7 2-4-15,-1 4 6 16,-2 3 0-16,2 5 5 16,1 7-4-16,-3 5-1 15,6 3 4-15,3 6-4 16,1 4 0-16,2 1-1 16,-1 0 10-16,3 6-19 0,-1 15 11 15,1 4-1-15,1 7 0 16,-2 7 13-16,2 3-10 15,0 3-3-15,0 0 1 16,9 2 8-16,3-4-8 16,7-2-1-16,1-2 1 15,4-8 7-15,2-3 15 16,3-5-7-16,-1-5-15 16,3-4 21-16,1-5-16 15,-1-6-6-15,2-3 0 16,1 0-39-16,11-6-37 15,-11-8-193-15,-4-3-397 0</inkml:trace>
  <inkml:trace contextRef="#ctx0" brushRef="#br0" timeOffset="26385.38">7049 12191 1433 0,'0'0'309'0,"0"0"-219"16,0 0-69-16,0 0-8 15,0 0 81-15,0 0-57 16,86 36-7-16,-56-36-18 0,-3 0-12 16,-5 0-69-16,-7 3-126 15,-7 2-338-15,-4 3-380 0</inkml:trace>
  <inkml:trace contextRef="#ctx0" brushRef="#br0" timeOffset="26572.62">7119 12411 1425 0,'0'0'291'0,"0"0"-190"16,0 0-79-16,0 0 11 15,90 20 33-15,-58-17-52 0,1-3 1 16,0 0-15 0,7 0-96-16,-7 0-168 0,-6 0-449 0</inkml:trace>
  <inkml:trace contextRef="#ctx0" brushRef="#br0" timeOffset="27299.96">7878 12118 1309 0,'0'0'302'16,"0"0"-234"-16,0 0-21 16,0 0-12-16,0 0-7 15,0 0 30-15,0 0-40 16,-16-76-1-16,22 53-17 16,7 1 1-16,5-2 5 15,3 1-6-15,4 3 0 16,2 4 0-16,1 5-5 15,2 5 4-15,1 6 1 16,-1 0-13-16,-4 9 13 16,-1 13 0-16,-4 5 12 0,-2 7 13 15,-8 5-25-15,-7 5 21 16,-4 5-21-16,0 3 1 16,-17 2 12-16,-5-1-12 15,-4-3-1-15,-4-4 0 16,0-8 4-16,0-6-4 15,2-10 0-15,4-8-12 16,3-7 11-16,3-5-33 16,2-2-21-16,8-2-52 15,4-9-24-15,1 0 20 16,3-1 43-16,0-2 42 16,6 6 25-16,9 1 2 15,0 4 37-15,4 3 9 16,6 0 15-16,-2 11-4 0,7 5-29 15,-2-1-2-15,0 1 27 16,2-6-5-16,2-1 17 16,0-8-16-16,1-1-21 15,0 0 19-15,1 0-1 16,-1 0-9-16,-2-7 24 16,-4-3-30-16,-1-2 5 15,-4-2-22-15,-4 0-14 16,-5 1-2-16,-1 4 1 15,-6-1-39-15,-6-1-31 16,0 1-217-16,0 2-610 0</inkml:trace>
  <inkml:trace contextRef="#ctx0" brushRef="#br0" timeOffset="33815.96">8988 9551 23 0,'0'0'914'0,"0"0"-740"16,0 0-93-16,0 0 40 0,0 0-5 16,0 0 12-1,0 0-11-15,0 0-56 0,0 0 3 16,0 0-21-16,0 0-30 15,3 0 13-15,10 0-4 16,1 0 27-16,3 0-10 16,5 3-37-16,3-1 7 15,3-2-9-15,4 0 0 16,2 0 5-16,0 0-4 16,0 0 14-16,-5 0-11 15,-1 0 2-15,-7 0-6 16,-2 0 0-16,-5 0-16 15,-8 0 9-15,1 0-108 0,-2 0-127 16,-5 0-94 0,0 0-249-16,0 0-86 0</inkml:trace>
  <inkml:trace contextRef="#ctx0" brushRef="#br0" timeOffset="34377.78">9364 9469 550 0,'0'0'375'0,"0"0"-262"16,0 0 3-16,0 0-45 15,0 0 40-15,0 0 46 16,0 0-103-16,19 87-15 16,-14-58-13-16,1 1-25 15,-1-4 29-15,0 1-29 0,-2-8 0 16,0-5 12-1,-3-5-7-15,3-5-7 0,-3-3 1 16,0-1 0-16,0 0 19 16,0-8-6-16,0-9 2 15,-3-5 8-15,-5-7-10 16,2-3-13-16,-1-1 0 16,3-2-1-16,-1 2 1 15,4-1 0-15,-1 5 1 16,2 6 5-16,0 8-3 15,0 4-6-15,2 9-1 16,4 2-1-16,5 0 5 0,3 13 18 16,7 8 7-16,3 5 4 15,4 3-19-15,4-1 18 16,-3 0-3-16,-2-4-25 16,-6-1 32-16,-3-5-32 15,-9-2 1-15,-6-3 12 16,-3-3 2-16,-2 0-14 15,-17-1-1-15,-8-1 1 16,-3 0 1-16,-2-4-1 16,3 1 0-16,5-3 28 15,6 0-28-15,8-1 17 16,3-1-18-16,5 1-20 16,2 2 12-16,2 2-109 0,11-3-182 15,0 1-643-15</inkml:trace>
  <inkml:trace contextRef="#ctx0" brushRef="#br0" timeOffset="35406.9">10026 9453 560 0,'0'0'271'0,"0"0"-196"16,0 0 21-16,0 0 21 16,0 0 29-16,0 0-21 15,0 0-37-15,93-22 4 16,-68 22-31-16,0 2 5 15,2 9 2-15,-3 7-43 0,-3 6-3 16,1 2 4-16,-4 6-25 16,-4 2 27-16,-7-2-27 15,-1 6 10-15,-6-4 13 16,0-2-18-16,0-3 10 16,0-6 3-16,0-4-18 15,-4-7 32-15,2-5-27 16,1-5-5-16,1-2 23 15,-2 0-11-15,2 0-10 16,-1-6-3-16,-2-8 7 16,1-3-4-16,-1-3-2 0,3-3-1 15,0-4 4 1,0 2-4-16,0-1 0 0,9-1-13 16,4 4-6-1,2 3 11-15,3 3 8 0,0 5 0 16,0 5-1-16,1 4 1 15,-1 3 0-15,0 0-20 16,-1 12 0-16,-1 8 13 16,-2 4 14-16,-1 3-6 15,-4 2 8-15,-3 2-8 16,-2-2-2-16,-2-2 1 16,-2-5 0-16,0-3 0 15,0-9 1-15,0-2-1 16,0-5 11-16,0-3-11 15,0 0 0-15,0-9-16 0,0-10-22 16,0-3 32 0,0-4-32-16,0-5 22 0,0-1-1 15,4 2-35-15,5 1 34 16,0 5 11-16,4 0-5 16,1 9 12-16,2 2 0 15,1 7 2-15,-1 4 9 16,5 2-3-16,0 4 15 15,3 11 8-15,-2 5-17 16,2 6 36-16,-3 1-7 16,0 0 1-16,-9 4 5 15,-3-2-41-15,-2 0 15 16,-4-3-20-16,-3-2 6 16,0-6 3-16,0-4-11 0,0-5-1 15,0-5 0-15,0-4-24 16,0-2-33-16,0-9-129 15,0-3-336-15</inkml:trace>
  <inkml:trace contextRef="#ctx0" brushRef="#br0" timeOffset="36142.01">11103 9881 173 0,'0'0'996'16,"0"0"-895"-16,0 0-76 16,0 0 24-16,0 0 21 15,0 0 37-15,0 0-5 16,70-49-68-16,-58 21-11 16,0-4-23-16,-5 3 9 15,-2-4-3-15,-5 3-6 16,0 1 0-16,0 2 4 15,0 5 3-15,-6 3-7 16,-3 3 0-16,-1 3 1 16,-1 3 12-16,2 3-5 0,0 1 5 15,3 3 19-15,0 1-32 16,2 2 0-16,-1 0-7 16,1 6-6-16,-2 8 5 15,0 7 9-15,6 5-1 16,0 3 34-16,0 3-18 15,3 4 32-15,10 0-11 16,2-2-1-16,3-1 20 16,9-4-19-16,0-4 6 15,4-3 11-15,2-6-53 16,-2-4 16-16,0-4-17 0,-1-3-20 16,-4-4 18-1,-5-1-52-15,1 0-47 0,-4-5-115 16,-6-3-609-16</inkml:trace>
  <inkml:trace contextRef="#ctx0" brushRef="#br0" timeOffset="37059.58">11655 9442 1056 0,'0'0'172'0,"0"0"-115"16,0 0-2-16,0 0 73 16,0 0 43-16,0 0-42 15,0 0-43-15,86 0-69 16,-66 0 8-16,1-2-20 16,-2-2 5-16,-1 1 2 15,-2-2-11-15,-2 5-1 16,-4-3 0-16,1 1-38 15,-7 2-41-15,-2 0-92 16,-2 0-83-16,0 0-96 16,-6 8-223-16</inkml:trace>
  <inkml:trace contextRef="#ctx0" brushRef="#br0" timeOffset="37463.5">11658 9632 1179 0,'0'0'197'15,"0"0"-97"-15,0 0 26 16,0 0-2-16,0 0 41 16,0 0-62-16,95 3-33 15,-66-3-8-15,-1 0-47 16,2 0 10-16,-3 0-22 15,-2 0 6-15,-5 0 2 16,-1 0-11-16,-3 0 2 16,-5 1-2-16,-2 0-37 0,-8 3-40 15,-1-1-196 1,0-1-751-16</inkml:trace>
  <inkml:trace contextRef="#ctx0" brushRef="#br0" timeOffset="41414.01">12516 9310 882 0,'0'0'272'0,"0"0"-155"15,0 0-6-15,0 0 24 16,0 0-23-16,0 0-42 15,0 0-21-15,-22 26-36 16,17-15 12-16,-1 5-10 16,0 2-15-16,0 6 33 15,1 2-12-15,2 4 1 16,-1 3 12-16,4 1-32 16,0-1 28-16,0 3-18 15,9-4-11-15,4 0 18 16,6-2-12-16,4-2-7 0,2-4 0 15,5-4 13 1,2-6-6-16,0-5 2 0,2-4 13 16,-2-5 6-16,-1 0-11 15,0-8 4-15,-2-10 5 16,-5-4-25-16,-2-7 26 16,-4-3-11-16,-6-1-15 15,-6-2 37-15,-4-1-37 16,-2 0 16-16,-3 0 8 15,-11 2-24-15,-4 0 34 16,-3 1-21-16,-3 5-4 16,-3 1 35-16,-1 6-45 15,0 2 14-15,-2 5-14 0,2 3 9 16,1 2-7 0,2 4-2-16,5 3 0 0,1 2-7 15,-2 2-32-15,7 13 2 16,-3 9-31-16,-5 24-72 15,3-6-44-15,0 0-523 0</inkml:trace>
  <inkml:trace contextRef="#ctx0" brushRef="#br0" timeOffset="42464.36">8812 10968 783 0,'0'0'403'0,"0"0"-277"0,0 0-78 16,0 0-4-16,0 0 23 16,0 0 1-16,0 0 6 15,16-3 16-15,-1 2-41 16,6 1 15-16,4 0-16 16,5 0-26-16,3 0 15 15,4 0-37-15,2-2 53 16,0 0-22-16,-2-1-30 15,-4 1 8-15,-2-3-9 16,-4 1 0-16,-5 0-9 16,-6 2-54-16,-5 1-55 15,-5 1-87-15,-3 0-113 16,-3 0-282-16</inkml:trace>
  <inkml:trace contextRef="#ctx0" brushRef="#br0" timeOffset="43154.21">9246 10899 766 0,'0'0'308'0,"0"0"-231"15,0 0-18-15,0 0-18 16,0 0 21-16,0 0 74 15,0 0-34-15,13 56-13 16,-7-33 3-16,-1 5-69 0,-2 2 16 16,3-1-17-16,-3-4-22 15,-2 0 24-15,1-8-23 16,-1-5 4-16,-1-5 4 16,2-4 8-16,-2-3-14 15,0 0 11-15,0-3 12 16,0-12 28-16,-2-3-53 15,-5-4 5-15,-2-6 10 16,1-1-9-16,1-2-13 16,-1-2 6-16,1-2 0 15,3 4 0-15,-1 2 1 16,2 5-1-16,3 7 6 0,0 5 1 16,0 4-9-16,0 5 2 15,0 1-5-15,0 2-1 16,0 0 6-1,0 0 0-15,3 0 1 0,6 5 9 16,4 5-17-16,1 0 7 16,5 0 0-16,3 1 2 15,3 1-2-15,0 4 0 16,2-1 13-16,-2 2-7 16,-3 2-12-16,-4-1 6 15,-3 0-7-15,-6 1 0 16,-3-2 8-16,-6 0-1 15,0-1 9-15,0-1-2 0,-10-1-8 16,-5-2 1 0,0 0 0-16,-3-2-1 0,0-2 2 15,2-1 29-15,2-3 23 16,1-1-43-16,5-1 5 16,4-1-15-16,-1-1-13 15,4 2 5-15,-1-2-27 16,2 0-70-16,0 1-218 15,0-1-832-15</inkml:trace>
  <inkml:trace contextRef="#ctx0" brushRef="#br0" timeOffset="44282.16">9962 10889 626 0,'0'0'228'0,"0"0"-167"16,0 0-11-16,0 0 1 15,0 0 11-15,0 0-1 16,0 0-31-16,64-16 63 16,-42 16-6-16,1 0-19 0,0 7-17 15,2 7 26 1,-2 6-26-16,1 4 5 0,-2 3-16 15,-5 6-21-15,-4 1 27 16,-4 1-44-16,-3-1 7 16,-3-3-9-16,-3-4 10 15,0-6-8-15,0-4-2 16,0-5 0-16,0-6 16 16,0-3-6-16,0-2-1 15,0-1 16-15,0 0-8 16,0-4 14-16,-3-7-19 15,-1-3-12-15,-1-4 0 16,1-3 0-16,2-3-1 16,2-2-17-16,0-2-20 15,0 2 37-15,5-3-13 0,7 3-4 16,4 2 12-16,1 3-20 16,0 2 25-16,2 8-8 15,-2 2 9-15,1 4 1 16,-1 5-1-16,-1 0 0 15,-1 6 7-15,0 7 7 16,-2 4-14-16,-2 1 0 16,2 4 11-16,-4 0 10 15,-1 5-20-15,-3-2 5 16,-2-2 2-16,-1 1 0 16,-1-7-9-16,-1-3 1 15,0-6 0-15,0-3 0 16,0-3 0-16,0-2 18 0,0 0 33 15,0 0-51 1,0-11 27-16,0-3-27 0,0-6-13 16,0-5-1-16,0-1-3 15,0-3-24-15,0-3 0 16,8 4-26-16,4 3 45 16,3 6-25-16,0 3 38 15,3 6 8-15,-1 7 1 16,0 3 0-16,2 0 27 15,-1 11-17-15,3 8 41 16,-2 3-10-16,-2 5 13 16,-1 3 16-16,-5-2-10 15,-2 1-6-15,-5 0 14 0,-1-5-58 16,-3-2 15 0,0-3-25-16,0-3 8 0,0-4-19 15,0-6 11-15,0-1-29 16,0-5-30-16,0 0-124 15,0 0-341-15</inkml:trace>
  <inkml:trace contextRef="#ctx0" brushRef="#br0" timeOffset="44831.12">10933 11400 1058 0,'0'0'188'15,"0"0"-117"-15,0 0 32 16,0 0-7-16,0 0 35 15,0 0-37-15,0 0-32 16,94-27 5-16,-78 10-45 16,-2-2-3-16,-4-5 11 15,-4-2-29-15,0-1 5 16,-6-3-6-16,0 1-14 0,0 1 7 16,-3 1-7-1,-3 4 14-15,-4 7-8 0,-1 2 2 16,2 6 5-16,-1 4-16 15,2 4 9-15,1 0-2 16,1 3 7-16,0 13 3 16,2 3 6-16,4 8 4 15,0 4-4-15,0 3 16 16,8 1-4-16,7 1 42 16,8 0-6-16,2-7 2 15,2-1 4-15,3-5-39 16,1-4 7-16,-1-5-21 15,-3-3-1-15,0-6-12 16,-5-4 5-16,-1-1-48 16,-3 0-25-16,4-18-151 0,-4-1-349 15,-4 1-21-15</inkml:trace>
  <inkml:trace contextRef="#ctx0" brushRef="#br0" timeOffset="45176.91">11461 11051 939 0,'0'0'498'0,"0"0"-459"16,0 0 3-16,0 0-16 15,0 0 115-15,0 0 38 16,0 0-109-16,73 0-22 16,-48 0-40-16,-1 0 9 15,-1 0-11-15,-1 0-6 16,-1 0-5-16,-6 0-9 15,-2 0-99-15,-4 0-73 16,-4 0-108-16,-5 0-276 0</inkml:trace>
  <inkml:trace contextRef="#ctx0" brushRef="#br0" timeOffset="45460.45">11495 11226 863 0,'0'0'225'0,"0"0"-85"16,0 0 14-16,0 0 61 15,0 0-31-15,84 3-58 16,-59-6-25-16,2-2-63 0,-2-1 7 15,-1 2-26-15,-3 2-18 16,-5-1 26-16,-2 1-27 16,-4 0-2-16,-4 2-32 15,-3 0-182-15,-3 0-420 0</inkml:trace>
  <inkml:trace contextRef="#ctx0" brushRef="#br0" timeOffset="47504.61">12135 10992 687 0,'0'0'279'0,"0"0"-201"16,0 0 0-16,0 0-7 15,0 0 29-15,0 0 20 0,0 0-58 16,0 0-6 0,0 0 8-16,9 2-13 0,2 1 16 15,2 1-22-15,-1 0 5 16,6 0 17-16,0 2-35 16,0-3 8-16,-2 1-20 15,-1 1-7-15,-3-3 23 16,0 1-22-16,-5-2 5 15,-1 2 8-15,-1-2-26 16,-1 1 6-16,-4-1-7 16,1-1 0-16,-1 2 2 15,0-2-2-15,0 0-1 16,0 0 0-16,0 0-67 16,0 0-35-16,0 0-125 15,0-3-328-15,0-3-393 0</inkml:trace>
  <inkml:trace contextRef="#ctx0" brushRef="#br0" timeOffset="48357.89">12593 10933 1217 0,'0'0'310'16,"0"0"-97"-16,0 0-98 15,0 0-19-15,0 0-35 16,0 0-26-16,0 0 5 16,0-78-33-16,0 62-4 15,0 3-3-15,0-1 2 16,0 1 11-16,0 2-13 16,0 2 6-16,0 3 6 0,0 1-11 15,-2 1-2 1,2 4 1-16,0 0-24 0,0 0 23 15,0 0-13-15,0 9 14 16,0 4 7-16,5 8 0 16,7 6-8-16,3 4 1 15,-2 5 0-15,5 1 3 16,-3 0-3-16,0 2 7 16,-3-4 1-16,0-1 0 15,-3-5-9-15,-3-4 1 16,0-2-6-16,-3-6-1 15,1-4 8-15,-4-2-1 16,0-3 5-16,0-3-5 16,0 0 0-16,0-2-6 15,-3 1-11-15,-6-1 11 0,-4-3-9 16,-2 1 15-16,-2-1-10 16,0 0 4-16,0 0 6 15,4 0-1-15,1 0-9 16,0 0 0-16,3 0 18 15,4 0-8-15,1 0 0 16,1 0 8-16,0 0-9 16,3 0 1-16,-3 0-4 15,3 0-5-15,0 0 9 16,0 0 0-16,0 0 0 16,0 0 6-16,9 0-6 15,0 0 7-15,7 0-5 16,-1 0 24-16,3-1-24 0,0 1 30 15,3-3 8 1,-2 0-34-16,-1 1 0 16,3 0-6-16,-4 1-3 0,0 1-13 15,0-1 13-15,-2 1-62 16,2 0-92-16,-3 0-365 16,-3 0-321-16</inkml:trace>
  <inkml:trace contextRef="#ctx0" brushRef="#br0" timeOffset="48616.63">12990 11219 1164 0,'0'0'191'0,"0"0"-20"0,0 0-56 16,0 0 14-16,0 0 1 15,0 0-64-15,53 82-5 16,-47-65-46-16,-3-5-7 16,0 0 0-16,-1-3-7 15,-2-4-2-15,0-2-29 16,1-1-115-16,-1-2-119 16,0 0-329-16,0-7-238 0</inkml:trace>
  <inkml:trace contextRef="#ctx0" brushRef="#br0" timeOffset="49327.71">13342 10936 844 0,'0'0'278'15,"0"0"-194"-15,0 0-73 16,0 0 2-16,0 0 22 0,0 0 40 16,0 0 28-1,-8 42-31-15,8-28 2 0,2 0 19 16,4 2-30-16,0-1 17 15,1 1-20-15,4-1-16 16,2 0 10-16,2-1-53 16,3-4 14-16,0 1 1 15,4-2-6-15,2-2 3 16,-2-2-12-16,-2-4 11 16,1-1 24-16,-4 0-35 15,2 0 10-15,-3-9-4 16,-1-5 7-16,0-2-3 0,-3-2-10 15,-3-1-1 1,-2-3 23-16,-3-2-13 0,-2 3-7 16,-2-1 0-16,0-3 7 15,0 1 6-15,-9 0-9 16,-1 2-6-16,1-2 29 16,-2 4-19-16,-1 3-6 15,0 1-5-15,-1 3 11 16,1 1 2-16,-3 2-1 15,0 2 3-15,-1 2 19 16,1-1-33-16,-3 4 8 16,1 2-9-16,1 1-6 15,1 0-2-15,0 0 8 16,2 8 0-16,-3 3-1 16,0 3-18-16,2 3 19 0,2-3-18 15,0 3-23 1,1-2 39-16,5 1-34 0,0 0 0 15,3 1 26-15,3 0-51 16,0 1 7-16,0 2-60 16,8 9-68-16,4-6-120 15,1 0-391-15</inkml:trace>
  <inkml:trace contextRef="#ctx0" brushRef="#br0" timeOffset="49705.02">13955 11153 986 0,'0'0'322'16,"0"0"-195"-16,0 0 5 16,0 0-25-16,22 85 18 0,-16-61 19 15,2 1-65 1,-4-1-24-16,-1-3-1 0,0-2-53 15,0-3 7-15,-1-7-8 16,-2-2-28-16,0-4-24 16,0-3-132-16,0-8-221 15,0-6-525-15</inkml:trace>
  <inkml:trace contextRef="#ctx0" brushRef="#br0" timeOffset="50025.96">14182 11029 667 0,'0'0'218'15,"0"0"-135"-15,0 0 77 16,0 0-14-16,0 0 20 15,0 0-21-15,89 0-49 16,-64 0-1-16,2 0-64 16,0-2-9-16,-3-3 4 15,-2 0-25-15,-1 0 8 16,-2-1-9-16,-2 1 0 16,-2 1 2-16,-3-1-2 15,-2 2-9-15,-2 3-12 16,-5 0-113-16,-3-3-135 0,0 2-277 15</inkml:trace>
  <inkml:trace contextRef="#ctx0" brushRef="#br0" timeOffset="50372.89">14290 10875 814 0,'0'0'385'0,"0"0"-246"15,0 0-30 1,0 0-39-16,0 0 66 0,0 0-23 16,0 0-11-1,17 69 5-15,-5-41-53 0,0 5 15 16,1-1-6-16,-4 1-17 15,5-2 22-15,-4-3-40 16,-1-4-4-16,0-3-18 16,-3-3 6-16,1-4-24 15,-2-3 9-15,-2-5-44 16,1 0-4-16,-1-2-90 16,0-4-114-16,0 0-343 0,0 0-539 15</inkml:trace>
  <inkml:trace contextRef="#ctx0" brushRef="#br0" timeOffset="50828.04">14674 10984 654 0,'0'0'218'0,"0"0"-163"16,0 0 25-16,0 0 8 16,4-91 94-16,-4 67-35 15,5 4-43-15,-2-2 18 0,0 5-34 16,0 3 3 0,-2 3-14-16,2 4-45 0,-1 2 15 15,-1 0-29-15,-1 4 8 16,0 1 24-16,0 0-44 15,0 0-6-15,0 0-8 16,0 0 8-16,3 8 25 16,3 5-14-16,-2 4 9 15,4 8 18-15,0 5-37 16,1 7 26-16,2 5-5 16,1 3-14-16,2 0 36 15,-2-1-17-15,1-3-4 16,-1-7 12-16,0-3-27 15,0-9-4-15,-5-5-4 16,1-6-16-16,-4-4 10 0,-1-4-29 16,-3-3-53-16,0-1-96 15,0-8-529-15</inkml:trace>
  <inkml:trace contextRef="#ctx0" brushRef="#br0" timeOffset="51970.96">8809 12346 217 0,'0'0'144'0,"0"0"-84"16,0 0 50-16,0 0 34 15,0 0 25-15,0 0-11 16,0 0-11-16,0-4-22 16,3 3-27-16,2 1 24 15,2 0-1-15,2 0 19 16,4 0-27-16,10 0-23 16,3 0 10-16,7 3-50 15,2 0-19-15,2 0 15 16,0 0-36-16,-1-3 5 15,-5 0-15-15,-4 0 14 16,-2 0-22-16,-7 0 8 16,-4 0-15-16,-5-5-7 15,-6-1-96-15,-3-3-87 0,0 1-304 16,0-1-387-16</inkml:trace>
  <inkml:trace contextRef="#ctx0" brushRef="#br0" timeOffset="52691.1">9173 12230 674 0,'0'0'254'0,"0"0"-161"15,0 0-82 1,0 0 34-16,0 0 84 0,0 0 7 15,0 0-1-15,34 82-42 16,-22-50-1-16,0 2 2 16,-1 2-70-16,0-2 9 15,-2-2-24-15,-1-6-3 16,1-4 20-16,-3-7-18 16,-3-7-7-16,0-2 14 15,-3-4-2-15,1-2-13 16,-1 0 12-16,0 0 7 15,0-8 54-15,0-6-58 0,-3-5 3 16,-4-5-7 0,-5-5-4-16,4 0-7 15,-2-2 0-15,0-1-2 0,1 1 1 16,-2 4 2-16,6 0 5 16,-2 4-6-16,4 4 0 15,0 3-1-15,2 4-1 16,1 4-1-16,0 4-3 15,0 2 7-15,0 2-1 16,0 0 0-16,0 0-4 16,0 0 3-16,9 7-5 15,4 5 6-15,4 2-1 16,3 1 10-16,3 4-8 16,0 1 8-16,2 1-9 15,0 2 0-15,-1-2-7 16,-5 3 4-16,-4-2-13 15,-2-1 15-15,-7-3 1 0,-4-1-8 16,-2 0-17-16,0-3 18 16,-5-3-9-16,-8 0 13 15,-4-1 2-15,-2 1 2 16,0-1 23-16,1-2 38 16,0-1-30-16,3 0 31 15,0-3-14-15,5 2-40 16,2-4 20-16,1 3-28 15,2-3-1-15,4 1 0 16,-1-1-38-16,2 1-46 16,0-1-108-16,2 1-434 0</inkml:trace>
  <inkml:trace contextRef="#ctx0" brushRef="#br0" timeOffset="53959.47">10005 12154 863 0,'0'0'174'0,"0"0"-87"15,0 0-22-15,0 0 15 16,0 0 39-16,0 0-31 0,0 0 24 15,21 0-42 1,-6 0-13-16,0 4 9 0,7 10-18 16,2 7 2-16,1 7 1 15,-2 5-35-15,-1 4 8 16,-4 1-24-16,-4-1 0 16,-5-1 3-16,-1-5-1 15,-5-4-2-15,-1-7 7 16,-1-6 3-16,-1-7-10 15,2-2 0-15,-2-2 1 16,0-3 18-16,0 0-18 16,0 0 14-16,0-3-2 15,0-8-7-15,-2-2 3 16,-4-5-9-16,2-3 0 16,-2-3-2-16,3-3-23 0,3-2-8 15,0-1-8 1,0 0-21-16,0 3 35 0,9 2-4 15,0 4 22-15,3 5-4 16,1 6 4-16,-1 2 9 16,-1 6 0-16,2 2-22 15,1 0 21-15,-1 13 1 16,0 6 1-16,2 5 26 16,-1 2-19-16,-1 1-8 15,-4 3 0-15,2-2 2 16,-4-3 4-16,0 0-6 15,-2-7 2-15,-2-4 14 16,-2-6-8-16,-1-4-8 16,2-1 1-16,-2-3 0 0,0 0 55 15,0 0-24 1,0-7 2-16,0-5-12 0,-3-4-22 16,-2-5 0-16,4-3 0 15,1-1-50-15,0-2 34 16,0 0-15-16,1 1 25 15,10 4-3-15,2 1-13 16,2 4 21-16,3 2-1 16,0 7-5-16,1 5 7 15,2 3 1-15,-1 2 27 16,0 13 16-16,1 4-33 0,-1 5 23 16,-2 2-13-1,-5 4-11-15,-3 0 32 0,-5 1-15 16,-2 0-8-16,-3-4 16 15,0-5-28-15,0-5-5 16,0-6-2-16,0-3-32 16,0-6 3-16,0-2-106 15,0 0-195-15,0 0-590 0</inkml:trace>
  <inkml:trace contextRef="#ctx0" brushRef="#br0" timeOffset="54461.7">10842 12796 1126 0,'0'0'255'15,"0"0"-183"-15,0 0-11 16,0 0 53-16,0 0-30 15,0 0 17-15,86-36-47 16,-68 14-26-16,-3-7 17 16,0-1-27-16,-4-3-6 15,-4-3 2-15,-2 2 0 16,-5-2-20-16,0 1 6 16,0 2 0-16,-9 4-8 15,-2 3 16-15,-4 4-7 16,3 3 5-16,1 6 3 0,1 1-18 15,4 7 6-15,0 1-1 16,3 4-8-16,-1 0 12 16,1 5 0-16,0 9-1 15,2 8-2-15,1 1 3 16,0 7-1-16,0 1 1 16,4 2 34-16,9-1-1 15,1 0 16-15,4-3 11 16,0 0-47-16,1-5 0 15,3-6-13-15,-2-3-19 16,2-7 18-16,-1-5-48 16,0-3-15-16,-2 0-11 15,14-13-175-15,-6-4-148 0,-5 0 29 16</inkml:trace>
  <inkml:trace contextRef="#ctx0" brushRef="#br0" timeOffset="54773.99">11291 12350 879 0,'0'0'340'0,"0"0"-242"0,0 0-27 15,0 0 31-15,0 0 55 16,0 0-5-16,0 0-42 16,79 13-62-16,-55-10-7 15,6-1-29-15,-5-1-11 16,-1 1 18-16,-5-2-19 16,-7 0-1-16,-3 1-56 15,-4-1-81-15,-5 3-118 16,0-2-301-16,-3 3-334 0</inkml:trace>
  <inkml:trace contextRef="#ctx0" brushRef="#br0" timeOffset="55010.32">11355 12536 993 0,'0'0'190'0,"0"0"-72"16,0 0 58-16,0 0 6 16,0 0 10-16,88 7-74 15,-60-7-53-15,-2 0-6 16,-1 0-49-16,-4 0-2 16,-3 0-8-16,-5 0-22 15,-1 0-21-15,-6 0-166 16,-3 0-673-16</inkml:trace>
  <inkml:trace contextRef="#ctx0" brushRef="#br0" timeOffset="56244.65">12019 12400 1020 0,'0'0'302'0,"0"0"-208"16,0 0 1-16,0 0 24 16,0 0-7-16,0 0 4 15,0 0-39-15,92 0-38 16,-62-3 8-16,1 1 11 15,-1-1-11-15,-3 0-8 16,-6 0-38-16,-5 0 6 0,-5 3-7 16,-1 0 0-1,-5 0-9-15,-2 0 9 0,-2 0-28 16,1 0-42-16,-1 0-113 16,1 3-109-16,-1 2-392 0</inkml:trace>
  <inkml:trace contextRef="#ctx0" brushRef="#br0" timeOffset="57142.07">12541 12303 864 0,'0'0'367'15,"0"0"-299"-15,0 0-24 0,0 0-27 16,0 0-7-1,0 0 57-15,0 0-32 0,30-42-13 16,-13 32-5-16,5 3-7 16,3 4 6-16,3 3 64 15,2 0-26-15,0 14 12 16,-2 7-47-16,-4 0 15 16,-3 7 11-16,-9 1-39 15,-6 3 32-15,-6 4-35 16,0 2 8-16,-15 2-2 15,-8-3-9-15,-3-1 1 16,-3-5 9-16,1-8-9 16,1-5-2-16,0-9 1 0,6-4-8 15,2-5-4 1,7 0 6-16,2-5-36 0,5-4 23 16,4-2-43-1,1 2 30-15,0 1 20 0,3 1 12 16,10 2 21-16,2 1 12 15,6 1 38-15,4 1 59 16,3 2-54-16,4 0 2 16,-1 0-26-16,3 0-36 15,-1 0 33-15,-4 0-49 16,-3 0 15-16,-4 0-15 16,-2 0-25-16,-2 2-39 0,0 1-113 15,1 0-104 1,-5 0-202-16,-2-2-547 0</inkml:trace>
  <inkml:trace contextRef="#ctx0" brushRef="#br0" timeOffset="57339.59">13078 12627 41 0,'0'0'1582'15,"0"0"-1353"-15,0 0-68 16,26 99-85-16,-16-67-2 15,0-4 6-15,2-3-61 16,-5-6-12-16,1-2-7 16,-3-9-62-16,-1-2-10 15,-3-6-120-15,-1-2-210 0,0-7-453 16</inkml:trace>
  <inkml:trace contextRef="#ctx0" brushRef="#br0" timeOffset="57608.71">13303 12484 1145 0,'0'0'385'16,"0"0"-273"-16,0 0-51 15,0 0-49-15,0 0 126 0,0 0-12 16,0 0-69-16,52 0-8 16,-37 0-40-16,3 0-1 15,-2-2-8-15,-1 0-38 16,6-3-85-16,-4 2-197 16,-3-1-492-16</inkml:trace>
  <inkml:trace contextRef="#ctx0" brushRef="#br0" timeOffset="57992.52">13650 12444 88 0,'0'0'1228'15,"0"0"-1053"-15,0 0-47 16,0 0-107-16,0 0 5 15,0 0 24-15,16-89 2 16,-13 63-3-16,-2-3-48 16,-1 5 6-16,0 0 4 15,0 7-10-15,0 3 24 16,0 7-17-16,0 3-7 16,0 4 22-16,0 0-17 15,0 0 5-15,3 16 6 16,4 8-7-16,1 9 67 15,1 9-15-15,1 5-1 0,1 3 27 16,-2 0-51 0,-3-4 8-16,-1 0-26 0,-2-12-12 15,0-5 2-15,-1-7-9 16,-1-8-38-16,2-11-32 16,-1-3-190-16,-2 0-638 0</inkml:trace>
  <inkml:trace contextRef="#ctx0" brushRef="#br0" timeOffset="58413.14">14111 12662 1249 0,'0'0'652'0,"0"0"-565"15,0 0-20-15,0 0-17 16,23 97-16-16,-11-66 38 16,0 0-35-16,1-2-37 15,-2-3 8-15,-1-4-8 16,-4-4-66-16,-3-6-81 15,-3-4-251-15,0-7-637 0</inkml:trace>
  <inkml:trace contextRef="#ctx0" brushRef="#br0" timeOffset="58914.88">14407 12358 405 0,'0'0'908'16,"0"0"-803"-16,0 0-54 0,0 0-43 16,-4 76 39-16,17-49 79 15,2 3-64-15,4 0-8 16,5-3-35-16,0-2-18 16,1-7 4-16,2-5-5 15,1-10-17-15,-2-3 4 16,-3-3 22-16,-2-17-9 15,-6-5 0-15,-4-6 1 16,-4-3 13-16,-7-2 2 16,0 1 40-16,-9 1 30 15,-7 3-15-15,-5 5 31 16,-6 4-19-16,-3 3-27 16,-2 6 21-16,-1 6-33 15,0 7-14-15,3 0-30 16,6 17-12-16,5 8-41 0,2 18-51 15,8-2-101-15,5-8-334 16</inkml:trace>
  <inkml:trace contextRef="#ctx0" brushRef="#br0" timeOffset="59433.97">15112 12406 1235 0,'0'0'389'0,"0"0"-247"16,0 0-90-16,0 0-3 16,0 0 49-16,0 0-21 15,108 0-11-15,-70-3-51 16,-2 0-14-16,-3-4-1 15,-8 2-35-15,-7 0-90 16,-10 0-84-16,-8 2-289 16,0-1-248-16</inkml:trace>
  <inkml:trace contextRef="#ctx0" brushRef="#br0" timeOffset="59637.35">15241 12293 861 0,'0'0'753'16,"0"0"-602"-16,0 0 48 16,-3 79-101-16,3-43-33 15,4 3 16-15,7-1-54 16,-1-2 3-16,0-6-30 16,4-5-31-16,-4-8-12 15,5-10-119-15,-3-7-314 16,-1 0-457-16</inkml:trace>
  <inkml:trace contextRef="#ctx0" brushRef="#br0" timeOffset="59938.12">15493 12333 1452 0,'0'0'267'0,"0"0"-167"16,0 0-87-16,28-72 15 15,-19 48 51-15,-5 0-38 16,1 2 0-16,-2 4-40 16,0 5 8-16,-2 3 5 15,-1 7 2-15,2 3 0 0,-1 0-16 16,2 8 16-16,3 13 28 16,2 9 21-16,1 8-13 15,1 6 6-15,3 1-58 16,-2 2 0-16,-1-4 0 15,-1-1-43-15,-1-2-37 16,1 6-142-16,-2-9-181 16,-2-8-495-16</inkml:trace>
  <inkml:trace contextRef="#ctx0" brushRef="#br0" timeOffset="60462.98">14857 12726 1247 0,'0'0'514'0,"0"0"-449"15,0 0 46-15,0 0-61 16,0 0-21-16,0 0 87 15,0 0-42-15,59 45-14 16,-34-11-38-16,-3 8-16 0,-3 2 14 16,-7-1-20-16,-4 9-46 15,-5-12-84-15,-1-8-415 0</inkml:trace>
  <inkml:trace contextRef="#ctx0" brushRef="#br0" timeOffset="61141.15">16036 12698 1169 0,'0'0'587'0,"0"0"-508"0,0 0 2 15,0 0-40-15,-8 74-31 16,8-46 42-16,2 2-38 16,4-3-4-16,2-3-10 15,1 3-32-15,-1-10-106 16,-2-6-432-16</inkml:trace>
  <inkml:trace contextRef="#ctx0" brushRef="#br0" timeOffset="61468.54">16158 12439 1631 0,'0'0'214'0,"0"0"-142"0,0 0-60 15,0 0 14-15,112 2 48 16,-72-2-40-16,3-2-12 16,-4-6-22-16,-3 0-53 15,-6-3-87-15,-10 0-190 16,-10 2-472-16</inkml:trace>
  <inkml:trace contextRef="#ctx0" brushRef="#br0" timeOffset="61701.37">16289 12313 1418 0,'0'0'383'0,"0"0"-296"16,0 0-45-16,0 0-17 15,-10 104 41-15,10-66 50 16,6 4-72-16,4-2-13 15,-2-1-25-15,1-5-6 16,-1-5-7-16,-2-6-58 16,5-9-110-16,-3-6-209 15,-1-5-666-15</inkml:trace>
  <inkml:trace contextRef="#ctx0" brushRef="#br0" timeOffset="62188.56">16494 12414 1237 0,'0'0'165'16,"0"0"-128"-16,0 0 44 16,0 0 62-16,99-19 4 15,-70 16-23-15,-2 3-75 16,0 0 8-16,-4 0-26 15,-3 11-24-15,-8 5 6 16,-6 4 21-16,-6 5-13 16,0 5 8-16,-15 2-20 0,-8 2-9 15,-2 2 0 1,-2-2 1-16,3 0-2 0,2-5 1 16,3-8 0-16,6-6 0 15,6-5-7-15,3-6-15 16,4-4-20-16,0 0-50 15,0-8 32-15,8-3 4 16,6-1 56-16,4 4-9 16,3 4 24-16,4 4-15 15,7 0 26-15,5 9 17 16,1 8 46-16,3 3-33 16,-2-3 2-16,-1-1 15 15,-3-5-43-15,-4-5 20 16,-3-6-33-16,-4 0-9 15,-4-4-12-15,-4-8 4 0,-2-5-59 16,2-14-45 0,-4 4-156-16,-1 2-618 0</inkml:trace>
  <inkml:trace contextRef="#ctx0" brushRef="#br0" timeOffset="63690.5">14475 9420 770 0,'0'0'391'0,"0"0"-259"15,0 0-51-15,0 0-30 16,0 0 75-16,0 0 4 16,0 0-28-16,17 0 28 15,-2 0-49-15,4 0-6 16,4 0-15-16,3 2-53 16,3-1 15-16,2 2-22 15,0-1 2-15,1-2 6 16,-4 3-8-16,-3-3-1 15,-2 2-1-15,-7-2-85 16,-1 2-40-16,0-2-75 16,-3 0-162-16,-3 0-184 0</inkml:trace>
  <inkml:trace contextRef="#ctx0" brushRef="#br0" timeOffset="64215.38">14897 9333 712 0,'0'0'245'0,"0"0"-174"15,0 0 6-15,0 0 68 16,0 0-28-16,20 105-12 16,-10-67-69-16,-1 4-17 15,-1-3 33-15,-1-6-45 16,-4-5 1-16,2-9 3 0,-4-5-2 15,-1-8-10-15,2-4 1 16,-2-2 0-16,0-3 0 16,0-12 13-16,0-5-13 15,0-8 9-15,-5-1-9 16,-4-9 0-16,3 1 0 16,0-4 1-16,0 2 27 15,2 2-12-15,1 4 16 16,1 5-12-16,2 10-10 15,0 3-5-15,0 6-5 16,0 8 0-16,0 1 21 0,9 5-20 16,6 12 25-1,6 6-7-15,4 3-8 0,5 3-8 16,0-3-3-16,-2 0 0 16,-4-3 16-16,-6-2-16 15,-5-3 13-15,-8-2-4 16,-5 0 1-16,0-2-10 15,-9 0 5-15,-7-2-4 16,-5-1 21-16,1 2-21 16,1-4 0-16,3 2-1 15,5 8-88-15,4-4-220 16,2 4-624-16</inkml:trace>
  <inkml:trace contextRef="#ctx0" brushRef="#br0" timeOffset="64587.25">15358 10612 1431 0,'0'0'248'16,"0"0"-206"-16,0 0-22 0,0 0 29 15,0 0 59-15,82 9 11 16,-41-7-68-16,6-1-32 15,3 1 6-15,-1-2-25 16,-3 0-6-16,-1 0-24 16,-8 0-76-16,1 0-39 15,-10 0-221-15,-7 0-587 0</inkml:trace>
  <inkml:trace contextRef="#ctx0" brushRef="#br0" timeOffset="65094.27">15943 10582 819 0,'0'0'208'0,"0"0"-141"16,0 0 12-16,0 0 36 15,8 75 23-15,-3-46-15 16,0 3-60-16,-2 1-44 16,1-1 13-16,-1-2-18 15,2-7-1-15,-2-6 9 16,1-6-15-16,-2-8-2 0,1-3-4 16,-2 0 43-1,1-16 7-15,-2-6-40 0,0-7 11 16,0-4-8-16,0-6-7 15,-6-3-8-15,-1 1 1 16,2 2 0-16,3 5 55 16,2 8-38-16,0 6-7 15,0 11-10-15,8 7-2 16,8 2-9-16,8 11 6 16,4 12 5-16,5 7 49 15,2 2-32-15,-6 4 34 16,-3-4 35-16,-11 0-52 15,-8-2 17-15,-7-3-25 16,0-2-25-16,-16-5 19 16,-7-1-20-16,-2-7-22 0,-3-3-12 15,-2 1-138-15,9-5-305 16,5 2-950-16</inkml:trace>
  <inkml:trace contextRef="#ctx0" brushRef="#br0" timeOffset="65532.14">17306 12238 952 0,'0'0'735'16,"0"0"-618"-16,0 0-22 0,0 0-36 16,0 0-27-16,0 0 69 15,0 0-18-15,57 14-49 16,-24-11-2-16,3-1-31 16,1-1 0-16,2 1-1 15,-2-2-49-15,-3 0-54 16,8-6-133-16,-6-5-243 15,-9-2-371-15</inkml:trace>
  <inkml:trace contextRef="#ctx0" brushRef="#br0" timeOffset="65919.67">17718 12148 1450 0,'0'0'276'16,"0"0"-194"-16,0 0-51 0,-9 98 4 15,9-62-9-15,2 2 27 16,8 0-20-16,-1-3-32 16,0-5-2-16,1-7-5 15,-4-8-18-15,-1-4 24 16,-2-11-35-16,-3 0-33 16,0-4 33-16,0-14 12 15,0-6 13-15,-2-5 10 16,-2-2 8-16,1-5 24 15,3 3-31-15,0 2 17 16,0 6 4-16,4 5 4 16,13 9 14-16,2 10-24 15,7 1 16-15,2 14 42 0,2 10-32 16,-4 5 27-16,-6 5-1 16,-7 3-31-16,-10-1 23 15,-3-3-17-15,-4-5-22 16,-14-7-21-16,-3-9-25 15,-15-14-68-15,5-18-174 16,3-10-1071-16</inkml:trace>
  <inkml:trace contextRef="#ctx0" brushRef="#br0" timeOffset="67130.67">15916 9447 755 0,'0'0'305'16,"0"0"-169"-16,0 0-28 16,0 0-21-16,0 0 16 15,0 0-45-15,0 0-5 16,27-86-5-16,-12 69-22 15,0 0 47-15,4 0-20 16,1 3-5-16,1 1 0 16,-1 6-46-16,1 5 5 15,-1 2-7-15,1 7-19 0,-1 17 19 16,-2 10 10 0,0 8 3-16,-7 5 9 0,-4 0-20 15,-2-2-2-15,-5-4 0 16,0-9 1-16,0-8 27 15,0-9-15-15,0-6 9 16,0-2 10-16,0-6-23 16,0-1 5-16,0 0-4 15,0 0-9-15,0-8 39 16,0-6-27-16,0-3-11 16,0-8 11-16,-2-4-7 15,2-7-12-15,0 0 3 16,4-3-4-16,7 3-7 15,6 4 15-15,2 5-1 16,5 8 0-16,-1 10-3 0,0 9 3 16,1 0-12-16,-2 17-13 15,0 12 25-15,-2 8 1 16,-2 5 1-16,-6 0 5 16,0-3 1-16,-5-6-9 15,-4-9 1-15,0-5 0 16,-3-8-2-16,0-5 8 15,0-6-6-15,0 0 18 16,0-3-11-16,0-13-13 16,0-5 6-16,-4-7-4 15,-1-7-8-15,1-4 12 16,2-1-1-16,2 0 1 16,0 4-24-16,0 7 24 0,12 8-1 15,2 11-8-15,5 9 8 16,2 1 1-16,3 17 0 15,0 15 44-15,3 5-29 16,-1 3 16-16,0 4-3 16,-6-7-3-16,-6-2 15 15,-5-6-32-15,-3-4-6 16,-5-6-2-16,-1-7-10 16,0-4-44-16,0-8-94 15,0 0-355-15,0-1-872 0</inkml:trace>
  <inkml:trace contextRef="#ctx0" brushRef="#br0" timeOffset="67623.92">17023 9469 925 0,'0'0'394'0,"0"0"-290"15,0 0-34-15,0 0-3 16,0 0 45-16,0 0-14 0,0 0-63 16,-99 13-19-16,80 1 3 15,0 1-9-15,4-1-10 16,2-2 12-16,5-2-1 15,5-1 16-15,3-4-27 16,0 1 2-16,14 0-2 16,8-1-3-16,8 1 2 15,4 0-6-15,2 6-2 16,4 1 8-16,-3 1 1 16,-2 5 0-16,-6-2 34 15,-5 3-26-15,-9 2 43 16,-6-3 13-16,-9 1-11 15,0 1 13-15,-15-2-33 16,-10-2-23-16,-3-2 26 16,-5-5-35-16,0-6 17 0,0-4-18 15,2 0 0-15,6-2-16 16,5-10-3-16,5-2-71 16,11-13-76-16,4 5-348 15,0-1-681-15</inkml:trace>
  <inkml:trace contextRef="#ctx0" brushRef="#br0" timeOffset="67866.7">17456 9365 967 0,'0'0'201'0,"0"0"-138"16,0 0-6-16,0 0 5 15,0 0 86-15,98 12-93 16,-71-12-43-16,1 0-12 16,-7 0-219-16,-7 0-388 0</inkml:trace>
  <inkml:trace contextRef="#ctx0" brushRef="#br0" timeOffset="68052.89">17459 9561 1490 0,'0'0'275'0,"0"0"-181"15,0 0-40-15,0 0 25 16,0 0 21-16,92 7-55 15,-59-7-45-15,16 0-25 16,-9-7-152-16,-5-1-436 0</inkml:trace>
  <inkml:trace contextRef="#ctx0" brushRef="#br0" timeOffset="68511.32">18310 9386 1094 0,'0'0'248'0,"0"0"-184"16,0 0-18-16,0 0 63 16,88 0 57-16,-55 0-55 15,3-3-36-15,2 0-59 16,0 0 1-16,-2-2-17 16,-5 1-43-16,-7 0-29 15,-6-4-129-15,-5 2-136 16,-8-1-395-16</inkml:trace>
  <inkml:trace contextRef="#ctx0" brushRef="#br0" timeOffset="68781.5">18456 9227 1309 0,'0'0'363'16,"0"0"-246"-16,0 0-55 16,0 0-7-16,0 78 59 15,0-47-19-15,5 1-18 16,0 0-33-16,-1-1-35 0,-1-4 16 16,0-6-25-16,-2-2 0 15,1-5 0-15,1-4-84 16,6 0-59-16,-2-3-192 15,2-2-449-15</inkml:trace>
  <inkml:trace contextRef="#ctx0" brushRef="#br0" timeOffset="69173.45">18858 9313 1217 0,'0'0'248'0,"0"0"-180"16,0 0 43-16,0-89-18 16,0 63 56-16,0 0-48 15,0 3-63-15,0 6 19 16,0 4-17-16,0 7-22 15,0 3 4-15,0 3-16 16,0 0-12-16,1 5-18 16,2 15 24-16,3 10 57 15,0 9-12-15,0 9-17 16,0 7 26-16,-1-1-33 16,-2 3 10-16,-2-3-14 15,-1-6-8-15,3-7-18 0,-3-9-12 16,0-7-56-16,1-11-13 15,4-11-134-15,-1-3-308 16,1 0-540-16</inkml:trace>
  <inkml:trace contextRef="#ctx0" brushRef="#br0" timeOffset="69434.92">19156 9128 1532 0,'0'0'246'0,"0"0"-163"15,0 0-49-15,0 0-21 16,16 107 123-16,-8-25-39 16,2 24-57-16,-2 4 37 15,-1-19-40-15,-4-25 6 16,0-27-22-16,-1-8-21 15,1-2-11-15,0 0-63 16,3-9-82-16,-2-9-168 16,2-11-652-16</inkml:trace>
  <inkml:trace contextRef="#ctx0" brushRef="#br0" timeOffset="69789.37">19344 9461 1370 0,'0'0'238'16,"0"0"-165"-16,0 0-32 15,0 0-35-15,0 0 92 16,97-22-8-16,-76 22-56 16,-2 11-13-16,-7 6-13 15,-6 5 13-15,-6 4 59 16,0 3-52-16,-9 3 0 15,-12-1-28-15,0 1 2 16,-3-3 27-16,5-4-5 0,6-6 10 16,5-5-2-1,4-7-30-15,4 0-4 0,0-4-2 16,16-3 4-16,5 0 16 16,6 0-8-16,1 0-7 15,5 0 3-15,-3 0-4 16,-5-3-24-16,5-9-88 15,-6 3-156-15,-5 0-673 0</inkml:trace>
  <inkml:trace contextRef="#ctx0" brushRef="#br0" timeOffset="71071.63">20145 9600 101 0,'0'0'1093'16,"0"0"-828"-16,0 0-55 15,0 0-25-15,0 0-9 16,36 76-51-16,-23-40-72 0,2 2-14 15,-3 1-39-15,-6-3 7 16,-3-3-14-16,-3-2-45 16,0-8-126-16,0-8-467 0</inkml:trace>
  <inkml:trace contextRef="#ctx0" brushRef="#br0" timeOffset="71568.42">20570 9319 1655 0,'0'0'309'0,"0"0"-252"16,0 0-37-16,0 0-20 15,0 0 37-15,0 0 45 16,81 5-62-16,-51-5-7 15,-2 2-3-15,-1-2-10 16,-7 0-7-16,4 0-74 16,-9 0-141-16,-3-7-508 0</inkml:trace>
  <inkml:trace contextRef="#ctx0" brushRef="#br0" timeOffset="71972.35">21026 9181 1560 0,'0'0'257'16,"0"0"-147"-16,0 0-71 16,0 0 44-16,11-89-7 0,-8 73-40 15,1 3-15-15,-1 3-8 16,-1 6-20-16,-2 3 7 16,2 1-18-16,0 3-2 15,0 15 20-15,2 12 47 16,1 8 27-16,-1 9-55 15,1 4 21-15,-1 0-34 16,-1-1 2-16,1-6 11 16,-4-6-19-16,0-9-22 15,0-7-20-15,0-7-117 16,0-10-146-16,0-5-546 0</inkml:trace>
  <inkml:trace contextRef="#ctx0" brushRef="#br0" timeOffset="72273.03">21376 9021 1228 0,'0'0'286'0,"0"72"-146"16,3-10 31-16,-2 24-64 15,1 16 65-15,-2-9-65 16,0-20-70-16,0-21 8 16,0-20-45-16,0 6-6 15,0-4-17-15,-3 0-78 16,0-10-95-16,-1-14-436 0</inkml:trace>
  <inkml:trace contextRef="#ctx0" brushRef="#br0" timeOffset="72595.59">21529 9440 1490 0,'0'0'199'0,"0"0"-107"15,0 0-3-15,84-26 17 16,-64 26 16-16,-5 0-35 16,-3 2-77-16,-7 13-9 15,-5 6 13-15,0 5-13 16,-13 8 42-16,-4 3-33 16,-2 2-1-16,3-3 43 15,6-7-25-15,9-3 16 16,1-8-29-16,4-5-5 15,19-4-4-15,5-2-5 16,8-7 12-16,7 0-12 16,-3 0-18-16,-1 0-16 15,-6-5-25-15,-11-5-59 0,-11 3-73 16,-10 0-429-16</inkml:trace>
  <inkml:trace contextRef="#ctx0" brushRef="#br0" timeOffset="73667.95">16836 10643 1024 0,'0'0'232'0,"0"0"-171"0,0 0 24 16,0 0-21 0,0 0 39-16,0 0 8 0,0 0-54 15,63-24 13-15,-38 44 19 16,1 12-37-16,1 5-13 16,-5 6-28-16,-4 0-10 15,-8-1 20-15,-3-5-13 16,-4-8-4-16,-2-9 2 15,-1-7 2-15,0-8-9 16,0-2 1-16,0-3 0 16,0 0 6-16,0-8-6 15,-1-9 0-15,-4-7 0 0,0-3-30 16,2-7 29-16,3-5-13 16,0 1-32-16,0-4 30 15,0 4-26-15,11 5 29 16,8 7 13-16,3 9-8 15,3 11 7-15,3 6 1 16,0 13 0-16,2 17 0 16,-3 7 7-16,-3 7 12 15,-6 0-1-15,-3-3-17 16,-8-8 33-16,-1-6-10 16,-3-10-12-16,1-9 13 15,-2-5-11-15,-2-3-15 16,0 0 1-16,0-14 0 15,0-10-11-15,0-3 1 16,0-9-20-16,0-2 29 0,4 0-74 16,2 5 40-16,4 4 22 15,3 12 11-15,2 11 2 16,4 6 0-16,2 9 47 16,2 15 41-16,0 6-60 15,0 2 2-15,-4 1-30 16,-1-2 10-16,0-5-26 15,0 2 9-15,-2-10-223 16,-2-6-526-16</inkml:trace>
  <inkml:trace contextRef="#ctx0" brushRef="#br0" timeOffset="74090.92">17903 10760 1430 0,'0'0'308'0,"0"0"-237"15,0 0-47-15,-96 25-16 16,68-14-4-16,4 0 25 16,4-1-18-16,6 0-19 15,4-3 8-15,7-2-4 16,3 0-5-16,0 0-1 15,8-1-12-15,9 4 19 16,7 0-26-16,6 3 29 0,3 6 0 16,2 0 1-16,1 2 10 15,-3 1-3-15,-6 2 15 16,-9-2 39-16,-8 2-4 16,-8-3 17-16,-2 1-33 15,-11 0-27-15,-14-3 29 16,-9-3-33-16,-4-2 6 15,-5-6 29-15,3-5-24 16,4-1-2-16,4 0-20 16,9-11-37-16,8-1-19 15,7-10-50-15,7 5-88 16,1 3-399-16</inkml:trace>
  <inkml:trace contextRef="#ctx0" brushRef="#br0" timeOffset="74413.59">18382 10843 1587 0,'0'0'347'16,"0"0"-253"-16,0 0-84 16,0 0 3-16,80-1 2 15,-50 1-7-15,-3 0 2 16,-2 0-10-16,-5 0-128 15,-8 0-190-15,-9 0-608 0</inkml:trace>
  <inkml:trace contextRef="#ctx0" brushRef="#br0" timeOffset="74578.75">18391 11025 1726 0,'0'0'188'0,"0"0"-139"15,0 0-37-15,0 0-11 16,94-7 30-16,-58-2-31 16,17-8-50-16,-9 3-241 15,-6 0-723-15</inkml:trace>
  <inkml:trace contextRef="#ctx0" brushRef="#br0" timeOffset="74833.83">19028 10693 1778 0,'0'0'257'0,"0"0"-220"16,0 0-12-16,0 0-24 15,79 0 14-15,-48 0 19 16,2 0-34-16,-2 0-9 16,-4 0-30-16,-6-1-133 15,-6-1-119-15,-11 1-449 0</inkml:trace>
  <inkml:trace contextRef="#ctx0" brushRef="#br0" timeOffset="75037.2">19148 10596 1367 0,'0'0'378'15,"0"0"-194"-15,0 0-79 16,0 0-30-16,-3 102-1 16,3-68-5-16,2 2-24 15,4-2-45-15,2-6 0 16,-1-5-45-16,6-5-108 15,-4-9-183-15,-1-6-670 0</inkml:trace>
  <inkml:trace contextRef="#ctx0" brushRef="#br0" timeOffset="75313.67">19387 10648 1119 0,'0'0'587'0,"0"0"-491"15,0 0-27-15,0 0-10 16,8-89 65-16,-4 72-45 16,1 4-28-16,-1 3-43 15,2 5-2-15,-2 3 2 16,1 2-8-16,1 14 1 16,0 15 78-16,3 13-30 15,-3 8-6-15,0 4-31 16,-3 2-11-16,1-3 18 15,-2-8-19-15,1-7-67 0,-2-8-41 16,1-10-106-16,-2-8-311 16,1-12-780-16</inkml:trace>
  <inkml:trace contextRef="#ctx0" brushRef="#br0" timeOffset="75546.95">19732 10568 1328 0,'0'0'566'0,"0"0"-504"16,0 71-19-16,-3-21 0 0,0 21 59 16,1 16 23-16,-1-4-64 15,2-10-36-15,-1-12 2 16,1-18-27-16,-2 1-30 15,0 7-71-15,0-15-141 16,0-14-544-16</inkml:trace>
  <inkml:trace contextRef="#ctx0" brushRef="#br0" timeOffset="75839.78">19872 10922 1380 0,'0'0'206'16,"0"0"-136"-16,0 0 29 16,0 0 114-16,88 26-48 15,-76-6-69-15,-6 6-60 16,-6 5-30-16,0 5 23 16,-9 4-9-16,-7-1 11 15,2-2 34-15,5-5-33 16,5-9 28-16,4-5-20 15,0-5-38-15,18-7 17 16,5-6-19-16,7 0 0 16,8-4-8-16,2-12-109 15,24-15-52-15,-9 5-317 16,-6-1-658-16</inkml:trace>
  <inkml:trace contextRef="#ctx0" brushRef="#br0" timeOffset="76201.87">20436 11101 1609 0,'0'0'318'0,"0"0"-139"16,0 0-92-16,47 75 2 15,-24-36-32-15,-4 6-9 16,1-4-26-16,-8-1-22 16,-8 7-58-16,-1-13-116 15,-3-9-710-15</inkml:trace>
  <inkml:trace contextRef="#ctx0" brushRef="#br0" timeOffset="76638.31">20852 10822 1547 0,'0'0'294'0,"0"0"-190"15,0 0-80-15,0 0-8 16,0 0 38-16,0 0-13 16,0 0-3-16,103 4-38 15,-48-4-12-15,-7 0-106 16,-11 0-490-16</inkml:trace>
  <inkml:trace contextRef="#ctx0" brushRef="#br0" timeOffset="76928.48">21266 10756 1378 0,'0'0'335'15,"0"0"-289"-15,0 0-24 16,0 0-22-16,14-74 0 16,-11 56 42-16,2 3-36 0,-4 9 5 15,2 3 40-15,1 3 10 16,-2 17-1-16,1 11 14 16,-2 8-27-16,-1 7 15 15,0 5-41-15,0-2 10 16,0-5-3-16,0-4-28 15,0-8-12-15,0-2-97 16,2-8-240-16,-1-7-766 0</inkml:trace>
  <inkml:trace contextRef="#ctx0" brushRef="#br0" timeOffset="77242.92">21785 10481 1237 0,'0'0'558'0,"0"0"-464"15,-22 94-55-15,13-30-2 16,1 23 100-16,-3 20-29 16,-1 3-58-16,-1-6-26 0,2-26-15 15,-1-26-18 1,6-14 3-16,-1-7-75 0,-2 12-64 16,0-8-182-16,3-7-446 0</inkml:trace>
  <inkml:trace contextRef="#ctx0" brushRef="#br0" timeOffset="77626.2">21936 10994 1187 0,'0'0'171'15,"0"0"-55"-15,0 0-1 16,0 0 51-16,0 0-26 16,81 31-96-16,-66-20-8 15,-3 3-14-15,-6 4 1 16,-5 7 59-16,-1 3-44 16,-7 5-4-16,-11 5-10 15,-6-1-23-15,2-1 47 16,2-5-16-16,8-5 7 15,6-6 18-15,6-7-55 16,0-7 5-16,18-3 4 16,14-3-10-16,8 0 26 15,8-13-26-15,5-3 0 0,1-1 2 16,-8-1-3 0,-6 3-52-16,-16 2-69 0,-12 6-166 15,-12 5-927-15</inkml:trace>
  <inkml:trace contextRef="#ctx0" brushRef="#br0" timeOffset="78753.53">18306 12273 209 0,'0'0'576'0,"0"0"-358"16,0 0-20-16,0 0-24 15,0 0-3-15,0 0-46 16,0 0-33-16,31-18-20 15,-10 24 14-15,3 15 34 16,1 10-70-16,4 7-16 16,-6 8-2-16,-2 1-24 15,-9 1-3-15,-6-3-5 16,-4-6-3-16,-2-5-7 16,0-7 10-16,0-10-12 15,-5-11 5-15,2-6-23 0,-1 0 29 16,-1-13-49-16,2-11-4 15,-1-8 44-15,2-6-43 16,2-6 40-16,0-1 12 16,0-2-22-16,9 6 22 15,5 6 1-15,7 9 0 16,1 10 0-16,3 10 1 16,-1 6 23-16,3 17 43 15,0 12-57-15,-3 12 22 16,-4 5-19-16,-4 0-11 15,-3-4 38-15,-6-8-17 16,-2-6-1-16,-4-8-1 16,1-8-11-16,-2-8-10 0,0-4 0 15,1 0-2-15,-1-16 1 16,2-6 1-16,1-9 0 16,2-7-1-16,2-5-37 15,-1 0 3-15,3 2-9 16,1 5 27-16,2 10 17 15,2 9 0-15,2 11 18 16,0 6 32-16,5 12-2 16,0 15 16-16,0 7-30 15,-2 5-33-15,-2 3 27 0,-5-2-28 16,-3-2 2 0,1-6-2-16,4-3-110 0,-4-8-151 15,2-10-520-15</inkml:trace>
  <inkml:trace contextRef="#ctx0" brushRef="#br0" timeOffset="79128.47">19235 12472 1370 0,'0'0'291'0,"0"0"-220"16,0 0-30-16,-91 23-25 15,63-6 89-15,2 0-15 16,6 1-77-16,4-1 3 0,6-2-16 16,9-4-13-16,1-3-2 15,8 1-52-15,15-3 4 16,8 3 53-16,8 3 5 16,1 0 5-16,4 5 1 15,-3 3-1-15,-6 4 41 16,-7 1 19-16,-10 3 12 15,-8 2 24-15,-10-1-35 16,0-1 1-16,-14-3-30 16,-13-3-17-16,-5-5 9 15,-3-3-18-15,-4-9-6 16,3-5 0-16,4 0-52 16,10-8-26-16,12-14-104 0,5 1-85 15,5 0-347-15</inkml:trace>
  <inkml:trace contextRef="#ctx0" brushRef="#br0" timeOffset="79332.89">19638 12542 1521 0,'0'0'508'0,"0"0"-467"16,0 0-14-16,0 0-13 15,98 0 4-15,-71 0 32 16,-2 0-50-16,-1 0-9 16,-6 1-38-16,-6 3-146 15,-6-3-180-15,-6 2-741 0</inkml:trace>
  <inkml:trace contextRef="#ctx0" brushRef="#br0" timeOffset="79465.75">19730 12696 1280 0,'0'0'0'16,"0"0"-69"-16,0 0-166 15,97-13 80-15,-59 4 154 16,-3 1-107-16</inkml:trace>
  <inkml:trace contextRef="#ctx0" brushRef="#br0" timeOffset="79699.56">20281 12403 1472 0,'0'0'157'16,"0"0"-124"-16,0 0 9 15,0 0 30-15,98-2 30 16,-71 1-83-16,-2-4-19 16,-1 2-114-16,-7-1-118 0,-7 1-364 15</inkml:trace>
  <inkml:trace contextRef="#ctx0" brushRef="#br0" timeOffset="79908.77">20360 12300 1520 0,'0'0'305'16,"0"0"-182"-16,0 0-48 16,-4 95-67-16,4-56 79 15,0 4-36-15,0-4-51 16,4-2 0-16,3 0-37 15,1-10-135-15,-1-10-383 0</inkml:trace>
  <inkml:trace contextRef="#ctx0" brushRef="#br0" timeOffset="80216.64">20661 12395 1657 0,'0'0'319'16,"0"0"-236"-16,0 0-49 16,0 0-34-16,3-90 77 15,-2 65-21-15,2 3-30 0,-1 4-20 16,-1 5-5-16,1 9-1 16,1 4 0-1,0 5 1-15,2 19 23 0,0 9 26 16,1 7-18-16,-1 4 1 15,-1 3-24-15,-1-1-10 16,2-3 1-16,-4-3-28 16,2-9 7-16,0-3-56 15,-3-9-50-15,0-5-133 16,0-8-606-16</inkml:trace>
  <inkml:trace contextRef="#ctx0" brushRef="#br0" timeOffset="80502.98">20932 12240 1317 0,'0'0'365'0,"0"0"-209"16,0 0-4-16,0 0-63 15,0 113 29-15,3-49-26 16,2 25-45-16,-1 22 11 16,-1-10-22-16,-1-19-5 15,-2-25-4-15,1-21-27 16,1 2-1-16,-1 0-48 16,2-4-60-16,5-14-15 0,-4-10-161 15,1-10-612-15</inkml:trace>
  <inkml:trace contextRef="#ctx0" brushRef="#br0" timeOffset="80787.85">21059 12576 1515 0,'0'0'249'16,"0"0"-133"-16,0 0-44 15,0 0 48-15,0 0 45 16,94 20-82-16,-79-1-60 15,-3 6-2-15,-9 6-11 16,-3 3 14-16,0 4-15 0,-12 1-3 16,-3-3 0-16,1-2 4 15,1-5 12-15,7-5-8 16,5-9-5-16,1-4 0 16,4-5-9-16,17-4 0 15,7-2-2-15,7 0-36 16,4-11-10-16,14-7-103 15,-11 2-207-15,-7 2-1063 0</inkml:trace>
  <inkml:trace contextRef="#ctx0" brushRef="#br0" timeOffset="81262.55">21660 12755 1378 0,'0'0'549'15,"0"0"-421"-15,34 106-14 16,-18-51-83-16,-3 2 23 16,-7 1-25-16,-5-2-29 15,-1 2-21-15,-3-15-165 0,-5-12-474 0</inkml:trace>
  <inkml:trace contextRef="#ctx0" brushRef="#br0" timeOffset="81705.19">22029 12472 1600 0,'0'0'367'16,"0"0"-314"-16,0 0-32 0,0 0-21 15,0 0 9-15,104 17 28 16,-74-15-37-16,0-1-15 16,1 1-61-16,-6-1-157 15,-9 1-588-15</inkml:trace>
  <inkml:trace contextRef="#ctx0" brushRef="#br0" timeOffset="82056">22485 12378 1455 0,'0'0'287'16,"0"0"-210"-16,0 0-56 15,9-82 5-15,-4 62 47 16,-2 5-20-16,1 8-28 16,0 7-15-16,-1 0-2 15,0 12-7-15,0 15 71 16,-1 10 23-16,-2 8-54 16,0 3-7-16,0 4 3 15,0-4-24-15,-3-1 21 16,-3-7-34-16,0-7-7 0,2-5 7 15,2-7-76 1,2-4-60-16,0-5-163 0,0-4-467 0</inkml:trace>
  <inkml:trace contextRef="#ctx0" brushRef="#br0" timeOffset="82374.17">22849 12177 1719 0,'0'0'320'0,"0"0"-230"15,0 101-24-15,0-23 8 16,-5 28 6-16,-2 8 9 16,0-6-58-16,-1-24-19 15,4-28 6-15,-1-16-18 16,0-8-9-16,0 0-47 16,2 4-75-16,-2-7-21 15,4-13-391-15</inkml:trace>
  <inkml:trace contextRef="#ctx0" brushRef="#br0" timeOffset="82725.07">22990 12604 1527 0,'0'0'242'15,"0"0"-185"-15,0 0-15 16,83-8 6-16,-56 8 108 15,-5 5-52-15,-2 9-80 16,-6 5 1-16,-5 4-19 16,-9 8 23-16,0 7 29 15,-12 2-57-15,-13 5 13 16,-3 1-14-16,-2-5 0 0,6-5 18 16,9-7-7-16,6-9 6 15,9-8-17-15,2-7 6 16,23-5-6-16,11 0 0 15,10-3 1-15,6-11 1 16,1 0-1-16,-4 4 4 16,-7 2-5-16,-7 5-28 15,-9 3-37-15,-5 0-48 16,-11 11-133-16,-3 1-537 0</inkml:trace>
  <inkml:trace contextRef="#ctx0" brushRef="#br0" timeOffset="90330.36">2723 9327 481 0,'0'0'186'16,"0"0"-121"-16,0 0 1 15,0 0 22-15,0 0-20 16,0 0 7-16,-22 50 11 16,17-38-56-16,1-1 10 15,1 3-3-15,-3 0-4 16,3 1 16-16,-3 0-33 0,3 5 7 15,0 0 19-15,0 2-42 16,3 2 16-16,-3 2-16 16,3-1 1-16,0 4 12 15,0-2-12-15,0 4 7 16,0 1 2-16,3 0 0 16,0 1-10-16,6 1 1 15,-1-3-1-15,2 1 22 16,-1 0-15-16,0-1 5 15,6 0 30-15,-3-1-27 16,1 1 18-16,4-5-8 16,2 1-19-16,-1-2 42 15,6 1-19-15,-2 1 2 16,3-1 9-16,2-1-29 0,0 2 25 16,3-2-17-16,1-2-9 15,2 0 39-15,1-1-27 16,1-2 11-16,-1-1 20 15,0 0-34-15,2 0 13 16,0-4-16-16,-2-1-14 16,5-1 43-16,0-1-6 15,2-4 5-15,0 0 0 16,2-2-32-16,2-2 13 16,0-1-14-16,1-1-5 15,0 0 13-15,2-2-18 16,1 0 9-16,-1 0 12 15,2 0-20-15,-3 0-2 0,0 0 1 16,-2 0 0 0,0 0 23-16,-3-2-24 0,1 0 11 15,-3-1-2-15,2-1-3 16,1-1-7-16,-4 0 1 16,3 1 0-16,-2-2 1 15,-3-1-1-15,1 0 1 16,-4-1 3-16,-1 1 2 15,2 0-6-15,-3-4 0 16,-1 0-3-16,-3 0 2 16,-2 0 1-16,1-3 0 15,-2 2 3-15,-1-1 4 16,0-1-14-16,-3 0 7 0,1-1 0 16,-1-1-3-16,-3 2 9 15,3 0-6-15,-2 0 0 16,-2 1 3-16,0-1-3 15,-3 0 0-15,2-1 0 16,-2-1-10-16,-1-1 11 16,-1 0-1-16,3-1 6 15,-3-3-6-15,-3 2 0 16,1-1 0-16,1-2 0 16,-2 2-16-16,-1-1 14 15,0 2 2-15,-5-3-1 16,3 0-2-16,-3 0 2 15,0 0 1-15,-1-2 0 16,-1 0-6-16,2-2 6 16,-2 1 0-16,-1-1-1 0,0-1-8 15,0-1 1-15,0 1 8 16,0-1 0-16,0 0-3 16,-1 0 3-16,-6 0 0 15,-1-1 0-15,2 0 6 16,-2 3-6-16,-2-5 0 15,1 1 0-15,-3-1 7 16,0 1 1-16,0-1-8 16,-2 5 0-16,0-2 0 15,-1 4 13-15,0 3-7 16,-1 2-5-16,4 2 28 16,-4 2-23-16,-1 1 6 0,1-1 7 15,-2 1-19-15,-5-1 32 16,1 0-22-16,1 1-1 15,-4 0 18-15,-1 1-21 16,1 0-6-16,0 2 0 16,-2-1 0-16,0 1 0 15,0 1 0-15,2-1 0 16,-2 1 19-16,0-1-10 16,0 1-9-16,-1 1 0 15,1-3 0-15,-1 2 7 16,1 0-7-16,0 1 0 15,-3 1 9-15,3 3-7 16,-1-2-4-16,-2 5-2 16,-1 1 4-16,-2-1-2 15,-4 2 3-15,1 0-1 0,0 0 8 16,-1 0 1-16,-1 0-17 16,0 0 8-16,-1 3 0 15,2 2-1-15,-1-1 2 16,-2 1-1-16,3 2 9 15,-2 2-1-15,3-1-8 16,-1 2 0-16,1 2 0 16,0-1-12-16,-1-2 19 15,3 3-7-15,-2-2 6 16,3-2-6-16,2 0 0 16,1 2-7-16,2 0 1 15,4-3-3-15,-2 3 10 16,3-3-1-16,-4 3 9 0,0-1-8 15,0 1-2-15,-1 0 1 16,-2 2-9-16,1 2-2 16,1-2 12-16,3 0-1 15,1 1 0-15,3-1-12 16,0 0 6-16,6 0-4 16,3-2-2-16,1 2 0 15,0 0 4-15,2 2-7 16,-1 1 8-16,-1 4-43 15,-1 5 15-15,-1 3-37 16,-1 6-7-16,-2 5-9 16,1 1 8-16,-6 23 10 0,5-9-240 15,2-5-584-15</inkml:trace>
  <inkml:trace contextRef="#ctx0" brushRef="#br0" timeOffset="99113.15">18316 8933 367 0,'0'0'99'15,"0"0"-43"-15,0 0-34 16,0 0 14-16,0 0 64 15,0 0 15-15,-25 6-21 0,19-3-23 16,3 2-45-16,-2-2 0 16,-1 4-12-16,0 3-1 15,-2 1 19-15,0 1-19 16,-1 2 10-16,0 3 3 16,-3 1-26-16,2-1 16 15,-2 3-16-15,1 0 1 16,2-1 11-16,-1 1-11 15,1 0 8-15,2 1-9 16,1 1 6-16,-2 1-6 16,2 3 0-16,3 2 0 15,0 4 3-15,0 2-1 16,2 5-2-16,1 0 8 16,-2 0-2-16,2 1 17 0,0-3-7 15,0-4 12-15,0 0 28 16,0-3-27-16,5-2 7 15,2 0 5-15,5 0-22 16,-1 0 23-16,5 1-16 16,-1 0 9-16,6 2 38 15,1-2-67-15,2 3 10 16,3-1 3-16,0 1-9 16,1-5 32-16,0 1-23 15,2-1 0-15,0-3 30 16,4 0-48-16,2-1 26 15,3-2 2-15,4 0-28 16,1 1 35-16,2-2-34 16,-1-3 5-16,-1-3 8 0,1 2-8 15,0-2-8-15,0 0 1 16,1-4 0-16,0 3-2 16,3-3 8-16,3 0-3 15,-1-3 9-15,4-3-5 16,-1-2-8-16,-1-2 1 15,0 0 0-15,-1-2-1 16,0-9 1-16,-1-1 0 16,-2-2 7-16,0-3 2 15,-4 0-15-15,0-3 6 16,-5-1 0-16,-2-3-3 16,-2-1 4-16,-4-1-1 15,-2 0 14-15,-2-2-7 0,-1-2-14 16,-1-2 4-16,-4-1 1 15,2-2 1-15,-5-1 2 16,-1-1 4-16,-3-3-4 16,0 1 6-16,-5-3-8 15,-2-1 1-15,-2 0 0 16,-5 1 6-16,-1-2 0 16,0-1 22-16,0-1 1 15,-6-3-26-15,-1-2 16 16,-2 3-6-16,-2-4-11 15,-2 2 26-15,1-1-27 16,-4 2 9-16,-1 1-3 16,-4 3 1-16,-4 4-14 0,-2 1 6 15,-4 6 0-15,-5 1 10 16,-1 4-1-16,-6-1 10 16,-1 2 12-16,-3 3-25 15,-3 2 2-15,-2 3-8 16,-3 1 0-16,1 2 11 15,3 3-3-15,1 1 5 16,2 4 6-16,0-1-10 16,1 4 3-16,2 2-12 15,-1-1 0-15,-1 3 16 16,1 0-15-16,0 2 4 16,-2 0 0-16,0 0-4 15,-4 2-2-15,-1 10-4 0,-4 3 2 16,-1 2-6-1,1 3 9-15,-1 3 0 0,-1 2 0 16,4 3-9-16,2 5-1 16,1 3-14-16,1 7-22 15,0 3 21-15,5 7-56 16,1 3-46-16,-5 36-55 16,14-15-333-16,6-5-646 0</inkml:trace>
  <inkml:trace contextRef="#ctx0" brushRef="#br0" timeOffset="100398.09">19187 10256 684 0,'0'0'105'16,"0"0"-79"-16,0 0-25 15,-82 12 75-15,60 0 52 16,-1 2-45-16,0 6-16 16,-1-1-32-16,0 3 17 15,0 4 15-15,0 1-11 16,0 2 8-16,1 4-19 16,3 1-19-16,-1 1 24 15,5 2-10-15,2-1 4 0,5 4 22 16,3 1-36-1,5 4-5-15,1 3-7 0,0 5-10 16,10 5 13-16,7 2-15 16,8 13 2-16,1-6 16 15,2 1-8-15,2 0 22 16,-2-8-22-16,2 5-10 16,1-1 38-16,0-3-44 15,1-4 11-15,1 1 5 16,4-6-16-16,5-4 37 15,1-4-17-15,9-6 7 16,3-4 26-16,8-2-53 16,3-6 13-16,14 0-13 15,15-3 7-15,15-4 7 16,4-6-1-16,-8-9-11 0,-10-4 25 16,-14-1-11-16,-9-11-13 15,-14 1 6-15,-12-1 1 16,-3-4 5-16,7-3-15 15,5-6 0-15,3-7 11 16,-7-5-10-16,-4-4-1 16,-9-6 0-16,-6-7 0 15,-7-6 2-15,-6-4-2 16,-4 1 0-16,-5-6 12 16,-3 3-3-16,-5 0-10 15,-3-2 1-15,0 1-5 16,-3 1 4-16,-10 0 1 15,-3 2 0-15,-7 4-2 0,0 1-4 16,-6 1 6-16,-4 3 0 16,-2-1-15-16,-7 5 14 15,-3 1 1-15,-4 1 0 16,-2 6 7-16,-3 4 2 16,-2 2-11-16,-4 5 2 15,1 1 0-15,-6 5-7 16,-2 1 14-16,-2 4-7 15,-3 1 6-15,-2 4 2 16,2 6-16-16,1 3 8 16,4 6-13-16,3 1 0 15,1 8 13-15,3 14 0 16,2 6-9-16,3 7-32 0,2 6-5 16,2 6-34-16,2 4-60 15,7 4 17-15,-6 26-152 16,14-11-233-16,7-7-332 0</inkml:trace>
  <inkml:trace contextRef="#ctx0" brushRef="#br0" timeOffset="101480.49">20454 11959 1039 0,'0'0'178'0,"0"0"-114"15,0 0-41-15,0 0 42 16,0 0 53-16,-96-3-38 16,75 3-16-16,-1 4 0 15,-2 5-52-15,0 2 10 16,-4 5-22-16,-1 2 6 16,-2 7 14-16,0 1-4 15,-2 5 0-15,0 5 21 16,-1 4-29-16,7 2 20 15,0 4-1-15,3 2-14 16,2 2 18-16,5 4-31 0,4 4 13 16,4 2 0-1,5 3-4-15,4 3 6 0,0 1-15 16,18-1 1-16,10 3 12 16,8-2-13-16,8-2 10 15,7 0 13-15,2-2-23 16,5-5 0-16,0 0 0 15,3-5-8-15,3-7-3 16,15 1 10-16,12-4 1 16,15-3 7-16,-6-12-1 15,-21-10-12-15,-19-8 5 16,-14-7-7-16,6-3-3 0,12 0 11 16,5 0-1-1,-4-3 1-15,-2-11-6 0,-5-10-3 16,-1-2 1-16,-2-9-14 15,-2-4 10-15,-3-2 12 16,-1-5 15-16,-4-2-15 16,-2 0 9-16,-5-3-11 15,-7-1 2-15,-1-3 0 16,-7-4 17-16,-1 0 10 16,-2-4 24-16,-4 1 4 15,-5 0-23-15,-5 1 5 16,-6 2-15-16,0 1-22 15,-6-1 22-15,-12 2-10 16,-5-1 13-16,-5 4-7 16,-5-2-8-16,-6 4 5 0,-8 0-15 15,-9 1 1-15,-7 3-11 16,-18 0 8-16,-16-2 2 16,-19 5 31-16,-6 8-22 15,6 11 27-15,6 12-21 16,11 7-9-16,2 7 28 15,1 0-28-15,5 7-2 16,15 12-4-16,14 0-32 16,14 6 11-16,2 9-44 15,-15 26-12-15,-20 31 6 16,-22 38-114-16,21-13-179 16,13-16-799-16</inkml:trace>
  <inkml:trace contextRef="#ctx0" brushRef="#br0" timeOffset="134472.01">22581 9181 316 0,'0'0'226'16,"0"0"-132"-16,0 0-61 15,0 0 146-15,0 0 52 16,0 0-74-16,-6 5 12 15,6-5 7-15,0 0-13 16,0 0 3-16,0 0-70 16,0 0-20-16,0 0-15 0,0 0-42 15,0 0 3-15,0 0-22 16,7 0 0-16,7 0 10 16,10 2-8-16,8 3 30 15,13 1-17-15,6-4-8 16,4 0 14-16,3-2-21 15,-1 0 0-15,-5 0 7 16,-4-4-7-16,-7-1 0 16,-9 1-27-16,-10 0-91 15,-4 2-1-15,-10-8-133 16,-4 4-302-16,-4-5-308 0</inkml:trace>
  <inkml:trace contextRef="#ctx0" brushRef="#br0" timeOffset="135014.84">23104 9010 1392 0,'0'0'187'16,"0"0"-121"-16,0 0-37 15,9 80 36-15,-3-42 68 16,0 5-67-16,2 4-30 15,-2-1 9-15,0-3-32 16,2-3-13-16,-2-7 0 16,-1-10-18-16,1-7 17 0,-3-7 1 15,-1-4 0 1,-1-5 21-16,2 0-6 0,0-13-11 16,-2-10 14-16,-1-11-8 15,0-10 8-15,0-7-17 16,0-2 1-16,-10-2 22 15,-1 2-15-15,1 5-10 16,0 6 1-16,2 8-2 16,2 10 1-16,1 9 2 15,4 6-1-15,1 9 0 16,0 0-1-16,8 9-1 16,11 11-12-16,7 6 8 15,7 3-3-15,5 3 11 16,1-3-2-16,0 2 9 15,-2-2-3-15,-8-1-7 0,-7-3 1 16,-11 0-1 0,-11 1-1-16,0-1 4 0,-22 0 32 15,-11 3 29-15,-8-4-63 16,-1-3 34-16,1-3-24 16,7-4-3-16,4-5-14 15,9-6-3-15,7 0-107 16,9-3-189-16</inkml:trace>
  <inkml:trace contextRef="#ctx0" brushRef="#br0" timeOffset="135959.54">24584 8478 950 0,'0'0'387'15,"0"0"-284"-15,0 0 3 16,0 0 32-16,0 0-39 16,0 0-21-16,0 0-63 15,-64 56-14-15,41-22 39 16,-2 11-9-16,-3 18 1 0,1 24 19 16,10 22-33-16,13 3 29 15,4-7-25-15,13-26-21 16,10-24 38-16,-1-17-22 15,1-6-16-15,9 2 34 16,7 0-27-16,7-3-16 16,5-9-7-16,19-20-147 15,-12-2-212-15,-7-5-1152 0</inkml:trace>
  <inkml:trace contextRef="#ctx0" brushRef="#br0" timeOffset="137798.91">25007 8889 781 0,'0'0'351'0,"0"0"-233"16,0 0-34-16,0 0 84 15,0 0-18-15,0 0-57 16,0 0-50-16,-1 0-10 16,1 0 46-16,0-3-49 15,6-3-1-15,5-5 0 16,3-1-14-16,4-3-22 16,6-1 7-16,3 1 0 15,1 3 16-15,4 5-16 16,-3 6 8-16,0 1 10 15,-4 3-12-15,-5 14-12 0,-6 5 3 16,-6 5-14 0,-7 3 4-16,-1 0 26 0,-3 3 3 15,-13 0 10-15,-3-5-14 16,-4-2-21-16,4-6 9 16,2-5 0-16,5-8 3 15,4-4-3-15,3-3 18 16,4 0-18-16,-1-5-72 15,2-10 71-15,0-2-46 16,3-3-16-16,10-1 62 16,2 0-25-16,6 1 26 15,4 4 3-15,4 5 6 16,4 5-15-16,1 6 6 0,2 4 0 16,-3 16 4-1,-3 7-3-15,-5 4 31 0,-9 2 25 16,-7 1-44-16,-7 1-13 15,-2-1 19-15,-12-1-11 16,-9-4 27-16,-9-2-34 16,-8-7 10-16,-3-5 23 15,-2-8-27-15,0-6 14 16,4-1-14-16,6-1 1 16,8-8 2-16,5-3 3 15,7 3-13-15,5 1 5 16,4 7-5-16,1-1-12 15,3 2-66-15,3 0-107 0,9 2-141 16,1 2-367-16</inkml:trace>
  <inkml:trace contextRef="#ctx0" brushRef="#br0" timeOffset="138092.94">25711 9307 1079 0,'0'0'248'0,"0"0"-164"0,0 0 5 15,36 90 78-15,-27-59 45 16,-1 2-89-16,-4 0-65 15,-2-2 7-15,-1-6-41 16,-1-4 10-16,0-4-21 16,0-5-13-16,0-5-12 15,0-7-76-15,0 0-145 16,0-3-441-16</inkml:trace>
  <inkml:trace contextRef="#ctx0" brushRef="#br0" timeOffset="139292.41">26055 8903 1275 0,'0'0'344'0,"0"0"-329"16,0 0 21-16,0 0 17 16,0 0 30-16,0 0-11 15,0 0-71-15,-23 28 12 16,17-6 13-16,2 6-14 15,4 6 34-15,0 7-23 16,0-1-5-16,13 2 31 16,8-1-43-16,9-5-5 15,4-4 3-15,6-8 5 16,2-10-9-16,4-6 0 16,-1-8 0-16,1-7 13 0,-1-15 2 15,-3-10-15 1,-8-7 0-16,-7-6 10 0,-9-4-4 15,-10-2 1-15,-8 0 8 16,0 1 57-16,-15 6-44 16,-9 1 35-16,-8 7-1 15,-5 4-47-15,-2 8 47 16,-2 6-31-16,0 7-9 16,4 10 2-16,1 1-22 15,5 11-4-15,5 14-7 16,4 9-72-16,6 8-5 15,11 23-89-15,4-10-173 16,1-6-993-16</inkml:trace>
  <inkml:trace contextRef="#ctx0" brushRef="#br0" timeOffset="139595.72">26874 9235 1154 0,'0'0'714'16,"0"0"-563"-16,0 0-87 0,14 91 29 15,-5-52 59-15,2 2-108 16,1-2-26-16,-2-2-18 16,3-4-25-16,-2-8-5 15,8-8-112-15,-5-7-151 16,-2-7-918-16</inkml:trace>
  <inkml:trace contextRef="#ctx0" brushRef="#br0" timeOffset="140374.29">27148 8900 859 0,'0'0'240'0,"0"0"-176"15,0 0-25-15,0 0-13 16,0 0 93-16,0 0-37 0,-34 83-21 16,34-56 66-16,0 2-29 15,16 2-9-15,8 0-43 16,3-1-45-16,8-6 42 15,4-5-37-15,2-4 3 16,2-6 10-16,-1-9-19 16,-4 0 25-16,1-9 32 15,-3-12-48-15,-6-7 41 16,-4-2-22-16,-6-7-18 16,-5 0 40-16,-9-5-23 15,-5 0 24-15,-1 0 8 16,-6-1-53-16,-13 4 30 15,-6 0-14-15,-5 6-6 16,-4 3 33-16,-1 7-43 16,-1 8 25-16,0 8-23 15,2 7-1-15,-1 4-14 0,0 18-27 16,1 10-43-16,1 6 10 16,-3 21-91-16,9-9-138 15,8-4-803-15</inkml:trace>
  <inkml:trace contextRef="#ctx0" brushRef="#br0" timeOffset="140953.84">28183 9145 689 0,'0'0'613'16,"0"0"-562"-16,0 0 14 16,0 0 63-16,0 0-29 0,0 0-29 15,0 0-37 1,-9 66 14-16,9-28 63 0,0 6-62 15,0-1-11-15,0-1-10 16,0-4-27-16,0-6-12 16,3-8-167-16,3-7-172 15,1-11-533-15</inkml:trace>
  <inkml:trace contextRef="#ctx0" brushRef="#br0" timeOffset="141741.67">28508 8814 1058 0,'0'0'375'15,"0"0"-310"-15,0 0-40 16,0 0-25-16,0 0 35 15,0 0 69-15,0 0-43 0,91 0 13 16,-61 0 10 0,0 0-70-16,-2 0 11 0,-3 0-25 15,-2-3-6-15,-7 3-9 16,-4 0-27-16,-6 0-84 16,-3 0-143-16,-3-2-387 0</inkml:trace>
  <inkml:trace contextRef="#ctx0" brushRef="#br0" timeOffset="142011.47">28635 8639 823 0,'0'0'879'16,"0"0"-792"-16,0 0-86 15,0 0 0-15,0 0 72 16,0 0-49-16,0 0 40 16,2 56-27-16,3-24-23 15,-2 2 49-15,-1-1-38 16,-1-2-6-16,2-3-7 16,-1-4-12-16,2-6 0 15,4-3-78-15,-1-7-140 16,1-6-430-16</inkml:trace>
  <inkml:trace contextRef="#ctx0" brushRef="#br0" timeOffset="142355.94">28962 8753 1443 0,'0'0'169'15,"0"0"-146"-15,0 0-22 16,0 0 80-16,25-84-11 16,-19 61-70-16,-1 0 34 15,-1 3-34-15,0 5 27 16,-1 2 25-16,-3 8-33 16,0 2 22-16,0 3-39 0,0 0-2 15,0 8 0-15,0 16 10 16,0 9 35-16,0 9 22 15,0 5-58-15,0 3 22 16,0 0-28-16,2-2 10 16,-1-6 1-16,2-6-14 15,-1-2-6-15,-2-8-51 16,1 1-116-16,1-8-134 16,-2-7-403-16</inkml:trace>
  <inkml:trace contextRef="#ctx0" brushRef="#br0" timeOffset="142651.51">29297 8560 1147 0,'0'0'239'0,"0"0"-199"16,0 0 18-16,3 79 110 16,-1-33-41-16,-1 9-11 15,1 6-2-15,-2 1-52 16,0 0 4-16,0-4-46 0,0-7-14 16,0-7-9-16,0-12 3 15,1-7-73-15,3-12-100 16,-2-6-167-16,0-7-570 0</inkml:trace>
  <inkml:trace contextRef="#ctx0" brushRef="#br0" timeOffset="143017.94">29440 8889 1033 0,'0'0'269'0,"0"0"-269"16,0 0 0-16,88-15 38 0,-55 15 14 15,2 0 8-15,-4 0-27 16,-4 6 2-16,-7 8 42 16,-7 5-22-16,-12 1 1 15,-1 8-14-15,-14 4 12 16,-11 1-19-16,-5 1-22 15,0-1 2-15,4-7 45 16,5-5 0-16,9-4-10 16,6-8-34-16,6-3-16 15,0-4-3-15,16 1 3 16,8-3 1-16,8 0 31 16,5 0-32-16,2-3-1 15,2-9-37-15,13-12-139 0,-12 3-145 16,-8-2-45-16</inkml:trace>
  <inkml:trace contextRef="#ctx0" brushRef="#br0" timeOffset="143349.74">29727 8415 918 0,'0'0'238'16,"0"0"-188"-16,0 0 2 15,0 0 60-15,0 0 74 16,106 18-103-16,-66 13-28 16,6 8 17-16,5 22 12 15,1 27 38-15,-10 30-34 16,-15 12-22-16,-26-4 20 15,-8-8-67-15,-28-22 0 16,0-17-19-16,3-17 1 16,7-18 12-16,0-9-13 15,-5 1-26-15,-14 5-26 16,4-7-231-16,8-15-888 0</inkml:trace>
  <inkml:trace contextRef="#ctx0" brushRef="#br1" timeOffset="147290.73">25343 8328 867 0,'0'0'210'16,"0"0"-138"-16,0 0-18 0,0 0-2 15,0 0 87-15,0 0-52 16,0 0-32-16,-80 4 18 16,64 0-32-16,0 4 19 15,-2 1-24-15,-3 4-30 16,-2 2 35-16,-3 1-32 16,1 1-2-16,-1 1 11 15,3 1-2-15,-1 0-13 16,2 1-3-16,0 1 0 15,3 2 8-15,0 0-6 0,4 4 2 16,0 1-1 0,1 3 4-16,1 2-14 0,3 1 4 15,1-1 3-15,1 4 5 16,1 1-4-16,4 1-1 16,1 1 25-16,2-1-24 15,0-1-2-15,0 0-11 16,9 1 12-16,8-1 34 15,0 1-24-15,5-2 28 16,0-1 15-16,5 1-53 16,2-2 23-16,4-1-23 15,2-5 0-15,4-1 34 16,0-3-32-16,0-3 24 16,2-2-5-16,-1-3-8 15,0-3-9-15,-1-2-4 0,0-4 6 16,-2-4 2-16,0-4-8 15,1 0 16-15,-2 0 8 16,-1-11-14-16,1-3-7 16,-3-3-3-16,1-2 0 15,-3-3-1-15,1-3 2 16,-4-2-1-16,0-2 9 16,-2-3 4-16,-5 0-13 15,-2-2 0-15,-4-2 0 16,-5-1-6-16,-3-3 12 15,-6-1-1-15,-1-3 1 16,0-1 4-16,0-4-11 16,-6-2 1-16,-6-2-6 15,-3 0 5-15,-3 2 2 0,0 3-1 16,-2 1 6-16,0 4 1 16,-2 4-14-16,-1 3 7 15,0 4 0-15,0 4 0 16,-2 1 7-16,-2 5-7 15,-3 3 12-15,0 4-3 16,-3 5-18-16,-1 4 6 16,-5 5 3-16,-1 1 21 15,-2 2-21-15,-5 13 0 16,0 3 0-16,-2 3 0 16,2 3-1-16,5 2-33 0,4 0-15 15,5 2 40 1,5 4-84-16,4 4-12 0,1 20-7 15,7-9-187-15,6-5-199 0</inkml:trace>
  <inkml:trace contextRef="#ctx0" brushRef="#br1" timeOffset="149279.51">29170 8226 573 0,'0'0'101'0,"0"0"-36"15,0 0 102-15,0 0-13 16,0 0-23-16,0 0-83 16,-81-19-20-16,65 19 21 15,-1 0-17-15,-1 0 13 16,-3 0-12-16,-1 0-21 15,-4 6-2-15,-1 2-4 16,0 0-6-16,-3 1 33 16,2 2-31-16,0 2 33 15,1-1 2-15,2 4-26 0,-1 1-11 16,3 1 0-16,1 4 0 16,0 0 3-16,0 2-2 15,4 3-1-15,0 0 28 16,3 1-19-16,-1 3-4 15,2 3-5-15,-1 1 2 16,2 3 34-16,1 1-20 16,3 2 31-16,4 2 18 15,5-1-64-15,0 4 42 16,8-1-28-16,10 1-14 16,1 3 42-16,5-2-42 15,2 1 37-15,0-3 5 16,1-1-37-16,1-4 5 15,4-3-11-15,1-1 0 0,4-1 9 16,3-2-9-16,6-2 19 16,4-3 10-16,4-5-19 15,4-1 1-15,3-3-11 16,2-4 6-16,1-4 27 16,0-3-33-16,-1-3 11 15,0-4 6-15,-4-1-5 16,-2 0-12-16,-4-3 0 15,-4-11 2-15,-7-1-7 16,-3-5 7-16,-2-2-2 16,-3-4 9-16,-4-1 10 15,-2-4-25-15,-1-1 6 16,-4-2 0-16,-2-2 1 16,-4 0 0-16,0-3-1 0,-2 0 22 15,-5-1-10 1,1-2 3-16,-2-1-6 0,-3 0-3 15,0-1 25-15,0-1-30 16,-2 2 15-16,3-3-3 16,-4 3-4-16,-1-1-16 15,-2 5 7-15,0 0 0 16,0 4 12-16,-2 3-3 16,-8 3 19-16,-2 1 9 15,-4 3-36-15,-2 0-1 16,-7 3 0-16,-5 1 0 15,-8 2 20-15,-9 1-13 16,-10 4 6-16,-7 3-4 0,-5 4 2 16,-1 4-22-1,0 3 7-15,3 0-21 0,1 10 23 16,4 7-35-16,2 4 13 16,3 5 11-16,4 1-105 15,3 1 10-15,3 2-74 16,-5 10-97-16,11-7-20 15,10-2-598-15</inkml:trace>
  <inkml:trace contextRef="#ctx0" brushRef="#br0" timeOffset="153415.93">22718 10939 986 0,'0'0'261'0,"0"0"-141"15,0 0-37-15,0 0 53 16,0 0 39-16,0 0-90 16,0 0-7-16,-8 0-46 0,8 0-17 15,0 0 47-15,0 0-51 16,8 0-10-16,8 1 47 15,6 6-47-15,8 1 36 16,8 2-37-16,5 0 6 16,5-4 4-16,2-1-8 15,1 1 4-15,0-6-6 16,-5 0 0-16,-3 0-9 16,-5 0-16-16,-8 0-30 15,-5 0 10-15,-8-3-49 16,-6 3-32-16,-3-3-14 15,-8 1-116-15,0-1-31 0,0-1-114 0</inkml:trace>
  <inkml:trace contextRef="#ctx0" brushRef="#br0" timeOffset="154010.37">23271 10865 770 0,'0'0'396'0,"0"0"-214"15,0 0-74-15,0 0-85 16,0 0-16-16,0 0 69 16,0 0-12-16,5 82 1 15,-2-47 4-15,0 4-49 16,1-1 24-16,2-4-29 0,-1-2-8 16,2-9 11-16,-3-6-17 15,-1-6 0-15,1-7 10 16,-3-4 4-16,-1 0-15 15,0-7 31-15,0-13-3 16,0-11 16-16,0-8-43 16,-5-5 9-16,-4-6-3 15,-4-1 9-15,1-1-24 16,-3 5 8-16,5 2 0 16,-1 11 24-16,4 4-6 15,3 11 4-15,1 7-10 16,3 5-4-16,0 5-15 15,0 2 7-15,0 0-21 16,1 4 14-16,15 10 14 16,7 8-7-16,9 4 0 0,4 0-28 15,5 4 21-15,2-3-20 16,0 2-20-16,-1-3 46 16,-6 0-22-16,-2-2 23 15,-10-3-15-15,-6 0 17 16,-11 1-8-16,-7-1 4 15,0 3-21-15,-18 1 23 16,-12 2 32-16,-7 2 33 16,-1-1 28-16,-4-3-57 15,-1-2 23-15,4-4-46 16,6-2-6-16,5-3 4 16,8-5-11-16,7-3-24 0,8-5-57 15,5-1-205 1,0 0-555-16</inkml:trace>
  <inkml:trace contextRef="#ctx0" brushRef="#br0" timeOffset="158381.26">24869 10050 542 0,'0'0'255'0,"0"0"-123"16,0 0 9-16,0 0-9 15,0 0 16-15,0 0-12 16,0 0-82-16,0 0 13 15,0 0 0-15,0 0-22 16,-2 0 19-16,-1 0-52 16,0 0 0-16,-1 1 62 15,-1 5-73-15,-2 5 21 16,1 2-22-16,-2 4 6 16,-1 3 23-16,1 9-10 0,-1 5 6 15,3 7 7-15,1 5-24 16,5 4 4-16,0 1-12 15,0-3 2-15,9-4 7 16,6-3-9-16,-2-8 18 16,0-5 13-16,0-6-18 15,-4-7-12-15,-2-5-1 16,2-6 1-16,-3-1-17 16,2-3 16-16,9-3-74 15,-1-9-165-15,0 0-419 0</inkml:trace>
  <inkml:trace contextRef="#ctx0" brushRef="#br0" timeOffset="159543.79">25189 10203 750 0,'0'0'315'0,"0"0"-176"16,0 0-49-16,0 0 84 16,0 0-14-16,0 0-80 15,0 0-36-15,0 0-30 16,0 0 18-16,0 0 27 16,3 0-59-16,5 0 21 15,5-4-14-15,2-2-5 0,6-1 18 16,3 0-20-16,3 2 7 15,3 2 9-15,0 3-14 16,1 0 14-16,-4 2-16 16,-5 7 1-16,-4 5 17 15,-8 2-17-15,-5 3 4 16,-5-1 21-16,0 3-25 16,-8 0 33-16,-9-1-34 15,-3 2 2-15,-2-3 17 16,2-5-12-16,4-4-7 15,1-5 0-15,5-2 6 16,2-3-19-16,-1 0 1 16,5 0-40-16,1-4 44 15,1-4-24-15,2 2 1 16,0-2-1-16,0-2-12 0,0 2 43 16,8-1 1-16,6 2 0 15,2-1-16-15,4 3 17 16,3-1-1-16,3 3 0 15,4 2 3-15,2 1 1 16,-3 0-2-16,1 0 4 16,-6 7 11-16,-3 3-11 15,-6 2-6-15,-6 2 0 16,-8 5 1-16,-1 1 25 16,-1 3-2-16,-15 1-15 0,-4 2 41 15,-5-1-39 1,-5-1-12-16,0-3 1 0,-3-4 0 15,2-1 0-15,1-7 6 16,2-2 0-16,3-6 40 16,4-1-37-16,6 0 6 15,2 0 14-15,3-3-29 16,6-2 29-16,-1 0-20 16,2 3 0-16,2-1-2 15,1 1-7-15,0 2-10 16,0-1-67-16,0 1-43 15,10-4 2-15,4 1-174 16,4-2-356-16</inkml:trace>
  <inkml:trace contextRef="#ctx0" brushRef="#br0" timeOffset="160624.84">25880 10507 834 0,'0'0'217'16,"0"0"-164"-16,0 0-2 15,0 0 98-15,0 0-20 16,0 0-46-16,0 0-31 16,3 0 23-16,-3 0 30 15,1 1-64-15,1 5-6 16,2 4-9-16,3 8 37 15,0 8 34-15,5 7-36 16,-2 6-20-16,2 5-4 16,2-1-27-16,-7-2-10 0,-1-2 0 15,-3-3-12 1,0-6 0-16,-3-6-20 0,0-7-59 16,3-13-25-16,1-4-219 15,2 0-340-15</inkml:trace>
  <inkml:trace contextRef="#ctx0" brushRef="#br0" timeOffset="161638.43">26408 10405 1048 0,'0'0'176'16,"0"0"-89"-16,0 0 9 16,0 0 107-16,0 0-56 15,0 0-94-15,0-74 36 16,0 54-23-16,0 0 13 15,0-3-19-15,0-1-59 16,0 1 20-16,0-2-21 16,0 2 1-16,0 1 2 15,0 3-2-15,0 2 7 16,0 3-2-16,0 2 3 16,0 5-17-16,-1 1 8 0,1 4 0 15,0 0-4 1,0 2 10-16,0 0 0 0,-2 0-6 15,2 0-3-15,0 0 3 16,0 0-32-16,0 7 24 16,0 7 7-16,0 5 2 15,0 6 5-15,0 4 0 16,3 7 6-16,5 5-14 16,5 3 2-16,-1 0 0 15,4 2-7-15,1-1 14 16,-1-3-5-16,1-3 10 15,-1-6-11-15,-4-4-1 16,-3-7 0-16,0-5 0 16,-5-6 0-16,-1-3 1 15,-3-5-1-15,0-1 9 16,0-2-9-16,0 0-1 0,-3 0-33 16,-10 0 34-16,-2-2 13 15,-4-1-12-15,-1-3-1 16,1-1 0-16,0 1-22 15,3 1 13-15,3 0-9 16,4 3 14-16,5 0 3 16,1 2 2-16,1 0-1 15,2 0 0-15,0 0-4 16,0 0-8-16,0 0 5 16,0 0 2-16,0 0 4 15,3 0 2-15,5 0 4 0,5 0 12 16,3 0-15-1,5 0 21-15,6 0-2 0,3 0-5 16,0 0 26-16,-1 0-32 16,-2 0 8-16,-6 0-5 15,-1 0-6-15,-7 2-13 16,-3 0 6-16,-2 0-17 16,-5-1 16-16,2 2-82 15,2-3-61-15,2 1-192 16,-2-1-646-16</inkml:trace>
  <inkml:trace contextRef="#ctx0" brushRef="#br0" timeOffset="161999.97">26993 10531 428 0,'0'0'605'16,"0"0"-528"-16,0 0 36 15,0 0 72-15,0 0 20 16,0 0-14-16,40 88-99 15,-30-60-12-15,0-1 31 0,-3 0-58 16,-1-4 4-16,-2 0-18 16,-1-3-39-16,-3-4 32 15,0-2-32-15,0-1 0 16,0-7 0-16,0-3-40 16,0-3-38-16,0 0-120 15,2 0-476-15</inkml:trace>
  <inkml:trace contextRef="#ctx0" brushRef="#br0" timeOffset="163622">27415 10193 940 0,'0'0'339'0,"0"0"-254"15,0 0-36-15,0 0 84 16,0 0-39-16,0 0-15 15,0 0-34-15,13 6-8 16,-2-4 73-16,1 0-56 16,2 0-4-16,2-2-20 15,0 0-17-15,1 0-26 16,0 0 13-16,2 0-71 16,4-10-88-16,-4 1-379 0,-3 2-309 15</inkml:trace>
  <inkml:trace contextRef="#ctx0" brushRef="#br0" timeOffset="164280.6">27737 10174 591 0,'0'0'720'16,"0"0"-602"-16,0 0-13 16,0 0 37-16,0 0-35 15,0 0-39-15,0 0-65 0,40-65 8 16,-35 51 5 0,-2 1-16-16,-2 2 10 0,1 0-1 15,-2 5 6-15,0 0-16 16,2 1 1-16,-2 2-6 15,0 3-7-15,0 0 13 16,0 0 0-16,0 0-7 16,0 10 7-16,0 7-2 15,2 3 2-15,1 8 0 16,3 6-1-16,0 3 2 16,5 8-1-16,0-1 1 15,0 0 8-15,1-2-18 16,-3-6 9-16,-2-5 0 15,-2-9 7-15,-4-3-6 0,1-8-1 16,-2-4 0-16,0-2-39 16,0-4-4-16,-9-1 19 15,-6 0-33-15,-5 0 30 16,-2-1 17-16,-3-5 10 16,2 0 38-16,1 2-26 15,4 1 4-15,6 0-16 16,5 0 0-16,1 2 2 15,6-1-2-15,0 2 0 16,0-3 23-16,0 2-8 16,7 0-12-16,5-2 5 15,6 2 7-15,2-2 35 16,3-2-33-16,6 2 4 0,2-2-9 16,2 1-2-16,0-1-20 15,-5-3 2-15,-1 3-69 16,0-7-179-16,-7 3-248 15,-6-1-448-15</inkml:trace>
  <inkml:trace contextRef="#ctx0" brushRef="#br0" timeOffset="165122.79">28303 10340 735 0,'0'0'43'0,"0"0"-24"15,0 0 0-15,0 0 68 16,0 0-12-16,0 0-9 16,0 0-9-16,8 0 34 15,-8 0-30-15,0 0-19 0,0 0 39 16,0 0-44 0,2 0-3-16,-2 0 1 0,0 0-34 15,0 0 9-15,0 0-10 16,0 0 0-16,0 0 1 15,0 0 5-15,0 0-4 16,0 0 2-16,0 0 2 16,0 0-8-16,0 0 2 15,0 0-24-15,1 0 23 16,-1 0-85-16,0 0-42 16,0 0-38-16,0 0-107 15,0 0-117-15</inkml:trace>
  <inkml:trace contextRef="#ctx0" brushRef="#br0" timeOffset="174111.71">28477 10526 1265 0,'0'0'344'15,"0"0"-202"-15,0 0-46 16,0 0 21-16,0 0 11 15,0 0-84-15,3-4-21 16,-1 4-23-16,1 2 0 16,0 9 0-16,-1 5 0 0,0 1-14 15,-1 0 2-15,-1 0-76 16,3 2-83-16,-1-5-166 16,-1-4-386-16</inkml:trace>
  <inkml:trace contextRef="#ctx0" brushRef="#br0" timeOffset="174501.61">28728 10162 628 0,'0'0'257'15,"0"0"-172"-15,0 0-11 16,0 0-18-16,0 0 76 15,0 0-6-15,0 0-52 16,58 12 28-16,-41-7-46 16,4 1 0-16,-1-3 19 0,2-1-75 15,-3-2 6-15,-3 0-6 16,-4 0-28-16,-5 0-17 16,-7-5-175-16,0-4-159 15,0-1-327-15</inkml:trace>
  <inkml:trace contextRef="#ctx0" brushRef="#br0" timeOffset="174725.9">28787 10047 874 0,'0'0'211'16,"0"0"-157"-16,0 0-20 0,0 0 52 15,0 0 37 1,0 0 54-16,0 0-65 0,15 88-36 15,-7-59 10 1,1 0-24-16,1-3-8 0,-3-1-23 16,1-4-31-16,0-1-1 15,0-6-100-15,6-2-144 16,-3-2-274-16,0-7-254 0</inkml:trace>
  <inkml:trace contextRef="#ctx0" brushRef="#br0" timeOffset="175086.05">29089 10068 879 0,'0'0'189'16,"0"0"-148"-16,0 0 15 15,0 0 79-15,10-83 17 16,-7 68-41-16,-2 6-110 16,2 4 25-16,-1 0-2 15,-2 4 9-15,0 1 25 16,0 0-52-16,0 12-5 16,0 13 34-16,0 11 1 15,1 10 17-15,1 8 2 16,-1 2-16-16,2 2 21 15,-1-3-51-15,-1-5 11 0,1-9-18 16,-1-6 6-16,2-9-16 16,2-6-42-16,2-8-111 15,1-8-156-15,-2-4-381 0</inkml:trace>
  <inkml:trace contextRef="#ctx0" brushRef="#br0" timeOffset="176003.87">29397 10076 965 0,'0'0'347'0,"0"0"-265"16,0 0-68-16,0 0 8 15,0 0 3-15,0 0 34 16,0 0-21-16,43 0-32 0,-29 0 40 15,-1 0-24-15,-2 0 12 16,-4 5 27-16,0 0-51 16,-2-1 22-16,-2 2-30 15,-1 1 4-15,-2 2 24 16,0 4-29-16,0 2 0 16,-14 5 23-16,-4 3-24 15,-3 6 13-15,-1 0-13 16,3 0 6-16,4-2 9 15,6-3-15-15,7-5 0 16,2-2 10-16,5-2-1 16,16-4-5-16,4-1 25 15,6-3-23-15,2-4 35 0,-2-1-32 16,-2-2 3 0,-8 0-12-16,-2-7-28 0,-8-5-149 15,-8 0-467-15</inkml:trace>
  <inkml:trace contextRef="#ctx0" brushRef="#br0" timeOffset="176490.76">28959 10028 667 0,'0'0'357'0,"0"0"-250"16,0 0-49-16,0 0 97 15,0 0 13-15,0 0-37 16,6-72-32-16,-5 61-37 0,1 5 18 16,-2 3-30-16,1 1-9 15,-1 0 17-15,0 2-44 16,0 0 0-16,0 2-14 15,0 15 5-15,0 9-5 16,0 8 0-16,2 9 1 16,1 2 9-16,2 0-10 15,1-3 0-15,2-4-28 16,1-5-39-16,12-3-30 16,-3-9-179-16,0-10-318 0</inkml:trace>
  <inkml:trace contextRef="#ctx0" brushRef="#br0" timeOffset="176836.66">29801 9776 836 0,'0'0'414'0,"0"0"-335"16,0 0-45-16,0 0 53 15,0 0 61-15,60 102-17 0,-42-41-21 16,1 20-27-16,-7-3 31 15,-4-10-36-15,-8-7-31 16,0-13-32-16,-9 5-15 16,-6 5-26-16,-18 9-159 15,5-15-336-15,-2-9-635 0</inkml:trace>
  <inkml:trace contextRef="#ctx0" brushRef="#br0" timeOffset="177714.98">24958 10967 451 0,'0'0'497'0,"0"0"-416"15,0 0-42-15,0 0 42 16,0 0 93-16,0 0-49 16,0 0-114-16,-16 10 56 15,7 12 26-15,1 11-12 16,1 5 2-16,-1 6-48 15,1 1 20-15,6 2-35 16,1-3-19-16,0-5-2 16,1-3-25-16,11-9-115 0,9-4-68 15,-2-9-126 1,-1-7-334-16</inkml:trace>
  <inkml:trace contextRef="#ctx0" brushRef="#br0" timeOffset="178546.68">25258 11088 895 0,'0'0'142'0,"0"0"-104"16,0 0-25-16,0 0 39 15,0 0 56-15,0 0-28 16,0 0 17-16,90-20 27 16,-70 23-68-16,0 9 0 15,-2 3-29-15,-5 4-25 0,-3 0 46 16,-7 1-23-16,-3 1 7 15,0-1-17-15,-6 0-2 16,-10-2-13-16,0-1 0 16,-2-4-3-16,0-3-5 15,3-3 8-15,3-4 0 16,3-3-21-16,5 0 21 16,2 0-43-16,2-5 20 15,0-6-40-15,2 2 37 16,10-3-19-16,6 0 24 15,4 2 20-15,3 1-20 0,1 1 21 16,5 1 0 0,2 5 1-16,1 2 9 0,-1 0-9 15,-2 6 18-15,-4 7 12 16,-6 4-31-16,-6 4 26 16,-8 2 18-16,-7 2-5 15,0 2 39-15,-4 0-40 16,-12 2 6-16,-4-4-21 15,-4-2-15-15,-1-1-1 16,0-5 22-16,-2-6-16 16,1-3 36-16,1-5-26 15,0-3 3-15,1 0 35 0,3 0-55 16,3-7 19 0,3 0-25-16,5 0 1 0,0 3 4 15,6 1-5-15,0 2 0 16,2 1-11-16,2 0-92 15,0 0-74-15,0 1-157 16,3 6-320-16</inkml:trace>
  <inkml:trace contextRef="#ctx0" brushRef="#br0" timeOffset="179103.95">26065 11510 728 0,'0'0'369'0,"0"0"-277"16,0 0-5-16,0 0 29 15,0 0 31-15,7 91-6 0,3-63-104 16,-3-2-5 0,2 0-29-16,-2-3 13 0,-2-5-32 15,-2-4-5-15,3-4-161 16,-2-5-191-16,0-5-464 0</inkml:trace>
  <inkml:trace contextRef="#ctx0" brushRef="#br0" timeOffset="180039.71">26565 11268 1077 0,'0'0'134'0,"0"0"-127"16,0 0 19-16,0 0 51 16,-3-81 33-16,3 62-85 0,0-1-9 15,0 4 13 1,0 1-29-16,0 2 43 0,0 2-25 16,0 5-17-16,0-1 41 15,0 3-41-15,0-1 14 16,0 2-1-16,0 2-6 15,0-1-16-15,0 2 4 16,0 0-25-16,0 0 20 16,1 2 9-16,1 7 2 15,1 5 9-15,0 3-2 16,4 5-10-16,0 0 1 16,3 6-3-16,3-1 2 15,-1 0 2-15,1 2-1 16,1-2 7-16,-2-1 2 15,-1 0-10-15,0-3 1 0,-2-1-7 16,0-1 0 0,-3-1 14-16,-2-3-3 0,-2-3 2 15,-2-1 4-15,0-4-20 16,0-3-28-16,0 0 2 16,-5-4 36-16,-6 1 19 15,-1-3-5-15,-2 0-6 16,-2 0 5-16,-4 0-13 15,4 0 0-15,-2 0 6 16,3 0 4-16,0 0 3 16,5-3 9-16,2 2 2 15,1-2-6-15,4 2-14 0,1-1-4 16,2 1-15-16,0 1 15 16,0 0 0-16,0 0 6 15,2 0 10-15,5 0-14 16,4 0 14-16,2 0 0 15,7 0 0-15,3 0 41 16,3 0-35-16,3 0 4 16,1 0 19-16,-1 0-27 15,-5 0 17-15,-4 0-22 16,-3 0-13-16,-5 0 23 16,-5 0-23-16,-1 0 9 15,-3 0-8-15,2 0 7 16,-4 0-16-16,1 0-40 0,-1 3-90 15,1-2-161-15,-2 2-336 16</inkml:trace>
  <inkml:trace contextRef="#ctx0" brushRef="#br0" timeOffset="182048.31">27364 11379 652 0,'0'0'364'0,"0"0"-192"16,0 0-4-16,0 0 39 16,0 0-5-16,0 0-80 15,0 0-51-15,-3-6-25 16,3 9-37-16,0 14 28 0,3 9 33 16,6 9-36-16,-1 4 4 15,-1 1-31-15,-1-1-7 16,0-2 0-16,-3-2-37 15,-2 6-48-15,-1-8-183 16,0-9-528-16</inkml:trace>
  <inkml:trace contextRef="#ctx0" brushRef="#br0" timeOffset="184259.61">27849 11139 413 0,'0'0'610'0,"0"0"-486"15,0 0-22-15,0 0 40 16,0 0-20-16,0 0-34 16,0 0-48-16,-45 40-10 15,38-23 59-15,0 4-36 16,-1 2 13-16,3 5 20 16,2 2-52-16,2 2 11 15,1 2-27-15,0-2-4 16,9-1 23-16,9-4-31 15,4-3-4-15,4-8 12 16,3-3-2-16,1-3 1 16,3-10-13-16,-2 0 0 15,2-3 43-15,-4-11-42 0,-3-8 30 16,-2-3 20 0,-5-3-45-16,-5-5 25 0,-4 0-7 15,-5-1-24-15,-5 2 39 16,0 1-29-16,0 1 8 15,-13 2 16-15,-3 1-34 16,-3 1 41-16,-3 6-41 16,1 4-6-16,-2 5 0 15,1 5-15-15,-2 5 21 16,3 1 0-16,-3 4-43 16,2 9-19-16,1 4-66 15,-1 9-68-15,6-3-87 16,7-3-316-16</inkml:trace>
  <inkml:trace contextRef="#ctx0" brushRef="#br0" timeOffset="184607.87">28498 11490 1371 0,'0'0'479'0,"0"0"-416"15,0 0 6-15,0 0 35 16,4 99-21-16,1-63-12 16,-1-1-43-16,1-2-5 15,0-7-18-15,1-2-5 16,1-3-13-16,-1-5-103 16,0-6-272-16</inkml:trace>
  <inkml:trace contextRef="#ctx0" brushRef="#br0" timeOffset="185336.97">28725 11185 918 0,'0'0'326'0,"0"0"-236"16,0 0-18-16,0 0-18 16,0 0 30-16,0 0 1 0,0 0-21 15,64-3 55-15,-36 3-40 16,2 0-30-16,1 0 17 15,-1 0-65-15,-3 0 7 16,-3 0-8-16,-7 0-23 16,-6 0-43-16,-8-6-92 15,-3-2-142-15,0 3-369 0</inkml:trace>
  <inkml:trace contextRef="#ctx0" brushRef="#br0" timeOffset="185599.37">28839 11037 1189 0,'0'0'236'0,"0"0"-180"16,0 0-55-16,0 0 76 15,0 0 72-15,0 0-54 16,15 80-10-16,-7-46-36 15,-1 0 16-15,-1-2-35 16,0-3-22-16,-2-6 8 16,-1-3-16-16,-1-4-22 15,-1-3-20-15,4-10-151 16,0-3-163-16,-1 0-309 0</inkml:trace>
  <inkml:trace contextRef="#ctx0" brushRef="#br0" timeOffset="186205.66">29166 10967 546 0,'0'0'335'0,"0"0"-235"16,0 0 26-16,0 0 13 15,0 0-20-15,0 0-34 16,0 0-60-16,0-3-11 16,0 3 45-16,0 0-36 15,0 11 55-15,0 3 29 16,0 6-35-16,0 4 11 16,0 3-30-16,0 0-8 15,0 0 11-15,0-4-49 0,0-1-1 16,0 1-6-16,0 2 6 15,0 3 16-15,0 6-22 16,3 5 9-16,0 3-4 16,0-3 1-16,0-3-7 15,0-8 1-15,-1-9-2 16,1-6-5-16,-1-6 7 16,0-2 0-16,-2-5 7 15,1 0 2-15,-1 0-18 16,0 0 9-16,0 0 0 15,2 0-13-15,-2 0 13 16,1 0-65-16,2-7 26 16,-1 0-111-16,2-4-125 15,-1 3-246-15,0-1-181 0</inkml:trace>
  <inkml:trace contextRef="#ctx0" brushRef="#br0" timeOffset="186678.23">29439 10968 788 0,'0'0'238'16,"0"0"-200"-16,0 0 75 16,0 0 48-16,0 0-82 15,0 0 90-15,0 0-38 0,3 116 2 16,-2-64 6 0,-1 9-79-16,0 2 0 0,2 1-27 15,-2-3-32-15,0-7 19 16,1-6-20-16,2-9-11 15,1-8-45-15,2-12-169 16,-1-6-291-16,1-12-502 0</inkml:trace>
  <inkml:trace contextRef="#ctx0" brushRef="#br0" timeOffset="187016.57">29576 11250 1224 0,'0'0'258'16,"0"0"-258"-16,0 0 0 15,0 0 96-15,0 0 12 16,94-21-86-16,-73 21 19 16,-3 7 7-16,-6 9-17 15,-8 4 29-15,-4 4-22 16,0 5 28-16,-10 4 27 15,-8-1-85-15,0 0 37 16,0-3-26-16,6-5-19 16,6-5 49-16,6-2-42 15,0-5 5-15,6-1 1 16,12-5 0-16,9 0-21 16,3-6 8-16,4 0-28 0,1-7 4 15,8-26-135-15,-10 3-145 16,-7-1-796-16</inkml:trace>
  <inkml:trace contextRef="#ctx0" brushRef="#br0" timeOffset="187303.89">29906 10856 1228 0,'0'0'177'15,"0"0"-177"-15,0 0 0 0,0 0 79 16,0 0 57 0,0 0-47-16,0 0-14 0,104 33 17 15,-76 13-38-15,4 20 30 16,-2 21-7-16,-12 21-6 16,-12 1 28-16,-6-18-61 15,-6-23-8-15,-9-26 4 16,-3-5-27-16,-4 6-14 15,-3 3-5-15,-12 11-120 16,8-14-125-16,4-11-796 0</inkml:trace>
  <inkml:trace contextRef="#ctx0" brushRef="#br0" timeOffset="188509.61">25045 11840 801 0,'0'0'238'15,"0"0"-178"-15,0 0-10 0,0 0 88 16,0 0-8-16,0 0-66 16,0 0-20-16,-30-1-43 15,22 13 26-15,-3 9-11 16,0 4 23-16,1 11 11 15,-1 7-21-15,5 7 64 16,3 9-25-16,3 3-25 16,0-2 50-16,6-3-42 15,11-6-7-15,1-10 15 16,4-5-59-16,0-9 22 16,2-8-22-16,-3-7 1 15,8-9-19-15,-7-3-76 0,-5 0-457 16</inkml:trace>
  <inkml:trace contextRef="#ctx0" brushRef="#br0" timeOffset="189922.24">25473 11993 377 0,'0'0'405'15,"0"0"-211"-15,0 0-55 16,0 0-53-16,0 0 27 15,0 0-43-15,0 0-18 16,12-10 15-16,-2 3-23 16,2 3 9-16,4-4-25 15,3 3-12-15,3-1 38 16,3 3-44-16,2-3 9 16,1 6 38-16,-2 0-56 0,-7 0 12 15,-3 3-13-15,-5 10 1 16,-5 3-4-16,-6 1 3 15,0 4 0-15,-4 0 10 16,-12 0-9-16,-3-1-2 16,-2-2-7-16,2-2 8 15,0-5 19-15,5-1-18 16,2-4-1-16,5-3 0 16,4-3-10-16,1 0-18 15,2 0-65-15,0-2 23 16,0-5 47-16,0-2-22 15,6-1 24-15,6 0 4 16,5 1-22-16,2 1 31 16,2 1 7-16,4 0 1 0,2 2 26 15,1 4 12-15,-1 1-3 16,1 0 16-16,-2 7-50 16,-7 8 26-16,-1 3-5 15,-7 3 0-15,-7 3 54 16,-4-1-32-16,0 0 8 15,-10-1-39-15,-10-2 9 16,1-1-10-16,-5-4-12 16,-1-4 2-16,-1-3 18 15,1-6-19-15,2-2 15 16,1 0 31-16,4-2-46 16,3-9 33-16,2 3-34 15,6 0 13-15,1 2-16 0,4 3 3 16,0 2-1-16,2 1-55 15,0 0-112-15,2 1-70 16,6 5-139-16</inkml:trace>
  <inkml:trace contextRef="#ctx0" brushRef="#br0" timeOffset="190577.45">26286 12238 1332 0,'0'0'212'0,"0"0"-135"15,0 0-1-15,0 92 4 16,7-64-4-16,2 0-66 15,0-2 0-15,0-4 4 16,-3-3-14-16,3-5-21 16,0-4-55-16,-2-6-167 15,1-3-288-15</inkml:trace>
  <inkml:trace contextRef="#ctx0" brushRef="#br0" timeOffset="191438.65">26777 12041 952 0,'0'0'218'16,"0"0"-144"-16,0 0-32 15,0 0 61-15,-5-91 42 16,5 71-85-16,0-2-33 16,0 3 5-16,0 2-26 15,0 3 35-15,0 0-15 16,0 6-20-16,0 2 15 0,0 4-19 15,0 0-2 1,0 2 10-16,0 0 2 0,0 0-24 16,0 0 6-16,0 4 6 15,0 9 3-15,0 8-3 16,5 4 1-16,2 8 7 16,5 5 0-16,-2 2-9 15,5 2 1-15,-3-2 0 16,0-2-4-16,0-4 5 15,-3-6-1-15,-1-3 8 16,-4-2-1-16,-1-6-7 16,-3-2 0-16,0-4-52 0,-3-2 36 15,-7-2 16-15,-3-3 18 16,-3-1 11-16,0-2-22 16,-5-1 1-16,-1 0-8 15,2 0 0-15,-1 0 6 16,3 0-5-16,6 0-1 15,3-1 13-15,4-2-11 16,3 3-4-16,2-2-14 16,0 2 16-16,0-2 2 15,0 2-1-15,9-1 12 16,3-1 16-16,6 1-28 16,1 1 30-16,5 0-5 15,3-2 1-15,0 2 21 16,-1 0-30-16,1-1-2 15,-4 1-6-15,-1-2-10 0,-1 2-25 16,3 0-89-16,-6 0-255 16,-2 0-513-16</inkml:trace>
  <inkml:trace contextRef="#ctx0" brushRef="#br0" timeOffset="191831.99">27360 12285 33 0,'0'0'933'0,"0"0"-771"16,0 0-29-16,0 0 97 15,0 0-32-15,0 0-78 16,22 76-32-16,-14-49-47 15,2-1 7-15,-4-1-21 0,-2-3-27 16,-1-2 20 0,-3-3-20-16,0 0-67 0,0-4-141 15,2-6-537-15</inkml:trace>
  <inkml:trace contextRef="#ctx0" brushRef="#br0" timeOffset="193520.72">27706 12131 842 0,'0'0'242'0,"0"0"-147"15,0 0-25-15,0 0 78 16,0 0 8-16,0 0-67 16,0 0 2-16,107 3-23 15,-74-3 4-15,0 0 3 16,-5-4-64-16,-2-3 1 16,-7 2-12-16,-7 2-22 15,-5 0-75-15,-7-2-146 16,0 2-155-16,-7-1-287 0</inkml:trace>
  <inkml:trace contextRef="#ctx0" brushRef="#br0" timeOffset="193753.28">27812 12019 909 0,'0'0'536'15,"0"0"-471"-15,0 0-24 16,0 0-12-16,0 0 89 16,0 0-30-16,0 83-66 15,0-48 27-15,1-2-24 0,4-2 3 16,2-4-15 0,0-4-13-16,6-5-67 0,0-7-231 15,-3-6-502-15</inkml:trace>
  <inkml:trace contextRef="#ctx0" brushRef="#br0" timeOffset="194081.96">28115 12061 1054 0,'0'0'350'0,"0"0"-349"15,0 0-1-15,0 0 16 0,13-81 83 16,-10 60-74-16,-2-1-17 16,-1 6 24-16,2 1 21 15,-2 6-4-15,0 1 11 16,0 8-50-16,0 0 12 16,0 4-22-16,1 17 0 15,1 9 82-15,2 10-38 16,1 7 2-16,-1-2 12 15,3 0-35-15,-2-6 24 16,1-5-47-16,-1-4 15 16,2-7-35-16,6-4 2 15,-2-6-123-15,0-6-368 0</inkml:trace>
  <inkml:trace contextRef="#ctx0" brushRef="#br0" timeOffset="194639.53">28698 12175 1564 0,'0'0'255'0,"0"0"-198"16,0 0 15-16,0 0 5 15,-2 76 5-15,2-45-58 16,6 3-17-16,1-3 15 16,0-2-22-16,-1-3-1 15,0-6-74-15,-1-6-224 16,0-7-494-16</inkml:trace>
  <inkml:trace contextRef="#ctx0" brushRef="#br0" timeOffset="195200.98">28963 12018 1064 0,'0'0'131'16,"0"0"-89"0,0 0 65-16,0 0 28 0,0 0-10 15,0 0-65-15,85-4-36 16,-63 0 39-16,0 1-38 15,-2 1-6-15,-2 0-7 16,-4 2-12-16,-5-2-22 16,-4 2-137-16,-3 0-165 15,-2 0-352-15</inkml:trace>
  <inkml:trace contextRef="#ctx0" brushRef="#br0" timeOffset="195465.25">29032 11901 1079 0,'0'0'390'0,"0"0"-301"16,0 0-35-16,0 0 21 15,0 0-18-15,0 0 12 16,0 0 35-16,0 55-37 15,4-30 0-15,-1 1-49 16,0-4 4-16,0 0-22 16,-3-5-18-16,2-2 4 15,-2 3-104-15,0-5-170 16,0-1-308-16</inkml:trace>
  <inkml:trace contextRef="#ctx0" brushRef="#br0" timeOffset="195831.74">29254 11952 637 0,'0'0'823'15,"0"0"-742"-15,0 0-43 0,0 0 25 16,0 0 21-16,9-72 13 16,-8 67-77-16,1 2 1 15,-2 3 9-15,0 0-30 16,0 0 22-16,0 12-22 16,0 10 1-16,0 8 76 15,0 7-49-15,2 1 8 16,-1 2 14-16,2-4-49 15,0-3 21-15,1-5-22 16,-1-5-18-16,2-5 17 16,-2-3-52-16,0-9-111 15,1-3-318-15,-1-3-482 0</inkml:trace>
  <inkml:trace contextRef="#ctx0" brushRef="#br0" timeOffset="196448.39">29547 11825 1305 0,'0'0'350'15,"0"0"-249"-15,0 0-59 16,0 0 43-16,0 0 0 16,0 0-22-16,-10 108-13 15,9-61-9-15,1 2 33 16,0 1-45-16,0-6-28 15,0-2 5-15,0-10-6 16,1-5-39-16,1-8-86 0,3-7-118 16,-2-6-245-1,0-6-364-15</inkml:trace>
  <inkml:trace contextRef="#ctx0" brushRef="#br0" timeOffset="196762.45">29654 12055 694 0,'0'0'928'16,"0"0"-797"-16,0 0-113 15,0 0-8-15,0 0 42 16,100-40-46-16,-81 40 6 16,-2 0 25-16,-6 4-14 0,-5 11 22 15,-4 5-27-15,-2 4 20 16,-6 3 40-16,-12 5-72 15,-2 1 35-15,1-5 12 16,3 0-34-16,7-7 34 16,6-2-44-16,3-3 2 15,4-5 9-15,16-2-11 16,8-1-9-16,5-8 0 16,4 0-21-16,1-2-14 15,8-28-107-15,-12 2-157 16,-7-1-778-16</inkml:trace>
  <inkml:trace contextRef="#ctx0" brushRef="#br0" timeOffset="197020.59">30050 11876 1041 0,'0'0'367'16,"0"0"-327"-16,0 0-2 15,0 0 64-15,0 0 0 16,0 0 4-16,0 0-34 16,98 114 39-16,-84-62 49 15,-8 18-80-15,-6-6 4 16,0 4-22-16,-17 0-54 16,-7-12 20-16,-6 6-28 15,-3-3-6-15,-12 14-78 16,6-15-202-16,6-10-785 0</inkml:trace>
  <inkml:trace contextRef="#ctx0" brushRef="#br0" timeOffset="200366.93">4956 11168 1252 0,'0'0'282'16,"0"0"-181"-16,0 0-76 0,0 0 19 15,0 0 4 1,0 0-19-16,0 0 50 0,48-24-10 16,-12 16-25-16,11 1 22 15,9 1-25-15,5 2 0 16,0 2-19-16,-3 0-11 15,-7 1 6-15,-9-1-17 16,-8 2 2-16,-12-2 15 16,-4 2-11-16,-7 0-6 15,-7 0 0-15,-2 0 11 16,-2 0 27-16,0 0 6 16,0 0-14-16,0 0 14 15,0 0-35-15,0 0-1 16,0 0-4-16,0 0 4 15,0 0 11-15,0 0-13 0,0 0-5 16,0 0-2-16,0 0-34 16,0 12 35-16,0 6-2 15,0 10 13-15,0 4-13 16,0 3 4-16,0-2 2 16,0-7-2-16,0-6-2 15,0-7-2-15,0-5-5 16,0-6-2-16,0-2 9 15,0 0 0-15,0-2 17 16,0-15-7-16,-6-7 0 16,-2-8-10-16,-4-9 0 15,2-7 1-15,-1-3-7 0,2-1 6 16,-1 3 0 0,4 6 6-16,1 9-5 0,2 9-2 15,3 8 1-15,0 7-3 16,0 7-10-16,0 3 13 15,5 0 0-15,10 13 0 16,7 8 0-16,7 8-1 16,5 4 1-16,3 0 0 15,3 2 2-15,-1-4-2 16,-3-5 0-16,-6-1 4 16,-5-7-3-16,-9-3-2 15,-8-3-17-15,-8-2-53 16,0 0 49-16,-16 1 22 15,-11 1 16-15,-4 1 3 16,-4 1-13-16,1 1-6 0,6-1 8 16,4-4 1-16,7 2 26 15,1-3-35-15,7-1-9 16,6 2 8-16,3 9-127 16,0-2-205-16,0 2-819 0</inkml:trace>
  <inkml:trace contextRef="#ctx0" brushRef="#br0" timeOffset="201305.67">4716 12787 1077 0,'0'0'381'0,"0"0"-247"0,0 0-30 15,0 0 29-15,0 0-16 16,0 0-48-16,0 0 26 16,-3 0-79-16,3-1-15 15,0-2 30-15,10 0-25 16,4-2 13-16,10 1-3 15,7-2-16-15,8 0 28 16,13-1-27-16,8-2 27 16,2-2 4-16,-2 0-21 15,1-1-8-15,-7 1-3 16,-8 3-2-16,-8 1 1 16,-10 3 2-16,-10 1-1 15,-8 1 12-15,-7 2-4 0,-1 0-16 16,-2 0 2-1,0 0-54-15,0 0 8 0,0 0-66 16,0 0-125-16,0-3-472 16</inkml:trace>
  <inkml:trace contextRef="#ctx0" brushRef="#br0" timeOffset="201928.91">5335 12497 1145 0,'0'0'337'0,"0"0"-276"15,0 0-61-15,0 0 54 16,36 87 23-16,-23-39 6 16,5 8 4-16,-3 4-36 15,0 0-10-15,-3-4-41 16,0-10 10-16,-5-9 6 15,-4-11-15-15,0-9 32 16,-3-7 13-16,2-6-39 16,-2-4 33-16,0 0 13 15,0-7-31-15,-2-7 5 16,-5-10-27-16,-4-4 9 16,-2-9 3-16,-2-3-2 0,-1-7-9 15,-1-2-1 1,1 0 1-16,1 3 14 0,0 4-15 15,6 5 9 1,0 9 12-16,3 5-11 0,2 8-10 16,1 6 0-16,1 5 1 15,2 3-9-15,0 1 8 16,0 0 0-16,11 2-10 16,11 10 2-16,9 6 7 15,10 3 1-15,5 3-5 16,3 0 4-16,-3 0 1 15,-1-2 0-15,-9 3-1 16,-8 0-8-16,-5 3 8 16,-10-2-41-16,-9 6 5 15,-4-1 24-15,-1-2 13 16,-17 0 3-16,-6-2 34 0,0-3-37 16,-4-4 29-16,-2-3-4 15,6-5-13-15,-1-2 4 16,8-4-10-16,1-3-6 15,7-1-24-15,3-2-93 16,6 0-170-16,0 0-960 0</inkml:trace>
  <inkml:trace contextRef="#ctx0" brushRef="#br0" timeOffset="203272.81">25173 13082 1106 0,'0'0'268'15,"0"0"-223"-15,0 0-45 16,0 0 20-16,0 0 41 16,0 0-9-16,0 0-30 15,-46 64 67-15,31-34-23 16,0 9 1-16,2 6 16 15,4 17-48-15,7 20 26 16,2 22-25-16,11 0-30 0,8-15 38 16,0-24-44-16,-5-26 11 15,-1-5 15-15,5-1-17 16,1 3-6-16,1-3-3 16,-1-6 0-16,0-8-13 15,0-5 13-15,7-7-179 16,-3-7-193-16,-4 0-541 0</inkml:trace>
  <inkml:trace contextRef="#ctx0" brushRef="#br0" timeOffset="204916.37">25646 13496 874 0,'0'0'270'0,"0"0"-186"0,0 0-55 15,0 0 0-15,0 0 15 16,0 0-31-16,0 0-4 15,16-6 12-15,-2 0-21 16,1 1 28-16,4 1-5 16,2-1-7-16,1 4 16 15,4 1 3-15,-3 0 27 16,1 4-25-16,-6 9-30 16,-1 1 7-16,-7 3-14 15,-5 0 0-15,-5 0 36 16,0 0-23-16,-5 2 32 15,-10-1-18-15,-4 0-13 16,-2-3-14-16,1-2 13 0,1-4-13 16,4-4 41-16,2-2-40 15,5-3 8-15,4 0-9 16,1 0 6-16,3-1-21 16,0-8 15-16,0 1-11 15,0-1 2-15,10 1-7 16,5-1 16-16,2 0-6 15,5 3 12-15,5 2-6 16,3 3 0-16,4 1 0 16,0 0 16-16,1 8-9 0,-6 6-5 15,-2 3-2 1,-8 2 1-16,-6 3 15 16,-9 0 13-16,-4 1 27 0,0 0 39 15,-10 1-71-15,-10-1 6 16,-5-2 8-16,-5-2-25 15,-1-4 27-15,-3-3-27 16,1-7 2-16,0-5 37 16,3 0-45-16,3-5-4 15,5-6-3-15,4-2 8 16,5 3-7-16,4 0-1 16,2 5 0-16,6 3-12 15,1 0-19-15,0 2-23 16,0 0-52-16,4 0-20 15,19 0-10-15,-5 4-182 0,1 1-508 0</inkml:trace>
  <inkml:trace contextRef="#ctx0" brushRef="#br0" timeOffset="205902.95">26351 13788 1443 0,'0'0'257'0,"0"0"-187"16,0 0-69-16,0 0 64 16,0 0 23-16,0 0-36 15,0 92-8-15,3-58-43 16,0-4 44-16,1 1-45 16,0-5 12-16,-3-1-25 15,2-5-1-15,-1-7-82 16,1-2-78-16,-2-7-232 0,1-2-391 15</inkml:trace>
  <inkml:trace contextRef="#ctx0" brushRef="#br0" timeOffset="206763.46">26711 13458 1056 0,'0'0'319'0,"0"0"-245"16,0 0-38-16,0 0 66 15,0 0 6-15,0 0-37 16,0 0-61-16,0-3-10 15,6 3 38-15,6-2-23 16,1 2 4-16,5 0 0 16,3 0-10-16,6 0-8 15,0 0 0-15,2 0-1 0,-2 0 13 16,-1 6-7-16,-7 1-6 16,-1 2 0-16,-7-1 9 15,-3 2-9-15,-5 2 1 16,-3 0 7-16,0 3 39 15,-8 2-35-15,-9 2-5 16,-2 1 7-16,-5 4-7 16,0-3 6-16,-2 1-11 15,1-1 13-15,0 0 13 16,4-2-22-16,4 0-6 16,4-4 0-16,6-1 10 15,2-2-20-15,5-6 11 16,0 1-1-16,0 0 19 15,6-3-11-15,10 1-9 0,3-2 1 16,4-3 0 0,6 0 37-16,2 0-16 0,3 0 4 15,1-5 23-15,-1-2-48 16,-2 0 0-16,-2 0-8 16,-4 1-28-16,-1-1-11 15,5 2-144-15,-8 0-136 16,-2 5-375-16</inkml:trace>
  <inkml:trace contextRef="#ctx0" brushRef="#br0" timeOffset="206990.45">27332 13730 644 0,'0'0'928'16,"0"0"-834"-16,0 0-29 15,0 0 5-15,0 0 47 16,19 72-14-16,-10-42-67 16,-1-1-11-16,0-1 4 15,-2-3-21-15,-3-3-16 16,-1-7 4-16,1-2-88 16,0-6-125-16,1-3-449 0</inkml:trace>
  <inkml:trace contextRef="#ctx0" brushRef="#br0" timeOffset="208543.7">27661 13670 1104 0,'0'0'213'0,"0"0"-155"16,0 0 78-16,0 0 42 16,0 0-26-16,0 0-70 15,104 0-32-15,-71 0 67 16,-3 0-78-16,-3 0-21 16,-6 1-2-16,-3 0-10 15,-6 0-12-15,-1 1 2 16,-2-2-65-16,2 0-1 15,7 0-118-15,-5-2-197 16,1-6-381-16</inkml:trace>
  <inkml:trace contextRef="#ctx0" brushRef="#br0" timeOffset="209024.98">28080 13532 990 0,'0'0'357'16,"0"0"-293"-16,0 0-25 15,0 0 2-15,0 0-25 16,0 0 20-16,0 0-23 15,82-20 40-15,-54 17 24 16,-1 2-52-16,-1 1 14 0,-2 0-39 16,-5 0 13-16,-7 6-1 15,-6 5-12-15,-6 6 18 16,0 5 5-16,-6 1-23 16,-11 4 18-16,-2 0-18 15,-2 0 0-15,3-4 38 16,2-1 1-16,4-5 3 15,3-4 17-15,5-6-52 16,2-2 7-16,2-1-14 16,0-4 0-16,9 2 17 0,6-1 6 15,6-1 21 1,2 0 14-16,6 0-57 0,-2 0 5 16,1 0-6-16,-1 0-21 15,-3-1-7-15,3-1-174 16,-7 2-186-16,-6 0-657 0</inkml:trace>
  <inkml:trace contextRef="#ctx0" brushRef="#br0" timeOffset="209267.41">28634 13766 1515 0,'0'0'346'0,"0"0"-305"0,0 0 7 16,0 0-1-16,31 76 36 15,-21-46-31-15,-1 3-46 16,-3 0-1-16,-1-4-5 16,-4-1-27-16,1-5 14 15,2-4-106-15,-1-5-221 16,0-6-686-16</inkml:trace>
  <inkml:trace contextRef="#ctx0" brushRef="#br0" timeOffset="209867.62">28933 13525 658 0,'0'0'365'15,"0"0"-274"-15,0 0 0 16,0 0 144-16,0 0-60 15,105-10-60-15,-78 6-79 16,1 1 20-16,-1 3-33 16,-2-3-14-16,-4 3 10 15,-6 0-19-15,-3 0-16 16,-6 0-42-16,-6 0-205 16,0 0-253-16,0 0-331 0</inkml:trace>
  <inkml:trace contextRef="#ctx0" brushRef="#br0" timeOffset="210128.93">29050 13392 725 0,'0'0'974'15,"0"0"-806"-15,0 0-131 16,0 0 33-16,0 0 25 15,0 0-93-15,0 0 8 16,-2 21-9-16,8 4 33 16,-1 4 29-16,-1 4-57 15,2-2 4-15,-2-1-2 16,1-7-8-16,0-2-6 16,-1-6-69-16,6-6-164 15,-2-3-267-15,-1-4-488 0</inkml:trace>
  <inkml:trace contextRef="#ctx0" brushRef="#br0" timeOffset="210488.07">29348 13452 1350 0,'0'0'273'0,"0"0"-194"16,0 0-31-16,0 0 65 0,15-80 16 15,-12 63-107-15,1 3 10 16,-1 2 7-16,-1 4-17 16,-2 3 18-16,1 3-39 15,-1 2 9-15,0 0-8 16,0 0-2-16,0 14-7 15,2 8 7-15,-1 9 0 16,1 6 10-16,-1 4-10 16,-1 3 12-16,2-5-6 15,-2-3-6-15,1-9 0 16,1-3-21-16,-2-3-79 16,0-9-97-16,0-2-419 0</inkml:trace>
  <inkml:trace contextRef="#ctx0" brushRef="#br0" timeOffset="210917.31">29664 13307 1207 0,'0'0'367'0,"0"0"-366"16,0 0-1-16,0 0 134 16,0 0-12-16,0 93-4 15,0-34-73-15,0 4 3 16,0 3 64-16,-1 1-60 16,-2-12-18-16,0 3-17 15,1-9-15-15,1-8-4 16,1-11-21-16,0-9-53 0,0-11-76 15,0-7-343-15,0-3-446 16</inkml:trace>
  <inkml:trace contextRef="#ctx0" brushRef="#br0" timeOffset="211275.73">29800 13650 542 0,'0'0'1033'0,"0"0"-1007"15,0 0-24-15,0 0 72 0,0 0-13 16,92-24-14-16,-69 24-32 16,-1 0 2-16,-4 3 81 15,-6 8-52-15,-6 4-12 16,-6 3 42-16,0 5-40 15,-12 2 9-15,-9 4-25 16,0 0-19-16,0-5 62 16,5-2-32-16,6-6 5 15,5-3-16-15,5-4-6 16,0-3-20-16,9-1 6 16,12-4 0-16,7-1-5 15,7-1 5-15,0-15-45 16,11-20-51-16,-8 2-229 15,-10 0-796-15</inkml:trace>
  <inkml:trace contextRef="#ctx0" brushRef="#br0" timeOffset="211523.75">30155 13189 519 0,'0'0'401'0,"0"0"-288"16,0 0 137-16,76 88-16 16,-39-24-36-16,4 20-14 15,-4 17-76-15,-9-7 52 16,-14-18-53-16,-13-24-50 16,-1-12 19-16,-3 4-60 0,-13 4-7 15,-2 5-9 1,-23 14-118-16,6-14-85 0,-1-6-681 0</inkml:trace>
  <inkml:trace contextRef="#ctx0" brushRef="#br0" timeOffset="212206.97">25370 14318 1189 0,'0'0'288'15,"0"0"-164"-15,0 0-45 16,0 0 45-16,0 0-32 16,-88 59-79-16,75-19 22 15,4 11 3-15,4 7 13 16,5 3-4-16,0 3-39 15,0-3-2-15,11-5-6 16,6-5-6-16,3-8-11 16,2-8-20-16,17-7-120 15,-6-8-120-15,-5-9-443 0</inkml:trace>
  <inkml:trace contextRef="#ctx0" brushRef="#br0" timeOffset="212852.61">25646 14483 1211 0,'0'0'210'0,"0"0"-190"15,0 0 22-15,0 0 64 16,83-35-43-16,-53 35 13 16,-3 0-28-16,0 6-6 15,-5 9-4-15,-5 6-27 16,-10 5 13-16,-7 3 25 15,0 2-29-15,-16 2 20 16,-5-2-38-16,-6-3 8 16,0-5 13-16,2-6-5 15,4-6-19-15,6-4 1 16,6-4-11-16,3-3-1 16,6 0-26-16,0-2 12 15,3-7 10-15,13-4-42 16,5-1 50-16,6-1-3 0,4 7 10 15,7 4-6-15,2 4 14 16,5 0-4-16,-3 11 12 16,-6 7-7-16,-7 6 6 15,-6-1 19-15,-13 3 2 16,-8 2 38-16,-2 0-31 16,-11 0-11-16,-14-3 2 15,-5-1-31-15,-6-7 2 16,-3-4 2-16,-2-9-5 15,2-4 29-15,3 0-23 16,6-5 5-16,6-5-12 16,9 1-4-16,5 1-10 15,6 1-42-15,4 1-50 0,1 2-15 16,12 2-234 0,2-1-629-16</inkml:trace>
  <inkml:trace contextRef="#ctx0" brushRef="#br0" timeOffset="213177.09">26265 14852 1192 0,'0'0'297'15,"0"0"-198"-15,0 0 0 16,0 0 72-16,0 0-45 16,0 0-82-16,-2 98 15 15,6-65-12-15,-1-1-3 16,1 1-11-16,-1-5-33 15,-2-4-14-15,4 0-96 16,-1-7-284-16,-1-5-745 0</inkml:trace>
  <inkml:trace contextRef="#ctx0" brushRef="#br0" timeOffset="213985.8">26729 14589 1475 0,'0'0'237'16,"0"0"-236"-16,0 0 15 15,0 0 54-15,0 0-47 16,0 0 2-16,0 0 6 16,74-21-17-16,-48 21 33 15,-3 0-10-15,-1 4-18 16,-3 7 28-16,-6 5-34 16,-4 3 2-16,-9 1 23 15,0 6-37-15,-7 3 9 16,-10 1-10-16,-3 4 6 15,-3-5 18-15,5-1-24 0,0-6 30 16,6-3 17-16,5-4-41 16,1-3-5-16,6-4-1 15,0-2 0-15,0-1 13 16,4-1-12-16,5 2 8 16,3-1 5-16,5-2-7 15,1 0-1-15,4-3 15 16,5 0-8-16,1 0 20 15,2-1-32-15,-2-7-1 16,-4 0 0-16,-4 2-16 16,-4-2-30-16,-5 4-40 15,-5 1-17-15,-1 1 26 16,-2 2-50-16,0-2-141 16,-1 1-272-16,-1-1-483 0</inkml:trace>
  <inkml:trace contextRef="#ctx0" brushRef="#br0" timeOffset="214514.39">27410 14841 1164 0,'0'0'388'15,"0"0"-297"-15,0 0-7 16,0 0 55-16,0 0 6 16,20 78-45-16,-11-44-72 15,-2 1 41-15,1 2-30 16,-1-8-39-16,-4 0 34 16,0-6-34-16,-1-6-1 15,-1-3-29-15,1-6-140 16,-1-3-390-16</inkml:trace>
  <inkml:trace contextRef="#ctx0" brushRef="#br0" timeOffset="-213646.34">27776 14645 1172 0,'0'0'569'0,"0"0"-500"15,0 0-55-15,0 0 29 16,0 0 53-16,0 0-52 16,0 0 10-16,85 0-43 15,-57 0-10-15,8 0-1 16,-9 0-227-16,-3 0-387 0</inkml:trace>
  <inkml:trace contextRef="#ctx0" brushRef="#br0" timeOffset="-213339.99">28143 14623 1292 0,'0'0'357'0,"0"0"-299"16,0 0-40-16,0 0 91 15,13-73-44-15,-7 52-29 16,2 1 4-16,-2 4-18 15,-3 6 54-15,0 3-60 16,-3 4-5-16,1 3 27 16,-1 0-31-16,0 19 5 15,3 9 54-15,-2 11-33 16,1 6 2-16,1 3-35 0,-2-1 8 16,1-5 20-1,-1-3-22-15,1-5-5 0,1-7-1 16,2-2-76-16,-1-8-102 15,1-8-627-15</inkml:trace>
  <inkml:trace contextRef="#ctx0" brushRef="#br0" timeOffset="-213074.75">28622 15032 1485 0,'0'0'404'16,"0"0"-297"-16,0 72-31 16,0-39 20-16,0-2 0 15,0-6-50-15,0-2-45 16,0-6-2-16,3-3-40 15,4-7-110-15,-2-6-186 16,2-1-803-16</inkml:trace>
  <inkml:trace contextRef="#ctx0" brushRef="#br0" timeOffset="-212738.78">28942 14662 1088 0,'0'0'382'16,"0"0"-285"-16,0 0-59 0,0 0 70 16,0 0 35-16,0 0-86 15,87 0-26-15,-65 0 12 16,0 0-33-16,-3 0-20 16,-6 0 2-16,-7 0-112 15,-3 0-179-15,-3 0-533 0</inkml:trace>
  <inkml:trace contextRef="#ctx0" brushRef="#br0" timeOffset="-212521.32">29015 14565 1595 0,'0'0'241'16,"0"0"-142"-16,0 0 10 0,0 73-23 15,2-40 0-15,5 1-48 16,-1-2-29-16,0-5 31 16,-1-4-38-16,-2-5-4 15,-2-6-4-15,4-7-137 16,-2-5-237-16,0 0-763 0</inkml:trace>
  <inkml:trace contextRef="#ctx0" brushRef="#br0" timeOffset="-212244.06">29251 14563 1580 0,'0'0'189'0,"0"0"-141"16,0 0 105-16,0 0-35 15,0 0-60-15,0 0-32 16,0 0-15-16,39-70 6 15,-39 70-17-15,0 10 11 16,0 13 8-16,0 10 24 16,0 9 4-16,0 4 7 15,0 0-53-15,0 1 3 16,0-7-4-16,-2-3-35 16,1-5-13-16,1-9-85 15,0-9-116-15,0-9-487 0</inkml:trace>
  <inkml:trace contextRef="#ctx0" brushRef="#br0" timeOffset="-211784.96">29583 14554 316 0,'0'0'1258'0,"0"0"-1089"16,0 0-29-16,0 0 0 15,-4 76-63-15,1-27 16 16,-1 9-67-16,1 5 41 0,-2 4 17 15,1-4-84-15,-1-3 0 16,2-10-3-16,1-10-81 16,0-11-5-16,2-9-152 15,0-8-246-15,0-10-390 0</inkml:trace>
  <inkml:trace contextRef="#ctx0" brushRef="#br0" timeOffset="-211517.05">29643 14902 1209 0,'0'0'522'0,"0"0"-482"16,0 0 9-16,0 0 23 15,103-41 29-15,-78 41-22 0,-3 0-57 16,-5 6 46-16,-4 10-36 16,-6 6-18-16,-7 6 49 15,0 4-15-15,-2-2-3 16,-13 2 4-16,3-5-34 15,1-6 31-15,5-5-46 16,6-3 17-16,0-2-25 16,3-6 10-16,14-1-2 15,7-4 0-15,6 0-55 16,15-26-59-16,-6-2-118 16,-6-5-729-16</inkml:trace>
  <inkml:trace contextRef="#ctx0" brushRef="#br0" timeOffset="-211270.95">30121 14413 172 0,'0'0'1037'0,"0"0"-860"15,0 0 106-15,53 82-37 16,-33-36-103-16,-4 6-20 15,-3 7-29-15,-5 4-14 16,-7-1 8-16,-1 0-62 16,-7-2-12-16,-12-6-14 15,-7-2-56-15,-16 11-67 0,5-15-191 16,0-9-998-16</inkml:trace>
  <inkml:trace contextRef="#ctx0" brushRef="#br0" timeOffset="-210516.86">25436 15313 1227 0,'0'0'258'16,"0"0"-198"-16,0 0 23 15,-54 87 6-15,39-43 13 16,2 16-16-16,4 1-42 15,4 4 16-15,5 3-28 16,0-8-23-16,6 2 22 16,13-7-31-16,6-7 9 15,4-10-9-15,7-10-120 16,15-12-87-16,-7-9-165 16,-8-7-558-16</inkml:trace>
  <inkml:trace contextRef="#ctx0" brushRef="#br0" timeOffset="-209750.98">25844 15543 876 0,'0'0'258'16,"0"0"-193"-16,0 0-8 16,0 0-38-16,0 0 8 0,0 0-25 15,0 0-1 1,93-31 89-16,-65 31 10 0,1 0-3 15,-4 8-17-15,-6 8-65 16,-5 2 10-16,-8 5-3 16,-6 3 14-16,-2 0 18 15,-14 1-54-15,-10 0 23 16,-2-5-23-16,-2-2-12 16,2-7 11-16,4 0-6 15,6-8-14-15,5-3 21 16,5-2-91-16,8 0-30 15,0-6 69-15,2-8-34 16,15 1 63-16,5 0 7 16,6-1 10-16,5 4 6 15,4 6 13-15,-1 4 74 0,-1 0 40 16,-3 9-69-16,-5 6-4 16,-8 6 6-16,-7-1 22 15,-8 4 41-15,-4-2-48 16,0 2-24-16,-12-2 3 15,-8-2-53-15,-6-4-2 16,-3-2 1-16,-4-5 0 16,-3-6 38-16,3-3-37 15,2 0 11-15,4-9-12 16,6-2-55-16,6 2 11 16,10-2-78-16,4 5-122 15,1-1-470-15</inkml:trace>
  <inkml:trace contextRef="#ctx0" brushRef="#br0" timeOffset="-209411.08">26448 15901 692 0,'0'0'1125'0,"0"0"-1071"15,0 0-16-15,0 0-19 16,0 0 19-16,0 0 34 15,-1 74-52-15,6-43-6 16,3-1 0-16,-2-2-14 16,3-5-35-16,3-6-138 15,-1-5-223-15,-4-8-1033 0</inkml:trace>
  <inkml:trace contextRef="#ctx0" brushRef="#br0" timeOffset="-208841.76">26814 15611 980 0,'0'0'234'16,"0"0"-173"-16,0 0 80 15,0 0 45-15,0 0-97 16,92-13-24-16,-69 13-8 16,-3 0 24-16,-1 5 8 15,-5 3-64-15,-5 4 0 16,-6 5 26-16,-3 2-26 16,0 5 14-16,-13 5-39 15,-8 3 6-15,-4 1 11 16,-1 0-16-16,2 0 15 15,5-7-6-15,4-4 1 16,5-5-16-16,8-5 5 0,2-5 0 16,2-4 9-16,15-3-8 15,7 0 14-15,3 0 13 16,6-2-28-16,1-6 26 16,2-1-13-16,-2-1-12 15,-1 0-2-15,-3 0 1 16,5-2-80-16,-7 1-148 15,-6 3-708-15</inkml:trace>
  <inkml:trace contextRef="#ctx0" brushRef="#br0" timeOffset="-208120.8">27622 15769 1313 0,'0'0'399'0,"0"0"-263"0,0 0-21 16,0 0 38 0,28 88-71-16,-18-59-54 0,-3 1 11 15,-1-2-39-15,-3-3 12 16,-2-2-12-16,-1-3-35 16,0-3-83-16,0-6-263 15,0-5-893-15</inkml:trace>
  <inkml:trace contextRef="#ctx0" brushRef="#br0" timeOffset="-207250.97">28037 15539 1054 0,'0'0'284'16,"0"0"-188"-16,0 0-61 15,0 0 103-15,0 0-46 16,0 0-52-16,-43 81 19 15,43-47 7-15,0 5 16 16,6 0 1-16,13 1-63 16,5-5 10-16,4-5-26 15,3-9 2-15,1-9 9 0,1-7-15 16,-1-5 18-16,0-8 17 16,-4-12-34-16,-3-11 35 15,-5-2-20-15,-7-4-3 16,-8-1 52-16,-5 1-22 15,0 0 6-15,-16 4 24 16,-6 3-60-16,-1 9 17 16,-1 4-30-16,0 8-17 15,1 9 11-15,3 0-15 16,-1 9-19-16,4 10-37 16,4 12-106-16,4-5-167 15,4-1-857-15</inkml:trace>
  <inkml:trace contextRef="#ctx0" brushRef="#br0" timeOffset="-207026.23">28640 15805 1753 0,'0'0'223'0,"0"0"-152"15,19 89-8-15,-10-49 23 16,0 1-8-16,-3-1-59 16,1-4-17-16,-1-6-2 0,1-7-36 15,1-7-96 1,0-5-360-16,-5-9-880 0</inkml:trace>
  <inkml:trace contextRef="#ctx0" brushRef="#br0" timeOffset="-206678.26">28956 15654 1139 0,'0'0'400'15,"0"0"-339"-15,0 0-2 16,0 0 65-16,85-6-31 15,-53 0-33-15,0 1-52 16,-2 0-8-16,-5-4-13 16,-7 4-232-16,-8-1-399 0</inkml:trace>
  <inkml:trace contextRef="#ctx0" brushRef="#br0" timeOffset="-206483.75">29051 15545 1551 0,'0'0'210'16,"0"0"-140"-16,0 0 51 15,-1 92-29-15,4-59 5 16,7-3-78-16,2-3-3 16,0-3-16-16,0-6-19 15,3-7-170-15,-2-5-307 16,-4-6-451-16</inkml:trace>
  <inkml:trace contextRef="#ctx0" brushRef="#br0" timeOffset="-206234.8">29279 15553 1603 0,'0'0'335'15,"0"0"-254"-15,0 0-1 16,0 0 17-16,0 0-63 15,0 0-17-15,0 0 0 16,0 0-17-16,31-37 24 16,-29 63-6-16,1 9 11 15,-3 4 25-15,2 5-54 16,-2-2 6-16,0-3-6 16,0-7-16-16,0-3-29 0,1-8-88 15,-1-7-194 1,0-7-716-16</inkml:trace>
  <inkml:trace contextRef="#ctx0" brushRef="#br0" timeOffset="-205993.84">29602 15495 129 0,'0'0'0'0</inkml:trace>
  <inkml:trace contextRef="#ctx0" brushRef="#br0" timeOffset="-205692.25">29602 15495 1463 0</inkml:trace>
  <inkml:trace contextRef="#ctx0" brushRef="#br0" timeOffset="-205544.67">29602 15495 1463 0,'20'-62'526'0,"-20"61"-451"0,0 1-49 0,0 0-5 0,0 1 22 0,0 19-36 0,-3 11 5 16,-3 18 31-16,-2 17-30 15,-1 21 19-15,1-7 10 16,1-8-7-16,2-13 19 15,4-16-47-15,1-2 8 16,0 0-15-16,0-14-51 16,0-11-57-16,6-8-139 15,2-8-482-15</inkml:trace>
  <inkml:trace contextRef="#ctx0" brushRef="#br0" timeOffset="-205231.19">29740 15725 1121 0,'0'0'176'0,"0"0"-74"15,0 0-60-15,0 0 191 16,0 0-86-16,0 0-62 16,79-13-23-16,-68 19 36 15,-5 5-38-15,-5 4-5 16,-1 3 41-16,-1 3-86 15,-12 4 8-15,-1 0-18 16,3 0 0-16,3-6 49 16,5 0-29-16,3-7-2 0,0 0-6 15,16-1-11 1,8-4-2-16,8-3 1 0,6-4-35 16,4 0 7-16,2-2-63 15,7-25-71-15,-11 1-240 16,-10-2-732-16</inkml:trace>
  <inkml:trace contextRef="#ctx0" brushRef="#br0" timeOffset="-205010.81">30129 15397 1213 0,'0'0'142'0,"0"0"-101"0,0 0 164 16,0 0-1-16,0 0-74 15,71 107-68-15,-53-59 77 16,-2 4-16-16,-4 3-11 16,-5-2-6-16,-7 1-72 15,0-4-10-15,-10-4-24 16,-26 15-64-16,2-12-65 16,-2-9-359-16</inkml:trace>
  <inkml:trace contextRef="#ctx0" brushRef="#br0" timeOffset="-204390.76">25537 16216 1410 0,'0'0'322'0,"0"0"-252"0,0 0 0 15,0 0 9 1,-48 84-11-16,36-26 18 0,3 26-70 15,6 25 34-15,3 3-23 16,8-6-18-16,13-26 11 16,-3-29-20-16,3-12-13 15,1-10 0-15,6 0-149 16,22-4-58-16,-3-5-287 16,-8-14-368-16</inkml:trace>
  <inkml:trace contextRef="#ctx0" brushRef="#br0" timeOffset="-203893.58">25826 16534 1073 0,'0'0'368'0,"0"0"-293"16,0 0-68-16,0 0 72 15,0 0 35-15,87-31-49 16,-48 28 22-16,1 3-11 16,-3 0-4-16,-4 1-24 15,-12 12-47-15,-8 5 12 16,-11 6-12-16,-2 4-1 0,-12 3 13 16,-11-1-3-16,-2-2-10 15,-2-4 1-15,3-5 14 16,8-8-24-16,3-5 9 15,7-3-14-15,6-3 13 16,0 0-64-16,4 0-4 16,14-3 52-16,5-6-10 15,6 4 26-15,4 5 1 16,6 0-2-16,-3 4-5 16,-2 13 14-16,-4 3 10 15,-10 2 34-15,-7 4 0 16,-9-1 27-16,-4-1-13 15,-3 0-31-15,-14-5 4 16,-5-2-10-16,-5-4-7 16,-1-7-14-16,-3-6-7 0,1 0-25 15,3-5-59 1,10-9-69-16,6 4-108 0,8 0-476 0</inkml:trace>
  <inkml:trace contextRef="#ctx0" brushRef="#br0" timeOffset="-203681.99">26417 16941 1635 0,'0'0'476'0,"0"0"-410"0,0 73-44 15,2-42 77 1,-1 5-20-16,-1-1-47 0,0 1-23 15,0-2-9-15,0-5-49 16,0 0-65-16,0-10-156 16,0-5-721-16</inkml:trace>
  <inkml:trace contextRef="#ctx0" brushRef="#br0" timeOffset="-202874.54">26909 16607 925 0,'0'0'411'16,"0"0"-298"-16,0 0-69 15,0 0 8-15,0 0-2 16,0 0 8-16,0 0-29 15,114-45 22-15,-77 45 53 16,2 0-43-16,-2 8-18 16,-6 8-4-16,-5 4-39 15,-11 3 13-15,-11 4-13 16,-4 4 0-16,-7 1-9 16,-16 2 12-16,-4-1-3 15,-1-3 9-15,1-5-2 0,6-5-3 16,8-9-4-1,4-2 1-15,6-7-10 0,3 1 4 16,0-3 5-16,9 0 6 16,7 0-3-16,10 0 12 15,3-3-8-15,6 1-7 16,2 0 10-16,3 1-10 16,11 1-72-16,-9-1-241 15,-10 1-671-15</inkml:trace>
  <inkml:trace contextRef="#ctx0" brushRef="#br0" timeOffset="-202683.77">27560 16857 1452 0,'0'0'539'16,"0"0"-476"-16,0 0-53 15,28 101 56-15,-19-69 4 16,-1-3-17-16,0 0-31 15,-3-4-22-15,-4-4-1 16,2 1-88-16,0-5-150 16,-1-4-435-16</inkml:trace>
  <inkml:trace contextRef="#ctx0" brushRef="#br0" timeOffset="-201731.15">27807 16603 958 0,'0'0'512'16,"0"0"-429"-16,0 0-63 16,0 0 53-16,0 0 60 15,0 0-48-15,100 1-31 0,-70-1-19 16,-2 0-32-16,-2 0-6 16,-4 0-12-16,-7 0-86 15,-6-6-142-15,-6 1-316 16,-3-1-427-16</inkml:trace>
  <inkml:trace contextRef="#ctx0" brushRef="#br0" timeOffset="-201529.22">27906 16479 1181 0,'0'0'272'16,"0"0"-125"-16,0 0 15 15,8 100-6-15,4-59-71 16,2 1-53-16,1-2 12 16,-3-6-36-16,1-5 1 15,1-6-9-15,-3-8-132 16,-2-7-424-16</inkml:trace>
  <inkml:trace contextRef="#ctx0" brushRef="#br0" timeOffset="-201235.77">28180 16601 1502 0,'0'0'390'16,"0"0"-302"-16,0 0-55 16,0 0 57-16,32-87-56 15,-21 64-12-15,0 1-5 16,-4 5-11-16,-1 7 1 15,-3 6-7-15,-1 4-7 16,-2 7 7-16,1 18 1 16,1 13 62-16,-1 8-8 15,2 3-54-15,2 2 25 16,2-6-24-16,2-1 8 16,0-8-20-16,2-4-20 15,5-1-66-15,-6-7-184 16,2-7-854-16</inkml:trace>
  <inkml:trace contextRef="#ctx0" brushRef="#br0" timeOffset="-200783.84">28698 16889 1862 0,'0'0'277'0,"0"0"-238"0,0 0 18 15,-2 78-20-15,2-48 9 16,0-3-46-16,7 3-19 16,1-3 18-16,3-2-106 15,0-6-220-15,-2-7-842 0</inkml:trace>
  <inkml:trace contextRef="#ctx0" brushRef="#br0" timeOffset="-200416.75">28988 16623 1403 0,'0'0'266'0,"0"0"-241"16,0 0-3-16,0 0 44 0,0 0-12 15,85-6-46 1,-58 4-7-16,2 2 8 0,-5-3-9 16,-4-1-81-16,-7 2-192 15,-8-3-520-15</inkml:trace>
  <inkml:trace contextRef="#ctx0" brushRef="#br0" timeOffset="-200231.01">29086 16552 730 0,'0'0'924'0,"0"0"-768"16,0 0-89-16,0 0 68 0,0 0-41 15,-5 86-16-15,5-54-43 16,3 2-15-16,5-5 12 16,0-2-32-16,1-6-18 15,6-8-111-15,-1-5-213 16,-2-7-430-16</inkml:trace>
  <inkml:trace contextRef="#ctx0" brushRef="#br0" timeOffset="-199989.97">29349 16480 1258 0,'0'0'682'16,"0"0"-586"-16,0 0-55 15,0 0 55-15,0 0 5 0,0 0-101 16,0 0 6-16,19-35-6 16,-15 55 0-16,-3 9 46 15,-1 8-37-15,0 5-2 16,0 3 15-16,0 0-22 16,0 1-19-16,-7 7-107 15,1-12-163-15,0-8-485 0</inkml:trace>
  <inkml:trace contextRef="#ctx0" brushRef="#br0" timeOffset="-199711.79">29599 16385 1433 0,'0'0'175'0,"0"0"-105"15,-8 101 90-15,0-26-4 16,-2 20-100-16,3-6 0 16,1-16-8-16,3-25-32 15,0-14 18-15,1 2-34 16,2-4-32-16,0-1-76 15,0-12-224-15,0-13-636 0</inkml:trace>
  <inkml:trace contextRef="#ctx0" brushRef="#br0" timeOffset="-199440.82">29761 16659 1249 0,'0'0'188'15,"0"0"-165"-15,0 0 129 16,0 0-5-16,95-1-48 16,-82 16-49-16,-7 5-10 15,-5 6 23-15,-1 4-36 16,0 4 7-16,-11-1-18 16,2-2 8-16,4-3 39 0,5-5-41 15,0-5 9-15,10-3-1 16,8-2-21-16,7-9-18 15,2-2 7-15,15-8-57 16,-5-11-82-16,-6-7-374 0</inkml:trace>
  <inkml:trace contextRef="#ctx0" brushRef="#br0" timeOffset="-199216.75">30132 16312 1547 0,'0'0'195'0,"0"0"-128"15,0 0 65-15,68 130 10 0,-40-49-64 16,-3 14-28-16,-10-4 52 16,-9-19-29-16,-6-20-10 15,0-16-63-15,-13 8 0 16,-26 21-102-16,0-9-211 15,-1-11-1455-15</inkml:trace>
  <inkml:trace contextRef="#ctx0" brushRef="#br0" timeOffset="-198592.59">25691 17229 1375 0,'0'0'323'15,"0"0"-220"-15,0 0-72 16,-74 73 30-16,52-31 38 16,4 8-53-16,3 17-18 15,5 17 27-15,7-3-45 16,3-8 25-16,0-8-35 16,6-16 0-16,10 4-17 15,7 2 11-15,4-11-68 16,20 2-128-16,-8-13-300 15,-3-11-426-15</inkml:trace>
  <inkml:trace contextRef="#ctx0" brushRef="#br0" timeOffset="-198076.84">25944 17684 178 0,'0'0'783'0,"0"0"-649"15,0 0-102-15,0 0 111 16,105-36 58-16,-58 28-52 16,0 6-17-16,-1 2-58 15,-7 0-29-15,-11 12-12 16,-10 6-20-16,-14 8 13 0,-4 0 5 15,-10 6-31-15,-11-1 47 16,-6-2-23-16,2-6 10 16,1-6 4-16,7-8-38 15,6-1 1-15,5-8-1 16,6 0-57-16,0 0 19 16,1 0 4-16,11-11 34 15,6 5-4-15,4-2 10 16,2 5-6-16,-1 3 0 15,2 0 13-15,-1 8 33 16,-5 6-28-16,-7 3 12 16,-6 2 33-16,-6 1-1 15,0 0 6-15,-6 0-36 16,-12-2-17-16,-4-4 18 0,-4-1-27 16,-3-7 3-16,-1-5-9 15,1-1-20-15,3-1-11 16,6-11-40-16,8 1-42 15,12-4-56-15,0 3-215 16,3 4-290-16</inkml:trace>
  <inkml:trace contextRef="#ctx0" brushRef="#br0" timeOffset="-197900.72">26514 18054 1512 0,'0'0'364'15,"0"0"-233"-15,22 102-45 16,-14-59 48-16,-2-1-57 0,-2-6-69 16,1-2-8-16,-4-10-3 15,4-4-74-15,-4-6-78 16,2-11-543-16</inkml:trace>
  <inkml:trace contextRef="#ctx0" brushRef="#br0" timeOffset="-197452.18">26949 17694 1287 0,'0'0'364'15,"0"0"-266"-15,0 0-83 16,0 0-2-16,0 0 64 16,0 0-40-16,108-4-5 15,-78 4 33-15,-3 4-49 16,-8 7 20-16,-7 4-24 16,-7 5-5-16,-5 1 68 15,0 4-45-15,-17 4-11 16,-4 0 11-16,-3 2-20 15,3 0-6-15,2-2-4 16,4-5-3-16,6-6-8 0,6-1 22 16,3-7-11-16,0-4 9 15,18-2 2-15,7-4-11 16,6 0 0-16,5 0 1 16,3 0 24-16,-1-8-25 15,0 2 11-15,-5 0-11 16,-2-1-6-16,-2-1-34 15,8-4-65-15,-7 3-152 16,-5-1-887-16</inkml:trace>
  <inkml:trace contextRef="#ctx0" brushRef="#br0" timeOffset="-197038.76">27832 17945 1844 0,'0'0'325'15,"0"0"-258"-15,0 72-27 16,0-38 16-16,0-1-16 15,0 0-6-15,0-1-33 16,4-5-1-16,-3-4-11 16,1 0-84-16,2-7-44 15,1-5-138-15,-1-8-485 0</inkml:trace>
  <inkml:trace contextRef="#ctx0" brushRef="#br0" timeOffset="-196670.77">28028 17824 901 0,'0'0'633'15,"0"0"-501"-15,0 0-101 16,0 0 56-16,0 0 32 16,0 0-43-16,0 0-5 15,104-11-40-15,-74 10 8 16,-2 1-10-16,1-1-19 15,-5 0-17-15,0-2 7 16,-2-2-40-16,-1-3-38 16,-5-6-122-16,-3 0-279 15,-6 2-522-15</inkml:trace>
  <inkml:trace contextRef="#ctx0" brushRef="#br0" timeOffset="-196437.75">28150 17636 1222 0,'0'0'597'15,"0"0"-578"-15,0 0 10 16,0 0 107-16,0 0-17 16,18 97-19-16,-6-56-67 15,0 4 19-15,-2-3 22 16,0-1-73-16,-2-8-1 15,0-10 0-15,-1-7-70 16,8-13-35-16,-4-3-241 16,-1 0-487-16</inkml:trace>
  <inkml:trace contextRef="#ctx0" brushRef="#br0" timeOffset="-196122.35">28462 17667 633 0,'0'0'1036'0,"0"0"-988"16,0 0-22-16,0 0 39 16,0 0 58-16,0 0-78 15,95-41 7-15,-80 43-6 16,0 15-8-16,-7 3 8 16,-5 5-39-16,-3 8 10 15,0 3 5-15,-14 2-13 0,-2 1 11 16,-1-2 1-16,3-8-3 15,6-5 41-15,5-5-35 16,3-8-10-16,0-2-6 16,17-9 1-16,5 0-10 15,8 0 1-15,4 0-3 16,7-10-7-16,5-9-58 16,28-12-65-16,-8 4-101 15,-9-2-1324-15</inkml:trace>
  <inkml:trace contextRef="#ctx0" brushRef="#br0" timeOffset="-195687.22">29127 17965 1676 0,'0'0'341'0,"0"0"-249"16,0 0-21-16,14 86 53 15,-5-46-78-15,1 9-23 16,-1-7-5-16,0-2-17 15,-4-7-2-15,0-11-72 16,0-10-101-16,-2-10-181 16,-2-2-756-16</inkml:trace>
  <inkml:trace contextRef="#ctx0" brushRef="#br0" timeOffset="-195408.43">29323 17596 1490 0,'0'0'288'16,"0"0"-241"-16,0 0 35 0,0 0 53 15,86 0-82 1,-58-1-8-16,1 0-45 0,-5-3 0 16,-3 4-10-16,-12-5-179 15,-4 1-305-15,-5 1-495 0</inkml:trace>
  <inkml:trace contextRef="#ctx0" brushRef="#br0" timeOffset="-195214.25">29415 17486 55 0,'0'0'1603'0,"0"0"-1389"15,0 0-108-15,0 0 7 16,-7 92-40-16,7-56-2 16,0 0-52-16,-2-2-2 0,2-3-16 15,0-5-1-15,0-6-69 16,0-7-171-16,0-7-380 15,8-5-387-15</inkml:trace>
  <inkml:trace contextRef="#ctx0" brushRef="#br0" timeOffset="-194944.75">29639 17549 1340 0,'0'0'495'0,"0"0"-452"15,0 0 7-15,0 0 81 16,22-90-45-16,-17 75-38 0,-2 4-42 16,-2 5 25-16,1 6-9 15,-2 0-16-15,0 13 18 16,0 16-9-16,0 12 38 16,0 10-4-16,-2 4-42 15,-1 3 11-15,0-2-18 16,0-3-2-16,3-4-7 15,0-8-50-15,0-6-59 16,0-12-134-16,0-9-578 0</inkml:trace>
  <inkml:trace contextRef="#ctx0" brushRef="#br0" timeOffset="-194702.87">29949 17456 1190 0,'0'0'531'0,"0"0"-449"15,0 0 70-15,0 117-25 16,0-45-31-16,-6 10-18 16,3-2-23-16,-1-12 21 15,1-12-51-15,0-18-24 16,0-1-1-16,1-1-49 15,1-11-65-15,1-8-155 16,0-11-709-16</inkml:trace>
  <inkml:trace contextRef="#ctx0" brushRef="#br0" timeOffset="-194381.72">30122 17681 1515 0,'0'0'335'0,"0"0"-329"16,0 0 40-16,0 0 96 15,0 0-101-15,85 3-1 16,-66 9-24-16,-5 8-3 16,-6 4 33-16,-7 7-31 15,-1 3 33-15,-10 5 3 0,-13 2-50 16,2-4 30-1,0-1-18-15,5-8-10 0,9-6 50 16,7-5-52-16,0-5 10 16,13-4-8-16,11-2 6 15,10-6-15-15,5 0 6 16,1-4-51-16,12-32-20 16,-13 2-116-16,-7-1-545 0</inkml:trace>
  <inkml:trace contextRef="#ctx0" brushRef="#br0" timeOffset="-194125.52">30456 17268 1192 0,'0'0'295'0,"0"0"-207"15,62 109 175-15,-30-37-51 16,0 20-72-16,-8 21-4 16,-11 6-49-16,-13-12 4 15,-9-13-39-15,-9-26-46 16,-1-16-2-16,0-9-4 16,-13 5-90-16,6-4-82 15,-2-8-559-15</inkml:trace>
  <inkml:trace contextRef="#ctx0" brushRef="#br1" timeOffset="-188960.72">25561 9766 502 0,'0'0'215'0,"0"0"-112"16,0 0-64-16,0 0 16 15,0 0 66-15,0 0-17 0,-90-4-16 16,75 4-31-16,-2 0 33 16,-3 0-38-16,1 7-10 15,-5 4-3-15,-1 3-39 16,-2 3 22-16,0 4-22 15,0-1 12-15,1 3 1 16,4 0-7-16,0 3 18 16,4 1 22-16,0 2-45 15,2 2 1-15,2 1-2 16,2 2 0-16,0 4 23 16,2 1-21-16,-2 2 11 15,2 0 35-15,-3 1-26 0,2-1 23 16,2 0-13-1,3-1-8-15,0-1 30 0,4-2-29 16,2 1 10-16,0-1 16 16,5-3-51-16,10 4 24 15,4-4-24-15,5-2 1 16,4-1 17-16,3-2-17 16,4-2 20-16,2-3 4 15,2-2-23-15,4-1-2 16,1-4 0-16,2-4 11 15,2-3-2-15,1-2 4 16,-1-6 12-16,1-2-13 16,0 0-1-16,-1 0-11 15,1-8 0-15,-3-4 0 16,2 0 1-16,-5-3-1 0,-1-4 0 16,-3-1 7-16,-5-2-6 15,-3-2-1-15,-4-5 0 16,-3-2 1-16,-3-3 5 15,-6-5-6-15,-5-4 0 16,0-3 0-16,-5-1 9 16,0-6-17-16,-5 0 8 15,0-2 0-15,0 1-3 16,0-1 9-16,-8 2-4 16,-5 2-2-16,-2 5 6 15,-3 5-6-15,-3 0 0 16,-3 7 0-16,-4 0 5 15,-5 5-4-15,-6 4-1 0,-6 4 4 16,-5 4 8-16,-7 2-11 16,-4 6-1-16,-3 6 1 15,-2 3 24-15,2 1-19 16,0 14-6-16,4 8 0 16,2 6-11-16,3 5-2 15,4 5 1-15,6 6-13 16,8 4-18-16,7 28-152 15,11-11-141-15,10-7-713 0</inkml:trace>
  <inkml:trace contextRef="#ctx0" brushRef="#br1" timeOffset="-187742.82">29412 9674 697 0,'0'0'198'16,"0"0"-127"-16,0 0-51 16,-94-9 42-16,60 7 13 15,-1 2 3-15,-2 0 11 16,2 0-15-16,-1 7-45 15,0 2 23-15,1 2-19 16,4 3 9-16,0 1-10 0,2 6-30 16,1-1 4-16,1 5-6 15,1 0 0-15,0 3 5 16,2 0-5-16,2 1 8 16,-1 4 3-16,3 0-10 15,3 0 7-15,-1-1-8 16,5 2 0-16,1-1 3 15,1 0-3-15,4 1 1 16,0 1 14-16,5 2-2 16,2 1 26-16,0 3-14 15,12 0-5-15,6 1 26 16,4 0-45-16,5 2 7 16,3-2-1-16,4-1-4 15,4 0 25-15,5-5-27 0,-1 0 11 16,4-4 16-16,0-2-17 15,3-4-2-15,1-2-9 16,3-7 15-16,4 0 17 16,4-5 16-16,2-4 2 15,3-3 14-15,3-5-63 16,-2 0 17-16,2 0-18 16,-3-1 2-16,-3-9 11 15,-5-4-7-15,-6 2-2 16,-6-5 5-16,-3-2 4 15,-7-3-20-15,-3-2 7 16,-6-3 0-16,-5-3 5 16,-4-6-4-16,-5-5-1 0,-5-4 17 15,-2-4 0-15,-4-4-14 16,-2-3-1-16,0 0 5 16,0-1 16-16,-5 1-22 15,-4-1 15-15,-4 5 2 16,-2 3-6-16,-3 2-12 15,-3 8 0-15,-6 5 7 16,-7 2 16-16,-11 9-15 16,-9 0-3-16,-22 4 19 15,-26 4-11-15,-22 8-24 16,-8 7 11-16,5 13-63 16,10 20 5-16,8 8-88 15,27-5-105-15,10-2-317 0</inkml:trace>
  <inkml:trace contextRef="#ctx0" brushRef="#br1" timeOffset="-186818.76">25661 10886 687 0,'0'0'150'0,"0"0"-79"16,0 0 24-16,-96-14 11 15,62 14 12-15,-3 0-34 16,-5 6-21-16,-1 8 14 15,1 3-58-15,-3 4 2 16,2 6-19-16,-2 2 5 16,3 7 13-16,-1 2-12 15,6 5 5-15,1 0 19 0,5 5-31 16,6 1 16 0,9 4 31-16,8 5 19 0,8 2 13 15,8 4-51-15,22 1-4 16,14 1 26-16,12-3-50 15,22 2 43-15,-5-14-18 16,3-10-25-16,2-10 23 16,-14-16-23-16,10-9-1 15,-5-6 25-15,-4-1-15 16,-5-19-14-16,-5-10 4 16,-8-8 0-16,-7-7 14 15,-11-6-14-15,-6-6 12 16,-7-6 4-16,-8-2 0 15,-8 2-16-15,0 1 14 16,-2 4-8-16,-13 2 48 0,-8 6-32 16,-6 1 14-16,-8 3 1 15,-8 4-27-15,-4 4-6 16,-8 5-4-16,-2 4-6 16,-3 8-13-16,0 10 17 15,1 10 2-15,1 2-6 16,2 24-31-16,-5 22 17 15,-5 25-66-15,4 24-69 16,13-14-114-16,19-13-494 0</inkml:trace>
  <inkml:trace contextRef="#ctx0" brushRef="#br1" timeOffset="-185896.75">29279 10897 863 0,'0'0'195'16,"0"0"-143"-16,-80 4-22 16,44-2 174-16,-3 4-57 15,4-1-35-15,-1 4-23 16,1 3-41-16,2 1-4 16,1 7-30-16,-1 6-3 15,1 3 35-15,4 7-2 16,1 3 15-16,5 6 0 0,5 4-39 15,6 2 5 1,5 6-25-16,6 2 10 16,0 1 3-16,13 1 2 0,14-1 14 15,10 1 4-15,8-7-32 16,7-4 12-16,9-7-13 16,16-3-5-16,20-7-17 15,20-11 22-15,7-10 0 16,-4-12 6-16,-10-2 1 15,-18-21-14-15,-13-3 7 16,-16-1 0-16,-18-2 19 16,-2-3-17-16,-1-11 12 15,3-7 32-15,-2-9-45 0,-9-5 33 16,-10 0-8 0,-11 3-17-16,-8-1 42 0,-5 1-26 15,-8 2 12-15,-18 2 22 16,-12 2-51-16,-12 6 12 15,-21 2-20-15,-26 8-21 16,-31 13 21-16,-12 15 1 16,1 11-1-16,13 19-3 15,15 21-70-15,1 14-29 16,26-8-133-16,14 0-443 0</inkml:trace>
  <inkml:trace contextRef="#ctx0" brushRef="#br1" timeOffset="-185039.76">25525 11800 818 0,'0'0'120'16,"0"0"-78"-16,0 0-12 16,-100 21 25-16,65-3 52 0,-1 4-45 15,-2 8-10-15,-2 5-14 16,0 8-29-16,1 3 14 16,0 5 7-16,5 3 4 15,1 3 38-15,7 4 13 16,6 13 5-16,15 11 18 15,11 15-70-15,24-10 6 16,9-18-20-16,6-22-23 16,11-11 49-16,23 4 1 15,27-4 0-15,12-11 1 16,-7-22-52-16,-12-9 1 16,-27-19-1-16,-14-1 12 15,-16-3-11-15,-9-4 9 0,0-6 12 16,1-9 11-1,-7-9-33-15,-9-1 31 0,-11-1-4 16,-7 0-18-16,0 1 45 16,-15 0-30-16,-9 3 6 15,-6-1 17-15,-7 0-46 16,-6 1 20-16,-3 4-21 16,-5 4 0-16,0 9-4 15,3 11 4-15,1 10-9 16,2 13 8-16,0 1-22 15,2 12 7-15,1 15-43 16,2 6-5-16,7 8-35 16,10 5-50-16,15 24-58 0,8-13-327 15,0-5-171-15</inkml:trace>
  <inkml:trace contextRef="#ctx0" brushRef="#br1" timeOffset="-184140.75">28874 11880 872 0,'0'0'366'16,"0"0"-366"-16,0 0 13 15,0 0 49-15,0 0 99 16,0 0 11-16,0 0-58 16,-69-20-79-16,51 26 20 15,3 9-47-15,-3 5 12 16,5 7-7-16,3 4-7 16,5 7-6-16,5 9 8 15,0 5 2-15,19 7 5 16,11 4-14-16,9-1-1 15,9 0 0-15,7-3-2 16,7-7 1-16,15-4 1 0,15-1-9 16,20-8-1-1,6-11 11-15,-6-16-1 0,-11-12 0 16,-25 0-12-16,-13-10 11 16,-15-6-19-16,-7-4 18 15,7-7 1-15,3-6 2 16,0-7 4-16,-7-2 9 15,-10-4-2-15,-7 1 1 16,-10-3 14-16,-8 0-10 16,-9 0 58-16,0 2-21 15,-12 0 1-15,-13 0 18 16,-8 2-62-16,-8 3 24 16,-9 2-13-16,-7 3-11 0,-18 2 26 15,-22 1-36-15,-19 4 11 16,-8 6-9-16,3 11 10 15,10 12-26-15,11 0 8 16,3 19-32-16,4 9 25 16,16 3-70-16,17 2 48 15,17-3 10-15,6 7-82 16,-14 39-24-16,8-5-152 16,2 0-477-16</inkml:trace>
  <inkml:trace contextRef="#ctx0" brushRef="#br1" timeOffset="-183245.72">25283 13375 935 0,'0'0'220'0,"0"0"-119"16,0 0-77-16,0 0-7 15,0 0 45-15,-82 4-41 16,70 14 2-16,2 7-23 16,3 9 6-16,7 21 30 15,0 26-20-15,22 24 32 16,18 8 1-16,15-6-49 16,1-24 12-16,-7-30-12 15,-6-15 6-15,5-9 18 16,22 2-24-16,22-5 14 15,23-10 3-15,-10-16-7 0,-23-1-10 16,-26-21 5-16,-18-3-4 16,2-12 37-16,0-12-15 15,0-19 30-15,-10-19 20 16,-16-15-56-16,-13 6 27 16,-1 19-13-16,-13 24 0 15,-10 14 45-15,-8-4-31 16,-12-4 17-16,-12-3 5 15,-10 6-56-15,-2 5 22 16,-7 5-33-16,-1 9 7 0,-1 9-8 16,-2 7 1-16,3 9-1 15,1 6-1-15,5 21-49 16,9 14-14-16,13 10-94 16,11 37-34-16,16-9-71 15,12-8-683-15</inkml:trace>
  <inkml:trace contextRef="#ctx0" brushRef="#br1" timeOffset="-182410.86">29014 13147 735 0,'0'0'116'0,"0"0"-82"16,0 0-3-16,0 0 93 15,-60 87 61-15,45-48-49 16,6 9 4-16,8 20 20 16,1 22-108-16,28 21-14 15,13 5-38-15,9-7 7 0,-1-28 5 16,-10-24-9-1,-2-18 1-15,4-3-4 0,9 2 2 16,13 0-3-16,21 3 1 16,-10-13-15-16,5-11-1 15,-2-10 32-15,-11-7 8 16,6-12 36-16,-5-13-33 16,-6-10 22-16,-2-9-13 15,-6-5-8-15,-2-5 28 16,-6-2-45-16,-8-2 3 15,-7 2 25-15,-9-2-38 16,-11 4 22-16,-8-1-12 16,-2-1-5-16,-5 2 50 0,-13-1-28 15,-7 0-3 1,-4 4 7-16,-3 2-26 0,-4 5 12 16,-4 4-9-16,-8 5 3 15,-19 1 4-15,-29 6-16 16,-27 6 1-16,-13 8 0 15,2 11-1-15,13 3-13 16,16 15-35-16,4 12-51 16,-2 11-1-16,5 10-144 15,22-9-284-15,13-2-695 0</inkml:trace>
  <inkml:trace contextRef="#ctx0" brushRef="#br1" timeOffset="-181518.86">25133 14483 595 0,'0'0'124'0,"0"0"-93"16,-15 104 65-16,15-49 79 15,4 4-8-15,19 6-52 16,11 2-95-16,12 0 18 16,8-5-21-16,8-4-16 15,7-9 25-15,15-6-25 16,14-10 0-16,12-13 7 16,-8-12-8-16,-22-8-14 0,-22-3 14 15,-14-14 7 1,5-7 57-16,1-10 52 0,0-10 25 15,-13-9-58-15,-7-3-68 16,-10-6 42-16,-7-2-14 16,-4 2-4-16,-5-3 25 15,-4 4-30-15,0 3 10 16,-4 4 21-16,-12 4-47 16,-5 6 16-16,-3 4-33 15,-6 3 5-15,-7 2 21 16,-4 2-20-16,-5 5 18 15,-2 4-20-15,-4 8-5 16,0 7-12-16,0 9-4 0,-3 1-8 16,0 20-11-1,-2 10-16-15,6 13-49 0,-7 39-91 16,15-9-155-16,10-2-326 0</inkml:trace>
  <inkml:trace contextRef="#ctx0" brushRef="#br1" timeOffset="-180926.75">25876 15408 1283 0,'0'0'282'16,"0"0"-219"-16,0 0-36 15,-94-45 56-15,74 39 46 16,4 4-12-16,4 2-95 16,0 2 6-16,0 16-4 15,0 12-23-15,-3 10 9 16,3 12-10-16,0 7 17 15,5 14-12-15,4 14-4 16,3 16-1-16,15-11 19 16,9-20-18-16,4-19-2 0,5-14 0 15,10 1-9-15,8 0 4 16,12 3 6-16,5-11 0 16,2-10-3-16,2-11 9 15,2-11-6-15,1 0 0 16,-2-22 0-16,-4-13 2 15,-1-20-1-15,-2-23-1 16,-12-22 20-16,-19-4-7 16,-17 18-13-16,-18 21 14 15,0 23-4-15,-9 3 59 16,-15-5-24-16,-7-4 18 16,-15-3 23-16,-9 5-74 15,-8 10 18-15,-4 7-30 0,-5 15-36 16,-1 11 36-16,0 3-55 15,3 28-19-15,2 14-15 16,6 20-73-16,10 33-76 16,15-14-324-16,13-4-345 0</inkml:trace>
  <inkml:trace contextRef="#ctx0" brushRef="#br1" timeOffset="-180400.29">26004 16477 1607 0,'0'0'271'16,"0"0"-197"-16,-85-38-61 15,50 28 0-15,6 6 76 16,0 4-42-16,4 6 5 15,0 16-12-15,2 11-40 16,4 9 6-16,1 9-6 16,4 4 1-16,6 7 16 15,5-1-11-15,3 4-3 16,0-1 5-16,8-2-1 16,14-1-14-16,7-3 4 15,11-5 3-15,7-10-8 16,6-7 14-16,6-8-6 0,0-11 0 15,1-9-5-15,-2-8 4 16,0-4-13-16,-1-17 12 16,-2-11-5-16,-3-6 14 15,-7-7-1-15,-6-8 9 16,-9-7-6-16,-12-3-2 16,-10-4 8-16,-8 4 0 15,-1 1 38-15,-23 5-11 16,-7 6 13-16,-12 6 17 15,-5 8-43-15,-9 8-1 16,-2 12-28-16,-1 9-28 16,2 8 5-16,4 15-75 15,11 19-10-15,4 34-4 0,12-6-132 16,11-5-468-16</inkml:trace>
  <inkml:trace contextRef="#ctx0" brushRef="#br1" timeOffset="-179860.53">26047 17427 1395 0,'0'0'236'16,"0"0"-180"-16,0 0-55 0,-95-4 120 15,71 19-16 1,3 11-27-16,4 10-6 0,4 12-53 16,3 6 16-16,2 9-7 15,7 1-26-15,1 1 51 16,0-1-25-16,13-1 1 16,9-5-3-16,8-6-12 15,6-5-24-15,7-5 10 16,4-11-22-16,3-6 22 15,4-4 0-15,-2-8 11 16,-1-7-11-16,-5-6-14 16,-1 0-11-16,-5-10-9 15,-4-11 0-15,-3-5 28 16,-6-4 6-16,-3-6 0 0,-2-3 9 16,-4 0 6-16,-5-2-15 15,-4-4 6-15,-4 2 4 16,-5-3 49-16,0 3-14 15,-17-2 1-15,-8 2 16 16,-9 1-46-16,-11 3 17 16,-8 1-20-16,-8 7-12 15,-19 11 28-15,7 10-29 16,-3 10-13-16,3 12-20 16,14 20-63-16,-2 10 12 15,5 27-80-15,17-13-166 16,15-6-219-16</inkml:trace>
  <inkml:trace contextRef="#ctx0" brushRef="#br1" timeOffset="-178912.77">29312 14480 1007 0,'0'0'215'16,"0"0"-177"-16,0 0 8 15,-91 3 44-15,64 3-17 16,0 5-12-16,4 1-53 16,0 5 19-16,4 5 15 0,1 6-25 15,3 9 27-15,2 9 4 16,7 21-7-16,6 19 58 15,15 18-42-15,15-8-8 16,5-18 21-16,-2-25-42 16,0-16 28-16,9 6-49 15,10 0 6-15,10 0-5 16,6-13-8-16,2-9 0 16,4-13-5-16,0-8 11 15,-2-10 12-15,-4-21-18 16,-4-11 0-16,-6-9 26 15,-5-9-24-15,0-14 33 16,-10 5 5-16,-10-3-29 0,-8 4-7 16,-14 13-4-16,-5-4 1 15,-6 4 21-15,-2 4-9 16,-17 3 21-16,-10 3-3 16,-11 1-20-16,-5 0-16 15,-10 5 5-15,-6 3-3 16,-5 7-18-16,-4 7 14 15,-1 13 7-15,1 9-7 16,1 8-10-16,3 24-21 16,-2 25-51-16,1 38-32 15,13-9-94-15,14-3-326 0</inkml:trace>
  <inkml:trace contextRef="#ctx0" brushRef="#br1" timeOffset="-178378.87">29476 15268 1122 0,'0'0'258'15,"0"0"-169"-15,-83 35-47 16,50-5 97-16,5 6 0 0,2 8-48 16,8 6-18-16,4 3-33 15,9 7 24-15,5 1-11 16,0 6-41-16,21 1 14 16,9 0-26-16,7-4 1 15,10-2-3-15,5-8 3 16,7-8-1-16,5-5 0 15,6-8-25-15,3-11 19 16,2-7-20-16,-3-13 26 16,-2-2 22-16,-6-17-22 15,-3-14 17-15,-7-13 6 16,-1-17-9-16,-12-2 45 16,-8-4-16-16,-11-2-15 15,-15 8 51-15,-7-5-44 0,0 6 7 16,-18 3-18-1,-13 4-12-15,-9 7 44 0,-5 6-50 16,-9 5-5-16,-1 13-1 16,-3 10-30-16,0 12-5 15,1 4-23-15,-1 25-39 16,1 8 10-16,-9 36-74 16,14-9-91-16,10-4-404 0</inkml:trace>
  <inkml:trace contextRef="#ctx0" brushRef="#br1" timeOffset="-177772.61">29643 16263 1332 0,'0'0'299'0,"0"0"-187"16,0 0-85-16,-113-4 47 16,80 11 40-16,-3 13-84 15,1 9-2-15,0 3-28 16,1 6 1-16,3-1 29 15,1 3-14-15,5-4-5 0,5 1 0 16,4-1-11-16,5 0 0 16,6 2-41-16,5 4 41 15,5-2 3-15,18 2-3 16,11-3 0-16,8-2-1 16,10-3-37-16,6-5 8 15,4-8-9-15,4-6-20 16,1-6 42-16,-2-6-4 15,-4-3 21-15,-3-8 15 16,-6-13-6-16,-7-8-4 16,-5-8 29-16,-9-6 7 15,-8-4 30-15,-5-5-26 0,-11 3 0 16,-5-3 14-16,-2 5-23 16,-6 4 20-16,-15 2-6 15,-5 3-31-15,-12 1 26 16,-9 2-24-16,-8 5 1 15,-6 7-15-15,-2 10-7 16,2 12-15-16,5 2-2 16,4 21-34-16,5 12-26 15,6 7-67-15,0 24-53 16,11-8-284-16,8-6-514 0</inkml:trace>
  <inkml:trace contextRef="#ctx0" brushRef="#br1" timeOffset="-177194.22">29903 17273 1603 0,'0'0'363'0,"0"0"-306"15,-84 0-10-15,50 7 4 16,4 10-10-16,4 5 29 16,4 4-70-16,3 8 0 0,5 6-1 15,4 7 7-15,6 2-12 16,4 9 6-16,0 0 0 15,4 2 7-15,17 1-5 16,4-3 4-16,10-3-6 16,4-5 1-16,7-3-2 15,2-5-29-15,4-9-19 16,1-4 49-16,4-5-19 16,0-7-18-16,3-4 24 15,-2-13-36-15,-3 0 47 16,-3-16 2-16,-10-14 0 15,-8-10 22-15,-7-10-22 0,-9-8 13 16,-11-7 36-16,-7-1-23 16,0-2 42-16,-12 6-22 15,-13-1-28-15,-8 3 43 16,-10 7-14-16,-8 4 12 16,-9 8 16-16,-8 8-65 15,-2 15 14-15,-5 15-24 16,-1 6-60-16,3 29 8 15,4 15-35-15,-5 28-12 16,19-9-24-16,14-11-381 0</inkml:trace>
  <inkml:trace contextRef="#ctx0" brushRef="#br1" timeOffset="-175909.37">30635 9039 644 0,'0'0'238'0,"0"0"-122"16,0 0 14-16,0-75 13 15,0 55-38-15,-1-1-20 16,-1 4 21-16,-1 1-44 16,2 1-17-16,-2 4-3 15,1 4 2-15,1 3 19 16,1 1-36-16,0 3 4 16,0 0 4-16,0 0-33 15,-2 0 10-15,2 7-12 16,0 14 0-16,0 11 27 15,0 8-18-15,2 8 10 16,7 2 2-16,1-2-12 16,0-4-15-16,-2-7 6 15,-3-6 0-15,-2-4-3 0,-2-7 9 16,-1-6-3 0,0-5 3-16,0-4 5 0,0-2-11 15,0-1 0-15,0-2 0 16,-6 2 24-16,-8-2 13 15,-2 0-18-15,0 0-1 16,-1 0-17-16,1 0 6 16,3 0-7-16,0 0 0 15,3 0 0-15,6 0 6 16,1 0-6-16,3 0 0 16,0 0-31-16,0 0 30 15,0 0 1-15,3 0 0 0,6 0 7 16,6 0 1-16,0 0 0 15,2 0 10-15,3 0-9 16,-5 0 1-16,1 0-10 16,-1 0-20-16,3 3-95 15,-6 11-216-15,-3 3-545 0</inkml:trace>
  <inkml:trace contextRef="#ctx0" brushRef="#br1" timeOffset="-175303.08">30602 10147 728 0,'0'0'354'16,"0"0"-241"-16,0 0-4 15,0 0 23-15,0 0-51 16,0 0 31-16,0 0-19 15,21 7-52-15,-6-4 54 0,5 0-23 16,2-1 9-16,1 1-8 16,0 0-67-16,-2 2 20 15,-6-2-26-15,-5 0 0 16,-5 1-3-16,-5 3 10 16,0 1-7-16,-6 4 0 15,-12 4-3-15,-4 4 3 16,-1 2 0-16,-1-2 6 15,4 0 14-15,3-2-20 16,4-1 6-16,4-3-6 16,4-2 6-16,4-3-12 15,1-1 6-15,0 0 0 16,1-1-1-16,8-2 2 16,3-1 17-16,6-4 19 15,3 0-35-15,3 0 26 0,4-7-16 16,2-3-11-16,2-2 8 15,-3 3-9-15,-3 1-22 16,-4 5-48-16,-3 6-201 16,-7 14-240-16,-7 3-165 0</inkml:trace>
  <inkml:trace contextRef="#ctx0" brushRef="#br1" timeOffset="-174634.1">30587 11193 763 0,'0'0'355'0,"0"0"-259"16,0 0-5-16,0 0 14 16,0 0 6-16,0 0 15 0,0 0-58 15,108-8 2-15,-78 8 24 16,0 0-59-16,-4 0 3 15,-3 12-35-15,-8 1 7 16,-9 3 9-16,-6 1-19 16,0 2 13-16,-14 1 9 15,-10-2-22-15,-4 0 0 16,-3-6 3-16,1-3 5 16,5-4 22-16,8-2-29 15,6-3 15-15,6 0 0 16,5 0-10-16,0 0-12 15,0-5 6-15,13-2 0 16,2-1-6-16,6-1 12 0,1 4-3 16,5 2-3-16,-1 3 9 15,1 0-16-15,-1 9 7 16,-3 7 0-16,-4 1 1 16,-9 3 0-16,-4 0 20 15,-6 1 27-15,0 0-36 16,-15-1 41-16,-8-2-28 15,-6-1-23-15,-4-5 33 16,0-2-24-16,4-4 6 16,3-2-6-16,7-2 1 15,9-2-24-15,3 0 4 16,6 3-79-16,1 5-24 0,0 1-243 16,6 2-590-16</inkml:trace>
  <inkml:trace contextRef="#ctx0" brushRef="#br1" timeOffset="-174184.8">30634 12094 1562 0,'0'0'278'0,"0"0"-221"16,0 0-51-16,0 0 43 15,0 0-26-15,0 0-1 16,0 0-22-16,-14 73 10 16,10-46 4-16,-2 0 4 15,3-2 0-15,3-6 2 16,0-5-14-16,3-2-7 16,13-7 1-16,6-2 0 15,7-3 9-15,5 0-8 0,2 0 0 16,3-3 18-1,-3-5-13-15,-2 0-12 0,-4-1-7 16,0-2-98-16,-8 1-65 16,-9 3-449-16</inkml:trace>
  <inkml:trace contextRef="#ctx0" brushRef="#br1" timeOffset="-173972.73">30791 12102 1470 0,'0'0'386'0,"0"0"-270"0,0 0-28 15,0 0-46 1,0 0 38-16,-29 102-39 0,29-59-39 16,0 9 32-16,0 2-34 15,0 2-16-15,7 24-67 16,2-18-222-16,-3-5-806 0</inkml:trace>
  <inkml:trace contextRef="#ctx0" brushRef="#br1" timeOffset="-173544.68">30738 13573 1311 0,'0'0'566'0,"0"0"-498"0,0 0-61 15,0 0-4-15,0 0 31 16,105 6-15-16,-70-6-18 15,3 0 12-15,-1 0-13 16,-7 1 0-16,-8 2-33 16,-10-1-100-16,-11 0-191 15,-1 1-474-15</inkml:trace>
  <inkml:trace contextRef="#ctx0" brushRef="#br1" timeOffset="-173216.14">30810 13612 886 0,'0'0'646'15,"0"0"-509"-15,0 0-115 0,0 0 57 16,0 0 27-16,0 0-47 16,0 0-14-16,-78 58-45 15,78-46 0-15,0-1 26 16,0 0-25-16,14 1-2 16,1 1-25-16,8-2 26 15,4-1 3-15,6 4 19 16,3 1-11-16,0-3 26 15,-2 5-31-15,-7-3 16 16,-5 1 8-16,-7-1-8 16,-9 1 53-16,-4-1-22 0,-2 1-7 15,-7-1 3 1,-12 1-39-16,-6-3 20 0,-3-2-30 16,-1-3 9-16,1-5-31 15,4-2 2-15,2 0-42 16,4 0-49-16,7-8-176 15,8 2-596-15</inkml:trace>
  <inkml:trace contextRef="#ctx0" brushRef="#br1" timeOffset="-172651.81">30860 14675 370 0,'0'0'1179'0,"0"0"-1067"16,0 0-44-16,0 0 37 15,0 0 20-15,0 0-29 16,0 0-82-16,-31 14 2 16,21 4-1-16,-1 7-7 0,1 9 6 15,-4 7 34-15,4 5-36 16,1 2 6-16,5 1-18 15,4-5 0-15,0-6 3 16,16-5-1-16,8-8-2 16,4-7 0-16,5-6-8 15,0-7 1-15,-4-5 7 16,-2 0-10-16,-7-9 2 16,-4-7 16-16,-8-4 0 15,-5-1 12-15,-3-4-19 16,0 3 45-16,-12 3-21 15,-8 2-7-15,-2 3 45 0,-2 10-63 16,-4 4 0 0,1 1 0-16,0 19-52 0,2 6 3 15,1 20-54-15,6-7-154 16,5-4-324-16</inkml:trace>
  <inkml:trace contextRef="#ctx0" brushRef="#br1" timeOffset="-172178.6">30768 15632 857 0,'0'0'188'16,"0"0"-123"-16,0 0 113 0,0 0 63 16,0 0-89-16,0 0-40 15,85 33 14-15,-66-11-40 16,-1 9 2-16,-3 9-41 16,-2 4-33-16,-4 4 34 15,-4 2-29-15,-5 0 5 16,0-5-8-16,0-4-5 15,0-7-22-15,0-8-2 16,-6-4-74-16,-6-11-80 16,2-6-380-16,-2-5-538 0</inkml:trace>
  <inkml:trace contextRef="#ctx0" brushRef="#br1" timeOffset="-171983.12">30761 15986 1401 0,'0'0'593'0,"0"0"-507"0,0 0-74 16,0 0 29-16,0 0 45 15,0 0-46-15,116-30-2 16,-66 25-26-16,6 1-6 16,-4-1-6-16,0 3-27 15,9 2-72-15,-13 0-153 16,-12 0-819-16</inkml:trace>
  <inkml:trace contextRef="#ctx0" brushRef="#br1" timeOffset="-171450.93">30791 16670 1294 0,'0'0'232'0,"0"0"-162"16,0 0 62-16,-23 87-6 16,23-56-13-16,0 0-69 15,3-3-27-15,13-3 33 16,4-5-50-16,3-7 10 15,3-5 2-15,1-5 0 16,0-3-5-16,-2-3-7 16,-1-12 1-16,-7-2 22 0,-6-3-22 15,-5-6 14 1,-6-1 19-16,0 2-34 0,-9 0 22 16,-9 5-10-16,-4 3-3 15,-2 9 1-15,-1 5-10 16,-2 3-6-16,3 3-13 15,-3 22-90-15,8-1-129 16,5-3-422-16</inkml:trace>
  <inkml:trace contextRef="#ctx0" brushRef="#br1" timeOffset="-171141.73">30868 17056 1243 0,'0'0'296'0,"0"0"-240"16,0 0-48-16,33 96 48 16,-14-79 33-16,4-2-12 15,3-6-8-15,3-4-10 16,-2-5 28-16,-5 0-12 16,-6-3-23-16,-4-6 19 15,-6-4-21-15,-6-4 15 16,0-2-10-16,-9 2-31 15,-9 0 29-15,-5 1-26 16,-4 6-6-16,-3 9-8 16,-1 1-13-16,1 6-37 15,0 16-40-15,3 7-66 0,3 24 30 16,3-8-128 0,9-4-558-16</inkml:trace>
  <inkml:trace contextRef="#ctx0" brushRef="#br1" timeOffset="-170558.68">31004 17634 307 0,'0'0'1126'16,"0"0"-938"-16,0 0-156 0,0 0 36 16,-20 90 33-16,20-62-42 15,9 0-17-15,7-6-41 16,3-2 15-16,3-6-4 16,0-4-2-16,-1-7-17 15,2-3 7-15,-4 0 0 16,-4-17 4-16,-2-3-3 15,-5-2 14-15,-7-8 14 16,-1 3-28-16,0 2 19 16,-10 2 13-16,-8 5 3 15,-3 6 43-15,0 5-26 16,-1 7-29-16,-2 0-15 16,2 12-9-16,0 7-8 0,5 6-17 15,3 0-4-15,4 0 27 16,7 1-27-16,3-7 5 15,1-6 1-15,19-1-41 16,3-7-6-16,7-4-10 16,3 1 1-16,1-2 55 15,-1 4 17-15,-3 6 7 16,-5 7 51-16,-5 8 60 16,-5 8 32-16,-8 6-33 15,-2 5-27-15,-5 0 21 16,0 1-53-16,0-2-15 15,0-3-28-15,0 0-8 0,0-5-48 16,0 11-93-16,0-11-159 16,3-6-1187-16</inkml:trace>
  <inkml:trace contextRef="#ctx0" brushRef="#br0" timeOffset="-147008.75">933 14056 773 0,'0'0'280'16,"0"0"-187"-16,0 0 24 16,0 0 2-16,0 0-16 0,0 0 16 15,0 0-34 1,-16-5-24-16,16 5-1 0,0 0-35 16,0 0 3-16,0 0-6 15,0 0-15-15,0 5 5 16,-3 9-11-16,3 7-1 15,0 8 13-15,0 11-13 16,6 9 0-16,12 19 0 16,1-3 0-16,1 4 2 15,-1-1-2-15,-4-14 0 16,4 0-1-16,-5-7-2 16,-4-11 3-16,-4-13 0 0,-3-5-2 15,0-10 2 1,-3-4 0-16,0-4 1 0,0 0 16 15,0 0-17-15,0-5 0 16,-4-11-12-16,-7-4-6 16,-1-7 18-16,2-3 15 15,-1-6-14-15,1 0 13 16,7-5-14-16,0 1-15 16,3-1 15-16,0 3-1 15,9 4-9-15,10 5 10 16,2 10-3-16,9 7-3 15,6 9-3-15,4 3 9 16,6 11 0-16,-1 15 1 16,-2 5 7-16,-7 8-8 15,-8 4 1-15,-8 3 11 16,-10 3-11-16,-8 2 5 16,-2 2-6-16,-15-5 1 0,-5-1 3 15,-8-7-3-15,-3-9 10 16,-5-10 4-16,-1-7-15 15,-2-10 11-15,3-4-11 16,-4 0 2-16,6-7 4 16,1-6-6-16,6 2 0 15,7 0-1-15,7 3-29 16,7 3 10-16,6-2-75 16,2 2-216-16,8-1-394 0</inkml:trace>
  <inkml:trace contextRef="#ctx0" brushRef="#br0" timeOffset="-146468.99">1038 13654 403 0,'0'0'107'0,"0"0"-10"0,0 0 12 16,118 37 26-16,-72-21-46 15,3 3-4-15,5 5 28 16,2 6-26-16,4 10-6 16,0 8-21-16,4 17-4 15,0 20 11-15,-4 20-26 16,-11 8-9-16,-18 1-2 16,-17-10-24-16,-13-10 17 15,-1 1 11-15,-6-1-9 16,-13-4 26-16,-1-5-13 15,1-15-6-15,5-18 35 16,1-15-16-16,1-8-17 16,-4 3-2-16,4-5-18 0,-4 1 17 15,-1-11-16-15,5-5-6 16,0-2 10-16,3-4-18 16,-1-2-2-16,1-2 0 15,6 0-37-15,-2 1-22 16,4 8-101-16,-1-2-197 15,-1 4-571-15</inkml:trace>
  <inkml:trace contextRef="#ctx0" brushRef="#br0" timeOffset="-144358.47">7868 6012 1185 0,'0'0'296'16,"0"0"-210"-16,0 0-25 16,0 0-4-16,0 0 17 15,0 0-12-15,0 0-39 16,14 2 30-16,6 1-3 16,10 2 5-16,13 2 1 15,5 3 1-15,10-1-21 16,2 0-14-16,1-1-21 15,0-3 14-15,-4-3-15 16,-4-2 1-16,-8 0 6 0,-3 0-6 16,-8 0-2-16,-4 0 1 15,-5-2-13-15,-5-5 11 16,-2 1-19-16,-8 2-14 16,-2-4-8-16,-6-1-81 15,-2-2-96-15,-5 2-262 16,-6 0-476-16</inkml:trace>
  <inkml:trace contextRef="#ctx0" brushRef="#br0" timeOffset="-142698.39">7860 5796 1020 0,'0'0'344'16,"0"0"-236"-16,0 0-84 16,0 0 8-16,0 0 15 15,0 0 12-15,0 0 48 16,-1 95-47-16,10-35-13 15,4 25 1-15,-4-5-20 16,2-10 8-16,-3-12-24 16,-3-20-12-16,-1-3 19 15,-1-5-18-15,0-13 9 16,-3-11 1-16,0-6-11 0,0 0 59 16,0-15 4-1,-1-12-50-15,-7-9 2 0,-2-10-15 16,-2-12 7-16,0-3 2 15,-4-6-7-15,1 2-2 16,-2-1 0-16,2 8 0 16,-1 9 5-16,2 9-3 15,4 11 4-15,3 11 7 16,4 9 0-16,0 7 21 16,3 2-34-16,-2 3-1 15,-1 16 0-15,0 7 1 16,-4 7 0-16,-2 3 6 15,0-3-6-15,-4 0 0 16,-1-4 0-16,1-1-2 16,-2-2 0-16,-3-4 2 0,1-1 0 15,0-6 0 1,-3-1-3-16,2-4 0 0,-1-3-6 16,4-2 8-16,0 0 0 15,3-2 1-15,3 0 0 16,0-2 4-16,5 2-3 15,1-3-1-15,1 2 0 16,2-2-1-16,0 0 1 16,0 2 0-16,0-2 0 15,0 3-1-15,3 2-5 16,12 5 6-16,12 4 7 16,6 5-1-16,7 3 24 15,5 4-16-15,6 1-3 16,1 3 15-16,-4-1-12 0,-2-3 8 15,-6-2-7-15,-7-5-14 16,-3-4 26-16,-11-3-27 16,-5-4 1-16,-7-4 2 15,-4-1 3-15,-3-3 0 16,0 1 6-16,0-1 12 16,0 0 19-16,-5 0-34 15,-8 0-2-15,-1 0-7 16,-3 0 6-16,-7-3-5 15,1-3-1-15,-5-3 0 16,-5-3-7-16,-4 0 4 16,-2-2 3-16,-3-3-8 0,1 0-12 15,2 0 19-15,8 2 1 16,1 0 0-16,6 1-5 16,3 2 5-16,3 0 0 15,2 2 0-15,2-1-2 16,4 3 2-16,-2 0 0 15,6 2 0-15,3 3 1 16,0 0 0-16,3 3-1 16,0-2 0-16,0 2-9 15,0 0 1-15,0-3 8 16,0 1-13-16,0-2 11 16,3-4-7-16,11-4 8 15,3-4 1-15,4-4-1 16,3-7 0-16,3-7 1 0,3-7 0 15,0-2 3-15,1-4-2 16,-1 1-1-16,0-3 0 16,-5 6 0-16,0 2-1 15,-6 7 1-15,-3 9 0 16,-6 9 1-16,-3 6 0 16,-4 6-2-16,-3 4-4 15,0 0 5-15,0 0 1 16,0 0-1-16,0 0 0 15,0 0-1-15,0 0-4 16,0 8 4-16,0 1 1 16,0 4-5-16,0 3 5 15,0 6 0-15,0 8 0 0,8 11-1 16,4 21 1-16,10 27 0 16,8 22 0-16,0-4-1 15,-5-23 1-15,-6-28 0 16,-8-23 1-16,3 3 13 15,0-5-14-15,-3 0-1 16,-1-9 1-16,-2-10 0 16,-5-4 4-16,-2-4-3 15,1-4 7-15,-2 0 15 16,0 0-4-16,0 0 20 16,0 0-14-16,0 0-16 15,0 0 12-15,0 0-13 0,0 0-7 16,0 0-2-16,0 0-3 15,-2 12-74-15,-5-3-104 16,-8 5-363-16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6-11T13:39:44.860"/>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
  </inkml:definitions>
  <inkml:trace contextRef="#ctx0" brushRef="#br0">993 13951 804 0,'0'0'138'16,"0"0"-65"-16,0 0 26 16,0 0 19-16,0 0 17 15,0 0-16-15,-2 0-26 16,1 0-27-16,-1-1-23 0,-2-8-11 15,1-1-7 1,2-4-9-16,-2-6-7 0,1-2-8 16,2-4 2-16,0-4-2 15,0-1 0-15,0-2 1 16,0 2-1-16,0 3 0 16,3 4-1-16,-1 3-2 15,-1 5-9-15,1 7 10 16,-2 3 0-16,0 3 0 15,0 3-1-15,0 0-4 16,0 0-15-16,0 0-23 16,0 0-19-16,1 9 56 15,3 3 7-15,2 7 17 0,2 6-15 16,6 4 4 0,2 8-5-16,0 4 5 0,2 3-6 15,-2 1 2-15,-2-1-1 16,2-4 0-16,-7-2 6 15,-3-5-5-15,-3-2-1 16,-1-5 5-16,-2-6-5 16,0-3 0-16,0-5 5 15,0-4 3-15,-5-1-3 16,-2-5 4-16,1 1-3 16,-6-3-5-16,3 0 10 15,-2 0-12-15,-2 0 0 16,-2 0 3-16,2 0-1 15,4 0 21-15,1-3-14 16,2 1 2-16,-1 2-9 0,7 0-1 16,0 0 10-16,0 0-11 15,0 0 0-15,5 0-13 16,15 0 4-16,7 0 9 16,6 0-1-16,6 0 1 15,-1 2 1-15,-5-1 0 16,-3 1 0-16,-3-1-1 15,-9 2 0-15,3-1-1 16,-6-1-51-16,1-1-142 16,-5 0-138-16,-3 0-239 0</inkml:trace>
  <inkml:trace contextRef="#ctx0" brushRef="#br0" timeOffset="824.87">853 13295 546 0,'0'0'288'15,"0"0"-206"-15,0 0-14 0,0 0 30 16,-96-15-53 0,79 15-10-16,0 7-8 0,4 8-14 15,-2 7-5-15,0 6-7 16,1 7 1-16,-2 6-1 16,1 4 1-16,0 4-2 15,2 4 13-15,-1 3 24 16,1 2 0-16,5 3 17 15,1-3-5-15,1 2-10 16,5-2 2-16,1-3-5 16,0-3 1-16,10-1-14 15,8-3 0-15,9 2-14 16,4-3 7-16,5-4-16 16,7 1 0-16,-1-3 0 15,4-7 14-15,5 0 17 0,1-8-17 16,8-2 2-16,1-6-8 15,0-4-8-15,6-5 0 16,-4-8-1-16,4-1 0 16,-8 0 1-16,-3-15-1 15,-4-4 1-15,-6-7 0 16,-6-4 2-16,-5-6-2 16,-7-1 9-16,-6-4-8 15,-5-4 9-15,-2-2-9 16,-8-4 0-16,-2-1-1 15,-5-7 3-15,0 0 3 16,-6-15-5-16,-12 4 7 0,1 0-7 16,-8 0 1-16,0 11 4 15,-5-6-6-15,-6 7 8 16,0 5-1-16,-3 7 6 16,-4 5-1-16,1 9-1 15,-4 6-3-15,1 6-1 16,-1 8 9-16,3 5-16 15,-3 5 0-15,4 2 13 16,3 0-7-16,-1 12-1 16,0 7-5-16,-1 5-19 15,0 7-28-15,3 4-14 16,4 2-16-16,7 4-18 16,5 2 2-16,10 7 15 15,9 16-36-15,3 28-94 16,9-12-104-16,7-6-189 0</inkml:trace>
  <inkml:trace contextRef="#ctx0" brushRef="#br0" timeOffset="2921.77">3144 13876 434 0,'0'0'127'0,"0"0"-85"16,0 0-13-16,0 0 71 15,0 0 15-15,0 0-9 16,0 0-24-16,0-49-21 15,3 44-25-15,-2 2 4 16,2 1 8-16,-1 1-4 16,-1 0-20-16,2 1-9 15,2 0 4-15,1 0 4 16,7 0 20-16,4 0-18 16,2 0-6-16,2 10-13 0,-2 2 5 15,-1 5-10 1,3 4 5-16,-6 6-3 0,-3 5-2 15,-2 4-1-15,-5 0 10 16,-2 0-9-16,-3-5-1 16,0-8 13-16,0-2-6 15,0-8 2-15,0-4-9 16,0-5 0-16,0-2 0 16,0-2 15-16,0 0-14 15,0 0 12-15,0-11 0 16,0-6-13-16,0-4 0 15,0-6 0-15,-3-3 0 16,3-5-2-16,0-2-15 16,0-4-17-16,1 1-6 0,7 1 8 15,2 4-3-15,4 5 10 16,-2 7 2-16,1 10 12 16,-1 7 5-16,3 6-10 15,1 6 0-15,2 16 15 16,6 9 1-16,-3 9 15 15,0 4 16-15,-2 3 11 16,-4-2-7-16,-2-6 2 16,-4-6-21-16,-1-4 3 15,-5-7-9-15,3-3-10 16,-2-6-7-16,-1-9-72 16,0-1-206-16,-3-3-436 0</inkml:trace>
  <inkml:trace contextRef="#ctx0" brushRef="#br0" timeOffset="3171.96">3821 13810 796 0,'0'0'114'0,"0"0"-79"16,0 0 13-16,88 20 59 16,-55-18-35-16,0-2-29 0,-2 0-25 15,2 0-7-15,-3-2-11 16,-5-1-5-16,-7 1-123 16,-6 2-436-16</inkml:trace>
  <inkml:trace contextRef="#ctx0" brushRef="#br0" timeOffset="3380.81">3967 13971 897 0,'0'0'142'0,"0"0"-99"0,0 0-12 15,81 6-2-15,-48-6-3 16,1-2-9-16,11-15-16 16,-8 5-1-16,-7-3-354 0</inkml:trace>
  <inkml:trace contextRef="#ctx0" brushRef="#br0" timeOffset="3970.87">4436 13713 1305 0,'0'0'52'0,"0"0"-52"16,0 0-14-16,0 0 14 16,3-90 13-16,8 63 9 15,3 2-3-15,5 2-9 16,-1 6-2-16,5 8 20 16,-1 4-3-16,3 5-17 15,1 5 10-15,1 14-17 16,-2 8 14-16,2 10-9 0,-5 11 2 15,-7 5 5 1,-5 6 2-16,-5 1-8 0,-5 1-7 16,0-3 0-16,-10-5-46 15,-7-7 46-15,1-10 10 16,-2-7-10-16,-3-10 13 16,2-7-12-16,-1-9-1 15,-1-3-4-15,-1-2-37 16,4-13-20-16,-1-5-33 15,5-2-9-15,5-2 28 16,5 5 49-16,4 4 17 16,0 5 9-16,6 7 10 15,13 3 92-15,2 2-14 16,6 12 14-16,4 4 25 16,0 0-1-16,2-1-26 0,-3-2-34 15,1-4-19-15,-4-5-22 16,0-4-24-16,4-4-1 15,-8-11-85-15,-2-6-314 0</inkml:trace>
  <inkml:trace contextRef="#ctx0" brushRef="#br0" timeOffset="4820.91">6070 14093 867 0,'0'0'188'15,"0"0"-147"-15,0 0-27 16,0 0 8-16,0 0 43 16,0 0 54-16,0 0 32 15,102-61-38-15,-75 26-56 16,-2-11-6-16,-6-5-18 15,-8-17-11-15,-5 2-13 16,-6 1 0-16,0-2-8 16,-14 12-1-16,-5-2 0 15,-5 4 6-15,0 6-6 16,-1 8-1-16,-2 6-10 16,8 9 11-16,2 10-1 0,7 9-1 15,4 5-21-15,3 9-48 16,3 22 71-16,0 27 17 15,24 31-16-15,19 26-1 16,12 6 32-16,-1-21-16 16,-9-33-3-16,-14-30 9 15,-1-10-2-15,4-1-2 16,5-4-8-16,3-5-9 16,-5-13-1-16,-3-4-41 15,5-35-114-15,-11-2-198 16,-7-4-565-16</inkml:trace>
  <inkml:trace contextRef="#ctx0" brushRef="#br0" timeOffset="5031.75">6677 13541 1255 0,'0'0'200'15,"0"0"-149"-15,0 0-29 16,0 0-9-16,102 24-12 16,-64-23 17-16,-2-1-5 15,-1 0-12-15,4 2-1 16,-11-2-185-16,-9 3-351 0</inkml:trace>
  <inkml:trace contextRef="#ctx0" brushRef="#br0" timeOffset="5219.81">6779 13822 1275 0,'0'0'292'0,"0"0"-247"16,0 0-26-16,0 0-12 15,98 29-6-15,-62-29 9 16,9-1-10-16,16-19-2 15,-9 3-331-15,-8 0-685 0</inkml:trace>
  <inkml:trace contextRef="#ctx0" brushRef="#br0" timeOffset="5720.88">7456 13479 1495 0,'0'0'231'15,"0"0"-231"-15,0 0-19 16,0 0 5-16,0 0 14 16,0 0 1-16,0 0 15 15,12-90-10-15,19 64-5 0,2 4-1 16,3 5-9-16,4 7-6 15,2 10-8-15,-2 3 5 16,0 23 18-16,-5 6 6 16,-10 12 4-16,-4 7 7 15,-9 4 8-15,-11 5-3 16,-1 1-12-16,-10 0-8 16,-14-3 5-16,-3-6-6 15,-6-6 0-15,-1-12-1 16,-3-7 7-16,7-13 8 15,0-11-15-15,6-3-9 16,3-7-24-16,8-13 5 16,10-2-9-16,3-1 24 0,9 4 12 15,15 6 1 1,10 8 24-16,8 5 37 0,3 0-13 16,4 0-4-16,-2 5 4 15,-3 0-13-15,-4-1-21 16,-1-4-14-16,6 0-11 15,-9-10-157-15,-8-1-749 0</inkml:trace>
  <inkml:trace contextRef="#ctx0" brushRef="#br0" timeOffset="6683.57">9368 13726 542 0,'0'0'316'15,"0"0"-234"-15,0 0-60 16,0 0-14-16,0 0 10 0,6-80 38 15,5 60 9-15,5 1-1 16,2 2-3-16,3 6-9 16,4 5 10-16,2 6 12 15,3 7-19-15,1 22-23 16,-1 10-8-16,-6 12-4 16,-3 5-6-16,-8 1-3 15,-10-3-10-15,-3-4 15 16,0-11 0-16,0-10-4 15,-7-9-1-15,1-12 7 16,-2-8 17-16,2-6-35 16,-1-20-15-16,0-11-24 15,2-12 8-15,5-6-30 16,0-4-32-16,0 5 2 16,16 7 56-16,4 14 22 0,4 13 13 15,4 14 22-15,3 6 40 16,5 23 28-16,-1 16-30 15,0 6 1-15,-5 4-20 16,-9 0-8-16,-2-6 12 16,-7-11-4-16,-3-8-16 15,-6-12-15-15,-3-10-8 16,0-2-2-16,0-16-22 16,0-17-12-16,0-9-27 15,0-9-13-15,0 1-9 16,0 1 6-16,0 11 52 15,14 12 15-15,2 11 10 16,5 15 6-16,4 0 81 0,5 25 18 16,1 7-36-1,1 6-13-15,-4 6-4 0,-1 2 5 16,-5 1-24-16,-4-2-17 16,3 6-16-16,-5-13-117 15,-5-8-583-15</inkml:trace>
  <inkml:trace contextRef="#ctx0" brushRef="#br0" timeOffset="7073.3">10515 14109 886 0,'0'0'140'0,"0"0"-78"16,0 0 25-16,0 0-3 16,62-108-26-16,-51 62-2 15,-2-1-30-15,-4-2-7 16,-5 2-17-16,0 6 11 16,-2 7-7-16,-10 8-5 15,-1 11 87-15,-2 8 45 16,0 7-17-16,2 0-64 15,-2 21-28-15,10 12-12 0,4 12 0 16,1 19 4 0,21 18 32-16,10-4 15 0,3-11-12 15,5-12-29-15,1-23-10 16,4 0-11-16,6-8-1 16,-2-14-9-16,-2-10-62 15,2-20-93-15,-11-10-84 16,-14-6-335-16</inkml:trace>
  <inkml:trace contextRef="#ctx0" brushRef="#br0" timeOffset="7284.96">11052 13607 1386 0,'0'0'227'0,"0"0"-163"16,0 0-43-16,112 46-14 16,-73-41-6-16,-3-3 6 15,0-2-7-15,-1 0-53 16,-9 0-83-16,-10 0-417 0</inkml:trace>
  <inkml:trace contextRef="#ctx0" brushRef="#br0" timeOffset="7464.82">11136 13871 1525 0,'0'0'318'16,"0"0"-261"-16,0 0-40 16,0 0-15-16,104 12-1 15,-59-12 5-15,1 0-6 16,15-11-62-16,-12-2-228 15,-10 1-595-15</inkml:trace>
  <inkml:trace contextRef="#ctx0" brushRef="#br0" timeOffset="7943.84">11656 13459 1001 0,'0'0'404'0,"0"0"-395"16,0 0-9-16,0 0-55 16,-3-70 55-16,24 47 19 15,6 0 39-15,7 2-26 16,5 4-16-16,3 9-14 15,4 8 11-15,-1 0 32 16,-2 17-12-16,-6 13 36 0,-7 15-34 16,-9 18 14-1,-15 22-23-15,-8 26-17 0,-24 6-3 16,-10-8 3-16,0-28-8 16,11-28 5-16,5-21-6 15,4-10 9-15,0-5 0 16,-1-5 8-16,5-10 14 15,8-4-18-15,4-22-3 16,7-7-10-16,23-1 0 16,15 5 1-16,10 8 6 15,12 11 9-15,2 8 8 16,-1 5-11-16,-3 11-12 16,-6 4 8-16,-5 1-9 15,10 6-48-15,-13-7-238 16,-9 0-704-16</inkml:trace>
  <inkml:trace contextRef="#ctx0" brushRef="#br0" timeOffset="18831.12">4725 13291 1217 0,'0'0'156'16,"0"0"-108"-16,0 0-30 0,0 0 6 15,0 0 69 1,0 0 11-16,-21 0-12 0,21 0-16 15,0 0-31-15,0 0-22 16,9 0 30-16,18 0-52 16,31-1 14-16,57 1-9 15,59 0-6-15,38 10 9 16,24 2-8-16,0 4 5 16,-14 2 3-16,12 8-9 15,-3 6 1-15,8 6 0 16,4 8 0-16,6 5-1 15,11 7 1-15,7 7 1 16,9 3-1-16,3-2-1 16,2 1 1-16,-5-6 0 15,-13-8-1-15,-11-9-31 0,-19-8-16 16,-13-10 5-16,-20-9-2 16,-19-7-10-16,-26-2-18 15,-23-4-81-15,-25-1-10 16,-36-2-212-16,-26-1-294 0</inkml:trace>
  <inkml:trace contextRef="#ctx0" brushRef="#br0" timeOffset="19499.8">5071 14540 1179 0,'0'0'153'0,"0"0"-153"16,0 0-30-16,0 0 28 16,0 0 2-16,91-81 2 15,-49 58 11-15,10-5 3 16,30-8 3-16,36-12 11 16,46-14 18-16,33-5 10 15,14 4-16-15,7 7-30 16,-12 10-11-16,9 5 9 15,1 3-9-15,-1 3-1 0,7 2 0 16,6-1 0-16,-2-2 1 16,0-1 0-16,-5-2 5 15,-3 1-6-15,-5-1 1 16,-10 3-1-16,-9-3 1 16,-15 0-1-16,-19 1 0 15,-14-3 7-15,-19 7 8 16,-28 5-5-16,-27 8-8 15,-20 7-2-15,-11 0 0 16,5-2-42-16,15-7-57 16,-7 4-72-16,-18 5-382 0</inkml:trace>
  <inkml:trace contextRef="#ctx0" brushRef="#br0" timeOffset="23109.62">971 15519 823 0,'0'0'148'0,"0"0"-106"15,0 0 32-15,0 0 59 16,0 0-13-16,0 0-21 16,0 0 14-16,-14 0-11 15,14 0-5-15,0 0-27 16,-4-3-34-16,4 0-25 0,0-2-11 16,0-2-1-1,0-4-9-15,0-4 8 0,0-2 2 16,0-4 5-16,10 1-5 15,4 0 0-15,3 2-15 16,5 2 3-16,3 7-4 16,6 5-4-16,2 4-36 15,7 2 46-15,-1 18-6 16,-2 8 16-16,-4 9 0 16,-9 7 0-16,-9 8-1 15,-11 5-20-15,-4 5-37 16,-10 1-61-16,-11 0 63 15,-6-1 32-15,-4-8-5 16,-2-10 16-16,0-7 5 16,3-10 7-16,3-10-9 0,4-10 10 15,2-7-9 1,6-4-221-16,0-15-29 0,6-6 90 16,3-1 129-16,6-1 39 15,0 3 1-15,0 6 1 16,12 2 21-16,6 8 18 15,0 4 64-15,9 4-55 16,1 0 22-16,5 4 7 16,1 9-17-16,0 2 8 15,-1 1 7-15,4-2 18 16,-2-1-32-16,1-3-2 16,-2-1-15-16,0-3-24 15,0-2-9-15,-8-2-10 16,4-2 4-16,-5 0-6 15,-1 0-53-15,-5-12-84 0,-1-17-92 16,-6 6-96-16</inkml:trace>
  <inkml:trace contextRef="#ctx0" brushRef="#br0" timeOffset="23768.3">1005 15040 453 0,'0'0'501'0,"0"0"-441"15,-100 17-47-15,54-1-3 16,-2 6 48-16,5 6 46 16,1 7 2-16,3 8-62 15,-1 19-14-15,3 20-14 16,4 17-7-16,6-9-8 16,15-16 11-16,9-20 39 15,3-12-5-15,12 19-15 16,27 22 11-16,34 20-20 15,18-1 5-15,13-12-3 0,8-18-4 16,-6-23-1-16,3-13 6 16,-6-14-9-16,0-14 1 15,-8-8 35-15,-17-3-4 16,-13-12-22-16,-15-2-10 16,-6-7-7-16,4-7-9 15,6-13-2-15,4-21 2 16,-6-21 0-16,-13-17 13 15,-11-6 0-15,-17 5-11 16,-11 5-2-16,-8 8 6 16,-17-1 6-16,-9-3 3 15,-14 1-2-15,-10 2-12 16,-8 6 0-16,-10 9-1 16,-12 10 0-16,-6 17-19 0,-7 14 19 15,-4 20 1-15,-1 16-1 16,2 13 0-16,7 27-13 15,18 6 7-15,7 29 0 16,13 12-26-16,13 14-32 16,10 23-53-16,22 1-83 15,8-27-295-15,6-15-396 0</inkml:trace>
  <inkml:trace contextRef="#ctx0" brushRef="#br0" timeOffset="34447.25">3520 15513 143 0,'0'0'216'16,"0"0"-94"-16,0 0-26 16,0 0-6-16,0 0-14 15,0-2-24-15,0 2-4 16,0-2 1-16,0 0 13 15,0-1-14-15,0-1-19 16,0-2-29-16,0-1 19 16,0 0-6-16,1-3-6 15,4 4-7-15,-1 0 0 16,1-1 0-16,2 1-9 16,-1 5 8-16,-3-2 1 15,6-1 0-15,0 4 0 16,1 0-1-16,4 0 1 0,1 1 0 15,1 11 9 1,2 3-9-16,4 4 2 0,-2 6-1 16,2 3 0-16,-4 4 6 15,0 3-7-15,-2 4 2 16,-2 1-1-16,-4 1 0 16,1-3 0-16,-5-5 6 15,-2-4-7-15,-1-8 0 16,0-5 0-16,-3-8 2 15,3-3 12-15,-3-4 4 16,0-1-5-16,0 0-5 16,0 0 1-16,0 0 36 0,0-5 1 15,0-4-12 1,-6-4-5-16,-1-2-21 0,-1-5-2 16,-1 0-6-16,2-4 0 15,1-1-1-15,3-4-8 16,1 1 7-16,2 0-21 15,0-1 10-15,0 2-6 16,8 0 12-16,7 3 6 16,-2 2-9-16,2 5 9 15,5 4-12-15,-1 4-4 16,3 5 16-16,1 4 1 16,4 0 0-16,1 13 1 15,6 9 0-15,2 10 10 16,-5 7 8-16,-4 2 4 15,-3 8 5-15,-5-1 7 0,-7-1-15 16,-3-4-3-16,-6-6-1 16,0-11 6-16,-3-6-3 15,0-8-2-15,0-5-7 16,0-3-9-16,0-3-1 16,0 1-10-16,0-2-45 15,0 0-70-15,0 0-151 16,0 0-81-16</inkml:trace>
  <inkml:trace contextRef="#ctx0" brushRef="#br0" timeOffset="34778.71">4428 15654 667 0,'0'0'173'0,"0"0"-141"16,0 0-20-16,0 0 118 15,0 0-9-15,82 5-47 16,-55-5-30-16,3 0 15 15,4 0-29-15,-4 0-12 0,-3 0-4 16,3 0-8 0,-5 0 3-16,-3 0-9 0,-4 7-24 15,-1 11-110-15,-7-2-227 16,-4-1-432-16</inkml:trace>
  <inkml:trace contextRef="#ctx0" brushRef="#br0" timeOffset="35041.21">4544 15930 834 0,'0'0'182'0,"0"0"-153"0,0 0-14 15,0 0 102-15,0 0 29 16,80 7-68-16,-49-7-12 15,6 1 8-15,-1-1-26 16,-5 0-12-16,-4 0-7 16,-4 0-14-16,-4 0-14 15,-3 0 7-15,-4 0-8 16,0 0-14-16,0-1-167 16,-6-3-456-16</inkml:trace>
  <inkml:trace contextRef="#ctx0" brushRef="#br0" timeOffset="35872.87">5377 15562 925 0,'0'0'166'16,"0"0"-166"-16,0 0-10 15,0 0 10-15,0 0 48 16,0 0-5-16,44-87-21 15,-24 70 1-15,7 3 3 0,1 2 15 16,2 5-18 0,-2 6-3-16,-1 1-4 0,-3 1 0 15,-6 15 15-15,-5 6 15 16,-5 6 38-16,-8 9-12 16,0 4-42-16,-6 3-18 15,-15-1-3-15,-1-4-2 16,-5-5-7-16,3-8 18 15,1-8-6-15,4-8-5 16,4-7 8-16,3-3-15 16,6-9-80-16,5-12-30 15,1-6 14-15,3-7 47 16,16-2 2-16,6 5 33 16,7 4-4-16,5 9 17 15,5 6 1-15,4 8 1 0,-1 4 19 16,1 6 13-16,-1 14 59 15,-8 7-12-15,-6 3 4 16,-11 6-13-16,-5 2-22 16,-11 3 10-16,-4-1-9 15,-9 2-16-15,-13-3-6 16,-8-5-1-16,-6-3 13 16,-4-10-12-16,1-5-8 15,2-6 2-15,4-8-1 16,8-2-20-16,7 0-1 15,7 0-13-15,7 0-45 16,4-7-55-16,4-3-64 16,14 0-73-16,0 3-457 0</inkml:trace>
  <inkml:trace contextRef="#ctx0" brushRef="#br0" timeOffset="37323.15">6862 15914 803 0,'0'0'167'16,"0"0"-116"-16,0 0 11 15,0 0 108-15,93-48-59 16,-62 18-31-16,4-9-31 0,-1-3-15 16,3-5 2-16,-4-2-17 15,-2-2-6-15,-4 2-4 16,-6 1-3-16,-5 2-6 15,-8 1-8-15,-7 3-25 16,-1-2-28-16,-6 1 0 16,-13 3-20-16,-5 1 36 15,-6 2 37-15,3 6 7 16,-1 7 1-16,4 5 6 16,2 8 20-16,8 5 11 15,1 5-17-15,4 1-11 16,0 3 7-16,9 15-16 15,0 13 0-15,3 27 0 0,30 29 10 16,19 33 3 0,6 3 19-16,-2-20-6 0,-13-34-1 15,-18-35-14-15,-5-17 31 16,3-1 22-16,4-3-21 16,3-4-27-16,-2-7-16 15,5-2-77-15,-6-13-73 16,-9-2-416-16</inkml:trace>
  <inkml:trace contextRef="#ctx0" brushRef="#br0" timeOffset="37579.75">7644 15451 1279 0,'0'0'385'0,"0"0"-286"16,0 0-92-16,0 0 3 16,0 0 11-16,109 13 2 15,-69-13 5-15,2 0-5 16,1 0-4-16,-1 0-10 16,-3 0-9-16,-8 0-1 15,-6 0-30-15,-10 3-115 16,-10 8-198-16,-5 3-336 0</inkml:trace>
  <inkml:trace contextRef="#ctx0" brushRef="#br0" timeOffset="37758.99">7816 15646 658 0,'0'0'606'16,"0"0"-453"-16,0 0-61 16,0 0-46-16,0 0-24 15,0 0 52-15,0 0 52 16,43 25-40-16,-12-22-49 15,5 1-21-15,1-4-9 16,3 0-7-16,-4 0-20 16,11-7-146-16,-12-6-207 15,-2-2-621-15</inkml:trace>
  <inkml:trace contextRef="#ctx0" brushRef="#br0" timeOffset="38179.67">8479 15226 1288 0,'0'0'189'0,"0"0"-169"16,0 0-20-16,-29 104 10 15,29-62 32-15,0 5 53 16,22 2-25-16,12 2-38 15,11-4-19-15,6-5-13 16,5-10-10-16,1-10-5 16,3-11-49-16,-2-11 46 15,-5 0 17-15,-6-19 0 0,-6-12-12 16,-9-10 13 0,-10-8 22-16,-7-7 3 0,-10-2 10 15,-5 0 15-15,-5 2 12 16,-19 8 4-16,-9 3-11 15,-10 8-14-15,-9 10-5 16,-6 11 15-16,-5 10-14 16,-1 6-22-16,1 19-15 15,7 13-8-15,5 11-10 16,12 3-5-16,12 6-58 16,18 13-125-16,9-14-135 15,0-8-658-15</inkml:trace>
  <inkml:trace contextRef="#ctx0" brushRef="#br0" timeOffset="39010.93">9541 15468 527 0,'0'0'645'0,"0"0"-557"16,0 0-63-16,0 0-24 15,0 0-1-15,0 0 8 16,37-74 12-16,-23 66-3 16,5 2 5-16,1 5 3 15,2 1 17-15,3 8 23 16,2 13-26-16,-2 7-17 15,0 6-4-15,-6 8-4 0,-4 3 5 16,-5 5-6-16,-5-3 3 16,-5-1-6-16,0-11-4 15,0-8 6-15,0-9 11 16,-2-10 17-16,-1-5 31 16,-1-3-18-16,1-9-34 15,-3-17-19-15,0-11-6 16,3-11 5-16,1-5-31 15,2-3-11-15,0 2 10 16,2 7 21-16,10 11 12 16,6 11-1-16,1 13-14 15,9 12 15-15,5 12 0 16,9 22 38-16,6 15-3 0,1 8 10 16,0 2-30-16,-5-4-15 15,-10-7 8-15,-7-12-8 16,-11-8 0-16,-2-12 4 15,-10-10-3-15,0-6-1 16,-4 0 1-16,0-15 21 16,-1-17-7-16,-8-8-14 15,0-9-1-15,3-4-10 16,6 4-3-16,0 8-3 16,0 9 6-16,6 10 3 15,9 11-7-15,1 11 1 16,4 0 13-16,-1 19 35 0,2 8 4 15,0 3-24-15,-2 6-6 16,1 2-8-16,-5 0-1 16,4 18-19-16,0-8-149 15,-7-7-645-15</inkml:trace>
  <inkml:trace contextRef="#ctx0" brushRef="#br0" timeOffset="39402.57">10775 15990 1350 0,'0'0'247'16,"0"0"-205"-16,0 0-27 16,0 0-9-16,56-99 10 0,-45 60 27 15,2-5 13-15,-4-3 7 16,-1-5-25-16,-5 2-21 15,-3-2-6-15,0 4-10 16,-2 7 5-16,-10 7 3 16,-7 14 0-16,2 10 26 15,-2 9 30-15,0 1-35 16,2 17-23-16,4 15 5 16,4 9-11-16,9 10 0 15,0 7 0-15,11 5-1 16,12-3 8-16,7-2-7 15,3-10-1-15,7-4-1 16,0-13 1-16,-1-8-15 0,3-9-25 16,-3-9 4-16,-2-5-42 15,8-15-93-15,-11-7-82 16,-10-1-335-16</inkml:trace>
  <inkml:trace contextRef="#ctx0" brushRef="#br0" timeOffset="39974.01">11242 15559 1347 0,'0'0'302'0,"0"0"-225"16,0 0-46-16,86 0 20 16,-38 8-9-16,4 1-12 15,2-2-24-15,-2 0 5 0,-7-3-5 16,-2-2-6-16,-7 5-48 15,-12-2-185-15,-12-1-497 0</inkml:trace>
  <inkml:trace contextRef="#ctx0" brushRef="#br0" timeOffset="40147.81">11451 15741 1669 0,'0'0'262'0,"0"0"-188"16,0 0-60-16,107 14-14 16,-64-14-12-16,3 0-23 0,17-10-14 15,-14-6-77 1,-6-1-493-16</inkml:trace>
  <inkml:trace contextRef="#ctx0" brushRef="#br0" timeOffset="40500.81">12031 15322 1521 0,'0'0'204'0,"0"0"-204"16,7 119-154-16,7-59 75 0,8 5 69 15,8-5 10 1,4-5 2-16,8-11-1 0,2-13-1 15,0-12-36-15,-1-14-58 16,-1-5 66-16,-2-15 28 16,0-15 61-16,-7-7-6 15,-9-7-33-15,-9-6 11 16,-9-4 95-16,-6 2-40 16,-21-2-50-16,-27 1-9 15,-29 3 50-15,-2 14 16 16,4 14-29-16,8 21-27 15,21 5-23-15,-3 25-16 16,1 11-39-16,12 34-72 16,14-11-208-16,13-5-599 0</inkml:trace>
  <inkml:trace contextRef="#ctx0" brushRef="#br0" timeOffset="40919.08">13164 15323 605 0,'0'0'261'16,"0"0"-117"-16,0 0 29 16,0 0 35-16,0 0 6 15,44 82-67-15,-28-43-53 16,-3 0-15-16,4-11 3 15,-2-13-3-15,1-15-13 16,8-22 46-16,15-55-4 16,16-47-8-16,12-29-51 15,8-14-25-15,4 8-24 0,1 11-1 16,-1 1-61 0,-21 38-168-16,-14 19-1033 0</inkml:trace>
  <inkml:trace contextRef="#ctx0" brushRef="#br0" timeOffset="59939.03">13555 12646 316 0,'0'0'228'16,"0"0"-88"-16,0 0-73 16,0 0-12-16,0 0 3 15,0 0-6-15,0 0 10 16,4 0 10-16,4 0-25 16,1 0 12-16,1 0-30 15,4 0-19-15,2 3 0 16,4 2-1-16,5-2-8 15,6 2 11-15,4 1 11 16,5-1-8-16,-1 1-5 16,-2 0-9-16,-1 1 8 15,-3 1-8-15,-5 1 0 16,-4 1 5-16,-5 3-5 0,-4 3 2 16,-6 1 3-16,-3 0 5 15,-6 2-2-15,0 2 8 16,-6 4-1-16,-7-1 8 15,-5 3-1-15,-2 2-9 16,-1 2 4-16,-1 1-7 16,1 1 2-16,3-1-2 15,2 2-3-15,1-5-6 16,4 0 3-16,7-5-5 16,1-2-3-16,3-7 3 15,0 2 0-15,10-5-5 16,6 2 5-16,4-2 5 15,4 0-4-15,1 3 0 16,5 0 0-16,0 1 6 16,0 2-7-16,-3 1 1 0,-2 3 0 15,-1 0 0-15,-5 1-1 16,-4-1-1-16,-5 4 0 16,-5-1 1-16,-5 3 0 15,0 4 0-15,-7 0 0 16,-8 2 2-16,-3 2 17 15,-2 1-11-15,-2 1-7 16,0 3 1-16,-2-4-1 16,5 2 0-16,1-2 11 15,4-2-3-15,4-4-8 16,9-4 9-16,1-1-9 16,0-4-1-16,13-1 1 15,5 1-1-15,6-4 2 16,2 1-2-16,4 1 1 15,0 0 0-15,0 1 7 0,-2 3-7 16,-4 2 0-16,-3 1-1 16,-3 4-1-16,-6 3 1 15,-3 3 1-15,-6 4-1 16,-3 5 0-16,0 3 0 16,-6 2 1-16,-9 3-1 15,0 2 0-15,-4 2 1 16,-1 3-1-16,2-1 0 15,2 0 0-15,4-3 0 16,3-5 1-16,5-3-1 0,4-6 1 16,0-5 0-16,5-2 0 15,10-4 0-15,6-1-1 16,3-3 0-16,0 0 2 16,4 0-2-16,1 0 6 15,-1-1-5-15,0 2-1 16,1 4 1-16,-4 0-1 15,3 9 1-15,-6 3-1 16,-3 4 0-16,-5 6 0 16,-5 3-1-16,-5 4 0 15,-3 13 1-15,-1 17-1 16,0 16-1-16,0 6 2 16,0-2-1-16,-6-7 1 0,-2-11 0 15,-2-2 1-15,4-4-1 16,2-4 1-16,1 1 27 15,1-5 0-15,2 5 2 16,-1-6 5-16,-1-9-4 16,-1-14-3-16,-1-12 5 15,1-4-14-15,0 4-11 16,-2 3-6-16,2 3-2 16,0-7-27-16,-3 11-153 15,3-11-184-15,-2-12-394 0</inkml:trace>
  <inkml:trace contextRef="#ctx0" brushRef="#br0" timeOffset="61499.03">14651 12591 453 0,'0'0'144'0,"0"0"-92"15,0 0 19-15,0 0 50 16,0 0-14-16,0 0-51 0,0 0-31 15,0-15 4-15,0 9 30 16,2 0-1-16,1-1-9 16,0 0-10-16,1 0-13 15,2 1 8-15,0-1 2 16,3 0-16-16,-1 2-5 16,2-1-7-16,3 2 0 15,0-3 2-15,1 3-4 16,0-1-4-16,-1 4 0 15,2 1 5-15,1 0 0 16,1 4-6-16,-1 13 0 16,1 6 20-16,-2 6 3 15,-5 7-6-15,-1 4-7 16,0 4-9-16,-5 1 7 16,1-2-9-16,-2-1 9 0,0-6-8 15,0-10 0-15,0-6 0 16,-1-8 5-16,-1-4 6 15,-1-6-4-15,0-2 8 16,0 0 11-16,0 0 13 16,0-5-10-16,0-12-16 15,0-5-13-15,-9-8 6 16,3-6-6-16,0-3-1 16,-1-4 0-16,4-3-1 15,1 0-16-15,2 3-8 16,0 5 6-16,7 6 9 15,5 9 8-15,2 7-4 16,4 9 6-16,-1 7-10 0,5 0 10 16,3 12 0-16,5 15 0 15,1 9 7-15,0 7 10 16,-1 6 1-16,-3 2-5 16,-5-3 4-16,-5-6-2 15,-5-7 2-15,-5-6 8 16,-2-9 7-16,-2-7-7 15,-3-5-10-15,1-5-15 16,-1-3 0-16,3-20-93 16,0-6-231-16,0-3-690 0</inkml:trace>
  <inkml:trace contextRef="#ctx0" brushRef="#br0" timeOffset="61765.47">15374 12553 935 0,'0'0'274'16,"0"0"-198"-16,0 0-47 16,0 0 9-16,0 0 87 15,0 0-39-15,104-3-30 16,-75 1-16-16,3 2-7 15,-4 0-14-15,-1 0-10 0,-4 0-8 16,-4 0-1 0,-3 0-32-16,-7 0-108 0,-4 0-170 15,-5 6-372-15</inkml:trace>
  <inkml:trace contextRef="#ctx0" brushRef="#br0" timeOffset="61966.58">15448 12762 1018 0,'0'0'294'0,"0"0"-213"15,0 0-58-15,0 0 27 16,0 0 57-16,0 0-2 16,0 0-38-16,101 10-38 15,-68-13-15-15,-3-4-2 0,0-2-12 16,4-3-71-16,-5 0-248 15,-6 1-587-15</inkml:trace>
  <inkml:trace contextRef="#ctx0" brushRef="#br0" timeOffset="62717.71">16006 12405 889 0,'0'0'194'16,"0"0"-139"-16,0 0-38 15,0 0 6-15,0 0 64 16,0 0 9-16,77-83-40 16,-48 71-21-16,2-2-12 15,0 7-7-15,2 3 11 16,-2 4-6-16,-1 0 1 16,-3 11 6-16,-5 8-8 0,-5 5 9 15,-6 3 9 1,-7 7 9-16,-4-1-21 0,0 2-13 15,-17 1-11-15,-2-4 5 16,-2-4-5-16,-1-4-2 16,-1-7-4-16,5-4 4 15,2-8 1-15,2-5-1 16,4 0-11-16,6-2-25 16,1-14-24-16,3-2-14 15,0-5 17-15,4-1 21 16,12 0 2-16,4 2 7 15,5 3 21-15,5 5 5 16,2 6-1-16,2 6 2 16,4 2 11-16,0 4 5 15,-2 13 8-15,0 6 27 0,-5 3 34 16,-3 4-17-16,-4 0-14 16,-8 1 18-16,-8-1-34 15,-8-1-18-15,0 1-4 16,-18-2-3-16,-12-2-12 15,-7-1 5-15,-7-5 3 16,-6-6-6-16,-1-6 10 16,3-3 5-16,4-5 30 15,8 0 15-15,8 0-1 16,8 0-15-16,10 0-12 16,4 0-24-16,6 0-11 15,0 0-1-15,0 0-14 16,3 1-30-16,10 15-98 0,1-3-228 15,-4-1-941-15</inkml:trace>
  <inkml:trace contextRef="#ctx0" brushRef="#br0" timeOffset="79972.81">17802 12714 963 0,'0'0'300'0,"0"0"-274"15,0 0-10-15,0 0-16 16,0 0 81-16,0 0-11 16,40-29-28-16,-27 15-13 0,2-1 19 15,0-4 11 1,3-6 0-16,2-1-11 0,0-4-4 15,1-3-19-15,0-1-8 16,-1 0-8-16,-3-2-8 16,-3-3 0-16,-1 0 5 15,-2-2-6-15,-5-4 0 16,-2 0-9-16,-4 0-4 16,0 1 11-16,0 2-24 15,-9 4 3-15,-6 4-8 16,-1 3-13-16,-2 8-21 15,0 3 15-15,0 5 37 0,3 5 1 16,2 3-6 0,2 6 18-16,2 1 9 0,2 0-9 15,1 6-1-15,0 11 0 16,3 7-5-16,1 5 5 16,2 7 1-16,0 8 0 15,3 9 0-15,14 14 1 16,11 18 0-16,2-7 0 15,-1-6 5-15,-1-13 6 16,-3-17-2-16,5 0-1 16,4 0 17-16,4-16 19 15,0-9 15-15,0-10 43 16,-1-7-40-16,0 0-20 16,-1-6-12-16,-6-5-11 15,-6 2 7-15,-5-1-20 0,-5 7 0 16,-4 0-6-1,-6 3-1-15,-2 0-72 0,-2 0-452 0</inkml:trace>
  <inkml:trace contextRef="#ctx0" brushRef="#br0" timeOffset="81507">18778 12366 954 0,'0'0'331'16,"0"0"-205"-16,0 0-81 15,0 0-6-15,0 0 41 16,0 0 34-16,0 0-51 16,14 0-46-16,-2 0 2 15,6-3 0-15,1-1 3 16,2 0-4-16,3-1-10 16,1 1 1-16,-1-3 7 15,0 3-10-15,-6-2-4 16,0-1-1-16,-6 4 2 15,-3 0-2-15,-3 2-1 16,-3 1-26-16,-2 0-53 16,-1 5-147-16,0 8-170 0,-10 0-185 0</inkml:trace>
  <inkml:trace contextRef="#ctx0" brushRef="#br0" timeOffset="81865.52">18780 12554 970 0,'0'0'233'0,"0"0"-172"16,0 0-41-16,0 0 38 15,0 0 97-15,0 0-41 16,95 10-59-16,-62-7-11 16,0-2-6-16,0-1-2 15,-3 2 12-15,-3-2 4 16,-5 1-16-16,-5 1-14 16,-4 1-11-16,-4-3-1 15,-5 3-1-15,-1-2-8 16,-3-1 0-16,2 1 1 15,-2-1 5-15,0 0-7 16,0 0-35-16,0 0-261 0,0 0-884 16</inkml:trace>
  <inkml:trace contextRef="#ctx0" brushRef="#br0" timeOffset="83688.78">17918 13866 760 0,'0'0'241'16,"0"0"-96"-16,0 0-39 16,0 0-41-16,0 0-12 15,0 0 5-15,0 0-23 16,3 0-14-16,-1-2-5 16,-2 1-5-16,0-1 8 15,0 2 7-15,0 0-7 16,0 0-6-16,0 0-11 15,1 0 4-15,-1 0-5 16,0 0 6-16,0 0-6 0,0 0 0 16,0 0 5-1,0 0-5-15,0 0 0 0,0 0 0 16,0 0 2 0,0 0-2-16,0 0 0 0,0 0 0 15,0 0 1-15,0 0-2 16,0 0 1-16,0 0 0 15,0 0 1-15,0 0 8 16,0 0-3-16,0 0-5 16,0 0-1-16,0 0 1 15,0 0-1-15,0 0 0 16,0 0 0-16,0 0 0 16,0 0 0-16,0 0-1 15,0 0 1-15,0 0 0 16,0 0 0-16,0 0 0 0,0 0 0 15,0-3-1-15,4 1 1 16,-1-2 0-16,3 1 0 16,0-4-1-16,5 1 1 15,4-5 0-15,1-2-1 16,8-6 2-16,4-3-2 16,4-8 1-16,2-5-1 15,3-8 0-15,-1-3 0 16,-3-3 0-16,-5 3 1 15,-7-3 0-15,-3 4-1 16,-7 3-1-16,-6 3 1 16,-5 6-1-16,0 6 1 15,-11 3 0-15,-5 2 0 0,-1 3 0 16,-3 1 0 0,4 1 0-16,-2 1 0 0,6 2 0 15,1 3 0-15,3 0-11 16,2 6 5-16,3 3 6 15,0 0-16-15,1 2-10 16,1 0-3-16,-1 0 7 16,1 0 10-16,-3 8 5 15,0 9 7-15,0 8 0 16,1 6 2-16,1 9-1 16,2 7 0-16,0 9 0 15,0 7-1-15,5 1 1 16,10 1-1-16,1-3 0 15,8-6 0-15,6-6 1 16,3-10 15-16,3-4 19 0,0-7-10 16,-3-8 17-16,-1-5-7 15,-6-2-3-15,-3-4-13 16,-4-3-4-16,-2-2-15 16,-5-1 0-16,-3-4-27 15,-5 0-233-15,2 0-230 0</inkml:trace>
  <inkml:trace contextRef="#ctx0" brushRef="#br0" timeOffset="84232.85">18859 13416 980 0,'0'0'324'16,"0"0"-240"-16,0 0-63 16,0 0-7-16,0 0-13 15,0 0 30-15,90 0 5 16,-60 0 22-16,1-2-13 16,2-1-22-16,-3-2-12 15,-4 4-11-15,-3 0 0 0,-8-1 7 16,-2 2-7-16,-5 0 0 15,-8 0-97-15,0 6-190 16,0 2-440-16</inkml:trace>
  <inkml:trace contextRef="#ctx0" brushRef="#br0" timeOffset="84494.65">18877 13648 1020 0,'0'0'208'0,"0"0"-146"0,0 0-20 16,86 7 70-16,-51-7 9 15,-2 0-33-15,-2 0-38 16,-3 0-33-16,-4 0-8 15,-6 0-3-15,-3 0-6 16,-8 0-79-16,-3 0-173 16,-4 0-576-16</inkml:trace>
  <inkml:trace contextRef="#ctx0" brushRef="#br0" timeOffset="85401.65">18034 15029 439 0,'0'0'140'0,"0"0"-65"0,0 0 23 16,0 0 55-16,0 0-21 15,0 0-34-15,75-96-20 16,-62 60-5-16,1-6-25 16,-1-1-27-16,-2-3-10 15,-4-1-4-15,0-1-6 16,-4 2 0-16,-3 2 1 15,0 4 9-15,0 4-11 16,-7 3 1-16,-3 5 0 16,-1 4 0-16,-2 1 9 15,2 3-9-15,-1 2 1 16,-1 4-1-16,4 2 0 0,0 3 0 16,0 3 0-16,5 4 0 15,-1 2-1-15,1 0-10 16,-1 0 3-16,1 14-3 15,-2 3 2-15,3 7 8 16,0 5 0-16,1 5-1 16,2 5 1-16,0 5 0 15,0 4 1-15,8 5 0 16,7 1 5-16,4 3 5 16,2 0 11-16,6-4-15 15,3-5 9-15,3-9 3 16,-2-9 20-16,2-7 25 15,-2-8 22-15,-3-5-35 0,1-5-7 16,-1-3-32-16,-1-2-12 16,-2 0-26-16,-1-8-47 15,6-16-94-15,-6 3-213 16,-3-1-610-16</inkml:trace>
  <inkml:trace contextRef="#ctx0" brushRef="#br0" timeOffset="85719.09">18840 14579 1061 0,'0'0'213'16,"0"0"-154"-16,0 0-41 15,0 0-17-15,92-7 28 16,-56 0 4-16,4 0-8 16,2 0-5-16,-2 1-12 15,-2 2-7-15,-7 3-1 16,-6 1-13-16,-10 0-95 0,-6 0-264 15,-7 3-383-15</inkml:trace>
  <inkml:trace contextRef="#ctx0" brushRef="#br0" timeOffset="85988.43">18888 14827 1035 0,'0'0'234'0,"0"0"-163"16,0 0-41-16,120 6 46 0,-72-6 68 15,-3 1-67-15,1 2-51 16,-7 1-13-16,-6 4-13 15,-7 1-4-15,-2 15-83 16,-7-5-191-16,-7 3-543 0</inkml:trace>
  <inkml:trace contextRef="#ctx0" brushRef="#br0" timeOffset="93105.81">19635 12254 431 0,'0'0'134'0,"0"0"-56"15,0 0 6-15,0 0 10 16,0 0 5-16,0 0-15 16,-12 28-9-16,12-22-17 15,-1-1 6-15,1 2-6 16,0 3-9-16,-2 0-4 16,2 6-4-16,0 2 2 0,0 3-2 15,0 4 18-15,0 1-18 16,9 3-7-16,3 0-15 15,0 2-6-15,6-3-5 16,-1-3-2-16,1-2 0 16,3-5 9-16,3-1 9 15,0-3 7-15,1-3 4 16,4-3-1-16,-1-4 4 16,-1-3-22-16,1-1-9 15,-1 0 2-15,-2-2 4 16,-2-9-4-16,-1-6-3 15,-3-4 7-15,-3-4 9 16,-2-4-6-16,-2-4 3 0,-3-1-7 16,-1 0-11-1,-4-1 7-15,-1 1-7 0,-3 1 0 16,0 3 8-16,0 0-8 16,-4 0 0-16,-8 4 9 15,0 0-9-15,-6 2 11 16,-2 5-11-16,-3-1 0 15,-6 3-1-15,0 3 1 16,-3 3 5-16,-1 3-5 16,2 3-1-16,1 3 14 15,3 2 10-15,1 0-14 16,0 6-9-16,2 8-2 16,2 6 1-16,0 4 0 15,2 5-12-15,5 2 5 16,5 5-10-16,1 3-23 0,4 3-45 15,4 25-85-15,1-9-188 16,0-4-545-16</inkml:trace>
  <inkml:trace contextRef="#ctx0" brushRef="#br0" timeOffset="94102.66">19856 13609 812 0,'0'0'176'0,"0"0"-108"16,0 0-6-16,0 0 73 15,0 0 21-15,0 0-24 16,9-75-28-16,-2 55-17 16,-1-4-31-16,0-2-18 15,0-2-9-15,-3 0-12 16,3-1-5-16,-5-1-10 16,1 2 5-16,-2 2-6 15,0 5-1-15,0 4 0 16,0 4 9-16,0 5-9 15,0 2 6-15,0 2-5 16,0 3-1-16,0-1 7 16,0 2-6-16,0 0-1 15,0 0-1-15,0 0-7 16,0 0 0-16,0 0-2 0,0 9 0 16,0 6 10-16,0 4 0 15,0 5 8-15,1 3-6 16,5 6-2-16,2 3 1 15,1 3-1-15,1 2 1 16,-1 1-2-16,2-2 1 16,0-3-1-16,1-1 1 15,0-4-2-15,-3-6 2 16,-1-4 3-16,-2-2-2 16,-3-8-1-16,1-2 1 15,-4-5-1-15,0-1 1 16,0-1-1-16,0 1 0 15,-3-2 0-15,-7 2 9 0,-4-1-9 16,-4 0-1-16,-1 0 1 16,1-1 0-16,0 1 0 15,2 0 0-15,1 1 0 16,4 1 0-16,4 0 1 16,0-3 0-16,4-1-1 15,3 0 0-15,0-1-1 16,0 0-8-16,0 0-1 15,0 0 1-15,3 0 9 16,5 0 12-16,4 0 2 16,5 0-2-16,2 0-2 15,4 0 8-15,2 0 8 0,0 0-11 16,-4 0 1-16,0 0-7 16,-3 0-8-16,-5 3 5 15,-4-1-6-15,-3 1 0 16,-3-3-1-16,-1 2-56 15,-2 5-84-15,0-2-182 16,0 5-366-16</inkml:trace>
  <inkml:trace contextRef="#ctx0" brushRef="#br0" timeOffset="94787.12">19815 14457 409 0,'0'0'848'0,"0"0"-687"16,0 0-105-16,0 0-44 15,0 0-5-15,0 0 65 0,0 0 3 16,21-47-37-16,-6 35-17 16,0 0-11-16,6 1 0 15,0 0 10-15,2 2 4 16,0 1 9-16,2 5-17 15,1 3-1-15,-1 0-14 16,-1 10 8-16,-5 8 1 16,-1 6 21-16,-6 2-9 15,-3 6-9-15,-6 3-1 16,-3 2-6-16,-3 7-5 16,-15-1-1-16,-6 3 2 15,-5 3-2-15,-6 0-3 0,-1-6-6 16,-1 1 9-1,4-6 0-15,5-8 0 0,4-6 0 16,6-10-1 0,6-3 1-16,6-7-17 0,5-4 8 15,1 0-6-15,0-3 1 16,7-6 6-16,10-2 8 16,5-1 7-16,8 4 31 15,6 4 9-15,8 4 6 16,6 0 29-16,3 7-6 15,2 7-25-15,-4 0-20 16,-6 0-14-16,-8-2-9 16,-8-3-8-16,-10-3 0 15,-8-5-22-15,-10-1-49 16,-5-22-75-16,-16-8-207 0,-7-5-634 16</inkml:trace>
  <inkml:trace contextRef="#ctx0" brushRef="#br0" timeOffset="96392.84">17676 11904 591 0,'0'0'133'0,"0"0"-46"16,0 0 11-16,0 0 41 15,0 0-5-15,0 0-27 16,0 0-5-16,-67 0-34 15,58 5-32-15,-1 4-11 16,1 1-8-16,-2 5 2 16,1 6 13-16,0 5-1 15,-1 6-11-15,-1 7 15 16,3 4-13-16,-1 4-9 16,-2-1-11-16,1 1 3 15,-2-3-4-15,-2-3 5 16,0-4-4-16,-4-3-2 0,0-5-1 15,-1-5 1-15,1-5 0 16,-1-6 0-16,2-4 1 16,0-5 8-16,3-4-9 15,-1 0 1-15,1 0 10 16,-1-9-10-16,1-5 0 16,0 1-1-16,3 1 0 15,0 0-1-15,2 2-7 16,4-1-1-16,1 3 0 15,3 1-12-15,2 2 7 16,0 0 3-16,0-1-7 16,0 0 17-16,8 2 0 15,1 0 1-15,3 3-9 0,-2 1 3 16,4 0 6-16,4 4-6 16,1 12 6-16,2 7 0 15,1 7 7-15,2 10 9 16,-4 6-6-16,2 17-9 15,0 21 9-15,-2-6-9 16,-7-5 6-16,-2-8-6 16,-3-11-1-16,0 8 1 15,0 8 11-15,-1 1-12 16,-1 8 9-16,-2 8 20 16,1 13-9-16,1 2-5 15,-2-8-5-15,1-2-4 0,-3-13 3 16,-2 1-9-16,0-13 0 15,0-13 0-15,0-12 8 16,0-4-8-16,0 5 8 16,-2 4 13-16,0 3 7 15,1-3-5-15,1-2-8 16,0-3-8-16,0 0 3 16,0 3-10-16,9-2 1 15,-2 1-1-15,1-1 0 16,1 1 1-16,-1-1 4 15,0-3-5-15,0-2-1 16,-1-1 0-16,3-1 0 16,-1-2 1-16,0 3 0 15,3 0-1-15,-1 1 1 16,-1 2 0-16,2-2 1 0,0-1 0 16,0-1 0-16,1-3-1 15,0-6-6-15,1-4 6 16,-2-2 0-16,3-2 0 15,0-2-1-15,0 0 1 16,0-2 1-16,0-1-1 16,-2 1 0-16,2-1 1 15,-1-1 0-15,-1-1-1 16,0-1 1-16,1 0-1 16,2-2-1-16,2 1 0 15,0-3-9-15,3-2 9 16,-1 0 1-16,-1-1 7 15,-2 1-5-15,-3-2 5 0,-1 1-6 16,-4-1-1-16,0-1 1 16,-1 2-1-16,2 3-37 15,-4 0-219-15,2-1-617 0</inkml:trace>
  <inkml:trace contextRef="#ctx0" brushRef="#br0" timeOffset="98292.64">20567 12395 681 0,'0'0'225'0,"0"0"-143"16,0 0-50-16,0 0-2 0,0 0 49 15,0 0 23 1,0 0-42-16,7-6-27 0,-1 5 0 15,2-2 21-15,5 1 14 16,2 2 8-16,6 0-14 16,3 0-16-16,7 0-1 15,5 0-15-15,7 0-3 16,8 3 43-16,1 2-19 16,1-3-23-16,-1 0-16 15,-3 0-4-15,-3 1-6 16,-3-3 5-16,-5 0-6 15,-7 0 0-15,-4 0 1 16,-5 0-1-16,-7 0 1 16,-4 0-1-16,-3 0 0 15,-3 0-1-15,-4 0-14 0,1 0-74 16,-2-3-156-16,0 3-250 16,0-2-290-16</inkml:trace>
  <inkml:trace contextRef="#ctx0" brushRef="#br0" timeOffset="99015.71">21274 12252 658 0,'0'0'206'0,"0"0"-135"15,0 0-39-15,0 0 30 16,0 0 36-16,0 0 5 16,0 0-38-16,14 65-3 15,-8-34-9-15,2 4-7 16,0 3 24-16,-2-1-18 16,-2-3-26-16,-1-5-15 15,-3-3-4-15,0-9-6 16,0-5 5-16,0-2-4 15,0-8 9-15,0-2 5 16,0 0 13-16,0-5 9 16,-1-11-16-16,-4-4-22 15,-1-9 1-15,0 0 7 16,2-2-7-16,-3-5-1 0,1-1 1 16,-2-1 0-16,2 3-1 15,0 3 0-15,-1 6-8 16,1 5-3-16,1 6 10 15,2 3 0-15,2 7 1 16,-1 0 1-16,2 3-1 16,0 1 0-16,0 1 0 15,0 0 0-15,0 0-19 16,0 0-32-16,5 4 29 16,7 6 21-16,7 1-5 15,3 6 5-15,5-2 1 0,1 0 5 16,4 0-5-1,-1 1 1-15,-1 0 7 0,0-2 9 16,-6-1 8-16,-2 2-12 16,-4-3 9-16,-9 2 12 15,-4 1 15-15,-5 2 0 16,-2 2-24-16,-15 5-9 16,-5-1-6-16,-3 0-4 15,-2 2-5-15,0-4 10 16,3-6 16-16,6-4 3 15,5-4-14-15,6-3-9 16,3-4-7-16,4 0 0 16,0 0-48-16,18-17-52 15,3 0-149-15,5-1-419 0</inkml:trace>
  <inkml:trace contextRef="#ctx0" brushRef="#br0" timeOffset="100088.64">22179 12300 616 0,'0'0'520'16,"0"0"-438"-16,0 0-54 15,0 0-15-15,0 0 16 0,0 0 7 16,0 0-16 0,5-62-8-16,4 51-11 0,4 2 8 15,-1-2 7-15,0 5 3 16,4-2-3-16,0 4-5 15,1 2 0-15,1 2-1 16,-1 0-4-16,2 3-5 16,-1 13 12-16,3 6-3 15,0 8 6-15,-5 5 13 16,0 7-10-16,-3-1-7 16,-4 0-6-16,-4-3-6 15,-2-4 2-15,-1-8 5 16,-2-6 7-16,0-7 20 15,0-4-2-15,0-6-7 16,0-3 2-16,0 0-9 0,0 0 4 16,0-12-15-16,-3-4-5 15,-4-8 9-15,2-4-10 16,2-4 1-16,2-2-2 16,1-4 0-16,0 1 0 15,1 0-13-15,9 2-7 16,4 5-8-16,1 3 6 15,3 6 12-15,-1 5 8 16,2 6 1-16,-2 7-6 16,0 3 7-16,-1 0-4 15,1 16 4-15,0 9 1 16,1 9 21-16,0 7 1 16,-1 3 1-16,-2 2-10 0,-1 2 2 15,-5-7-8 1,-1-5 3-16,-1-6-11 0,-5-8 1 15,-1-6 8-15,1-7 0 16,-2-6-2-16,0-3 8 16,0 0 7-16,0-14 48 15,0-10-45-15,0-8-19 16,0-7-6-16,0-4 0 16,0-3-3-16,0 0-15 15,3 2-5-15,6 5 2 16,3 6 5-16,1 9 0 15,2 8 7-15,1 8 8 0,0 8-6 16,3 4 7 0,2 18 0-16,0 10 13 0,4 7 17 15,0 1 0-15,-1 1-1 16,-3-2 5-16,-6-3-6 16,-6-5-6-16,-2-1-7 15,-5-3-10-15,-2-5-5 16,0-1-77-16,-6-6-121 15,-2-6-447-15</inkml:trace>
  <inkml:trace contextRef="#ctx0" brushRef="#br0" timeOffset="100613.73">23305 12705 851 0,'0'0'149'0,"0"0"-106"15,0 0-17-15,0 0 74 16,80-59-9-16,-61 34-39 16,0-5-15-16,-2-1-14 0,-4-3-7 15,-4-1 1-15,-4-3-2 16,-5 1 5-16,0-1-4 16,0 4 17-16,-11 2 10 15,-4 5 25-15,0 3-17 16,-2 7-31-16,1 3-9 15,2 10 6-15,3 2 12 16,1 2-23-16,2 6-6 16,5 15-1-16,2 8 0 15,1 10 1-15,6 8 0 16,16 4 31-16,8 7 23 16,7-5 20-16,9-5 16 15,1-9-24-15,0-9-21 16,0-9-15-16,-4-8-10 15,-6-9-8-15,-4-4-12 0,2-12 0 16,-12-10-99-16,-5 0-395 16</inkml:trace>
  <inkml:trace contextRef="#ctx0" brushRef="#br0" timeOffset="101320.81">24127 12228 719 0,'0'0'336'15,"0"0"-229"-15,0 0-73 16,0 0 58-16,0 0 69 16,90-1-28-16,-56-3-64 15,4-1-22-15,-1 0-19 16,0-1-12-16,-4 3-9 16,-9 0-6-16,-3 3-1 15,-8 0-38-15,-6 0-168 16,-7 0-362-16</inkml:trace>
  <inkml:trace contextRef="#ctx0" brushRef="#br0" timeOffset="101621.33">24185 12417 823 0,'0'0'222'0,"0"0"-135"0,0 0 62 16,0 0 50-16,88 12-42 15,-52-11-80-15,2-1-14 16,-1 0-22-16,-4 0-21 15,-5 0-15-15,-7 0-5 16,-7 0-77-16,-6 0-235 16,-5-1-687-16</inkml:trace>
  <inkml:trace contextRef="#ctx0" brushRef="#br0" timeOffset="105899.72">25294 12101 745 0,'0'0'215'0,"0"0"-145"15,0 0-47 1,0 0 16-16,0 0 90 0,0 0-22 16,0 0-58-16,-14-19-26 15,13 17-2-15,-1 2 30 16,1 0 28-16,-1 0-12 15,-3 0-26-15,0 0-20 16,-2 8-20-16,-3 5 9 16,2 3-10-16,0 4 0 15,1 3 1-15,2 4-1 16,2 4 0-16,3 1 1 16,0 3 0-16,0 2 12 15,5 0 0-15,7 1 4 16,4-5 1-16,2 1 4 15,4-4 7-15,4-3 9 0,0-1 10 16,4-6-20-16,0-1-6 16,1-7-7-16,2-2-5 15,2-6 5-15,-2-4-8 16,1 0-6-16,-1-5 6 16,0-12 0-16,-4-3 4 15,0-5-11-15,-4-5 1 16,-3-4 10-16,-5-4-10 15,-2-2 8-15,-5-4-9 16,-5-2 1-16,-4 0 5 16,-1 0 1-16,0 4 2 15,-6 1 3-15,-6 3 7 16,-6 4-1-16,-3 3-3 16,-7 4 2-16,-5 2-1 0,-5 4 1 15,-4 1-7-15,-4 4-9 16,-2 4 0-16,-1 4-1 15,2 7-5-15,1 1-1 16,4 11-4-16,1 12-20 16,6 13 17-16,4 8-12 15,-3 47-43-15,8-12-85 16,7-1-410-16</inkml:trace>
  <inkml:trace contextRef="#ctx0" brushRef="#br0" timeOffset="112356.77">17608 12497 413 0,'0'0'137'0,"0"0"-79"16,0 0 22-16,0 0 1 16,0 0 32-16,0 0-18 15,0-2-33-15,0 2 2 0,0 0-8 16,0 0-5-16,0 0-15 15,0 0-17-15,0 0-4 16,0 9-1-16,0 2 6 16,0 3 2-16,0 2 1 15,0 3-2-15,0-2 5 16,0 5 1-16,0-2-6 16,4 3-8-16,1-1 10 15,2 2 5-15,0-4-4 16,3 3-5-16,3-3 4 15,-1 2-11-15,3-3-3 16,1-1-8-16,2-2 13 16,0 1-13-16,1-5 8 15,-1 0-9-15,2-3 1 16,-1 0-1-16,-2-2 3 0,2-2 4 16,-1-1-6-16,0-4 0 15,1 3 0-15,-2-3 0 16,0 0 0-16,-2 0 0 15,2 0 2-15,-2-5-2 16,1 2-1-16,-2 0 1 16,2 0 0-16,-1 2 0 15,4-1 0-15,0-1 0 16,3-2 7-16,0 0-6 16,0-1-1-16,-2-2 1 15,2 2-1-15,-1 0 0 16,-2 1 1-16,1 2-1 0,-1 0-1 15,1 0 0-15,2 0-1 16,2-2 1-16,2 0 0 16,1-2 0-16,3-2 0 15,0 3 0-15,1 0 0 16,2 0 0-16,-2 1 0 16,2 1 0-16,-1 2 1 15,-1 2 5-15,-1 0-6 16,-4 3-6-16,-2 8 6 15,-6 3 0-15,-1 3 5 16,-5 2-5-16,-6-1 0 16,-2 0 8-16,0-2-7 15,-4-4 7-15,0-2 21 0,0-3 6 16,0-5-9-16,0-1-8 16,0-1-12-16,2 0 7 15,1 0 10-15,0 0 22 16,3-6-28-16,5-6-9 15,5-2-1-15,3-2-6 16,2 0 0-16,5-1-1 16,3 4 0-16,3-2 0 15,1 3 6-15,2 1-6 16,2-1 1-16,-1 3-1 16,2 0 0-16,-1 2-1 15,-1 1 1-15,2 4-2 16,-2 2-4-16,0 0 6 0,0 0-1 15,0 0 1-15,2 0 0 16,1 0 0-16,0 0 0 16,1 2-2-16,1 4-9 15,-1 1 1-15,1 2 9 16,0 3-4-16,-1 1 4 16,0 0 1-16,-2 2 0 15,-2 1 0-15,-2-1 0 16,-1 0 1-16,-2-1-1 15,0-4 0-15,-1 0 0 16,-1-1 0-16,0-4 7 16,0-2-6-16,1-3-1 0,-2 0-1 15,0-5 1 1,-1-10 5-16,0-2-5 0,0-7 0 16,-3 1 1-16,1-5 0 15,0-1-1-15,-2 0 1 16,-4-2-1-16,-1 0 1 15,-3-2-1-15,-3 2 0 16,-3 2 0-16,-3 2 15 16,-1 1-1-16,-3 4-5 15,0 1-3-15,-2 4-3 16,0 2 4-16,0 1 1 16,0 4 2-16,0 3-9 15,0 2-1-15,0 3 0 16,0 1 0-16,0 1-1 15,0 0-36-15,0 0-74 0,0 3-216 16,0 2-428-16</inkml:trace>
  <inkml:trace contextRef="#ctx0" brushRef="#br0" timeOffset="115915.17">11786 10645 694 0,'0'0'92'0,"0"0"-92"16,0 0 0-16,-98 15 23 15,72-6 8-15,4-1-7 16,1 2 6-16,0 2 38 16,-1 2-16-16,-1 3-28 15,-1 2-12-15,1 5-5 16,-3 0-6-16,3 3 6 15,1 2-1-15,3 1 9 16,0 1 2-16,7 2-7 16,3 1 6-16,3 2 14 15,3 0 4-15,3 4 12 0,0 1-5 16,13 2-17 0,4 2-2-16,7 1-10 0,6 0 6 15,4 1 7-15,6 0 8 16,5 1-4-16,4-1 2 15,3-3-6-15,5-2 24 16,4-6-2-16,2-1-5 16,4-5-9-16,0-1-12 15,2-4-10-15,1-4-3 16,15-1-8-16,12-8 1 16,16-1 69-16,2-5-38 15,-9-3-22-15,-8-3-8 16,-16 0 5-16,3 0-6 0,0 0 0 15,-1-6 5 1,-2 0 1-16,1 1-6 0,-1-1 5 16,0 6-6-16,-2-2 0 15,1 2 0-15,0 0 0 16,0 0-1-16,-10 0 1 16,-11 0 0-16,-9 0 0 15,8 0 0-15,25 0 9 16,22 0 11-16,12 0-11 15,-8 0-9-15,-12 0 1 16,-8-2 1-16,1-3-1 16,-2 0 0-16,2 5-1 15,-1 0 0-15,-11 0 1 16,-17 10-1-16,-12-3 0 16,-4 3 0-16,9-3 0 0,6 2 1 15,9-1 0-15,-1-1 6 16,0-2-6-16,-2-1 0 15,-2 0-1-15,-1 0 1 16,-1 1-1-16,-2-1 0 16,2 1 0-16,0-5 0 15,1 0 0-15,2 0-1 16,2 0 1-16,1-3-1 16,-1-5 1-16,-2-3 0 15,-1 4 2-15,-2-2-2 16,-2 4 0-16,-1 1 0 15,1 0 1-15,0 0 2 0,-1 0-2 16,-1-1-1-16,-3 1 1 16,-2 0-1-16,-2 4 1 15,-4 0-1-15,-2 0 0 16,-6 0-1-16,0 0 0 16,-4 4 0-16,-3-1 1 15,0 0 0-15,-1-3-2 16,1 0 2-16,3 0 0 15,0 0 3-15,2-2-3 16,1-6 0-16,0-2 0 16,1-3 4-16,-2-4-2 15,-1-4-4-15,-3-1 2 16,-1-6 0-16,-1-1 6 16,-4-2-6-16,-1-3 0 15,-2-1 0-15,0-2 1 0,-1 0 0 16,-3 4 0-16,2 0 0 15,-4 5-1-15,-3 0 0 16,-1 6 0-16,-3 1 0 16,-1-1 0-16,-3 1 1 15,-2-2 0-15,-3 0 0 16,-3 0 0-16,0-3 1 16,0-1 4-16,0 0-5 15,-7-1-1-15,-5 0-1 16,0-2 0-16,-2 1 0 15,-2 0 0-15,-3 0 0 0,-2 1 0 16,-3 0 1 0,-4 0 0-16,-2 3 0 0,-3 0 0 15,-3 0 0-15,-5 4 0 16,-1-1 1-16,-7 1-1 16,-5 4 0-16,-18 0 0 15,-15-2 0-15,-20 6 0 16,-3-2 0-16,7 6 1 15,11 3 0-15,10 0 9 16,10 2-9-16,12 3 0 16,-11-1 8-16,-10 2-9 15,-1 0 6-15,0 0 0 16,0 0 2-16,-5 0-2 16,-10 0-5-16,-11 3 1 15,24-1-1-15,23 1 1 0,13-1 9 16,1-1-11-16,-8 1 1 15,-10 1 5-15,-6-1-5 16,-4-1-1-16,4 2 0 16,-3 1-1-16,1-3 0 15,0 0 1-15,-12 1 1 16,-13-2-1-16,-14 0 1 16,-1 0-1-16,19 0 2 15,25 0-1-15,20 0 0 16,2-3 0-16,-8-2 0 15,-9-3 10-15,-6-1-10 16,0 1-1-16,3 0-1 0,0-1 1 16,-1 1-2-16,-3 2 2 15,-11 1-2-15,-18-1 2 16,-18 5 0-16,-4 1 0 16,10 0 0-16,8 0 2 15,16 7-2-15,-2 5 0 16,5 1 2-16,-2 3 4 15,-2-2-6-15,3 1-2 16,-2 0 1-16,-3-1 0 16,-2 1 1-16,-1 0-1 15,0 1 1-15,3 0 0 16,2 1 0-16,4-2 1 16,11-2-1-16,13-1 8 15,12-5-8-15,2 2 0 16,-6-3-1-16,-8 4-1 0,-2-3 1 15,5 0 0-15,6-3-1 16,9-1-12-16,6-3-2 16,8 2 0-16,8-2-19 15,5 1-1-15,4 3-53 16,-3 4-102-16,5 1 6 16,2 2-376-16</inkml:trace>
  <inkml:trace contextRef="#ctx0" brushRef="#br0" timeOffset="124452.53">20956 13544 337 0,'0'0'304'0,"0"0"-129"0,0 0 7 16,0 0-52-16,0 0-42 15,0 0-31 1,0-3-25-16,2 3-31 0,8 0 12 15,5 0 20-15,8 0 6 16,2 0 9-16,6 0 0 16,7 0-13-16,2 0-2 15,4 0-6-15,0 0-11 16,-3 0-6-16,-3-2-4 16,-5 0-5-16,-7-1-1 15,-3 1-1-15,-5-4-105 16,-3 2-193-16,-8-4-419 0</inkml:trace>
  <inkml:trace contextRef="#ctx0" brushRef="#br0" timeOffset="125030.77">21499 13399 801 0,'0'0'201'15,"0"0"-143"-15,0 0-32 16,21 78 24-16,-12-43 7 16,3 4 9-16,-2-2-34 15,-2 1-17-15,-2-4-5 16,0-5-9-16,-3-7 1 16,-3-6-2-16,1-8 1 15,-1-5 0-15,0-3 6 0,0 0 3 16,0 0 22-16,0-9-6 15,0-7-17-15,0-7-8 16,0-2 1-16,0-5-1 16,-1-2 9-16,-6-3-4 15,-1 1-3-15,0 3 10 16,1 1-13-16,1 4 2 16,-1 4 6-16,2 6 0 15,2 6-6-15,2 2-2 16,1 4 6-16,0 3-6 15,0-1-1-15,0 1-7 16,4 1 6-16,11 0 1 16,5 0 1-16,5 6-1 0,8 6 1 15,4 3 0 1,5 2 1-16,-1 0-1 0,-3 3 3 16,-3 3-2-16,-9-1 0 15,-8 2 7-15,-11 1 48 16,-7-1-3-16,0 5-20 15,-16 0-32-15,-10 1 55 16,-3 0-37-16,-3-6-13 16,1 0 6-16,6-9-4 15,2-4-8-15,11-6-70 16,5-4-87-16,7-1-180 0</inkml:trace>
  <inkml:trace contextRef="#ctx0" brushRef="#br0" timeOffset="125955.57">22655 13554 763 0,'0'0'176'15,"0"0"-130"-15,0 0-34 16,0 0-3-16,0 0 67 16,0 0-6-16,32-75-28 15,-19 62 13-15,4 2-5 16,0 3-25-16,2 3-6 16,0 5 0-16,1 0-9 15,1 13 0-15,0 8 3 16,0 8 25-16,-2 5-16 0,-2 6-9 15,-2 2 0 1,-8-1-12-16,-4 1 12 0,-3-6-7 16,0-5-5-16,0-4 2 15,-4-8-2-15,-2-6 14 16,0-4-6-16,3-9 14 16,1 0 15-16,-1 0 24 15,0-17-59-15,0-6-3 16,2-7 0-16,-1-6 0 15,2-3-9-15,0 0-4 16,2-2-6-16,10 3 7 16,4 6-2-16,2 3 14 15,6 8-1-15,0 10 0 16,1 7 0-16,0 4-1 16,0 14-5-16,-2 15 7 0,0 7 0 15,-4 6 0-15,-4 4 8 16,-6-5 8-16,-2-1-2 15,-5-8 0-15,-1-9 1 16,-1-9-5-16,0-7 3 16,0-5 7-16,0-2 2 15,0-3-9-15,0-14-1 16,0-9-12-16,0-7-12 16,0-6-3-16,0-5-21 15,5-3-54-15,7 2 17 16,4 8 35-16,2 4 22 15,6 11 15-15,3 13 0 0,1 9 1 16,4 6 0-16,0 22 84 16,1 10-5-16,-3 8 6 15,-5 3-8-15,-4-1-30 16,-9 0-9-16,-4-4 0 16,-3-5-19-16,-3-8-12 15,-2-4-7-15,0-12-35 16,0-6-158-16,0-7-432 0</inkml:trace>
  <inkml:trace contextRef="#ctx0" brushRef="#br0" timeOffset="126404.62">23844 13847 1249 0,'0'0'274'0,"0"0"-255"15,0 0-19-15,0 0 0 16,0 0 46-16,0 0-1 16,0 0-1-16,88-51-11 15,-69 16-14-15,-1-2-10 16,-6 0-8-16,-4-4 1 15,-7 4-2-15,-1 1 0 0,-1 4-21 16,-13 6 13 0,-4 7 7-16,2 7 1 0,-3 7 0 15,-1 5 0-15,5 4 0 16,2 14-9-16,4 10 7 16,6 11 2-16,3 5 0 15,3 11 16-15,16 2 29 16,10 1 4-16,3-3 8 15,4-7-15-15,3-9-10 16,0-12-10-16,-4-8-3 16,-2-8-19-16,-3-10-4 15,-3-1-61-15,6-21-91 16,-8-6-166-16,-7-2-360 0</inkml:trace>
  <inkml:trace contextRef="#ctx0" brushRef="#br0" timeOffset="126676.71">24474 13421 1204 0,'0'0'251'16,"0"0"-251"-16,0 0 0 15,0 0 1-15,0 0 115 16,88 14-43-16,-50-13-44 0,4-1-14 16,0 0-8-16,-2 0-6 15,-3 0-1-15,-7 0 0 16,-9 0-47-16,-8 0-85 16,-7 4-225-16,-6 3-352 0</inkml:trace>
  <inkml:trace contextRef="#ctx0" brushRef="#br0" timeOffset="126932.06">24464 13670 1054 0,'0'0'275'0,"0"0"-255"15,0 0-19 1,0 0 40-16,0 0 77 0,105 3-13 15,-63-3-37-15,1 0-13 16,0 0-11-16,-4 0-17 16,-5 0-11-16,-4 0-6 15,-8 0-10-15,-5 0 1 16,-5 0-1-16,-3 3-21 16,-8 5-101-16,-1-1-114 15,0-1-418-15</inkml:trace>
  <inkml:trace contextRef="#ctx0" brushRef="#br0" timeOffset="131338.01">25394 13546 948 0,'0'0'190'0,"0"0"-140"16,0 0-19-16,0 0 77 16,0 0 59-16,0 0-47 15,-4-5-29-15,4 3-26 16,0 2-33-16,0-2-10 16,0 2-3-16,0 0-6 15,7 0-6-15,5 0 0 16,5 0 5-16,6 0 37 15,4 0-20-15,0 0-20 0,-2 0-8 16,-3 0 1 0,-5 0 5-16,-4 0-7 0,-5 0 1 15,-2 0 0-15,-3 0 1 16,-3 0 4-16,0 0-5 16,0 0 8-16,0 0-2 15,0 0-7-15,0 0-50 16,0 0-69-16,1 0-204 15,2-6-575-15</inkml:trace>
  <inkml:trace contextRef="#ctx0" brushRef="#br0" timeOffset="131931.13">25786 13442 1205 0,'0'0'298'16,"0"0"-243"-16,0 0-54 15,9-73-1-15,-5 42 42 16,3-3-18-16,-3 1-10 16,1-1-12-16,-1 5-1 15,-1 3 0-15,-2 8 1 16,-1 5-1-16,2 7 6 15,-2 3-6-15,0 3-1 16,1 0 0-16,2 5-16 16,3 15 15-16,5 12 1 0,4 9 6 15,4 10-5 1,1 2 0-16,2 3 7 0,-2-6-8 16,-3-7-1-16,-2-7 1 15,-5-6 0-15,-2-6 1 16,-3-7 0-16,-1-3 0 15,-4-4 6-15,0-3 0 16,0-1-6-16,0-3 10 16,-4 0-10-16,-10 0 11 15,-5 1-4-15,-4 0-7 16,-4 0 0-16,-1-2-1 16,0 1 0-16,4 1-4 0,3-3 3 15,7 2 2 1,5-2 5-16,2-1-6 0,6 1-2 15,1-1 1-15,0 0 1 16,1 0 14-16,12 0 7 16,3 0 9-16,3-1-1 15,2-4 2-15,1-3-15 16,4 0-9-16,2 0-7 16,12-6 0-16,-3 2-137 15,-5 2-467-15</inkml:trace>
  <inkml:trace contextRef="#ctx0" brushRef="#br0" timeOffset="132151.69">26447 13561 1303 0,'0'0'219'0,"0"0"-150"15,0 0-52-15,44 102 21 16,-31-69 39-16,-3-2-34 16,0-1-26-16,-2-2-11 15,-2-8-6-15,-1-5-194 16,-1-8-398-16</inkml:trace>
  <inkml:trace contextRef="#ctx0" brushRef="#br0" timeOffset="132645.63">26783 13218 687 0,'0'0'364'16,"0"0"-276"-16,0 0-68 16,0 0-5-16,-33 93 109 15,33-61 8-15,6 2-30 16,15 5-9-16,4 0-48 16,5-1-26-16,1-5-11 0,2-5 6 15,1-7 42-15,-2-11-27 16,-1-5-12-16,-1-5 5 15,-2-6 0-15,-4-14-1 16,-4-10-4-16,-4-6 2 16,-7-6 3-16,-4-5 5 15,-5 0-8-15,0-1 6 16,-13 5 7-16,-5 1 6 16,-4 6-12-16,-2 5 4 15,-3 7-2-15,0 7-10 16,-1 8-7-16,0 6-3 15,-1 3-7-15,2 7-1 0,0 15-30 16,5 7-8-16,3 3-21 16,5 5-55-16,7 12-84 15,4-9-167-15,3-5-412 0</inkml:trace>
  <inkml:trace contextRef="#ctx0" brushRef="#br0" timeOffset="132917.09">27592 13620 1545 0,'0'0'264'15,"0"0"-185"-15,27 86-51 16,-16-49 11-16,0-1 23 16,-2-5-33-16,-1-2-19 15,-2-5-10-15,1-9-57 16,-4-13-147-16,-1-2-344 16,-2-4-329-16</inkml:trace>
  <inkml:trace contextRef="#ctx0" brushRef="#br0" timeOffset="133225.1">27788 13322 1028 0,'0'0'536'0,"0"0"-485"16,0 0-43-16,0 0 24 16,0 0 86-16,98 0-28 15,-62-1-48-15,4-6-4 16,2 1-16-16,-2 0-9 16,-4 1-5-16,-5 1-7 0,-4-1 1 15,-6 2-1-15,-4-2-1 16,-6 2-68-16,-6-3-80 15,-5-1-109-15,0 1-475 0</inkml:trace>
  <inkml:trace contextRef="#ctx0" brushRef="#br0" timeOffset="133593.81">27933 13113 882 0,'0'0'292'0,"0"0"-205"16,0 0-49-16,0 0 97 15,9 83 87-15,2-43-49 16,3 7-45-16,4 8-47 15,-2 3-21-15,2-4-17 16,-2-1-6-16,-4-11-5 16,0-7 11-16,-1-8-5 15,-5-8-20-15,0-7-2 16,-5-4-5-16,2-6-5 16,-3-2 0-16,0 0 0 0,2 0-6 15,-2 0-12 1,0-5-16-16,0-14-55 0,-2 0-84 15,-4 2-431-15</inkml:trace>
  <inkml:trace contextRef="#ctx0" brushRef="#br0" timeOffset="135309.29">28599 13234 1129 0,'0'0'211'0,"0"0"-163"15,0 0-30-15,0-75 44 16,0 49 60-16,0-3-53 16,0 1-34-16,2 0 3 15,-1 4-6-15,1 2 13 16,-1 4-10-16,1 6-20 16,-2 3-8-16,0 0 0 15,1 3 2-15,-1 2-3 16,0-1-5-16,0 5 6 15,0 0-6-15,0 0-1 16,0 0-1-16,0 5-17 16,3 15 14-16,0 11 4 15,5 11 1-15,2 10-1 16,9 18 1-16,0-3-1 16,3 4-1-16,0-1-18 0,-3-12 0 15,1 3 5-15,-4-10 8 16,-2-6 5-16,-3-10-6 15,-5-9 6-15,-1-10 1 16,-3-5 0-16,-2-8 1 16,0-3 6-16,0 0 4 15,-4 0-5-15,-7 0-5 16,-3-3-2-16,-3-4 1 16,-2 2 0-16,-3 1-1 15,0 0-10-15,-2 0 2 16,1 4-1-16,3-3 10 15,4 3-1-15,5 0 0 16,3 0 0-16,4 0-8 0,4 0 8 16,0 0-24-16,0 0 17 15,6 0 8-15,10 3 8 16,4-3-1-16,5 0 6 16,5 0-11-16,3 0 18 15,1 0-10-15,2-3 9 16,-1 1 6-16,-2 2 0 15,-3 0 7-15,-3 0 11 16,-9 0 4-16,-2 0-9 16,-7 0-2-16,-3 2-22 15,-3-2-3-15,-1 3-2 16,-2-3-8-16,0 0-1 0,0 0-13 16,0 0-81-1,0 0-155-15,-3-3-443 0</inkml:trace>
  <inkml:trace contextRef="#ctx0" brushRef="#br0" timeOffset="145798.76">15774 13125 1008 0,'0'0'259'0,"0"0"-134"16,0 0-79-16,0 0-14 15,0 0 57-15,0 0-15 16,-1 44-33-16,1-29-3 0,3-1-6 15,1-2-19-15,1-3 37 16,0-3-2-16,2-6 35 16,5-4-33-16,13-35-23 15,18-44 19-15,29-57-15 16,16-33-16-16,2-15-15 16,-21 45-104-16,-25 42-549 0</inkml:trace>
  <inkml:trace contextRef="#ctx0" brushRef="#br0" timeOffset="148577.71">25897 14067 362 0,'0'0'206'0,"0"0"-73"16,0 0-36-16,0 0 2 15,0 0 17-15,0 0-2 16,0 0-23-16,0 0-17 16,0 0-22-16,0 0 6 0,0 0 8 15,0 3 2-15,0 3-20 16,0 5 28-16,0 3-11 15,0 2-22-15,1 1-10 16,1-1 4-16,1 0-9 16,0-2 7-16,2-2-13 15,0-4 13-15,1-6-15 16,7-2-9-16,24-36 37 16,34-66 50-16,46-82-21 15,24-53-46-15,6-36-31 16,-36 62-55-16,-40 52-637 0</inkml:trace>
  <inkml:trace contextRef="#ctx0" brushRef="#br0" timeOffset="153546.6">21098 14808 887 0,'0'0'236'16,"0"0"-167"-16,0 0-41 15,0 0 31-15,0 0 63 0,0 0-10 16,0 0-48 0,0 0-22-16,0 0-7 0,0 0-3 15,0 0 13-15,0 0-10 16,0 0-4-16,0 0-6 16,0 0-2-16,0 0-16 15,2 0-5-15,1 0-1 16,3 0 0-16,7 0-1 15,3 0 0-15,8 0-1 16,6 0 1-16,4 1 0 16,6 2 0-16,4 1 0 15,2 2 1-15,2-2-1 16,-1-1 1-16,1 0 5 16,-2-3-5-16,-5 0-1 0,-4 0 1 15,-5 0 0-15,-6 0-1 16,-5 0 1-1,-2 0-1-15,-5 0 0 0,-2 0-2 16,0 1 2-16,-5 0 5 16,-1-1-5-16,0 2-3 15,0-1-4-15,-1 3-28 16,1-4-85-16,-2 3-87 16,-1-1-178-16,-1-1-201 0</inkml:trace>
  <inkml:trace contextRef="#ctx0" brushRef="#br0" timeOffset="154223.72">21810 14691 362 0,'0'0'405'0,"0"0"-264"15,0 0-141-15,0 0 0 16,0 0 15-16,0 0 90 16,0 0-30-16,14 99-14 15,-8-56-6-15,1 4-1 16,0 2-12-16,-1-2-13 16,0-6-15-16,-3-7-5 15,1-9-2-15,-2-8-6 0,-1-6 0 16,1-3 7-16,-2-5 13 15,0-3 43-15,0 0 32 16,0-8-9-16,0-6-54 16,-5-4-18-16,-1-6-12 15,0-2-2-15,0-5 7 16,-1-1-7-16,1-1 0 16,0 0 0-16,0 0 6 15,1 0-7-15,2 5 0 16,1 2-1-16,2 4 1 15,0 2 0-15,0 5-1 16,0 3 0-16,0 3 1 16,0 2-2-16,0 4 1 15,0 2-13-15,2 1-18 0,9 0 3 16,4 0 16-16,4 8 6 16,3 5 6-16,4 2-8 15,0 3 2-15,0 2 6 16,0 2 1-16,-4-3 0 15,-5 1 0-15,-4-1 0 16,-6 2 2-16,-5 0 43 16,-2 1-13-16,0 1 10 15,-14 2-21-15,-5-1-14 16,-3 0 3-16,-1 0 12 16,-1-7 16-16,0-1-4 15,5-5-15-15,4-2-10 0,3-5-9 16,5-2-1-1,7-2-50-15,0 0-174 0,0-2-526 0</inkml:trace>
  <inkml:trace contextRef="#ctx0" brushRef="#br0" timeOffset="155306.87">22788 14800 489 0,'0'0'118'16,"0"0"-79"-16,0 0-23 15,0 0 34-15,0 0 53 16,78-80-18-16,-58 71-33 16,3 5-24-16,-1 2-14 15,2 2-7-15,0 7 19 0,1 15 64 16,-1 10 4-16,-3 6-42 16,-3 5-23-1,-4 4-19-15,-6-2-1 0,-6-5-3 16,-2-4 1-16,0-6 0 15,0-9 14-15,0-7 3 16,-6-6 39-16,3-5 35 16,0-3-41-16,1 0 10 15,-1 0-11-15,-1-11-40 16,-1-7-5-16,1-4-5 16,1-7-6-16,1-3-1 15,2-2-5-15,0-2 5 16,2-1-24-16,8 6-11 0,4-1 9 15,2 6 13 1,3 7 4-16,1 5-6 0,1 8 0 16,0 6 2-16,0 2 12 15,1 18 0-15,0 11 2 16,-2 5 7-16,-1 3-6 16,-5 5 5-16,-3-7 3 15,-4-2-9-15,-3-6 9 16,-2-6-8-16,-2-9 0 15,0-6 9-15,0-4 2 16,0-4 13-16,0 0 10 16,0-7-18-16,0-11-17 15,-3-9 1-15,3-8-2 16,0-5-4-16,0-3-17 16,7 1-52-16,8 5-2 0,0 10 40 15,4 7 29-15,3 11 5 16,0 9 1-16,1 5 1 15,3 16 12-15,0 8 58 16,0 7 19-16,-5 2-40 16,-2 0-12-16,-4-1-17 15,-8-5 1-15,-1-4-20 16,-2-2 11-16,-1-7-12 16,-3-2-48-16,0-4-234 15,0-7-766-15</inkml:trace>
  <inkml:trace contextRef="#ctx0" brushRef="#br0" timeOffset="155777.63">23859 15313 952 0,'0'0'169'0,"0"0"-121"16,0 0-28-16,0 0 16 15,0 0 28-15,83-87-25 16,-69 53-17-16,-2-3-2 15,-6-1-6-15,-6 0 1 16,0 1-14-16,-2 3 9 16,-11 1 28-16,-1 3-11 15,-2 7-8-15,3 6 18 16,-1 8-24-16,7 5 0 16,1 4 52-16,3 12-53 15,3 17-11-15,0 10 6 16,6 9 18-16,10 5 23 15,7 3-16-15,3-6 5 16,6-3-12-16,1-10-8 16,4-9-2-16,-3-6-15 0,-1-10-94 15,6-12-40-15,-8 0-112 16,-9-7-415-16</inkml:trace>
  <inkml:trace contextRef="#ctx0" brushRef="#br0" timeOffset="155996.5">24353 14897 952 0,'0'0'254'0,"0"0"-180"15,0 0-41-15,0 0-1 0,0 0 19 16,104 12-12-16,-73-9-26 15,-1-3-7-15,-2 0-6 16,-5 0-14-16,-7 0-215 16,-8 0-505-16</inkml:trace>
  <inkml:trace contextRef="#ctx0" brushRef="#br0" timeOffset="156190.7">24429 15041 1169 0,'0'0'194'0,"0"0"-134"16,0 0 34-16,0 0 79 15,88 10-78 1,-54-10-57-16,0 0-20 0,-2 0-8 16,-6-3-10-16,-3-1-26 15,-10 1-174-15,-7 2-283 0</inkml:trace>
  <inkml:trace contextRef="#ctx0" brushRef="#br0" timeOffset="163814.04">25082 14995 1185 0,'0'0'245'16,"0"0"-184"-16,0 0-36 0,0 0 49 16,0 0-14-16,0 0-38 15,21-5-8-15,-6-1 0 16,3-1-7-16,1 2 10 15,-2-1-8-15,-1 2 7 16,-1 1 0-16,-2 0-1 16,-1 2-8-16,-3-1-6 15,1 1 12-15,-3 1-12 16,-1 0 0-16,-2-2 0 16,2 2-2-16,9-5 0 15,-5 2-107-15,4-3-392 0</inkml:trace>
  <inkml:trace contextRef="#ctx0" brushRef="#br0" timeOffset="164526.13">25467 14741 555 0,'0'0'675'16,"0"0"-549"-16,0 0-105 15,0 0-21-15,0 0 23 16,0 0 1-16,0 0-10 16,27-12-7-16,-11 5-6 15,5 0 5-15,3 0 6 16,3 4-5-16,2-1 5 15,0 2-11-15,-1 2 1 16,-4 0-1-16,-1 0 6 16,-4 2-1-16,-4 5 3 0,-5 2 5 15,-2 0 17-15,-5 2 23 16,-3 6-18-16,0 0-13 16,-8 6-9-16,-11 4-14 15,-3 4-21-15,-5 1-8 16,1 0 4-16,-2 2 24 15,1-2 1-15,3-3 0 16,3-3 1-16,6-6 30 16,8-6-17-16,1-3-13 15,6-6-1-15,0-1-3 16,10-4 3-16,8 0 1 16,8 0 15-16,2 0 14 0,2-9-1 15,3-3 4-15,0 1-2 16,-1 0 0-16,-2 0-17 15,-4 5-5-15,-4 2-2 16,-7 2-7-16,-2 2 0 16,-5 0 0-16,-1 0-53 15,3 2-129-15,-2 5-195 16,0 3-406-16</inkml:trace>
  <inkml:trace contextRef="#ctx0" brushRef="#br0" timeOffset="164796.99">26053 15062 783 0,'0'0'677'15,"0"0"-567"-15,0 0-70 16,39 81-21-16,-23-51 32 15,2 1 22-15,-3-2-40 16,-2 0-1-16,-2-3-23 16,-4-2 5-16,-2-3-13 15,-3-3-2-15,-1-3-1 16,-1-4-75-16,0-5-104 16,0-6-313-16,0 0-332 0</inkml:trace>
  <inkml:trace contextRef="#ctx0" brushRef="#br0" timeOffset="165577.81">26371 14921 827 0,'0'0'506'16,"0"0"-404"-16,0 0-70 15,0 0 10-15,0 0 54 16,0 0 15-16,0 0-50 15,4-2-36-15,7 1-5 16,5-1 8-16,2-1 14 16,6 3-24-16,4-1-8 15,1 1 1-15,0-1-10 16,1-1 2-16,0 0-2 16,-3 0 7-16,0 1-8 15,-2 1-49-15,2 0-122 16,-3 0-159-16,-8 0-407 0</inkml:trace>
  <inkml:trace contextRef="#ctx0" brushRef="#br0" timeOffset="166146.87">26975 14757 1126 0,'0'0'536'0,"0"0"-484"16,0 0-51-16,0 0 5 15,-6-85 58-15,6 67 2 0,0 0-38 16,0 3-18-16,3 3 0 16,1 4-10-16,-1 2 1 15,-1 3-1-15,-2 2 2 16,1 1-2-16,-1 0 0 15,2 0-6-15,2 8-5 16,4 11 11-16,5 8 13 16,2 10-6-16,4 7-6 15,4 4 0-15,-1 4-1 16,4-3 1-16,-4-2-1 16,-1-7 0-16,-5-4 0 15,-4-7-1-15,-4-7 1 16,-5-5 0-16,-3-4 0 15,0-5-2-15,0-2-18 0,-2-2 11 16,-7-3 9-16,-4-1 0 16,-2 0 0-16,-5 0-2 15,0 0-15-15,0 0 1 16,1 0 14-16,1 0 1 16,4 0 0-16,5 0 1 15,2 0 0-15,7 0 0 16,0 0 2-16,0 0-2 15,13 0 22-15,8 0 1 16,6-5-5-16,7-2-9 16,4-3-7-16,-1-1-2 15,17-5-27-15,-11 1-172 16,-4 6-522-16</inkml:trace>
  <inkml:trace contextRef="#ctx0" brushRef="#br0" timeOffset="166358.87">27610 15051 1565 0,'0'0'222'16,"0"0"-183"-16,31 93-29 16,-17-53-2-16,2 3 31 15,-4-2-4-15,-1-1-23 0,1-6-10 16,-5-4-2-1,-2-5-66-15,1-17-131 0,-3-5-297 16,-2-3-301-16</inkml:trace>
  <inkml:trace contextRef="#ctx0" brushRef="#br0" timeOffset="166768.44">27843 14740 26 0,'0'0'767'0,"0"0"-636"16,-1 93-64-16,4-46 57 15,14-2 12-15,6-1-45 16,5-5-51-16,3-7-26 15,4-11-4-15,0-9-1 16,3-9 27-16,-2-3 11 16,2-8 8-16,-5-16 5 15,-2-11 18-15,-6-7 5 16,-5-6 11-16,-7-2 7 16,-6-2-4-16,-7 6-24 15,0 1-6-15,-18 6-1 16,-9 4 4-16,-4 8-7 15,-4 6-18-15,-2 10-36 16,-2 9-9-16,1 2-24 0,-1 17-25 16,4 12-37-16,-1 30-47 15,11-6-119-15,6-5-673 16</inkml:trace>
  <inkml:trace contextRef="#ctx0" brushRef="#br0" timeOffset="167244.94">28887 15078 1625 0,'0'0'292'0,"0"0"-214"15,34 114-56-15,-19-65-9 16,2-4-7-16,-7-4 0 15,-4-7-6-15,-3-6 0 16,-3-9-90-16,0-8-171 16,0-10-445-16</inkml:trace>
  <inkml:trace contextRef="#ctx0" brushRef="#br0" timeOffset="167516.09">29156 14729 1106 0,'0'0'220'15,"0"0"-161"-15,0 0-40 16,88-30-10-16,-51 22 19 15,-1 1 6-15,-1-1-9 16,1 4-9-16,-6 2-16 16,-6 0-6-16,-12 1-81 15,-9-1-232-15,-3 2-309 0</inkml:trace>
  <inkml:trace contextRef="#ctx0" brushRef="#br0" timeOffset="167740.26">29317 14550 1081 0,'0'0'291'0,"0"0"-214"16,0 0-50-16,-2 71 72 16,2-30 56-16,3 5-43 15,6 3-46-15,2-2-26 0,0-4-18 16,0-4-14-16,-1-9-8 15,-1-5-32-15,3-13-120 16,-2-6-370-16,-2-6-445 0</inkml:trace>
  <inkml:trace contextRef="#ctx0" brushRef="#br0" timeOffset="168061.92">29732 14708 960 0,'0'0'324'0,"0"0"-234"15,0 0-58 1,0-93 49-16,0 54 72 0,0 0-34 16,0-3-56-16,0 6-15 15,1 5-11-15,3 7-13 16,-2 11 5-16,-2 5-3 15,1 8-2-15,-1 0-12 16,2 20-3-16,-1 14 16 16,4 12 24-16,1 11-11 15,1 4-26-15,3 2-2 16,1-4-4-16,0-4-5 16,2-7-1-16,0 3-28 15,-1-12-160-15,-4-13-492 0</inkml:trace>
  <inkml:trace contextRef="#ctx0" brushRef="#br0" timeOffset="168302.47">30265 15076 1058 0,'0'0'847'0,"0"0"-723"16,12 78-87-16,-3-39-24 15,0 1-3-15,-1-4 9 16,2 0-11-16,-3-5-8 0,1-1-30 16,0-9-179-1,-4-8-588-15</inkml:trace>
  <inkml:trace contextRef="#ctx0" brushRef="#br0" timeOffset="168626.83">30565 14718 1538 0,'0'0'212'16,"0"0"-199"-16,0 0-12 16,0 0 13-16,83-23 27 15,-45 17-18-15,1 1-8 16,4 0-6-16,-3 2-8 15,-1 1-1-15,-6-1-3 16,-5 2-71-16,-10-4-126 16,-7 2-173-16,-8-1-395 0</inkml:trace>
  <inkml:trace contextRef="#ctx0" brushRef="#br0" timeOffset="168844.05">30732 14543 1175 0,'0'0'244'0,"0"0"-186"15,0 0-35-15,0 0 59 16,2 90 63-16,8-48-48 16,2 5-18-16,0-1-34 15,0-2-18-15,-3-3-14 16,3-6-13-16,0-1-84 0,-2-9-212 15,0-7-638-15</inkml:trace>
  <inkml:trace contextRef="#ctx0" brushRef="#br0" timeOffset="169337.87">31178 14618 400 0,'0'0'1339'0,"0"0"-1263"16,0 0-76-16,0 0-5 15,0 0 5-15,84-48 67 16,-58 41-23-16,4 3-19 0,2 2-18 16,2 2 2-1,-1 0 1-15,1 6 5 0,-1 9-5 16,-3 3 2-16,-5 4 21 15,-6 3 25-15,-11 4-19 16,-8 6-18-16,-3 2-21 16,-21 5 10-16,-10-2-9 15,-4 1 4-15,-5-1-5 16,4-2 1-16,4-4-1 16,3-2 0-16,8-6 9 15,8-5-9-15,10-9 0 16,6-3-6-16,0-5-9 15,19-1-7-15,11-3 4 16,9 0 5-16,6 0 7 16,3 0 5-16,1 0 0 0,-3 0 1 15,-1 1 11-15,-6 5 23 16,-3 2 12-16,-7-1-23 16,-3 1-14-16,-7-1-8 15,-6-4-1-15,-3 3-13 16,-6-5-58-16,-4-1-179 15,0 1-540-15</inkml:trace>
  <inkml:trace contextRef="#ctx0" brushRef="#br0" timeOffset="177041.98">15712 12986 544 0,'0'0'298'0,"0"0"-124"16,0 0-82-16,0 0 30 15,0 0 23-15,0 0 6 0,3-2-44 16,-2 2-50-16,-1 0-20 16,0 0 9-16,0 0 3 15,0 0 2-15,0 0-9 16,2 0-11-16,1 8-9 15,1 9-10-15,5 8 20 16,2 11-1-16,1 4 0 16,0 4-9-16,1 1-15 15,1-1 0-15,-1-7-1 16,-3-5-5-16,-1-11-1 16,-1-7 0-16,-4-8-1 15,1-6 1-15,-1 0 72 16,2-21 6-16,6-28 1 0,6-33-2 15,12-41-33-15,13-24-20 16,6-12-15-16,11 2-7 16,3 10-1-16,5 1-1 15,-4 11-37-15,-6 7-65 16,-10 16-77-16,-15 37-328 16,-12 20-961-16</inkml:trace>
  <inkml:trace contextRef="#ctx0" brushRef="#br0" timeOffset="179729.87">26929 15487 595 0,'0'0'333'16,"0"0"-158"-16,0 0-72 15,0 0 20-15,0 0 19 16,0 0-8-16,0 0-44 0,6 0-23 15,-6 0-7-15,1 0 3 16,-1 0-3-16,2 0-11 16,-2 0-10-16,0 0-13 15,0 0-5-15,0 0-9 16,0 0-5-16,1 0 0 16,2 0-6-16,0 7 0 15,3 6 5-15,3 6 16 16,0 5 5-16,1 0-14 15,1 0-5-15,-4-2-7 16,2-2 0-16,-1-4 1 16,-4-3-1-16,2-3 0 15,-3-3 0-15,0-3 0 16,3-3 0-16,0-1 0 16,8-12-1-16,11-38 42 0,24-46 35 15,29-57-27-15,16-35-41 16,14-22-9-16,1-6 0 15,-9 11-83-15,-25 48-230 16,-18 32-1334-16</inkml:trace>
  <inkml:trace contextRef="#ctx0" brushRef="#br0" timeOffset="190677.75">17648 13657 851 0,'0'0'273'0,"0"0"-109"16,0 0-12-16,0 0 11 0,0 0-9 16,0 0-6-16,-12-11-42 15,12 11-41-15,0 0-29 16,0 0-11-16,0 0-16 16,0 0-1-16,6 0-8 15,9 0-15-15,3 0 15 16,6 0 0-16,2 0 1 15,3 0 0-15,-1 0 1 16,-1 0-1-16,0 0 0 16,-5-6 5-16,-2 1-5 15,-4 1-1-15,-4-1-25 16,-4 3-91-16,-5 1-105 16,-3-4-94-16,0-1-244 0,-3 3-243 15</inkml:trace>
  <inkml:trace contextRef="#ctx0" brushRef="#br0" timeOffset="191977.66">17770 13377 1033 0,'0'0'346'15,"0"0"-156"-15,0 0-118 0,0 0-62 16,0 0 0-1,0 0 38-15,-4 111 5 0,4-60-20 16,1 8-15-16,-1 2-12 16,0-2 0-16,0-3-5 15,0-8 0-15,0-7 1 16,0-10 5-16,0-8-6 16,0-7 0-16,0-8 0 15,0-5 7-15,0-3-1 16,0 0 12-16,0-14 40 15,0-10-33-15,0-8-25 16,-3-10 5-16,-1-5-5 16,1-5 5-16,0 3-4 15,0-2 8-15,1 1-2 16,2 4-7-16,0 5 8 0,0 4-9 16,0 11 0-16,0 9 12 15,0 5 1-15,-1 9-12 16,-1 3 21-16,-2 1 6 15,3 20-26-15,-1 22-2 16,2 25 1-16,0 5 0 16,0-4-1-16,0-8 0 15,0-16 6-15,0 0-6 16,3-3 0-16,0-11 1 16,-3-12 0-16,0-9-1 15,1-8 0-15,-1-2 1 16,0 0 12-16,0-9 31 15,-4-13-26-15,-8-9-17 16,-3-6 0-16,-3-7 1 16,-1-3-1-16,-1-1 0 0,1 1 0 15,0 1 0-15,4 7 0 16,0 6 1-16,6 10-1 16,4 8 0-16,2 8 5 15,2 5-5-15,1 2-1 16,0 0-1-16,0 7 0 15,9 10 1-15,9 4 0 16,3 4 0-16,6 2 1 16,2-5-1-16,3-2 1 15,1-6 1-15,1-2-2 0,-3-3 0 16,-4-4 2 0,0 2-2-16,-6-3 2 0,-5 0-1 15,-4 0 0-15,-6 1 0 16,-1 2 0-16,-5 6 0 15,0 4 16-15,0 2 2 16,-9 3-7-16,-8 1-11 16,-1-3-1-16,-4 2 1 15,0-5 8-15,0 0-8 16,3-4 0-16,3-4 5 16,4-3-5-16,4-1-1 15,4-4 0-15,2-1 0 16,2 0 0-16,0 0-1 15,0-12-10-15,6-10 11 16,8-6-1-16,4-7 1 0,4-4 0 16,-1-4 0-16,4 0 1 15,-1 1 0-15,-2 6-1 16,-3 3 8-16,-6 10-8 16,-6 9 0-16,-5 7-1 15,-2 7-6-15,-6 0 6 16,-15 16-12-16,-7 11 4 15,-4 5 3-15,-2 6 6 16,0 3-1-16,2 0 1 16,2-4 0-16,8-5 0 15,6-6 0-15,4-9 0 16,6-9 0-16,6-5-6 16,0-3-1-16,0 0-49 0,7-7 35 15,8-10 16 1,3-6 5-16,2-5 9 0,0-4 0 15,-2-1 2-15,-1 4 3 16,-4 5-7-16,-4 7-6 16,-5 9 0-16,-2 5 0 15,-2 3 9-15,0 2 37 16,-13 15-23-16,-5 6-18 16,-6 7-6-16,0 1 0 15,0 1 0-15,5-2-1 16,1-2-34-16,6-6-21 15,0 9-55-15,3-6-133 16,5-2-433-16</inkml:trace>
  <inkml:trace contextRef="#ctx0" brushRef="#br0" timeOffset="192523.28">17537 14880 1107 0,'0'0'258'0,"0"0"-159"16,0 0-67-16,0 0-2 15,0 0 59-15,0 0 20 16,0 0-40-16,0-3-53 16,11 3-9-16,7 0 1 0,6 0 18 15,7 0 18-15,6 2-7 16,5-1-5-16,3-1-9 16,0 0 1-16,-3 0 3 15,-2-5-8-15,-8-1-5 16,-5-1-8-16,-7 0-6 15,-7 5 0-15,-7-1 1 16,-3 3-1-16,-3 0 0 16,0 0-22-16,0 0-48 15,-21 0-93-15,2 0-213 16,-3-3-595-16</inkml:trace>
  <inkml:trace contextRef="#ctx0" brushRef="#br0" timeOffset="193806.94">17719 14640 347 0,'0'0'947'0,"0"0"-736"0,0 0-139 15,0 0-52-15,0 0 25 16,0 0 16-16,0 0 1 16,-3 79-7-16,6-32-28 15,3 6-16-15,-1 5-10 16,-2-2 8-16,0-1-7 15,0-6 0-15,0-7-1 16,0-9 7-16,0-10-7 16,-2-8 0-16,1-8-1 15,-1-7-1-15,-1 0 1 0,0-9 0 16,0-13 1-16,0-9 0 16,0-7 0-16,-4-11 1 15,-5-4-1-15,2-5 2 16,-1 0 3-16,2 2-6 15,0 5 7-15,3 10-6 16,2 9 0-16,-1 15-1 16,2 8-1-16,0 9-7 15,0 1 7-15,0 22-14 16,0 11 15-16,5 26 0 16,6 21 0-16,0-4 0 15,-2-7 0-15,1-12 0 16,-5-20 1-16,1-1-1 0,-2-4 1 15,1-10 0-15,-2-11 4 16,-2-5-5-16,-1-7-1 16,0 0 1-16,0-11 0 15,-1-10 0-15,-10-8 1 16,-2-4-1-16,-5-6-1 16,-3-7 1-16,0-1 0 15,-4-7 7-15,0 0-7 16,-2 1-1-16,0 7 1 15,-1 3 0-15,2 6 1 16,1 8 0-16,1 5 0 16,5 7-1-16,4 6 0 15,5 5 1-15,5 6-1 16,3 0-10-16,2 0-14 16,0 8 4-16,12 12 19 15,8 7 0-15,9 7 1 0,10 9 8 16,3 4-2-16,3 2 4 15,2 0 9-15,-2-6-4 16,-2-7-9-16,-7-7-5 16,-6-11-1-16,-6-4 1 15,-11-7 0-15,-2-1 7 16,-7-3-8-16,-4 2 0 16,0-1 0-16,0 4 25 15,-7 4 13-15,-8 0-26 16,0-2 0-16,-6 2-12 15,-1-4-1-15,-2 1-2 16,1-2-4-16,-1-2-4 0,2 0-3 16,6-2 13-1,2-2-4-15,5-1 5 0,5 0 1 16,4 0-1-16,0-3-3 16,0-12-4-16,0-6-5 15,9-10 12-15,5-8 0 16,3-6 0-16,4-4-1 15,0-5 1-15,1 2 6 16,1 3-4-16,-5 5-2 16,-2 12 1-16,-7 9-1 15,-4 13 0-15,-5 10 2 16,0 0 11-16,-14 25-13 0,-7 11-1 16,-4 10-7-16,-2 9 0 15,-2 4 7-15,1-1 0 16,3-7 1-16,3-6 0 15,2-9 0-15,8-10 1 16,6-9-1-16,3-9-1 16,3-8-40-16,0 0-39 15,9-12 49-15,6-10 22 16,3-9 9-16,4-8 1 16,2-4 12-16,3-4 23 15,-3 2 7-15,1 2 2 16,-2 6-24-16,-8 11-12 15,-4 9-8-15,-8 12 2 0,-3 5 19 16,0 5 42 0,-17 19-34-16,-6 10-22 0,-5 8-8 15,-4 5 0-15,3-1-4 16,0-2-8-16,6-4-27 16,0 5-52-16,10-12-108 15,-1-4-199-15</inkml:trace>
  <inkml:trace contextRef="#ctx0" brushRef="#br1" timeOffset="37974.97">26504 12198 935 0,'0'0'180'0,"0"0"-128"16,0 0-38-16,88 8-1 0,-45-8 44 16,11 0 32-1,7 0-13-15,1 0 34 0,4 0 23 16,-1 0-76-16,-5 0-36 16,-7 0-2-16,-4-2-13 15,-10-1-6-15,-11 0 0 16,-10 1-78-16,-18-4-90 15,-4 3-67-15,-16-4-448 0</inkml:trace>
  <inkml:trace contextRef="#ctx0" brushRef="#br1" timeOffset="38574.54">26487 12088 1057 0,'0'0'168'0,"7"82"-121"15,3-34-31-15,-1-5 0 16,1-7 49-16,-3-8-37 15,-2-12-16-15,-1-6-11 16,0-6 2-16,-4-4 9 16,1-2 2-16,-1-18-10 15,0-5-4-15,0-10-17 0,0-1 0 16,0-3 8-16,0 1 9 16,0 1 0-16,0 6 9 15,0 3 15-15,0 6-2 16,0 6 19-16,-1 8-6 15,-6 4 1-15,1 4-17 16,-3 0-7-16,-2 1-10 16,-6 12-1-16,-4 4 0 15,-4 3-1-15,-2 2 1 16,-1 1 0-16,-2-1 0 16,0 1 0-16,3-3 1 15,0-2-1-15,3-2 0 16,5-4-1-16,7-3 1 0,3-2 0 15,3-3 0-15,5 1-1 16,1 0 0-16,0 2 0 16,1 1 0-16,16 4 1 15,3-1 13-15,5 0 37 16,4-1-4-16,7-1-11 16,1-2-11-16,4-3-9 15,23-4-16-15,-9 0-48 16,-6-3-294-16</inkml:trace>
  <inkml:trace contextRef="#ctx0" brushRef="#br1" timeOffset="39499.89">27797 12012 831 0,'0'0'269'16,"0"0"-183"-16,0 0-29 15,0 0 30-15,0 0 48 16,0 0-41-16,-11-79-15 16,11 60-18-16,-1 1-27 15,1-1-15-15,-2 2 0 16,2 3-8-16,0 2-9 16,0 4 5-16,0 4-5 15,0 4 0-15,0 0-2 16,0 14 2-16,0 16-2 0,0 23 1 15,0 28 0-15,11-2 1 16,1-6-2-16,1-12 6 16,-1-16-6-16,0 0-1 15,3 2-5-15,-6-9 5 16,-2-9-15-16,-4-7-9 16,-3-8 9-16,0-6 15 15,0-4 1-15,-7-1 0 16,-8-1 0-16,-4-2 0 15,-2 0 0-15,-2 0 1 16,-1-3 0-16,2-3-1 16,3 0 0-16,4 2 1 15,6 0 0-15,3 3 6 16,4-1 9-16,2 1-6 16,0 1-5-16,2-2-5 0,14 0 0 15,8-3 2-15,4 1 6 16,7 0-6-16,2 0-2 15,2-1-7-15,2 0-79 16,13-4-134-16,-8 3-165 16,-8-3-601-16</inkml:trace>
  <inkml:trace contextRef="#ctx0" brushRef="#br1" timeOffset="39732.9">28339 12168 950 0,'0'0'143'16,"0"0"-91"-16,0 0 37 16,66 79 9-16,-41-55-37 15,0-4-32-15,-2-6-17 16,1 0-7-16,-5-6-5 15,-2-6-89-15,-4-2-179 16,-5 0-284-16</inkml:trace>
  <inkml:trace contextRef="#ctx0" brushRef="#br1" timeOffset="39918.71">28577 12122 1068 0,'0'0'217'0,"0"0"-155"15,0 0-39-15,-12 96 60 16,3-54 48-16,2-2-48 16,4-4-54-16,3-6-16 15,0-10-13-15,0-5-6 16,17-15-144-16,1 0-106 16,-1-15-320-16</inkml:trace>
  <inkml:trace contextRef="#ctx0" brushRef="#br1" timeOffset="40864.35">28777 12210 472 0,'0'0'684'15,"0"0"-591"-15,3 90-69 16,4-54-14-16,6-6 18 16,4-5 39-16,7-10-35 15,3-7-12-15,4-8-6 16,2-3 13-16,-3-17-27 15,-7-10-49-15,-6-4 30 16,-7-5-61-16,-8 1 9 16,-2 2 49-16,-10 9 22 15,-7 5 34-15,-7 11-1 16,-1 8 12-16,-2 3-18 16,-3 12-9-16,3 12-8 15,2 2 18-15,3 4 31 0,4-1 24 16,7-1-35-16,7-3-26 15,4-8-16-15,0-3-5 16,4-4 0-16,12-8-1 16,4-2-8-16,2-2-53 15,1-14-23-15,-4-1 26 16,-3-1 45-16,-2 2 13 16,-4 5 0-16,-4 5 18 15,-1 4-5-15,-2 2-13 16,1 5 12-16,5 12 34 15,0 6-25-15,3 2-8 16,4 0-6-16,6-3-6 16,4-8 0-16,6-8 0 15,1-6-1-15,-1-1-22 16,-1-20-51-16,-6-8-24 0,-5-8 25 16,-4-9 4-16,-6-4 37 15,-6-4 30-15,-4 1 1 16,0 0 16-16,0 9 49 15,-9 12 41-15,-1 10 9 16,2 11-16-16,1 11-38 16,1 5-25-16,-1 20-21 15,2 15 13-15,4 8 7 16,1 4-15-16,0 1-7 16,11-7-4-16,6-7-2 0,7-8-6 15,2-9 5 1,4-10-5-16,2-10 0 0,-1-2 0 15,-1-13-1-15,-3-16-6 16,-6-4-11-16,-4-5-18 16,-4-1 19-16,-5 9-18 15,-6 7-20-15,-2 11-39 16,0 12-7-16,0 8 37 16,0 20 44-16,-3 10 18 15,3 6 0-15,0 1 0 16,3-5 1-16,13-10 0 15,8-9 0-15,1-12 0 16,4-9-1-16,-1-5 2 0,-3-21 6 16,-7-9 3-1,-3-6 3-15,-9-2 58 0,-6-1 29 16,0 5-5 0,-14 5 6-16,-5 10-25 0,-6 8-41 15,-3 11-23-15,-1 5-12 16,0 14-1-16,2 14-16 15,4 11-51-15,4 18-88 16,6-7-104-16,8-9-481 0</inkml:trace>
  <inkml:trace contextRef="#ctx0" brushRef="#br1" timeOffset="41180.58">29778 12148 892 0,'0'0'214'0,"0"0"-172"16,0 0-29-16,0 93 14 15,0-49 70-15,3 0-20 16,7-5-35-16,5-6-21 16,-3-9-13-16,0-8 0 15,-8-9-8-15,-1-7 10 16,-3-1 29-16,0-20 26 15,0-12-43-15,0-5-15 16,0-5 15-16,0-2 80 16,0 6 21-16,11 7-62 15,6 8-34-15,6 10-20 16,1 7-7-16,6 7 0 16,16 6-28-16,-7 9-102 0,-5 0-435 15</inkml:trace>
  <inkml:trace contextRef="#ctx0" brushRef="#br1" timeOffset="42141.46">30365 12233 477 0,'0'0'328'0,"0"0"-224"16,0 0-45-16,0 0 54 15,0 0-18-15,0 0-5 16,0 0-9-16,20-66 2 16,-11 54 11-16,2 4-46 15,1-1-7-15,2 2-13 16,2 2-1-16,2 0-25 16,0 5 5-16,3 0-7 15,1 5 7-15,-1 16 8 16,3 5 5-16,-2 7 1 15,-2 2-15-15,-2 0-5 16,-8-1 1-16,-3-3-1 16,-5-6 0-16,-2-8 0 0,0-3 0 15,0-8 1-15,0-3-1 16,0-3 8-16,0 0 6 16,0-3 10-16,0-11-18 15,0-6-7-15,0-5 0 16,0-4 3-16,5-3-2 15,2 0-1-15,2-1 0 16,3 5-4-16,1 5 1 16,4 7-6-16,-2 8-14 15,4 8-14-15,-2 0 5 16,2 17 26-16,0 10 6 16,-2 9 0-16,-1 1 0 0,-4-4 0 15,-4-1 1-15,-1-10-1 16,-4-6 0-16,-2-7 0 15,1-5 1-15,-2-4 7 16,0 0 11-16,0-7 16 16,3-11-28-16,0-7-7 15,3-5-8-15,3-6 7 16,3 0-17-16,0 3-9 16,4 10-70-16,1 7 44 15,0 12-3-15,1 4 43 16,-1 10 13-16,0 11 58 15,0 6-20-15,1 0-9 16,-5 0 1-16,-1-5-3 0,-1-1-19 16,-2 1-8-1,-1-6-35-15,-3-4-319 0</inkml:trace>
  <inkml:trace contextRef="#ctx0" brushRef="#br1" timeOffset="42547.62">31396 12460 454 0,'0'0'615'0,"0"0"-571"0,0 0-30 16,0 0-14-16,80-57 36 15,-60 29 2-15,-5-1 13 16,-5-4-31-16,-3 0-4 16,-5 0-6-16,-2 0-9 15,-2 4 12-15,-14 4 28 16,0 6 6-16,-2 4 9 16,0 9 70-16,5 6-87 15,-2 0-33-15,3 10-6 16,3 12 9-16,3 11 19 15,3 8 15-15,3 6-28 16,3 2 8-16,15 0 8 16,6-6 1-16,7-4-9 15,3-7-8-15,4-5-6 0,0-6-9 16,10 0-87-16,-10-5-237 16,-9-6-586-16</inkml:trace>
  <inkml:trace contextRef="#ctx0" brushRef="#br1" timeOffset="46078.92">20287 12412 530 0,'0'0'199'0,"0"0"-69"15,0 0 5-15,0 0-14 16,0 0 1-16,0 0-14 16,0 0-3-16,-2 0-15 15,2 0-19-15,0 0-13 16,0-1-7-16,0-2-18 0,6 0-6 15,4 0-11 1,-1 1-7-16,5-1 0 0,-1 1-8 16,1 0 0-16,1 2 5 15,-3 0-6-15,1 0 0 16,-1 0 0-16,-3 2 0 16,1 4-23-16,-4-1-95 15,-4 3-77-15,-2-1-139 16,0-2-451-16</inkml:trace>
  <inkml:trace contextRef="#ctx0" brushRef="#br1" timeOffset="46331.25">20251 12556 514 0,'0'0'163'0,"0"0"-68"16,0 0 64-16,0 0 29 15,0 0-49-15,0 0-59 16,0 0-37-16,94 4-21 16,-78-7-16-16,-4-1-6 15,-4 1-29-15,-1 0-118 16,-4 1-201-16,-2-1-178 0</inkml:trace>
  <inkml:trace contextRef="#ctx0" brushRef="#br1" timeOffset="47052.8">20425 12240 755 0,'0'0'273'0,"0"0"-188"15,0 0-47-15,0 0-6 16,0 0 18-16,0 0-11 16,0 0-23-16,11 21-4 0,-5 6 33 15,1 7 1 1,2 10-8-16,2 7 19 0,-1 4-12 15,0 1-28-15,-2-5-8 16,1-8-8-16,-5-9 6 16,-1-10-5-16,0-8 3 15,-3-10-4-15,2-4 0 16,-2-2 12-16,0 0 38 16,0-10 24-16,0-8-55 15,0-7-1-15,0-8-7 16,-5-5-2-16,-1-4 3 15,-1-2 0-15,1-3-7 0,0 3 3 16,0 2 0 0,1 3-1-16,0 5 0 0,2 3-7 15,0 9 5-15,1 3-5 16,2 7 9-16,0 6 3 16,0 4-4-16,0 0-8 15,0 2-1-15,0 0 0 16,0 0-8-16,6 12 7 15,10 5 1-15,4 4 1 16,2 4-1-16,7 2 0 16,0-3 1-16,3 2 0 15,-1-1 0-15,-4-3-1 16,-3-1-2-16,-8-2 2 16,-2-4 0-16,-8 1 0 15,-6 0 8-15,0-1-2 16,-8 4 2-16,-11 0-2 0,-6 2-4 15,-1 1 15-15,-1-5 20 16,2 0 1-16,4-4-14 16,6-2-9-16,3-5-5 15,5-1-10-15,5-4-1 16,2-1-33-16,0 0-87 16,6-6-201-16,6-5-345 0</inkml:trace>
  <inkml:trace contextRef="#ctx0" brushRef="#br1" timeOffset="49283.89">21155 12109 7 0,'0'0'569'0,"0"0"-483"0,0 0-48 15,0 0 10 1,0 0 103-16,0 0 50 0,0 0-71 15,7-8-22-15,-7 8 9 16,0 0 1-16,0 0-50 16,-3 0-7-16,-9 1-26 15,-6 9-20-15,-2 4-5 16,-5 3-4-16,-1 2 4 16,-1 1 21-16,2-1 6 15,1 1-2-15,6-3 3 16,3-1-7-16,4-1-12 15,5-1-6-15,2-1-7 16,4 1-5-16,0-4 0 16,0 2 5-16,0-5-6 15,6 1 2-15,3-2-1 0,1-1 0 16,5-2 1-16,2 0 4 16,4-3 1-16,1 0 1 15,1 0 4-15,3 0-1 16,1 0-3-16,3 0-7 15,0 0 8-15,0 0-8 16,1 0-1-16,-3 0 0 16,1 2 0-16,-4 7 0 15,0 1 1-15,0 5 0 16,-3-1-1-16,0 6 0 16,-1 4 1-16,-3-2-1 15,-2 2 1-15,-5 0-1 16,-4-1 0-16,-1 2 10 0,-6-3 1 15,0 2-4 1,-6-1 3-16,-9 0-10 0,-4-1 1 16,-3 0 0-16,-4-1 0 15,-4-2 0-15,-3-5 8 16,-7-3-3-16,-2-6-5 16,-2-4 6-16,-3-1 8 15,5 0 15-15,2 0 1 16,7-8-14-16,5 1 0 15,4-1-6-15,6 0-5 16,3 2 0-16,5-1 0 16,2 3-4-16,4 1 5 15,2 0 2-15,1 3-3 16,1-3-6-16,0 3 0 16,0 0 0-16,0 0 0 0,0 0 0 15,0 0 0-15,10 0-1 16,7-2 1-16,7 0 0 15,4 2 2-15,8 0-2 16,4 0 1-16,3 0-1 16,3 0 2-16,-2 0-2 15,-4 0 0-15,-3 0 0 16,-7 0-1-16,-7 0 1 16,-4-4 0-16,-4-5-1 15,-3-2 1-15,-3-4 0 16,-3-4 2-16,1 0-1 15,-4-4-1-15,0 1-2 0,0-2-11 16,-1 2-11-16,-2 3-2 16,0 0 4-16,0 4 20 15,0 3 1-15,0 3 0 16,-3 1-1-16,-8-2-11 16,-1 6-5-16,-5-3 12 15,-2 3 6-15,-3 0-1 16,-2 0-9-16,0-2 10 15,-3 1 1-15,1-2-1 16,-1 0 0-16,0-4 0 16,0 1 0-16,0 0 1 15,2 0-1-15,1 1 0 16,0-1 0-16,2-2 1 0,1 0-1 16,3-1 0-1,0 1 0-15,3 0 0 0,-3-1 0 16,5 4-1-16,-2 0 1 15,3 1 0-15,3 1 1 16,0 4-1-16,5-1 1 16,-1 1-1-16,4 1 0 15,-1 0 0-15,2-1 0 16,0-1-6-16,0-1-10 16,0-6 14-16,2-1-5 15,10 1-2-15,4-3 8 16,5 1 0-16,3-1 1 15,4-1-1-15,5 2 1 16,2 0 0-16,4 5-1 16,-1 1-5-16,1 2 0 0,-1 5-3 15,-3 0 9-15,-6 0-2 16,-2 7 1-16,-6-1 0 16,-1 1 0-16,-7 0 0 15,-1-2 1-15,-5-2 0 16,-2-1 0-16,-3-2 0 15,-2 1 0-15,1-1 5 16,-1 0-4-16,0 0 2 16,0 0-2-16,-1 0 5 15,-10 0-6-15,-2 0 0 16,-4 0 0-16,-4 0 0 16,-2 0 0-16,-6 0 0 0,-1 6 1 15,1-1-1-15,-3 4-1 16,1 2 1-16,0 2 0 15,-1 0 0-15,2 3 0 16,2-1 1-16,5 0-2 16,3-3 2-16,4 0-1 15,2-1 0-15,3 0 0 16,1-1-1-16,3 4 1 16,1-2 0-16,-1 2 0 15,4 0 0-15,2 0 0 16,1 0 0-16,0-2-2 15,0 1 2-15,1-1 0 16,7-1 0-16,3 0-1 0,3 0 0 16,0-2 1-16,4-2 0 15,1-2 1-15,5-2-1 16,3-1 1-16,4-2 0 16,5 0 0-16,0 0 5 15,1 0-5-15,-1 0-1 16,-3 0 2-16,-4 0 9 15,0 0-11-15,-2 0 8 16,-2 1-8-16,-2 5 0 16,-1 2 2-16,-1 2-1 15,-3 3 0-15,-4 0 0 16,-3 2 0-16,-5 2 1 16,-4 0 9-16,-2 4 4 15,0 1-6-15,-8-2 3 16,-4 3 0-16,-7-1-7 0,-2-3-4 15,-5-1 4-15,-5-2-3 16,-6-4 4-16,-4-4 0 16,-5-6 5-16,0-2-1 15,-2 0 9-15,3 0 2 16,7-7-6-16,2 0-6 16,12 4 4-16,3-2-6 15,7 2 11-15,4 1-6 16,4 1-5-16,2 1-1 15,1-1-5-15,0-1-1 16,0 2 0-16,0 0-1 16,0 0-24-16,3 0-23 15,0 0-23-15,0 0-34 0,0 10-95 16,0 1-417-16</inkml:trace>
  <inkml:trace contextRef="#ctx0" brushRef="#br1" timeOffset="51984.09">22444 12896 834 0,'0'0'205'0,"0"0"-115"15,0 0-12-15,0 0 32 16,0 0 27-16,0 0-30 15,-3-3-49-15,3 3-27 16,0 0-15-16,0-2 4 16,1 2 5-16,11 0 16 15,4 0 16-15,10-2-4 0,8 2-15 16,11 0-22-16,20 0-7 16,26 0 2-16,24 0 33 15,9-1-7-15,-3 1-20 16,-15 0-11-16,-12 0 5 15,-5 0-11-15,-13 0-1 16,-15 0 1-16,-14 0 1 16,-6-2-1-16,3 2 0 15,-1 0 0-15,3 0 0 16,-12 0-1-16,-8 0 1 16,-7 0-3-16,-7 2 2 15,-4 1-7-15,-4-1-1 16,-2 1-21-16,-2-1-29 0,0 3-36 15,-6 2-54 1,-9 0-152-16,-5-2-537 0</inkml:trace>
  <inkml:trace contextRef="#ctx0" brushRef="#br1" timeOffset="52579.27">22533 12963 801 0,'0'0'188'0,"0"0"-129"16,0 0-36-16,0 0 51 16,0 0 37-16,0 0-35 15,0 0-44-15,7 0 7 16,7 2 55-16,8 4 14 16,9-1-24-16,11 2-6 15,23-6-17-15,22-1-4 16,22 0-28-16,5-1-15 15,-7-6 3-15,-24 0-9 0,-23 3-6 16,-13-2 7-16,-1 1-9 16,5 2 2-16,5-1-1 15,2 1 0-15,-7 0 0 16,-12 3 0-16,-8 0 0 16,-10 0 0-16,-9 0-1 15,-3 0 1-15,-6 0 6 16,0 0-1-16,-3 0 3 15,0 0-2-15,1 0-5 16,-1 0-1-16,0 0 1 16,0 0-1-16,2 0 1 15,-2 0-1-15,1 0 0 16,2 0 0-16,-1 0-1 16,-1 0 0-16,1 0 0 0,-1 1-44 15,-1 8-101-15,0 1-169 16,-3 0-631-16</inkml:trace>
  <inkml:trace contextRef="#ctx0" brushRef="#br1" timeOffset="62407.1">20466 13612 208 0,'0'0'231'0,"0"0"-120"15,0 0-56-15,0 0 11 16,0 0 47-16,0 0 22 16,0 0-16-16,0 0-28 15,0 0-10-15,-2 0-1 16,2 0 4-16,0 0-6 15,-1 0 6-15,1 0-6 16,0 0-10-16,-2 0-5 16,2 0-15-16,0 0-7 15,0 0-10-15,0 0-9 16,0 0-3-16,0 0-3 16,0 0-2-16,0 0-8 15,0 0-5-15,0 0 0 0,0 0 5 16,2 0-5-16,5-3 6 15,5 1 4-15,0-2 3 16,4-2 0-16,-1 1-6 16,5-2 0-16,-4 2 2 15,3 1 1-15,-1-1-10 16,-1 5 1-16,-1-3 5 16,-2 3 0-16,-1 0-7 15,-4 0 1-15,-2 0-1 16,0 0 2-16,-4 0-1 15,0 0 0-15,-1 0-1 16,0 0 0-16,-1 0 0 0,1 0-11 16,-1 0-30-16,-1 3-107 15,0 6-135-15,-1 1-115 16,-9 1-678-16</inkml:trace>
  <inkml:trace contextRef="#ctx0" brushRef="#br1" timeOffset="62766.95">20473 13733 791 0,'0'0'333'15,"0"0"-213"-15,0 0-67 16,0 0 0-16,0 0 5 0,0 0 11 15,0 0 11-15,21-3-20 16,-6 3-3-16,1-4-6 16,4 1-13-16,2-2 1 15,-1 0-4-15,4-1 0 16,2 0-16-16,0-2-5 16,0 2-1-16,-1 1 6 15,-3 0-9-15,-4 4-1 16,-3 0-3-16,-5 1-6 15,-3 0-1-15,-4 0 1 16,-2-2 1-16,-1 2-1 16,-1-2-36-16,0-9-150 15,0 4-216-15,-3-5-864 0</inkml:trace>
  <inkml:trace contextRef="#ctx0" brushRef="#br1" timeOffset="63764.5">20726 13436 732 0,'0'0'216'0,"0"0"-149"15,0 0-44-15,0 0 33 0,0 0 53 16,0 0-41-16,0 0-36 15,-1-1-18-15,1 1 47 16,0 10-26-16,0 7 19 16,0 5 15-16,0 8-29 15,0 5 11-15,0 6 3 16,6 3-27-16,5 2 7 16,0 0-15-16,0-3-12 15,-2-2 0-15,0-5-7 16,-3-7 6-16,-2-7 0 15,-1-5 7-15,-1-5-7 16,-1-7 4-16,-1-2 3 16,2-1 2-16,-2-2 1 15,0 0 12-15,0 0 21 16,0-5 6-16,0-5-1 0,0-9-37 16,0-5-11-16,-3-4-5 15,-3-6 1-15,0-3-1 16,-4-7-1-16,2-4-1 15,-1-2 0-15,0-3-13 16,-1 3 3-16,1 2 3 16,-1 5 7-16,0 8 0 15,3 6 1-15,1 5-1 16,1 7 0-16,0 4 1 16,2 2 1-16,1 6 0 15,1 3-1-15,1 0 6 16,0 2-5-16,0 0 0 15,0 0-1-15,0 0 0 0,0 0 8 16,0 0-7-16,0 0 0 16,0 0-1-16,0 4-1 15,1 4 1-15,8 3-9 16,1 0 9-16,2 2 7 16,5-1-6-16,2 3-1 15,2-2-1-15,4 1 0 16,5 1 1-16,0-1-1 15,1 1 1-15,2-3 0 16,0 2 0-16,1 0 0 16,-1 1 0-16,1-2 1 15,-4 1-1-15,-4 2 0 16,-3 0 0-16,-3 0 2 0,-8 2-1 16,-2 1-1-1,-6-1 7-15,-4 2-6 0,0 1 4 16,-4 0-5-16,-12 3 0 15,-5-1 0-15,-6-1 1 16,-4 1 1-16,-7 0 6 16,-1-3-2-16,-3-1 2 15,0-2 8-15,3 0 3 16,3-2 2-16,6-3-10 16,6 0-3-16,3-3-8 15,8-1 1-15,0 1-1 16,4-1 0-16,2-4 0 0,4-1 0 15,2 0-1 1,1-1-13-16,0-1-23 0,0 0-38 16,9 4-76-16,3-1-158 15,1-1-436-15</inkml:trace>
  <inkml:trace contextRef="#ctx0" brushRef="#br1" timeOffset="65064.92">21578 13406 540 0,'0'0'328'16,"0"0"-155"-16,0 0-40 16,0 0-31-16,0 0-17 15,0 0-22-15,0 0-13 16,-1-2-15-16,1 2 21 15,0 0-23-15,0 7-20 16,0 10-6-16,0 7 24 16,0 8 7-16,0 12 4 0,10 20 2 15,10 24-3 1,8 17-26-16,-1-7-2 0,-6-20 7 16,-5-28-1-16,-7-16-9 15,2 0 5-15,2 0 0 16,-4 2 4-16,-1-10-9 15,-1-8 2-15,-4-9 1 16,-2-2 2-16,1-7-8 16,-2 0-5-16,0 0-1 15,0 0 2-15,0 0-3 16,0-7-13-16,0-7-61 16,0-6-89-16,-13-19-81 15,0 3-327-15,0-1-160 0</inkml:trace>
  <inkml:trace contextRef="#ctx0" brushRef="#br1" timeOffset="66078.89">21508 13503 793 0,'0'0'316'15,"0"0"-188"-15,0 0-88 16,0 0-27-16,0 0 61 15,0 0 34-15,0 0-53 16,3-84-35-16,8 71-5 16,2-1 14-16,3 1 36 15,4-4-25-15,1-1-17 0,6 3-11 16,4 0 7-16,3 5-9 16,5 1-10-16,0 7 0 15,1 2 2-15,0 0 7 16,-3 2 3-16,-4 11-11 15,-3 3 4-15,-5 3 18 16,-5 7 7-16,-2 2-5 16,-8 5 1-16,-3-1-11 15,-5 6 5-15,-2-4-2 16,-2 3-2-16,-11 1-3 16,-6-4-13-16,-1 0 3 15,-3-1-2-15,-4-2 8 16,-1-4-9-16,-2-4 0 15,-3-6 1-15,-1-3 0 16,-2-4 1-16,-2-6 4 0,3-4 2 16,1 0-7-16,2 0 0 15,5-6 0-15,3-4 0 16,3 0 8-16,4 0-8 16,5 1 0-16,1 1 7 15,2 1-7-15,5 3 5 16,1 0-5-16,1 1 0 15,2 3 0-15,0-1-1 16,0 1-1-16,0 0-8 16,0 0 1-16,0 0-1 0,5 0 8 15,8 1-1 1,4 5 2-16,2-1-1 0,4 2 1 16,2 1 0-16,3-3 0 15,2 1 0-15,1-3 1 16,1-3 0-16,2 0 0 15,1 0 5-15,-2-7 2 16,-1-8-8-16,-3-2 2 16,-2-2-2-16,-4-2 1 15,-2 1 1-15,-2 1-2 16,-4 0 0-16,-2 2 0 16,-4 1 1-16,-3 2-1 15,-1 0 1-15,-4 3 2 16,1-2 3-16,-2 1-4 15,0-1 5-15,0-1-7 0,0-2 1 16,-8 0 0 0,1 1-1-16,-3-1 0 0,1 1 0 15,-2-1 0-15,-1 2-2 16,0 1-5-16,2 1 6 16,-5 1-7-16,1 0 2 15,-2 1-3-15,1 1-10 16,-3 1 8-16,2 1 2 15,-2 2 8-15,-1 2-14 16,1 3-17-16,-2 0-9 16,0 0 4-16,-2 6 11 15,-1 5-15-15,-1 0 9 16,2 1-19-16,0 0 9 0,3-5-53 16,2 1 25-1,4-4 6-15,0-3-71 0,3 1-180 16,2-2-13-16</inkml:trace>
  <inkml:trace contextRef="#ctx0" brushRef="#br1" timeOffset="66724.2">21539 13414 522 0,'0'0'255'15,"0"0"-139"-15,0 0-29 16,0 0-6-16,0 0 17 16,0 0-29-16,0 0-25 0,0 55 4 15,2-26 8-15,7 7-25 16,3 13 11-16,7 18 4 16,7 21-12-16,0 18-14 15,-1 1-8-15,-6-18-12 16,-9-24 10-16,-3-23-9 15,0-5 5-15,-1 3-5 16,0 1 22-16,0-1 1 16,-1-8 0-16,-2-10-2 15,-1-9-10-15,-1-8-11 16,-1-3 7-16,0-2 3 16,0-3 24-16,0-12-4 0,0-9-24 15,0-9-7-15,-7-8-7 16,-3-7-5-16,-1-8-23 15,-4-16-27-15,-1-15-29 16,-7-13 26-16,5 10 4 16,1 18 9-16,6 21 15 15,1 15 8-15,2-3 8 16,-1 0 6-16,1 0 5 16,2 10 9-16,1 5-1 15,2 10 2-15,0 5 0 16,0 4 7-16,0 5 6 15,0 0-7-15,0 0-6 16,0 13 0-16,3 10-1 0,0 10 1 16,0 11 1-1,15 19 10-15,9 19-3 0,1-4-7 16,-4-9-1-16,0-13 9 16,-6-15-9-16,0-2 0 15,0-1-8-15,-5-11-21 16,-2-7-29-16,-5-10-99 15,-2-6-83-15,-1-4-28 0</inkml:trace>
  <inkml:trace contextRef="#ctx0" brushRef="#br1" timeOffset="67279.02">21538 13583 41 0,'0'0'736'0,"0"0"-653"15,0 0-82-15,0 0 11 16,-18-78 28-16,18 61 48 16,0-1-36-16,0 3-33 15,0 0-3-15,2 3 35 16,4 0 2-16,1 2-12 15,3 0-11-15,3-2-14 16,1-2-4-16,3-1-1 16,4 1-2-16,1-2-8 0,1 2 5 15,3 0 0-15,3 4 10 16,0 3 6-16,3 2-14 16,-1 5 4-16,-1 0-3 15,-2 0-9-15,-2 13 22 16,-4 6 52-16,-4 2 12 15,-2 6-41-15,-1-1-17 16,-3 4 1-16,-1-1 0 16,-4 0-6-16,0-1-4 15,-5 0 0-15,-2 1-17 16,0-3 5-16,-10 3 0 16,-7-4 1-16,-5-1-8 15,-4-2 8-15,-5-5-2 0,-2-3-4 16,-3-4 5-16,0-2-7 15,0-4 8-15,3 0-2 16,4-1 1-16,7 1-6 16,1 2-1-16,5 6-6 15,-1 14-41-15,2-2-97 16,3 0-371-16</inkml:trace>
  <inkml:trace contextRef="#ctx0" brushRef="#br1" timeOffset="69156.72">29575 13396 899 0,'0'0'230'16,"0"0"-160"-16,0 0-45 16,0 0 58-16,0 0 25 15,0 0-32-15,0 0-41 0,1 0-3 16,12 0 22-16,4 0 18 15,5 0-18-15,7 0-8 16,5 3-17-16,4-1 9 16,3 1-15-16,-1-3-9 15,2 0 0-15,0 0-12 16,-3 0-1-16,-2-3 11 16,-3-2-11-16,-5-2 0 15,-5 4 1-15,-7-2-1 16,-5 3 0-16,-4 0 0 15,-5 2 0-15,0 0 0 16,-3 0 0-16,0 0 1 0,0 0-2 16,0 0-50-1,0 0-28-15,-3 0-36 0,-5 0-86 16,-2 0-395-16</inkml:trace>
  <inkml:trace contextRef="#ctx0" brushRef="#br1" timeOffset="70072.89">29670 13271 487 0,'0'0'176'0,"0"0"-127"16,0 0-34-16,0 0 5 15,0 0 96-15,0 0 11 16,0 0-7-16,0 72-20 16,0-45-29-16,2 4-22 15,5 1 6-15,-2-1-12 16,1-1-15-16,-2-6-12 15,1-3-9-15,-2-9-6 16,-1-1 1-16,-2-7-1 16,2-4 0-16,-2 0 12 15,0 0 0-15,0-1 41 0,0-13-22 16,0-3-25-16,0-5-7 16,-6-1-1-16,2-7-20 15,1 4 5-15,-2-3-21 16,2 2 17-16,0 5-12 15,0 1 20-15,0 8 2 16,-1 3 9-16,1 3-9 16,1 3 8-16,2 1 2 15,-1 3-1-15,-2 0-6 16,0 0 5-16,-2 11 1 16,-1 3 0-16,-2 2 0 15,-2 1 1-15,1 0 0 0,0 0 0 16,-4-4 0-1,1 1 11-15,-3 0-10 0,3-2 0 16,-2-1 2-16,1 0 3 16,1 0-5-16,1-3 0 15,-1 0 1-15,-2 2-1 16,2-2 0-16,2 0 2 16,0 0-2-16,2-1-1 15,2-2 1-15,1 2 1 16,2-3 9-16,1-1-9 15,2 0 4-15,0 1 10 16,0 0 4-16,0 2 8 16,5-1 1-16,3 2-2 0,1 0 24 15,4-1 0 1,1-1-30-16,2 0 4 0,2-3 16 16,1 2-12-16,2-1-9 15,-3 0-1-15,1-1-3 16,-5 1-5-16,-2 0-4 15,-5-2 3-15,-2 1 5 16,-2-2-5-16,-3 3 9 16,1-3 3-16,-1 0-4 15,0 2-9-15,0-2-8 16,0 0 0-16,0 0 0 16,0 0-1-16,3 0 0 15,6 2-88-15,-1 2-170 16,-1-1-445-16</inkml:trace>
  <inkml:trace contextRef="#ctx0" brushRef="#br1" timeOffset="73420.08">30692 13189 773 0,'0'0'288'16,"0"0"-210"-16,0 0-54 15,0 0 47-15,0 0 10 16,0 0-21-16,0 0-17 16,33-25 20-16,-14 13-12 15,5 2-27-15,0-2 17 16,4 0-10-16,4 2-8 16,1 0-10-16,2 2-10 15,1 5 6-15,0 3-1 16,-3 0 0-16,-4 2-8 15,-5 8 0-15,-9 4 6 0,-3 5 20 16,-8 3-3 0,-4 3-10-16,0 4-7 0,-11 0 3 15,-9 2-3-15,-5-2-6 16,-2 0 2-16,-3-3 8 16,3-6-9-16,2-3-1 15,5-4-1-15,7-6-2 16,6-2-6-16,4-3-4 15,3-2-6-15,0 0-20 16,0 0-27-16,0-3-44 16,7-6 70-16,6-1 8 15,1 0-7-15,4 1 10 16,0 1 19-16,3 1 8 16,-1 2 1-16,3 5 2 0,4 0 6 15,1 0 19-15,1 17-13 16,-3 3-4-16,0 4 62 15,-4 5-3-15,-7-1-27 16,-6 2-18-16,-3-2-5 16,-6-1-5-16,0-3-6 15,-9-1 5-15,-8-2 8 16,-5-4-7-16,-6-5-5 16,-5-4 0-16,-3-4-6 15,-1-4 5-15,-2 0 0 16,5-12-1-16,1 0-4 15,6-2 4-15,5 5-5 16,8 1 0-16,5 3 2 0,5 2-3 16,4 3-1-16,0 0-28 15,0 0-41-15,1 0-52 16,19 5 4-16,-1 0-121 16,0-2-263-16</inkml:trace>
  <inkml:trace contextRef="#ctx0" brushRef="#br1" timeOffset="73723.25">31369 13300 780 0,'0'0'156'0,"0"0"-146"0,0 0 9 16,0 0 141-16,0 0 5 16,0 0-52-16,63 80 21 15,-41-49-21-15,3 1-35 16,1 0-36-16,-3-6-21 16,-3-2-11-16,-5-8-9 15,-5-6-1-15,-3 0-4 16,-4-6-123-16,-3-4-91 15,0 0-136-15,0-4-674 0</inkml:trace>
  <inkml:trace contextRef="#ctx0" brushRef="#br1" timeOffset="73955.42">31641 13297 1030 0,'0'0'207'16,"0"0"-145"-16,0 0 29 16,-5 92 91-16,-1-55-31 15,2 1-62-15,-1-4-36 16,3-4-29-16,2-7-13 16,0-6-11-16,0-7 0 15,0-6-107-15,2-4-170 0,6-6-235 16,1-6-72-16</inkml:trace>
  <inkml:trace contextRef="#ctx0" brushRef="#br1" timeOffset="74960.89">31752 13401 544 0,'0'0'391'16,"0"0"-254"-16,0 0-86 15,0 0 59-15,14 85 20 16,-4-62-34-16,4-3-44 15,5-4-24-15,3-7-12 16,1-5 7-16,2-4 11 16,-1 0-13-16,-3-14 4 0,-3-4-9 15,-5 0-8 1,-5-6-1-16,-7 2-7 0,-1 2-3 16,0 0 2-16,-10 4 1 15,-7 6-58-15,1 3 33 16,-2 5 18-16,-1 2 5 15,1 4 1-15,1 11-5 16,4 2 2-16,4 0 4 16,5 1 0-16,2-3 2 15,2-4-1-15,0-2 1 16,0-4-2-16,6-2 1 16,4-3-1-16,-1 0-10 15,1 0 10-15,1-1 6 16,0-5 4-16,-4 2-1 15,3 2-8-15,0 2 22 0,0 0 9 16,3 0-17-16,2 6 10 16,0 5 14-16,0-2-4 15,1-1-20-15,0-4-5 16,1-1-9-16,0-3 10 16,2 0 10-16,0-7 12 15,1-10-17-15,-1-2-3 16,-1-8-4-16,-3-2-2 15,0-7-5-15,-5-6 8 16,-2-8-9-16,-3-1-1 16,-4-4 1-16,-1 2-1 15,0 3-7-15,0 8 7 0,0 11 0 16,-6 8 6-16,2 10 4 16,0 9 25-16,0 4-14 15,-1 3-21-15,-3 14-2 16,-1 14 2-16,0 11 0 15,3 10 1-15,3 2 11 16,3-1 1-16,7-5-6 16,11-3-5-16,6-12-1 15,3-5 7-15,0-12-7 16,-2-5-1-16,-1-8 0 16,1-3-1-16,-2-7 1 15,-1-10 0-15,-5-6 9 16,-3-3-9-16,-2-3-3 0,-4 2-19 15,-2 8-28 1,-2 5-19-16,-2 14-18 0,-1 0-107 16,2 14 67-16,0 9 102 15,3 7 25-15,3-1 13 16,1-2-12-16,6-5 5 16,1-8-5-16,1-6 0 15,0-8 9-15,0 0 8 16,-3-7 63-16,0-11-12 15,-5-6-14-15,-2-4 17 16,-5 0 11-16,-3-1-16 16,0 3-17-16,-5 4-31 15,-10 5-8-15,-4 3-1 16,-6 10-10-16,-2 4-9 16,0 0 8-16,-2 11-5 0,7 8-10 15,3 8-17-15,10 17-37 16,6-6-165-16,3-4-165 0</inkml:trace>
  <inkml:trace contextRef="#ctx0" brushRef="#br1" timeOffset="75705.15">32736 13236 1215 0,'0'0'0'0,"0"0"-52"0,0 0 52 16,0 0 23-16,0 0 118 16,0 0-54-16,1 76-45 15,2-47-22-15,-2-3-9 16,1-4 0-16,1-3-4 16,-2-6-7-16,-1-4 2 15,2-6 4-15,-2-3 5 16,0 0 18-16,0-8 56 15,0-9-50-15,3-5-28 16,1-6-7-16,2 3-1 16,4 1-6-16,3 5-8 15,3 4 8-15,2 8-16 16,1 0-20-16,2 3 30 16,0 1 12-16,1 0 1 0,2-4 0 15,-3 2 1-15,0-2-1 16,-2-2 15-16,-5-1-6 15,-5 1 17-15,-3-2 9 16,-6 2 19-16,0-1-2 16,-2 0-28-16,-8 0 5 15,-2 2-9-15,-3 2-12 16,3 3-8-16,-3 3-1 16,2 0-9-16,1 14-2 15,0 7 11-15,4 6-5 16,4 8-2-16,4-1 2 15,0 3-6-15,6-3-30 0,13-6-30 16,1-6-11 0,4-7 21-16,-1-8 27 0,1-7 22 15,-3 0 0-15,0-6 4 16,0-10 9-16,0-6 52 16,0-4-4-16,1-4-33 15,2 2-14-15,-3 2 0 16,0 6-1-16,-2 9-1 15,-5 7 1-15,-1 4 0 16,-4 3 46-16,0 12 33 16,-5 8-41-16,-2 4 3 15,-2 0 36-15,0 2-22 16,-9 0-4-16,-5-5-10 16,-2-4-28-16,-2-4 0 15,2-4-13-15,-16-3-43 0,7-6-162 16,-2 0-580-16</inkml:trace>
  <inkml:trace contextRef="#ctx0" brushRef="#br1" timeOffset="89150.33">20507 14664 538 0,'0'0'348'0,"0"0"-182"15,0 0-28-15,0 0-6 16,0 0 23-16,0 0 2 16,0 0-32-16,0 0-18 15,0 0-26-15,0 0-14 16,0 0-1-16,0 0-25 16,0 0-23-16,0 0-9 15,0 0-9-15,0 0 0 16,11 4 9-16,2 3-9 15,5 0-3-15,3-1 3 16,-1-1 9-16,2-2-8 16,2 0 0-16,-1-1 0 0,0-2 5 15,1 1-5-15,-2-1-1 16,-4 0-2-16,-2 0 2 16,-3 0-1-16,-5 0 1 15,-5 0-1-15,0 0 1 16,-1 0 0-16,-2 0 0 15,1 0 0-15,-1 0-1 16,0 0-6-16,0 0-56 16,0 0-47-16,0-3-12 15,0 0-101-15,-1 2-78 16,-7 1-375-16</inkml:trace>
  <inkml:trace contextRef="#ctx0" brushRef="#br1" timeOffset="89504.86">20585 14809 842 0,'0'0'258'0,"0"0"-130"16,0 0-36-16,0 0 18 15,0 0 16-15,0 0-33 16,0 0-47-16,-6 2-22 0,6-2-12 15,3 0-5 1,9 3 5-16,6 0 38 0,4 2-11 16,5-2-8-16,-1-1-5 15,0 0-5-15,0-1-1 16,-3 1-12-16,-2-1-2 16,-6 2 1-16,-2-2-6 15,-3 1-1-15,-6-2 0 16,-1 2 6-16,-1-2-6 15,-2 0-24-15,1 0-50 16,-1 0-132-16,0-17-65 16,0 0-238-16,0-3-200 0</inkml:trace>
  <inkml:trace contextRef="#ctx0" brushRef="#br1" timeOffset="90427.4">20800 14537 848 0,'0'0'290'15,"0"0"-193"-15,0 0-61 16,0 0-10-16,0 0 24 16,0 0-24-16,0 0-13 15,0 26 12-15,0 3 47 16,0 8 4-16,4 10 2 15,2 10-5-15,0 5-4 0,-1 4-24 16,-1-4-10 0,2-3-17-16,-1-7 4 0,2-7-13 15,-3-12-2-15,-1-7-6 16,0-10 1-16,-1-8 7 16,-2-5-2-16,1-3 9 15,-1 0 8-15,0-2-4 16,0-8 25-16,0-8-18 15,0-1-11-15,0-7-9 16,-4-2-6-16,-2-6 1 16,0-4-2-16,-3-2 10 15,2-6-10-15,-3 0-2 16,0 2 2-16,3-2-6 16,-2 3 5-16,-1 0 1 15,0 4-1-15,3 4 0 0,1 5 0 16,3 7 1-16,-3 7 0 15,5 3 0-15,-1 6 1 16,1 0 0-16,-1 4 0 16,2 1-1-16,0 1 2 15,0 1-2-15,0 0-2 16,0 0-5-16,0 0-5 16,0 0 6-16,0 0 5 15,0 6 1-15,5 1 0 16,3 3-1-16,1 1 0 15,0 2 1-15,5-1 0 16,-2 4 0-16,4-1 1 16,4 5 5-16,3 0-5 0,6 2 8 15,2 2-9 1,0 1 1-16,4-2 7 0,-2 1-7 16,1-2 7-16,-3-1-8 15,-1-3 2-15,-3 0 0 16,-5-4 4-16,-3 0-6 15,-6-5 0-15,-6 1 1 16,-4 0 5-16,-3 1-5 16,0 1 5-16,-7 5 8 15,-10 0-6-15,-8 3-2 16,-7 1-6-16,-2 2 13 16,-6-2 2-16,1 1 1 15,2-3-4-15,2-1 10 16,5-3 9-16,8-3-9 15,5-4-3-15,4 0-11 0,6-2-7 16,2-3 0-16,1-2 0 16,4-1-1-16,0 1-1 15,0-1-35-15,0 0-41 16,6 0-41-16,17 0-54 16,-1 0-147-16,0 0-374 0</inkml:trace>
  <inkml:trace contextRef="#ctx0" brushRef="#br1" timeOffset="92972.27">22094 14758 93 0,'0'0'543'15,"0"0"-338"-15,0 0-88 16,0 0-25-16,0 0 59 16,0 0-18-16,0 0-7 15,-11-17-2-15,6 13-31 16,1-3-26-16,-2 2-11 15,-4 0-2-15,-1 0-12 16,-1 1-21-16,-6 0-12 16,0 2 4-16,-3 1-7 15,-3 1-5-15,-1 0 5 0,-1 0-6 16,-1 4 3-16,-1 6-2 16,1-1-1-16,1 4 6 15,2 1-5-15,0 0-1 16,3 5-5-16,-1 1 5 15,1 0 0-15,4 3 0 16,3 2-1-16,3 0 1 16,3 1-1-16,7 3 1 15,1 0 0-15,0 2 0 16,10 1 6-16,10-1 13 16,2-2-11-16,4-2-2 15,2-3 5-15,2-3-3 0,0-6-2 16,-2-5 3-16,0-7-1 15,-1-3 6-15,-2 0 0 16,-3-13 9-16,-3-8-5 16,-2-4 1-16,-4-7-4 15,-3-6 2-15,-3-6-15 16,-2-4-1-16,-5-5 9 16,0-1-10-16,0-1 0 15,-2-3-15-15,-6 3 9 16,-1-2-4-16,-4 1-3 15,2 1 2-15,-1 2-5 16,1 4 7-16,-1 2 0 16,5 8 8-16,2 5 0 15,1 7 0-15,0 5 0 16,2 5-5-16,2 3 5 0,-1 7-7 16,1 2 7-16,0 1-7 15,0 3 1-15,0 1 6 16,0 0-8-16,0 0-12 15,0 1-3-15,0 10 2 16,0 6 21-16,0 2 0 16,5 8-5-16,0 4 6 15,1 5 0-15,1 8 1 16,3 10-1-16,3 15 0 16,3 14-2-16,7 16 1 15,0 0 1-15,0-16 1 16,-5-21-1-16,-4-20 1 15,2-6 13-15,3 5 3 0,3 1 1 16,4 0 2-16,-1-7 8 16,0-6-5-16,-1-8 4 15,-2-6-11-15,-3-5-9 16,-5-3 7-16,-2-7-8 16,-4 1-5-16,-1-1-2 15,-2 0-16-15,-4 0-12 16,-1-8-15-16,0-12-107 15,-9 1-335-15,-6 2-778 0</inkml:trace>
  <inkml:trace contextRef="#ctx0" brushRef="#br1" timeOffset="94068.2">21990 14766 948 0,'0'0'222'0,"0"0"-141"0,0 0-18 15,0 0 81 1,0 0 13-16,0 0-61 0,0 0-39 16,-76-29-25-16,61 25-10 15,-1 4 16-15,-4 0-7 16,1 0-13-16,-4 0-7 16,-2 8-3-16,1 1-7 15,-1 1 6-15,4-2-1 16,0 2-6-16,3 0 1 15,3 2-1-15,3 0 0 16,0 3 5-16,5 2-5 16,1 3 0-16,4 3 0 15,2 2 0-15,0 2 1 16,0 1 6-16,6 0 0 16,5-1-5-16,2-2 4 0,1-2-6 15,3-2 1-15,3 0 7 16,1-4-7-16,1 0 5 15,2-2-5-15,-1-3 5 16,2-2-5-16,0-3 6 16,-1-3-5-16,1-1 5 15,-2-3-1-15,-2 0 0 16,-1-4-4-16,-3-9-2 16,-1-2-18-16,-2-5 18 15,-1-1 5-15,-4-3-3 16,-3-5-1-16,-1-1 5 15,-4-3-6-15,-1-6-5 16,0-2 5-16,0-4 0 0,0-4 0 16,-1 1-2-16,-5-1 1 15,-3 0 1-15,1-1-6 16,-4 3 6-16,3-1 1 16,-2 0-1-16,0 3 0 15,-1-1-1-15,0 3 0 16,0 4-6-16,2 6 6 15,-1 4 0-15,4 8-9 16,-1 6 9-16,5 5 1 16,0 3 0-16,1 4 0 15,0 1 0-15,2 2-15 16,0 0-4-16,0 0-12 0,0 5 2 16,0 10 20-16,2 8 9 15,6 7 0-15,1 5 1 16,2 5-1-16,1 4 0 15,0 6 0-15,2 6 0 16,0-1-1-16,1 6 0 16,0 2-5-16,3-1 5 15,-3 4 1-15,2-3 0 16,0-3-1-16,1-3 1 16,-1-7 1-16,0-7 0 15,2-3 5-15,0-7-6 16,0-4 0-16,2-4 0 15,0 0 0-15,1-5 1 0,-1-2 8 16,0 0-2 0,-2-6 4-16,-1-1 15 0,-1-6-4 15,-1-1 0-15,-3-2 0 16,2-2-9-16,-3 0-10 16,-1 0-3-16,3 0-19 15,-4-6-92-15,-3 3-367 0</inkml:trace>
  <inkml:trace contextRef="#ctx0" brushRef="#br1" timeOffset="97116.63">25247 15196 263 0,'0'0'109'0,"0"0"-80"16,0 0-3-16,0 0 64 15,0 0 18-15,0 0-4 16,0 0-12-16,-22 0 14 15,22 0 8-15,0 0-4 16,0 0-42-16,0 0-31 16,0 0-9-16,0 0-12 15,0 0 0-15,0 0-5 0,0 11-9 16,0-2 12 0,0 8 15-16,8 0 0 0,6 3 5 15,6 4-5-15,7-2-10 16,4 2-9-16,4-3-4 15,6-2-5-15,1-2 8 16,6-5-3-16,3-2-5 16,2-4 8-16,4-4-3 15,-1-2 1-15,3 0-6 16,-1 0 1-16,-2 0-1 16,0 0 19-16,1-1-4 15,-2-1-1-15,1 0-4 16,-1-1 4-16,2-1-6 15,0 1 21-15,0 0-6 16,1-1-8-16,3 1-5 0,-1-1-3 16,2 0-6-16,1-1 10 15,-2 2-3-15,3-3-2 16,-3 1 5-16,-1 1 17 16,1-4-4-16,-3 3-12 15,5-3-3-15,-1 0-4 16,-1 0 0-16,1-1-3 15,-3 2-3-15,-3-3 7 16,-1 5-5-16,-1 1-1 16,-2 1 0-16,-4 3 0 15,-2 0-1-15,-4 0 1 16,-3 0-1-16,-4 7 0 16,-2 2 1-16,-2 1-1 0,0 0 0 15,-1 2 0 1,-3 3 1-16,0 3-1 0,-4 0 1 15,-3 3 0-15,-2 0 1 16,-3 0 4-16,-4 1-4 16,-1-5 7-16,-4-2 2 15,-1-5 0-15,-2-3-4 16,-3-3 2-16,1-4 7 16,-1 0 10-16,0 0 5 15,0 0-7-15,2 0-6 16,-1 0-18-16,6-10 12 15,1-2 1-15,2-4-5 0,5 1-8 16,2-1-5 0,5 0 4-16,3 2-6 0,5 2 7 15,3-1 6-15,3 2-4 16,3 1-2-16,2 0-1 16,4 1 1-16,4-1 0 15,2 1 1-15,6 0 14 16,-1 1-15-16,4 0-2 15,0 1 2-15,1 0 5 16,0-1-4-16,0 1-1 16,2 2 1-16,-2-1-1 15,-1 1 1-15,-1 1-1 16,-2 2 1-16,0-2-1 16,-2 3 0-16,-1 1 1 15,1 0 0-15,1 0 0 0,3 0-1 16,0 0 0-16,4 1 1 15,3 5-1-15,-1 0 0 16,2-3-1-16,-1-2 0 16,0-1 1-16,-1 0 0 15,2 0-1-15,2 0-16 16,2 0 3-16,3 0 14 16,2-6-1-16,0-2-5 15,1-2-30-15,1-2-11 16,-2 0 15-16,-3 1 19 15,0-3 5-15,-4 5 7 16,-2-1-1-16,-1 0 1 16,-1 2-11-16,-2 0-1 0,-4 1 3 15,-2 1 2 1,-2-1 8-16,-3 0-2 0,-2 0-4 16,-7-1 5-16,-6 0-5 15,-1-2 6-15,-3 0-1 16,-5 0 0-16,5 1 1 15,-2-1 0-15,4-1-7 16,0 0 6-16,3-4 0 16,-1 1-8-16,5-1 8 15,-2 0-1-15,5 3-14 16,-2 1 15-16,5 1 0 16,-5 2 1-16,-1 2 0 15,-2 1 0-15,-9 2 0 16,-4 0 0-16,-9 2 6 15,-6 0-5-15,-9 1-1 0,-3 0-8 16,-10 0-209-16,-7 0-612 16</inkml:trace>
  <inkml:trace contextRef="#ctx0" brushRef="#br1" timeOffset="97982.13">27482 15947 905 0,'0'0'236'0,"0"0"-181"15,0 0-36-15,0 0 32 0,0 0 98 16,0 0-23-16,0 0-27 16,107-27-16-16,-74 23-8 15,5-4-23-15,-1 0-9 16,3-1-15-16,-6 1-5 16,-2 2-16-16,-6 1-7 15,-6 2-2-15,-5 0-13 16,-8 3-52-16,-7 0-81 15,-1 0-89-15,-16 8-22 16,-2 1-341-16</inkml:trace>
  <inkml:trace contextRef="#ctx0" brushRef="#br1" timeOffset="98528.03">27627 15925 481 0,'0'0'324'0,"0"0"-184"16,0 0-101-16,0 0-26 15,0 0 25-15,0 0 24 16,0 0-1-16,-38 44-12 16,35-27 29-16,2 0-8 15,1 3-3-15,0-2 17 16,0 0-26-16,0-2-11 16,3-4-23-16,4-1-2 15,3-5 12-15,3-1-12 16,-1-3-6-16,4-2-2 15,2 0 1-15,3 0-9 0,3-10 1 16,1-1 8 0,2-3-5-16,0 2-4 0,3 2 0 15,1 1 2-15,-1 7-8 16,1 2 6-16,-2 0-6 16,-3 10 0-16,-2 7 13 15,-2 7-4-15,-3 2 7 16,-6 2-6-16,-4 3-8 15,-6-2 5-15,-3 0-5 16,0 0 4-16,-8-2-6 16,-9-4 2-16,-5 0 5 15,-4-4-1-15,-7-2 3 16,-2-7 15-16,-3-5 6 16,1-5 9-16,-1 0-1 15,4-8-3-15,1-7-12 0,8 0-3 16,4 2-10-16,7 1-8 15,4 4-2-15,6 4-1 16,2 1-10-16,2 2-7 16,0 1-10-16,0 0-41 15,27 0-70-15,-2 0-159 16,3-1-578-16</inkml:trace>
  <inkml:trace contextRef="#ctx0" brushRef="#br1" timeOffset="98815.83">28423 16019 1144 0,'0'0'285'0,"0"0"-206"15,0 0-46-15,0 0 92 16,0 0 8-16,78 85-51 16,-52-63-42-16,1 0-23 15,-2 1-11-15,-5-3-4 16,-1-2-2-16,-6-4-24 16,-2 0-63-16,-5-10-140 15,-3 1-167-15,-1-5-494 0</inkml:trace>
  <inkml:trace contextRef="#ctx0" brushRef="#br1" timeOffset="99032.05">28665 15983 1185 0,'0'0'182'15,"0"0"-175"-15,0 0 0 16,0 0 90-16,0 83 49 15,0-45-59-15,0-1-43 16,-2 1-2-16,2-8-20 16,0-4-14-16,0-7-8 15,0-4-11-15,7-14-129 0,4-1-139 16,0 0-381-16</inkml:trace>
  <inkml:trace contextRef="#ctx0" brushRef="#br1" timeOffset="100060.19">28923 16046 1213 0,'0'0'218'15,"0"0"-211"-15,0 0-5 16,4 85 30-16,1-54 81 16,4-2-34-16,4-5-44 15,4-4-18-15,5-9-7 0,0-5-2 16,1-6-8-16,-2 0-10 15,-1-11-28-15,-4-7 11 16,-3-1 27-16,-7-6 0 16,-5 1-1-16,-1 2 1 15,-6 0 1-15,-11 2 12 16,-5 2 8-16,-3 4-8 16,-2 9-3-16,2 5 9 15,0 0-19-15,4 12 0 16,1 9 2-16,6 1-2 15,6 3 1-15,5-1 7 16,3-1-7-16,0-5-1 16,8-4-25-16,8-5 2 0,0-6-70 15,5-3-44-15,1-3-117 16,1-11-101-16,-2-3 105 16,-2-2 120-16,-4 2 130 15,1 5 149-15,-3 5-14 16,-2 7-70-16,1 0 48 15,2 9-38-15,1 11-13 16,2 3-36-16,3 0 2 16,4 1-21-16,1-9-7 15,2-6-7-15,1-8-35 16,-1-1-46-16,-1-10-74 16,-2-13 54-16,-4-6-27 15,-5-7 128-15,-4-3 7 16,-8-5 137-16,-3-4 19 15,0 0 31-15,-12-5 5 0,-8 2-58 16,-5 2-30 0,-3 5-5-16,1 9-38 0,3 8-24 15,7 10 18-15,6 11 6 16,5 6-47-16,4 11-3 16,2 22-3-16,0 12-8 15,6 12 12-15,12 4 1 16,4 1-6-16,5-3-5 15,4-9-2-15,2-10-20 16,0-11-3-16,0-12 5 16,0-10-53-16,0-7-42 15,-2-7-25-15,-3-17 66 16,-2-6 47-16,-4-8 25 0,-6-3 6 16,-2 4 17-16,-5 5-1 15,-5 13-9-15,-1 13-13 16,-1 6-75-16,-1 21 75 15,4 15 53-15,2 6-11 16,5 3-16-16,6-4-5 16,1-7 6-16,7-9-9 15,1-8-10-15,-2-8 2 16,0-9-10-16,-2 0-6 16,-2-14 6-16,-5-12 16 15,-6-4 0-15,-4-4 20 16,-6-5 15-16,0 0 27 0,-13 1-7 15,-9 4 16-15,-7 7 11 16,-2 8-37-16,-2 8-48 16,-1 10-13-16,1 1 0 15,4 7-12-15,6 10-9 16,5 8-27-16,9 2-63 16,9 13-94-16,0-8-130 15,3-6-498-15</inkml:trace>
  <inkml:trace contextRef="#ctx0" brushRef="#br1" timeOffset="100428.92">30095 15858 1371 0,'0'0'35'0,"0"0"-35"15,0 0-17-15,0 0 17 16,0 0 180-16,-3 97-87 15,3-57-43-15,5 2-7 16,10-6-13-16,-2-5-13 16,2-7-11-16,-4-7 1 15,-1-5 2-15,-4-4-8 16,-5-8 14-16,-1 0 11 16,0 0 22-16,0-13 10 15,-1-8-30-15,-8-6-14 16,2-7-12-16,1 1-2 15,2 2-6-15,4 4 0 16,0 4-23-16,7 7 1 0,9 4 11 16,3 7-5-16,7 2 8 15,0 3 1-15,3 0-7 16,-1 0-31-16,11 0-75 16,-8 3-108-16,-2-1-147 0</inkml:trace>
  <inkml:trace contextRef="#ctx0" brushRef="#br1" timeOffset="100931.19">30547 15941 163 0,'0'0'1017'0,"0"0"-1017"0,0 0-40 16,0 0 40-16,0 0 118 15,0 0 20-15,0 0-55 16,91-55-56-16,-82 35-15 15,-3 1-2-15,-6-1 2 16,0 3 49-16,-5 2 29 16,-12 6 1-16,-2 5-59 15,-4 4-13-15,-2 4-19 16,-1 15 9-16,4 9-3 16,7 6 22-16,7 7 7 15,6 1-16-15,2 0-7 16,7-3-7-16,11-5-5 15,4-7-12-15,5-7-8 0,1-9-11 16,4-8-13 0,-2-3-22-16,-1-5-62 0,0-12 0 15,-3-11 32-15,-3-3 50 16,-1-4 33-16,2 0 13 16,0 4 0-16,0 6 16 15,3 9 10-15,3 12 83 16,0 4-63-16,1 12-21 15,0 14-12-15,-4 6 51 16,-5-1-16-16,-5 5 9 16,-10-2-9-16,-7-2-7 15,0-3 8-15,-6-3-16 16,-15-4-11-16,-5-3-22 16,-28-4-26-16,7-3-93 15,0-7-362-15</inkml:trace>
  <inkml:trace contextRef="#ctx0" brushRef="#br1" timeOffset="103077.75">27442 16227 644 0,'0'0'303'15,"0"0"-200"-15,0 0-71 16,0 0-19-16,0 0 52 15,0 0 51-15,0 0-42 16,-26 61-19-16,13-47 6 16,-5 3-16-16,-3 1-10 15,-3 3-14-15,-6-1-2 0,-4 4 13 16,-4-1 9-16,-3-3-3 16,-1 2-1-16,-2-3-7 15,0-4-1-15,0-2-4 16,-1-3-3-16,-3-3-4 15,-4-1-4-15,-5-3 3 16,-10-3 0-16,-3 2-10 16,-3-2-7-16,-15 0 0 15,-12 0 0-15,-10 0 6 16,-5 0 0-16,9-5 8 16,5 2 4-16,3-1-8 15,-6-1-2-15,-6 4-8 16,-4-3-10-16,4 1 10 0,-2-3 0 15,-3 3 19 1,-3-1-8-16,-4 4-11 0,1 0-25 16,4-3 10-16,6-4 15 15,4-5 1-15,7-5 7 16,6-3-8-16,15 0 1 16,16-3 5-16,13 4-5 15,5-6-1-15,-11-6 1 16,-3-3 0-16,-8-9 0 15,4-1 2-15,2-2-2 16,3-2 0-16,1 0 1 16,5 0-2-16,4 1 6 15,6 6 5-15,10 4 5 16,5 3-2-16,6 1-14 0,0 2 0 16,0 1 0-16,-2-1 1 15,-3 1-1-15,-3 1-1 16,-2-1 0-16,-2 2 1 15,0 1-1-15,3 1 1 16,2 4-2-16,1 1 0 16,1 3-4-16,2 1-3 15,0 3 0-15,4 2 8 16,1 2 1-16,0 3-6 16,2 0-6-16,0 0 0 15,0 4-22-15,1-2 14 0,2 1 6 16,1 1 13-1,4 0 2-15,1 2-2 0,4 0 1 16,-1-1-2-16,3 1 2 16,0-1 1-16,2 2-1 15,-1-2 0-15,1 2 1 16,-4 0-1-16,3 0 1 16,-2-2-1-16,0 1 0 15,0 1 0-15,1-2 1 16,-1 2 0-16,0 0 0 15,0 0-1-15,-1 0 0 16,1 0-6-16,0 0 0 16,-1 5 4-16,-1 6-8 15,-1 5 10-15,1 7 0 16,1 5-5-16,3 5 4 0,1 6 1 16,0-1 6-16,0 3-6 15,0-1-5-15,1-5 4 16,3-8 1-16,-2-9 1 15,-1-6-1-15,-1-8 0 16,0-3 0-16,2-1 6 16,-2 0 3-16,0 0 10 15,0 0-6-15,0-8-12 16,0-9 15-16,-5 0-16 16,-2-7-1-16,1-3 1 15,-1-6 0-15,1 0-2 16,-1-4-5-16,2 1 6 15,2 3 0-15,1 2-9 0,2 5 9 16,0 4-9 0,0 2 9-16,0 4 1 0,0-1-1 15,5 5 1-15,-2-1-6 16,1 5 6-16,-1 1-1 16,-1 1 1-16,-1 3 0 15,-1 2 0-15,2 1 0 16,-2-1 6-16,0-2-5 15,0 0-1-15,0-1 0 16,0 1 0-16,0-2 1 16,0 1-1-16,0-1-5 15,0 2-13-15,0 0-1 16,0 0-4-16,0 1 7 16,0 1 16-16,0 1 0 0,0 0-1 15,0 0-6-15,0 0 6 16,0 0-1-16,-3 0 2 15,-6 4-2-15,1 7 1 16,-2-2 1-16,-5 4 0 16,2 1 0-16,-4 0-2 15,-1-1 1-15,-3 1 0 16,-2-2 0-16,-1-3-8 16,1-3 0-16,2-2 8 15,4-1-8-15,3-3 9 16,7 0-1-16,0 0 1 15,3 0 6-15,1 0-6 16,0 0 0-16,2 0 0 0,-2 0 0 16,1 0 0-16,1 2-6 15,-1 2-5-15,1 0 10 16,1 3-5-16,0 3 6 16,0 3-1-16,1 6 0 15,13 7 1-15,8 3 1 16,6 6 8-16,7 1 7 15,2-1-1-15,2-4-3 16,-6-4 7-16,-7-6-5 16,-4-3-1-16,-6-5-1 15,-7-3 1-15,-3-3-4 16,-5-4-6-16,1-2 13 16,-2 1-4-16,0-2-11 0,0 0-1 15,0 0-35-15,0 4-116 16,0-1-355-16</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13T12:28:08.155"/>
    </inkml:context>
    <inkml:brush xml:id="br0">
      <inkml:brushProperty name="width" value="0.1" units="cm"/>
      <inkml:brushProperty name="height" value="0.1" units="cm"/>
    </inkml:brush>
  </inkml:definitions>
  <inkml:trace contextRef="#ctx0" brushRef="#br0">1 0 2785,'0'0'682,"0"0"-400,0 0-102,0 0-16,0 0 179,4 9 2321,6 13-3973,-9-15-1409</inkml:trace>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6-25T12:33:23.445"/>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
    <inkml:brush xml:id="br2">
      <inkml:brushProperty name="width" value="0.05292" units="cm"/>
      <inkml:brushProperty name="height" value="0.05292" units="cm"/>
      <inkml:brushProperty name="color" value="#C00000"/>
    </inkml:brush>
  </inkml:definitions>
  <inkml:trace contextRef="#ctx0" brushRef="#br0">7092 5445 364 0,'0'0'102'47,"0"0"-21"-47,0 0-55 0,0 0 39 0,0 0 82 16,0 0 54-16,-7-12-75 0,4 10-47 0,1-1-37 15,-1 1 3-15,2 0-29 16,-1 1 12-16,1 1 3 16,1 0-29-16,0 0 8 0,0 0-10 15,0 0 0 1,0 0 9-16,0 0-9 0,0 0-1 16,0 0 1-16,1 0-22 15,10 0 22-15,5 2 0 16,6 7 0-16,1 1 6 15,4 2-6-15,-2 4 0 16,3-1 0-16,-4 2-1 16,-2 2 1-16,-5 0 0 15,1 0 0-15,-8 1 3 16,-4 1-2-16,-6 1-1 16,0 3 0-16,-3 4 3 0,-12 2-10 15,-7 1 7-15,3 2 0 16,-1 0-7-16,1-1 7 15,1 0-2-15,3 2 1 16,4 0-12-16,0 0 3 16,3-1 10-16,4 0 0 15,4-3-1-15,0-1-7 16,4-6 7-16,8 0 0 16,6-5-21-16,1-2 21 15,-1 0 1-15,3-3 0 16,-3 2 4-16,3-2-3 15,-3 1-2-15,-3 3 1 16,-5-1-1-16,-4 3 1 16,-1 3 0-16,-5 2 1 15,0 5 9-15,-8 4-8 0,-8 2-3 16,-3 4 1-16,-1 1 0 16,-2 1 1-16,-2 1-1 15,4 1 0-15,-2 2 7 16,3 0-6-16,2-2-2 15,4 1 1-15,4-2-6 16,6-1 6-16,3-3 0 16,0 2 0-16,7-2 0 15,8-3-1-15,0 0 1 16,4-1-1-16,0-2-2 16,-2 0 1-16,1 1 3 15,-4 0-1-15,-4 3 4 16,-3-1-3-16,-4 5-1 0,-3 1 0 15,0 5-3-15,-1 2 2 16,-9 2 2-16,-2 2-1 16,1 1 9-16,-4 0-8 15,2 4-2-15,-5 1 1 16,3 4-2-16,-4 0 0 16,1 3 3-16,6-3-1 15,3-1 0-15,7-6 4 16,2-1-13-16,0-3 8 15,8-2 1-15,2-2 1 16,2-1-1-16,-4-4 0 16,-1 3 6-16,-2-3-4 0,-4 1-4 15,-1 2 1-15,0-2 1 16,0 0 0-16,-6-1 0 16,-3 1 1-16,-1-1 3 15,-1 1-3-15,-1-2-2 16,1 3-7-16,0 1 8 15,5-1 0-15,3 3 0 16,3-1 0-16,0-1 0 16,3 0 1-16,9-3-2 15,3-1 0-15,0 1 0 16,-2-2-1-16,-1-2 2 16,-3 2 0-16,-3 0 2 15,0 0-2-15,-5 5 0 0,-1 0 0 16,0 4 1-1,0 4-1-15,-1 4 1 0,-8 3 0 16,0-2 0-16,0 0 1 16,-1-3-4-16,4-2-2 15,1-1 2-15,5-1 1 16,0 0 1-16,0 1 0 16,2-3 2-16,4-2 5 15,4-6-7-15,-2-5 0 16,-1-7 0-16,1-3-1 15,3-5 2-15,6 5-1 16,1-6 0-16,-6-5-390 0</inkml:trace>
  <inkml:trace contextRef="#ctx0" brushRef="#br1" timeOffset="4609.31">9067 6137 472 0,'0'0'198'0,"0"0"-111"16,0 0-4-16,0 0 17 15,0 0 27-15,0 0-1 16,0 0-45-16,-3-6-10 16,3 6-27-16,0 0-27 15,0 0 1-15,0 0-18 16,0 2 1-16,0 16 11 0,9 10-11 15,3 11 24-15,12 21-8 16,4 22-8-16,3-5 33 16,-2-6-17-16,-6-9-14 15,-6-14-5-15,2 4 0 16,-2 1-6-16,1-9 0 16,-8-8-2-16,0-12-4 15,-5-7 6-15,-2-9-7 16,0-4-47-16,0-4-66 15,0-4-125-15,-1-10-278 0</inkml:trace>
  <inkml:trace contextRef="#ctx0" brushRef="#br1" timeOffset="5030.12">9398 6104 595 0,'0'0'203'16,"0"0"-129"-16,0 0-54 15,0 0-19-15,0 0 14 16,0 0 27-16,0 0 40 15,-2 87-15-15,2-44 1 16,0 19 8-16,0 21-32 0,-7 21 5 16,-2 3-10-16,-3-18-38 15,3-23 15-15,3-25-7 16,2-5 0-16,-2 3 21 16,0 3-18-16,-1-3 23 15,2-6 11-15,2-11-37 16,0-8 5-16,3-5-14 15,0-6 1-15,0-3 23 16,0 0-23-16,0 0 8 16,0-8-9-16,0-21-115 15,3 2-114-15,3-1-481 0</inkml:trace>
  <inkml:trace contextRef="#ctx0" brushRef="#br1" timeOffset="5946.24">10083 6532 851 0,'0'0'220'0,"0"0"-173"15,0 0-34-15,0 0-13 16,0 0 15-16,0 0 18 16,0 0-2-16,-2 0-11 15,17 0 10-15,3 0-9 16,7 0 0-16,4 0-16 16,2 0-4-16,2 0 7 15,0 2-7-15,-3 1-1 16,-4 1 5-16,-2 0-4 15,-6 0-2-15,-3 1 0 16,-9-1 1-16,0-2 1 16,-6 1 0-16,0 2 0 15,-1 5 38-15,-13 0-38 0,-5 6 6 16,-2 6-7-16,0 1 2 16,-3 4 2-16,5 0-3 15,2-1 0-15,1 2 9 16,7-3-10-16,1-4-1 15,1-4 1-15,6-3-6 16,1-3 6-16,0-3 0 16,0 0 0-16,8-1 2 15,4-2-2-15,3 0 9 16,0 0-9-16,3-2 0 16,-1 0 0-16,2-2 1 0,-4-1 10 15,7 0 4-15,-1 0-14 16,3 0-1-16,-2 0 0 15,4 0 1-15,-1 0 25 16,0 2-13-16,-1 1-7 16,0-3 7-16,-6 0-12 15,0 0-2-15,-8 0 0 16,-4 0-16-16,-4 0-35 16,-2 0-79-16,-5 0-186 15,-7-3-590-15</inkml:trace>
  <inkml:trace contextRef="#ctx0" brushRef="#br1" timeOffset="6225.08">10205 6708 897 0,'0'0'118'15,"0"0"-106"-15,0 0-11 16,0 0 22-16,0 0 66 16,0 0 2-16,0 0 9 15,52-17-39-15,-28 16-34 16,3 1 3-16,0 0-29 16,4-2 2-16,-1 1-3 15,0 0-1-15,-2-1-7 16,11 2-70-16,-8 0-265 0,-7 0-450 15</inkml:trace>
  <inkml:trace contextRef="#ctx0" brushRef="#br1" timeOffset="6614.96">10891 6582 1038 0,'0'0'218'16,"0"0"-203"-16,0 0-15 15,0 0 0-15,0 0 0 16,0 0 0-16,0 0 6 16,88 0 4-16,-70 0 9 15,3 0-19-15,0 0 1 0,-5 2-1 16,-3 2-64-1,-5 5-87-15,-2-2-125 0,-6 3-132 0</inkml:trace>
  <inkml:trace contextRef="#ctx0" brushRef="#br1" timeOffset="6810.03">10911 6767 770 0,'0'0'325'15,"0"0"-285"-15,0 0-40 16,0 0-9-16,0 0 9 16,0 0 29-16,0 0 10 15,80 3-18-15,-53 1-5 16,1-1-16-16,13-3-48 0,-7 0-246 16,-6 0-380-16</inkml:trace>
  <inkml:trace contextRef="#ctx0" brushRef="#br1" timeOffset="7769.84">11650 6363 804 0,'0'0'149'0,"0"0"-113"15,0 0 6-15,0 0 26 16,0 0 3-16,-19-76 14 16,19 60-34-16,0 2-31 15,12-2 2-15,0 0-21 16,3 3 7-16,3-1-5 15,2 2-2-15,2 4-2 16,0 4 1-16,3 4-1 0,2 0-6 16,0 4 8-16,1 11-1 15,-1 7 7-15,-1 1-6 16,-4 5-2-16,-3 2 1 16,-5 0 0-16,-7 4 1 15,-4 2 11-15,-3 4 23 16,-9 2 1-16,-9 3-35 15,-7 0 9-15,-2-1-10 16,-3-4 0-16,0-4 5 16,2-3-3-16,1-5 23 15,3-3 17-15,6-8-3 16,2-1-14-16,5-6-25 16,5-3 0-16,3-4-6 0,3-3 3 15,0 0-45 1,0 0-47-16,6-2 50 0,8-6 44 15,2-2-7-15,1 2 1 16,1 0 7-16,-3 3 1 16,2 3 0-16,0 2 18 15,-1 0-5-15,2 0 17 16,-1 10 23-16,0 1 5 16,2 2 11-16,1 1-17 15,1-4-16-15,0 0 7 16,0-3-25-16,3-3 3 15,-2-2-21-15,-2-2 0 16,-1 0 5-16,-1 0-6 0,3 0-56 16,-5-7-171-1,-2-2-401-15</inkml:trace>
  <inkml:trace contextRef="#ctx0" brushRef="#br1" timeOffset="8573.12">12254 6372 857 0,'0'0'224'0,"0"0"-177"16,0 0-34-16,0 0 0 16,0 0 3-16,0 0 50 15,69-75 15-15,-45 63-21 16,1 2-24-16,2 4-24 16,3 3-2-16,0 3-2 15,4 2-2-15,-3 12 0 16,-1 4 4-16,0 3 2 15,-6 4-2-15,-6 3-7 16,-8 0 22-16,-8 2 11 16,-2-1-24-16,-6-1 20 15,-12-2-8-15,-3-2-16 16,-1-4 5-16,-1-6-12 0,4-5 5 16,-2-3 7-16,6-6-12 15,0 0 20-15,5 0-14 16,1-1-7-16,7-7-7 15,2 0-30-15,0-2 18 16,2 0 2-16,11 0-7 16,4-2 23-16,2 3-12 15,5 0 13-15,3 1-7 16,2 5 7-16,1 1 0 16,2 2 0-16,-1 0-8 15,2 5 1-15,1 7 7 16,-1 5 0-16,-2 4 2 15,-1 4 4-15,-3 1-1 0,-5 4 9 16,-5 1-12-16,-7 3 21 16,-7 4-6-16,-3-1 2 15,-2-1-6-15,-17-1-13 16,-3-5-1-16,-5 1-12 16,-3-8-19-16,-2-4 32 15,-1-6 1-15,-2-7 25 16,1-6 19-16,1 0-11 15,0-9 15-15,3-7 0 16,4-1 15-16,3-1 25 0,8 3-20 16,4 6-25-1,6 1-3-15,2 5-30 0,3 1-11 16,-3 2-5-16,3 0-27 16,-8 0-57-16,0 5-223 15,-4 2-659-15</inkml:trace>
  <inkml:trace contextRef="#ctx0" brushRef="#br1" timeOffset="43378.81">15290 2617 124 0,'0'0'159'15,"0"0"-57"-15,0 0-12 16,0 0-22-16,0 0 24 16,0 0-5-16,0 0-40 15,0 0-1-15,0 0-5 16,0 0-22-16,0 0 17 16,0 0-13-16,0 0 7 0,0 0 1 15,0 0-29 1,0 0-4-16,0 0-6 0,0 0-15 15,0 0-35-15,0 2-80 16,0 2-12-16,0 2-47 0</inkml:trace>
  <inkml:trace contextRef="#ctx0" brushRef="#br1" timeOffset="44227.74">15506 2472 408 0,'0'0'128'0,"0"0"-54"16,0 0-24-16,0 0 21 15,0 0 1-15,0 0-27 0,0 0-7 16,0 3-31-16,-3 0 7 16,1 0 17-16,-1 2-14 15,-1 1 19-15,3-3-14 16,1 0-21-16,-2-3 20 16,2 3-21-16,0-3 10 15,0 0-3-15,0 0-7 16,2 4-13-16,9-1-66 15,2-2-174-15</inkml:trace>
  <inkml:trace contextRef="#ctx0" brushRef="#br1" timeOffset="44896.62">15645 2383 637 0,'0'0'96'0,"0"0"-23"16,0 0-38-16,0 0 36 15,0 0 50-15,0 0-23 16,0 0 2-16,-18 6-27 16,18-6-28-16,0 0 17 15,0 0-23-15,0 0 3 16,-2 0 2-16,2 3-38 15,0-3 9-15,0 0-15 16,0 0 0-16,0 0-11 0,0 2-10 16,9 3-272-16,-1-5-239 0</inkml:trace>
  <inkml:trace contextRef="#ctx0" brushRef="#br1" timeOffset="48362.88">14128 6486 494 0,'0'0'547'0,"0"0"-409"16,0 0-56-16,0 0-21 15,0 0 7-15,0 0 14 16,0 0-21-16,6-78-31 16,-2 59 33-16,1 0-47 15,1-1 20-15,-2 1 14 16,2-3-30-16,0 0 6 16,-3-4-24-16,2 3 4 15,-2 0 7-15,0-1-12 16,1-1-1-16,-1 4 0 0,0 3 1 15,1 2 6-15,-2 4-7 16,-1 3 2-16,-1 3 8 16,2 1-1-16,-2 5-6 15,0 0-3-15,0 0 1 16,0 0 16-16,0 0-16 16,0 0 7-16,0 0-8 15,0 0-2-15,0 0 1 16,0 3-5-16,0 10 6 15,0 1 1-15,0 4 0 16,0 4 7-16,0 5-5 16,-2 4-2-16,-1 4-1 15,-1 3 0-15,3 3 0 0,-1 5 3 16,1 1-2-16,1 6-1 16,0 0 4-16,0 0 3 15,0-2-8-15,0-2 1 16,1-2-3-16,2-7 2 15,1-4 2-15,-1-5 0 16,-1-3 3-16,-1-3-2 16,1-2-4-16,-2-4 2 15,0 0-1-15,1-3 0 16,-1-3 2-16,0-2-1 0,0-3 0 16,0-2 1-1,0-2-2-15,0-3-9 0,0 1 4 16,-1-2 6-16,-5 1 6 15,-1-1-5-15,1 0 14 16,0 0-14-16,-2 0-2 16,-1 0 0-16,0-3-6 15,0-3 0-15,-4-2-7 16,2 0 14-16,-1 0-1 16,1-1 1-16,-1 1 0 15,1 2-9-15,-1-2 9 16,3 5-1-16,2-4 2 15,-2 5 4-15,3 0-5 16,1 1 3-16,2-1-5 16,2 2 2-16,1 0 0 0,0 0-1 15,0 0 1-15,0 0-1 16,0 0-10-16,6 0-8 16,8 0 19-16,6 6 1 15,4 0-1-15,3-4 12 16,3 1-12-16,1-3 0 15,0 0 0-15,2 0 9 16,-1 0-3-16,-4 0-5 16,-1 0 8-16,-8 0 4 15,-1 0-6-15,-7 0-7 16,-1 0 0-16,-6 0-1 16,-1 0 0-16,-3 0 1 15,2 0 0-15,-1 0 0 0,1 2-29 16,4-1-52-1,6-1-130-15,0 0-277 0,-2 0-429 0</inkml:trace>
  <inkml:trace contextRef="#ctx0" brushRef="#br1" timeOffset="49249.75">14878 6575 491 0,'0'0'499'0,"0"0"-377"16,0 0-51-16,0 0 10 15,0 0 13-15,0 0-16 16,0 0-18-16,-48-10-38 16,33 10-9-16,-1 0-7 15,-3 0-5-15,-4 0-2 16,1 6 1-16,1 2 0 0,-1 1 1 15,1-2-1 1,4 2 1-16,1-2 3 0,4 0-3 16,3-1-2-16,2-1-4 15,4 1-2-15,1-1 6 16,2 0 0-16,0 0 1 16,0 1-1-16,0-2-6 15,6 1 7-15,4 0-7 16,1-2 7-16,1 0 0 15,4 0 0-15,-1-3 0 16,3 0 3-16,3 0 0 16,-1 0-6-16,2 0-1 15,0 0 4-15,-1 0 0 0,0 3 0 16,0 1 0 0,1 3 5-16,-2 2-3 0,-1 2-2 15,2 1 0-15,-5 3 0 16,4-1 1-16,-5 2 0 15,-1 0-1-15,-2 1 0 16,0-2-7-16,-4 1 7 16,-4-1 0-16,-2 2 0 15,-2 0 5-15,0 0-3 16,-6-1-2-16,-6-1 0 16,-2 1 0-16,2-5 7 15,-4 1-7-15,-2-5 0 16,-1-2 5-16,-4-3-5 15,-2-2 0-15,-2 0-1 16,1-5 1-16,0-4 26 0,2-2 28 16,2 0 50-16,3 1-12 15,2-1-43-15,-1 0-19 16,3-1-22-16,-1 0-8 16,2 2 4-16,3 1-2 15,3 2-2-15,2 4 0 16,3 1-47-16,1 2-20 15,2 0-79-15,0 0-4 16,0 0-355-16,7 0-335 0</inkml:trace>
  <inkml:trace contextRef="#ctx0" brushRef="#br1" timeOffset="50180.1">15233 6310 700 0,'0'0'224'0,"0"0"-163"16,0 0-38-16,0 0-7 15,0 0-15-15,0 0 47 0,0 0-9 16,31-44-19-16,-15 36 8 15,0 2-27-15,2 0 7 16,1 0-7-16,2 0 1 16,1 1 19-16,-1 1-21 15,3 4 9-15,-3 0-6 16,-2 0-2-16,-1 4-2 16,-3 8 1-16,-3-1 0 15,-4 3 3-15,-4 0-3 16,-2 1 10-16,-2 1 19 0,-2 1-13 15,-10 1 25 1,-4 0-18-16,-2 0-13 0,-2-1 13 16,1-2-21-16,2-1 11 15,0-2 6-15,2-3 2 16,0-2 0-16,3-2-10 16,3 0-11-16,-1-2 7 15,2-1-7-15,2 1 0 16,0-2 4-16,2-1 2 15,2 0-12-15,1 0 6 16,1 0-7-16,0 1 5 16,0 1-2-16,0 1 4 15,3 0 0-15,7-1 1 16,1 1-1-16,3 0 0 16,1-2 0-16,2 1 4 0,1 1-3 15,-1-1 9 1,2 1 9-16,-2 2-10 0,0-1 19 15,-2-1 17-15,-1-1 35 16,-1-2-2-16,-1 3-28 16,-2-3-10-16,0 0-17 15,-1 0-23-15,2 0 0 16,5 0-16-16,-3 0-197 16,-2 0-389-16</inkml:trace>
  <inkml:trace contextRef="#ctx0" brushRef="#br1" timeOffset="52071.41">16249 6375 403 0,'0'0'211'15,"0"0"-106"-15,0 0 12 16,0 0 26-16,0 0 12 16,0 0-34-16,0 0-48 15,-39-34-8-15,38 27-34 0,-2 0 8 16,1 0-1-16,0 0-5 16,1 1 15-16,1-4-12 15,0 4-18-15,0-2-1 16,0 2-16-16,0-2 5 15,0 0-4-15,0 4-1 16,6-4-2-16,2 1 0 16,3-1-10-16,4 1 10 15,3-3-6-15,3 1 1 16,3 1 5-16,1-1-11 16,2 3 11-16,3-1 1 15,0 3-2-15,1-1 1 16,-1 4 1-16,0 1-1 15,-3 0 1-15,-3 0-23 16,-2 3 12-16,-4 5 0 0,-3 4 6 16,-3 0 5-16,-3 2 0 15,-3-2 1-15,0 1 1 16,-1-1-1-16,-2 0-2 16,0 0 1-16,-1 3 0 15,-2-1 4-15,0-1-4 16,0 1 0-16,0-1 1 15,-10 0-1-15,-1 1 8 16,-1-1-8-16,-1 2 0 16,1-1 6-16,-4 2-6 15,0-1 1-15,-1 2 4 16,-1 0 2-16,-2 0-14 16,1 0 7-16,1 0 0 0,0 0 11 15,3 1-9-15,-3-1-2 16,2 1 0-16,-2 1-1 15,2-2 1-15,2 2 1 16,1 0-1-16,-1-1 0 16,2 1 1-16,-1 1-2 15,4 4 1-15,0-1-1 16,2 2 0-16,2 2 2 16,2 0-1-16,2-1 0 15,1-2-5-15,0-4 5 16,0 0 0-16,0-2-11 15,3-3 10-15,3-2-4 0,1-2 5 16,1-3-13 0,-2-4-53-16,-2-2-2 0,1-2-19 15,-1 0 22-15,-1-2 7 16,0-5-52-16,1-5-38 16,5-6-122-16,2 2 61 15,-2 1-175-15</inkml:trace>
  <inkml:trace contextRef="#ctx0" brushRef="#br1" timeOffset="52262">16401 6925 107 0,'0'0'225'16,"0"0"-74"-16,0 0-42 16,0 0-7-16,0 0-1 15,0 0-7-15,0 0-33 16,82 66 2-16,-64-51-11 16,0-3 8-16,1 1-15 0,1-6 27 15,-1 0-7-15,0-2-16 16,-4-1-8-16,2-4-25 15,-4 0-6-15,0 0-10 16,4 0-6-16,-2-7-243 16,-5-5-474-16</inkml:trace>
  <inkml:trace contextRef="#ctx0" brushRef="#br1" timeOffset="52927.99">17131 6602 902 0,'0'0'311'15,"0"0"-208"-15,0 0-77 16,0 0 26-16,0 0-8 16,0 0 52-16,0 0 52 15,-26-5-87-15,16 5-45 16,-6 0-16-16,-3 4-14 16,-1 4-10-16,0 1 18 0,4 1 6 15,2-2 0 1,2-1-8-16,5 2-33 15,1-4 9-15,4 0-8 0,2-2-36 16,0-3 30-16,0 3 7 16,11 0 38-16,4 0-11 15,1 0 12-15,5-1-57 16,1 1-69-16,1-1 9 16,4 1-18-16,1 0 102 15,2 1 32-15,0 4 1 16,-2 0 0-16,-3 2 0 15,1 2 1-15,-5 2 30 16,-2 2-23-16,0 1 9 0,-5 1 2 16,-1 0-18-1,-5 1 12-15,-2-3-13 0,-6 0 0 16,0-4 11-16,0 0-2 16,-11-2-9-16,-8-3-208 15,-3-2 137-15,-4-1 47 16,-3-1 24-16,0-3 89 15,-1 0 21-15,0 0 7 16,5 0 15-16,1-10 27 16,5 1-99-16,2-3-38 15,4-3-22-15,2 3-66 16,4-7-50-16,2 4-133 16,1 2-604-16</inkml:trace>
  <inkml:trace contextRef="#ctx0" brushRef="#br1" timeOffset="53513.75">17599 6213 108 0,'0'0'158'0,"0"0"-60"15,0 0 13-15,0 0-16 16,92 0-3-16,-72 3-6 16,-2 1-37-16,-5 1-12 15,-4 2-22-15,-5-1-14 0,-4 2 20 16,0 4-21-1,-4 2 84-15,-12 2-25 0,-3 0-10 16,-1 1 21-16,0 3-43 16,4-4-2-16,1-1 8 15,5-1-17-15,2 0 12 16,5-3-18-16,3 1-4 16,0-3 23-16,4-1-16 15,12-1 3-15,7 0 7 16,6-4 10-16,4-1 14 15,2-2 9-15,3 0-12 16,-3 0-12-16,12 0-32 16,-10-2-6-16,-4-5-225 0</inkml:trace>
  <inkml:trace contextRef="#ctx0" brushRef="#br1" timeOffset="54686.09">18505 6360 795 0,'0'0'146'0,"0"0"-48"0,0 0-1 16,0 0 29-16,0 0-36 16,0 0-50-16,0 0 4 15,-20-80-21-15,26 69 2 16,7 0-11-16,4 2-12 15,5-5-4-15,5 3-2 16,4-1 4-16,3-1 4 16,2 2-3-16,2 2-1 15,-1 4 2-15,-3 5-1 16,-4 0-2-16,-6 4 1 16,-2 11-8-16,-3 8 8 0,-5 2 0 15,-2 3 6 1,-6 2-4-16,-5 2-1 0,-1 1 0 15,0 2-1-15,-10 2 0 16,-8 1 9-16,-4 3-9 16,-5 2 1-16,-4 0 1 15,-5 1-2-15,-6-2-12 16,-4-2 0-16,-1-4-30 16,-2-5-1-16,4-4 43 15,1-4 7-15,6-6 32 16,7-5 12-16,9-3-16 15,8-5-6-15,7-1-17 16,7-3-12-16,0 0-34 16,6 0 26-16,10-1 8 15,10-7-7-15,6 1 7 0,9 0 0 16,5 2 0 0,3 5 2-16,0 0-1 0,4 0 12 15,-3 0-2-15,-3 4 1 16,-3 3-3-16,-7 3-8 15,-5 0 0-15,-5 4 6 16,-6 0-7-16,-5 2 2 16,-1 1 7-16,-2-3-9 15,-2 0 2-15,-1-1-1 16,1-7-1-16,1-6-12 16,1 0-152-16,-4 0-601 0</inkml:trace>
  <inkml:trace contextRef="#ctx0" brushRef="#br1" timeOffset="55435.24">19202 6554 960 0,'0'0'185'15,"0"0"-130"-15,0 0-54 16,0 0 0-16,0 0 0 16,0 0 9-16,0 0 24 0,20 36-7 15,-10-11 4-15,2 9-12 16,0 10-11-16,1 17 7 16,1 24-7-16,2 24 0 15,-2 8 6-15,-1-5-12 16,-4-27 8-16,-5-28-5 15,1-18-5-15,0-6 0 16,-1 3 0-16,-1 1-1 16,-2-1 1-16,1-7 2 15,-2-8 8-15,0-8-10 16,0-6 1-16,0-7 7 16,0 0 30-16,0-8 9 15,0-15-39-15,-2-8-8 0,-1-11-8 16,-2-18 8-1,-1-21 0-15,1 5-5 0,0 5-9 16,4 10 14-16,1 18 4 16,0-6 14-16,0-1-10 15,0 2-8-15,0 4-18 16,6 3-15-16,3 2-3 16,1 3 12-16,2 6 14 15,3 0-27-15,2 5-4 16,2 0-4-16,2 6-66 15,1 2 11-15,4 5 65 16,-1 5 27-16,0 6 8 0,2 1 0 16,0 0 6-1,3 13 4-15,-3 5-8 16,-3 4 8-16,-4 3-10 0,-8 0 7 16,-7 0 9-1,-5 3-6-15,-2-2 16 0,-16 1 65 16,-9-2-52-16,-4-1-30 15,-3-5-8-15,1-2 1 16,2-5 10-16,2-7 7 16,7-3 49-16,3-2-3 15,7 0-27-15,3 0-18 16,3-3-20-16,6-8-33 16,0 0-151-16,0-3-464 0</inkml:trace>
  <inkml:trace contextRef="#ctx0" brushRef="#br1" timeOffset="56044.41">20108 6271 453 0,'0'0'127'0,"0"0"-64"15,0 0 24-15,0 0 28 16,-50 73 20-16,43-50-4 16,1 1-41-16,6 2 0 15,0 4-40-15,0 1-15 16,2 0-15-16,9-1-19 16,0-2 6-16,4-5-7 15,-2-4 0-15,3-4 0 16,3-5 1-16,0-6-1 15,-1-2 0-15,4-2 3 16,-1 0-4-16,0-9 1 0,-3-3-2 16,0 0-4-16,-6 0 12 15,-5-1 0-15,-1 1-3 16,-5 1 7-16,-1-2 15 16,0 1-2-16,-8 1 22 15,-4 3 19-15,-3 2 22 16,1 3 7-16,-5 3-65 15,-1 0-28-15,-2 11 0 16,-2 6-6-16,2 2 4 16,4 1-5-16,3 2-31 15,8 1-41-15,5 9-44 16,2-5-130-16,0-5-476 0</inkml:trace>
  <inkml:trace contextRef="#ctx0" brushRef="#br1" timeOffset="59219.32">20758 6341 622 0,'0'0'139'0,"0"0"-62"16,0 0-53-16,0 0 28 0,0 0 61 15,0 0-8-15,0 0-6 16,0 0-66-16,0-5-8 15,0 2 13-15,6 0-37 16,5-3 2-16,5 1-3 16,6-4 0-16,5 3 0 15,4-3 1-15,5 2-1 16,4 1 6-16,2 1-3 16,1 3-6-16,-2 2-1 15,-4 0 4-15,0 2 1 16,-9 10 0-16,-5 6-1 15,-8 2 4-15,-11 6 2 0,-4 6-7 16,-3 0 1-16,-17 3 0 16,-7-3 10-16,-6-3-10 15,-3-1 10-15,-1-8-4 16,2-2 1-16,4-2-11 16,4-7 4-16,9-2 0 15,8-3 4-15,5-4-2 16,5 0 6-16,0 0-8 15,9-8-11-15,11-2-8 16,1-5-7-16,6 1 7 16,2 0-14-16,3 2-59 15,-1-1 49-15,0 4 34 16,1 1-3-16,-4 5 11 16,-3 3 1-16,-2 0 0 15,-4 11 10-15,2 10 9 0,-2 6 9 16,-2 9 12-16,-1 5-17 15,-7 2 5-15,-1 4-15 16,-7 0-12-16,-1-5 11 16,0-5-12-16,0-3 6 15,-12-5 0-15,-7-3-4 16,-4-2-4-16,-5-6 4 16,-3-2-2-16,-4-6 9 15,-3-4-9-15,-1-5 13 16,0-1 13-16,-1 0 6 15,6-10 11-15,2-2-1 16,9 0-15-16,3-1 26 16,5 0-31-16,8 4 1 0,1 1-11 15,4 1-11-15,2 2-1 16,0 0-5-16,0 1-28 16,0 1-46-16,6 3-54 15,6-2-25-15,13 2-36 16,-1 0-55-16,0-1-103 0</inkml:trace>
  <inkml:trace contextRef="#ctx0" brushRef="#br1" timeOffset="59985.93">21966 6682 886 0,'0'0'146'0,"0"0"-80"16,0 0 15-16,0 0 76 15,0 0 8-15,0 0-46 16,0 0-65-16,11-34-36 15,-22 29-17-15,-4 2 18 16,0 1-19-16,-6 2 0 0,-2 0 0 16,-3 0-14-16,0 2 14 15,1 6 0-15,0-2 0 16,4 3-8-16,3-1 2 16,0 3-10-16,6-2-5 15,-1 3-19-15,6-2 33 16,0 0-12-16,4-3 15 15,3 3-2-15,0-3-9 16,0 0 14-16,0 1-10 16,7-1-11-16,0-2 20 15,4 3 4-15,0-2-2 16,3 2 1-16,2-2 1 16,2-1-3-16,3 1 1 15,3-2-1-15,3-1-1 16,2 1 4-16,3 0-2 0,1 0 6 15,0 3-5 1,-1-1-2-16,0 2-6 0,-4 2 7 16,-4 2-4-16,-5 1 11 15,-1 1-2-15,-6 1-4 16,-3 1 1-16,-5 0-4 16,-2 2-2-16,-2-1 4 15,0 2 5-15,-6-1-4 16,-10-1 6-16,-5-1-4 15,-3-3 6-15,-6-3-18 16,-5-5 8-16,-3-3 1 16,-4-2 21-16,-1 0-5 15,4-10 26-15,5 0 22 0,6 0-38 16,8 4-2 0,10 0-24-16,4 4 0 0,3 2-1 15,3-2-13-15,0 2-26 16,0-3-39-16,7-8-91 15,8 1-313-15,0-2-444 0</inkml:trace>
  <inkml:trace contextRef="#ctx0" brushRef="#br1" timeOffset="60662.48">22381 6263 687 0,'0'0'111'16,"0"0"-82"-16,0 0-13 15,0 0-9-15,89 0 32 16,-66 0 23-16,-1 3 32 15,-4 0 16-15,0 2-38 16,-3 1-47-16,-3 3-5 16,-6 2-12-16,-5 2-7 15,-1 4 5-15,-4 1-6 16,-14 4 0-16,-3 0 11 16,-5 0-9-16,0 1 9 15,0-3 7-15,6-2 2 16,3-2 15-16,4-4-16 15,7-2-13-15,4-3 5 0,2-1-10 16,0-1-1-16,5-2 7 16,9-1-6-16,5-1-1 15,3 1 0-15,3-2 0 16,0 2 0-16,1-2 0 16,-2 0 1-16,1 0 4 15,0 0-4-15,2 0 6 16,-1-4-6-16,-5 1 18 15,-4 1 25-15,-4 2-34 16,-3 0 2-16,-6 0-12 16,-1 0 0-16,-3 0-2 15,0 0-17-15,0 2-129 16,0 3-345-16</inkml:trace>
  <inkml:trace contextRef="#ctx0" brushRef="#br1" timeOffset="66225.61">23217 6316 983 0,'0'0'169'0,"0"0"-138"15,0 0-31-15,0 0-18 0,0 0 18 16,0 0 31 0,0 0 19-16,-1-2-15 0,2-1-13 15,9-1-22-15,1-1 26 16,4-1-20-16,6-1 16 16,4 0 0-16,5 0-14 15,3-2-8-15,1 4 0 16,4-1 0-16,1 3 4 15,-2 3-3-15,-1 0-1 16,-4 0 0-16,-3 7 2 16,-7 9-2-16,-1 2 0 15,-6 6 0-15,-6 5 2 16,-5 0-1-16,-4 4 7 16,0-2-4-16,-4-1 3 15,-12-4-8-15,-4-1 1 0,-4-3 0 16,-4-3-10-16,-3-1 2 15,-2 0-24-15,0-4 14 16,0-1-12-16,2-2 24 16,2-3-4-16,4 1-4 15,6-5 13-15,4-2-46 16,3 0-22-16,6-2 31 16,5 0 16-16,1 0 12 15,0-4-87-15,4-4-47 16,11-2 25-16,1 0 27 15,7-1 57-15,0-2 19 16,3 4-27-16,-2-2 17 16,3 2 13-16,1 1 13 0,-1 1 3 15,0 1 33-15,-2 3 5 16,-1 3 35-16,-3 0-2 16,0 0-17-16,-1 7-18 15,-4 3-8-15,0 4-1 16,-3 6 0-16,1 2 14 15,-4 6-7-15,1 2-27 16,-1 1 9-16,-3 3-7 16,-2 1-11-16,-2-2 7 15,-3-2-7-15,0-2 5 16,-5-4 1-16,-10-3-6 16,-5-2-1-16,-6-3 0 15,-4-2 1-15,-4-5 5 0,-5 1-5 16,-2-6 5-1,-1-2 22-15,-3-3 33 0,5 0 21 16,1-1-22-16,5-10 11 16,2-3-9-16,5-2-20 15,7 0-3-15,2 2-12 16,9 0-16-16,3 3 8 16,4 0-19-16,2 2-1 15,0 1-18-15,0 2-88 16,0 2-101-16,0 2-150 15,0 1-315-15</inkml:trace>
  <inkml:trace contextRef="#ctx0" brushRef="#br1" timeOffset="66818.84">24041 6654 198 0,'0'0'550'0,"0"0"-484"15,0 0-42-15,0 0-24 16,0 0 2-16,0 0 17 15,0 0 49-15,-15 53 25 16,12-36 1-16,2 5-12 16,-1 6-1-16,2 6-26 15,0 10 9-15,0 7 10 0,2 16-14 16,6 17-17 0,3 19-10-16,-2-10-32 0,0-18 11 15,-3-17-12-15,-2-16 0 16,1 7 8-16,2 9-8 15,0 5 10-15,-1-6-4 16,2-3 1-16,-3-5-14 16,1-7 7-16,-3-6 0 15,1-8-9-15,-4-7 9 16,0-9-44-16,0-7-40 16,0-5-47-16,0-12-80 15,-6-5-636-15</inkml:trace>
  <inkml:trace contextRef="#ctx0" brushRef="#br1" timeOffset="67343.82">23956 6784 616 0,'0'0'139'15,"0"0"-105"-15,0 0-18 16,0 0 9-16,0 0-6 0,85-59 43 16,-66 50-2-16,-1 3-25 15,5-1 20-15,-1 3 10 16,-1 0-6-16,4 3-12 15,-1 1-18-15,1 0 16 16,1 0-8-16,-4 10-11 16,1 4 5-16,-3 3-1 15,-1 5 14-15,-3-2 27 16,-4 3-21-16,-4-1-26 16,-5 1-24-16,-3-3 1 15,0-2 8-15,-10-1-9 16,-9-3 1-16,-10-1 9 15,-4-2-10-15,-6-5-1 16,-2-2-10-16,-1-3 11 0,4-1 2 16,5 0-1-16,6 0 11 15,10 0-12-15,7 0 0 16,4 0 0-16,5 0 0 16,1 0-1-16,0-2-16 15,4-3-44-15,22-6-28 16,-3 1-91-16,1 0-334 0</inkml:trace>
  <inkml:trace contextRef="#ctx0" brushRef="#br1" timeOffset="67988.8">24784 6203 439 0,'0'0'88'0,"0"0"-68"15,0 0-1-15,0 0 1 16,0 0 48-16,0 0 16 16,0 0 26-16,-70 71 5 15,61-56-32-15,-1 3-41 16,0 2 10-16,3 3-18 15,2 4 3-15,1 0 0 16,4 5-28-16,0-1 4 16,0-2-13-16,3-3 0 15,9-3 7-15,4-7-7 16,2-4 9-16,3-6 5 16,1-1-12-16,-2-5 1 15,2 0-3-15,-3 0 0 0,-2-9 3 16,-2-3-3-16,-5-2 9 15,-2 2-2-15,-5 1 0 16,-2 0 3-16,-1 2 14 16,0 1 2-16,-3 2 30 15,-7 0-37-15,-2 4-1 16,-5 1-11-16,1 1-1 16,-3 0-8-16,-2 0 2 15,3 9-10-15,-2 2 9 16,3 1-27-16,0 2-43 15,-4 3-83-15,6-3-100 16,2-3-86-16</inkml:trace>
  <inkml:trace contextRef="#ctx0" brushRef="#br1" timeOffset="71947.82">25468 6221 136 0,'0'0'203'15,"0"0"-86"-15,0 0-49 16,0 0-16-16,0 0 43 15,0 0 13-15,0 0-4 0,3 0-23 16,-3 0-46-16,0 0-8 16,0 0-12-16,2 0-14 15,-2 0 20-15,0 0-21 16,0 0 0-16,0 8 0 16,0 1 6-16,0 5-1 15,0 3-4-15,0 6 17 16,0 2 47-16,0 6-30 15,-6 3 1-15,-2 3-2 16,-3 3-24-16,-1 1 4 16,-3-2-12-16,1-3 4 15,2-4 7-15,2-5-13 16,4-7 8-16,3-4 0 0,1-7-6 16,2-2-4-16,0-5 2 15,0 0 0-15,0-2-1 16,6 0 2-16,4 0 10 15,1 0-6-15,3 0-3 16,0-2-3-16,2-2 1 16,1-1 0-16,1 2 0 15,5 0 0-15,-1 1 1 16,2 1 0-16,0 1 7 16,1 0-10-16,2 0 2 15,0 1-1-15,0 5-1 16,-2 3 3-16,-1-2-1 15,-3 2 0-15,0-3 6 16,-5-1-7-16,0 2 1 0,-3-2 0 16,0-1-11-16,-4-1 20 15,-3 0-9-15,-2-1 0 16,1-1 1-16,-4-1-2 16,1 0-33-16,-2 0-169 15,0 0-167-15</inkml:trace>
  <inkml:trace contextRef="#ctx0" brushRef="#br1" timeOffset="72420.37">25764 6241 700 0,'0'0'41'16,"0"0"-41"-16,0 0-61 15,0 0 44-15,0 0 17 16,0 0 32-16,0 0 51 16,0 17-23-16,0-3 23 15,1 7 1-15,1 7 71 16,-2 6-26-16,3 10-44 15,0 4-14-15,0 5-40 0,3 5-2 16,1-4 22-16,0 1-21 16,1-4 30-16,0-2-25 15,2-3-19-15,-1-4 25 16,-2-5-18-16,2 0 5 16,0-4 6-16,-3-1-26 15,-1-3 11-15,-2-2-18 16,0 0 0-16,-2-1 12 15,1-5-12-15,-2-2 5 16,1-6-3-16,-1-6-1 16,0-2-3-16,0-3 1 15,0-2 0-15,6 0-8 16,-3-9-63-16,3-6-297 0</inkml:trace>
  <inkml:trace contextRef="#ctx0" brushRef="#br1" timeOffset="74810.75">26386 6653 530 0,'0'0'101'16,"0"0"-53"-16,0 0-11 15,0 0 70-15,0 0 23 16,0 0 10-16,0 0-9 16,-2 0-49-16,1 0 7 15,-1-1 18-15,-1-1-46 16,2 0-3-16,-2 0-26 15,0 1-30-15,-2 1 17 0,-2-2-18 16,-2 2 4-16,-5 0-3 16,0 0 0-16,-2 0-4 15,-1 2-3-15,2 3 5 16,-2 1-1-16,4 0 2 16,-2 0-1-16,4 2 0 15,0-2-1-15,2 2 0 16,1 1-4-16,2 0-2 15,-1 3 6-15,2-2 2 16,1 2-1-16,1-2 1 16,1 1 1-16,1-3-4 15,1 1 2-15,0-3-3 16,0-1-4-16,0 1 7 16,0-1 0-16,4-2 6 15,4 0-4-15,1-1-4 0,1-2 2 16,-1 0-3-16,3 0 2 15,-1 0 1-15,-1 0-1 16,5 0-8-16,-2 0-29 16,4-2 6-16,-2 1-22 15,3-1 4-15,-3 2 38 16,1 0 0-16,-1 0 12 16,1 0 0-16,-1 0 1 15,2 2-2-15,-4 3 0 16,3-2-2-16,-2 3 2 15,1 0 1-15,-3-1 0 16,1 1 0-16,-1 0 2 0,-3-1-3 16,1 2 1-16,-1 2 0 15,-1 1 0-15,1 1 0 16,-2 0 1-16,-1 1 1 16,2-1-1-16,-4-2-1 15,3 3 0-15,-4-3 0 16,0 3-1-16,0 0 2 15,-1-2 7-15,0 2-1 16,-2 0-6-16,0-2-1 16,0 0 0-16,0 0 0 15,0-1 12-15,-5 1-11 16,-4 0 0-16,-3 0 11 16,0-1-12-16,-3 1 0 0,0 1-3 15,1-1 3 1,-2-1 0-16,0-1 0 0,1-1 2 15,0-2-1-15,0-2 1 16,-1 1-3-16,2-3 1 16,-2-1 0-16,1 0 6 15,-1 0-6-15,1 0 0 16,-3 0 0-16,-3-8 6 16,2 1-6-16,-2-3 12 15,-1 1 27-15,0 1 13 16,2 0-40-16,2 2 0 15,1 1-12-15,4 1 1 16,4 3 5-16,3-2-6 0,3 3 0 16,3 0 3-1,-1 0-3-15,1 0 0 0,0 0-44 16,0-3-69-16,3 2-83 16,4-2-298-16</inkml:trace>
  <inkml:trace contextRef="#ctx0" brushRef="#br1" timeOffset="76258.46">26672 6266 385 0,'0'0'98'15,"0"0"-72"-15,0 0 3 0,0 0 56 16,0 0 16-16,0 0-35 16,0 0-27-16,46 0-8 15,-34 0 9-15,0 0-8 16,0 2-10-16,3-2-1 16,0 0-21-16,0 1 6 15,0 1-6-15,0-2 0 16,-3 1 6-16,1 1-5 15,-3 1-1-15,1-2 1 16,-1 4 1-16,-1 0-3 16,-3-1 1-16,0 0 0 15,0 0 0-15,-1 0 0 16,-1 1 2-16,-1-3 5 0,0 3-7 16,0-2 0-16,-1 2-1 15,-2-3 1-15,0 0 1 16,0 1-1-16,0 2 0 15,0 0 0-15,0-2 0 16,0 3 0-16,0-3 1 16,0 2-1-16,-3 0 16 15,-2-1-16-15,1-1 0 16,-4 1 8-16,-1-1-7 16,0 1 14-16,0-1-9 15,-2-1 4-15,0 3 22 16,0-1-17-16,0 0 14 0,0 0 0 15,2 1-28-15,-1-2 19 16,1 3-17-16,1-1 6 16,0 1-1-16,0-2-7 15,0 1-1-15,2 0 0 16,-1 2 0-16,1 0 2 16,0 1-2-16,2 0 1 15,-1 3 17-15,2-1-17 16,2 2 20-16,-1 0-7 15,2 0-12-15,0 0 22 16,0-2-23-16,0 0 6 16,6 0 5-16,0-2-11 15,0-2-2-15,-1-1 1 16,2-5 0-16,-1 0 7 16,0 0-6-16,0 0 6 0,2 0 13 15,0 0-14-15,0-3-2 16,-1-3-4-16,-1 0 0 15,2 2-1-15,-5 1 2 16,1 0-1-16,-2 1 0 16,1 0 0-16,-2 1-2 15,1 1-2-15,-1 0-6 16,2 0 8-16,0 0 4 16,3 0-2-16,-2 0 1 15,2 1 1-15,1 2-2 16,0 0 0-16,3 0-2 15,1 0 1-15,-1-2 2 16,2 0-1-16,0 2 4 0,0-3-3 16,-2 0-1-16,1 0 0 15,2 0 0-15,-2 0 4 16,1-8-4-16,-2 1 7 16,1-2 3-16,-4 2-8 15,-1 2 11-15,-2-1 0 16,-1 2-13-16,-1 3 13 15,-1-2-13-15,1 1 0 16,-2-1-29-16,1 0-151 16,-1 3-369-16</inkml:trace>
  <inkml:trace contextRef="#ctx0" brushRef="#br1" timeOffset="78479.39">27484 6377 426 0,'0'0'142'15,"0"0"-86"-15,0 0 22 16,0 0 71-16,0 0 37 15,0 0-23-15,0 0-64 16,0 0-6-16,0 0-22 16,0 0-16-16,0 0 16 0,0 0-39 15,0 0-10 1,0 0-7-16,0 0-14 0,1 0 14 16,12-2-14-16,3 1-1 15,3-3 10-15,4 1-10 16,3 2 0-16,0-2 0 15,3 1 1-15,4 1-2 16,-2 1 1-16,0 0 0 16,-2 0 3-16,-7 0-3 15,-1 0 0-15,-7 0-9 16,-3 0-7-16,-4 7 15 16,-3 1 1-16,-1 4 0 15,-3 3 0-15,0 0 1 0,0 2-2 16,0 1 1-1,0 0 0-15,-1 1-2 0,-9 1 3 16,0 2-1-16,-6-2 1 16,-2 0 1-16,0-1-3 15,-1-5 1-15,-1 0 0 16,-1-4-1-16,0-2 1 16,3-1 0-16,1-2 0 15,3-3 0-15,2 1-1 16,5-2-5-16,4-1-9 15,0 2 14-15,3-2-9 16,0 0 8-16,-2 0 2 16,2 0-47-16,0 0-1 15,0 0 0-15,0 0 5 16,0-2 28-16,0-2-24 0,0 2-10 16,8-3 12-16,5 0-5 15,5 2 18-15,6-1-5 16,1-1-13-16,2 0 14 15,6 2 14-15,-2 0 14 16,2 2 9-16,0 1-9 16,0 0 13-16,-2 0 10 15,2 7 16-15,-3 6 16 16,-2 2-39-16,-4 1 20 16,-5 6 14-16,-2 1-18 15,-5 0 2-15,-1 4-19 16,-3 1-14-16,-2 2 18 15,-1 1-8-15,-4 2 5 0,-1-1 11 16,0-1-16-16,-5-1 2 16,-10-3-13-16,-7-4 0 15,-6-1 11-15,-4-4-11 16,-3-2 6-16,-4-2 2 16,0-3-7-16,-1-4-1 15,1-3 0-15,-1-4 0 16,1 0 6-16,2 0-5 15,2-8 18-15,0-3 18 16,4-1-11-16,5 0 32 16,3 2-11-16,4 0-21 15,7 4-7-15,2 0-10 0,4 1 0 16,1 1 0-16,2-1-9 16,2 1 0-16,-1 1-7 15,2 0-31-15,0-1-42 16,0-1-92-16,9-1-104 15,3 2-290-15</inkml:trace>
  <inkml:trace contextRef="#ctx0" brushRef="#br1" timeOffset="79409.45">28429 6803 633 0,'0'0'161'0,"0"0"-130"0,0 0-21 16,0 0-10-16,0 0 0 15,0 0 10-15,-90 0-9 16,79 7 7-16,0 0-2 16,2 0 3-16,-1 3-3 15,2 1 57-15,2 5 5 16,2 1 38-16,2 5 11 16,2 0-11-16,0 1-18 15,0-1-30-15,9 0 22 16,7-2-17-16,4-4-25 15,3-1 7-15,2-4-23 16,-2-5 1-16,-1-2 12 16,0-4-23-16,-5 0 14 15,0-7-11-15,-1-5-5 0,-3-5 13 16,-3-4-17-16,0-4 3 16,-2-7-9-16,0-6-42 15,-5-8-1-15,0-3 10 16,-2-6-11-16,-1-5 12 15,0-1-18-15,0 1 21 16,0 2 14-16,0 9-3 16,0 6 12-16,0 11 4 15,0 8 2-15,0 9 8 16,0 5-8-16,0 4 0 16,0 3 5-16,0 1-5 15,0 2 0-15,0 0-16 0,0 0-6 16,-1 12 21-16,1 6 1 15,0 8 0-15,0 10 11 16,0 10-10-16,10 11 11 16,5 4-3-16,3 5-9 15,1 1 19-15,7-4-18 16,0-2 16-16,3-8 10 16,1-7-6-16,-2-7 9 15,-3-9-20-15,-4-7-3 16,-1-9 15-16,-6-4 4 15,-3-7 11-15,-4-2-11 16,1-1-25-16,-1 0 0 16,-2 0-1-16,1 0-28 0,0-1-96 15,-3-2-88 1,0 0-369-16</inkml:trace>
  <inkml:trace contextRef="#ctx0" brushRef="#br1" timeOffset="106350.21">28808 6003 755 0,'0'0'224'15,"0"0"-142"-15,0 0-46 16,0 0-24-16,0 0 37 16,0 0 62-16,0 0-19 15,0 0-12-15,0 0-5 0,0 0-55 16,0 0 8 0,0 0-10-16,0 1-7 0,0 1 10 15,3-1-14 1,10 1-6-16,2 1 21 0,5-1-21 15,-1 1 7-15,4 0-8 16,-1-2 0-16,-3 3-9 16,2 0 18-16,-3 5-9 15,-3-1 1-15,-3 3 0 16,-5 2-1-16,-4-4 0 16,-3 4-3-16,0-4 2 15,0 3 1-15,-14 2 0 16,-3-1 17-16,-5-1-15 15,-1-2-2-15,2-1 0 16,2-4 0-16,4 0-6 0,2-3 8 16,5 0-2-1,2-2 12-15,5 0 0 0,-1 0-9 16,2 0-3-16,0 0 0 16,0 0-6-16,0 0 5 15,6 0-34-15,6-4-7 16,6-3 7-16,2 1 26 15,3 1-3-15,1 3-4 16,1 2 15-16,1 0-15 16,-4 0 16-16,2 8-8 15,-3 5 5-15,-4 1 2 16,-1 3-41-16,-6-1 20 16,-1 4 22-16,-7-3 8 15,-2 0 32-15,0 0-8 0,-9 0-31 16,-6-1 8-16,-6-1-9 15,-4-3 0-15,-1-2 11 16,-4-2-11-16,0-2 7 16,2-4 9-16,3-1 3 15,3-1 39-15,2 0-17 16,8 0 1-16,5 0 34 16,1 0-39-16,2-1-7 15,2-4-27-15,0 1-3 16,-2-1-84-16,-1 3-129 15,-2 2-500-15</inkml:trace>
  <inkml:trace contextRef="#ctx0" brushRef="#br1" timeOffset="113401.23">9580 7868 674 0,'0'0'225'0,"0"0"-90"15,0 0 22-15,0 0 11 16,0 0-33-16,0 0 14 16,0 0-41-16,0 0-37 15,0-4 11-15,0 1-38 16,-2-1-4-16,-3-3 22 16,0 3-39-16,-1-2 12 15,-3-1-28-15,-4 1-1 16,-2-1-1-16,-6 0 2 15,2 1-7-15,-4 1 1 16,-4 2 0-16,-3 3-2 0,-1 0-7 16,-3 0-1-1,-5 11-1-15,3 3 10 0,2 1 0 16,0 3-2-16,4 3-15 16,0 3 16-16,6 5-12 15,2 4-1-15,4 3 14 16,3 7 1-16,6 4-1 15,6 2 0-15,3 5 1 16,8-1-1-16,17 2 0 16,9-4-2-16,11-6 1 15,6-6 2-15,5-13-1 16,1-7 5-16,3-10-4 0,-4-7-1 16,-4-2 0-1,-7-3 0-15,-4-13 13 0,-6-6-13 16,-9-4-1-16,-2-6-9 15,-7 0-50-15,-6-2 25 16,-5 3 11-16,-3 4 14 16,-3 5 10-16,0 7 1 15,0 6 0-15,0 1 16 16,0 7-16-16,0 1-2 16,0 0 0-16,0 2-10 15,0 15 10-15,-1 10 1 16,1 7 0-16,0 5 3 15,0 4-1-15,0-2-3 16,0-2 1-16,1-8-2 16,6-2 1-16,-2-8 2 0,-1-7-1 15,-1-5 3-15,-3-5-1 16,0-4-2-16,0 0 9 16,0-3-8-16,0-13 9 15,0-5-10-15,-4-4 0 16,-4-4 0-16,-2-5 6 15,1 1-8-15,3-2 2 16,1 0 0-16,4 3-3 16,1 3 3-16,0 2-1 15,12 3-18-15,9 2-51 16,2 5 16-16,7 0 11 16,5 6 30-16,-1 3 3 15,6 3 7-15,-4 5 3 0,-1 0 3 16,-4 0 3-16,-6 10 7 15,-4 2-2-15,-6-1 3 16,-3 1 21-16,-3-2-34 16,9-2 3-16,-5-2-4 15,3-6-265-15</inkml:trace>
  <inkml:trace contextRef="#ctx0" brushRef="#br1" timeOffset="114496.74">10571 8126 64 0,'0'0'855'0,"0"0"-671"16,0 0-96-16,0 0-12 16,0 0 3-16,0 0-16 15,0 0 15-15,-2 0 2 16,7 0-57-16,6 0-4 16,3-2-19-16,2 0 1 15,7 1 6-15,-1-2-6 16,5 0-1-16,0 2 5 15,-2-1 1-15,-1 2-9 16,-3 0 3-16,-2 0-8 0,-4 0 7 16,-3 3-8-16,-5 4 1 15,-4 2 6-15,-3 1-10 16,0 3 11-16,-1 4 0 16,-13 3-61-16,-3 2 55 15,-7 3 6-15,0 2 1 16,0 4 7-16,-1 1-1 15,1 1-7-15,3 1 1 16,3-4-2-16,3-4 2 16,3-5 0-16,3-4 1 0,3-3 0 15,5-3 1 1,1-5-3-16,0 0 1 0,0-1 0 16,0-2 2-16,3-1-2 15,4-2 7-15,4 0 0 16,-1 0-7-16,2 0 1 15,0 0-1-15,3 0 0 16,0 0 5-16,4 0-3 16,1 0-1-16,2 1 6 15,5 2-5-15,1 2 18 16,0 1 6-16,1-1-2 16,-4-1 2-16,-4-3-15 15,-2 0-3-15,-5-1-8 16,-2 0-3-16,-5 0 1 15,-5 0-54-15,-2-6-72 0,0-5-170 16,-9 2-474-16</inkml:trace>
  <inkml:trace contextRef="#ctx0" brushRef="#br1" timeOffset="114783.13">10527 8286 899 0,'0'0'164'0,"0"0"-149"16,0 0-8-16,0 0-7 16,0 0 0-16,0 0 102 15,0 0 55-15,75-1-54 0,-42 5-26 16,5 0-29-16,1-1 4 15,-3 0 5-15,3-2-44 16,-5-1 6-16,-1 0-19 16,-8 0 0-16,5 0-6 15,-8 0-90-15,-5 0-299 0</inkml:trace>
  <inkml:trace contextRef="#ctx0" brushRef="#br1" timeOffset="115135.85">11264 8266 1139 0,'0'0'206'15,"0"0"-154"-15,0 0-34 16,0 0-17-16,0 0 8 16,0 0 10-16,103 0-2 0,-76 0 6 15,0 0-22-15,-2 0 7 16,-1 3-2-16,-6 2-6 15,-5 0-1-15,-5 1-57 16,-8 5-109-16,0 0-112 16,-3-1-211-16</inkml:trace>
  <inkml:trace contextRef="#ctx0" brushRef="#br1" timeOffset="115315.81">11270 8428 1270 0,'0'0'274'0,"0"0"-191"0,0 0-76 16,0 0 4-1,0 0 1-15,94-1-11 0,-66-1-1 16,1 1 0-16,8-3-8 16,-7 1-172-16,-3-3-596 0</inkml:trace>
  <inkml:trace contextRef="#ctx0" brushRef="#br1" timeOffset="116149.79">11947 7978 1147 0,'0'0'232'0,"0"0"-162"16,0 0-32-16,0 0-36 16,0 0 33-16,0 0 50 15,0 0-24-15,3-59-4 16,9 48-35-16,3 0-15 15,1 0 6-15,4 2-11 16,-1-1-2-16,4 3 0 16,-1 3 0-16,2 1-1 15,0 3 1-15,1 0 0 16,-1 17-1-16,0 2-4 16,-2 8 4-16,-4 4 0 15,-5 3 1-15,-7 5 0 0,-6-1 9 16,0 2 10-1,-13-2-9-15,-10 0-4 0,-6-2-12 16,-8-3 6-16,-1-6 0 16,-1-1 5-16,2-5-5 15,0-5 9-15,6 0-3 16,5-7 0-16,4-1-8 16,4-2 2-16,10-3 0 15,4-2 2-15,4-1-1 16,0 0-1-16,0 0 0 15,0 0-1-15,9 0-1 16,7-4 2-16,4-3 0 16,4 0 7-16,4 0-5 0,2 1-2 15,1 3 12 1,0 3-12-16,1 0 22 0,-4 0-22 16,-3 13 1-16,-2 3 22 15,-5 3-11-15,-2 1 68 16,-4 0-41-16,1-1-30 15,-2-1 15-15,-1-6-24 16,4-2 0-16,-2-2 0 16,10-8-26-16,-4 0-177 15,0-5-560-15</inkml:trace>
  <inkml:trace contextRef="#ctx0" brushRef="#br1" timeOffset="116613.56">12648 7790 793 0,'0'0'114'16,"0"0"-97"-16,0 0-7 15,0 0 157-15,0 0-46 16,0 0 21-16,5 100-40 16,-8-58-34-16,-5 3 32 15,4 0-19-15,1-3-19 0,1-5-10 16,2-6-6 0,0-6-2-16,3-5-22 0,6-6 0 15,5-2-3-15,2-5-17 16,2-4 13-16,4-3-15 15,2 0 1-15,4 0 14 16,2-3-15-16,1-4 6 16,2 3-6-16,5 1 1 15,1 3-1-15,2 0 1 16,0 0 1-16,-4 3 0 16,-4 1 4-16,-3 1-3 15,-5-2-3-15,-4-1 0 16,-6-2-6-16,-4 0-58 15,-6-7-115-15,-2-6-182 16,-3-3-874-16</inkml:trace>
  <inkml:trace contextRef="#ctx0" brushRef="#br1" timeOffset="116907.92">13015 7844 776 0,'0'0'383'16,"0"0"-262"-16,0 0-98 16,0 0-23-16,0 0 93 15,0 0 125-15,0 123-48 16,14-43-53-16,2 19-29 16,-3-2-22-16,-1-22-26 0,-6-24-20 15,-1-20 17 1,-2 0-7-16,1-1-1 0,-1-4-5 15,-1-6-23-15,-2-7-2 16,1-5 1-16,-1-3-15 16,0-4 1-16,0-1-90 15,0 0-127-15,0-1-523 0</inkml:trace>
  <inkml:trace contextRef="#ctx0" brushRef="#br1" timeOffset="121779.52">14186 8031 622 0,'0'0'190'0,"0"0"-105"15,0 0-25-15,0 0 56 16,0 0 49-16,0 0-23 16,0 0-5-16,0-2-17 15,0-2-50-15,0-1-3 16,0-3-18-16,0-1-16 16,0-3 2-16,3-2-26 15,3-5 10-15,0-2-3 16,0-5-14-16,0 0-1 15,0-2-1-15,1 0 0 16,-2 1 0-16,-1 3 0 16,-1 3 6-16,0 4-6 0,-1 4 6 15,-2 4-7-15,0 6 1 16,0 1-5-16,0 2-1 16,0 0-1-16,0 0 6 15,0 2-10-15,0 10 1 16,0 10 10-16,0 11 0 15,0 9 0-15,0 12 4 16,1 18-3-16,9 20-1 16,1 17 0-16,1-10 2 15,0-21-2-15,-3-25 0 16,-3-20 0-16,2 2 3 0,0-1-1 16,-2 0-2-1,0-8 0-15,-3-5 0 0,0-6-1 16,-3-5 2-16,0-3-1 15,0-4 6-15,0-1 6 16,0-2-13-16,-6 0 1 16,-9 0 0-16,-6-5-1 15,-4-3 1-15,-2-3 0 16,-1 1 0-16,1 0 1 16,4 0-2-16,4 0 1 15,2 4-1-15,6-1-1 16,3 3 3-16,5 2-1 15,2 1 0-15,1 1-11 16,0 0 2-16,0 0-15 16,7 0 24-16,9 0 0 0,3 0 0 15,6 0 1-15,3 0 11 16,4 0-12-16,2 0 0 16,0 0 0-16,-1 0 0 15,-1 0 4-15,-6 0-3 16,-3 0 6-16,-7 0-5 15,-4 0-1-15,-7 0-1 16,-2 0 0-16,-3 0-9 16,0 0 7-16,3 0-68 15,1-3-210-15,1-4-443 0</inkml:trace>
  <inkml:trace contextRef="#ctx0" brushRef="#br1" timeOffset="122484.93">14875 8061 1041 0,'0'0'154'0,"0"0"-105"0,0 0-29 15,0 0-20-15,0 0 29 16,0 0 36-16,-100-8-8 16,75 8-11-16,-2 8-24 15,3 1 0-15,0 2-9 16,3-2-13-16,4 3 12 15,4-2-11-15,3-1-1 16,6-1 11-16,4 1-10 16,0-1 0-16,1 0 8 15,14 1-8-15,3-1 7 16,6 0-8-16,4-1 0 16,2-2 12-16,3 1-11 15,0 0-1-15,0 1 0 16,-1-1 9-16,0 4-8 0,-2 2 0 15,-4 2 14-15,0 3 17 16,-4 0-25-16,-5 5 25 16,-3 2-7-16,-5-3-12 15,-4 2 25-15,-4-1-25 16,-1 0 2-16,0-3-2 16,-9-1-6-16,-4-2-5 15,-5-3-2-15,-4 0 0 16,-1-4 8-16,-7-3-7 15,-5-3 7-15,-3-3 9 16,-4 0-16-16,2-3 49 16,0-5-25-16,6-1 11 0,4 2 14 15,5 0-25 1,6 3-2-16,6 0-13 0,4 2-8 16,5 1-4-16,2 1-6 15,2 0-24-15,0 0-46 16,0 0-111-16,15 0-31 15,3-2-168-15,-1-1-649 0</inkml:trace>
  <inkml:trace contextRef="#ctx0" brushRef="#br1" timeOffset="123153.29">15172 7907 1136 0,'0'0'165'0,"0"0"-164"16,0 0-1-16,0 0-61 0,0 0 61 16,0 0 79-16,0 0 21 15,34-20-45-15,-15 20-27 16,4 0-13-16,2 0-13 15,2 0 3-15,-3 5-5 16,0 5 0-16,-5-1 14 16,-2 3-12-16,-5 0 9 15,-6-2 2-15,-5 3-11 16,-1 1 9-16,-3 0 30 16,-13 3-29-16,-5 0 9 15,-4 2-20-15,-1-1-1 16,4-1 0-16,-1-1 6 15,6-2-5-15,5-1-1 16,2-4 0-16,6 0 6 0,1-1-5 16,3 0-2-16,0-3 1 15,9 0 0-15,3-1 6 16,7-1-5-16,1-3 10 16,5 0 8-16,2 0-10 15,1-3 45-15,1-2-13 16,1-1-15-16,-2 3 14 15,-4 0-33-15,-3 1 5 16,-5 2-11-16,-4 0-1 16,-3 0-33-16,0 7-153 15,-3 5-118-15,0-3-478 0</inkml:trace>
  <inkml:trace contextRef="#ctx0" brushRef="#br1" timeOffset="124017.82">16121 8093 45 0,'0'0'1161'0,"0"0"-979"15,0 0-70-15,0 0-19 16,-32-80-20-16,32 59-6 15,0 1 0-15,0-2-20 16,0 0 0-16,8 1-28 16,5 3-12-16,2-1 17 15,6 2-23-15,1 0 0 16,4 1 3-16,1 3-2 16,1-1-2-16,0 4 0 0,-1 4 0 15,0 1 0-15,0 5 1 16,-4 0-1-16,-1 2 0 15,0 9-5-15,-1 3 5 16,-3 3-1-16,-2 0 1 16,-2 6-3-16,-3-2 9 15,-2 1-6-15,-6 2 0 16,-3 0-3-16,0 1 1 16,-1 1 2-16,-14 1 0 15,-8-1 2-15,-2 1-1 16,-5 2-1-16,-2 2 0 15,-4-1 0-15,-2 1-1 0,1 2 1 16,3 0 0-16,4-2 4 16,3 0-3-16,6-2-2 15,5-2 1-15,5-4-2 16,5-2 1-16,4-4 2 16,2-4 0-16,0-3 4 15,10-2 1-15,4-2-7 16,3-4 1-16,3 0-2 15,2-2 2-15,2 0 0 16,0 0 10-16,-3-6-10 16,1-3 5-16,2 4-6 15,-2-1 1-15,-2 4-3 16,2 2 3-16,-1 0 0 16,-1 1 12-16,2 9 4 15,0 1-7-15,0 2 20 0,-2-4-22 16,1 1-7-16,-2-7 16 15,-1-1-15-15,-2-2-1 16,-1 0-9-16,5-12-124 16,-5-5-199-16,-2 0-564 0</inkml:trace>
  <inkml:trace contextRef="#ctx0" brushRef="#br1" timeOffset="124564.69">17105 8081 1060 0,'0'0'311'0,"0"0"-223"16,0 0-45-16,0 0-17 16,0 0 10-16,0 0 40 15,-98-34 5-15,74 34-19 16,0 0-17-16,0 4-38 15,2 6 1-15,-1 3-7 16,5 0 8-16,1 0-10 16,4-1 1-16,6 0-2 15,3 0 0-15,4 0 2 16,0-4 0-16,0 1 0 16,11-1 3-16,8-2-3 15,4 2 0-15,7 1 0 0,3-1-1 16,1 2 2-1,3 2-1-15,-1 0 0 0,-1 3 1 16,0 2-1-16,-2 2 0 16,-1 0 0-16,-6 1 5 15,-3 1-5-15,-7-1 0 16,-4 0-1-16,-7 1 3 16,-5-1 0-16,0-1-1 15,-3 0 0-15,-14-4 22 16,-1-1-23-16,-7-4 1 15,-3-6-1-15,-4-4 2 16,-4 0 14-16,0-7-16 16,0-7 28-16,6-3 32 15,7 1-44-15,5-2-13 0,8-2-3 16,7-4-91-16,3-10-172 16,4 2-281-16,10 3-472 0</inkml:trace>
  <inkml:trace contextRef="#ctx0" brushRef="#br1" timeOffset="125000.75">17374 7821 143 0,'0'0'732'16,"0"0"-652"-16,0 0-73 15,0 0-7-15,0 0 0 16,0 0 37-16,0 0 47 16,59 8-20-16,-35-4-29 15,-2 2-25-15,1 1 11 16,-5 0 4-16,-5 1 30 15,-4 1 7-15,-4 2-21 16,-5 3-2-16,0 2 15 16,-5 4-12-16,-11 1 3 15,-1 1-10-15,-1 0 15 16,5 0 24-16,3-3 1 0,5-3-20 16,5-2 2-16,0-3-14 15,6-2 5-15,13-1-16 16,7-5-11-16,4-1-1 15,1-2-20-15,18 0-22 16,-10 0-168-16,-3-7-497 0</inkml:trace>
  <inkml:trace contextRef="#ctx0" brushRef="#br1" timeOffset="125886.82">18136 8056 1122 0,'0'0'209'15,"0"0"-150"-15,0 0-34 0,0 0 14 16,0 0 15-16,0 0-25 16,0 0 16-16,28-74-22 15,-6 62-2-15,4 0-13 16,1 3-8-16,2-1 10 16,3 3-10-16,1 3 1 15,-4 4 8-15,0 0-9 16,-4 4 0-16,-4 14-7 15,-3 10 7-15,-9 9 32 16,-9 11-16-16,0 6 2 16,-21 3-5-16,-13 4-13 15,-7-2 8-15,-5-2-8 16,-2-10 0-16,-1-6 8 0,7-10-7 16,4-6 18-1,6-12 19-15,8-4-3 0,7-6-3 16,8-3 0-16,4 0 20 15,5-12-17-15,0-2-29 16,12-3-5-16,6-1-1 16,4 4-3-16,1 5 2 15,4 0 1-15,1 6 0 16,3 3 15-16,2 0 11 16,3 0 7-16,4 9-14 15,-1 3-19-15,3 0 10 16,-2-4-10-16,-3-1 0 15,-2-1-1-15,-3-5-69 16,-2-1-99-16,12-1-175 0,-9-10-350 16,-4-3 121-16</inkml:trace>
  <inkml:trace contextRef="#ctx0" brushRef="#br1" timeOffset="126448.77">18892 8178 1500 0,'0'0'255'0,"0"0"-195"16,0 0-60-16,0 0-35 15,0 0 35-15,0 0 19 16,18 123 9-16,-3-43 1 16,7 21-2-16,2 9-19 0,0-9 17 15,-8-19-25-15,-1-26 12 16,-4-13-11-16,-2-7 8 15,-1 1-18-15,0-6 9 16,-2-1 0-16,-3-13-1 16,-1-10 8-16,-2-7-1 15,0 0 16-15,-2-20-13 16,-9-11-6-16,-3-13-3 16,-6-19-3-16,-10-29 2 15,-7-24 2-15,-2-3-1 16,10 8 0-16,10 28 6 15,16 31-9-15,3 17 3 16,2 9-3-16,13 1-3 0,7 0 6 16,4 0 0-1,2 9 0-15,2 5-5 0,0 5 3 16,1 6 2-16,2 0-1 16,0 12 0-16,-2 9-5 15,-4 4 6-15,-6 3 4 16,-8 1-3-16,-11 3-1 15,-2 0 0-15,-20-1 0 16,-11-2 7-16,-5-5-6 16,-3-5-1-16,2-5 11 15,4-3-10-15,8-5 12 16,6-3-13-16,9-2 0 0,7-1-2 16,8-10-96-1,13-9-262-15,6-4-640 0</inkml:trace>
  <inkml:trace contextRef="#ctx0" brushRef="#br1" timeOffset="126855.61">19651 7861 1392 0,'0'0'203'15,"0"0"-174"-15,0 0-29 16,0 0-46-16,0 0 46 16,-70 95 3-16,64-60 34 0,5 3 32 15,1 1-25-15,3 0-12 16,16-2-1-16,4-3-30 16,3-5-2-16,4-7 1 15,-2-6 0-15,-1-9 10 16,-2-7-9-16,-2 0 9 15,-4-14 0-15,1-9-1 16,-5-5-16-16,-5-2 7 16,-4 1 0-16,-6 2 11 15,0 4 4-15,-8 8 36 16,-12 6 14-16,-9 9-43 16,-7 3 6-16,-6 18-14 15,-2 8-14-15,2 7 18 0,4 3-18 16,3 15 0-16,10-8-80 15,13-10-305-15</inkml:trace>
  <inkml:trace contextRef="#ctx0" brushRef="#br1" timeOffset="127862.67">20240 7925 1092 0,'0'0'157'0,"0"0"-88"0,0 0-60 16,0 0 0-16,0 0-2 16,100-14 0-16,-61 14-7 15,6 0 2-15,-2 0 25 16,2 11 44-16,-5 4-46 15,-6 5-9-15,-5 1 9 16,-12 4-9-16,-10-2 45 16,-7 4-28-16,-10 1-14 15,-15-2 22-15,-9-1-18 16,-5-3 8-16,0-2-2 16,4-6-22-16,3-3 15 15,8-7-20-15,8-3-2 16,7-1 22-16,6 0-20 15,3-11-2-15,8-5 0 16,14-3-72-16,11 0 12 0,8 2-8 16,4 5 8-16,7 3 48 15,2 8 4-15,0 1 8 16,3 4 14-16,-1 16-8 16,-4 7 54-16,-5 4-18 15,-7 5-4-15,-10 6 38 16,-12-2-9-16,-14 2-13 15,-4-2-7-15,-12-3-23 16,-19-5 14-16,-8-4-26 16,-7-7 0-16,-5-4 10 15,0-6-13-15,-1-8 10 16,6-3-5-16,4 0-1 0,9-3 0 16,8-8-13-1,10 1 1-15,5 0-7 0,10 0-8 16,0 1-75-16,25-4-109 15,7 1-320-15,-1 3-236 0</inkml:trace>
  <inkml:trace contextRef="#ctx0" brushRef="#br1" timeOffset="128380.34">21387 8122 950 0,'0'0'243'15,"0"0"-162"-15,0 0-27 16,0 0-50-16,-83 34 2 15,75-25 20-15,4-3-3 16,3 2 9-16,1 0 0 16,0 1-6-16,5-2 14 15,7 0-24-15,3-1-16 16,5 1 21-16,2-1-12 0,6 3 9 16,5-1-8-16,3 3-3 15,1 1-8 1,2 2 2-16,-3 4 18 0,-2 2 52 15,-3 3-27-15,-4 1 20 16,-7 0-8-16,-5-1-31 16,-8 1-5-16,-7-1-15 15,0-2 1-15,-9-3 9 16,-15-1-14-16,-9-2 5 16,-6-5 3-16,-6-3-3 15,0-4-4-15,2-3-2 16,4 0 0-16,7 0 4 15,9 0-3-15,9-8-2 0,12-9-7 16,2 3-193 0,3-5-319-16</inkml:trace>
  <inkml:trace contextRef="#ctx0" brushRef="#br1" timeOffset="128793.73">21887 7943 1056 0,'0'0'162'0,"0"0"-127"15,0 0-32-15,0 0 13 16,105 14-15-16,-75-7 49 15,-2 1 47-15,-4 1-35 16,-4 2-11-16,-9 3-28 16,-8 2-11-16,-3 2 16 15,-11 3-17-15,-12 3 18 16,-4 1 9-16,-2-2-1 16,5-2 34-16,5-1 1 15,7-4-25-15,5-2 7 16,7-2-45-16,0 1 10 15,13-2 4-15,12 2 6 16,7-1 36-16,3-3-43 0,3-1-9 16,-4-4-2-1,-4-1-11-15,7-3-12 0,-8 0-166 16,-5-9-649-16</inkml:trace>
  <inkml:trace contextRef="#ctx0" brushRef="#br1" timeOffset="129949.72">22642 8171 1119 0,'0'0'207'0,"0"0"-139"16,0 0-59-16,0 0 24 15,0 0 12-15,0 0-6 16,0 0 1-16,25-27-39 15,-4 22 14-15,6 1-15 16,4 2 0-16,6 1 2 16,4 1 5-16,-1 0 2 15,2 11 15-15,-5 6-12 16,-6 1 3-16,-5 5-15 0,-13 2 12 16,-7-4 68-16,-6 4-42 15,-1-1-9-15,-19-3 5 16,-8 0-34-16,-5-4 16 15,-5-3-16-15,2-5 0 16,3-2 12-16,3-6-11 16,6-1 11-16,9 0-3 15,3 0-2-15,8-4-14 16,4-3 5-16,0-3-10 16,6 0-1-16,13 0-22 15,6 0 25-15,8 0 10 16,6 5-15-16,4 2 14 15,5 3-5-15,3 0 6 16,1 15 1-16,-3 9 0 0,0 5-1 16,-8 3 5-16,-8 2-4 15,-11 0 9-15,-7-2 17 16,-14 2-8-16,-1-3 9 16,-13 0-15-16,-14-2 9 15,-7-6-9-15,-10-2-13 16,-5-4 13-16,-6-8-13 15,-3-5-2-15,0-4 2 16,2-3 0-16,6-9 12 16,6-6 3-16,9 1 2 15,9 3 11-15,8 2-18 0,11 4-9 16,7 0-2 0,0 4-84-16,23-3-120 0,5 1-147 15,2 2-431-15</inkml:trace>
  <inkml:trace contextRef="#ctx0" brushRef="#br1" timeOffset="130603.34">23633 8338 1487 0,'0'0'184'0,"0"0"-184"16,0 0-50-16,0 0 23 15,0 0 27-15,0 0 56 16,-25 111 21-16,46-32-10 16,9 30-37-16,3 14-23 15,-5-3 13-15,-5-14-20 16,-10-33 15-16,-4-17-15 15,-3-14-1-15,-3-9 1 16,0 1-7-16,-3 0 7 16,0-4 5-16,0-11-4 15,0-12 13-15,-9-7 21 16,-3 0 13-16,-4-15 0 16,-4-13-48-16,2-15 0 0,-7-19 19 15,0-24-19-15,-1-25 18 16,7-10-18-16,7 8-4 15,9 22-40-15,3 31-25 16,2 16 6-16,12 8 51 16,4-4-7-16,8-5-11 15,7-3-13-15,2 4-52 16,7 8 14-16,-2 8 27 16,-2 8 29-16,-1 10 25 15,-8 10 0-15,-3 0 11 16,-4 13 17-16,-2 11-2 15,-5 9 60-15,-4 8-34 0,-8 3-21 16,-3-2 10-16,-3-2-22 16,-19-7-2-16,-6-5-4 15,-8-5-7-15,-1-6 0 16,0-4-5-16,2-7 11 16,6-4 11-16,3-2-15 15,10 0 3-15,6-3-11 16,10-16-52-16,8 2-185 15,9-3-423-15</inkml:trace>
  <inkml:trace contextRef="#ctx0" brushRef="#br1" timeOffset="131000.33">24390 8102 963 0,'0'0'168'16,"0"0"-168"-16,0 0 0 15,0 0 0-15,0 0 5 16,0 0 44-16,-61 106 78 16,52-62-22-16,6 7-38 15,3 2-19-15,0-1-34 16,18-7-1-16,1-6-7 15,8-11-6-15,0-10 16 16,3-8-13-16,0-8 68 16,1-2-5-16,-3-14-34 0,0-11-1 15,-4-5-17-15,-9-3 1 16,-5-1 23-16,-10 5-18 16,0 5 5-16,-17 7-24 15,-11 11 0-15,-7 6 15 16,-5 11-15-16,-2 15-1 15,6 6 0-15,8 14-68 16,10-5-231-16,12-7-576 0</inkml:trace>
  <inkml:trace contextRef="#ctx0" brushRef="#br1" timeOffset="131474.84">25208 8178 958 0,'0'0'187'0,"0"0"-131"15,0 0-50-15,0 0 7 16,0 0 41-16,0 0 97 0,0 0 1 16,-10 68-69-1,4-32-8-15,2 4 3 0,-5 4-37 16,0 1 19-16,2-3-29 16,-1-3-10-16,2-7-1 15,5-3-9-15,1-7-1 16,0-4 11-16,10-5 0 15,7-4-6-15,8-1 2 16,6-5-8-16,7-3 12 16,5 0-20-16,2 0 1 15,1-4 7-15,-1 0-9 16,-2 1 0-16,-3 3 0 16,-6 0-11-16,-2 0 9 15,-8 0-36-15,-8 0-35 16,-7-5-68-16,-6-2-139 0,-3-3-363 0</inkml:trace>
  <inkml:trace contextRef="#ctx0" brushRef="#br1" timeOffset="131751.09">25485 8128 1277 0,'0'0'267'0,"0"0"-205"16,0 0-40-16,0 0-22 16,0 0 88-16,-3 122 50 15,3-40-35-15,7 19 10 0,5 9-52 16,0-21 4 0,-2-25-9-16,-3-22-55 0,-3-9 14 15,2 1-15-15,3 0 1 16,-3 1 9-16,0-12-10 15,0-9-31-15,4-11-93 16,-1-3-181-16,0-1-269 0</inkml:trace>
  <inkml:trace contextRef="#ctx0" brushRef="#br1" timeOffset="132217.5">26107 8486 1104 0,'0'0'520'0,"0"0"-442"15,0 0-56-15,0 0-9 16,0 0 34-16,0 0 9 16,-91-55-11-16,66 54-33 15,-2 1-11-15,1 0 8 16,5 2-9-16,1 7 13 15,3 1-13-15,5 0-3 16,6-1 1-16,6 3 2 16,0 1-7-16,15 3 6 15,11-1 2-15,5 2 0 16,6 1 3-16,0 0-4 0,1 4-2 16,-4 0-8-16,-3 2 10 15,-2 0-1-15,-6 0 2 16,-3 0 4-16,-8-3 11 15,-8-3 9-15,-4-1-9 16,-6-1-15-16,-18 0 0 16,-8-4 53-16,-9 0-12 15,0-4 11-15,0-1-13 16,7-3-27-16,7-2-2 16,8-2-11-16,7 0-11 15,9 0-23-15,3-24-125 16,13 0-336-16,5-2-513 0</inkml:trace>
  <inkml:trace contextRef="#ctx0" brushRef="#br1" timeOffset="132705.9">26498 8213 325 0,'0'0'589'15,"0"0"-456"-15,0 0 24 0,0 0-76 16,0 0-10-16,80 10 27 15,-68-7-43-15,2-1-4 16,-3 1 1-16,0-1-36 16,-2 3 3-16,-2 2-19 15,-2 2 0-15,-4 6 51 16,-1 2-28-16,0 3-9 16,-15-1-10-16,-4 1-3 15,-5 0-2-15,0-2 1 16,2-1 0-16,4-3 9 15,2 0 4-15,5-1 28 16,3-1 16-16,7-1-32 0,1 0 17 16,3 0-8-16,18 2 42 15,12-1 15-15,4 1-50 16,5-1-5-16,1-5-14 16,-6-3-21-16,11-4-1 15,-11 0-145-15,-5 0-447 0</inkml:trace>
  <inkml:trace contextRef="#ctx0" brushRef="#br1" timeOffset="133683.7">27215 8228 1232 0,'0'0'296'0,"0"0"-197"16,0 0-47-16,0 0-34 15,0 0 8-15,0 0-25 16,84-65 5-16,-50 60 43 16,4 5-33-16,1 0 8 15,0 2 2-15,1 12-14 16,-5 5 26-16,-9 3-31 16,-6 6 5-16,-8 5 10 15,-11 1-13-15,-1 1 10 16,-14-2-19-16,-15-1 1 15,-5-6 16-15,-8-5-17 16,-1-5 9-16,1-4-3 16,5-3 3-16,5-6-16 0,10-3 7 15,10 0 0-15,5 0 10 16,7 0-10-16,3-8-9 16,18-2-42-16,7-2-40 15,9 1 28-15,6 0 10 16,4 5 5-16,2 3 38 15,0 3 10-15,0 0 0 16,0 11 39-16,-4 9-2 16,-6 5 21-16,-5 7-26 15,-10 4-10-15,-7 3 52 16,-11 4-20-16,-6-2-21 16,-3 0-10-16,-20-7-22 15,-6-4 6-15,-6-7-7 0,-5-6 0 16,-3-9 6-1,-1-6-6-15,1-2 9 0,0-10-2 16,4-11-1-16,5-4-4 16,7 0-2-16,9 1-10 15,11 3 2-15,7 4-94 16,10 3-99-16,12 6-287 16,5 1-265-16</inkml:trace>
  <inkml:trace contextRef="#ctx0" brushRef="#br1" timeOffset="134281.43">28521 8607 1300 0,'0'0'180'15,"0"0"-121"-15,0 0-41 16,-80-46 55-16,52 38 71 16,2 2-78-16,1 6-31 15,2 0-29-15,1 10 1 16,3 10 4-16,4 10-10 16,2 7 5-16,7 7-5 15,4 3-1-15,2 3 27 16,6-4-26-16,15-3-1 0,6-9 0 15,6-10 8 1,1-12-8-16,3-12 0 0,1-2 1 16,-1-23-2-16,-3-12-17 15,-3-10 17-15,-4-8-15 16,-2-16 2-16,-6-18 4 16,-8-22 3-16,-5 10-24 15,-6 20 21-15,0 25-11 16,0 25 21-16,0 3 35 15,0 4-26-15,0 3 19 16,0 12-27-16,0 6 8 16,-1 3-9-16,-4 4-16 15,-2 16 14-15,-2 13-4 0,1 11 6 16,2 22 6-16,6 20 3 16,0-3 19-16,5-8 14 15,10-12-30-15,3-14 10 16,0 2-12-16,6 2-9 15,0-9 28-15,-1-11-28 16,3-6 8-16,-4-10-1 16,5-7-8-16,13-10-78 15,-6-8-285-15,-2-9-781 0</inkml:trace>
  <inkml:trace contextRef="#ctx0" brushRef="#br1" timeOffset="134881.75">29099 7972 633 0,'0'0'215'15,"0"0"-129"-15,0 0 107 16,0 0-31-16,0 0-27 16,0 0-32-16,0 0-19 15,3 89 1-15,-3-69-46 16,0 3 6-16,0-3-1 16,0 2-31-16,0 0 9 15,-7-4-22-15,4-3 1 16,0-2 10-16,1-4-11 15,2-4 1-15,0-1 5 0,0-1 2 16,2 0-8-16,9-1 0 16,3-2 0-16,5 0 20 15,2 0-19-15,6 0 12 16,0 0-4-16,3-2-2 16,0 0-3-16,-1-1-4 15,-2 3 0-15,-2-1 9 16,-4 1-9-16,-6 0 0 15,-4 0-1-15,-4 0-65 16,-7-3-49-16,0-2-184 16,-4-1-426-16</inkml:trace>
  <inkml:trace contextRef="#ctx0" brushRef="#br1" timeOffset="135235.48">29345 7933 696 0,'0'0'206'0,"0"0"-131"16,0 0-33-16,0 0 6 15,0 0 20-15,0 0-35 16,0 0 73-16,0 34 8 15,0-6-15-15,0 9 22 16,0 9-38-16,0 9 20 16,0 6 4-16,3 2-58 0,-2-2-17 15,2-6-29-15,-1-8 3 16,-1-10 2-16,1-9-7 16,-1-7-1-16,-1-6 7 15,0-5-5-15,0-1-4 16,0-4-8-16,0-2-107 15,0 0-209-15,-3-3-681 0</inkml:trace>
  <inkml:trace contextRef="#ctx0" brushRef="#br0" timeOffset="4128.42">30780 5518 758 0,'0'0'234'0,"0"0"-141"15,0 0-28-15,0 0 35 16,0 0 11-16,0 0 11 16,-15 0-35-16,8 0-49 15,-4 5 6-15,-8 6-12 16,-6 3-9-16,-8 5-1 0,-8 3-16 15,-6 4-1-15,-7 3-5 16,-8 4-6-16,-4 0-4 16,-3 4 7-16,-1 1 1 15,3-2-5-15,4-3-19 16,6-1 26-16,8-4-7 16,9-3 1-16,8-3 5 15,9-5 1-15,7-3-2 16,6-3-28-16,6-7-53 15,4-2-64-15,0-2-131 16,0 0-253-16,0-2-8 0</inkml:trace>
  <inkml:trace contextRef="#ctx0" brushRef="#br0" timeOffset="4923.67">29845 5804 763 0,'0'0'191'0,"0"0"-115"15,0 0 1-15,0 0 104 16,0 0 9-16,0 0-75 16,0 0-26-16,0-5-62 15,0 5 1-15,0 2-28 0,0 15 7 16,6 12 1-1,4 15 8-15,-1 9-5 0,0 7 4 16,0 1-14-16,-5-3-1 16,1-10 0-16,-4-9-13 15,2-12 12-15,-3-10 1 16,0-10 0-16,0-5 14 16,0-2-8-16,0 0 8 15,-1-4-14-15,-5-9 6 16,-4-11 0-16,4-2-5 15,-2-7 10-15,2-5-6 16,1-3-5-16,-2-1 0 16,1-2 0-16,2 5 0 15,1 5 3-15,1 7-2 16,2 10 5-16,0 7 0 0,0 5 2 16,0 3-10-1,0 2 2-15,-1 0-23 0,-1 0 21 16,-1 8 3-16,-4 6-1 15,-2 5 4-15,-3 3 5 16,-3-2-11-16,0 3 2 16,-4-1-1-16,1 0-6 15,-3 0 8-15,0-1-1 16,1-1 7-16,4-2-1 16,4-6-7-16,4-3 1 15,3-2-5-15,3-5 4 16,2 0 1-16,0-1 0 15,0 0 0-15,0 1 0 16,0 0-1-16,8 3 1 16,5 0 0-16,2 3 0 15,8-2 0-15,2 5 1 0,2 0 11 16,-1 1-3-16,1 0-7 16,-4 0-2-16,-2-2 0 15,-2 2 3-15,-4-3-3 16,-2 0 7-16,-4-3-1 15,-3-1-5-15,-3-2-1 16,0 0 0-16,-3-3 0 16,0 2 1-16,0-2-1 15,0 0 6-15,0 0-6 16,-9 0-109-16,-3-2-495 0</inkml:trace>
  <inkml:trace contextRef="#ctx0" brushRef="#br0" timeOffset="5651.58">29934 5866 750 0,'0'0'124'16,"0"0"-82"-16,0 0 58 0,0 0 78 16,0 0 23-1,0 0-75-15,0 0-60 0,0-12-9 16,-3 12-43 0,-6 0-1-16,-4 0-13 0,-4 5 2 15,-5 8-2-15,-3 6 0 16,-2 4 0-16,-1 2 0 15,-1 0 1-15,4-1-1 16,-1-3 5-16,4-2-4 16,3-4-1-16,7-2 0 15,4-2-3-15,2-5-3 16,4 0 6-16,0-3 0 16,2-1 0-16,0-2 2 0,0 2-2 15,0-2 0 1,0 0 0-16,0 0 9 0,0 0-7 15,0 0 12 1,0 0 18-16,0 0-22 0,0 0 19 16,0 0-11-16,0 0-18 15,0 0 25-15,0 0-25 16,7 9 1-16,5 5 15 16,6 8-9-16,2 6 11 15,5 4-18-15,2 1 0 16,1-2 11-16,0-4-11 15,2-5 8-15,-3-2-2 16,-4-3-4-16,-6-5-2 16,-4-4 0-16,-5-2 0 15,-5-3 1-15,-1-1-1 0,-2-2 26 16,0 2 42 0,0-2-27-16,0 0-7 0,0 0-19 15,0 0-15-15,0 0 22 16,0 0-22-16,-3 0 1 15,-3-4-1-15,-3-5-102 16,1-5-51-16,1-3-95 16,-3-16-58-16,4 5-93 15,1 0-153-15</inkml:trace>
  <inkml:trace contextRef="#ctx0" brushRef="#br0" timeOffset="5966.53">29861 5975 62 0,'0'0'270'0,"0"0"-133"0,0 0-82 15,0 0-6-15,9-75 120 16,-4 66 27-16,-2-1-25 16,-2 1-2-16,2 4-57 15,-1-1 7-15,0 2-13 16,0 3-33-16,-2-1 19 16,0 2-37-16,0 0-12 15,0 0-14-15,0 13-19 16,1 12-10-16,4 14 2 15,1 8-2-15,-2 8 16 16,2-4-10-16,-1-4-3 16,1-9 3-16,-3-5 1 0,0-11-8 15,-2-5 1-15,-1-4-3 16,2-6-6-16,-2-2 9 16,0-3-1-16,0-2-28 15,0 0-91-15,0 0-125 16,0 0-408-16</inkml:trace>
  <inkml:trace contextRef="#ctx0" brushRef="#br0" timeOffset="9512.28">31569 8603 1151 0,'0'0'256'0,"0"0"-208"16,0 0 9-16,0 0 101 16,0 0-35-16,0 0-18 15,0 0-45-15,-3 1-18 16,-6 1 14-16,-9-1-41 16,-12 1 7-16,-10 1-6 15,-12-2-14-15,-9 1 21 16,-18-2-21-16,-21 5 5 15,-17-2 13-15,11 1-19 16,21-1 8-16,26-1 2 0,20-2-10 16,-3 0 6-16,-1 3 2 15,0-2-8-15,9-1 17 16,8 1-17-16,11-1 10 16,8 0-11-16,3 2-3 15,4-2-10-15,0 0-11 16,0 0-13-16,0 0-26 15,0 1-81-15,0-1-39 16,-7 0-92-16,0 0-297 16,-2-4 7-16</inkml:trace>
  <inkml:trace contextRef="#ctx0" brushRef="#br0" timeOffset="10509.68">30510 8352 677 0,'0'0'768'0,"0"0"-625"16,0 0-143-16,0 0 0 15,0 0 46-15,0 0 26 16,0 0-17-16,0-19-28 16,0 19-26-16,0 0 15 15,0 0-15-15,0 2 5 16,0 14 10-16,-2 9-9 15,1 10 30-15,1 11-2 16,0 8-10-16,0 6 22 16,0 4-31-16,0-3 5 0,-3-1-14 15,-2-9 1 1,1-8-16-16,-2-9 8 0,2-8 0 16,1-8-1-16,0-9 9 15,1-2-4-15,2-7 18 16,-1 0-20-16,1 0 11 15,-2-4-13-15,1-13-14 16,-2-8-8-16,-2-7-26 16,1-6-12-16,1-5 28 15,1-4-69-15,2-1 13 16,0 0 2-16,0-1-18 16,0 6 64-16,5 4 13 15,4 3 10-15,-3 3 16 16,1 6 1-16,-2 4 0 15,0 2 6-15,-2 1 11 0,0 4 28 16,-1 4-13-16,-2 3 19 16,1 5 10-16,-1 1-20 15,0 2 14-15,0 1-28 16,0 0-27-16,0 0-18 16,-3 0 18-16,-7 8 21 15,-2 6 8-15,-2 3-28 16,-3 3 12-16,-4 3-12 15,1-1 0-15,-3 0 12 16,-4 2-13-16,2-7 9 16,-1-1-8-16,5-4 7 15,2-2 3-15,4-3-10 16,5-2 7-16,3-2 21 0,1-1-13 16,2 1-4-16,-3 0 3 15,2 0-14-15,-1 0 4 16,2 0-5-16,1-1-3 15,-2 1 3-15,1 0 0 16,1 0 6-16,0 0-6 16,0 1-6-16,0-1 5 15,1 1-9-15,2-1 10 16,0 0 18-16,0 2-10 16,0 1-8-16,0 3 0 15,6 3 9-15,8 4-1 16,4 4 3-16,5 3 10 15,7 5 20-15,3 3-19 0,0-1 16 16,0 1-31-16,-3-5 1 16,-5-1 12-16,-6-4-20 15,-5-6 12-15,-5-3 17 16,-2-5-28-16,-4-1 17 16,-3-5-7-16,2 1 5 15,-2-2 30-15,0 0-36 16,0 0 17-16,0 0-26 15,0 0-1-15,0 0-24 16,-14 1-111-16,-4 1-194 16,-7 1-941-16</inkml:trace>
  <inkml:trace contextRef="#ctx0" brushRef="#br0" timeOffset="34264.32">26687 8110 390 0,'0'0'134'16,"0"0"-89"-16,0 0-15 15,0 0 65-15,2-9 52 16,-2 8-37-16,0-1-17 16,0 1-2-16,0-1-25 15,0 2 17-15,0-5-16 16,0 3-15-16,0 1 0 0,-2-2-11 15,-1 1 7 1,0 1 6-16,1-2-40 0,-1 0 11 16,-1 1-12-16,-2-1-13 15,0-2 22-15,-1 3-16 16,-1 0 6-16,1-3-2 16,-4 2-7-16,4 0 4 15,-1 0-7-15,0 1 0 16,0 0 6-16,-1 2-5 15,1-1 5-15,0 1 2 16,-1 0-7-16,1 0-2 16,-2 0-15-16,-2 0 16 0,0 0 13 15,0 3-13 1,0 1 7-16,0 0-3 0,2 0-2 16,-1 0-3-16,0 0 1 15,1 1 0-15,0-1-1 16,1 3 2-16,2-4-1 15,-1 3 0-15,0 1 1 16,0 0-2-16,0 3 0 16,-1 0 0-16,2-1-2 15,-4 2 5-15,2 1-2 16,2 0 1-16,-3 2 7 16,2-2-14-16,1 2 6 15,-1-1-1-15,1-1 1 16,2 1-1-16,1 1 1 15,-1-2 5-15,1 2-5 0,1 0-1 16,0 0 1-16,1 0-10 16,1-1 9-16,1 1 2 15,0 0 5-15,0 0-6 16,0 1 1-16,0 2-1 16,0 0 1-16,0 0 0 15,0 1-1-15,3 0 0 16,3-2 1-16,-2 1 8 15,4-1-9-15,-2 0 11 16,2-1-10-16,2-3 0 16,-3 3 13-16,5-3-14 15,-3-1 12-15,1 3 4 16,2-3-15-16,0-2 12 16,0 3-12-16,2-4 0 15,-1 2 21-15,3-1-22 0,-2-2 16 16,1 1-3-1,0-1-7-15,-1-2 12 0,2 1-18 16,0-3 14-16,-1-1 6 16,1 1-13-16,-1-2 0 15,0-1-7-15,-1 0 0 16,0 0 16-16,0 0-15 16,2 0-1-16,-2 0 5 15,2 0 4-15,-2 0-17 16,2-1 8-16,-3-2 0 0,2-1 2 15,-3 0-1-15,0-1 1 16,0 2 3-16,-1-4 4 16,0 2-18-16,0-3 9 15,-1 3 0-15,1-2 4 16,-2 0-3-16,0 0 4 16,1 0-5-16,-3-1 6 15,3 1-12-15,-1-3 6 16,1 1 0-16,-1-1 3 15,-2 0-1-15,4-1 2 16,-2 0-4-16,-2 0 6 16,-1-2-7-16,3 3 1 15,-5-1-2-15,2-1 1 16,-2 2 2-16,0-1-1 16,-1 2 10-16,0-3-10 0,1 0 0 15,1 0-2-15,-2-2 1 16,0-2 0-16,0 0 2 15,0 1-1-15,0-1 8 16,-2 0-7-16,-1 2-1 16,0-1 0-16,0 1 0 15,0 2 16-15,0-1-3 16,0-1 0-16,0 1 9 16,0 0-16-16,-1 1 2 15,-4-1-8-15,1 2 1 16,-1-2 11-16,-1 4-12 15,-1-2 25-15,0 1-8 16,-1 2-17-16,-1-2 1 16,0 1-1-16,-1-2 1 0,1 2 17 15,-3-2-17-15,0 1-1 16,0-2 7-16,0 2-5 16,0 3-3-16,0-3 1 15,0 2 0-15,-1 1 5 16,1 0-4-16,1 1-1 15,1 0 9-15,1 1-8 16,0 2-1-16,-1-1 0 16,-2 1 0-16,0 1 0 15,-2 0 0-15,1-1 0 16,-2 3 0-16,1 0-3 16,0 0 2-16,0 0 1 15,-1 0 0-15,0 0-7 16,-1 0 8-16,-2 0-1 0,0 5 1 15,0 0 2-15,-1-1-5 16,1 2 2-16,5-2 0 16,-2 0 4-16,3 0-4 15,0 0 0-15,0 1 0 16,3 0-2-16,-2 1 0 16,0 1 2-16,2 1 0 15,-2 0-1-15,2 0 2 16,0 1-2-16,0 1 0 15,-3 2-31-15,0 3-26 0,-2 6-74 16,-4 13-71 0,1-2-282-16,4-3-316 0</inkml:trace>
  <inkml:trace contextRef="#ctx0" brushRef="#br0" timeOffset="36390.66">26869 8057 819 0,'0'0'198'0,"0"0"-133"15,0 0-33-15,0 0 85 0,0 0 22 16,0 0-65-16,0 0-10 16,0-17-17-16,0 14 1 15,0 2 17-15,0-3-12 16,2 1-6-16,1-3-6 16,1 1-24-16,3-1 14 15,1 0-21-15,1-4-1 16,3 3 14-16,0-4-23 15,1 2 9-15,3-3 2 16,1 0-10-16,-1 3 24 16,2-2-15-16,-1 1 4 15,0 0 17-15,-1 0-29 16,1 0 15-16,-3 2-17 0,2-1 8 16,1-1 1-16,0 1-9 15,4-1 13-15,2 0 8 16,1 0-19-16,-1-2 2 15,3 2-4-15,0 1 0 16,3-2 5-16,2 0-4 16,0 0 14-16,4 0-8 15,-2-1-1-15,1 2-8 16,-1 1 2-16,0-1 0 16,-2 2 2-16,-1 1 4 15,0 1-2-15,-3 1-4 16,-4-1 5-16,1 3-7 15,-1 0 2-15,-2 0 0 0,1 1 0 16,2-1 0 0,-2 3 1-16,5 0 6 0,0-3-1 15,1 3-7 1,2 0 1-16,0 0 0 0,0 0-2 16,-1 0 3-16,3 0-1 15,-2 3 1-15,1 2 0 16,0 2-2-16,2 2 0 15,-1 1 0-15,0 1 0 16,0 0 2-16,1 0 7 16,-2 0 0-16,2 2-7 15,-1 0 1-15,1 0-2 16,1-1 0-16,-1 1 4 16,-1 1-3-16,-1 0 0 0,0 2-1 15,-1 1 1-15,-2 0-2 16,1 1 1-16,-3 1 0 15,-1 1-1-15,-2-2 2 16,1 2 8-16,-2 0-9 16,-2-3-2-16,-1 3 2 15,1-1 0-15,-4-3 1 16,-1-3-1-16,-1 0 0 16,-3-3 15-16,-3-3-15 15,-2-4 1-15,-2 1 0 16,-1-3-1-16,-1-1 0 15,-2 0 0-15,1 0-9 16,-1 0-44-16,0-10-110 16,0-2-397-16,0 0-515 0</inkml:trace>
  <inkml:trace contextRef="#ctx0" brushRef="#br0" timeOffset="36819.39">28665 8006 636 0,'0'0'348'0,"0"0"-215"15,0 0-39-15,0 0 51 16,0 0 35-16,0 0-53 15,0 0-44-15,0 0-28 16,0 0-9-16,0 0 15 16,2 0-11-16,1 0-3 15,4 0-6-15,2 5-28 16,4-1 31-16,5 7-28 16,4-1-10-16,4 1 10 15,3 0-8-15,-1 1 9 16,0-1-15-16,-1-4-1 15,-6 2-1-15,-2-2 0 16,-6 0 0-16,-2-1 3 16,-2-2-3-16,-5-1 6 15,-1-3-6-15,-1 2-9 0,-1 0 3 16,-1-2-57-16,0 0-54 16,0-4-47-16,0-8-395 0</inkml:trace>
  <inkml:trace contextRef="#ctx0" brushRef="#br0" timeOffset="37623.61">28847 7755 795 0,'0'0'134'0,"0"0"-89"16,0 0 31-16,0 0 62 15,0 0 15-15,0 0-74 16,0 0-23-16,0-6 21 16,0 6-4-16,0 0 13 15,0 0-23-15,0 0-40 16,0 0 1-16,0 0-24 15,0 0 1-15,0 3 15 16,0 6-16-16,0 1 15 16,0 2-3-16,0 4-11 0,1 1 13 15,1 3-13 1,2 1 0-16,-1 1 9 0,0 5-9 16,2 2-1-16,1 0 0 15,-2 3 1-15,1 1 8 16,0-1-8-16,-2-3 10 15,0-2 8-15,0-4-18 16,1-5-1-16,-3 0 0 16,-1-6 0-16,2-1 16 15,-1-3-3-15,-1-2 5 16,0-4 10-16,0-1-27 16,0 1 7-16,0-2-8 15,0 0 20-15,0 0 42 0,0-2 1 16,0-8-14-1,0-9-28-15,0-3-15 0,0-4-9 16,0-3 3 0,-4-3 0-16,-3 0 7 0,1-2-7 15,-2 1 0-15,2 1 7 16,-2 4-6-16,2 4-2 16,1 3 0-16,0 7-9 15,2 3 10-15,0 2 1 16,1 2-1-16,1 4 0 15,1 2 2-15,0-1-4 16,0 2-4-16,0 0 6 16,0 0-9-16,0 0 6 15,0 0 3-15,0 4-10 0,0 12 1 16,0 5 9-16,6 5 0 16,2 0-3-16,0-1 2 15,0 0 2-15,-4-6-2 16,-2 0-7-16,-2-2-76 15,0 3-78-15,0-4-206 16,-8-4-295-16</inkml:trace>
  <inkml:trace contextRef="#ctx0" brushRef="#br0" timeOffset="40706.37">14183 9740 1166 0,'0'0'207'16,"0"0"-133"-16,0 0-45 0,0 0 9 16,0-77 66-1,0 57-18-15,0-2-21 0,2 1-16 16,1-1-47-16,-2-2 20 15,3 1-21-15,-2 0 6 16,-1-1 8-16,-1 1-13 16,2 4 6-16,-2 2-8 15,0 3 8-15,0 5-9 16,0 4 1-16,0 2-12 16,0 3 5-16,0 0-29 15,0 0 36-15,0 11 16 16,-3 6-16-16,1 6 0 0,1 7-17 15,1 6 17 1,0 9 13-16,1 17-12 0,13 21 11 16,5 22-9-16,-1 6 4 15,-2-17-8-15,-3-26 1 16,-7-24 0-16,-1-5-1 16,0 4 2-16,1 3-1 15,-2 0 1-15,-1-4 1 16,0-12-3-16,-1-5 1 15,-2-9 0-15,0-6 0 16,0-3 0-16,0-6-16 16,-3-1-3-16,-8 0 19 15,-3-5 0-15,-3-7-2 16,-4-5 2-16,-1 0-6 16,1-2 8-16,0 1-2 0,-1 4 0 15,5 2 6-15,-1 3-7 16,5 1 1-16,0 5 0 15,2 0-6-15,3 2 13 16,0 1-7-16,3 0 18 16,2 0-18-16,2 0 18 15,1 0-2-15,0 0-9 16,0 0 12-16,0 0-19 16,3 0 9-16,8 0 14 15,5 4-4-15,4 3 20 16,4-3-5-16,2 2-13 15,4-3 39-15,3 4-21 16,2-3-7-16,1-1-2 0,-3 0-20 16,-2 2 18-1,-6-3-28-15,-3 0 9 0,-6 0 2 16,-4-2-10-16,-2 0-2 16,-2 0-9-16,9-2-112 15,-3-8-183-15,2-4-620 0</inkml:trace>
  <inkml:trace contextRef="#ctx0" brushRef="#br0" timeOffset="41308.85">14891 9908 1001 0,'0'0'204'16,"0"0"-133"-16,0 0-11 15,0 0 24-15,-99-1 3 16,73 2-13-16,2 10-48 16,-1 1-25-16,0 4 12 15,-1 2-7-15,3 2 2 16,0 1-2-16,4-1-4 15,2 1-2-15,5-3 0 0,6-1-21 16,6-4 17 0,0-2 4-16,2-4 10 0,13-2-4 15,6 2 6 1,5-5 15-16,6 0-12 0,1 1-14 16,4-3 24-16,0 3-6 15,3 2 25-15,-2-1 7 16,-2 3-4-16,-2 1 9 15,-4 2-21-15,-5 3-10 16,-3 4 17-16,-4 3-19 16,-6 2 14-16,-4 5 3 15,-7-3-19-15,-1 3 20 16,0 0-31-16,-15-1-8 16,-7-2-2-16,-8-3 1 15,-6-5 6-15,-7-5 3 0,-2-8-2 16,-4-3 7-1,4 0-15-15,-1-11 10 0,7-5-10 16,5-1 1-16,7 0 6 16,8 5-7-16,7 2-10 15,7 3 4-15,5 0-28 16,5-3-72-16,14 1-89 16,1 0-463-16</inkml:trace>
  <inkml:trace contextRef="#ctx0" brushRef="#br0" timeOffset="41818.76">15078 9685 827 0,'0'0'581'0,"0"0"-450"15,0 0-60-15,0 0-32 16,0 0 31-16,0 0-20 16,0 0 4-16,21-20-26 15,-2 18-19-15,5 2 19 0,3 0-17 16,3 0 11-16,1 0 15 15,2 5-37-15,-3 4 17 16,-4 1-16-16,-4 2 8 16,-5 1-6-16,-6 1-2 15,-8 3-1-15,-3 2 0 16,0 2-33-16,-17 2 33 16,-3 3 0-16,-4-2 15 15,1-2-8-15,1-3 4 16,4-2 3-16,5-1 18 15,3-4-30-15,6-1 23 16,4 0-11-16,0-2-12 16,12 0 29-16,6-1-5 15,6-1 16-15,4-4-14 0,4-3-22 16,2 0 7 0,20-6-13-16,-8-6-102 0,-8-3-293 0</inkml:trace>
  <inkml:trace contextRef="#ctx0" brushRef="#br0" timeOffset="42666.8">16226 9889 1174 0,'0'0'217'16,"0"0"-115"-16,0 0-56 16,-43-79-15-16,37 49 42 15,5-1 21-15,1 0-50 16,4 2-16-16,14 1-27 16,3 3 12-16,7 4-7 15,4 3-4-15,2 4-1 16,2 4 23-16,-1 7-17 15,3 3 17-15,-1 3 6 0,1 17-21 16,-1 8 1 0,-6 10-8-16,-8 7 15 0,-9 8 13 15,-14 17 12-15,-10 14-8 16,-22-5-3-16,-5-7-23 16,-8-9-8-16,3-15-1 15,-8 1 1-15,-5 7 7 16,1-10-6-16,8-12 7 15,6-8 1-15,10-12-9 16,9-9 3-16,8-5-3 16,7-6-1-16,6-13-20 15,0-4 14-15,17-4-11 16,10 3 17-16,4 2 1 0,5 8 0 16,2 9 6-16,1 5 6 15,2 7 16-15,1 14-9 16,-2 7 12-16,2 1-3 15,-5 0-17-15,-1-3 15 16,-1-7-11-16,-4-6-15 16,0-9 14-16,-1-4-14 15,12-17-46-15,-10-8-141 16,-3-6-534-16</inkml:trace>
  <inkml:trace contextRef="#ctx0" brushRef="#br0" timeOffset="43118.43">17043 9944 1350 0,'0'0'321'16,"0"0"-235"-16,0 0-40 0,0 0-33 16,0 0 44-16,0 0 29 15,0 0-62-15,-77-52 5 16,60 52-23-16,-2 0-4 15,0 6 18-15,2 6-20 16,3 2 12-16,5 1-12 16,3-3-15-16,6 4-3 15,0-2 18-15,10 2 0 16,14-2 8-16,7 6-7 16,8-1 18-16,5 2-16 0,3 3 3 15,1 1-12 1,-2 2 6-16,-5 0 0 0,-4 0 19 15,-13-4-9-15,-6 1 8 16,-12-7 10-16,-6 0-12 16,-6-2-4-16,-18-1-3 15,-9-4-9-15,-7-5 32 16,-6-5-17-16,1 0 19 16,-1-4-10-16,4-7-24 15,7-1 0-15,5 1-2 16,8 3-21-16,9 0-16 15,5-1-98-15,7 0-205 16,1 1-537-16</inkml:trace>
  <inkml:trace contextRef="#ctx0" brushRef="#br0" timeOffset="43592.75">17391 9680 1262 0,'0'0'222'0,"0"0"-186"0,0 0-36 15,0 0 0-15,0 0 16 16,0 0 71-16,0 0 1 16,102 10-31-16,-68-4-5 15,2 0-28-15,-6 2 8 16,-8-2 3-16,-6 2-26 16,-6 0 8-16,-7 3-9 15,-3 1 9-15,-5 5-11 16,-17 2 4-16,-8 5-10 15,-6 2 14-15,0-3-13 16,3 1 22-16,7-4 10 16,10-1 20-16,9-4-19 15,7-1-33-15,0 0 8 0,18 1-9 16,7-3 0-16,8 0 24 16,6-2-23-16,6-5-2 15,17-3-58-15,-11-2-228 16,-6 0-681-16</inkml:trace>
  <inkml:trace contextRef="#ctx0" brushRef="#br0" timeOffset="44185.06">18196 9757 1298 0,'0'0'292'16,"0"0"-194"-16,0 0-24 15,0 0-56-15,0 0 11 16,0 0 43-16,-75-77-24 16,75 65-38-16,15 0 24 15,7-1-24-15,8 4-8 16,3-1-2-16,1 7-3 15,5 3-4-15,-2 0 14 16,0 3-3-16,-1 13 2 16,-1 9-6-16,-5 7 13 15,-5 11-1-15,-7 20 6 16,-14 19 25-16,-4 19-14 0,-30 3 5 16,-7-16-31-16,-3-23-3 15,6-23 0-15,-2-8-8 16,-8 4 7-16,-6 1-1 15,-5-5 2-15,2-8-14 16,10-15-11-16,7-11 25 16,8-3 28-16,9-21-28 15,6-8-25-15,10-4 24 16,3-1 1-16,0 4-6 16,16 8 6-16,4 8 1 15,4 8 8-15,3 9-7 16,4 0 32-16,2 12 10 15,3 7-31-15,3 6 21 0,2-4 2 16,0 3-27 0,-1-4 15-16,3-3-23 0,-4-3 0 15,2-2-1-15,-3-7-56 16,7-5-52-16,-9 0-242 16,-8-2-361-16</inkml:trace>
  <inkml:trace contextRef="#ctx0" brushRef="#br0" timeOffset="44738.2">18755 10068 18 0,'0'0'1448'0,"0"0"-1230"16,0 0-179-16,0 0-33 16,0 0 7-16,18 78 6 15,-10-18 73-15,3 28 7 16,1 29-58-16,1 11 1 15,-4-3-23-15,2-14-6 16,-5-22 14-16,-3-15-19 16,1-17 12-16,-2-16 2 15,2-7-6-15,-1-1 13 16,2-1-28-16,0-4-1 16,-2-12 8-16,0-13-7 15,-1-3 7-15,-2-26-1 16,0-26-7-16,0-27-1 0,-9-27-17 15,-12-10 11-15,-1-1 7 16,0 9 0-16,5 10 8 16,8 7-1-16,3 16-7 15,6 17 2-15,0 15-2 16,0 6 0-16,10-4 4 16,4-4-3-16,7 0-1 15,1 9 0-15,2 10-12 16,3 12 12-16,4 10-12 15,2 4 6-15,6 17 6 16,-2 15 2-16,-1 10-1 16,-5 5 2-16,-7 4 0 15,-10 1-3-15,-13-1 0 0,-1-3 1 16,-19-5-1 0,-13-5-8-16,-5-6 8 0,0-10 0 15,0-7 1-15,4-13-2 16,6-2-4-16,5-24-77 15,9-6-135-15,7-1-608 16</inkml:trace>
  <inkml:trace contextRef="#ctx0" brushRef="#br0" timeOffset="45144.33">19454 9627 1560 0,'0'0'333'0,"0"0"-291"15,0 0-42-15,0 0-61 16,0 0 61-16,0 0 3 16,-76 106 79-16,67-56-41 15,8 5 11-15,1 2-52 16,6-1 20-16,16-6-20 15,5-8 0-15,4-9-2 16,2-11-14-16,1-13 16 16,1-9 5-16,-2 0-4 15,-2-17 7-15,-6-8-5 16,-4-6 4-16,-7-2-14 0,-10 1 5 16,-4 2 2-1,-3 5 54-15,-20 6-20 0,-6 12-9 16,-10 7 18-16,-4 12-31 15,-3 20-2-15,2 13-9 16,4 4-2-16,4 21-9 16,12-10-123-16,11-13-491 0</inkml:trace>
  <inkml:trace contextRef="#ctx0" brushRef="#br0" timeOffset="46136.85">20339 9859 918 0,'0'0'317'16,"0"0"-134"-16,0 0-58 16,0 0-50-16,0 0 0 15,0 0-7-15,0 0-2 16,47-83-26-16,-27 69-8 15,2 1 0-15,4 2-31 16,2 4 25-16,3 5-10 16,2 2 24-16,1 7 8 15,-2 14-36-15,-4 8 4 16,-7 6-9-16,-12 2-5 16,-9 0-4-16,0 0 2 0,-18-2-6 15,-9-5 6 1,2-6 2-16,-4-5 4 0,4-8 8 15,4-5-2-15,5-6-10 16,3 0-2-16,5-3 4 16,5-11-11-16,3-2-13 15,0-2-27-15,15-1-14 16,9 2 2-16,6 7 20 16,7 6 15-16,6 4 24 15,2 6 0-15,2 19 0 16,0 9 12-16,-4 5 23 15,-7 7 1-15,-9-3 6 16,-11-2-8-16,-10 0 2 16,-6-7 3-16,-7-2-6 15,-18-5-5-15,-10-7-13 0,-8-7-15 16,-8-7 13-16,-2-6-7 16,-2-3 6-16,3-14 4 15,5-2-10 1,10-4-6-16,7 2 0 0,7 4-2 15,8 3-33-15,9 5-57 16,6 4-91-16,6 2-303 16,9 3-322-16</inkml:trace>
  <inkml:trace contextRef="#ctx0" brushRef="#br0" timeOffset="46586.78">21362 9871 1132 0,'0'0'221'16,"0"0"-126"-16,0 0-19 15,0 0 27-15,-107-5 4 16,78 8-46-16,1 6-13 15,4 2-38-15,3 0 9 16,5 0-19-16,8 0-5 16,8-2-23-16,0 1 17 0,15 0 11 15,15 3 28 1,9 3-28-16,9 3 9 0,5 3 3 16,-1 4-6-16,-1 1-5 15,-9 0 0-15,-8-1 35 16,-10-1 16-16,-10-1-2 15,-13-1 23-15,-1 0 12 16,-21-1-45-16,-12 2 3 16,-11-5-30-16,-8-4-12 15,-2-3 18-15,-2-7-10 16,6-5 10-16,9 0-11 16,10 0-8-16,10-8-13 15,20-16-91-15,1 2-70 16,6-3-391-16</inkml:trace>
  <inkml:trace contextRef="#ctx0" brushRef="#br0" timeOffset="46946.32">21721 9711 1230 0,'0'0'192'16,"0"0"-128"-16,0 0-6 16,0 0 106-16,94 0-7 15,-67 1-71-15,-1 8-9 16,-1 1-27-16,-6 2-32 0,-5 2 1 16,-9 1-11-1,-5 6 6-15,-10 5 32 0,-15 4-24 16,-9 2-6-16,-4 1 5 15,3-2-20-15,6-4 21 16,8-2-4-16,11-6-4 16,10-2-3-16,0-2-2 15,20-3-4-15,12 0 7 16,4-5-10-16,4-4-4 16,15-3-33-16,-10-3-113 15,-8-8-392-15</inkml:trace>
  <inkml:trace contextRef="#ctx0" brushRef="#br0" timeOffset="47593.39">22391 9769 1194 0,'0'0'246'0,"0"0"-111"16,0 0-119-16,0 0 37 15,0 0 27-15,0 0 9 0,50-87-13 16,-13 70-60 0,7 3-3-16,1 3-4 0,1 5 1 15,-2 4-2-15,-3 2-8 16,-2 4 16-16,-4 16 10 15,-2 6-17-15,-8 8 18 16,-6 7 26-16,-13 6-19 16,-6 3 15-16,-16 1-49 15,-18-5 0-15,-11 0-7 16,-5-7 7-16,0-8 9 16,5-11 22-16,8-6-31 15,7-9 1-15,9-5 11 16,9-7-12-16,9-11 0 15,3-6-31-15,9-5 31 16,16 1-15-16,8 1-44 0,8 5 9 16,3 10-1-16,2 7 3 15,2 5 46-15,0 8 1 16,0 15 1-16,-2 9 13 16,-1 4-12-16,-5 3 57 15,-6 4 25-15,-7-2-27 16,-11-2 18-16,-14-2-47 15,-4-4 1-15,-24-4-27 16,-17-4 14-16,-10-5 13 16,-10-7-17-16,-5-10 1 15,1-3 16-15,9 0-16 16,10-7 7-16,11-2-19 16,16 0-3-16,10 0-30 0,11-1-87 15,23-9-71-15,8 4-423 16,5-2-486-16</inkml:trace>
  <inkml:trace contextRef="#ctx0" brushRef="#br0" timeOffset="47900.4">23221 9890 1530 0,'0'0'334'15,"0"0"-240"-15,0 0-94 16,0 0 0-16,10 121 10 16,6-39 82-16,7 35 54 0,2 19-86 15,4 1-9-15,-7-9-36 16,-4-21-14-16,-6-12 40 16,-5-20-31-16,-2-16 14 15,-1-17 1-15,-3-4-23 16,2-1 2-16,-1-1-4 15,-2-4-19-15,0-13-3 16,0-11-61-16,0-8-42 16,-3-38-77-16,-7-7-317 15,-2-6-292-15</inkml:trace>
  <inkml:trace contextRef="#ctx0" brushRef="#br0" timeOffset="48231.14">23228 10026 1333 0,'0'0'369'16,"0"0"-234"-16,0 0-88 15,24-94-47-15,-5 73 0 16,4 4 22-16,1 4 22 16,2 4-3-16,3 6-5 15,2 3-36-15,2 0 18 16,3 14-17-16,-2 9 0 15,1 7 15-15,-7 2-10 16,-4 4 7-16,-10 0 27 16,-8-1-21-16,-6-3 14 15,-4 0-8-15,-22-3-18 16,-8-1 32-16,-9-3-31 0,1-7 9 16,3-6 2-16,6-5-19 15,10-5-9-15,8-2-49 16,13-9-82-16,2-10-56 15,0-3-503-15</inkml:trace>
  <inkml:trace contextRef="#ctx0" brushRef="#br0" timeOffset="48646.04">24129 9540 1609 0,'0'0'361'0,"0"0"-288"0,0 0-73 15,0 0-12-15,0 0 2 16,0 0 10-16,-74 86 57 16,58-44-42-16,3 8 17 15,9 4-31-15,4 2 11 16,1-3-3-16,18-9-2 15,10-7-8-15,5-10 1 16,5-10-8-16,4-9 8 16,-1-8 0-16,-3 0 6 15,-4-15 4-15,-5-7 0 0,-7-4-11 16,-9-3 1-16,-7 1 0 16,-7 2 35-16,-5 2 15 15,-20 4-16-15,-10 7 5 16,-9 8-39-16,-4 5 17 15,-4 9-17-15,4 12-16 16,2 11 14-16,-3 19-49 16,13-8-85-16,9-5-395 0</inkml:trace>
  <inkml:trace contextRef="#ctx0" brushRef="#br0" timeOffset="49442.06">25257 9584 692 0,'0'0'305'0,"0"0"-165"16,0 0 9-16,0 0 5 15,0 0 0-15,0 0-39 16,0 0-74-16,0-49 7 16,0 49-48-16,-2 0 0 15,-1 11-1-15,-3 14 1 16,-3 14 23-16,0 12 5 15,0 9-26-15,-1 4 19 16,2-5-21-16,2-1 0 16,2-9 25-16,2-8-19 15,2-9 11-15,0-8-5 16,0-8-3-16,8-6-5 0,4-8-4 16,6-2 0-16,7 0 38 15,5-5-1-15,6-4 5 16,3 0 6-16,7 3-31 15,-1 2 9-15,4 1-11 16,-3 3-14-16,-3 0 13 16,-4 0-14-16,-8 0 0 15,-5 0 0-15,-7 0-57 16,-7 0-43-16,-9-4-110 16,-1-4-147-16,-2-1-420 0</inkml:trace>
  <inkml:trace contextRef="#ctx0" brushRef="#br0" timeOffset="49712.6">25542 9610 1413 0,'0'0'265'0,"0"0"-200"16,0 0-52-16,0 0 71 15,26 123 48-15,1-34-40 16,3 28 11-16,0 4-28 16,-8-17-5-16,-8-29-11 15,-6-32-52-15,0-6 4 16,0 1-11-16,2 2-2 16,2-4-11-16,-2-9-70 0,10-11-37 15,-5-9-151-15,1-7-444 16</inkml:trace>
  <inkml:trace contextRef="#ctx0" brushRef="#br0" timeOffset="50191.23">26305 10000 654 0,'0'0'616'0,"0"0"-543"16,0 0-47-16,0 0 57 0,0 0 107 16,0 0-101-1,-57-73-3-15,34 71-55 0,-6 2-16 16,-4 2-8-16,-3 10 2 16,1 5-18-16,1 0 9 15,9-1 0-15,8-2-2 16,9-1-15-16,8-3 17 15,0 2-1-15,17 1-3 16,13 1 2-16,10 2 2 16,6 2-29-16,6 1 8 15,0 6 3-15,-1 0 18 16,-2 2 14-16,-5 0-14 16,-6 4 50-16,-8-3 1 15,-10 1-14-15,-10-6 40 16,-10-1-9-16,-4 0-5 0,-22-5-29 15,-12-3-6 1,-12-5-6-16,-10-7-13 0,-5-2-3 16,1 0 14-16,4-11-3 15,14-1 5-15,9-1-22 16,13-1-33-16,21-13-58 16,3 4-209-16,4 1-567 0</inkml:trace>
  <inkml:trace contextRef="#ctx0" brushRef="#br0" timeOffset="50603.31">26736 9767 1187 0,'0'0'331'16,"0"0"-129"-16,0 0-2 16,-16-71-64-16,16 45-18 15,0 2-34-15,0 0-48 16,0 3 13-16,0 5-36 16,0 5-11-16,0 4 29 15,0 4-30-15,0 3 4 0,0 0-5 16,0 0-12-16,0 0 6 15,0 1-6-15,0 19 12 16,0 10 0-16,6 23 9 16,3 3-17-16,1 6 8 15,2 4-1-15,1-13 1 16,-2 0 1-16,-1-11 8 16,-2-9 0-16,-4-10-2 15,-2-11-14-15,-1-5 1 16,-1-7-39-16,0 0-73 15,0 0-584-15</inkml:trace>
  <inkml:trace contextRef="#ctx0" brushRef="#br0" timeOffset="51459.11">27371 9677 948 0,'0'0'356'0,"0"0"-237"15,0 0-101-15,0 0-4 0,88-45-4 16,-49 37-10-16,6 2 27 16,4 5 24-1,2 1-3-15,-2 1 37 0,-3 16-31 16,-5 8-9-16,-10 6-25 15,-9 6-18-15,-11 4 64 16,-11 0 11-16,-1 0-5 16,-23-4 0-16,-9-3-53 15,-7-5-1-15,-2-5-18 16,-1-5 4-16,5-7-4 16,7-4 9-16,7-6 9 15,9-2 4-15,6 0-22 16,8-5-12-16,1-7-24 15,7-5-41-15,14-1 13 16,9-1-5-16,7 2 16 0,5 6 41 16,4 6 4-16,3 5 8 15,2 5 0-15,0 17 0 16,-1 6 29-16,-5 5-7 16,-6 3 30-16,-9 0 15 15,-12-1-25-15,-11 0 14 16,-7-3-10-16,-12-4-19 15,-19-1 8-15,-9-3-34 16,-9-6 42-16,-5-4-9 16,0-8-33-16,0-6 27 15,5 0-10-15,10-4-18 16,8-11 0-16,10 1-4 0,12 0-48 16,9-1 9-16,19-4-96 15,11 2-162 1,5 2-682-16</inkml:trace>
  <inkml:trace contextRef="#ctx0" brushRef="#br0" timeOffset="52022.89">28736 10031 1681 0,'0'0'203'16,"0"0"-180"-16,0 0-13 0,-80-54 17 16,46 42 27-1,-1 5 0-15,-1 7 8 0,1 0-62 16,2 14 0-16,3 13 0 16,3 8-3-16,6 10 3 15,5 6 7-15,10 4-6 16,6 3-2-16,4-4-1 15,20-5-4-15,8-9 5 16,3-13-23-16,4-15 17 16,3-12 8-16,-3-6-1 15,-3-24 0-15,-3-12-67 16,-4-11 20-16,-5-20 24 16,-9-21-2-16,-11-19 13 15,-4-7-17-15,-8 22 29 0,-4 26-2 16,4 30 2-16,2 11 0 15,3 4 0-15,-1 3 1 16,1 5 11-16,3 11-2 16,0 8-4-16,0 5-5 15,0 18 12-15,0 12-8 16,0 23 21-16,3 25-17 16,18 26 20-16,7 5 2 15,3-18 13-15,-4-26 6 16,-3-26-41-16,1-10 20 15,4 3-19-15,8 0-4 16,2-2-12-16,-2-12 5 16,11-23-70-16,-13 0-153 0,-5-13-864 0</inkml:trace>
  <inkml:trace contextRef="#ctx0" brushRef="#br0" timeOffset="52401.52">29258 9506 827 0,'0'0'337'0,"0"0"-234"16,0 0 41-16,0 0 20 15,91-11-23-15,-59 8-37 16,2 0-47-16,-1 3-41 15,-3 0 13-15,-3 0-28 16,-10 0-2-16,-6 0-37 0,-11 0-167 16,-2 6-203-1,-12 0-332-15</inkml:trace>
  <inkml:trace contextRef="#ctx0" brushRef="#br0" timeOffset="52836.7">29290 9550 788 0,'0'0'241'16,"0"0"-102"-16,0 0-27 16,0 0 49-16,0 0 0 15,0 0-49-15,0 0-20 16,-64 68-58-16,61-57 8 16,3-1-11-16,0-1 1 15,0-3 11-15,0 0-42 0,7-3 0 16,7-1 53-16,3 1-45 15,7-3 1-15,3 0-10 16,3 0 6-16,3 3 8 16,1 3-14-16,-1 4 0 15,0 4 3-15,-3 3 9 16,-4 3-12-16,-5 2 0 16,-6 1 1-16,-7-2 19 15,-7 0 1-15,-1-2 17 16,-10-2-2-16,-16-4-28 15,-6-6 10-15,-9-5-5 16,-3-2-12-16,-1 0 21 16,3-9-7-16,6-4 12 15,7-1 5-15,5 3-19 0,7 3 8 16,6 2-21 0,4 2-14-16,3 3 12 0,-4 1-97 15,2 0-167-15,-2 5-825 0</inkml:trace>
  <inkml:trace contextRef="#ctx0" brushRef="#br0" timeOffset="158354.42">14947 7408 1001 0,'0'0'278'0,"0"0"-185"0,0 0-64 16,0 0 20-16,0 0 18 15,0 0 26-15,7-8-40 16,7 8-14-16,8-2 16 16,6 1-15-16,11 1 1 15,7 0-4-15,8 9-36 16,19 7 10-16,21 8-5 16,28 8 0-16,16 1 8 15,5-1-14-15,3-2 9 16,0-7 3-16,9 2-12 15,8-3 0-15,7-1 0 16,6-2 1-16,7 1 5 16,11-2-6-16,14 1 7 15,5-4-2-15,12 1-3 0,9-1-2 16,5 3 0-16,7 5 1 16,0 3 3-16,-1 4-4 15,0 6 0-15,-8 1 2 16,3 2 0-16,-3 2-4 15,-6 1-2-15,3 0-2 16,-6-1 6-16,4 6 0 16,0 2 1-16,-2 0-1 15,3 1 2-15,-1 0-4 16,0-3-3-16,2-1 5 16,-2-2-5-16,-2-1 5 15,0 1 0-15,-5 2 12 0,2 4-12 16,-5 1 1-16,-1 3-1 15,-1 1-8-15,-3-1 8 16,1 0 1-16,-4-3 0 16,-8 0 8-16,-7-4-9 15,-13-4 0-15,-11-2-1 16,-13-5-5-16,-17-6 6 16,-15-4 0-16,-23-2 1 15,-25-7-7-15,-25-7 3 16,-11-2-50-16,-19-5-232 15,-11-3-358-15</inkml:trace>
  <inkml:trace contextRef="#ctx0" brushRef="#br0" timeOffset="159396.95">17687 8705 1073 0,'0'0'176'0,"0"0"-145"15,0 0-21-15,0 0-10 16,0 0 0-16,0 0 11 16,0 0 11-16,42 7 43 15,-14-4 47-15,6 1-23 16,11 1-34-16,9-2-13 16,22 2-23-16,25 1 8 15,29-3-26-15,16 4 14 16,6-5 12-16,-3-1-25 0,-6-1 10 15,8 0-12-15,4 0 1 16,10-2 6-16,10-7-7 16,12 1 2-16,11-2 2 15,9-2 6-15,8 1-18 16,5-2 8-16,4 3 0 16,5-2 7-16,2-1-7 15,2 1 0-15,1 0-6 16,2 3 13-16,5 1-7 15,2 1 0-15,1 3-8 16,2-2 7-16,0 1 2 16,8-1 0-16,3-2 3 15,3-2-4-15,7-1-1 16,-2 3 1-16,1 1 0 16,-6 6-6-16,-7 1 7 0,-4 0-1 15,-7 0 8-15,-6 0-6 16,-10 0-4-16,-9 0 2 15,-16 0 0-15,-16-4-7 16,-15-3 16-16,-15-1-8 16,-13 1 34-16,-15-3 2 15,-14 6 4-15,-27-1-12 16,-21 3-5-16,-22 2 8 16,-9 0-13-16,0 0 0 15,-2 0 1-15,-4 0-19 16,-11 0 5-16,-7 0-6 15,-7 0-1-15,-2 0 1 16,-1 0 1-16,0 0 5 0,-1 0-6 16,-11 0-187-16,-3 0-390 15</inkml:trace>
  <inkml:trace contextRef="#ctx0" brushRef="#br1" timeOffset="171164.07">9853 11913 1066 0,'0'0'179'16,"0"0"-93"-16,0 0 1 16,0 0 60-16,0 0-22 15,0 0-62-15,0 0-14 16,-48-72-18-16,36 62-6 15,-4 4 16-15,2-1-16 16,-5 3 19-16,-5 2-16 16,-2 2-27-16,-4 0-2 15,-3 2 1-15,-3 12-2 16,2 4-4-16,-2 5 6 16,1 5 0-16,4 5 2 0,4 6-1 15,5 3-2-15,10 5 1 16,5 5-2-16,7 6 1 15,0 2 2-15,16 3 4 16,8-3-5-16,4-2-1 16,3-5 1-16,5-6-1 15,0-6 1-15,3-8-2 16,-3-8 2-16,2-8 0 16,-2-8 0-16,-1-9 0 15,-1 0 0-15,-1-16 1 16,-2-11 0-16,-1-8 13 15,-2-5-14-15,-2-4 0 0,-4-5 0 16,-7-1 2-16,1 3-3 16,-7 3 1-16,-6 5 0 15,-3 3 0-15,0 8-4 16,0 7 4-16,-4 6 0 16,-5 10-18-16,0 5 12 15,0 0-7-15,4 20 12 16,-1 12-5-16,5 11-4 15,1 9 9-15,0 9 0 16,10 2-7-16,11 0 7 16,4-3 1-16,4-11 0 15,2-9 5-15,2-14-5 16,-2-11 0-16,1-13-1 16,-4-2-3-16,-4-13 3 15,0-16 2-15,-5-9-1 0,-4-8 9 16,-5-3 2-1,-5-2-11-15,-5-1 0 0,0 3 0 16,0 5 0-16,-3 5 0 16,-5 8 1-16,1 9 8 15,3 15-8-15,1 7-2 16,3 16 1-16,0 31 0 16,6 28 0-16,10-1 7 15,1-3 2-15,5-13 3 16,-1-20-5-16,4-4-9 15,2-4 2-15,3-11 0 16,4-11 5-16,-1-8-4 16,0 0-2-16,-1-17-26 0,9-17-103 15,-8 4-195-15,-8 1-323 0</inkml:trace>
  <inkml:trace contextRef="#ctx0" brushRef="#br1" timeOffset="171929.58">10979 12065 1169 0,'0'0'239'16,"0"0"-178"-16,0 0-61 15,0 0 0-15,0 0 18 16,0 0 8-16,0 0 41 15,103-11-40-15,-57 11-8 16,2 0-19-16,1 0 10 16,-5 0-6-16,-7 0-3 15,-2 0-1-15,-10 0 4 16,-8 0-3-16,-8 1-2 16,-9 6-8-16,0 4-4 15,-6 4 13-15,-13 9 0 16,-5 5 12-16,-4 7-5 15,-2 8 2-15,0 2 3 16,2 6-11-16,2-3 6 0,6-1 12 16,6-4-4-16,5-6 17 15,5-6 10-15,4-3-41 16,0-5 15-16,1-4-16 16,16-5 0-16,5-4 2 15,6-3-2-15,6-3 25 16,5-5 26-16,3 0-29 15,1 0-2-15,-1-5-12 16,-3-2-7-16,-5 0 1 16,-6 1 7-16,-5-2-18 0,-7 3-38 15,-5-1-89 1,-11-1-55-16,0 2-73 0,-2-1-246 0</inkml:trace>
  <inkml:trace contextRef="#ctx0" brushRef="#br1" timeOffset="172186.34">10948 12310 907 0,'0'0'367'0,"0"0"-255"16,0 0-106-16,0 0 8 15,0 0 57-15,0 0 53 0,122-7 4 16,-68 7-47-16,7-3-20 16,4 2-16-16,1-2-44 15,-2 0 11-15,-3 1-12 16,11-1-44-16,-14 1-99 16,-10 1-376-16</inkml:trace>
  <inkml:trace contextRef="#ctx0" brushRef="#br1" timeOffset="172440.56">11981 12177 1512 0,'0'0'243'15,"0"0"-228"-15,0 0-15 16,0 0 0-16,0 0 24 16,100-6-6-16,-61 0 4 15,3 1-22-15,-2 0 0 16,-5 2 0-16,-6 3-72 16,-8 0-255-16,-13 0-397 0</inkml:trace>
  <inkml:trace contextRef="#ctx0" brushRef="#br1" timeOffset="172665.57">11938 12408 1230 0,'0'0'202'0,"0"0"-153"16,0 0 6-16,117 13 81 15,-73-9-37-15,-2 0-17 16,-3 1-32-16,2 2-34 16,-8-1-7-16,-6 0-9 15,-7 3-129-15,-7 1-206 0,-9-5-503 16</inkml:trace>
  <inkml:trace contextRef="#ctx0" brushRef="#br1" timeOffset="175525.94">12630 11903 842 0,'0'0'155'0,"0"0"-109"16,0 0 22-16,0 0 29 15,0 0-20-15,0 0-12 16,0 0-46-16,-25-70-9 16,25 60 3-16,9 1-4 15,3 2-13-15,1-3 6 0,5 4-2 16,3 0 9 0,3 4-8-16,6 2-1 0,5 0 0 15,4 2-1-15,2 15-6 16,-4 6 8-16,-2 7-1 15,-9 6 0-15,-8 6 4 16,-12 1-4-16,-6 6 0 16,0-2 0-16,-17 1 1 15,-11 0-1-15,-8-3 7 16,-5-1-2-16,-4-4-4 16,-1-2-1-16,1-9 0 15,3-5 1-15,6-9-1 16,5-4 0-16,7-9 1 15,9-2 10-15,2 0-3 16,11-5-9-16,2-5 1 16,0 0-38-16,2-1 18 0,13 2 10 15,4 1 10-15,2 3 10 16,4 5-7-16,4 0 35 16,2 8 4-16,0 9 25 15,1 3-8-15,-1 2-35 16,-3-3-6-16,1-2 6 15,-1-6-24-15,0-2 11 16,2-5-11-16,1-4-11 16,13-4-15-16,-10-12-165 15,-1-3-428-15</inkml:trace>
  <inkml:trace contextRef="#ctx0" brushRef="#br1" timeOffset="176285.36">13211 11947 1149 0,'0'0'153'0,"0"0"-128"16,0 0-20-16,0 0-5 16,0 0 0-16,0 0 8 15,-35 79-8-15,50-51 18 16,6 1-1-16,9-2-17 15,4-3 2-15,5-7-2 16,1-8 0-16,4-7 19 16,0-2 10-16,0-10 41 15,-1-11 7-15,-6-9-55 0,-3-3-5 16,-7-7-16-16,-5-1-1 16,-11-2 13-16,-6 3-13 15,-5 2 10-15,-7 2 4 16,-13 6-13-16,-9 1 7 15,-5 6 3-15,-5 5 36 16,-3 6 14-16,-2 4-55 16,-1 8 6-16,-3 0-12 15,3 17-4-15,1 10 4 16,5 4 0-16,4 3 0 16,10 7-1-16,6-1 1 15,11-1 0-15,8 1-1 0,0-7-7 16,20-3 7-16,5-7-4 15,11-8 5-15,3-7 4 16,4-4-4-16,3-4-8 16,-2-4-11-16,0-11-2 15,-5-3 15-15,-5-5 7 16,-4-1-1-16,-3-1 7 16,-6-1-5-16,-5 4-2 15,-4 3 0-15,-4 6 0 16,-5 4 3-16,-2 8-2 15,-1 1-1-15,0 11 9 16,0 15-9-16,0 24 33 16,3 24-8-16,5 23-9 0,0-4 19 15,1-15-27 1,-4-24 31-16,-2-16 4 0,-1 1-42 16,-2 2 43-16,0 1-19 15,0-10-2-15,0-7 21 16,0-8-36-16,0-5 6 15,0-4-8-15,0-4-4 16,0-1-4-16,0-3-2 16,0 0-45-16,0 0-41 15,0 0-150-15,0-3-548 0</inkml:trace>
  <inkml:trace contextRef="#ctx0" brushRef="#br1" timeOffset="177456.19">15008 12129 753 0,'0'0'197'16,"0"0"-109"-16,0 0-4 15,0 0 32-15,0 0-28 16,6-92 18-16,-6 66-28 16,0-1 26-16,0-1-1 15,0 2-43-15,0 0-15 0,-6 1-24 16,-2 1-8 0,1 0 3-16,-2 4-10 0,-1-1-7 15,1 2 1-15,1 2 0 16,-1 2 3-16,2 3-2 15,2 4-1-15,1 3 10 16,1 1-10-16,0 4-2 16,0 0-28-16,-1 0 13 15,1 13 11-15,0 6 9 16,3 7-3-16,0 8 0 16,0 11 0-16,13 21-1 15,6 18 1-15,7 19-2 16,-3-9 2-16,-3-19 0 15,-10-22 6-15,-1-19-6 16,1 5 1-16,1 0-2 16,0 2-7-16,-1-10 8 15,-6-7-6-15,-1-6 15 0,-3-4-5 16,0-6-2-16,0-4 5 16,-4-2-14-16,-9-2 7 15,-4 0-16-15,-5 0 16 16,-4-3-9-16,0-6 9 15,-3 1 0-15,1-1-2 16,0 2 1-16,4 0-5 16,3 3 6-16,3 1 4 15,7 0-2-15,5 1-2 16,3 2 0-16,2-3 1 0,1 3-1 16,0 0 0-1,0-2 0-15,1 1 10 0,15-2-9 16,6 2 10-16,8-2 5 15,9 1-4-15,7 1 8 16,2 0-7-16,4-2 6 16,-2 3 9-16,-2-3-27 15,-3 2 12-15,-5-1-8 16,-4 1 2-16,-5 1-14 16,-4-2-17-16,7-5-93 15,-7-1-202-15,-1-2-558 0</inkml:trace>
  <inkml:trace contextRef="#ctx0" brushRef="#br1" timeOffset="178041.31">15797 12018 62 0,'0'0'1088'0,"0"0"-936"16,0 0-111-16,0 0-22 15,0 0 43-15,-84-37 17 16,63 35-27-16,-1 2-35 0,1 0-15 16,-3 2 12-1,0 13-14-15,1 0 6 0,-1 5-6 16,4-3 1-16,3 3-1 15,6-3 0-15,5-4 1 16,6 1-9-16,0 0 8 16,12-3 0-16,10 2 0 15,7-3-15-15,2 2 14 16,3 0-3-16,2 0 4 16,0 2 11-16,0 2-10 15,-1 1-2-15,-2 1 0 16,-3 1-2-16,-7 1 3 15,-6 2 0-15,-4-2 22 16,-6 2 30-16,-7 0-27 0,0 0 18 16,-7 0-7-16,-9-1-13 15,-4 0 34-15,-3-4-27 16,-1 0 14-16,-4-5 14 16,-2-4-27-16,-4-6 30 15,-5-2-28-15,2-10-11 16,-2-8 18-16,5-5-32 15,4-1 1-15,8 2-9 16,7 5-10-16,7 0-31 16,8 5-63-16,0 0-81 15,15-3-82-15,5 3-310 16,2-1-347-16</inkml:trace>
  <inkml:trace contextRef="#ctx0" brushRef="#br1" timeOffset="178648.58">16086 11855 920 0,'0'0'148'0,"0"0"-111"0,0 0-18 16,0 0 62-1,0 0 86-15,0 0-28 0,0 0-33 16,-1-33-53-16,7 29-18 16,1 0-28-16,5 2-7 15,2 0 13-15,3-1-13 16,5 0 1-16,3 0 4 15,5-1-5-15,1 4 0 16,0 0 0-16,-2 0 1 16,-3 5 2-16,-2 7-1 15,-3 0-2-15,-7 2 2 16,-5 4-1-16,-8-1-2 16,-1 1-19-16,-4 3 20 15,-16 0 10-15,-7 1-10 16,-4 0 1-16,-4 0 9 0,2-1-9 15,0-4-2 1,4-2 1-16,7-5 0 0,5-3 2 16,7-3-2-16,5-1 1 15,5-3 2-15,0 0-2 16,0 0-1-16,5 0 0 16,9 0 6-16,3 1 20 15,5 3 1-15,4 3 5 16,3 0 15-16,0 1-9 15,3 1 6-15,-1-2-30 16,0-2-13-16,1-2-1 16,8-3-85-16,-8 0-178 0,-3 0-508 15</inkml:trace>
  <inkml:trace contextRef="#ctx0" brushRef="#br1" timeOffset="179332.42">16965 12041 1490 0,'0'0'198'0,"0"0"-124"15,0 0-61-15,0 0 9 0,0 0 9 16,0 0-16 0,-71-81 40-16,71 63-24 0,0-1-30 15,7 0 14-15,9 1-14 16,5-2-1-16,6 1 3 16,1 3-3-16,3 2-1 15,1 4-26-15,-2 3-12 16,-1 7 38-16,1 0-14 15,-1 8 15-15,-1 15 0 16,0 10 0-16,0 8 0 16,0 9 0-16,-3 6 2 15,-1 5 11-15,-8 2-12 16,-7-1 21-16,-9-1 3 16,-1-4-25-16,-23-6 0 15,-9-3-6-15,-8-4 6 0,-5-10 8 16,1-5-8-16,1-7 25 15,2-8 12-15,2-7-18 16,7-7-6-16,3 0-13 16,6-16 0-16,5-3-7 15,5-4-12-15,6-1-46 16,5 2 8-16,3 3-25 16,1 3 35-16,15 3 9 15,1 3 23-15,5 3 15 16,4 5 0-16,2 2 8 0,3 0 20 15,2 7-2 1,1 7 39-16,1 2-16 0,-2 2-12 16,-3 2 13-16,-4-1-24 15,0-1-5-15,-3-2-14 16,0-4-1-16,1-2-12 16,1-5-19-16,17-5-73 15,-5 0-112-15,-3-5-157 0</inkml:trace>
  <inkml:trace contextRef="#ctx0" brushRef="#br1" timeOffset="179776.09">17845 12155 704 0,'0'0'830'16,"0"0"-711"-16,0 0-109 15,0 0-10-15,0 0 0 16,0 0 6-16,0 0 32 16,-81-45-30-16,59 45 6 15,2 11-14-15,1 2 3 16,4 1-3-16,5-2 1 16,7 3-1-16,3-3 0 15,9 2-6-15,15 3 6 16,13 0 0-16,5 0 0 15,7 3 2-15,-1 1-1 16,-1 1-1-16,-3-1 3 0,-7 1 5 16,-6 0-8-16,-5-1 25 15,-9 0 25-15,-11-2 19 16,-6 2-22-16,-4-1 5 16,-23-1-1-16,-7 1-33 15,-8-5 16-15,-3-4-2 16,-1-8-4-16,3-3 25 15,5 0-41-15,7-8 1 16,9-8-13-16,8-4-53 16,13-16-79-16,1 4-186 15,0-1-596-15</inkml:trace>
  <inkml:trace contextRef="#ctx0" brushRef="#br1" timeOffset="180181.16">18166 11877 398 0,'0'0'1209'16,"0"0"-1088"-16,0 0-121 15,0 0-54-15,0 0 54 16,0 0 58-16,0 0-1 15,102-46-3-15,-69 46-27 0,2 0-26 16,-4 5 9 0,-4 6-10-16,-7 2 1 0,-6 3 23 15,-6 2 11-15,-7 4-24 16,-1 1 4-16,-6 4-14 16,-11 0-1-16,-2 2 1 15,-1-5 6-15,1 2 36 16,5-2-16-16,5-3 17 15,7 0-4-15,2-2-16 16,6-3 11-16,16-2-13 16,5-3-10-16,6-3 9 15,4-5-11-15,1-3-10 16,15 0-25-16,-11-12-185 16,-6 2-524-16</inkml:trace>
  <inkml:trace contextRef="#ctx0" brushRef="#br1" timeOffset="181007.5">19205 11889 464 0,'0'0'802'0,"0"0"-653"16,0 0-62-16,0 0-52 0,-89-49 57 15,78 35-6-15,7 0-3 16,2-1 3-16,2 1-55 16,2-1-24-16,17-2-7 15,5 0 0-15,7-3 2 16,5 2-1-16,3-2-1 16,5 5 5-16,0 4 6 15,2 4-12-15,-3 7 1 16,-2 5-3-16,-3 23 3 15,-5 11 0-15,-6 11 12 16,-10 23 20-16,-17 15-31 0,-17 17 14 16,-21-10-15-1,-9-20 0-15,3-22 3 16,3-14-1-16,-5 0 3 0,-6 1 0 16,-4 0-5-16,6-11 0 15,6-12 0-15,10-11 0 16,9-6 1-16,7-6 0 15,10-14 5-15,7-6-6 16,1-3-28-16,8 0 9 16,12 7 3-16,6 5 16 15,2 7 6-15,5 10 19 16,1 0 14-16,5 20-1 16,4 3-30-16,0 4 14 15,5 0-22-15,0-4 0 16,-1-7 4-16,2-4-4 15,1-7-22-15,2-5-61 16,17-10-190-16,-11-9-308 0,-10-4 71 0</inkml:trace>
  <inkml:trace contextRef="#ctx0" brushRef="#br1" timeOffset="181546.83">20021 12056 1532 0,'0'0'353'15,"0"0"-248"-15,0 0-105 16,0 0-52-16,0 0 31 16,6 94 21-16,3-14 56 15,3 34-30-15,6 14-8 0,3 3-15 16,-3-12-2 0,1-17-1-16,-1-9 0 0,-6-23 1 15,-3-16 8-15,-2-14-9 16,1-8 6-16,-2 2-6 15,1-5-4-15,-2-1-18 16,-4-15-23-16,-1-13-11 16,0-5 55-16,-1-23-54 15,-14-26 22-15,-9-30 32 16,-4-34-14-16,-5-16 14 16,3 4 1-16,6 17 0 15,9 34 18-15,6 21 4 16,8 17-3-16,1 4-15 15,4-3-4-15,11-6 0 0,6 0-34 16,4 4-10-16,5 9 43 16,0 6-20-16,3 10 20 15,1 11 1-15,2 6 0 16,1 9 0-16,2 20 10 16,-2 8 20-16,-7 3 18 15,-9 4-25-15,-12 0 5 16,-9-1-19-16,-15-2 0 15,-18-5-5-15,-7-5 5 16,-5-6-8-16,3-8 18 16,6-8-18-16,5-9-2 15,6 0-6-15,9-29-121 16,8-1-172-16,8-4-507 0</inkml:trace>
  <inkml:trace contextRef="#ctx0" brushRef="#br1" timeOffset="181930.53">20739 11671 1347 0,'0'0'228'15,"0"0"-196"-15,0 0-32 16,0 0-44-16,0 0 44 15,0 0 29-15,-63 83 28 16,48-37 13-16,3 7-51 0,9 3 10 16,3 1-29-16,8-5 13 15,15-8-5-15,7-10-8 16,3-9 1-16,3-11 11 16,2-11-6-16,-2-3-1 15,-1-8-5-15,-4-13 0 16,-6-6 15-16,-8-1 13 15,-8-1 54-15,-9 1 6 16,-5 6-53-16,-23 6-1 16,-12 12-34-16,-4 4 4 15,-3 14-4-15,5 11 0 0,6 22-49 16,14-8-136 0,10-4-456-16</inkml:trace>
  <inkml:trace contextRef="#ctx0" brushRef="#br1" timeOffset="182758.28">21352 11930 970 0,'0'0'333'0,"0"0"-168"16,0 0-53-16,0 0-67 0,0 0-3 15,0 0 2-15,49-75-20 16,-10 56-7-16,7 4-14 15,6 2 25-15,2 7 2 16,-1 6-3-16,0 6 11 16,-8 17-37-16,-7 10 24 15,-12 8 27-15,-13 4-27 16,-13 2 2-16,-2-2-20 16,-23-4 6-16,-6-4 2 15,-7-5-4-15,1-7-3 16,2-5-8-16,5-8 0 15,4-7 6-15,10-5 0 16,5 0-1-16,7-16-5 16,4-5-42-16,4-4-37 15,16-1 3-15,8 0 11 0,7 6 21 16,4 6-15-16,5 9 37 16,2 5 10-16,0 4 2 15,0 18 10-15,-4 9 8 16,-3 8 0-16,-7 1 57 15,-9 4 30-15,-10-2 4 16,-13-3-34-16,0 0-38 16,-19-3 9-16,-12-7-6 15,-8-2-10-15,-8-8 15 16,-7-4-29-16,-1-10 9 16,-3-5 22-16,4 0-29 15,3-14 8-15,8-4-16 0,10-1-4 16,9 0-7-1,12 3-17-15,12 2-59 0,12 0-77 16,12 2-170-16,2 4-436 0</inkml:trace>
  <inkml:trace contextRef="#ctx0" brushRef="#br1" timeOffset="183230.27">22460 12098 973 0,'0'0'407'0,"0"0"-301"0,0 0-68 16,0 0 26-16,0 0 76 16,-100-30-3-16,73 30-58 15,0 0-48-15,3 0 4 16,2 0-34-16,4 4-1 15,5 3 4-15,4-1-4 16,6 1-1-16,3-2-23 16,0 0-34-16,6 2 31 15,16-1 1-15,6 2 9 16,10 6 16-16,5 0-22 16,6 5 16-16,-1 1-2 15,-2 3-4-15,-1 1 13 16,-8 3 1-16,-7-2 7 15,-6-1-6-15,-11-1 4 0,-7-3 21 16,-6-1 7-16,-7-2-19 16,-20-1 32-16,-10-2-40 15,-8-6 19-15,-4-2 24 16,-3-6-22-16,2 0 17 16,9 0-31-16,8-2-14 15,10-2 0-15,14-1-15 16,9-14-85-16,15 2-223 15,8-3-637-15</inkml:trace>
  <inkml:trace contextRef="#ctx0" brushRef="#br1" timeOffset="183613.11">22775 11822 1538 0,'0'0'201'0,"0"0"-201"16,0 0-86-16,0 0 86 15,82-32 54-15,-47 27 9 16,8 0 38-16,2 5-51 16,3 0-14-16,-5 0-8 15,-5 7-22-15,-10 3-3 16,-12 4-3-16,-11 1 11 0,-5 5 14 15,-15 6-18 1,-13 2 6-16,-10 2-1 0,-3 4-6 16,-1-4-6-16,6-2 9 15,9-2 17-15,12-6 22 16,9 0-37-16,6-4-2 16,9-3 2-16,21-4-3 15,11-1-6-15,9-7-2 16,7-1-12-16,19-3-74 15,-11-9-271-15,-12-3-1042 0</inkml:trace>
  <inkml:trace contextRef="#ctx0" brushRef="#br1" timeOffset="184410.42">23652 11758 1144 0,'0'0'187'15,"0"0"-147"-15,0 0-29 16,0 0-4-16,111-48 38 16,-70 43 46-16,5 5 62 15,3 0-58-15,2 10-29 16,1 10 6-16,-7 5-53 0,-9 3 8 16,-9 5-15-1,-11 1 55-15,-15 0-7 0,-1-1-59 16,-22 2 8-16,-15-1-9 15,-11-3 0-15,-7-2-7 16,-1-7 10-16,4-5-3 16,6-7 10-16,12-5-9 15,9-5-2-15,13 0-15 16,9-5-40-16,3-10 3 16,13-2-42-16,16-5 29 15,12 2-14-15,6 5-37 16,6 7 85-16,2 8 15 15,2 2 17-15,-1 19 20 16,-3 14 22-16,-2 8 30 16,-8 8 28-16,-8 3 10 0,-13-1 7 15,-12-2-84-15,-10-5-31 16,-15-4 18-16,-19-4-13 16,-14-5 11-16,-10-7-9 15,-6-6 0-15,-5-9-9 16,-1-10 1-16,4-1 0 15,8-12 36-15,9-6-36 16,13-5 5-16,14 1-6 16,16 3-62-16,18-6-54 15,15 3-257-15,7 5-603 0</inkml:trace>
  <inkml:trace contextRef="#ctx0" brushRef="#br1" timeOffset="184708.71">24552 12059 1633 0,'0'0'312'0,"0"0"-252"16,0 0-60-16,0 0-91 15,0 0 85-15,0 0 6 16,-11 125 44-16,24-37 41 15,11 40-28-15,0 17-17 16,-2 2-19-16,-7-12-14 0,-8-23-5 16,-2-14-2-16,-5-20 0 15,0-22 4-15,0-15-4 16,0-10 7-16,0 0-7 16,0-1-75-16,0-12-60 15,-2-10-151-15,-1-8-402 0</inkml:trace>
  <inkml:trace contextRef="#ctx0" brushRef="#br1" timeOffset="185039.07">24463 12251 1416 0,'0'0'325'0,"0"0"-239"0,0 0-86 16,5-91-1-16,11 71 1 15,5 0 35-15,6 5-34 16,4 7 30-16,6 8-30 16,6 0 5-16,2 12 34 15,3 10-34-15,-5 7 30 16,-4 7-3-16,-9 3-15 16,-12-2 41-16,-14 1-58 15,-4-1 16-15,-13-1 5 16,-19-7-10-16,-9-3-12 15,-3-9 1-15,1-4 0 16,5-9 29-16,5-4-24 16,9 0-6-16,9-14-25 15,15-27-130-15,0 4-225 0,1-2-689 16</inkml:trace>
  <inkml:trace contextRef="#ctx0" brushRef="#br1" timeOffset="185497.11">25142 11590 1083 0,'0'0'273'0,"0"0"-200"0,0 0-37 16,0 0-5-16,0 0 81 15,-57 103 4-15,42-60-38 16,0 4 2-16,6 1-24 16,6 2-9-16,3-3-13 15,5-2-34-15,14-7 17 16,8-5-17-16,3-9 0 15,2-7 9-15,1-8-9 16,0-7 8-16,-1-2 3 16,-4-11-5-16,-4-8-4 0,-6-5-2 15,-5-4 0-15,-9-2 5 16,-4 2 7-16,-1 2 24 16,-21 7 0-16,-8 5-19 15,-6 10 5-15,-4 4-22 16,-5 4-19-16,3 15 0 15,-7 12-75-15,12-2-79 16,8 0-380-16</inkml:trace>
  <inkml:trace contextRef="#ctx0" brushRef="#br1" timeOffset="186263.31">25880 11684 713 0,'0'0'509'0,"0"0"-410"0,0 0-7 16,0 0 44-16,0 0-52 15,0 0-13-15,0 0-41 16,3 14 6-16,-10 17 9 16,-4 8-24-16,-2 7 1 15,-2 6 7-15,1 0-28 16,1-1 15-16,2-6-11 15,5-5-4-15,5-9 7 16,1-7-7-16,0-10-1 16,12-3 6-16,7-4 0 15,8-5 26-15,6-2-20 16,4 0-11-16,5 0 21 16,4 0-6-16,4 0 7 0,3 0 10 15,2 0-32-15,1 0 18 16,-7 4-19-16,-4-1-11 15,-11-3 11-15,-10 0-44 16,-14-4-81-16,-8-11-265 16,-2 1-684-16</inkml:trace>
  <inkml:trace contextRef="#ctx0" brushRef="#br1" timeOffset="186519.45">26207 11612 1159 0,'0'0'216'0,"0"0"-151"15,0 0-64-15,0 0 11 0,-5 76 127 16,5 4 7-16,0 31-16 16,0 8-38-16,2-5-52 15,-1-29 12-15,-1-31-38 16,0-19-4-16,0-6-4 15,2-2-5-15,1 0-2 16,1 1-64-16,2-9-117 16,-1-6-133-16,1-6-404 0</inkml:trace>
  <inkml:trace contextRef="#ctx0" brushRef="#br1" timeOffset="187031.43">26985 12175 1265 0,'0'0'257'0,"0"0"-181"16,0 0-59-16,-85-32-5 16,53 24 75-16,-3 2-31 15,1 0-24-15,1 6-15 16,5 0-11-16,5 3-7 15,4 6 1-15,7 2 0 16,3-3 0-16,3-2 0 16,3 1 7-16,2-2-4 15,1-1-3-15,0 0 0 16,0-2-10-16,0 0 10 16,0-1 11-16,0-1 46 15,0 0-10-15,0 0-14 0,0 0-33 16,0 0 11-16,0 0-11 15,0 0-19-15,0 0 7 16,1 0-35-16,5 0-35 16,3 0-83-16,2 0-176 15,-1-3-241-15</inkml:trace>
  <inkml:trace contextRef="#ctx0" brushRef="#br1" timeOffset="187644.84">26763 12143 785 0,'0'0'229'0,"0"0"-125"15,0 0-47-15,0 0 60 16,0 0 41-16,0 0-76 16,-84 5-8-16,71-1-29 0,1 4-38 15,3 0 19-15,-3 3-20 16,5 4 15-16,-1 2 12 15,4 2-24-15,2-2 9 16,2 3-13-16,0-2 1 16,2-4-10-16,13-1 10 15,7-5-6-15,6-2 10 16,7-5-10-16,4-1-19 16,2 0-25-16,1 0-7 15,-1 0 34-15,-1 0-1 16,-3 2 18-16,-4 13 0 15,-5 4-10-15,-4 1 9 16,-9 2 1-16,-3-1 0 16,-6 0 13-16,-6-3 21 15,0-2 18-15,-2 0-20 0,-14-4-32 16,-5 0 15-16,-8-3-15 16,-3-3 0-16,-5-5 24 15,-2-1 5-15,1 0 26 16,4-5 25-16,4-6-23 15,5 2-22-15,7 1-35 16,11 1-6-16,7-6-42 16,1 1-159-16,11 0-382 0</inkml:trace>
  <inkml:trace contextRef="#ctx0" brushRef="#br1" timeOffset="188163.33">27236 11696 235 0,'0'0'1174'16,"0"0"-1034"-16,0 0-129 16,0 0-1-16,0 0 56 15,0 0-47-15,0 0 10 0,89-29-20 16,-47 29 8 0,0 0 17-16,-2 4-28 0,-5 7 23 15,-7 3-7-15,-7 4-22 16,-11 0 32-16,-8 4-26 15,-2-1 11-15,-11 6 2 16,-13 1-10-16,-7 2-9 16,-3-1 0-16,-1-2 0 15,4-6 3-15,6-1-3 16,7-4 11-16,6-5 0 16,7-2-11-16,5-2 0 15,0 1 0-15,14 1 0 16,13-1 7-16,6 2 3 15,8-3 5-15,3-1 7 0,0-3-9 16,-2-3 25 0,-5 0-38-16,-4 0-1 0,0-3-10 15,-8-4-150-15,-5 0-366 0</inkml:trace>
  <inkml:trace contextRef="#ctx0" brushRef="#br1" timeOffset="191128.7">28243 11705 993 0,'0'0'181'0,"0"0"-146"16,0 0-1-16,0 0 63 15,0 0-36-15,0 0-24 16,82-15-29-16,-48 15 10 16,8 0 10-16,1 0-27 15,5 15 9-15,-5 5 0 16,-1 6-10-16,-5 6 23 15,-9-1-15-15,-11 2 5 16,-9 0 9-16,-8-2 27 16,-5-3-4-16,-20 0-26 15,-10-4-18-15,-5-3 15 16,-5-2-10-16,2-6 8 0,4-3 17 16,8-3-24-1,7-4 12-15,11-2-17 0,7-1-1 16,6 0 30-16,0 0-31 15,11-9-8-15,11-3-18 16,7-1-34-16,6-1 28 16,2 2-9-16,2 7 13 15,1 3 22-15,1 2 0 16,0 7 6-16,-1 13 0 16,-3 6 1-16,-4 5 10 15,-10 1-1-15,-7 4 11 16,-8-1 47-16,-8 1 13 15,-2-5-43-15,-19 2-31 16,-8-5-1-16,-7-2 13 16,-6-7-18-16,-4-5 12 0,1-6 22 15,-3-5-35-15,3-3 18 16,4-3-13-16,3-11-4 16,7-1 27-16,7 0-25 15,9-1 6-15,7 4-9 16,8 1-79-16,0 7-66 15,4-1-68-15,21 2-79 16,-1 3-198-16,0 0-279 0</inkml:trace>
  <inkml:trace contextRef="#ctx0" brushRef="#br1" timeOffset="191797.4">29297 12221 882 0,'0'0'313'0,"0"0"-222"15,0 0-30-15,0 0 58 16,0 0-28-16,-88-31-41 0,62 28-15 16,-6 3-28-16,-4 0 21 15,-3 0-18-15,1 14-9 16,-2 3 9-16,7 5 3 16,6 4 34-16,7 4 10 15,7 3-48-15,12 2 10 16,1-2-19-16,11-1-5 15,15-6 5-15,9-6 0 16,3-11 6-16,2-8-6 16,-2-1-18-16,-1-20 8 15,-6-11 3-15,-5-6 7 16,-4-10 13-16,-4-4 3 16,-6-5 9-16,-5-15-8 15,-5-16-17-15,-2-11 8 16,0 8 9-16,-6 21 2 15,-2 24 15-15,4 20-33 0,1 3 11 16,-2 4-9-16,-1 5-3 16,2 13-1-16,-2 3-50 15,-3 25 48-15,-6 26-6 16,3 28 9-16,7 29 0 16,5 8 0-16,17-7 1 15,11-27 25-15,-1-31-7 16,-3-19 9-16,3-7 22 15,4-3-50-15,5 1 22 16,3-4-22-16,1-10 2 16,-6-5 7-16,-2-6-8 15,-6-1-2-15,4-4-20 0,-9-7-209 16,-3-2-671-16</inkml:trace>
  <inkml:trace contextRef="#ctx0" brushRef="#br1" timeOffset="194154.88">29700 11681 348 0,'0'0'194'0,"0"0"-98"0,0 0 4 15,0 0 11 1,0 0 29-16,0 0-18 0,0 0-51 15,0 0-2-15,0 0-30 16,0 0 19-16,0 0-3 16,0 0-40-16,0 0 15 15,0 0-18-15,0 0-5 16,0 0 11-16,0 0-11 16,0 0-7-16,0 0 6 15,0 0-5-15,0 0 17 16,0 0-17-16,0 0 12 15,0 0 17-15,0 0-30 0,0 0 15 16,0 0-4 0,0 0-10-16,0 0 28 0,0 0-20 15,0 0 1-15,0 0-9 16,0 4 1-16,2 4-2 16,12 0 0-16,3-1 0 15,5-1-13-15,4-4-28 16,0-2-26-16,3 0 3 15,-3 0-14-15,0-4 23 16,-4-6 23-16,-2-2 20 16,-5 1 12-16,-2-1 1 15,-4 0 39-15,-4 0 20 16,-4-1-24-16,-1 1 37 16,0-2 8-16,-6-1-64 15,-8-3 5-15,-3 0-21 0,-1-1 9 16,-3 2-1-1,0 0-2-15,1 2-7 0,0 3 0 16,0 7 0-16,-1 2-1 16,-1 3 1-16,-2 0 0 15,0 7-2-15,5 7 1 16,0 3 0-16,4 3 1 16,4 3-2-16,7-1 1 15,4 2 1-15,0-3 0 16,7-2 1-16,11-5 0 15,0-3-1-15,4-6 0 16,1-5 1-16,-1 0 12 16,-1-2-13-16,-2-10 8 0,1-1-5 15,-5-4 5 1,-1 0-9-16,-1-2 1 0,-4 2 0 16,1-1 2-16,-4 2-1 15,-2 4 5-15,1 2 12 16,-4 4-17-16,1 4-2 15,-1 2 1-15,1 0-23 16,1 18 22-16,3 9 1 16,1 22 1-16,5 21 30 15,3 2-30-15,-4-5 13 16,-1-7-13-16,-3-15 0 16,-1 3 13-16,-1 0-13 15,-2-11 42-15,-3-11 9 0,1-7-11 16,-1-8 16-1,0-5-22-15,0-3-4 0,0-3 28 16,0 0-37-16,0 0 0 16,2 0-22-16,-1 0-95 15,-1 0-242-15</inkml:trace>
  <inkml:trace contextRef="#ctx0" brushRef="#br1" timeOffset="210862.19">27407 11433 476 0,'0'0'223'0,"0"0"-80"15,0 0-88-15,0 0 81 16,0 0-43-16,-20-18-31 15,17 14 19-15,-2 1-49 16,2 0 1-16,-2 1 12 16,-2-1 4-16,1 0-26 0,-1 0-22 15,-1 2 7-15,-3 1-8 16,0 0-1-16,-1 0 0 16,-1 0 1-16,-1 0 0 15,1 0 3-15,-1 4-1 16,-2 2-2-16,2-1 0 15,-2 2-3-15,1 3-6 16,0-1 11-16,0 1-2 16,1 0 7-16,0 1-7 15,-1 0 0-15,3 0-1 16,2 2-2-16,-2-3 2 16,1 1 1-16,2 1 0 15,-2-2 4-15,0 4-4 0,0-2 0 16,0 3 0-1,2-1-4-15,-1 0 3 0,0 0 2 16,1 2-1 0,0 1 0-16,1 0 1 0,2 0-2 15,-1 0 0-15,3 0-3 16,1 2 2-16,0-2 3 16,1 0-1-16,1 3 4 15,-2-2-2-15,3-2-2 16,0 1 0-16,0-1 0 15,0 1-4-15,0 0 4 16,0 1 0-16,0 0 7 16,0 4-7-16,0-1 0 15,3 0 0-15,3 0 0 16,0 1-3-16,2-2 3 16,2-1 0-16,2 0-1 15,3 2 0-15,3 2 1 0,1-2 36 16,2-1-7-16,3 0 10 15,0-3-15-15,1 0-7 16,0-3 8-16,1-2-25 16,1 0 8-16,1-2-8 15,0-3 0-15,1-3 21 16,-3-1-5-16,1-3 0 16,-2 0 4-16,1 0-18 15,0 0 11-15,0-10-13 16,1 0 0-16,-2-2 10 15,1-2-9-15,-4 0-1 16,-1-2 0-16,1 0 8 0,-1-1-9 16,-3 2 1-16,1-2 0 15,-3 1 8-15,0 0-7 16,-3-2-1-16,1 0 0 16,-2 2 0-16,1-3 0 15,-4 1 0-15,0-1 1 16,-3 2 8-16,1-2-3 15,-1-3-7-15,-1 2 1 16,-1-1 0-16,1 1 3 16,-2-2-3-16,3 1 1 15,-3 0 5-15,1 1 1 16,-1 1-8-16,0-1 1 16,-1 1-7-16,-2 0 7 0,0-2 0 15,0-1 0-15,0 2 14 16,-2-4-8-16,-5 2-7 15,-3 1 1-15,-1-1-3 16,0 1 2-16,-2 3 2 16,1 0-1-16,-4 2 0 15,-1 0-1-15,-4 4-5 16,-2 3 5-16,-3 2-48 16,-4 3 30-16,0 3 19 15,2 1-1-15,1 0-15 16,2 1-41-16,-2 10-58 15,6 1-53-15,8-4-217 0</inkml:trace>
  <inkml:trace contextRef="#ctx0" brushRef="#br1" timeOffset="211730.14">27566 11454 570 0,'0'0'292'16,"0"0"-177"-16,0 0-25 15,0 0 33-15,0 0-25 16,0 0-19-16,0 0-61 16,16-9-10-16,-10 3 7 15,1 1-14-15,3-1 9 16,3 0-4-16,0-3 7 15,3 1 21-15,4-1-5 16,2-1 11-16,2-1 0 16,1 0-32-16,4-1 11 0,1 1-9 15,-1-2-10-15,4 0 13 16,-1 2-11-16,-1 0 10 16,0 0 7-16,-1-2-17 15,-2 4 3-15,1-2-5 16,-3 1 0-16,3 0 9 15,-2 0-9-15,1 2 1 16,2-1 6-16,0 3-5 16,0-3-2-16,1 2 0 15,2 1 0-15,2 0 0 16,1 1 1-16,2 1-1 16,1 1 6-16,-1 1-5 15,-2 1-2-15,0 1 1 0,-3 0 0 16,-2 0 8-16,0 1-8 15,2 7 0-15,0 1-1 16,3-1 4-16,1 2-4 16,3 1 1-16,1 1 0 15,2 2 0-15,-1 3 1 16,-2 0-1-16,2 3 0 16,-5 0-1-16,-1-2 0 15,-2 1 1-15,-1-1 0 16,-2-2 2-16,-2-2-1 15,-5 1-1-15,-4-2 0 16,-5-1-1-16,-1-2 0 16,-4-2 1-16,-1-3 0 0,-2 0 10 15,-1-4-7 1,-3-1-3-16,0 1 0 0,-3-1 9 16,0 0 2-16,0 0-11 15,0 0 5-15,0 0-5 16,0 0-208-16,0-4-139 15,-6 0-417-15</inkml:trace>
  <inkml:trace contextRef="#ctx0" brushRef="#br1" timeOffset="213186.77">29092 11431 669 0,'0'0'280'15,"0"0"-203"-15,0 0-19 16,0 0 36-16,0 0-9 15,0 0-28-15,0 0-46 16,25 0-1-16,-12 3 10 16,-1 2-19-16,4 0 18 15,-1 2 0-15,5 3-18 16,-1-2 21-16,1 1-21 16,0-1 9-16,-1 0-5 15,-3-2 2-15,-4 1-8 16,-3-3 1-16,0 2-4 0,-5-3 3 15,-1 0 2-15,-1 0-1 16,-2-3 19-16,0 0-19 16,0 0 49-16,0 0 12 15,0 0-14-15,0 0 17 16,0 0-14-16,0 0 1 16,0-9-25-16,0-2-24 15,0-3-2-15,-5-3 0 16,-2-2 0-16,-2-2 4 15,-2-1-4-15,1-1 0 16,-2 1 8-16,1 1-7 16,4 1-1-16,2 3 0 15,0 3 1-15,3 3-1 16,1 3 1-16,-1 3-1 0,2 2 3 16,0 3 4-16,0-1-8 15,0 1 1-15,0-2-11 16,0 2 2-16,0 0 9 15,0 0 0-15,0 0 0 16,0 0-10-16,6 0 10 16,4 6 0-16,3 7 0 15,0 3 11-15,-3 5-11 16,2 1 0-16,-1 2-1 16,-4-2 6-16,-1-4-6 15,-1-4 1-15,-1-5 0 0,-2-4 5 16,0-2 4-1,-2-3-9-15,0 0 3 0,0 0 3 16,0 0 23-16,0 0 0 16,0-6-10-16,-2-8 0 15,-6 0-10-15,-2-3-9 16,-4-3 0-16,1-4 1 16,-3 4 5-16,0-1-6 15,4 1 3-15,-1 2 12 16,3 3-8-16,3 5-9 15,0 2 2-15,6 5-3 16,-1 0 3-16,2 0 0 16,0 3 0-16,0 0 0 15,0 0-3-15,0 0 2 16,0 0-8-16,0 0-14 16,0 0 14-16,0 3 10 15,6 4-1-15,6 8 7 0,2 0-7 16,2 2 0-16,-1 1-1 15,1-1-4-15,-1 0-1 16,-1-2 7-16,-2-1-1 16,-1-3 6-16,-2 0 1 15,-1-1-8-15,-2-2 1 16,-3-1-7-16,1-1 5 16,-2-2 2-16,-1 0 0 15,-1-1 9-15,0-3-9 16,0 0 0-16,0 2-13 15,0 1 13-15,-5 0 17 16,-6 3-17-16,-1-2 6 16,-4 1 3-16,-1 2-3 0,-2 1-7 15,-2-2 1-15,0 1 0 16,0 0 0-16,0-1 0 16,6-1 1-16,4 1 11 15,1-5-11-15,6 2-1 16,2-3 0-16,1 0 1 15,1 0-9-15,0 0 8 16,0 0 0-16,0 0-12 16,4 0 20-16,4 0-9 15,0 0 1-15,0 0-6 16,-2 0-2-16,0 0-33 16,-1 3-110-16,-4 4-451 0</inkml:trace>
  <inkml:trace contextRef="#ctx0" brushRef="#br2" timeOffset="-198153.52">14952 13643 992 0,'0'0'266'0,"0"0"-155"16,0 0 22-16,0 0-30 16,0 0-8-16,5-84-17 15,0 57-2-15,1 0-49 16,0-3 1-16,0-3-7 16,1-1-20-16,-1 1 18 15,0 1-18-15,-1 3 8 16,-4 6 16-16,1 6-24 15,-1 7 15-15,-1 4-16 16,0 5 0-16,0 1-8 16,0 0 3-16,0 16 5 0,0 11 9 15,6 11 0-15,3 23-7 16,7 23-2-16,7 28-3 16,0 9-5-16,0-4 8 15,-7-9 0-15,-1-21 6 16,-3-15-5-16,-3-16-1 15,0-14 0-15,0-5 6 16,0 0-7-16,1 5 1 16,1-2 0-16,-2-11 2 15,-2-7-1-15,-3-7-1 16,-1-8 0-16,-3-3 0 16,0-4 2-16,0 0-1 15,0 0 10-15,-13 0-2 16,-5-9-3-16,-7-2-12 15,-5 0 6-15,-1 0 0 0,-2-1-1 16,0 2 2-16,2 1-1 16,4 1 3-16,3 3 3 15,6 2-7-15,6 1 1 16,5 2 0-16,4 0-8 16,3-2 8-16,0 2 0 15,0 0 0-15,0 0-22 16,4 0 14-16,11-1 8 15,11-3 0-15,5 1 24 16,6-3-12-16,5-2 13 16,-2 0 10-16,1 1-34 15,0-2 7-15,-3 3-8 0,-3 0-1 16,0 1-7-16,-4 2 3 16,-3-1-28-16,2-1-35 15,15-7-114-15,-9 0-127 16,-2 2-430-16</inkml:trace>
  <inkml:trace contextRef="#ctx0" brushRef="#br2" timeOffset="-197635.28">15936 13783 1119 0,'0'0'202'0,"0"0"-76"0,0 0-61 16,0 0 72-16,-82-36-13 15,56 33-74-15,1 3 11 16,-4 0-49-16,-2 8-3 16,-2 9-9-16,3 5 3 15,2 3-4-15,4 1 1 16,5 1 0-16,7 0-5 15,6-2 6-15,6-5-2 16,0-3-4-16,18-5-17 16,12-2 12-16,7-3 7 15,9-3 3-15,3 0 20 16,4 1-10-16,-1-1-10 16,0 6 0-16,-4 2 0 0,-3 2 0 15,-8 5 0-15,-6 5 0 16,-8 1 12-16,-10 4-3 15,-10 2-6-15,-3 2-3 16,-9 0 6-16,-18-2 8 16,-9-4-13-16,-10-1 5 15,-5-6 7-15,-5-8-4 16,-2-8-8-16,1-4 18 16,5-4-8-16,8-11 20 15,9-4-31-15,6-5 0 16,12 2-8-16,17-10-110 15,0 6-206-15,16 1-221 0</inkml:trace>
  <inkml:trace contextRef="#ctx0" brushRef="#br2" timeOffset="-197111.36">16215 13472 38 0,'0'0'1406'0,"0"0"-1257"16,0 0-149-16,0 0-127 15,0 0 92-15,0 0 35 16,0 0 105-16,52-3 3 16,-15 1-35-16,5 1-53 15,6 1 14-15,-1 0 9 16,-3 0-18-16,-4 3 16 16,-5 5-32-16,-7 4-9 15,-8 0 0-15,-9 5 15 16,-8 2-14-16,-3 2 5 15,-15 3-4-15,-10 3 23 16,-8 2-23-16,-3-2 7 16,1-1 5-16,3-1-8 0,5-3-4 15,6-3-2-15,7-4 0 16,6-2 5-16,8-2-3 16,0 1 7-16,12-3 38 15,11 1-10-15,9-3 16 16,8-2-8-16,5 0-26 15,6-3-10-15,2-2-9 16,22 0-78-16,-12 0-98 16,-8-7-417-16</inkml:trace>
  <inkml:trace contextRef="#ctx0" brushRef="#br2" timeOffset="-196555.5">17272 13740 1602 0,'0'0'207'15,"0"0"-154"-15,0 0-52 16,-80-56 14-16,60 31-6 16,5-3 29-16,9-3-12 15,6-1 5-15,6-2-31 16,18 1-34-16,7 4 33 15,7 2-7-15,3 5 8 16,1 8 0-16,2 10 0 0,-1 4-7 16,-3 9 7-16,-1 17 0 15,-2 11 14-15,-4 11-4 16,-8 3-3-16,-8 8-7 16,-8 5 9-16,-9 2 3 15,0 3-3-15,-24 2-8 16,-15-1 10-16,-9-6-9 15,-4-3-2-15,-1-10 0 16,3-7 0-16,5-10 2 16,10-11-2-16,3-9 1 15,7-8 16-15,7-6-8 16,2 0-9-16,7-6 0 16,5-9-18-16,4-2 17 0,0-2-12 15,13 2 13 1,4 4 3-16,5 7 9 0,3 3-12 15,3 3 15-15,5 3 4 16,3 10 45-16,5 2-13 16,1 0 1-16,4-2-9 15,1-3-43-15,3-4 2 16,1-5-2-16,27-1-99 16,-16-4-76-16,-7-6-411 0</inkml:trace>
  <inkml:trace contextRef="#ctx0" brushRef="#br2" timeOffset="-195939.39">18046 13820 1224 0,'0'0'332'0,"0"0"-238"16,0 0-34-16,0 0 23 0,0 0 29 15,0 0 5-15,0 0-47 16,-15-29-12-16,9 29-15 16,-4 0-42-16,0 0 2 15,-6 8-3-15,-1 5-9 16,-1 4 2-16,3 0 7 16,3 1 0-16,3-2 0 15,3 1-4-15,6-2 2 16,0-3-27-16,5-3-18 15,17-1 29-15,11-1-6 16,9 0 14-16,8-2 10 16,5 0-33-16,-1 2 32 0,-2 3 0 15,-4 0 1-15,-6 2 16 16,-8 3 3-16,-8-1 15 16,-10 0 0-16,-10 1-14 15,-6 2 14-15,-2 2-15 16,-20 1-10-16,-8 1 21 15,-6-3-29-15,-4 0 11 16,-6-8 14-16,2-3-26 16,1-4 7-16,8-3-7 15,6 0-18-15,11-15-7 16,15-18-90-16,3 4-210 16,0-2-564-16</inkml:trace>
  <inkml:trace contextRef="#ctx0" brushRef="#br2" timeOffset="-195572">18430 13503 134 0,'0'0'1049'16,"0"0"-911"-16,0 0-121 15,94-22 2-15,-57 18 58 16,0 4 59-16,-3 0-6 16,-2 0-39-16,-7 11-24 15,-8 2-17-15,-7 6-50 16,-10 5 44-16,0 3 1 0,-16 7-43 16,-10 2 37-16,-4 0-25 15,2-2 20-15,3-2 44 16,8-6-45-16,7-4 2 15,7-1-29-15,3-4 2 16,7-2 0-16,16-3-7 16,11-2 7-16,6-4-8 15,7-3-5-15,19-3-18 16,-10 0-141-16,-10-3-431 0</inkml:trace>
  <inkml:trace contextRef="#ctx0" brushRef="#br2" timeOffset="-194896.37">19432 13747 1187 0,'0'0'217'0,"0"0"-99"16,0 0-31-16,0 0 36 15,-73-92-14-15,67 63-62 16,6-4-15-16,0 1-16 16,15 0-15-16,10 1-2 15,8 3-33-15,4 3 13 16,8 6 21-16,1 9 0 16,5 10 0-16,1 3 0 15,0 21 12-15,2 12-12 16,-5 11 0-16,-5 9 6 15,-10 8 26-15,-13 1-19 16,-17 4 8-16,-4 1 4 0,-30-6-24 16,-16-1 4-1,-14-8-5-15,-8-8 0 0,-1-6 10 16,5-12-10-16,6-10 1 16,10-7 9-16,11-12 0 15,10 0-9-15,11-14-1 16,9-7-7-16,7-4 7 15,11 1-3-15,16 2 3 16,10 7 23-16,5 6-6 16,7 9 45-16,3 0-19 15,2 16-17-15,-3 7 11 16,-4 5-37-16,-3-2 2 16,-3 2-2-16,-3-4-8 15,-1-4-28-15,1-4-87 0,12-11-41 16,-9-3-74-16,-9-2-486 0</inkml:trace>
  <inkml:trace contextRef="#ctx0" brushRef="#br2" timeOffset="-194363.35">20170 13875 593 0,'0'0'1063'0,"0"0"-860"15,0 0-161-15,0 0-33 16,0 0-18-16,0 0 27 15,0 0-18-15,8 92 53 0,7 15-30 16,5 17 12 0,3 5-34-16,-2-8 8 0,-2-16 13 15,-1-13-16-15,-5-18 13 16,-2-19-19-16,-2-18 1 16,-2-7-2-16,1-2 2 15,-1-3-1-15,2-3 5 16,-6-15 5-16,-1-7-10 15,-2-4 10-15,0-25-9 16,-7-27 12-16,-13-31-13 16,-13-37 0-16,-3-16 0 15,-2-3 0-15,9 12-12 16,14 25-7-16,9 24 9 16,6 21 1-16,0 18 3 15,3 6-4-15,12-4-1 0,9 0-92 16,6-5-4-16,6 10 25 15,4 13 48-15,-1 10 34 16,3 13 0-16,-3 0 0 16,0 21 22-16,-4 8-1 15,-5 10 40-15,-10 7 2 16,-11 2-22-16,-9 3 12 16,-4-4-33-16,-21-2-2 15,-10-4 12-15,-2-5-30 16,-3-7 8-16,4-7-8 15,6-6 0-15,8-9-9 16,8-7 2-16,7-8-130 16,7-9-244-16</inkml:trace>
  <inkml:trace contextRef="#ctx0" brushRef="#br2" timeOffset="-193987.16">20852 13559 998 0,'0'0'120'15,"0"0"-120"-15,0 0-40 16,0 0 40-16,0 0 90 16,-27 106 39-16,24-62-30 0,3 4-33 15,0 3-29 1,19-5-23-16,4-5-14 0,7-9 11 15,1-9-11-15,4-11 15 16,-2-6 37-16,2-6-7 16,-4 0 69-16,-4-10-35 15,-4-9 9-15,-6-6-12 16,-8-1-23-16,-4-3-5 16,-5 4 2-16,-3 3-13 15,-14 9 21-15,-10 10-45 16,-7 3-7-16,-6 12-12 15,0 13 2-15,-1 8-25 16,0 17-44-16,13-8-184 16,9-6-510-16</inkml:trace>
  <inkml:trace contextRef="#ctx0" brushRef="#br2" timeOffset="-193221.69">21714 13546 734 0,'0'0'593'15,"0"0"-496"-15,0 0-62 16,0 0-22-16,0 0 10 15,0 0 35-15,0 0-11 16,43-58 7-16,-19 45-32 16,7 0-11-16,8 1-2 15,5 7-2-15,3 3-7 0,5 2 8 16,-2 4-8 0,-1 15 29-16,-9 4-21 0,-8 3-1 15,-13 4-4-15,-15 3 7 16,-4 1 12-16,-19-3 12 15,-12 2-34-15,-10-3 22 16,-3-6-21-16,2-4 9 16,5-6 6-16,7-7-15 15,9-4-1-15,9-3 0 16,9 0-4-16,3-12 1 16,13-4-85-16,19-4-53 15,9 1 51-15,12 6 29 0,5 6 17 16,6 7 29-1,2 4 15-15,-1 18 0 0,-5 5 24 16,-9 5 63-16,-10 4 60 16,-11 2-48-16,-12-1-7 15,-12-1-18-15,-6-4 0 16,-7-1-8-16,-20-1-42 16,-12-5-4-16,-10-3 7 15,-7-7-26-15,-2-3 20 16,2-8 7-16,2-4-18 15,11 0 13-15,6-7-22 16,12-5-2-16,9 0-18 16,16-2-88-16,0 1-141 15,14 2-321-15</inkml:trace>
  <inkml:trace contextRef="#ctx0" brushRef="#br2" timeOffset="-192762.68">22946 13704 1302 0,'0'0'249'0,"0"0"-176"16,0 0-54-16,0 0 2 15,0 0 94-15,0 0-54 16,-102-33-27-16,76 33-8 15,-1 6-20-15,0 8-5 0,2 1-1 16,3 2-1 0,3-2 0-16,6 1 1 0,6-4 0 15,7 1-6-15,0-3-4 16,12 0-18-16,16-1-15 16,14 3 2-16,7 1-21 15,8 1-8-15,-1 5 48 16,-1 0 22-16,-4 4 0 15,-6-1 56-15,-9 3 21 16,-9-3 2-16,-8 1 0 16,-13-2-22-16,-6 1-5 15,-3 1 10-15,-22-2-20 0,-13 0-10 16,-9-2-22 0,-7-4-8-16,-2-6 17 0,3-6-19 15,4-3 1-15,8 0-1 16,10-25-54-16,10 0-96 15,12-3-391-15</inkml:trace>
  <inkml:trace contextRef="#ctx0" brushRef="#br2" timeOffset="-192380.75">23211 13336 914 0,'0'0'193'0,"0"0"-123"0,84-4-30 16,-48 4 46-16,-6 0 78 16,-6 0-55-16,-3 7-26 15,-8 4 1-15,-4 3-63 16,-6 5 50-16,-3 4-25 15,-8 4-26-15,-16 4 18 16,-5 3-32-16,-4-1 6 16,0 0 13-16,3-4 9 15,8-2 33-15,6-4-24 16,7-3-21-16,9-4 7 16,0-4-23-16,17-2 13 15,16-5 18-15,11-5-31 0,8 0 24 16,3-2-30-16,10-18-61 15,-14-1-150-15,-15 4-1066 16</inkml:trace>
  <inkml:trace contextRef="#ctx0" brushRef="#br2" timeOffset="-191561.54">24279 13483 192 0,'0'0'980'0,"0"0"-872"16,0 0-108-16,0 0 0 15,0 0 7-15,75-78 58 16,-35 65 31-16,5 5 29 16,7 5-41-16,2 3 8 15,-2 2-22-15,0 15-5 16,-10 6-17-16,-6 9-41 15,-15 4-5-15,-12 4 8 16,-9 2-3-16,-10 0 30 16,-20 0-27-16,-9-5 4 15,-7-4-5-15,-1-6 2 0,4-7-7 16,7-8-3-16,10-7 0 16,10-5 20-16,9 0-21 15,7-9 0-15,4-11-57 16,22-2-31-16,10-4 25 15,7 3 13-15,11 5 35 16,5 7 7-16,4 9 4 16,0 2 4-16,-2 17 13 15,-6 12 0-15,-9 6 37 16,-10 7-27-16,-13 4 7 16,-13 0 43-16,-10 0-44 15,-12-5 13-15,-19-2-36 16,-14-6 5-16,-10-5 0 15,-8-6-9-15,-3-8 13 0,2-8 18 16,3-6-33-16,7-1 12 16,8-16-11-16,13-3 7 15,14-1-16-15,12-3-8 16,20-2-128-16,15 6-192 16,8 3-571-16</inkml:trace>
  <inkml:trace contextRef="#ctx0" brushRef="#br2" timeOffset="-190954.42">25406 13634 1694 0,'0'0'266'0,"0"0"-266"0,0 0-92 16,0 0 38-16,0 0 54 15,-6 116 67-15,6-32 2 16,19 32 12-16,8 15-47 16,3 0-33-16,-5-8 23 15,-4-19-24-15,-4-6 2 16,-4-20 14-16,-4-19-15 16,-3-15 3-16,-2-5-4 15,1-2-1-15,-4 1 0 16,-1-3 1-16,0-11 0 0,0-13 9 15,0-11-8 1,-6-1 11-16,-10-36-12 0,-11-32 0 16,-12-35-4-16,-5-24 4 15,0-8 0-15,7 3 0 16,11 18-22-16,12 10 6 16,8 25-3-16,6 19 4 15,0 16 14-15,7 4-17 16,11-6-64-16,7-3 3 15,10-3-11-15,4 9 60 16,5 8 1-16,4 14-13 16,3 11 33-16,-3 11-10 15,-1 14 19-15,-5 17 2 0,-3 12 5 16,-10 6 82 0,-7 6-6-16,-11-4-11 0,-11 2 12 15,-4-7-64-15,-23-4 15 16,-13-4-20-16,-10-4-14 15,-3-4 20-15,-4-7-20 16,7-7 8-16,9-5 5 16,10-9-14-16,10-2-1 15,18-21-109-15,3-6-279 16,2-4-533-16</inkml:trace>
  <inkml:trace contextRef="#ctx0" brushRef="#br2" timeOffset="-190580.34">25964 13271 827 0,'0'0'394'0,"0"0"-274"0,0 0-106 15,0 0 2-15,-23 87 13 16,16-43 16-16,4 7 24 15,3 5-16-15,3 3-26 16,15-4 0-16,5-7-27 16,4-8 12-16,3-8 8 15,1-11 15-15,1-9-1 16,-1-9-21-16,0-3 94 0,-2-13-11 16,-5-12-47-1,0-7-1-15,-8-4-17 0,-6 0-18 16,-8 2 28-16,-2 2-1 15,-9 9 0-15,-15 7-14 16,-10 12-26-16,-8 4 0 16,-6 16-10-16,1 15-45 15,-1 27-29-15,10-7-164 16,12-5-601-16</inkml:trace>
  <inkml:trace contextRef="#ctx0" brushRef="#br2" timeOffset="-189904.28">26906 13240 1154 0,'0'0'255'0,"0"0"-201"16,0 0-40-16,14-75 27 15,-2 58 39-15,1 4-10 16,-4 6-23-16,0 7-23 0,-3 0-24 16,1 23 11-16,-4 24-3 15,-3 26 13-15,0-1-20 16,0-4 27-16,-6-9-27 16,1-17 14-16,2 0 18 15,3-4-31-15,0-10 17 16,1-10-13-16,14-8 4 15,4-5 94-15,8-5-63 16,9 0-18-16,6-7 0 16,7-2-22-16,5-2 10 15,4 3 6-15,1 2 2 16,1 3 15-16,-3 3-33 16,-8 0 0-16,-9 0-1 0,-8-4-42 15,-13-5-98-15,-9-2-212 16,-10 1-532-16</inkml:trace>
  <inkml:trace contextRef="#ctx0" brushRef="#br2" timeOffset="-189639.45">27332 13104 1252 0,'0'0'293'16,"0"0"-223"-16,0 0-70 15,0 0 10-15,0 0 27 16,8 101 113-16,6-12-40 0,5 26-13 16,1 8-35-1,-3-9-25-15,-6-30 3 0,-1-29-33 16,-1-15-5 0,0-7-2-16,6 4-1 0,0 2-15 15,4-1 9-15,0-6-99 16,10-11-125-16,-2-9-174 15,-3-7-554-15</inkml:trace>
  <inkml:trace contextRef="#ctx0" brushRef="#br2" timeOffset="-189189.61">28028 13525 1167 0,'0'0'193'0,"0"0"-186"0,0 0 21 16,0 0 149-16,0 0-61 16,0 0-63-16,-84-29-5 15,57 31-46-15,-1 11 12 16,1 1-5-16,5 2-8 16,4-3 25-16,5 1-25 15,4-2 1-15,6 0 6 16,3-1-8-16,1-2-10 15,17 3-19-15,9 1-15 16,7 0-14-16,8 2 36 16,1 2 22-16,3 2-1 15,-1 6 1-15,1-1 0 16,-2 5 0-16,-8 0 0 0,-6 0 17 16,-10-2 7-16,-11-5 27 15,-9 0 7-15,0-4-14 16,-16-3 34-16,-14-1-27 15,-10-4-29-15,-7-4 13 16,-2-6-14-16,0 0 7 16,3-6 3-16,7-8-31 15,9-3 0-15,9-3-32 16,15-11-110-16,6 6-205 16,0 1-523-16</inkml:trace>
  <inkml:trace contextRef="#ctx0" brushRef="#br2" timeOffset="-188867.31">28332 13330 1512 0,'0'0'306'16,"0"0"-254"-16,0 0-51 15,-7-76 14-15,5 52-8 16,1 4 6-16,1 6-13 16,0 5-3-16,0 4-4 0,0 5 7 15,0 6-15 1,0 18 9-16,0 15 12 0,0 10 2 16,6 9 9-16,4 3-5 15,2-1 44-15,0-5-14 16,0-9-14-16,-2-8-9 15,0-10-19-15,0-4 0 16,-3-10-76-16,-1-8-520 0</inkml:trace>
  <inkml:trace contextRef="#ctx0" brushRef="#br2" timeOffset="-188325.27">28985 13364 1553 0,'0'0'0'15,"0"0"0"-15,0 0-216 0,0 0 216 16,0 0 123 0,0 0 10-16,85-40-7 0,-47 33-86 15,5 4-20-15,6 0-9 16,0 3-1-16,1 0-4 15,-3 0 16-15,-2 11-11 16,-2 8 29-16,-5 3-33 16,-8 4 22-16,-10 4-23 15,-11 3 9-15,-9 1 11 16,-9 0-12-16,-23-3-4 16,-10 1 15-16,-7-3-13 15,1-7-12-15,0-6 0 16,9-6 11-16,8-3-10 15,7-6 0-15,11-1 1 16,8 0-2-16,5-10 0 0,3-7-97 16,17-4-71-1,8-1-74-15,30-5 35 0,-7 7-319 16,-3 6 175-16</inkml:trace>
  <inkml:trace contextRef="#ctx0" brushRef="#br2" timeOffset="-188123.93">29561 13526 149 0,'0'0'236'0,"0"0"-52"16,91 54-5-16,-56-20 78 15,-4 10-39-15,-6 4-27 16,-3 5-3-16,-5 0-31 16,-9-4-15-16,-8-4-92 15,-2-7 4-15,-26-5-37 16,-13-6-2-16,-9-8 15 16,-8-6-29-16,-1-6 22 0,2-7 8 15,8 0-20-15,11-3 10 16,8-11-21-16,10 0-28 15,20-9-82-15,0 5-285 16,15 2-619-16</inkml:trace>
  <inkml:trace contextRef="#ctx0" brushRef="#br2" timeOffset="-187583.51">30268 13800 738 0,'0'0'761'16,"0"0"-652"-16,0 0-36 0,0 0 29 15,-56-91 43 1,29 69-39-16,-1 3-76 0,0 5-7 16,-1 8-23-16,-3 6-5 15,0 3 3-15,-3 19 2 16,3 12 0-16,2 7 0 15,5 9-2-15,9 1 2 16,10 0 0-16,6-4-7 16,6-7-4-16,18-6 5 15,4-13-10-15,7-10-5 16,1-11-12-16,1-3 33 16,2-26 0-16,-2-8 1 15,-4-14-5-15,-3-18 4 0,-9-24 0 16,-10-25-2-16,-11-13 13 15,-1 6-7-15,-17 13 11 16,3 35 28-16,3 24-1 16,5 26-41-16,2 14-1 15,2 4 0-15,-3 9 8 16,-4 0-16-16,-7 37 3 16,0 35 5-16,6 34 12 15,11 16-6-15,5 1-6 16,23-17 0-16,2-31 0 15,-3-19 29-15,-4-17-17 16,2-6-1-16,4-3-8 16,3-2-3-16,5-6-8 15,6-22-78-15,-8 0-148 0,-7-9-771 16</inkml:trace>
  <inkml:trace contextRef="#ctx0" brushRef="#br2" timeOffset="-187266.21">30606 12944 720 0,'0'0'379'15,"0"0"-230"-15,0 0-80 0,0 0-25 16,0 0 59-16,-17 85 44 16,11-13-12-16,5 23-41 15,1-6 10-15,0-19-35 16,0-23-23-16,1-19-19 16,3 1-26-16,-1-4-1 15,2-4 0-15,-2-9-29 16,8-12-120-16,-1-8-171 15,-1-10-499-15</inkml:trace>
  <inkml:trace contextRef="#ctx0" brushRef="#br2" timeOffset="-186861.46">30875 13036 833 0,'0'0'270'16,"0"0"-190"-16,0 0-56 16,0 0-14-16,-25 79 96 15,16-43-26-15,5 6-18 16,2 1-20-16,2 1-42 16,2-2 17-16,11-6-15 15,5-5 5-15,4-6 2 16,4-9-9-16,2-4 0 0,4-7 39 15,-1-5-7 1,3 0 15-16,-3-17-14 0,-1-7 34 16,-6-5 27-16,-2-5-44 15,-5-4 2-15,-7-1 21 16,-7-1-26-16,-3 2 21 16,-1 1-4-16,-17 4-24 15,-5 7 7-15,-8 4-46 16,-7 6-1-16,-4 8 0 15,-7 8-33-15,-3 5 4 16,-20 43-105-16,11 0-200 16,6 4-433-16</inkml:trace>
  <inkml:trace contextRef="#ctx0" brushRef="#br2" timeOffset="-178151.49">28820 13998 1159 0,'0'0'300'16,"0"0"-200"-16,0 0-87 15,0 0 15-15,0 0 67 16,0 0 20-16,0-1-32 16,0 1-49-16,0 0-3 15,6 0-31-15,0 4 1 16,3 14 59-16,2 9-6 15,2 10-13-15,0 9 9 16,2 10-34-16,-1 7 14 16,0 2-18-16,-2-1-11 15,2-2 17-15,-2-6-17 0,-3-8 7 16,1-8 15 0,-4-7-22-16,-2-9 11 0,1-6-12 15,-3-6 1-15,-1-3 25 16,1-6-16-16,-2-1 8 15,0-1 0-15,1-1-11 16,-1 0 2-16,0 0-2 16,0 0-5-16,2 0 21 15,-2 0-17-15,3 0 2 16,4 0 11-16,3 0-17 16,10-1 17-16,2-4-4 15,10 0-14-15,5-2 19 0,4 2-20 16,9-3 1-1,1-1 6-15,7 0-5 0,4-1-3 16,5-1 1 0,2-3 0-16,3 0 2 0,0-3-1 15,2 4-1-15,12-4 0 16,16 0 7-16,20-1-7 16,6 0 0-16,-1 6 0 15,-13 3 4-15,-15 0-3 16,-5 3-1-16,-16 2 0 15,-15-1-3-15,-16 0-6 16,-5 4 9-16,4-2 0 16,2-3 10-16,6-1-9 15,-7 3-1-15,-5-2 0 16,-4 0 2-16,-9 2-2 0,-6 0 0 16,-7 2 0-16,-7 1 2 15,-3 1-1-15,0 0-1 16,0 0 0-16,1 0-2 15,-1 0-4-15,-1 0 7 16,-1 0-1-16,-2 0 3 16,-2 0-2-16,0 0-2 15,0 0-4-15,0 0 0 16,0 0-2-16,0 0 7 16,0 0 0-16,0 0-1 15,1 0-24-15,-1-2-27 16,2 2-40-16,-1-2-36 15,1-1 19-15,1-4-36 0,-2-5-24 16,1-5-137-16,-1-5-252 16,-1-4 431-16,0-1 105 15,0 0 22-15,0-3 16 16,0 0 1-16,0-2 18 16,2 1 1-16,-1-1-15 15,1 5 26-15,1 0 5 16,-2 4-2-16,1 5 50 15,-2 2 22-15,1 5 46 16,-1 2 9-16,0 5-73 16,0 1-12-16,0 1-16 15,0 2-34-15,0 0 7 0,0 0-32 16,0 0-5 0,0 0-11-16,0 7 0 15,0 14-1-15,0 10 23 0,0 13 4 16,0 9 14-16,-1 8-29 15,1 1-5-15,0-3 11 16,0-9-17-16,0-9 6 16,0-13-7-16,0-10-6 15,0-9 5-15,0-4 2 16,0-5-1-16,1 0 33 16,-1 0 4-16,0 0 34 15,0-11-8-15,0-10-46 16,0-7-7-16,0-10-4 15,-3-9-5-15,0-4 1 16,-1-2-2-16,-1-1-1 16,-1 5-5-16,2 6 6 0,1 12-1 15,1 9 2-15,1 10-1 16,-1 7 0-16,2 5-3 16,-1 0-5-16,-1 7-9 15,-1 18 4-15,-3 13 12 16,-1 15 2-16,1 7-1 15,2 2 4-15,2-4 4 16,0-5-8-16,2-12 0 16,0-11-2-16,0-9 1 15,0-9 1-15,0-7 0 16,0-5 11-16,0 0-10 16,0-3 13-16,2-11-8 15,1-13 1-15,2-4 0 16,-2-6-6-16,0-1-1 0,1 1 0 15,-3 1 4-15,-1 10-4 16,2 6 0-16,-2 10 0 16,0 6-8-16,0 4-1 15,0 1-2-15,0 16 3 16,-6 10 2-16,0 8 5 16,2 3 1-16,1 1 0 15,1-3-9-15,2-4 11 16,0-3-2-16,0-5 0 15,0-4 0-15,0-5-6 16,0-4 6-16,0-7 0 16,0 1-1-16,0-5-13 15,-2 1 13-15,2-1-1 0,0 0-4 16,-1 0-6 0,-2 0-5-16,-2 2 5 0,-5-2 3 15,-3 5-4-15,-8 1 12 16,-4 0-19-16,-4 1 9 15,-5 0 9-15,-5-1 3 16,-4-2-1-16,-8 1 7 16,-4-1-6-16,-3-1-1 15,-2 0 0-15,-3-3 0 16,1 2 0-16,-2-2 0 16,-4 0 0-16,-14 0 12 15,-16 0-12-15,-12 0 0 0,-4 2-8 16,23 1 7-16,23 1 0 15,23 1 1-15,2-2 0 16,-5 0 4-16,-6 3-2 16,-4-1-2-16,3 2 0 15,3 0-2-15,4-1 1 16,0-1 1-16,5 1 0 16,0-1 5-16,2 1-4 15,0 1-2-15,-2-2 1 16,-2 0-3-16,-1 0 3 15,-2-1 0-15,-3-1 0 16,0 1 1-16,3-1 1 16,1-1-3-16,3-1 1 0,4-1-1 15,3 2-1-15,7-2 2 16,8 0 0-16,2 0 7 16,8 0-5-16,2 0-3 15,6 0 1-15,2 1-4 16,1-1 2-16,-3 3 2 15,0 0 0-15,-5 2 1 16,-1 0 5-16,1-1-7 16,-3 1 1-16,4-2-5 15,4 0 4-15,1-1 1 16,1-2 0-16,2 0 3 16,0 0-3-16,0 0-6 15,0 0-95-15,0 0-128 0,8 0-108 16,0 0-356-16</inkml:trace>
  <inkml:trace contextRef="#ctx0" brushRef="#br2" timeOffset="-177805.36">28799 14198 329 0,'0'0'401'0,"0"0"-264"0,0 0-82 16,0 0 50-16,-5 92 69 15,5-49-2-15,6 8-70 16,5 6 24-16,-2 4-25 15,0-5-43-15,-3-3-8 16,-3-12-32-16,0-6-17 16,-2-10 18-16,-1-8-17 15,2-7-2-15,-2-3 0 16,1-6-5-16,6-1-23 16,-2 0-278-16,0 0-624 0</inkml:trace>
  <inkml:trace contextRef="#ctx0" brushRef="#br2" timeOffset="-170197.66">18798 11163 1217 0,'0'0'222'15,"0"0"-105"-15,0 0-116 16,0 0 12-16,0 0-13 16,0 0 0-16,109-56 6 15,-56 54 20-15,21 2 32 16,21 2 14-16,28 22-71 16,17 7 18-16,9 4-19 15,10 1 0-15,6 0 16 16,15 5 9-16,14 4 13 15,7 5 3-15,11 1-35 16,13 0 10-16,7 0-16 0,11 0-2 16,12 0-8-16,4 3 19 15,8 3-9-15,-1-2 3 16,-3 5-3-16,-1 1-2 16,-3 2-30-16,-5 0-6 15,-6-1 37-15,-10-3-42 16,-8-6 43-16,-16-4-11 15,-6-6 8-15,-16-6 1 16,-11-4-11-16,-14-6 13 16,-15-5-1-16,-13-5 2 15,-19-5-2-15,-15-7 1 16,-32-2-265-16,-25-3-404 0</inkml:trace>
  <inkml:trace contextRef="#ctx0" brushRef="#br2" timeOffset="-169507.6">19196 12505 195 0,'0'0'634'0,"-101"16"-531"16,44-7-58-16,1 1-37 16,11 0 0-16,10-3 91 15,13-2 33-15,10-3 23 16,6-2-63-16,6 0-23 0,0 2-24 16,15-1-39-1,10 0 6-15,8 1-12 0,11-2 0 16,9 0 47-16,26-2-9 15,32-12 23-15,39-8 17 16,29-9-48-16,21-3 29 16,12-7-40-16,12-2-18 15,26-5 52-15,28-5-25 16,26-1 8-16,27 1-5 16,20 0-19-16,16 6-11 15,7 1-1-15,2 6-5 16,-3 3-2-16,-12 3 8 15,-18 3-1-15,-23 5 0 16,-29 4 6-16,-27 1-12 16,-37 3 6-16,-29 3 0 0,-33 3 10 15,-30 2-9-15,-35 4 16 16,-28 3-5-16,-29 0-2 16,-12 3-11-16,-4-3 1 15,-6 3-3-15,-4 0-12 16,-13 0 9-16,-4 0-70 15,-11 9-103-15,-3-1-567 0</inkml:trace>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6-25T12:36:19.262"/>
    </inkml:context>
    <inkml:brush xml:id="br0">
      <inkml:brushProperty name="width" value="0.05292" units="cm"/>
      <inkml:brushProperty name="height" value="0.05292" units="cm"/>
    </inkml:brush>
  </inkml:definitions>
  <inkml:trace contextRef="#ctx0" brushRef="#br0">2480 2638 1041 0,'0'0'329'16,"0"0"-239"-16,0 0-45 15,0 0 7-15,0 0 41 16,0 0 5-16,0-3-47 0,0 3-11 16,0 0-23-1,0 0-8-15,0 0 22 0,0 0-31 16,0 2 0-16,0 14 0 15,0 13 0-15,0 24 8 16,3 31-8-16,8 28 1 16,0 13 7-16,-3 2-7 15,-2-9-1-15,-6-19 0 16,0-16 0-16,0-23 0 16,0-21 4-16,0-7-2 15,0 0 1-15,0-1-3 16,0-1 0-16,0-10 0 15,0-4-3-15,0-5-3 16,6-6 5-16,-3-1-3 16,9-3-4-16,-2-1 7 0,8 0 1 15,3 0 0-15,6-4 1 16,7-1 1-16,5-1-2 16,3 2 0-16,4 1 5 15,3-1-4-15,3 0-1 16,0 0 0-16,-1-1 1 15,0 1-1-15,-3 1 0 16,-2 2 0-16,-7 0 4 16,-8-2-4-16,-7 3 0 15,-3 0 0-15,-9 0 0 16,-3-3 0-16,-5 3 0 16,-4-10-73-16,0 1-119 0,0-1-188 15</inkml:trace>
  <inkml:trace contextRef="#ctx0" brushRef="#br0" timeOffset="489.19">2392 2609 1054 0,'0'0'217'0,"0"0"-167"15,0 0-7-15,0 0 8 16,0 0 24-16,0 0 30 16,0 0-57-16,88-33-14 15,-46 28-18-15,7-1 11 16,9 3 11-16,3 0-23 0,2 3-9 15,-2-4 6 1,-4 3-10-16,-8-1-2 0,-6-2 0 16,-7 0-6-16,-9-1 5 15,-9 1-75-15,-6 1-71 16,-12 3-3-16,0 0-383 16,-12 7-347-16</inkml:trace>
  <inkml:trace contextRef="#ctx0" brushRef="#br0" timeOffset="875.36">2386 3098 740 0,'0'0'235'0,"0"0"-152"15,0 0 77-15,0 0-41 16,0 0-41-16,115 12 78 16,-67-9-25-16,4 2-32 15,2 0-21-15,1-4-25 0,-3-1-2 16,-3 0-6-16,-7 0-14 15,-9 0 7-15,-8 0-20 16,-6 0-6-16,-8 0 11 16,-5 0-23-16,-3 0 1 15,-3 0-1-15,0 0 7 16,0 0-12-16,0 0 5 16,0 1-101-16,0-1-470 0</inkml:trace>
  <inkml:trace contextRef="#ctx0" brushRef="#br0" timeOffset="1960.6">3736 3266 894 0,'0'0'380'16,"0"0"-226"-16,0 0 13 15,0 0-27-15,0 0-35 16,0 0-34-16,0 0-7 0,-67-31-33 15,45 27-30 1,-5 4 9-16,-3 0-10 0,-1 0 1 16,-4 7 11-16,1 6-12 15,1 2 0-15,5 3 0 16,4-3-5-16,3 2-2 16,8-3 5-16,2 0 2 15,4-1-1-15,7-3-23 16,0 3-7-16,0-4-22 15,13 1-14-15,4-1 5 16,2-1-6-16,5-2-36 16,1-1 96-16,5 1 1 15,4 0 7-15,2 1 0 16,9 1 1-16,1 5 4 16,6 3-4-16,-4 3 13 15,0 2 20-15,-8 2-23 16,-7 2 8-16,-3-1-9 0,-11-4-10 15,-10-4 16-15,-3-4-4 16,-6-3 30-16,-6-2 41 16,-16 0-33-16,-14-2-12 15,-12 0-27-15,-4-2-10 16,-6-3 21-16,1 0 25 16,2 0 19-16,7 0 3 15,5 0-45-15,6-2-5 16,8-3-9-16,7 4 1 15,10-2-11-15,6 2 0 0,3 0 0 16,3 1-11-16,0-2-99 16,12-7-214-16,9 2-318 15,1-6-388-15</inkml:trace>
  <inkml:trace contextRef="#ctx0" brushRef="#br0" timeOffset="2312.69">3967 2680 1217 0,'0'0'274'0,"0"0"-226"16,0 0-13-16,0 0-19 15,0 0 3-15,0 0-19 16,0 0-3-16,0-6-9 16,12 31 12-16,7 25 2 15,8 33 25-15,3 36 7 16,-3 23 7-16,-6 2 2 16,-6-11-32-16,-9-27-1 15,-3-26-10-15,-3-22 1 16,0-20 6-16,0-9-6 15,0 3-1-15,0 1 3 16,3 4-3-16,-2-13-178 16,1-10-441-16</inkml:trace>
  <inkml:trace contextRef="#ctx0" brushRef="#br0" timeOffset="3065.1">3967 3447 1101 0,'0'0'271'0,"0"0"-226"15,0 0-45-15,0 0 0 16,0 0 20-16,0 0 35 16,102 23-17-16,-53-18-19 15,5 0-17-15,2-4 10 0,-2-1-5 16,-2 0-6-16,-4 0 4 15,-5 0 5-15,-9-5-10 16,-7 0 0-16,-9 1 0 16,-6 0 12-16,-9 3-10 15,0 1 42-15,-3 0 21 16,0 6-64-16,0 13 31 16,0 7-1-16,0 7-30 15,0 3 26-15,11 0-27 16,9-2-2-16,9-2 2 15,7-8-13-15,1-7-11 16,9-10-50-16,-1-7 11 16,-2-7 43-16,-1-18-18 15,-6-12 19-15,-5-8 3 0,-9-5-26 16,-7-1 36-16,-10 1 6 16,-5 0 39-16,-2 8 28 15,-16 5 3-15,-5 9 21 16,-4 10 11-16,-3 11-77 15,-1 7-3-15,-4 4-22 16,1 19 0-16,1 9 0 16,3 8-3-16,5 6 1 15,8 2 2-15,9-1-13 16,8-2 12-16,1-6 1 16,20-10-9-16,9-5-4 0,3-12-53 15,1-9 5 1,6-3 60-16,-4-10 1 0,0-14 17 15,-5-5-7-15,-3-5-9 16,-7-1 11-16,-6-3-10 16,-6 4 11-16,-2 0 8 15,-5 8-4-15,-2 7 46 16,0 6-44-16,0 12-19 16,0 1-6-16,0 15-12 15,6 15 18-15,6 12 7 16,4 5-5-16,8 3 17 15,7-2-19-15,7-12 6 16,20-10-6-16,-13-12-128 16,-2-11-180-16</inkml:trace>
  <inkml:trace contextRef="#ctx0" brushRef="#br0" timeOffset="3634.19">5250 2762 601 0,'0'0'1025'0,"0"0"-885"16,0 0-115-16,0 0-25 16,0 0-13-16,0 0 13 15,0 0 0-15,39 112-4 0,-18-52 4 16,4 29 8-16,-1 30-7 15,-5 14 7-15,-4 0-8 16,-3-18-1-16,-4-39 1 16,0-23-3-16,-3-20 3 15,-1-10 0-15,1-4 1 16,-2-3 10-16,0-5-10 16,0-11 36-16,0-2 90 15,0-23-30-15,0-14-60 16,3-11-27-16,1-10-9 15,4-1-1-15,5 0-39 16,5 10-18-16,0 10-18 16,7 20 25-16,2 13 38 15,0 8-7-15,3 17 19 16,-2 12-7-16,-1 6 16 0,0 3-5 16,-5-1 31-1,-4-2-11-15,-9-2 34 0,-6-4-43 16,-6-1-5-16,-9-3 12 15,-19-4-22-15,-11-6-2 16,-10-4 2-16,-2-6 0 16,-3-5 16-16,2 0-15 15,10 0 27-15,6-6 0 16,9-4-27-16,10 0 6 16,9 2-7-16,8-8-76 15,8 5-120-15,8-3-344 0</inkml:trace>
  <inkml:trace contextRef="#ctx0" brushRef="#br0" timeOffset="3833.15">6003 3406 1190 0,'0'0'181'16,"0"0"-121"-16,17 99-53 15,-13-56 3-15,0 1-9 16,-2-11 0-16,-1-9 15 16,-1-18-16-16,0-6 0 15,0 0-181-15</inkml:trace>
  <inkml:trace contextRef="#ctx0" brushRef="#br0" timeOffset="3997.18">5802 3062 1822 0,'0'0'400'0,"0"0"-323"15,0 0-77-15,0 0-85 16,0 0-35-16,0 0-86 16,0 0-111-16,52-10-470 0</inkml:trace>
  <inkml:trace contextRef="#ctx0" brushRef="#br0" timeOffset="4482.33">6276 2784 783 0,'0'0'282'15,"0"0"-52"-15,27 90-85 16,-15-42-14-16,6 5 44 16,0 11-63-16,4 21-5 15,2 20-4-15,-3 4-64 16,-2-17-19-16,-4-24-6 16,-6-29-14-16,2-6 1 0,3-4 4 15,0 0-4-15,5-8-2 16,-2-11 2-16,2-10 5 15,2-10 16-15,0-18-21 16,1-11 2-16,-1-6-3 16,-4-7-6-16,-1 1 6 15,-7 1 2-15,0 4-2 16,-3 4 8-16,-3 12-7 16,-3 8 6-16,0 12-4 15,0 10-3-15,0 1-7 16,0 24-12-16,0 14 19 15,4 9 10-15,5 5-9 16,9-2-1-16,3-9 0 0,6-8-9 16,4-15 9-1,2-8-53-15,1-11-2 0,5-9-87 16,-5-12-230-16,-7-1-425 0</inkml:trace>
  <inkml:trace contextRef="#ctx0" brushRef="#br0" timeOffset="4659.22">6716 3000 1868 0,'0'0'383'16,"0"0"-353"-16,0 0-30 15,0 0-122-15,0 0-64 0,0 0-87 16,0 0-248-16,35 23-612 0</inkml:trace>
  <inkml:trace contextRef="#ctx0" brushRef="#br0" timeOffset="5700.1">7489 3316 1288 0,'0'0'495'0,"0"0"-439"15,0 0-34-15,-82-28-9 16,49 28-7-16,3 0 20 16,-4 8 6-16,1 13-17 15,5 7 6-15,2 8-7 16,9 8-6-16,6 4 15 15,11-1 12-15,0 1-16 16,11-7-10-16,14-8-8 16,6-11-1-16,7-12 0 15,3-10-13-15,1-6 6 16,1-21 7-16,-4-13 9 16,3-19-9-16,-9-20-47 15,-11-23 0-15,-13-10 1 0,-9 1-6 16,-26 4 1-1,-11 14 10-15,3 18-1 0,7 22-5 16,12 23 47-16,6 16 20 16,0 7 56-16,3 7-26 15,2 4-38-15,2 41-11 16,2 32 9-16,17 32 41 16,17 13 1-16,9-8 2 15,-1-23-12-15,-7-31-12 16,-7-16-4-16,2-7-19 15,7-4 1-15,3-1 1 16,9-4-9-16,-4-16 0 16,-3-12 1-16,-4-1-1 15,-5-23 0-15,-6-12-12 16,-7-4-16-16,-7-6 18 0,-7 3 10 16,-6 7 1-16,0 8 15 15,0 14-9-15,0 12-7 16,0 4-22-16,0 26 22 15,3 15 2-15,15 6-2 16,6 5 12-16,7-4-11 16,11-6 0-16,4-12-1 15,5-10 7-15,-1-12 2 16,0-10-3-16,-3 0-5 16,-5-16 5-16,-9-10 1 15,-9-7-7-15,-6-6 14 16,-14-5-13-16,-4-4 11 0,-14-3 1 15,-19 0-13 1,-9 3 9-16,-9 8-9 0,-2 10-4 16,-3 10 3-16,4 17 1 15,3 3-7-15,7 18-6 16,8 17-11-16,5 10 19 16,9 6 4-16,12 6-4 15,8-3 5-15,3-5 0 16,22-9 0-16,10-9 0 15,7-12-14-15,7-12-33 16,0-7-57-16,-3-7-13 16,-5-12 41-16,-9-9-28 15,-8-3 40-15,-6 1 64 16,-6 6 0-16,-7 5 159 16,-1 11 30-16,-4 8-87 0,1 11-83 15,5 22-18-15,3 10 6 16,9 5-7-16,7 1 0 15,5-6 0-15,3-11 0 16,9-11-15-16,22-21-148 16,-9 0-231-16,-6-10-1005 0</inkml:trace>
  <inkml:trace contextRef="#ctx0" brushRef="#br0" timeOffset="6241.15">9060 3371 1243 0,'0'0'761'16,"0"0"-651"-16,0 0-110 0,0 0-95 16,0 0 86-16,0 0 9 15,0 0 42-15,-83-40-8 16,52 40-34-16,0 2-19 16,-2 12 1-16,-1 6-10 15,7 7 26-15,1 2-13 16,9 7 15-16,6 5-1 15,11-1 2-15,0 1-2 16,11-4-4-16,12-3 5 16,9-9 5-16,4-10-4 15,5-7 0-15,-2-8 10 16,1-4-11-16,-5-16 0 0,-5-8 12 16,-8-8-12-16,-7-10-11 15,-3-18-4-15,-12-21 2 16,-2-28 12-16,-25-15-13 15,-10 2-36-15,-3 14-16 16,9 31 58-16,11 24 8 16,7 23 78-16,8 11-34 15,1 7-13-15,1 5-22 16,1 9-9-16,2 7-3 16,0 38 3-16,3 31 27 15,21 32 22-15,10 14-17 16,7-3 12-16,3-14-26 15,-8-30 7-15,-6-20 17 16,-2-16-26-16,-1-9 9 0,3 2-18 16,4 1-5-16,5-3 1 15,-3-8-3-15,-3-1-45 16,3 1-102-16,-6-6-378 16,-10 0-958-16</inkml:trace>
  <inkml:trace contextRef="#ctx0" brushRef="#br0" timeOffset="12704.12">2070 4154 575 0,'0'0'190'16,"0"0"-130"-16,0 0-53 15,0 0 45-15,0 0-2 16,0 0-27-16,0 9 24 16,0-5 28-16,0 3 49 0,3-1-41 15,4 1-43-15,2-2 11 16,0 0-7-16,6-2 4 15,2-1-16-15,2 0-22 16,6-2-3-16,1 0 8 16,4 0-15-16,-2-2 1 15,5-4 1-15,-1 2-1 16,0 1 8-16,-1 2-9 16,-1 1 0-16,-3 0 0 15,3 0-1-15,-3 3 1 16,-2 1 0-16,-1 0 1 15,-2-1 4-15,-2 0-5 16,-3 1 0-16,-3-1 0 16,1 0 0-16,-3-1 0 0,-2 2 0 15,2-4 0-15,4 0 3 16,-2 0-2-16,5 0-1 16,1 0 0-16,2-5 4 15,6-6-4-15,2-3 0 16,0-2 0-16,1 1 5 15,1 5-4-15,-4 3-1 16,-1 4 0-16,-6 3-12 16,1 0 11-16,-4 9 1 15,-3 2 0-15,3 6 10 16,-6-2-9-16,1 0-1 0,1-1 1 16,-3-2 6-1,3-3 8-15,-2-2 2 0,4-4 1 16,1-3 5-16,4 0-23 15,1 0 7-15,2-9 2 16,-3-2-7-16,4 0 6 16,-4 3-8-16,1 2 1 15,-2 6-2-15,-1 0-1 16,5 0 2-16,-3 6 0 16,3 5-2-16,1 0 2 15,5 0 1-15,1-2 0 16,2-4 17-16,0-2-17 15,3-3-1-15,-3 0 0 16,-2 0 0-16,-1-1 5 16,-2-6-5-16,-1-1 0 0,-2 3 7 15,-4 1-7-15,3 4 0 16,-6 0-7-16,0 0-3 16,-2 8 10-16,2 4-7 15,0 2 7-15,4 2 15 16,1-3-15-16,2-1 2 15,5-6-2-15,-2-2 0 16,2-2 13-16,1-2-12 16,-1 0-1-16,3-4 17 15,0-4-17-15,0 1-1 16,-2 3-1-16,-1 1-4 16,-2 3 6-16,3 0 2 15,1 0 5-15,1 0-6 16,1 0 0-16,3 2-1 15,2 5 0-15,-2 3 1 0,4 2-1 16,0 3 0-16,1-3 1 16,3-1 21-16,4-4-22 15,2-4 1-15,0-3-1 16,1 0 0-16,0-3 3 16,-3-5-1-16,2-2-2 15,-2 2 4-15,-1 1 2 16,-2 0-4-16,-1 2-2 15,2 0-1-15,-3 2 0 16,-1 3 0-16,-4 0 1 16,0 0 3-16,-1 8-3 15,-2 1 0-15,3 1 0 16,1-2 0-16,2-2 2 0,3-5-2 16,4-1 1-16,-1 0 8 15,4-8-8-15,-3-3-1 16,-1-1 0-16,-5 2-7 15,-3 5 7-15,-2 3 0 16,-4 2 0-16,0 5-2 16,3 9 2-16,-2 3 0 15,2 1 0-15,5 0 2 16,1-1 10-16,5-8-3 16,1-3-9-16,3-6 7 15,0 0-6-15,1-6 3 16,-1-8-4-16,-3 0 0 0,-1-2 1 15,-2 2-1 1,-4 0 8-16,1 2-8 0,-4 4-8 16,-3 5 8-16,-2 3 6 15,-1 0-5-15,0 2-2 16,0 7 2-16,2 3-1 16,1-1 0-16,1-1-2 15,4-5 2-15,0-2 0 16,4-3 1-16,4 0 6 15,-1-8-6-15,6-8-1 16,-2-3 0-16,0-4 6 16,2 0-7-16,-3 4 1 15,-4 0 0-15,-5 8 1 0,0 5-1 16,-4 6 0 0,0 0-1-16,-1 11 0 0,2 6 1 15,3 2 0-15,-2-1 0 16,2-2 22-16,1-6-19 15,2-5-3-15,-1-5 0 16,3-1 6-16,-1-15-7 16,-3-5 1-16,-1-2 0 15,-5-1 0-15,-7 2 1 16,-3 6-2-16,-6 5 1 16,-3 7-2-16,-3 4-5 15,6 0 7-15,-1 8 0 16,4 6 9-16,2 0-9 0,4-1 0 15,0-5 0 1,3-7 0-16,3-1 2 0,0-2-2 16,0-15 1-16,-3 0 0 15,-2 1 1-15,-5 2-2 16,-4 3 0-16,-4 2 0 16,0 6-1-16,1 3 1 15,-1 0 0-15,6 0 24 16,3 6-5-16,1 2 9 15,5-1-24-15,-3-2 2 16,1-2 2-16,-1-1-8 16,7 1-82-16,-10-3-188 15,-3 1-669-15</inkml:trace>
  <inkml:trace contextRef="#ctx0" brushRef="#br0" timeOffset="41139.74">3388 5942 575 0,'0'0'323'0,"0"0"-154"16,0 0-8-16,0 0-2 16,0 0-13-16,-8 0 2 15,6 0-49-15,2 0-43 16,0 0 5-16,0 0-21 16,0 0-8-16,0 0 28 15,0 0-45-15,0 0 8 16,0 0-17-16,0 0 3 15,0 0 11-15,0 0-19 0,6 0 1 16,15 0 17-16,9 0-10 16,9 0-3-16,8 0-6 15,5-1 9-15,1-1-8 16,-1 0 0-16,0 1-1 16,0 1 7-16,-7 0-1 15,-3 0-6-15,-5 0 0 16,-4 0-5-16,-8 0 5 15,-2 0 0-15,-4 0 0 16,-1 0 6-16,-5 0 2 16,-2 0-9-16,-1 0 1 15,-2 0-3-15,-4 0 2 16,1-2 1-16,-4 2 0 16,-1-2 0-16,2 1-67 15,-2-3-73-15,0-1-152 0,0 0-402 0</inkml:trace>
  <inkml:trace contextRef="#ctx0" brushRef="#br0" timeOffset="41636.9">3630 5571 499 0,'0'0'218'16,"0"0"-159"-16,0 0-36 15,0 0 22-15,0 0 34 16,0 0-2-16,0 0-21 16,0 11 19-16,0 3 35 15,6 7-49-15,0 8-6 16,0 10 16-16,3 21 4 16,3 23-4-16,-3 25-9 15,-3 6 23-15,-3-19-16 0,-3-27-11 16,0-30 8-16,0-9-10 15,0 1-20-15,0-2 14 16,0 0-15-16,0-12-19 16,0-6 18-16,0-6-15 15,0-4 4-15,0 0 5 16,0 0-28-16,0 0 0 16,4-1-8-16,14-15-85 15,0 3-178-15,0-3-602 0</inkml:trace>
  <inkml:trace contextRef="#ctx0" brushRef="#br0" timeOffset="42297.56">4577 5806 875 0,'0'0'119'0,"0"0"-85"16,0 0-3-16,0 0 61 15,0 0 34-15,-10 80-59 16,10-38-29-16,0 8 40 15,0 3-32-15,0 0-12 16,7-2 28-16,-2-5-21 16,1-7 29-16,1-7-25 0,2-6-33 15,3-2 16-15,-1-7-22 16,0-5 2-16,0 0 7 16,-2-5-14-1,6-4-1-15,-2 1 0 0,2-3 0 16,3-1 7-16,4 0-6 15,1 0 17-15,2 0 1 16,5-3-13-16,-2 1-5 16,5 2-1-16,3 0 0 15,-2 0 6-15,2 0-6 16,-3 0 8-16,-2 0 3 16,-4 2-5-16,-3-2-12 15,-5 0 6-15,-5 0 0 0,-4 0-11 16,-3 0-21-16,-4-2-130 15,-3-8-80-15,0-3-451 0</inkml:trace>
  <inkml:trace contextRef="#ctx0" brushRef="#br0" timeOffset="42585.03">4583 5687 535 0,'0'0'136'16,"0"0"148"-16,129 22-42 15,-67-12-111-15,4 0-73 16,-1-1-10-16,-2-4-1 15,-9 1-27-15,-2-3 3 16,-13-1-23-16,-8 1 0 16,-16 3-39-16,-9-1-203 15,-6 1-323-15</inkml:trace>
  <inkml:trace contextRef="#ctx0" brushRef="#br0" timeOffset="42816.65">4682 5944 1192 0,'0'0'251'0,"0"0"-207"16,0 0-34-16,0 0-4 16,0 0 98-16,0 0 46 15,104 12-74-15,-62-10-26 16,7-2-29-16,2 0-11 15,4 0-20-15,3 0-53 16,14 0-190-16,-8 0-153 16,-13-5-515-16</inkml:trace>
  <inkml:trace contextRef="#ctx0" brushRef="#br0" timeOffset="43295.34">5705 5908 1320 0,'0'0'350'0,"0"0"-242"16,0 0-80-16,0 0-7 16,-90 9 56-16,56 1-21 15,0 2-2-15,-1 5-35 16,0 0-13-16,9 2 6 0,2-2-11 15,7 0 4 1,6-4-2-16,8-4-3 0,3-2-1 16,0-2-18-16,20 0 14 15,8 0-12-15,12 0 17 16,5 2-15-16,7 3-2 16,0 5-7-16,-1 3 24 15,-2 5-1-15,-7 3 1 16,-6-1 5-16,-8 0-4 15,-10 0 11-15,-12 1 2 16,-6-2-3-16,-9 1-11 16,-16-5 0-16,-10-1 0 15,-5-7 11-15,-6-5-1 16,1-5 17-16,2-2 10 16,4-2-26-16,5-10 5 0,5-3-16 15,10 1-13 1,7-3 3-16,9 0-81 0,6-5-177 15,14 3-258-15,3 2-227 0</inkml:trace>
  <inkml:trace contextRef="#ctx0" brushRef="#br0" timeOffset="43588.37">5979 5562 1098 0,'0'0'291'0,"0"0"-168"0,0 0-11 15,0 0-49-15,0 0-38 16,0 0-11-16,0 0 61 16,0 82 7-16,14-16-35 15,10 28 36-15,1 22-38 16,5 6-15-16,-11-21-16 15,-5-27-8-15,-8-32-7 16,-3-12 1-16,1 1-22 16,-4-1-23-16,0-2-128 15,0-11-154-15,-6-10-352 0</inkml:trace>
  <inkml:trace contextRef="#ctx0" brushRef="#br0" timeOffset="44278.04">5940 6063 1086 0,'0'0'348'0,"0"0"-244"16,0 0-70-16,0 0-12 15,0 0-2-15,0 0 6 16,0 0 75-16,47-10-32 16,-13 3-45-16,5 2-2 15,-2-2-22-15,-1-1 2 16,0 4 1-16,-2 4 3 15,-1 0-7-15,-3 7 2 16,0 12 8-16,-5 8 21 16,0 7-13-16,-1 2 5 15,0 4 2-15,-1-1-23 0,5-5 17 16,0-4-17-16,2-9 1 16,3-9 18-16,0-9-14 15,1-3 0-15,-3-11 2 16,3-15 0-16,-4-12 3 15,-6-7-11-15,-6-5 0 16,-7-1 9-16,-10 1-7 16,-1 4-2-16,-10 9 0 15,-13 9 1-15,-8 8 21 16,-2 12-21-16,-9 8 10 16,-2 6-7-16,-3 20-4 15,1 9 0-15,7 9-1 0,8 6-4 16,12 0 4-1,11-1 2-15,8-8-1 0,9-10 0 16,20-6-8-16,9-13 8 16,4-8 0-16,7-4 0 15,-4-12 6-15,1-14-6 16,-6-6 0-16,-5-7 0 16,-7-4 4-16,-6 1-4 15,-11-1 0-15,-2 5 0 16,-5 6 31-16,-4 6-23 15,0 11 4-15,0 12-12 16,0 3-15-16,0 27 1 0,0 14 14 16,0 11 7-1,11 5 22-15,5-4-20 0,8-6 0 16,3-11 3-16,6-11-2 16,0-11-20-16,-2-13-1 15,0-1-80-15,2-40-83 16,-9 1-180-16,-6-3-404 0</inkml:trace>
  <inkml:trace contextRef="#ctx0" brushRef="#br0" timeOffset="45339.06">7040 5586 1207 0,'0'0'404'16,"0"0"-307"-16,0 0-97 0,0 0-4 15,0 0 4-15,0 0 1 16,0 0 49-16,50 97-15 16,-33-50 7-16,2 8-17 15,-2 16 5-15,1-5 15 16,-5 4-16-16,0 0 10 16,-2-14-23-16,-2 2-16 15,0-10 16-15,-3-13-15 16,-2-9 4-16,-2-11 1 15,-2-8 1-15,1-7-1 16,-1 0 46-16,2-24-9 16,1-8-18-16,4-12-25 15,7-6-2-15,3-3-14 0,3 4-47 16,4 6 10-16,3 12-12 16,1 11 5-16,0 13 47 15,2 7 4-15,-2 14 9 16,1 15 28-16,-4 10 13 15,-1 1-3-15,-8 2-22 16,-8 1-6-16,-8-5 11 16,0-5-20-16,-18-4 6 15,-9-5-7-15,-13-9-9 16,0-6 9-16,-5-8 0 16,3-1 0-16,3-6 8 15,5-9-8-15,7-2-6 0,9 0-10 16,9 3-45-16,6 5 30 15,3 6-19-15,5 3 4 16,14 0 46-16,11 6-14 16,4 8 14-16,8-4 0 15,4 0 3-15,2-2-4 16,3-8 1-16,2 0 0 16,0-2 7-16,-1-15-6 15,0-6-1-15,-7-5 0 16,-4-5 2-16,-6-9 3 15,-5-1-3-15,-8-7 26 16,-7-2 10-16,-6-6-31 16,-9 0 12-16,0-2-10 15,-12 3-6-15,-7 7 16 16,-1 12 9-16,2 8-1 0,4 11 12 16,3 12-39-16,-1 7 0 15,2 14-10-15,1 19 7 16,1 12 2-16,7 23 1 15,1 24 0-15,16 21 17 16,13-9-10-16,-1-22-2 16,2-28-5-16,0-23-5 15,7 0-2-15,12-4 14 16,8-7-7-16,-1-11 2 16,-1-9-2-16,-5-9 11 15,-7-19-11-15,-7-11-18 16,-11-11 17-16,-10-17-10 15,-10 3 11-15,-5-3 6 0,-12 3-5 16,-11 17-2-16,0 3-8 16,3 18 7-16,2 16-5 15,3 10 7-15,5 21 0 16,1 18-9-16,6 24 15 16,3 0-6-16,4 3 18 15,19 1-12-15,3-16 27 16,10-2-24-16,2-8 7 15,4-12 4-15,2-5-20 16,1-7 0-16,0-5 0 16,-5-5-12-16,11-4-34 15,-14-3-149-15,-9 0-424 0</inkml:trace>
  <inkml:trace contextRef="#ctx0" brushRef="#br0" timeOffset="46486.14">3448 13515 1073 0,'0'0'356'0,"0"0"-240"16,0 0-114 0,0 0 9-16,0 0 27 0,0 0 92 15,0 0 10-15,73 0-30 16,-46 0-52-16,4 0-8 16,2 0-14-16,5 0-10 15,-1 0 14-15,3 0-16 16,-3 0 4-16,-2 0 7 15,-4 0-33-15,-1 0 21 16,-6 0-23-16,-4 0 9 16,-6 0-6-16,-2 0-3 15,-3 0 0-15,-3 0 0 16,3 2-55-16,1 3-71 16,1-2-450-16</inkml:trace>
  <inkml:trace contextRef="#ctx0" brushRef="#br0" timeOffset="47305.18">4713 13294 307 0,'0'0'607'0,"0"0"-467"16,0 0-95-16,0 0-38 15,0 0 103-15,0 0 19 16,0 76-51-16,0-33 8 0,-1 6-43 16,-4 9 8-16,-1 1 0 15,0 3-35-15,-1-4 11 16,2-5-26-16,4-6 7 15,1-7 3-15,0-11-9 16,4-8-2-16,11-6 0 16,6-8 1-16,6-6 12 15,13-1-12-15,8 0 9 16,9-6-2-16,5 0-8 16,4 3 13-16,2 2 7 15,-2 1-7-15,-3 0 14 16,-10 0-26-16,-11 0 8 15,-12 0-9-15,-6-2-34 16,-14-7-126-16,-5-2-221 0</inkml:trace>
  <inkml:trace contextRef="#ctx0" brushRef="#br0" timeOffset="47591.65">4683 13199 1239 0,'0'0'239'0,"0"0"-185"0,112 0-28 16,-46 0 0-16,1 0-26 15,4 0 19-15,-5-3-12 16,-3 0-7-16,-10 1 8 16,-9 2-8-16,-10 0-93 15,-10 0-148-15,-15 0-340 0</inkml:trace>
  <inkml:trace contextRef="#ctx0" brushRef="#br0" timeOffset="47808.64">4655 13459 1288 0,'0'0'371'0,"0"0"-290"16,0 0-65-16,82 0-10 15,-27 0 16-15,20-7 13 16,23-2-23-16,19 1 17 15,0 3-29-15,-11 0-19 16,-33 3-187-16,-28 2-421 0</inkml:trace>
  <inkml:trace contextRef="#ctx0" brushRef="#br0" timeOffset="48251.4">5929 13355 836 0,'0'0'603'16,"0"0"-525"-16,-96 50-65 15,48-25 9-15,-4 1-22 16,2-3 9-16,5 1 4 16,3-2-7-16,9-5-7 15,11-3 1-15,7-4-3 16,10-3-8-16,5-2 2 15,14-3 9-15,20 2 0 0,14 2 6 16,10 2-6 0,6 6 0-16,2 3-3 0,4 2 3 15,-8 5 2 1,-6 1 15-16,-7 2 11 0,-10-1-5 16,-12 0 15-16,-14 0-32 15,-13-3-5-15,-6 2 12 16,-25-3 15-16,-11 0 32 15,-10-7-22-15,-6-3-32 16,-2-7 36-16,3-4 29 16,5-1-1-16,9 0-3 15,16 0-48-15,6 0-8 16,12-8-11-16,9-3-107 16,3-17-158-16,18 3-254 0,3-1-275 15</inkml:trace>
  <inkml:trace contextRef="#ctx0" brushRef="#br0" timeOffset="48507.61">6125 12997 1664 0,'0'0'96'16,"0"0"-96"-16,0 0-83 15,0 0 61-15,0 79 22 16,0-4 92-16,2 34 15 0,20 17 9 16,4-1-77-1,1-10-7-15,-11-34-32 0,-2-19-12 16,-4-18 12-16,-4-8-46 16,0 6-89-16,0-7-136 15,-3-8-381-15</inkml:trace>
  <inkml:trace contextRef="#ctx0" brushRef="#br0" timeOffset="49158.18">6084 13658 1617 0,'0'0'162'0,"0"0"-162"0,0 0-155 15,0 0 155 1,95 0 2-16,-50 0 56 0,13 0-4 15,2-4-39-15,4-4-1 16,-1-3 10-16,-5 2-24 16,-9 6 21-16,-10 3-9 15,-11 0-10-15,-7 10 9 16,-9 12-5-16,-3 12 37 16,-3 6 15-16,3 5-52 15,-2 0 7-15,5-5-13 16,3-4 0-16,7-7 6 15,4-12-6-15,5-7 9 16,6-8 4-16,4-2-5 16,1-17-7-16,-1-11-1 0,-8-6 3 15,-3-6 4-15,-15-3-7 16,-8-2 0 0,-7-4 0-16,-10 3 0 0,-17 2 0 15,-7 5-7-15,-8 8 7 16,-3 12-6-16,3 10 8 15,0 9-2-15,1 6 0 16,7 21-33-16,4 7-3 16,3 7 17-16,13 2 17 15,7 1 2-15,7-7 1 16,0-6 16-16,18-7 13 16,10-12-29-16,5-8 3 15,0-4-4-15,4-7-6 0,0-13 5 16,-5-6 1-16,-3-3 0 15,-6 0 4-15,-4 0 2 16,-8 3 15-16,1 6 21 16,-8 6-19-16,-1 6-2 15,0 8-21-15,3 5-15 16,6 23 14-16,5 11-1 16,6 6 1-16,7 2 1 15,3-7 0-15,3-9-13 16,19-26 8-16,-6-5-157 15,-7-10-469-15</inkml:trace>
  <inkml:trace contextRef="#ctx0" brushRef="#br0" timeOffset="50257.12">7335 12889 998 0,'0'0'226'16,"0"0"-119"-16,0 0-56 15,12 111 5-15,12-50 104 16,12 29-58-16,11 25 5 16,1 8-42-16,-5-4-29 15,-10-18 0-15,-13-30-36 16,-7-18 11-16,-5-18-11 15,-2-10 2-15,-2-2 1 0,2-3-3 16,-3-5 9-16,-2-12 18 16,2-3 21-16,0-20 47 15,2-16-63-15,1-14-31 16,7-9 13-16,2-4-14 16,3 5-16-16,5 12 7 15,-1 13-19-15,6 16 28 16,-1 14-14-16,3 3 6 15,-2 22 7-15,2 12 2 16,-5 3 6-16,-5 5 20 16,-5 0-26-16,-9-1 15 15,-6-5 4-15,0-4-19 0,-15-5 24 16,-11-7-25 0,-5-6 8-16,-2-10-6 0,-7-4-1 15,3-1-2-15,1-15-5 16,6-4-1-16,6 1-2 15,11 1 8-15,1 2 1 16,9 9 0-16,3 5-13 16,0 2 12-16,6 0-15 15,12 8 16-15,7 7 3 16,6 2 3-16,8 1 4 16,6-4 6-16,4-5-15 15,8-9-1-15,1 0 0 16,9-16-8-16,-1-13 7 0,1-7-44 15,-3-10-9 1,-6-5 21-16,-7-5-4 0,-6-4 35 16,-8-15-10-16,-12 6 12 15,-10-2 2-15,-9 0-2 16,-6 16 50-16,-4 0 3 16,-8 15-3-16,-2 9 15 15,-2 13-43-15,0 11-16 16,-2 7-11-16,-5 6 5 15,1 18 0-15,-1 11-1 16,4 12 1-16,7 21-1 16,12 23 1-16,9 16 0 15,19-8-5-15,7-21 5 16,-2-28-6-16,-2-17 6 16,12 0-37-16,5 1 3 0,9-5-38 15,-1-11 29-15,-1-10 25 16,-4-8-22-16,-5-2-25 15,-7-22 8-15,-6-10 12 16,-8-9 33-16,-8-7 12 16,-11-5 0-16,-6 1 50 15,0 4 21-15,-15 9-6 16,4 12-5-16,-1 12-60 16,1 15 0-16,0 2-6 15,1 25 6-15,-1 13 8 16,7 8-7-16,4 4 32 15,0 1-1-15,19 1-19 0,7-5 37 16,8-1-17-16,3-2-2 16,5-6 6-1,7-4-37-15,-4-8 15 0,1-3-15 16,-4-9-8-16,-6-6 8 16,1-8-79-16,-13 0-216 15,-5-13-1333-15</inkml:trace>
  <inkml:trace contextRef="#ctx0" brushRef="#br0" timeOffset="51509.86">9515 6128 1129 0,'0'0'217'0,"0"0"-157"16,0 0 8-16,0 0 10 16,0 0 10-16,0 0 12 15,38 0-19-15,-4 0-17 16,10 0-5-16,8 0-31 15,3 0 11-15,6 1-30 16,0 2 2-16,2-2 4 16,-3-1-15-16,-5 0 0 15,-9 0-1-15,-8 0 2 16,-10 0-7-16,-7 0-13 16,-9 0-82-16,-2 5-126 15,-4 2-65-15,0 0-406 0</inkml:trace>
  <inkml:trace contextRef="#ctx0" brushRef="#br0" timeOffset="52239.64">10323 5975 842 0,'0'0'308'15,"0"0"-212"-15,0 0-30 16,0 0-6-16,0 0-21 16,0 0 5-16,0 0 31 0,0 32 66 15,4-3-36 1,1 8-53-16,4 6-7 0,-5 2-4 16,-1 1-31-16,-1-4 3 15,-1-8-13-15,-1-7 1 16,0-10 10-16,0-6-11 15,0-6 0-15,0-4 7 16,0-1-6-16,0 0 15 16,2-14 29-16,-2-9-34 15,0-6 6-15,0-5-17 16,0-7 0-16,-3-5 0 16,-5-2 6-16,-2-2-7 15,2 0 1-15,1 5 0 16,1 6 3-16,3 6-2 15,-1 8-1-15,2 7 0 0,2 4 2 16,0 4-1-16,-1 6 0 16,1 1 6-16,0 1-2 15,0 2-5-15,0 0 0 16,0 0-2-16,0 0-16 16,7 0 17-16,8 7 1 15,9 5 0-15,5 2 2 16,6 3-1-16,4 1-1 15,2 1 0-15,0 3-3 16,-2-1 0-16,-5 1 3 16,-4 2 0-16,-5-2 0 15,-7 2-3-15,-11 1 2 16,-5 2-1-16,-2 1-2 0,-12 2 3 16,-12 0 1-16,-6-3 0 15,-4-3 8-15,-2-2-1 16,-1-4 15-16,-2-5 28 15,6-3 11-15,3-2-2 16,5-1-34-16,7-5 0 16,3-1 4-16,9-1-27 15,3 0-2-15,3 0 0 16,5 0-61-16,10 0-132 16,4 0-432-16</inkml:trace>
  <inkml:trace contextRef="#ctx0" brushRef="#br0" timeOffset="53405">11503 5372 494 0,'0'0'126'0,"0"0"-21"16,0 0 70-1,0 93 36-15,3-35-48 0,4 25-50 16,3 21-34-16,1 8-5 16,-2-7-51-16,1-25-5 15,-2-25-8-15,-2-18-10 16,0-11 13-16,0 0-12 16,4-3-1-16,-1-4 0 15,-3-9-14-15,0-10-124 16,0 0-201-16,-3-12-191 0</inkml:trace>
  <inkml:trace contextRef="#ctx0" brushRef="#br0" timeOffset="53935.04">11349 5877 692 0,'0'0'132'16,"0"0"-99"-16,0 0-14 15,0 0 24-15,0 0-7 16,0 0 39-16,0 0 68 16,43-5-31-16,-16 5-66 15,6 0-27-15,3 0 9 16,4 0-20-16,0 0 10 16,-1 0-1-16,0 0-17 15,-8-5 12-15,-3 0-4 16,-8 2-6-16,-7-2 11 0,-5 3-11 15,-5 0-2-15,-2 2 0 16,-1 0 0-16,0 3 0 16,0 11-7-16,3 10 7 15,3 5 4-15,6 7-3 16,5 0-1-16,8 0 0 16,6-4 2-16,7-6-2 15,5-8 0-15,-1-9 1 16,1-6 4-16,-6-3-4 15,-6-10-1-15,-4-10 0 16,-9-4 0-16,-6-2 4 16,-6-3-3-16,-6 2 72 15,0-2 34-15,-15 3-16 16,-6 1-37-16,-7 2-6 0,-8 2-17 16,-4 6 11-16,-2 4-14 15,3 9-9-15,2 2-14 16,6 7-5-16,5 10-2 15,5 5-33-15,12 7-84 16,5-3-142-16,4-6-444 0</inkml:trace>
  <inkml:trace contextRef="#ctx0" brushRef="#br0" timeOffset="54747.54">12475 5875 1167 0,'0'0'57'0,"0"0"-57"16,0 0-60-16,0 0 30 15,0 0 30-15,0 0 45 16,0 0 43-16,-34-59-10 16,13 64-47-16,0 13-18 15,2 9-6-15,-2 10-7 16,7 6 7-16,3 6-7 15,9-1 6-15,2-2 25 16,10-7-21-16,11-10 20 16,8-10-8-16,1-13-21 15,2-6 21-15,0-17 0 16,-2-17-6-16,-4-13 24 0,-3-8-21 16,-7-7-10-16,-4-2 3 15,-9-3-11-15,-3 1-1 16,-5-2 0-16,-15 3 0 15,-7 2-1-15,0 10 2 16,4 13-1-16,3 14 13 16,5 16-12-16,6 10 1 15,3 22-2-15,4 17 1 16,2 25 7-16,8 22 14 16,14-4 21-16,5-9-7 15,7-13-33-15,4-20 6 16,6 2-8-16,6-3-1 15,-1-10 6-15,-6-12-6 0,-3-12 1 16,-9-5 6-16,-6-10 1 16,-6-16-7-16,-4-6-1 15,-6-2-35-15,-6-4-6 16,-3 1-7-16,0 6-34 16,0 9 23-16,-5 11 4 15,1 11 5-15,-2 16-14 16,6 22 40-16,0 23 23 15,0 0 2-15,15 6 0 16,7-6-1-16,8-18-6 16,4-4 6-16,4-14 0 15,-1-16 0-15,4-9 16 16,-5-10-15-16,-3-21 71 0,-6-12-28 16,-6-6-15-1,-6-6 57-15,-11-1 33 0,-4 0-25 16,-3 5-5-16,-14 5-25 15,-6 9-3-15,-4 9-27 16,-6 9-20-16,-7 8 8 16,-3 10-22-16,-5 1 0 15,3 12-1-15,5 13-49 16,6 5-55-16,8 23-122 16,9-10-116-16,9-3-786 0</inkml:trace>
  <inkml:trace contextRef="#ctx0" brushRef="#br0" timeOffset="55270.19">13719 5738 905 0,'0'0'187'16,"0"0"-116"-16,0 0-52 0,-85 9-6 15,54 4 3-15,1 4 28 16,2 2 1-16,4 1-16 15,7 2-21-15,7-1 13 16,6-2-19-16,4 1 8 16,13-3 39-16,15-1-24 15,11-3-9-15,10-4-15 16,8 1 0-16,0-2 5 16,1 4-6-16,-3 0 1 15,-4 0 12-15,-11 6 18 16,-4-1 59-16,-11 3-23 15,-10 0-20-15,-11 2 26 16,-4 1-8-16,-13 1 0 16,-15 1-5-16,-11-2-35 15,-6-4-2-15,-1-5-11 0,1-5-2 16,4-4 6-16,9-5-15 16,8 0-1-16,12 0-12 15,12-11-122-15,5-3-220 16,13-2-505-16</inkml:trace>
  <inkml:trace contextRef="#ctx0" brushRef="#br0" timeOffset="55879.06">14783 5754 1068 0,'0'0'269'15,"0"0"-188"-15,0 0-37 16,0 0-43-16,0 0 69 16,0 0 9-16,-88-37-55 15,52 39-6-15,0 11-18 16,0 2 0-16,2 1 8 15,8 0-7-15,4-1-1 16,7-1 0-16,9-3-9 16,6 0 7-16,0 0-40 0,6-3-13 15,14 0 24-15,3-1 14 16,4-2 17-16,3 0 0 16,0-1 0-16,0 2-1 15,1 4 1-15,2 3 0 16,0 4 8-16,0 3-7 15,-4 0-1-15,0 2 1 16,-7-1-1-16,-7 0 26 16,-4-1-20-16,-6-1 4 15,-5 3 14-15,0 2-22 16,0 3 4-16,0-1-6 16,-10 3 0-16,0-6 1 15,-8-1 0-15,-3-7-1 16,-6-4 0-16,-3-9-30 0,-4-2 14 15,-3 0-2-15,1-7 18 16,2-5 2-16,2 0 5 16,7 4 50-16,7 0 30 15,6 3-61-15,6 2-7 16,3 2-19-16,3 1-34 16,6-4-107-16,9 1-6 15,-2 0-245-15</inkml:trace>
  <inkml:trace contextRef="#ctx0" brushRef="#br0" timeOffset="56255.9">15060 5872 993 0,'0'0'358'0,"0"0"-280"15,0 0-66-15,0 0-12 16,0 0 0-16,-31 95 10 16,31-59 91-16,0 3 41 15,9 1-52-15,16 2-50 16,5-5-30-16,4-7 9 16,5-6-18-16,-3-10 9 15,1-5 3-15,-4-9-4 16,-2 0 4-16,-2-11 3 15,-7-12-7-15,-7-7 4 0,-8-7-5 16,-7-4 5 0,0-2 3-16,-15-1-15 0,-4 8 12 15,1 7-13-15,2 7 1 16,4 11-2-16,6 8-12 16,6 3-95-16,0 7-161 15,0 5-395-15</inkml:trace>
  <inkml:trace contextRef="#ctx0" brushRef="#br0" timeOffset="56638.72">15827 5825 358 0,'0'0'1037'0,"0"0"-922"16,0 0-115-16,0 0-74 15,-112-2 45-15,77 15 29 16,4 0 28-16,7 2-12 16,7-1-5-16,9 2-11 15,8-2 0-15,0 0-36 16,17 1-57-16,15 1 15 16,7 1 52-16,6 3-68 15,7 1 24-15,0 2 7 16,-2 0 54-16,-4 2 9 0,-4 0 75 15,-10-1 57 1,-9-1 1-16,-13-3-50 0,-10 1 1 16,-6-4 113-16,-22 0-91 15,-13-5-24-15,-6-1-32 16,-6-4 0-16,3-5-8 16,4-2-32-16,4 0-10 15,14-9-45-15,11-2-310 0</inkml:trace>
  <inkml:trace contextRef="#ctx0" brushRef="#br0" timeOffset="57247.35">16482 6036 1054 0,'0'0'267'0,"0"0"-192"0,0 0-37 15,0 0-14-15,-51 74 51 16,43-43 66-16,7 6-14 15,1 2-34-15,4 1-16 16,19-4-42-16,8-3-12 16,9-12-13-16,8-11-10 15,1-10-1-15,2-10-16 16,-2-18-10-16,-7-9 8 16,-6-7-10-16,-11-3 27 15,-9-3-4-15,-13 1 12 0,-3 0-4 16,-16 6-2-16,-12 4 0 15,-8 10 36-15,-4 9 11 16,-6 11 1-16,-1 6-17 16,3 3-30-16,2 17 0 15,7 10-1-15,8 0-19 16,10 5-12-16,17 8-95 16,0-8-197-16,11-8-476 0</inkml:trace>
  <inkml:trace contextRef="#ctx0" brushRef="#br0" timeOffset="57620.46">17035 5961 1239 0,'0'0'352'15,"0"0"-256"-15,0 75-84 16,0-29-11-16,6 4-2 15,3-1 2-15,0-5 7 16,0-8 11-16,1-6-13 16,-2-10 5-16,-2-7-11 15,-3-7 1-15,-2-6 9 16,-1 0 9-16,0-10-3 16,-3-10-7-16,-7-5-2 15,-5-8-4-15,0-5 31 0,0-5 7 16,4-2 14-16,7 1-5 15,4 6 23-15,0 7-26 16,17 6-45-16,6 8 16 16,9 6-18-16,2 6 0 15,4 2-7-15,3 3 6 16,1 0-44-16,11 0-142 16,-9 0-303-16,-7 0-782 0</inkml:trace>
  <inkml:trace contextRef="#ctx0" brushRef="#br0" timeOffset="58116.7">17496 5478 1377 0,'0'0'245'0,"0"0"-170"16,0 0-75-16,0 0-16 15,0 0 10-15,0 0 6 16,-8 103 94-16,22-25 18 16,7 28-27-16,1 10-29 15,-1-2-46-15,-8-27 0 16,-3-29-10-16,-2-19 2 16,0-10 0-16,-1 0-1 15,1-5 5-15,-1-5-6 16,-3-12 1-16,1-7-1 0,0-10 20 15,5-21-20-15,5-11 0 16,4-10-18-16,7-4 5 16,4-1-27-16,7 6-58 15,-2 13-34-15,3 17 41 16,-2 19 60-16,-3 6 31 16,-4 26 10-16,-2 12 63 15,-5 5 26-15,-8 2-33 16,-8-3-14-16,-6-3-10 15,-13-9-10-15,-17-5 0 16,-11-8-17-16,-6-8 1 16,-3-9 0-16,0-4-16 15,4-6 0-15,8-11-1 0,11-7-68 16,20-14-94 0,7 5-229-16,0 3-654 0</inkml:trace>
  <inkml:trace contextRef="#ctx0" brushRef="#br0" timeOffset="58293.03">18131 5954 481 0,'0'0'1096'16,"0"0"-935"-16,21 92-58 16,-10-46-71-16,3-5-22 15,-1-5-9-15,-2-10-2 0,-2-13 0 16,0-13-41-16,-3-12-174 15,0-13-807-15</inkml:trace>
  <inkml:trace contextRef="#ctx0" brushRef="#br0" timeOffset="58443.38">18001 5474 1901 0,'0'0'328'15,"0"0"-328"-15,0 0-24 16,0 0-505-16,0 0 151 16,0 0-474-16</inkml:trace>
  <inkml:trace contextRef="#ctx0" brushRef="#br0" timeOffset="58710.23">18365 5193 922 0,'0'0'286'16,"0"0"-280"-16,0 0-6 15,0 0-4-15,0 0 4 16,41 129 165-16,-20-42 50 16,5 20-52-16,3 6 2 15,-3-10-48-15,-4-26-68 16,-8-26-19-16,-3-13-29 15,-2-5 0-15,-2 0-1 0,-1 3-8 16,-1-2-21-16,-5-11-82 16,0-7-153-16,-2-10-216 15,-7-6-314-15</inkml:trace>
  <inkml:trace contextRef="#ctx0" brushRef="#br0" timeOffset="60008.49">18447 5862 1553 0,'0'0'238'16,"0"0"-152"-16,0 0-80 16,0 0-5-16,99 22 9 15,-56-9-8-15,5-3-2 16,2-2 0-16,1-6 6 16,0-2-1-16,-3 0-5 0,-7-12-13 15,-5-2-35-15,-9-5-23 16,-8 3 42-16,-10 1 18 15,-7-1 9-15,-2 10 2 16,0 6 0-16,-9 0-11 16,-3 22 9-16,3 11-2 15,5 10 4-15,4 3 10 16,4 0-10-16,20-2 36 16,7-7-4-16,8-9-8 15,6-9 15-15,0-13-14 16,1-6-4-16,-4-5-9 15,-5-17-11-15,-6-10 14 16,-7-4-14-16,-12-6 1 0,-9-3 13 16,-3-4-14-16,-18 1 30 15,-13 3-28-15,-7 8 4 16,-3 9-5-16,0 15-2 16,3 13 0-16,-1 4-1 15,5 19-6-15,4 8 6 16,5 6 1-16,9 1-1 15,9-2-1-15,7-4 3 16,0-6-1-16,15-6 0 16,7-7-17-16,5-7 17 15,1-6 7-15,2-1-6 16,-1-17-2-16,-4-2-28 16,1-2-1-16,-7 3 28 0,-4 3-2 15,-5 8 3-15,-4 8-4 16,-3 0-59-16,0 25 45 15,2 8 17-15,3 7 2 16,4 4 28-16,8-2-27 16,5-6 9-16,5-10-4 15,6-10 17-15,1-13 4 16,0-3-13-16,1-17-1 16,0-14-13-16,-3-7-1 15,-6-8-12-15,-3-3 5 16,-8-4 8-16,-3-17 3 15,-9-19-2-15,-6-20-1 16,-8-9 8-16,-14 9-7 0,1 28 8 16,6 27-8-1,2 21 5-15,5 12-3 0,-1 4-2 16,2 7 0-16,-2 5-1 16,0 5-14-16,-3 23 13 15,-1 13-6-15,-1 22 7 16,7 24 11-16,7 22-2 15,16 7 1-15,11-19 5 16,1-27-15-16,-1-24-1 16,0-9-8-16,12 6 5 15,6-4-5-15,10 2 6 16,0-11 3-16,-2-13 16 0,-5-12-15 16,-2 0 15-16,-5-15-12 15,-5-14-4 1,-6-7 0-16,-8-7-15 0,-10-5 12 15,-11-6 3-15,-1-2 2 16,-12 3 12-16,-7 7-14 16,-1 12 2-16,3 17-5 15,3 15 3-15,1 9-17 16,4 24 16-16,1 23-10 16,8 23 11-16,2-2 0 15,13-7 1-15,9-12-7 16,-1-18-13-16,9 0-52 15,4-3-31-15,1-11-47 16,-1-11 79-16,1-11 51 16,-4-2 19-16,1-20 34 0,0-11-34 15,-1-7 19 1,0-9 38-16,-1-2-15 0,-1-1-37 16,-1 6-4-16,-2 8-1 15,-3 14 34-15,-3 19-2 16,-2 4 12-16,1 28 10 15,-2 11 22-15,-2 9 28 16,-3 2-19-16,-4-3-8 16,-7-4 20-16,-3-8-48 15,0-7-11-15,-14-9-26 16,-10-6-10-16,-7-7-4 16,-4-7-1-16,-14-10-97 15,11-10-127-15,8-3-639 0</inkml:trace>
  <inkml:trace contextRef="#ctx0" brushRef="#br0" timeOffset="60551.45">21214 5375 971 0,'0'0'280'0,"0"0"-189"16,0 0-37-16,0 0-43 0,0 0 4 15,0 0-7 1,0 0 69-16,-9 83 139 0,9-1-79 15,17 31-9-15,2 9-46 16,-1-6-47-16,-5-27-19 16,-5-33-16-16,-3-17 2 15,-1-13-2-15,1-2 0 16,0-3-1-16,0-5-6 16,-1-13-39-16,2-3 33 15,2-23-70-15,2-13-84 16,2-14-61-16,6-18 86 15,2-34 13-15,-4 15-141 16,-3 3-118-16</inkml:trace>
  <inkml:trace contextRef="#ctx0" brushRef="#br0" timeOffset="60737.33">21471 5416 16 0,'0'0'765'0,"0"0"-450"16,0 0-131-16,0 0-119 16,0 0-35-16,0 0 31 15,0 0 109-15,34 63 24 16,-23 20-69-16,4 21-37 15,-1-5-9-15,-1-22-53 16,-2-22-1-16,-3-18-25 16,1 4 2-16,1 0-8 15,4-1-44-15,-1-10-45 16,8-10-86-16,-3-10-126 16,-5-8-365-16</inkml:trace>
  <inkml:trace contextRef="#ctx0" brushRef="#br0" timeOffset="61180.15">21914 5934 838 0,'0'0'222'0,"0"0"-96"15,0 0-20-15,92 15-40 16,-60-15-15-16,-2-7-6 16,-5-11-6-16,-3-6-10 0,-7-1-24 15,-7-3-5-15,-8-1-38 16,0-1 13-16,-18 4 25 15,-8 2 22-15,-2 10-7 16,-2 7-5-16,-1 7 9 16,0 9-19-16,-1 15 21 15,2 8 29-15,5 8 8 16,6 7 91-16,14 4-5 16,5 4-35-16,21-1-22 15,16-4-53-15,14-2-28 16,7-10-6-16,2-10-68 15,-1-13-55-15,9-15-187 0,-15-4-93 16,-12-14-857-16</inkml:trace>
  <inkml:trace contextRef="#ctx0" brushRef="#br0" timeOffset="61925.99">22445 5753 892 0,'0'0'221'0,"0"0"-109"16,0 0-1-16,0 0 40 15,0 0 16-15,30 103-25 16,-20-52-44-16,2 8-13 0,4 4 3 16,0 1-4-16,1-8-43 15,-2-9-35-15,0-11-5 16,-4-13 7-16,-2-10-8 15,-1-9 6-15,-2-4 16 16,2-11-20-16,5-15 14 16,-1-10-16-16,5-11-3 15,1-16 1-15,-2 2 2 16,-3-1 0-16,2 3-18 16,-4 16-22-16,1 7 18 15,-4 16 22-15,-1 18-31 16,-4 5 7-16,-2 27 10 15,1 14 14-15,-1 7 1 0,5 2 1 16,7-1-2 0,7-5 6-16,7-8-6 0,6-10 12 15,5-7-12-15,-1-12 10 16,2-10 7-16,-3-3-17 16,0-21 7-16,-4-6-7 15,-4-7-17-15,-4-5 17 16,-8-2-6-16,-7-1 6 15,-5 6-1-15,-2 8-27 16,-2 9 11-16,0 14 8 16,0 8-26-16,-6 16 19 15,0 18 2-15,1 9 14 16,5 7 1-16,0-1 0 16,11-3-2-16,13-4 1 0,5-9-20 15,6-9 20 1,4-9 1-16,-2-11 44 0,3-4 0 15,-3-10-31-15,-2-14 14 16,-5-10-28-16,-7-6 8 16,-9-6 28-16,-9-3-14 15,-5 1 9-15,-8 2-24 16,-16 7 1-16,-7 7-8 16,-3 8 0-16,-2 12-6 15,-2 12-1-15,4 0-26 16,3 6-18-16,4 13-23 15,9 9-71-15,7-3-150 16,8-4-433-16</inkml:trace>
  <inkml:trace contextRef="#ctx0" brushRef="#br0" timeOffset="62396.22">23964 5782 713 0,'0'0'998'0,"0"0"-829"15,0 0-63-15,0 0-90 16,0 0 19-16,0 0-1 16,0 0-15-16,-48-47-15 15,22 47-4-15,-2 0-7 16,1 10-1-16,2 2-2 0,4 2 9 15,4 1 1-15,8 3-6 16,9 1 5-16,0 3-26 16,20 0-42-16,14 5-4 15,9-1-62-15,6 3 7 16,1 0 38-16,-1 0 72 16,-5 3 18-16,-3 1 0 15,-7-1 94-15,-4 1-4 16,-10-1-4-16,-7-3 40 15,-10-3-20-15,-3-4-39 16,-11-2-16-16,-15-6-9 16,-9-1 33-16,-5-2-19 15,0-6-22-15,-2-5 18 16,2 0-21-16,3 0-12 16,1-10-4-16,6-2-15 0,3 0-23 15,0-2-63-15,7 5-115 16,3 3-389-16</inkml:trace>
  <inkml:trace contextRef="#ctx0" brushRef="#br0" timeOffset="76768.16">26020 5233 398 0,'0'0'186'0,"0"0"-66"16,0 0-61-16,0 0 32 15,0 0 43-15,0 0-27 16,0-1-47-16,0 1-26 0,0 0-33 16,0 9 28-16,0 7 17 15,0 3-5-15,-3 12 24 16,0 23-10-16,0 35 3 15,-1 46-13-15,-2 21 2 16,0 3 31-16,3-17-35 16,3-44-43-16,0-31 20 15,0-25-18-15,0-19-2 16,0-3 11-16,0-3-10 16,2-6-2-16,1-10-8 15,-3-12-118-15,0-11-73 16,0-7-442-16</inkml:trace>
  <inkml:trace contextRef="#ctx0" brushRef="#br0" timeOffset="77826.16">26168 5143 760 0,'0'0'142'0,"0"0"-90"16,80 0 52-16,-36-2-13 15,3-1 26-15,6 0-13 16,3-1-19-16,4-1-33 15,1 0 19-15,0-1-18 16,1 0-33-16,-6 1 9 0,-4-1-22 16,-7 0 2-16,-5 2 4 15,-8 1-12-15,-10 0-1 16,-2 2 0-16,-7-1 1 16,-4 1 0-16,-5 1-1 15,-2 0 0-15,-1 0 0 16,-1 0-4-16,2 0 2 15,-1 6-5-15,4 5 7 16,-1 5 3-16,5 5-3 16,0 4 1-16,2 8 6 15,3 6-6-15,2 9-1 16,1 16 0-16,2 16 0 0,3 16 0 16,3 4 1-16,0-10-1 15,1-6 16-15,-8-21-16 16,-2-9-6-16,-5-11 6 15,0-2 0-15,1 6 16 16,3 1-15-16,-1 2 0 16,-1-11 9-16,0-10-9 15,-4-7 9-15,-1-8 5 16,-2-4-3-16,-3-4 14 16,0-2-19-16,-2-2 1 15,-1 1 2-15,0-1-10 16,0 1 22-16,0 1-10 15,0-1-11-15,0 4 19 16,-3 0-19-16,-7-2 4 16,-1 2-3-16,-1-1 4 0,-4-2-5 15,-1 2-1-15,-5 0 0 16,-5-1 8-16,-2 0-7 16,-4 0-1-16,-5 0 0 15,-5-1 1-15,-5-1 2 16,-8-1-1-16,-20-2-2 15,-24 0 13-15,-30 0-13 16,-10 0 0-16,7 0-7 16,18 0 4-16,21 0 3 15,20 0 0-15,18 0 1 16,16 0 16-16,12 0 2 16,4 0 40-16,2 0-5 15,2 0-32-15,11 0 19 0,6 0-27 16,3 0-4-16,0 0-10 15,2 0-5-15,10 0 5 16,4 0-22-16,2 6-120 16,-3 0-193-16,-4-1-566 0</inkml:trace>
  <inkml:trace contextRef="#ctx0" brushRef="#br0" timeOffset="78435.99">26422 5574 795 0,'0'0'261'16,"0"0"-131"-16,0 0-33 16,0 0 30-16,0 0-7 15,0 0-60-15,0 0-27 16,-2-3-33-16,-2 21 6 15,-1 13 34-15,1 9 57 16,-3 10-26-16,3 10-37 16,0 3-12-16,1 1-1 15,1-3-20-15,1-8 6 0,1-9-7 16,0-10 0-16,0-10 3 16,0-6-3-16,0-7 1 15,0-5 2-15,0-5-3 16,0-1-14-16,0-1-37 15,0-15-83-15,0-24-118 16,0 1-238-16,0 0 129 0</inkml:trace>
  <inkml:trace contextRef="#ctx0" brushRef="#br0" timeOffset="79110.44">26480 5464 804 0,'0'0'269'16,"0"0"-79"-16,0 0-69 0,0 0 7 16,0 0-16-16,0 0-64 15,0 0-29-15,-20 20-6 16,2 7 30-16,-4 7-10 16,-1 3-9-16,-2-2-6 15,3-3-17-15,1-8 4 16,6-6-5-16,2-5 0 15,5-7 3-15,4-3-2 16,1-3 4-16,3 0 25 16,0 0-14-16,0-11-16 0,0-4-8 15,1-6 8 1,8 1-4-16,4-3 5 0,-2 0-1 16,4 2 0-16,-3 1 0 15,2 1 10-15,-1 2-10 16,-1 3 0-16,-1 0 9 15,-1 3-9-15,-3 3 0 16,-1 2-7-16,-3 3 11 16,0 1-10-16,-2 2 6 15,1 0-35-15,1 5 23 16,1 11-4-16,2 9 16 16,4 4 2-16,0 2 4 15,-3-2-6-15,1-5 1 16,-2-7-1-16,-2-4 4 15,-3-6-4-15,-1-2-10 0,0-5 4 16,0 0 6-16,-10 0 7 16,-2 0-1-16,-1 0 1 15,1 0 16-15,0-3-22 16,2-1-1-16,1-1 0 16,-1 0 5-16,3 2-5 15,1 1 0-15,-1 1 0 16,-1-1 1-16,1 2-1 15,-5 0 0-15,3 0 0 16,0 0-4-16,2 0 3 16,4 0 1-16,1 0 0 15,2 0-1-15,0 0-45 16,12 0-123-16,1 0-39 16,1 5-376-16</inkml:trace>
  <inkml:trace contextRef="#ctx0" brushRef="#br0" timeOffset="79522.55">26712 5534 937 0,'0'0'325'0,"0"0"-202"15,0 0-40-15,0 0-13 16,0 0-6-16,0 0-25 16,0 0-29-16,0 20 15 15,0 4 45-15,0 8-11 16,0 9-13-16,0 21-22 15,-3-1-4-15,-1 6 13 16,-1-1-25-16,1-12 0 16,1 2 4-16,0-6-12 15,2-10 0-15,1-7 0 16,0-8 0-16,0-8 0 16,0-8 0-16,0-4-1 0,0-5-36 15,-5 0-102-15,-3-8-162 16,-3-4-672-16</inkml:trace>
  <inkml:trace contextRef="#ctx0" brushRef="#br0" timeOffset="79979.99">26559 5970 766 0,'0'0'373'15,"0"0"-251"-15,0 0-70 16,0 0 7-16,0 0 37 15,0 0 39-15,0 0-85 16,70-12 14-16,-52 32 9 0,0 3-35 16,3 4 2-16,-2 1-14 15,-3-2-25-15,1-1 15 16,-5-5-14-16,-1-6-1 16,-3-4 3-16,-4-7-4 15,0-3-30-15,-3 0-33 16,1-9-56-16,-2-11-111 15,1-4-128-15,1-2 43 16,1-1 139-16,1 0-62 16,-1 4 78-16,-2 5 160 15,1 5 105-15,-1 7 167 16,-1 3 60-16,0 3-115 16,0 0-103-16,0 6-71 0,-10 13 46 15,-4 5-6 1,-2 5-12-16,-2 5 7 0,-3-1-15 15,3-3 0-15,1-1-13 16,4-6-34-16,6-6-5 16,4-7-11-16,3-4 1 15,0-2-2-15,5-1-114 16,5 1-183-16,-4-4-735 0</inkml:trace>
  <inkml:trace contextRef="#ctx0" brushRef="#br0" timeOffset="84591.32">28377 5141 586 0,'0'0'246'16,"0"0"-168"-16,0 0-48 15,0 0-20-15,0 0 78 16,0 0 11-16,0 0-60 15,0 2 7-15,1 1-2 16,2 0-5-16,0 1 16 16,0 3-35-16,1 6 13 15,-1 8 5-15,0 13 29 16,4 26 20-16,2 38-47 16,0 37-8-16,2 15 6 15,-1-5-38-15,-4-22 1 0,-2-41-1 16,-1-24 3-1,1-21-1-15,-1-12-1 0,0-4-1 16,2-4 6-16,-2-5-6 16,0-8-29-16,2-8-105 15,-1-16-155-15,2-3-603 0</inkml:trace>
  <inkml:trace contextRef="#ctx0" brushRef="#br0" timeOffset="85951.18">28520 5063 828 0,'0'0'122'0,"0"0"-88"16,0 0 5-16,0 0 129 15,0 0-40-15,0 0-59 16,87 1 39-16,-49 1-18 0,6 0-7 15,6 3-26-15,8 1-46 16,7 2 4-16,18 0-9 16,17 1 0-16,21-2 16 15,3-3-14-15,-5-1 13 16,-10-2 8-16,-6 1-29 16,-3-2 24-16,-5 0-20 15,-4 4 3-15,-15-1-4 16,-18 1-3-16,-11-1 1 15,-6 0 10-15,7 2-9 16,10 0-2-16,8 0 0 16,0-1-2-16,1 2-6 15,-2-2 9-15,0-1-1 16,-6 0 2-16,-1 1-2 16,-3-2 0-16,-4 3-1 0,0-4 1 15,-4 1-1-15,-3 1 1 16,-4-2 0-16,-4 1 4 15,-4-1 4-15,-6-1-9 16,-2 0 1-16,-5 0-10 16,-3 0 1-16,-2 0-61 15,-5 0-12-15,-1 0 12 16,-4 0 35-16,1 0 25 16,-2 0 10-16,0-1 0 15,-2-1 7-15,2 1-7 16,-3-1 12-16,2 2 23 15,-2 0-15-15,0 0 4 16,0 0-7-16,0 0-16 0,0 0 15 16,0 0-15-16,0 0 0 15,0 0-1-15,0 0-6 16,1 0-1-16,-1 0-2 16,2 6 6-16,-1 5-6 15,-1 5 18-15,2 5-6 16,-2 11 1-16,1 7 2 15,1 11-6-15,1 16 0 16,5 21 0-16,5 17 0 16,3 2 7-16,2-9-7 0,1-20 0 15,-4-26-37 1,0-10 37-16,0-5-10 0,4 1 10 16,4 2 1-16,-2-1 0 15,-2-6-1-15,-5-10 0 16,-3-6 0-16,-3-7-1 15,-2-1 1-15,-3-5 0 16,-2 2 3-16,1-2-3 16,0-1-1-16,-2 2 1 15,0-1-12-15,0 0 12 16,0 2 0-16,0-3 1 16,-10 2 6-16,0 1-7 15,-5 1-1-15,-3-2-9 16,-3 3-9-16,-4 0 18 15,-5-2 1-15,-4 2-7 0,-7-1 7 16,-6 0-21-16,-8-2 21 16,-20-3-3-16,-27 2-6 15,-30-3 9-15,-10 0 1 16,-1-4 5-16,11-5 1 16,13 0 34-16,1-2-18 15,-6-2-7-15,-8-2-15 16,-6 3 12-16,-6 2-13 15,1 3-20-15,5 5 12 16,6 2-1-16,8 0 8 16,6 0 1-16,15 2 0 15,20 4 3-15,25-4-3 16,17 0 19-16,13-2 24 16,1 0-18-16,6 0-3 15,2 0 9-15,11 0 13 0,5 0 22 16,3 0-49-16,0-3-15 15,0-1-2-15,0-1-50 16,6 0-38-16,21-5-62 16,-3 3-64-16,5-3-443 0</inkml:trace>
  <inkml:trace contextRef="#ctx0" brushRef="#br0" timeOffset="86483.88">29449 5166 829 0,'0'0'331'16,"0"0"-244"-16,0 0-55 16,0 0-31-16,0 0 40 15,0 0 27-15,0 0-42 16,-1 44 52-16,4-12 24 16,3 25-23-16,4 27 42 15,5 32-55-15,3 8-18 16,2-6-4-16,-1-18-37 15,-3-31 7-15,-5-18-14 16,-2-14 0-16,-3-7 7 0,1 1-6 16,-1 0 4-1,0-5-5-15,-1-9-8 0,6-12-7 16,0-5-238-16,1 0-478 0</inkml:trace>
  <inkml:trace contextRef="#ctx0" brushRef="#br0" timeOffset="86918.47">30148 5204 523 0,'0'0'221'0,"0"0"-167"15,0 0-40-15,0 0 61 16,0 0 51-16,0 0-48 15,0 0 7-15,26 43 5 16,-12-23-39-16,2 10 18 16,2 22-11-16,0 28-11 0,-2 33 77 15,-5 11-31-15,-4-1-26 16,-2-26-20-16,2-32-33 16,-1-18-8-16,2-11-5 15,-1 2-1-15,3-1 14 16,-2-4-14-16,-8-12-13 15,0-10-268-15,0-9-1093 0</inkml:trace>
  <inkml:trace contextRef="#ctx0" brushRef="#br0" timeOffset="87566.66">28723 5467 861 0,'0'0'292'0,"0"0"-203"0,0 0-64 16,0 0 1-16,0 0 96 15,8 111-3-15,-3-63-7 16,1 6 9-16,2 4-61 16,1-4-7-16,1-4-31 15,-2-9-8-15,-1-9-5 16,-2-10-3-16,-2-6-6 15,1-8 0-15,-3-6-28 16,-1-2-57-16,2-10-90 16,-2-7-220-16</inkml:trace>
  <inkml:trace contextRef="#ctx0" brushRef="#br0" timeOffset="88000.16">28802 5403 1030 0,'0'0'246'15,"0"0"-171"-15,0 0-53 16,0 0-21-16,0 0 15 16,0 0-16-16,0 0 21 15,-93 81 18-15,76-49-29 16,3-3 10-16,-1-4-4 15,6-7-6-15,5-6 4 16,1-3-13-16,3-6-1 0,0-3 9 16,0 0 10-16,3-2 23 15,9-12 26-15,6-6-39 16,0-2-1-16,1-4-28 16,0 1-6-16,-2 0-4 15,-1 3 10-15,-4 4 14 16,-1 4-5-16,-4 2-2 15,-4 7 19-15,-2 4-8 16,-1 1-15-16,0 0-3 16,0 5-9-16,-4 12 9 15,-8 5 1-15,2 4 6 16,1 4-3-16,0 1-4 16,3 10-32-16,4-9-179 0,2-6-495 15</inkml:trace>
  <inkml:trace contextRef="#ctx0" brushRef="#br0" timeOffset="88315.57">29002 5382 97 0,'0'0'1183'0,"0"0"-1033"15,0 0-134-15,0 0-14 0,0 0 9 16,0 0-9-16,0 0 11 16,21 47 41-16,-12-6-3 15,1 6 11-15,-1 1-21 16,2-1 1-16,0-5-4 16,0-3-17-16,-2 0 3 15,0-1-23-15,-3 0-1 16,-2 3 7-16,-1 1-6 15,-3-2-2-15,0-5-83 16,0-6-136-16,0-13-349 16,0-7-215-16</inkml:trace>
  <inkml:trace contextRef="#ctx0" brushRef="#br0" timeOffset="88551.3">28979 5805 388 0,'0'0'884'0,"0"0"-778"15,0 0-85-15,0 0-3 16,0 0 49-16,0 0 26 16,41 83-12-16,-20-61-43 15,0-4-15-15,0-4-11 16,-1-5-12-16,0-4-32 15,5-5-131-15,-4-5-124 16,-4-7-336-16</inkml:trace>
  <inkml:trace contextRef="#ctx0" brushRef="#br0" timeOffset="88683.74">29249 5818 857 0,'0'0'501'0,"0"0"-430"15,0 0-11-15,0 0 10 16,-37 82 10-16,28-53-42 15,2 1-25-15,7 3-13 16,0-8-22-16,0-6-311 0</inkml:trace>
  <inkml:trace contextRef="#ctx0" brushRef="#br0" timeOffset="89090.25">29752 5564 388 0,'0'0'829'0,"0"0"-710"0,0 0-83 15,0 0 22-15,0 0 41 16,0 0-36-16,0 0-46 16,-15 27 55-16,11 8 9 15,1 10 0-15,3 5-24 16,0 4-15-16,2-1-1 15,8-7-39-15,0-6 7 16,-2-10-9-16,-1-11-8 16,-3-7-30-16,-4-12-84 15,0 0-159-15,0-5-362 0</inkml:trace>
  <inkml:trace contextRef="#ctx0" brushRef="#br0" timeOffset="89503.52">29740 5474 912 0,'0'0'149'16,"0"0"-119"-16,0 0 27 15,-53 90 69-15,33-58-38 16,5 1-17-16,-1-2-30 15,4-6-15-15,3-6-15 16,3-7-10-16,5-7 8 16,1-5 35-16,0 0 86 15,5-8 13-15,10-9-107 0,5-5-14 16,1-6-13-16,1-1-7 16,0-3 8-16,-3 1-4 15,-2 0 5-15,-1 2 20 16,-2 2-9-16,-3 5-7 15,-3 6-14-15,-3 7 5 16,-4 8-12-16,-1 1-4 16,0 6 10-16,0 15 0 15,0 9 2-15,0 7 7 16,2 1-9-16,4 2-9 16,6 9-72-16,1-11-281 15,-2-9-1073-15</inkml:trace>
  <inkml:trace contextRef="#ctx0" brushRef="#br0" timeOffset="89735.1">30009 5482 1420 0,'0'0'288'0,"0"0"-230"16,0 0-58-16,0 0-27 15,0 0 27-15,0 0 35 16,-3 89-25-16,3-40-1 16,0 5-5-16,6 1-3 0,0 1-2 15,-2-2-64 1,-2 10-126-16,-1-13-131 0,-1-13-499 0</inkml:trace>
  <inkml:trace contextRef="#ctx0" brushRef="#br0" timeOffset="89933.1">29953 5860 1033 0,'0'0'352'16,"0"0"-285"-16,0 0-39 15,0 0-27-15,0 0 17 16,53 85-11-16,-28-62-7 15,2-1 0-15,4-8-183 0,-7-6-361 16,-6-8-193-16</inkml:trace>
  <inkml:trace contextRef="#ctx0" brushRef="#br0" timeOffset="90073.03">30171 5825 1094 0,'0'0'300'16,"0"0"-197"-16,0 0 3 15,-52 92-42-15,37-46 12 16,3 0-36-16,11 12-40 16,1-12-37-16,0-11-277 0</inkml:trace>
  <inkml:trace contextRef="#ctx0" brushRef="#br0" timeOffset="90456.86">30510 5589 948 0,'0'0'301'15,"0"0"-234"-15,0 0-41 16,0 0 17-16,0 0 65 16,0 102 13-16,0-39 16 15,0-1-25-15,6 5-34 16,3-1-53-16,-2-14-6 15,2 0-19-15,-1-12 1 16,0-9-2-16,-3-12-40 16,-2-14-106-16,-1-5-121 15,-2 0-424-15</inkml:trace>
  <inkml:trace contextRef="#ctx0" brushRef="#br0" timeOffset="90876.12">30515 5559 804 0,'0'0'379'16,"0"0"-283"-16,0 0-60 16,0 0-27-16,0 0 1 15,0 0 43-15,-85 78-19 16,65-49 43-16,1 0-16 15,4 0-39-15,1-4 24 16,5-4 7-16,5-7-5 0,2-4-24 16,2-5-23-16,0-5-2 15,2 0 13-15,10-10 10 16,6-7 19-16,0-5-28 16,1-4 6-16,0-3-19 15,-2 0 1-15,1-1 4 16,-5 1-4-16,0 6-1 15,-4 6 13-15,-4 4-12 16,-2 9 4-16,-1 2-5 16,-2 2-37-16,0 2 36 15,0 13-14-15,3 9 15 16,4 7 6-16,2 2-6 16,11 13 0-16,-3-7-223 0,1-7-547 15</inkml:trace>
  <inkml:trace contextRef="#ctx0" brushRef="#br0" timeOffset="91187.22">30853 5478 808 0,'0'0'211'0,"0"0"-165"15,0 0 6-15,0 0 54 16,0 108 5-16,0-54-24 16,3 5 22-16,6 2 18 15,0 1-62-15,0-4-19 16,1-7-24-16,-4-7-22 15,-1-8 0-15,-5-6-101 16,-2-9-125-16,-7-10-474 0</inkml:trace>
  <inkml:trace contextRef="#ctx0" brushRef="#br0" timeOffset="91387.79">30777 5872 986 0,'0'0'314'0,"0"0"-241"16,0 0-46-16,0 0 4 15,0 0 27-15,61 94 4 16,-34-65-16-16,1-7-32 16,-3-3-14-16,0-9-6 15,-6-3-146-15,-5-7-386 0</inkml:trace>
  <inkml:trace contextRef="#ctx0" brushRef="#br0" timeOffset="91553.39">31060 5883 1287 0,'0'0'254'0,"0"0"-116"15,0 0 1-15,-51 78-59 16,37-49 13-16,-1 3-61 15,-6 18-32-15,5-11-77 16,-1-4-540-16</inkml:trace>
  <inkml:trace contextRef="#ctx0" brushRef="#br0" timeOffset="107840.96">9735 7570 684 0,'0'0'545'0,"0"0"-445"16,0 0-73-16,0 0-21 16,0 0 41-16,0 0 43 15,8 0 55-15,2 2-14 16,5 1-46-16,3-1-25 15,4 3-17-15,5 0-20 16,3 0 11-16,3-1-17 16,6-1 16-16,5 0 0 0,6-2 12 15,2-1 0 1,0 0-24-16,-4 0-14 0,-4-4 6 16,-6 0-13-16,-5-2 0 15,-5-1 6-15,-4 1-5 16,-5 0-2-16,-7 1 0 15,-1 2-9-15,-4 0-5 16,-4 2-37-16,0-1-24 16,-2 2-47-16,2-8-114 15,-1 0-40-15,1 1-395 0</inkml:trace>
  <inkml:trace contextRef="#ctx0" brushRef="#br0" timeOffset="108598.82">10480 7308 1071 0,'0'0'236'16,"0"0"-159"-16,0 0-65 16,0 0 11-16,0 0 58 15,17 102 27-15,-11-60-5 16,0 7-40-16,0 6-21 15,0-1-4-15,-1-2-29 16,-2-6-1-16,0-5-8 16,-2-9 0-16,2-6 4 15,-1-9-3-15,-1-8-1 0,-1-3 4 16,0-6 5 0,2 0-9-16,-2-3 35 0,0-12 0 15,0-7-5-15,0-6-29 16,0-8 6-16,-3-3 2 15,-3-3-8-15,-2-1-1 16,1-3 0-16,1 3-5 16,1-1-2-16,2 5 7 15,2 3-19-15,-1 4 7 16,2 8-13-16,0 8 25 16,0 4 0-16,0 6 0 15,0 4 7-15,0-1-6 16,0 3 1-16,0 0 1 0,0 0-3 15,0 0-1 1,0 5-10-16,6 7 11 0,5 2 1 16,8 4-1-16,3 2 0 15,4 1 2-15,2 1 0 16,3 0-3-16,2 0 1 16,2-2 0-16,-1-1 4 15,0-2-4-15,2-4 0 16,-3 2 0-16,-3-3-1 15,-5 1 1-15,-6 0 0 16,-5-3 0-16,-8 2-1 16,-6 1 2-16,0 1-1 15,-9 3 3-15,-13 2-2 16,-8 1-1-16,-6 2 0 16,-1 0-3-16,-5-5 2 0,-1 2 1 15,1-5 0-15,4-2 12 16,3-2 0-16,11-3 24 15,1-1-7-15,7-2-4 16,6-4 6-16,5 3-21 16,5-3-10-16,0 0-8 15,5 4-140-15,7 1-172 16,1 2-468-16</inkml:trace>
  <inkml:trace contextRef="#ctx0" brushRef="#br0" timeOffset="118376.44">11758 7512 178 0,'0'0'808'16,"0"0"-652"-16,0 0-56 16,0 0-19-16,0 0 21 15,0 0 49-15,-24-28-38 16,12 22-21-16,1-2-11 0,-3 2-42 15,-1 3 1 1,-5-1-31-16,-2 3-2 0,-2 1-6 16,-1 0 0-16,-2 8-1 15,3 2 0-15,2 5-6 16,5 0 0-16,1 0 6 16,7-3 0-16,3 0 0 15,4-2-11-15,2 0 0 16,0 0-20-16,15 2-23 15,8-2 0-15,5-1-22 16,8 1 25-16,4 0 26 16,3 1 3-16,2 2 22 15,0 4-1-15,-3 3 1 0,-1 2 0 16,-5 3 1-16,-8 0 7 16,-11-1-4-16,-12 2 5 15,-5-4-9-15,-13-1 0 16,-16 1 0-16,-10-5 7 15,-7-3-7-15,-2-3 6 16,0-8 9-16,6-3-14 16,4 0 33-16,6-1-2 15,8-9-19-15,3-1 9 16,8 1-22-16,7 0 0 16,6-4-82-16,5 2-141 15,9-1-427-15</inkml:trace>
  <inkml:trace contextRef="#ctx0" brushRef="#br0" timeOffset="118776.89">12022 7520 1129 0,'0'0'190'16,"0"0"-137"-16,0 0-47 15,0 0 6-15,0 0 4 16,-29 76-16-16,22-38 41 16,2 2-9-16,5 6-12 15,0-1 8-15,9 0-14 16,12-5 4-16,6-5 5 0,4-6-16 16,4-10 5-16,-1-7-12 15,0-12 1-15,-2 0 21 16,-7-10 43-16,-4-14 14 15,-8-8-7-15,-5-7-31 16,-7-4-9-16,-1 0-20 16,-6 0-11-16,-9 6 18 15,-7 3-9-15,4 10 6 16,-1 7 15-16,1 5-15 16,6 7-13-16,0 5-3 15,9 0-18-15,3 17-92 16,2 4-212-16,11-1-452 0</inkml:trace>
  <inkml:trace contextRef="#ctx0" brushRef="#br0" timeOffset="119239.95">12676 7593 111 0,'0'0'934'16,"0"0"-788"-16,0 0-26 15,0 0-17-15,0 0 21 16,-92-8-15-16,68 9-29 16,-1 9-39-16,3 4-28 0,-1 3 3 15,5 2-16-15,2 0 9 16,5-1-9-16,7-2-2 15,4-4 2-15,3 1-19 16,19-2 19-16,8-2 11 16,7 2-10-16,4 0-1 15,2 2 0-15,-3 1 1 16,-4 0 0-16,-5 0 1 16,-7 1 4-16,-9-2 24 15,-5-2-5-15,-7-1 26 16,-3-1-11-16,-4 2 11 15,-15 1 9-15,-10-3-41 16,-5-1-5-16,-2-4 0 16,-3-4-12-16,1 0-3 15,5 0 1-15,6-3-18 0,12-3-30 16,9-3-106-16,6 3-167 16,0 1-400-16</inkml:trace>
  <inkml:trace contextRef="#ctx0" brushRef="#br0" timeOffset="127176.37">13643 7570 400 0,'0'0'195'16,"0"0"-116"-16,0 0 65 15,0 0 24-15,0 0-26 16,0 0-32-16,0 0-21 16,-79-17-19-16,66 17 24 0,1 0-15 15,-6 6 5 1,3 7-38-16,-6 5-13 0,1 7 15 15,0 5-17-15,2 6 7 16,7 1 21-16,7 5-30 16,4 0-6-16,1 2-14 15,20-4-8-15,6-3 3 16,7-7-1-16,5-9-3 16,0-12 4-16,1-9 2 15,0-1-4-15,-4-21-2 16,-3-7 0-16,-6-10 6 15,-6-3-6-15,-9-4 9 16,-9 0 1-16,-3 3-10 16,-9 2 8-16,-15 3-8 15,-6 6 2-15,-6 7 20 0,-4 6-5 16,-5 9 1-16,3 8-10 16,1 2-7-16,4 5-2 15,5 12 1-15,8 2-12 16,9 2-29-16,9 1-97 15,6 7-183-15,15-8-251 16,6-5-227-16</inkml:trace>
  <inkml:trace contextRef="#ctx0" brushRef="#br0" timeOffset="127532.2">13943 7570 1192 0,'0'0'241'0,"0"0"-176"16,0 0-65-16,0 0-1 0,0 0 1 16,0 0 19-16,48 75 80 15,-36-27-24-15,2 1-13 16,0-1-37-16,5-8-24 16,-4-12 15-16,0-8-14 15,-6-11 2-15,-4-9 17 16,-5 0-21-16,0-10 92 15,0-17-68-15,-6-6-23 16,-7-3 11-16,-3-4-11 16,3 2 11-16,-2 1 3 15,7 6-15-15,2 4 21 16,6 6-20-16,0 7-1 16,8 6 5-16,11 3-3 0,8 3-4 15,6 2-23-15,22 0-146 16,-7 0-131-16,-6-2-517 0</inkml:trace>
  <inkml:trace contextRef="#ctx0" brushRef="#br0" timeOffset="128032.69">14328 7088 892 0,'0'0'149'0,"0"0"-117"0,0 0-12 16,10 75-1-16,5-18 114 15,3 25 3-15,1 16 14 16,1 10-37-16,-5-20-43 16,-2-20-25-16,-4-28-20 15,0-7-13-15,3-2-9 16,-2 0-3-16,-1-3 0 15,0-14 7-15,-3-9-7 16,0-5 16-16,2-13 69 16,3-13-47-16,5-13-19 15,3-8-19-15,2-3-8 16,4 3 8-16,2 5-16 16,0 13 10-16,1 15 6 0,0 14-15 15,-1 9 15-15,0 22 0 16,-6 8 7-16,-2 5 46 15,-8 1-5-15,-8-3 20 16,-3-5-8-16,-11-4-33 16,-12-6-4-16,-9-8-22 15,-5-7 0-15,1-8 15 16,-3-4-15-16,2-9-2 16,6-10-28-16,10-5-50 15,8-2-66-15,11 4-152 16,10-4 25-16,14 6-229 15,3 5-94-15</inkml:trace>
  <inkml:trace contextRef="#ctx0" brushRef="#br0" timeOffset="128192.2">14877 7638 988 0,'0'0'190'16,"0"0"-41"-16,0 0-33 15,0 0-35-15,67 77 4 16,-46-48-21-16,-1-1-44 15,-3-3-4-15,-2-6-16 16,-3-15-137-16,-6-4-192 16,-3 0-474-16</inkml:trace>
  <inkml:trace contextRef="#ctx0" brushRef="#br0" timeOffset="128357.87">14753 7132 1500 0,'0'0'192'16,"0"0"-135"-16,0 0-57 15,0 0-92-15,0 0-47 16,0 0-131-16,0 0-327 0</inkml:trace>
  <inkml:trace contextRef="#ctx0" brushRef="#br0" timeOffset="128620.15">15059 6818 1228 0,'0'0'174'0,"0"0"-110"16,0 0-48-16,0 0-1 15,0 0 47-15,94 106 68 16,-60-13 23-16,4 30-39 15,1 7-32-15,-4-10-35 16,-10-29-26-16,-10-33-11 16,-3-15-4-16,-5-7 1 15,-1 3-14-15,0 4 6 16,-2-2-54-16,-4-7-85 16,-8-13-230-16,-6-10-506 0</inkml:trace>
  <inkml:trace contextRef="#ctx0" brushRef="#br0" timeOffset="129910.81">15154 7660 1124 0,'0'0'345'0,"0"0"-246"15,0 0-71-15,0 0-27 16,0 0 15-16,118 26-9 16,-74-26 7-16,1 0 5 15,3-12-17-15,-3-5-2 16,-3 0 0-16,-4-5 0 15,-6 0-1-15,-9 5 1 16,-7 3-11-16,-7 9-36 16,-6 5-29-16,-3 7-8 15,0 19 62-15,-2 9 22 0,-2 6 3 16,4 0 16 0,0-2 83-16,19-9-32 0,11-5-22 15,6-9 9-15,4-9-15 16,6-7 5-16,-3-6-3 15,0-16-37-15,-7-5 6 16,-7-7 0-16,-11-2-5 16,-8-1 58-16,-10-1-25 15,-3 3-21-15,-21 5-6 16,-9 4-12-16,-8 11-4 16,-4 11 2-16,-3 4-9 15,5 10 1-15,2 16 9 0,7 7-1 16,10 4 3-16,11 2 3 15,12-2-7-15,1-4 1 16,19-7 0-16,11-6 2 16,6-10-1-16,2-8 6 15,2-2-7-15,-2-13 0 16,-4-12 0-16,-4-2 0 16,-8-2 0-16,-5 1 4 15,-4 5-2-15,-7 3 7 16,-3 13-8-16,-1 7-1 15,-2 10-15-15,0 19 14 16,3 12 1-16,10 3 1 16,8 0 13-16,12-3-3 15,13-11 23-15,7-10-34 16,4-14 12-16,0-6-12 0,-2-15 1 16,-4-17 12-16,-9-14-13 15,-8-6 0-15,-9-18 9 16,-13-16-7-16,-12-18-2 15,-5 0 0-15,-15 19 2 16,-1 26 0-16,9 28-1 16,0 13-1-16,3 3 1 15,0 9-1-15,1 6 0 16,1 3-20-16,1 24 11 16,5 15 7-16,1 11 2 15,0 5 0-15,7 6 13 16,11 0-12-16,6-3 8 15,2-7-7-15,4-8 6 0,3-10 14 16,0-13-11 0,0-10 11-16,1-10 16 0,-1-3-18 15,2-16 5-15,-4-11-15 16,-1-10-10-16,-3-8 11 16,-8-5-10-16,-7-4-1 15,-9-2 0-15,-3 1-22 16,-1 6 1-16,-13 9 7 15,-1 15 5-15,-1 17-2 16,-4 8-2-16,1 22 9 16,1 19-4-16,3 9 7 15,8 9 1-15,7 2 1 0,4-3 9 16,20-4 35-16,6-6-31 16,4-8 11-16,4-10-7 15,2-6-12-15,-2-7 9 16,-2-8-14-1,0-6 5-15,-4-3 11 0,-4-6-16 16,-3-14-1-16,-1-7 0 16,-4-3 10-16,-3-8-9 15,2 0-1-15,-2-1 0 16,2 5-7-16,0 9-3 16,1 8 1-16,0 11 1 15,-4 6-17-15,3 8 24 16,1 11 1-16,-2 6 0 0,3 4 8 15,-2-1-7-15,2 0-1 16,-3-1 0-16,-6-6 2 16,-8 2-10-16,-4-4 16 15,-10 0 5-15,-19-4 9 16,-8 1-20-16,-4-5-2 16,-3-2 0-16,5-4 1 15,5 0-2-15,5-3-1 16,7 3-70-16,6-1-75 15,9-3-387-15</inkml:trace>
  <inkml:trace contextRef="#ctx0" brushRef="#br0" timeOffset="132359.32">18092 7579 393 0,'0'0'84'0,"0"0"-68"15,0 0-8-15,0 0-7 16,0 0-1-16,0 0 8 16,0 0 14-16,-6 8 13 15,6-6-2-15,0-1-32 16,3 1 9-16,0-1-10 16,1 1-7-16,-3-1 6 15,2-1-48-15,-1 3 10 16,1-3 29-16,-2 0 4 0,3 0 6 15,-2 0 1-15,-1 0 9 16,1 0 61-16,-1 0-1 16,1 0 39-16,-1 0 44 15,1-3-26-15,1 0-23 16,-2-1-55-16,2 1-13 16,-1-1 30-16,1 1-16 15,-2-1 13-15,-1 1 1 16,0-2-18-16,0 3 15 15,0-3-27-15,-3 3-20 16,-6 0 4-16,-4 2-18 16,-5 0 0-16,-4 0 0 15,-5 0 1-15,-3 7-1 0,0 6 0 16,0 6 0-16,2 1 1 16,7 8 1-16,6 3-2 15,9 3 2-15,6 3 4 16,8 0 52-16,16-5-16 15,7-6-11-15,2-10 14 16,1-12-33-16,-1-4 51 16,-3-17 2-16,-3-16-33 15,-5-11 0-15,-6-7-31 16,-7-4 8-16,-7-6-2 16,-2 1-7-16,-2-1-1 15,-11 0-16-15,-2 4-17 16,-3 8 34-16,3 9-8 15,2 15 8-15,4 17 0 16,3 8-1-16,1 25-8 0,2 17 3 16,3 13 6-16,0 9 1 15,14 2-1-15,14 0 6 16,11-7 5-16,8-5-4 16,7-10-6-16,3-12-1 15,-2-11 0-15,-1-9-1 16,-7-11 2-16,-6-1 0 15,-10-15 6-15,-4-11-7 16,-9-6 0-16,-8-5-16 16,-7-4-20-16,-3-2 0 15,-6-2-38-15,-12 6-47 16,0 8-32-16,1 14 57 0,4 17 61 16,6 11 18-16,6 26 17 15,1 15 13-15,10 6 58 16,13 2-2-16,11-4-4 15,4-11-31-15,7-10 12 16,5-15-28-16,-4-11-5 16,0-9 3-16,-6-9-10 15,-5-21 1-15,-8-6-7 16,-8-7-26-16,-7-7-5 16,-3 0 21-16,-8 4-3 15,-1 6-13-15,0 11-82 16,0 16 76-16,0 13 17 15,0 16-10-15,0 21 25 0,0 15 1 16,3 2 28 0,12 1 19-16,9-7-24 0,6-8 1 15,4-12-6-15,4-12-4 16,2-13 53-16,-3-3-9 16,-4-20-1-16,-3-13-18 15,-7-9-40-15,-9-7 8 16,-9-6-8-16,-5-3 9 15,-10 1-4-15,-16 6-5 16,-7 9 1-16,-6 10 4 16,-3 15-4-16,-3 14-2 15,-2 3 0-15,0 23-15 16,0 11 10-16,5 7 7 0,8 3-1 16,10 4 3-16,13-5-3 15,11-4-1-15,3-5-27 16,26-10-58-16,6-9 32 15,7-11-32-15,6-4-10 16,-2-5 43-16,0-13-5 16,-4-3 45-16,-6 0 13 15,-6 2 3-15,-6 6 125 16,-5 9 38-16,-4 4-65 16,-2 17-28-16,-2 17 5 15,2 25 34-15,1 27-39 16,-2-4-44-16,0-6 2 0,-2-12-19 15,-1-15 6 1,4-1 4-16,1 3-21 0,1-12-2 16,0-12-5-16,0-11-32 15,-2-13-49-15,6-13-70 16,-2-14-195-16,-4-6-426 0</inkml:trace>
  <inkml:trace contextRef="#ctx0" brushRef="#br0" timeOffset="132726.18">19469 7560 778 0,'0'0'199'0,"0"0"-43"16,0 0-4-16,0 0-17 0,12 80 27 15,3-59-20-15,9-5-34 16,4-7-45-16,2-6-17 15,1-3-15-15,-2-6-30 16,-4-12 15-16,-8-9-16 16,-6-4-30-16,-8-3-31 15,-3 0-47-15,-4-1-9 16,-15 5 37-16,-4 9 45 16,1 12 35-16,-4 9 28 15,0 14-28-15,-1 23 14 16,1 8 0-16,6 11 51 15,11 2 62-15,9 3-39 16,0-10-31-16,22-6-33 0,8-10-24 16,6-11 0-16,3-12-50 15,11-12-131-15,-11-14-161 16,-6-7-512-16</inkml:trace>
  <inkml:trace contextRef="#ctx0" brushRef="#br0" timeOffset="133867.15">19924 7510 889 0,'0'0'165'15,"0"0"37"-15,12 97-113 16,-4-50 53-16,2 3 30 16,3-2-16-16,1-8-16 15,1-5-79-15,-3-12-61 16,-3-6 13-16,-1-10-13 0,-3-7 0 15,0-4 17-15,1-17-17 16,1-11-8-16,2-6-2 16,-2-9-37-16,1-3-60 15,-1-1-52-15,2 6-36 16,0 8 105-16,0 15 55 16,1 14 34-16,-4 8 0 15,-1 17 1-15,-3 14 18 16,-2 12 43-16,3 1 37 15,3 4 10-15,8-6-29 16,7-7-24-16,6-7 8 16,9-11-41-16,1-10-6 0,2-7-7 15,0-7-7-15,1-17-4 16,-7-8-4-16,-5-7-39 16,-7-4 13-16,-6-5-9 15,-9 0 34-15,-6 1 1 16,0 8-32-16,-3 8 4 15,-6 11 30-15,-3 16 4 16,3 4 0-16,-1 21-3 16,-2 16 3-16,6 9 1 15,4 5 47-15,2 2 31 16,12-3-22-16,15-5-2 16,9-7-7-16,6-12-38 15,3-9 18-15,5-10-21 0,-1-7-7 16,-4-9 1-1,-2-18-1-15,-6-9-26 0,-4-7 16 16,-6-8-12-16,-7-2 20 16,-7-3-18-16,-5 3-59 15,-7 8-24-15,-1 10 20 16,0 13 74-16,0 15 8 16,-4 7 1-16,-4 19-1 15,-2 15-8-15,2 10 9 16,5 6 41-16,3 4-14 15,5-1-2-15,16-7 12 16,4-5-27-16,3-10 32 16,-1-10 62-16,-4-10-70 0,-6-11-7 15,-6 0-19-15,-8-17-2 16,-3-15-6-16,-6-6-42 16,-15-4 30-16,-2-4-7 15,1 3-30-15,4 3 14 16,8 6-19-16,8 8 18 15,2 4-37-15,9 7 1 16,15 2 26-16,8 5-1 16,5 2 21-16,4 5 25 15,0 1-51-15,-2 0 14 16,-5 8 7-16,-6 7 27 16,-5 7 4-16,-7 4 30 0,-7 8 27 15,-3 4 49 1,-3 5-40-16,0-1-8 0,6 1-26 15,4-3-6-15,7-9 37 16,8-4-1 0,5-9-18-16,6-9 1 0,3-9-33 15,1-1 20-15,-3-19-10 16,-3-10 6-16,-5-4 12 16,-7-8-18-16,-7-3 1 15,-12-1 9-15,-6 0-31 16,-8 1 14-16,-16 7-12 15,-8 9 4-15,-6 10-13 16,-6 14 6-16,-3 5-14 16,0 8 2-16,3 14-15 15,7 6 27-15,13 4-6 0,9 0-32 16,15 11-84-16,20-10-169 16,6-6-429-16</inkml:trace>
  <inkml:trace contextRef="#ctx0" brushRef="#br0" timeOffset="134648.42">22152 7410 1722 0,'0'0'248'0,"0"0"-161"15,0 0-87-15,0 0-55 16,0 0 33-16,-95-24 22 0,58 55 15 15,3 13 4 1,5 6 2-16,11 9 6 0,14 0-26 16,4 0-1-16,15-9 2 15,18-9 20-15,10-10 25 16,5-11-35-16,4-11-11 16,-2-9 21-16,-3-6-22 15,-5-17 19-15,-5-12 5 16,-8-8-16-16,-4-8 15 15,-6-19-23-15,-10-20-1 16,-9-28 1-16,-8-11-18 16,-14 21 5-16,2 30-49 15,9 40-3-15,6 19 64 16,1 9-10-16,-2 10 11 16,-2 3-25-16,-2 40-1 0,-1 27 26 15,8 26 9-15,3 9 13 16,5-16 28-16,13-24-26 15,-2-25 10-15,5-5-25 16,6 1-2-16,4 1-5 16,6-6-2-16,2-9 0 15,-1-12-2-15,0-10 2 16,-3-3-1-16,-3-18-35 16,-3-9-6-16,-7-4 42 15,-5 1-7-15,-8 1 7 16,-4 10 0-16,-5 11-25 15,0 11-15-15,0 8-26 0,0 25 59 16,0 8 7 0,0 9 31-16,15 1 3 0,12-2 2 15,8-8-5-15,4-7 7 16,5-11 8-16,0-10-45 16,3-13 39-16,-3-2-3 15,-2-23 3-15,-6-8 6 16,-7-9-31-16,-13-9 26 15,-10-5-10-15,-6-3-17 16,-19 3 12-16,-14 4-25 16,-10 12 0-16,-2 11-1 15,-4 14-7-15,1 15-26 16,3 3-7-16,6 19-12 0,13 9 15 16,12 3-41-1,14 5-44-15,36 9-119 0,12-9-143 16,5-9-300-16</inkml:trace>
  <inkml:trace contextRef="#ctx0" brushRef="#br0" timeOffset="134986.67">23453 7504 1309 0,'0'0'526'15,"0"0"-318"-15,0 0-111 16,0-84-51-16,-6 64 4 15,-6 3-31-15,-5 8 5 16,-5 9-23-16,-1 0-1 16,-4 3 0-16,3 13-10 0,6 1 10 15,5 1-2-15,8-1-16 16,5-1 11-16,11 4-34 16,17 2 8-16,12 3 33 15,4 5-10-15,2 4 10 16,-6-1 6-16,-4 2-5 15,-11-4 33-15,-7 0-27 16,-14-1 18-16,-4-4-16 16,-14-1 1-16,-16-1-8 15,-9-2-2-15,-10-3-47 16,-26 0-39-16,11-1-170 16,4-8-264-16</inkml:trace>
  <inkml:trace contextRef="#ctx0" brushRef="#br0" timeOffset="135477.15">21662 7728 960 0,'0'0'278'16,"0"0"-13"-16,0 0-90 0,22 79-37 15,-2-55-13-15,5-2-49 16,3-1 13-16,4-6-53 16,-4-4-20-16,-3-4-16 15,-8-7-60-15,-7 0-233 16,-10-2-908-16</inkml:trace>
  <inkml:trace contextRef="#ctx0" brushRef="#br0" timeOffset="136788.31">11893 8586 829 0,'0'0'253'15,"0"0"-166"-15,0 0-54 16,0 0-7-16,0 0-4 16,0 0 35-16,0 0 15 15,-92 4-33-15,64 9 3 16,-2 2-11-16,0 3-25 15,2 0 2-15,2 1-8 16,7-2 0-16,5-2 2 16,8-1-1-16,6 0-1 15,0-1 1-15,20 1 1 16,10 0-2-16,11 0 1 16,7-1-1-16,3 0 14 15,4-1-12-15,-4 2 6 16,-5 3 16-16,-7 0 9 0,-6 4 27 15,-8 2-27-15,-10 3-21 16,-9-1 10-16,-6 1-16 16,-8 1 1-16,-17-1-3 15,-11-4 2-15,-7-2-6 16,-5-4 0-16,-2-7 0 16,1-5 1-16,5-4-1 15,5 0 2-15,8-6-1 16,10-8-1-16,12 0-6 15,9-2-30-15,6 3-6 16,21 2 41-16,10 5 0 0,11-2 1 16,9 3 1-16,7-2 8 15,4-4-6-15,0-4-2 16,-4-6 5-16,-9-7-7 16,-10-2 1-16,-8-6-1 15,-13 0-22-15,-8-2-53 16,-10 2 50-16,-6 1 13 15,0 5 13-15,-7 3 8 16,-11 8-5-16,0 8-3 16,-1 9 0-16,2 4 6 15,-1 25-2-15,6 15-3 16,2 21 63-16,10 2 29 16,0 3-30-16,9-1 10 0,12-14-52 15,10-2-20 1,2-9 10-16,22-12-11 0,-12-12-193 15,-7-11-523-15</inkml:trace>
  <inkml:trace contextRef="#ctx0" brushRef="#br0" timeOffset="137619.79">12757 8777 1292 0,'0'0'132'0,"0"0"-103"16,0 0-13-1,0 0 1-15,0 0 73 0,0 0 75 16,81 44-23-16,-69-5-26 16,2 7-60-16,-3 5-31 15,-2 2 5-15,-2-5-20 16,-2-9 8-16,-2-8-2 15,0-11-13-15,-2-8-5 16,-1-8 4-16,2-4-2 16,-2-4 23-16,1-16-22 15,2-10 1-15,3-7 3 16,3-7-5-16,0-4 0 16,2-3-45-16,2-1-30 15,-1 5-20-15,6 10-5 0,-2 13 53 16,2 12 37-16,1 12-8 15,-2 10 18-15,1 21 0 16,-3 10 25-16,-2 9 38 16,1 4-15-16,-1-1-10 15,-1-4-11-15,2-6-19 16,2-9 7-16,-1-12-15 16,-2-7 0-16,4-11 12 15,-1-4-12-15,3-7 12 16,-1-16-8-16,3-7-4 15,-3-6-19-15,0-6-20 0,-6-3-2 16,-2-5 40 0,-5-1-11-16,-4 2 12 0,-1 9 0 15,0 12 0-15,0 15-1 16,3 13-14-16,2 21 7 16,1 32 8-16,2 3 27 15,3 8 5-15,5-1 2 16,4-14-13-16,8-4 15 15,5-12-4-15,1-13-11 16,5-14 4-16,-3-6-18 16,0-16 12-16,-5-15-14 15,-4-9-5-15,-5-5-1 16,-7-2-27-16,-3-1 25 16,-9 5-3-16,-3 5-4 15,0 10 1-15,0 13-8 0,0 15-6 16,0 9 6-16,0 26 12 15,0 15 5-15,0 8 25 16,7 0-25-16,13 1 0 16,-1-9 0-16,7-13 0 15,-3-13-1-15,1-14 2 16,-6-10-2-16,-3-25-45 16,-7-11-261-16,-7-3-737 0</inkml:trace>
  <inkml:trace contextRef="#ctx0" brushRef="#br0" timeOffset="137743.07">13586 8603 517 0,'0'0'1329'16,"0"0"-1176"-16,0 0-153 0,0 0-516 16,0 0-215-16</inkml:trace>
  <inkml:trace contextRef="#ctx0" brushRef="#br0" timeOffset="138042.18">14028 8386 502 0,'0'0'237'16,"0"0"-187"-16,0 0 127 0,0 0 105 15,21 96-1-15,-14-33-36 16,5 29-77-16,3 22-58 16,3 4-41-16,-5-20-29 15,-2-29-19-15,-1-32-8 16,-1-11-13-16,0 3 0 16,3-5-7-16,-3-2 4 15,0-8-3-15,0-11-41 16,-2-3-85-16,8-14-115 15,-1-8-62-15,-2-5-391 0</inkml:trace>
  <inkml:trace contextRef="#ctx0" brushRef="#br0" timeOffset="138292.82">14325 8465 1045 0,'0'0'238'0,"0"0"-127"16,0 0-33-16,0 0-55 15,0 0-8-15,0 0 127 16,0 0 32-16,55 125-19 16,-42-19-55-16,5 7-18 15,-3-16-14-15,-2-27-34 16,-3-27-6-16,0-6-26 16,3-1-2-16,2 0 0 15,3-7-9-15,-3-12-41 16,1-9-67-16,5-16-103 15,-3-12-104-15,-3-8-577 0</inkml:trace>
  <inkml:trace contextRef="#ctx0" brushRef="#br0" timeOffset="138604.78">14666 8895 909 0,'0'0'485'0,"0"0"-414"16,0 0 76-16,0 0-75 15,0 0 10-15,66 89-28 16,-41-73 8-16,8-6 46 15,5-9-16-15,3-1-37 16,1-9-11-16,-1-15-44 16,-5-4 10-16,-7-7-10 0,-11-3-8 15,-8-1 2 1,-10 0-1-16,0 5 7 0,-22 8-6 16,-7 9 4-16,-3 13 2 15,-4 4-10-15,-1 26 1 16,4 17 9-16,7 9 2 15,7 7 30-15,11 2 27 16,8-1-32-16,11-7 1 16,19-7-28-16,7-7-5 15,6-10-12-15,20-12-97 16,-12-7-147-16,-7-10-313 0</inkml:trace>
  <inkml:trace contextRef="#ctx0" brushRef="#br0" timeOffset="139319.7">15269 8826 1476 0,'0'0'233'0,"0"0"-82"15,0 0-122-15,0 0-16 16,0 0 37-16,0 0 55 16,58 118 24-16,-49-62-45 15,3 4-46-15,-2 1 7 16,2-5-35-16,2-6-1 15,-1-11-3-15,-1-11 1 16,0-11-7-16,0-12 0 16,4-5 0-16,2-13 0 15,0-15 0-15,3-9-12 16,-1-7 12-16,-1-6-8 16,-1-5 8-16,-3-5-18 15,-2 3-14-15,-3 5 31 0,-2 13-8 16,-2 16 9-16,-2 18 0 15,1 7-22-15,-4 27 21 16,2 18 0-16,0 8 1 16,5 4 27-16,4-2-15 15,6-7 8-15,7-11 8 16,5-12-26-16,6-10 10 16,1-14-12-16,5-3 1 15,-4-17-3-15,0-13 2 16,-4-7-18-16,-5-7 2 15,-7-6-8-15,-6 0 24 16,-10-1-10-16,-4 5-21 16,-2 7 2-16,0 13-2 0,0 17 23 15,0 9-1 1,-2 19-14-16,2 21 23 0,0 11 1 16,0 4 10-16,11-1 2 15,9-6-12-15,7-10 0 16,5-10 16-16,3-10-17 15,3-12 7-15,1-6-6 16,-1-11 0-16,-3-14 17 16,-4-9-5-16,-7-7 18 15,-9-2 6-15,-9-5-29 16,-6-2 7-16,-8 1-14 16,-20 4 6-16,-9 6 14 15,-9 13-21-15,-6 9-16 16,0 12 7-16,0 5-32 0,6 12 20 15,8 12-25-15,9 5-15 16,17 15-31-16,9-8-153 16,3-5-360-16</inkml:trace>
  <inkml:trace contextRef="#ctx0" brushRef="#br0" timeOffset="139738.75">16710 8768 1460 0,'0'0'208'0,"0"0"-157"16,0 0-50-16,-87-10-2 16,52 13 2-16,2 11 8 15,5 3 6-15,8 2-9 16,8-2 1-16,11 3-7 15,1-1 0-15,22 0 3 16,14-2 3-16,13 5-2 16,7 0-4-16,3 3 9 15,-4-2-8-15,-4 4 0 16,-8 2 44-16,-9-1 58 16,-11-1-30-16,-9-2 13 15,-12-1-22-15,-2-3-14 16,-18-3 31-16,-15-2-54 0,-10-5-8 15,-9-5 9-15,-5-3-28 16,2-3 28-16,6 0-12 16,6 0-15-16,7 0 5 15,11 0-6-15,8 0-31 16,2 0-72-16,6 0-219 16,1 0-1020-16</inkml:trace>
  <inkml:trace contextRef="#ctx0" brushRef="#br0" timeOffset="141263.15">25498 7369 453 0,'0'0'209'0,"0"0"12"16,0 0-9-16,0 0-54 15,0 0-30-15,0 0-31 16,0 0-39-16,0-22 23 16,0 20-16-16,0 2-7 15,0 0-17-15,0 0-34 16,0 0-7-16,0 4-4 16,0 13 4-16,-1 11 19 15,1 13-2-15,0 23 8 16,0 16 15-16,0-2-33 15,1-8 18-15,2-14-24 16,0-15-1-16,-1-1 14 0,-1-1-14 16,-1-6 0-16,0-11-6 15,0-6 6-15,0-4-1 16,0-7 1-16,0-4 0 16,0-1-40-16,0-1-148 15,6-12-129-15,0-4-611 0</inkml:trace>
  <inkml:trace contextRef="#ctx0" brushRef="#br0" timeOffset="142050.06">25526 7181 863 0,'0'0'221'16,"0"0"-104"-16,0 0-69 0,0 0-9 16,0 0 43-16,0 0-29 15,0 0-14-15,30-2 52 16,-7 2 23-16,5 0-35 15,5 0-30-15,3 0-31 16,3 0 2-16,2 0-11 16,5 0-7-16,5 0 24 15,3 0-17-15,3-1 5 16,1-2 2-16,2 2-15 16,-2-2 6-16,0 2-7 15,-2 1-2-15,3 0 2 16,3 0 0-16,4 0 2 15,6 0 8-15,3 0-8 0,2 0-2 16,2 0 0-16,-2 3 0 16,11 2 1-16,14 2-1 15,11-2 0-15,4-2 4 16,-10-3-3-16,-22 0-1 16,-24 0 0-16,-13 0 0 15,-4 0 0-15,6 0 1 16,3 0 4-16,3-1-5 15,-9 1 3-15,-10 0-3 16,-5 0 0-16,-8 0-12 0,-6 0 11 16,-2 0-20-1,-4 0-5-15,1 0 2 0,-1 0-14 16,-3 0 19-16,2 0-22 16,-5 0-14-16,1 0-2 15,-1 1-67-15,0 2-2 16,3 0-38-16,0 0-28 15,5 2-18-15,-3-5 20 16,0 3-63-16</inkml:trace>
  <inkml:trace contextRef="#ctx0" brushRef="#br0" timeOffset="143013.62">28137 7195 652 0,'0'0'389'0,"0"0"-185"16,0 0-117-16,0 0-50 0,0 0 26 15,0 0-11-15,0 0-4 16,9-14-18-16,-9 14-29 16,0 0 9-16,0 0-10 15,0 0 0-15,0 0-8 16,0 1 8-16,0 7 0 16,0 2 26-16,0 5-26 15,0 2 16-15,0 5 0 16,0 6 5-16,1 5 27 15,4 6-28-15,0 7 6 16,0 6 1-16,1 3-27 16,-3 8 10-16,2 12-10 15,1 15 0-15,2-9 11 0,0-7-11 16,1-11 36-16,1-13-17 16,1 10-9-16,4 6-2 15,0-1 1-15,0-2-7 16,1-7 13-16,-2-8-14 15,-1-11 0-15,-6-7 6 16,-1-11-1-16,-1-8-11 16,-4-7 6-16,-1-2-1 15,3-2 13-15,-3 0-4 16,0 0 7-16,0 0-2 16,0 0-13-16,0 0 2 15,0 0 0-15,-4 0-3 0,-4-5 12 16,-1 2-11-16,-4-4 0 15,-2 3 0-15,-6 0 5 16,-3-1-2-16,-5 2-4 16,-7 2 0-16,-5 0 0 15,-8 0 0-15,-5 1 1 16,-7-2-1-16,-6-1 6 16,-3 0-12-16,-15-2 1 15,-13-2 5-15,-17 0-2 16,-1-1 3-16,8-1-1 15,9 1 3-15,11-2 4 16,-1-2-7-16,-2 0 0 16,-2-4 0-16,1 2 6 15,-2 0-6-15,-1 0 2 16,2 4-2-16,1 1 1 0,2 2-7 16,14 1 4-16,13 2 2 15,14 1 3-15,10 1-2 16,-5 0-1-16,0-3 0 15,-2 0 3-15,11 3-3 16,9-3 0-16,8 3 0 16,6 1 37-16,6-1-8 15,3 0 1-15,0 1-19 16,-3-1-9-16,-3 1 8 16,-7 0-10-16,-2 0 0 15,-1-1 1-15,-2 2 0 16,0-1-1-16,1 1 0 15,1-2 8-15,-3 1 3 0,2-2-11 16,0 2 6-16,4-3 0 16,5 4-4-16,5-2-2 15,4 2 0-15,2 0-7 16,0 0-1-16,0 0-14 16,0 0-3-16,14 0-80 15,0 0-236-15,3 0-306 0</inkml:trace>
  <inkml:trace contextRef="#ctx0" brushRef="#br0" timeOffset="143733.28">26347 7258 514 0,'0'0'160'0,"0"0"-58"0,0 0-16 15,0 0-1-15,0 0 39 16,0 0-44-16,0 0-8 15,-8 7 24-15,5 6-15 16,-1 8-4-16,1 8 80 16,3 12 12-16,0 19-68 15,0 28-63-15,10 24 8 16,5 5-12-16,2-19-26 16,-2-27 5-16,-2-30-4 15,-1-6 0-15,0 5 20 16,3 0-28-16,-1 4 12 15,-4-8-13-15,-3-10 2 16,-2-4 5-16,-2-8-7 0,-3-6 0 16,1-3 3-16,-1-5-3 15,3 0-6-15,4 0-77 16,-1-8-186-16,1-2-455 0</inkml:trace>
  <inkml:trace contextRef="#ctx0" brushRef="#br0" timeOffset="144408">27219 7278 907 0,'0'0'191'16,"0"0"-125"-16,0 0-48 15,0 0 19-15,0 0 37 16,0 0-22-16,0 0-17 15,0 1-33-15,0 9 64 16,0 5 10-16,0 2-24 16,0 4 8-16,3 6 19 15,3 7 2-15,5 21-13 16,4 26-11-16,3 23-15 16,0 7-14-16,-6-15-27 15,-2-24 7-15,-6-29-8 0,1-5 0 16,-1 2-2-16,1 2 11 15,1 1 6-15,-3-8 19 16,-2-8-6-16,1-7-4 16,-2-7-1-16,0-4 4 15,0-1-9-15,0-3-5 16,0-1 3-16,0 0-5 16,0-3-11-16,0 2 2 15,0-3-2-15,0 0-36 16,0 3-107-16,0-1-350 15,-2-1-622-15</inkml:trace>
  <inkml:trace contextRef="#ctx0" brushRef="#br0" timeOffset="145692.92">25790 7543 449 0,'0'0'201'0,"0"0"-31"15,0 0 25-15,0 0-31 0,0 0-57 16,0 0-1-16,0 0 7 16,0-23 0-16,0 22-15 15,0-1-12-15,0 2-16 16,0 0-20-16,0 0-22 16,0 0 7-16,0 0-35 15,0 4 0-15,0 14 12 16,0 6-5-16,0 12 28 15,0 8-27-15,0 8-6 16,0 5 19-16,0 4-20 16,0-4 13-16,0-8-8 15,0-11-6-15,0-9 0 16,2-9-6-16,-1-11 6 0,1-4 3 16,-1-3-3-16,-1-2 14 15,0 0 17-15,2 0 15 16,-2-2-18-16,0-7-28 15,1-2-26-15,2 0-39 16,2-8-88-16,0 2-187 16,-2 0-412-16</inkml:trace>
  <inkml:trace contextRef="#ctx0" brushRef="#br0" timeOffset="146848.89">25829 7420 525 0,'0'0'142'0,"0"0"-93"16,0 0-7-16,0 0 76 15,0 0 6-15,0 0-46 16,0 0 6-16,-73 63-1 16,58-45 2-16,-1 2 1 15,-1-1-6-15,-2 1-19 16,3-1-18-16,-2-2-25 16,4-3 1-16,3-3 0 0,3-1-13 15,3-5 1-15,2-1-7 16,3-4 0-16,0 0 36 15,0 0-15-15,0 0 12 16,0 0 21-16,2-6-20 16,6-5 0-16,-1-2-14 15,3-2 11-15,-1-1 3 16,2 0-18-16,1 1-1 16,0-1-5-16,-2-1-10 15,2 2 7-15,-3-1-7 16,0 1 0-16,0 0 8 15,-2 5-8-15,-2-2 19 16,-1 4 1-16,1-1-11 16,-4 2 7-16,4 2-14 0,-4 2-1 15,1 0 13-15,-2 1-8 16,0 2-6-16,1 0 0 16,-1 0-9-16,0 0 8 15,2 0-5-15,1 3 6 16,1 9-2-16,2 2 3 15,3 3-1-15,-2 3 0 16,4 0 0-16,1 2-1 16,-2-3 2-16,2 1-1 15,0-2 5-15,-3-1-4 16,0-2-2-16,-3-3 1 16,1-1 0-16,-1-2 0 0,-3-2 1 15,1-2 0 1,-3-1 3-16,-1-4-4 0,2 3 0 15,-2-3-3-15,0 0 3 16,0 0 4-16,0 0-3 16,0 0 5-16,0 0 3 15,0 0-8-15,0 0-1 16,0 0 0-16,0 0 0 16,-5 0 5-16,-6 0-4 15,-2 2 5-15,-2-2-3 16,-4 0-2-16,-2 0-1 15,1 0 0-15,-2 0 0 16,0 0 3-16,1 0-3 16,0 0 7-16,0-2 7 15,3-1-13-15,2 3-1 0,4 0 0 16,0 0 0-16,6 0 7 16,3 0-7-16,2 0 7 15,1 0-7-15,0 0-1 16,0 0 0-16,7 0 1 15,5 0 0-15,1 5 6 16,5-5-4-16,0 0 9 16,1 0 3-16,1 0-14 15,-5 0 5-15,-2 0-5 16,-4 0 0-16,-4 0 1 16,-4 0-1-16,-1 0 7 15,0 0 10-15,0 0 2 0,-9 0-3 16,-6 0-16-16,-1-2 0 15,-2-1 5-15,3 3-4 16,3 0-1-16,5 0 1 16,2 0-1-16,5 0 0 15,0 0-68-15,6 0-197 16,8 6-401-16</inkml:trace>
  <inkml:trace contextRef="#ctx0" brushRef="#br0" timeOffset="147510.34">26584 7628 905 0,'0'0'303'0,"0"0"-166"16,0 0 1-16,0 0-14 15,0 0 10-15,0 0-49 16,0 0-46-16,-12-10-5 16,12 10-34-16,-1 0 1 15,-2 13 13-15,0 8-6 0,0 9 33 16,3 9-6-16,0 9-16 16,0 7 14-16,1 0-21 15,10 1-10-15,0-5 7 16,2-5-2-16,-2-5-6 15,-3-7-1-15,-1-8 1 16,-4-6 10-16,0-8-11 16,-3-6 10-16,2-4-1 15,-2-2-9-15,0 0 11 16,0-2-11-16,0-9-13 16,0-6-91-16,-2-12-127 15,-2 2-55-15,-1 1-358 0</inkml:trace>
  <inkml:trace contextRef="#ctx0" brushRef="#br0" timeOffset="148200.91">26533 7495 532 0,'0'0'277'16,"0"0"-98"-16,0 0-92 15,0 0-22-15,0 0 25 16,0 0-25-16,0 0-8 16,-4-5-34-16,-1 10 16 0,-1 8 63 15,-2 6 4-15,-1 2-46 16,-2 3-34-16,1 0 0 15,2 0-11-15,2-4-5 16,2 0-9-16,2-9 7 16,1-1-7-16,1-6 0 15,0-4 6-15,0 0 13 16,0 0 56-16,0-11-18 16,7-6-32-16,2-4-13 15,-1-4-12-15,2-1 13 16,-4 0-14-16,0 0 1 15,0 4 8-15,0 1 0 0,-2 4 4 16,-1 5 12 0,-1 4-25-16,-1 4 8 0,-1 1-8 15,2 3-5-15,-2 0 5 16,0 0-12-16,3 10 12 16,0 3-2-16,5 4 5 15,3 3-3-15,1-1 0 16,6 4 0-16,-1-1-3 15,-1-2 4-15,-1-2-1 16,-3-2 0-16,-5-2 1 16,-4-4 5-16,-3-1-6 15,0-4-16-15,0-1 15 16,-7-1 2-16,-11-1-1 0,-3-2 0 16,-3 0 0-1,-1 0 7-15,-1 0 3 0,6 0 31 16,5 0 4-16,4 0-44 15,4 0 7-15,5 0-8 16,2 0-12-16,0 0-24 16,9 7-176-16,3-2-317 0</inkml:trace>
  <inkml:trace contextRef="#ctx0" brushRef="#br0" timeOffset="148869.04">27416 7645 1088 0,'0'0'196'0,"0"0"-114"16,0 0-32-16,0 0-10 15,0 0 28-15,0 0-20 16,0 0-48-16,-1-5-1 0,1 17 1 16,0 7 1-1,0 13 72-15,0 9 31 0,0 12-44 16,0 8 51-16,0 6-47 16,3-3-25-16,3-3-15 15,1-7-22-15,1-10 7 16,-2-13-9-16,0-6 6 15,-3-10 9-15,1-8-14 16,-3-2 8-16,1-5 9 16,-2 0-17-16,1 0 8 15,1-5-9-15,1-8-10 16,-1-6-72-16,1-17-116 16,-2 4-114-16,1 1-397 0</inkml:trace>
  <inkml:trace contextRef="#ctx0" brushRef="#br0" timeOffset="149628.04">27431 7511 314 0,'0'0'340'0,"0"0"-230"15,0 0 1-15,0 0 13 16,0 0-9-16,0 0-40 16,0 0-26-16,0-8-37 15,-3 15 5-15,-1 8 42 0,-2 6 20 16,-2 6 2-16,-2 6 0 16,-3 4-34-16,1 1 5 15,-2-1-37-15,5-3-2 16,2-5 0-16,2-10-12 15,4-6-2-15,-1-7 1 16,2-6 0-16,0 0 30 16,0-2 50-16,0-12-23 15,8-8-23-15,1-5-33 16,0-5 21-16,1-1-3 16,-2-4-19-16,-2 1 13 15,-2 2-12-15,-1 5 8 16,1 3 21-16,-2 5-18 15,-1 4 17-15,-1 3-13 0,2 6-14 16,-2 2 15-16,0 2-11 16,1 3 12-16,-1-1-10 15,0 2-8-15,0 0-1 16,0 0-11-16,2 0-7 16,1 0 19-16,1 10-10 15,6 4 10-15,3 0 5 16,2 4-3-16,4 1-4 15,2 2 2-15,0 1 0 16,0-1 11-16,-4-3-11 16,-3-4 1-16,-6-3 1 15,-1-2-2-15,-7-5 0 16,0-1-17-16,0-3 14 0,-12 0 2 16,-9 0 2-16,-3 0-1 15,-6 0 12-15,0 0-12 16,1 0 1-16,0 0 6 15,3-1-6-15,3 1 30 16,7 0-12-16,2 0 12 16,5 0 0-16,3 0-22 15,2 0-9-15,0 0 0 16,2 3-21-16,1 5-17 16,-2 9-139-16,-2-3-216 15,-1 0-792-15</inkml:trace>
  <inkml:trace contextRef="#ctx0" brushRef="#br0" timeOffset="154980.72">25468 9503 506 0,'0'0'232'15,"0"0"-69"-15,0 0 18 16,0 0-16-16,0 0-35 15,0 0-22-15,-4-17-8 16,2 17-17-16,2 0-28 16,-1 0-11-16,-2 0-26 15,-4 12-17-15,-1 15 25 16,-1 22 48-16,-3 26-16 0,6 28-17 16,3 11-32-1,3-3 12-15,0-24 9 0,8-28-17 16,-1-17 1-16,-1-9-14 15,2 2 7-15,-1-3-7 16,0-3 2-16,-1-9-9 16,-3-8 7-16,2-8-8 15,-2-4-44-15,6-5-85 16,0-12-179-16,-2-4-357 0</inkml:trace>
  <inkml:trace contextRef="#ctx0" brushRef="#br0" timeOffset="157068.53">25552 9416 814 0,'0'0'217'0,"0"0"-102"16,0 0-18-16,0 0 6 15,0 0-3-15,0 0 28 16,0 0-42-16,43-2-41 16,-22 2 9-16,7 0-30 15,8 0 27-15,6 0 3 16,7 0-33-16,6-3 5 16,5 1-17-16,4 1-3 15,14-2 10-15,18 1-10 16,21 2 1-16,13 0-1 15,1 0 0-15,-1 0 20 16,-6 0 27-16,2 0-34 0,-2 0-9 16,1 0-1-1,2 0-9-15,-1-1 0 0,-3-1-2 16,0 1 2-16,2-1 0 16,3 2 0-16,2 0 8 15,0 0 1-15,1 0-10 16,-3 0 1-16,-4 0-9 15,-5 0 8-15,-3 2 1 16,-3 1 0-16,-3 3 3 16,-7 0-2-16,0 0-1 15,-5 2 0-15,-4-3 3 16,-3 0-10-16,-4-3 7 16,-14 0 0-16,-12-1 4 15,-12-1-2-15,-5 0-3 16,8 0 1-16,6 0 0 0,5-4-1 15,-4-2 2-15,-1 1-1 16,-3-3 4-16,-4-1-3 16,0 3-1-16,-4 0 0 15,-5-1 2-15,-1 1 1 16,-1 2-3-16,-4 0 0 16,-2 1 3-16,0 0-3 15,1 0-1-15,-4 1-9 16,-1-1-1-16,-3-1 11 15,-2 0-38-15,-3 1 12 16,-2-1 15-16,-1-1-35 16,-4 0-4-16,-1 0-34 15,-7 0-18-15,-1 0 13 0,-1 3-59 16,-4-3-5 0,2 2-64-16,-3-1-63 0,0 1 89 15,0 1 58-15,0-1-11 16,0 0-28-16,0 1-52 15,0 2 224-15,0-1 213 16,0 1-30-16,0 0-40 16,0 0-25-16,0 0-10 15,0 0 56-15,0 0-40 16,0 0-50-16,0 0-25 16,0 9 4-16,0 3 10 15,-3 7-14-15,2 3 15 0,1 9 17 16,0 8-33-16,0 7 20 15,0 5-6-15,0 5-11 16,0 0-11-16,0 4-26 16,1 0-14-16,3 0 16 15,-1-1-15-15,0 1 11 16,-1-2 14-16,1-4-14 16,0-3 10-16,-2-4-22 15,2-5 1-15,1-1 11 16,-1-2-12-16,1-2 6 15,-1 0-5-15,0-3 5 16,0-4-7-16,0-1 1 16,1-4 0-16,-1-4 0 0,0-4 0 15,0-4 0 1,-3-2 1-16,0-8-1 0,0 0-1 16,0-2-15-16,0 1-13 15,0-1 14-15,-3 1-13 16,-4-1 28-16,-4 0 1 15,-4-1-1-15,2 0 0 16,-5 0-1-16,-2 0-6 16,-3 0 6-16,-4-4 1 15,-3 1-11-15,-3 0-2 16,-3 1-13-16,-2 0-3 16,-3-1 10-16,-1-1 12 15,-5 3 6-15,-4-1 1 16,-1 1 0-16,-5 0 8 15,-1-1-8-15,-3-1-1 0,-3 1 0 16,-2-1 1 0,-2-2 0-16,-1 2 1 0,0-2 15 15,2 2 38-15,2 0-4 16,1 0 3-16,1 1-21 16,0-1-12-16,-1 0 13 15,-2 2-23-15,-14-2-1 16,-14 1-8-16,-15-2 7 15,-3 1-14-15,9-1 6 16,10 1 0-16,12 2 0 16,-3-1 1-16,-1 2-1 15,0-3 0-15,0 3 10 16,-3-2-7-16,-1 0-3 16,-2-1 0-16,0 2 3 0,0-2-3 15,0-2 0-15,1 0 0 16,1 1 7-16,1 0-13 15,0 0 7-15,1 1-1 16,1-2 25-16,2 2-19 16,1 0 9-16,-1-1-10 15,2 0 2-15,1 1 3 16,10 1-8-16,13-1-2 16,8 2 14-16,4 1-14 15,-8-2-1-15,-8 2 1 16,-11-1-6-16,1 0 5 15,-1-3 2-15,3 1 0 16,1 0 2-16,5-3-2 0,3 1-1 16,4 0 0-16,7-1 1 15,5 1 1-15,3-1-1 16,5-1 5-16,3 0-6 16,4 2 4-16,5 1-4 15,5 1 0-15,5 1 1 16,2 2 1-16,-1 0-2 15,1 0 0-15,-5 0 2 16,-1 5-1-16,-1 1-1 16,-2 2 0-16,-2-4 1 15,3 3 11-15,2-3-11 16,2-1 9-16,5-1 16 16,3-2-24-16,5 2 21 0,0-2-21 15,1 0 4-15,1 0 3 16,2 0-9-16,-1 0 0 15,1 0 0-15,0 0-9 16,1 0-54-16,9 0-173 16,4 0-373-16</inkml:trace>
  <inkml:trace contextRef="#ctx0" brushRef="#br0" timeOffset="157765.92">26389 9518 690 0,'0'0'171'15,"0"0"-121"-15,0 0-35 16,0 0 12-16,0 0 148 16,0 0-65-16,0 0-48 0,0 13 17 15,0 0-17-15,1 2-2 16,1 9 1-16,2 7 1 16,-3 20 58-16,2 29-41 15,4 22-31-15,2 9-1 16,1-18-24-16,0-24-1 15,-2-28-13-15,1-9-9 16,1 1 10-16,-1-1-8 16,2-3-2-16,-3-9 7 15,-3-8-6-15,-2-6-1 16,-1-3 0-16,1-3 1 16,0 0-7-16,3 0-15 15,16-20-122-15,-1-1-256 16,1-1-835-16</inkml:trace>
  <inkml:trace contextRef="#ctx0" brushRef="#br0" timeOffset="158426.66">27485 9458 867 0,'0'0'237'0,"0"0"-154"16,0 0-37-16,0 0 9 15,0 0 47-15,0 0-9 16,0 0-63-16,3 0-2 16,-2 11 13-16,1 9 28 15,-2 6 12-15,1 9-8 16,-1 10 9-16,2 17-3 15,-2 21-51-15,1-6 20 16,-1-5-28-16,2-10-19 16,-2-16 24-16,1 4-16 15,-1 1 13-15,2-12-3 0,-1-7-13 16,1-5 0 0,1-4-6-16,-2-3-3 0,2-2 3 15,2-3 1-15,2-2 0 16,1-4-1-16,1-1-34 15,10-8-95-15,-2 0-223 16,-1-8-479-16</inkml:trace>
  <inkml:trace contextRef="#ctx0" brushRef="#br0" timeOffset="159223.63">28549 9491 225 0,'0'0'258'0,"0"0"-136"0,0 0-8 16,0 0 4-16,0 0 92 15,0 0-25-15,0 0-69 16,0 0-28-16,0 0-24 16,0 0 12-16,0 0 20 15,0 0-25-15,0 0-1 16,0 0-21-16,0 0-30 15,0 0 6-15,0 0-17 16,0 0 1-16,0 8 9 16,0 7-17-16,-3 10 22 15,-2 10 19-15,2 20-7 16,3 22 5-16,0 16-40 16,0-3 18-16,0-17 3 15,0-21-13-15,0-12 15 0,0 4-9 16,0 1 1-16,-1 2 3 15,1-8-17-15,-2-10-1 16,2-7 1-16,0-10-1 16,0-5 0-16,0-5-78 15,11-2-101-15,2-7-167 16,0-5-506-16</inkml:trace>
  <inkml:trace contextRef="#ctx0" brushRef="#br0" timeOffset="159786.12">29550 9547 768 0,'0'0'315'0,"0"0"-173"16,0 0-52-16,0 0 0 15,0 0 19-15,0 0 27 16,0 0-45-16,0-3-47 16,0 3 10-16,0 0-28 15,0 0 9-15,0 0 0 16,0 12-10-16,0 8 33 15,2 11-3-15,3 21-23 16,2 25 32-16,1 26-33 0,-1 8 10 16,0-18 11-1,-4-21-40-15,-3-27 14 0,0-7-8 16,0 3-9-16,0 2 7 16,0 1-15-16,0-10 11 15,0-8-12-15,0-11-23 16,-6-15-86-16,-5 0-248 15,-6-4-971-15</inkml:trace>
  <inkml:trace contextRef="#ctx0" brushRef="#br0" timeOffset="160552.34">25887 9724 922 0,'0'0'302'0,"0"0"-177"16,0 0-24-16,0 0-40 16,0 0 13-16,0 0 34 15,0 0-67-15,-3 2-32 16,3 19 24-16,0 12 57 15,0 9 5-15,0 10-13 16,0-1-66-16,0 2 9 16,0-7-19-16,0-6-6 0,0-8 7 15,0-8-7 1,0-7 0-16,0-7 0 0,0-5-20 16,0-5-2-16,0 0-39 15,0 0-14-15,0-6-27 16,0-8-145-16,0-6 15 15,0-20-94-15,0 5 19 16,0-1-294-16</inkml:trace>
  <inkml:trace contextRef="#ctx0" brushRef="#br0" timeOffset="160972.94">25874 9707 424 0,'0'0'218'0,"0"0"-52"15,0 0 21-15,0 0 24 16,0 0-68-16,0 0-25 15,0 0-54-15,0-48-48 0,-7 59 16 16,-4 8 7 0,-7 3 15-16,0 5-2 0,-3-2-36 15,2 1-5-15,3-5-11 16,2-4 10-16,4-5-6 16,4-4-4-16,3-3 0 15,3-3 13-15,0-2-6 16,0 0-7-16,3-10 0 15,6-2-2-15,3-7 0 16,3-1 3-16,0-1-1 16,1 2 6-16,-1 1-5 15,1 2-1-15,-1 4 0 0,-1 2 7 16,-4 3-2-16,-1 2-4 16,-3 2 0-16,-3 3-1 15,0 0 6-15,-2 9-6 16,1 10 42-16,-2 3 0 15,2 3 14-15,-2 3-35 16,3-7-8-16,1 0-3 16,3-7-4-16,2-3-12 15,12-9-53-15,-3-2-173 16,1 0-469-16</inkml:trace>
  <inkml:trace contextRef="#ctx0" brushRef="#br0" timeOffset="161477.26">26635 9740 590 0,'0'0'219'0,"0"0"7"16,0 78-43-16,0-35-20 16,0 6-1-16,0 2-38 15,6-1-42-15,-2-5-55 16,-1-5-5-16,0-4-20 15,0-7 7-15,-1-5-9 0,-2-7-18 16,1-4-58-16,-1-7-45 16,0-6 11-16,2 0 63 15,-1-22-98-15,1-3-241 16,1-2-171-16</inkml:trace>
  <inkml:trace contextRef="#ctx0" brushRef="#br0" timeOffset="161872.66">26630 9763 801 0,'0'0'266'16,"0"0"-155"-16,0 0-11 15,0 0-4-15,0 0-12 16,0 0-49-16,0 0-34 0,-51 4 15 16,35 15-15-16,-3 3 1 15,-1 2 18-15,3-1 2 16,1-4 24-16,3-4-6 15,7-6-17-15,3-2 9 16,3-6 3-16,0-1-9 16,2 0 17-16,10-9-11 15,6-7 2-15,1-4-18 16,0-5-10-16,1-3 1 16,-1-1-6-16,-4-1-1 15,1 0 13-15,-4 5-11 16,-3 4-2-16,0 7 0 15,-4 6 2-15,-2 5 4 16,-3 3-6-16,1 6 0 16,-1 17 54-16,2 9-4 0,1 4-5 15,1 1-30-15,5-2-14 16,4-5-2-16,16 1 1 16,-2-9-136-16,-1-8-375 0</inkml:trace>
  <inkml:trace contextRef="#ctx0" brushRef="#br0" timeOffset="162355.26">27699 9813 1045 0,'0'0'179'0,"0"0"-137"16,0 0-42-1,0 0 1-15,0 0 74 0,0 0-10 16,0 0-10-16,5 4 25 16,-5 21 28-16,0 11 12 15,0 5-34-15,0 10-54 16,0 2 9-16,0-2-13 15,0-7-10-15,0-5-11 16,0-10 2-16,0-10-17 16,0-8 8-16,0-8-11 15,0-3-11-15,0-13-63 16,0-7-206-16,0-4-453 0</inkml:trace>
  <inkml:trace contextRef="#ctx0" brushRef="#br0" timeOffset="162766.32">27699 9693 902 0,'0'0'273'0,"0"0"-161"16,0 0-15-16,0 0-55 16,0 0 7-16,0 0 36 15,0 0-4-15,-41 74-24 16,24-38-42-16,1-1 9 15,1 1 6-15,2-4-19 16,4-7 20-16,4-6-30 16,4-7 2-16,1-6 13 15,0-6-9-15,0 0 15 0,6-6 31 16,6-11-38-16,3-6 18 16,-2-5-22-16,3-2 3 15,0-4 13-15,0 0-26 16,-3 1-1-16,4 5 0 15,-5 5 0-15,-3 7 1 16,-2 9-1-16,-3 7-13 16,-1 0 13-16,1 10 0 15,-1 9 45-15,1 6 0 16,2 4-32-16,4 0 8 16,1 2-20-16,5-2-1 15,12 10-52-15,-3-8-241 0,-2-6-581 16</inkml:trace>
  <inkml:trace contextRef="#ctx0" brushRef="#br0" timeOffset="163224.32">28901 9811 489 0,'0'0'160'0,"0"0"49"16,0 0 43-16,0 0-67 15,0 0-40-15,0 0-24 16,0 0-40-16,-14 28 42 16,7 2 26-16,-1 11-80 15,1 7-1-15,1 5-35 16,-3 1-8-16,4-1 1 15,1-5-26-15,2-7 1 0,1-7-1 16,1-7 0-16,0-10-34 16,0-10-70-16,1-5-72 15,12-9-66-15,-3-12-37 16,-1-5-488-16</inkml:trace>
  <inkml:trace contextRef="#ctx0" brushRef="#br0" timeOffset="163630.19">28898 9772 751 0,'0'0'314'0,"0"0"-245"16,0 0-44-16,0 0 15 0,0 0 56 16,0 0-5-1,-59 94-27-15,39-63 0 0,1 2 2 16,3-3-5-16,4-5-12 15,5-6-12-15,1-6-36 16,6-6 18-16,0-5-11 16,0-2-6-16,9 0 39 15,4-12-41-15,5-8 24 16,0-2-18-16,1-5 4 16,1-3-4-16,-2 0 2 15,-1-3 14-15,-3 2 18 16,1 3-28-16,-5 4 24 15,-2 8-5-15,-4 6-30 0,1 10 36 16,-2 0-37-16,-2 9 0 16,1 13 41-16,1 10-23 15,1 1 13-15,4 3-31 16,3-3 0-16,5 0-9 16,18 4-89-16,-4-9-266 15,-2-6-644-15</inkml:trace>
  <inkml:trace contextRef="#ctx0" brushRef="#br0" timeOffset="164599.07">29715 9893 1117 0,'0'0'134'16,"0"0"-134"-16,0 0-19 16,0 0 19-16,0 0 120 15,0 0-31-15,0 0-50 16,1-10-6-16,-1 29 65 15,0 6 50-15,0 9-45 16,0 5-59-16,0 6 14 0,0 3-30 16,6-2 11-16,1-4-31 15,0-7-8-15,-1-5 10 16,-2-8-8-16,-1-9 4 16,0-4-5-16,0-7-1 15,0-2-1-15,0 0-9 16,3 0-8-16,0-12 17 15,0-7 2-15,0-5 4 16,-1-7-5-16,-4-4-4 16,-1-6 3-16,0-3-26 15,0-5-11-15,-1 2 16 16,-5 5 6-16,1 6 16 16,2 10-12-16,-2 4-19 0,2 9 30 15,-2 1-8-15,0 5 2 16,2 2 7-16,0 0 0 15,0 5 2-15,-1 0-2 16,-1 2-8-16,-3 13 8 16,0 10 17-16,-3 6 17 15,0 6 0-15,2 1-17 16,0 1 10-16,1-5 0 16,2-5-26-16,5-8 7 15,-1-7-8-15,2-6 0 16,0-5 0-16,0-3 10 15,2 0 7-15,5-15 20 16,2-7-24-16,2-5 4 16,-1-4-17-16,0-5 0 0,-2 0-4 15,1-3 5-15,-2 3-1 16,-1 2 0-16,-3 7 9 16,0 3-10-16,0 10 1 15,-3 6 0-15,0 5-3 16,0 3 5-16,0 0-3 15,0 0 1-15,2 0-24 16,1 0 24-16,2 0-5 16,3 6 5-16,1 4 5 15,4 2-5-15,2 5 0 16,2 4 0-16,-1 2-2 16,0 3 2-16,-2-2 0 15,-5-4 0-15,-3-1 7 0,-6-3-1 16,0-4-6-16,-9-1 0 15,-8 0 1-15,-6-2 0 16,-4-1 7-16,0 0-5 16,-1-3-3-16,1 2-46 15,-9-5-155-15,6-1-356 16,5-1-603-16</inkml:trace>
  <inkml:trace contextRef="#ctx0" brushRef="#br0" timeOffset="189116.14">10224 13455 1302 0,'0'0'305'16,"0"0"-238"-16,0 0-45 15,0 0-11-15,0 0 33 16,0 0 79-16,9 7-66 15,11-3-20-15,5 0 13 16,6-1-21-16,5 1 10 16,0-2-21-16,4-2-9 15,0 2 7-15,-2-2-16 0,-1 0 0 16,5-5 0-16,-8-5-151 16,-8-1-391-16</inkml:trace>
  <inkml:trace contextRef="#ctx0" brushRef="#br0" timeOffset="189599.63">10655 13254 1101 0,'0'0'243'0,"0"0"-161"16,-1 93-55-16,2-38-2 0,12 7 120 15,3 3-16-15,1-2-48 16,0-5-48-16,-1-11-25 16,-2-11 10-16,-3-10-18 15,-1-11 7-15,-6-10 4 16,-2-5-10-16,-2-3 58 16,0-19-17-16,0-9-36 15,-5-8 16-15,-6-8-22 16,-3-5 9-16,-1 1 0 15,2-4-2-15,-1 1-13 16,7 4 6-16,2 8-13 16,5 11 12-16,0 12-4 15,3 13 4-15,14 6 0 0,8 8-33 16,6 16 33 0,8 8 0-16,0 2 1 0,2 0 5 15,-5-1-4-15,-6-2 9 16,-10-3 16-16,-7 0-7 15,-13 2 44-15,-3 3-44 16,-22-1-18-16,-11 1 18 16,-6-3-18-16,0-10 5 15,-1-20-6-15,12 0-67 16,10-11-230-16</inkml:trace>
  <inkml:trace contextRef="#ctx0" brushRef="#br0" timeOffset="190536.47">12017 13268 1200 0,'0'0'270'0,"0"0"-183"15,0 0-34-15,0 0-37 16,0 0 64-16,-94-34-4 16,66 32-37-16,-2 2-7 15,0 0-30-15,-1 2 4 0,1 15 1 16,2 0 0 0,1 6-14-16,8 0 7 0,4 2-3 15,4-4-3-15,5-2 3 16,6-6 2-16,0-1-18 15,17-5-22-15,8-2 25 16,11-2 0-16,6 0 8 16,7 0 6-16,4 0 4 15,1 2-2-15,0 4 13 16,-3 2-12-16,-8 3 14 16,-5 3-13-16,-9 4-2 15,-13 0 29-15,-8 4 2 16,-8 3 14-16,-5 0-17 15,-21 0-26-15,-10-3 17 16,-9-1-13-16,-9-9-5 0,-1-4 25 16,-3-7-11-1,10-4 14-15,2 0 9 0,7-10-37 16,9-5 19-16,8-2-20 16,8 0-13-16,7 2-6 15,7 1-88-15,0 0-45 16,29-6-106-16,-1 3-265 15,2 1-191-15</inkml:trace>
  <inkml:trace contextRef="#ctx0" brushRef="#br0" timeOffset="190913.87">12298 13375 430 0,'0'0'301'16,"0"0"-70"-16,0 87-115 15,0-44-61-15,10-3 27 16,10-3 7-16,3-5 17 16,6-5-21-16,3-8-27 15,3-6 2-15,1-6-26 16,0-7 11-16,-1 0 34 15,-8-17-21-15,-3-6 8 16,-8-8 9-16,-8-3-13 16,-8-7-10-16,0-4-39 15,-15-2-12-15,-9 2 20 16,-3 3-10-16,-1 6 22 0,4 11 6 16,6 8-39-16,3 11-1 15,8 6-27-15,2 6-82 16,5 26-69-16,8 0-330 15,5-4-392-15</inkml:trace>
  <inkml:trace contextRef="#ctx0" brushRef="#br0" timeOffset="191302.15">13115 13181 1272 0,'0'0'173'0,"0"0"-172"16,0 0 0-16,-80 12 6 16,42 3 70-16,-2 7 9 15,-3 2-26-15,7 2-17 16,8-4-8-16,8-2-27 16,11-6-8-16,9-4 0 15,2-3 0-15,20-2 0 16,14-1 0-16,10 0 1 15,8 0-1-15,5 5 6 16,2 1-12-16,-5 3 6 16,-5 4 0-16,-14 3 12 0,-7 0-6 15,-16 2 43-15,-14 2 17 16,-1 3-3-16,-27-1-2 16,-11 0-41-16,-12-3-12 15,-5-4 9-15,-1-4-11 16,5-5-12-16,10-4-6 15,11-6-92-15,11 0-118 16,14 0-408-16</inkml:trace>
  <inkml:trace contextRef="#ctx0" brushRef="#br0" timeOffset="191653.83">13616 13404 1290 0,'0'0'232'0,"0"0"-198"0,0 0-34 16,0 0-9-16,-24 99 9 15,21-61 29-15,3 0 22 16,0-5 16-16,18-7-36 16,11-9-8-16,7-12 4 15,8-5-26-15,1-12 14 16,1-16 46-16,-7-8-24 15,-5-6 13-15,-10-3-28 16,-12 1 22-16,-9 2 32 16,-3 3-13-16,-16 6 2 15,-14 3-6-15,-9 11-22 0,-9 6-11 16,-7 13-26-16,-6 3-1 16,0 24-41-16,3 12-51 15,8 7 9-15,10 24-34 16,18-7-96-16,13-13-359 0</inkml:trace>
  <inkml:trace contextRef="#ctx0" brushRef="#br0" timeOffset="191984.71">14072 13372 1480 0,'0'0'358'0,"0"0"-323"15,0 0-35 1,-20 84-79-16,17-31 55 0,3 6 24 16,0-1 36-16,10-5 14 15,8-9-11-15,2-13-38 16,-3-13 11-16,-4-14-6 16,-6-4 0-16,-7-26-12 15,0-13 6-15,-4-9-13 16,-10-6 12-16,-4-4 2 15,2 3 17-15,1 4 33 16,4 7 38-16,7 10 6 16,4 8-53-16,0 9-42 15,4 7 0-15,12 8-4 16,14 2-85-16,-4 0-167 16,1 0-472-16</inkml:trace>
  <inkml:trace contextRef="#ctx0" brushRef="#br0" timeOffset="192450.29">14368 12954 16 0,'0'0'1552'16,"0"0"-1367"-16,0 0-181 15,0 0 4-15,0 0-14 16,15 100 12-16,3-36 42 15,7 22 3-15,4 21-14 16,-3 5 13-16,-5-17-36 0,-7-26 5 16,-7-27-14-16,2-8 8 15,-3-1-4-15,2-2-4 16,-2-4-4-16,-3-12 18 16,1-8-18-16,-3-7 41 15,2-12 56-15,3-19-70 16,3-12-9-16,8-10-19 15,2-5-28-15,7 4-8 16,5 8-12-16,6 17 26 16,0 15 21-16,2 14-17 15,-1 14 17-15,-4 19-6 16,-7 9 7-16,-8 4 44 0,-15 0-4 16,-4 0-1-16,-19-3-5 15,-15-6-33-15,-10-9 12 16,-3-10-4-16,2-11 2 15,2-7-8-15,9-8-3 16,8-18-60-16,16-25-93 16,8 7-178-16,2-2-392 0</inkml:trace>
  <inkml:trace contextRef="#ctx0" brushRef="#br0" timeOffset="192597.96">14924 13462 1617 0,'0'0'283'0,"0"0"-212"0,44 109-43 16,-22-63-12-16,0-5-15 16,-4-10-2-16,3-16-32 15,-7-8-116-15,-6-7-516 0</inkml:trace>
  <inkml:trace contextRef="#ctx0" brushRef="#br0" timeOffset="192739.97">14790 13089 1798 0,'0'0'302'16,"0"0"-302"-16,0 0-107 16,0 0-922-16</inkml:trace>
  <inkml:trace contextRef="#ctx0" brushRef="#br0" timeOffset="192960.97">15192 12677 1614 0,'0'0'208'0,"26"113"-142"15,3 13-59-15,2 25-6 16,-1 7 46-16,-6-13 35 15,-7-27 12-15,0-27-62 16,-1-24-25-16,-4-26-14 0,-1-12-93 16,0-5-141-16,-3-7-353 15,-3-9-501-15</inkml:trace>
  <inkml:trace contextRef="#ctx0" brushRef="#br0" timeOffset="194094.71">15235 13469 1400 0,'0'0'377'0,"0"0"-281"16,0 0-96-16,0 0-128 15,0 0 74-15,107 24 54 16,-61-24 17-16,3-14-9 16,2-3-8-16,0-5-18 0,-6 3-30 15,-4 3 33 1,-6 10 15-16,-9 6 85 0,-2 6 7 15,-6 22-45-15,2 12 7 16,1 7-6-16,3 1 1 16,2-4 2-16,6-10-19 15,4-12 14-15,2-11-28 16,2-11-17-16,-1-2-1 16,-4-21 0-16,-8-11-20 15,-8-8 11-15,-10-4-9 16,-9-3 17-16,-2 1 1 15,-20 2 0-15,-9 10 12 16,-7 11 7-16,-2 16 6 16,-5 9-14-16,2 25 0 15,2 15-18-15,6 9 7 0,9-1 0 16,12-4 9-16,12-7-3 16,2-14-5-16,18-11 7 15,12-12-7-15,9-5-2 16,4-19-23-16,0-10-15 15,-4 0 19-15,-5 1-2 16,-8 6 22-16,-6 12 4 16,-6 13-4-16,-3 5 0 15,-1 26 0-15,0 9 0 16,1 3 33-16,5 3-17 16,3-8 8-16,6-7 5 15,6-14-28-15,4-10 8 16,4-5-9-16,2-12-23 0,-4-15 6 15,-2-9-25-15,-6-3 22 16,-10-5 14-16,-4-5 4 16,-9-16 1-16,-6-26 1 15,-16-28 0-15,-14-9-9 16,0 19 10-16,6 29-1 16,8 37 5-16,7 18 1 15,1 4 9-15,1 11-15 16,0 10 2-16,1 10-4 15,-1 28 3-15,0 27-1 16,7 28 22-16,2 23-10 16,20 4 25-16,5-22-31 0,0-31 1 15,-4-30-7 1,4-10-13-16,8-1-11 0,7-7 2 16,8-6-29-16,0-13 50 15,-1-5-15-15,-2-25 16 16,-5-7 2-16,-3-13 8 15,-6-6-10-15,-9-6 3 16,-10 1 9-16,-11 1 10 16,-3 11-6-16,-1 16 0 15,-12 18 7-15,-2 15-23 16,-5 26-1-16,4 41 1 16,4 25 0-16,9-1 11 15,3-16-10-15,5-26 14 16,9-18-13-16,7-1-1 15,8-2-2-15,4-8 1 0,4-11-14 16,0-9 8-16,-1-15-1 16,1-19 6-16,5-21 0 15,-6-4-26-15,-2-4 17 16,2-4 4-16,-5 16-2 16,5 3 7-16,1 20 2 15,-3 24 8-15,4 20 37 16,-4 46-22-16,-7 27 32 15,-9 0 19-15,-14-17 1 16,-4-25 20-16,0-20-39 16,-15 2-38-16,-3-5-19 15,-10-9-93-15,4-11-78 16,7-4-226-16</inkml:trace>
  <inkml:trace contextRef="#ctx0" brushRef="#br0" timeOffset="194966.9">18094 13344 986 0,'0'0'303'0,"0"0"-118"15,0 0-58-15,0 0-54 16,0 0 39-16,19-76-23 16,-2 57 2-16,5 2-30 0,2 3-37 15,3 4 29-15,1 9-25 16,3 1-3-16,2 19 22 15,3 15-8-15,-3 11-17 16,-3 8-22-16,-7 0 6 16,-6-2-6-16,-8-5 0 15,-6-10 0-15,-3-7 9 16,0-10-7-16,0-8-2 16,0-10 0-16,0-1 0 15,0-8-4-15,0-17 4 16,0-9-2-16,9-7-4 15,3-5-12-15,4-3-4 16,2 3-12-16,3 3 5 0,4 11 27 16,1 13 2-16,2 16 0 15,0 3-1-15,2 25 5 16,-2 14-4-16,-2 3 0 16,-1 3-5-16,-1-7 4 15,-3-6 2-15,-3-10-1 16,0-8 5-16,-3-7-4 15,1-7-1-15,-1 0 0 16,0-17-17-16,-1-5-11 16,-3-6-41-16,-2-4-17 15,-3-2 36-15,-4-2 10 16,-2 2 39-16,0 6-11 16,0 10 12-16,0 13 15 15,0 5-15-15,0 15 0 16,6 11 24-16,9 6-23 0,4-1 21 15,4-4-14-15,3-7-7 16,3-4 8-16,-2-6-9 16,-2-5-25-16,0-5-86 15,-7-11-261-15,-6-3-475 0</inkml:trace>
  <inkml:trace contextRef="#ctx0" brushRef="#br0" timeOffset="195118.34">18810 12883 1543 0,'0'0'118'0,"0"0"-118"16,0 0-727-16</inkml:trace>
  <inkml:trace contextRef="#ctx0" brushRef="#br0" timeOffset="195364.68">19414 12729 1307 0,'0'0'185'0,"4"74"-124"16,5 19-37-16,8 40 37 15,-1 19 126-15,2-8-57 16,-4-22-28-16,-4-44-43 16,0-25-58-16,-1-22 9 15,-1-14-10-15,-2-3-68 16,-2-14-78-16,-1-5-366 16,-1-16-461-16</inkml:trace>
  <inkml:trace contextRef="#ctx0" brushRef="#br0" timeOffset="195575.12">19672 12705 1378 0,'0'0'252'16,"0"0"-175"-16,19 147-7 15,-5-28 9-15,2 14 22 16,-5-10-27-16,-4-29-18 15,-2-35-48-15,-1-23-4 16,0-12-4-16,10-5-102 16,-1-5-203-16,1-8-452 0</inkml:trace>
  <inkml:trace contextRef="#ctx0" brushRef="#br0" timeOffset="196045.96">19930 12897 689 0,'0'0'530'0,"0"0"-448"15,0 0-47-15,-19 105-34 16,17-56 38-16,2 8 131 16,8 4-4-16,12 4 0 15,7-5-65-15,3-5-29 16,1-8-34-16,2-10-38 15,2-11 6-15,-3-6 5 16,3-9 22-16,-4-11-4 0,1 0-27 16,-3-14 10-1,-2-12-12-15,-2-8-3 0,-5-2-3 16,-8-5-6-16,-5-1-15 16,-7 2 19-16,0 1-10 15,-4 3 18-15,-11 6-9 16,-8 10 3-16,-3 9 6 15,-3 6-9-15,-5 5 8 16,-2 7-5-16,-2 13 12 16,3 4-6-16,5 5 11 15,9 2-10-15,7 8 30 16,9 2 13-16,5 4-25 16,9 0 12-16,18-2-30 15,6-4 5-15,4-9-6 16,3-8-22-16,-1-11-85 0,10-11-154 15,-12-8-394-15,-5-9-373 16</inkml:trace>
  <inkml:trace contextRef="#ctx0" brushRef="#br0" timeOffset="196957.17">20063 13321 1007 0,'0'0'301'16,"0"0"-193"-16,0 0 7 16,0 0 12-16,0 0 19 15,0 0-16-15,98 41-51 16,-65-41 2-16,0-7-37 16,-2-9-21-16,-2-6 5 15,-7-1-27-15,-6-3 1 16,-5-3 1-16,-7-2-3 15,-4 2-1-15,0-2-29 16,-9 4 13-16,-10 4 9 16,-3 4 7-16,-4 8 1 0,-2 10-1 15,-4 1-2-15,-2 17 2 16,0 20 0-16,1 7 1 16,6 13 1-16,9 4 20 15,12 2 16-15,6-1 7 16,9-8-16-16,20-7 6 15,10-10-19-15,10-10-15 16,6-12 6-16,2-7-6 16,19-11-63-16,-15-12-118 15,-15-5-461-15</inkml:trace>
  <inkml:trace contextRef="#ctx0" brushRef="#br0" timeOffset="197661.9">20621 13167 1592 0,'0'0'336'0,"0"0"-269"15,0 0-46-15,0 0-14 16,0 0-3-16,94 63 52 16,-67-19-33-16,-2 10 23 15,-3 7-30-15,-7 5-5 16,-6-1-1-16,-8-3-10 15,-1-7 0-15,0-12 6 16,-1-9-5-16,-2-13-2 0,3-12 1 16,0-9-16-16,1-14 15 15,13-15-19-15,5-14 20 16,3-10-10-16,4-15 9 16,-3 3 1-16,-3 1 0 15,-2 5 1-15,-3 22 24 16,-1 8-14-16,-1 20 2 15,-1 9-13-15,3 42 4 16,4 29-4-16,2 1 0 16,3-3 6-16,3-13-2 15,4-20-3-15,8-2-1 16,10-8 8-16,8-13-7 16,1-13-2-16,0-9-9 0,-3-22-46 15,-6-15-2 1,-8-10-38-16,-10-4 71 0,-10-3 13 15,-12 2 18-15,-7 6-12 16,-2 14 6-16,-5 14 0 16,-10 22 17-16,0 7-16 15,-2 32 5-15,1 15 13 16,5 8-18-16,9 5-1 16,2-4 0-16,12-8 1 15,15-13-5-15,5-11 4 16,7-14 0-16,2-12 9 15,0-5 0-15,-2-20-6 16,-4-12-3-16,-9-7 2 16,-10-5 30-16,-9-4 17 15,-7-2 1-15,-12 2-6 0,-16 9-25 16,-7 12 29 0,-7 15-14-16,-5 17-34 0,-1 6 0 15,2 23-10-15,8 9-32 16,7 20-20-16,10-10-128 15,14-9-417-15</inkml:trace>
  <inkml:trace contextRef="#ctx0" brushRef="#br0" timeOffset="198021.64">22488 13134 1450 0,'0'0'515'0,"0"0"-491"0,0 0-24 16,0 0-109-16,-132-30 109 16,67 38 50-16,0 9 45 15,4 2-46-15,11 5-17 16,16 0-32-16,21-1 7 16,13 2-10-16,13 2 9 15,29-1-6-15,13 2 3 16,9 2 7-16,6-1-10 15,-1 3 0-15,-6-1 0 16,-10-2 17-16,-17 3 25 16,-18-3 4-16,-18-1 10 15,-18-1-4-15,-37 1 34 16,-32-2-34-16,-25-5-31 0,-5-9-15 16,6-9-6-16,13-3-57 15,8 0-97-15,23-5-162 16,7 0-726-16</inkml:trace>
  <inkml:trace contextRef="#ctx0" brushRef="#br0" timeOffset="199178.08">11094 14814 1416 0,'0'0'347'15,"0"0"-305"-15,0 0-41 16,0 0-1-16,55 78 48 16,-25-32 16-16,10 20 5 0,-6-2-28 15,-4 5-1-15,-7-2-14 16,-8-12-26-16,-6 4 12 15,-5-11-12-15,-4-10 0 16,2-12 6-16,-2-9-6 16,0-9 1-16,0-8 17 15,0-2-17-15,1-22 30 16,2-13-31-16,0-13-23 16,0-9 22-16,3-4-20 15,2-3 9-15,3 5-4 16,4 10-22-16,5 14 28 15,1 20-12-15,6 17 7 16,4 12 14-16,6 25 2 16,3 12 25-16,1 5-4 15,2 0-21-15,-6-3 7 0,-3-8-8 16,-2-6 0-16,-2-11 0 16,-4-8 0-16,1-12 0 15,-3-6-35-15,-6-1-20 16,-2-21 49-16,-2-7-10 15,-5-8-2-15,-2-6 0 16,-4-4-12-16,-3-1 30 16,0 0 0-16,-3 7 0 15,-5 10 20-15,3 15 11 16,5 16-5-16,0 20-14 16,5 34-10-16,9 5 21 15,4 9-19-15,6-2 2 0,-2-16 9 16,2-5-15-16,0-17 14 15,0-28-14-15,-5-8-122 16,-5-20-280-16</inkml:trace>
  <inkml:trace contextRef="#ctx0" brushRef="#br0" timeOffset="199329.83">11896 14630 2079 0,'0'0'210'16,"0"0"-210"-16,0 0-302 16,0 0-177-16,0 0 82 0,32 72-630 0</inkml:trace>
  <inkml:trace contextRef="#ctx0" brushRef="#br0" timeOffset="200072.57">12935 15005 1098 0,'0'0'194'0,"0"0"-126"16,0 0-52-16,0 0 3 16,-102 29 95-16,53-18 11 15,-3 2 7-15,1 2-46 0,2 0-33 16,10 0-23-16,9-3-29 15,12-4 11-15,12-2-12 16,6-6-16-16,15 0 16 16,18 0 0-16,13 3 8 15,14 0-5-15,4 6 3 16,2 2-12-16,-2 6 6 16,-13 3 0-16,-10 1 4 15,-15 3-3-15,-13-2 6 16,-13 1 13-16,-5-2-19 15,-24-1 3-15,-14-5-4 16,-8-2-8-16,-3-6 8 0,2-6-34 16,4-1-29-16,7 0-4 15,5-9-36-15,9-4 42 16,6 1 23-16,12 3 25 16,9 1 12-16,0 2-5 15,9 0 6-15,10 1 6 16,5 2-6-16,3 3 29 15,3 0 1-15,6 0 14 16,4 0 0-16,6 0-34 16,2 0 6-16,4 0 1 15,-3-2-16-15,-1-10 11 16,-3-4 0-16,-3-5 64 16,-8-3-22-16,0 1-46 0,-5-4 11 15,-6 2-10-15,-3 2-9 16,-10 1 0-16,-4 2-6 15,-6 1 6-15,0 2 15 16,-18 5-14-16,-7 1-1 16,-5 5 0-16,0 6 2 15,2 0-11-15,3 17 9 16,8 9 0-16,5 11 26 16,12 9-11-16,0 7 20 15,21-2-3-15,13-1-11 16,8-5 5-16,9-9-24 15,2-8 11-15,3-10-13 16,-2-8-103-16,12-10-108 16,-13-13-394-16,-10-7-551 0</inkml:trace>
  <inkml:trace contextRef="#ctx0" brushRef="#br0" timeOffset="200732.84">13694 15068 1536 0,'0'0'299'15,"0"0"-220"-15,0 0-73 16,40 83 9-16,-24-38 22 16,1 4 25-16,-4 0 24 15,1-5-39-15,-1-5-9 16,-1-9-16-16,-2-11-16 16,1-11-7-16,-2-8 1 15,4-5 0-15,-1-20-9 16,3-13 2-16,-1-5-7 0,-2-6 4 15,-1-4-19 1,-3 7 28-16,0 6-7 0,0 14 8 16,0 18-7-16,-1 8 8 15,4 24-1-15,2 19 28 16,-1 9-13-16,1 3 9 16,-1-3-24-16,3-7 0 15,0-10 25-15,6-13-15 16,0-10 5-16,3-12-7 15,1 0-8-15,2-21 0 16,-3-8-16-16,-4-8-14 16,-3-2 19-16,-5-1-4 15,-3 2 15-15,-6 5 1 16,-3 5 5-16,0 13-12 0,0 12 6 16,0 6-25-16,0 26 24 15,0 14 2-15,3 4 12 16,9 2 7-16,4-7-19 15,4-9 15-15,5-11-16 16,7-12 0-16,0-10 16 16,1-2-15-16,-1-20 3 15,-4-7-4-15,-4-9-26 16,-7-2 16-16,-7-3-12 16,-6 1 10-16,-4 4 11 15,0 4 2-15,-4 11 4 16,-6 14-5-16,6 9-3 15,1 19 3-15,3 33 0 16,3 4 11-16,12 6 22 0,7 2-26 16,5-21 5-16,7-4-10 15,2-15-2-15,6-32-18 16,-6-18-168-16,-14-13-523 0</inkml:trace>
  <inkml:trace contextRef="#ctx0" brushRef="#br0" timeOffset="200900.82">14276 14768 1106 0,'0'0'795'15,"0"0"-779"-15,0 0-16 0,0 0-756 16,0 0 142-16</inkml:trace>
  <inkml:trace contextRef="#ctx0" brushRef="#br0" timeOffset="201160.98">14822 14576 1365 0,'0'0'247'0,"0"0"-205"16,0 0-42-16,49 117 0 0,-31-20 12 16,1 31 70-16,2 15 96 15,-5-10-30-15,2-31-54 16,-7-39-35-16,0-22-57 16,0-12-4-16,3-4-14 15,3-4-46-15,1-12-19 16,5-18-83-16,-6-19-147 15,-4-6-367-15</inkml:trace>
  <inkml:trace contextRef="#ctx0" brushRef="#br0" timeOffset="202218.92">15096 14576 1162 0,'0'0'398'15,"0"0"-202"-15,0 0-131 16,0 0-45-16,0 0 12 15,0 0-13-15,31 117 78 16,-8-5-21-16,5 13-49 16,3-4 5-16,-1-28-31 15,-3-33 12-15,-2-20-2 16,5-9-3-16,7-1-10 16,8-3 2-16,10-5 0 15,2-13 6-15,1-9-6 16,-3-6 0-16,-3-21 0 15,-7-9-7-15,-6-10-2 16,-7-8-13-16,-10-3 13 16,-8-4 7-16,-9 5 3 15,-5 9-1-15,0 12 6 0,-13 13 4 16,-4 14-10-16,-7 8 0 16,-2 10 0-16,-3 17 1 15,4 11 0-15,5 8 11 16,9 7 25-16,9 2-24 15,2 1 10-15,13-4-23 16,12-6 2-16,6-10 4 16,6-12-5-16,3-12-1 15,1-9 0-15,3-3-15 16,0-12 6-16,0-13-41 16,-2-9 6-16,1-7 29 15,-2-6-7-15,-4-3 22 16,-3 0 6-16,-5 5 0 0,-6 10 6 15,-6 12 8-15,-5 17-18 16,-5 6-3-16,-4 27 2 16,-1 16 4-16,-2 10 21 15,1 3-7-15,2 0 5 16,6-9-23-16,5-9 1 16,6-14 26-16,7-9-21 15,4-14 8-15,7-1-8 16,1-18-1-16,4-11-7 15,-4-10 1-15,-2-6 0 0,-3-2 0 16,-4-1 1 0,-6 2-1-16,-3 7 6 0,-6 12-4 15,-2 16-4 1,-4 11-7-16,2 23 8 0,0 18 0 16,3 6 2-16,5 3 8 15,4-8-6-15,4-10 9 16,8-10-12-16,3-12 0 15,4-10 2-15,4-1-8 16,-3-20 6-16,0-9-21 16,-6-2-7-16,-5-2-24 15,-9 5 40-15,-7 4-10 16,-6 9-29-16,-3 14 26 16,-4 2-47-16,0 21 52 15,3 9 20-15,4 3 0 0,4 1 17 16,5-6 4-16,9-10 5 15,6-9 28-15,6-9-26 16,2-1 8-16,2-17-1 16,-3-9-22-16,-7-3 21 15,-8-2-32-15,-13-2 5 16,-13 0 15-16,-3 0-22 16,-30 3 45-16,-13 4-17 15,-11 8-28-15,-5 9 25 16,0 10-25-16,7 4 0 15,12 17-3-15,11 7-3 16,12 1-18-16,14-3-50 16,6-5-67-16,16-5-37 15,50-14-155-15,-3-2-15 0,2 0-413 16</inkml:trace>
  <inkml:trace contextRef="#ctx0" brushRef="#br0" timeOffset="202534.9">17826 14814 1495 0,'0'0'309'16,"0"0"-280"-16,0 0-29 15,-81-9-44-15,51 19 44 16,5 8 8-16,10 4 42 16,15 5-18-16,1 2-32 0,28 5 17 15,14 0-16 1,6 4-1-16,8-4 11 0,-2-1-4 15,-4 0-8-15,-10-2 1 16,-9 0 0-16,-13-1 15 16,-16-1 45-16,-4-2 45 15,-29-1 29-15,-15-2-54 16,-13-5-15-16,-9-2-23 16,-3-6-29-16,2-4-1 15,12-4-12-15,13-3-55 16,23 0-48-16,13-9-173 15,7-4-880-15</inkml:trace>
  <inkml:trace contextRef="#ctx0" brushRef="#br0" timeOffset="203353.1">25161 13133 848 0,'0'0'306'16,"0"0"-213"-16,0 0-27 16,0 0 111-16,0 0-72 15,0 0-58-15,0 0-25 16,2 32 2-16,4 18 70 16,8 28-28-16,3 21 16 15,2 9 23-15,-5-18-64 16,-4-25-13-16,-4-26-16 15,-1-7-3-15,-1-3-14 16,-1-2 5-16,0-4-13 16,-1-11 4-16,-2-7-48 15,1-5-27-15,-1-14-17 16,0-6-201-16,0-6-430 0</inkml:trace>
  <inkml:trace contextRef="#ctx0" brushRef="#br0" timeOffset="204846.17">25230 13046 423 0,'0'0'358'0,"0"0"-253"16,0 0-69-16,0 0 3 0,0 0 107 15,0 0-11-15,0 0-64 16,0 0-3-16,0 0 13 15,0 0 21-15,0 0 3 16,0 0-23-16,0 0-21 16,0 0-16-16,0 0-18 15,6 0 5-15,8 0-23 16,9 0-2-16,7 0 18 16,7 0-6-16,6 0 7 15,6 0-14-15,5 0-10 16,2 0 5-16,3 0-7 15,19 0 0-15,22 0 13 16,32-5-12-16,10-3 78 0,3-1-49 16,-11 4-29-16,-10 2 7 15,-6 1-8-15,-3 0 0 16,-10-1 7-16,-9 3-7 16,-18-2 0-16,-16-1 0 15,-13 1 1-15,-1 0-7 16,4-1 6-16,7-2 0 15,3 0 0-15,-7 1-13 16,-7-1 12-16,-9 0-5 16,-6 3 5-16,-8-3-1 15,-3 3 3-15,-5-3-1 16,-4 2 4-16,-2 1 5 16,-4-2-18-16,2-1 9 0,-3 1-4 15,1 2-6 1,1-3-4-16,0 2-1 0,0 2 14 15,0-2-20-15,-2 1 21 16,1 2-10-16,0-3 8 16,-2 3-4-16,0 0 12 15,-4 0-4-15,1 0 1 16,-2 0 3-16,0 0-7 16,1 0 1-16,-1 0 0 15,0 0 0-15,2 0 0 16,1 11 0-16,4 10 16 15,5 25-16-15,5 26 10 16,8 27-10-16,3 13 0 16,0-1 10-16,-1-11-10 15,-6-26 7-15,-4-18-7 16,-4-12 2-16,-3-8-10 0,2 0 8 16,2 3 0-16,-2-3 3 15,-2-9-1-15,-4-3-2 16,-2-7 3-16,0 0-2 15,-3-6-2-15,-1-1 1 16,0-2-3-16,0-4 2 16,0 1 2-16,0-4-1 15,0-1 4-15,0 2 2 16,0-2-12-16,0 0 6 16,0 0 0-16,0 0-6 15,0 0 11-15,0 3-5 0,-1 0 1 16,-7 0-1-16,-5 2 0 15,-2-2-5-15,-8 0-1 16,-5 0-3-16,-5 1 18 16,-6-1-9-16,-7 1 0 15,-6 1-1-15,-23-3 0 16,-22 3 1-16,-28-3-17 16,-18 1 1-16,-8-1-29 15,-1-1-1-15,3-1-4 16,-8 0-14-16,-2 0 18 15,-5 0 32-15,4 0 14 16,2 0 0-16,9 0 1 16,6 0 16-16,16 0 12 0,27-4-5 15,24-3 23 1,26 3-5-16,15-4-5 0,1 1 37 16,4 0-28-16,6 0 1 15,10 2 6-15,10 3-8 16,4 1-8-16,0 1-37 15,0 0 6-15,0 0-14 16,8 0 4-16,5 0-5 16,2 0-31-16,2 0-90 15,7 0-84-15,-6 0-287 16,0-4-341-16</inkml:trace>
  <inkml:trace contextRef="#ctx0" brushRef="#br0" timeOffset="205380.58">26007 13135 757 0,'0'0'273'15,"0"0"-191"-15,0 0-49 16,0 0-8-16,0 0 60 16,0 0 17-16,0 0 13 15,10 61 33-15,5-6-20 16,6 33-2-16,11 37-29 0,-1 20-35 15,-1-4-22-15,-7-17-25 16,-8-40-15-16,-6-24 9 16,-1-24-9-1,-2-11 10-15,2 0-3 0,-1-6-6 16,-1-5-2-16,0-11 1 16,5-14-22-16,0-14-79 15,-2-8-393-15</inkml:trace>
  <inkml:trace contextRef="#ctx0" brushRef="#br0" timeOffset="205937.08">26750 13171 780 0,'0'0'279'0,"0"0"-203"16,0 0-42-16,0 0 12 0,0 0 90 16,0 0 22-1,0 0-49-15,-5-50-24 0,5 50-41 16,0 0-5-16,0 0 25 16,0 0-40-16,0 0-4 15,0 0-18-15,0 4 7 16,0 6-1-16,0 10 7 15,0 10 22-15,6 21 43 16,9 24-46-16,5 23-8 16,0 10-9-16,1-7-6 15,-3-9 25-15,-5-26-23 16,0-12 6-16,-3-15-10 16,-3-6 6-16,2-2-15 15,2 0 0-15,-1-3 0 0,-4-9 2 16,-1-9-1-16,-2-5 4 15,-2-5-5-15,1-7-112 16,-1-11-193-16,-1 1-927 0</inkml:trace>
  <inkml:trace contextRef="#ctx0" brushRef="#br0" timeOffset="206981.31">25403 13380 978 0,'0'0'397'0,"0"0"-232"16,0 0-51-16,0 0-16 15,0 0-21-15,0 0-20 16,0 0-32-16,6 9-25 15,-2 16 49-15,2 11 32 16,3 11-31-16,0 10-2 0,2 1-26 16,0 1-10-1,0-6 4-15,-4-9-15 0,1-10 0 16,-4-11-1-16,-1-9 1 16,-3-6-2-1,2-6-18-15,-2-2-47 0,1 0-23 16,1-10-52-16,-1-10-93 15,-1-6-38-15,0-5-13 16,0-5 80-16,0-3 91 16,0-5 47-16,0-2 65 15,-4 0 2-15,-2 0 88 16,0 0 17-16,1 8 22 16,2 3-20-16,0 7-32 0,0 4 38 15,2 7-21 1,-1 8 12-16,1 3 21 0,1 4-41 15,0 2-25-15,-2 0-7 16,-1 0-52-16,-1 11 8 16,-6 7-1-16,-3 8-6 15,0 2 17-15,-2 3-17 16,2-5 6-16,1-2 0 16,4-5 1-16,2-6-9 15,1-4 1-15,3-6 0 16,2-3 1-16,0 0 6 15,0 0 37-15,2-12 17 16,5-5-60-16,0-6-2 16,1-3 0-16,0-4-1 15,0 0 2-15,0-1 0 0,-1 3 0 16,1 0 0 0,0 6-5-16,0 5 4 0,0 5-22 15,-2 7 3-15,-2 5 19 16,0 3 1-16,1 21 1 15,-1 7 39-15,1 8-39 16,1 1 19-16,1-2-20 16,-1-5 0-16,2-9 2 15,1-6-2-15,10-7-12 16,-1-8-140-16,-2-3-534 0</inkml:trace>
  <inkml:trace contextRef="#ctx0" brushRef="#br0" timeOffset="207912.1">26232 13347 849 0,'0'0'356'0,"0"0"-230"16,0 0-32-16,0 0-24 15,0 0-11-15,0 0 49 16,0 0-10-16,0 125-16 15,9-46 1-15,6 20-23 0,0-9-41 16,-3-18-1-16,-6-29-18 16,-3-18 11-16,-2-5-11 15,1-1 0-15,-2-5 0 16,0-8-23-16,0-6 0 16,0 0-1-16,0-13-64 15,0-8-32-15,0-6-31 16,0-5 62-16,0-4 72 15,-5-3 9-15,-2-6 8 16,-6-4 9-16,-1-2-8 16,-2-4 30-16,-1 6-2 15,-1 3-28-15,5 10 22 16,1 12-23-16,4 8 0 0,4 8 0 16,-1 8-4-16,-1 0 4 15,-2 9-2-15,-3 8 2 16,0 5 19-16,0 2-7 15,3 1 5-15,2-5 8 16,3 0-24-16,2-4 18 16,1-5-14-16,0-3-4 15,0-6 9-15,0-2-10 16,0 0 17-16,4-4 61 16,4-12-67-16,1-4-9 15,3-1-2-15,0-5 0 16,2 0 0-16,-2 3 0 15,3 2 7-15,-1 4 1 0,-4 4-6 16,2 3 2-16,-4 1-3 16,1 4 4-16,-2 3 16 15,0 2-7-15,-1 0 10 16,-1 9 37-16,1 10-23 16,-3 6 27-16,1 5-48 15,-2 3-17-15,1-4 11 16,0 1-11-16,0-9-125 15,-3-8-598-15</inkml:trace>
  <inkml:trace contextRef="#ctx0" brushRef="#br0" timeOffset="-214435.84">25024 14961 1129 0,'0'0'332'0,"0"0"-248"15,0 0-65-15,0 0 4 16,0 0-23-16,0 0 20 16,10 86 92-16,-4 12-11 0,0 42 11 15,-1 19-32 1,-2-7-20-16,0-17-7 0,2-30-35 16,0-25-6-16,0-23-12 15,-1-18 2-15,2-11 6 16,0-4-7-16,1-3-1 15,1-5 0-15,1-16-148 16,0-11-105-16,-2-11-267 0</inkml:trace>
  <inkml:trace contextRef="#ctx0" brushRef="#br0" timeOffset="-212941.17">25052 15027 1136 0,'0'0'381'0,"0"0"-270"15,0 0-78-15,0 0-8 16,0 0-15-16,0 0 37 0,0 0 0 16,82-7-11-16,-50 7 11 15,7 5-27-15,6-1 7 16,9 4-2-16,3-1-24 15,21-2 18-15,20 0-18 16,33-1-1-16,17-4 16 16,8 0 24-16,-2 0 2 15,-13 0-23-15,2-7-12 16,0-3-4-16,-1 0-3 16,7-1 0-16,4 3 2 15,10 1-1-15,4 5-1 16,4 2 9-16,-2 0-8 0,-4 2-1 15,-6 7 0-15,-7-3 1 16,-11 2 0-16,-8-2-1 16,-10-3 0-16,-7-3 0 15,-7 0 5-15,-8 0-6 16,-5 0 1-16,-5 0 0 16,-14 0 0-16,-14 0 0 15,-17 0 0-15,0 0 0 16,4 0-18-16,5-3 9 15,4-3-4-15,-5 3 3 16,-5-4 2-16,-7 1 1 16,-6 3 7-16,-8 2 0 15,-6-3 3-15,-8 4-4 16,-4 0 1-16,-5 0 0 16,-4 0 12-16,-1-1-10 0,0 1 5 15,0 0-7-15,0 0 3 16,0 0-3-16,0 0 0 15,2 0 0-15,-1 1-2 16,2 12 8-16,3 4-6 16,1 11 0-16,1 5-1 15,1 10-1-15,-3 9 2 16,2 20 0-16,-3 21 9 16,0 22 0-16,-2 11-10 15,-1-6 1-15,-2-15-12 16,0-27 5-16,1-19 7 15,-1-14 0-15,3-8 0 16,0 2 0-16,2 2-6 0,1 1 6 16,2-10 0-1,0-6-6-15,-1-5 12 0,1-5-1 16,-2-4-5-16,-3-4-2 16,-2-4 1-16,-1-2-76 15,0 1 10-15,0 1 65 16,0-1-7-16,-6 2 9 15,-4-1 12-15,-2 4-10 16,-4-3-4-16,-4 2-5 16,-2 0 7-16,-5-1 3 15,-3 0-3-15,-6-2 0 16,-6-2 8-16,-7 1-7 0,-9 0-1 16,-21 0 0-16,-21-1-30 15,-22 3 21 1,-8-3 5-16,6-2 4 0,9 0 19 15,10 0-12-15,-4 0 8 16,-5-9-15-16,-3-2 1 16,-4-2-7-16,-3-2 12 15,-3 1-3-15,3 1-1 16,0 0 6-16,2-1-8 16,0 1 0-16,-1 0 1 15,1 1 5-15,3 2-5 16,1 0 25-16,5 3 9 15,-1 0-26-15,4 1 17 16,-2 0-26-16,3-1 3 16,2 0 0-16,5-3-2 0,1 0 10 15,9-1-1-15,1-2-8 16,4 1 17-16,3-2-19 16,-2-2 0-16,2 2 2 15,13 3 5-15,12 3-6 16,16 3 4-16,6 4 1 15,-2-1-7-15,-1 2 1 16,-3 0-7-16,8 0 6 16,6 0 2-16,2 2-1 15,5 2 1-15,0 0 0 16,3 1-1-16,0-2 0 16,1-1 0-16,-3 1-1 15,0 0 1-15,3-2 0 0,2 2 0 16,4-1-3-16,3-2-29 15,2 0-81-15,4 0-188 16,1 0-409-16</inkml:trace>
  <inkml:trace contextRef="#ctx0" brushRef="#br0" timeOffset="-212371.87">25904 15118 578 0,'0'0'117'0,"0"0"-92"0,0 0-25 16,0 0 162-16,0 0 121 16,0 0-99-16,0 0-39 15,-3-25-66-15,3 25-24 16,0 2-14-16,0 20-40 16,3 23 76-16,7 34 18 15,4 38-35-15,2 16 9 16,2 2-28-16,1-10 6 15,-2-24-2-15,-1-9-28 16,-2-21 0-16,-2-21-17 16,-5-17 0-16,1-11 5 15,-1-2-4-15,-1-2-1 0,1-4 0 16,0-7-40 0,7-7-96-16,-3-12-94 0,1-7-314 0</inkml:trace>
  <inkml:trace contextRef="#ctx0" brushRef="#br0" timeOffset="-211794.15">26696 15204 1077 0,'0'0'354'0,"0"0"-261"16,0 0-92-16,0 0 17 15,0 0 4-15,0 0 39 16,0 0-9-16,0 0-37 15,3 0 2-15,-2 0 7 16,2 0 11-16,0-3 10 16,3 3-35-16,0-1 3 15,0 0 8-15,5-2-20 16,-2 0 13-16,0 0-14 16,-1-3 0-16,-2 4 13 0,-1 0-13 15,-4 1 0-15,1 1 1 16,-2 0 12-16,0 0 28 15,0 3-1-15,0 9 4 16,0 10 1-16,0 12-29 16,3 24 31-16,5 36 1 15,5 33-22-15,0 10 30 16,1-9-23-16,-4-34-18 16,-2-33 19-16,-1-21-34 15,-1-9 27-15,-2 0-20 16,3-1-1-16,-3-4 8 15,-1-10-13-15,-1-8-2 0,2-5-7 16,0-3-100-16,8-8-71 16,0-9-194-16,2-2-822 15</inkml:trace>
  <inkml:trace contextRef="#ctx0" brushRef="#br0" timeOffset="-211253.69">27754 15037 185 0,'0'0'742'0,"0"0"-555"16,0 0-88-16,0 0 23 0,0 0 35 15,0 0-19-15,0 0-26 16,-9 54-39-16,9-24 5 16,0 25 3-16,1 35 0 15,11 39 2-15,0 16-20 16,-3-2-2-16,-3-16-1 15,-3-26-49-15,-1-23 8 16,0-22-18-16,-2-16 0 16,2-10 11-16,-1 0-11 15,1-1-2-15,-1-2-4 16,2-12-63-16,5-15-65 16,-2 0-241-16,4-11-613 0</inkml:trace>
  <inkml:trace contextRef="#ctx0" brushRef="#br0" timeOffset="-210727.9">28557 15170 905 0,'0'0'339'0,"0"0"-254"16,0 0-41-16,0 0 23 15,0 0 33-15,0 0 9 16,0 0-54-16,-1 0-24 16,1 0 4-16,0 0-34 0,0 0 22 15,0 10-15 1,3 17 18-16,6 23 68 0,4 34 18 15,2 36-62-15,1 18-11 16,0-1-31-16,-4-14 10 16,-2-23-9-16,-3-23-8 15,1-19 36-15,-3-21-19 16,-3-6 7-16,1 1-9 16,-1-1-15-16,-2-2-2 15,0-10-63-15,0-9-140 16,-9-7-395-16</inkml:trace>
  <inkml:trace contextRef="#ctx0" brushRef="#br0" timeOffset="-210051.95">25338 15436 396 0,'0'0'280'16,"0"0"-174"-16,0 0-40 15,0 0 34-15,0 0 79 16,0 0-14-16,0 0-53 15,-1 0-9-15,1 0-3 16,0 1-21-16,0 13-13 16,0 13 17-16,3 23 24 15,8 25 5-15,5 24-60 16,0 9-11-16,1-17-22 16,-8-23-10-16,-3-30 6 15,-3-8-14-15,1-2-1 16,2-2 0-16,-3-6-19 15,0-13-6-15,0-7-91 0,0-7-19 16,-1-42-109-16,-1 3-289 16,-1-4-36-16</inkml:trace>
  <inkml:trace contextRef="#ctx0" brushRef="#br0" timeOffset="-209614.61">25404 15383 74 0,'0'0'375'16,"0"0"-146"-16,0 0-118 15,0 0-44-15,0 0 95 0,0 0-42 16,-61 80-28-16,43-49-18 16,2-1-56-16,-1-1-2 15,4-6 5-15,1-5-8 16,5-7 12-16,1-3-22 15,1-5 6-15,3-1 12 16,1-2-6-16,1 0 37 16,0-13-27-16,0-2-24 15,0-5 16-15,0 0-16 16,8-4 1-16,1-1 6 16,1 1-6-16,0 0-2 15,-1 4 0-15,-1 6 0 16,-2 6 0-16,-5 8 0 0,-1 0-2 15,0 19 2-15,0 12 37 16,-8 9 20-16,-2 4 2 16,1-2-18-16,-1-3 15 15,3-5-34-15,-1-7-6 16,3-6-9-16,2-7-7 16,3-9-76-16,8-5-402 15,6 0-597-15</inkml:trace>
  <inkml:trace contextRef="#ctx0" brushRef="#br0" timeOffset="-209178.52">26257 15405 1322 0,'0'0'345'0,"0"0"-242"16,0 0-95-16,0 0 1 15,0 0 41-15,-9 128 26 16,9-49-9-16,5 21-40 16,2-8-11-16,0-19 14 15,-6-23-30-15,-1-19 8 16,2 1-8-16,-2 0-18 15,1-5 6-15,-1-11-72 16,4-16-79-16,-1-3-128 16,0-15-425-16</inkml:trace>
  <inkml:trace contextRef="#ctx0" brushRef="#br0" timeOffset="-208791.65">26229 15426 910 0,'0'0'287'0,"0"0"-208"15,0 0-66-15,-80 93 28 16,51-55 85-16,4-1 8 16,2-3-48-16,6-8-35 15,6-7-5-15,5-6-34 16,5-8-12-16,1-5 11 15,0 0 11-15,12-4 0 0,4-12-4 16,2-6-12-16,1-4-9 16,-1-6 3-16,2-2 0 15,-1-1 4-15,-2 0-2 16,0 3-2-16,-3 6 19 16,-3 4-18-16,-3 6 25 15,-2 5-19-15,0 10-6 16,0 1 12-16,0 13 36 15,0 12 24-15,3 9-22 16,1 5-43-16,2-1-8 16,9 8-61-16,-3-12-243 15,1-8-848-15</inkml:trace>
  <inkml:trace contextRef="#ctx0" brushRef="#br0" timeOffset="-208250.35">26942 15512 434 0,'0'0'755'0,"0"0"-613"16,0 0-86-16,0 0-3 15,0 0 115-15,0 0-19 16,0 0-83-16,1-1-31 16,1 8-19-16,1 14 9 0,3 19 67 15,2 30-29 1,5 22-34-16,-3-2-21 0,-2-15-1 15,-2-25-10-15,-2-17 4 16,1-2-1-16,-1-2 9 16,1-2-9-16,-2-9-1 15,0-10-29-15,-2-8-79 16,2 0 4-16,3-20-76 16,-3-6-116-16,0-1-360 0</inkml:trace>
  <inkml:trace contextRef="#ctx0" brushRef="#br0" timeOffset="-207844.76">27004 15533 434 0,'0'0'743'0,"0"0"-614"16,0 0-82-16,0 0-47 15,0 0 52-15,-95 0 44 16,76 17-32-16,1 4 17 15,3 2-15-15,3-4-4 16,6-2-22-16,5-4-40 16,1-4-9-16,0-7-7 15,3-2 16-15,10 0 7 16,4-2-5-16,0-13 4 16,3-6-6-16,1-2 3 15,-2-4-3-15,-1-3 0 16,-2 2 0-16,-1 3 1 0,-1 3-1 15,-5 5 19-15,-5 6 13 16,-1 7-32-16,-3 4 5 16,0 0-5-16,0 15 0 15,0 14 10-15,0 9 29 16,0 8 35-16,0 4-19 16,0-3-48-16,6-3 7 15,0-11-14-15,8-16-19 16,-3-11-193-16,-2-6-962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13T12:41:05.140"/>
    </inkml:context>
    <inkml:brush xml:id="br0">
      <inkml:brushProperty name="width" value="0.1" units="cm"/>
      <inkml:brushProperty name="height" value="0.1" units="cm"/>
    </inkml:brush>
  </inkml:definitions>
  <inkml:trace contextRef="#ctx0" brushRef="#br0">1 1 7074,'0'0'5097,"0"0"-5097,0 0-2169,0 0-3680</inkml:trace>
</inkml:ink>
</file>

<file path=ppt/ink/ink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6-25T12:49:34.411"/>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C00000"/>
    </inkml:brush>
  </inkml:definitions>
  <inkml:trace contextRef="#ctx0" brushRef="#br0">4725 5227 785 0,'0'0'309'0,"0"0"-227"15,0 0-59-15,0 0-7 0,0 0-7 16,0 0 52-16,0 0-9 16,1-2-37-16,2 2 5 15,2 0-20-15,1 0 0 16,3 0 6-16,4 0 1 16,2 0-4-16,3 0-2 15,6 0-1-15,1-1 10 16,1 0-10-16,2-1 0 15,-1 1 0-15,3-1 3 16,-5 0-3-16,5-1 0 16,-6-2 0-16,-2 4 4 15,-7-2-4-15,-4 2 0 16,-3 1-1-16,-5 0-4 16,-3 0 5-16,0 0 1 0,0 1 0 15,0 8 16-15,-7 5-17 16,-8 0 1-16,1 4-1 15,-2 0 0-15,-3 4 0 16,4-1 1-16,-4 5-1 16,2-2 3-16,1 1-3 15,2 3 0-15,-2-3 0 16,7 1 6-16,0-2-8 16,0-2 2-16,3-2 0 15,0-3 0-15,3-3 1 16,3-1-1-16,0-6 0 15,0 0-8-15,0-3 7 16,0-2-4-16,0 0 5 0,0-1-1 16,0 1-3-1,3-2 4-15,3 0-1 0,0 0 0 16,1 0 1-16,1 0 0 16,1 0 0-16,7 0 6 15,-2 0-5-15,3-3-1 16,0-1 0-16,4 2 0 15,1-3 3-15,5 1-2 16,-3-1 6-16,3 1 21 16,3 1-8-16,-5 0-3 15,0 1-15-15,-4 2 4 16,-6-3-7-16,-3 3 1 16,-3 0-6-16,-6 0-25 15,0 0-56-15,-3 0-131 16,0 0-187-16,-8 0-346 0</inkml:trace>
  <inkml:trace contextRef="#ctx0" brushRef="#br0" timeOffset="322.7">4689 5392 126 0,'0'0'404'16,"0"0"-295"-16,0 0-67 0,0 0 131 16,0 0 14-16,0 0-60 15,100 0-28-15,-67 0-20 16,1 0 1-16,-1 0-42 15,-2 0-15-15,-1 0 18 16,-3 0-8-16,-2 0-12 16,-1 3-21-16,-1-3 0 15,10 4-35-15,-5-3-150 16,-3-1-446-16</inkml:trace>
  <inkml:trace contextRef="#ctx0" brushRef="#br0" timeOffset="721.47">5590 5257 1128 0,'0'0'333'0,"0"0"-260"0,0 0-55 16,0 0-18-16,0 0 0 15,0 0 15-15,0 0 21 16,30 0-17-16,-6 0-3 15,1 0-14-15,3 0 4 16,-1 0-6-16,-3 0 0 16,0 0 7-16,-2 0-7 15,-5-3-1-15,2 3-45 16,-7 0-78-16,0 0 12 16,-6 0-131-16,-6 5-252 0</inkml:trace>
  <inkml:trace contextRef="#ctx0" brushRef="#br0" timeOffset="1142.51">5548 5479 641 0,'0'0'268'0,"0"0"-191"0,0 0-57 15,0 0 91 1,0 0-3-16,0 0-4 0,0 0-30 15,100 17-6-15,-64-17-1 16,0 0-25-16,4 0-27 16,-1 0 15-16,-2-4 11 15,-2 1-21-15,-7 0 8 16,0 1-13-16,-7 2-5 16,0 0 10-16,-9 0-19 15,-6 0 5-15,0 0-6 16,-6 0-7-16,4 0 7 0,-4 0-188 15,0-2-488-15</inkml:trace>
  <inkml:trace contextRef="#ctx0" brushRef="#br0" timeOffset="5136.31">6691 5009 567 0,'0'0'262'0,"0"0"-156"15,0 0-43-15,0 0 36 16,0 0 18-16,0 0-14 16,0 0-5-16,0-6-16 15,0 6-24-15,0 0-3 16,0 0-14-16,0 0-10 15,0 0 6-15,0 0-22 0,0 0 4 16,0 0-10 0,0-3-8-16,0 1 5 0,0-3-5 15,4-2-1-15,4-3 0 16,1 0 0-16,4-2 0 16,-1 0 0-16,7 0-4 15,-2-1-2-15,4 2 6 16,1 0 0-16,1 2 0 15,2 4-5-15,0 1 5 16,2 4 0-16,0 0-13 16,-6 0 13-16,4 5 0 15,-7 8 0-15,-1 5 0 16,-6 1 0-16,-5 3 0 16,-6 3 4-16,0 5-2 15,-6 0 6-15,-13 2-8 0,-5-1 0 16,-4-1 0-16,2-4-6 15,-1 0 6-15,2-7-1 16,3-2 1-16,4-7 1 16,3 0 0-16,6-7-1 15,3-1 0-15,0-2 8 16,3 0-8-16,2 0 0 16,1 0-6-16,0-3-26 15,0-4-7-15,0-3 21 16,3-2 11-16,7 2-15 15,4-3 22-15,2-2-2 16,2 2 2-16,6 0-8 16,-2 0 6-16,6 3 2 0,-1 0-1 15,6 5-15-15,0 1 16 16,1 4 0-16,-1 0 1 16,0 2 1-16,-2 10-2 15,-4 5 0-15,1 2-1 16,-4 3 1-16,-1 4 0 15,-4 2 0-15,0 2 0 16,-5 1 6-16,-7 0-5 16,-5 0-1-16,-2 0 0 15,0 1 2-15,-9-1 6 16,-10 0-2-16,-6-1-3 16,-3-3 19-16,-3-1-21 15,-4-5 30-15,-3-3-6 16,-4-4-24-16,0-8 36 0,-4-3-4 15,1-3 1 1,2-2 18-16,1-12-24 0,5-5 25 16,3-1-6-16,4-3-22 15,12 3 23-15,2 3-8 16,5 4-28-16,5 4 11 16,6 4-23-16,-3 3-1 15,3 2-6-15,0 0-12 16,0 0-51-16,0 0-108 15,6 2-328-15</inkml:trace>
  <inkml:trace contextRef="#ctx0" brushRef="#br0" timeOffset="8559.6">10820 5237 552 0,'0'0'208'15,"0"0"-110"-15,0 0 16 16,0 0 45-16,0 0-24 16,0 0-6-16,0 0-35 15,0-60-16-15,0 46-3 16,0-3-27-16,0-1-6 16,0-6 6-16,0-2-20 15,0-6-3-15,0-2-24 16,0-3-1-16,0-1 7 15,0 1-7-15,0 2 1 16,0 4-1-16,1 4-9 0,2 5 9 16,-2 3-9-1,1 2-9-15,-1 5 17 0,-1 2-6 16,0 4 7-16,2 3 0 16,-2 2-2-16,0 1-8 15,0 0-9-15,0 0-4 16,0 4 17-16,0 7-7 15,0 8 13-15,0 4 0 16,3 8-1-16,0 5 1 16,1 9 0-16,4 8 0 15,4 3-1-15,0 3 0 16,1-1 1-16,2-2 0 16,1-1 1-16,-2-7-2 0,1 1 1 15,-3-6 0-15,-2-4 3 16,0-5-1-16,-5-6-2 15,1-6 0-15,-3-5 0 16,-1-6 0-16,-1-4 1 16,-1-3-1-16,0-4 11 15,0 3-9-15,0-3-2 16,0 0 25-16,-9 0-25 16,-4 0 12-16,-2 0-12 15,-3-7 0-15,-2 2 0 16,0-2-18-16,-1 1 17 15,1-1-11-15,1 3 2 0,4-1 8 16,0 2 2-16,6 3 0 16,0 0-1-16,5 0-1 15,2 0 2-15,1 0 0 16,1 0-6-16,0 0 4 16,0 0 2-16,0 0 0 15,0 0-1-15,0 0-7 16,0 0 2-16,0 0-22 15,3 0 19-15,7 0 9 16,2 0 18-16,3-2-8 16,1 1 7-16,5-1-15 15,-1 2-2-15,4-1 9 16,1-1 4-16,0 1 19 0,-1 0-15 16,4-1 3-1,-5 0 17-15,1 2-26 0,-5 0 4 16,-4 0-15-16,0 0 0 15,-5 0 6-15,-2 0-5 16,1 0-1-16,-3 0-10 16,4 0-130-16,-1 0-98 15,0-3-273-15</inkml:trace>
  <inkml:trace contextRef="#ctx0" brushRef="#br0" timeOffset="9399.89">11570 5034 641 0,'0'0'225'0,"0"0"-39"15,0 0-53-15,0 0-37 16,0 0-22-16,0 0-15 16,0 0-27-16,-72-17-30 0,51 17 15 15,-2 3-8 1,-4 9-9-16,-3 4 6 0,-1 2-5 15,1 3-1-15,0 1 0 16,7-3 1-16,4-1 0 16,4-1-1-16,3-5 0 15,6 1 0-15,5-2 0 16,1-2 0-16,0-1 0 16,7-4-19-16,8 0 18 15,0-1 0-15,4-3 1 16,1 0 36-16,7 0-27 15,1 0 1-15,2-3-2 16,0-3-7-16,0 1 16 16,-2 0-3-16,0 2 18 0,-1 3 8 15,-2 0-39 1,-1 2 25-16,0 7-26 0,-3 4 1 16,0 3 5-16,-5-1 1 15,-1 2 14-15,-3 2 5 16,-4 1-19-16,-1-1 9 15,-3 1-7-15,-2 0-8 16,-2 0 13-16,0-1-13 16,0 0 0-16,-5-2 8 15,-6 0-3-15,-1 0-6 16,-5-1 0-16,-1-2 1 16,-4 0 5-16,1-5-6 15,-3-1 1-15,0-1 13 16,-1-2-14-16,-2-3 15 0,0-2 7 15,1 0-5 1,0 0 5-16,4-2-13 0,-1-7 17 16,3 1 4-16,1-2-19 15,2 0 17-15,3 1-22 16,1-2-4-16,1 2 5 16,3-1-7-16,-1 3 0 15,2 0-1-15,3 4-24 16,4 1-11-16,-1 2-38 15,2 0-71-15,0 0-110 16,8 0-375-16</inkml:trace>
  <inkml:trace contextRef="#ctx0" brushRef="#br0" timeOffset="10563.22">11904 4695 727 0,'0'0'250'0,"0"0"-172"15,0 0-51-15,0 0 38 16,0 0 67-16,0 0-9 15,0 0-22-15,-2-7-65 16,2 7-36-16,0-2 12 16,0-1-11-16,0 0 4 15,10 1 9-15,1-2-14 16,4-2 0-16,3 4 0 16,3-2 4-16,0 2-4 15,6 1 0-15,-2 1 0 16,0 0-1-16,-1 0 0 15,-3 0 1-15,0 0-6 16,-6 4-9-16,0 1 15 16,-6 3 0-16,1 1 1 0,-5-1 6 15,-1 1-5-15,-1-1-2 16,-3-1 5-16,0 0-3 16,0 1 4-16,0 1-6 15,-4 1 0-15,-8 2-2 16,0-1-2-16,-3 0 4 15,-1 1 0-15,-2 1 0 16,3-2 2-16,-3 2-1 16,3-2-1-16,-1 1 0 15,2-2 1-15,1 3-1 16,2-2 0-16,2 1 0 16,2-1-3-16,-2 0 3 0,6 1 0 15,0-2 0-15,1-1-9 16,2-1 8-16,0-1 1 15,0 0 0-15,0-1-7 16,0 1 7-16,0-3-1 16,3 1 0-16,2-2-19 15,0-3 19-15,2 0-13 16,-1 0 14-16,1 0 11 16,2 0-11-16,3 0 6 15,0-5-6-15,1-1 7 16,-1 0-6-16,-1 3 0 15,4-4-1-15,-3 4 9 16,-1-1-9-16,-3 1 0 0,3 1 0 16,-4 2-11-16,2 0 11 15,-2 0-7-15,1 0 7 16,2 6 20-16,-1-1-20 16,0 1 9-16,0-3-2 15,1-1 9-15,1-2 72 16,1 0-28-16,0 0-22 15,-2 0 14-15,4 0-33 16,-4 0-4-16,-1-7-15 16,1 1-3-16,6-8-31 15,-3 5-217-15,-4-2-607 0</inkml:trace>
  <inkml:trace contextRef="#ctx0" brushRef="#br0" timeOffset="11630.07">12841 4904 211 0,'0'0'578'16,"0"0"-491"-16,0 0 2 15,0 0-14-15,0 0 48 16,0 0 34-16,0 0-5 0,-62-80-53 16,59 69-25-16,3 2-43 15,0-4 26-15,0 2-8 16,0-1-47-16,2 1 12 15,4 0-14-15,7-1 0 16,1 0-9-16,2 3 9 16,2-1 0-16,6 2 0 15,3 1-10-15,3-1 4 16,2 4 4-16,1 3-13 16,2 1 14-16,-3 0-31 15,0 3 20-15,-4 7 5 16,-1 0-12-16,-5 0 19 15,-5 3-3-15,-4-2 3 16,-2 0-7-16,-5 3 8 16,-2-2-1-16,-4 4 0 0,0 1 1 15,0 2 0-15,-7 1 0 16,-9 3-1-16,-3 0 7 16,-3 3-6-16,-1-2-1 15,-2 0 0-15,1 1 1 16,0-2 4-16,-1 2-5 15,1 1 0-15,0 1 10 16,3 0-8-16,2-3-2 16,3 3 6-16,1-2-5 15,3 1 8-15,1-2-9 16,3 0 1-16,0 0 8 16,5-1-8-16,0-2 8 15,0-3-9-15,3 0 1 16,0-6 9-16,0-2-9 0,0-1-1 15,0-5 7-15,0-3-6 16,0-1-2-16,0 0-7 16,6 0 8-16,3 0 12 15,4-4-2-15,-1-4-3 16,3 1-1-16,2-3-5 16,2 3-1-16,-1 2 0 15,1 0 1-15,2 3 13 16,-1 2-14-16,0 0 1 15,1 0 20-15,-3 7-21 16,3 2 13-16,-2-1 7 16,1 1-2-16,-1 1 13 0,2-2-18 15,-3 1-1-15,-2-4 3 16,-2 0-14-16,-1-2-1 16,-1-1 0-16,-1-2-1 15,2 0 1-15,12-8-25 16,-5-6-126-16,-2 0-379 0</inkml:trace>
  <inkml:trace contextRef="#ctx0" brushRef="#br0" timeOffset="12322.3">13851 4974 912 0,'0'0'152'15,"0"0"-120"-15,0 0-19 16,0 0 39-16,0 0 39 15,-88-1-8-15,68 2-37 16,-1 6-26-16,0 1-4 16,3 3-15-16,-1-1-1 15,2 2 0-15,1 0 1 0,1-1-1 16,6-2 0-16,0 1 0 16,5-3 3-16,1 0-3 15,3-3-1-15,0 2 0 16,0 1 1-16,1-4 0 15,10 1 1-15,2 1 0 16,4-3-1-16,2-2-5 16,2 2 5-16,4-1 7 15,4 1-7-15,-1-1 2 16,2 2 5-16,0 0-1 16,-1 2 5-16,1 3-11 15,-1 1 6-15,-3 1 10 16,0 3-5-16,-5 0 7 15,-2 2-17-15,-3-2 9 16,-5 1 5-16,-5-2-14 0,-6 1 15 16,0 1-5-16,-2 0-10 15,-11 0 18-15,-8-2-13 16,-4 4-5-16,-5-3 10 16,-1-3-9-16,-5 0 34 15,1-7 24-15,-1-3-3 16,0 0 17-16,3-2-5 15,3-10-24-15,2-4-8 16,3-1-35-16,5 0-2 16,5 5-5-16,6 0-40 0,4 0-52 15,4 2-197 1,1 0-328-16</inkml:trace>
  <inkml:trace contextRef="#ctx0" brushRef="#br0" timeOffset="13149.06">14134 4649 1145 0,'0'0'235'0,"0"0"-168"15,0 0-53-15,0 0 40 16,0 0 19-16,4-73-3 16,-1 59-8-16,-1-2-41 15,-1 4-4-15,1-1-10 16,-1 3-6-16,1 3 18 16,-2 1-7-16,1 5-11 0,-1 0-1 15,0 1-14-15,0 0 5 16,0 2-4-16,0 14 10 15,0 8 3-15,0 5 1 16,2 7 0-16,5 3 5 16,2-1-6-16,3 0 0 15,0-1 0-15,-2-3-4 16,1-4 4-16,-1-4 0 16,-2-4 1-16,-1-5 4 15,-1-3-4-15,-3-8-2 16,-1 1 1-16,-1-5 0 0,-1-2 0 15,0 0 1 1,0 0-1-16,0 0 16 0,-10 1-15 16,-5-1 9-16,-3 2-10 15,-1-1 2-15,-1 1-1 16,4-1-1-16,-1 2 0 16,4-1-1-16,2 1 2 15,5-1-1-15,2-2 0 16,1 2-12-16,3-2 12 15,0 0-9-15,0 0-18 16,6 0 26-16,7 0-8 16,7 1 9-16,1-1 9 15,6 0-7-15,-1 0 47 16,3 0-3-16,-2 0 19 16,-4 0-9-16,-3 0-16 15,-4 1 3-15,-5 1-37 0,-1-1 0 16,-6 2-12-16,-4 7-46 15,0-1-193-15,-11 2-254 0</inkml:trace>
  <inkml:trace contextRef="#ctx0" brushRef="#br1" timeOffset="26723.09">12641 5276 535 0,'0'0'237'0,"0"0"-125"15,0 0-18-15,0 0 29 16,0 0-6-16,0 0-12 0,-2-2-29 16,2 2-20-16,0 0 13 15,0 0-22-15,0 0-5 16,0 0 6-16,0 0-16 15,-1 0 8-15,1 0-13 16,0 0-18-16,0 0 9 16,0 0-17-16,0 0 7 15,-2 0-3-15,2 0-4 16,0 0-2-16,0 0 1 16,0 0-11-16,0 6 11 15,-1 8 0-15,1 8 1 16,0 3 10-16,0 7-11 15,0 4 0-15,0 5-1 0,0 0 1 16,0 0 1 0,0 1-1-16,0-3 0 0,1-3 0 15,1-8 2-15,1-5-3 16,1-6 1-16,-1-4 0 16,0-2 4-16,-1-5-4 15,1-1 0-15,-2-3 8 16,-1-1-7-16,2-1 4 15,-2 0 6-15,0 0 20 16,0 0 4-16,0 0-26 16,0 0 1-16,1 0-5 15,1 0 1-15,1 0-5 16,3 0 6-16,1 0 7 16,0 0 10-16,1 0-23 15,1 0 9-15,3 0-7 0,-2-3 8 16,2 0-10-16,3-1 6 15,1 0-6-15,-2-1 10 16,4 1-11-16,0-1 0 16,1-1-1-16,-1 2 11 15,3-1-9-15,3 0-1 16,-2 2 0-16,1-2 2 16,2 2-2-16,0 0 0 15,2 2 0-15,1 0 1 16,1-2-1-16,-1 2 0 15,3-3 0-15,1 1 1 16,-4 1 5-16,3-1-6 16,-2-1 0-16,-4-1-3 0,-2 0-3 15,-3 0 6-15,0 0 0 16,-5 3 0-16,-1-1 1 16,-3 1-2-16,0 2 1 15,-1 0-3-15,-3 0 3 16,1 0 0-16,-2 0 0 15,3 0 3-15,-3 0-2 16,0 0-1-16,0 0 0 16,0 0 1-16,1 0-1 15,-3 0 0-15,1 0 0 16,1 0 3-16,-1 0 6 16,-2 0-16-16,2 0 7 0,-2 0 0 15,0 0-3-15,0 0 9 16,0 0-6-16,-1 0 3 15,-1 0-3-15,-1 0 0 16,0 0-1-16,0 0 0 16,0 0 1-16,0 0 0 15,0 0-9-15,0 0-50 16,0 0-92-16,0-15-142 16,0 3-234-16,0-3-138 0</inkml:trace>
  <inkml:trace contextRef="#ctx0" brushRef="#br1" timeOffset="27504.54">13471 5288 557 0,'0'0'245'0,"0"0"-75"15,0 0-13-15,0 0-40 16,0 0-42-16,0 0-11 16,0 0-26-16,-1-4-11 15,1 4-17-15,0 0-10 16,0 10 0-16,0 4 77 16,3 7-5-16,3 6-20 15,2 4-27-15,-1 5-8 16,-1 2 5-16,0 1-22 0,-3-4 8 15,0-2-8-15,-2-8 1 16,1-3 13-16,-1-8 1 16,-1-4 2-16,2-5-3 15,-2-3-14-15,0 1 0 16,1-3 11-16,-1 0 2 16,0 0 31-16,0 0 38 15,0-6-21-15,0-8-33 16,0-2-28-16,0-4 5 15,0-2-5-15,-1-2-6 16,-2-3 5-16,0 1 2 16,0-1-1-16,1 1 0 0,-1 2 1 15,2 2-2-15,-2 5 1 16,0 2-1-16,0 4 0 16,0 5 1-16,3 2 0 15,-1 4 2-15,1 0-2 16,0 0-17-16,0 4-1 15,0 9 3-15,0 8 15 16,0 8 0-16,1 3 1 16,5 2 8-16,-2-5-8 15,1-2-1-15,-2-4 0 16,-2-6 0-16,1-3 1 16,-2-4-1-16,0-5 2 15,1-1 1-15,-1-1-2 0,0-1-2 16,0-2 1-1,0 0 0-15,0 0 0 0,0 0 0 16,2 0 0-16,-2 0 0 16,0 0-39-16,0 0-16 15,0 0-45-15,0 0-8 16,0-3 9-16,0 0 2 16,0 2 30-16,0-1-36 15,0 0-84-15,0-1-65 16,0-1 52-16,0 4-4 0</inkml:trace>
  <inkml:trace contextRef="#ctx0" brushRef="#br1" timeOffset="29748.5">14505 4109 532 0,'0'0'126'16,"0"0"-50"-16,0 0 40 16,0 0-4-16,0 0-2 15,0 0-46-15,0 0-48 16,-67-2 14-16,52 4 12 15,2 2-19-15,-4 1 11 16,-1 3-1-16,-1 0-13 16,-2-2 16-16,3 3-28 15,-3-1 2-15,2 1-10 16,1 0 1-16,-1 1 9 16,0 1-10-16,0 0 1 0,2-1 8 15,0 2-9-15,1 0 0 16,-1-1 0-16,1 0 0 15,1 0 7-15,-1-1-5 16,2 2 11-16,-1-2 6 16,2 0-19-16,-2 2 11 15,3-1 0-15,-1 0-11 16,1 2 20-16,-1-1-19 16,0 4 11-16,3-2 7 15,-3 3-19-15,2 2 16 16,0 1 3-16,1-1-18 15,0 2 18-15,2 1-18 0,-2 0 7 16,4 0 19-16,0 0-16 16,1-1 17-16,2 1-14 15,0 1-13-15,0 0 16 16,2-1-9-16,-2 0 0 16,3 2 10-16,0-1-17 15,0 1 0-15,0 0-1 16,0 2 1-16,0-2 14 15,3 3 4-15,1-2-1 16,2 1 10-16,0 0-14 16,2 1 7-16,2 0-2 15,-1-1-9-15,2 1 19 16,0-6-10-16,1 1-2 16,1-5 9-16,1 0-3 0,-2-1 11 15,3-2-14-15,0 0-9 16,0 0 14-16,0-2-5 15,1 0 8-15,1-2 0 16,1 0-3-16,2-1 5 16,0-1-13-16,2 1-15 15,2-1 16-15,1-3-12 16,0-1-5-16,0 3 16 16,0-3-16-16,0-1 4 15,2 0-5-15,-2-2 0 16,1-1 10-16,-4 0-9 15,2 0 6-15,0 0 2 16,0 0-8-16,0 0-1 16,1-4 0-16,-1-2 1 0,1 1 4 15,-1-1-5-15,-1 0 0 16,-1-1 1-16,-1 2-1 16,-2-3 0-16,2 3-1 15,-2-1-1-15,0 0 2 16,-2-1 1-16,1 2-1 15,-3-2 7-15,1 0-6 16,1-1-2-16,-1 1 0 16,-1-3 1-16,2 1 0 15,-2-1 1-15,1-3-1 16,-1 0 4-16,1 1 2 16,-2-3-6-16,2-1 0 0,-1-3 0 15,1 1 4-15,0-2-4 16,-2-2 0-1,-2 1 0-15,1-1 3 0,-2 0-3 16,0 1 0-16,0-4 0 16,0 3 0-16,-3 0 0 15,0-2 0-15,-3 1 0 16,-1 0 1-16,1 1-1 16,-4 1 0-16,2-1 1 15,-1-2 3-15,-1 4-4 16,-1 0 0-16,0-2 0 15,0 2-1-15,0-2 0 16,0 0 1-16,-4 0 0 16,-2 1 2-16,-2-1-2 15,0 0 0-15,0 0 0 0,-1 1-3 16,-3 1-3-16,2-1 6 16,-3 3 0-16,0-1 7 15,1-1-7-15,-1 4-6 16,-1-1 6-16,-2 1-1 15,1 0 0-15,-3 2 1 16,2 0 0-16,-5 2 13 16,2-1-13-16,2 1 0 15,-2 1 0-15,2 1 1 16,-2 2-2-16,2-1 1 16,-2 2 0-16,0 1 1 0,1-1 1 15,-3 2-3 1,2 0 1-16,1 2 0 0,-3-1 4 15,0 1-3-15,0 3-1 16,-1-2 7-16,-1 2-6 16,0-1-1-16,0 1 0 15,-2-1-3-15,1-1 3 16,2-1 0-16,2 2 1 16,-1 0 3-16,0 1-4 15,3 0 0-15,-4 0-1 16,-2 0-2-16,-1 0-5 15,-2 7 8-15,-2 3 0 16,-2 1 5-16,1 4-5 16,-1 0 0-16,1 2-1 15,2 2-12-15,-1 1 6 0,4-1-17 16,3 2-45-16,4 1 7 16,0 6-58-16,3 2-61 15,0 23-60-15,1-6-49 16,1-2-357-16</inkml:trace>
  <inkml:trace contextRef="#ctx0" brushRef="#br1" timeOffset="33330.65">18643 5064 697 0,'0'0'322'0,"0"0"-187"15,0 0-37-15,0 0-44 16,0-75-8-16,0 55 40 16,0-4-24-16,0 2-21 15,0-3-3-15,1-2-30 16,2 0 8-16,1-1-1 15,-3 0-9-15,3 3 14 0,-1 4-18 16,-1 6 8 0,-2 5 4-16,1 5-13 0,-1 0-1 15,0 3 0-15,0 2 1 16,0 0 11-16,0 0-11 16,0 0 5-16,0 0 0 15,2 0 1-15,-2 0-8 16,0 0 1-16,0 0-4 15,0 0-2-15,0 0 0 16,0 0-11-16,0 0 7 16,0 0-28-16,0 5 10 15,0 9 22-15,3 11 6 16,4 11 6-16,6 23-5 0,4 27 0 16,1-1 9-1,-3-8-10-15,-2-12 1 0,-4-18-1 16,2 1 0-16,0 0 3 15,-1-4-3-15,-3-13 2 16,-2-4 8-16,-1-9-10 16,-4-7 0-16,0-6 0 15,0-2 0-15,0-3 54 16,0 0 36-16,-10 0-30 16,-4-3-34-16,-5-5-26 15,-3 0 5-15,-1-1-5 16,-3 1-5-16,3 0-2 0,0 0 7 15,4 1 0 1,3 2 0-16,3-1 2 16,5 3-3-16,3 0 1 0,2-1-6 15,3 3 6-15,0-2-38 16,0 1 25-16,2-1 13 16,5 2 0-16,7-2 7 15,-1-2-7-15,6 0 0 16,2 0 14-16,3-1 7 15,5 1 22-15,-1-2-14 16,2 1-27-16,-5-1 8 16,-1 4-10-16,-2 0-16 15,-2 0-44-15,10 0-187 16,-5-2-120-16,-3-1-796 0</inkml:trace>
  <inkml:trace contextRef="#ctx0" brushRef="#br1" timeOffset="33832.12">19210 5179 993 0,'0'0'265'0,"0"0"-206"15,0 0-46-15,0 0-8 16,0 0 40-16,0 0 20 15,0 0 29-15,95-2-59 16,-71-1 5-16,-3 0-16 0,-2 0-9 16,-3 0 17-1,-3-4-26-15,-4 2 8 0,-5 0 5 16,-1-2-13-16,-3-3-4 16,0 0 9-16,-7-2-11 15,-5-1 0-15,-6 2-6 16,-2 1-4-16,-4 5 10 15,-2 3-49-15,0 2 43 16,1 0-10-16,2 13 16 16,4 2-1-16,3 4 1 15,5 1 0-15,2 0 0 16,5 4 0-16,4 1 15 16,0 0-5-16,3 0 18 15,12 1 13-15,7-6 4 16,3-2 15-16,7-4-7 0,4-4-2 15,3-3-3-15,4-4-25 16,-2 0-8-16,-2-3-8 16,-2 0-6-16,-5 0-2 15,-7-3-25-15,-1-13-127 16,-6 2-109-16,-8 0-552 0</inkml:trace>
  <inkml:trace contextRef="#ctx0" brushRef="#br1" timeOffset="34157.94">19167 4821 937 0,'0'0'130'16,"0"0"40"-16,83 3-40 15,-43-2 36-15,3 1-28 16,2-1-1-16,0 1-34 16,-3-1-23-16,-5-1-46 15,-1 0-2-15,-11 0-31 0,-4 0 0 16,-6 2-2-16,-3-1-22 15,0 6-102-15,0-3-272 16,-5 1-710-16</inkml:trace>
  <inkml:trace contextRef="#ctx0" brushRef="#br1" timeOffset="34563.69">20066 4989 1285 0,'0'0'225'16,"0"0"-212"-16,0 0-12 16,0 0 24-16,0 0 59 15,0 0 8-15,88 103 30 16,-63-67-58-16,2 1-20 15,0-3-18-15,-5-5-26 0,-1-7 1 16,-3-1-1-16,-5-9-25 16,1-7-71-16,-2-2-200 15,-5-3-414-15</inkml:trace>
  <inkml:trace contextRef="#ctx0" brushRef="#br1" timeOffset="34804.12">20451 4913 831 0,'0'0'264'0,"0"0"-183"16,0 0 12-16,0 0 17 16,-15 100 48-16,6-59-5 15,3 0-49-15,0-2-41 16,3-7-24-16,3-7-38 15,0-6 8-15,0-6-9 16,12-7-61-16,7-6-206 16,2-1-112-16,-3-11-808 0</inkml:trace>
  <inkml:trace contextRef="#ctx0" brushRef="#br1" timeOffset="35890.22">20659 5049 439 0,'0'0'780'0,"0"0"-688"16,-14 80-39-16,12-44-16 15,2-2 49-15,5-5 55 16,14-3-24-16,6-6-35 16,3-6-34-16,2-8-48 15,0-6 1-15,0 0 18 16,-3-11-11-16,-3-11 8 15,-5-2-16-15,-5-8-18 16,-4 0-15-16,-9-3 0 16,-1 1 33-16,-3-2 1 15,-13 2 0-15,-4 3 19 16,-3 4-19-16,-1 7 5 16,-1 6 1-16,-1 11-7 0,3 3 0 15,1 8-10-15,3 18-3 16,2 6 12-16,3 8 1 15,6 0 0-15,7 0 1 16,1-3-1-16,1-8 0 16,16-4-12-16,2-9-4 15,5-6 6-15,0-10-102 16,0 0 84-16,0-12-35 16,0-8-92-16,-5-6 20 15,-4-4 38-15,-6 1 63 16,-2 0 34-16,-5 4 16 15,-2 5 15-15,0 8 6 16,0 12 10-16,-6 0-31 0,0 21-16 16,-2 11 0-16,4 2 70 15,2 3-12-15,2-4-21 16,0-2 14-16,14-9-24 16,5-5 17-16,5-7-24 15,0-7 39-15,3-3 5 16,3-5-42-16,0-15-11 15,1-5-11-15,-1-1-28 16,-2-4-10-16,-1-2-14 16,-3 2-79-16,-4-3 30 15,-1 1-31-15,-5-4 80 16,-3 0 52-16,-5-2 0 0,-5 0 19 16,-1-3 1-1,0 1-14-15,-3 3 6 0,-6 0-11 16,-2 10 6-16,-1 2 6 15,1 9-2-15,-1 4 22 16,3 8-4-16,-1 0-10 16,-2 4-2-16,1 0-17 15,2 8 0-15,-2 9 11 16,2 6-10-16,2 9 5 16,4 11 44-16,3 20 37 15,0 16-22-15,17-3-27 16,4-9-20-16,7-14 5 15,3-19-22-15,11 0 8 16,7-2 95-16,5-7-62 16,-1-12-20-16,-3-10-17 0,1-3 3 15,-8-11 10 1,-2-12-17-16,-8-10-1 0,-5-7-32 16,-9-6-31-16,-10 0-3 15,-5-3-21-15,-4 4-36 16,-4 6 38-16,-10 10 15 15,-2 10 39-15,3 9 23 16,-1 10-8-16,1 0 16 16,2 22 0-16,0 8 1 15,3 10 36-15,3 7 1 16,5 5 19-16,0-1-2 16,3-5-30-16,15-5-2 15,5-8-16-15,2-8-2 16,2-13-5-16,10-12-2 15,-7 0-81-15,-5-9-205 0</inkml:trace>
  <inkml:trace contextRef="#ctx0" brushRef="#br1" timeOffset="36377.73">21956 4936 932 0,'0'0'247'16,"0"0"-185"-16,0 0-62 0,0 0 0 16,0 0 29-1,0 0 45-15,0 0 58 0,55 50-21 16,-39-23-18-16,-4 3 0 16,-1 2-38-16,-1 2-3 15,-4-5-9-15,-3 0-29 16,-1-5 7-16,-2-5-20 15,0-6 5-15,0-6 7 16,0-2-7-16,0-5-3 16,0 0 17-16,0-2 67 15,0-11-14-15,0-8-55 16,0-8-18-16,7-3 0 16,3-2-8-16,4-3-27 15,4 2-49-15,1 3 15 16,5 3 19-16,1 9-19 0,2 9 35 15,-3 10 33 1,-1 1-12-16,-1 14 13 0,-3 14 58 16,-2 6 11-16,-1 5-7 15,-2 2-30-15,-4-4-7 16,-3-6 10-16,-1-6-35 16,-1-6 1-16,1-8-1 15,1-4-24-15,11-7-62 16,-2-1-247-16,3-10-302 0</inkml:trace>
  <inkml:trace contextRef="#ctx0" brushRef="#br1" timeOffset="36852.91">22773 4908 1121 0,'0'0'324'0,"0"0"-222"0,0 0-57 15,0 0-44-15,0 0 28 16,0 0 5-16,-89 22-5 16,70-1 38-16,2 9 16 15,3 4-5-15,4 4-5 16,6 1-42-16,4-3-5 16,0-1-26-16,11-5 7 15,7-7 1-15,5-4-8 0,2-8-5 16,0-7 4-16,1-4-17 15,2 0 18-15,1-15 0 16,-3-7-23-16,-2-4-8 16,-3-6-17-16,-6 1 3 15,-4-5 9-15,-3 4-38 16,-5 5 1-16,-3 7-4 16,0 11 74-16,0 9-12 15,0 3 16-15,-4 22-1 16,-5 7 58-16,4 6 15 15,4 2-32-15,1-3-25 16,5-2-16-16,12-5 11 16,5-7-11-16,5-3 7 15,1-6-6-15,3-7-1 16,3-6-8-16,-3-1-77 0,8-12-125 16,-8-7-70-16,-5-6-822 15</inkml:trace>
  <inkml:trace contextRef="#ctx0" brushRef="#br1" timeOffset="37033.69">23046 4680 1677 0,'0'0'315'15,"0"0"-235"-15,0 0-67 16,0 0-12-16,0 0-2 15,0 0-7-15,0 0-129 0,-1-9-262 16,14 23-663-16</inkml:trace>
  <inkml:trace contextRef="#ctx0" brushRef="#br1" timeOffset="37842.16">23325 5049 1443 0,'0'0'237'16,"0"0"-154"-16,0 0-60 15,0 0-22-15,0 0 49 16,0 0 15-16,-78 85-10 0,74-61-13 15,4 5-42 1,0 0 7-16,4-3-7 0,15-4 6 16,3-3-7-16,5-8 1 15,2-6 0-15,3-5-2 16,1-5-56-16,-2-12 57 16,-3-6-8-16,-4-7-30 15,-7-3 18-15,-4-3-20 16,-7-1 41-16,-6-3 8 15,0 2-6-15,-3 3-2 16,-12 6 9-16,-2 9-9 16,-3 9 32-16,-1 8-31 15,-3 3-1-15,-2 9 0 16,3 14-1-16,0 3 1 16,5 6 0-16,4 0-5 0,5 0 4 15,2-2 1 1,7-4 0-16,0-4-1 0,8-5-2 15,13-4 2-15,3-6-53 16,3-7-115-16,4 0-13 16,-1-8 53-16,0-10-51 15,-3-2-22-15,-4-4-29 16,-3-3 66-16,-7 0 165 16,-3 0 7-16,-4 6 86 15,-3 7 68-15,-1 6-9 16,-2 8-64-16,0 5-87 15,0 16 7-15,0 9 76 16,0 4 28-16,6 2-1 0,12 0-32 16,4-5 1-1,7-4 36-15,4-5-69 0,4-7-27 16,11-8-20-16,-7-4-215 16,-10-3-668-16</inkml:trace>
  <inkml:trace contextRef="#ctx0" brushRef="#br0" timeOffset="48736.11">5029 7053 796 0,'0'0'308'16,"0"0"-227"-16,0 0-51 15,0 0-24-15,0 0 7 16,0 0 52-16,0 0-20 0,0 0-10 16,9 0 20-16,3 0-24 15,3 0-9-15,2 0-9 16,3 0-5-16,6 0 14 15,2 0-20-15,5 0 5 16,1 0 19-16,-1 0-13 16,3 0 14-16,-8 0-26 15,-4 0-1-15,-2 0 7 16,-5 0-6-16,-7 0 0 16,-4 0-1-16,-1 0 0 15,-4 0 13-15,-1 0-12 16,0 0 12-16,0 4 9 15,-9 4-15-15,-4 4 3 16,-1 3-10-16,-2 3 0 0,-2 4 3 16,-1 3-3-16,-5 3 0 15,4 2 0-15,-2 1 1 16,3 1-2-16,2-2 1 16,2 0 0-16,5-4 3 15,2 0-2-15,4-3-1 16,0-4 0-16,2-4-7 15,2-1 1-15,0-4 5 16,0 0 1-16,3-4-2 16,4 2-2-16,-2-4 3 15,-1-2-6-15,-1 0-10 16,3-1 17-16,-1-1-10 16,5 0 10-16,-1 0 2 0,3 0-1 15,3 0-1-15,4 0 0 16,1 0 2-16,2 0-1 15,2-1 1-15,0 1 4 16,1 0 18-16,2 0-24 16,-3 0 10-16,1 0-10 15,-4 0 6-15,-4 0-7 16,-3 0 1-16,-5 0 0 16,-1 0 0-16,-8 0-56 15,0-4-108-15,0-3-421 0</inkml:trace>
  <inkml:trace contextRef="#ctx0" brushRef="#br0" timeOffset="49060.43">5014 7267 535 0,'0'0'134'15,"0"0"-70"-15,0 0 102 16,0 0 46-16,0 0-34 0,0 0-65 16,96-34 2-1,-69 31 9-15,1 1-40 0,8-2-25 16,-2 1-7-16,2 0-6 15,-5-3-15-15,2 1-30 16,-3 0 3-16,-2 1-4 16,14-1-67-16,-8 2-206 15,-4-2-433-15</inkml:trace>
  <inkml:trace contextRef="#ctx0" brushRef="#br0" timeOffset="49370.58">5750 7156 763 0,'0'0'224'0,"0"0"-172"16,0 0-35-16,0 0 32 16,0 0 67-16,0 0 9 15,91 18-38-15,-63-15-33 16,2 1-27-16,-2-3-5 16,-4 2-22-16,-3 0-7 15,-6 2-9-15,-5 1-108 0,-5-2-399 16</inkml:trace>
  <inkml:trace contextRef="#ctx0" brushRef="#br0" timeOffset="49586.64">5817 7360 920 0,'0'0'365'0,"0"0"-291"15,0 0-28-15,0 0-2 16,0 0 53-16,0 0 33 0,104 1-49 16,-77-1-25-16,4 0-38 15,-1 0-17-15,6-1-2 16,-5-3-194-16,-5-2-359 0</inkml:trace>
  <inkml:trace contextRef="#ctx0" brushRef="#br0" timeOffset="50125.52">6771 7089 1285 0,'0'0'338'16,"0"0"-268"-16,-7-75-35 15,7 36-35-15,0-3 9 16,0-1 22-16,0 2 8 15,0 0-1-15,0 2-12 16,3 3-24-16,-2 6-2 16,2 4 0-16,-1 6 0 15,-2 8-2-15,0 5 1 0,0 5-11 16,0 2 6 0,0 0-4-16,0 12 1 0,0 13 9 15,3 10 0-15,3 14 11 16,10 18-11-16,5 23 1 15,3 20 2-15,0-8 6 16,-5-21 0-16,-7-28 1 16,-3-19-10-16,0 0 13 15,0-2-1-15,-1 1 8 16,-3-12-5-16,0-7-14 16,-2-7-2-16,0-6 1 15,1-1-54-15,7-11-193 0,4-7-59 16,-5-3-849-16</inkml:trace>
  <inkml:trace contextRef="#ctx0" brushRef="#br0" timeOffset="50937.2">7068 6869 116 0,'0'0'861'16,"0"0"-733"-16,0 0-81 0,0 0-20 15,0 0 50 1,0 0-47-16,0 0 30 0,42-35-12 16,-23 30-28-16,5 0 6 15,-1 1-19-15,4-1-5 16,1 3 4-16,2 1-5 15,1-1 5-15,0 2-5 16,2 0 11-16,-1 0 0 16,-4 0-12-16,-1 4 0 15,-5 2-7-15,-5-1 7 16,-1 2 0-16,-6-3-1 16,-4 2 2-16,0 1-1 15,-6 3 0-15,0 3 12 16,0 1 4-16,-13 3-7 15,-2 1 14-15,-6 2 2 0,4-2-12 16,-3 4 13 0,-1-1-13-16,1 5 9 0,1-1 0 15,0 3-14-15,2 1-6 16,-1 1 1-16,5 0 3 16,1-1 1-16,0 0-1 15,6-1-2-15,1-5-4 16,1 0 1-16,4-6 5 15,0-4-6-15,0-5 0 16,0-3-1-16,0-5 1 16,0 0-11-16,3 0 6 15,3 0 5-15,3-10 21 16,5-1-20-16,0-2 11 0,0 4-6 16,5 6-6-1,2 3-1-15,0 0-25 0,3 7 26 16,3 11 0-16,-2 0 7 15,5-2 0-15,-5 0 14 16,3-7-19-16,-1-2 42 16,-1-6 7-16,-1-1-2 15,-1 0 6-15,0-13-5 16,-2-5-17-16,-1-6-2 16,1-4-31-16,-2-2 10 15,-5-2-10-15,-1 2 1 16,-6 4 7-16,0 4-8 15,-4 8 16-15,-2 6-11 16,-2 3-5-16,0 3-18 0,0 0-71 16,0 2-78-16,0-1-203 15,0 1-784-15</inkml:trace>
  <inkml:trace contextRef="#ctx0" brushRef="#br0" timeOffset="54586.61">10854 7015 1097 0,'0'0'203'15,"0"0"-97"-15,0 0 22 16,0 0 5-16,0-79-14 15,0 55-10-15,0 1-37 16,0-3-35-16,0 1-4 16,0-1-33-16,0 0 1 15,0 0-1-15,0 4 1 16,0 2 1-16,0 5-1 16,0 2-1-16,0 5 5 15,0 3-5-15,0 1-1 16,0 4-10-16,0-2 11 0,0 2-10 15,0 0 6-15,0 0-11 16,0 0 4-16,0 0-22 16,0 6 32-16,0 4-5 15,0 6 4-15,0 2-4 16,0 6 7-16,0 5-1 16,1 9 3-16,5 5-2 15,3 6-1-15,2 8 0 16,4 5 1-16,-2 0 3 15,3 2-4-15,-2-6 0 16,2-5 0-16,-4-9 2 16,0-10-3-16,-3-11 1 0,-1-7 0 15,-4-7 0 1,-1-2 1-16,0-5-1 16,-3 0 0-16,0-1-7 0,0-1 7 15,-3 0 0-15,-7 0 1 16,-4 0 20-16,-4 0-21 15,-1 0-1-15,-1 0-6 16,-2 0-24-16,1 0 16 16,2-4-23-16,-1 1 34 15,4 1-4-15,1-1-6 16,3 3 14-16,2-3-14 16,2 3 5-16,4 0 9 15,1 0 0-15,0 0 0 0,3 0 10 16,0 0-9-16,0 0-2 15,0 0-7-15,0 0-15 16,0 0 14-16,1 0 0 16,8 0 9-16,3 0 0 15,6 0 1-15,4 0 9 16,7 0 12-16,2 0-1 16,6 0 17-16,2 0-2 15,1 0-2-15,-2 0-8 16,-4-2-24-16,-4-1 18 15,-5 0-20-15,-8 2 8 16,-4 1-4-16,-7 0-4 16,-3 0 0-16,-1 0-6 15,-2 0 7-15,1-3-2 16,5-4-57-16,3 0-186 0,-2-1-270 0</inkml:trace>
  <inkml:trace contextRef="#ctx0" brushRef="#br0" timeOffset="55210.45">11623 6855 677 0,'0'0'114'0,"0"0"-78"15,0 0-7-15,0 0 49 16,-89 15 0-16,67-3-13 16,-2 1-23-16,6-1-16 15,0 0-25-15,4-2 7 16,1 3-8-16,4-2 1 15,3 0 13-15,3-3-13 16,3 1-1-16,0-1 7 16,3-1-7-16,9-1 0 15,6-2 0-15,3 1 5 0,3-3 12 16,3 2-15-16,3-1 8 16,1 1 20-16,0 0-21 15,2 1 29-15,-2 2-12 16,1 4 7-16,-2 0 19 15,-4 5-28-15,-2-1 24 16,-5 2-9-16,-5-1-6 16,-2 1 4-16,-8 0-11 15,-2 0-1-15,-2 1 46 16,-2 2-17-16,-11 0-13 16,-5-1-13-16,-3-1-27 15,-3-1 18-15,-4-1-18 16,-3-6 0-16,-2-3 28 15,-2-5-22-15,3-2 33 16,-1 0 15-16,4-13-47 0,4 1 1 16,6-5-9-16,5 3-6 15,7-1-28-15,7-8-127 16,0 3-125-16,3 2-540 0</inkml:trace>
  <inkml:trace contextRef="#ctx0" brushRef="#br0" timeOffset="55854.03">11904 6585 431 0,'0'0'193'0,"0"0"-138"15,0 0-3-15,0 0 101 16,0 0 63-16,0 0-59 15,0 0-68-15,44-6-49 0,-25 6 4 16,3-1-15-16,2 1-7 16,1 0 3-1,-1 0-24-15,1 0 3 0,-2 3-4 16,-4 3-4-16,-5 2 3 16,-4-4 1-16,-3 1 0 15,-4 3 9-15,-3-1-9 16,0 3 14-16,-8 2-7 15,-9 4-7-15,-4 1 22 16,-4 2-20-16,2-2 5 16,-2 1 8-16,3-1-13 15,1-2 4-15,4-1 9 16,4-2-8-16,6-4 9 0,4 0-16 16,3-3 1-1,0-2 8-15,1 0 0 0,14-3-9 16,1 0 33-16,8 0 15 15,3 0 11-15,6 0-7 16,0-3-5-16,1-2 16 16,-3 3-19-16,-2-1 7 15,-6 0-26-15,0 0-24 16,-5 2 8-16,0-1-9 16,8 2-67-16,-3 0-283 15,-4 0-907-15</inkml:trace>
  <inkml:trace contextRef="#ctx0" brushRef="#br0" timeOffset="56868.23">13085 6728 864 0,'0'0'189'15,"0"0"-76"-15,0 0-6 0,0 0-23 16,0 0 64-16,0 0-60 16,0 0 41-16,-42-65-53 15,41 51-38-15,1-1-10 16,0-1-28-16,0-1 0 15,1 1-9-15,8 1-1 16,2 1 9-16,5 0 1 16,1 1 0-16,4 1 6 15,2 4-6-15,4 4 0 16,3 2 0-16,1 2 1 16,4 0-2-16,-2 12 1 15,-1 5 0-15,-3 4-2 16,-4 1 2-16,-8 2 0 0,-4 3 0 15,-7 1 0-15,-5 5 3 16,-1 3-2-16,0 4 10 16,-15 5-7-16,-7 5-3 15,-5 1-1-15,-4 4 0 16,-4-2 7-16,0-3-14 16,-1-5 9-16,2-5-2 15,1-7 6-15,5-6-4 16,1-7-2-16,6-6 0 15,4-6 0-15,5-5 8 16,5-3-8-16,1 0 1 16,3-8-1-16,3-8-9 15,0-1-46-15,0-3 20 0,6 1 2 16,7 1 31 0,-2 3 2-16,5 5 0 0,-1 5 0 15,0 5-1-15,3 0 1 16,3 8 13-16,1 9 1 15,3 3 20-15,4-1-5 16,1 1 15-16,2-1 10 16,1-5-27-16,3-4 5 15,-3-3 0-15,3-5-23 16,-5-2 11-16,1 0-20 16,-4-7 0-16,0-6-29 15,13-17-147-15,-10 3-214 16,-1 0-950-16</inkml:trace>
  <inkml:trace contextRef="#ctx0" brushRef="#br0" timeOffset="57432.14">13945 6794 765 0,'0'0'295'16,"0"0"-196"-16,0 0-20 16,0 0-17-16,-81-1 19 15,55 4-33-15,0 4 25 16,-1 7-41-16,2-2-11 0,3 3-2 16,2 0-19-16,3 1 10 15,4-2-5-15,2 0-4 16,4-3 3-16,6-1-3 15,1-1 5-15,0-1-4 16,4-2-1-16,11 0 8 16,4-2-9-16,1-2 0 15,5 3 14-15,2-2-4 16,3 0-9-16,1 4 15 16,2-2-14-16,0 4 4 15,-2 3 13-15,-1 2 17 16,-2 2-7-16,-4 2-20 15,-4 2 4-15,-4 1 5 0,-7-1-18 16,-6 0 10-16,-3 1 17 16,0-3 8-16,-15 1-4 15,-6-2-24-15,-6-3 3 16,-3-3-8-16,-4-5-1 16,-2-4 12-16,-3-2-12 15,2 0 8-15,1 0 52 16,11 0-25-16,2-4-15 15,10 3-21-15,6-2 1 16,5 0-2-16,2-2-5 16,3-9-133-16,13 0-154 15,0-1-394-15</inkml:trace>
  <inkml:trace contextRef="#ctx0" brushRef="#br0" timeOffset="58010.17">14174 6493 841 0,'0'0'199'0,"0"0"-106"16,0 0-37-16,0 0 5 15,0 0 12-15,0 0-2 16,0 0-12-16,99-7-36 15,-80 7 17-15,-1 0-7 16,-2 3-8-16,-4 6 2 16,-3-1-2-16,-3 1 1 15,-6 2-14-15,0 2-2 16,0 1 31-16,-5 1-6 16,-11 4 0-16,-4-2-10 0,-3 3-25 15,-1 1 3 1,2-4 7-16,4-3 19 0,1-2 18 15,8-1-38-15,6-3 1 16,3-2 4-16,0 2-14 16,2-2 11-16,11-1-10 15,7 0 36-15,2-2 11 16,4-3 5-16,2 0-9 16,2 0-3-16,0 0-32 15,-4-10-1-15,1 4-8 16,9-2-30-16,-6 3-116 15,-6 4-360-15</inkml:trace>
  <inkml:trace contextRef="#ctx0" brushRef="#br0" timeOffset="58977.5">15088 6780 1111 0,'0'0'162'16,"0"0"-117"-16,0 0-26 15,0 0 26-15,0 0 1 16,-15-81 18-16,15 61-5 15,0 3-31-15,2-2-2 16,5 0-20-16,2 2 9 16,3 0-4-16,3 1-11 15,3 1 0-15,0 2-1 16,6 3-5-16,0 5 5 16,2 3 0-16,1 2 1 15,1 3 0-15,0 11 9 0,0 5 1 16,2 6-8-1,-3 6-1-15,-5 5 22 0,-5 6-16 16,-7 6 3-16,-10 4 6 16,0 1-16-16,-15 4 19 15,-13-2-19-15,-7-1 1 16,-8 0 15-16,-3-3-16 16,-4-6 13-16,1-6 28 15,3-5-33-15,3-8 24 16,7-8-15-16,8-8-15 15,7-3 11-15,7-7-1 16,7 0-1-16,1-3-5 16,6-10-6-16,0 1-1 0,0-4 0 15,10 1 1 1,4 0 7-16,2-1-7 0,4 3 1 16,1 4 7-16,4 0 9 15,0 6 39-15,5 3-24 16,3 0-7-16,1 5 11 15,4 10-11-15,1 2 8 16,0 0 5-16,-3 0-19 16,-1-1 1-16,-5-2-20 15,-2-4 0-15,-1-3-8 16,-2-4 7-16,-2-3-64 16,11-10-105-16,-7-5-188 15,-5-3-405-15</inkml:trace>
  <inkml:trace contextRef="#ctx0" brushRef="#br0" timeOffset="59692.74">15743 6878 1141 0,'0'0'179'0,"0"0"-132"16,0 0-47-16,0 0 2 15,0 0 1-15,0 0 26 16,0 0 9-16,21 83 8 16,-9-41 40-16,3 23 4 15,7 28 11-15,4 28-24 0,-3 7-12 16,-1-7-14-16,-3-18-28 16,-7-29 1-16,0-16-17 15,-5-14-6-15,-1-10 11 16,0 3-12-16,1-1 10 15,-1-1-6-15,-3-13-4 16,-1-10-1-16,-2-7-1 16,0-5 2-16,0-2 18 15,-5-17-12-15,-6-11-6 16,-3-8 0-16,-2-11-12 16,1-7 11-16,-6-16 0 15,-3-13 1-15,-2-13 0 16,0-5 1-16,3 6-1 0,7 8 0 15,7 23-7 1,6 11-1-16,3 18-29 0,0 6 16 16,0-2 2-16,9 1-6 15,6-2-7-15,2 8 14 16,3 6-31-16,3 4 43 16,0 8 6-16,5 3 0 15,1 5 0-15,5 0 0 16,2 10-8-16,0 7 7 15,-2 7 2-15,-1 2 8 16,-6 4 10-16,-6 1 3 16,-11-2 13-16,-7 3-16 15,-3-4 25-15,-10 1-6 16,-15-4-20-16,-7-4 8 16,-4-3-16-16,-4-8 9 0,3-3 5 15,3-6-11 1,4-1 9-16,5 0-18 0,6-1-2 15,6-6-2-15,7 0 0 16,5-3-23-16,1-3-69 16,0-2-112-16,17-14-64 15,2 5-269-15,1 0-387 0</inkml:trace>
  <inkml:trace contextRef="#ctx0" brushRef="#br0" timeOffset="60210.01">16464 6511 937 0,'0'0'188'15,"0"0"-88"-15,0 0-64 16,0 0-13-16,0 0-14 16,0 0 33-16,0 0-2 15,-48 53-14-15,33-30 31 16,0 2 17-16,0 3 21 16,2 3 4-16,1 3-31 15,4 1-18-15,5 2-28 0,3-1-13 16,0 0 7-16,14-3-16 15,4-3 1-15,6-3 12 16,2-4-12-16,3-6 6 16,0-4-7-16,1-8-2 15,-1-5 2-15,-3 0 26 16,-1-5-11-16,-3-12 36 16,-3-5-20-16,-5-2-12 15,-5 2-9-15,-2-2-10 16,-7 2 34-16,0 3-10 15,0 2 4-15,-10 5 3 0,-5 2-30 16,-5 7 17 0,-3 3-18-16,-3 3-11 0,-4 14 9 15,-3 5-9 1,-11 14-53-16,8-5-147 0,6-1-475 0</inkml:trace>
  <inkml:trace contextRef="#ctx0" brushRef="#br0" timeOffset="62011.44">17326 6523 781 0,'0'0'289'15,"0"0"-159"-15,0 0-17 16,0 0-36-16,0 0 44 16,0 0-6-16,0 0-51 15,10-14-23-15,3 10 2 16,6-1-9-16,6-3-15 15,6 2-6-15,7 1-3 0,3 2-5 16,0 3 4-16,-1 0-15 16,-6 13 19-16,-2 5-13 15,-7 5 6-15,-7 3 1 16,-8 0-7-16,-7 1 0 16,-3 0 1-16,-3 2 11 15,-15-2-11-15,-6-1-1 16,-2-6 0-16,-3 0 11 15,2-6-11-15,5-4 0 16,5-4 0-16,4-3 7 16,7-3-6-16,3 0-1 15,3 0 0-15,0-3-16 16,0-7-66-16,8-1-11 0,6-1-11 16,3-3-6-16,4 2 18 15,3 2 44-15,1 1 21 16,3 5 14-16,2 1 13 15,3 4 2-15,0 3 15 16,-2 11 14-16,0 10-31 16,-2 3 10-16,-5 8 1 15,-8 1-10-15,-5 4 24 16,-7 2-5-16,-4-3 9 16,-4 1 11-16,-14-5 5 15,-8-4 17-15,-2-4-6 16,-5-4-37-16,-4-4 11 15,-3-7-14-15,1-2 6 16,-2-9 26-16,0-1-4 0,4-4 13 16,1-10-17-16,3-3-11 15,5-1 19-15,4 2-32 16,7 2-14-16,4 2 5 16,5 4-7-16,5 5 0 15,3 2-42-15,0 1-121 16,16 0-115-16,4 0-14 15,3 0-712-15</inkml:trace>
  <inkml:trace contextRef="#ctx0" brushRef="#br0" timeOffset="62838.26">18473 6679 664 0,'0'0'394'0,"0"0"-238"16,0 0-56-16,0 0-47 15,0 0 34-15,0 0-7 16,-91 3-18-16,67 6-37 16,-4 3 32-16,-2 0-38 15,-2 2-3-15,3 0 0 16,3 0-10-16,4-1 20 0,7-1-13 16,3-4-13-1,6-1 16-15,6-1-16 0,0 1 0 16,0-2 4-16,6 1 2 15,9 0-4-15,2-1-2 16,3 1 0-16,3 0-1 16,2-4-2-16,-1 1 3 15,4 0 21-15,2-2-21 16,2 2 8-16,-1 0-8 16,0 3 0-16,2 1-2 15,-5 4 4-15,-1 3-2 16,-2 3 10-16,-1 2-9 15,-5 1-1-15,-2 4 1 0,-4-2-1 16,-5 2 18 0,-5 0-1-16,-3-1 14 0,0-3 4 15,-9 2-4 1,-10-5-4-16,-5 0-19 0,-6-3-7 16,-4-4 15-16,-4-5-14 15,-5-3 0-15,1-2 5 16,0-3 4-16,2-8 11 15,6-3 10-15,6-1-8 16,2 3 4-16,8 0-28 16,4 5 0-16,4-1-2 15,6 2-13-15,2 2-14 16,2-4-85-16,8 1-175 16,5-1-533-16</inkml:trace>
  <inkml:trace contextRef="#ctx0" brushRef="#br0" timeOffset="63604.24">18743 6452 67 0,'0'0'535'0,"0"0"-421"16,0 0 26-16,0 0-6 15,0 0 18-15,91-2-43 16,-66-1-18-16,1 1-32 16,-1 2 2-16,0 0-7 15,-4 0-18-15,0 0-8 16,-5 7-6-16,-5-2-21 0,-5 0 7 15,-3 2 2-15,-3 0 4 16,0 3 2-16,-2-1 14 16,-11 4 3-16,-6 2-20 15,-4 1 0-15,-1-1-2 16,0 1-4-16,2-2-8 16,4-1 1-16,2-3 0 15,2 1 12-15,4-1-5 16,4-2 0-16,1 1-1 15,4-2 3-15,-1 1-6 16,2 0-3-16,0 0 0 16,0-2 6-16,0 2-6 15,2-4 1-15,2 1-1 0,5-5 0 16,5 0 0-16,1 0 54 16,7 0-31-16,5 0-5 15,1-8-17-15,3 1 11 16,2 0-6-16,0 0-6 15,-2 0 0-15,-2 2-1 16,-4 3 2-16,-4 2 1 16,-3 0-2-16,-2 0 0 15,-1 0 11-15,2 2-5 16,-4 2-5-16,2-1-1 16,-2-3-25-16,-2 0-232 15,-5 2-661-15</inkml:trace>
  <inkml:trace contextRef="#ctx0" brushRef="#br1" timeOffset="69048.44">17196 6997 367 0,'0'0'129'0,"0"0"-49"16,0 0-21-16,0 0 9 15,0 0 23-15,0 0 0 16,0 0 11-16,0-10-3 15,0 9-18-15,0-1 3 16,0 2-35-16,0-2 7 16,0 2 8-16,0 0-26 15,0 0 14-15,0 0-23 16,0 0-16-16,0 0 14 16,0 0-27-16,0 0 7 15,0 0-4-15,0 0-3 0,0 0-1 16,0 0-11-16,0 0 12 15,0 5 6-15,0 5 7 16,3 4 0-16,0-1 19 16,1 5-16-16,1 5 3 15,1 1 0-15,2 7-6 16,0-2 15-16,0 3-16 16,-1-1 2-16,1-2 3 15,1 0-16-15,-2-3 14 16,2-1 27-16,0-3-14 15,0-1 10-15,0-2-29 16,-1-2 3-16,0 0-9 16,-2-3 3-16,0-1-2 15,-1-4-4-15,-2-1 0 16,0 1 12-16,1-1-10 0,-3-2 12 16,2 0 5-16,1 3-19 15,-1-2 11-15,-2-1-11 16,2 1 0-16,-1-2 0 15,-1-1 6-15,2 0 1 16,-1 0-5-16,1-1-2 16,-2 1 5-16,5-1-5 15,-2 0 0-15,2 1-6 16,4-1 12-16,1-1-1 16,4 0 4-16,3 0-8 15,3 1-1-15,3-3 5 16,1 2-4-16,2 1-1 15,-2-3 6-15,2 0 3 0,-3 0 0 16,0 0-9 0,-2 0 0-16,2 0 0 0,-3 0-5 15,2 0 5-15,0 0 0 16,3 0 1-16,0-3 5 16,3 1-4-16,-2 2 1 15,1-2-3-15,1 1-2 16,0 1 1-16,1-2 2 15,-1 2-1-15,0-1 3 16,3 0-3-16,-1-1 0 16,2 2 0-16,4-3 1 15,-1 0-2-15,0 1-2 0,1 0 3 16,-1-1 7 0,2 0-6-16,-2 2-1 0,-1-2 0 15,-1 0-6-15,-1 2 4 16,0-3 2-16,-2 1-7 15,2-1 6-15,-2 2 2 16,3-2-1-16,-3 1 0 16,2 1 0-16,2-1 2 15,-3 0-1-15,0 0-1 16,-2 1 1-16,-2-2-1 16,-4 4-1-16,-3-3 0 15,-3 1 1-15,-3 2 11 16,-2 0-10-16,-2 0-1 15,-4 0 0-15,0 0 0 16,-2 0-1-16,-2 0 0 0,-2 0 1 16,1 0-6-16,1 0 7 15,0 0-1-15,1 0 0 16,2 0 6-16,0 0-6 16,2 0 0-16,-2 0 0 15,0 0 7-15,-1 0-7 16,-2 0 0-16,0 0 0 15,-1 0 1-15,-2 0-2 16,1 0 1-16,-1 0 0 16,0 0 5-16,0 0 1 15,0 0-12-15,0 0 6 16,0 0 0-16,0 0 16 16,0-1 12-16,0-4 10 0,0-1-7 15,0-1-31-15,0-3 9 16,0-1-9-16,-3-3 0 15,0 0 2-15,0-2-1 16,-1-4-1-16,3 4 0 16,-1-1-5-16,2 4 4 15,0 5-5-15,0 1 6 16,0 6 1-16,0 1-1 16,0 0-1-16,0 0 0 15,0 0-21-15,0 0 22 16,0 0-1-16,0 1-6 15,0 5-6-15,0 1 10 16,0 0-55-16,-4 5-65 0,-1-2-181 16,-1-2-370-16</inkml:trace>
  <inkml:trace contextRef="#ctx0" brushRef="#br1" timeOffset="70940.5">19026 6215 373 0,'0'0'133'16,"0"0"-15"-16,0 0 30 16,0 0 8-16,0 0-47 15,0 0 1-15,0 0-34 16,-64-32-27-16,49 30 0 16,2-1-29-16,-5 3 5 15,1 0-3-15,0 0 0 16,0 0-13-16,2 0-8 0,-1 1 19 15,1 6-13-15,-1 0-6 16,0 0 19-16,0 0-8 16,-2 2 20-16,-1-1-6 15,1 0-20-15,0 1 34 16,0-1 16-16,3 1-29 16,-1-1-1-16,1 1-25 15,-1 1 17-15,2 0 1 16,-1 2-12-16,2 0 23 15,2-1-23-15,-1 2 0 16,5 1 12-16,1-1-17 16,0 4 2-16,-1 0-4 15,1 4 1-15,1-1 10 16,1 1-9-16,0 1 11 0,3 2 16 16,1 1-11-16,0 1 1 15,0-1-12-15,0-1-7 16,3 2 19-16,5-2-18 15,1 0 9-15,1 0 11 16,2-1-15-16,0 1 11 16,3-1-9-16,-2 0-8 15,2-1 31-15,0-1-17 16,1 2 6-16,1-2 14 16,2 0-18-16,2-1 11 15,-1-2 1-15,3-2-21 16,1-2 30-16,1 1-19 0,2-1-6 15,0-4 13 1,0 0-24-16,2-1 14 0,-1-1-8 16,2-3 3-16,1-2 1 15,0-2-5-15,-1-1 6 16,0 0-2-16,0 0-10 16,-3 0-10-16,1 0 10 15,0 0 2-15,-1-1-1 16,1-5 9-16,-2 1-8 15,-1-2 11-15,-1 0-12 16,2-1-1-16,-3-3 0 16,0 1 1-16,-2-3 4 0,-2 2-5 15,0-2 0 1,-2-1 7-16,-1-1-7 0,-1-4 0 16,0 0 0-16,-3-1 6 15,0 0-2-15,-3-3-4 16,0-4 0-16,0-1 5 15,-1 1 1-15,-1 0-8 16,-3-3 2-16,-2 2 0 16,-2-2-6-16,0-1 6 15,0 0 0-15,-9-1 10 16,-5 2-10-16,2 0 0 16,-4 2 0-16,1 0 0 15,-4 3 3-15,-3 2-3 16,-4 1 1-16,-4 1 2 15,-5 3-2-15,-1 1-2 0,0 3 1 16,0 0 0-16,1 2 1 16,3 4-1-16,-1-1 0 15,1 5 0-15,0 1 0 16,-4 3 0-16,2 0-1 16,-2 2 0-16,0 7-10 15,2 4 8-15,-1 3 3 16,2 0 0-16,2 0-9 15,3 4 3-15,-1 1-15 16,3 1-13-16,2 5-12 16,3 4-36-16,1 13-45 15,3-5-214-15,5-4-529 0</inkml:trace>
  <inkml:trace contextRef="#ctx0" brushRef="#br1" timeOffset="72464.03">21564 6907 781 0,'0'0'189'0,"0"0"-99"15,0 0 42-15,0 0-6 16,0 0-9-16,0 0 45 15,-86-32-8-15,71 23-66 16,3-2-30-16,1 0 11 16,3-1-13-16,4 0-24 0,-1-1-4 15,5-1-10-15,0-2-7 16,0-2-11-16,3 1 0 16,11-1-14-16,5 1 14 15,5 0 0-15,2 1-1 16,4 0 0-16,3 6 0 15,2 0-8-15,0 4 9 16,1 3 3-16,0 3 5 16,-3 0-7-16,-3 0-1 15,-3 11 1-15,-4 5-9 16,-3 5 7-16,-4 5 1 16,-4 3 6-16,-9 3-5 15,-3 6-1-15,-6 1 0 16,-19 5-1-16,-10 4 1 15,-9 3 0-15,-5 3 0 0,-4 0 9 16,-3 0-8-16,2-4-1 16,3-6 0-16,8-9 0 15,9-8 0-15,10-13 0 16,9-6 1-16,5-7 3 16,5-1-2-16,3 0-4 15,2-9-18-15,0-8-59 16,5-4 17-16,8-1-26 15,4-2 81-15,1 2 7 16,-2 7 0-16,0 3 6 16,0 8-6-16,0 4-14 0,0 0 14 15,4 16 1 1,3 4 22-16,4 5 2 0,5 0-24 16,3-1 30-16,3-2-18 15,3-5 3-15,1-6 24 16,-1-5-15-16,-3-4-12 15,-5-2 12-15,-5-2-16 16,-3-11 10-16,-5-4-19 16,-4-2-14-16,-3-2 13 15,-6 0-38-15,-1 2-60 16,-2-9-103-16,-2 4-122 16,-1 4-518-16</inkml:trace>
  <inkml:trace contextRef="#ctx0" brushRef="#br1" timeOffset="73440.28">22461 7057 781 0,'0'0'181'0,"0"0"-115"15,0 0-48-15,0 0-7 16,0 0 30-16,0 0 15 16,0 0 45-16,8 36-19 0,5-23-3 15,4 1-6-15,5-2-15 16,3-3-3-16,4-4-24 15,0-2 4-15,3-3-16 16,-4 0 20-16,-4-8-2 16,-2-7-16-16,-2-2-20 15,-7-2 9-15,-3 1-10 16,-5 0-1-16,-5 2 1 16,0-1 0-16,-7 4 9 15,-8 0-9-15,-6 2 1 16,-2 6 1-16,-4 3-2 15,-2 2-20-15,-3 0 18 0,1 10-24 16,0 7 16-16,2 3-5 16,4 3 5-16,6 1 10 15,5 1 0-15,10 3 1 16,4 2 5-16,0 3 4 16,13-2-9-16,11-1 8 15,6-6 3-15,3-1 21 16,4-7-11-16,1-2-1 15,-2-6-4-15,0-2-9 16,-4-5-8-16,-2-1 0 16,-5 0-16-16,1-8-54 15,-6-8-221-15,-2 2-418 0</inkml:trace>
  <inkml:trace contextRef="#ctx0" brushRef="#br1" timeOffset="73726.47">22415 6763 1101 0,'0'0'198'16,"0"0"-198"-16,0 0 16 15,0 0-16-15,0 0 99 16,95-11 74-16,-56 6-23 16,6 1-29-16,3-1-56 0,0 0-7 15,-1 1-28-15,-5 0-29 16,-5 2-2-16,2 2-62 16,-9 0-232-16,-9 0-458 0</inkml:trace>
  <inkml:trace contextRef="#ctx0" brushRef="#br1" timeOffset="74241.71">23447 6858 1260 0,'0'0'206'16,"0"0"-146"-16,0 0-41 15,0 0 16-15,0 0 59 16,0 0-28-16,0 0-46 15,-9 34-7-15,9-5 42 16,11 7-19-16,8 6-5 16,5-1-9-16,4 1-16 15,4-4 0-15,-3-9-6 16,0-3 0-16,-2-6-1 16,-6-5-28-16,-2-5-113 15,0-9-118-15,-7-1-357 16,-3 0-230-16</inkml:trace>
  <inkml:trace contextRef="#ctx0" brushRef="#br1" timeOffset="74456.77">23757 6875 1167 0,'0'0'319'15,"0"0"-259"-15,0 0-50 16,0 0 3-16,-23 95 90 15,6-44 56-15,1 5-84 16,-2 1-13-16,4-3-36 16,4-9-20-16,7-10-6 15,3-12 0-15,9-18-85 0,9-5-185 16,4-1-134-16</inkml:trace>
  <inkml:trace contextRef="#ctx0" brushRef="#br1" timeOffset="75512.13">23951 6944 1167 0,'0'0'209'0,"0"0"-138"16,-26 79-65-16,15-38 47 16,5 1 55-16,6-2-50 15,1-5 12-15,19-6-35 0,5-6-17 16,7-8-15-16,1-11 9 15,1-4-24-15,-1-7 2 16,-3-17 4-16,-5-2 4 16,-6-4-21-16,-8-3 0 15,-5 1 15-15,-6 0-16 16,0 4 24-16,-9 2 7 16,-9 6 1-16,-6 4 16 15,-6 5-18-15,-1 9-4 16,-4 2-1-16,2 9 0 15,1 12-2-15,6 5 1 16,4 7 0-16,4 1 2 16,11-2-1-16,5 0 1 0,2-9 9 15,5-5-11 1,14-7 0-16,5-5-15 0,3-6-17 16,1-7 7-16,1-13-64 15,-3-4-2-15,-2-3 57 16,-5-1 9-16,-6 3 25 15,-6 5 8-15,-2 8 8 16,-4 5 31-16,-1 7-47 16,0 8 10-16,0 18-10 15,0 9 25-15,0 8 20 16,6-2-16-16,7-1-28 16,7-6 15-16,6-12-15 15,4-7 8-15,3-11 0 16,1-4-9-16,-1-9-56 15,0-18-7-15,-3-5 6 0,-2-8 43 16,-4-4-18-16,-3-5 17 16,-1-1 14-16,-4-1-1 15,-6-5-5-15,-4-2 7 16,-6-14-5-16,0 6 5 16,-4-1 6-16,-8 1 10 15,-1 18 9-15,0 0-15 16,3 12 13-16,3 13-5 15,2 9 3-15,-1 9 39 16,0 5-31-16,-4 6-20 16,-1 16-2-16,1 12-6 15,0 21 15-15,5 27 19 0,5 26-6 16,8 11 25 0,17-8-29-16,2-28-14 0,-2-30-5 15,0-16 0-15,4-7-4 16,8 1-2-16,8-1 0 15,9-6 65-15,-1-11-39 16,-1-13-5-16,-4-7-5 16,-3-18-16-16,-6-12 15 15,-8-6-15-15,-7-8 0 16,-9-6-10-16,-11 0-8 16,-4 2-21-16,0 5 17 15,-6 8 1-15,-4 15 21 16,1 11-1-16,-1 13 1 15,-1 3-1-15,-1 14 2 16,0 16 1-16,0 10 24 0,5 6 11 16,7 5 10-16,0 1-19 15,9-2-26-15,10-7 16 16,5-6-17-16,3-8 7 16,-2-12-4-16,-3-9-4 15,0-8-45-15,-3-3-65 16,4-36-157-16,-3 5-223 15,-5-5-252-15</inkml:trace>
  <inkml:trace contextRef="#ctx0" brushRef="#br1" timeOffset="75909.7">25194 6849 603 0,'0'0'229'0,"0"0"-96"15,0 0-33-15,0 0 45 16,0 0 8-16,27 90-18 15,-18-54 30-15,1 3-34 16,5 1-15-16,-1 1-45 16,-1-4-50-16,-3-6-21 15,-5-4 17-15,-2-10-16 16,0-8 7-16,-3-5-2 16,0-4-4-16,0-1 51 15,0-15 12-15,3-8-51 16,3-6 8-16,1-9-22 15,5-1-1-15,5-5-22 16,3 4-26-16,2 6 18 16,4 7-20-16,0 10-32 0,-1 12 72 15,-3 6-12-15,-4 12 21 16,0 15 2-16,-6 12 0 16,1 6 58-16,-1 2-32 15,3-2 6-15,0-8-25 16,3-8-6-16,2-8-2 15,3-10-39-15,16-11-127 16,-3-7-151-16,-8-8-457 0</inkml:trace>
  <inkml:trace contextRef="#ctx0" brushRef="#br1" timeOffset="76347.42">25898 6846 1497 0,'0'0'215'0,"0"0"-189"15,0 0-26-15,0 0-7 16,-99 43 7-16,74-13 38 16,4 4 72-16,6 4-33 15,9-1-41-15,6 2-29 16,0-3 3-16,17-5-1 16,7-5-7-16,4-7-1 15,3-6 28-15,1-9-28 16,-1-4-1-16,0-1 7 15,-1-17-6-15,0-5 24 16,-2-7-24-16,-4-4-1 16,-4-2 0-16,-4-3-14 0,-7 5-11 15,-3 6-13-15,-2 6 11 16,-4 13 27-16,0 9-41 16,0 7-23-16,0 21 58 15,0 6 6-15,0 6 10 16,0 3-3-16,2 0-6 15,14-4 9-15,7-5-2 16,5-8 5-16,3-6 47 16,2-7-60-16,0-10 19 15,0-3-17-15,-3-7-2 16,-5-17-33-16,-3-20-99 16,-8 1-140-16,-10 1-378 0</inkml:trace>
  <inkml:trace contextRef="#ctx0" brushRef="#br1" timeOffset="76512.52">26174 6614 834 0,'0'0'1198'15,"0"0"-1064"-15,0 0-50 16,0 0-58-16,0 0-19 16,0 0 27-16,0 0-32 15,-33-53-2-15,33 53-31 16,9 9-162-16,7 6-305 15,-2 1-619-15</inkml:trace>
  <inkml:trace contextRef="#ctx0" brushRef="#br1" timeOffset="77125.41">26477 6936 1255 0,'0'0'228'16,"0"0"-173"-16,0 0-46 15,-66 92 7-15,55-53 7 16,11 3 79-16,0-2-23 16,16-1-59-16,13-7 2 15,7-7-10-15,6-10-12 16,0-10 14-16,1-5-6 0,-4-7 3 15,-3-13 10-15,-5-8-21 16,-7-5 10-16,-8-4-10 16,-7-3 1-16,-9-1 10 15,0 0-10-15,-18 2 23 16,-6 5 9-16,-2 5-21 16,-3 8 6-16,1 12-18 15,-5 9-12-15,-1 0 12 16,-1 21-7-16,1 10 7 15,3 8 3-15,2 5-2 16,9 3-2-16,11-2 1 16,9-5 0-16,0-6-3 15,22-8 4-15,9-9-1 0,7-9 8 16,6-8-7-16,0 0-2 16,2-19-18-16,-5-7-36 15,-2-4 33-15,-6-4 11 16,-4-5 11-16,-9 0 13 15,-8 1-12-15,-1 6 23 16,-8 8-1-16,-2 11 11 16,-1 11-2-16,0 4-30 15,0 26-2-15,0 13 59 16,0 13 6-16,6 6-10 16,18 3-32-16,12-7-22 15,9-10 5-15,29-10-6 16,-10-12-162-16,-7-16-997 0</inkml:trace>
  <inkml:trace contextRef="#ctx0" brushRef="#br0" timeOffset="83463.81">4986 8644 869 0,'0'0'337'0,"0"0"-220"0,0 0-88 15,0 0 7-15,0 0 51 16,0 0 47-16,0 0-10 16,0 2-26-16,0-2-41 15,2 0-1-15,5 0-30 16,0 0 2-16,7 0-4 15,8 0-16-15,8 0 15 16,9 0-21-16,8 0 4 16,7 0-6-16,0-2-2 15,3-3-1-15,-2-4-8 16,-3 2 22-16,-7-1-7 16,-8 2-4-16,-7 0-1 15,-11 2 1-15,-7 3-15 0,-6 1 15 16,-6 0-14-16,0 0 14 15,-13 3 8-15,-7 9-7 16,-7 7 0-16,-4 3 5 16,1 5-6-16,-1 2 8 15,-2 7-8-15,2 0 0 16,-3 6 0-16,1 0 1 16,0 2-1-16,3-4 3 15,5-1-1-15,4-7-3 16,3-5 1-16,9-6 0 15,1-5 0-15,3-5 0 16,5-5 0-16,0-2-7 16,0-3-12-16,0-1 9 0,13 0-16 15,4 0 12-15,3 0 14 16,6-6 8-16,-1-1-1 16,2 2-3-16,-3 1-4 15,3 4 0-15,-5 0 2 16,2 0-2-16,-2 0 16 15,-2 8-15-15,-1 0-1 16,-1 2 0-16,0-2 8 16,-6 1-6-16,4-3-2 15,-4-3-1-15,1-2-10 16,-2-1-116-16,1-6-218 16,-6-5-411-16</inkml:trace>
  <inkml:trace contextRef="#ctx0" brushRef="#br0" timeOffset="83736.17">4966 8828 959 0,'0'0'65'0,"0"0"-1"16,0 0-7-16,0 0 75 16,96-21-23-16,-54 15-15 15,5-1-12-15,1 1-62 0,0 3 9 16,0-2-29-16,-2 2-1 16,17-2 1-16,-13 3-141 15,-8 0-436-15</inkml:trace>
  <inkml:trace contextRef="#ctx0" brushRef="#br0" timeOffset="83975.9">5793 8705 1224 0,'0'0'287'0,"0"0"-239"0,0 0-25 16,0 0-11-16,100 19-1 15,-67-19-11-15,-2 2 2 16,-1-1-2-16,-3 4-92 16,-8-1-179-16,-13 1-355 0</inkml:trace>
  <inkml:trace contextRef="#ctx0" brushRef="#br0" timeOffset="84168.43">5777 8987 1209 0,'0'0'384'0,"0"0"-291"16,0 0-71-16,0 0 7 15,0 0 30-15,0 0 26 16,111 15-49-16,-70-15-30 15,0 0 10-15,-5 0-16 16,0 0-68-16,-6 0-238 16,-11 0-702-16</inkml:trace>
  <inkml:trace contextRef="#ctx0" brushRef="#br0" timeOffset="85857.43">6925 8682 1422 0,'0'0'299'0,"0"0"-212"15,0 0-39-15,21-86-17 0,-12 50 30 16,-3-4-4-1,4-1-26-15,-4 1-4 0,0-4-26 16,-3 4-2-16,-3-1 1 16,0 3-6-16,0 5 6 15,0 4 8-15,0 8-7 16,-3 6 12-16,0 8-12 16,2 7 4-16,-1 5-5 15,-1 20-7-15,2 27 7 16,-1 30 0-16,2 25 0 15,0 11 6-15,0-21-5 16,0-28-1-16,0-30 0 16,-3-7 6-16,3-1-6 15,0-1 1-15,-4-2-1 16,4-8 5-16,0-11-5 0,0-6 0 16,0-4-111-16,0-15-211 15,7-2-699-15</inkml:trace>
  <inkml:trace contextRef="#ctx0" brushRef="#br0" timeOffset="86337.34">7220 8253 1508 0,'0'0'257'15,"0"0"-183"-15,0 0-74 16,0 0-4-16,0 0-7 16,0 0 11-16,0 0 23 15,103 47 9-15,-54-32-30 16,5-3 12-16,0-7-14 16,-2-5 1-16,-1 0-1 15,-9-10 0-15,-3-5 0 16,-7-2-19-16,-8-1 7 15,-6-1-20-15,-6 2 16 16,-7 2 4-16,-3 1 11 16,-2 1-4-16,0 1 5 15,-2 3-6-15,-9 4 4 0,-1 5-6 16,-3 6 1 0,-3 23-11-16,-3 22 18 0,-4 31-1 15,0 30 1-15,2 10 22 16,8-19-8-16,8-27 1 15,4-31-5-15,3-11-1 16,0-1 29-16,0 0-26 16,0 0-5-16,0-13 0 15,0-6-6-15,0-5-2 16,1-9-86-16,5 0-273 16,-3-4-670-16</inkml:trace>
  <inkml:trace contextRef="#ctx0" brushRef="#br0" timeOffset="86596.76">7328 8804 1487 0,'0'0'199'0,"0"0"-166"16,0 0-9-16,0 0 12 15,118 10 42-15,-66-8-1 16,4-2-18-16,1 0-15 16,-4 0-2-16,-4 0-31 15,-12-1-4-15,-6-5-7 16,-5 2-8-16,-1 1-54 16,-6 0-318-16,-7 3-1039 0</inkml:trace>
  <inkml:trace contextRef="#ctx0" brushRef="#br0" timeOffset="88109.47">10797 8620 755 0,'0'0'597'0,"0"0"-513"16,0 0 3-16,0 0 18 15,0-80-51-15,3 56 52 16,0-5-21-16,0-1-22 0,0-5 4 16,2-1-49-1,-1-1 5-15,3-2-23 0,-2 3 0 16,-1 0 2-16,1 6-2 16,-2 7 0-16,0 6 9 15,-3 5-8-15,0 7-2 16,0 3-11-16,0 2 3 15,0 0-3-15,0 0 6 16,0 8 6-16,0 11-6 16,0 8 12-16,5 13-7 15,2 17 1-15,3 26 0 16,5 23 3-16,3 8-2 16,-3-10-1-16,-5-24 14 15,-2-27-14-15,-5-15-1 16,6-6 1-16,-3 0 0 0,0 2-10 15,-2-2 11-15,1-8-1 16,-4-8 0-16,-1-6 0 16,0-5 0-16,0-3-1 15,0-2-23-15,0 0 24 16,-7 0 0-16,-8 0-20 16,-6-3-24-16,-6-3 18 15,-1-1 26-15,-5 0-15 16,2 1-51-16,-1-2 51 15,5 2 15-15,5 1 0 16,4-1 2-16,6 2-1 16,6 0-1-16,3 1 1 15,3 0 0-15,0 0 8 0,0 2-9 16,3-2 8-16,8 2 1 16,5-1 0-16,6 2 28 15,4-1-15-15,5 1 10 16,5-2 13-16,3-1-15 15,1 0 3-15,3 1-1 16,-4-2-18-16,-3 1 9 16,-6 0-11-16,-5 1-12 15,-7 2 12-15,-6-3-12 16,-6 3 0-16,3 0 0 16,-3 0-7-16,7-8-80 15,2 2-232-15,-3-2-579 0</inkml:trace>
  <inkml:trace contextRef="#ctx0" brushRef="#br0" timeOffset="88863.2">11671 8511 335 0,'0'0'850'16,"0"0"-728"-16,0 0-41 0,0 0-28 16,0 0-16-16,-97-8 26 15,72 16 14-15,-2 4-35 16,-3 5-8-16,5 0-14 15,-1 2-20-15,4-2 0 16,6-1 1-16,2-2-1 16,7-2 10-16,2-3-10 15,5-2 0-15,0 1 0 16,2-3 1-16,10-1 2 16,4 1-3-16,2-2 0 15,6 0 4-15,1 0-3 16,5 1 11-16,0 0-6 15,1-1-5-15,1 2 7 0,-1-1-6 16,2 1-1-16,-2 1 18 16,2 0-2-16,-3 2 2 15,-2 3-6-15,-3-1-13 16,-4 0 6-16,-6 3-5 16,-2 1-1-16,-5 0 9 15,-3 1-6-15,-4-1 17 16,-1 4 1-16,0-1-20 15,-1 0 12-15,-10 0-6 16,-2 1-7-16,-4 0 14 16,-4 1-14-16,-1-1 1 15,-3-2-1-15,-2-4 1 0,-6-2-2 16,-1-4 1 0,-2-3 0-16,0-3 6 15,0 0-5-15,5 0-1 0,3-6 11 16,5-2-10-16,4 0 34 15,4 0 15-15,0-1-18 16,3 1 1-16,3 2-23 16,-1-2-3-16,5 2-7 15,2 3 6-15,2 0-12 16,1 3 6-16,0 0-35 16,0 0-59-16,9 0-67 15,10-2-110-15,-1-1-562 0</inkml:trace>
  <inkml:trace contextRef="#ctx0" brushRef="#br0" timeOffset="89754.95">11989 8229 1129 0,'0'0'141'0,"0"0"-96"16,0 0-17-16,0 0 34 16,0 0 69-16,0 0 19 15,0 0-111-15,6-14-11 16,7 10-13-16,2-1 8 15,3 0 18-15,3 3-22 16,4-1 9-16,2 0-22 0,5 0-5 16,0 1 10-1,0 2-11-15,-2 0 0 0,-5 0-1 16,-1 0 1-16,-8 0-1 16,-1 6-13-16,-3 1 14 15,-3 2 7-15,-5 0-7 16,-1 1 9-16,-3 1 5 15,0 2-12-15,0 1-1 16,-4 1-1-16,-6 0 6 16,-4 1-2-16,2-1-2 15,-3 2-1-15,-4 2 15 16,2-1-15-16,-3 0-2 0,-3-1-6 16,2-1 7-1,0 0 2-15,1 0 5 0,3-3-5 16,4-2-1-16,2 0-1 15,2-3 1-15,5 1-1 16,-2 0-3-16,6-1-6 16,0-2 15-16,0 1-6 15,0 0 0-15,0-4 6 16,3 4-7-16,4-4 1 16,2-2-13-16,0-1 13 15,4 0 1-15,1 0 12 16,2-1 24-16,1-5-24 15,4-1 11-15,-2 1-3 0,2 3-11 16,0-2 3 0,1 5-12-16,-2 0 10 0,-1 0 10 15,0 0-19-15,-4 0 29 16,-4 0-7-16,2 0-23 16,-7 0 10-16,-1 0-11 15,1-2 1-15,2-12-2 16,0 1-94-16,-2-1-463 0</inkml:trace>
  <inkml:trace contextRef="#ctx0" brushRef="#br0" timeOffset="90964.34">13273 8518 1039 0,'0'0'197'16,"0"0"-140"-16,0 0 19 16,0 0 1-16,0 0 0 15,0 0 25-15,6-79-45 16,11 62-29-16,2-2-17 16,2 1-11-16,3 2 10 15,1 0-9-15,3 7-1 16,2 1 11-16,0 7-10 0,3 1 6 15,-2 3 18 1,-1 14-10-16,-5 9 6 0,-7 5-15 16,-7 13 5-16,-11 4 6 15,-5 19-17-15,-30 14 7 16,-7-3-7-16,-3-9 0 16,-4-8 10-16,7-18-9 15,-6 3 0-15,-1-5 6 16,7-12-6-16,8-12-1 15,9-8 0-15,7-9 0 16,7 0-10-16,5-11 9 16,6-8-36-16,0-3-29 15,0-1 17-15,9 0 39 16,6 1 10-16,0 3 0 0,3 7 5 16,0 4 14-16,1 5 47 15,3 3 26-15,4 0-33 16,1 12 0-16,7 6 0 15,0 0-22-15,4-2 21 16,1 1-38-16,-2-5-1 16,4-4-14-16,0-5-5 15,-2-3-6-15,2 0-66 16,14-23-151-16,-11 1-259 16,-7-1-774-16</inkml:trace>
  <inkml:trace contextRef="#ctx0" brushRef="#br0" timeOffset="91430.4">14095 8607 1000 0,'0'0'269'0,"0"0"-136"15,0 0-66-15,0 0-39 16,-79-6-4-16,57 6 45 15,-1 5-2-15,0 9-42 16,1 2-5-16,2 0-12 16,0 1-7-16,8-1-1 15,3-2 1-15,5-1-1 16,4-3 0-16,0-2 1 0,13 1 5 16,10-4-6-1,8 2 0-15,5-1 7 0,4 0-6 16,3 1 0-16,1 3 1 15,-1-1-1-15,-4 4 0 16,-5 1 12-16,-6 1-13 16,-7 1 6-16,-7-2-5 15,-10 2 10-15,-4 1 48 16,0 2 12-16,-18-1-24 16,-9 0-19-16,-6-1-18 15,-4-2 0-15,-2-3-9 16,2-3 17-16,3-4 30 0,5-1-24 15,7-3-8 1,7-1-6-16,5 0-10 16,10-15-23-16,0-4-195 0,7-5-596 0</inkml:trace>
  <inkml:trace contextRef="#ctx0" brushRef="#br0" timeOffset="91896.34">14316 8383 567 0,'0'0'147'15,"0"0"-46"-15,0 0 71 16,0 0 9-16,101 0 1 16,-76 0-67-16,-5 3-9 15,-2 6-41-15,-6 3-3 16,-3 1-8-16,-8-1 4 16,-1 4 27-16,0 1-12 15,-18 4-21-15,-4 0-13 16,-4 3-39-16,-3 1 6 15,-1-5-6-15,3-2 8 16,6-2 0-16,8-6 1 0,4-4 3 16,9-2-12-16,0-2 1 15,10 2 5-15,10-3 28 16,7 1 12 0,5-2-6-16,8 0-24 0,2 0-1 15,0 0-15-15,0 0 0 16,-5-2-20-16,7-3-147 15,-12-1-353-15,-3 0-843 0</inkml:trace>
  <inkml:trace contextRef="#ctx0" brushRef="#br0" timeOffset="92586.25">15162 8685 1081 0,'0'0'223'15,"0"0"-27"-15,0 0-52 16,0 0-39-16,-80-78-13 15,73 53-34-15,5 0-20 16,2-1-26-16,0-2-3 16,14 3 0-16,5 0-9 0,4-1 0 15,5 2 0-15,5 2-4 16,2 5 4-16,3 4 0 16,-2 9 4-16,1 4-4 15,-3 0-1-15,-1 11-8 16,-3 12 9-16,-3 4 7 15,-2 7-7-15,-6 7 7 16,-5 7 3-16,-9 5-2 16,-5 3 5-16,0 2-13 15,-19 2 0-15,-6-2 1 16,-6 0 1-16,-4-7-1 16,-4-6 6-16,0-5-6 15,-2-7 0-15,0-7-1 0,3-6-5 16,2-7 5-16,7-6 6 15,2-7-6-15,5 0 1 16,6-5 0-16,4-9-1 16,4-3-11-16,6 0-11 15,2 0-7-15,0 2-71 16,8 2 33-16,8 2 47 16,3 3 20-16,2 2 0 15,2 3 16-15,0 3 25 16,6 0 10-16,0 9 3 15,3 6 11-15,4 2-16 16,1 1-14-16,1 0-18 16,0 0-9-16,-2-6-7 0,-3-3 0 15,-3-6-1 1,10-3-35-16,-7-8-132 0,-5-6-426 16</inkml:trace>
  <inkml:trace contextRef="#ctx0" brushRef="#br0" timeOffset="93155.55">15834 8651 1264 0,'0'0'206'16,"0"0"-206"-16,0 0-24 0,0 0 13 15,0 0 11 1,15 107 145-16,0-25 27 15,6 31-65-15,3 16-46 0,-3 4-24 16,-5-12-27-16,-3-19-9 16,-4-25 9-16,-2-19-4 15,-3-21 35-15,0-8-12 16,-2 0-14-16,1-3 3 16,-2-4-6-16,1-10-11 15,-2-12 28-15,0-2 21 16,0-23 17-16,-6-25-57 15,-12-28-9-15,-6-34 1 16,-6-15-2-16,2 3 0 0,7 11 0 16,8 33-4-1,8 17 3-15,5 20 1 0,0 6-21 16,11-6 14 0,8-1-34-16,3-3 4 0,3 9 20 15,1 9-45-15,1 7 61 16,1 11-10-16,1 11 11 15,-1 0-1-15,2 19 2 16,-3 8 0-16,-2 11 20 16,-7 3-20-16,-8 1 16 15,-10 1-4-15,0 0 14 16,-19-5 16-16,-8-3-18 16,-3-7-5-16,-3-5-4 15,2-8-15-15,1-7 4 16,5-5-5-16,5-3 0 0,7 0-1 15,10-26-38 1,3 2-164-16,0-3-383 0</inkml:trace>
  <inkml:trace contextRef="#ctx0" brushRef="#br0" timeOffset="93576.38">16464 8389 1275 0,'0'0'200'16,"0"0"-101"-16,0 0-75 16,0 0-17-16,0 0 9 0,0 0 80 15,0 0 5-15,-20 96-35 16,13-53-11-16,6 3 1 15,1 3-9-15,1-1-18 16,15-6-22-16,5-5 4 16,4-9-11-16,3-7 1 15,0-11 8-15,2-8-8 16,-2-2 9-16,-3-9-9 16,-3-13 36-16,-5-7-13 15,-4-3-24-15,-7-1 0 16,-6 3 1-16,-3 3-1 15,-17 7 6-15,-7 10 7 0,-8 10-1 16,-2 4-4-16,-3 19-8 16,0 8-1-16,5 5 0 15,7 11-35-15,11-9-162 16,11-7-846-16</inkml:trace>
  <inkml:trace contextRef="#ctx0" brushRef="#br0" timeOffset="94575.26">17506 8456 827 0,'0'0'320'16,"0"0"-219"-16,0 0-44 16,0 0-57-16,0 0 58 15,0 0 7-15,0 0 18 16,96-81 4-16,-70 67-21 0,4 2-10 15,3 4-25-15,1 2 4 16,1 6 19-16,-2 0-27 16,-3 9-20-16,-5 11 6 15,-6 5-6-15,-10 3 15 16,-7 2-21-16,-2 1 14 16,-18-2 1-16,-10 0-16 15,-4-4 1-15,-2-2-1 16,3-6 0-16,2-6 8 15,8-5-7-15,3-4 5 16,6-2 3-16,5 0-9 16,7-7 0-16,0-5-57 15,2-4-13-15,12-1 23 0,7 0-15 16,3 2-22-16,5 2 39 16,0 4 21-16,6 6 24 15,3 3 0-15,1 3 8 16,3 14 24-16,0 8 6 15,-5 1-2-15,-4 4 12 16,-9 2-11-16,-8 0 42 16,-9 2-9-16,-7-4-38 15,-1 0 2-15,-20-1-5 16,-6-4 9-16,-7-5-10 16,-5-1-26-16,-4-7 12 15,0-4-12-15,-3-7-2 16,4-1 33-16,3 0 4 0,3-10-5 15,7-6-1-15,6 1-29 16,7 3 2-16,5-1-4 16,8 4-19-16,3 2-33 15,3 4-98-15,12-2-96 16,4 5-326-16</inkml:trace>
  <inkml:trace contextRef="#ctx0" brushRef="#br0" timeOffset="95236.75">18706 8528 1464 0,'0'0'194'16,"0"0"-97"-16,0 0-67 15,0 0-11-15,0 0-5 0,0 0 29 16,0 0-8-16,-88-33-35 15,59 33 13-15,-3 6-13 16,-1 7 0-16,0 4 1 16,1-3-1-16,4 2 7 15,6-1-7-15,5-1 0 16,8-1 0-16,4-1-7 16,5-4-4-16,0 1 11 15,14 1-8-15,10-3 8 16,7 1 0-16,5-2-5 15,5-4 3-15,2 2 2 16,2 0 0-16,1-1 8 16,-1 0-7-16,1 3 7 0,-3 2-8 15,-3 2 6 1,-1 3 16-16,-6 3-8 0,-8 2-12 16,-7 3 12-16,-5 2-13 15,-8 4 13-15,-5-2 6 16,-5 1-4-16,-14-3 25 15,-8-1-12-15,-4-6-11 16,-6-2 7-16,-6-9-13 16,-2-5 16-16,-1 0-2 15,2-5 7-15,5-9 4 16,8 0-36-16,7 1 1 16,7-3-2-16,10-7-86 15,6 3-149-15,1 1-603 0</inkml:trace>
  <inkml:trace contextRef="#ctx0" brushRef="#br0" timeOffset="95724.42">18980 8358 1069 0,'0'0'191'15,"0"0"-121"-15,0 0-69 16,0 0 46-16,0 0 139 0,0 0-35 16,85-5-57-1,-55 5-46-15,1 0-6 0,1 0 15 16,-6 5-8-16,-2 2-3 15,-7 1 3-15,-4 2-28 16,-6 2-2-16,-5 0-12 16,-2 3-6-16,-5 2 18 15,-14 3-18-15,-6 2 10 16,1-2-10-16,-3-1-1 16,3-2 6-16,5-1-6 15,4-4 3-15,6-1 12 16,2-2-15-16,5-1 1 0,2-2-1 15,0 1 5-15,9 0-5 16,9 0 31-16,7 0 0 16,5-2 7-16,1-1-22 15,1-3 2-15,-3-1-18 16,0 0-4-16,10 0-23 16,-8-5-88-16,-3 0-456 0</inkml:trace>
  <inkml:trace contextRef="#ctx0" brushRef="#br0" timeOffset="97525.95">19930 8318 886 0,'0'0'237'15,"0"0"-75"-15,0 0-45 16,0 0 74-16,0 0-3 16,0 0-62-16,0 0-60 15,-4-11-19-15,12 4-20 16,8-3-12-16,3-1-15 0,6-1 0 15,3 2 0-15,2 3-9 16,2 6 9-16,-3 1 0 16,3 0 0-16,-4 13-1 15,-2 4-2-15,-2 4 3 16,-5 2 1-16,-7 3-1 16,-6 0 4-16,-6 2-2 15,-2 0 4-15,-16-1 1 16,-9 0-6-16,-4-4-2 15,-5 0 1-15,-1-4 0 16,4-4-6-16,2-4 14 16,7-2-8-16,5-6 1 15,2-2 0-15,8-1-2 0,5 0 1 16,4 0-21 0,0-7-38-16,0-3-104 0,9-1 45 15,6-2 17-15,3 2 4 16,4-2 56-16,3 3 6 15,4-1 29-15,2 5 5 16,2 3 2-16,3 3 4 16,3 0 27-16,2 5 10 15,-2 10-8-15,-2 5-21 16,-4 3-6-16,-9 5 16 16,-8 2 36-16,-8 1 27 15,-8 2-2-15,-3 0-46 16,-18-2 6-16,-7-3-6 0,-7 0-5 15,-4-8 3 1,-5-3-27-16,0-7 13 0,0-4-8 16,0-6 13-16,6 0 8 15,5-9 8-15,3-6-13 16,8 2 3-16,2 0-22 16,8 0-4-16,5 4-7 15,1 1-6-15,3 4 0 16,3-1-47-16,0 3-35 15,3 2-73-15,10 0-147 16,-1 0-333-16</inkml:trace>
  <inkml:trace contextRef="#ctx0" brushRef="#br0" timeOffset="98419.87">20719 8531 472 0,'0'0'152'0,"0"0"17"0,0 0 27 15,-13 113 37-15,13-47-62 16,0 29-71-16,13 27-23 16,1 7-8-16,-2-4-24 15,-1-18-23-15,-5-20 10 16,-1-18 4-16,-4-15 7 15,-1-13 5-15,0-9-8 16,0 1-11-16,-3 0 36 16,-1-2-9-16,-1-8-32 15,2-8-8-15,2-9-15 16,-1-6 6-16,1 0 8 16,-3-13 22-16,-2-15-28 15,-2-9-9-15,-3-19-9 0,-6-24 3 16,-4-16-3-16,1 5-4 15,3 17-24-15,6 21 8 16,1 9 4-16,1-2-6 16,0-8 28-16,0-2-4 15,-2 3 8-15,7 2-1 16,-1 4 0-16,5 1-4 16,0 3 3-16,0 2 1 15,8 6-9-15,5 3 2 16,4 6-11-16,2 4-17 15,1 4 23-15,2 4 11 16,0 3-5-16,2 4 4 16,-1 5 2-16,3 2 1 0,3 0 0 15,4 9-1-15,1 8 0 16,1 3 1-16,1 4 9 16,-4 2-10-16,-6-1 18 15,-4 0 20-15,-8 0-19 16,-8-5 29-16,-6 1-17 15,0-4-11-15,-3 0 5 16,-13 0-16-16,-5-2 1 16,-4-1-10-16,-7-2 6 15,-2 0-3-15,-4-3-3 0,0-1 1 16,4-3 26 0,1-4-13-16,6 2 3 0,3-1-6 15,8-1-10-15,1-1 10 16,6 0-11-16,3 2 0 15,3-2 0-15,3 0-28 16,0 0-60-16,0 1-204 16,0 1-720-16</inkml:trace>
  <inkml:trace contextRef="#ctx0" brushRef="#br0" timeOffset="103277.31">21277 8111 113 0,'0'0'355'16,"0"0"-172"-16,0 0-55 15,0 0-27-15,0 0 6 16,0 0-8-16,-2 0-11 15,2 0-35-15,0 0-22 16,0 0 2-16,0 0-4 16,0 0 15-16,0 0 1 15,0 0-13-15,0 0 7 16,0 0-1-16,0 0-1 0,0 0 16 16,0 0-11-16,0 0-10 15,0 0 3-15,0 0-17 16,0 0 9-16,0 0-9 15,0 0-18-15,0 0 22 16,0 0-11-16,0 0-2 16,0 0 15-16,0 0-8 15,0 0-2-15,0 0-8 16,7 0 29-16,7-4-5 16,1 1-30-16,2 0 16 15,-1-1-7-15,2 0-2 16,-4-1-8-16,0 2 1 15,-2 0 0-15,0 2 9 16,-1 1-8-16,-5-3-2 16,-2 3 1-16,-1 0-7 0,-1 0 6 15,-2 0 1-15,1 0 0 16,1 0 9-16,-1 0-9 16,2 0 0-16,0 0-1 15,-2 0-39-15,1 0-57 16,-1 0-28-16,-1 0-57 15,0 0-3-15,0 0-195 16,0 0-158-16</inkml:trace>
  <inkml:trace contextRef="#ctx0" brushRef="#br0" timeOffset="104456.45">21328 8098 192 0,'0'0'214'0,"0"0"-103"16,0 0-48-16,0 0-12 0,0 0 8 16,0 0-1-16,0 0 2 15,-8 12-8-15,8-10 2 16,0 4 18-16,0 2 22 15,0 2-28-15,0 3 18 16,0 3-27-16,0-2 7 16,0 6-38-16,0 0-16 15,0 1 6-15,0 2-10 16,0 0 11-16,-1-1-10 16,-2-2-1-16,1-3 4 0,1-4-4 15,1-5 6 1,0-2 20-16,0-2-15 0,0-2-2 15,0-2-7-15,0 0-8 16,0 0 17-16,0 0 31 16,0 0 30-16,0 0-3 15,0 0-22-15,0 0 7 16,0 0-3-16,0-2-23 16,0-3-11-16,0-5-22 15,1 1 0-15,5-1 4 16,2 0-5-16,-1 0 0 15,2 2 0-15,0 0-12 16,1-1 12-16,-2 2-1 16,1 2-1-16,3 0 1 15,-3 1-10-15,1 2 11 0,4 2-1 16,-2 0-10 0,1 0 11-16,-1 0 0 0,2 0 0 15,0 0 0-15,1 3 9 16,2 6-9-16,0-1 10 15,-2 4 8-15,2-1 13 16,-5 0-11-16,-2 0 5 16,0 1-2-16,-3 1-23 15,-1-1 2-15,-2 1 4 16,-2 0 4-16,-1-1 36 16,-1-1-45-16,0 0 18 15,0 0-10-15,0-2-2 16,0-1-4-16,-3 0-3 15,-1 1 0-15,-4-1 13 16,-1 2-12-16,-1-1 10 0,-1 0-9 16,2 0-1-16,-2-2 12 15,0-2-13-15,-1 2 1 16,2-2 4-16,-2-1 4 16,-3-1-10-16,3 1 1 15,-1-1 0-15,0-2 8 16,3 1-8-16,-2-2 1 15,3 0 26-15,0 0-26 16,-3 0 7-16,2 0-8 16,-3 0 1-16,2-2 8 0,-1 1-3 15,0-1-4 1,2 2 5-16,1-1-6 0,0 1-2 16,1 0 0-16,4 0-6 15,1 0 7-15,0 0 0 16,1 0 0-16,2 0 9 15,0 0-9-15,0 0-1 16,0 0-1-16,0 0-2 16,0 0-2-16,0 0-5 15,0 0-43-15,0 10-81 16,0 3-238-16,-1-3-484 0</inkml:trace>
  <inkml:trace contextRef="#ctx0" brushRef="#br1" timeOffset="114111.03">17396 8553 546 0,'0'0'213'0,"0"0"-128"16,0 0-4-16,0 0-15 15,0 0 30-15,0 0-5 0,0-5-19 16,0 4-1-16,0 1-32 15,0 0 0-15,0 0 8 16,0 0-11-16,0 0 21 16,0 0-21-16,0 0-14 15,0 0-1-15,0 0-20 16,0 0-2-16,0 3 2 16,0 7 4-16,1 2 65 15,2 4-26-15,1 3-9 16,-1 3 13-16,-2 1-29 15,3 6 15-15,-1 0-19 16,0 2-8-16,2 5 19 0,-1 1-20 16,1 2 4-1,-1 1 12-15,2-2-21 0,0-2 12 16,-1-1-7-16,-1-5-5 16,-1-2 4-16,0-3-4 15,0-3 0-15,-1-3 18 16,-1-5-19-16,2-2 20 15,-2 1-5-15,1-2-14 16,-1 1 25-16,-1-1-10 16,0-2-10-16,0 1 10 15,0-1-15-15,0-1 5 16,0-5-6-16,0 2-1 16,0-4 0-16,0-1 2 0,0 0-1 15,0 0 6 1,2 0 4-16,-2 0-17 0,0 0 7 15,0 0 0-15,0 0-2 16,1 0 1-16,1 0-1 16,1 0 2-16,1 0 1 15,2 0 18-15,2 0-3 16,1 0-6-16,1 0 10 16,3 0-19-16,3 0 0 15,4 0 21-15,3 0-21 16,-1-1 6-16,4-2-7 15,0 1 3-15,1 2-3 16,0 0 0-16,-2 0 0 16,-1 0 12-16,-1 0-12 0,0 0 6 15,0 0-6-15,-2 0-2 16,1 0 2-16,2 0 0 16,1 0 1-16,2 0 10 15,-1 0-10-15,1 0-2 16,-2-1-4-16,0-1 4 15,-1 2 1-15,1-3 1 16,-2 3 5-16,-1-2 1 16,0 0-6-16,-2 1-1 15,1-1 0-15,-2 2-15 16,1-1 15-16,-1 1 0 16,0-1 1-16,1-1 0 15,2 2 0-15,0-1-2 16,1 1 1-16,-2-2 0 15,1 2-1-15,0 0 2 0,-2-3 0 16,2 3 0-16,2 0 1 16,1-2-2-16,4 0 0 15,-1-1 0-15,3 1-1 16,-1-1 2-16,1-1 5 16,-1-1 0-16,2 1-6 15,-3-1 0-15,0-1-2 16,-2 1-1-16,-2 0 3 15,1 1 0-15,-1-1 1 16,-1 2 4-16,-2 0-4 16,4-2-2-16,0 3 1 15,3-2 0-15,-1-1 0 16,2 1 0-16,0-1 6 0,-1 2-6 16,3-4-2-16,-2 2 2 15,1 0 6-15,0-2-4 16,1 4-4-16,1-2-1 15,1 1 3-15,0 1 7 16,2-2-7-16,-2 2 0 16,-1-1-2-16,0-2 2 15,0 2 2-15,-1-2-2 16,1 0 1-16,0 2 2 16,0-2-2-16,-2 2-2 15,2 1 1-15,0-4 0 16,-2 2 5-16,2 0-4 15,-3 0-1-15,-1 1 3 0,1 0-2 16,-1 0-1-16,-2 0 0 16,-2 0 0-16,2 2 0 15,-3-1 1-15,1-2-1 16,-1 2 3-16,-2 0-2 16,1 3-1-16,-1-2 0 15,-1 0-8-15,0 1 7 16,0 1 2-16,-2 0-1 15,2 0 0-15,1 0 2 16,-1 0-1-16,2 0-1 16,-1-1 0-16,2 1 4 15,-1-2-3-15,0 2-1 0,3-1 1 16,-1-1-1 0,0 2-1-16,0-1 0 0,-2 1 1 15,2 0-1-15,-1 0-1 16,0 0 2-16,-2-2 5 15,-1 2-5-15,2-3 0 16,-1 3-1-16,1-2 1 16,-1 2-3-16,2-2 3 15,-1 2 0-15,-1 0 0 16,1-1 0-16,1 1 0 16,-2 0-1-16,2 0 1 15,-1 0 1-15,1 0-1 16,-1 0 0-16,3 0 0 0,-1 0-8 15,1 0 2-15,0 0 4 16,1 0 2-16,2 0-1 16,-3 0 0-16,3 0 0 15,-3 0 1-15,0 0-13 16,-2 0 13-16,0 0 0 16,-2 0 0-16,2-2 5 15,-2 1-5-15,2-2-1 16,0 2 0-16,-2-1 0 15,-2-1 0-15,-2 3 1 16,-2 0 0-16,-3 0-3 16,0 0 3-16,0 0 0 15,-3 0-1-15,3 0 1 16,-2 0-1-16,0 0 2 16,-1 0-1-16,0 0 1 0,-2 0-1 15,2 0 0-15,-2 0-1 16,1 0 0-16,1 0-8 15,2 0 11-15,0 0-2 16,3 0 5-16,0 0-4 16,1 0-1-16,1 0 0 15,-1 0 1-15,1-2 0 16,-3 0 0-16,2 1 1 16,-2-2-1-16,-2 2-1 15,0-1 0-15,-3 1-1 0,-4 1 0 16,-4 0 0-1,1 0 1-15,-2 0 0 0,0 0 0 16,0 0-12-16,0 0 11 16,0 0 0-16,0 0-2 15,0 0 3-15,0 0 0 16,0 0 1-16,0 0 2 16,0 0-2-16,0 0-1 15,0 0 0-15,0 0 0 16,0 0 4-16,0 0-4 15,0 0 9-15,0 0 3 16,0-1-11-16,0-3-1 16,0-3 0-16,0 0 0 15,0-5 0-15,0 0 0 16,0-3 1-16,0-2 2 0,0-1-2 16,0 0-2-16,0-1 1 15,0 2-3-15,0-3 2 16,0-1 2-16,0 3-1 15,0 2 0-15,0 5-1 16,0 5 1-16,0 3 0 16,0 1-10-16,0 2 10 15,-2 0 0-15,2 0 0 16,0 0 0-16,-1 0-14 16,-1 0-34-16,-6 11-45 15,2 3-173-15,-4 0-581 0</inkml:trace>
  <inkml:trace contextRef="#ctx0" brushRef="#br1" timeOffset="118370.15">19253 8122 522 0,'0'0'260'16,"0"0"-106"-16,0 0-21 15,0 0-1-15,0 0-29 16,0 0-26-16,-17-18-5 15,14 16 1-15,-1 0 8 16,1-3-12-16,0 3-11 16,-3-3 2-16,2 2-15 15,-5 0-11-15,-2-1-11 0,-1 1-23 16,-4 1 18-16,1-1-9 16,-1 1-9-16,1 2 13 15,-2 0-13-15,2 0 0 16,-1 0 0-16,2 3 0 15,0 4 0-15,0 2 0 16,-1 1 0-16,3 0 4 16,-1 1-4-16,0 2 0 15,-1-1 0-15,-1 2-2 16,2 2 2-16,-2-1 0 16,1 1 2-16,0-1 8 15,3 1-10-15,0-1 0 16,1 4 0-16,1-2 7 0,2 4-14 15,1 0 7-15,-2 2 0 16,4-1-1-16,1 2 2 16,1-1-1-16,1 1 0 15,1-1 7-15,0 0-3 16,0 1 2-16,0 2-5 16,1 1 17-16,7-1-18 15,4 3 0-15,-2-2 6 16,2 0 2-16,1-2 2 15,0-2-3-15,1-4-1 16,1-2 17-16,3 0-22 16,2-2 21-16,1 1 11 15,2 0-12-15,3-2 17 16,2 1-17-16,2-1-3 0,0 0 14 16,1-1-20-16,-1-1 18 15,1-1-2-15,0-1-28 16,1-4 24-16,-2-2-15 15,-1-2-2-15,0-1 13 16,-4-1-19-16,1 0 6 16,-3 0-7-16,0 0 1 15,-1-4-1-15,-1-2 1 16,1-5-1-16,2 0 14 16,0-3-13-16,-1-2-1 15,0-1 0-15,1 0 0 16,-2-1 1-16,-2-1-1 15,-1-1 0-15,-2-2 5 0,-2 0-5 16,-3-2 0-16,-2-2 0 16,-2 1 0-16,-2-3 3 15,-2 1-3-15,1-1 0 16,-4 0 3-16,-1 2-3 16,3-4 0-16,-3 4 0 15,0-1 0-15,0 1 0 16,0-1-1-16,-7 0 1 15,-2 1 4-15,-4 1-1 16,-3 1 3-16,0 0-6 16,-4 1 6-16,1 3-8 15,-2 1 2-15,-1 0 0 16,-4 4 3-16,1 0 3 16,-3 5-6-16,1-3 0 15,-3 2 0-15,2 2 9 0,1 1-9 16,-2 1 0-16,3 2 3 15,0 3-3-15,1 2-1 16,-2 0 0-16,-1 0-14 16,-2 0 14-16,2 5 1 15,-2 4 0-15,3 1-7 16,3 2-12-16,0 5-8 16,3 2-22-16,5 6-32 15,-4 17 1-15,8-4-139 16,2-1-467-16</inkml:trace>
  <inkml:trace contextRef="#ctx0" brushRef="#br1" timeOffset="119757.02">21228 7991 717 0,'0'0'138'0,"0"0"-86"16,0 0-30-16,0 0 91 16,0 0 63-16,0 0-73 15,0 0-42-15,-42-5-37 16,33 8-23-16,-3 3 17 16,-1 5 9-16,-4 1 24 15,-1 2 16-15,1 4-32 16,-3-1 20-16,4 3-2 0,-1 0-11 15,2 5-8-15,2 0-17 16,1 5 23-16,3 1 9 16,3 3-30-16,2 0 12 15,2 3-6-15,2 1-3 16,0-2 8-16,0-2-19 16,7-1 9-16,4 0 1 15,1-2-9-15,4 1 7 16,3-3 0-16,1 2-10 15,2-2 19-15,2-2-21 0,1-2 15 16,0-2 12 0,0-3-17-16,0-3 11 0,2-3-6 15,-2-2-15-15,2-2 27 16,-3-3-10 0,3-2-9-16,2 0 4 0,-1-3-10 15,0 0 6-15,2-2-15 16,-2 0 1-16,1 0 13 15,-3 0-14-15,1-2 9 16,0-3-3-16,-4 1 1 16,0-4-7-16,1-2 0 15,-2-2 0-15,0-2 3 16,-2-3-3-16,3-2 7 16,-4-1-7-16,2 1 8 15,-2-4-9-15,-1 1 1 0,2-1 0 16,-4-1 0-16,1 0 0 15,-4 2 0-15,-1 0 3 16,-2-2-2-16,-2 2-2 16,-1-1 1-16,-4-3-1 15,0 1 1-15,-3-2-1 16,0-1 1-16,0 2 0 16,0-1-4-16,-1 1 4 15,-9-2-1-15,-3 1-7 16,1-1 7-16,-4 2 1 15,1 0 0-15,-3 2 5 16,1 2 1-16,0 0-6 16,-2 2 0-16,0 1-3 0,-1 2 3 15,-2 1 0 1,0 3 1-16,0-3 0 0,-2 3-1 16,1 1 0-16,-1 0 0 15,1 2-3-15,-2 3 3 16,-1 2 0-16,-2 5 0 15,-3 0-2-15,-2 0 0 16,-3 0 1-16,0 5 1 16,2 4-9-16,-2 2 7 15,4 2 2-15,-1 0 0 16,1 4-1-16,1 0-22 16,3 2-9-16,1 1-25 15,3 3-37-15,1 4-24 16,-9 21-159-16,5-4-105 15,0-3-768-15</inkml:trace>
  <inkml:trace contextRef="#ctx0" brushRef="#br1" timeOffset="124932.18">23110 8101 722 0,'0'0'293'16,"0"0"-203"-16,0 0-61 16,0 0-10-16,0 0 66 15,0 0 30-15,-4-6-46 16,4 6-27-16,0 0-1 15,0 0-12-15,0 0-3 16,0 0-4-16,4 0-15 16,9 7 37-16,7 5 4 15,7 0 2-15,4 2 12 16,9 0-34-16,4 0-1 16,5-5 21-16,2-4-7 0,1-2 4 15,-2-3-27 1,-3 0-15-16,-6-6 15 0,-5-5-18 15,-6-1 8-15,-5-5 3 16,-6 0-10-16,-5 2-1 16,-5-2 5-16,-4 1-4 15,-4 3 13-15,-1-2-14 16,0 1 12-16,-1 4-4 16,-8 0-7-16,0 4-2 15,-4-2 0-15,2 5-6 16,-4 3 7-16,3 0-9 15,-3 1 2-15,0 15 5 0,1 8-13 16,0 10 14 0,0 20-4-16,3 26 5 0,8 27 2 15,3 9-1-15,0-7-1 16,3-30 6-16,4-29-4 16,0-14-4-16,-2-8 3 15,-1 1-1-15,3 2 0 16,-3 2 1-16,1-5 7 15,0-4-8-15,-2-4 1 16,0-4-2-16,-1-7-8 16,-2-3-144-16,0-3-134 15,-6-3-229-15</inkml:trace>
  <inkml:trace contextRef="#ctx0" brushRef="#br1" timeOffset="125224.94">23295 8604 1287 0,'0'0'318'0,"0"0"-228"16,0 0-88-16,0 0 14 15,0 0 41-15,0 0 76 16,0 0-31-16,87 3-30 15,-50-3-25-15,5 2-1 0,-3-2-11 16,-4 1-13 0,-3 2-1-16,-2-1-14 0,-5 1-6 15,-4-1 5-15,-6-2-6 16,1 2-47-16,5-1-71 16,-5-1-174-16,1 1-359 0</inkml:trace>
  <inkml:trace contextRef="#ctx0" brushRef="#br1" timeOffset="125832.56">24132 8698 189 0,'0'0'1115'0,"0"0"-954"16,0 0-114-16,0 0-46 16,0 0 95-16,0 0 56 15,0 0-28-15,55 7-52 16,-31-5-54-16,3-2 12 15,5 0-21-15,0 0-1 16,2-4 13-16,-3-4-12 0,-1-4-2 16,-4 0-1-16,-8-3-4 15,-4-2 5-15,-5 1-7 16,-4-1-9-16,-5 1 9 16,0 1-16-16,-6 1-3 15,-10 3-11-15,-4 1 12 16,-4 6 16-16,-4 4-18 15,-2 0-17-15,-3 0 14 16,2 12 6-16,0 5 17 16,4 2 0-16,5 1-6 15,6 2 6-15,5 1 0 16,5 1 1-16,6 1-1 16,0 1 6-16,4 1 19 15,16-1 11-15,5-2-12 16,6-4 18-16,7-3-8 0,2-5 4 15,4-2-1 1,0-6-5-16,-1-2-1 0,-3-2-13 16,-5 0-18-16,-5-5 0 15,-8-6-39-15,-2-13-33 16,-7 2-126-16,-7 0-359 0</inkml:trace>
  <inkml:trace contextRef="#ctx0" brushRef="#br1" timeOffset="126201.71">24113 8344 1091 0,'0'0'240'0,"0"0"-182"16,0 0 5-16,80 1 161 15,-44-1-52-15,3 0-40 16,4-4-31-16,2 1-25 16,1 0-6-16,-3 1-32 15,0 1 2-15,-7-2-13 16,-6 3-5-16,-8 0 11 0,-8 0-20 15,-5 0 6-15,-6 0-17 16,-1 0-2-16,0 0 0 16,-2 0-1-16,3 0-54 15,9 0-74-15,0 0-347 16,3-1-627-16</inkml:trace>
  <inkml:trace contextRef="#ctx0" brushRef="#br1" timeOffset="126780.45">25261 8444 1164 0,'0'0'255'0,"0"0"-183"16,0 0-61-16,0 0-11 16,0 0 91-16,0 0 29 15,12 87-1-15,4-46 2 0,5 2-43 16,0 3-36-16,0-4-19 16,-2-4-23-16,-4-5 15 15,-1-8-15-15,-4-3 2 16,-1-5-2-16,1-8-73 15,6-9-125-15,-2 0-182 16,0-5-270-16</inkml:trace>
  <inkml:trace contextRef="#ctx0" brushRef="#br1" timeOffset="127013.24">25628 8472 1139 0,'0'0'261'0,"0"0"-183"0,0 0-54 16,-55 89 8-16,35-47 85 15,1 4-26-15,2-2-31 16,4-1-24-16,6-5-27 16,2-8 5-16,5-8-14 15,0-5-17-15,0-7-151 16,11-6-123-16,-2-4-313 15,-1 0-149-15</inkml:trace>
  <inkml:trace contextRef="#ctx0" brushRef="#br1" timeOffset="128092.52">25786 8632 487 0,'0'0'184'0,"0"0"-27"15,0 0 83-15,-9 92-64 16,11-67-96-16,17-3-13 16,5-4-38-16,4-3 4 15,3-8 1-15,-1-3-10 16,-4-4 34-16,-2 0-39 15,-4-11 3-15,-4-6 9 16,-5-5-18-16,-3 0 15 0,-7-3 1 16,-1-3-29-1,0 2 19-15,-10 1-19 0,-6-1 1 16,-3 5 18-16,-3 5-9 16,0 5-9-16,-2 7-1 15,0 4-3-15,-4 0-11 16,-2 16 2-16,0 10 11 15,3 0-1-15,3 2 3 16,8 1-1-16,7 1 7 16,6-5-6-16,3-1-1 15,2-7 0-15,15-7 2 16,3-3 33-16,5-7 9 16,2 0-22-16,0-5-5 0,0-11-8 15,-2-2-6-15,-5-3 6 16,-3 3-9-16,-6 2 6 15,-4 4-5-15,-3 5 8 16,-2 6-9-16,-2 1-15 16,0 5 7-16,2 12 8 15,-1 9 5-15,5 4 37 16,3 1-30-16,6-3 6 16,5-4-5-16,5-9-13 15,3-7-1-15,5-8 1 16,3 0 22-16,-1-17-6 15,0-10-16-15,-4-9-7 16,-1-5 1-16,-3-6-7 16,-3-5-14-16,-3-4 1 0,-4 0-8 15,-5-3 21 1,-4 3-21-16,-5 0 33 0,-3 10 0 16,0 5 2-16,-3 9 25 15,-9 9 1-15,1 7-3 16,-2 7 4-16,-1 9-27 15,0 4 0-15,-3 19-1 16,-2 8 1-16,1 12-1 16,5 6 0-16,2 4 0 15,5 4 19-15,6 5 22 16,0 2 15-16,15-2-22 16,10-6-33-16,8-6 12 15,6-12-13-15,4-11-1 16,2-12 1-16,1-10 1 0,-2-5 36 15,-4-10-2-15,-3-14-28 16,-6-8 4-16,-5-4-11 16,-4-7-9-16,-6-1 9 15,-5-1-20-15,-6 1 11 16,-4 4-9-16,-1 6-38 16,0 10 22-16,0 11 8 15,0 13-18-15,-6 4-10 16,0 24 35-16,0 9 19 15,3 12 15-15,3-1 15 16,0 1 6-16,7-8-20 16,10-7-16-16,5-8 14 0,2-11-14 15,1-7-1-15,4-8-17 16,10-14-137-16,-5-9-55 16,-6-4-182-16</inkml:trace>
  <inkml:trace contextRef="#ctx0" brushRef="#br1" timeOffset="128572.83">26908 8462 662 0,'0'0'195'16,"0"0"-195"-16,0 0-85 0,0 0 85 15,0 0 179 1,0 0 71-16,0 0-86 0,71 0-51 15,-47 3 24-15,-3 11-28 16,0 6-36-16,-2 7 22 16,-4 4-30-16,-3 4-28 15,-1 2 46-15,-7-2-70 16,-2-6-4-16,-2-4-9 16,0-8 9-16,0-6-6 15,0-7-3-15,-3-3 8 16,0-1 40-16,-2-2-21 15,2-14-12-15,-1-5-15 16,4-6-13-16,0-6-9 16,1-4-10-16,14 3-52 15,3 0 24-15,3 3-43 0,4 7 58 16,4 7 20 0,-1 9-6-16,-3 8 30 0,0 1 2 15,-6 20 24-15,-2 8 76 16,-3 9-32-16,-4 0 2 15,-4 0-38-15,-1-5-33 16,-1-5 17-16,-1-11-16 16,2-5-2-16,-1-8-17 15,13-4-126-15,-4-13-113 16,2-4-532-16</inkml:trace>
  <inkml:trace contextRef="#ctx0" brushRef="#br1" timeOffset="128994.1">27616 8431 1243 0,'0'0'286'0,"0"0"-260"0,0 0-26 16,0 0 0-16,-97 83 40 16,76-49 91-16,5 2-16 15,9 0-47-15,5 0-55 16,2-6 0-16,6-3-12 15,13-5-1-15,7-8 11 16,2-6-10-16,3-8-1 16,2 0 7-16,0-11-6 0,-3-11-2 15,-2-7-17-15,-3-3-24 16,-6-5 42-16,-5 0 0 16,-5 4 0-16,-3 5 0 15,-3 4-20-15,-3 12 5 16,0 10 14-16,0 2-31 15,0 16 25-15,0 14 2 16,0 8 5-16,0 3 23 16,0 4-15-16,7-6 3 15,10-5-11-15,7-10 6 16,3-9-3-16,3-10-2 16,-1-5 0-16,1-12-1 15,3-31-67-15,-6 0-126 16,-9 1-328-16</inkml:trace>
  <inkml:trace contextRef="#ctx0" brushRef="#br1" timeOffset="129145.9">27879 8131 1833 0,'0'0'357'0,"0"0"-333"15,0 0-24-15,0 0-101 16,0 0 62-16,0 0 3 15,0 0-158-15,7 37-905 0</inkml:trace>
  <inkml:trace contextRef="#ctx0" brushRef="#br1" timeOffset="129767.82">28121 8458 415 0,'0'0'407'0,"0"0"-292"16,-60 80-57-16,39-42 105 15,5 1 68-15,8 0-9 16,8-5-76-16,0-4-61 16,19-7-65-16,8-7 2 15,7-5-10-15,2-11-2 16,2 0 59-16,-2-15-17 0,-5-9-22 15,-6-7-10 1,-6-4-8-16,-8-2-12 0,-5-1 5 16,-6 1-4-1,0 3 13-15,-9 2-14 0,-10 5 0 16,-4 5 2-16,-5 10-1 16,-4 8-2-16,-5 4-7 15,2 7-5-15,-1 14 11 16,3 6 2-16,3 5 0 15,8 4-4-15,7 0 4 16,6 0 0-16,9-2 0 16,0-7-4-16,16-4 4 15,9-7 0-15,7-9-19 16,2-7 3-16,4 0-35 16,-1-10 26-16,0-9 3 0,-3-6 3 15,-2-1 19 1,-6-4 1-16,-3 0 40 0,-5 1-2 15,-5 2-33-15,-2 5 4 16,-5 8-10-16,-2 7-5 16,-2 7 5-16,1 0-36 15,1 20 36-15,5 8 41 16,6 6-19-16,7 4 21 16,7-2-20-16,6-4-11 15,7-5 13-15,4-7-25 16,2-9-11-16,18-10-86 15,-12-1-376-15,-8 0-502 0</inkml:trace>
</inkml:ink>
</file>

<file path=ppt/ink/ink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6-25T12:53:24.646"/>
    </inkml:context>
    <inkml:brush xml:id="br0">
      <inkml:brushProperty name="width" value="0.05292" units="cm"/>
      <inkml:brushProperty name="height" value="0.05292" units="cm"/>
      <inkml:brushProperty name="color" value="#C00000"/>
    </inkml:brush>
  </inkml:definitions>
  <inkml:trace contextRef="#ctx0" brushRef="#br0">19484 16661 121 0,'0'0'129'0,"0"0"-93"0,0 0-2 15,0 0 39-15,0 0 13 16,0 0 25-16,9 0-23 16,-9 0 23-16,0 0 28 15,0 0-25-15,0 0-24 16,0 0-2-16,0 0-53 15,0 0-15-15,0 0-5 16,0 0-8-16,0 0-9 16,0 0 2-16,0 0 0 15,0 0 0-15,0 0 2 16,0 0-1-16,0 0 8 16,-1 0 1-16,-2 0-10 0,0 0 10 15,1 0 7-15,-1 0 43 16,-2 0-20-16,1 0 1 15,0 0-5-15,-1 0-21 16,1 0 11-16,-2 0-17 16,1 0-8-16,1 0 4 15,-2 0 2-15,1 1-7 16,1 3 0-16,-2 5-5 16,1 1 4-16,2 2-7 15,2 3-2-15,1 2 3 16,0-1 5-16,6 1 2 15,7-5 0-15,4 0-10 16,2-4 8-16,4-8 2 0,0 0 0 16,3 0 10-16,0-12-8 15,-3-5 5-15,-4-4-7 16,-5-4-22-16,-5 2-7 16,-8-3-12-16,-1 2 9 15,-1 2 31-15,-16 4 2 16,1 2-1-16,-6 7 19 15,1 1 5-15,0 6-2 16,-2 2-22-16,4 0-5 16,2 12-5-16,3 3 11 15,3 4-1-15,4 4 0 16,3-1-4-16,4 3 3 16,0-3-4-16,4-1 1 0,11-4 4 15,5-2 0 1,3-9 1-16,6-3-1 0,0-3-14 15,0-3 6-15,-4-12-56 16,-7-5-16-16,-8-3 45 16,-8-2 9-16,-2-2 26 15,-9 1 18-15,-14 1-11 16,-3 4 32-16,-1 5 19 16,0 3 64-16,3 7-38 15,3 6-63-15,2 0-11 16,4 14-7-16,3 8 4 15,4 6-7-15,7 3 0 16,1-1-5-16,1 0 5 16,16-9 0-16,4-5 1 15,4-6 4-15,2-6 3 0,1-4-8 16,-2-6 0-16,-4-14-6 16,-7-5 4-16,-6-5-22 15,-6-3 8-15,-3-3 1 16,-6 3-14-16,-11 6 28 15,-5 5 2-15,0 9 8 16,2 9 68-16,1 4-50 16,1 9-16-16,5 14-6 15,2 7 3-15,2 4-8 16,8 2 0-16,1-6 2 16,0-4 1-16,15-10-2 15,3-7-1-15,4-7 6 0,0-2 1 16,0-10-14-16,-3-10-2 15,-5-3-36-15,-8-3 29 16,-4 2-5-16,-2 2 21 16,0 5 6-16,-9 6 3 15,0 6 11-15,0 5 12 16,2 0-30-16,0 9 4 16,2 7-6-16,2 2 0 15,1-2 0-15,2-3-7 16,0-5 7-16,0-4-6 15,2 0-14-15,1-4-55 16,1 0 30-16,-3 0 32 16,-1 0 2-16,0-2-14 15,0-4 24-15,0-1-13 16,0 3-11-16,0 1 24 0,0 3-17 16,0 0-11-16,-1 7 15 15,1 6 11-15,0 1 2 16,0-2 1-16,0-2 0 15,4-5 11-15,1-4-1 16,0-1 33-16,-1 0-11 16,-2-3-9-16,-1-10 11 15,-1-1-17-15,0 2-15 16,0 1 24-16,-3 3-26 16,-3 7-13-16,-5 1-69 15,3 3-126-15,0 4-465 0</inkml:trace>
  <inkml:trace contextRef="#ctx0" brushRef="#br0" timeOffset="5692.46">18386 15618 75 0,'0'0'100'0,"0"0"-54"16,0 0 20-16,0 0 1 15,0 0 8-15,0 0 8 16,0 0-35-16,-50 24 7 15,42-18-13-15,-2 0-16 0,1 0 15 16,-2 3-9 0,-2 1 3-16,1 1-8 0,-3 0-26 15,2 3 51-15,-4 0-11 16,4 1 50-16,-2 2-20 16,0-1-64-16,0 4 4 15,0 3-6-15,0 1 6 16,0 1-11-16,2 2 0 15,-2 2 1-15,1 4 38 16,-2 2-20-16,3 1 9 16,-4 1-18-16,2 1-2 15,-1 1 1-15,1 0-9 16,-3 2 0-16,-1 0 13 16,2 2-3-16,1 0-9 15,2 1 8-15,4 1-9 0,-2 0 23 16,5 2-16-1,1 0-6-15,3 1 15 0,0 1-14 16,0 2-2-16,3 2 0 16,0 0 3-16,0-2-9 15,3 5 6-15,1-3 0 16,1 0 12-16,-1-2-6 16,2 1-7-16,2-5 1 15,3-1 0-15,2 0 9 16,0-5-8-16,2 1 14 15,3 1 24-15,0-1-37 16,2 1 24-16,1 3-8 16,2 0-17-16,2-2 34 0,2 1-10 15,1 0 1-15,2 0 18 16,1-3-33-16,1 0 30 16,1-3-15-16,0 0-10 15,1 0 37-15,3-1-15 16,-3-1 0-16,2-1 17 15,0-5-42-15,1 1 20 16,2-3-13-16,-2 0-19 16,2-1 38-16,3-3-26 15,-2-3 17-15,5 0-1 16,2-2-23-16,0-2 5 16,2 0-11-16,2-1 1 15,-3-3 3-15,1 1-3 16,0-1 7-16,-1-2 0 15,-2-2 0-15,0 0-16 0,0-1 8 16,-2-1 0-16,2 1-3 16,-3-4 9-16,3 1-6 15,-1-3 8-15,3 0 1 16,0-1-15-16,1 0 6 16,-1-2 0-16,2 0-2 15,-1 0 4-15,1 0-2 16,0 0 6-16,-1 0 2 15,-1 0-16-15,-2-2 8 16,-1-3 0-16,1 1-5 16,-4-2 14-16,3-4-9 15,0-1 4-15,1-1 4 0,0-2-16 16,2-3 8-16,1 1 0 16,2-4 2-16,1-2-1 15,-1 0 4-15,1-3-2 16,0 2 7-16,-1-2-18 15,-2 0 8-15,-1-1 0 16,-3 2-5-16,-1-2 11 16,-2 1-3-16,-1-2 1 15,0-2 2-15,0-4-7 16,-1-2 1-16,0-3-2 16,-1-3 1-16,-3 4 2 15,-2 1-1-15,-3-2 6 16,-2 1 3-16,-4 1-18 0,-1 0 9 15,-5-1 0-15,1 4-1 16,-3-1 7-16,-3 0-5 16,-1 0 1-16,-1-7 8 15,-1 2-20-15,1-1 8 16,-3-2 2-16,0-4 6 16,1 2-4-16,-3-5-2 15,1 1 5-15,-2 0 9 16,-1-4-22-16,-1 1 8 15,-3-1-6-15,1 1 5 16,-2-2 1-16,0 2 0 16,0-4 8-16,0 2 1 15,0 2-15-15,0-2 6 0,-7-1-6 16,1 0-3 0,-1 0 16-16,-2 0-7 0,-1-1 2 15,0 1 7 1,-2 0-18-16,-2 0 6 0,-1-2 3 15,-2 1-9-15,0-1 10 16,-2 5-1-16,-1-1 3 16,1 7 4-16,-2 3-14 15,2 2 7-15,1 5 0 16,-3 1 2-16,2 0-1 16,-1 3-1-16,-1 0 5 15,-1 1 1-15,-1 1-12 16,-2 0 4-16,1 1 1 15,-1 0-9-15,-2 0 20 0,0 0-9 16,0 1-1-16,-3 1 6 16,0-1-7-16,-1 4 1 15,0-1-13-15,-3 0 4 16,-1 1 16-16,3 1-7 16,-3 0 0-16,-1-1 12 15,0 2-14-15,-2 1 2 16,1 0-7-16,-2 1 0 15,0 2 7-15,-1 3 0 16,1 2 0-16,-1 2-7 16,-2 3 7-16,0 0-22 15,-4 2 3-15,0 1 12 16,-3 1 14-16,1 0-7 0,-3 1 7 16,2-1-5-16,-1 0-4 15,0 0 2-15,-1 0 0 16,5 3-7-16,-2-4 9 15,6 3-2-15,2 1 13 16,0 0-12-16,4 0-2 16,0 0-4-16,0 0 5 15,2 0 3-15,-3 2-3 16,0 4 0-16,1 0 0 16,-2 2 7-16,1-4-16 15,0 4 6-15,0-1-5 16,-1 0 0-16,1 0 10 15,0 0-2-15,0-1 4 16,1 3 3-16,-2-1-14 16,1 4 7-16,-2 0-3 0,2 0-4 15,0 2 13-15,1 1-6 16,-1 2 3-16,2 0-2 16,1 3-2-16,1 0 1 15,-1 1-5-15,1 0-1 16,2 1 12-16,-1-2-1 15,2 1-5-15,4-2 6 16,-1 1-7-16,2 1 1 16,-1 2-3-16,4-1 1 15,-2 2 2-15,0-1 0 16,3 5 3-16,3-3-1 16,-1 4-4-16,1 0-5 15,-1 1-47-15,-2-1 26 0,1-3-32 16,2-2 13-16,5-4 46 15,1-3-42-15,6-4-21 16,3-1-50-16,3 2-72 16,0-3-73-16,0 0-230 0</inkml:trace>
  <inkml:trace contextRef="#ctx0" brushRef="#br0" timeOffset="22649.01">19067 15938 599 0,'0'0'224'0,"0"0"-66"15,0 0-2-15,0 0-20 16,0 0-43-16,0 0-6 16,-26-5-61-16,22 5 3 15,-4 0-5-15,-1 0-23 16,-4 7 18-16,-1 4-18 15,-2 1 10-15,-2 4 22 16,0 3-30-16,-1 2 22 0,1 1-15 16,-3 2-3-16,2 3-7 15,-1-1 2-15,-1 1-2 16,-1-1 11-16,1 2-9 16,-1 0-2-16,-1 2 0 15,1-1 4-15,1 2-4 16,0 2 0-16,1 0 0 15,3 0 3-15,-1 3-1 16,4 1-2-16,1 2 0 16,3 3 4-16,-1 3-4 15,3-1 1-15,-2 3 5 16,4-4 13-16,3-1-11 16,0-1 0-16,3-4 12 0,0 2-19 15,0 0 31 1,3 1-15-16,8 2-1 0,4 2 18 15,1-1-33-15,3 3 9 16,5-1-10-16,-1-1 7 16,2-4-4-16,2-1-2 15,1-6 5-15,-1-2 10 16,0-2-7-16,1-5-8 16,2-2 0-16,1-1 0 15,2-2 66-15,3 1-33 16,2-4-12-16,0 1 9 15,1-1-23-15,0 0-5 16,0-4-3-16,-1-1 1 16,0 0 16-16,-3-3-16 15,1-3 13-15,0-1 2 16,1-1-5-16,-1-1-12 16,0-1 1-16,0-1 0 0,1 0-1 15,2 0 1-15,-2 0 0 16,0-6 4-16,-2 1-4 15,1-4 0-15,-1 1 0 16,-1-1 0-16,-1-3-1 16,2 0 2-16,-2 0-1 15,1-4 6-15,-1 3 0 16,1 3-6-16,2-3 0 16,-1 2-5-16,4 1 4 15,0 0 2-15,3 3-1 0,0-3 8 16,-2 1-2-16,-1-2-7 15,-4 0 1-15,-2-2-5 16,-3-1 5-16,-3-2 0 16,-2-1 1-16,-5 0 21 15,-1-3-15-15,-2-2-1 16,0-4-6-16,0-2 6 16,-1-2 15-16,0-2-11 15,1-4 15-15,-1 0-7 16,-1-1-9-16,2-1-10 15,-5 1 1-15,2-1 0 16,-3-1 2-16,1 0-1 16,0-2 6-16,-3 2 1 0,-1-4-2 15,-2-1-7 1,-1 3 1-16,0-4-9 0,-4 3 0 16,-1-2 10-16,0 2-1 15,0 2 7-15,0-2-5 16,-1 4-2-16,-5 0 0 15,-4 2 0-15,0 2-2 16,-2 2 3-16,-1 2-1 16,-1 0 9-16,-2 3-3 15,0-5-6-15,-2 3 0 16,-1-2-3-16,1 0-5 16,-2-1 9-16,1 3-1 15,-2-1 2-15,-1 4 7 16,-1-1-11-16,2 1 2 15,-3 2-7-15,-1 4-4 16,-2 0 11-16,-2 1 0 0,-4 2 0 16,-2 1 6-16,1 4-13 15,-3 0 2-15,0-1 2 16,2 6 2-16,1-2 1 16,1 3 0-16,2 2 0 15,-1 0 0-15,1 0 0 16,0 0-7-16,1-1 7 15,0 1 0-15,2-1 0 16,-2 0 0-16,2 0 18 16,-2 2-12-16,0 0-7 15,0 2 1-15,0 1-9 0,-1 0 1 16,0 0 8-16,1 1 0 16,-2 7 1-16,1-2 5 15,0 3-12-15,-2 2 4 16,2 0-2-16,-2 3-6 15,-2-2 10-15,1 5 0 16,-3-2 4-16,1 0 6 16,2 1-11-16,1 1 1 15,3 0-12-15,2 2-4 16,0 1 11-16,1 2-31 16,0 2-1-16,3 3-63 15,0 1-4-15,3 3-35 16,2 14-112-16,7-7-38 15,4-6-307-15</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13T12:51:10.446"/>
    </inkml:context>
    <inkml:brush xml:id="br0">
      <inkml:brushProperty name="width" value="0.1" units="cm"/>
      <inkml:brushProperty name="height" value="0.1" units="cm"/>
    </inkml:brush>
  </inkml:definitions>
  <inkml:trace contextRef="#ctx0" brushRef="#br0">221 364 2103,'5'-1'-1447</inkml:trace>
</inkml:ink>
</file>

<file path=ppt/ink/ink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6-25T13:04:43.709"/>
    </inkml:context>
    <inkml:brush xml:id="br0">
      <inkml:brushProperty name="width" value="0.05292" units="cm"/>
      <inkml:brushProperty name="height" value="0.05292" units="cm"/>
    </inkml:brush>
  </inkml:definitions>
  <inkml:trace contextRef="#ctx0" brushRef="#br0">5805 6242 485 0,'0'0'319'0,"0"0"-177"16,0 0 0-16,0 0 5 15,0 0-32-15,0 0 9 16,0 0-45-16,0 0-11 16,0 0 1-16,0 0-18 15,0 0 7-15,0 0-24 16,0 0-11-16,0 0 10 16,0 2-31-16,0 0 9 0,0 4-11 15,0 5 6-15,0 4-4 16,0 7-1-16,0 6-1 15,0 11 15-15,6 8-15 16,0 9 0-16,-3 6-1 16,0 5-1-16,1-1 2 15,-2-3 1-15,-1-5-1 16,1-9 4-16,-2-9-3 16,0-8-1-16,0-8 0 15,0-10-4-15,0-3-2 16,0-9 6-16,1-1 0 15,-1-1 0-15,2 0-20 16,-1-2-52-16,-1-24-89 16,0 1-174-16,0-1-360 0</inkml:trace>
  <inkml:trace contextRef="#ctx0" brushRef="#br0" timeOffset="419.06">5699 6274 324 0,'0'0'182'0,"0"0"-122"15,0 0-45-15,0 0-1 16,0 0 31-16,0 0 14 15,0 0-7-15,0-2-6 16,4 2 184-16,4 0-113 16,8 11-53-16,1 5 1 15,5 9-1-15,8 4-31 16,4 13 19-16,4 5 56 16,0 4-43-16,1 5-20 15,-3-1-27-15,-3-2-7 16,-5-5 9-16,-1-4-19 15,-8-7 5-15,1-5-6 16,-7-5-2-16,-4-7 2 16,0-7 0-16,-4-6 0 0,-1-4 0 15,-3-3-3-15,2 0-26 16,0-22-139-16,0-3-97 16,-1-2-534-16</inkml:trace>
  <inkml:trace contextRef="#ctx0" brushRef="#br0" timeOffset="771.46">6078 6053 591 0,'0'0'175'16,"0"0"-116"-16,0 88 15 15,10-36 73-15,4 21-7 16,5 18-24-16,2 21 3 16,-3-11 3-16,-6-19-52 15,-5-27-32-15,1-22-37 16,-2-2 24-16,0 1-25 15,0-1 1-15,1-9 11 16,-3-5-12-16,1-2 0 16,-2-3-1-16,5-3-37 0,-1-6-146 15,-1-1-192 1,-2-2-323-16</inkml:trace>
  <inkml:trace contextRef="#ctx0" brushRef="#br0" timeOffset="1636.39">6398 6638 502 0,'0'0'391'0,"0"0"-287"0,0 0-82 15,5 87 65 1,1-60 37-16,7-2-31 0,1-2-25 15,2-3-43-15,4-5-2 16,0-1-14-16,3-5-9 16,-2-4 15-16,1-2-15 15,0-3 2-15,1 0 14 16,-4-8-16-16,2-9 0 16,-4-4 0-16,-1-6 1 15,-4-6 9-15,-3-2-10 16,-5-3 0-16,-2 0 1 15,-2-2-1-15,0 5-1 16,-12 2 1-16,-2 3 0 16,-3 5 7-16,-3 6-6 15,-1 5 11-15,-1 6 4 0,-1 3-15 16,-2 5 7-16,1 0-8 16,-1 12-1-16,3 5-2 15,-1 3 3-15,4 4 0 16,4 0 0-16,0 2-3 15,7-1 3-15,4-1-1 16,2 2 0-16,2 1 1 16,0 2-1-16,14 1 1 15,7 0 0-15,0-1-1 16,4-4 1-16,2-1 0 16,0-7 0-16,-2-3 1 15,-1-2-1-15,-3-7 2 16,1-5-1-16,-1 0 6 15,-1-2-7-15,-1-13 1 16,-1-4 0-16,-5-7 13 0,-1-4-12 16,0-4 5-16,-4 0-7 15,-4-4 0-15,-1 4 0 16,-3 1 0-16,0 5 0 16,0 4 13-16,0 6-11 15,-1 5-2-15,-4 6 19 16,-1 2-5-16,3 5 44 15,0 0-41-15,0 5-16 16,-3 7 0-16,3 9-1 16,3 0 0-16,0 7 0 0,0 5 0 15,2 4 0 1,11 2 0-16,5 4 0 0,3-2 6 16,7-3-6-16,-1-4 0 15,3-9 0-15,1-5 0 16,-1-9 11-16,-2-3-10 15,1-8 0-15,-6 0 9 16,-3 0-7-16,-1-8-6 16,-2-3-23-16,-4 1-233 15,-5 3-671-15</inkml:trace>
  <inkml:trace contextRef="#ctx0" brushRef="#br0" timeOffset="6142.32">7744 6452 646 0,'0'0'215'0,"0"0"-160"16,0 0-23-16,0 0-9 16,0 0 22-16,0 0 5 15,0 0-38-15,0 0 2 16,9 0-6-16,3 0-7 16,0 0 30-16,1 0-5 15,5 0 9-15,3-3-4 16,3-1-8-16,2-1 6 15,2-1-16-15,0 2-12 16,-1-1 11-16,-5 2-12 16,3 0 1-16,-8 1 3 0,1 2-2 15,-8 0-2-15,-1 0 0 16,-6 0 0-16,0 0 10 16,-3 0-9-16,0 5 11 15,0 3 21-15,0 4-23 16,-9 3 2-16,-4 4-12 15,-1 5 1-15,-1 4-1 16,0 2 0-16,-4 2 0 16,5 2 2-16,0-1-1 15,0 1-1-15,1 0 0 16,4-2 1-16,1-5-4 16,3-1 3-16,2-4 0 15,1-5 1-15,2 0 0 16,0-5-1-16,0-1 0 15,0-5-5-15,5-1 4 0,2-2 1 16,0-3 0-16,1 0-1 16,5 0 3-16,1 0-2 15,2 0 0-15,1 0 0 16,3 0 1-16,4-3-1 16,-1 0 6-16,2 1 7 15,0-1-13-15,1 1 10 16,-4 0-4-16,-2 0-6 15,-3 2 15-15,-5-1-15 16,-3 1 0-16,-1-2 0 16,-7 1 0-16,-1-6-11 15,-3 0-169-15,-10-2-936 0</inkml:trace>
  <inkml:trace contextRef="#ctx0" brushRef="#br0" timeOffset="6435.27">7744 6670 613 0,'0'0'180'0,"0"0"-123"16,0 0 83-16,0 0 20 0,0 0-64 15,85-2-18 1,-54 1-10-16,4-3 31 0,-1-2 36 16,6 1-71-16,-6-1-35 15,-1 0-8-15,-3 2-20 16,-3 0-2-16,-3 0-6 16,4 0-120-16,-7-1-123 15,-2 1-492-15</inkml:trace>
  <inkml:trace contextRef="#ctx0" brushRef="#br0" timeOffset="6796.12">8397 6549 1026 0,'0'0'265'0,"0"0"-204"16,0 0-35-16,0 0-25 15,0 0 6-15,0 0 22 16,0 0 11-16,45 11 13 15,-21-8-9-15,-2-1-27 16,2-2 10-16,0 0-26 0,1 0 14 16,-4 0-7-16,0 0-7 15,-3 0-2-15,-4-1-21 16,-6-2-114-16,-3 3-116 16,-5 0-278-16</inkml:trace>
  <inkml:trace contextRef="#ctx0" brushRef="#br0" timeOffset="7071.44">8405 6782 446 0,'0'0'124'0,"0"0"-27"15,0 0 105-15,0 0-13 16,0 0-20-16,95 0-60 16,-62 0-19-16,4 0 7 15,0-5-46-15,-2 2-10 16,-7 0 4-16,-2 1-44 16,-7 2 9-16,0 0-10 15,-8 5-78-15,-5 7-126 16,-5 5-553-16</inkml:trace>
  <inkml:trace contextRef="#ctx0" brushRef="#br0" timeOffset="11892.02">9528 6624 674 0,'0'0'149'15,"0"0"-86"-15,0 0-44 0,-3-82 56 16,0 51 51-16,1-2-7 15,-2 0-38-15,1 1-23 16,2 1-21-16,-4-1 10 16,2 1-24-16,0 0 2 15,0 1 13-15,0 4-5 16,0 6 24-16,1 3-43 16,1 4-14-16,-1 5 25 15,2 3-6-15,0 2 3 16,0 2 3-16,0 1-24 15,0 0 2-15,0 0-3 16,0 1-19-16,0 14 19 0,0 7 9 16,0 10 1-16,8 10 12 15,1 8-21-15,2 8 0 16,2 6-1-16,-3 2 1 16,2 3 8-16,0-4-9 15,-4-7 9-15,0-8 1 16,-2-10-10-16,-3-12 0 15,0-8-2-15,-1-7-2 16,-2-6-5-16,0-3 9 16,3-4-28-16,0 0-208 15,2-3-272-15,-2-5-305 0</inkml:trace>
  <inkml:trace contextRef="#ctx0" brushRef="#br0" timeOffset="12358.38">9783 6617 540 0,'0'0'274'15,"0"0"-165"-15,0 0-12 16,16-91 75-16,-10 54-51 15,-1-3-42-15,1-3-27 16,-1 0 5-16,-3 1-11 16,1 3-4-16,-3 3 24 15,0 7-33-15,0 3 23 0,0 6-45 16,0 6 19 0,0 5-29-16,0 2 17 0,0 4 2 15,0 2-20-15,0 1 15 16,0 0-15-16,0 0-21 15,0 15 15-15,0 11 11 16,8 11-5-16,2 20 0 16,8 24 9-16,0 25-9 15,0 5 0-15,-4-18 0 16,-6-28 6-16,-2-27-6 16,-3-10 0-16,2 2 0 15,-2-4 0-15,0-1-1 0,1-11 1 16,-3-8-2-16,1-6 1 15,2 0-80-15,-1 0-130 16,-1-6-176-16</inkml:trace>
  <inkml:trace contextRef="#ctx0" brushRef="#br0" timeOffset="21067">12541 6048 90 0,'0'0'619'0,"0"0"-466"0,0 0-102 16,0 0-30-16,0 0 31 15,0 0 32-15,-5 0-16 16,4 5-13-16,-1 1-27 16,1 5 14-16,-1 1 3 15,2 5-15-15,-1 7 12 16,1 7-1-16,0 6 2 16,0 9 62-16,0 8-35 15,0 2-29-15,0 5-9 16,1-2-31-16,4-1 12 15,-4-5-13-15,2-5 0 16,-1-6 8-16,-1-6-5 16,1-7-3-16,-2-3 0 0,1-6 6 15,1-6-8 1,-1-4 2-16,-1 0-10 0,2-8-22 16,-2-2-114-16,0-1-26 15,0-11-234-15,0-7-224 0</inkml:trace>
  <inkml:trace contextRef="#ctx0" brushRef="#br0" timeOffset="21420.03">12489 6174 485 0,'0'0'135'0,"0"0"-66"16,0 0 25-16,0 0 60 15,31 75 10-15,-15-41-43 16,2 7-21-16,6 5-32 16,3 9-5-16,1-1-36 15,-1 3-9-15,-3-3 17 16,-2-1-25-16,-4-6 4 15,-3-8-6-15,2-5-6 16,-4-9-2-16,-4-3 0 16,0-7 0-16,-4-5-10 15,2-1 10-15,-4-7-12 0,0-2-30 16,0-2-110-16,0-14-197 16,-3-2-156-16</inkml:trace>
  <inkml:trace contextRef="#ctx0" brushRef="#br0" timeOffset="21744.09">12784 6129 694 0,'0'0'248'0,"0"0"-189"15,0 0-34-15,0 0 5 16,0 0 93-16,0 96 10 16,8-52-48-16,-1 8-20 15,-1 8-7-15,0 4-26 16,-2-1 13-16,-1-1-1 16,-1-8-25-16,-1-2 1 15,1-10-19-15,-1-6 12 16,3-10-13-16,1-6-1 15,0-7 0-15,-1-8-101 16,5-5-59-16,0-3-359 16,-3-9-373-16</inkml:trace>
  <inkml:trace contextRef="#ctx0" brushRef="#br0" timeOffset="22374.23">13015 6578 599 0,'0'0'158'0,"0"0"-82"16,0 0 95-16,0 87 8 15,3-57-54-15,5 2-51 16,6-5-43-16,1-4-22 16,6-4 10-16,0-8-19 15,2-5 7-15,-3-5-7 16,1-1 8-16,-4-6-14 15,-3-12 7-15,-3-5-1 0,-5-4 19 16,-3-8-19-16,-3 0 7 16,0-3-7-16,-7 1 4 15,-7 1-4-15,-4 3 0 16,-4 3 0-16,4 6 13 16,-4 5-12-16,1 3-1 15,1 7 0-15,2 4 0 16,2 5-10-16,3 2 10 15,2 15 0-15,-1 7-1 16,5 3-1-16,2 8 2 16,4 1 0-16,1 2 0 15,0 0 2-15,6 1-2 16,10-5 1-16,1-4 6 0,2-4-5 16,2-9-3-16,0-7 1 15,-2-9 0-15,1-1 2 16,-3-11-2-16,0-11 0 15,-5-4 0-15,-3-7 2 16,-2-2-3-16,-1 0 1 16,-3 2-3-16,-3 5 3 15,3 7 1-15,-3 9 5 16,3 10-6-16,0 2-7 16,3 17 7-16,6 15 32 15,3 8 65-15,6 3-8 16,4 1-48-16,3-9-19 15,2-8-3-15,-3-13-18 0,2-11-2 16,-1-17-42 0,-7-12-200-16,-8-5-745 0</inkml:trace>
  <inkml:trace contextRef="#ctx0" brushRef="#br0" timeOffset="22793.25">13406 6165 947 0,'0'0'240'16,"0"0"-178"-16,0 0-21 16,0 0 20-16,0 0 17 15,0 0 2-15,0 0 20 16,65 14-9-16,-45-14-42 16,2 0-12-16,2-3 8 15,1-2-8-15,1 0 1 16,-2 0-13-16,1 1-24 15,-3-1 12-15,1 2-13 16,-5-1 1-16,0 1 6 0,-5 2-5 16,-1-2-2-1,-5 2 1-15,-2 1-1 0,-3-2-13 16,-2 0-105-16,0 1-165 16,0 0-398-16</inkml:trace>
  <inkml:trace contextRef="#ctx0" brushRef="#br0" timeOffset="23104.35">13533 5958 816 0,'0'0'222'15,"0"0"-161"-15,0 0-25 16,0 0-4-16,0 0 81 16,0 0 2-16,-3 104-21 15,6-60 50-15,6 4-29 16,1 6 1-16,3-3-12 16,1-3-57-16,-2-9-13 15,-3-13-29-15,-3-6 2 16,-2-10 1-16,-2-4-7 15,-2-6-2-15,0 0-37 16,0-4-340-16</inkml:trace>
  <inkml:trace contextRef="#ctx0" brushRef="#br0" timeOffset="25271.21">14505 6578 980 0,'0'0'278'0,"0"0"-175"16,0 0-47-16,0 0 30 15,0 0-3-15,0 0 19 16,0 0-25-16,0-87-55 15,0 62-9-15,0-4 6 16,0 0-19-16,2-1-1 16,-1-1-7-16,1 1 8 15,-1 1 5-15,-1 2-5 16,0 3 1-16,2 3 10 16,-2 3-10-16,0 3-1 15,0 3 0-15,0 4 0 0,0 2 1 16,0 3-1-16,0 3 0 15,0 0 0-15,0 0-16 16,0 0 15-16,0 0-6 16,0 11 7-16,0 5-1 15,0 5 2-15,0 6-1 16,0 10 9-16,0 7-8 16,6 16-1-16,-2 3 0 15,3 2 0-15,-2 2 1 16,-2-13 0-16,3 1-1 15,-3-9 4-15,2-9-2 16,-4-11-2-16,3-7 0 16,-1-7 0-16,-1-6-9 15,4-6 7-15,0 0-208 0,-2-10-161 0</inkml:trace>
  <inkml:trace contextRef="#ctx0" brushRef="#br0" timeOffset="25844.41">14756 6344 841 0,'0'0'269'0,"0"0"-194"0,0 0-46 16,0 0-2-16,0 0 13 15,0 0 25-15,0 0-35 16,-8 67-17-16,7-42 18 16,-1 5-2-16,2 4 39 15,0 7 5-15,0-1-18 16,0 3 2-16,9 0-31 16,6-3-25-16,6-4 23 15,1-2-24-15,5-8 7 16,0-7 6-16,1-6-12 15,1-6 6-15,-4-7-7 16,1 0 0-16,-3-8 20 16,0-14-8-16,-4-8 8 15,-2-10-6-15,-5-8-6 16,-4-6-1-16,-3-4-7 0,-5 1 0 16,0-1 6-16,-3 4-3 15,-10 7-3-15,-2 5 6 16,-8 3-5-16,0 6 20 15,-4 5-10-15,-3 6 9 16,-1 2 24-16,-1 6-34 16,-1 5 18-16,2 4-28 15,3 5 9-15,1 0 2 16,4 15-11-16,-1 7 0 16,4 9 0-16,0 6-1 15,5 4-9-15,5 3-35 0,5 1-60 16,5 18-19-16,9-12-168 15,6-7-496-15</inkml:trace>
  <inkml:trace contextRef="#ctx0" brushRef="#br0" timeOffset="26481.62">15285 6553 740 0,'0'0'293'16,"0"0"-170"-16,0 0-23 15,0 0-28-15,0 0-3 16,0 0-13-16,0 0-14 16,15 32-17-16,-3-25 10 15,5 0-15-15,2-2 2 16,-1-2 6-16,3-3-27 16,-3 0 16-16,1-3-7 15,-3-6-1-15,-2-5 20 16,-5 0-11-16,-2 0 2 15,-4-3-1-15,-3 1-19 0,0-1 7 16,0 0-7-16,-4 1 0 16,-8 3 13-16,0 1-12 15,-3 3 6-15,-2 5 0 16,0 2-5-16,-1 2-4 16,-3 4-2-16,0 12 4 15,-1 4-1-15,2 3 1 16,1 4 0-16,2 0 1 15,4 1 1-15,6 1-3 16,4 3 1-16,3 0 0 16,0 2 3-16,4-3-3 15,12 0 13-15,2-2 8 16,5-5-12-16,3-5 29 0,4-3-16 16,2-7-3-16,2-4 33 15,-1-5-37-15,-2 0 6 16,-1-5-15-16,-6-7 2 15,0-22-16-15,-8 5-124 16,-7 0-471-16</inkml:trace>
  <inkml:trace contextRef="#ctx0" brushRef="#br0" timeOffset="26983.18">15181 6203 485 0,'0'0'790'16,"0"0"-655"-16,0 0-97 16,0 0-2-16,0 0 48 15,0 0 11-15,0 0-15 16,-11 18-49-16,19-15 41 16,6-2 14-16,3-1-45 0,7 0 16 15,6 0-14-15,3-3-23 16,6-7 14-16,0-2-27 15,0 0 1-15,-1 3 2 16,-5-1-3-16,-5 3-7 16,-6 2 0-16,-5 2 0 15,-5 3 6-15,-6 0 3 16,-5 0 33-16,1 0 20 16,-2 0-33-16,0 0 4 15,0 0-27-15,0 0 0 16,0 0-1-16,0 0-5 15,1 0-1-15,-1 0-33 16,2 8-98-16,-2-1-385 0</inkml:trace>
  <inkml:trace contextRef="#ctx0" brushRef="#br0" timeOffset="34956.87">17333 6350 766 0,'0'0'153'0,"0"0"-70"15,0 0 38-15,0 0 20 16,0-84-20-16,0 59-51 16,-1-1-15-16,-1-1-31 0,-1-2-11 15,2 1 17-15,-2 1-28 16,0 2 27-16,0 1-9 15,0 2-18-15,0 1 21 16,1 6-22-16,1 2 8 16,-1 4 4-16,2 5-7 15,0 3-2-15,0 1-4 16,0 0-12-16,0 0 11 16,0 0-11-16,0 8 12 15,0 9 0-15,0 6 9 16,3 7-10-16,5 8 1 15,5 8 0-15,1 8 0 16,4 6 1-16,1 4-1 0,-1 3 4 16,0-2 2-16,0 1-7 15,0-7 1-15,-2-5-3 16,0-10 2-16,-3-5 2 16,0-8 0-16,-3-7 2 15,-2-6 4-15,-3-5-8 16,0-6 1-16,-4-2 0 15,-1-4 0-15,0-1 0 16,0 0 17-16,0 0 32 16,-6 0-23-16,-10-3-9 15,0-4-17-15,-7 0-5 16,0 0-1-16,-1 2-16 16,0 0-3-16,3 2 23 0,0 0-17 15,2 2 19-15,4 1-19 16,0 0 13-16,4 0 5 15,4 0 1-15,2 0-5 16,2 0 4-16,2 0-1 16,1 0 1-16,0 0 1 15,0 0-3-15,0 0-6 16,0 0 6-16,0 0 0 16,0 0-3-16,7 0 2 15,5 0 3-15,3-2 1 16,5-1 0-16,2-2 9 15,5-1 1-15,3 0-9 16,1 3 4-16,-1-2 3 16,-2 3 4-16,-4 2-11 0,-6 0 8 15,-3 0 11-15,-5 0-18 16,-2 0 2-16,-1 0-4 16,-2 3 0-16,-1 2 0 15,2-3 0-15,5-2-12 16,0 0-136-16,-1 0-605 0</inkml:trace>
  <inkml:trace contextRef="#ctx0" brushRef="#br0" timeOffset="35693.12">18121 6280 863 0,'0'0'305'0,"0"0"-111"16,0 0-74-16,0 0 77 15,0 0-94-15,0 0-22 16,0 0-62-16,-69 8-19 0,45 4-53 16,-3 4 53-16,-1 4 2 15,0 1 23-15,0 1-23 16,2-1-2-16,5 1 22 16,3-2-22-16,5-3 13 15,3-2-8-15,4-3-5 16,4 0-1-16,2-4-32 15,0-1 11-15,0 0 22 16,6-4 1-16,6 0 11 16,1-1-6-16,2-2-5 15,3 0-1-15,3 0 0 16,1 0 0-16,4 0 0 16,1 0 6-16,1 0-6 0,0 0 0 15,1 0 6 1,1 3-8-16,-2 8 2 0,0 5 0 15,-3 4 2-15,-2 0-1 16,-4 3-1-16,-2 4 0 16,-7-2 6-16,-2 1-8 15,-4-1 2-15,-4-2 0 16,0 0 7-16,-1-3 5 16,-11-2-14-16,-8 1 2 15,-2-5-30-15,-7-2-20 16,-5-2-54-16,-4-3 82 15,-3-5-13-15,1-2 43 16,1 0-8-16,5 0 108 16,6-6-28-16,6 1-26 15,6 2-35-15,6 0 22 0,5 1-14 16,4 2-20 0,1-1-14-16,0 1-15 0,0-7-81 15,4 1-84-15,7-1-373 0</inkml:trace>
  <inkml:trace contextRef="#ctx0" brushRef="#br0" timeOffset="36436.73">18428 6154 641 0,'0'0'707'16,"0"0"-579"-16,0 0-67 16,0 0-17-16,0 0 25 0,0 0 12 15,0 0-61-15,0-3-14 16,2 1-6-16,7 1 0 16,5-2 7-16,6 1-7 15,2-1 9-15,5 0-5 16,1-2-3-16,4 2-1 15,-4 2 0-15,0 0 0 16,-4 1 5-16,-4 0-4 16,-4 0-1-16,-5 1 0 15,-7 6 3-15,-1 1-4 16,-3 6 1-16,0 0 0 16,-13 6-7-16,-3-1 23 15,-1 3-16-15,-2-2 0 0,0 2 7 16,2-3-2-1,3-1-5-15,1-1 0 0,2-1 2 16,4-3-1-16,2-3-2 16,1 0-22-16,3-3-19 15,1-4 17-15,0 2-14 16,0-3-34-16,5-2 42 16,4 0-24-16,5 0 19 15,2 0 4-15,1-7 16 16,2 2 15-16,2 1 2 15,1 1 8-15,2 2 32 16,0-1 17-16,-2 2 64 16,-4 0-24-16,-3-2 3 15,-4 2 24-15,-5-3-66 16,1 2-19-16,-4-1-18 0,1 1-20 16,7-9-4-16,1 1-65 15,-3-2-473-15</inkml:trace>
  <inkml:trace contextRef="#ctx0" brushRef="#br0" timeOffset="37313.18">19509 6257 1328 0,'0'0'275'0,"0"0"-199"15,0 0-66-15,0 0 39 16,0 0 111-16,0 0-91 15,-64-88-1-15,57 64-46 16,2 2-21-16,2-2 5 16,2-2 7-16,1 1-13 15,0-2 0-15,0 1-10 16,4 4 9-16,10 3-20 16,1 4 6-16,4 4 13 15,1 5-15-15,5 6 6 16,2 0 0-16,3 10-5 15,2 8 16-15,1 7 0 16,-1 7 0-16,-3 3 0 16,-2 5 8-16,-6 2-9 0,-7 3 1 15,-6 3-1-15,-8 1 0 16,0 4 2-16,-16 2-1 16,-8 3 0-16,-6 1 0 15,-2-1 0-15,-3 0-13 16,-1-3 5-16,2-6 0 15,1-10 8-15,2-6 0 16,6-13 6-16,2-5 0 16,8-8-12-16,2-7 6 15,5 0-28-15,5-4-32 16,3-12-32-16,0-3 39 16,8-3 8-16,7 1-20 0,1 3 54 15,2 6 4-15,2 4 7 16,2 8 34-16,2 0 46 15,2 6 31-15,3 11-12 16,-1 1-34-16,2 2 18 16,-4-2-36-16,-1-3-20 15,-1-6 14-15,-2-2-20 16,-1-5-1-16,1-2-9 16,4-2-11-16,13-27-28 15,-2 0-182-15,-5-1-508 0</inkml:trace>
  <inkml:trace contextRef="#ctx0" brushRef="#br0" timeOffset="37787.58">20207 6366 1309 0,'0'0'331'0,"0"0"-276"15,0 0-55-15,0 0-7 16,0 0 7-16,-91-13 49 16,71 24-27-16,-3 4-6 15,4 3-14-15,1 4 5 16,3-1 9-16,2 1-15 16,4 0-1-16,6-1 0 15,3-3-17-15,0 0 16 0,16-5 2 16,10-3 6-1,5-3 2-15,5-3-3 0,5-1-5 16,0-2-1-16,1 1 0 16,-1 2 16-16,-2 1-6 15,-3 4 38-15,-5 3 8 16,-2 1-6-16,-9 3 8 16,-5 4-26-16,-8 2 4 15,-7 0 33-15,0 4-44 16,-19 1 5-16,-6-2-29 15,-6-2 7-15,-4-4 5 16,-4-7-12-16,-1-4 7 16,2-7 1-16,2-1-9 0,4-3-1 15,9-7-42 1,9-19-98-16,7 8-124 0,7-4-594 0</inkml:trace>
  <inkml:trace contextRef="#ctx0" brushRef="#br0" timeOffset="38216.33">20477 6162 46 0,'0'0'974'16,"0"0"-832"-16,0 0-77 16,0 0 29-16,99-21 34 15,-74 20-3-15,-1 1-4 16,2 0-57-16,-6 0-17 16,-2 2 20-16,-6 7-33 15,-7 3-5-15,-5 4-3 16,0 5-1-16,-14 4 13 15,-7 5-29-15,-4 2 3 16,-2-3 8-16,6 1 5 16,2-6 24-16,7 0-11 15,3-7-2-15,8-3 11 0,1-2-35 16,4-4 1 0,17-3 0-16,9-2-7 0,7-3 3 15,9 0-9-15,2-8-11 16,39-17-51-16,-15 2-318 15,0 0-888-15</inkml:trace>
  <inkml:trace contextRef="#ctx0" brushRef="#br0" timeOffset="38996.12">21648 6229 947 0,'0'0'330'0,"0"0"-197"16,0 0-40-16,0 0 48 15,0 0 27-15,0 0 9 16,0 0-48-16,-61-13-105 16,57 1 16-16,1-1-30 0,3-4-4 15,0 0-5-15,0-2 0 16,4 1-2-16,8-1 1 15,6 2-8-15,3 0 7 16,2 3 1-16,3 2 0 16,4 2 0-16,0 3 1 15,1 5-1-15,1 2 0 16,-1 0-6-16,-3 11 0 16,-1 4 7-16,-6 7-1 15,-7 4 3-15,-4 10-3 0,-10 6 0 16,0 4-1-1,-10 5-10-15,-12 2 2 16,-6 0 1-16,-6 2-7 0,-8-1-3 16,-3 1-80-16,-2-6 4 15,0-5 21-15,1-8 11 16,7-10 52-16,5-9 6 16,7-7 4-16,8-10 0 15,7 0-54-15,6-13-111 16,4-7-35-16,2-3 66 15,3 1 87-15,9 1 31 16,6 4 16-16,0 2 41 16,3 5 62-16,3 6 50 15,1 4 41-15,6 0-20 16,4 3 1-16,2 14-75 0,4 2-16 16,-2 2-21-1,0 1-34-15,-3-3-1 0,-1 1-28 16,-3-8 9-16,0-3-20 15,-2-6 5-15,1-3-47 16,9-20-109-16,-7-4-184 16,-6-3-519-16</inkml:trace>
  <inkml:trace contextRef="#ctx0" brushRef="#br0" timeOffset="39603.21">22215 6288 1378 0,'0'0'275'0,"0"0"-193"16,0 0-74 0,0 0 13-16,0 0 65 0,0 0-17 15,6 73-8-15,6-26-44 16,9 21 2-16,6 23 10 16,7 21-22-16,1 9 15 15,-4-10-13-15,-6-9-9 16,-6-17 12-16,-5-17-11 15,-2-10-1-15,-6-17 0 16,-2-7 6-16,1 5-13 16,-1-3 7-16,1 0-30 15,-4-13 14-15,-1-11-58 0,0-12-45 16,0-3-59 0,-9-25 9-16,-7-23 89 0,-8-24-11 15,-7-23 75-15,-1-10 7 16,4 7-24-16,6 22 4 15,8 22 2-15,4 15 27 16,4-1 56-16,-2-4-31 16,4-10-24-16,-1-7 19 15,5 4-19-15,0 4-2 16,2 5 1-16,10 7-5 16,4 7 4-16,1 9 2 15,2 8 31-15,1 7 35 16,0 8-22-16,1 5 6 15,2 5 10-15,2 14 54 16,-1 7 6-16,-2 9-52 0,-7 2 10 16,-5 5 4-1,-7 2-45-15,-3-2 4 0,-4 0-21 16,-17-3-20-16,-4-3 20 16,-5-7-20-16,-3-4 13 15,0-11-4-15,0-9-10 16,4-5-1-16,5 0-37 15,7-28-88-15,7 3-131 16,9-2-526-16</inkml:trace>
  <inkml:trace contextRef="#ctx0" brushRef="#br0" timeOffset="40100.86">22753 5980 869 0,'0'0'279'0,"0"0"-185"15,0 0-55-15,0 0 60 16,0 0 66-16,-35 73-43 15,31-47-46-15,-3 5-11 16,1 2 15-16,0 6 20 16,1 0-43-16,2 3-10 15,1 2-25-15,2-3-15 0,0 0 14 16,7-2-20-16,7-8 0 16,5-2 8-16,4-6-7 15,2-9-3-15,2-5 1 16,1-6 0-16,-1-3-7 15,0 0 8-15,-3-14-1 16,-5-6 0-16,-3-2 4 16,-2-2-4-16,-4 0 0 15,-5 2 0-15,-5 3 15 16,0 4-15-16,0 2 10 16,-13 4 6-16,-4 2-1 15,-5 7 15-15,-4 0-30 0,0 10-46 16,-4 14 2-16,-11 22-154 15,9-2-138-15,2-3-674 0</inkml:trace>
  <inkml:trace contextRef="#ctx0" brushRef="#br0" timeOffset="62949.6">6136 8023 637 0,'0'0'302'0,"0"0"-163"0,0 0-57 16,0 0 28 0,-3 0 2-16,3 0-50 0,0 0 1 15,0 0-27-15,0 0-8 16,0 0 43-16,0 0-27 15,0 0 7-15,0 0-15 16,0 0-36-16,-3 6 27 16,0 8-26-16,3 6-1 15,-3 7 15-15,3 7-14 16,0 7-1-16,0 20 0 16,3 16 1-16,6 1 8 15,0-8-8-15,1-7 0 16,-4-16 9-16,0 5 2 0,-1 1-12 15,-2-7 0-15,-3-8-1 16,4-10-8-16,-4-4 10 16,0-7-1-16,0-5 8 15,0-3 1-15,0-3-9 16,0-5 0-16,0-1-24 16,0 0 23-16,0 0-156 15,0-26-28-15,-4-1-300 16,1 1-419-16</inkml:trace>
  <inkml:trace contextRef="#ctx0" brushRef="#br0" timeOffset="63361.73">6033 8031 677 0,'0'0'185'16,"0"0"-147"-16,0 0-24 15,0 0 12-15,0 0-7 16,0 0 47-16,0 0 15 15,106 18-1-15,-70-11 23 0,5 0-64 16,1 0 12-16,3 1 2 16,-2-4-25-16,-1 4 1 15,0-3-19-15,-5 1-8 16,-7-3 8-16,0 0-10 16,-8 1 7-16,-5-3-3 15,-3 1 7-15,-3-2-17 16,-5 1 6-16,3-1 0 15,-5 0-2-15,-2 0-24 16,-2 0-255-16,0 0-464 0</inkml:trace>
  <inkml:trace contextRef="#ctx0" brushRef="#br0" timeOffset="63975.82">6103 8458 491 0,'0'0'153'0,"0"0"-90"16,0 0-44-16,0 0 16 15,0 0 89-15,0 0 6 16,0 0 13-16,49 0-46 16,-32 0-54-16,5 0 26 15,2-1-30-15,4-3-4 16,2 4 30-16,3-2-42 15,0 0 2-15,0 0 13 16,-2 0-12-16,0 1 13 16,-1 1-8-16,-3 0 4 15,-5 0 9-15,-2 0-37 16,-7 0 9-16,1 0-7 16,-7 0-3-16,0 0 45 0,-4 0-19 15,-1 0 5-15,-1 0 7 16,-1 0-30-16,0 0 19 15,0 0-12-15,0 0-15 16,0 0 21-16,0 0-26 16,0 0 0-16,0 0 18 15,0 0-12-15,0 0-7 16,0 0 0-16,0 0 0 16,0 0 1-16,0 0-1 15,0 0 0-15,0 0-1 16,0 0-2-16,2 0-14 15,10 0-119-15,3-5-73 16,0-3-173-16</inkml:trace>
  <inkml:trace contextRef="#ctx0" brushRef="#br0" timeOffset="64967.11">7598 8277 67 0,'0'0'728'16,"0"0"-630"-16,0 0-83 15,0 0-2-15,0 0-7 16,0 0 62-16,0 0 66 15,40 0-66-15,-16 0-19 16,4 0-20-16,2-1-13 16,0-3 10-16,3-1-25 15,-2 1 8-15,-4 1 11 16,3 0-20-16,-3-1 0 16,-2 3 0-16,-4 1 1 15,-6 0 1-15,-1 0-2 0,-6 0 0 16,-2 0 8-1,-3 0 0-15,-1 5-4 0,-2 3 2 16,0 3-6-16,0 3 17 16,-11 4-8-16,-1 6-9 15,-6 2 0-15,-4 5 4 16,2 2-5-16,-5-2 1 16,0 3 0-16,1-1 3 15,0 0-3-15,6-2 0 16,0-3 0-16,5-1 1 15,1-3-2-15,6-5 1 16,1 0 0-16,2-7 3 16,3-1-3-16,0-5 0 0,0-1 0 15,0-1-9-15,2-3 7 16,4 2 2-16,0 0 0 16,7 0 3-16,-1-1-2 15,3 0-1-15,3-1 2 16,3 1-1-16,3-2 52 15,1 0-2-15,2 0-13 16,3 0 9-16,1 0-37 16,3 0 38-16,-4 0 9 15,1 0-25-15,-5 0 3 16,-2 0-29-16,-3 0 5 16,-6 0 0-16,-2 0-3 15,-7-3-8-15,2-2 0 16,-5-5-10-16,-3-9-55 15,-5 2-179-15,-7 0-584 0</inkml:trace>
  <inkml:trace contextRef="#ctx0" brushRef="#br0" timeOffset="65238.61">7620 8486 942 0,'0'0'211'15,"0"0"-150"-15,0 0-51 0,0 0 89 16,0 0 17-16,99-1-22 16,-63-1 6-16,2 0-21 15,2-2-23-15,-2 0-4 16,-2 1-40-16,-1 1-5 15,-4-1-7-15,11 3 0 16,-7 0-141-16,-7 0-201 0</inkml:trace>
  <inkml:trace contextRef="#ctx0" brushRef="#br0" timeOffset="65577.16">8554 8347 211 0,'0'0'886'16,"0"0"-783"-16,0 0-71 16,0 0 26-16,92 2 3 15,-62-2-6-15,3-2-20 16,-2-4-28-16,-4 1 13 16,0 2-19-16,-6 2 7 0,-3 1-8 15,-6 0-7-15,-5 0-131 16,-7 0-462-16</inkml:trace>
  <inkml:trace contextRef="#ctx0" brushRef="#br0" timeOffset="65885.36">8554 8598 846 0,'0'0'253'16,"0"0"-164"-16,0 0 53 16,86 0-7-16,-50 0-11 15,3-2 22-15,0-1-57 16,1 2-45-16,-4-1 2 15,-2 2-35-15,-6 0-4 16,-5 0 6-16,-5 2-13 16,-7 16-28-16,-6-1-232 15,-5 0-572-15</inkml:trace>
  <inkml:trace contextRef="#ctx0" brushRef="#br0" timeOffset="68956.34">9455 8246 740 0,'0'0'162'0,"0"0"-122"16,0 0-18-16,0 0 38 16,0 0 30-16,0 0 3 15,0 0-54-15,-5 11-38 16,5-6 24-16,0 3-24 15,9 2 5-15,5 1 17 16,2 1-17-16,2-2 22 16,6-3-15-16,1-5-13 15,0-2 22-15,0 0-15 16,0-7-5-16,-3-7 25 0,-1-4-26 16,-3-2 15-16,-2-3 5 15,-2-2-13-15,-4 1 19 16,-4 1-8-16,-3 1-9 15,-1 2 2-15,-2 1-3 16,0 2-2-16,-8 1-7 16,-5 3 0-16,-4-1 23 15,-4 6-23-15,-2 1 9 16,-3 1-9-16,1 5 6 16,-2 1-7-16,0 0 1 15,2 0 0-15,1 4-1 16,2 6 2-16,4 2-2 15,1 2 1-15,5 3-13 16,3 2 6-16,2 1 7 16,6-1 0-16,1 4-1 0,0 1-4 15,7 2 4-15,8-3 1 16,6 1-3-16,2-2 2 16,3-7 1-16,1-4 0 15,1-6-1-15,-1-5-9 16,3 0 4-16,-5-10-3 15,0-7-10-15,-3-2 18 16,-2-2 1-16,-2-2 0 16,-4-1-1-16,-3 1-16 15,-2 3 16-15,-3 2 0 16,-1 4-9-16,-2 2 10 16,-3 4 0-16,0 5 1 15,0 3 13-15,0 0-14 0,3 3-1 16,0 17-1-16,3 10 2 15,1 13 29-15,5 20-14 16,3 18 1-16,0-3 14 16,-2-10-30-16,-4-7 9 15,-4-15-8-15,7 6 14 16,-3-2 53-16,0-7-31 16,0-8-13-16,1-10-12 15,-1-8-12-15,6-11-7 16,-6-6-168-16,-2 0-770 0</inkml:trace>
  <inkml:trace contextRef="#ctx0" brushRef="#br0" timeOffset="70471.66">12428 7945 32 0,'0'0'242'16,"0"0"-161"-16,0 0-33 15,0 0 28-15,0 0 22 16,0 0 22-16,0 0-15 16,14 30 17-16,-11-16 9 15,0 0-40-15,2 5-15 16,-1 6 22-16,4 9-12 15,-1 6 5-15,2 10 10 0,3 8-37 16,-2 3 13 0,3 0-29-16,-2-6 15 0,-2-8 1 15,0-8-31-15,-4-8 5 16,4-9-25-16,-5-3-11 16,-1-7 9-16,0-3-10 15,-3-4-2-15,0-2-23 16,0-2-132-16,0-1-54 15,-9-1-137-15,-1-7-475 0</inkml:trace>
  <inkml:trace contextRef="#ctx0" brushRef="#br0" timeOffset="70879.45">12318 7919 614 0,'0'0'119'0,"0"0"-50"0,0 0 49 15,0 0 54 1,90 23-76-16,-57-20 11 0,4 1-37 16,5 0-28-16,3-1 23 15,-2-1-24-15,0 1-12 16,-6 0 9-16,-4-2-38 16,-4 3 20-16,-4-4-16 15,-4 0 4-15,-5 0 5 16,0 0-13-16,-6 0 2 15,-3 0 2-15,-2 0-4 16,-4 0-41-16,-1 0-95 16,-1 3-404-16,-10 3-182 0</inkml:trace>
  <inkml:trace contextRef="#ctx0" brushRef="#br0" timeOffset="71141.08">12414 8320 1083 0,'0'0'221'16,"0"0"-173"-16,0 0-29 16,0 0-18-16,0 0 36 15,0 0 90-15,0 0-7 16,61 0-18-16,-33-2-20 15,4-2-31-15,1 1 6 16,-2 0-30-16,3 1-27 16,-2-1 22-16,14-1-22 0,-9-1-42 15,-6-3-289-15</inkml:trace>
  <inkml:trace contextRef="#ctx0" brushRef="#br0" timeOffset="72371.86">13146 7953 1000 0,'0'0'260'15,"0"0"-154"-15,0 0-38 16,0 0 12-16,0 0 0 16,0 0 22-16,0 0-41 0,5 0-42 15,0 0 15 1,5 0-3-16,0 0 17 0,6 0 11 16,4 0-45-16,4 0 4 15,3 1-18-15,-1-1 1 16,0 0 8-16,-5 0-9 15,1 0 1-15,-3 0 6 16,-3 0 2-16,-5 0-10 16,-3 0 1-16,-5 0 0 15,-2 0-1-15,-1 0 2 16,0 0 10-16,0 0 23 16,0 0-1-16,-10 0 5 15,-6 0-38-15,-7-1 7 16,-1 1-5-16,-6 0-2 15,-4 0 0-15,0 0 0 0,4 0-15 16,-1 3 14-16,4 1 0 16,4-2 1-16,4 1-1 15,4 1 1-15,3-3 0 16,5-1 0-16,2 0 6 16,4 0-6-16,1 0 0 15,0 0 0-15,0 0 2 16,0 0-2-16,0 0 0 15,0 0 0-15,0 0-19 16,4 0 19-16,10 0 0 16,5 0 0-16,3 0 16 15,5-1-15-15,3-4-1 0,0 1 0 16,0 1 10-16,-5 0-17 16,-1 1 8-16,-6 0-1 15,-5 1 7-15,-1 1-6 16,-6 0-2-16,-3 0 1 15,-1 0-1-15,-2 0-1 16,0 0 4-16,0 0-1 16,0 0 28-16,-2 0-21 15,-11 0-3-15,-4 0-5 16,-5 0-3-16,-3 1 1 16,-2 3 2-16,0 2 0 15,1-1 5-15,3 2 1 16,2-2-7-16,9-1 1 0,3-2-6 15,2 1 5 1,4-3 1-16,1 0 0 0,2 0 3 16,0 0-2-16,0 0-2 15,0 0-4-15,0 0-10 16,0 0 9-16,3 0 7 16,10 0-1-16,2 0 3 15,6-3 5-15,3 2-9 16,0 0 1-16,3 1-4 15,-2 0 2-15,-4-2 3 16,0 2-1-16,-8 0 1 16,-4 0 6-16,-4 0-8 15,-2 0 1-15,-3 0 0 16,0 0 6-16,0 0 3 16,-6 0 24-16,-3 0-8 0,-6-2-18 15,-6 0-8-15,3-1 1 16,0 3-10-16,0 0 4 15,3 0-18-15,1 0-13 16,-3 10-45-16,2 3-195 16,2-2-639-16</inkml:trace>
  <inkml:trace contextRef="#ctx0" brushRef="#br0" timeOffset="84090.15">14536 8442 1000 0,'0'0'259'16,"0"0"-111"-16,0 0-16 16,0 0-22-16,0 0-13 0,0 0 2 15,-23-64-56 1,20 44 14-16,3-5-24 0,0 0-18 16,0-3 1-16,0-2-7 15,0-2-9-15,0-1 0 16,0-1-6-16,3 1 5 15,0 3 1-15,0 3 0 16,0 5 4-16,1 3-3 16,-3 5-2-16,1 4 1 15,-2 3-10-15,0 1 3 16,1 5 7-16,-1 0 0 16,0 1 1-16,0 0-1 15,0 0-12-15,0 2-13 16,0 15 0-16,3 14 24 0,2 19 1 15,4 29 0-15,4 26 2 16,1 6-1-16,-1-17-1 16,-5-28 0-16,-4-28 6 15,1-9-6-15,-1 0 0 16,1-2 0-16,-1-5 7 16,-1-10-4-16,-2-6-3 15,2-4 0-15,0-2-23 16,7-11-54-16,-1-10-226 15,1-1-595-15</inkml:trace>
  <inkml:trace contextRef="#ctx0" brushRef="#br0" timeOffset="84635.13">14883 8171 461 0,'0'0'546'16,"0"0"-487"-16,0 0-22 15,0 0 11-15,0 0 94 16,0 0-19-16,0 0-92 16,-18 6-14-16,10 11-17 15,1 4 1-15,-2 7 8 16,3 5-8-16,-1 5 6 15,2 6 16-15,5 5-21 0,0 0 28 16,2-1-3-16,14-4-26 16,6-4 22-16,4-5-22 15,8-9 14-15,2-4 5 16,1-8-18-16,2-9 18 16,1-5 0-16,-4-4-19 15,-3-18 24-15,-4-10 20 16,-3-11 18-16,-8-8-12 15,-4-8-38-15,-6-5 21 16,-6-2-17-16,-2 2-16 16,-5 0 21-16,-14 6-14 15,-6 7 3-15,-7 7 16 0,-2 8-18 16,-7 10 33 0,-1 6-11-16,-1 9-25 0,5 6 39 15,0 5-26-15,5 2-7 16,7 17-9-16,2 5 6 15,6 11-18-15,7 5 3 16,5 3-60-16,6 3-61 16,5 18-151-16,12-16-299 15,2-7-283-15</inkml:trace>
  <inkml:trace contextRef="#ctx0" brushRef="#br0" timeOffset="85214.85">15537 8386 1098 0,'0'0'262'16,"0"0"-162"-16,0 0-84 16,0 0-3-16,0 0-13 15,0 0 7-15,0 0 8 16,21 45-1-16,0-37 5 0,5-5 17 16,0-3-35-1,3 0 21-15,-1-3-1 0,-1-12 6 16,-6-2 67-16,-2-4-45 15,-5-4-18-15,-4 0 3 16,-6-1-28-16,-2 2-1 16,-2 1-5-16,0 3 2 15,-14 5-6-15,-5 3 4 16,-5 7-27-16,-1 5-15 16,-3 0-12-16,-1 13 44 15,5 9 9-15,0 8-18 16,4 2 11-16,5 5 8 15,3 3 0-15,7-1 6 16,5 1-4-16,0-3-2 16,8-1 0-16,13-3 0 0,5-7-4 15,6-7 10-15,4-5 4 16,5-7 26-16,1-7-35 16,0 0 18-16,0-4-19 15,-7-6 1-15,0-3-12 16,-4-11-66-16,-9 3-246 15,-6 0-558-15</inkml:trace>
  <inkml:trace contextRef="#ctx0" brushRef="#br0" timeOffset="85613.15">15478 7916 788 0,'0'0'215'0,"0"0"-86"16,0 0 40-16,98 1-41 16,-57-1 17-16,3 0-44 0,1 0-6 15,0 0 14-15,-5 0-52 16,-3-2 5-16,-1 1-18 16,-5-2-22-16,-5 3 38 15,-4 0-33-15,-6 0-7 16,-7 0-8-16,-2 0-10 15,-7 0-4-15,0 0-38 16,-14 8-468-16,-7-2-1074 0</inkml:trace>
  <inkml:trace contextRef="#ctx0" brushRef="#br0" timeOffset="87708.33">17757 8148 550 0,'0'0'239'0,"0"0"-133"15,0 0 15-15,0 0 22 16,0 0 4-16,0-84-39 16,-2 63-51-16,1-2 14 15,-2-1-45-15,1 0 15 16,1 2 10-16,1 0-50 16,0 0 12-16,0 2-13 15,0 2 1-15,0 3 5 16,0 1-5-16,0 2-1 15,0 4 10-15,0 2-9 16,0 3-1-16,0 3 0 0,0 0-17 16,0 0 15-16,0 6-12 15,0 11 14-15,0 8 3 16,6 11 0-16,3 9-3 16,7 16 0-16,2 21 1 15,6 15 2-15,0-4-2 16,-8-23-1-16,-4-22 5 15,-4-16-4-15,-1-3-1 16,2 1 0-16,-2-3-3 16,-2-7 2-16,-2-5 1 15,-3-8 0-15,2-4 6 16,-2-2 4-16,0-1-7 0,0 0 28 16,-7 0-5-16,-9 0-4 15,-3-4-22-15,-5-1 2 16,-3-3-2-16,0 2-8 15,2 3-8-15,1-2-3 16,1 2 4-16,4 0 14 16,4 0 1-16,3 3 0 15,6-3 1-15,3 3 0 16,3 0-1-16,0 0 0 16,0-3-11-16,0 2 9 15,0-3-4-15,6 0 6 16,8-3 5-16,1-2 1 15,7 1-6-15,5-2 1 16,6 1 1-16,3 0 34 16,1 4-7-16,3 2 1 0,-3 3-4 15,-4 0-25-15,-2 0 0 16,-4 3-1-16,-3 4 0 16,-4 0 5-16,-1-2-5 15,-2 1 0-15,6-6 0 16,-2 0-146-16,-4 0-356 0</inkml:trace>
  <inkml:trace contextRef="#ctx0" brushRef="#br0" timeOffset="88239.54">18489 7999 532 0,'0'0'179'0,"0"0"-30"16,0 0-90-16,-95 58-1 15,66-37 44-15,7 1-35 16,4-4 21-16,5-3-36 15,7-2-23-15,3-2-4 16,3-3-24-16,0 0-1 0,13-3 0 16,10-1 6-16,5 1 0 15,6 1-6-15,5 0 2 16,6 2 14-16,-3 1-10 16,1 6 1-16,-3 1 20 15,-4 4-13-15,-5 3 28 16,-4 1-27-16,-8 1 4 15,-5 1 18-15,-9-1-26 16,-5-1 13-16,0 1 17 16,-11 0 30-16,-11-2 8 15,-5 1-35-15,-4-4-10 16,-4-3 15-16,-4-4 3 16,-4-6-43-16,-2-5 21 0,3-2-22 15,2-3 41 1,9-10-49-16,7-3-12 0,6 1-24 15,9-1-96-15,9-8-113 16,0 3-364-16,5 0-278 0</inkml:trace>
  <inkml:trace contextRef="#ctx0" brushRef="#br0" timeOffset="88735">18869 7803 1418 0,'0'0'243'0,"0"0"-231"15,0 0-12-15,0 0-24 16,0 0 24-16,0 0 0 16,0 0 1-16,68-15 5 15,-37 9 2-15,0 1-1 16,1 2-7-16,-3 3 1 16,-2 0-1-16,-3 0 19 15,-4 0-19-15,-6 5 1 16,-6 6 13-16,-8-1-8 0,0 6 1 15,-5 1-5 1,-14 7-2-16,-5-2 11 0,0 4-10 16,-3-3 8-16,4 1 9 15,2-4-17-15,7-3-1 16,8 0 12-16,5-8-11 16,1 2 20-16,6-5-20 15,12-1 16-15,9-3 11 16,9-2-27-16,4 0 12 15,3-4-13-15,14-9-11 16,-11 0-138-16,-9 3-471 0</inkml:trace>
  <inkml:trace contextRef="#ctx0" brushRef="#br0" timeOffset="89358.1">19856 8015 859 0,'0'0'83'16,"0"0"-10"-16,0 0 66 15,0 0 142-15,-87-24-16 16,78 5-223-16,3-4-42 15,4-4-23-15,2-3-21 0,7-2-66 16,13-1 6-16,6 1-45 16,8 2 33-16,2 5 102 15,1 5-12-15,1 7 26 16,-1 8 33-16,0 5-14 16,-3 6 46-16,-1 18 6 15,-2 8-11-15,-1 7 21 16,-4 7 24-16,-11 4-46 15,-8 8-2-15,-7 3-46 16,-6 3 12-16,-19 3-22 16,-11-1 10-16,-6-4-22 15,-8-4 7-15,-1-8-40 16,-5-8 33-16,4-10 9 16,9-8 2-16,6-10 32 0,13-8 35 15,6-6-67-15,9 0-41 16,7-13-71-16,2-7 64 15,6-6-17-15,14-3 8 16,5 2 22-16,5 0 9 16,2 7 26-16,-1 6 15 15,-1 5 50-15,1 9 25 16,-1 0 3-16,-2 4-11 16,2 12-19-16,-2 2-21 15,2 1 20-15,3-2-35 16,4-4-6-16,3-6-6 15,2-7-15-15,15-2-27 16,-11-15-271-16,-9-3-692 0</inkml:trace>
  <inkml:trace contextRef="#ctx0" brushRef="#br0" timeOffset="90042.1">20745 8035 1252 0,'0'0'299'16,"0"0"-201"-16,0 0-97 0,0 0 17 16,-84 2 23-16,60 7 11 15,0 1-3-15,2 1-35 16,2 0-14-16,4 1 16 16,6 0-16-16,3 0-2 15,6-2-15-15,1 1 17 16,0 0 2-16,9 0-2 15,13 0 0-15,7 0 6 16,6 4-4-16,7-1-2 16,3 4 0-16,-2-1 4 15,1 3-4-15,-3 2 0 16,-3 0 0-16,-5 0 16 16,-8 1-10-16,-10 0-6 15,-6-3 13-15,-9 0-13 16,-5 1 41-16,-19-1-20 0,-10-3-11 15,-9-3-10-15,-4-2-19 16,-3-7 19-16,1-3 5 16,5-2-4-16,9 0 39 15,9-2-25-15,9-5-15 16,12-8-46-16,5 1-233 16,0-1-471-16</inkml:trace>
  <inkml:trace contextRef="#ctx0" brushRef="#br0" timeOffset="90575.09">21153 7752 644 0,'0'0'191'0,"0"0"-84"16,0 0 44-1,0 0-41-15,85-3 22 0,-74 3-59 16,-7 3-34-16,-4 6 41 16,0 7 20-16,0 0-23 15,-12 2-4-15,-3 2-17 16,-1-1-14-16,-2 1-17 16,1 0-19-16,1 4 29 15,4-2-11-15,0 0-4 16,5-1 17-16,5-1-36 15,2-6 22-15,0-1-11 16,5-3-11-16,10-1 35 16,4-3-20-16,7-1 4 0,3-5 8 15,3 0-26-15,1 0 8 16,1-9-1-16,0-6-8 16,0 3 23-16,-8 0-24 15,-7 2 0-15,-8 3-115 16,-10 5-664-16</inkml:trace>
  <inkml:trace contextRef="#ctx0" brushRef="#br0" timeOffset="91566.16">21067 7821 393 0,'0'0'332'16,"0"0"-202"-16,0 0-30 0,0 0 30 15,0 0 33-15,0 0-16 16,0 0-52-16,-2 0-45 15,2 0 17-15,0 0 0 16,0 0-31-16,0 0 7 16,0 0-26-16,0-2 1 15,3-6-2-15,6 1-10 16,4-2-6-16,3 0 0 16,1 1 0-16,2 1-1 15,0 1 1-15,1 2 0 16,-3 4-1-16,-1 0 0 15,-5 0 0-15,-4 0 1 0,-2 10-5 16,-5 4 4-16,0 1 2 16,0 4-1-16,-8-2 11 15,1-3-9-15,-1-1-2 16,4-4 0-16,1-2-15 16,1 0-8-16,2-3-110 15,0 0-95-15,0-1-614 0</inkml:trace>
  <inkml:trace contextRef="#ctx0" brushRef="#br0" timeOffset="92648.67">21923 7899 1224 0,'0'0'204'0,"0"0"-108"16,0 0-53-16,0 0 14 0,0 0 80 16,0 0-67-16,0 0-34 15,-75-99-12-15,75 68-18 16,0-1-4-16,9 1-2 16,12-1-12-16,6 4 3 15,4 5 9-15,5 4 0 16,3 5-6-16,1 6-21 15,5 8 21-15,0 0 5 16,-1 14 1-16,-2 17-9 16,-4 10 18-16,-9 18-8 15,-12 21-1-15,-17 13 12 16,-6-4-13-16,-20-17 1 16,-2-21 0-16,-2-10 1 15,-6 5 0-15,-10 2-1 16,-5 5 0-16,1-11 3 0,2-8-3 15,9-10 0-15,8-10 1 16,9-8 6-16,10-6-7 16,7-5-16-16,5-15-102 15,5-2-22-15,15-4 87 16,3 1 23-16,4 4 30 16,1 6-9-16,-1 9 24 15,1 6-7-15,2 0 72 16,3 19 20-16,0 5-4 15,3 5-14-15,2 0-19 16,-1-3 3-16,2-6-59 0,4-6 9 16,-1-7-16-1,12-7-17-15,-11-12-101 0,-7-9-493 0</inkml:trace>
  <inkml:trace contextRef="#ctx0" brushRef="#br0" timeOffset="93209.03">22613 7939 1290 0,'0'0'231'16,"0"0"-214"-16,0 0-17 16,0 0 1-16,8 97 35 15,7-16 44-15,6 31-24 0,6 12-8 16,1 2-38-16,-3-11 8 15,-2-13 2-15,-2-7-13 16,-1-5-5-16,-3-18-2 16,-5-18 0-16,-3-15 5 15,-2-7-5-15,-1-1 0 16,-1-3-1-16,-2-5-1 16,-3-11 2-16,0-12 0 15,-3-1 2-15,-12-25-2 16,-3-13-53-16,-9-22 31 15,-4-25 16-15,-2-23 0 16,3-5 5-16,9 7 1 16,12 12-3-16,9 17-7 0,0 11 0 15,3 11-62-15,8 13 10 16,3 3-68-16,7-3-15 16,5-3-15-16,5 3 3 15,3 10 90-15,-1 15 67 16,-2 12 11-16,-4 6 80 15,-6 7 80-15,-6 18 26 16,-7 10-61-16,-8 5-18 16,0 7 16-16,-21 1-40 15,-7-1-28-15,-7-4-10 16,-5-3-37-16,-3-8 7 16,2-6-26-16,2-10 7 15,5-11-16-15,6-5-34 0,7-14-73 16,10-11-125-1,8-1-376-15</inkml:trace>
  <inkml:trace contextRef="#ctx0" brushRef="#br0" timeOffset="93667.12">23352 7522 1169 0,'0'0'226'0,"0"0"-198"15,0 0-18-15,0 0-9 16,-51 101 29-16,41-62 43 15,1 5-21-15,3 7-2 16,4 2 5-16,2-2-24 16,0-4-3-16,14-3-28 15,8-10 0-15,8-9 5 16,1-7-4-16,4-10-1 16,0-8 18-16,-2 0-11 15,-1-9-4-15,-6-10-3 16,-5-1 1-16,-9-4 29 0,-7 4-16 15,-5 0 22-15,-3 6 57 16,-18 3-62-16,-9 8-31 16,-9 3 80-16,-3 5-62 15,-1 18-18-15,-5 12-39 16,-11 30-56-16,8-9-165 16,11-2-491-16</inkml:trace>
  <inkml:trace contextRef="#ctx0" brushRef="#br0" timeOffset="109211.33">6497 9793 1071 0,'0'0'165'16,"0"0"-87"-16,0 0 57 15,0 0-66-15,0 0 8 16,0 0-26-16,-52-4-19 15,41 4 32-15,1 0-36 16,-8 0-8-16,3 0-5 16,-6 0-8-16,-1 8-10 15,-2 1 3-15,0 3 0 16,0 2 1-16,2-2-1 16,1 3 0-16,1 1 0 15,1 1 2-15,0-1-4 16,2 1 2-16,3-1-15 0,0 1 8 15,5-2 3-15,0-1 1 16,3 2-3-16,2-2-7 16,1 0 3-16,1 0-20 15,2-2-2-15,0 0 9 16,0-2-18-16,0-2 16 16,6 1 8-16,2 1-28 15,3-6 14-15,0 1 15 16,4 2 0-16,-2-3 8 15,5-1 8-15,-3 0 0 16,3-3 0-16,-3 0-6 16,3 0 5-16,-2 0-1 15,4 0 1-15,-4-2-2 0,5-5 3 16,-2 2 0-16,1-3 0 16,2 4 5-16,2-3-5 15,0 3 0-15,1-1 0 16,-1 2 1-16,3 2 0 15,-2 1-1-15,-1 0 0 16,0 0 3-16,-3 0-3 16,-2 0 0-16,-1 0 0 15,2 0 11-15,-4 0-2 16,-1 0-9-16,0 6 0 16,-2 1 2-16,0 0 6 15,1 2-2-15,1 3 6 16,-3 1 14-16,0 3-25 0,1 1 8 15,-1 0-9-15,0 3 7 16,-3 2 2-16,0-1-9 16,-1 3 2-16,-1 0 13 15,-3 1-6-15,-1 1-8 16,-1 0-1-16,-2-1 1 16,0 2 3-16,0-1-3 15,0 1 7-15,-8 0 14 16,-3-1-20-16,-3 0 5 15,1-3-7-15,-1-1 1 16,-5-3 14-16,2-5-9 16,-3 0 10-16,-6-3 13 0,-2 0-28 15,-2-2 31-15,-1-2 9 16,-2-1-16-16,-1-3 37 16,-2-3-40-16,-3 0 19 15,-3 0 11-15,0-11-27 16,-2-2 10-16,2-2-18 15,0-2-16-15,2-2 25 16,4-1-17-16,3-1 5 16,2-1 10-16,6 2-24 15,5 5 7-15,5 6-7 16,6 1 0-16,5 5 0 16,2 2 0-16,2 1 0 15,0 0 0-15,0 0-59 16,0 8-125-16,9 6-73 15,0-1-434-15</inkml:trace>
  <inkml:trace contextRef="#ctx0" brushRef="#br0" timeOffset="113702.21">7611 10001 992 0,'0'0'222'0,"0"0"-142"16,0 0-58-16,0 0-15 16,0 0 37-16,0 0-14 15,0 0-8-15,-3 0-7 16,15 0-14-16,4 0-1 15,7 0 0-15,7 0 1 16,8 0 14-16,6-4 95 16,5 1-57-16,0-5-42 0,3 2 1 15,-1-1-12-15,-5 3 0 16,-1 2 0-16,-5-1-10 16,-5 3 4-16,-7 0 6 15,-3 0 0-15,-11 0-23 16,-1 1 17-16,-7 4 3 15,-3 2 3-15,-3-1 8 16,0 3-1-16,0 3-7 16,-9 4 0-16,-6 2 1 15,0 4 0-15,-2 2-1 16,-4 4 0-16,0 3 2 16,-5 4-2-16,-2 3-1 15,1 3-8-15,-1 1 5 16,-2 1 3-16,3-4 2 15,3-1-1-15,2-5 10 0,6-5-4 16,2-4-6-16,5-4 0 16,2-5 1-16,2-6 0 15,5-2-1-15,0-6 0 16,0 1-1-16,3-2-1 16,10 0 2-16,4 0 0 15,4-2 1-15,3-3 1 16,4-3-1-16,2 1 7 15,1 2 10-15,2 0-17 16,4 3 20-16,1 2-15 16,-2 0-5-16,-1 0 20 15,-6 0-20-15,-4 0 12 16,-4 0-2-16,-9 0-10 0,0 0-2 16,-6 0 1-1,-5 1-14-15,-1-1-14 0,0 0-99 16,0 0-455-16</inkml:trace>
  <inkml:trace contextRef="#ctx0" brushRef="#br0" timeOffset="114009.71">7823 10202 1101 0,'0'0'149'0,"0"0"-148"15,0 0-2-15,0 0 2 16,0 0 22-16,0 0 65 16,88-4-12-16,-51 4 4 15,4 0-30-15,3 0-4 16,-2 0-9-16,-3 1-37 15,-3 1 16-15,-4-2-16 16,-6 1 0-16,-4 0-7 16,-1 3-24-16,-4 1-116 15,-6-2-510-15</inkml:trace>
  <inkml:trace contextRef="#ctx0" brushRef="#br0" timeOffset="114341.44">8698 10161 1164 0,'0'0'197'0,"0"0"-141"16,0 0-35-16,0 0 8 15,0 0 33-15,102 12-24 16,-74-11 0-16,2 1-8 16,-2-2-28-16,-1 2 2 15,-6-1-4-15,-3 3-16 16,-6 6-18-16,-5-1-110 15,-7-1-443-15</inkml:trace>
  <inkml:trace contextRef="#ctx0" brushRef="#br0" timeOffset="114594.13">8676 10430 1018 0,'0'0'269'0,"0"0"-203"16,0 0-53-16,0 0 40 15,0 0 49-15,103-2 30 16,-67-4-27-16,4 2-59 16,-4 0 2-16,-2 1-28 15,-7 2-20-15,-3 1 10 16,-6 0-10-16,-2 0-10 15,-5 3-160-15,-5 4-434 0</inkml:trace>
  <inkml:trace contextRef="#ctx0" brushRef="#br0" timeOffset="118611.98">9656 10231 1051 0,'0'0'255'0,"0"0"-183"0,0 0-60 16,0 0 17-16,9-96-23 15,-2 67 27-15,1-2 6 16,-2-1-33-16,2 3 17 15,0 0-23-15,-2 4 1 16,-1 1 18-16,-2 2-19 16,0 2 26-16,-2 4-2 15,-1 2-23-15,0 1 25 16,0 4-19-16,0 3 0 16,0 5 33-16,0-2-33 15,0 3 6-15,0 0-13 16,0 0 13-16,0 17-1 15,0 10-6-15,0 22 8 0,0 25 29 16,2 25-33-16,1 9 10 16,0-3-20-16,-1-23 9 15,-2-26-10-15,0-15 1 16,0-9 0-16,0-1 6 16,2 1-3-16,-2-5-3 15,0-8 0-15,0-10-4 16,3-4-4-16,0-5 8 15,5 0-39-15,8-31-34 16,-1-1-217-16,0 1-381 0</inkml:trace>
  <inkml:trace contextRef="#ctx0" brushRef="#br0" timeOffset="119189.58">10120 9875 914 0,'0'0'189'16,"0"0"-130"-16,0 0-42 15,0 0-16-15,0 0 22 16,0 0 6-16,0 0 12 15,-51 83-5-15,41-58-29 16,2 6 32-16,-1-2 5 16,2 5-12-16,0 2 17 0,5 2-11 15,2 4 0-15,0 1-5 16,3 1-32-16,13 1 15 16,5-1-16-16,2-3 1 15,7-4-1-15,1-8 0 16,2-1 2-16,2-7 6 15,-2-7-2-15,0-7-4 16,-2-7-2-16,2 0 0 16,-3-7 6-16,-2-10-6 15,-1-5 10-15,-6-5 8 16,-3-4-11-16,-3-3 12 16,-5-2 20-16,-7 2 8 15,-3 0-5-15,0 2-31 0,-9 6 19 16,-7 2 20-1,-3 5-16-15,-4 6 39 0,-1 4-32 16,-4 7-16-16,0 2 18 16,-2 4-42-16,-3 16 7 15,2 8-8-15,-1 2-4 16,-2 6-3-16,7 2-26 16,3 3-54-16,4 30-47 15,8-13-133-15,2 0-534 0</inkml:trace>
  <inkml:trace contextRef="#ctx0" brushRef="#br0" timeOffset="121021.08">12997 9750 335 0,'0'0'585'0,"0"0"-395"16,0 0-61-16,0 0-12 15,0 0-7-15,0 0 17 16,0 0-5-16,-9-40-42 0,3 34-15 16,-2 1-46-16,-2-1 23 15,-2 2-25-15,-4 2-16 16,-5 2 1-16,0 0-1 15,-4 0-1-15,-3 10 0 16,1 5-29-16,-3 4 14 16,5 2-20-16,2-1-3 15,2 4 21-15,4-3-14 16,6-2 12-16,2 0-7 16,3-3-65-16,6-2 46 15,0-2 23-15,0-1 12 16,0 0 0-16,7 0 7 15,2-2 1-15,1-1 2 0,3-2-24 16,0 1 23-16,5-2-10 16,2 0 11-16,2-2-6 15,6 1 6-15,1-4 0 16,3 0 0-16,1 0-21 16,3 0 20-16,1 0-6 15,-1 0 7-15,0 0 1 16,-3 5 0-16,-2 2-2 15,-3 4 1-15,-2 5-5 16,-3 1 3-16,-4 3 2 16,-2 1 0-16,-3 1 6 15,-1 2 1-15,-4 2-7 16,-4 1 0-16,-2 1 0 16,-3 2-1-16,0 0 1 0,0 3 0 15,-9-1 5-15,-3-1 1 16,-3-2-12-16,-3-2 4 15,-3-4 2-15,2-3 0 16,-5-4 0-16,-4-5 10 16,-4-5 21-16,-2-6-18 15,-5 0 49-15,-3 0 21 16,-2-15-13-16,2-2 25 16,-1-3-14-16,4-3 9 15,4-5-10-15,3 0-49 16,5 0 4-16,3 3-29 15,6 1 0-15,3 4 3 16,5 3-8-16,2 6-1 0,4 4 0 16,2 2-8-16,2-3-44 15,5 2-199-15,8 1-280 0</inkml:trace>
  <inkml:trace contextRef="#ctx0" brushRef="#br0" timeOffset="121831.68">13233 9564 548 0,'0'0'341'0,"0"0"-238"0,0 0-40 15,0 0 2-15,0 0-18 16,0 0 13-16,0 0 22 16,19-29-64-16,-4 22 14 15,3-1-26-15,3 2-4 16,3-2 25-16,3 3-15 15,1 0 12-15,0 3-13 16,1 2-9-16,-3 0 16 16,-4 0-17-16,-3 5 0 15,-7 7 15-15,-2 0-9 16,-8 7-7-16,-2 3 0 16,-2 2 0-16,-14 5 7 15,-4 0-7-15,-4 1 0 0,-1-4 6 16,1 0 3-1,2-7-10-15,2-3 1 0,3-7-4 16,5-2 3-16,3-6 1 16,1-1 0-16,7 0-12 15,1-8-89-15,0-2-2 16,0-2-38-16,10 2 37 16,-1-1 55-16,3 3 36 15,0 2 13-15,-3 3 34 16,3 2 14-16,1 1 32 15,1 0-5-15,2 0-30 16,1 8 66-16,0 1-45 16,3-1-8-16,-2 2 6 15,1-1-24-15,-1-2 23 16,3 0-21-16,-2-4-24 0,-1 1 11 16,2-3-20-16,-5-1 1 15,2 0-10-15,4-5-38 16,-6-4-185-16,0-1-629 0</inkml:trace>
  <inkml:trace contextRef="#ctx0" brushRef="#br0" timeOffset="122208.7">13812 9574 750 0,'0'0'599'16,"0"0"-467"-16,0 0-97 16,0 0-18-16,0 0-2 15,0 0-15-15,0 0 88 16,43 4-16-16,-19-4-18 15,4 0 22-15,-1 0-51 16,0 0 22-16,-2 0 4 16,-1 0-31-16,-5 0 33 15,-1 0-22-15,-4 0-6 0,-3 0 22 16,-3 0-35 0,-3 0 8-16,-4 0-20 0,1 0 1 15,-2 0-13-15,0 6-41 16,-5 5-184-16,-7 4-540 0</inkml:trace>
  <inkml:trace contextRef="#ctx0" brushRef="#br0" timeOffset="125600.79">14947 9707 945 0,'0'0'150'0,"0"0"-118"0,0 0-10 15,0 0 43-15,5-75 44 16,-3 60-8-16,-2-1-47 16,0 0-31-16,3 4 9 15,-1 0-32-15,-1 1 18 16,-1 3-1-16,2-1-16 15,-1 1 17-15,1 1-18 16,-1 3 1-16,-1-1 2 16,0 4-3-16,2-1 0 15,-2 2-1-15,1 0-25 16,1 0 20-16,-1 6-3 0,2 10 9 16,0 5 10-16,3 8-4 15,0 8-6-15,0 7 2 16,2 18-2-16,3 17 25 15,0 15-23-15,-4-6 9 16,-2-17 2-16,-4-23-7 16,-1-14 7-16,0 2-4 15,0-2 6-15,0-2 62 16,0-12-27-16,0-7-4 16,0-8 9-16,0-2-44 15,0-3 7-15,0 0-18 16,0 0-1-16,0 0 1 15,7-13-77-15,0-3-167 0,-1 0-505 16</inkml:trace>
  <inkml:trace contextRef="#ctx0" brushRef="#br0" timeOffset="126098.71">15291 9715 975 0,'0'0'137'0,"0"0"-98"0,0 0-21 16,0 0-10-16,0 0-5 15,0 0 33-15,0 0 1 16,2 82 36-16,10-61-41 16,5 0-16-16,3-2 9 15,4-3-24-15,1-7 4 16,0-3-5-16,2-6 1 16,0 0 6-16,-1-6-7 15,-1-11 7-15,-3-5 16 16,-1-4-17-16,-6-3 7 15,-5 0 2-15,-4-2-1 16,-4 1 31-16,-2 5-8 16,0 2 49-16,-13 4 30 0,-4 5-56 15,-5 3 11-15,-5 4-33 16,-1 5-32-16,-2 2 20 16,-1 0-24-16,1 12-2 15,3 7 0-15,4 3-16 16,3 4-50-16,2 13-96 15,6-6-58-15,3-2-441 0</inkml:trace>
  <inkml:trace contextRef="#ctx0" brushRef="#br0" timeOffset="126554.79">15349 9942 514 0,'0'0'212'15,"0"0"-107"-15,0 0 28 16,-30 98 6-16,27-62-17 16,3 8-2-16,0 2-27 15,11 6-56-15,8-2-12 16,5-4-25-16,5-5 2 15,2-10 8-15,2-6-10 16,4-9 1-16,-1-10 12 16,0-6-11-16,0 0-2 15,-2-15 30-15,-4-10 40 0,-3-7 31 16,-8-7-14-16,-7-5-16 16,-6-5-8-16,-6-1-25 15,0 3 20-15,-3 1-12 16,-12 3-4-16,-6 4 23 15,-6 7-34-15,-1 5 9 16,-3 7-38-16,-1 9 10 16,-1 7-18-16,1 4 6 15,-1 9-15-15,3 13 15 16,5 6-58-16,1 4-7 16,6 20-75-16,3-12-187 15,7-4-315-15</inkml:trace>
  <inkml:trace contextRef="#ctx0" brushRef="#br0" timeOffset="127185.95">15979 10081 1318 0,'0'0'342'16,"0"0"-224"-16,0 0-68 15,0 0-34-15,0 0-15 16,0 0 65-16,0 0-18 16,21 54-14-16,1-42-4 15,6-3-28-15,2-3 9 16,3-3-11-16,0-3 1 16,-2 0 8-16,1-8-1 15,-6-9 0-15,-2-5-2 16,-7-1 5-16,-4-4-6 15,-9-1-5-15,-4 4-1 0,0-2 1 16,-14 4 2-16,-6 2-1 16,-7 4 3-16,1 6-3 15,-4 7-1-15,3 3 0 16,0 3-7-16,3 17 1 16,3 8 6-16,2 6 0 15,1 7 3-15,6 1 3 16,8 6-6-16,4-2 0 15,0-1 1-15,13-1 9 16,12-6 0-16,5-6-4 16,6-6 9-16,4-8-9 15,1-5-3-15,-1-7-3 16,-2-3 1-16,-2-3-8 0,-4 0 7 16,-4-20-139-16,-8 1-240 15,-9-4-959-15</inkml:trace>
  <inkml:trace contextRef="#ctx0" brushRef="#br0" timeOffset="127563.07">15909 9728 1081 0,'0'0'221'0,"0"0"-145"16,0 0-2-16,0 0 52 15,0 0 81-15,108-12-82 16,-66 6-42-16,6 0-5 15,2 1-50-15,0 0 25 16,-5 1-30-16,-4 3-22 16,-6-1 27-16,-8 2-26 15,-8 0 2-15,-4 0 2 0,-4 0 1 16,-5 0-14 0,-4 0-12-16,-2 0-166 0,0 0-345 15,-4 0-744-15</inkml:trace>
  <inkml:trace contextRef="#ctx0" brushRef="#br0" timeOffset="131427.28">17887 9994 811 0,'0'0'289'15,"0"0"-182"-15,0 0 21 16,0 0-46-16,0 0 78 16,10-77-11-16,-7 53-41 15,0-1-29-15,0-2-16 0,0-1-26 16,-1 0 15-1,1-2-39-15,0-1 1 0,0-2-3 16,1 1-9-16,0-3-2 16,1 4 0-16,-1 2 0 15,1 4-2-15,-2 4 2 16,0 6 0-16,0 3 0 16,-2 5-11-16,-1 2 10 15,2 4-5-15,-2 1-45 16,2 0 3-16,0 3-9 15,0 10 51-15,1 5-6 16,1 5 12-16,1 7 0 16,1 9 0-16,1 8-2 0,3 17 1 15,4 22 1-15,2 19 0 16,-2-7 2-16,-1-18-1 16,-4-25-1-16,-1-18 0 15,-1 3 0-15,5 2-2 16,0 2 3-16,-2-7-1 15,1-7 0-15,-5-6 6 16,0-7-7-16,-3-7 1 16,-2-2 0-16,-1-6-7 15,0 0 7-15,0-2-15 16,0 0-20-16,-10 0 27 16,-2 0-3-16,-6-5-4 15,-3-5-8-15,2-1 5 16,-5 2-23-16,2 1 21 15,2 0-81-15,1 3 98 0,5 1 3 16,1 4 9-16,4 0 4 16,1 0-13-16,4 0-27 15,3 0 27-15,1 0-1 16,0 0 1-16,0 0 7 16,1 0-7-16,8 0 0 15,3 0 21-15,3 0-20 16,3 0 13-16,5 2 5 15,3-2-6-15,2 0 38 16,3 0-3-16,4 0 5 0,-1 0 1 16,-1-5-53-1,-2 0 16-15,-2-1-17 16,-4 3-5-16,-4-4-5 0,3-3-81 16,-5-2-141-16,-1 0-482 0</inkml:trace>
  <inkml:trace contextRef="#ctx0" brushRef="#br0" timeOffset="132029.78">18883 9789 1013 0,'0'0'368'0,"0"0"-242"15,0 0-77-15,0 0 14 16,0 0 30-16,0 0-59 16,-82 4-34-16,52 9 7 15,-3 3-13-15,-1 4 6 16,1 2-10-16,0 0 8 15,4 0 4-15,5 0-2 16,6-5 4-16,6-2-3 16,6-4-2-16,6-2-46 15,0-2-42-15,3-2 39 16,13 1 38-16,5-3 12 16,8 0 1-16,5-2 0 0,4 3-2 15,3-1 1-15,-1 4 0 16,2 3 2-16,-3 2-1 15,-3 2-1-15,-2 3 0 16,-4 1 11-16,-6 0-11 16,-7 2 2-16,-6-1 15 15,-8 3 41-15,-3 0-4 16,0-2 56-16,-11 2-47 16,-8-3-53-16,-5-1 9 15,-4 0 18-15,-3-4-8 0,-7-4-29 16,-2-3 9-1,-2-4 7-15,3-3 18 16,4 0 4-16,6 0 2 0,7-8-40 16,8 0-26-1,7-1-81-15,7-10-56 0,0 4-86 16,0-4-512-16</inkml:trace>
  <inkml:trace contextRef="#ctx0" brushRef="#br0" timeOffset="132629.35">19105 9605 354 0,'0'0'216'0,"0"0"-134"16,0 0-54-16,0 0 12 15,85-17 57-15,-53 13-29 16,2-2-15-16,3 2-15 15,-3 1 2-15,2 2-2 16,-3 1-14-16,-3 0 18 16,-3 6 19-16,-9 5-20 0,-5 3 2 15,-5 2 8-15,-8 3 27 16,0 2-4-16,-11 2-4 16,-11 4 7-16,-5-1-19 15,-4 3-42-15,-4-2 2 16,2-1-15-16,2-5 3 15,4-3 6-15,7-6-11 16,7-4 0-16,7-4 6 16,5-1-7-16,1-3-2 15,0 0-60-15,0 0 24 16,10 2 37-16,4 3 1 16,4 0 13-16,4 2 46 15,3 1-27-15,1-1 72 0,1 2-26 16,1-3 0-1,-1-2-7-15,-2 1-69 0,1-5 9 16,-1 0-11-16,11 0-36 16,-6 0-182-16,-4-8-432 0</inkml:trace>
  <inkml:trace contextRef="#ctx0" brushRef="#br0" timeOffset="133289.4">20003 9821 1392 0,'0'0'148'0,"0"0"-49"16,0 0-61-16,0 0-15 15,-10-78 40-15,17 54-28 16,10 4-34-16,4-2 13 16,1 1-13-16,3 2-1 15,2 4 1-15,0 0 0 16,3 5-2-16,1 3 1 16,2 2-9-16,-2 5 8 0,0 0 1 15,1 15 0-15,-4 6 24 16,-2 7-22-1,-4 5 48-15,-1 8 13 0,-8 1-38 16,-7 4 4-16,-6 4-20 16,0 4 4-16,-16 4 3 15,-14 0-10-15,-6 3-11 16,-7-4 5-16,-2 0-15 16,-2-7 9-16,2-9 6 15,0-8 0-15,8-10 6 16,2-12 5-16,7-6-11 15,6-5 0-15,4-11 0 16,4-9-6-16,7-7-13 16,5-2-9-16,2 0 15 15,3 0-22-15,14 6 19 0,1 3-3 16,2 5 7 0,3 8 12-16,-1 5 0 0,4 2 25 15,1 7 35-15,2 12-16 16,1 8 25-16,3 0-4 15,0 4-28-15,1-5 20 16,2 2-44-16,0-6 7 16,1-2-19-16,-1-6 7 15,1-6-16-15,2-5-33 16,7-6-121-16,-7-11-200 16,-5-3-552-16</inkml:trace>
  <inkml:trace contextRef="#ctx0" brushRef="#br0" timeOffset="133770.06">20967 9924 1521 0,'0'0'282'16,"0"0"-203"-16,0 0-69 15,0 0 0-15,0 0 22 16,0 0 27-16,0 0-27 15,-98-41-4-15,70 50-27 16,1 6-2-16,1 2 1 16,3 1 0-16,4 1 1 0,7-2 0 15,4-1-1-15,7-3 0 16,1-1-41-16,6 0 21 16,15-3 19-16,7-1 1 15,6 1 4-15,7-1-4 16,5 1 0-16,3 3 3 15,2 0 5-15,-3 3-9 16,1 4 1-16,-7 5 0 16,-1 2 35-16,-8 2 0 15,-6 1 4-15,-9 0 8 16,-8 0-18-16,-10 0 1 16,-3-2 8-16,-19 0-18 15,-9-2 22-15,-8-5-36 0,-4-6 14 16,-4-6 2-1,1-8-21-15,3 0 8 0,4-12-9 16,8-6-12-16,8-6 10 16,7-5-73-16,16-21-101 15,0 10-143-15,8 1-579 0</inkml:trace>
  <inkml:trace contextRef="#ctx0" brushRef="#br0" timeOffset="134183.75">21328 9598 1393 0,'0'0'216'16,"0"0"-171"-16,0 0-18 15,0 0 0-15,0 0 103 16,0 0 1-16,109-8-84 16,-76 8-17-16,1 0-15 15,-4 0-8-15,-3 5 11 16,-7 2-8-16,-6 3-8 16,-7 4 21-16,-7 3-14 15,0 5-5-15,-10 6-4 16,-10 2 6-16,-4 0 1 0,1 0-6 15,0-2 4 1,8-4 47-16,4-3-11 0,8-3 5 16,3-3-22-16,5 1-24 15,16-4 29-15,11-1-23 16,9-3 4-16,7-8-10 16,36-6-23-16,-14-13-212 15,-4-3-771-15</inkml:trace>
  <inkml:trace contextRef="#ctx0" brushRef="#br0" timeOffset="134872.57">22439 9791 1530 0,'0'0'233'16,"0"0"-152"-16,0 0-59 0,0 0-6 16,0 0 61-16,0 0-53 15,2-81-12-15,17 56-8 16,5 0 8-16,2 4-13 16,4 3 1-16,3 2 0 15,1 6 5-15,2 8-5 16,-1 2 16-16,1 9 7 15,-4 16-11-15,0 13 26 16,-9 7-29-16,-5 7-7 16,-13 5 12-16,-5 5-6 15,-19-2-8-15,-16-1 0 16,-10-2 4-16,-7-7-5 0,-5-6 1 16,-2-9 0-16,1-6-18 15,3-12 14-15,7-9 3 16,6-8 1-1,12 0-7-15,11-18-8 0,8-2 11 16,10-4-14-16,1 3 12 16,13-1-14-16,7 7 20 15,5 2-1-15,2 7 1 16,3 3 53-16,3 3-14 16,2 5 9-16,5 12 14 15,4 5-48-15,0 0 11 16,1-1-25-16,1-1 6 15,-1-4-22-15,3-6 0 0,0-5-30 16,13-5-137-16,-13-14-324 16,-10-3-676-16</inkml:trace>
  <inkml:trace contextRef="#ctx0" brushRef="#br0" timeOffset="135159.87">23156 9760 1476 0,'0'0'273'0,"0"0"-241"16,0 0-16-16,0 0-7 15,19 89 48-15,-11-26 53 16,6 26-33-16,5 25-14 16,3 6 5-16,-2-7-58 15,-1-12-4-15,-7-28-6 0,-2-16 0 16,-4-18-1-16,-1-6 8 15,1 0-7-15,0-4 0 16,-1-2-4-16,0-10-24 16,-3-12-103-16,-2-5-76 15,0-8-39-15,-13-43-255 16,-4 2 183-16,-1-5-370 0</inkml:trace>
  <inkml:trace contextRef="#ctx0" brushRef="#br0" timeOffset="135445.2">23085 10122 405 0,'0'0'655'0,"-18"-75"-325"16,13 32-109-16,4-5-93 16,1 4-84-16,6 1-43 0,11 1 21 15,6 4-22 1,6 6 0-16,3 10-1 0,6 11-10 16,2 11 11-16,2 0 10 15,2 22 37-15,-3 12 47 16,-5 5-10-16,-10 6 9 15,-8 1-37-15,-15-3-25 16,-3 1 37-16,-16-5-19 16,-11-4-14-16,-6-5 6 15,-1-6-41-15,1-9 20 16,3-6-20-16,5-9-16 16,5 0 1-16,6-14-78 0,12-25-124 15,2 3-161 1,0-1-662-16</inkml:trace>
  <inkml:trace contextRef="#ctx0" brushRef="#br0" timeOffset="135856.94">23744 9381 811 0,'0'0'348'15,"0"0"-210"-15,0 0-5 16,0 0-15-16,0 0 25 16,0 0-29-16,0 0-75 15,-34 55 5-15,22-19 7 0,0 6 4 16,4 5 9-16,2 4-35 16,6-2-7-16,0 0-7 15,6-9-6-15,14-5-10 16,2-12 1-16,7-6 0 15,1-10 3-15,-1-7-3 16,1 0 0-16,-1-14 9 16,-6-7 0-16,-5-4-9 15,-7-2 0-15,-8-2 1 16,-3 3 18-16,-8 1 6 16,-17 8 7-16,-8 6 17 15,-8 11-18-15,-3 0-10 16,-3 23-21-16,0 10-25 0,3 5 3 15,0 24-43-15,11-11-169 16,9-6-574-16</inkml:trace>
  <inkml:trace contextRef="#ctx0" brushRef="#br0" timeOffset="136825.82">24378 9491 684 0,'0'0'225'16,"0"0"-168"-16,0 0-20 15,0 0 99-15,0 0-10 16,0 0-26-16,82-49-49 16,-58 40 0-16,1 4 34 15,4 3 4-15,1 2 7 16,-2 7-46-16,-1 13-29 16,-4 6 22-16,-7 6-26 0,-6 1 2 15,-10 1 8-15,0 2-27 16,-18-2 15-16,-7-2-5 15,-7-2-9-15,1-7 10 16,1-4-10-16,3-6 16 16,6-6-1-16,5-5-15 15,7-2 13-15,4 0-14 16,5-14-69-16,0-3-21 16,8-7-53-16,10 2 25 15,4-1 32-15,7 5-36 16,2 2 90-16,5 7 32 15,4 5 31-15,2 4 57 0,4 5-27 16,0 14 12 0,2 10-19-16,-6 5-6 0,-5 5 32 15,-7 5-33-15,-8 1 9 16,-11 1 32-16,-7-3-40 16,-4-2 21-16,-7-2 0 15,-11-7-41-15,-9-3 19 16,-3-6-33-16,-7-6-4 15,-5-7 14-15,-1-5-17 16,-5-5-7-16,3 0 0 16,2-9 0-16,6-3 10 15,7-2-10-15,6 1 0 0,9 3 0 16,6 1-3 0,5 5-42-16,4-4-44 15,0 3-102-15,21-4-98 16,1 1-114-16,3 1-433 0</inkml:trace>
  <inkml:trace contextRef="#ctx0" brushRef="#br0" timeOffset="137368.48">25455 9659 1175 0,'0'0'527'0,"0"0"-470"15,0 0-27-15,0 0 25 0,0 0 65 16,0 0-31-16,0 0-68 16,-101-13-19-16,74 24 16 15,-5 6-18-15,1 2 0 16,0 0 13-16,3 1-12 15,5 0-2-15,4-5-4 16,5 0 5-16,11-4-15 16,3-3 11-16,3-1 4 15,20-2 0-15,6-3-3 16,9 0 3-16,5 0 0 16,3 0-3-16,5 4 3 15,-2 2 0-15,-3 4 0 16,0 5 8-16,-5 2-1 0,-5 5 15 15,-8 1 11-15,-6 3-11 16,-8-1 32-16,-5 3-17 16,-9-2 17-16,0 1 12 15,-9-4-45-15,-11-1 22 16,-8-3-28-16,-6-5-15 16,-9-3 21-16,-2-8-12 15,-3-4-9-15,2-1 0 16,4-1-23-16,8-11 23 15,5 0-38-15,13-2-44 16,10-14-48-16,6 2-260 16,0 0-651-16</inkml:trace>
  <inkml:trace contextRef="#ctx0" brushRef="#br0" timeOffset="137801.59">25640 9452 1132 0,'0'0'257'0,"0"0"-193"0,0 0 10 16,0 0 83-16,0 0 12 15,0 0-69-15,101-13-69 16,-69 13 24-16,1 0-9 16,-1 0-27-16,0 1 24 15,-5 9-29-15,-7 1-5 16,-6 2 6-16,-8 4-5 16,-6 3-8-16,0 4-2 15,-14 2 1-15,-8 1 12 16,-3 2 2-16,1-3 11 15,1-1 19-15,4-4-20 16,8-3 16-16,5-4-29 16,6-2-10-16,0 1 11 0,17-2-11 15,10-3 5-15,7-4 11 16,5-1-18-16,13-3 0 16,-9-7-108-16,-10-5-549 15</inkml:trace>
  <inkml:trace contextRef="#ctx0" brushRef="#br0" timeOffset="138785.93">26362 9392 535 0,'0'0'179'0,"0"0"-116"16,0 0-3-16,0 0 120 15,83-53-29-15,-53 45-4 16,5 4-18-16,-2 4-9 0,-1 0 22 16,2 6-53-16,-8 11-52 15,-4 5 13-15,-6 6-25 16,-10 3 2-16,-6 3 12 16,-3 2-26-16,-20 0 12 15,-9 0-25-15,-5-4 9 16,0-5-18-16,0-5 4 15,4-6 5-15,8-6-10 16,8-8-35-16,5-2 39 16,8 0-13-16,4-12-139 15,0-7 0-15,14-5-60 0,6 2-12 16,5 0 58 0,4 0 45-16,2 7 127 0,3 2 135 15,5 8 100-15,3 5-48 16,1 0-70-16,5 16-18 15,-1 8 5-15,-3 9-46 16,-7 6 4-16,-7 3-14 16,-11 2 3-16,-8 2 46 15,-10-1-54-15,-1-3 1 16,-12-3-4-16,-13-1-27 16,-7-7 31-16,-5-6-14 15,-6-6-18-15,-2-6 19 0,-2-9-30 16,0-4 19-1,4-2-1-15,4-13-19 16,8-4 28-16,9 0-28 16,6 2-6-16,10 3 5 0,6 3-58 15,0-1 2-15,17-4-83 16,5 3-189-16,4-1-496 0</inkml:trace>
  <inkml:trace contextRef="#ctx0" brushRef="#br0" timeOffset="139139.99">27105 9561 1287 0,'0'0'156'15,"0"0"-154"-15,0 0 15 16,0 0 37-16,0 0 44 15,46 100-14-15,-28-55-7 16,4 18-14-16,8 27-1 16,4 26-33-16,-1 10 0 15,-5-1-21-15,-7-13-1 16,-9-20 2-16,-3-7-8 16,0-18 0-16,-5-14 19 15,3-16-9-15,-3-8 25 16,1 0-33-16,-1-2 3 15,2-4-9-15,-5-9 3 0,-1-12-73 16,0-2-74-16,-1-21-131 16,-20-41-276-16,3 3 209 15,0-3 43-15</inkml:trace>
  <inkml:trace contextRef="#ctx0" brushRef="#br0" timeOffset="139438.87">27106 9842 232 0,'0'0'971'15,"0"0"-840"-15,0-102-131 16,12 59-15-16,6 6 15 16,4 6 32-16,1 9-12 15,5 5-20-15,1 11 48 16,2 6 36-16,2 0 44 16,2 17 35-16,-2 9-59 15,-2 8 21-15,-2 6-42 0,-8 2-21 16,-7 1 11-1,-9 1-47-15,-5-3 16 0,-6-4-17 16,-18-1-16-16,-6-5 6 16,-7-6-15-16,-4-8 1 15,-4-8 16-15,0-9-17 16,5 0-6-16,4-5-28 16,9-12-41-16,13-18-24 15,7 5-153-15,7-2-368 0</inkml:trace>
  <inkml:trace contextRef="#ctx0" brushRef="#br0" timeOffset="139941.01">27715 9006 806 0,'0'0'321'0,"0"0"-215"16,0 0 14-16,0 0-45 15,0 0 21-15,-41 93 19 0,30-57-17 16,2 6 7-16,-1 6-5 15,6 5-61-15,0 2 17 16,4 0-40-16,0-3-3 16,14-6 6-16,7-9-11 15,3-9-8-15,5-8 0 16,1-8 0-16,-2-7 2 16,0-5-1-16,-2 0 5 15,-6-10 1-15,-3-7 2 16,-4-5-9-16,-5-2 0 15,-4 3 1-15,-4-1 12 16,0 3 18-16,-7 4 13 0,-11 2 18 16,-3 6-19-1,-8 7-1-15,-4 0-42 0,-3 17-4 16,-3 9 3-16,1 7-35 16,2 4-57-16,-8 16-84 15,8-10-337-15,6-2-820 0</inkml:trace>
  <inkml:trace contextRef="#ctx0" brushRef="#br0" timeOffset="152151.84">24047 5779 515 0,'0'0'189'16,"0"0"-108"-16,0 0-30 16,0 0 8-16,0 0 49 15,0 0-31-15,0 0-19 16,0 0 13-16,0 0-28 16,0 0 14-16,0 0-18 15,0 0-23-15,0 0 24 16,0 0-25-16,0 0-8 15,0-2 18-15,0 0-24 16,1-1-1-16,7-1 0 16,1 2 9-16,-2-1-9 0,1 0 0 15,2 1 0-15,-1 1 9 16,2 1-8-16,2 0-1 16,-3 0 0-16,3 0 1 15,-2 6-2-15,1 2 1 16,0 3 0-16,0-1 8 15,0 6-6-15,1 4-3 16,-2 4 1-16,1 5 0 16,-5 7 4-16,-2 3 8 15,-2 3-5-15,-2 5 21 16,-1 1-27-16,0 2 18 16,0 2-19-16,-3 2 1 15,-6 1 9-15,-1 2-3 0,1 4 2 16,0-2-7-1,0 1 8-15,6-6-11 0,3-6 1 16,0-5 0 0,0-9-1-16,9-5 1 0,3-8 0 15,4-5 3-15,-1-3-2 16,4-9-1-16,0-2 0 16,-2-2 0-16,3 0 1 15,-5-9 6-15,-2-4-1 16,-1-3-6-16,-3-1 5 15,-3-1-5-15,0 1 0 16,-5 4 0-16,-1-1 6 16,0 5-5-16,0 0 12 15,0 4 13-15,0 3-19 0,-4 1 21 16,0 1-22-16,-2 0 4 16,-2 5-6-16,0 10 5 15,-2 2-9-15,3 7 0 16,1-1 4-16,1 5-12 15,4 3 10-15,1 5-2 16,0 5 4-16,0 5-3 16,1 8-1-16,11 15 0 15,9 16 0-15,7 14 0 16,5 4 0-16,1-6 0 16,1-10-1-16,-4-6 7 15,2 1-6-15,-2-1 0 16,1 2 1-16,-5-1-6 0,-2-4 11 15,-8-12-4 1,-4-10-2-16,-6-11 4 0,-4-3-11 16,2 9 7-16,-1 7-2 15,-1 5 2-15,-3-6 0 16,0-5 1-16,0-6 26 16,-9-6-2-16,-1-2 21 15,-2-5-23-15,-2-4-13 16,-1-4 22-16,-1-2-23 15,-1-3 9-15,-3-3 6 16,-4-5-23-16,-4-2 7 16,-7-3 0-16,-4-2 1 15,-5-1 43-15,-1-3-31 0,-3 1-5 16,2 1 24 0,1-1-21-16,3 1 21 0,2 2-26 15,3-1-13-15,4-1 11 16,6 1 3-16,6-3 1 15,5 2 3-15,7-2-7 16,4 1-24-16,4-2 12 16,1 2-25-16,0 1-50 15,6 5-174-15,3-2-233 16,-1 2-742-16</inkml:trace>
  <inkml:trace contextRef="#ctx0" brushRef="#br0" timeOffset="155244.03">25473 5947 628 0,'0'0'339'0,"0"0"-200"16,0 0-70-16,0 0 23 16,0 0 28-16,0 0-30 15,-2 0-12-15,2 0-19 16,0 0-10-16,0 0 1 15,0 0-21-15,0 0-1 16,0 0-14-16,5-2-14 0,7-4 18 16,1 1-18-16,3-2 6 15,1 0 2-15,2 2-8 16,1 0 0-16,2 0-1 16,2 0 1-16,1 5-5 15,2-2 5-15,-3 2 0 16,5 0 0-16,-1 0 4 15,0 7-5-15,4 3 1 16,-4 2 0-16,0 2 0 16,-4 1 1-16,-5 0-1 15,-5 2 0-15,-4-2 2 16,-4-2-3-16,-3-3 1 16,-3 0 0-16,0 0 19 0,-6 1-18 15,-7 2 4 1,-6-4-2-16,-3 1 7 0,-1 0 5 15,-4-3-13-15,0 0 0 16,2 0 8-16,-1-2-4 16,5 1-6-16,2-2 0 15,5-1 0-15,3 0-2 16,3-2 2-16,5-1 0 16,2 0-1-16,1 1 1 15,0-1 0-15,0 3-1 16,0 2-15-16,0 5 15 15,0 5 2-15,0 8-1 16,1 7 6-16,2 7 4 16,2 6-10-16,-1 6 0 0,-1 6 1 15,1 2 45-15,-2-4-17 16,-1-5 5-16,-1-8 5 16,2-11-38-16,-2-7 21 15,0-10-7-15,1-4-14 16,-1-6 21-16,0 0-22 15,0-2 8-15,0 0-8 16,0 1-80-16,0-1-280 16,-3 1-785-16</inkml:trace>
  <inkml:trace contextRef="#ctx0" brushRef="#br0" timeOffset="156221.51">25686 7038 942 0,'0'0'178'0,"0"0"-132"15,0 0 24-15,0 0 24 16,0 0-27-16,0 0-41 15,0 0-26-15,-19 27 18 16,16-13-16-16,3 2-1 16,0-1 18-16,0-2-18 15,3-2-1-15,4-4 0 16,1-2 6-16,1-5 1 16,2 0-6-16,0 0 39 0,0-7 28 15,-3-6-45-15,-2-1 2 16,-3 0-13-16,-3 1 4 15,0 2 39-15,0 2-20 16,-4 1-1-16,-5 4 7 16,-3 1-17-16,0 3 5 15,0 0-29-15,0 1-2 16,0 10 2-16,2 5 0 16,2 1 6-16,4 1-1 15,2-2-5-15,2 1-1 16,0-3 1-16,0-3-9 15,5-4 8-15,2-2 2 16,4-1 4-16,-4-4-4 16,2 0 12-16,-3 0-14 15,-1 0 1-15,-1-9 0 0,-4 1 31 16,0-3-12-16,0-2 2 16,0 1 4-16,-10 1-24 15,2 1 7-15,-1 4-8 16,0 2 2-16,3 4-11 15,0 0 11-15,0 0-2 16,2 7 0-16,-2 7 5 16,3 3-7-16,3 1 2 15,0-4-11-15,0-2 4 16,0-4 7-16,6-3 0 16,1-3 0-16,2-2-2 15,0 0 2-15,2-1-7 16,-4-10 5-16,-1-2 1 15,-3-1 1-15,-3-1 0 0,0 1 0 16,0 2 6-16,-4-2-6 16,-4 6 0-16,-1 0-6 15,0 6 5-15,3 2 1 16,2 0 0-16,-1 0-6 16,2 8 4-16,2 3 1 15,1 4 0-15,0-1-11 16,0-1 5-16,6-2-9 15,1-3-231-15,2-5-422 0</inkml:trace>
  <inkml:trace contextRef="#ctx0" brushRef="#br0" timeOffset="157670.76">25531 5980 385 0,'0'0'183'0,"0"0"-63"15,0 0 0-15,0 0 34 16,0 0-5-16,0 0-46 15,0 0 6-15,0-5-30 0,0 3-13 16,0-1-4 0,0 1-17-16,0 0 6 0,0 0-17 15,0-1-14-15,0 0 12 16,0-4-17-16,2 2-5 16,4 0-9-16,2-2 5 15,1 1-6-15,0-2 0 16,3 2 0-16,0-1 5 15,0 0-5-15,1 2 1 16,1 1 4-16,1-1 3 16,-2 3-9-16,4-1 1 15,-1 2 0-15,2 1-6 0,0 0 7 16,3 0-1 0,0 0 3-16,-2 0 5 0,2 0-8 15,-2 0 0-15,-1 1 0 16,2 4 0-16,-3 1 0 15,-1 0 0-15,1-1 0 16,-3 2 0-16,0 0 0 16,0-2 0-16,-3 2 0 15,0-2 3-15,-2 2-1 16,-1-2-2-16,-1-1 0 16,-1 0 1-16,-3 1-1 15,0-1 0-15,0 1 0 16,-3 2 7-16,0-1 2 15,0 1 9-15,0 2 17 16,0 0-34-16,-4-3 22 16,-4 3-22-16,-2-2 9 0,-1 1 1 15,-1 1-4-15,1 1-7 16,-3-2 0-16,1-1-3 16,1 2 2-16,-3-2 1 15,0-1 0-15,-1 1 5 16,-1-3-4-16,-1 2-1 15,0-2 0-15,1-1 1 16,0 2-2-16,1-1 2 16,2-1-1-16,2 1 4 15,2-3 2-15,2 3-7 16,1-3 1-16,3 1-4 16,-1-1 2-16,2 0 3 15,0 0-1-15,1 1 0 0,1 1 1 16,-1 0-2-16,2 0 1 15,0 5-4-15,0 1 2 16,0 2 4-16,0 2 2 16,0 2 8-16,0 4-6 15,3 1-6-15,0 6 13 16,2 6-12-16,0 2 27 16,-2 6-13-16,0 2 0 15,1-1 13-15,-1-2-14 16,0-10 11-16,0-3-19 15,0-10-5-15,0-5 10 16,-2-4-10-16,-1-4 0 16,2-1 8-16,-2-1-9 0,0-1 0 15,0 0-2-15,0 1-15 16,0 4-114-16,0 0-436 16,0 1-355-16</inkml:trace>
  <inkml:trace contextRef="#ctx0" brushRef="#br0" timeOffset="158557.7">25619 7146 644 0,'0'0'194'0,"0"0"-99"0,0 0-1 15,0 0 4-15,0 0-18 16,0 0-2-16,0 0-24 16,-5 66-30-16,5-54 30 15,8-1-28-15,0-1 22 16,2-5 9-16,-1-2-44 15,1-3 19-15,1 0 22 16,-2 0 21-16,-3-4 4 16,-2-5-22-16,-1-1-10 15,-1-1 15-15,-2-1-43 16,0-2 4-16,0 2-1 16,-6 1-22-16,0 2 17 15,-2 2-16-15,2 5 15 16,-1 2-16-16,-1 0 6 15,2 1-8-15,0 9 2 0,-1 5 0 16,4 2-6-16,2 0 6 16,1-1 0-16,0-4 0 15,0 0-1-15,8-6 1 16,1 1-14-16,0-7 9 16,2 0 4-16,-1 0 1 15,-2-9 0-15,-1-4 14 16,-1-1-13-16,-3-2-2 15,-3 1-2-15,0-1 3 16,0 0-7-16,-2 2 7 16,-6 2 0-16,2 4 2 15,1 2-1-15,2 6-2 0,-1 0-29 16,1 1 12-16,0 12 18 16,0 3 0-16,3-2 0 15,0-2 0-15,0-1-11 16,4-5 5-16,4-2-4 15,1-3-10-15,-2-1 20 16,2 0-19-16,-3-4 2 16,-2-4-2-16,0-1-26 15,-4 3 22-15,0 2 11 16,0 2-22-16,0 2-18 16,-16 10-103-16,0 9-160 15,0 5-245-15</inkml:trace>
  <inkml:trace contextRef="#ctx0" brushRef="#br0" timeOffset="163400.17">4743 13659 1433 0,'0'0'146'15,"0"0"-146"-15,0 0-24 16,-109-25 24-16,73 5 69 15,2-4 11-15,3-5-39 16,-1-4-2-16,1-2-29 16,6-3-8-16,-1-1 18 15,5 0-14-15,2 0-4 16,5 1-2-16,4-1-5 16,3 1 5-16,5 2 6 15,2 0-6-15,0 3 9 16,6-1-8-16,7 5-1 15,4 3 0-15,7 4-2 0,3 8 0 16,4 4 2 0,9 7 0-16,6 3 1 0,2 4 0 15,3 12-1-15,-2 0 0 16,-4-3 1-16,-5-5 1 16,-9-6-1-16,-5-2-1 15,-4-6 4-15,-4-13 8 16,-1-8 26-16,-3-6-10 15,0-4-12-15,2-4 16 16,-5-1-2-16,-1 0-11 16,-1 5-1-16,-6 8-17 15,-3-7-2-15,0 9-115 16,0 4-674-16</inkml:trace>
  <inkml:trace contextRef="#ctx0" brushRef="#br0" timeOffset="163602.92">4856 12151 1741 0,'0'0'255'15,"0"0"-232"-15,0 0-23 16,0 0-92-16,0 0-6 15,0 0-82-15,0 0-308 0,27 39-547 16</inkml:trace>
  <inkml:trace contextRef="#ctx0" brushRef="#br0" timeOffset="164150.71">5669 12758 1071 0,'0'0'536'16,"0"0"-459"-16,0 0-62 15,0 0 5-15,-94 100 14 16,82-64-11-16,5 7 42 16,4 7-26-16,3 17-9 15,13 16-4-15,13-7-25 16,-1-6 17-16,9-10-18 16,1-20 9-16,5-1 1 15,6-2-10-15,3-15 0 16,-1-10 5-16,0-12 2 15,-3-5-7-15,-4-21 0 16,-5-14 1-16,-8-10 7 16,-4-17-8-16,-10 2 9 0,-7-3 23 15,-7 0-6-15,0 10 26 16,-10-5 5-16,-14 2-24 16,-1 5 29-16,-7 3-39 15,-5 5 7-15,-5 2 8 16,-4 6-37-16,-2 3 9 15,-1 3-10-15,4 7-21 16,5 8 20-16,9 5-35 16,4 13-17-16,7 1-70 15,-4 34-97-15,7 3-158 16,3 2-436-16</inkml:trace>
  <inkml:trace contextRef="#ctx0" brushRef="#br0" timeOffset="165057.46">5911 13043 1273 0,'0'0'199'0,"0"0"-190"16,0 0 2-16,0 0-5 15,0 0 19-15,0 0 48 16,0 0 10-16,101 0-24 16,-71 10-15-16,0 9-42 15,1 4 12-15,-4 11-12 0,0 6 4 16,-5 8 11-16,-1-1-16 16,-3-2 9-16,3-7-10 15,-2-5 5-15,2-9-13 16,1-7 8-16,1-8 0 15,2-6 3-15,1-3-3 16,-3-11-1-16,1-12 1 16,-6-10-19-16,-3-7-12 15,-3-3-11-15,-4-3 39 16,-4 2-7-16,0 5 10 16,-4 10 0-16,0 8 6 15,0 10 1-15,2 11 5 0,-1 2-12 16,4 21 0-16,-2 11 6 15,6 10-5-15,3-1-1 16,0-2 0-16,4-7 2 16,5-5-1-16,3-9 0 15,7-11 20-15,2-9 7 16,0-3-27-16,3-22-1 16,-1-8 0-16,-5-7-26 15,-6-5 20-15,-6-2-15 16,-4 1 21-16,-9 2 9 15,-5 5 3-15,0 6 23 16,-4 6-16-16,-5 10-19 16,0 10 63-16,1 7-3 0,0 12-10 15,3 22-50 1,5 11-9-16,0 10 9 0,2 4 7 16,14-3 1-16,4-6 26 15,5-8-28-15,3-11 2 16,4-11 6-16,-1-10-6 15,6-10-8-15,-1 0 0 16,-5-20 0-16,-1-11 9 16,-7-7-9-16,-6-6 6 15,-6-4 6-15,-4 0-11 16,-7 1-2-16,0 5 1 16,-4 6 0-16,-2 10 4 15,-2 9-3-15,2 12 4 16,3 5-5-16,2 12 3 15,1 22-3-15,0 12 2 0,9 5-2 16,6 4 50 0,9-2-22-16,4-8-3 0,3-8-13 15,4-10 3-15,3-12-16 16,-2-10 1-16,0-5-28 16,0-33-43-16,-11-1-444 15,-7-3-481-15</inkml:trace>
  <inkml:trace contextRef="#ctx0" brushRef="#br0" timeOffset="165238.48">7216 12663 1994 0,'0'0'394'0,"0"0"-301"15,-30-99-62-15,25 56-23 0,5 9-8 16,0 5 0-16,2 9 0 15,4 3-30-15,6 4-55 16,0 5-204-16,-5 3-799 0</inkml:trace>
  <inkml:trace contextRef="#ctx0" brushRef="#br0" timeOffset="166776.98">7954 13002 1373 0,'0'0'218'16,"0"0"-218"-16,0 0-3 0,0 0-11 15,-103 22 14-15,81 0 14 16,4 8 7-16,6 7 24 15,6 5-31-15,6 7 33 16,3 1-18-16,15-4-28 16,9-3 28-16,10-9-28 15,5-11 10-15,3-14 8 16,2-9-18-16,2-5-2 16,-5-22-21-16,-5-11-101 15,-6-7 23-15,-8-6 10 16,-7 1-9-16,-9 4 35 15,-6 8 64-15,-3 10 36 16,0 14 41-16,0 12-20 0,0 4 20 16,0 27-64-16,0 15-4 15,0 9 10-15,13 5-18 16,7-5 6-16,3-5 2 16,7-13-2-16,0-11 37 15,6-12-16-15,-2-12-3 16,-1-2 40-16,-3-22-38 15,-6-11-4-15,-7-10-23 16,-9-4 7-16,-8-4 1 16,0 0-8-16,-16 3 8 15,-10 6 22-15,-4 9 8 16,-7 11 12-16,0 10-31 16,-2 12-19-16,0 4 48 0,8 23-38 15,2 13-9-15,10 10-2 16,10 5 6-16,9 1-5 15,0-4 0-15,17-6 1 16,8-12 7-16,8-11-7 16,3-11-1-16,1-10 0 15,-1-3 0-15,-5-20-15 16,-3-5-27-16,-8-8-2 16,-4 0 28-16,-5 0 1 15,-5 2 15-15,-2 8 34 16,-3 8-20-16,-1 11-1 15,3 7-13-15,3 15-23 16,2 23 21-16,8 9 4 16,2 8 4-16,6 1 8 0,3-6-14 15,6-11 29-15,1-12-29 16,4-15 0-16,0-12 16 16,-2-7-15-16,-2-23 6 15,-2-12 6-15,-7-12-13 16,-6-7 0-16,-7-2-10 15,-4 0 10-15,-4 5 3 16,-1 10-3-16,-1 14 0 16,2 16 0-16,-1 18-22 15,6 9 22-15,-1 29-2 16,0 13 2-16,1 10 17 0,-1 3-16 16,1-3-1-1,0-7 10-15,-3-7-4 0,-2-11 8 16,-2-11-14-1,-2-8 16-15,0-14 48 0,0-3-4 16,-9-11-14-16,-6-15-46 16,1-10 1-16,1-8-8 15,4-4 7-15,6-1-12 16,3 1-6-16,0 3-41 16,18 6 18-16,0 7 4 15,9 6 15-15,-2 9 16 16,5 8 7-16,0 8-1 15,-2 1 1-15,3 18 7 16,-4 13-8-16,-2 9 0 0,-5 7 1 16,-1 5 22-16,-2-1-23 15,2-1 1-15,3-6 12 16,7-7-4-16,4-10-8 16,1-10-1-16,8-8 0 15,-1-9 7-15,0-4-6 16,-2-18 6-16,-6-5 2 15,-5-9-1-15,-9-5-8 16,-5-3 0-16,-9-5 0 16,-5 1 31-16,-7 2-10 15,-18 3 8-15,-6 7 6 16,-8 7-34-16,-5 12 3 16,-3 10-4-16,3 7-12 15,4 16 3-15,7 18 5 16,9 10 4-16,11 7-1 0,10 9 9 15,3 0-8-15,21-1 0 16,10-4-1-16,11-13-6 16,7-9 7-16,5-14 0 15,25-19-34-15,-10 0-197 16,-11-7-452-16</inkml:trace>
  <inkml:trace contextRef="#ctx0" brushRef="#br0" timeOffset="167077.42">10185 13062 1154 0,'0'0'879'15,"0"0"-735"-15,0 0-114 0,0 0-30 16,0 0-5-16,-83-48 5 16,53 48 6-16,0 23-5 15,5 7 9-15,6 7-6 16,7 6 5-16,9-1-9 15,3 1 0-15,7-4 1 16,14-8 11-16,10-5-12 16,4-8 7-16,2-6-7 15,2-10 5-15,-1-2-6 16,-3 0 1-16,-4-16-10 16,-3-6 9-16,-2-6-25 15,-5-8-25-15,1-29-118 16,-6 6-167-16,-8 1-473 0</inkml:trace>
  <inkml:trace contextRef="#ctx0" brushRef="#br0" timeOffset="167325.48">10169 12465 1506 0,'0'0'375'16,"0"0"-241"-16,0 0-127 15,0 0-6-15,33 133 27 16,1-29-1-16,6 15 35 16,-4-4-19-16,-6-17-15 0,-9-26 11 15,-6-19-37-15,-3-13 5 16,-3-10-7-16,-3-1-57 16,0-4-66-16,-2-3-68 15,-4-22-71-15,0 0-140 16,-6-12-320-16</inkml:trace>
  <inkml:trace contextRef="#ctx0" brushRef="#br0" timeOffset="168008.73">10353 13095 854 0,'0'0'412'0,"0"0"-216"15,0 0-128-15,0 0-30 16,85-14 54-16,-48 14 33 16,9 0 36-16,2 1-95 15,1-1-60-15,1-1 23 0,-1-12-22 16,-6-5 2-1,-3-6-3-15,-7 2-6 0,-9-2 0 16,-12 2-36 0,-11 3-16-16,-1 7 20 0,-9 7-39 15,-12 5 13-15,-2 19-40 16,0 15 26-16,7 11 72 16,5 10 6-16,10 3 28 15,1-2 34-15,10-5-28 16,14-11-9-16,9-12-1 15,4-14-29-15,4-10 13 16,3-4-14-16,0-17 0 16,-1-12 5-16,-4-8-5 15,-4-7 6-15,-5-4 2 16,-4-2-2-16,-6-1 15 0,-5 4 17 16,-4 12-6-16,-5 11 31 15,-3 14-50-15,-2 10-7 16,1 16-6-16,-2 18 1 15,1 11 6-15,2 8 10 16,5 0 6-16,2 0 15 16,2-7-21-16,0-6 5 15,1-7-6-15,-2-11-9 16,-5-7-8-16,0-7 1 16,-6-8 0-16,0 0 17 15,0-6-11-15,-14-12 5 16,2-8-11-16,-2-5-7 0,3-4 7 15,3-5-34 1,5-2-14-16,3 1 16 16,0 0-28-16,17 8 15 0,4 3 27 15,4 14-5-15,-1 10 23 16,5 6 1-16,-3 10 41 16,0 17 67-16,-1 7-22 15,-3 6 15-15,-2 0-13 16,-2-2-43-16,-5-4 6 15,0-8-52-15,-5-7 0 16,-2-6-18-16,-3-10-89 16,-3-3-109-16,0-16-351 15,-3-2-840-15</inkml:trace>
  <inkml:trace contextRef="#ctx0" brushRef="#br0" timeOffset="168176.85">11261 12530 2072 0,'0'0'310'16,"0"0"-233"-16,14-87-77 15,5 53-9-15,5 8-9 16,1 9-17-16,17 17-57 16,-8 0-294-16,-1 12-800 0</inkml:trace>
  <inkml:trace contextRef="#ctx0" brushRef="#br0" timeOffset="168587.12">12135 12933 1348 0,'0'0'185'0,"0"0"-146"16,0 0-39-16,-121 9 0 15,77 2 4-15,2 4-3 16,1 3-2-16,7 5 1 16,10-3-8-16,5 2 1 15,13-3-2-15,6-7 9 16,0-1-5-16,21-3 15 16,7-3-11-16,12-1 1 0,5 2-3 15,6 1 2 1,1 3 2-16,-4 4 0 0,-2 3 25 15,-7 4 48-15,-12 2 100 16,-11 1 6-16,-9 1-40 16,-7-2-2-16,-11 4-52 15,-19-6-20-15,-4-2-17 16,-10-4-35-16,-2-8 13 16,0-4-27-16,4-3-6 15,11 0-1-15,8-6-60 16,10-24-29-16,10 3-125 15,3-2-443-15</inkml:trace>
  <inkml:trace contextRef="#ctx0" brushRef="#br0" timeOffset="168856.97">12177 12228 1605 0,'0'0'367'0,"0"0"-250"16,0 0-95-16,0 99 3 16,6 12 6-16,21 24 30 15,13 10 22-15,5-8-55 16,-2-27-3-16,-3-16-25 16,-9-19 0-16,-8-20 1 15,-8-17-1-15,-3-8-11 0,4 0-28 16,-7-5-87-16,0-4-94 15,-9-16-104-15,-9-5-163 16,-4 0-56-16</inkml:trace>
  <inkml:trace contextRef="#ctx0" brushRef="#br0" timeOffset="169090.43">12359 13162 720 0,'0'0'517'0,"0"0"-336"16,0 0-88-16,22-75-83 15,3 53 0-15,5 0-10 16,5 3 0-16,-1 4 36 15,3 6 47-15,-2 2 26 16,-2 7-5-16,-2 2-4 16,-1 17 27-16,-3 10-15 0,-2 10-28 15,-4 4 16-15,-5 0-50 16,-3 1-29-16,-5-5 0 16,0-7-20-16,-5-10-2 15,2-8-24-15,-2-12-74 16,0-18-123-16,0-12-374 15,-3-8-754-15</inkml:trace>
  <inkml:trace contextRef="#ctx0" brushRef="#br0" timeOffset="169219.09">12636 12630 1822 0,'0'0'341'16,"0"0"-341"-16,0 0-20 15,0 0-732-15,0 0-596 0</inkml:trace>
  <inkml:trace contextRef="#ctx0" brushRef="#br0" timeOffset="169962.27">13279 12961 1416 0,'0'0'370'0,"0"0"-303"16,0 0-67-16,0 0 9 16,0 0 18-16,-94 15 131 15,72 4-60-15,1 9-39 0,3 7-16 16,9 8-40-16,6 4 12 16,3 6 3-16,3 0-17 15,16-2 19-15,7-7-20 16,2-10 0-16,8-15-15 15,1-10-74-15,2-9-39 16,0-14-61-16,2-17 12 16,-6-9 3-16,-4-6-108 15,-9 0 227-15,-6-3 55 16,-6 7 191-16,-7 7 56 16,-2 11-45-16,-1 12-63 15,0 12-25-15,0 15-83 16,0 19-12-16,0 10 2 0,0 9-21 15,5-3 13-15,10-7-13 16,9-10 1-16,6-8 5 16,5-11-6-16,8-13 0 15,1-1-1-15,0-17 9 16,-3-14-3-16,-7-5-5 16,-7-7 0-16,-9-4 16 15,-11 1-3-15,-7 0 21 16,-13 3-2-16,-17 5-24 15,-10 7 30-15,-11 11-8 16,-4 10-15-16,-2 10 0 16,2 11-15-16,7 21 0 15,11 11-1-15,10 10 2 0,12 3-2 16,8-2 2 0,7-6-1-16,10-9 3 0,15-12-3 15,7-11 0-15,4-13-7 16,3-3-38-16,-2-14 22 15,0-11-38-15,-6-4-6 16,-5-1 53-16,-4 4 3 16,-3 4 11-16,-5 9 45 15,1 10 3-15,0 3 14 16,6 12-19-16,2 14 5 16,6 3 10-16,2 3-58 15,5-3 6-15,1-9-6 0,23-4-83 16,-11-7-137-1,-3-9-934-15</inkml:trace>
  <inkml:trace contextRef="#ctx0" brushRef="#br0" timeOffset="170397.94">14617 11997 1592 0,'0'0'333'16,"0"0"-238"-16,10 138-95 15,34-4 8-15,13 25 23 16,2 4 18-16,-7-15 13 15,-10-28-8-15,-7-15-42 0,-7-29 2 16,-10-21-14-16,-8-18-16 16,-5-10-30-16,-4-2-155 15,-4-4-142-15,-12-5-421 16</inkml:trace>
  <inkml:trace contextRef="#ctx0" brushRef="#br0" timeOffset="170704.97">14641 12925 1071 0,'0'0'704'16,"0"0"-612"-16,0 0-92 15,0 0 1-15,107 19 9 16,-36-13-9-16,-1-5 30 0,6-1-16 16,1-6 1-1,-13-11 22-15,2-6-32 0,-8-4 7 16,-13-4-13-16,-11 2 0 15,-8 1 10-15,-12 7-10 16,-6 10 1-16,-5 11 36 16,-2 8-14-16,2 26-1 15,0 16 5-15,6 8-7 16,3 0 17-16,7-5-31 16,3-14 3-16,3-15-6 15,0-17-3-15,0-24-40 16,-6-18-291-16,-9-5-799 0</inkml:trace>
  <inkml:trace contextRef="#ctx0" brushRef="#br0" timeOffset="170840.82">15248 12472 1855 0,'0'0'367'0,"0"0"-325"15,0 0-42-15,0 0-193 16,0 0-50-16,0 0-71 15,0 0-420-15</inkml:trace>
  <inkml:trace contextRef="#ctx0" brushRef="#br0" timeOffset="171845.75">15611 12980 1704 0,'0'0'232'16,"0"0"-151"-16,0 0-64 15,114-7-8-15,-76-13 9 16,-7-8-17-16,-6-3 10 16,-7-2-4-16,-9-3 2 15,-4 1 7-15,-5 3-15 16,0 5 7-16,-14 8 14 16,-5 9-21-16,-2 10-2 15,-2 10 1-15,0 24-5 16,2 10-5-16,6 11 20 15,5 5-10-15,10-1 19 16,0-3-18-16,17-6 29 0,12-8-21 16,5-9-8-1,5-10 8-15,5-9-9 0,1-11-25 16,-2-3-43-16,-2-13-109 16,-7-12-77-16,-6-9-8 15,-5-6-8-15,-8-4 168 16,-2-2 102-16,-5 2 165 15,-1-1 42-15,-2 10 12 16,2 10 12-16,0 12-78 16,2 10-79-16,5 3-28 15,2 20-17-15,3 11 39 16,3 10 5-16,1 5-48 16,0 1 4-16,-1-4-27 15,-5-7 5-15,-3-9 14 0,-3-8-19 16,-3-12-2-16,-4-5 0 15,2-2 6-15,0-16-5 16,1-10 0-16,2-10 0 16,3-7-1-16,-1-4 6 15,2 0-8-15,0 4 2 16,0 8-8-16,0 10 0 16,0 17 8-16,2 8 0 15,-1 26-9-15,0 16 15 16,0 10-6-16,-1 3 0 15,-1-4 0-15,0-6 6 16,3-12-6-16,2-11 1 16,2-13 2-16,2-9-3 0,0-6 0 15,0-18-15-15,1-8-39 16,-1-6 32-16,-3 1-6 16,-1 8 28-16,-1 3-1 15,-2 11-4-15,0 9 5 16,-1 6-13-16,1 0 7 15,2 9-1-15,1 3 8 16,2-2-1-16,0-5 12 16,4-3-2-16,0-2-10 15,3-6 0-15,-3-11 1 16,0-6 6-16,-2-8-7 16,-6-1 10-16,-2-3 12 15,-7-1-16-15,-4 3-3 16,-2 1-3-16,-8 6-6 15,-11 9 0-15,-6 10 0 0,-5 7 6 16,-1 21-2-16,-2 17-7 16,1 13 2-16,7 7 0 15,8 3 7-15,11-3 28 16,6-5 3-16,0-8 0 16,20-7-10-16,7-11-20 15,4-7-2-15,5-12 1 16,0-7-49-16,9-10-32 15,-10-12-228-15,-5-3-487 0</inkml:trace>
  <inkml:trace contextRef="#ctx0" brushRef="#br0" timeOffset="172184.38">17223 12801 152 0,'0'0'1475'0,"0"0"-1246"0,0 0-122 16,0 0-28-16,48 93-10 15,-38-48 25-15,0-1 1 16,-2-1-40-16,-2-2-9 16,0-10-31-16,-1-8-14 15,-1-9 12-15,-1-7-13 16,0-7 0-16,3-2 9 16,1-20-8-16,5-7-2 15,2-14 1-15,-1-6 0 16,3-7-1-16,-2 3 0 0,2 4 1 15,-4 14 19 1,3 18-11-16,-3 17 16 0,3 12 2 16,-3 23 20-16,3 11 27 15,-5 4-53-15,-2-2-1 16,-4-4-19-16,2-11-12 16,5-4-17-16,-2-12-134 15,2-6-564-15</inkml:trace>
  <inkml:trace contextRef="#ctx0" brushRef="#br0" timeOffset="172693.69">18261 12896 1252 0,'0'0'273'16,"0"0"-192"-16,0 0-46 0,0 0 31 16,84 5 33-16,-58-23-21 15,-2-8-52-15,-5-6-23 16,-6-3 20-16,-9-2-23 16,-4 2-22-16,0 4-17 15,-18 6 4-15,-6 6 29 16,-3 13 6-16,-1 6 6 15,1 14 16-15,2 31-13 16,10 25 28-16,6 3 65 16,9-4-5-16,4-8-16 15,18-18-31-15,7-1-44 16,11-3 16-16,4-14-16 0,2-13-6 16,-3-12-56-16,2-15-124 15,-11-13-172-15,-13-4-430 0</inkml:trace>
  <inkml:trace contextRef="#ctx0" brushRef="#br0" timeOffset="173024.01">18673 12705 886 0,'0'0'494'16,"0"0"-400"-16,0 0 100 16,76 75-3-16,-48-33-17 15,-1 5-62-15,0-2-37 16,-3-3-38-16,-5-3-3 15,-4-8-34-15,-5-7 6 16,-4-7-6-16,-3-8 11 16,-3-4-11-16,2-5 0 0,-2-5 0 15,1-16 0-15,2-10-9 16,2-9-14-16,1-5-3 16,4-3-36-16,1 2 49 15,5 8 6-15,2 11 7 16,3 18 39-16,4 9-16 15,3 12 36-15,2 21 30 16,2 8-38-16,-1 3 4 16,-6 0-35-16,-5-3-14 15,-5-1-6-15,-8-9-142 16,-4-10-580-16</inkml:trace>
  <inkml:trace contextRef="#ctx0" brushRef="#br0" timeOffset="173746.55">19539 12709 1003 0,'0'0'172'0,"0"0"-112"16,0 0 66-16,-82 96-1 15,70-60 64-15,7 2 6 16,5 3-83-16,5 2-26 16,16-4-21-16,12-5-59 15,7-7 6-15,4-8-12 16,5-9 0-16,-1-10 0 16,-1 0 0-16,-5-20 1 0,-3-9 6 15,-8-5-7 1,-5-4-11-16,-6-6-3 0,-5-2 7 15,-6 2 7-15,-6 1 2 16,-3 9 4-16,0 9-6 16,0 11 12-16,0 14-18 15,0 5 6-15,0 27-5 16,0 11 5-16,3 8 6 16,12 5 9-16,5-3 22 15,6-7-22-15,9-7 22 16,1-12-27-16,5-10-9 15,-2-11 16-15,-2-6-8 16,-4-12 4-16,-4-15 8 16,-9-10-20-16,-9-5-2 15,-10-5 1-15,-1-1 0 0,-10 2 10 16,-14 1-9 0,-9 5-1-16,-6 6 1 0,-7 8 8 15,-5 10-16-15,-8 11 7 16,-6 5-28-16,-1 12-28 15,5 14-77-15,9 8-64 16,8 22-64-16,16-8-496 16,12-7-84-16</inkml:trace>
  <inkml:trace contextRef="#ctx0" brushRef="#br0" timeOffset="174706.61">20269 12749 1810 0,'0'0'336'0,"0"0"-243"15,0 0-53-15,0 0-39 16,0 0 7-16,87-53 19 16,-65 57-26-16,3 20 49 15,3 14-23-15,2 8-8 16,-2 7 3-16,-2 0-20 15,-7-2 15-15,-1-7-17 16,-7-5 6-16,-1-9-4 16,-4-10-2-16,-3-9 0 15,-2-7 9-15,2-4-1 16,-1-7-9-16,3-15 1 0,3-9-2 16,1-8 1-16,2-9 1 15,0 0 0-15,2 1-1 16,0 4-9-16,-1 9 10 15,0 12-1-15,1 13-26 16,1 9 21-16,0 16-1 16,0 18 7-16,-1 10 7 15,1 2 1-15,-2-1-9 16,3-7 1-16,-2-8-2 16,2-10-5-16,2-10 13 15,0-8-6-15,3-2 7 16,-1-15 3-16,2-12-20 15,0-8 10-15,-5-8-24 0,1-2 23 16,-7-1-4-16,-2 0 5 16,-5 6 0-16,-2 7-9 15,-1 15-1-15,0 18-17 16,0 7-10-16,0 29 30 16,0 12 14-16,0 8-7 15,3 0 9-15,4-5-2 16,7-12-4-16,5-9-1 15,5-10-2-15,3-12 16 16,0-8-15-16,3-1 8 16,-2-23-1-16,-1-5 2 15,-3-9-14-15,-2-3 4 16,-5-3 0-16,-1-2 1 16,-5 4 8-16,-4 7-9 0,-1 10 2 15,-2 17-2-15,-1 8-9 16,2 21-3-16,1 15 12 15,1 8-2-15,8 1 11 16,4-1-6-16,6-11 26 16,6-6-28-16,6-11 17 15,0-8-18-15,2-8 0 16,-3-2 15-16,-2-19-9 16,-4-7-6-16,-6-8 0 15,-5-3 0-15,-8-5-1 16,-5-3 1-16,-5 3-5 15,-1 3-2-15,0 10-29 0,-3 14 22 16,0 17-6 0,0 12-27-16,2 27 46 0,1 11-6 15,0 8 7-15,7-2 44 16,13-8-43-16,0-9 11 16,5-12-12-16,0-12 2 15,0-11-16-15,2-19 14 16,-6-13-99-16,-9-6-506 0</inkml:trace>
  <inkml:trace contextRef="#ctx0" brushRef="#br0" timeOffset="174887.23">21571 12151 2027 0,'0'0'384'15,"-12"-73"-278"-15,12 29-68 16,0 1-29-16,6 8-8 15,13 12-2-15,2 6-6 16,2 10-21-16,2 7-34 16,8 19-140-16,-8 9-390 15,-3 5-356-15</inkml:trace>
  <inkml:trace contextRef="#ctx0" brushRef="#br0" timeOffset="175396.39">22197 12779 1689 0,'0'0'313'15,"0"0"-265"-15,0 0-48 16,0 0-102-16,0 0 102 16,0 0 99-16,0 0-2 15,-35-77-4-15,35 60-36 16,3 0-57-16,13-2 1 15,3 2-1-15,2 5-3 16,1 5-3-16,0 7 6 16,0 10 0-16,5 33 7 15,3 24 2-15,-5 5-9 16,-4-2 0-16,-9-9 1 16,-6-17 9-16,-2 0-9 0,1-3 4 15,-1-13 10 1,-3-11-15-16,2-12 0 0,2-5-1 15,3-16 3-15,1-13 5 16,4-12-5-16,2-8 5 16,1-18-5-16,-1 4-2 15,0-1 0-15,-3 9 0 16,0 21-1-16,-2 13-14 16,-1 19 15-16,2 12 0 15,-4 27-1-15,2 13 11 16,1 1-10-16,1 1 18 15,3-9-17-15,2-7 31 16,2-9-32-16,0-10 0 16,-1-5 0-16,0-7-22 0,1-5-60 15,-6-5-291-15,-1-4-974 16</inkml:trace>
  <inkml:trace contextRef="#ctx0" brushRef="#br0" timeOffset="175924.74">23520 12886 347 0,'0'0'1521'0,"0"0"-1328"15,0 0-123-15,0 0-56 16,0 0-4-16,88 58 17 15,-49-58-26-15,2-5 32 16,-1-14-28-16,-5-8 3 16,-5-5-8-16,-10-5 0 0,-8-1-26 15,-11-2 25-15,-1 3-22 16,-8-1 11-16,-14 6-5 16,-6 5 17-16,-3 8 4 15,-1 13-4-15,4 6 1 16,1 21 19-16,5 30-14 15,7 4 18-15,9 10 16 16,6 0 5-16,6-13 22 16,19 2-45-16,9-14-10 15,10-8 9-15,8-15-21 16,5-13-25-16,22-16-119 16,-12-15-384-16,-12-6-636 0</inkml:trace>
  <inkml:trace contextRef="#ctx0" brushRef="#br0" timeOffset="176215.83">24181 12521 1215 0,'0'0'838'15,"0"0"-744"-15,0 0-94 16,-85 27-47-16,64-7 28 16,9 0 19-16,12 2 0 15,0 2 2-15,28 1-2 16,13 1-10-16,11 1-50 15,6 2-5-15,2 1 39 16,-6 0 17-16,-4-1 18 16,-11 2 24-16,-10-3 93 15,-15-3-58-15,-14 0 37 0,-1-5-13 16,-26 1-46 0,-15-4 17-16,-6-5-54 0,-5-2 3 15,-1-5-12-15,9-5-57 16,8-1-43-16,13-13-148 15,13-2-412-15</inkml:trace>
  <inkml:trace contextRef="#ctx0" brushRef="#br0" timeOffset="176471.69">24736 11819 1768 0,'0'0'353'0,"0"0"-250"0,0 0-95 16,-33 138 5-16,25-13-3 15,8 23 24-15,23 8 21 16,20-10 6-16,2-27-61 16,-7-27 0-16,-9-24-10 15,-6-24-45-15,-9-15-5 16,0 1-87-16,-6-3-124 15,-5-5-48-15,-3-12-396 0</inkml:trace>
  <inkml:trace contextRef="#ctx0" brushRef="#br0" timeOffset="176870.74">24723 12741 1300 0,'0'0'584'0,"0"0"-423"0,0 0-121 15,0 0-11-15,0 0-28 16,99-53 0-16,-52 44 12 15,3 1-7-15,2-4-6 16,-3 0 0-16,-5-1 0 16,-8 2-1-16,-6 1 1 15,-12 6 0-15,-6 4 1 16,-11 8 7-16,-1 21-8 16,-3 15 0-16,-9 9 1 15,5 4-3-15,4 0 3 0,3-9-1 16,9-6 12-16,15-13-10 15,7-8-2-15,3-16 0 16,5-5 0 0,-2-9 3-16,-2-16-3 0,-9-9 8 15,-6-7 14-15,-8-5-21 16,-12-2 35-16,0-5 0 16,-24 0-29-16,-12 6 30 15,-7 9-3-15,-3 13 12 16,-2 13-46-16,3 12-7 15,8 10-57-15,5 19-20 16,12 24-102-16,9-7-155 16,11-4-570-16</inkml:trace>
  <inkml:trace contextRef="#ctx0" brushRef="#br0" timeOffset="177213.82">25785 12598 1783 0,'0'0'339'0,"0"0"-254"16,0 0-48-16,-15-72 6 15,-14 61-15-15,-7 7 21 16,-5 4-42-16,2 0-7 16,5 14 0-16,10 4-21 15,13 3 3-15,11 2 2 16,5 2-23-16,26 0 38 15,14 4-14-15,6-2 2 0,4-1 2 16,-3 1 0 0,-10-2 11-16,-12-4 0 0,-13 3 1 15,-14-3 14-15,-4 0 20 16,-30 0 23-16,-15-2 7 16,-10 0-52-16,-5-5 13 15,3-3-26-15,9-8-14 16,7-3-21-16,16-8-174 15,10-7-758-15</inkml:trace>
  <inkml:trace contextRef="#ctx0" brushRef="#br0" timeOffset="177569.53">26657 12560 1528 0,'0'0'526'0,"0"0"-476"16,0 0-30-16,0 0 5 0,8 108 38 16,3-57 30-1,3 2-51-15,2-4-13 0,1-8-14 16,-1-12-9-16,-1-9-12 16,-2-13-56-16,3-11-102 15,-3-14-228-15,-4-7-827 0</inkml:trace>
  <inkml:trace contextRef="#ctx0" brushRef="#br0" timeOffset="177727.76">26679 12320 1891 0,'0'0'348'15,"0"0"-234"-15,0 0-114 0,0 0-24 16,0 0-24-1,0 0-162-15,0 0-294 0,63-10-532 0</inkml:trace>
  <inkml:trace contextRef="#ctx0" brushRef="#br0" timeOffset="178056.25">27017 12609 42 0,'0'0'926'16,"-2"84"-926"-16,7-34-88 16,12 3 52-16,10-10 36 15,6-8 114-15,6-13-46 0,3-8 11 16,4-11 5 0,-3-3 28-16,-1-10 2 0,-8-15-9 15,-7-8 77-15,-10-4-29 16,-10-3-52-16,-7-2 11 15,-3-4-31-15,-21 3-5 16,-14 2 29-16,-9 4-51 16,-8 11 7-16,-3 14-61 15,1 12-2-15,8 12-26 16,4 17-60-16,11 7-2 16,18 13-82-16,11-8-222 15,5-8-460-15</inkml:trace>
  <inkml:trace contextRef="#ctx0" brushRef="#br0" timeOffset="178874.5">27415 12571 1711 0,'0'0'399'16,"0"0"-287"-16,0 0-73 16,85-36-32-16,-61 36-7 15,-5 35 6-15,1 27 7 16,-4 6 44-16,-6-3-40 15,-2-9-5-15,-2-18 8 16,-1-1-14-16,3-5-12 16,-2-10 6-16,0-11-14 15,2-11 5-15,2 0-2 0,2-20-3 16,6-10 14-16,-2-7-45 16,5-7 29-16,1-6-6 15,0-1 11-15,-2 2 4 16,1 8 7-16,-3 11 0 15,-3 17 0-15,-4 13-16 16,-4 17 4-16,-3 21 2 16,-2 8 4-16,-1 3 0 15,2-3 12-15,5-8-5 16,8-11 8-16,5-12-3 16,9-8-6-16,4-7 0 15,5-5-3-15,1-19 2 16,1-5 1-16,0-8 0 15,-5-4-1-15,-3-2 12 0,-6-3-12 16,-9 0 1-16,-6 2-12 16,-11 3 5-16,-1 9 7 15,-4 13 0-15,-14 12 0 16,-3 7-6-16,0 20 5 16,-3 16 0-16,5 11-5 15,4 7-5-15,9 3 11 16,6-3 0-16,0-1 3 15,13-9 6-15,10-7-10 16,3-10 1-16,4-8-7 16,3-10 0-16,0-9 8 15,0 0-1-15,-5-17 13 16,-1-9-5-16,-4-6-7 16,-1-8-1-16,-3-2 0 0,1-5 3 15,-1 0-3-15,0 3-2 16,-1 5 1-16,3 7-54 15,1 8 8-15,0 10-9 16,0 14 7-16,2 0 47 16,-2 19-16-16,-1 14 18 15,3 6 25-15,-2 6-16 16,0 1 67-16,-4-3-11 16,-3-7 8-16,-9-6 6 15,-6-5-64-15,0-7 16 16,-16-4-12-16,-7-5-13 0,-7-4-12 15,-1-4-6 1,1-1-75-16,0-2-56 0,11-13-228 16,7 1-736-16</inkml:trace>
  <inkml:trace contextRef="#ctx0" brushRef="#br0" timeOffset="179315.03">28854 11746 1631 0,'0'0'353'0,"0"0"-271"15,0 0-63-15,0 0 9 16,0 0-9-16,79 0 42 16,-38 0-36-16,6 0-24 15,2 8 28-15,1 9-27 16,-1 2-1-16,-4 5 11 16,-2 11-4-16,-9 5-9 15,-5 8 1-15,-11 6 0 16,-8 3 6-16,-10 5-5 15,-10-1 25-15,-22-2 32 16,-11-1-37-16,-9-4 10 0,-3-3-4 16,2-3-19-1,6-7 28-15,8-2-30 0,10-7 0 16,9-4 0-16,9-4-6 16,8-3-48-16,3-1-91 15,11-6-379-15,5-6-725 0</inkml:trace>
  <inkml:trace contextRef="#ctx0" brushRef="#br0" timeOffset="179522.83">29260 12925 1370 0,'0'0'873'0,"0"0"-724"15,0 0-55-15,0 0 75 0,17 72 33 16,-13-65 28-16,-3-4-70 78,-1-3-118-78,2 0-42 0,-2 0-34 0,0 0-148 0,-13-7-67 0,-7-1-356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11T12:04:15.307"/>
    </inkml:context>
    <inkml:brush xml:id="br0">
      <inkml:brushProperty name="width" value="0.1" units="cm"/>
      <inkml:brushProperty name="height" value="0.1" units="cm"/>
    </inkml:brush>
  </inkml:definitions>
  <inkml:trace contextRef="#ctx0" brushRef="#br0">1 23 12379,'0'0'2776,"0"0"-1968,0 0-496,0 0-240,0 0-64,0 0-8,0 0-168,12-9-728,10 2-920,-2 0-2673</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6-11T13:53:07.826"/>
    </inkml:context>
    <inkml:brush xml:id="br0">
      <inkml:brushProperty name="width" value="0.05292" units="cm"/>
      <inkml:brushProperty name="height" value="0.05292" units="cm"/>
    </inkml:brush>
  </inkml:definitions>
  <inkml:trace contextRef="#ctx0" brushRef="#br0">17024 13697 416 0,'0'0'517'16,"0"0"-397"-16,0 0-82 16,0 0-16-16,0 0 9 15,0 0 48-15,-1-10-3 16,1 5-51-16,4 0-15 15,3 0 5-15,2 1-1 16,2-1-5-16,3 4-2 0,4 1 3 16,1 0 0-16,4 0 2 15,2 8 11-15,-1 6-11 16,1 11-11-16,-2 4 1 16,-1 12 12-16,-3 5-3 15,-5 4-10-15,-4 4 0 16,-6-3 0-16,-4-3 0 15,0-6 8-15,0-8-7 16,-8-8-1-16,2-7 8 16,0-9 4-16,3-6 5 15,0-4 25-15,-2 0-9 16,2-13-18-16,-4-8-16 16,2-8-1-16,-1-7-7 15,0-7 7-15,2-1-14 16,2-6 6-16,2-2-15 0,0 2-10 15,0-1 8-15,11 6 3 16,2 6 15-16,5 11 1 16,1 9 7-16,1 11-1 15,4 8-11-15,0 2 5 16,2 19 0-16,1 8 7 16,-1 8 1-16,-1 7 9 15,-3 3-2-15,-4 2 1 16,-7-1-8-16,-4-2 1 15,-5-7 8-15,-2-6-10 0,0-7 6 16,0-9 6 0,0-7-1-16,0-6-3 0,0-4 15 15,0 0 3-15,0-17-9 16,-3-7-17-16,0-10 2 16,0-7-1-16,1-6 0 15,2-6-1-15,0-1-1 16,0 3 1-16,5 6-8 15,7 8 7-15,4 13 1 16,2 12-2-16,0 12-5 16,3 0 1-16,2 24 6 15,3 14 39-15,1 11-2 16,0 8-7-16,-2 3-5 16,-4 2-6-16,-5-8-4 15,-2-6-15-15,-5-9 0 0,-2-8 0 16,2-7-64-1,-5-9-134-15,-1-8-336 0</inkml:trace>
  <inkml:trace contextRef="#ctx0" brushRef="#br0" timeOffset="397.47">17985 14246 963 0,'0'0'229'0,"0"0"-161"16,0 0-31-16,0 0 39 0,0 0 82 15,0 0-37 1,97-84-66-16,-80 48-23 0,-3-1-18 16,-3-2-12-16,-5-3-1 15,-5 2-1-15,-1 2-9 16,-3 3 0-16,-10 6-3 15,-6 2-1-15,-1 10 7 16,1 11-2-16,1 6 8 16,3 4 1-16,2 23 1 15,5 11 4-15,6 11 5 16,2 9 3-16,8 4 13 16,14 2 0-16,8-5-10 15,6-7-7-15,4-13-4 16,3-10-4-16,-2-10-1 15,0-10-1-15,-3-7-60 0,4-7-90 16,-9-10-158 0,-5-5-469-16</inkml:trace>
  <inkml:trace contextRef="#ctx0" brushRef="#br0" timeOffset="664.29">18894 13863 1371 0,'0'0'243'15,"0"0"-195"-15,0 0-46 16,0 0 6-16,0 0 16 15,85 1-8-15,-54-1-15 16,-3 0-1-16,1 0-57 16,-10 0-199-16,-10 0-435 0</inkml:trace>
  <inkml:trace contextRef="#ctx0" brushRef="#br0" timeOffset="864.03">18888 14050 1237 0,'0'0'216'0,"0"0"-133"16,0 0 9-16,102 0 18 16,-66-5-16-16,0-3-50 15,-3 3-44-15,7-6-5 16,-8 2-186-16,-9 1-629 0</inkml:trace>
  <inkml:trace contextRef="#ctx0" brushRef="#br0" timeOffset="2229.33">20057 13885 567 0,'0'0'199'0,"0"0"-4"0,0 0-12 16,0 0 9-16,0 0-7 15,0 0-54-15,0 0-37 16,-9-9-23-16,9 9-12 16,0-1-17-16,0 1-9 15,0 0-16-15,0 0-2 16,0 0-5-16,3 0-1 15,6-1 14-15,3 1-2 16,6 0 2-16,5-2-1 16,3 1 0-16,8-2-11 15,0 1-1-15,2 0-3 16,2-1-7-16,-4 0 0 16,-1 0 2-16,-3 0-2 0,-5 2 1 15,-6 1 0 1,-5 0 0-16,-7 0 4 0,-1 0-4 15,-3 0-1-15,-3 0 17 16,0 0 16-16,0 0 1 16,0 0-8-16,0 0-6 15,0 0-12-15,0 0-7 16,0 0-1-16,0 0 0 16,0-1-26-16,2 1-63 15,2-3-60-15,1 0-178 16,-1 0-707-16</inkml:trace>
  <inkml:trace contextRef="#ctx0" brushRef="#br0" timeOffset="2883.95">20888 13808 1247 0,'0'0'274'0,"0"0"-230"16,0 0-30-16,0 0 28 16,0 0 47-16,-3-98-25 15,9 63-39-15,1 0-12 0,0-1-7 16,-2 3 9-16,-2 1 2 15,-3 4-8-15,0 6-8 16,0 5 9-16,0 4-9 16,0 7 7-16,0 3 9 15,0 3-2-15,0 0-6 16,0 6-9-16,-1 15 0 16,1 10 0-16,0 12 0 15,3 10 1-15,10 8 0 16,6 3-1-16,2-2-1 15,-1-2 1-15,1-7 0 16,-2-9-1-16,-6-8 0 16,-1-5 0-16,-6-7 0 0,-4-7 0 15,-2-4 0-15,0-6 1 16,-14 0 0-16,-2-4 0 16,-8-2-1-16,-4-1 0 15,-2 0-2-15,-4 0 2 16,1 0 1-16,1-3 1 15,4 0-1-15,4 1 7 16,9-1-1-16,3 3-4 16,8 0 14-16,4 0-16 15,0-2-1-15,4-1 1 16,16-1 1-16,6-1 23 16,7-6-5-16,5 2-4 15,1-3-2-15,4 0-12 0,-3 2-1 16,1 3-27-1,17 3-119-15,-11 1-345 0,-5 3-256 16</inkml:trace>
  <inkml:trace contextRef="#ctx0" brushRef="#br0" timeOffset="3125.23">21747 14064 1215 0,'0'0'269'15,"0"0"-181"-15,0 0-43 16,21 96 55-16,-12-63 40 0,1-2-54 16,-1-2-51-1,0-3-23-15,3-5-12 0,-3-5-38 16,3-5-118-16,0-8-360 15,-3-3-399-15</inkml:trace>
  <inkml:trace contextRef="#ctx0" brushRef="#br0" timeOffset="3656.93">22220 13690 933 0,'0'0'193'15,"0"0"-140"-15,0 0-27 16,-26 86 83-16,26-52 72 15,0 3-66-15,17-1-61 16,2 2-29-16,10-6-12 16,2-5-7-16,5-6-5 15,2-6 0-15,3-5 1 16,1-6 5-16,1-4-7 16,-3 0 22-16,-1-11-8 0,-2-7 13 15,-4-5 6-15,-5-5 8 16,-5-6 2-16,-6-4-23 15,-7-4 4-15,-5-5-2 16,-5-1-8-16,-2 1 0 16,-14 1 29-16,-7 1 9 15,-7 4-10-15,-3 4 10 16,-4 5-11-16,-4 5-21 16,0 8-4-16,-3 7-15 15,-2 7 0-15,1 5-1 16,1 3-8-16,5 14-3 15,6 5-16-15,8 6-45 16,4 6-60-16,7 24-73 16,7-9-272-16,4-6-675 0</inkml:trace>
  <inkml:trace contextRef="#ctx0" brushRef="#br0" timeOffset="4109.95">23419 14030 929 0,'0'0'332'0,"0"0"-222"0,0 0-78 16,0 0 21 0,0 0 117-16,0 0-13 0,0 0-40 15,76 49-48-15,-58-19-31 16,-5 4-23-16,-1-1-7 16,-1-5-8-16,-5-3-51 15,1-6-74-15,-2-5-156 16,0-8-417-16</inkml:trace>
  <inkml:trace contextRef="#ctx0" brushRef="#br0" timeOffset="4424.72">23906 13657 960 0,'0'0'181'16,"0"0"-131"-16,0 0 11 15,80-7 107-15,-44 3-21 16,5-4-74-16,4 1-27 15,6-3-18-15,-2 1-9 16,2-3-7-16,-7 4-12 16,-5 0-40-16,-7 4-76 0,-12 3-215 15,-9 1-374-15</inkml:trace>
  <inkml:trace contextRef="#ctx0" brushRef="#br0" timeOffset="4716.7">24019 13459 929 0,'0'0'261'0,"0"0"-184"0,0 0-16 15,0 0 136-15,3 112 3 16,10-63-66-16,2 6-50 16,3 0-24-16,-2-2-28 15,1-6-22-15,-4-8-10 16,0-8-11-16,-1-6-49 16,2-6-89-16,-4-5-185 15,-1-7-517-15</inkml:trace>
  <inkml:trace contextRef="#ctx0" brushRef="#br0" timeOffset="5413.32">24706 13631 1305 0,'0'0'270'16,"0"0"-198"-16,0 0-51 15,15-103 0-15,-8 66 49 16,-2 4-22-16,1 0-32 16,-1 5-7-16,-2 3-2 15,0 8-6-15,-3 6 9 16,0 5 10-16,0 2-9 0,0 3 6 15,0 1 11-15,0 0-16 16,0 1-12-16,0 14-1 16,0 8 1-16,0 9 0 15,0 11 0-15,0 6 0 16,7 6 0-16,3 3 0 16,2 3 0-16,6-4 0 15,-1-2-1-15,2-4 0 16,0-6 0-16,-1-7 1 15,-1-6-3-15,-4-5 3 16,-3-10 0-16,-2-5 0 16,-5-4 0-16,-3-4 1 0,0-2-1 15,-3-2-6 1,-13 0 0-16,-4 0-10 0,-4 0 14 16,-3 0 2-16,2 0-8 15,0 0 8-15,4 1 1 16,0 1 8-16,6 3-7 15,5-1 6-15,2-2-7 16,4-1-1-16,4 0 0 16,0 1 0-16,0-1-9 15,3 1 8-15,9-2 1 16,5 0 0-16,6 0 10 16,1 0 6-16,4 0 19 15,1 0-14-15,0 0-1 16,0-3 3-16,-4 3-8 15,-1-2-15-15,-6 2 0 16,-2 0-7-16,-4 0-22 0,0 2-56 16,-5 4-183-16,-5 2-525 0</inkml:trace>
  <inkml:trace contextRef="#ctx0" brushRef="#br0" timeOffset="5685.52">21286 17137 1064 0,'0'0'0'0</inkml:trace>
  <inkml:trace contextRef="#ctx0" brushRef="#br0" timeOffset="14351.28">20002 15591 641 0,'0'0'117'0,"12"78"-71"16,-2-32-19-16,-1 0 25 15,-1-5 51-15,-1-6-6 16,2-5-16-16,-2-1-28 16,-1 0-9-16,0-3-4 15,-3-1-11-15,3-1-1 16,-4-2-1-16,-1-3-9 0,1-2-5 15,-2-2 0 1,1-4-7-16,-1-3-5 0,0-4 0 16,0-1 6-16,0-3 0 15,0 0-6-15,0 0-1 16,0 0-6-16,0 0-33 16,0 0-32-16,-1 0-96 15,-5-7-121-15,0 0-87 0</inkml:trace>
  <inkml:trace contextRef="#ctx0" brushRef="#br0" timeOffset="14988.55">19875 15632 889 0,'0'0'184'0,"0"0"-131"0,0 0-37 16,0 0 10-1,0 0 80-15,0 0-3 0,-2-79-58 16,10 62-29-16,1 1-5 16,3 0 15-16,1-1 14 15,5 0-13-15,-1 1-9 16,3-1-10-16,1 2-2 16,0 1-4-16,3 1-1 15,0 4 0-15,3 1 0 16,-1 7 0-16,3 1-1 15,-1 0 1-15,2 9 8 16,-1 7-8-16,-3 6 0 16,-2 2-1-16,-2 5 2 15,-3 1 12-15,-3 0 7 16,-4 2-1-16,-4-3-5 0,-6-2-7 16,-2-2 4-1,0 1 1-15,-10-2 5 0,-7-2-10 16,-7 0-7-16,-2-5 10 15,-3-3-4-15,1-3-6 16,0-4 5-16,2-5-5 16,5 0 6-16,4-2-6 15,4 0-1-15,3 0 1 16,4 0 0-16,5 0-1 16,-1 0-1-16,2 0-38 15,0 0-70-15,0 0-127 16,0 0-165-16,5 0-210 0</inkml:trace>
  <inkml:trace contextRef="#ctx0" brushRef="#br0" timeOffset="15399.02">20355 15754 682 0,'0'0'111'0,"0"0"-75"16,0 0-21-16,0 0 14 15,0 0 89-15,0 0-2 16,0 0-38-16,73 24-27 16,-64-19 18-16,1 0 14 15,0 2 14-15,2 3-10 0,1 4-21 16,4 0-17-16,3 6-9 15,4 1-14-15,1-1 0 16,4 2-1-16,-4-1-3 16,4-2-4-16,-3 1 8 15,1-1-13-15,-3 1 11 16,-3-4-11-16,-5-1-1 16,-1-2-4-16,-4-2-6 15,-2-5-1-15,-5 0 1 16,2-1-1-16,-5-5-1 15,-1 0-17-15,0 0-74 16,0 0-95-16,0-11-196 0,-7-1-505 16</inkml:trace>
  <inkml:trace contextRef="#ctx0" brushRef="#br0" timeOffset="15865.08">20710 15773 814 0,'0'0'216'16,"0"0"-161"-16,0 0-39 16,0 0 21-16,0 0 96 0,0 0-12 15,0 0-50-15,-12-1 7 16,8 7-28-16,-3 9-8 15,-3 8 10-15,0 4-5 16,-5 7-5-16,0 2-11 16,-3 2-9-16,0 1 1 15,0 0-2-15,2-3 2 16,-2-2-8-16,3-4-3 16,2-7 2-16,4-1-3 15,-1-5 5-15,4-6-7 16,2-4-2-16,1-3-6 15,3-2 0-15,0-1 6 16,0-1-5-16,0 0-1 16,0 0 8-16,0 0-6 15,0 0-2-15,0 0 7 0,0 0-8 16,0 0-7-16,0 0-12 16,0 0-18-16,0 0-52 15,0-7-49-15,0-8-68 16,7 0-129-16,-1 1-294 0</inkml:trace>
  <inkml:trace contextRef="#ctx0" brushRef="#br0" timeOffset="16691.32">20712 14701 198 0,'0'0'760'16,"0"0"-646"-16,0 0-81 16,0 0-17-16,0 0 58 15,0 0 39-15,0 0-48 16,0-6-43-16,0 6-13 15,0 0 18-15,0 0 45 16,0 3 3-16,0 12-22 16,0 9-10-16,0 5-2 15,1 7-10-15,2 5-15 16,0 2 0-16,0-1-3 0,-3 1-4 16,0-5-2-1,0 0-5-15,0-6-1 0,0-5 2 16,0-7-2-16,0-3 1 15,0-7-1-15,0-5 0 16,0-2-1-16,0-3 0 16,0 0-13-16,0-3-22 15,0-12-42-15,0-21-110 16,0 4-124-16,1 1-330 0</inkml:trace>
  <inkml:trace contextRef="#ctx0" brushRef="#br0" timeOffset="17561.32">20733 14638 644 0,'0'0'189'0,"0"0"-122"16,0 0-33-16,0 0 49 15,0 0 28-15,0 0-30 16,0 0-39-16,-29 29-10 16,20-12-2-16,-2 3 14 15,0 1 1-15,-1 0-3 16,-1-3-4-16,4-2 1 16,1-3-17-16,1-4-8 0,2-3-4 15,4-3-8-15,1-2-1 16,0-1 10-16,0 0 0 15,0 0 21-15,0 0 2 16,0-4-17-16,0-7-7 16,0 0-9-16,1-5 0 15,5-4 5-15,3-3-5 16,0-2-1-16,0-2 1 16,0 2-1-16,0 3 1 15,-2 2 0-15,-2 4-1 16,0 6 1-16,-1 3-1 15,-3 2 0-15,-1 5 1 16,0 0 8-16,0 0 7 0,0 0-2 16,0 0 1-16,2 0-3 15,-1 0-11-15,4 2-1 16,2 9 2-16,2 4-1 16,3 2 8-16,0-2-9 15,3 2 2-15,-3 0-1 16,3-2 0-16,-2 1 11 15,2 0-11-15,-1-4 7 16,-4-1-7-16,0-1 1 16,-2-3-1-16,-4-1 6 15,-1-3-6-15,-1-2 0 16,-1 1 0-16,-1-1 15 0,0-1 18 16,0 2 9-16,-1 0-4 15,-10 0-20-15,-2 2-11 16,-3-1-1-16,-5 0-1 15,-3 0-5-15,1 0 11 16,-2-3-12-16,0 1 12 16,1-1 4-16,4 1-4 15,1-1 2-15,1 2 0 16,5-2 6-16,2 0-5 16,-1 1-9-16,5-1 0 15,2 2 1-15,1-2 6 16,1 1-5-16,0 0-1 15,3-1-5-15,-1 0 5 0,1 2-6 16,0-2-1 0,0 0 0-16,0 0-1 0,0 0-28 15,0 3-65-15,4 2-110 16,3-1-403-16</inkml:trace>
  <inkml:trace contextRef="#ctx0" brushRef="#br0" timeOffset="18883.45">22510 15461 613 0,'0'0'138'16,"0"0"-97"-16,0 0-25 16,0 0 7-16,-4 72 65 15,4-40 10-15,10 16-30 16,9 30 33-16,7 31 2 15,4 14-27-15,-1-1-44 16,-6-10-14-16,-6-20-5 16,-2-17-2-16,-6-17-1 15,-3-15-9-15,-1-9 0 16,0 2 0-16,-1 3 15 16,2-3-15-16,-1-8 1 15,-2-9-1-15,1-9 1 16,-4-5-1-16,0-5 6 0,0 0 11 15,0-5 3 1,0-15-10-16,-8-6-11 0,-3-11 2 16,-2-7 6-16,-1-7 8 15,0-6-14-15,0-2 11 16,0-3-7-16,1-1-5 16,1-2 10-16,2 0-10 15,2-1-1-15,2 6 0 16,5 2 0-16,1 5 1 15,0 3-1-15,0 7-1 16,4 3-9-16,5 8 9 16,4 6 0-16,0 5-1 0,1 7-5 15,1 6 5 1,5 8 1-16,0 0-2 0,2 9 3 16,3 15 2-16,-1 5 6 15,-2 3 9-15,-4 3 15 16,-3 1 3-16,-8-3 12 15,-2 0-6-15,-5-4-8 16,0 0-9-16,-8-5-10 16,-9 0-3-16,-5-6-4 15,-3-4-6-15,-3-4 5 16,1-6-5-16,2-2-1 16,2-2 0-16,5 0-16 15,4 0-15-15,4-3-13 0,6 0-7 16,2 0-82-1,2-4-153-15,0 1-202 0,9 2 2 0</inkml:trace>
  <inkml:trace contextRef="#ctx0" brushRef="#br0" timeOffset="19125.16">22902 15911 1033 0,'0'0'230'0,"0"0"-163"15,0 0-47-15,0 0 48 16,0 0 53-16,0 0-56 0,80 62-34 16,-53-49-15-16,1-1-9 15,-1-4-6-15,-2-4-1 16,1-4-13-16,-5 0-175 15,-7-5-336-15</inkml:trace>
  <inkml:trace contextRef="#ctx0" brushRef="#br0" timeOffset="19387.66">23137 15855 1190 0,'0'0'276'0,"0"0"-202"16,-3 83-54-16,6-21 40 16,13 17 58-16,6 24-51 0,0 9-35 15,-2-9-16-15,-7-23-8 16,-3-25-7-16,-6-17 5 16,-1-8 4-16,2 1-9 15,-2-1 1-15,0-4-2 16,-2-9-10-16,-1-11-57 15,0-12-129-15,0-15-175 16,-6-6-729-16</inkml:trace>
  <inkml:trace contextRef="#ctx0" brushRef="#br0" timeOffset="20910.8">22700 14794 717 0,'0'0'222'0,"0"0"-128"16,0 0-19-16,0 0 34 16,0 0-2-16,0 0-30 15,0 0-35-15,-3 23-4 16,3 7 40-16,4 13-4 16,7 6-39-16,2 3-14 15,-1 1-11-15,-1-10-1 16,-1-10-9-16,-4-10 1 0,-3-12 0 15,-3-8-1-15,0-3-21 16,0 0-68-16,0-12-34 16,0-9 1-16,-3-6 22 15,-5-5 51-15,0-5 30 16,0-3 18-16,-1-3 1 16,2-1 0-16,-5 1 10 15,3-1 13-15,0 3 21 16,-1 2 9-16,2 7 2 15,2 4-1-15,0 2-9 0,0 7-10 16,2 1-12 0,1 3-5-16,1 2-4 0,1 3 7 15,-1 4-4-15,2 0-4 16,0 4-6-16,0 1 1 16,0 1 0-16,0 0 1 15,0 0-9-15,0 0 2 16,0 0 5-16,0 0 0 15,0 7 14-15,0 3-7 16,0-1-2-16,0 3-11 16,0-1 5-16,0 0-5 15,0-1 0-15,0-2-1 16,0-1 1-16,0-2-1 16,0-1 0-16,0-1 0 15,0-3 0-15,0 0 1 0,0 0 12 16,0 0-2-16,-6 0-3 15,0-1-1-15,-1-5-6 16,0 0 0-16,-3 0 0 16,3 0 0-16,-2 2 0 15,3 1 0-15,0 1 0 16,-1 1 0-16,-1 1 1 16,1 0 5-16,-2 0-7 15,1 0 0-15,-2 3 0 16,2 2 1-16,2 0 0 15,2-2-1-15,1-1 1 16,-1 0 1-16,4-2 5 16,0 0-5-16,0 0-1 0,0 0-1 15,0 0 0 1,0 0-1-16,0 0 0 0,7 0 1 16,5 0 0-16,9 3 0 15,4-1 0-15,6 3 0 16,4-4 1-16,2-1-1 15,1 0 0-15,-1 0 2 16,-2 0-2-16,-3-6 0 16,-6-1-1-16,-7 2-24 15,-5 2 11-15,-6 2 6 16,-5 1 8-16,-3 0-7 16,0 0 6-16,0 0 2 15,0 0-1-15,0 0 1 16,0 0 22-16,0 0-15 15,-3 0 2-15,0 0-1 0,-3 0 1 16,-3 0-4-16,0-4 5 16,-3-3-5-16,-4 0-6 15,-3-3 0-15,-1-2 1 16,-1-1-1-16,0-1 0 16,3 2 6-16,2 1 5 15,2 1 0-15,3 1-3 16,2 1-7-16,0 2 0 15,1 2 1-15,-1 2-2 16,2-1 0-16,-2 3-1 16,1 0 1-16,0 0 0 15,0 0 0-15,2 0 0 0,0 0 1 16,-1 0-1-16,2 0 1 16,-1 0-1-16,0 0 2 15,0-2-2-15,-1 2 0 16,2 0 0-16,1 0 0 15,1 0-1-15,0 0-6 16,1 0-19-16,2 0-58 16,0 0-181-16,0 5-592 0</inkml:trace>
  <inkml:trace contextRef="#ctx0" brushRef="#br0" timeOffset="21917.16">24761 15262 553 0,'0'0'188'0,"0"0"-123"16,0 0-36-16,0 0 57 15,0 0 10-15,0 0-43 16,0 0-22-16,-14 58 18 16,15-9 39-16,15 30 24 15,13 38-17-15,2 13 3 16,3 6-43-16,-5-15-20 15,-10-22-19-15,-3-22-9 16,-5-21-5-16,-2-17 4 16,-5-8-4-16,2 1 7 15,-1-2 6-15,-1-1-14 16,-1-13 8-16,0-7-7 16,0-7 4-16,-3-2 2 0,0-2 3 15,0-16 2-15,0-10-13 16,-10-13 1-16,-5-17 1 15,-6-22-1-15,-4-20 7 16,-1-4-8-16,5 7 0 16,8 19 0-16,8 27 0 15,5 9 0-15,0 6 0 16,2 0 0-16,7 0 0 16,4-1-1-16,-1 7 1 15,3 9-1-15,0 7 1 16,3 5-1-16,-1 8-1 15,5 1 1-15,2 10-1 16,2 11 2-16,0 8 0 16,-2 6 1-16,-3 0 12 0,-5 2 2 15,-6-3 14-15,-8 0-5 16,-2 0 9-16,-2-2-8 16,-15-4-4-16,-5-3-5 15,-6-4-3-15,0-4-4 16,-2-4-8-16,3-6 7 15,4-5-8-15,3-2 0 16,5 0-33-16,5-2-65 16,8-13-93-16,2-2-166 15,0 4-476-15</inkml:trace>
  <inkml:trace contextRef="#ctx0" brushRef="#br0" timeOffset="22384.32">25297 15668 1101 0,'0'0'191'0,"0"0"-139"15,0 0-33-15,0 0 3 16,82 44 23-16,-54-41-7 15,4 0-19-15,0-3-9 16,-3 0-2-16,-4 0 0 0,-7 0-7 16,-5 0 7-16,-7 1-7 15,-4 5 8-15,-2 3 30 16,0 5 37-16,-6 6-35 16,-9 6-27-16,-2 7-2 15,-3 3-3-15,0 5-9 16,1 5 6-16,3-3 6 15,4 1 7-15,5-6 12 16,7-6-8-16,0-6-6 16,5-7-9-16,14-6 1 15,7-3 2-15,9-6-3 16,3-2 6-16,4-2-13 16,-1 0-1-16,0-2 2 15,-7-9-1-15,-6 0-1 16,-5-1-18-16,-11 0-69 0,-12-2-72 15,0 1-127-15,0 3-443 16</inkml:trace>
  <inkml:trace contextRef="#ctx0" brushRef="#br0" timeOffset="22595.56">25398 16058 933 0,'0'0'261'0,"0"0"-203"16,0 0-41-16,0 0 29 16,0 0 110-16,108-42-56 15,-68 31-58-15,0-2-17 0,-4 0-12 16,-5 3-13-16,-8-1-23 16,-10 0-75-16,-8 2-127 15,-4 2-375-15</inkml:trace>
  <inkml:trace contextRef="#ctx0" brushRef="#br0" timeOffset="23119.2">24976 14612 494 0,'0'0'196'0,"0"0"-135"0,0 0-5 16,0 0 84-16,0 0 24 15,0 0-43-15,8 83-21 16,2-39 2-16,5 8 40 15,-1 1-47-15,0-1-54 16,-2-6-21-16,-3-9-11 16,-2-8-8-16,-3-9 5 15,-4-6-5-15,0-7-1 16,0-2-14-16,0-5-33 16,0 0-27-16,0 0-44 15,0-10-74-15,-4-9-5 0,-4-20-24 16,0 3-62-1,1-1-305-15</inkml:trace>
  <inkml:trace contextRef="#ctx0" brushRef="#br0" timeOffset="23832.15">24985 14576 393 0,'0'0'359'0,"0"0"-182"15,0 0-120-15,0 0-15 16,0 0 93-16,0 0-1 15,0 0-54-15,-24-14-54 16,21 17 0-16,-1 13-7 16,-2 4 13-16,-2 7-1 15,1 2-17-15,-1 3 5 16,1 2-3-16,-1 0-3 0,1-3-12 16,0-3 5-1,1-1-5-15,0-6 0 0,1-5 1 16,2-6-1-16,2-4 1 15,1-6 4-15,0 0-5 16,0 0 41-16,0-13-20 16,0-7-14-16,0-6 2 15,5-4-9-15,-1-6-1 16,0-2 7-16,-1-4-7 16,0-1 1-16,2 2 0 15,-2 1 0-15,1 5 0 16,2 3 0-16,-2 7-1 0,1 7 1 15,-1 5-1 1,0 5 0-16,-3 5-2 0,-1 1 1 16,2 2-1-16,-1 0-5 15,2 0 7-15,3 0 1 16,3 6 6-16,3 3 1 16,6 2-8-16,5 1 6 15,4 2-4-15,3 0-2 16,1 1 0-16,1-1 0 15,-1-1 1-15,-4-2-1 16,-4-2 0-16,-3 0 0 16,-6-4 0-16,-6 0 1 15,-3-2-1-15,-5-1 1 16,0 2 40-16,0 0 22 16,-12 1-36-16,-4 3-9 0,-10 0-11 15,-5 1 3-15,-5 3-1 16,-4 0 9-16,-3 0-1 15,2-1 0-15,5 0 10 16,4-1-10-16,5-1-10 16,5-2-7-16,5-1 1 15,5-2-1-15,6-1 0 16,2-2-25-16,4 3-79 16,-2-1-162-16,2 1-569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6-11T13:56:01.101"/>
    </inkml:context>
    <inkml:brush xml:id="br0">
      <inkml:brushProperty name="width" value="0.05292" units="cm"/>
      <inkml:brushProperty name="height" value="0.05292" units="cm"/>
    </inkml:brush>
  </inkml:definitions>
  <inkml:trace contextRef="#ctx0" brushRef="#br0">3827 6747 316 0,'0'0'147'15,"0"0"-74"-15,0 0-42 16,0 0 21-16,0 0 30 16,0 0 71-16,42-26-91 15,-26 23-33-15,-2 1-12 16,-1 1-4-16,1 1-7 0,-1 0-4 16,-1 0 4-16,1 8 0 15,1 7 14-15,-1 4 19 16,2 8-8-16,-1 4 2 15,-3 6-4-15,0 3 3 16,-2 4-6-16,1-1-10 16,-2-2-8-16,-2-7-6 15,-2-6 4-15,-1-7-5 16,1-9 8-16,-2-7-1 16,-2-2 10-16,0-3 18 15,0 0 34-15,0-6 17 16,0-12-51-16,0-7-24 15,0-9-11-15,-6-3 1 16,2-7-1-16,2-4 1 16,1-2-2-16,1 2-2 0,0 2-7 15,1 8-13-15,9 8 5 16,1 8 5-16,3 8-7 16,0 9 3-16,0 5 3 15,7 9 6-15,1 15 7 16,3 10-1-16,1 7 1 15,-2 6 0-15,-2 1 1 16,-4 0-1-16,-8-4 1 16,-2-5-1-16,-4-7 0 15,-2-8 1-15,-2-7 0 16,0-8 0-16,0-5 0 16,0-4 7-16,0 0 5 15,0-17-13-15,0-9-8 0,-5-9-12 16,1-6-11-16,1-2 7 15,3-4 2-15,0 3 15 16,0 5 5-16,9 7-6 16,4 8 7-16,1 9-1 15,0 8-4-15,3 7 6 16,5 5 0-16,2 17 17 16,-1 7-1-16,-1 9 10 15,-3 2 19-15,-5 6-14 16,-4-1-11-16,-4-1-7 15,0-3-7-15,-1-2-6 16,2 0-7-16,-1-8-186 0,-2-9-698 16</inkml:trace>
  <inkml:trace contextRef="#ctx0" brushRef="#br0" timeOffset="420.1">4816 7248 952 0,'0'0'143'16,"0"0"-103"-16,0 0-22 16,0 0 15-16,70-75 44 0,-55 41 26 15,-5-2-44 1,-5-3-23-16,-5 0-21 0,0 3-9 15,0 0 2-15,-15 4-6 16,-3 3-1-16,-1 7 8 16,-1 5 1-16,2 6-1 15,2 8 17-15,1 3-17 16,3 6-9-16,2 18-1 16,5 11-6-16,5 11 6 15,0 12 1-15,18 5-1 16,6 2 1-16,6-6 2 15,4-6 9-15,2-16 18 16,-2-11 5-16,-1-9 5 16,3-12-2-16,-5-5-11 15,-1-5-16-15,-2-15-10 0,5-23 0 16,-6 6-258-16,-8-1-756 16</inkml:trace>
  <inkml:trace contextRef="#ctx0" brushRef="#br0" timeOffset="1292.58">5383 6813 776 0,'0'0'191'0,"0"0"-135"15,0 0 24-15,0 0 36 16,82 21-44-16,-54-16-27 15,0 0-14-15,-2-3-17 16,-4-2-4-16,-2 0-4 16,-4 0-4-16,-4 0-1 15,-3 0-1-15,0 0-139 16,-6-1-217-16,-3 0-508 0</inkml:trace>
  <inkml:trace contextRef="#ctx0" brushRef="#br0" timeOffset="1516.71">5507 6997 107 0,'0'0'816'16,"0"0"-700"-16,0 0-83 15,0 0 47-15,0 0 11 16,0 0 31-16,0 0-25 15,96 20-36-15,-76-20-31 16,4 0-21-16,-5 0-9 16,8 0-5-16,-6 0-202 15,-2 0-201-15</inkml:trace>
  <inkml:trace contextRef="#ctx0" brushRef="#br0" timeOffset="20309.39">6648 6793 590 0,'0'0'208'0,"0"0"-84"15,0 0-32-15,0 0 12 16,0 0 44-16,0 0 10 0,-57-19-26 16,52 15-37-16,2 1-27 15,0 2 16-15,2-1 8 16,1 2-23-16,0 0-27 15,0 0-17-15,0 0-13 16,0 0-11-16,0 0 0 16,0 0-1-16,0 0-1 15,0 0-16-15,4 0 5 16,4 3 4-16,8 4 8 16,-1-4 0-16,0 2 1 15,3-3 0-15,0 0-1 16,-3 0 7-16,3 0-7 15,-5-1 0-15,2 1 0 16,-4-2 1-16,-1 0-1 0,-4 0 1 16,-3 0 0-1,-2 0-1-15,2 0-1 0,2 0-54 16,1 0-77-16,6-3-86 16,-2-5-92-16,-2 0-445 0</inkml:trace>
  <inkml:trace contextRef="#ctx0" brushRef="#br0" timeOffset="20938.84">7016 6597 1145 0,'0'0'225'16,"0"0"-225"-16,0 0-4 16,0 0 4-16,0 0 7 15,0 0 11-15,0 0 1 16,104-12-1-16,-74 12-3 15,3 0 1-15,-3 2 3 16,-2 6 10-16,-1 4 0 16,-6 2-4-16,1 3-11 0,-7 2 1 15,-6 3-2-15,-1 4-3 16,-8 6 41-16,0 1-21 16,-8 4-30-16,-11 1-12 15,-5-1-16-15,-1-2 28 16,-1-4 18-16,-1-2 2 15,2-6-19-15,3-5 11 16,5-5-12-16,4-4 7 16,7-4-6-16,4-5-1 15,2 0-27-15,0 0-23 16,0-14 17-16,9 0-11 16,6-3 31-16,2 3 12 15,2 2 1-15,6 5 0 0,-2 5 0 16,5 2 11-1,1 5 42-15,-1 7-4 0,0 5 2 16,-1-2 16-16,0-1 4 16,-5-2-17-16,1-2-18 15,-1-6-14-15,-3-4-10 16,-1 0-12-16,0-4 0 16,6-28-22-16,-6 3-220 15,0-2-830-15</inkml:trace>
  <inkml:trace contextRef="#ctx0" brushRef="#br0" timeOffset="21736.59">8385 7037 1311 0,'0'0'380'0,"0"0"-268"15,0 0-64-15,0 0-39 16,0 0-1-16,0 0 40 16,23 83-11-16,-16-51-14 15,-1 1-8-15,0 0-14 16,-3-5-1-16,-2-4-53 15,1-3-161-15,-1-8-135 16,-1-9-506-16</inkml:trace>
  <inkml:trace contextRef="#ctx0" brushRef="#br0" timeOffset="22044.07">8882 6803 1428 0,'0'0'256'0,"0"0"-208"0,0 0-47 16,0 0 18-16,0 0-19 16,81 26 1-16,-50-23 10 15,5-3-11-15,14 0-39 16,-7-5-249-16,-7-2-324 0</inkml:trace>
  <inkml:trace contextRef="#ctx0" brushRef="#br0" timeOffset="22434.21">9455 6774 1098 0,'0'0'522'0,"0"0"-463"0,0 0-59 16,0 0-5-16,0 0 5 15,0 0 0-15,0 0 5 16,32-64-5-16,-20 36 0 16,1 0-6-16,-2 0-66 15,-5 1 1-15,-1 2 44 16,-4 5 18-16,-1 3 9 16,0 6 1-16,0 5 12 15,0 3 16-15,0 3 38 16,0 6-35-16,0 18-13 15,5 26 1-15,11 23 31 16,4 21-3-16,-1-3 17 0,0-19-2 16,-8-21-27-16,-5-18-21 15,-3 3-8-15,-2-2-7 16,-1-5-5-16,0-16-48 16,-7-7-294-16,-4-6-790 0</inkml:trace>
  <inkml:trace contextRef="#ctx0" brushRef="#br0" timeOffset="22869.95">10600 6965 1053 0,'0'0'331'0,"0"0"-226"16,0 0-67-16,0 0 39 16,0 0 53-16,35 102-9 15,-22-66-38-15,-4 5-34 16,-1 2-24-16,-5 2-16 15,-2 1-9-15,-1 12-56 16,0-13-179-16,0-9-431 0</inkml:trace>
  <inkml:trace contextRef="#ctx0" brushRef="#br0" timeOffset="23447.65">11360 6628 1318 0,'0'0'238'16,"0"0"-203"-16,0 0-35 15,-32 87 0-15,32-48 19 16,0 7 51-16,16 3-17 16,13-1-30-16,7-3-14 15,4-6-8-15,6-9-1 16,1-13-1-16,0-11 1 16,-2-6 1-16,-2-13 1 15,-3-16-1-15,-7-13 8 0,-7-5-2 16,-10-7 3-1,-7-1 21-15,-9 1 28 0,-5 2-8 16,-18 5 2-16,-12 8-8 16,-9 10 6-16,-6 7 7 15,-6 14-27-15,-4 8-24 16,-1 10-14-16,1 18 4 16,2 10-46-16,1 19-42 15,15-10-165-15,14-7-610 0</inkml:trace>
  <inkml:trace contextRef="#ctx0" brushRef="#br0" timeOffset="24004.69">12629 6922 1448 0,'0'0'275'15,"0"0"-199"-15,30 93-55 16,-14-40-12-16,-3 3-2 15,0 3 2-15,-3-2-9 16,3-2-9-16,-4-14-224 16,2-17-713-16</inkml:trace>
  <inkml:trace contextRef="#ctx0" brushRef="#br0" timeOffset="25047.29">13552 6774 821 0,'0'0'126'15,"0"0"-103"-15,0 0-17 16,0 0 18-16,0 0 111 16,0 0-14-16,0 0-10 0,100 0-43 15,-73 0-1-15,-3 0-28 16,0 0-22-16,-2 0-1 16,-3 0-6-16,-4 0 1 15,3 0-3-15,-3 0 3 16,0 3-4-16,-2-3-6 15,1 2 0-15,-4-2 5 16,1 0-5-16,-1 0 0 16,1 0 1-16,-4 0-1 15,1 0 0-15,-1 0-1 0,-6 0-53 16,-1 0-158 0,0 1-538-16</inkml:trace>
  <inkml:trace contextRef="#ctx0" brushRef="#br0" timeOffset="25296.64">13724 6618 1378 0,'0'0'244'16,"0"0"-187"-16,0 0-16 15,0 0-21-15,9 89 30 16,-2-56 7-16,-1 4-17 0,0-1-17 16,3 0-11-16,1-5-12 15,-1-2-14-15,9 0-72 16,-3-9-204-16,0-8-296 0</inkml:trace>
  <inkml:trace contextRef="#ctx0" brushRef="#br0" timeOffset="25596.1">14168 6782 598 0,'0'0'309'16,"0"0"-212"-16,0 0-35 0,3-74 16 15,-3 43 2 1,0-1-11-16,0-2-30 0,-6 4-29 15,3 3 19-15,-1 5-5 16,2 5-6-16,2 8 16 16,0 6-11-16,0 3-4 15,0 6-18-15,10 21 55 16,7 12 69-16,4 14-32 16,0 9-40-16,0 5-28 15,-2-2-12-15,2-5-12 16,5 6-1-16,-3-18-66 15,-2-11-342-15</inkml:trace>
  <inkml:trace contextRef="#ctx0" brushRef="#br0" timeOffset="25996.6">15387 6813 933 0,'0'0'528'16,"0"0"-442"-16,0 0-41 16,16 111-3-16,-1-65 12 15,0 2 27-15,1 1-8 16,0-4-37-16,0-4-17 15,-4-6-19-15,4-5-94 16,-4-10-383-16,-2-9-597 0</inkml:trace>
  <inkml:trace contextRef="#ctx0" brushRef="#br0" timeOffset="26415.06">16543 6715 347 0,'0'0'799'0,"0"0"-702"16,0 0-68-16,0 0-15 15,100-21 50-15,-54 13 22 16,3 1-33-16,3 2-18 16,0 2-19-16,-4 3-7 15,-3 0-9-15,-12-1-8 0,-11 1-180 16,-14-2-732-16</inkml:trace>
  <inkml:trace contextRef="#ctx0" brushRef="#br0" timeOffset="26624.93">16737 6525 1324 0,'0'0'348'16,"0"0"-235"-16,0 87-77 15,1-34-17-15,12 6 22 16,1 1 24-16,4-3-30 0,-2-9-26 15,5-9-9-15,7-19-79 16,-4-10-476-16,-4-10-461 0</inkml:trace>
  <inkml:trace contextRef="#ctx0" brushRef="#br0" timeOffset="27081.19">17184 6614 1242 0,'0'0'172'0,"0"0"-131"15,0 0-25-15,0 0-9 16,0 0 27-16,93-5 47 16,-67 5-7-16,4 12-18 0,0 2-12 15,-3 5 13-15,-6 6-28 16,-8 7-3-16,-8 3 4 15,-5 5-3-15,-8 2-6 16,-14 2-9-16,-8-2-2 16,-1-3-9-16,-1-3 5 15,3-7-4-15,5-7-1 16,6-9 5-16,5-9-6 16,6-4 0-16,4 0-63 15,3-9 4-15,0-5 21 16,11 1 4-16,10 3 20 15,4 7 7-15,5 3 7 16,4 1 17-16,4 15 46 0,2 4 28 16,2 2-3-16,-4-1-16 15,0-3-35-15,-7-4-15 16,-4-5-12-16,-5-6-8 16,-3-3-2-16,-5-6-37 15,-5-32-86-15,0 3-279 16,-8-3-1139-16</inkml:trace>
  <inkml:trace contextRef="#ctx0" brushRef="#br0" timeOffset="28507.58">7131 6055 309 0,'0'0'323'15,"0"0"-212"-15,0 0-82 16,0 0 7-16,0 0 44 15,0 0 2-15,0 0-40 16,1 0-23-16,2 10-2 0,2 4 31 16,1 6 5-16,1 4-12 15,2 4-21-15,0 2-7 16,1 1 2-16,-2-2-7 16,1-1-6-16,-3-2 5 15,1-5-6-15,-4-1-1 16,0-6 1-16,-1-1-2 15,-2-6-8-15,1 0-17 16,-1-6-22-16,0-1-24 16,0-3-145-16,0-6-112 0</inkml:trace>
  <inkml:trace contextRef="#ctx0" brushRef="#br0" timeOffset="29251.08">7158 6070 451 0,'0'0'128'16,"0"0"-105"-16,0 0-23 15,0 0 0-15,0 0 59 0,0 0-1 16,0 0-19-1,-29 59-32-15,23-42 9 0,-1-1 5 16,0 0 18-16,-1-3-10 16,2-4 9-16,0 1-22 15,0-3-6-15,3-3-3 16,3-1 3-16,-1-3-9 16,1 0 24-16,0 0 12 15,0-7-19-15,0-7-12 16,0-4-6-16,0-5 0 15,0-2 1-15,4-2 5 16,2-1-5-16,-2-1 0 16,1-2 6-16,-2 4-7 15,3 0 6-15,-1 6 4 16,-1 3 5-16,-1 6-1 0,-2 3 9 16,1 6 21-16,-2 1 8 15,0 2-19-15,0 0-14 16,1 0-13-16,2 0-6 15,5 5 0-15,1 7 0 16,7 4 5-16,-1 2-3 16,3 1-2-16,1 0 1 15,-4-4 0-15,0-2-1 16,-4-2 1-16,-4-1 0 16,-1-3 0-16,-3-2 0 15,1 1-1-15,-4 0 0 16,0-1 0-16,0 2 10 0,0 0 3 15,0 2-13 1,-7-3 6-16,0-2 12 16,-4 0 25-16,-2-1 41 0,-4 0-26 15,-5-3-17-15,4 3 30 16,0-3-17-16,2 2 2 16,4 0-5-16,3-1-29 15,0 1-9-15,3-1-6 16,0 0-6-16,3 1-1 15,0-1-13-15,0 3-12 16,1 6-59-16,1 0-165 16,1 0-331-16</inkml:trace>
  <inkml:trace contextRef="#ctx0" brushRef="#br0" timeOffset="33502.11">9203 6232 221 0,'0'0'140'15,"0"0"-62"-15,0 0-25 0,19 81-15 16,-13-58-12-16,-1-2-2 16,-2-6 1-16,-2-2 2 15,-1-4-4-15,2-4 2 16,-2-2 6-16,0-2 6 15,0 0 7-15,0-1 17 16,0 0-2-16,0 0 9 16,0 0-6-16,0 0-1 15,0 0-23-15,0 0-17 16,0-2-19-16,0-4-2 16,0-1-1-16,0-3-10 15,0-2 11-15,-2 0 0 0,2-2-16 16,-1-3-9-16,1-3 8 15,0-1 2-15,-2 1 14 16,2-1-26-16,-1 0 14 16,-1-1 6-16,-1 1 6 15,3 0-5-15,-3 5 6 16,3 0 1-16,0 4 5 16,-3 3 6-16,3 1 8 15,-3 1 5-15,1 0 2 16,1 2-10-16,1 1-4 15,0 1 5-15,0 3-4 16,-2-3-2-16,2 3-5 16,0 0 3-16,0 0-8 0,0 0 5 15,0 0-6 1,0 0 0-16,0 0 0 0,0 0 0 16,0 0-1-16,0 0 1 15,0 0-1-15,0 0-2 16,0 3 1-16,0 4 1 15,5 3-1-15,-2 2 1 16,0-1 0-16,0 2 0 16,0-4 1-16,-3 1-1 15,2-1 0-15,-2-3 2 16,0 2-1-16,0-4 6 16,0-2-7-16,0-2 1 15,0 0 5-15,0 0 1 16,0 0 8-16,0 0-5 15,0-6-9-15,0-7-1 0,-5 1 2 16,2-3-2-16,0 0 0 16,-2 1 0-16,2-3-2 15,-1 3 2-15,1-1 0 16,0-1 2-16,-1 3-1 16,1 1 0-16,-2 3 0 15,1 1 5-15,-2 3-5 16,0 2 6-16,0 0-6 15,-2 3-1-15,-1 0-1 16,-1 0-1-16,-2 3 1 16,0 8-7-16,2 0 7 15,-2 1-12-15,0-1 13 16,4-1 9-16,1-3-8 0,2 0 1 16,2-5-1-16,1-1 1 15,2-1-1-15,0 0-1 16,0 0-18-16,0 0 11 15,0 0 0-15,7 0 7 16,3-3 0-16,4-2 2 16,2-1-2-16,2 0 1 15,-1 4 0-15,0-3 0 16,-3 4 0-16,-1-1-1 16,-2 2 1-16,-4 0-1 15,1 0 1-15,0 2-1 16,-3 6 0-16,3-1 0 0,-4 0 2 15,1 0-2 1,-3-2 0-16,-2-2-2 0,0-1-9 16,0 1 11-16,0 0 6 15,-8 1 4-15,-3 1-8 16,2-3 5-16,-4 3 2 16,2-2 2-16,-2 0 2 15,4-2-5-15,0 4 0 16,3-3-7-16,-1 1 0 15,4 1 0-15,1-1-1 16,2 7-21-16,0-2-116 16,6-1-256-16</inkml:trace>
  <inkml:trace contextRef="#ctx0" brushRef="#br0" timeOffset="35235.07">11601 6107 358 0,'0'0'189'15,"0"0"-92"-15,0 0-20 16,0 0-1-16,0 0 15 16,0 0-11-16,0 0-33 15,0-1-12-15,2 1-18 16,-2 7 24-16,1 7 12 0,2 7-6 15,0 2-20-15,1 4-7 16,-2-1-9-16,1-1-4 16,-2-2-6-16,1-2 1 15,-1-4 5-15,1-6-7 16,-2-1 0-16,1-5 0 16,-1-3-8-16,2-2-37 15,-2 0-56-15,0 0 14 16,0-5-30-16,0-9-48 15,0-16-28-15,0 2-35 16,0 4 37-16</inkml:trace>
  <inkml:trace contextRef="#ctx0" brushRef="#br0" timeOffset="35948.65">11601 6107 65 0,'22'-90'123'16,"-22"76"-32"-16,0-1 21 15,0 2-17-15,-1 2 41 16,1 5-3-16,-2-1 0 15,2 3-29-15,-1 3-42 16,1 0-20-16,0 1-15 16,0 0-5-16,0 0-15 15,0 0-7-15,0 6 0 16,0 10 14-16,1 7 15 16,7 4 0-16,1 2-16 15,3 2-3-15,-2-2-9 16,-2-4 8-16,-1-5-9 15,-1-5 0-15,-3-5 1 0,-1-4 0 16,-1-3-1-16,-1-2 2 16,0-1 6-16,0 0 0 15,0 0 2-15,0-10-10 16,0-4-1-16,-4-6-6 16,-4-2 6-16,2-3 1 15,0-3-1-15,2 3-1 16,-1 0 1-16,2 3-6 15,0 2 7-15,2 3 0 16,-1 4 2-16,2 2-2 16,-1 5 1-16,1 2 0 15,-3 2-1-15,3 2 1 16,0 0 0-16,0 0-1 0,0 0-13 16,-1 0-5-1,1 0 18-15,-3 5-1 0,0 2-12 16,-2 0 4-16,-1 1 1 15,-2 1-14-15,-2-1 13 16,0 1-7-16,-5-3 15 16,6 0-14-16,-3-1 15 15,0-2 6-15,3 0 1 16,1-1-5-16,2-2 4 16,1 0-5-16,3 0 7 15,1 0-6-15,-1 0-1 16,2 0 6-16,0 0-7 15,0 0 0-15,0 1-1 0,0-1-7 16,0 2 6 0,0-1-9-16,0 1 9 0,0-1 2 15,0 1-1-15,0 1 1 16,0-1 0-16,0 0-1 16,0-1 1-16,0-1-10 15,2 0-181-15,1 0-106 0</inkml:trace>
  <inkml:trace contextRef="#ctx0" brushRef="#br0" timeOffset="36595.01">11537 5981 183 0,'0'0'176'0,"0"0"-105"16,0 0-23-16,0 0 2 15,0 0-9-15,0 0-15 16,0 0-3-16,-14 55-5 16,13-46-3-16,1-1-5 0,0-2-9 15,0 0 5-15,0-1 1 16,0-3-6-16,1 1 7 15,4-1-1-15,1 0 6 16,2 1 7-16,2-3 13 16,0 0 15-16,2 2 5 15,2-2-2-15,-2 0-22 16,1 2-15-16,-1 1-1 16,-1 0-4-16,0-2-8 15,-2 2 5-15,0-3-4 16,0 0-2-16,-6 0-97 15,2 0-701-15</inkml:trace>
  <inkml:trace contextRef="#ctx0" brushRef="#br0" timeOffset="38668.15">13981 6138 33 0,'0'0'404'0,"0"0"-228"16,0 0-80-16,0 0 19 15,0 0 24-15,0 0-35 16,0 0-33-16,-4-9-21 16,4 9-15-16,0 0-9 15,0 0-10-15,0 0-4 16,0 4-11-16,0 12 8 16,0 6 7-16,0 3 0 15,0 4-3-15,0 1-7 0,0-2-4 16,0-2 0-1,0-4-1-15,0-3 0 0,0-2 0 16,0-7-1-16,0-3-21 16,0-5-59-16,0-2-40 15,0 0-99-15,0-11 59 16,0-4-26-16,0-4-123 0</inkml:trace>
  <inkml:trace contextRef="#ctx0" brushRef="#br0" timeOffset="39658.25">13973 6053 221 0,'0'0'131'16,"0"0"-95"-16,0 0 10 15,0 0 57-15,0 0 47 16,7 72-30-16,-4-40-52 15,0-1-41-15,-1-2-7 16,1-4-11-16,-2-6-8 16,-1-5 0-16,2-7 0 15,-2-4 1-15,0-3 6 16,0 0 8-16,0 0 3 16,0-3-19-16,-8-8-30 0,-4-5 10 15,0-2 14-15,-2-3 6 16,-2 0 0-16,3-3 1 15,0 4 0-15,-1 1 40 16,2 3-15-16,3 4 17 16,0 3-5-16,2 1 4 15,4 3-15-15,0 2-5 16,3 3-9-16,0 0-7 16,0 0-6-16,0 0 0 15,0 0-1-15,0 0-8 16,0 0-1-16,3 0 10 15,9 0 0-15,0 3 0 16,4 1 1-16,5 0 0 16,0 1 0-16,3-4 0 15,-1 2 0-15,-1-3 1 0,-2 0 0 16,-4 0-1-16,-3 0 0 16,-4 0-1-16,-5 0 1 15,-2 0 0-15,-2 0-1 16,0 0 0-16,0 2-71 15,0 0-10-15,0-1 80 16,-5-1-45-16,-1 0 34 16,2 0 5-16,-2 0 1 15,-1 0 6-15,-1 0 0 16,2-8 0-16,-2 2 0 16,1-2 9-16,-2-4-2 15,3 1 19-15,0 0-1 0,0-1-1 16,4 0 12-16,-2 0-7 15,1 3-4-15,2 1-5 16,1 0 5-16,0 2-14 16,0 3-5-16,0 0-4 15,0-1 0-15,0 1 13 16,0 2 2-16,0 0 8 16,0-1-11-16,0 1-1 15,0 1-2-15,0 0 0 16,0 0-1-16,0 0-1 15,0 0 0-15,0 0 1 16,0 0 6-16,0 0 1 16,-2 0-12-16,-2 0 6 15,-1 0-15-15,-2 1 5 16,-3 6-2-16,2 0-16 0,-3 3 17 16,1 0 0-16,1 1-1 15,0 2-6-15,0-1 7 16,0-3 1-16,3 1 1 15,3-3-2-15,0-2 0 16,3 0-9-16,0-5-37 16,0 0-45-16,0 0 13 15,6 0-16-15,3 0-143 16,0-3-347-16</inkml:trace>
  <inkml:trace contextRef="#ctx0" brushRef="#br0" timeOffset="41422.68">17062 6116 142 0,'0'0'372'0,"0"0"-208"16,0 0-102-16,0 0-36 15,0 0 10-15,0 0 50 16,0 0-27-16,0-3-43 16,0 3-8-16,1 10 11 15,-1 4 14-15,2 3 1 16,-1 7 9-16,2 1 2 15,-1 1-16-15,1-3-15 16,-1-1-1-16,0-4-5 16,-1-3-7-16,1-2 8 15,-2-6-9-15,2-1 2 16,-2-3-1-16,0-3 6 0,0 0 2 16,0 0 5-16,0 0 22 15,0-10-11-15,0-5-15 16,0-1-3-16,0-5-5 15,-2-4-1-15,-1 0-1 16,-1-3-2-16,2-2-9 16,1 1 2-16,1 1 6 15,0 1-3-15,0 2 5 16,0 4-6-16,0 5 7 16,0 2 0-16,0 3 0 15,0 2 1-15,0 1-1 16,0 1 3-16,0 3 3 15,-2 0 1-15,1 2-6 0,-2 0 5 16,1 1 3 0,2 1-3-16,0 0-5 0,0 0 0 15,0 0 0-15,0 0-1 16,-1 0-13-16,-2 0-6 16,0 6 19-16,-2 5 7 15,-2 6-7-15,1 0 1 16,0 3-1-16,-2 1 1 15,2-1-1-15,-2-4-13 16,2-1-10-16,0-5-11 16,1-1 11-16,-1-5 10 15,0-1-13-15,3-2 6 16,-1-1 20-16,1 0-1 16,0 0-7-16,0 0-2 15,1-8 4-15,1-3 5 0,1-3-7 16,0-4 8-1,0 0 0-15,0-3 1 0,0 1-1 16,4-1 0-16,2 2 0 16,-1 2-2-16,-1 2 1 15,2 3 1-15,-3 3 7 16,0 1-6-16,-1 6 15 16,-1 1-6-16,1 1-10 15,-1 0 0-15,4 0 0 16,4 6 0-16,4 6 0 15,2 6 1-15,4 2 6 16,0 2-6-16,0-2 0 16,-2-1 6-16,-3-4-7 0,-2-1 0 15,-3-2 0 1,-2-2 0-16,-2-2 1 0,-2 1-1 16,-3-4 0-16,0 2 2 15,0 0 9-15,-6 0-11 16,-8-1-16-16,-3 1 0 15,-6-4 32-15,2-1-13 16,-3-2 26-16,2 0 0 16,5 0-13-16,3 0-1 15,3 0-14-15,5 0 6 16,1 0-7-16,3 0-142 16,0-1-714-16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6-11T14:00:25.978"/>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FF0000"/>
    </inkml:brush>
  </inkml:definitions>
  <inkml:trace contextRef="#ctx0" brushRef="#br0">1648 13796 842 0,'0'0'197'15,"0"0"-139"-15,0 0-21 16,0 0 40-16,0 0 4 16,0 0-36-16,0 0-19 15,0 0-8-15,0 0-2 16,0 0 1-16,0 0-10 16,0 2-6-16,3 13 6 15,1 9-1-15,2 8-5 0,-3 8 1 16,2 4-1-1,1 4 6-15,0 1-6 0,1-3 0 16,-1 0 0-16,-3-4 0 16,3-5-1-16,0-6 1 15,-3-8-1-15,3-6 0 16,-3-4-1-16,0-5 0 16,0-5 0-16,-2-1-6 15,2-2-5-15,2 0-3 16,5 0 15-16,2 0-1 15,3 0 1-15,6 0 0 16,4 0 1-16,2 0 6 0,3 0 5 16,4 0-5-1,2 0 6-15,0 2-6 0,-3 0 2 16,4 1-2-16,-6 2-5 16,-5-2 7-16,-2 2-7 15,-5-2-1-15,0 0-1 16,-7-2 1-16,-3 1-1 15,-1-2-1-15,-4 0 0 16,-4 0-63-16,0 0-114 16,0-9-229-16</inkml:trace>
  <inkml:trace contextRef="#ctx0" brushRef="#br0" timeOffset="331.83">1593 13757 401 0,'0'0'396'0,"0"0"-295"16,0 0-91-16,0 0 3 15,0 0 52-15,0 0-7 16,101 0 34-16,-59-3-18 16,4-1-29-16,2 0-12 15,4-2-14-15,-7-4-9 0,-2 4 2 16,-4 0-12-16,-6 1 1 16,-8 3-1-16,-7 2-23 15,-9 0-67-15,-6 10-252 16,-3 2 1-16</inkml:trace>
  <inkml:trace contextRef="#ctx0" brushRef="#br0" timeOffset="541.97">1733 14046 829 0,'0'0'194'0,"0"0"-175"0,0 0-19 16,0 0 18-16,0 0 45 16,89 0-9-16,-50 0-27 15,4-1-12-15,17-5-15 16,-9 1-18-16,-8 3-363 0</inkml:trace>
  <inkml:trace contextRef="#ctx0" brushRef="#br0" timeOffset="1391.16">2315 14056 472 0,'0'0'377'0,"0"0"-377"16,0 0-78-16,0 0 78 15,0 0 83-15,0 0-29 16,0 0-31-16,41-48-7 16,-24 41 17-16,2 7 42 15,3 0-13-15,1 13-18 16,4 9 27-16,-2 9 10 15,2 6-42-15,-5 5-16 0,-4 4 21 16,-3-2-14-16,-6 0-12 16,3-4 1-16,-5-6-8 15,-1-8-5-15,-3-8 1 16,-1-8-6-16,-1-7 0 16,-1-3 16-16,0-6 62 15,0-16-18-15,0-11-50 16,0-7-11-16,-1-7-19 15,1 0-8-15,0 4 20 16,0 7 0-16,9 4 6 16,7 6 0-16,1 6-10 15,2 7 9-15,5 9-9 16,1 4-11-16,5 11 15 16,1 15 7-16,-1 12 9 15,3 4 9-15,-3 3-5 0,-6-1-6 16,4-2-5-16,-4-5-2 15,4-3 1-15,1-7 1 16,-1-7-2-16,0-6 1 16,-1-8-1-16,-3-6-1 15,-3 0-35-15,-2-18 35 16,-5-10 1-16,-1-7 0 16,-7-10 0-16,-4-4-31 15,-2-2-50-15,0 3 49 16,-11 7 26-16,-2 7 6 15,-2 11 17-15,0 7 4 16,3 10 31-16,3 6 9 0,-1 0-42 16,1 16-19-16,1 5-2 15,5 11 1-15,3 5 0 16,0 5 0-16,14 1 1 16,5-2-1-16,4-5 1 15,3-5-2-15,1-7-4 16,0-10 6-16,1-9-1 15,-1-5-33-15,0-1-80 16,0-16 73-16,-3-6-33 16,-2-5-136-16,2-21-105 15,-6 9 55-15</inkml:trace>
  <inkml:trace contextRef="#ctx0" brushRef="#br0" timeOffset="1713.02">3435 14084 336 0,'0'0'345'15,"0"0"-73"-15,0 0-119 16,0 0-43-16,0 0-54 15,0 0-19-15,16 87 48 16,-4-42-21-16,4 4-15 16,1-4 8-16,4-8-13 15,-5-5-22-15,-1-11-15 16,-1-8-6-16,-6-8 5 16,-5-5 1-16,-1 0 64 15,-2-10-30-15,0-16-16 16,-3-6-25-16,-7-8 0 15,-1-4-5-15,2-1-25 16,6 3-8-16,3 5-32 0,0 7 46 16,3 11-22-1,12 7 22-15,4 10 4 0,5 2 10 16,2 4 10-16,4 9 13 16,1 4 0-16,3 2-11 15,2-1-2-15,15 3-34 16,-7-4-201-16,-5-3-598 0</inkml:trace>
  <inkml:trace contextRef="#ctx0" brushRef="#br0" timeOffset="2200.19">4194 14018 641 0,'0'0'621'16,"0"0"-621"-16,0 0-58 15,0 0 58-15,0 0 99 16,-88 7 12-16,64 5-50 16,0 4-39-16,0 5-16 15,2 3-4-15,7 3-2 16,0 2 0-16,6 2 0 16,3 0 6-16,3-1 0 15,3-4-5-15,0-4-1 16,6-3 0-16,5-5 0 15,3-6 0-15,3-5 0 16,4-3-64-16,1-1-25 16,2-18 60-16,0-5 4 0,0-4 2 15,-2-3 7-15,-1 0 8 16,0 3 8-16,1 3 15 16,-5 8 18-16,4 9 35 15,-4 8 6-15,0 8-30 16,5 24 69-16,2 23-11 15,-1 24-49-15,-1 0-14 16,-4-6-2-16,-8-9-8 16,-1-18 2-16,0 3-17 15,-3-3-5-15,0-10 1 16,-1-10-10-16,-4-12 1 16,1-8-1-16,-1-6-58 15,-1-21-174-15,0-8-56 0,0-3-445 16</inkml:trace>
  <inkml:trace contextRef="#ctx0" brushRef="#br0" timeOffset="2405.21">4461 14098 985 0,'0'0'215'15,"0"0"-168"-15,0 0 5 16,0 0 65-16,58 102 20 15,-41-66-31-15,0 0-34 16,-3-7-43-16,2-6-15 16,-5-9-14-16,-4-10-22 0,-7-6-132 15,0-17-95 1,0-3-455-16</inkml:trace>
  <inkml:trace contextRef="#ctx0" brushRef="#br0" timeOffset="2579.17">4382 13726 1549 0,'0'0'233'0,"0"0"-200"16,0 0-33-16,0 0-10 16,0 0 9-16,0 0-23 15,0 0-63-15,46-13-123 0,-21 9-344 16</inkml:trace>
  <inkml:trace contextRef="#ctx0" brushRef="#br0" timeOffset="3099.98">4801 13991 1088 0,'6'75'154'0,"3"1"-112"16,0-2-27-16,0-20 5 15,1-17 25-15,7 1 9 16,2-1-28-16,5-3-17 16,0-13-8-16,4-12-1 15,-1-9-32-15,0-9 25 0,-5-15 7 16,-4-12-15-16,-6-4 6 16,-6-5 9-16,-6 4 1 15,-3-1 48-15,-15 4 41 16,-7 6 16-16,-6 2-37 15,-4 7-25-15,1 6-21 16,-2 7-13-16,8 10 17 16,1 0-13-16,6 14-14 15,6 11 0-15,6 4-9 16,7 7 8-16,2-1-1 16,2 1 0-16,13-4-4 15,4-2 5-15,5-8 1 16,-1-3-9-16,4-9-42 0,-1-5-73 15,-2-5-29 1,-2 0 57-16,-8-11-12 0,2-5-2 16,-5-1 72-16,-4 5 38 15,1 3 22-15,5 9 23 16,4 0-5-16,5 12 47 16,11 10-22-16,7 4-33 15,-1-1-19-15,0-4-11 16,-8-6-2-16,0-15-6 15,-10 0-77-15,-10-5-472 0</inkml:trace>
  <inkml:trace contextRef="#ctx0" brushRef="#br0" timeOffset="3628.32">4345 13796 1048 0,'0'0'281'0,"0"0"-236"15,0 0-34-15,0 0 17 16,0 0 91-16,77-100 25 16,-43 61-37-16,7-3-40 15,2 2-17-15,-3 2-5 16,-1 2 2-16,-6 7-5 0,-2 4-6 16,-7 6 0-16,-6 7 4 15,-8 4-7-15,-5 4-11 16,-2 4 0-16,-3 0-7 15,0 0-5-15,0 0-10 16,-3 4-80-16,-3 7-139 16,-3 0-1089-16</inkml:trace>
  <inkml:trace contextRef="#ctx0" brushRef="#br0" timeOffset="4813.05">5790 14030 831 0,'0'0'225'0,"0"0"-164"16,0 0-44-16,0 0 27 15,0 0 22-15,0 0-18 16,0 0-10-16,-5 43-12 0,16-13 23 15,1 7 6-15,4 7-23 16,-1 1-4-16,0-4-3 16,-4-3-11-16,-4-6-2 15,-1-10-11-15,-5-7 5 16,-1-8-5-16,0-3 14 16,0-4 65-16,-4-4 16 15,-11-16-70-15,-3-6-26 16,2-8-10-16,-2-4 9 15,4-2 0-15,7 4 1 0,5 2-11 16,2 4-3 0,3 7-1-16,14 3 9 0,7 6-1 15,4 4 6-15,6 1 0 16,4 5 1-16,3 0 0 16,3-1-1-16,0 2-4 15,0 1 4-15,-4 0 1 16,-3 0 0-16,-3-1-1 15,-7-1 0-15,-9 4 1 16,-6-3 0-16,-6 0 0 16,-3 0 1-16,-3-1 9 15,0-3 2-15,-13 3-12 16,-1-4 0-16,-3 3-13 0,-3 2-6 16,-1 3-3-1,2 0-14-15,2 10 2 0,3 11 21 16,6 9 7-16,2 4 4 15,6 8 2-15,3-1 0 16,15-2 24-16,6-2 26 16,10-6-15-16,6-5-10 15,5-5-5-15,6-7-8 16,1-8-12-16,-1-6-29 16,10-12-147-16,-13-9-19 15,-14-4-412-15</inkml:trace>
  <inkml:trace contextRef="#ctx0" brushRef="#br0" timeOffset="5714.19">6597 13748 1235 0,'0'0'274'0,"0"0"-210"0,0 0-45 16,0 0 28-16,0 0 48 15,0 0-17-15,0 0-50 16,-31-19-20-16,42 83 5 15,12 26-7-15,7 11-5 16,5-1 6-16,-3-25-6 16,-8-27 1-16,-3-16-1 15,-2-11-1-15,2-1 0 16,4-4 1-16,4-5-1 16,-3-11-42-16,0-6 26 15,-4-20-3-15,-5-10-23 16,-3-8-14-16,-6-8 17 0,-7 2 13 15,-1 7 1-15,0 8 13 16,0 14-20-16,-3 14 16 16,0 7-53-16,3 19 53 15,0 18 16-15,0 9 22 16,12 2 19-16,6-1 8 16,2-6-4-16,4-8-17 15,1-12-14-15,-1-11-6 16,1-10 0-16,-2 0 20 15,-4-21-18-15,-3-11-10 16,-7-4-30-16,-7-8-11 16,-2-2 2-16,-3 2 5 15,-15 4 30-15,-2 9 4 0,-2 11 10 16,0 13 25-16,-2 7-22 16,6 14-13-16,0 18-2 15,6 7 2-15,6 8 0 16,6 0 39-16,0 1 5 15,15-7-7-15,6-7-13 16,4-8-10-16,5-12-4 16,1-8-9-16,2-6 5 15,3-5 6-15,1-12-12 16,-1-5 0-16,0-1-13 16,-2-4 12-16,-1 0 0 15,-5-3 0-15,-4-3 1 16,-3-3 1-16,-5-1 1 15,-7-4 8-15,-4-2 19 16,-5-2 24-16,0-2-19 0,0-2-12 16,-9 3-14-16,-9 1 0 15,-4 3 2-15,-1 4-10 16,-2 4-7-16,0 8 6 16,2 5-6-16,7 7-15 15,6 8 10-15,5 6 2 16,5 6-9-16,0 23 11 15,3 14 8-15,16 23-2 16,10 24 2-16,8 19 0 16,9 2 12-16,-4-7-4 15,-6-27-6-15,-11-26 6 16,-6-15-8-16,-5-7 1 16,4-2 0-16,-3-3-1 0,1-5-20 15,-7-9-80-15,-9-10-167 16,0-5-118-16,-3-9-637 0</inkml:trace>
  <inkml:trace contextRef="#ctx0" brushRef="#br0" timeOffset="6043.98">7338 14098 1400 0,'0'0'313'0,"0"0"-277"15,0 0-36-15,0 0-33 16,0 0 33-16,79 2 48 15,-37-1-19-15,3-1-19 0,4 0-8 16,-3 0 11-16,-1-11-13 16,-6-3 1-16,-6 2 5 15,-8-2-5-15,-9 4 0 16,-5 2 0-16,-7 6-1 16,-2 2 9-16,-1 7 5 15,2 18-14-15,2 11 2 16,5 6 4-16,4 3 0 15,2-1-5-15,-1-8 9 16,4-7-9-16,-2-9 0 16,-1-9-1-16,-4-6-16 15,0-5-67-15,-5-3-5 16,-2-28-123-16,-2 3-51 0,-3-4-404 16</inkml:trace>
  <inkml:trace contextRef="#ctx0" brushRef="#br0" timeOffset="6187.99">7686 13847 1452 0,'0'0'298'0,"0"0"-298"16,0 0-194-16,0 0 27 16,0 0 83-16,0 0-98 15,0 0-576-15</inkml:trace>
  <inkml:trace contextRef="#ctx0" brushRef="#br0" timeOffset="6399.12">7948 13950 1292 0,'0'0'219'0,"0"0"-154"15,69 89-44-15,-36-45 6 16,0 2 94-16,-2 0-8 15,-1-3-53-15,-5-3-34 16,-1-8-26-16,-5-6 0 16,-2-12-89-16,-1-14-142 15,-7 0-171-15,0-10-424 0</inkml:trace>
  <inkml:trace contextRef="#ctx0" brushRef="#br0" timeOffset="6594.26">8238 13895 1119 0,'0'0'508'0,"0"0"-445"15,0 0-50-15,0 0-12 16,-23 106 0-16,23-60 31 16,0 0 8-16,0-5-11 15,0-2-29-15,5-11-9 16,7-11-132-16,-1-9-146 15,0-8-417-15</inkml:trace>
  <inkml:trace contextRef="#ctx0" brushRef="#br0" timeOffset="6982.08">8430 14021 595 0,'0'0'950'0,"0"0"-807"16,18 94-107-16,-5-52-28 15,1-1-1-15,2-5 15 16,-1-10 23-16,3-6-10 16,0-9-19-16,1-10-16 15,-1-1-7-15,-1-10-25 16,-1-17-15-16,-4-4-81 16,-6-9 27-16,-4-2-9 15,-2 0 42-15,0 1 30 16,-16 7 38-16,-4 4 20 0,-4 10 47 15,-2 3 58-15,-2 9-57 16,1 6-8-16,2 2-31 16,1 7-17-16,9 13-7 15,3 6-5-15,6 9 0 16,5 3 8-16,1 3-6 16,3-2-1-16,9-5 5 15,4-6-6-15,3-10-47 16,1-11-75-16,1-7-50 15,7-10 33-15,-7-12-238 16,-5-3-161-16</inkml:trace>
  <inkml:trace contextRef="#ctx0" brushRef="#br0" timeOffset="7128.35">8600 14047 834 0,'0'0'331'0,"0"0"-116"16,0 0-21-16,0 0-58 15,61 90-14-15,-35-62-25 16,0-3-21-16,1-6-36 15,0-7-40-15,0-4-11 16,3-8-123-16,-8 0-119 16,-1-4-492-16</inkml:trace>
  <inkml:trace contextRef="#ctx0" brushRef="#br0" timeOffset="7320.67">8977 13919 1377 0,'0'0'248'0,"0"0"-248"16,0 0-36-16,0 0-179 15,0 0-40-15,0 0-343 0</inkml:trace>
  <inkml:trace contextRef="#ctx0" brushRef="#br0" timeOffset="7518.23">9032 14218 1298 0,'0'0'374'15,"0"0"-238"-15,0 0-25 16,0 0-19-16,0 0 8 15,0 0-34-15,0 0-41 16,5 23-25-16,-2-21-23 16,-3-2-95-16,0 2-222 15,0-2-741-15</inkml:trace>
  <inkml:trace contextRef="#ctx0" brushRef="#br0" timeOffset="12471.87">2423 15279 347 0,'0'0'734'0,"0"0"-630"0,0 0-82 15,0 0-10-15,0 0 15 16,0 0 15-16,0 12-8 15,0-8-11-15,0 3-12 16,0 7 8-16,0 4 3 16,0 7 26-16,3 8-2 15,5 5-1-15,1 7-8 16,3 4-20-16,1 6-2 16,2-2-8-16,2-1-5 15,-1-2-1-15,-4-9-1 16,0-9 0-16,-3-8 2 15,-3-8 3-15,-2-5-5 16,-1-7-1-16,-1-1 1 0,0-3 1 16,0 0-1-16,-2 0 0 15,3 0-1-15,0 0 1 16,6-4 0-16,-1-5 2 16,3 2-1-16,3-2 8 15,7 0-8-15,4 1 0 16,8 2 1-16,6 3-1 15,3 3 5-15,5 0-5 16,-2 3 9-16,0 7 5 16,-5 0-5-16,-4-2 2 15,-4-1-11-15,-9-2 6 0,-1 0 2 16,-8-1-2 0,1-3 2-16,-8 1-9 0,-1-2 1 15,-4 0-1-15,-2 0-13 16,0-12-194-16,-12-4-43 15,-6-2-458-15</inkml:trace>
  <inkml:trace contextRef="#ctx0" brushRef="#br0" timeOffset="12774.07">2280 15244 963 0,'0'0'143'0,"0"0"-137"16,0 0-4-16,0 0 32 16,0 0 26-16,100 8 2 15,-52-5 5-15,7-1-18 16,2-2-4-16,1 0 7 15,-6 0-29-15,-3-3-14 16,-10-3-7-16,-12 3-2 16,-5 3-20-16,-19 0-99 15,-3 10-232-15,-1 1-365 0</inkml:trace>
  <inkml:trace contextRef="#ctx0" brushRef="#br0" timeOffset="12966.96">2437 15470 806 0,'0'0'103'0,"0"0"-83"15,0 0 57-15,0 0 56 16,0 0-28-16,116 0-22 16,-73 0-28-16,2-3-11 15,-1 1-23-15,0 2-12 16,11 0-9-16,-13 0-86 15,-9 0-474-15</inkml:trace>
  <inkml:trace contextRef="#ctx0" brushRef="#br0" timeOffset="13261.99">3196 15603 664 0,'0'0'173'0,"0"0"-114"16,0 0 45-16,24 85 31 16,-12-52-9-16,0 1-35 15,0-2-20-15,-2-3-24 0,-1-7-30 16,-1-5-8-16,-2-5-2 15,-3-4-7-15,1-4-6 16,-4-4-61-16,0 0-48 16,0-2-215-16,0-9-238 0</inkml:trace>
  <inkml:trace contextRef="#ctx0" brushRef="#br0" timeOffset="13763.78">3168 15630 760 0,'0'0'387'0,"0"0"-306"16,0 0-81-16,0 0 0 15,0 0 6-15,0 0-4 16,0 0 14-16,13-57 4 16,1 46-14-16,5 1 37 15,-1 3-11-15,4 5-7 16,-1 2-6-16,1 0-11 15,-5 11 2-15,2 6 1 16,-5 5 6-16,-4 1 3 16,-4 4-1-16,-6 1-4 15,0 1-9-15,0 0-4 16,-13-4 3-16,-1-4-5 16,-2-2 0-16,-1-3-2 0,0-6-12 15,0-5-2 1,5-3-15-16,2-2 14 0,4 0 5 15,3-3-20-15,3-8 15 16,0 2 4-16,0-1 6 16,6 2 6-16,7 0 1 15,2 5 8-15,9 3 14 16,-3 0-7-16,10 0 17 16,1 9 49-16,-1 2 8 15,2 2-9-15,-2-2-9 16,-4-3-37-16,-5-2-20 15,-4-2-6-15,-1-3-7 16,-4 1 5-16,-4-1-6 16,3-1-24-16,-3 0-167 15,-3 0-380-15</inkml:trace>
  <inkml:trace contextRef="#ctx0" brushRef="#br0" timeOffset="14876.05">3948 15429 1099 0,'0'0'214'15,"0"0"-179"-15,0 0-34 16,0 0 8-16,0 0-2 16,110 21 2-16,-65-20 18 15,1-1-5-15,-1 0-9 16,-6 0-11-16,-4 0 11 15,-6-3-6-15,-8 0-7 16,-8 3-65-16,-7 0-264 16,-6 0-400-16</inkml:trace>
  <inkml:trace contextRef="#ctx0" brushRef="#br0" timeOffset="15116.31">4111 15629 80 0,'0'0'809'0,"0"0"-692"16,0 0-33-16,96 25 27 15,-60-20 33-15,0-4-30 16,-5 1-60-16,-4-2-31 15,0 0-12-15,4 0-11 16,-7 0-97-16,-6 0-435 0</inkml:trace>
  <inkml:trace contextRef="#ctx0" brushRef="#br0" timeOffset="16556.8">4938 15426 555 0,'0'0'222'16,"0"0"-170"-16,0 0-46 16,0 0 29-16,0 0-18 15,0 0 31-15,0 0-11 16,24-74 21-16,-9 59-9 16,0 0-4-16,1 1 12 15,-2 2-18-15,7 4-9 16,-2 6-15-16,2 2-5 0,3 0 0 15,6 13 0-15,-2 10 3 16,2 6 3-16,-2 8-9 16,-1 5 5-16,-3 3-5 15,-6 0-6-15,-5 1 0 16,-1-4 2-16,-4-4-2 16,-3-4 5-16,-2-9-6 15,0-6 0-15,-3-8 0 16,2-5 7-16,-2-3-6 15,0-2 8-15,0-1 14 16,0 0 37-16,0 0 8 16,0-4 2-16,0-6 4 15,-2-5-49-15,-1-3-25 0,-1-4 10 16,-2-5-10 0,3-2 6-16,2-4-4 0,-1-2-2 15,2-2-8-15,0 0 2 16,3 3-10-16,9-1 14 15,0 4-15-15,6 3 2 16,-2 7 14-16,2 3-15 16,-1 5 15-16,2 6-1 15,0 4 0-15,2 3 4 16,2 0-2-16,0 15 1 16,3 7 1-16,-2 10-2 15,0 5 0-15,-1 6 6 16,-2 4-4-16,-4 2 5 15,-4-3 0-15,-1-2-6 16,-3-9 0-16,-2-7 10 0,-2-7 2 16,-4-9-2-16,1-4-11 15,-1-6 7-15,-1-2-1 16,0 0 0-16,0 0-6 16,0-11-156-16,0-2-182 0</inkml:trace>
  <inkml:trace contextRef="#ctx0" brushRef="#br0" timeOffset="17060.84">6021 15595 1169 0,'0'0'210'0,"0"0"-165"16,0 0-30-16,0 0-7 16,100 0 34-16,-61 0 33 15,6 0-3-15,4 0-5 16,0-1-30-16,0-5-20 15,-1 1-5-15,-5-1-3 16,-1-1-3-16,-6 2-5 16,-8-1 0-16,-1 1 6 15,-9 3-6-15,0 0 0 16,-8 0-1-16,-5 2-42 0,-5 0-107 16,0 0-78-16,0 0-403 15</inkml:trace>
  <inkml:trace contextRef="#ctx0" brushRef="#br0" timeOffset="17367.95">6270 15413 1185 0,'0'0'277'0,"0"0"-225"0,0 0-52 16,0 0-7 0,0 0 7-16,0 0 34 0,0 0 30 15,40 77-19-15,-23-37-7 16,1 6 6-16,-2-2 6 16,-2 1 5-16,-4-8-21 15,0-5-19-15,-2-5-14 16,-2-8 1-16,-3-4 0 15,3-3-2-15,3-6-93 16,-2-3-206-16,-1 0-446 0</inkml:trace>
  <inkml:trace contextRef="#ctx0" brushRef="#br0" timeOffset="17982.3">7098 15607 1431 0,'0'0'239'15,"0"0"-234"-15,0 0-4 16,0 0 10-16,0 0 8 0,86-68 1 16,-64 33 11-16,-3-2-9 15,0-8-13-15,-5-3 2 16,-4-3-5-16,-3-2 4 16,-7-1-9-16,0 4 1 15,0 1-1-15,-13 2 5 16,-5 5 4-16,-1 2-9 15,-3 10 0-15,2 5 10 16,-1 5 1-16,0 8-11 16,3 5-2-16,4 3 1 15,1 4-9-15,3 0 6 16,6 7-4-16,1 12-1 16,3 10 1-16,0 5 6 15,0 12 0-15,14 7 0 16,9 14 1-16,2-3 0 0,7 3 0 15,6 1 1-15,-5-12-1 16,9 5 1-16,0-7-1 16,-1-12 1-16,-2-8-1 15,2-12 0-15,2-7 14 16,-3-9 17-16,3-3 7 16,-4-3-10-16,-3 0-12 15,-5 0-4-15,-4 0-11 16,-5-4 9-16,-8 3-10 15,1 1-6-15,-9 0-149 16,-6 0-760-16</inkml:trace>
  <inkml:trace contextRef="#ctx0" brushRef="#br0" timeOffset="23396.79">1493 16547 933 0,'0'0'181'0,"0"0"-132"16,0 0-23-16,0 0 87 16,0 0 38-16,0 0-61 15,0-19-46-15,0 5-12 16,0-5 13-16,0 0-1 15,0-4-5-15,-5-1-8 16,2-3-14-16,-1 0-8 16,-1-3-8-16,-2 0-1 15,4 3 0-15,0 3 0 16,-3 6 1-16,6 4-2 16,-3 5 2-16,3 6-1 15,0 1 0-15,0 2-2 0,0 0-18 16,-2 0 11-16,2 0 2 15,0 0 1-15,0 4-15 16,0 11 20-16,5 8 0 16,7 10 0-16,9 6 1 15,1 7 0-15,3 9 0 16,-2 3 0-16,4 5 2 16,-2 1-2-16,-1 3-1 15,-5-7-28-15,1-6-2 16,-4-9 21-16,-4-8 9 15,-3-9 0-15,-2-7 0 16,-2-7 1-16,-2-8 0 16,-2-3 0-16,-1-2 1 15,0-1 0-15,0 0 10 0,0 0-10 16,0 0 12-16,0 0 4 16,-7 2-17-16,-8 0-1 15,-3 1 0-15,-3-1 0 16,-1 2-10-16,2-4 0 15,-2 0 11-15,0 0-7 16,1 0 0-16,3 0-59 16,2-6 39-16,5 3 26 15,2-2-4-15,5 2 5 16,2 1 6-16,2 2-6 16,-1-1-16-16,1 1 11 15,0-1 5-15,0 1 0 16,0 0-9-16,3-2 9 15,10 2 3-15,6 0 17 16,4 0-11-16,5 0 0 0,4 0 2 16,-1 0-9-16,3 0-1 15,-2-3 1-15,-4 1 7 16,-3-3 8-16,-4 1 5 16,-6 1 3-16,-5 0-9 15,-5 3-10-15,-4 0 2 16,1 0-7-16,-2 0 14 15,0 0-5-15,0 0-1 16,0 0-8-16,1 0-1 16,1 0-12-16,7 0-120 15,1 0-113-15,-1 0-616 0</inkml:trace>
  <inkml:trace contextRef="#ctx0" brushRef="#br0" timeOffset="24441.3">2319 16498 644 0,'0'0'303'15,"0"0"-207"-15,0 0 24 16,0 0 43-16,0 0 16 16,0 0-32-16,0 0-71 15,-15-7-31-15,2 7-17 16,2 0 5-16,-4 0-12 0,-4 0-14 16,0 6 2-16,-4 5-9 15,1 1 0-15,-2 5 0 16,0 2-1-16,3 1 1 15,3-1-2-15,5-2 1 16,1 2-5-16,3-4 5 16,4 0-5-16,1-3 6 15,2-2-7-15,2-1 1 16,0-2-9-16,0 0-5 16,6-3-23-16,5 2 20 15,2-6 11-15,1 3 6 16,1-3 5-16,3 0-6 15,2 0 7-15,0 0 0 0,2 0 0 16,2-3 0 0,0-1-1-16,0-1 1 0,1 4-1 15,-1 1 1-15,0 0-2 16,1 0 1-16,-2 3-5 16,1 7 6-16,-4 4 0 15,3 1 1-15,-4 2-1 16,-1 0-1-16,1 2 1 15,-5-2-6-15,-2 0 6 16,-2 0 1-16,-5-3-1 16,-4-1 0-16,-1 3 1 15,0-2 0-15,0 1 8 16,-13-2-8-16,-2 1 11 16,-4-1 0-16,-4 0 4 0,-5-3 1 15,-4 0 4-15,-3-1 1 16,2-3 13-16,-3 0 9 15,3-4 2-15,2 0 3 16,1-2-15-16,5 0-11 16,4 0-1-16,0 0-2 15,5-4-6-15,2-2-7 16,1 0-6-16,5-1 27 16,2 5-16-16,2-5-11 15,-1 4 0-15,4 3 1 16,-1 0-1-16,2 0-1 15,0 0 1-15,0 0-1 16,0-3 0-16,0 3-1 0,0 0-7 16,0 0-5-16,0 0-11 15,0-1-14-15,0-1-25 16,0-1-32-16,3-2-41 16,14-4-107-16,2 1-250 15,-4-1-337-15</inkml:trace>
  <inkml:trace contextRef="#ctx0" brushRef="#br0" timeOffset="25859.76">2319 16501 451 0,'0'0'271'16,"0"0"-171"-16,0 0 14 16,0 0 110-16,0 0-79 15,0 0-64-15,0 0-19 16,-24 10 12-16,17-10-10 16,-1 0-10-16,-1 1 3 15,-4 1-4-15,1 1-27 0,1 0-9 16,-2 1-3-16,1 2-3 15,-3-1-3-15,3 2 2 16,0 2-9-16,-1-3 6 16,1 3-6-16,-1-2 6 15,2 1-7-15,-2 1 0 16,5-1 0-16,-1 1 0 16,2-1 0-16,-2 1-1 15,3-2 0-15,0 0 1 16,0 0-2-16,4-1 2 15,-1-1-1-15,2 1-1 16,-1 0-7-16,2-1-1 16,0 1 3-16,0 2 1 15,0-3-1-15,0-1 5 16,2 2-11-16,2-1 1 0,1 0-4 16,1-1 3-16,-3-1 1 15,5 2-5-15,-4-2-5 16,-1 0 7-16,0-2-9 15,-2 1-14-15,1-2 10 16,-2 0 18-16,1 0 7 16,1 3 2-16,-1-3 0 15,1 2 0-15,-1 0 1 16,-1-2-1-16,2 1 0 16,-1-1 0-16,1 2 1 15,1-1-1-15,0 2 1 16,1-1-1-16,2 1 1 15,0 0-1-15,0 0 1 0,2 1-1 16,0-3 0 0,0 2-1-16,4-3-6 0,1 2 0 15,1-2 8-15,-1 0-1 16,5 0 1-16,0 0-2 16,0-3 1-16,1 0 1 15,-1-2 0-15,3 3 0 16,-3 2 0-16,1 0 0 15,-2 0 1-15,-1 0-1 16,-1 7 3-16,0 0-2 16,-3 3 5-16,6 2-5 15,-5 0 12-15,2 4-1 16,-3 0 5-16,0 1-1 0,0-3-7 16,-3-1-2-16,0 2-6 15,0-1 0-15,-3-3 5 16,-2 0-5-16,-1 0 0 15,-3-4 0-15,0 3 6 16,0-1-5-16,0 1 7 16,0 0 2-16,-9 0-5 15,-4-1-5-15,-1-1 6 16,-3 1-1-16,-3-1 0 16,-2-2 10-16,-5 0 0 15,-1-4 16-15,-1 1 0 16,1-3 3-16,7 0 5 0,0 0 5 15,8 0 2 1,2 0-1-16,4 0-6 0,-1 0-19 16,1 0 0-16,1 0-2 15,0 0-10-15,0-3-9 16,-2 3 1-16,0-3 1 16,0 0-2-16,2 1 0 15,0-1-14-15,-1 2-11 16,4-1-9-16,0-1-49 15,3-5-140-15,0 3-259 16,0-3-470-16</inkml:trace>
  <inkml:trace contextRef="#ctx0" brushRef="#br0" timeOffset="26677.95">3502 16583 41 0,'0'0'627'0,"0"0"-500"16,0 0-94-16,0 0 18 0,0 0 78 16,0 0 9-16,0 0-33 15,0-7-30-15,0 7-21 16,0 0-37-16,0 8-17 15,3 6 10-15,1 3-1 16,-1 5-8-16,2 3 1 16,-2 3-1-16,1-2 5 15,-1 3-6-15,2-2 2 16,-2-5-2-16,1-1 2 16,-1-4-2-16,0-8-1 15,-3 2 1-15,3-8 0 16,-3 0 0-16,3 0-1 15,0-2 1-15,0 1 0 16,3 0 0-16,1-2 0 16,2 0 0-16,5 3 0 0,2-3 0 15,5 2 0-15,3-1 0 16,3 1 0-16,7-1 5 16,5-1-3-16,1 0 6 15,2 0-7-15,1 0 11 16,-1 0 11-16,-3-1-2 15,-4-4-4-15,-5 0-8 16,-7-1-3-16,-4 2-5 16,-5 2 0-16,-7-1 1 15,-4 1 0-15,-3 0-1 16,0 2-1-16,0-3-44 16,-10-1-75-16,-2 2-442 0</inkml:trace>
  <inkml:trace contextRef="#ctx0" brushRef="#br0" timeOffset="26979.22">3393 16604 1215 0,'0'0'148'0,"0"0"-148"15,0 0-93-15,0 0 54 16,0 0 39-16,0 0 18 0,0 0 18 16,45-16-6-1,-17 12 12-15,2-1-20 0,7-3 9 16,2 1-4-16,-2-5 7 16,1 0-14-16,-4 0-11 15,-3 4-9-15,-4 2-9 16,-5 3-32-16,-5 3-50 15,-4 6-135-15,-7 5-342 0</inkml:trace>
  <inkml:trace contextRef="#ctx0" brushRef="#br0" timeOffset="27204.18">3565 16771 1111 0,'0'0'191'0,"0"0"-158"15,0 0-21-15,0 0 5 16,91-14 14-16,-56 8-10 16,4 0-9-16,0 2-12 15,10 4-7-15,-9 0-217 16,-8 0-458-16</inkml:trace>
  <inkml:trace contextRef="#ctx0" brushRef="#br0" timeOffset="27475.91">4224 16819 1051 0,'0'0'171'15,"0"0"-132"-15,0 0-39 16,16 86 6-16,-8-58 13 16,-1 0 0-16,2 1-6 15,1-4-2-15,-2-1-5 16,3-3-6-16,-4-2-20 15,-4-4-213-15,-2-6-429 0</inkml:trace>
  <inkml:trace contextRef="#ctx0" brushRef="#br0" timeOffset="27968.36">4185 16844 492 0,'0'0'513'0,"0"0"-471"16,0 0-41-16,0 0-1 16,0 0 31-16,37-75 24 0,-19 68 39 15,3 0-28 1,0 7-33-16,4 0 2 0,-4 7-16 16,-1 12-11-16,-3 5 0 15,-6 4 2-15,-5 8 4 16,-6 0-1-16,0 3-4 15,0-3-3-15,-9-1 1 16,-3-5-4-16,-3-6 13 16,0-6 3-16,0-6-6 15,3-5-13-15,1-5-12 16,0-2-23-16,5 0-30 16,3-10 27-16,1-4-21 15,2-1 5-15,0-1-24 0,5 2-4 16,7 4 48-1,4 3 34-15,-1 4 18 0,3 3 66 16,3 0 49-16,-3 7-88 16,4 7-18-16,-1 3-6 15,-1 0 18-15,-1-1 0 16,-4-2-16-16,1-3-13 16,-4-3 1-16,0-6-11 15,-1-2 0-15,-2 0-32 16,5-5-122-16,-3-9-150 15,-2 2-654-15</inkml:trace>
  <inkml:trace contextRef="#ctx0" brushRef="#br0" timeOffset="28226.22">4671 16825 1179 0,'0'0'237'0,"0"0"-189"16,0 0-33-16,0 0 1 15,0 0 23-15,100 7 3 16,-67-7-7-16,0 0-3 16,-2 0-14-16,-2 0-11 15,-6 0 2-15,-2-5-9 16,-7 3 0-16,-3 2-162 0,-6 0-135 15,-5 3-264-15</inkml:trace>
  <inkml:trace contextRef="#ctx0" brushRef="#br0" timeOffset="28466.05">4810 16997 358 0,'0'0'856'16,"0"0"-733"-16,0 0-91 16,0 0-19-16,0 0 35 15,0 0 84-15,0 0 4 16,112-16-69-16,-76 8-32 16,-2 2-19-16,-4 0-9 0,-3 3-5 15,-5 3-2-15,-3 0-13 16,-4 3-165-16,-7 4-457 0</inkml:trace>
  <inkml:trace contextRef="#ctx0" brushRef="#br0" timeOffset="32398.08">1148 17057 335 0,'0'0'111'16,"0"0"-72"-1,0 0-11-15,0 0 14 0,0 0 4 16,0 0 7-16,0 0-5 16,0 0-12-16,0 0 12 15,0 0-1-15,0 0-16 16,0 0-1-16,0 0 5 16,0 2 9-16,3 8 14 15,5 2-9-15,-1 3-14 16,3 4-5-16,-2 1-5 15,4-1-13-15,0 0-5 16,-2-1 0-16,2 1 0 16,0-5-7-16,2 0 0 15,0-1 0-15,-3-3 8 16,4-1-6-16,-3-2-1 0,-3-1-1 16,1-2 8-16,-1-1-1 15,0-3-7-15,0 0 6 16,-2 0-5-16,1 0 0 15,1-2 8-15,6-4-8 16,-2-3 0-16,2 1 8 16,3-2-8-16,0 3 0 15,3-2-1-15,-2 2 6 16,-1 2-6-16,1 0 0 16,-5 4 0-16,-2-1 1 15,3 2-1-15,-3 0 1 16,-2 0 1-16,2 0-1 15,2 2-1-15,0 6 1 0,0 2 0 16,1 3-1-16,-2-2 6 16,-1 0-6-16,-3 0 0 15,-1-5 1-15,-4 0-1 16,2-4 0-16,-5 1 0 16,-1-3 1-16,0 0-1 15,0 0 1-15,0 0 1 16,2 0-2-16,-1-3-39 15,4-8 39-15,1-3 17 16,0-2-8-16,4-3-3 16,2-2-6-16,2 1 1 15,2 0 7-15,5 1-8 0,0 3-12 16,1 5 12-16,2 2 10 16,1 9-4-16,-2 0-6 15,4 0 0-15,-2 2 1 16,-1 8 7-16,-5-2 1 15,-2 1 3-15,-4-5-1 16,-4-4-3-16,-3 0-1 16,3 0-1-16,-2-19-6 15,-2 5-67-15,-2-5-302 0</inkml:trace>
  <inkml:trace contextRef="#ctx0" brushRef="#br0" timeOffset="33810.11">1502 17554 322 0,'0'0'107'16,"0"0"-68"-16,0 0 14 0,0 0 32 16,0 0-20-16,0 0 6 15,0 0 17-15,10-20-38 16,-7 17-11-16,-3 1 6 15,3-1-3-15,0-1-3 16,0 1 0-16,0-1 2 16,2-1-12-16,0 1-13 15,0 0-3-15,-2 0-5 16,0 1-2-16,0 1-3 16,0 1-2-16,-3 1 0 15,3 0 0-15,4 0-1 16,-4 3 12-16,6 7-5 15,0 0 2-15,3 6-3 16,0 1 1-16,0 3-7 0,1-1 6 16,-2 1-5-16,-1 4 0 15,-1-4 6 1,-3 0-6-16,0-1 1 0,-3-5 5 16,0-3-6-16,-1-3 7 15,0-5-7-15,-2-2 0 16,0 1 2-16,0-2 4 15,0 0-5-15,0 0 5 16,0 0-1-16,0 0 8 16,0 0 18-16,0 0-1 15,0 0-11-15,0 0-3 16,0 0 12-16,0-3 3 16,0-3-23-16,0-5-9 15,0 0-2-15,-2-3-5 0,0 1 6 16,2-3-9-16,0 2 4 15,0-1-1-15,0 0 6 16,0-1-1-16,0 0 2 16,6 2-1-16,0 2-5 15,0 0 5-15,5 3 0 16,-3 3-2-16,1 3-10 16,-1 0 11-16,2 3 1 15,-1 0-6-15,0 0 6 16,2 0 1-16,-1 6 0 15,2 0 1-15,1 4 0 16,-1 2 0-16,-1 2 0 0,2 3-1 16,-2 0 1-1,-2 2 0-15,1 1-1 0,-4 4 1 16,0-8-1-16,-3 2 1 16,0-4-1-16,-1-3 1 15,-2-2 6-15,2-2-6 16,-2-6 0-16,0 2 11 15,0-3-3-15,0 2-2 16,0-2-6-16,0 0 0 16,0 0 6-16,0 0-5 15,0 0-1-15,0 0 0 16,2 0-1-16,-2 0 0 16,3 0-48-16,0 0-227 15,0-3-136-15</inkml:trace>
  <inkml:trace contextRef="#ctx0" brushRef="#br0" timeOffset="35003.89">2052 17221 290 0,'0'0'97'16,"0"0"-70"-16,0 0 22 16,0 0 36-16,0 0-25 15,0 0 6-15,0 0 5 16,24 27 28-16,-18-20 2 15,0 1-17-15,0 1-3 16,0-1-27-16,0 2-2 16,4-1-7-16,2 3-3 0,-1 0-10 15,-1-2-8 1,2 2-6-16,3-4 1 0,-3 0-12 16,0-3-6-16,1-2-1 15,-1 2 2-15,1-5 9 16,-2 0-10-16,4 3 1 15,-2-3-1-15,-2 0 0 16,2 0 0-16,2-10 12 16,0-2-6-16,0-2-5 15,3 0-1-15,-2-2 6 16,2 4-5-16,1 3-1 16,-2 2 6-16,4 4-6 15,-3 3-1-15,3 0 0 16,-2 2 1-16,-4 7 1 15,4 2-1-15,-5 1 0 0,-1-2 6 16,-4-1-5 0,-1-2-1-16,-1-3 1 0,-3-1-1 15,-1-2 0-15,0-1 6 16,0 1-7-16,-1-1 0 16,-2 0 0-16,3 0 0 15,-3 0 0-15,3-4 42 16,0-5-1-16,4 0-28 15,1-2-6-15,-1 0-7 16,4 0 0-16,2 4-5 16,2-3 5-16,3 6 0 15,1 3 0-15,2 1 0 16,0 0-13-16,0 1 11 0,-3 6 2 16,3 1 0-1,-2 1 0-15,-1-4 1 0,4-3-1 16,-1-1 0-16,3-1 0 15,0 0-1-15,-3-8 1 16,-3-7 0-16,-5-6-10 16,-4-2-28-16,-4-8 36 15,-5-2 2-15,0-1 2 16,0 0-2-16,-2 2 19 16,-4 8 15-16,0 5 24 15,3 7 22-15,0 4 5 16,0 3-33-16,-1 3-34 15,4-1-9-15,0 3-9 0,0 0-1 16,0 0-110-16,0 0-142 16,-3 1-620-16</inkml:trace>
  <inkml:trace contextRef="#ctx0" brushRef="#br0" timeOffset="35853.11">2588 17815 446 0,'0'0'84'16,"0"0"-45"-16,0 0 54 15,0 0 23-15,0 0 17 16,0 0 17-16,95-32-14 16,-76 13-29-16,-1-2-17 15,-3-4-32-15,-2-3 35 16,-2-2-29-16,-5-2-32 15,-3-1-13-15,-3-1-7 16,0 2-6-16,0 1-5 16,-9 5 0-16,-4 1 8 15,1 3-8-15,-2 3 0 16,-2 4 0-16,5 1-1 16,-2 3-3-16,1 5-13 15,3-1-10-15,0 4 24 16,3 2-18-16,2 1-34 0,-1 0 0 15,2 0 13-15,0 1 9 16,-1 10 3-16,1 2 15 16,0-1-5-16,3 2 12 15,0 2 5-15,0 1 1 16,0-1-14-16,0 4 5 16,10-3 4-16,1 2 6 15,4 2 0-15,4 2 0 16,3 1-1-16,5 4 1 15,3-3 1-15,3 0-1 16,1 1 0-16,2-2 0 16,0-2-1-16,0-4 1 0,-1-2 0 15,-5-4 0-15,1-1 0 16,-2-8 8-16,-8 0 3 16,1-3 1-16,-3 0-2 15,-5 0-1-15,-2 0-3 16,0-3-6-16,-2-7-7 15,-2 3-288-15,-4 1-368 0</inkml:trace>
  <inkml:trace contextRef="#ctx0" brushRef="#br0" timeOffset="39750.74">5730 16758 704 0,'0'0'384'0,"0"0"-262"0,0 0-76 16,0 0-3-16,0 0 53 15,0 0 0-15,0-59-51 16,0 43-7-16,0-4-2 15,0 0 12-15,-4-3-19 16,-2-2-11-16,0 0-11 16,0 0 2-16,1-2-8 15,1 2 0-15,-2 2 1 16,0 2-2-16,0 3 1 16,0 1 5-16,3 5-6 15,0 0-1-15,0 2-13 16,0 5 14-16,3 0-1 15,0 4 1-15,0 1-6 0,0 0-28 16,0 0-7-16,0 0 4 16,0 0 23-16,0 0-19 15,0 0 8-15,0 3 14 16,0 7 11-16,6 5 6 16,5 4 0-16,-1 7-4 15,3 1-1-15,-2 4 0 16,5 3 6-16,-1 3-6 15,0 4-1-15,3 1 1 16,0 0 0-16,-3-2-1 16,3 1 1-16,-2-5-1 15,-4-4 0-15,0-3 0 16,-2-5 2-16,-2-6-1 16,-4-3 0-16,1-2 0 0,-2-6-1 15,0 0 1-15,-3-1 2 16,4-3-3-16,-4 0 8 15,0 0 0-15,0-3 3 16,0 4 2-16,0-1 17 16,0-2 1-16,-7 2-17 15,1 0 1-15,-2-3-3 16,-2 3 5-16,-5-1-7 16,3 0-2-16,-1-2 3 15,-2 3-2-15,-3-3 1 16,4 0 1-16,-3 0-1 0,1 0 0 15,0 0 0 1,3 0-8-16,-2 0 6 0,4-3-7 16,1-1-1-16,3 4 0 15,2-3 0-15,-1 3 7 16,3 0-7-16,0 0 0 16,0 0 0-16,3 0-1 15,0 0 2-15,0 0-1 16,0 0 1-16,0 0-1 15,0 0 0-15,0 0-1 16,0 0 0-16,0 0 0 16,0 0-8-16,0 0 2 15,0 0 1-15,0 0-3 0,0 0-1 16,6 0 9 0,6 0-1-16,4 0 2 0,1 0 0 15,7 0 0-15,-2 0 0 16,5 0 2-16,-6 0-2 15,6 0 0-15,-5-3 0 16,0 0-2-16,-2 2 2 16,2 1 2-16,-1 0-2 15,-4 0 0-15,0 0 2 16,-3 0 10-16,-2 0 1 16,-5 0-4-16,-1 0 4 15,-3 0-2-15,-1 0 11 16,-1 0 3-16,-1 0 10 15,0 0-1-15,0 0-2 16,0 1-2-16,0-1-7 0,0 0-6 16,0 0 0-16,0 0-1 15,0 0-4-15,0 0-1 16,0 0-3-16,0 0-8 16,0 0 9-16,0 0-2 15,0 0-7-15,0 0 1 16,0 0 0-16,0 0-1 15,0 0-6-15,0 0-30 16,3 0-65-16,4 0-199 16,1-4-291-16</inkml:trace>
  <inkml:trace contextRef="#ctx0" brushRef="#br0" timeOffset="40756.83">6506 16763 431 0,'0'0'133'0,"0"0"-94"16,0 0-25-16,0 0 8 16,0 0 56-16,0 0 47 15,0 0 1-15,6 0-38 16,-2 0-30-16,4 0 9 16,-1-1-24-16,5 1-1 0,0-2-10 15,3 2 0 1,3 0 0-16,3 0-8 0,0-2-8 15,1 2-1-15,2 0 17 16,0-1 14-16,-2-1 8 16,1 0-26-16,-4 1-14 15,-4-2 4-15,1 2-7 16,-5 0-2-16,-4-1-7 16,-1 2 6-16,-6 0-7 15,3 0 5-15,-3 0-5 16,0 0 9-16,0 0-8 15,0 0 8-15,0-1-10 16,0 0-9-16,0-6-133 0,-9 1-199 16,2 0-663-16</inkml:trace>
  <inkml:trace contextRef="#ctx0" brushRef="#br0" timeOffset="41079.6">6643 16601 801 0,'0'0'212'0,"0"0"-165"16,0 0-40-16,0 0-6 15,0 0 5-15,0 0 17 16,0 0 28-16,15 92 4 0,-5-56 32 15,-1 0-5-15,2 1-37 16,-1-2-13-16,-1-6-4 16,-1-3 2-16,-2-7-15 15,-1-6 1-15,-3-3-15 16,1-5 5-16,-3-3-5 16,0-2-1-16,0 0-17 15,3 0-74-15,0 0-164 16,-3-7-245-16</inkml:trace>
  <inkml:trace contextRef="#ctx0" brushRef="#br0" timeOffset="42062.23">7167 16503 307 0,'0'0'529'0,"0"0"-429"16,0 0-81-16,0 0-11 15,0 0 7-15,0 0 44 16,0 0 9-16,-17 27-23 15,13-17-21-15,1 4-9 16,1 2-1-16,1 2 7 16,1 2 21-16,0 1-6 15,0 3-1-15,0-2-6 16,1 0-8-16,8 2-6 16,5-1-8-16,-1-2 8 15,5 0 2-15,3-1 5 0,-3-2-9 16,7-1-4-16,-1-3-2 15,3 0 3-15,-2-4 9 16,5 0-7-16,-2-4-2 16,-2-3-9-16,1-3 8 15,-2 0-8-15,2 0 5 16,-2-6 1-16,-1-7-5 16,-3 0-1-16,-2-1 8 15,-4-3 2-15,-3 0-10 16,-1-2 11-16,-4-1 2 15,-1 1 2-15,-5-5 6 16,-1 4 4-16,0-6-25 16,0 1 33-16,0 0-24 0,-4-3-8 15,-8 3 4-15,0 0-5 16,-1 3 6-16,-2-1-6 16,0 3 0-16,-2 0 0 15,0 1 0-15,0 0 0 16,-1 2-1-16,-1 0 1 15,1 2 1-15,0 0-1 16,0 5 1-16,0 0-2 16,-1 1-1-16,2 4-23 15,-3 0 24-15,0 4 0 16,1 1 10-16,-5 0-4 16,3 0-5-16,0 1-1 0,-1 8 1 15,1 2 0-15,1 0 5 16,0 4 1-16,-1 0-6 15,6 2 1-15,0 0-1 16,0 2 0-16,6 3-1 16,0-1 1-16,3 3-1 15,2 1 0-15,2 3 0 16,2 0-1-16,0 0-24 16,5 8-96-16,5-6-107 15,2-6-601-15</inkml:trace>
  <inkml:trace contextRef="#ctx0" brushRef="#br0" timeOffset="43168.1">8030 16557 667 0,'0'0'202'16,"0"0"-148"-16,0 0-44 16,0 0-9-16,0 0 13 15,0 0 63-15,0 0 40 16,36 0-13-16,-16 0-15 16,5 4-34-16,2-1-7 15,1-1-18-15,0 2-15 16,1-4-1-16,-3 0 1 15,0 0-2-15,-4 0 3 0,-2 0-6 16,-5 0-4-16,-4 0-5 16,-3 0-1-16,-2 0 0 15,-4 0-31-15,-2 0-70 16,0 0-124-16,0 0-187 0</inkml:trace>
  <inkml:trace contextRef="#ctx0" brushRef="#br0" timeOffset="43514.02">8145 16723 396 0,'0'0'90'15,"0"0"-51"-15,0 0 63 16,0 0 73-16,0 0 34 16,0 0-80-16,0 0-41 15,94 21-25-15,-70-17 11 16,0 0-28-16,1 1 41 16,0 0-1-16,-2-1-44 15,1 2 0-15,-5-1-20 16,-2-3-4-16,-4 1-5 0,-4-2-12 15,0-1 5-15,0 0-5 16,0 0-1-16,3-1-48 16,-2-9-192-16,2 0-742 0</inkml:trace>
  <inkml:trace contextRef="#ctx0" brushRef="#br0" timeOffset="45515.96">9097 16537 525 0,'0'0'289'0,"0"0"-194"16,0 0-33-16,0 0 50 15,0 0 6-15,0-72-39 16,0 52-14-16,0 1-23 15,0-2-7-15,0 1-12 16,-2-4 13-16,-2 2-1 0,1 0 6 16,0 0-16-16,0 0-25 15,0 1 11-15,0 1 4 16,1 3-14-16,1 1 0 16,1 2 9-16,0 4-9 15,-2 2 0-15,2 1 0 16,0 4 1-16,0 0-1 15,0 3-1-15,0 0-5 16,0 0-16-16,0 0 0 16,0 0 12-16,0 0 9 15,0 0 2-15,0 0-2 16,0 8-1-16,0 5 1 16,3 3 0-16,5 6 0 0,-2 5 9 15,7 4-8 1,-2 5 0-16,2 3 1 0,-1 3-1 15,0 1 4-15,0 0-5 16,0-2-11-16,-3 0-8 16,3-4-2-16,-3-4 4 15,-3-3 8-15,2-6 9 16,-3-5 0-16,-2-2 0 16,0-4 0-16,-3-6 0 15,0-5-1-15,3 0 1 16,-3-1 0-16,0-1 1 15,0 0-1-15,0 0 1 16,0 0 11-16,0 0-12 16,-6 0-13-16,0 0 7 15,-4 0 6-15,-1 0 0 0,1 0 0 16,-2 0-1-16,0 0 1 16,-3 0 1-16,3 0 0 15,0 0 1-15,0 0 8 16,2 0-9-16,-2 0 0 15,3 0-1-15,1 2 1 16,1 0 1-16,-2 0-1 16,3 0-1-16,2 0 1 15,-1-2 0-15,2 1 0 16,0-1 0-16,3 0 9 16,0 0 7-16,0 0-9 15,0 0-6-15,0 0-1 16,0 0-1-16,0 0-10 0,0 0 9 15,0 0 0 1,0 0-9-16,0 0 8 0,0 0 1 16,9 0 0-16,0 0 1 15,3 0 0-15,0 0 0 16,0 0 0-16,6 0 1 16,-1 0-1-16,0 0 1 15,2 0-1-15,-2 0 1 16,1 0 0-16,-1 0 0 15,-3 0 12-15,5 0 6 16,-5 0 15-16,-2-1-8 16,0-1-1-16,-5 1-5 0,-1 1-5 15,-1 0 5 1,-1 0-5-16,-3 0-4 0,-1 0-5 16,2 0 3-16,-2-1-3 15,0 1 1-15,0 0 0 16,0 0-5-16,0 0-2 15,0 0 1-15,0 0 5 16,0 0-5-16,0 0-1 16,0 0-19-16,0 0-184 15,0 0-600-15</inkml:trace>
  <inkml:trace contextRef="#ctx0" brushRef="#br0" timeOffset="48675.85">9407 12881 446 0,'0'0'131'0,"0"0"-54"15,0 0 61-15,0 0-68 16,0 0 2-16,0 0-13 15,0 0-10-15,61 13-11 16,-39-7 8-16,4 2 32 16,2 4-30-16,4 2-13 15,2 6-3-15,-3 6-15 16,2 3-2-16,-3 8-4 16,-6 4-4-16,-2 4-5 0,-4 4-1 15,-9 4 0-15,-6 3 7 16,-3 1-7-16,0 2 7 15,-14 1-8-15,-5-1 0 16,-3 0 1-16,-2 3 0 16,0-2 6-16,-1 3-6 15,2-2 0-15,4-2-1 16,1-4 1-16,9-4-1 16,2-4 1-16,5-5-1 15,2-3 1-15,0-3-1 16,9-3 0-16,6-6 0 15,6 0 0-15,1-1 0 0,4-1 0 16,2 0 0 0,2 0 0-16,-2 4 0 0,-1 0 0 15,-2 3 0-15,-4 0 0 16,-3 2 0-16,-3 2 0 16,-6 1 1-16,-6 5 0 15,0 2 0-15,-3 2 1 16,0 6-1-16,0 2 6 15,-8 2-6-15,-1 4 0 16,-4 4 0-16,3 1 0 16,-1 1-1-16,1-1 1 15,4-1 0-15,4-3 0 16,2-5-1-16,0-3 1 0,3-7-1 16,10-1 0-16,4-4 1 15,4-2-1-15,0-1 0 16,3-1 0-16,0 2 0 15,-2 1 0-15,-7 1-1 16,0 2 0-16,-8-1 0 16,-5 3-1-16,-2 4 2 15,0 1 0-15,-12 6 0 16,-5 0 0-16,1 4 1 16,-3 5-1-16,-5 11 0 15,-3 13 1-15,6-7 0 16,0-9 0-16,8-11 2 15,7-10 4-15,3 6-2 16,3 10-5-16,0-1 0 16,3 0-1-16,10 1 0 0,5 1 1 15,3 1-1-15,4 0 1 16,0 0 0-16,8 10-1 16,5 12-1-16,1 17 1 15,-2 0 0-15,-7-3 0 16,-8-8-8-16,-9-13 8 15,-5 0 0-15,-4-15 1 16,-2-11-1-16,-2-14-4 16,0-6 5-16,0 6 1 15,0 0-1-15,0-1 0 0,0-12 0 16,0-16-8 0,0-11-351-16,-2-5-664 0</inkml:trace>
  <inkml:trace contextRef="#ctx0" brushRef="#br0" timeOffset="50884.5">10305 13053 705 0,'0'0'146'0,"0"0"-104"16,0 0-28-16,0 0 86 15,0 0 49-15,0 0-64 16,0 0-43-16,-37-24 8 15,31 18 3-15,1-3-19 0,2 2 11 16,0 0 0-16,2-1-7 16,-1-1-21-16,-2-1-7 15,4 1-1-15,0-1-8 16,-3 1 5-16,3 1-5 16,0-1-1-16,0 3 0 15,0-2 0-15,0 2-1 16,0-4 0-16,9 1 0 15,-2-1 1-15,2-2-9 16,3 3 2-16,0-2-3 16,2 2 4-16,3 1 4 15,1 3 1-15,2 2-6 16,2 3 7-16,5 0 0 16,0 6 1-16,-1 8 7 0,0 2-8 15,-2 2 1-15,-2 2 1 16,-1 2-1-16,-6 4-1 15,-2 1 2-15,-7 2 8 16,-3 5-10-16,-3 0 1 16,0 2-1-16,-10 2 1 15,-8-4 10-15,-4 2-11 16,-2-2 2-16,0-2-1 16,-3-2 0-16,0-4-1 15,2-2 8-15,1-2-8 16,4-3 0-16,1-4 0 15,0-3 0-15,7-2 0 16,3-1 0-16,0-4-1 0,5 0 1 16,2-2-1-16,1-2 0 15,1-1-18-15,0 0 0 16,0 3 9-16,0-1 2 16,0 0-8-16,0-2-4 15,1 0 7-15,7 0-2 16,0 0-5-16,3 0 0 15,-2-7-5-15,7-2 9 16,-1 2 9-16,3 0 7 16,6 4 0-16,1 0 9 15,2 3 7-15,3 0 1 16,0 0 7-16,0 9 9 0,-5 2 3 16,-3-2 17-16,-4 1 1 15,-1-3-3-15,-4-2-15 16,-4-2-11-16,0 1-12 15,-3-3-6-15,1-1-6 16,-2 0 5-16,5-3-6 16,-2-8-121-16,-1-2-232 0</inkml:trace>
  <inkml:trace contextRef="#ctx0" brushRef="#br0" timeOffset="51898.49">11022 13090 595 0,'0'0'148'16,"0"0"-83"-16,0 0 23 16,0 0 89-16,0 0-44 15,0 0-51-15,0 0-15 16,-9-18 8-16,2 16-12 16,-2 0-28-16,-1 2-19 15,-4 0-8-15,1 0-6 16,-2 4-1-16,-5 5 4 15,3 3-5-15,-3 1-1 16,2 2 1-16,2 2 0 0,-2-1-10 16,3-2-8-16,3 0 8 15,3-3 10 1,3 1-1-16,2-4-11 0,2 1 4 16,2-1-7-16,0-1 6 15,0-1 8-15,0 2-8 16,3-5 8-16,3 3 0 15,3-2 0-15,-1 0 0 16,2-1 1-16,-1-1 0 16,0-1 0-16,4-1 0 15,-1 0 0-15,0 0 0 16,5 0 1-16,-1-1 0 16,3-4 0-16,2 0 5 15,0 0 1-15,2 2 2 16,0 2-1-16,0 1-6 0,-2 0-1 15,-2 0 0-15,-1 0 6 16,-3 4-1-16,1 4-5 16,-4 1 15-16,0 3 4 15,-3 1-1-15,0-1-10 16,-3 2-2-16,-3 3 0 16,0-2 3-16,-3 2-9 15,0 0 5-15,0 0-5 16,0 0 1-16,-1-1-1 15,-8-2 9-15,-2-1-9 16,-4-1 0-16,2-2 5 16,-5-3-6-16,-2 0 1 15,-2-4-1-15,1-3 2 0,-1 0-1 16,-1 0 6-16,0-3 5 16,-1-4 40-16,0-1-6 15,3 1-1-15,2 0 13 16,1 3 2-16,4-1-16 15,4 4-22-15,1-1-11 16,3 2-11-16,3 0 0 16,3 0-16-16,0 0-68 15,0 0-190-15,1 0-479 0</inkml:trace>
  <inkml:trace contextRef="#ctx0" brushRef="#br0" timeOffset="53024.97">12029 12850 618 0,'0'0'536'15,"0"0"-449"-15,0 0-81 16,0 0-6-16,0 0 26 16,0 0 15-16,0 0-11 0,10 95-4 15,-8-53-1-15,-1 5 8 16,1 6-6-16,-2 3 9 16,0 0 3-16,0-1-11 15,0-4-14-15,5-6-6 16,-1-8-7-16,1-8-1 15,1-12-1-15,2-5 0 16,1-7 0-16,2-5 1 16,5 0 8-16,1 0-6 15,4-10-1-15,4 0 8 16,5-4-7-16,3 2-1 16,5 2 1-16,4 2 4 0,0 3-5 15,1 3 18-15,-1 0-6 16,-5 0-4-16,-2 2-8 15,-9 0 7-15,-5 0-8 16,-7 0 0-16,-8-3 0 16,-6 1 0-16,-2-8-91 15,-11-1-125-15,-5 0-649 0</inkml:trace>
  <inkml:trace contextRef="#ctx0" brushRef="#br0" timeOffset="53305.11">11968 12969 892 0,'0'0'149'0,"0"0"-109"15,0 0-27-15,0 0 102 16,0 0 18-16,110-6-55 15,-71 2-12-15,6-1-30 16,-3 1-17-16,-3-2-12 16,-5 1 2-16,-6 2-8 15,-7 3-1-15,-6 0 0 16,-9 0-64-16,-6 11-23 16,-2 5-129-16,-11-1-296 0</inkml:trace>
  <inkml:trace contextRef="#ctx0" brushRef="#br0" timeOffset="53529.24">12055 13150 803 0,'0'0'302'0,"0"0"-221"15,0 0-58-15,0 0 13 16,0 0 67-16,83-32-27 15,-49 26-24-15,4-2-6 16,-1 2-21-16,0 0-12 0,-3 3-6 16,-2-2-2-16,1 5-5 15,-7 0-125-15,-6 0-474 0</inkml:trace>
  <inkml:trace contextRef="#ctx0" brushRef="#br0" timeOffset="53784.03">12599 13230 869 0,'0'0'266'0,"0"0"-187"0,3 84-47 16,2-43 10-16,2 0 44 15,0-4-17-15,1-3-28 16,1-4-23-16,-2-7-18 16,-1-6-5-16,-3-3-62 15,-3-11-88-15,0-3-133 16,-3 0-93-16</inkml:trace>
  <inkml:trace contextRef="#ctx0" brushRef="#br0" timeOffset="54196.9">12550 13375 198 0,'0'0'909'0,"0"0"-773"16,0 0-95-16,0 0-27 0,21-78 15 15,-5 64 19-15,2 6 22 16,3 6 0-16,-2 2-27 16,1 0-8-16,-3 10-3 15,-4 4-11-15,-3 10 18 16,-7 1 8-16,-3 4-17 15,0 0-17-15,-12 0-4 16,-2 0 0-16,-3-5-8 16,0-5 0-16,1-6 7 15,2-6-7-15,1-7-1 16,4 0-24-16,4-3-53 16,5-11-2-16,0 0 25 0,3 1 40 15,10 2 13 1,3 5 1-16,0 4 29 15,7 2 16-15,0 0 25 0,3 0-13 16,-1 10-15-16,2-3 34 16,-3 0-39-16,-2-2-21 15,-7 0-9-15,-1-4-5 16,-4-1-1-16,-1 0-1 16,-3 0-67-16,-2-6-103 15,-1-6-72-15,0-1-408 0</inkml:trace>
  <inkml:trace contextRef="#ctx0" brushRef="#br0" timeOffset="54430.18">12897 13222 1196 0,'0'0'178'0,"0"0"-127"16,0 0-35-16,0 0 30 15,0 0 37-15,93 0-2 16,-68 0-35-16,6 0-32 16,-4 0-12-16,-4 0 6 15,-4 0-7-15,-8 3-1 16,-6 4-76-16,-5 10-80 16,-7-2-242-16,-6 1-267 0</inkml:trace>
  <inkml:trace contextRef="#ctx0" brushRef="#br0" timeOffset="54608">12961 13422 1015 0,'0'0'202'0,"0"0"-139"16,0 0 34-16,0 0 52 16,0 0-15-16,84 14-45 15,-57-12-41-15,1-1-29 16,-4 0-10-16,-3-1-9 15,1 0-19-15,-8 0-159 16,-3 0-446-16</inkml:trace>
  <inkml:trace contextRef="#ctx0" brushRef="#br0" timeOffset="56192.17">10136 13620 426 0,'0'0'159'0,"0"0"-84"16,0 0 16-16,0 0-20 15,0 0-6-15,0 0 14 16,0 0-20-16,11 18-21 15,-8-10-11-15,0 0 10 16,3 1 5-16,0 3-5 16,0 0-1-16,1 2-12 15,5-1 29-15,2 0-15 16,0 0-25-16,1-1-7 16,3 0 0-16,-1-2-4 15,-1-4 6-15,1 2-7 0,-1-5 1 16,-1 2 11-16,6-5-12 15,-2 0 9-15,2 0-4 16,1 0 5-16,4-3 1 16,2-7 1-16,2-1 10 15,1 0-4-15,2 0-9 16,3 1-3-16,-3 0-6 16,-5 4 6-16,-1-2-6 15,-8 2 0-15,-4 0 0 16,-2-4 9-16,-4 3-8 15,-1-3 14-15,-2 3 20 16,-3-3 6-16,1 1-13 16,-2 1-5-16,-1-1-17 15,-1 1 8-15,2 0-15 0,-2 2 10 16,0 3-9 0,0-2 0-16,0 2-1 0,1 0 0 15,1 2-1-15,-2 1-1 16,1 0 1-16,-1-1-6 15,2 1 6-15,-2 0 0 16,0 0-1-16,0 0 1 16,0 0 0-16,0 0 0 15,0 0 0-15,0 0-7 16,0 0 2-16,0 0 6 16,0 4-45-16,0 3-78 15,1-2-131-15,-1-2-446 0</inkml:trace>
  <inkml:trace contextRef="#ctx0" brushRef="#br0" timeOffset="57530.16">13490 13126 561 0,'0'0'184'0,"0"0"-109"15,0 0 23-15,0 0 26 16,0 0 15-16,0 0-40 0,0 0-21 15,-22-34-36 1,22 26-12-16,0-1 2 0,0-1-13 16,0-2-3-16,0-4-6 15,0-1-8-15,6-1-1 16,4-1 0-16,3-3-1 16,2 2 1-16,3 1-1 15,0 0 0-15,4 2 1 16,0 2-1-16,-1 3 0 15,3 3 0-15,-3 4 0 16,1 4 0-16,-4 1-1 16,3 1 1-16,-3 12 1 15,0 7 0-15,-2 3 7 16,-4 6 4-16,-3 4 0 16,-3 4-5-16,-5 2 0 0,-1 4-5 15,0 3 5-15,-14 2-6 16,-1-1 9-16,-6 1-3 15,-3-5-6-15,-1-2 0 16,1-4 0-16,-2-7-1 16,3-5 0-16,0-6 1 15,5-6 0-15,-1-4 0 16,7-7 4-16,0-2-5 16,2 0-36-16,4-6-12 15,-2-6 0-15,7-2-9 16,-1-2-14-16,2 2 16 15,0 2 43-15,0 1 11 16,5 3 1-16,5 0 0 0,-1 6 1 16,3 1 28-16,3 1 47 15,4 0-28-15,4 1-12 16,2 8 10-16,5 0 2 16,0 2 3-16,1-4-3 15,2 0-14-15,-2 1 1 16,-1-3-12-16,-3-1 2 15,0-1-12-15,-5-3-5 16,-4 0-6-16,0 0 4 16,-3 0-6-16,-2 0 0 15,4-3-46-15,-4-5-167 16,-2-1-375-16</inkml:trace>
  <inkml:trace contextRef="#ctx0" brushRef="#br0" timeOffset="57831.06">14150 13288 897 0,'0'0'210'16,"0"0"-149"-16,0 0-35 15,0 0 43-15,0 0 37 16,96 0 6-16,-65-1-45 16,4-3-35-16,-2 1-11 0,-1-2-3 15,-6 1-17-15,-3 1 8 16,-5-1-9-16,-6 1 7 16,-4 0-7-16,-3 2-28 15,-5-2-88-15,0 0-110 16,0 1-442-16</inkml:trace>
  <inkml:trace contextRef="#ctx0" brushRef="#br0" timeOffset="58064.86">14262 13113 1129 0,'0'0'217'16,"0"0"-140"-16,8 76-10 16,2-35 7-16,5 0 38 15,-3-1 5-15,0-5-69 16,-5-6-27-16,-2-5-21 16,-5-10-37-16,-3-8-254 15,-11-4-863-15</inkml:trace>
  <inkml:trace contextRef="#ctx0" brushRef="#br0" timeOffset="59113.93">10803 13609 892 0,'0'0'291'0,"0"0"-139"15,0 0-68-15,0 0-20 16,0 0 17-16,0 0-4 16,0 0-27-16,0 0-21 15,0 0-19-15,0 0-1 16,0 0-9-16,0 0 1 0,2 14 11 15,7 1 2-15,2 2-4 16,3 3-4-16,1 1-4 16,0-1 5-16,2 1-5 15,0-4-1-15,1 0 0 16,2-5-1-16,2 1 1 16,3-4 0-16,0-1 5 15,4-2-6-15,-3-3 0 16,4-3 1-16,-1 0-1 15,2-3 1-15,2-8 6 16,0-6-7-16,1-5 0 16,2 0 2-16,-2-4-1 0,1-1 5 15,-4 0-6 1,-4-2 1-16,-2 0-1 0,-6 3 0 16,-2 1 0-16,-4 4-1 15,-4 2-4-15,-3 6 4 16,-1 4 1-16,-4 3 0 15,1 5 0-15,-2 0 2 16,0 1 4-16,1 0-5 16,-1 0 0-16,0 0 0 15,0 0-1-15,0 0 0 16,3 0-1-16,-3 0-1 16,1 0 1-16,-1 0-1 15,2 0 1-15,-1 0 0 16,1 0 0-16,-1 0 0 15,-1 0-62-15,3 0-126 0,-1 0-76 16,-2 0-384-16</inkml:trace>
  <inkml:trace contextRef="#ctx0" brushRef="#br0" timeOffset="60622.68">14908 12944 598 0,'0'0'383'0,"0"0"-252"15,0 0-77-15,0 0-14 16,0 0 38-16,0 0-12 16,0 0-36-16,-58 15-14 15,46-1-7-15,0 6 5 16,0 3-5-16,1 4 1 15,3 3 6-15,3 7 6 16,5 3 14-16,0 3-1 16,10 1-1-16,10-1-23 15,5-2 1-15,7-7 1 16,-1-8-13-16,8-8 0 16,-1-11 6-16,0-7-5 15,-2 0 0-15,-4-15 5 0,-3-12 3 16,-10-8 8-16,-2-6 11 15,-9-6-9-15,-6-1 9 16,-2 0-1-16,-6 2 16 16,-12 4 6-16,-6 5 1 15,-4 4-3-15,-6 5-15 16,-2 6 11-16,0 5 5 16,0 5-20-1,7 5-12-15,4 6-15 0,5 1-1 16,2 1 0-16,4 15-31 15,4 3-47-15,1 1-77 16,9 13-77-16,0-8-167 16,0-2-464-16</inkml:trace>
  <inkml:trace contextRef="#ctx0" brushRef="#br0" timeOffset="60925.75">15518 13116 1039 0,'0'0'146'0,"0"0"-101"15,0 0-24-15,88 16 21 0,-55-16 50 16,0 0-10 0,-2 0-11-16,0 0-30 0,-2-3-33 15,-7 0-5-15,-6 2-3 16,-10 1-107-16,-4 0-269 16,-2 0-607-16</inkml:trace>
  <inkml:trace contextRef="#ctx0" brushRef="#br0" timeOffset="61106.35">15595 13322 1228 0,'0'0'283'0,"0"0"-210"16,0 0-56-16,0 0-6 15,0 0 0-15,0 0 10 16,0 0-13-16,113-3-8 15,-78-4-25-15,-7-3-245 0</inkml:trace>
  <inkml:trace contextRef="#ctx0" brushRef="#br0" timeOffset="61810.48">16121 13017 1478 0,'0'0'214'0,"0"0"-147"16,0 0-39-16,0 0 17 15,0 0 14-15,0 0-22 16,0 0-5-16,-65-64-19 16,65 50-4-16,0-3-8 15,2 0 1-15,9-4-1 16,5 1 0-16,2-2 0 16,4 2-1-16,5 3 1 0,0 3-1 15,3 6-1-15,1 4 1 16,-1 4-2-16,-2 0 1 15,-1 13 0-15,-2 11 1 16,-5 7 1-16,-4 5-1 16,-7 11 1-16,-4 6 0 15,-5 7 0-15,-3 1 7 16,-14 4-7-16,-5-2 7 16,-5-5-8-16,-3-7 1 15,0-9 0-15,2-9 0 16,1-7 0-16,3-9-1 15,6-7 7-15,2-6-7 0,5-4 0 16,1 0-1-16,1-9-17 16,3-3-19-16,3-4-2 15,3 1-18-15,0-1 35 16,0 2 0-16,3 4 1 16,8 1 5-16,2 7 6 15,4 1 7-15,3 1 2 16,4 0 0-16,3 10 1 15,4 0 0-15,1 1 0 16,2-2 1-16,0 0 12 16,-1-4 18-16,0-3-12 15,-5-2 20-15,-1 0-5 16,-5-11 22-16,-3-7-27 0,1-23-29 16,-5 5-94-1,-8 4-734-15</inkml:trace>
  <inkml:trace contextRef="#ctx0" brushRef="#br1" timeOffset="66901.28">8994 15913 560 0,'0'0'117'15,"0"0"-74"-15,0 0 55 16,0 0 11-16,0 0 8 16,0 0 11-16,0 0-68 15,-66-5-21-15,56 5-10 16,-2 0-6-16,0 0 3 15,0 8-4-15,-1-1 1 16,-1 3 0-16,2-1-5 16,0 3-8-16,0 0-4 0,-1 1-6 15,5 0 0-15,-1 1 0 16,1 2 8-16,0 0-8 16,-1 2 0-16,2 2 1 15,-2 2-1-15,1 0 0 16,-1 1 1-16,-1-1-1 15,4 3 1-15,0-4-1 16,0 5 0-16,-1-6 1 16,2 3-1-16,2-3 1 15,0 2-1-15,0 0 0 16,2-1 0-16,-1 0 1 16,2 1 0-16,0 1 0 15,0-1-1-15,0 1 0 16,2-2 1-16,5 2-1 15,1-3 0-15,2 2 0 0,-1-1 1 16,2 0-1-16,0 2 1 16,3-1-1-16,2 2 1 15,4-1-1-15,2 0-1 16,0-1 1-16,2 0 0 16,1-2 0-16,-2 0 0 15,4-1 7-15,0-3 1 16,-1 0 6-16,-2-1-2 15,-1-3 4-15,1 1 0 16,-2-4 4-16,0 0-5 16,-1-1-5-16,3-1 0 15,1-3 2-15,-1 1-5 16,1-2-6-16,-2-1 6 0,1-2-6 16,0 0 0-1,1 0 15-15,-1-2 2 0,-3-7 6 16,1-1 13-16,0-2 1 15,-3-2-19-15,0-2-9 16,-4 0-3-16,3 1-6 16,-2 0 7-16,-4 1-8 15,2-1 1-15,0 1 1 16,-2-1-1-16,0 3 8 16,0-5-9-16,1 2 6 15,-2-2-4-15,-2-3-1 16,3 0 0-16,-3 1 2 15,0-1 3-15,-2 1-6 16,2-1 1-16,-3-1 0 16,0 3-1-16,-1 2-1 0,-1-4 1 15,0 4 0-15,-2-2 2 16,-2-3 4-16,0 1-5 16,0 0-1-16,0-3 1 15,0-2-1-15,0 0 0 16,0-2 0-16,-2 0-1 15,-3 0 1-15,0 2-11 16,-1-1-3-16,2 2 12 16,-4 2-4-16,1 0 5 15,1 1-8-15,-3 1 9 16,1 1 0-16,-2 0 0 16,1 2 0-16,0-1 1 0,-3 0-1 15,3 1 1-15,-3 0-1 16,3-3 0-16,-1 3 1 15,1-1-1-15,-3 1 1 16,0 2 0-16,-1-1 0 16,-1 2 1-16,-2-2 9 15,2 3 6-15,-1-3 1 16,-1 2-11-16,-2-1 0 16,2 3 26-16,-2-1-11 15,1 1-11-15,1 2-2 16,1 0 6-16,0 1 4 15,2 2-7-15,-4 1 1 16,1 2-3-16,-2 0 6 0,-1 1 4 16,1 0-8-16,-3 1-6 15,3 0-5-15,-3 2-1 16,0 0 1-16,-1 0 6 16,5 0-7-16,-2 0 11 15,1 0-10-15,-1 6 0 16,-2-1-1-16,4 4 1 15,-3 0 0-15,1 0 0 16,-1 1-1-16,-1 0 2 16,3 0-2-16,-3 1 1 15,2 0 0-15,-2 3 6 16,0 0-7-16,0 3-1 16,1 0 1-16,1-1-1 15,0 1 0-15,4 1 0 16,-1 0 1-16,2 0-2 0,-1 0 2 15,3-1 0-15,2 1 0 16,-2 1-6-16,4 1-24 16,2 7-56-16,2 13-53 15,0-5-127-15,2-4-384 0</inkml:trace>
  <inkml:trace contextRef="#ctx0" brushRef="#br1" timeOffset="70124.27">16130 12458 649 0,'0'0'153'0,"0"0"-105"15,0 0-12-15,0 0 62 16,0 0 54-16,0 0-26 15,-32 4-73-15,28-2-25 16,-2 1 10-16,0 2-12 16,-4-2-10-16,0 3-8 15,-2 2 1-15,1 3-8 0,-3 0 6 16,1 1-6-16,-1 2-1 16,2 0 2-16,-1 2 5 15,1 1-6-15,-1 2 0 16,1-1 0-16,-1 4 0 15,-1 1 0-15,-1 1 0 16,0 0 0-16,3 0 0 16,-1-2 0-16,2 0-1 15,2 0 1-15,-1-2 0 16,1-2 0-16,1 1-1 16,0-1 1-16,0 1-1 15,2 1 1-15,0 3-1 16,0 0 0-16,-1 2 2 0,2 0-2 15,1-2 1 1,2-2-1-16,1 0 0 0,1 1 0 16,0 2 1-16,0 1-1 15,0 4 1-15,6-1 0 16,3 1 0-16,1-1-1 16,1 2 0-16,3 1 0 15,0-1 1-15,2 2-1 16,1 0 1-16,0-1 0 15,2 0 12-15,0-1 13 16,2 0-7-16,-2 0 11 16,3-4-9-16,2 0-4 0,0-3 11 15,0-4 4-15,5 0-7 16,-1-2-3-16,3-2 1 16,1-1-4-16,0 2-9 15,2-5-1-15,-1 0-8 16,-2 0 5-16,-1-5 0 15,-1 0-5-15,-2-1 0 16,0-5 7-16,-1 0 1 16,1 0 14-16,2 0 5 15,-1-5-9-15,2-3-10 16,1-3 1-16,0 0-2 16,1-3 2-16,-1-3 0 15,0 0-8-15,-1-2 5 16,-1 0-6-16,-3-2 11 15,-2 0-10-15,-1-3-2 0,-1 3 7 16,-1-1-6-16,-5 0 0 16,2 0 1-16,-2-2-1 15,-2 1 5-15,0 0-6 16,-3-1 0-16,0-2 0 16,0 1 4-16,-3-2-4 15,0 1 0-15,-1-3-1 16,-2 2 1-16,-3-4 1 15,0 1 0-15,-2-1-1 16,0 0 1-16,0-1-1 16,0 1 1-16,0 2 0 15,-7-1 0-15,-2 2 1 16,0-1 0-16,-3 2-1 0,1 2 1 16,-1 2-1-1,-1-1 1-15,1 2-1 0,-3-1 1 16,0 0-1-16,-1-1 5 15,-1 2-5-15,-2 0 0 16,0 0 6-16,1-2-6 16,-3 2 1-16,0-1 4 15,1 3 14-15,0-2-13 16,-1 3-1-16,0 0 6 16,0 2-6-16,-3-1-5 15,3 1 5-15,-3 1-5 16,2 2 0-16,-2 1 9 15,-1 3-4-15,-1-1-4 0,-2 5 4 16,-2-1-5 0,-1 4 15-16,-1 1-6 0,-3 2-1 15,2 0-8-15,0 0 10 16,0 0-5-16,5 3-6 16,0 4 0-16,4 3 0 15,-2 2 0-15,1 5-1 16,-2 0-6-16,-1 7-35 15,-2 5-67-15,0 2-48 16,-16 30-109-16,7-11-321 16,4-1-333-16</inkml:trace>
  <inkml:trace contextRef="#ctx0" brushRef="#br1" timeOffset="72331.98">20560 17688 614 0,'0'0'314'0,"0"0"-157"16,0 0-69-1,0 0-47-15,0 0 17 0,0 0 11 16,0 0-9-16,-2 0-12 16,2 0 1-16,0-1 1 15,3-1-5-15,4 1-7 16,2 1 2-16,7 0-5 16,4-3-10-16,7 3-9 15,6-2 24-15,4 0-5 16,5 2-15-16,1 0-10 15,3-3-8-15,-2 3-2 16,-4 0 1-16,-1 0 6 16,-8-3-6-16,-7 2 3 15,-3-2-3-15,-6 1-2 16,-6 2 2-16,-3 0-2 0,-2-4-13 16,-1 1-53-16,0 0-101 15,-3-4-14-15,0-3-318 16,0 3-58-16</inkml:trace>
  <inkml:trace contextRef="#ctx0" brushRef="#br1" timeOffset="73128.67">21056 17493 41 0,'0'0'1028'0,"0"0"-827"15,0 0-145-15,0 0-44 16,0 0 1-16,0 0 28 15,0 0-9-15,2 46-2 0,7-21 2 16,-2 5 0 0,2-1 1-16,-3 2-8 0,-2-6 6 15,0 0-11-15,-1-6-10 16,-2-6-4-16,1-5-5 16,-2-3 1-16,0-2 6 15,0-3 4-15,0 0-5 16,0 0 5-16,0 0 11 15,0-6 20-15,0-4-32 16,0-3-10-16,-2-2 5 16,-2-6-5-16,-3-1 0 15,3-9 1-15,-3 1-2 16,1-1 1-16,0 0-1 16,1-1 0-16,-1 3 0 15,1-1 1-15,-2 4-1 0,3 5 1 16,1 6 0-1,0 3-1-15,1 5 1 0,1 6 5 16,-1-1-4-16,2 2 18 16,0 0 1-16,0 0-12 15,0 0-9-15,0 3-7 16,0 6 6-16,6 1 0 16,2 1 0-16,4 2 1 15,-2-3 0-15,4 4 0 16,2-2 0-16,3 0 0 15,4 0 1-15,2 1-1 16,4-1 0-16,-3 2 0 0,1-3 1 16,-2 5 0-16,-2-6 1 15,-1 6-1-15,-1-2-1 16,-4 2 1-16,-3-4 0 16,-3 1 0-16,-3-2 0 15,-4-2 0-15,-4-1 5 16,0-2-5-16,0 5 6 15,-15-6-1-15,-2 2 0 16,-3 0-5-16,-4 3 12 16,0-5 20-16,0 2-7 15,0 0 3-15,2 0-5 16,0 0-11-16,2 1-6 16,2 0 7-16,3-2 9 0,0 2-15 15,5-2-2 1,1 0-5-16,2-2-1 0,2 0-9 15,0 0-27-15,2 1-61 16,0 8-107-16,2-2-196 16,-2-2-540-16</inkml:trace>
  <inkml:trace contextRef="#ctx0" brushRef="#br1" timeOffset="74982.92">20342 12603 1113 0,'0'0'195'16,"0"0"-134"-16,0 0-41 15,0 0-19-15,0 0 17 16,0 0-4-16,0 0 12 0,33 0 15 16,-8-5-6-1,6 0-12-15,7-4 67 0,5-2-37 16,3 0-28-16,6-1-11 15,3 0-5-15,2 3-8 16,-3 1 0-16,0 3 5 16,-5 1-5-16,-7 3 0 15,-5-1 0-15,-6 2 0 16,-2 0 0-16,-7 0 0 16,-4 0 0-16,-3 0 1 15,-4 0-1-15,-3 0-1 16,-2 0 0-16,-3 0 0 15,-3 5-41-15,0-3-148 16,0 0-361-16</inkml:trace>
  <inkml:trace contextRef="#ctx0" brushRef="#br1" timeOffset="75726.97">21080 12421 1039 0,'0'0'264'16,"0"0"-186"-16,0 0-46 15,0 0-4-15,0 0 63 16,0 0-11-16,0 0-48 0,7 13-22 16,-5 11 3-1,1 9-4-15,0 6 7 0,-1 5-4 16,1 0-3-16,0-3-8 15,-2-6 0-15,2-7 0 16,-1-7 6-16,-2-5-6 16,0-4 0-16,0-8 0 15,0 0 0-15,0-4 0 16,0 0 5-16,0 0 7 16,0-2 9-16,0-9 41 15,0-9-25-15,0-5-26 16,0-6-1-16,-2-3-11 15,-2-4 11-15,-1 1-1 16,-1 1-10-16,1 0-1 16,2 5 1-16,-1 6 1 15,3 3 0-15,-1 5-1 16,2 5 1-16,-1 2-1 0,1 1 1 16,0 2 0-16,0 2-1 15,0 0 2-15,0 5-2 16,0-2 0-16,0 2-11 15,0 0-4-15,0 0-13 16,4 0 15-16,11 0 13 16,3 8 1-16,4 3 7 15,5 1-7-15,3 2 0 16,1 0 6-16,2 4-6 16,-1-4-1-16,-4 3 0 15,-1 0 0-15,-7-5 1 0,-3 3-1 16,-5-3 1-16,-3 0-1 15,-5-1 0-15,-4 2 1 16,0-1 0-16,0 2 10 16,-13 1 2-16,-7 1-12 15,-2 0 0-15,-2 1 0 16,-4 0 0-16,-1-4 0 16,1 0-1-16,-2-1 0 15,3-2 0-15,2 2-27 16,3 0-68-16,-5 8-93 15,6-1-43-15,2-1-471 0</inkml:trace>
  <inkml:trace contextRef="#ctx0" brushRef="#br0" timeOffset="81026.08">10461 14567 430 0,'0'0'505'0,"0"0"-424"16,0 0-1-16,0 0 12 16,0 0 27-16,0 0-12 15,0 0 30-15,-52-50-51 16,48 42-16-16,1-1-21 15,0-1-16-15,3 0-19 0,0-2-4 16,0-2-9-16,0-3 0 16,1 0-1-16,8 0 0 15,2 2-1-15,4-1 0 16,0 2 0-16,4 1-1 16,3 1 1-16,-1 4 0 15,3 5 0-15,1 3-5 16,-1 8-1-16,-1 17-3 15,-2 13 10-15,-4 10-1 16,-6 11 1-16,-5 2 0 16,-6 6-9-16,0-2-14 15,-15 0 7-15,-7-4-7 16,-4-5 8-16,0-8 15 0,-1-5-1 16,1-8 0-16,5-9 1 15,1-8 0-15,4-9 0 16,2-9 0-16,3 0-5 15,5-9-91-15,-1-11-7 16,7-7-87-16,0 0 106 16,0-2 84-16,0 3 36 15,9 7-1-15,0 5-6 16,3 8-3-16,2 6-16 16,6 0-7-16,4 9 32 15,4 9 5-15,5 3 14 16,0-1-10-16,4-3 1 15,-3-2-19-15,1-5-7 0,-4-4-12 16,0-4 0-16,-2 0-6 16,-3-2 0-16,6-3-1 15,-7-8-128-15,-5-1-377 0</inkml:trace>
  <inkml:trace contextRef="#ctx0" brushRef="#br0" timeOffset="81695.35">10941 14637 1124 0,'0'0'280'0,"0"0"-199"16,0 0-72 0,0 0-8-16,0 0 4 0,16 78 29 15,-7-32 37-15,4 22-1 16,8 25-5-16,6 27-24 15,4 13-19-15,-2-3-9 16,-3-13-5-16,-5-20-7 16,-6-21 0-16,-2-17 0 15,-5-20-1-15,-2-10 1 16,0 0 2-16,0-5-2 16,-3-5-1-16,-2-11 1 15,-1-8 0-15,0 0 20 16,0-16-4-16,-7-12 30 15,-5-6-23-15,-3-11-14 16,-4-9 3-16,-2-4-11 0,-4-15 4 16,-1-13-5-16,-1-14-1 15,5 12 0-15,7 16-1 16,8 19-8-16,5 12 2 16,2-9-22-16,0-4-23 15,0-5 8-15,8 9 14 16,8 6 3-16,5 10 16 15,0 5 2-15,4 10-7 16,5 8-3-16,1 8 12 16,4 3 7-16,2 10 10 15,-2 16-3-15,-2 7 21 16,-4 8 16-16,-10 6 0 0,-7 3-9 16,-9 3-12-1,-3-3-8-15,-8-2-6 0,-17-3-2 16,-8-5-6-16,-8-7 5 15,-4-6-5-15,-4-12 1 16,2-10 5-16,1-5-4 16,4-4-3-16,8-9 0 15,9-4-3-15,7 2-23 16,10 2-40-16,8 6-42 16,0 2-31-16,18 5 11 15,5 0-178-15,2 0-323 0</inkml:trace>
  <inkml:trace contextRef="#ctx0" brushRef="#br0" timeOffset="84254.98">11953 14333 874 0,'0'0'268'0,"0"0"-195"16,0 0-52-16,0 0-4 15,0 0 41-15,0 0-23 16,0 0-12-16,0 0-11 15,0 0-2-15,5 0 23 16,-2 12 25-16,1 14 24 16,4 13-5-16,0 12-42 15,1 8-12-15,-1 4-10 16,2 1-11-16,-2-6-1 16,-1-6 0-16,-1-9 10 0,0-9-11 15,0-7 0 1,-3-11 2-16,-3-6-1 0,3-5-1 15,0-5 0-15,0 0 0 16,3 0 0-16,4-5 1 16,4-3 6-16,5-2 0 15,2-1-7-15,5 5 1 16,2-2-1-16,3 3 1 16,4 0-1-16,-1 3 6 15,3 0-6-15,-6 2 2 16,-1 0-2-16,-7 0 1 15,-7 0-1-15,-1 0 0 16,-6 0-1-16,-6 0-159 16,-3 0-179-16,0-5-315 0</inkml:trace>
  <inkml:trace contextRef="#ctx0" brushRef="#br0" timeOffset="84542.67">11912 14405 1038 0,'0'0'147'15,"0"0"-147"-15,0 0-29 0,0 0 29 16,0 0 50-16,101-39-1 15,-61 32-2-15,6 3-21 16,1 1-12-16,-3 1-6 16,-5 2-7-16,-8 0 5 15,-7 0-6-15,-12 0-77 16,-7 12-211-16,-5 0-216 0</inkml:trace>
  <inkml:trace contextRef="#ctx0" brushRef="#br0" timeOffset="84746.18">12001 14558 1003 0,'0'0'148'0,"0"0"-109"0,0 0-6 16,83 1 37-16,-47-1-20 15,4-4-28-15,13-1-22 16,-7 1-48-16,-10 3-324 0</inkml:trace>
  <inkml:trace contextRef="#ctx0" brushRef="#br0" timeOffset="85382.95">12524 14774 1107 0,'0'0'162'15,"17"87"-111"-15,-4-36-41 16,-1 2 2-16,2-10-5 16,-3-7 0-16,-3-10-6 15,0-8-1-15,-4-5 1 16,-1-6 0-16,-3-3 9 15,0-4 5-15,-3 0-3 16,-9-11-4-16,-3-6-7 16,-3-5 0-16,2-6 9 15,-1-6 13-15,3-4 9 0,3-2-4 16,3-3-7 0,5-3-21-16,3 4-7 0,0 5 7 15,5 6 1-15,7 7-1 16,4 10-2-16,2 8 1 15,2 6 0-15,2 0 1 16,-1 16 0-16,-2 7 14 16,-1 5 7-16,-7 4 3 15,-5 5-6-15,-6 2 1 16,0 1-5-16,-9-1-6 16,-11 0-8-16,-5-8 1 15,-1-6 1-15,-2-6 0 16,3-12-1-16,1-4-1 15,5-3-7-15,5-8-44 16,5-10-35-16,2-4 25 0,7 0 4 16,0 1 57-16,7 5 13 15,8 4-1-15,6 7 11 16,3 2 0-16,0 3 21 16,7 3 18-16,-2 7-14 15,-1 0-10-15,-3-1 6 16,-3 0-25-16,-2-5-9 15,-4-2-10-15,-1-2 0 16,-3 0-119-16,2-5-79 16,-3-9-298-16,-5-1-233 0</inkml:trace>
  <inkml:trace contextRef="#ctx0" brushRef="#br0" timeOffset="85637.7">12806 14526 1075 0,'0'0'191'16,"0"0"-144"-16,0 0-19 16,0 0 52-16,0 0 24 15,0 0-25-15,102 0-30 0,-75 0-15 16,-1 0-21-1,0 0-6-15,-7 0-6 0,-1 0-1 16,-7 0-19-16,-7 3-145 16,-4 4-215-16,0 0-401 0</inkml:trace>
  <inkml:trace contextRef="#ctx0" brushRef="#br0" timeOffset="85824.14">12863 14749 1119 0,'0'0'290'0,"0"0"-216"15,0 0-51-15,0 0 44 16,0 0 41-16,100 0-56 0,-66-8-30 16,-1 4-22-16,2 4-7 15,-9 0-189-15,-11 13-523 0</inkml:trace>
  <inkml:trace contextRef="#ctx0" brushRef="#br0" timeOffset="90240.81">10202 15172 192 0,'0'0'183'16,"0"0"-83"-16,0 0-28 16,0 0-11-16,0 0 28 15,0 0-21-15,0 0 69 16,-3-19-49-16,3 19-10 15,0-2-8-15,0 2-2 16,0 0-32-16,0 0-19 16,0 0-5-16,0 0-3 15,0 0-8-15,0 0-1 16,0 0 0-16,0 3 0 0,0 2 7 16,6 4-6-16,0-1 0 15,1 0 6-15,-2 1-7 16,1-1 1-16,0 1 5 15,0 0-6-15,3 1 1 16,-2 1-1-16,2 0 1 16,4 0-1-16,-2 2 1 15,3-3 0-15,0 1-1 16,0-2 1-16,4 2-1 16,-2-2 0-16,2-1 10 15,0-1-2-15,-2-3-7 16,1-1 8-16,-2 0-8 15,1-3 1-15,-4 0 0 0,1 0-1 16,-1 0 0-16,-3 0 8 16,0 0-6-16,2-1 6 15,-2-7-2-15,1 0 7 16,-1-3 7-16,0-3 5 16,3-3-3-16,0 0-8 15,-2-3-5-15,2-1-9 16,2-2 8-16,-1 3-8 15,-1-4 0-15,-1 4 6 16,-1 0-7-16,-1 2 1 16,-2 3-1-16,-1 0 2 15,0 2 5-15,-3 2-6 16,0 2 11-16,-1 4 23 0,-2 2 19 16,0 0-8-1,0 1-1-15,0 2-17 0,0 0 0 16,0 0 0-16,0 0-8 15,0 0-1-15,0 0-7 16,0 0-5-16,0 0 0 16,0 0-6-16,0 0 5 15,0 0 0-15,0 0-5 16,0 0 0-16,0 0 0 16,0 0 2-16,0 0-2 15,0 0-1-15,0 0 0 16,0 0-11-16,0 0-38 15,0 0-69-15,4 0-46 0,-1 0-225 16,2 2-185-16</inkml:trace>
  <inkml:trace contextRef="#ctx0" brushRef="#br0" timeOffset="91342.81">13747 14238 920 0,'0'0'187'15,"0"0"-125"-15,0 0-39 16,0 0 22-16,0 0 58 16,0 0-29-16,-31-81-23 15,31 67-5-15,0-2-29 16,11 1-16-16,2 1 7 15,4 0-8-15,2 1 0 0,3 4-1 16,1 4 1 0,5 4 0-16,2 1 0 0,1 6 0 15,2 16-2 1,-2 9 2-16,-2 8 2 0,-6 7-1 16,-6 6 0-16,-8 4 0 15,-9 5-1-15,0 1 0 16,-16 0-16-16,-9 0 6 15,-6-4 9-15,-4-4 1 16,-1-9 1-16,0-8-1 16,4-12 7-16,4-9 1 15,6-11-2-15,5-5 7 16,4 0-6-16,4-12-7 16,6-5-12-16,3-5-4 15,0-3 6-15,3-1 9 0,9 3-17 16,4 1 17-16,3 4 0 15,1 6 1-15,5 3 0 16,2 4 15-16,3 5 24 16,1 0 22-16,1 0-3 15,-2 4-30-15,-2 3 9 16,-1 1-10-16,-1-1-14 16,-3-1-7-16,-1-2-5 15,-1-2-1-15,-3-2-19 16,8 0-152-16,-7-6-89 15,-4-4-353-15</inkml:trace>
  <inkml:trace contextRef="#ctx0" brushRef="#br0" timeOffset="91586.1">14374 14507 667 0,'0'0'114'15,"0"0"-39"-15,0 0-11 16,0 0 88-16,95 34-19 16,-62-29-26-16,0-1-39 15,1-3-29-15,-1-1-21 16,-1 0-8-16,-6 0-9 16,-2-5 5-16,-6-1 1 15,-3-2-7-15,-9-4-73 16,-6 1-272-16,0 2-325 0</inkml:trace>
  <inkml:trace contextRef="#ctx0" brushRef="#br0" timeOffset="91779.89">14583 14389 1075 0,'0'0'259'0,"0"0"-185"16,0 0-41-16,-3 77 72 15,4-40 33-15,8 3-45 16,0 0-46-16,0 2-28 16,0-5-7-16,-5-3-12 15,-4 3-36-15,0-9-215 0,-4-9-537 16</inkml:trace>
  <inkml:trace contextRef="#ctx0" brushRef="#br0" timeOffset="92868.43">10866 15221 396 0,'0'0'528'16,"0"0"-384"-1,0 0-44-15,0 0-41 0,0 0-22 16,0 0 10-16,0 0 7 16,-2-1-15-16,2 1-17 15,0 0-13-15,0 0-3 16,0 0-4-16,0 0-1 15,0 0 0-15,0 1 0 16,0 11 0-16,8 2 0 16,1 2 1-16,6 1-1 15,5 5 6-15,5 1-7 16,6 3 2-16,10 6 5 0,4-2-6 16,7 1 8-1,5-5-8-15,1-6 0 0,2-10 7 16,-1-8-6-16,0-2-1 15,-5-11 6-15,-4-10-5 16,-5-5 5-16,-5-5-6 16,-6 1 0-16,-4-1 1 15,-4 2 9-15,-7 1 0 16,-1 2 2-16,-3 4 1 16,-5 4 12-16,-2 2 14 15,-4 3 8-15,-1 6-4 16,0 1-15-16,0 6 4 15,-3-3 10-15,0 3-5 16,0 0-12-16,0 0-13 16,0 0-4-16,0 0-7 0,0-1-1 15,0 1 1-15,0 0-1 16,0 0 0-16,0 0 0 16,0 0-1-16,0 0 0 15,0 0-1-15,0 0 1 16,3-1-2-16,2 1 0 15,-1-3-15-15,5-3-155 16,-3 3-103-16,0-2-489 0</inkml:trace>
  <inkml:trace contextRef="#ctx0" brushRef="#br0" timeOffset="94438.01">14830 14642 747 0,'0'0'117'0,"0"0"-78"16,0 0-9-16,0 0 65 15,0 0 35-15,53-88-53 16,-42 66 1-16,0-3-33 15,-3 1-11-15,0-2-8 16,-2-1 9-16,-1-2 13 16,-2 0 27-16,0-2-8 0,-2 0-19 15,-1 0-14 1,0 1 1-16,0 2-19 0,0 2 7 16,0 2-17-16,0 3 3 15,0 3-9-15,0 1 0 16,0 6 1-16,0 3-1 15,0 3 0-15,0 4 0 16,0 0-1-16,2 1 0 16,-2 0-6-16,0 0-6 15,0 0 3-15,0 0-5 16,1 0-20-16,2 7-12 16,3 9 40-16,-3 9 7 15,6 9 6-15,2 10-4 16,5 16-1-16,4 23-1 15,0-4 2-15,-2-7-2 0,-3-9 2 16,-7-17-2-16,0 0 0 16,-2-2 1-16,-4-8 1 15,-1-10-1-15,-1-9 13 16,0-7 14-16,0-7-6 16,0-1-15-16,0-2 3 15,0 0 1-15,0 0-1 16,0 0-1-16,0 0 4 15,0 0 10-15,-4 0 12 16,-9 0-30-16,-2 0-5 16,-5 0-6-16,-1 0 0 15,-1 0 5-15,1 0-6 16,3 0 7-16,2 0 0 0,5 0 1 16,3 2 5-1,2-2-6-15,4 1 0 0,2-1-2 16,0 0-5-16,3 2-15 15,15-1 15-15,7 0 7 16,5 1 0-16,3-2 1 16,3 0 5-16,-2 0 2 15,-3 0-1-15,-1 0-6 16,-5 0-1-16,-1-6 0 16,7-8 0-16,-5 0-246 15,-7 0-621-15</inkml:trace>
  <inkml:trace contextRef="#ctx0" brushRef="#br0" timeOffset="94707.04">15581 14514 355 0,'0'0'902'0,"0"0"-798"16,0 0-72-16,0 0-20 15,82 12-6-15,-57-12 5 16,0 0-2-16,-2 0-2 16,-1 0 2-16,-6 0-8 0,-4 0-1 15,-7 0-31-15,-5 0-187 16,0 3-278-16</inkml:trace>
  <inkml:trace contextRef="#ctx0" brushRef="#br0" timeOffset="94902.86">15592 14707 998 0,'0'0'281'0,"0"0"-207"15,0 0-48-15,0 0-18 16,0 0 11-16,0 0 13 0,91-2-4 16,-64-2-15-16,8-1-13 15,-6 2-124-15,-7-1-541 0</inkml:trace>
  <inkml:trace contextRef="#ctx0" brushRef="#br0" timeOffset="95707.02">16170 14279 1272 0,'0'0'305'15,"0"0"-208"-15,0 0-65 16,0 0-5-16,0 0 5 16,0 0 16-16,0 0-33 15,-2-30-4-15,16 17-2 16,2 1-6-16,4 0-2 15,3-2-1-15,3 6 1 16,2 2-1-16,0 5 1 16,1 1 1-16,-1 0-1 0,-4 10 0 15,-3 6 0 1,-3 1-1-16,-8 8 1 0,-7 1 0 16,-3 4 0-16,0 1 5 15,-16 2-3-15,-7-3-2 16,-2 0 1-16,-3-6-1 15,-1-4 5-15,3-6-4 16,2-6-1-16,7-3 1 16,3-5-2-16,7 0-7 15,4-2-53-15,3-12-45 16,0-3-25-16,15-1 69 16,3-2 24-16,6 0 3 15,3 3-9-15,3 2 12 0,3 3 15 16,1 7 16-1,3 4 22-15,3 1 15 0,-1 3-21 16,-1 13-6-16,-4 4 12 16,-4 5 26-16,-8 1 13 15,-7 3-18-15,-6 3 16 16,-8 2 3-16,-1 3-21 16,-10 0-17-16,-10 0-2 15,-6-3-6-15,-7 1-6 16,-6-7-9-16,-4-6 8 15,-1-8 15-15,-3-9 27 16,-1-5-6-16,2 0-17 16,4-12 3-16,5-1 5 15,8 0 0-15,9-1-23 16,5 5-7-16,7 4-6 0,5 2 2 16,3 3-2-16,0 0-23 15,2 0-51-15,8 7-138 16,0 3-463-16</inkml:trace>
  <inkml:trace contextRef="#ctx0" brushRef="#br1" timeOffset="103312.4">15803 14079 1111 0,'0'0'182'16,"0"0"-125"-16,0 0-41 15,0 0-2-15,0 0-5 16,-75 91-8-16,68-63 9 16,1 6-1-16,4 6 6 15,2 6-7-15,0 18-2 16,14 17-5-16,19 18 8 16,11 7 18-16,7-8-11 15,1-20-10-15,-10-23 3 16,-3-16-8-16,3-6 0 0,20 5 0 15,25 4 1 1,19-5 9-16,4-9 7 0,-19-18-12 16,-22-10-6-16,-22 0 10 15,-2-14-10-15,7-11 6 16,7-8-5-16,3-9 12 16,-4-8 28-16,-6-3-3 15,-8-6-15-15,-8-1-11 16,-9-5-3-16,-10-2 4 15,-11 1 1-15,-6 0 24 16,0-2 18-16,-10 3-2 16,-11 2-22-16,-4 5-10 15,-5 4-13-15,-5 6 3 16,-8 5 17-16,-6 7 2 16,-11 4-8-16,-14 3 8 0,-1 3-11 15,-1 6 1-15,-4 7-20 16,11 7 8-16,-9 5 4 15,4 1-1-15,2 6-11 16,8 13 0-16,5 6 0 16,7 4 0-16,8 7-1 15,7 2 0-15,7 4-7 16,9 4-12-16,9 7-48 16,12 31-104-16,0-13-118 15,11-9-430-15</inkml:trace>
  <inkml:trace contextRef="#ctx0" brushRef="#br1" timeOffset="104656.92">22083 11775 882 0,'0'0'272'0,"0"0"-182"16,0 0-51-16,0 0-3 16,0 0 31-16,0 0-3 15,0 0 26-15,-2-2 6 16,2 2-17-16,0 0-21 16,0 0-16-16,0 0-17 15,0 0-19-15,0 0 4 16,12 0-9-16,3 0 18 15,9 1 5-15,6 0-10 0,7 2-13 16,9-3 7 0,11 0 3-16,4 0-10 15,4 0 0-15,3 0-1 0,-4-1 6 16,-3-2-5 0,-3 0-1-16,-6 0 0 0,-4 0 0 15,-5 2 1-15,-5 0 0 16,-6-1 0-16,-3 1 0 15,-7-4 0-15,-5 4 0 16,-3-5 0-16,-5 2-1 16,-2 2-19-16,-6-3-57 15,-1 3-105-15,0 1-45 16,-5-1-421-16</inkml:trace>
  <inkml:trace contextRef="#ctx0" brushRef="#br1" timeOffset="105483.01">22883 11621 628 0,'0'0'491'0,"0"0"-389"15,0 0-56-15,0 0-20 16,0 0 18-16,0 0-5 16,0 0 14-16,0 63 61 0,3-24-15 15,3 9-42-15,1 2-25 16,0-2-13-16,-3-3-9 16,1-7 4-16,-1-7 30 15,-1-9 5-15,0-5-13 16,-1-5-14-16,-1-5-7 15,-1-3-8-15,2-3 2 16,-2-1 4-16,0 0 14 16,0-5 13-16,0-11-19 15,1-8-9-15,-1-5-11 16,2-7 0-16,-2-2-1 16,0 0 8-16,0-4-8 15,0 1 0-15,-11 1 0 16,1 2 0-16,-3 3 0 15,2 3-10-15,0 4 4 0,3 3 6 16,2 6-2 0,1 5 1-16,2 4 1 0,2 3-1 15,-1 1 1-15,2 4 0 16,0 2 0-16,0 0 0 16,0 0-17-16,0 0 3 15,12 9 14-15,6 4 1 16,7 4-1-16,3 2 1 15,4 0 0-15,4 1 1 16,0 1-2-16,-1-3 0 16,0-2 0-16,-2 1 0 15,-2-2-1-15,-4-1-1 0,-3 1 1 16,-2-3 1 0,-2 3-8-16,-4-1 8 0,-4 2 0 15,-4-2 0-15,-5 0 0 16,-3 0 0-16,0 2 1 15,-14-2-1-15,-4 2-11 16,-8 1-11-16,0-2 6 16,-4 2 10-16,-2-2 6 15,-1-1-1-15,2 1 1 16,1-3 0-16,4 0 15 16,2-3 3-16,3 1-8 15,7 0-9-15,4-4 0 16,1-2-1-16,3 0-17 15,5-2-82-15,1-2-219 16,0 0-595-16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6-11T19:24:49.288"/>
    </inkml:context>
    <inkml:brush xml:id="br0">
      <inkml:brushProperty name="width" value="0.05292" units="cm"/>
      <inkml:brushProperty name="height" value="0.05292" units="cm"/>
      <inkml:brushProperty name="color" value="#FF0000"/>
    </inkml:brush>
  </inkml:definitions>
  <inkml:trace contextRef="#ctx0" brushRef="#br0">4850 2619 555 0,'0'0'10'0,"0"0"206"0,0 0-3 16,0 0-104-16,0 0-22 15,0 0 35-15,-6-29 1 16,2 24-36-16,1 1-34 16,3-1 6-16,-3 5 14 15,3-3-30-15,0 3-7 16,0 0-17-16,0 0-19 16,0 11-20-16,0 11 20 15,0 15 8-15,15 19 3 16,0 4-11-16,1 4 0 15,2 1 1-15,-5-12 6 0,-2 0-7 16,-2-7-6 0,-2-9 6-16,-5-8 0 0,-2-10 1 15,0-9 0-15,0-4-1 16,0-6 1-16,0 0 18 16,0 0-3-16,0-13-16 15,0-8-1-15,-5-9 1 16,-2-8 10-16,1-6-9 15,4-6-1-15,2-4 0 16,0-1 0-16,0 1-7 16,11 5 6-16,8 5-5 15,2 8 5-15,3 6 0 16,-3 9 0-16,6 6 0 16,-2 4-8-16,-3 6-13 15,-2 5 0-15,-1 0 0 0,-1 0-14 16,-3 7-4-16,3 3-73 15,1 14-112-15,-1-6-136 16,-3-2-227-16</inkml:trace>
  <inkml:trace contextRef="#ctx0" brushRef="#br0" timeOffset="580.2">5454 2317 599 0,'0'0'288'15,"0"0"-236"-15,0 0-52 16,0 0 12-16,0 0 17 16,0 0 34-16,0 0 15 15,94-29-20-15,-64 34-19 16,-2 7-11-16,-5 2 44 16,-5 3 30-16,-6 2-56 0,-8 2-7 15,-4 5-20-15,0 3 2 16,-16 2 2-16,-8-1-4 15,0-4-18-15,0-5 0 16,3-8 11-16,2-6-5 16,8-7-7-16,4 0-49 15,5-17-72-15,2-3-28 16,6-1-21-16,14 1 124 16,5 6 33-16,5 6 12 15,0 8-30-15,3 0 31 16,-3 10 22-16,-5 7 81 15,-3 5 37-15,-8 0-56 16,-7 2 29-16,-7 1-21 16,0 2-16-16,-13 1-19 15,-11-2-15-15,-6-2-14 0,-1-6 1 16,-2-8-7-16,3-8-10 16,6-2-12-16,2 0-9 15,1 0-70-15,10-2-138 16,4 2-458-16</inkml:trace>
  <inkml:trace contextRef="#ctx0" brushRef="#br0" timeOffset="1918.22">7189 2750 163 0,'0'0'217'0,"0"0"-111"15,0 0-32-15,0 0-21 16,0 0 12-16,0 0 5 15,0 0-16-15,0 0-15 16,0 0-7-16,0 0 9 16,0 0 8-16,0 0-6 15,0 0 15-15,0 0 4 0,0 0-14 16,0 0-3-16,0 0 0 16,0 0-11-16,0 0-6 15,0 0-12-15,0 0-7 16,0 0-9-16,0 0 2 15,0 0 6-15,0 0-7 16,0 0 0-16,0 0 9 16,0 0 1-16,0 0-2 15,0 0 0-15,0 0-9 16,0 0-1-16,3 0 0 16,12 0 0-16,6-1 1 15,6-4 1-15,1-1-1 16,6 3 1-16,1-2-1 15,-4 2 0-15,2 0 0 16,-3 2 0-16,-2 1 0 0,-3-2 0 16,-4 2-1-16,-3 0-21 15,-2-3-11-15,5-2-21 16,-6-1-176-16,-4 3-176 0</inkml:trace>
  <inkml:trace contextRef="#ctx0" brushRef="#br0" timeOffset="2203.54">7307 2931 553 0,'0'0'202'0,"0"0"-148"15,0 0-53-15,0 0 8 16,0 0 106-16,0 0 5 16,89 15-21-16,-53-10-15 15,0 0-28-15,0-2-8 16,-2 0-23-16,-4-1-17 16,-3-1-7-16,-5 2-1 15,-3 4-80-15,-7-1-217 16,-4 1-354-16</inkml:trace>
  <inkml:trace contextRef="#ctx0" brushRef="#br0" timeOffset="4478.26">4401 6274 176 0,'0'0'214'15,"0"0"-132"-15,0 0-49 16,0 0 6-16,0 0 27 16,0 0 28-16,0 0-4 15,0 0-38-15,0 0-31 16,0 3-8-16,-3 7 0 0,0 5 5 16,0 7-7-1,2 4-5-15,-1 5-5 0,2 5 6 16,0 4-6-16,9 3 6 15,8 4 6-15,5-4-6 16,2-1 2-16,3-7-8 16,1-8 6-16,0-8 6 15,1-7 0-15,-4-8 10 16,1-4-8-16,-4-2 35 16,0-17 2-16,-4-10 0 15,-3-5 5-15,0-10-8 16,-2-8 3-16,-7-2-21 15,-3 1-14-15,-3 0-4 16,-3 7-7-16,-16 5 7 0,-5 7 5 16,-4 8-8-16,-8 6 28 15,-1 6-18-15,-1 9 10 16,1 5 4-16,4 0-9 16,5 13-12-16,1 9-13 15,9 8-1-15,3 6-6 16,8 4-28-16,7 15-103 15,0-9-103-15,1-10-287 0</inkml:trace>
  <inkml:trace contextRef="#ctx0" brushRef="#br0" timeOffset="4734.96">5016 6638 1018 0,'0'0'232'16,"0"0"-166"-16,0 0 20 16,0 0 30-16,0 0-13 15,0 0-46-15,0 0-31 16,-14 14-26-16,14-14-59 15,0-6-180-15,8-5-81 16,-2-3-563-16</inkml:trace>
  <inkml:trace contextRef="#ctx0" brushRef="#br0" timeOffset="6076.36">5363 6113 39 0,'0'0'165'16,"0"0"-18"-16,0 0-10 15,0 0-15-15,0 0-13 16,0 0 13-16,0 0-3 16,0 0-8-16,0 0-10 15,0-3-25-15,0-4-13 16,-1-1-22-16,1-5-28 16,0-2-13-16,0-2-5 15,0 1 5-15,6-1-2 16,6 3-10-16,1 1 11 0,4 3 1 15,2 5-11-15,5 1 11 16,0 4-1-16,3 2 1 16,1 13 1-16,2 8 0 15,-2 9-1-15,-3 9 1 16,-4 7 0-16,-9 8 2 16,-9 5-2-16,-3 1 6 15,-9 1-6-15,-16-1-1 16,-6-3 2-16,-5-5-1 15,-2-4 6-15,0-8-6 16,5-9 0-16,3-11 0 16,5-8 0-16,7-11-1 15,3-3-28-15,6-5-59 0,4-13-96 16,5-2 118 0,0-1 48-16,2 3 17 0,13 2-2 15,3 5 2-15,4 9 36 16,5 2 51-16,3 2 4 15,1 12-39-15,3 4-7 16,1 2 0-16,1-2 3 16,-5-2 1-16,2-4-28 15,-6-6-8-15,-4-3-13 16,-2-3 0-16,-4 0-1 16,-1-6-4-16,-1-4-76 15,0-9-70-15,-5 1-144 16,-2 1-218-16</inkml:trace>
  <inkml:trace contextRef="#ctx0" brushRef="#br0" timeOffset="7332.65">6073 5975 1156 0,'0'0'172'0,"0"0"-172"16,0 0-48-16,0 0 48 16,82 11 9-16,-43-5 24 15,7-3-13-15,2-3 5 0,0 0-8 16,-3 0-8-16,-5-7-2 16,-9 0-7-16,-7 1-47 15,-9 2-124-15,-9 1-228 16,-6 1-158-16</inkml:trace>
  <inkml:trace contextRef="#ctx0" brushRef="#br0" timeOffset="7759.16">6194 6024 990 0,'0'0'196'16,"0"0"-136"-16,0 0-47 0,-42 104-3 15,32-66 28-15,4-2 40 16,3-6 5-16,3-7-53 16,0-7-18-16,0-5-12 15,16-5-9-15,4-5 9 16,5-1 0-16,5 0 1 16,7 0 5-16,5-2 0 15,0 0 4-15,1 2-9 16,0 0 12-16,-1 8 6 15,-6 6 1-15,-5 3-4 16,-7 5 26-16,-8 2 8 16,-8 5-2-16,-8 4 0 15,0 4-17-15,-15 0-21 0,-18 4 0 16,-10-3-9-16,-12-2 11 16,-9-8 0-16,-8-7 14 15,-4-9-8-15,4-12-8 16,8 0-7-16,9-6 3 15,13-7-6-15,18 3 0 16,11 5-18-16,13 5-88 16,0 14-288-16,6 3-865 0</inkml:trace>
  <inkml:trace contextRef="#ctx0" brushRef="#br0" timeOffset="8780.41">8706 2651 537 0,'0'0'130'16,"0"0"-84"-16,0 0 9 16,0 0 26-16,0 0 21 15,0 0-34-15,-40 96-17 16,40-59-6-16,4 4 5 16,17 7 1-16,9 4 10 15,10 0-32-15,5 1-15 16,1-9-12-16,2-8 6 15,-5-12-8-15,-7-14 0 16,-6-10 0-16,-5-16 7 0,-7-18 19 16,-5-10-1-16,-7-11 8 15,-4-6 27-15,-2 0 8 16,-6-2-10-16,-13 5-7 16,-10 3-23-16,-4 9-27 15,-7 9 25-15,-3 11-26 16,-2 11 0-16,-4 13 1 15,4 2-1-15,-1 14-1 16,10 13 1-16,5 7-7 16,7 5-62-16,10 3-57 15,14 16-40-15,0-10-58 16,8-8-182-16</inkml:trace>
  <inkml:trace contextRef="#ctx0" brushRef="#br0" timeOffset="9008.27">9419 3059 1422 0,'0'0'276'15,"0"0"-215"-15,0 0-43 16,0 0-12-16,0 0 0 15,0 0 1-15,0 0-7 16,3 18-28-16,15-18-49 0,-3 0-155 16,1-6-552-16</inkml:trace>
  <inkml:trace contextRef="#ctx0" brushRef="#br0" timeOffset="9516.21">9556 2610 1181 0,'0'0'191'0,"0"0"-191"15,0 0-16-15,0 0 9 16,0 0 7-16,70-85 0 16,-34 70 7-16,4 10-7 15,2 5-6-15,2 1 6 16,-3 19 1-16,-2 6 0 16,-9 10 0-16,-11 10 1 15,-10 5 7-15,-9 7 0 16,-9 5-2-16,-15 0 2 15,-7-4-9-15,-2-10 8 16,0-9-1-16,6-14-1 16,5-9 12-16,7-10-2 0,9-7 12 15,6-4-13-15,0-16 9 16,12-5-23-16,13-4-1 16,4 7 2-16,5 6-1 15,5 11 12-15,1 5 57 16,5 5 1-16,-5 14-27 15,-2 3-15-15,-7-2-20 16,-1-2-3-16,-6-3-6 16,2-10-29-16,-5-5-208 15,-6 0-632-15</inkml:trace>
  <inkml:trace contextRef="#ctx0" brushRef="#br0" timeOffset="9728.14">10326 2445 1107 0,'0'0'142'0,"0"0"-94"16,0 0-16-16,94 5-2 15,-58-5 5-15,-1 0 10 16,-5 0-38-16,-7-8-7 15,-7 4-152-15,-13 0-403 0</inkml:trace>
  <inkml:trace contextRef="#ctx0" brushRef="#br0" timeOffset="10042.5">10315 2467 806 0,'0'0'307'0,"0"0"-225"16,0 0-53-16,0 0-17 15,-52 85 17-15,52-70 4 16,0-3-3-16,15-3-6 16,9 1-13-16,9-2-4 15,10 3 2-15,5 3 1 16,6 6-4-16,-2 6 7 16,-3 6 50-16,-9 3 25 0,-9 1-40 15,-10-1 0 1,-16-1 8-16,-5-3-2 0,-18-4-2 15,-16-5-17 1,-11-6-8-16,-7-10-2 0,-5-6-2 16,5 0-16-16,7-9-7 15,9-5-46-15,14-6-61 16,10 3-134-16,11 3-671 0</inkml:trace>
  <inkml:trace contextRef="#ctx0" brushRef="#br0" timeOffset="12002.2">10627 1827 358 0,'0'0'389'15,"0"0"-199"-15,0 0-60 16,0 0-18-16,0 0-11 15,0 0-37-15,0 0-38 16,5 0-26-16,6 0 9 16,6 0 14-16,4 0-5 15,4 4-8-15,-1 3 13 16,2 3 54-16,-4 0-35 16,-6 1-23-16,-5 0-14 15,-7 1-4-15,-4 1 6 16,0 0 9-16,-9 3-15 0,-6-2 8 15,0-1 4 1,2-3-13-16,2-3 2 0,4-4 11 16,2-1-2-16,1-2-3 15,3 0-8-15,1 0-37 16,0-7-97-16,1-2 1 16,11 1 44-16,5 3 66 15,3 5 23-15,4 0 2 16,4 9 25-16,1 6 60 15,-3 5 8-15,-3-1-30 16,-4 3 19-16,-11-1-15 16,-3 0-20-16,-5 0 0 0,-8 0-19 15,-13-1-3-15,-9-1-8 16,-1-5-3-16,0-6 6 16,5-4 25-16,7-3-14 15,4-1-19-15,6 0-14 16,6 0 0-16,3 0-15 15,0 0-44-15,0 4-75 16,8 11-69-16,5 2-89 16,-4 0-478-16</inkml:trace>
  <inkml:trace contextRef="#ctx0" brushRef="#br0" timeOffset="31754.26">7183 6314 567 0,'0'0'297'16,"0"0"-132"-16,0 0-19 15,0 0 0-15,0 0-4 16,0 0-41-16,0 0-24 16,0-1-16-16,0 1-14 15,0 0-14-15,3 0-9 16,6 11-13-16,12 11 27 16,0 10-4-16,7 7-13 15,1 6-11-15,-1 1-9 16,-3-5-1-16,-3-8-12 0,-3-8-23 15,-3-8-41-15,-4-6-45 16,1-11-105-16,-2 0-100 16,-5-4-360-16</inkml:trace>
  <inkml:trace contextRef="#ctx0" brushRef="#br0" timeOffset="32004.3">7352 6343 874 0,'0'0'185'15,"0"0"-117"-15,0 0-30 0,0 0-12 16,-52 85 4 0,35-47-5-16,-2 4-9 0,-1 1-9 15,-1-2-6-15,4-4 6 16,0-8-7-16,8-5 0 15,-1-7 0-15,5-6-18 16,4-11-80-16,1 0-187 16,0-2-250-16</inkml:trace>
  <inkml:trace contextRef="#ctx0" brushRef="#br0" timeOffset="32513.14">7872 6086 861 0,'0'0'157'16,"0"0"-115"-16,0 0-6 15,0 0 38-15,0 0-10 16,-40 77-27-16,31-47-13 16,2 6-4-16,1 7 2 15,3 5-1-15,3 6 10 16,0 4 24-16,11-2-9 0,9-3-25 16,7-10-8-16,7-10-13 15,2-14 3-15,4-12-3 16,2-7 13-16,-5-14-13 15,-2-16 0-15,-7-9 1 16,-6-9 9-16,-4-5-4 16,-12-3-5-16,-3 1 5 15,-3 3 1-15,-6 5 1 16,-13 6 9-16,-8 7 18 16,-4 5 15-16,-5 9-18 15,-5 6-31-15,0 7 35 16,0 7-25-16,4 0-11 15,6 16 0-15,2 9-11 0,9 4-13 16,3 7-105-16,15 11-73 16,2-9-95-16,0-7-375 0</inkml:trace>
  <inkml:trace contextRef="#ctx0" brushRef="#br0" timeOffset="32866.28">8354 6595 1318 0,'0'0'190'16,"0"0"-136"-16,0 0-14 15,0 0 1-15,0 0 10 16,0 0-11-16,0 0-30 0,-3 26-10 15,3-26-89 1,9-2-94-16,-2-5-473 0</inkml:trace>
  <inkml:trace contextRef="#ctx0" brushRef="#br0" timeOffset="33534.28">8633 6050 555 0,'0'0'0'0,"0"0"-9"16,0 0 9-1,0 0 65-15,0 0 50 0,107 3 18 16,-75 7 9-16,-3 2-47 16,0 3-1-16,-4 4 19 15,-7 5-5-15,-6 8-17 16,-9 6-18-16,-3 5-40 15,-10 7-15-15,-13 1-11 16,-7 1-6-16,-3-4 6 16,-2-6-6-16,4-8 0 15,5-8 9-15,5-8-10 16,8-11 0-16,10-6-1 16,3-1-23-16,0-4 9 15,18-8 15-15,10-1 1 16,9 1 2-16,9 6 6 0,5 3 5 15,3 3 15-15,-5 0-4 16,-4 3 1-16,-9 1-14 16,-6 3-11-16,-5-7-1 15,-3 0-36-15,-5-14-159 16,-7-5-324-16</inkml:trace>
  <inkml:trace contextRef="#ctx0" brushRef="#br0" timeOffset="33768.55">9171 5932 925 0,'0'0'213'0,"0"0"-121"16,0 0 14-16,0 0-41 15,108 19-20-15,-74-19 27 16,0-2-3-16,1-13-15 15,-7-2-28-15,-1 3-21 16,-12-3-5-16,-3 6-121 16,-12 3-114-16,0 3-106 15,-12 3-191-15</inkml:trace>
  <inkml:trace contextRef="#ctx0" brushRef="#br0" timeOffset="34149.6">9126 6077 446 0,'0'0'375'0,"0"0"-164"16,0 0-101-16,0 0-62 16,0 0-15-16,0 0-1 15,0 0 29-15,29 43-35 16,-8-47-13-16,9-5-3 16,-2 3-3-16,3 1-5 15,-1 5 30-15,-3 0 55 16,3 10 31-16,-2 8-43 15,-3 4 4-15,1 3-32 16,-5 4-12-16,1 0-9 16,-4-1-17-16,-6-2 6 15,-1-2-15-15,-10-3 0 16,-1-2 0-16,-9-2 1 0,-18-3 0 16,-9-1-1-16,-9-4 1 15,-7-1 1-15,0-5 7 16,4 0-1-16,7 0-2 15,9 0 0-15,9 0-5 16,12-1-1-16,8 3-6 16,3 1-19-16,31-3-29 15,4-2-165-15,-1-1-354 0</inkml:trace>
  <inkml:trace contextRef="#ctx0" brushRef="#br0" timeOffset="34600.11">9528 5400 411 0,'0'0'81'0,"0"0"4"0,0 0 65 15,116 45 2-15,-68-23 0 16,6 7 23-16,5 7 10 15,13 20-13-15,16 22-46 16,3 28-48-16,-5 16-8 16,-26 8-26-16,-30-2-18 15,-30-9-8-15,-8-1-12 16,-25-11-5-16,-8-8 8 16,4-24-8-16,4-20 8 15,7-17-2-15,3-8 11 16,-3-1-9-16,-19 4-9 15,5-6-97-15,3-14-418 0</inkml:trace>
  <inkml:trace contextRef="#ctx0" brushRef="#br0" timeOffset="35584.54">4622 5603 573 0,'0'0'141'15,"0"0"-58"-15,0 0 0 16,0 0-3-16,0 0 12 16,0 0 14-16,0 0-48 0,-94 70-28 15,70-50 1-15,-1 6 3 16,-8 7 1-16,-1 6-10 16,-2 5-8-16,2 2-2 15,-1 1 1-15,4 0 0 16,3-2 4-16,4 0 6 15,7 1-1-15,4 4-15 16,13 4 8-16,0 16-1 16,28 17 2-16,7-5 0 15,1-8-12-15,2-14-5 16,-2-16 0-16,4 1-1 16,9 3 0-16,1-6-1 0,2-2-13 15,36 14-65-15,-16-8-104 16,-4-5-518-16</inkml:trace>
  <inkml:trace contextRef="#ctx0" brushRef="#br0" timeOffset="37236.18">10629 6237 654 0,'0'0'246'16,"0"0"-165"-16,0 0-47 15,0 0-9-15,0 0 72 16,0 0 53-16,0 0-21 16,91 76-43-16,-60-41-34 15,2 3-28-15,-2 1-8 16,-4 0-6-16,-2-3-10 15,-1 3-59-15,-9-10-138 16,-3-10-349-16</inkml:trace>
  <inkml:trace contextRef="#ctx0" brushRef="#br0" timeOffset="37462.81">10881 6311 1068 0,'0'0'171'16,"0"0"-112"-16,0 0-13 15,0 0 11-15,-97 92 5 16,70-53-15-16,0 5-20 16,3 2-21-16,8 0-6 15,5-7-29-15,11-6-70 16,0-10-191-16,8-9-406 0</inkml:trace>
  <inkml:trace contextRef="#ctx0" brushRef="#br0" timeOffset="38195.97">11451 6181 677 0,'0'0'241'0,"0"0"-183"16,0 0-57-16,0 0-1 15,0 0 8-15,-30 93 40 16,28-57 58-16,2 9-9 15,0 4-16-15,15 6-13 16,6-5-30-16,6-5-17 16,6-11-20-16,1-10 0 15,3-15 17-15,-1-9-8 16,-3-3-10-16,-3-20 1 16,-7-13 5-16,-4-8 0 15,-9-4 1-15,-7-6-1 0,-3 1 9 16,-6 2 14-1,-14 5 16-15,-5 8 4 0,-6 8 4 16,-5 6-14-16,-3 10-21 16,-2 11 14-16,-1 3-19 15,0 11-7-15,3 10-6 16,6 8-1-16,7 0-14 16,7-1-56-16,14 4-114 15,5-6-152-15,0-6-528 0</inkml:trace>
  <inkml:trace contextRef="#ctx0" brushRef="#br0" timeOffset="38530.61">12059 6571 1137 0,'0'0'213'16,"0"0"-152"-16,0 0 15 16,0 0 9-16,0 0 1 15,0 0-54-15,0 0-32 16,-20-11-13-16,20 7 13 0,0 1 1 15,0 3-1-15,0 0 0 16,5 0-1-16,1 0 1 16,0 7-6-16,7 3-31 15,-4-2-98-15,-1-4-373 0</inkml:trace>
  <inkml:trace contextRef="#ctx0" brushRef="#br0" timeOffset="39066.28">12318 6154 347 0,'0'0'0'0,"0"0"0"16,0 0 0-16,0 0 94 15,101-30 51-15,-72 30 40 16,4 5-25-16,0 12-11 0,-2 8-34 15,-1 3-44 1,-6 2-2-16,-8 7-1 0,-8 1-7 16,-8 6-11-16,0 3-24 15,-19 3-10-15,-7 3-7 16,-5-4-7-16,-2-6 0 16,2-9-1-16,2-9 8 15,10-11 1-15,4-10-4 16,7-4-6-16,5 0-15 15,3-13 15-15,2 0-19 16,19 1 0-16,6 4 18 16,10 8 1-16,5 0 1 15,4 7 16-15,-1 6 8 16,-2 0-3-16,-4-2-9 0,-5-11-13 16,0-7-25-16,-8-13-182 15,-10-7-588-15</inkml:trace>
  <inkml:trace contextRef="#ctx0" brushRef="#br0" timeOffset="39256.17">12824 6171 1020 0,'0'0'105'0,"0"0"-86"16,0 0-19-16,115 0-5 15,-72-3 5-15,-2-8 1 0,-4-1-1 16,6-10-19 0,-12 3-238-16,-11 2-368 0</inkml:trace>
  <inkml:trace contextRef="#ctx0" brushRef="#br0" timeOffset="39562.18">12984 6148 1013 0,'0'0'233'0,"0"0"-129"15,0 0 6-15,-94 86-17 16,79-69-13-16,12-7-50 16,3-2-30-16,6-2-6 15,19-1-95-15,11 0 39 16,13 2 27-16,8 0 2 0,4 4-17 16,2 5 26-1,-5 4-62-15,-9 1 86 0,-9 6 23 16,-13-1 53-16,-15 3 53 15,-12 1-30-15,-7 2 10 16,-28-1-32-16,-12-3-31 16,-22-3-19-16,-1-9-12 15,-2-3-15-15,2-5-19 16,15-2-38-16,0 4-52 16,4 10-76-16,16-1-165 15,6 1-620-15</inkml:trace>
  <inkml:trace contextRef="#ctx0" brushRef="#br0" timeOffset="40533.11">5053 5673 540 0,'0'0'95'16,"0"0"5"-16,0 0 76 16,0 0-50-16,101-3-26 15,-56 3-3-15,24 0-25 16,32 0 11-16,50 5 23 15,37 17-26-15,31 11-15 16,33 4-37-16,12-3-6 16,36-7 30-16,28-1-11 0,20 0 10 15,26 6-8 1,10 15-18-16,11 16 0 0,6 16 0 16,3 11-9-16,-1-1-10 15,2-12 0-15,-12-17-5 16,-11-16-1-16,-26-13 1 15,-32-8-1-15,-33-4-15 16,-39-2 14-16,-29 0 1 16,-38 7 0-16,-34 8-19 15,-36 0-45-15,-43-6-157 16,-32-6-561-16</inkml:trace>
  <inkml:trace contextRef="#ctx0" brushRef="#br0" timeOffset="40996.42">7388 7335 874 0,'0'0'130'0,"0"0"-79"15,0 0-24-15,0 0 30 16,0 0-31-16,0 0-3 0,0-85 22 16,41 48 16-16,32-19 20 15,39-29 47-15,52-38-19 16,39-24-28-16,24-17-41 15,16 1-23-15,-7 4-10 16,1-5-5-16,-12-1-1 16,-15 0 5-16,-19 6-5 15,-19 14 9-15,-20 16 0 16,-25 21 5-16,-32 31-5 16,-38 26-9-16,-23 23 10 15,-22 14-3-15,-3 5-8 16,-7 5 0-16,-2 4 2 15,-8 0-2-15,-13 6-21 0,-13 5-123 16,6-5-137 0,5-6-561-16</inkml:trace>
  <inkml:trace contextRef="#ctx0" brushRef="#br0" timeOffset="41650.25">13666 2555 441 0,'0'0'247'0,"0"0"-72"15,0 0 27-15,0 0-37 16,0 0-19-16,0 0-12 15,0 0-24-15,-99 32-35 16,57-17-17-16,-26 9-26 16,-35 8-13-16,-45 15-13 15,-22 0-6-15,-5-1-10 16,4-11 10-16,25-15 0 16,1-5 13-16,8-5 22 0,7 0 0 15,9-6-29-15,23-1-3 16,25-3-3-16,24 0-1 15,16 0-1-15,5 0 2 16,5 0 0-16,7-1-18 16,13-1-79-16,13-1-245 15,14 2-235-15,6-3 50 0</inkml:trace>
  <inkml:trace contextRef="#ctx0" brushRef="#br0" timeOffset="42207.34">11953 2508 1000 0,'0'0'176'0,"0"0"-160"16,0 0-4-16,0 0-6 15,0 115 5-15,-3-36 37 16,0-1 14-16,-3-8 6 15,2-12-14-15,-2-21-23 16,0-4-10-16,1-2 0 16,1-12-7-16,1-8-1 15,2-5-12-15,1-3-1 16,0-3 8-16,0 0 2 0,0-8-9 16,0-11 22-1,0-13-23-15,-5-11-12 0,2-9 12 16,1-6 1-16,-4-1-1 15,2 3-3-15,-2 8 2 16,-3 10-5-16,2 12 6 16,-4 14 0-16,-5 8 0 15,-5 4-1-15,-10 21-17 16,-7 16-6-16,-15 22-1 16,5 2 13-16,0 1 4 15,6-3 8-15,14-17 0 16,4-6 0-16,6-11 2 15,11-11 4-15,4-8-6 16,3-3-10-16,3-3-31 16,19 0 41-16,8 0 12 15,12-6 16-15,15-2 14 0,7 4 20 16,4 4 20-16,5 0-11 16,-1 9-27-16,-1 8-24 15,9 24-20-15,-18-2-194 16,-17 0-576-16</inkml:trace>
  <inkml:trace contextRef="#ctx0" brushRef="#br0" timeOffset="95405.32">2657 9148 546 0,'0'0'272'0,"0"0"-180"15,0 0-21-15,0 0 56 16,0 0 48-16,0 0-22 15,-68 0-24-15,47 0-43 16,-4 0-47-16,-4 0-7 16,-2 1-14-16,-3 7-11 15,-3 6-7-15,1 4-1 16,0 6-6-16,3 4 0 16,5 6-2-16,4 4 8 15,12 2-7-15,6 4 7 16,6-2 0-16,4 1-8 15,19-2 2-15,8 0 1 0,8-8 5 16,4-6-6-16,6-7 1 16,-2-10 5-16,-1-10 0 15,-4-1-10-15,-9-20 10 16,-8-10 1-16,-7-9 9 16,-9-7 11-16,-6-7-3 15,-3-3-17-15,0 3-26 16,-8 2 15-16,-4 7 10 15,2 8-12-15,2 12 13 16,1 9 0-16,4 7-7 16,1 9-1-16,2 0-17 15,0 20 22-15,12 27 3 0,15 34 12 16,12 39 14-16,0 20-1 16,1 10-17-16,-9-4 0 15,-7-15-7-15,-1-5 10 16,-4-15-11-16,0-13 0 15,-4-25-1-15,-7-20-6 16,2-16-4-16,-4-10-24 16,-1-3 9-16,-2-3-48 15,-3-11-145-15,0-10-162 16,-5 0-356-16</inkml:trace>
  <inkml:trace contextRef="#ctx0" brushRef="#br0" timeOffset="95656.22">2452 10011 1013 0,'0'0'150'15,"0"0"-144"-15,0 0 11 16,86-5 115-16,-36 5 9 15,9-2-52-15,4 1 31 16,3-2-32-16,-7 0-46 16,-7-4-18-16,-7 0-14 15,3-8-10-15,-14 0-31 0,-7 3-301 16</inkml:trace>
  <inkml:trace contextRef="#ctx0" brushRef="#br0" timeOffset="96091.59">3799 9509 626 0,'0'0'125'15,"0"0"-60"-15,116 0 182 16,-56 0-79-16,-4 0-75 0,-6-8-18 16,-4 1-5-16,-9 2-36 15,-7 2-34-15,-2 3-5 16,-10 6-186-16,-7 8-363 0</inkml:trace>
  <inkml:trace contextRef="#ctx0" brushRef="#br0" timeOffset="96294.13">3942 9852 1152 0,'0'0'171'0,"0"0"-125"16,83 0-14 0,-36 0 118-16,2 0-48 0,0-3-57 15,-1-2-22-15,10-3-23 16,-10 4-85-16,-11-3-778 0</inkml:trace>
  <inkml:trace contextRef="#ctx0" brushRef="#br0" timeOffset="100641.73">6266 9179 375 0,'7'-28'209'15,"-7"28"-56"-15,0 0-48 0,0-3 4 16,0 0-27-1,0 1-20-15,0-1 28 0,3-2-29 16,-3-1-16-16,5 1-28 16,1-4-1-16,0 0-6 15,4-1-1-15,-1-1-8 16,6-2 0-16,1 0 0 16,2 2 0-16,2-1 0 15,2 1 8-15,0 3-9 16,-1 1 0-16,2 0 0 15,0 2 1-15,0 2 1 16,-2 2-2-16,-2 1 0 16,0 0 2-16,-5 4 5 15,4 8 16-15,-6 3-14 16,-3 5-3-16,-2 0 4 0,-4 4-9 16,0 0 9-1,-3 1-3-15,0 1-5 0,0 0 11 16,-10 2-13-16,1-2 0 15,-3 3 1-15,-3-3 0 16,1 2 1-16,-3 1-2 16,-3-2 0-16,-1 4-2 15,-4-2-4-15,3 0 5 16,-1 2-10-16,5-3 5 16,2-5-3-16,4 1 8 15,7-5 1-15,4-2 0 16,1-2-1-16,0-3-8 15,0-2 9-15,12-1-8 0,7-1 8 16,5-6-10-16,3-1 10 16,3-1 0-16,-3 0 10 15,0 0-9-15,-2-1 16 16,0-4 27-16,-1 0-5 16,3 2-4-16,-6 3-23 15,3 0 2-15,-5 0-14 16,-1 3 19-16,-2 5-8 15,-5 0-10-15,5-2-1 16,-2-3-29-16,-1 1-58 16,7-4-50-16,-3 0-110 15,-3 0-315-15</inkml:trace>
  <inkml:trace contextRef="#ctx0" brushRef="#br0" timeOffset="101330.69">7018 9185 1230 0,'0'0'216'0,"0"0"-216"0,0 0-21 15,0 0 15 1,0 0 6-16,0 0 19 0,110-36 13 16,-74 32-3-16,-2 2-28 15,2-1 11-15,-5 1-12 16,-4 1 1-16,-3-2-2 16,-8 0-6-16,-2 1-13 15,-7 1-4-15,-4 1-8 16,-3 0-17-16,0 0 0 15,-3 0 17-15,-12 1 10 16,-4 7-55-16,-8 2 53 16,-6 3 17-16,-4 1 7 15,-2 5 12-15,-3 1 11 16,2 2 15-16,7-3 27 16,6 0 24-16,8-6-42 0,4-3-31 15,10-1-8-15,2-4-8 16,3-2-24-16,0 1 24 15,19-2-2-15,7 3 2 16,9-5-23-16,6 2 23 16,6-1 5-16,0 3-4 15,0 4 0-15,-1 4 0 16,-4 2 9-16,-3 4-3 16,-4 2-1-16,-8 2 1 15,-6 3 13-15,-3 0 9 16,-12 6 8-16,-6-2 28 15,0 1-8-15,-21 2-34 16,-3-5-4-16,-10-2 3 0,-5-6 7 16,-6-7 18-16,-1-7 22 15,1-5-35-15,5 0-12 16,7-8-14-16,8-4-8 16,11 0-33-16,8 3 0 15,6 1-24-15,12 4-115 16,9-2-353-16</inkml:trace>
  <inkml:trace contextRef="#ctx0" brushRef="#br0" timeOffset="101511.35">7816 9682 1706 0,'0'0'190'16,"0"0"-170"-16,0 0-19 15,0 0-1-15,0 0 0 16,0 0 0-16,0 0-93 16,0-46-233-16,0 22-391 0</inkml:trace>
  <inkml:trace contextRef="#ctx0" brushRef="#br0" timeOffset="101909.4">7963 9224 662 0,'0'0'250'0,"0"0"-75"0,-15 95-30 16,15-45-18-16,2 3 13 16,17-3-44-16,10-4-48 15,8-7-28-15,3-12-7 16,11-11 8-16,0-11 2 15,2-5-8-15,-1-12-2 16,-4-16 22-16,-3-8-21 16,-9-7-2-16,-11-10-2 15,-8-2-1-15,-13-4 10 16,-4 3 6-16,-21 0 25 16,-15 6-11-16,-13 3 14 15,-3 5 1-15,-6 8-11 16,-1 6-18-16,1 9-6 15,3 10 2-15,6 7-21 0,7 2-15 16,9 14-13-16,6 10 16 16,10 8-28-16,9 7-49 15,11 28-69-15,16-11-193 16,7-6-452-16</inkml:trace>
  <inkml:trace contextRef="#ctx0" brushRef="#br0" timeOffset="102412.11">8994 9207 958 0,'0'0'285'0,"0"0"-172"16,0 0-26-16,-100-9 40 15,56 9-30-15,-2 5-24 16,3 10-20-16,3 2-41 16,12 5 8-16,5 2-14 15,10 2-6-15,7 6-7 16,6-1 6-16,0 2 1 16,13-1-6-16,10-7-4 15,3-6-28-15,4-7 3 16,2-9-40-16,-3-3-3 0,1-3 31 15,-3-13 8-15,-5-2 4 16,-2-1 15-16,-2 0 18 16,-3 3 2-16,1 7 0 15,3 9-1-15,1 8 0 16,10 33 1-16,7 31 17 16,5 37 11-16,-2 14-17 15,-10 2 0-15,-8-12 0 16,-7-19 17-16,-3-19 36 15,-6-17 12-15,-3-17-15 16,0-9 3-16,-3-3-7 16,2 0-25-16,-1-3-26 15,1-12-6-15,-2-13 0 0,0-1-95 16,-2-1-289-16</inkml:trace>
  <inkml:trace contextRef="#ctx0" brushRef="#br0" timeOffset="103510.3">10048 9390 614 0,'0'0'231'16,"0"0"-148"-16,0 0-31 0,0 0 49 16,0 0 25-16,0 0 23 15,0 0 2-15,-1 21-43 16,1-21-37-16,0 0-16 16,0 0-2-16,0 0-18 15,0 0-3-15,0 0-10 16,0 0-10-16,0 0-11 15,0 0-1-15,0 3 0 16,0 1-57-16,0 9-96 16,6 0-231-16,0-1-906 0</inkml:trace>
  <inkml:trace contextRef="#ctx0" brushRef="#br0" timeOffset="104160.34">10921 8884 316 0,'0'0'99'0,"0"0"-21"16,0 85 46-1,-5-37 6-15,-3 7-4 0,0 4-2 16,-1 0-55-16,4 0-24 15,-2-5-7-15,4-7-18 16,0-9-4-16,3-12-4 16,0-9-5-16,0-10-6 15,5-7 5-15,8 0 1 16,2-7 83-16,6-8-43 16,6-1-16-16,4 1-2 15,6 0 51-15,11 5 10 16,3 3 3-16,6 4-18 15,1 3-30-15,-3 0-20 16,-9 0-15-16,-4 3-10 16,-11 4 0-16,-7-3-1 0,-12-1-62 15,-1-3-71-15,-7-4-215 16,-3-9-272-16</inkml:trace>
  <inkml:trace contextRef="#ctx0" brushRef="#br0" timeOffset="104370.46">11344 8986 1237 0,'0'0'223'16,"0"0"-135"-16,0 0-36 16,-31 108-17-16,21-23 58 15,5 26 1-15,4 7-43 0,1-23-29 16,0-24-21-1,0-31-1-15,9-10-35 0,10 11-180 16,-1-10-338-16,-1-2-332 16</inkml:trace>
  <inkml:trace contextRef="#ctx0" brushRef="#br0" timeOffset="104554.31">11685 9728 922 0,'0'0'935'16,"0"0"-800"-16,0 0-90 16,0 0-36-16,0 0-6 0,0 0 4 15,0 0-7 1,0 12-38-16,3-36-84 0,0-1-213 16,-2-5-578-16</inkml:trace>
  <inkml:trace contextRef="#ctx0" brushRef="#br0" timeOffset="104824.9">11913 8900 1243 0,'0'0'179'15,"0"0"-152"-15,0 0-8 16,0 0 35-16,0 0 45 0,0 0-13 15,0 0-19-15,15 110-14 16,4-14-5-16,2 13-25 16,-2 0-7-16,-8-24-10 15,1-25 0-15,-8-20-5 16,1-10-1-16,1-5-5 16,0-4-60-16,2-13-170 15,-3-8-251-15,0-8-285 0</inkml:trace>
  <inkml:trace contextRef="#ctx0" brushRef="#br0" timeOffset="105137.18">12347 9046 1215 0,'0'0'182'15,"0"0"-140"-15,27 86-31 16,-12-47-9-16,5-7 5 15,3-7 15-15,1-10 29 16,6-9 1-16,4-6-29 16,6-8 15-16,-1-15-1 15,0-6-13-15,-6-3-15 16,-6-2 20-16,-11-2-8 16,-13 5 1-16,-3-1 14 15,-11 3-7-15,-19 6-2 16,-8 4 24-16,-7 10-26 15,-7 5-25-15,0 4-16 16,2 12-31-16,4 10-69 0,7 11-91 16,13-4-97-16,10-6-332 0</inkml:trace>
  <inkml:trace contextRef="#ctx0" brushRef="#br0" timeOffset="105452.17">12459 9282 1083 0,'0'0'214'16,"37"143"-133"-16,-14-74-24 16,-1-19 7-16,0-23 40 15,5 2-12-15,4-5-6 16,5-2-20-16,0-15-50 0,0-7-14 16,-3-14 31-16,-2-18 0 15,-4-11-9-15,-8-7 0 16,-10-7-6-16,-9 0 7 15,0 3 12-15,-13 4-23 16,-11 11 15-16,-6 10-13 16,-6 14 12-16,-4 13-28 15,-3 6-6-15,1 25-20 16,3 15 4-16,8 9 8 16,14 5-9-16,11-1-53 15,9 1-129-15,15-15-281 16,5-16-401-16</inkml:trace>
  <inkml:trace contextRef="#ctx0" brushRef="#br0" timeOffset="105722.17">12981 8935 1270 0,'0'0'334'0,"0"0"-232"16,0 0-102-16,0 0 1 15,0 0-1-15,3 87 62 16,0-39-2-16,0 6-18 16,4 3-26-16,5-6-4 15,3-2-5-15,9-8 0 16,4-10 1-16,5-7-8 16,6-9-7-16,4-8 7 15,-1-6 18-15,-2-1-18 0,-4-11-13 16,3-25-90-16,-14 2-131 15,-7-2-389-15</inkml:trace>
  <inkml:trace contextRef="#ctx0" brushRef="#br0" timeOffset="105897.74">13291 8959 1362 0,'0'0'359'0,"0"0"-204"16,0 83-80-16,0-1-24 15,9 24 10-15,4 5 8 16,-2-21-21-16,-4-25-26 16,-2-29-22-16,5-3-22 0,-1-5-127 15,-1-6-485-15</inkml:trace>
  <inkml:trace contextRef="#ctx0" brushRef="#br0" timeOffset="106287.4">14375 8620 1166 0,'0'0'205'15,"117"0"-139"-15,-20 0-39 16,0 0-5-16,-20 0 16 0,-23-5-2 16,-21 5-10-1,0 0-15-15,-2 0-11 0,-6 7-95 16,-13 1-310-16</inkml:trace>
  <inkml:trace contextRef="#ctx0" brushRef="#br0" timeOffset="106608.31">14630 8746 821 0,'0'0'689'16,"0"0"-574"-16,0 0-78 16,13 82-18-16,12-32-5 15,15 19 14-15,12 15 23 16,11 14 10-16,-9-7-23 0,-14-21-19 15,-18-19-11-15,-10-15-8 16,-4 1 6-16,-8 2-4 16,0 0 8-16,-17-11-9 15,-17-6 0-15,-9-10 11 16,-16-7-10-16,-5-5-1 16,-4 0 6-16,5-12 1 15,9 0 0-15,11 5 10 16,13-1-9-16,12 3-9 15,5 5-47-15,7 0-121 16,1 11-638-16</inkml:trace>
  <inkml:trace contextRef="#ctx0" brushRef="#br0" timeOffset="106894.3">13704 9919 1731 0,'0'0'174'0,"0"0"-174"15,0 0-213-15,0 0 191 16,139 0 22-16,-15 0 99 16,26 0 24-16,17 5-44 15,1-2-42-15,-9-3-16 0,8 0-7 16,-6 0-6-1,-7-2-7-15,-16-6 0 0,-20-1-1 16,-28 1-1-16,-25 3-22 16,-3 3-62-16,-25 1-115 15,-7 1-542-15</inkml:trace>
  <inkml:trace contextRef="#ctx0" brushRef="#br0" timeOffset="107644.16">14077 10495 781 0,'0'0'214'0,"0"0"-149"16,0 0-1-16,0 0 59 16,0 0 25-16,0 0 20 15,0 0-11-15,11-8-82 16,-32 8-47-16,-9 3-22 15,-7 5-6-15,-10 4-22 0,-3 6 22 16,1 3 1 0,7 8-1-16,10 2 1 0,15 3-1 15,12 0 0-15,5 0-9 16,15-1 3-16,15-6 6 16,5-9-3-16,7-10-33 15,3-8 34-15,-2-8-3 16,-1-17-8-16,-6-4 12 15,-7-8-1-15,-3-4 2 16,-10 2 1-16,-1 3 10 16,-7 7-10-16,-1 15-1 15,-1 14 0-15,9 26-75 0,19 54 75 16,13 44 12 0,6 24-10-16,-2 3-1 0,-17-9 5 15,-14-17 2-15,-13-6-7 16,-7-9 1-16,-1-12 4 15,-16-20-5-15,-2-18 5 16,-2-20-5-16,-4-4 9 16,-11-3-9-16,-9-5 1 15,-9-6 9-15,-5-19 30 16,-4-10-17-16,-1-29-23 16,-3-23 17-16,10-24-4 15,20-15 5-15,19 8 9 16,18 15-12-16,3 25-1 15,15 11-9-15,9-7 1 16,6-5-7-16,8-5 0 0,3 5-51 16,24-19-127-16,-11 15-138 15,-3 6-502-15</inkml:trace>
  <inkml:trace contextRef="#ctx0" brushRef="#br0" timeOffset="108042.36">14847 10363 1048 0,'0'0'177'0,"0"0"-130"16,0 0-47-16,0 0 1 16,0 0 6-16,31 73 1 15,-7-60 17-15,1-5-25 16,2-5-10-16,-1-3 10 16,1-3 0-16,-4-14 6 15,-2-5 8-15,-9-3 3 16,-6-4 18-16,-6 0 22 15,0 1 24-15,-13 1 15 0,-13 1-11 16,-2 7-39 0,-5 5-16-16,0 9-30 0,5 5-54 15,11 13-3-15,17 35-48 16,0-4-94-16,14 1-348 0</inkml:trace>
  <inkml:trace contextRef="#ctx0" brushRef="#br0" timeOffset="108328.48">15627 10328 1364 0,'0'0'177'15,"0"0"-160"-15,-88-2 9 0,42 22 5 16,-2 12 23-16,-4 12 36 15,0 20-15-15,11 18-31 16,17-2-9-16,17-10 16 16,10-10 21-16,27-16-12 15,10-1-13-15,25 0-13 16,19-18-12-16,19-22-3 16,-8-3-19-16,-17-17-28 15,1-20-59-15,-30 10-71 16,-5 1-353-16</inkml:trace>
  <inkml:trace contextRef="#ctx0" brushRef="#br0" timeOffset="109184.45">16992 8270 1137 0,'0'0'162'0,"0"0"-118"16,0 0-30-16,0 0 63 15,0 0 13-15,0 0-2 16,-100 12-53-16,79 13-24 16,-8 10-5-16,-5 23-4 15,-7 28-1-15,-4 34-1 16,6 22 0-16,12 13 1 15,18 7 8-15,9-4 23 16,26-4 11-16,17-9 19 16,11-16-10-16,14-20-13 15,7-15-23-15,5-18-7 0,3-16 0 16,1-16-9-16,6-18-8 16,-23-10-146-16,-12-10-336 0</inkml:trace>
  <inkml:trace contextRef="#ctx0" brushRef="#br0" timeOffset="110768.21">17275 8969 732 0,'0'0'225'16,"0"0"-134"-1,0 0-20-15,0 0-3 0,0 0-9 16,0 0-12-16,0 0-14 16,12-52-17-16,7 38-15 15,5-3 0-15,3 3-1 16,1 0 0-16,4 6 0 15,-3 6-7-15,1 2-6 16,-3 5-7-16,-6 14 20 16,-8 4 12-16,-8 12-10 15,-5 4-2-15,-6 7-21 16,-16 4 7-16,-5 2 12 16,0-3 2-16,0-4 7 15,8-5 22-15,5-6 28 0,10-6-17 16,4-5-21-16,9-6-11 15,16-3 5 1,10-8 0-16,8-2 4 0,2-4-17 16,19-12-3-16,-12-7-191 15,-10-3-429-15</inkml:trace>
  <inkml:trace contextRef="#ctx0" brushRef="#br0" timeOffset="111127.69">17790 8897 998 0,'0'0'192'15,"0"0"-174"-15,0 0-18 16,0 0-3-16,0 0 3 16,117-50 62-16,-70 46 26 15,2 4-25-15,0 0-14 16,-7 10-40-16,-8 14 1 15,-11 12 12-15,-14 8-5 16,-9 20-4-16,-23 19-2 16,-8-3-3-16,-3-9 24 15,1-10 41-15,8-17 23 16,2-2 8-16,2-4-19 16,11-11-44-16,10-10-23 15,0-9-18-15,21-5-1 0,12-3-11 16,8 0 12-1,7-9 10-15,4-5-10 0,-1-1-51 16,7-7-132-16,-13 5-143 16,-9 1-620-16</inkml:trace>
  <inkml:trace contextRef="#ctx0" brushRef="#br0" timeOffset="111295.22">18591 9411 1558 0,'0'0'367'16,"0"0"-252"-16,0 0-97 15,0 0-18-15,0 0-28 16,0 0 8-16,0 0-59 0,10-8-300 0</inkml:trace>
  <inkml:trace contextRef="#ctx0" brushRef="#br0" timeOffset="111646.81">18902 8883 1152 0,'0'0'196'0,"0"0"-150"16,-16-95-34-16,16 60-11 15,0 6 14-15,0 7 30 16,5 10-5-16,5 10-34 16,-1 2 4-16,4 24 38 15,5 29 31-15,6 37 4 16,0 33-11-16,-2 12-21 15,-4-13-25-15,-6-30-11 16,-6-38-8-16,1-19-7 16,-1-11 0-16,4-6-30 15,-3-4-141-15,2-10-392 0</inkml:trace>
  <inkml:trace contextRef="#ctx0" brushRef="#br0" timeOffset="111984.64">19289 8833 1075 0,'0'0'118'16,"0"0"-106"-16,0 0 2 16,88-8 80-16,-54 8 85 15,0 17-50-15,-1 8-34 16,-5 8-45-16,-5 7-33 15,-10 7-2-15,-13 17-3 16,-4 14-4-16,-20-1 0 0,-4-8-7 16,-1-11 8-16,9-19 8 15,1-2 51-15,5-3-5 16,9-13-35-16,5-9-21 16,3-4-7-16,19-8-4 15,11 0 4-15,8-12 0 16,6-8-18-16,1-9-76 15,16-26-61-15,-16 6-229 16,-5 1-664-16</inkml:trace>
  <inkml:trace contextRef="#ctx0" brushRef="#br0" timeOffset="112278.71">19991 8671 324 0,'0'0'655'0,"0"0"-587"16,-28 72-54-16,25-35-1 16,3-2 58-16,3-7 26 15,15-8-35-15,7-11-8 16,4-9-48-16,0-3 39 16,1-18 10-16,-5-6 9 15,-5-6-2-15,-8-2-8 16,-9 1 4-16,-3 1 14 15,-9 4-27-15,-12 4-14 0,-4 6 6 16,-2 9-37-16,0 10-49 16,4 0-33-16,3 34-20 15,5-2-136-15,9 2-285 0</inkml:trace>
  <inkml:trace contextRef="#ctx0" brushRef="#br0" timeOffset="112570.82">20770 8744 960 0,'0'0'533'16,"0"0"-406"-16,0 0-56 15,0 0-34-15,0 0 45 0,-111-3 13 16,62 27-22-16,-4 10-36 15,2 7-10-15,5 10-17 16,11 7 20-16,15 3 21 16,12-1-23-16,8 1-19 15,15-7-1-15,19-7-8 16,11-13 0-16,9-10-1 16,7-11-58-16,28-13-72 15,-16-7-157-15,-7-10-886 0</inkml:trace>
  <inkml:trace contextRef="#ctx0" brushRef="#br0" timeOffset="112828.45">21352 9097 1495 0,'0'0'278'0,"0"0"-171"16,0 0-82-16,0 0 41 15,104 0 21-15,-49 0-6 16,3-5-28-16,-4-5-35 16,-2 4-18-16,-6-1-28 0,2 1-152 15,-12 2-182-15,-11 1-1195 16</inkml:trace>
  <inkml:trace contextRef="#ctx0" brushRef="#br0" timeOffset="114569.09">22344 8636 863 0,'0'0'229'0,"0"0"-168"16,0 0-45 0,0 0 9-16,0 0 101 0,0 0 19 15,0 0-46-15,32-68-37 16,-26 64-12-16,0 4-7 16,-3 0-15-16,-1 0-27 15,-2 8 0-15,0 10 36 16,0 10-8-16,0 1-9 15,0 2-9-15,-9-2-10 16,4-6 8-16,2-5-8 16,3-9 0-16,0-5-1 15,0-2 0-15,0-2-15 0,0 0 15 16,12-3 10-16,2-6 4 16,3-2-13-16,3-2 2 15,-1 1-2-15,1-2 0 16,2-1 0-16,2 2 0 15,3 0 0-15,-2 2-1 16,2 5 8-16,-4 3-7 16,0 3-1-16,-2 0 0 15,-4 11-12-15,-1 3 12 16,-4 2 19-16,-2-2-8 16,-4 1-5-16,-6-1-6 15,0 1 2-15,0 2 0 16,-11 1 7-16,-8 2-9 15,-4 5 0-15,-6 0-8 16,-4 5-6-16,-1-1 13 0,-3 3 0 16,-2 2 1-16,2 1 0 15,6 1 1-15,2-1-1 16,10-1-2-16,5-3 1 16,10-2 0-16,4-4 0 15,1-4 0-15,22-4 1 16,6-5-4-16,9-4 4 15,5-5 2-15,5-3 16 16,2 0-4-16,1-12-8 16,3-3 10-16,-2 2-3 15,-5 2-11-15,-3 5-1 16,-7 1-1-16,-5 5-1 16,-7 0-13-16,0 0-80 0,-6-2-186 15,-5-1-545-15</inkml:trace>
  <inkml:trace contextRef="#ctx0" brushRef="#br0" timeOffset="114840.34">23185 8572 1467 0,'0'0'215'0,"0"0"-164"0,-9 106-50 16,1-51 6-16,2 3 35 16,5-2 39-1,1-2-30-15,7-8-28 0,16-6-9 16,5-8-14-16,6-12-5 16,5-6-8-16,3-11 11 15,0-3-45-15,5-20-53 16,-11-5-121-16,-9-5-539 0</inkml:trace>
  <inkml:trace contextRef="#ctx0" brushRef="#br0" timeOffset="114998.62">23514 8690 1523 0,'0'0'311'15,"0"0"-228"-15,0 78-55 0,0-27-6 16,0 8 25-16,0 7-24 15,0-2-23-15,14 18-102 16,2-17-233-16,-2-14-550 0</inkml:trace>
  <inkml:trace contextRef="#ctx0" brushRef="#br0" timeOffset="115154.4">23804 9244 1592 0,'0'0'324'15,"0"0"-230"-15,0 0-65 16,0 0-15-16,0 0-3 16,0 0-11-16,0 0-15 0,-2 22-102 15,5-50-254-15,7-3-568 16</inkml:trace>
  <inkml:trace contextRef="#ctx0" brushRef="#br0" timeOffset="115596.26">24045 8620 1164 0,'0'0'168'0,"0"0"-168"16,0 0-6-16,0 0 6 16,0 0 139-16,96-22 34 15,-69 27-74-15,0 7-37 0,1 8-30 16,-3 1 31-1,-5 2-15-15,-9 5-29 0,-11 3-8 16,-3 1-7-16,-20-1-4 16,-9-1 0-16,-2-6 4 15,3-7 6-15,7-6-10 16,9-5-7-16,9-6-3 16,6 0-53-16,3-3-57 15,18-9 38-15,12-1 10 16,7 5 20-16,12 5 11 15,5 3 9-15,1 11 32 16,-1 14 48-16,-5 7 73 16,-12 3-20-16,-15 4-35 15,-17 0-12-15,-8 2 15 0,-28 0-5 16,-16-3-22-16,-11-4-6 16,-5-6-26-16,1-11-10 15,5-10-9-15,8-7-63 16,6-26-89-16,15-4-347 15,9-7-498-15</inkml:trace>
  <inkml:trace contextRef="#ctx0" brushRef="#br0" timeOffset="116016.69">24659 8518 1390 0,'0'0'210'15,"0"0"-210"-15,0 0-22 16,0 0 22-16,107-7 110 16,-73 24 33-16,-1 3-63 15,-2 8-50-15,-5 3-11 16,-10 4-1-16,-7 1 1 16,-9-1-19-16,-9 0-1 15,-10-6-8-15,-7-5 9 16,4-9-2-16,5-5 1 15,4-5-47-15,7-5-30 16,6 0-4-16,0-9 17 16,18-2 38-16,9 4 19 15,5 4 8-15,4 3 22 16,2 7 29-16,-2 16 18 16,-6 7 22-16,-10 6-12 0,-9 4 17 15,-11 4-38-15,-5 0-7 16,-20-4-24-16,-6-3-9 15,-2-7-2-15,1-8-16 16,6-11 0-16,6-11-53 16,11-13-67-16,6-13-108 15,3-7-344-15</inkml:trace>
  <inkml:trace contextRef="#ctx0" brushRef="#br0" timeOffset="116340.8">25377 8467 910 0,'0'0'291'0,"0"0"-211"16,0 0-57-16,-62 101-15 16,59-70 123-16,3-6 32 15,12-6-83-15,15-11-42 16,8-8-29-16,7 0 4 15,0-16-3-15,-3-10 10 16,-6-4 4-16,-10-4-5 16,-9 0-3-16,-13 2-15 15,-1 2 43-15,-12 6-3 16,-7 9-25-16,-8 11 30 0,-3 4-35 16,2 9-11-16,1 15-1 15,3 7-22-15,12 13-43 16,5-4-145-16,7-6-415 0</inkml:trace>
  <inkml:trace contextRef="#ctx0" brushRef="#br0" timeOffset="116647.88">26162 8606 1401 0,'0'0'315'0,"0"0"-260"16,-87-3-43-16,32 3-11 0,-3 4 13 15,0 16 31-15,6 9 6 16,9 8-14-16,11 5-5 16,10 5 5-16,13 2 29 15,9 0-12-15,9-1-20 16,22-6-10-16,17-4-4 15,8-7-6-15,7-5-14 16,1-9-16-16,-3-7-68 16,-2-9-55-16,5-9-66 15,-15-12-164-15,-13-6-572 0</inkml:trace>
  <inkml:trace contextRef="#ctx0" brushRef="#br0" timeOffset="117076.29">26260 7703 1300 0,'0'0'244'0,"0"0"-176"16,0 0-45-16,101 111-4 15,-54-55 76-15,14 17-23 16,8 27-46-16,5 31-13 15,-7 17-5-15,-16 7 2 16,-24 0 0-16,-21-10-10 16,-6 1 0-16,-27 1 0 15,-13-4-1-15,-8-9 2 16,-4-12-2-16,3-13-7 16,6-27-34-16,10-19-65 0,-5-1-68 15,12-20-116 1,-1-5-431-16</inkml:trace>
  <inkml:trace contextRef="#ctx0" brushRef="#br0" timeOffset="120715.82">17214 9905 527 0,'0'0'268'0,"0"0"-141"15,0 0-5-15,0 0-5 16,0 0-11-16,0 0-11 15,0 0-11-15,-8-11-20 16,8 11-17-16,0 0-24 16,0 0-1-16,-1 0 4 15,1 0-26-15,-2 3-7 16,2 8 7-16,0 6 14 0,0 6-13 16,0 2 0-1,0 2 0-15,9 1-1 0,2 1 1 16,5 0-1-16,5-2 0 15,0 2-9-15,4 0 9 16,4-2-9-16,2-1 9 16,5-1-1-16,5-3 1 15,0-2-1-15,-1-3 1 16,2-3 0-16,-5-3-1 16,-1-2-12-16,0-4 13 15,-2 0-1-15,2-2 1 16,0-3 0-16,-1 2 5 15,3-1-5-15,2-1 9 16,5 0-3-16,1 0 42 16,5-3-16-16,-1-6-22 0,1-1 3 15,3-1-11 1,1-3 3-16,0 0-5 0,0-3 0 16,-4 2 0-16,-2-1 0 15,-1 2 0-15,-6 1 0 16,0 1 0-16,-1 0 0 15,3 0 1-15,0 2-1 16,0-2 0-16,2 0 0 16,-1 3 0-16,1 1 3 15,-1 3-3-15,4 1 1 16,0 3-1-16,3 1 0 16,3 0-2-16,1 0-5 0,2 0 7 15,0 2 0-15,6 3 0 16,2-5 1-16,16 0 0 15,27 0-1-15,24-10 15 16,11-3-7-16,-2-1-7 16,-11 3 1-16,-15 1-2 15,4 3 1-15,-1 2 6 16,-1 3-7-16,-4 2 0 16,-3 0 0-16,-2 7-1 15,-6 7 0-15,-3 4 1 16,-2 5-1-16,-4 7 0 15,-1 8 1-15,-5 5-6 16,-14-1 6-16,-14-3-13 0,-12-3 7 16,-8 0 6-1,6 8 0-15,1 9-2 0,3 6 2 16,-6-1-1-16,-5-1 0 16,-6-4 1-16,-3-3 0 15,-7-7 0-15,-4-7 0 16,-5-7 1-16,-3-8 0 15,-4-8-1-15,-4-6 0 16,-2-2 2-16,1-5-2 16,-2 0 1-16,0 0-1 15,0 0 1-15,0-6 15 16,0-5-10-16,0-1-5 16,0-4 6-16,-2 0-6 15,-2-4 0-15,-3-3 1 16,4 1-2-16,0-2 1 0,1 4 8 15,2-1-9-15,0-1 0 16,0 3 0-16,0-1 0 16,7 1-1-16,-1-1 0 15,2 1 0-15,-1 0-8 16,5 2 9-16,0 0-9 16,4 1 8-16,1 3-8 15,5-1 2-15,2 1-11 16,3 2 17-16,2-1 0 15,4-3-4-15,3 2 4 16,3-4-5-16,2 1-21 16,3-1-6-16,1 1 11 15,4 1 13-15,3-1 9 0,3 0 1 16,5 1 9-16,-1 1-10 16,4 0 0-16,1 0 1 15,2 1-1-15,0 3 0 16,-1 0-1-16,3 4-1 15,0 3 1-15,-1 3 0 16,0 0 1-16,1 0-2 16,0 4 1-16,-4 6 1 15,0 2-1-15,-1 5 1 16,-2 2-8-16,0 6-21 16,2 2 5-16,0 3 13 15,2-1 3-15,4 1 7 0,2-1-7 16,3-4-16-16,11-4-23 15,13-5-5-15,17-3 35 16,4-7 17-16,-7-6 1 16,-8 0 7-16,-11-3 10 15,-1-13-8-15,4 2 1 16,1-3-2-16,1-2 4 16,1-1-4-16,1 0-8 15,1-1 5-15,-3 2-6 16,3-3 0-16,-4 0-1 15,-1-2 1-15,-2-3 1 16,-4-2 0-16,-17 3 0 16,-12 1 0-16,-12 0-1 15,-7-2 0-15,9-7-9 16,1-6-23-16,6-7 18 0,-6 0 14 16,-4 4 33-16,-6 0 45 15,-5 2 4-15,-2 2-21 16,-6-3-29-16,0 2-20 15,-4 1-6-15,-3 1 4 16,-5 1-9-16,1 3 0 16,-5 5-1-16,0 2 1 15,0 6 10-15,-2 2 22 16,0 4-12-16,1 0-15 16,0 3-5-16,0 0-1 15,1 0-16-15,-1 0-22 16,-4-5-76-16,-1 5-188 15,-7 0-652-15</inkml:trace>
  <inkml:trace contextRef="#ctx0" brushRef="#br0" timeOffset="134066.04">20806 11557 874 0,'0'0'236'16,"0"0"-164"-16,0 0-52 16,0 0-2-16,0 0 66 15,0 0 49-15,10 7-33 16,-4-4-27-16,3-1-7 16,3 2 8-16,3 2-2 15,6-1-15-15,1 0 0 16,4-1-29-16,2-1 0 15,2-1 1-15,0 1-13 16,-2-3-3-16,-4 0-13 16,-4 0 24-16,-6 0-12 15,-6 0-12-15,-1 0 0 0,-6 0 0 16,-1 0 0-16,0 0-18 16,0 0-61-16,2 0-169 15,-2 0-392-15</inkml:trace>
  <inkml:trace contextRef="#ctx0" brushRef="#br0" timeOffset="134628.94">21468 11356 1187 0,'0'0'251'16,"0"0"-224"-16,0 0 2 16,0 0-3-16,0 0 31 15,86-21-7-15,-57 13-24 16,1 0-13-16,-1 3 3 15,1 2 9-15,-1 2-5 16,-6 1 3-16,-3 0-23 16,-5 5 0-16,-8 8 16 0,-4 6 2 15,-3 5-1-15,-4 5-1 16,-15 6-10-16,-8 6 0 16,-5 3-3-16,-2 1-2 15,-3-2 8-15,2-4-3 16,5-7 8-16,7-7 7 15,9-10-8-15,4-8-6 16,8-4-7-16,2-3-9 16,2 0-34-16,16 0 43 15,5-7 3-15,7 0 9 16,5 2-3-16,-1 3 8 16,0 2 19-16,-2 0-11 15,-4 6-3-15,-4 5-9 0,-8 1 4 16,-1-1-9-1,-3 1-8-15,1-1-9 0,1-4-111 16,7-5-120-16,-2 1-260 16,-2-3-320-16</inkml:trace>
  <inkml:trace contextRef="#ctx0" brushRef="#br0" timeOffset="134774.31">22050 11754 1311 0,'0'0'323'0,"0"0"-198"15,0 0-52-15,0 0-21 16,0 0-13-16,0 0-20 16,0 0-19-16,27 14-116 15,-21-22-410-15,1-4-414 0</inkml:trace>
  <inkml:trace contextRef="#ctx0" brushRef="#br0" timeOffset="135223.34">22573 11458 1425 0,'0'0'157'0,"0"0"-155"15,0 0-2-15,2-72 41 16,-1 41 62-16,-1 0-21 16,2-1-48-16,-2 2-24 15,1 3-3-15,1 6 27 16,-1 8 3-16,-1 6-14 15,2 6-22-15,-2 1-1 16,0 0-26-16,3 14 26 16,1 14 21-16,6 22-4 15,2 24 1-15,2 21-8 0,2 5-8 16,-7-19 12-16,-1-23 3 16,-3-24-11-16,-3-10-4 15,1-4-1-15,-1-4-1 16,1-9-32-16,-2-4-156 15,-1-3-360-15</inkml:trace>
  <inkml:trace contextRef="#ctx0" brushRef="#br0" timeOffset="135740.64">22902 11332 1363 0,'0'0'177'0,"0"0"-177"16,0 0 0-16,0 0 29 15,0 0 70-15,105-46-45 16,-69 37-32-16,3 1-10 16,1 5 7-16,-3 3 13 15,-1 0 5-15,-4 11-10 16,-6 10-26-16,-5 6 31 15,-7 4-5-15,-8 5-11 16,-6 2 10-16,-3 1-10 16,-17 3-6-16,-8 0-10 15,-5-5 0-15,-4-4 0 16,4-5 0-16,5-8 0 16,5-7 6-16,7-7-6 0,7-6-19 15,6 0-6-15,3 0-44 16,0-8 32-16,6-2 7 15,9 5 21-15,7 3 8 16,4 2-6-16,2 8 7 16,2 12 42-16,3 5 0 15,1 0 16-15,0 0-22 16,1-6-3-16,2-5-15 16,-5-5 3-16,3-9-2 15,-4 0-12-15,-1-6-1 16,-3-13-6-16,-5-5-6 15,-1-5-64-15,-2-19-74 0,-5 7-179 16,-6 4-527-16</inkml:trace>
  <inkml:trace contextRef="#ctx0" brushRef="#br0" timeOffset="136331.76">23938 11187 1151 0,'0'0'234'0,"0"0"-205"15,0 0-29-15,0 0 0 16,0 0 24-16,0 0 40 16,0 0-34-16,52 68-30 15,-31-66 19-15,1-2-15 16,-3 0 20-16,-2-11-1 15,-5-6 16-15,-3-3-11 16,-6 0-12-16,-3-1 15 16,0 0-8-16,-9 5-6 15,-6 3 10-15,-6 7-26 16,-1 6 6-16,-2 0 4 16,-3 7-11-16,3 9-41 0,2 3-17 15,7 14-51-15,5-6-140 16,5-2-453-16</inkml:trace>
  <inkml:trace contextRef="#ctx0" brushRef="#br0" timeOffset="136685.19">24712 11153 55 0,'0'0'1254'15,"0"0"-1012"-15,0 0-140 0,0 0-20 16,0 0 3-16,-108 10-12 16,75 4-39-16,-2 6-20 15,-1 5-5-15,0 6-7 16,4 8-1-16,5 1-1 15,8 6 3-15,8-2 29 16,10-1 1-16,1-4-21 16,10-6-7-16,15-5-5 15,8-7-1-15,9-6-11 16,1-4-42-16,5-5-46 16,10-2-69-16,-9-4-105 15,-10 0-344-15</inkml:trace>
  <inkml:trace contextRef="#ctx0" brushRef="#br0" timeOffset="136936.41">24866 11569 918 0,'0'0'391'0,"0"0"-178"16,0 0-127-16,13 100-51 15,-10-67-7-15,0-5 10 0,2-1-31 16,-4-4-7 0,2-3-127-16,-1-8-159 0,-2-5-378 0</inkml:trace>
  <inkml:trace contextRef="#ctx0" brushRef="#br0" timeOffset="137304.68">24794 10999 808 0,'0'0'237'16,"0"0"-103"-16,24 72-64 15,-14-40-4-15,3-3 16 16,-3-5-48-16,-6 0-34 0,-1-7-159 16,-3-5-599-16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6-11T19:29:09.190"/>
    </inkml:context>
    <inkml:brush xml:id="br0">
      <inkml:brushProperty name="width" value="0.05292" units="cm"/>
      <inkml:brushProperty name="height" value="0.05292" units="cm"/>
    </inkml:brush>
  </inkml:definitions>
  <inkml:trace contextRef="#ctx0" brushRef="#br0">5286 1971 393 0,'0'0'839'16,"0"0"-680"-16,0 0-104 15,0 0 35-15,0 0 9 16,0 0-14-16,0 0-18 15,-9 7-30-15,4-1-27 16,-2 5-10-16,-5 11 1 0,-2 17-1 16,-8 24 1-16,-9 31-1 15,-5 32 1-15,-4 11 1 16,7-3-2-16,5-9-1 16,8-21-1-16,4-17 1 15,5-21 0-15,1-23 0 16,6-15-6-16,-1-2 6 15,-1-6 1-15,3-6 0 16,3-10 1-16,0-4-1 16,0-3-30-16,0-18-3 15,6-15 33-15,6-22 6 16,3-30-5-16,-3-30 2 16,6-12-2-16,-5-4 5 0,5 8 0 15,3 13-5 1,0 6 0-16,7 6-1 0,-7 23-1 15,1 15 1-15,-8 20 0 16,2 6 0-16,-2 1 0 16,2 0-1-16,-4 3 1 15,-3 13 0-15,-3 10-2 16,-3 9-39-16,0 1 28 16,3 17 10-16,3 27 3 15,7 32 1-15,9 39 5 16,7 19-6-16,5 5 0 15,2-7 1-15,4-16 1 16,-1-10-1-16,-6-24 1 0,-6-21-2 16,-8-20 0-16,-4-9 0 15,3 0 0-15,1 0 1 16,0-2-1-16,-5-6 1 16,-1-5-1-16,-5-1 1 15,-5-2 0-15,-3-2-1 16,-3 1 2-16,0-2 20 15,-17 1 13-15,-11 0-16 16,-11-1-6-16,-7-1-12 16,-11-2 8-16,-5-3-7 15,-1-2-1-15,0-2 1 16,7 1 4-16,4-2-5 16,7-1 0-16,7-1 0 15,7 0 5-15,6 0-5 0,7-5 9 16,6 0-9-1,6 0 0-15,3 5-1 0,3-3-1 16,0 2-15-16,0-2-49 16,9-3-101-16,30-13 32 15,-2 1-62-15,3-5-436 0</inkml:trace>
  <inkml:trace contextRef="#ctx0" brushRef="#br0" timeOffset="298.81">5911 1831 1478 0,'0'0'303'0,"0"0"-288"15,0 0-15-15,0 0-2 16,-15 74 2-16,15 6 0 16,10 41 0-16,8 20 2 15,0 1-1-15,-6-17 8 16,-4-38-9-16,-7-25-9 16,2-19-27-16,-3-9-91 15,0 14-100-15,0-6-279 0,0-8-347 16</inkml:trace>
  <inkml:trace contextRef="#ctx0" brushRef="#br0" timeOffset="503.25">5869 2579 929 0,'0'0'131'16,"0"0"-83"-16,0 0-9 15,121 6 72-15,-72-3 2 16,3-3-12-16,2 0-48 0,-2-3-32 16,-4-9-21-1,0-14-103-15,-11 4-171 0,-13-2-606 0</inkml:trace>
  <inkml:trace contextRef="#ctx0" brushRef="#br0" timeOffset="749.83">6281 2019 791 0,'0'0'719'16,"0"0"-608"-16,0 0-82 16,-5 107-20-16,5-18 10 0,3 34 45 15,8 14 3 1,2-6-22-16,-1-16-31 0,-3-38-7 15,0-25-6-15,-3-19-1 16,0-11 1-16,0-10-1 16,4-3-29-16,7-18-146 15,-1-17-181-15,-4-13-381 0</inkml:trace>
  <inkml:trace contextRef="#ctx0" brushRef="#br0" timeOffset="1071.73">6533 1966 616 0,'0'0'240'0,"0"0"-177"0,3 73-44 16,4-38 17-16,5 0 16 15,6-6-21-15,0-5-17 16,4-7-5-16,-1-11-3 15,-1-6 1-15,-3-3 106 16,-6-17-38-16,2-10 6 16,-8-8 41-16,-5-3-13 15,0 0 8-15,-3 5-24 16,-15 2-20-16,0 8-30 16,-6 8-2-16,0 6-6 15,-4 10-26-15,-2 2-9 0,0 11-38 16,-3 25-44-1,10-1-91-15,6-3-379 0</inkml:trace>
  <inkml:trace contextRef="#ctx0" brushRef="#br0" timeOffset="1438.81">7068 2285 1215 0,'0'0'330'0,"0"0"-247"0,0 0-72 16,0 0 4-16,0 0 7 15,-89 3 5-15,74 16 3 16,4 8-16-16,4 25-8 16,4 33 1-16,3 34 14 15,9 20 23-15,12-2-5 16,1-16-10-16,1-27-18 16,-4-21-5-16,-7-18-6 15,-2-18 0-15,1-9 0 16,-2 3-53-16,1-8-215 15,-7-3-432-15</inkml:trace>
  <inkml:trace contextRef="#ctx0" brushRef="#br0" timeOffset="1705.01">6745 2967 1343 0,'0'0'230'0,"0"0"-181"16,0 0-40-16,0 0-6 16,0 0 16-16,0 0 32 15,0 0 23-15,89 0 1 0,-44 0-33 16,4 0-23-16,0 0 9 16,-2-5 13-1,-4-4 9-15,-6 1-28 0,-6 1-15 16,-5 3-7-16,-1-2-20 15,-7 2-88-15,-3-3-427 0</inkml:trace>
  <inkml:trace contextRef="#ctx0" brushRef="#br0" timeOffset="2717.94">7778 2934 114 0,'0'0'762'0,"0"0"-532"16,0 0-103-16,0 0 1 16,0 0 18-16,0 0 7 15,0 0-38-15,-70-43-50 16,51 40-24-16,1 3-15 16,-3 0-13-16,-1 1-7 15,-1 17-5-15,-2 4-1 16,1 9-1-16,5 4-1 15,5 7 1-15,5 0-1 16,9 3-4-16,0 2 6 16,3-2 0-16,17-3-1 0,2-4 0 15,8-4 1 1,1-7-2-16,2-4 1 0,0-7 1 16,-2-6-2-16,-1-4 1 15,0-6-7-15,-2 0-14 16,0-6-74-16,-1-11-18 15,0-2-26-15,3-13-34 16,-6 4-142-16,-6 4-219 0</inkml:trace>
  <inkml:trace contextRef="#ctx0" brushRef="#br0" timeOffset="3295">7981 3310 1091 0,'0'0'304'0,"0"0"-304"0,0 0-18 16,0 0 12-1,0 0 6-15,0 0 14 16,0 0 11-16,42-47-5 0,-20 47 17 16,2 0-17-16,-2 3-13 15,-1 11 6-15,-1 8 37 16,-8 4-31-16,-6 7-8 15,-6 2-3-15,0 3-1 16,-9-1-7-16,-15-1-1 16,1-3-9-16,-5-6 1 15,3-6-6-15,1-7-5 16,3-7 13-16,3-7 5 16,6 0-24-16,5-4-45 15,4-6-13-15,3-1 58 16,0 0 11-16,9 1 15 0,10 2 0 15,5-1 30-15,3 8 20 16,4 1-5-16,2 0 23 16,1 6 12-16,-4 7-23 15,0 0-25-15,-5-3-19 16,-5-2-12-16,-4-5-1 16,1-3 0-16,5-11-82 15,-3-9-119-15,-5-5-376 0</inkml:trace>
  <inkml:trace contextRef="#ctx0" brushRef="#br0" timeOffset="3535.55">8284 2921 1209 0,'0'0'258'0,"0"0"-196"15,0 0-62-15,0 0-1 16,0 0 1-16,13 76 32 16,2-28-2-16,-3 10-6 15,3 2-16-15,-3 3-6 16,-1-3-1-16,0-5-1 16,-5 5-80-16,-3-12-214 15,-3-14-435-15</inkml:trace>
  <inkml:trace contextRef="#ctx0" brushRef="#br0" timeOffset="3761.92">8299 3249 922 0,'0'0'189'15,"0"0"-141"-15,0 0-16 16,83 0 20-16,-45 0-17 15,3-3 40-15,1-1-8 16,-1-1-35-16,-3-3-15 16,-4 0-17-16,-5 0-1 0,-11-3-58 15,-5-3-43 1,-8-1-86-16,-5 1-555 0</inkml:trace>
  <inkml:trace contextRef="#ctx0" brushRef="#br0" timeOffset="3978.69">8564 2978 922 0,'0'0'212'16,"0"0"-125"-16,2 89-3 15,7-40 10-15,4 0-1 16,-1 2-26-16,1 1-19 15,1-3-32-15,-2-2-16 0,-2-5-4 16,2-2-168 0,-3-13-144-16,-3-9-557 0</inkml:trace>
  <inkml:trace contextRef="#ctx0" brushRef="#br0" timeOffset="4391.83">8787 3439 1092 0,'0'0'354'16,"0"0"-295"-16,0 0-50 16,0 0 3-16,0 0 7 15,0 0 27-15,0 0 5 16,80-14-23-16,-62 23-8 16,-3 11 27-16,3 9-19 15,-9 5-15-15,-5 4 0 0,-4 2-4 16,0 0-8-16,-13-3 0 15,-7-2 1-15,4-7-1 16,-5-8 0-16,6-9 0 16,0-10-1-16,1-1-20 15,1-12-64-15,4-11-32 16,3-4 61-16,4 2 4 16,2 0 33-16,0 11 17 15,8 4-6-15,6 8 7 16,7 2 26-16,4 9 74 15,5 10-7-15,1 3-26 16,-1-2-27-16,0-6-20 16,-6-2-7-16,0-7-11 15,-5-5-2-15,2 0-6 0,3-39-36 16,0 0-129-16,-5-7-713 16</inkml:trace>
  <inkml:trace contextRef="#ctx0" brushRef="#br0" timeOffset="5104.85">9404 2602 654 0,'0'0'136'0,"0"0"-96"16,0 0 106-16,0 0 15 16,0 0-50-16,108 15-8 15,-67-12 22-15,4 0-41 16,1-2-37-16,-4 1-27 15,-2-2-10-15,-4 0-9 16,-10 0-1-16,-6 4-45 16,-7 1-204-16,-8 3-574 0</inkml:trace>
  <inkml:trace contextRef="#ctx0" brushRef="#br0" timeOffset="5323.26">9573 2818 963 0,'0'0'213'0,"0"0"-157"16,0 0 31-16,86 9 74 16,-47-6-21-16,1-3-37 15,2 0-47-15,-5 0-34 16,-1 0-13-16,0-8-9 15,-8-1-60-15,-8 1-335 0</inkml:trace>
  <inkml:trace contextRef="#ctx0" brushRef="#br0" timeOffset="7419.18">10773 2567 801 0,'0'0'406'15,"0"0"-281"-15,0 0-111 16,0 0-14-16,0 0 0 16,0 0 80-16,36-3 30 15,-12-5-56-15,1 0-33 16,3-1-20-16,1 2-1 16,5 2-1-16,-6 3-171 15,-5 0-534-15</inkml:trace>
  <inkml:trace contextRef="#ctx0" brushRef="#br0" timeOffset="8032.63">11568 2426 1431 0,'0'0'296'0,"0"0"-213"15,0 0-83-15,0 0-16 16,-83-46 16-16,80 22-8 15,3-4 7-15,0-2 0 16,10 1 0-16,10 1-8 16,2 2-7-16,5 7 8 15,3 7 7-15,5 7 0 16,4 5 0-16,7 10 0 16,1 22 1-16,5 27 1 15,-3 30 1-15,-9 30 6 16,-16 7-6-16,-22-5-1 15,-4-31-1-15,-20-30 0 0,-2-14 6 16,-4-12-5-16,-8 6 0 16,-6-2 1-16,-7-1-1 15,4-11 6-15,4-14-6 16,5-10 8-16,6-2 1 16,8-14-8-16,8-8-2 15,6-3-6-15,8 3-8 16,0 3-1-16,11 5 15 15,11 7-1-15,5 7 1 16,6 0 1-16,3 15 9 16,4 6 1-16,3-1 2 15,-1 1-3-15,0-4-1 16,0-4-8-16,-2-7-1 0,14-7-14 16,-14-17-169-16,-3-4-530 15</inkml:trace>
  <inkml:trace contextRef="#ctx0" brushRef="#br0" timeOffset="8354.84">12341 2259 1480 0,'0'0'228'0,"0"0"-187"16,0 0-28-16,1 121-5 15,-2-60-1-15,-11 4 6 0,1 0 3 16,-2-2-9 0,4-9-6-16,3-13 5 0,5-15-5 15,1-10 5-15,3-7-5 16,19-8 8-16,11-1 16 16,12 0 0-16,8-9-14 15,5-4-9-15,1-2-1 16,-6 0-1-16,-5-1 1 15,-6-1-1-15,-11 1-59 16,-1-1-112-16,-7-11-108 16,-6 7-265-16,-8 2-280 0</inkml:trace>
  <inkml:trace contextRef="#ctx0" brushRef="#br0" timeOffset="8581.59">12626 2239 874 0,'0'0'696'0,"0"0"-528"16,0 0-143-16,0 0-8 15,0 0-14-15,15 153 86 16,7-27 11-16,3 16-50 16,-1-4-17-16,-7-31-16 15,-7-42-10-15,1-22-7 16,-4-14 0-16,5-2-22 0,3-7-71 15,1-5-178 1,-4-15-441-16</inkml:trace>
  <inkml:trace contextRef="#ctx0" brushRef="#br0" timeOffset="9009.84">12935 2411 1500 0,'0'0'182'0,"0"0"-182"16,0 0-64-16,91-48 64 16,-54 45 13-16,6 3 108 15,5 6-27-15,1 15-45 16,0 5-18-16,-7 4-18 16,-9 6-12-16,-14 2 0 0,-14 4 6 15,-5 4-5-15,-20 0 5 16,-11-3-6-16,-6-2 0 15,-4-10 5-15,3-9-4 16,5-11-2-16,8-10-7 16,5-1-26-16,14-15-68 15,6-8-28-15,6-4 27 16,24 2 38-16,10 9 10 16,9 7 54-16,8 9 3 15,-3 7 31-15,4 19 31 16,-9 6 9-16,-11 6 1 15,-16 6-27-15,-18 2 10 16,-5 4-14-16,-31 0-13 0,-14-3-10 16,-8-5-10-1,-7-13-11-15,-19-21-3 0,16-8-257 16,12-4-892-16</inkml:trace>
  <inkml:trace contextRef="#ctx0" brushRef="#br0" timeOffset="9835.15">14143 3166 1005 0,'0'0'559'15,"0"0"-517"-15,0 0-36 16,0 0 1-16,92-79 23 16,-60 37 36-16,-4-6-12 15,-3-4 2-15,-7-18-17 16,-5-14-23-16,-11-19-14 15,-2-6-2-15,-8 6 0 16,-11 11 0-16,0 25-1 16,7 14 1-16,3 16 0 0,2 11 1 15,1 2 5 1,1 4-5-16,-1 5 9 0,6 11-9 16,0 4 17-16,0 14-18 15,6 33 0-15,13 39 0 16,8 40 12-16,-3 18-5 15,-1-5-7-15,-7-20 0 16,-10-38 1-16,-5-22 0 16,-1-20 0-16,0-10 0 15,0 0 10-15,0-6-4 16,-1-3-6-16,-1-13 8 16,1-7 8-16,-1-11 27 15,2-30-41-15,0-26-3 16,5-26-13-16,11-6-9 15,7 16 0-15,-3 25-22 0,-1 31 6 16,0 16 29-16,5 8 0 16,5 3 9-16,7 24 6 15,5 30 7-15,-7 4 12 16,-6 7 10-16,-8 4-2 16,-19-9-16-16,-1 4-8 15,-10-5-7-15,-17-9-1 16,-5-8 5-16,-3-15 5 15,-2-13-10-15,-2-14-1 16,3-8-4-16,1-21-15 16,6-11-6-16,8-5 12 15,12 4 13-15,9 6 1 16,0 12 0-16,16 11 1 16,11 12-2-16,8 0 10 0,6 15 31 15,3 5-23-15,2 2-11 16,-3-2-7-16,0-7-38 15,10-13-63-15,-10-5-217 16,-9-12-601-16</inkml:trace>
  <inkml:trace contextRef="#ctx0" brushRef="#br0" timeOffset="10030.21">14987 2202 827 0,'0'0'901'0,"0"0"-806"0,0 0-82 16,0 0-13-16,118 0 1 15,-79 0 5-15,1 0 1 16,-3 0-7-16,0 2-68 16,-8-1-296-16,-14-1-636 0</inkml:trace>
  <inkml:trace contextRef="#ctx0" brushRef="#br0" timeOffset="10315.11">15091 2355 1311 0,'0'0'218'16,"0"0"-155"-16,32 76-41 0,-4-32 14 15,5 9 56-15,10 18-31 16,3 14 4-16,-7-5-23 15,-10-8-26-15,-16-11-7 16,-13-14-3-16,-2 3-6 16,-18 3 2-16,-13-9 4 15,-9-8 1-15,-9-11 0 16,-7-11-6-16,-3-11 7 16,3-3 2-16,4-15-9 15,12-11-1-15,15-6-60 16,24-14-101-16,3 5-153 15,10 4-482-15</inkml:trace>
  <inkml:trace contextRef="#ctx0" brushRef="#br0" timeOffset="10577.05">15645 2040 1413 0,'0'0'314'16,"0"0"-225"-16,1 156-65 15,5 1-10-15,-1 35 51 16,-2 13 18-16,-3-7-24 0,0-26-18 16,-9-17-23-16,-6-17-5 15,4-24-13-15,5-29-35 16,4-29-58-16,2-14-42 15,0-22-140-15,0-8-589 0</inkml:trace>
  <inkml:trace contextRef="#ctx0" brushRef="#br0" timeOffset="11194.47">15755 2788 477 0,'0'0'888'0,"0"0"-772"16,0 0-116 0,0 0 15-16,0 0 14 0,0 0 127 15,105 34-56-15,-68 3-50 16,2 9-13-16,0 4-1 16,-7 4-20-16,-5-1-7 15,-9-5-7-15,-8-3 5 16,-5-9-6-16,-3-13 0 15,-2-8 8-15,0-13-9 16,0-2 0-16,0-19-22 16,0-28-23-16,-5-27-4 15,3-23-37-15,2 3-14 16,0 19-26-16,2 27 52 0,8 26 57 16,4 7 17-1,3 13 38-15,3 2 21 0,5 42 18 16,-1 8 21-16,-4 11-15 15,-1 7-40-15,-6-13 6 16,-1 4-6-16,-3-9 5 16,-2-13-2-16,0-9-26 15,-3-14-19-15,2-7 4 16,-1-7-5-16,2-16-50 16,5-17 6-16,-1-11-38 15,2-13-84-15,-1-4-72 16,-1 5-85-16,2 11 159 15,-1 18 164-15,2 20 136 16,0 10 17-16,5 40 23 16,-1 8-22-16,3 10-55 15,1 2-10-15,0-10-32 0,3-2-24 16,0-8-3 0,2-15-7-16,0-12-11 0,-2-16-12 15,0-4-38-15,-3-29-84 16,-2-37-154-16,-6 5-69 15,-5 1-223-15</inkml:trace>
  <inkml:trace contextRef="#ctx0" brushRef="#br0" timeOffset="11779">16713 2888 611 0,'0'0'383'0,"13"80"-194"16,5-27-112-16,5 2-42 0,2-6-1 15,3-9 3-15,2-12 0 16,0-12-19-16,0-12-8 15,-4-4-10-15,-3-14-10 16,-5-16-37-16,-6-9-34 16,-8-4 46-16,-4-6-2 15,-6-2-17-15,-19 1 11 16,-10 4 43-16,-8 5 59 16,-3 10-11-16,-3 11-18 15,5 14-18-15,9 6 1 16,11 10 25-16,11 22 24 15,11 7-19-15,2 9-11 16,13 2-7-16,13-5 29 16,11-6-29-16,6-11-12 15,6-11-13-15,4-11 2 0,2-6-2 16,-1-11-10-16,-4-14-32 16,-5-8 9-16,-2-8 4 15,-2-18 16-15,-2-20 13 16,-13-20 41-16,-11-13 8 15,-15-1-49-15,-16 6-7 16,-16 13 7-16,1 16 21 16,4 20 24-16,4 23 63 15,3 12-2-15,-2 6-28 16,-2 6-41-16,0 8-23 16,4 5-14-16,1 25 6 15,6 28-5-15,7 26 2 16,6 31 4-16,27 14-6 0,19-1 14 15,12-10 11 1,-5-31 9-16,-3-20 5 0,-9-16-12 16,0-11-19-16,5 4-9 15,8 3-11-15,3 2-11 16,-4-10-22-16,2 0-25 16,-13-10-89-16,-12-9-417 0</inkml:trace>
  <inkml:trace contextRef="#ctx0" brushRef="#br0" timeOffset="15982.91">10687 2551 225 0,'0'0'781'0,"0"0"-654"0,0 0-92 16,0 0 27-16,0 0 45 15,0 0 77-15,0 0-50 16,-2 1-84-16,11-1-14 16,6-1 5-16,2-1 2 15,3 2-4-15,3 0-11 16,2 0-18-16,5 0-2 15,1 0-1-15,2 0-7 16,1 0 2-16,-1 0 7 16,-1-1-8-16,-4-2 6 15,-3 0-6-15,-7 3-1 16,-3-3 0-16,-4-1 1 16,-7 3 1-16,-1 1 4 15,-3 0 4-15,0 0 2 0,0 0 36 16,-10 0 2-16,-10 0-34 15,-5 1-15-15,-9 6 0 16,-5 3-1-16,-5 0 1 16,0 1-1-16,0 0 1 15,4-3 0-15,8-2-1 16,6-3 1-16,7-3 0 16,2 0-1-16,5 0-1 15,3-4 1-15,2-3-1 16,4 4-8-16,0 0 9 15,3 0 14-15,0 3-8 16,0-2-6-16,0 1-15 16,3-1 5-16,13-1 10 15,5 1 0-15,6 0 0 0,6 1 7 16,1 1-5-16,5 0-2 16,-2 0 0-16,2 0 0 15,0-1 1-15,-5-2-1 16,-3 0 0-16,-4-2 0 15,-7 3 1-15,-7 0-1 16,-5 1-1-16,-7 1 0 16,-1 0-9-16,0 0 0 15,-12 1 10-15,-9 9 1 16,-7-1-1-16,-6 5 0 16,-4-4-1-16,-2-2 0 15,1-2 0-15,2-5 0 0,4-1-8 16,5 0-2-16,4 0-1 15,7 0-11-15,6 0-31 16,2 0-12-16,1 2-43 16,3 10-144-16,0 4-388 15</inkml:trace>
  <inkml:trace contextRef="#ctx0" brushRef="#br0" timeOffset="30415.8">12453 5998 182 0,'0'0'812'16,"0"0"-675"-16,0 0-82 16,0 0 35-16,0 0 7 0,-15 0 0 15,15 0-20-15,0 0-32 16,0 0-26-16,0 0-19 16,16 0 1-16,17 5 4 15,25 3 7-15,27 2 8 16,27 0-5-16,9-2-5 15,-5-2-8-15,-10-3-1 16,-12-1 6-16,-16-2-5 16,-14 0-2-16,-16 0 5 15,-4 0-5-15,1-5-1 16,1 1 0-16,-2 1-6 16,-14 1-9-16,-8 2-106 15,-10 0-145-15,-8 0-445 0</inkml:trace>
  <inkml:trace contextRef="#ctx0" brushRef="#br0" timeOffset="31353.39">13672 5845 854 0,'0'0'241'15,"0"0"-171"-15,0 0-53 16,0 0-14-16,0 0 3 16,0 0 4-16,0 0 17 15,0 105 1-15,0-29-8 16,0 26-4-16,0 11 6 16,4-6 8-16,2-21-5 15,-2-28-12-15,-1-18-10 16,-1-11-2-16,-1 0 5 0,1-5-5 15,-1-3 21 1,-1-10 16-16,0-8 1 0,0-3 29 16,0-4 22-16,0-17-5 15,0-8-55-15,-3-12-29 16,-4-8 3-16,-2-7-3 16,-6-16-2-16,1-18 1 15,-5-16-9-15,3 7 8 16,5 20-17-16,4 26 8 15,5 18 1-15,2-2-4 16,-1 0 2-16,1-3 0 16,0 6-13-16,0 8 15 15,0 6 7-15,0 8-5 0,1 5-15 16,1 4 21 0,-1 3-11-16,4 0 3 0,1 0 8 15,4 8 1-15,2 6 1 16,3 3 5-16,6 5-4 15,6 3-2-15,6 6 1 16,4 6 0-16,8 5 0 16,0 7-1-16,1 2 0 15,-6 4 1-15,3-2 0 16,-6-2-1-16,-1-3 2 16,-3-6-1-16,-3-6-1 15,-5-5 1-15,-7-1-1 16,-6-5 1-16,-9-4-1 15,-3 3-13-15,-6-2 12 16,-13-2 0-16,-11 1 0 0,-9-3 1 16,-7-2 0-16,-7-2 13 15,-6-2 22-15,-2-1 12 16,-1-3 13-16,4-1 3 16,6-2-14-16,10 0-5 15,8-1-13-15,12 0-12 16,7-3-10-16,6 1-8 15,7-2-1-15,2 1 0 16,0 1-26-16,20-2-121 16,4 1-88-16,0-1-540 0</inkml:trace>
  <inkml:trace contextRef="#ctx0" brushRef="#br0" timeOffset="32256.05">15649 5559 895 0,'0'0'230'0,"0"0"-150"16,0 0-19-16,0 0 28 15,0 0 36-15,0 0 6 16,-98-78-48-16,61 69-36 15,-5 4-33-15,-10 5-5 16,-4 0-9-16,-5 17 1 16,0 10-1-16,0 7 6 15,4 10-4-15,8 6-1 16,6 15 0-16,16 19 0 16,27 23-1-16,27 7 6 0,25-16 3 15,31-12 7 1,3-30 6-16,0-17-6 0,1-10-6 15,-28-19-9-15,-11-7 7 16,-5-3-7-16,8 0-1 16,4-11 1-16,6-11-1 15,8-20-43-15,-16 3-249 16,-12 2-683-16</inkml:trace>
  <inkml:trace contextRef="#ctx0" brushRef="#br0" timeOffset="32789.49">16092 6028 1215 0,'0'0'295'16,"0"0"-295"-16,0 0-31 16,0 0-118-16,0 0 133 15,0 0 16-15,91-48 30 16,-48 41-8-16,5 4-7 16,1 3 3-16,-4 5 39 15,-5 15 19-15,-8 5-24 16,-13 8-14-16,-7 7-6 0,-12 8-6 15,0 4-11 1,-21 6-5-16,-10 2-9 0,-8-1 7 16,-7-4-7-16,-5-5 0 15,5-8 8-15,3-10-9 16,10-11 2-16,12-13 4 16,9-8-6-16,11-10-8 15,1-15-70-15,19-9 25 16,12 0 28-16,8 1 24 15,7 8 2-15,2 10-1 16,3 9 9-16,-2 6-2 16,-6 10 9-16,-4 14 3 0,-8 5 20 15,-4 1-2-15,-6-2-13 16,-2-3-13-16,-2-7-11 16,11-11-49-16,-3-6-168 15,-2-1-495-15</inkml:trace>
  <inkml:trace contextRef="#ctx0" brushRef="#br0" timeOffset="33059.85">17027 5417 1033 0,'0'0'81'0,"0"0"-81"0,0 0-32 16,0 0 32-16,0 0 138 16,-4 125-27-16,1-38-21 15,3 25-40-15,0 9-23 16,9-5-8-16,2-24 7 16,-3-31-11-16,-2-18-15 15,-1-7 0-15,-1 8-137 16,1-7-92-16,-4-8-296 0</inkml:trace>
  <inkml:trace contextRef="#ctx0" brushRef="#br0" timeOffset="33278.47">16980 6121 1260 0,'0'0'277'0,"0"0"-208"16,0 0-62-16,96-28-6 15,-41 24 9-15,19 4 47 16,20 0 36-16,12 1-30 16,-5 8-36-16,-23-4-19 15,-23-2 0-15,-18-3-8 16,3 0-21-16,5 0-116 16,-6-11-214-16,-13-1-609 0</inkml:trace>
  <inkml:trace contextRef="#ctx0" brushRef="#br0" timeOffset="33509.81">17548 5487 910 0,'0'0'272'16,"0"0"-194"-16,0 0-55 15,3 113-11-15,10-33 74 16,2 25 50-16,3 4-20 16,-4-17-54-16,-5-25-40 15,-1-24-22-15,3 9-98 0,-2-9-200 16,0-5-502-16</inkml:trace>
  <inkml:trace contextRef="#ctx0" brushRef="#br0" timeOffset="33945.93">17923 6251 1249 0,'0'0'174'16,"0"0"-174"-16,0 0-22 16,91-13 22-16,-63 13 30 15,-4 8 110-15,-7 12 0 16,-4 3-66-16,-7 5-45 15,-5 3-11-15,-1 2-11 16,-9 0-6-16,-16 3 5 0,-8 0 1 16,-5 0-6-16,-4-4 0 15,1-2 0-15,5-7-1 16,6-9 0-16,8-11 0 16,8-3-5-16,11-6-6 15,3-17-21-15,6-4 17 16,17 1 12-16,5-1 2 15,5 12 0-15,1 6 1 16,2 9 0-16,2 4 35 16,-4 18 19-16,0 10 21 15,-1 1-24-15,-8 3 0 16,-2-4-17-16,-6-6-12 16,-1-6-3-16,-2-5-13 0,0-8-6 15,7-5-12-15,4-2-34 16,26-16-52-16,-4-6-58 15,-2-2-456-15</inkml:trace>
  <inkml:trace contextRef="#ctx0" brushRef="#br0" timeOffset="36603.75">9194 3258 895 0,'0'0'323'0,"0"0"-225"0,0 0-44 15,0 0 69-15,0 0 20 16,0 0-21-16,0 0-41 16,-18-3-33-16,15 3-26 15,0 0-13-15,-3 11-8 16,0 11 0-16,-3 14-1 16,3 12 1-16,0 10 0 15,6 1 0-15,0-2-1 16,5-5 0-16,9-12-1 15,4-7-38-15,3-12-91 16,4-8-85-16,14-13 11 16,-4-4-307-16,-7-12-47 0</inkml:trace>
  <inkml:trace contextRef="#ctx0" brushRef="#br0" timeOffset="37023.9">9532 3495 851 0,'0'0'312'0,"0"0"-194"16,0 0-40-16,0 0 70 16,0 0-84-16,0 0-4 15,0 0-18-15,-61-11-23 16,37 11-12-16,1 0-6 16,-2 0-1-16,2 7 0 15,3 4 0-15,7 0 0 0,3 3-6 16,5 4-1-16,5 0-2 15,0 0 0-15,5 0 1 16,12-2-3-16,4-6-5 16,2-4-27-16,1-6-30 15,-1 0 3-15,-2-6 1 16,-4-7 22-16,-4-4 47 16,-4 2 11-16,0 2-10 15,-3 3 7-15,0 9-8 16,0 1 1-16,1 15 7 15,4 30 40-15,8 29-13 16,0 27 1-16,-5-5-17 16,-2-16-4-16,-6-26-4 0,-5-23 1 15,1-1-11-15,-2-5 8 16,0-9-9-16,0-9-34 16,-2-7-206-16</inkml:trace>
  <inkml:trace contextRef="#ctx0" brushRef="#br0" timeOffset="37301.83">9558 3241 1015 0,'0'0'198'0,"0"0"-152"15,0 0-27-15,0 0-10 16,0 0 10-16,107 80 56 16,-68-23 21-16,1 28-35 15,-4 20-12-15,-8 6-5 16,-13-19-5-16,-12-22-20 16,-3-29-10-16,0-5-8 15,-12 13-1-15,-1-7-136 16,-2-9-547-16</inkml:trace>
  <inkml:trace contextRef="#ctx0" brushRef="#br0" timeOffset="38382.61">18996 6364 658 0,'0'0'202'16,"0"0"-127"-16,0 0-6 16,0 0 44-16,0 0-16 15,0 0-20-15,0 0-16 16,-83 52-21-16,72-29-11 15,4 4-13-15,3 5-3 16,2 2-4-16,2 4-8 0,0-1 1 16,12-4 3-16,3-3-5 15,16-1-80-15,-4-8-159 16,0-8-311-16</inkml:trace>
  <inkml:trace contextRef="#ctx0" brushRef="#br0" timeOffset="39028.15">19596 6416 700 0,'0'0'169'15,"0"0"-144"-15,0 0-11 0,0 0 69 16,0 0 71-16,-101 9-78 15,69 8-46-15,-2 0-10 16,1 7-8-16,0 2-6 16,3 1-6-16,5 0 1 15,4-2 1-15,9-4-1 16,6-2 0-16,6-4-1 16,0-4 0-16,9-3 1 15,11-5-1-15,5-3-6 16,2 0-2-16,3-9-16 15,1-6 16-15,-1-2-2 16,-3 2 10-16,-5 1 0 16,-3 4 6-16,-4 4-6 0,-3 6-8 15,0 0-35-15,0 18 34 16,5 13 9-16,5 20 1 16,2 30 5-16,6 25 1 15,-3 10 0-15,-5-5 2 16,-10-23-9-16,-6-29 6 15,-5-17-5-15,-1-6 6 16,0-1-6-16,-13 1 5 16,-5-3 17-16,-8-6-3 15,-3-10-5-15,-7-9-2 16,-6-8 13-16,-1-4 4 16,-5-22-5-16,3-15 11 0,-1-20 37 15,12 1 1-15,9-9 6 16,13 0 21-16,12 11-28 15,0-3-46-15,20 6-14 16,12 9-13-16,7 4 0 16,4 5 1-16,8 5-1 15,1 2-8-15,0 4-49 16,3-2-42-16,15-7-93 16,-14 6-49-16,-12 2-367 0</inkml:trace>
  <inkml:trace contextRef="#ctx0" brushRef="#br0" timeOffset="39276">19924 6263 601 0,'0'0'112'16,"0"0"-112"-16,0 0 0 15,0 0 65-15,0 0 172 16,70 78-50-16,-36-20-89 16,2 22-9-16,-6 19-38 15,-9 5-19-15,-15-16-12 16,-6-20-20-16,-15 1-7 16,-4-18-137-16,-5-3-536 0</inkml:trace>
  <inkml:trace contextRef="#ctx0" brushRef="#br0" timeOffset="55959.35">3360 5915 346 0,'0'0'130'0,"0"0"-49"16,0 0 62-16,0 0 33 15,0 0-1-15,0 0-46 16,0 0-31-16,0 0-12 16,0 0 11-16,0 0-4 15,0 0-4-15,0 0-12 0,0 0-4 16,0 0-13 0,0 0-7-16,0 0-2 0,0-3-13 15,-9 1-19-15,-1-3-2 16,-4 0-11-16,-2 3 0 15,1-1 1-15,-6 3-6 16,-1 0 0-16,-5 0-1 16,-1 0 0-16,-4 8-1 15,-2 6-7-15,3 3 7 16,-1 0-5-16,1 5 0 16,4 2 4-16,-1 3-6 15,4 2 2-15,0 0-6 16,3 2 5-16,2 4-3 15,4 0-5-15,2-1 6 16,5 0 9-16,2 0-1 0,6 0-1 16,0 0 1-16,6 4 0 15,12-4 0-15,0 2 1 16,6-2 0-16,4-3-2 16,3-4 1-16,4-2 0 15,5-5 0-15,0-3 1 16,2-6 0-16,4-2 0 15,-1-6 7-15,1-3-7 16,-4 0-1-16,-5-4 1 16,-1-9-1-16,-6-4-5 15,-5 0-7-15,-2 0 13 16,-6 1 10-16,-3 3 3 0,-5 1-6 16,0 5-7-16,-6 2 0 15,0 3-7-15,-3 2-13 16,0 0-9-16,1 0-80 15,2 0-149-15,0 7-71 16,0-1-356-16</inkml:trace>
  <inkml:trace contextRef="#ctx0" brushRef="#br0" timeOffset="56282.73">3697 6387 527 0,'0'0'541'0,"0"0"-472"15,0 0-47-15,0 0-13 16,0 0 24-16,-61 85 29 15,55-57 18-15,2 3-32 16,4 2-15-16,0 0-4 16,0-1-11-16,7-3-8 15,8-1-9-15,3-6 1 16,3-3-2-16,4-6-45 0,10-11-108 16,-7-2-240-1,-1 0-149-15</inkml:trace>
  <inkml:trace contextRef="#ctx0" brushRef="#br0" timeOffset="56778.87">4082 6532 1016 0,'0'0'175'16,"0"0"-123"-16,0 0 2 16,0 0 52-16,0 0 32 15,0 0-41-15,0 0-47 16,-52-37-31-16,31 31 1 15,-3 3-5-15,-1 1-6 16,1 2-9-16,-3 0 0 0,5 2 0 16,1 7-6-16,4 5 0 15,3 5-4-15,3 0 8 16,8 5-5-16,3 0 0 16,0-4-1-16,0-1-12 15,9-5-22-15,6-6 1 16,0-6 13-16,1-2-17 15,1 0-7-15,-1-12-11 16,1-5 42-16,-1-5 21 16,-1 0 17-16,-2 1-4 15,-1 2-6-15,0 2-5 16,-3 4 4-16,0 7-6 16,0 6 0-16,3 0 11 0,0 20 15 15,4 11 11 1,-2 8 12-16,-3 10-4 0,-3 2-14 15,1-1 10-15,-3-3-9 16,-3-8-22-16,1-5-9 16,-2-11 1-16,-2-4-1 15,1-9-1-15,-1-6-66 16,2-4-87-16,-2-5-31 16,0-11-158-16,0-3-214 0</inkml:trace>
  <inkml:trace contextRef="#ctx0" brushRef="#br0" timeOffset="57415.87">4146 6452 522 0,'0'0'384'16,"0"0"-248"-16,0 0-100 15,0 0-7-15,0 0 30 16,31 93 5-16,-23-59-2 15,1 1-11-15,0-3-24 16,-2-7-12-16,-2-5-14 16,-2-8 12-16,-2-7-13 15,-1-3 8-15,0-2 6 16,0-3 30-16,-3-11-44 16,-4-8-22-16,-5-3-19 15,3-3 11-15,4-3-15 16,1 0-30-16,4 1 4 0,0 4-15 15,0 5 65 1,9 6 15-16,3 5 5 0,4 6-2 16,-2 4 3-16,4 0 1 15,1 3 33-15,-4 11 16 16,4 5 10-16,-4 4 35 16,0 2-43-16,-3 2-30 15,-1-1-9-15,0-2-7 16,0-4-4-16,2-5 2 15,-1-4-3-15,0-5-2 16,0-6 1-16,2 0-7 16,-1-1-23-16,-4-13 30 0,-3-5 13 15,-3-3 0 1,-3-1-5-16,0-2-7 0,-3 2 0 16,-8 2-1-16,-6 2 0 15,-3 4 5-15,1 4 6 16,-2 3-5-16,7 7-5 15,0 1 0-15,5 5-1 16,1 12 0-16,5 6-2 16,0 3 2-16,3 5 0 15,0-4-1-15,6 2 1 16,11-7-1-16,2-3-5 16,6-6-49-16,13-13-123 15,-10 0-124-15,0 0-73 0</inkml:trace>
  <inkml:trace contextRef="#ctx0" brushRef="#br0" timeOffset="57663.98">4624 6333 1098 0,'0'0'411'0,"0"0"-306"15,0 0-86-15,0 0-12 16,0 0-7-16,0 0 37 15,0 106-1-15,22-30-10 16,9 27-12-16,5 6-4 16,-6-15-9-16,-6-23 5 15,-11-27-6-15,-4-10 0 16,0 4-1-16,0-1-8 0,-2-3-87 16,-7-10-130-1,-4-12-111-15,-8-10-375 0</inkml:trace>
  <inkml:trace contextRef="#ctx0" brushRef="#br0" timeOffset="58018.05">4607 6679 816 0,'0'0'264'0,"0"0"-144"16,0 0 25-16,112-5-26 0,-73-2-20 15,-5-3-23-15,0-4-28 16,-5-1-31-16,-7-2-16 16,-4-2 0-16,-6 1-1 15,-9-2-22-15,-3 2-39 16,0-3-2-16,-5 4 24 16,-5 0-10-16,1 5 27 15,3 4 22-15,3 8 39 16,3 0 34-16,0 13-51 15,9 13-15-15,6 8 21 16,1 5 10-16,2 2-13 16,-4-5-11-16,-1-4-12 15,-4-7 5-15,0-8-7 0,-9-11-43 16,0-4-140-16,0-2-342 16</inkml:trace>
  <inkml:trace contextRef="#ctx0" brushRef="#br0" timeOffset="58169.9">4798 6392 887 0,'0'0'775'16,"0"0"-711"-16,0 0-64 16,0 0-54-16,0 0-88 15,0 0-14-15,0 0-391 0</inkml:trace>
  <inkml:trace contextRef="#ctx0" brushRef="#br0" timeOffset="58385.95">5074 6059 363 0,'0'0'937'15,"0"0"-817"-15,0 0-76 16,33 103 68-16,-11-33-12 15,5 18 33-15,9 17-36 16,-3-10-48-16,-8-20-31 16,-4-30-9-16,-11-15-9 15,-1-1-40-15,-4 0-81 16,2-5-136-16,-7-10-347 0</inkml:trace>
  <inkml:trace contextRef="#ctx0" brushRef="#br0" timeOffset="58789.71">5154 6592 1211 0,'0'0'323'0,"0"0"-259"16,0 0-64-16,0 0 0 16,0 0 0-16,0 0 63 15,0 0-24-15,87-50-24 16,-63 34-5-16,-3 2-9 15,-8 5 5-15,-1 2-5 0,-6 7-1 16,-1 0 2 0,-1 13-2-16,6 12 11 0,-2 8 2 15,7 4-5-15,-2-1-8 16,5-3 0-16,5-7 7 16,2-7-6-16,3-9-1 15,1-10-7-15,-3 0 5 16,-2-15 2-16,-6-11-5 15,-3-8-1-15,-7-1 9 16,-8-2-3-16,0 3 28 16,-8 4 17-16,-13 11 18 15,-7 7 37-15,-6 12-36 16,-4 3-36-16,-2 23-19 16,4 8-9-16,5 24-8 15,14-5-59-15,7-9-231 0</inkml:trace>
  <inkml:trace contextRef="#ctx0" brushRef="#br0" timeOffset="59475.05">6849 6240 738 0,'0'0'511'0,"0"0"-429"16,0 0-72-1,0 0-2-15,0 0 3 0,0 0 60 16,0 0 73-16,100 1-33 16,-54 4-53-16,6-2-26 15,-1-1-2-15,-3 1-14 16,-2-3-6-16,-12 0-10 15,-5 0 0-15,-9 0-22 16,-9-12-127-16,-3 2-342 16,-8 0-551-16</inkml:trace>
  <inkml:trace contextRef="#ctx0" brushRef="#br0" timeOffset="59708.85">7080 5990 626 0,'0'0'819'16,"0"0"-697"-16,0 0-96 15,0 0-14-15,0 0-5 16,3 121 28-16,23-44 23 16,-1 1 4-16,-1-8-14 15,-5-11-23-15,-7-20-11 16,3 1-12-16,-2-5 4 15,1-10-6-15,-4-10-115 16,-2-8-284-16</inkml:trace>
  <inkml:trace contextRef="#ctx0" brushRef="#br0" timeOffset="60510.33">8569 5770 515 0,'0'0'347'15,"0"0"-180"-15,0 0-79 16,0 0-5-16,0 0-44 16,0 0-14-16,0 0-2 15,-6 41 10-15,6-2 14 16,1 28 9-16,17 33 11 15,10 26-16-15,4 9-24 16,-4-27-13-16,-8-32-7 16,-7-35-7-16,-4-8 0 15,0-4-7-15,1-2-98 0,-2-7-64 16,-5-13-385-16</inkml:trace>
  <inkml:trace contextRef="#ctx0" brushRef="#br0" timeOffset="60744.83">8587 6360 940 0,'0'0'210'16,"0"0"-197"-16,0 0-13 16,0 0 10-16,0 0 56 15,103 0 57-15,-50 0 25 16,10 0-33-16,1-7-53 0,-1 1-35 15,-8 0-20 1,-9-4-7-16,-12 3-19 0,-7-3-85 16,-12-8-132-16,-6 0-160 15,-7 1-287-15</inkml:trace>
  <inkml:trace contextRef="#ctx0" brushRef="#br0" timeOffset="60932.31">8985 5956 947 0,'0'0'225'15,"0"0"-142"-15,0 109-12 16,9-49-23-16,7 6 10 16,1 1-7-16,-1-1-28 0,6-6-23 15,1 8-38 1,-5-17-276-16,-5-11-525 0</inkml:trace>
  <inkml:trace contextRef="#ctx0" brushRef="#br0" timeOffset="61314.92">9186 6549 411 0,'0'0'833'0,"0"0"-703"15,0 0-98-15,0 0-14 16,0 0 24-16,0 0 30 15,96-20 19-15,-71 20 6 16,-2 8-49-16,-3 8-21 16,-6 4-16-16,-5 4 10 15,-9 3-11-15,0 6-10 0,-21 0-9 16,-6-2-29-16,-3-6-5 16,-1-7 16-16,1-8-18 15,5-7-9-15,4-3 5 16,7-3 15-16,8-9 4 15,6-3 30-15,0 1 0 16,8 5 23-16,14 0 44 16,2 5 1-16,9 4 29 15,0 0-14-15,1 0-16 16,3 7-20-16,-2 2-20 0,-3-3-20 16,-6 1-4-1,-1-7-3-15,-1 0-32 0,3-2-113 16,-5-9-244-16,-2-3-766 15</inkml:trace>
  <inkml:trace contextRef="#ctx0" brushRef="#br0" timeOffset="61539.68">9777 6471 1521 0,'0'0'226'15,"0"0"-170"-15,0 0-39 16,0 0-11-16,0 0 10 16,0 0 9-16,0 0-9 0,-63 87-7 15,59-58-8-15,4 2 0 16,0 0-1-16,4-1 0 16,29 2-29-16,-3-8-200 15,1-9-460-15</inkml:trace>
  <inkml:trace contextRef="#ctx0" brushRef="#br0" timeOffset="62079.75">10196 6475 1607 0,'0'0'201'0,"0"0"-201"0,0 0-44 16,-104 28 35-16,68-9 9 15,0 4 62-15,3 3-14 16,5 0-27-16,4 1-11 16,9-5-10-16,3-5 1 15,9-3 0-15,3-7-1 16,0-3-2-16,12-4-6 16,11 0-7-16,2 0 2 15,8-1 1-15,4-4 11 16,2 5 1-16,3 0 0 15,1 8 1-15,-3 15 2 16,2 9-2-16,-4 9 10 16,-5 7-10-16,-10 7 0 15,-2 4 0-15,-12 4 0 0,-9 4 0 16,0-1 1-16,-9 0 0 16,-12-6-1-16,-5-6 0 15,-2-11 1-15,-5-12-1 16,-2-14 5-16,-3-12-4 15,1-5 6-15,1-20-7 16,6-11 0-16,6-10 13 16,11-5-14-16,6-4 1 15,7 1 0-15,0 6-1 16,16 2-1-16,8 3 1 16,7 0 1-16,8-1 8 15,3 0 1-15,4 0 0 16,-3 2-10-16,-3 3-9 0,4-5-57 15,-13 7-223 1,-9 8-480-16</inkml:trace>
  <inkml:trace contextRef="#ctx0" brushRef="#br0" timeOffset="62343.01">10376 6378 459 0,'0'0'164'15,"0"0"27"-15,0 0 69 16,0 0-46-16,93 97-21 0,-54-52-36 16,1 5-25-16,2 4-43 15,-8 4-34-15,-6 2-14 16,-7-3-14-16,-10-4-15 15,-8-1-12-15,-8 18-1 16,-14-13-140-16,-6-6-615 0</inkml:trace>
  <inkml:trace contextRef="#ctx0" brushRef="#br0" timeOffset="65653.89">2204 6118 333 0,'0'0'621'0,"0"0"-503"16,0 0-77-16,0 0 73 0,0 0 5 16,0 0 29-16,0 0 2 15,-49-9-42-15,43 4-44 16,4 0-19-16,-1 2-20 16,0-3-18-16,-1 0 4 15,3-2 3-15,1-1-13 16,0-5-1-16,0-3-4 15,1-2 4-15,11-3 2 16,0 0-1-16,7 0-1 16,1 2 0-16,2 0 0 15,5 4-7-15,0 4 0 16,1 4 6-16,-3 7 0 16,1 1-1-16,-8 0-5 0,-2 9-2 15,-4 3 9-15,-3 5-18 16,-2 5-5-16,-2 3 17 15,-2 4 6-15,-3 5 0 16,0 1 0-16,0 1 0 16,0-2 1-16,-6-2-1 15,-6 0 0-15,0-3 1 16,-6-3-1-16,0 0-6 16,-4-2 5-16,0-1 0 15,-5-1-1-15,3 1 1 16,-3-1-1-16,0 1-4 15,0-2 5-15,2 1-9 0,1-2 4 16,3 0-12 0,2 1-1-16,1 2 5 0,6 0 2 15,1-1-6-15,4-1 8 16,1-4 9-16,5-4-6 16,1-5-5-16,0-2-18 15,0-4-32-15,1-2 16 16,11 0 18-16,0 0 14 15,7 0 4-15,1-5-3 16,2 0 13-16,2 2 0 16,0 3 0-16,0 0 0 15,4 0 1-15,-1 10 1 16,0 3-2-16,-2 2 2 0,-1 0-2 16,-6-1 1-1,3-5 0-15,-8-2-1 0,-1-2 0 16,-3-5 0-16,-1 0-1 15,-1 0-27-15,-3-8 25 16,1-8-14-16,-2-4 21 16,-3-7-15-16,3-4-10 15,-3 2-63-15,0 7-45 16,0 6 89-16,0 16 24 16,0 0-242-16,0 2-40 0</inkml:trace>
  <inkml:trace contextRef="#ctx0" brushRef="#br0" timeOffset="67658.17">22384 5486 506 0,'0'0'239'0,"0"0"-135"15,0 0-78-15,0 0-14 16,0 0 77-16,0 0 47 16,0 0-55-16,0 71-30 15,-3-46-8-15,-2 6-8 16,-2 7-7-16,-4 18-5 15,-7 26 0-15,-5 34-3 0,-6 15-5 16,3 2-5 0,3-14-1-16,8-37-8 0,5-22 0 15,4-20 0-15,2-10 0 16,0-2 0-16,1-5 2 16,2-1-2-16,1-14 11 15,0-5 8-15,0-3 47 16,0-2 29-16,0-15-23 15,6-7-44-15,6-12-18 16,-2-10 0-16,1-9-10 16,0-15-1-16,3-18 1 15,4-17-1-15,-2-2-9 16,2 17-10-16,-4 24-13 0,-6 24 3 16,2 5 7-16,-3 0-7 15,5-4 1-15,-3 5 16 16,-2 10 2-16,-2 8 10 15,-1 9 1-15,-2 6 0 16,-2 3 1-16,0 0-2 16,0 0 0-16,0 10 0 15,4 12 0-15,5 9 1 16,5 12 0-16,8 8-1 16,6 8 1-16,5 4 6 15,7 4-6-15,2-1 5 16,2 2 1-16,2-3 1 15,-4-4 0-15,-5-5-2 16,-2-11-5-16,-8-6-1 0,-7-8 0 16,-6-7 2-16,-6-4-2 15,-8-3 1-15,0-3 11 16,-22-2-2-16,-11 0-1 16,-12-2-9-16,-12-3 2 15,-8-1-1-15,-5-5 8 16,-2-1-8-16,2 0 1 15,5 0 23-15,9 0-2 16,13-3 0-16,12 0-1 16,13 0-4-16,9 3-7 15,6 0-11-15,3 0 0 16,0-3-51-16,10 1-75 16,29-7-18-16,-2-2-105 0,1-3-352 15</inkml:trace>
  <inkml:trace contextRef="#ctx0" brushRef="#br0" timeOffset="67979.97">22994 5679 592 0,'0'0'57'0,"0"0"-39"15,0 0-8-15,0 0 167 0,38 75 1 16,-22-18-74-16,1 27-11 16,2 28-18-16,-2 5-15 15,-6-19-36-15,-4-27-11 16,-6-28-11-16,2-7-1 15,0 3 1-15,1 2-2 16,-3-1-9-16,-1-6-87 16,0-11-250-16,0-9-203 0</inkml:trace>
  <inkml:trace contextRef="#ctx0" brushRef="#br0" timeOffset="68214.92">23031 6275 1064 0,'0'0'209'0,"0"0"-187"16,0 0-22-16,0 0 0 15,0 0 28-15,91-38 45 16,-52 33 6-16,8 2-26 16,4 1-24-16,5-1-10 15,-3-3-11-15,-3 3-7 16,-6-4-1-16,-6 1-5 15,-9-1-81-15,-8-10-106 16,-10 0-351-16,-7-1-126 0</inkml:trace>
  <inkml:trace contextRef="#ctx0" brushRef="#br0" timeOffset="68469.88">23347 5786 582 0,'0'0'207'0,"0"0"-46"15,14 141-20-15,8-44 32 16,4 7-8-16,-4-16-10 16,-6-24-39-16,-5-27-41 15,-5-7-29-15,3-2-26 0,-1 0-7 16,0-3-7-1,-2-8-6-15,-1-6-29 0,-1-11-140 16,-1 0-190-16,0-7-481 0</inkml:trace>
  <inkml:trace contextRef="#ctx0" brushRef="#br0" timeOffset="68934.87">23740 5758 1043 0,'0'0'254'0,"0"0"-254"16,0 0-42-16,0 0-31 16,0 0 73-16,0 0 24 15,0 0 25-15,34 67-20 16,-15-50-5-16,1-2 10 16,2-6 10-16,2-4 17 15,0-5 20-15,-5 0 12 16,2-12-36-16,-5-6 20 0,-4-2-34 15,-2-5-20-15,-6 0-10 16,-4 0 3-16,0 0-4 16,-1 1-10-16,-13 2 7 15,-1 4-9-15,-1 5 0 16,-2 8-1-16,-2 5-7 16,-1 0-11-16,-2 17-14 15,-1 6-34-15,1 7-54 16,-1 14-81-16,5-8-427 15</inkml:trace>
  <inkml:trace contextRef="#ctx0" brushRef="#br0" timeOffset="69279.77">24317 6077 508 0,'0'0'347'0,"0"0"-278"16,0 0-38-16,0 0 89 16,0 0 53-16,0 0-51 15,-84 10-51-15,68 2-40 16,0 9-23-16,2 7-6 15,1 12 18-15,5 21 45 16,8 26 11-16,0 22-22 0,16 5-25 16,4-20-16-16,-2-27-7 15,-6-28 0-15,-2-8-5 16,1 1-1-16,-1 5-113 16,0-7-195-16,-7-13-533 0</inkml:trace>
  <inkml:trace contextRef="#ctx0" brushRef="#br0" timeOffset="69499.14">24044 6520 1322 0,'0'0'270'0,"0"0"-250"15,0 0-10-15,0 0-10 16,0 0 110-16,102-5-10 15,-58 5-41-15,3 0-19 16,3 0-18-16,-2 0-20 16,-5-4-2-16,8-4-35 15,-12-2-187-15,-8 3-615 0</inkml:trace>
  <inkml:trace contextRef="#ctx0" brushRef="#br0" timeOffset="70130.3">24769 6428 858 0,'0'0'186'0,"0"0"-132"16,0 0-37-16,0 0 12 16,0 0 40-16,0 0-8 15,0 0-22-15,-51 78 3 16,42-45 5-16,3 2 7 15,2 2 7-15,4 0-16 16,0-3-10-16,0-3-18 16,3-6-5-16,7-6-12 15,14-9-96-15,-3-3-135 16,-5-7-360-16</inkml:trace>
  <inkml:trace contextRef="#ctx0" brushRef="#br0" timeOffset="70924.83">24952 6690 599 0,'0'0'328'16,"0"0"-248"-16,0 0-79 0,0 0-1 15,0 0 88-15,0 0 29 16,0 0-33-16,85 28-23 16,-71-13-29-16,-3 4-17 15,-6 3 30-15,-5-2 26 16,0 3-39-16,-6 1-13 15,-10-4-9-15,-2 1 3 16,1-3-1-16,4-6-2 16,6-2 3-16,2-4-4 15,5-3-8-15,0-3-1 16,5 0 2-16,14 0-2 16,5-4 0-16,4-11-55 15,12-12-79-15,-7 1-185 0,-4 1-252 16</inkml:trace>
  <inkml:trace contextRef="#ctx0" brushRef="#br0" timeOffset="71141.92">25266 6472 909 0,'0'0'330'0,"0"0"-212"15,0 0-75-15,0 0-42 16,0 0 14-16,0 0 19 15,0 0 44-15,3 115-24 16,2-64-23-16,3 4-21 16,-1-6 1-16,3-3-11 15,-2-7-64-15,-3-10-139 16,-5-7-172-16,0-10 46 0,0-7-166 16</inkml:trace>
  <inkml:trace contextRef="#ctx0" brushRef="#br0" timeOffset="71315.86">25273 6682 962 0,'0'0'280'16,"0"0"-172"-16,0 0-66 15,0 0 55-15,0 0 25 16,0 0-55-16,97-11-41 16,-72 11-14-16,-2 0-12 15,-2 0-17-15,-4-1-104 16,-5-13-100-16,-3 3-186 0,-4-3-170 0</inkml:trace>
  <inkml:trace contextRef="#ctx0" brushRef="#br0" timeOffset="71463.92">25470 6498 575 0,'0'0'629'0,"0"0"-496"16,0 0-81-16,0 0-10 15,0 0 24-15,-5 97-15 16,5-54-28-16,0 1-23 15,0-2-35-15,0 5-183 16,3-8-329-16,-1-13 143 0</inkml:trace>
  <inkml:trace contextRef="#ctx0" brushRef="#br0" timeOffset="71733.98">25547 6849 142 0,'0'0'513'15,"0"0"-433"-15,0 0-52 16,0 0 45-16,0 0 120 15,87 6-28-15,-74 12-55 16,-7 4 25-16,-6 2-23 16,0-1-60-16,-3 0-21 15,-14-2-9-15,0-5-6 16,-2-7-2-16,2-3-5 16,4-6 7-16,5 0 6 15,5-2 22-15,3-5-9 16,0-4-26-16,11 3-9 15,5 3-6-15,4 2-1 16,5 3-10-16,3 0-62 0,8-2-141 16,-4 1-280-1,-7-5-205-15</inkml:trace>
  <inkml:trace contextRef="#ctx0" brushRef="#br0" timeOffset="71923.67">25867 6747 1134 0,'0'0'290'0,"0"0"-216"15,0 0-61-15,0 0 9 16,-36 85 66-16,36-58-25 16,0 0-43-16,7-4-20 0,19-5-161 15,-3-7-202-15,-3-5-429 0</inkml:trace>
  <inkml:trace contextRef="#ctx0" brushRef="#br0" timeOffset="72259.72">26116 6767 1099 0,'0'0'510'15,"0"0"-464"-15,0 0-34 16,-106 21-5-16,77-4 69 15,7 2 22-15,7-1-41 0,8 1-33 16,5-2-23-16,2-3-1 16,6-3-16-16,8-5-34 15,6-1-5-15,2-3-26 16,1-1-44-16,3 1 42 16,-3 3 50-16,0 7 33 15,-4 9 20-15,-3 6 77 16,-3 10 24-16,-6 4-59 15,-4 1-27-15,-3 0-13 16,0-5-6-16,0-7-5 16,0-8-10-16,0-9-1 15,0-11-76-15,0-6-141 16,0-14-137-16,0-7-465 0</inkml:trace>
  <inkml:trace contextRef="#ctx0" brushRef="#br0" timeOffset="72457.82">26244 6794 1111 0,'0'0'356'0,"0"0"-279"15,0 0-24-15,0 0 72 16,39 84 15-16,-29-38-61 16,-2 4-41-16,0-3-11 15,-3-3-11-15,0-6-8 16,1-12-8-16,1-11-22 15,12-15-98-15,-2-8-159 16,-1-15-470-16</inkml:trace>
  <inkml:trace contextRef="#ctx0" brushRef="#br0" timeOffset="72719.03">26656 6296 1220 0,'0'0'343'16,"0"0"-252"-16,0 0-59 16,0 0-14-16,101 51 75 0,-59-40-28 15,-2 1-39-15,-1-4-14 16,-2-1-6-1,-9-1-6-15,-9-2-49 0,-16 4-155 16,-3 0-175-16,0 0-645 0</inkml:trace>
  <inkml:trace contextRef="#ctx0" brushRef="#br0" timeOffset="72869">26638 6602 1508 0,'0'0'222'0,"0"0"-161"16,0 0-35-16,86 13-7 16,-40-13 21-16,19 0-40 15,-10 0-29-15,-12-6-363 0</inkml:trace>
  <inkml:trace contextRef="#ctx0" brushRef="#br0" timeOffset="73424.85">27540 6346 1280 0,'0'0'363'16,"0"0"-277"-16,0 0-70 15,0 0 28-15,0 0 42 16,0 0 1-16,96-2-49 16,-61-1-20-16,0 0-18 15,8 1-18-15,-10 2-182 0,-6-2-589 16</inkml:trace>
  <inkml:trace contextRef="#ctx0" brushRef="#br0" timeOffset="73929.5">28147 5980 924 0,'0'0'221'0,"0"0"-221"0,0 0-28 15,120-14 28-15,-74 14 49 16,0 0 12-16,2 12 6 15,-6 2 9-15,-1 1 10 16,-8 3-16-16,-10 2-34 16,-7 2 11-16,-15 7 15 15,-1 7-41-15,-19 8-14 16,-14 5-4-16,-7 4-3 16,-6 3-12-16,-1-1 12 15,1-2 0-15,7-6 0 16,8-5 0-16,9-9 6 15,11-7-5-15,8-4 0 0,3-8 1 16,9-5 5-16,15-6 7 16,4-3-3-16,7 0 6 15,1 0-4-15,1 0-5 16,3-2 6-16,0 1-2 16,-1 0-12-16,1 1 0 15,7-5-1-15,-13 0-237 16,-6 2-590-16</inkml:trace>
  <inkml:trace contextRef="#ctx0" brushRef="#br0" timeOffset="74422.42">29004 5934 1235 0,'0'0'314'16,"0"0"-314"-16,0 0-34 15,0 0 34-15,0 0 67 16,14 73 28-16,-11-25-57 16,-3 6-19-16,0 0-5 15,0 0-2-15,0-5 7 16,0-8 7-16,0-7 0 15,0-9-11-15,15-5-3 16,5-6-3-16,3-3 1 16,9-8 2-16,2-3 1 15,5 0-12-15,4 0 5 16,-1 0-5-16,-1 0-1 16,0-1-30-16,-4-1-53 0,2-3-65 15,-9 1-62-15,-9-3-563 16</inkml:trace>
  <inkml:trace contextRef="#ctx0" brushRef="#br0" timeOffset="74648.89">29373 6007 765 0,'0'0'614'0,"0"0"-539"15,-7 77-44-15,4-21 27 16,2 8 109-16,1 4-2 16,0 1-81-16,0-4-46 15,0-5-22-15,0-11-7 0,6-8-9 16,2-15-61-16,0-9-154 16,-4-12-437-16</inkml:trace>
  <inkml:trace contextRef="#ctx0" brushRef="#br0" timeOffset="75106.78">29641 6120 962 0,'0'0'343'16,"0"0"-317"-1,0 0-20-15,95-7 31 0,-66 19 180 16,-1 9-39-16,-3 7-82 15,-3 1-33-15,-4 2-10 16,-9-2-24-16,-9-1-10 16,0-5-7-16,-18-1-4 15,-10-3-6-15,-6-4-2 16,-1-6-7-16,2-4 6 16,5-5 0-16,6 0 1 15,8-6-29-15,10-6-43 16,4-4-47-16,12-1 18 15,16 0-34-15,8 5 51 16,5 7 43-16,3 5 28 16,-2 1 13-16,-1 19 33 0,-3 6 95 15,-7 5 6-15,-3 3-17 16,-7 5-10-16,-9-3-21 16,-7 3-44-16,-5-4-4 15,-14 0-13-15,-14-6-3 16,-8-4-1-16,-9-7-8 15,-3-3-6-15,-1-9-7 16,2-4-29-16,2-2-80 16,11 0-140-16,10 0-613 0</inkml:trace>
  <inkml:trace contextRef="#ctx0" brushRef="#br0" timeOffset="75347.17">30370 6699 1624 0,'0'0'373'0,"0"0"-253"15,0 0-26-15,0 0-35 16,0 0-1-16,0 0-33 15,0 0-25-15,0 0-19 16,0 0-126-16,0 0-162 0,0-3-956 16</inkml:trace>
  <inkml:trace contextRef="#ctx0" brushRef="#br0" timeOffset="76157.53">30966 6528 1410 0,'0'0'215'0,"0"0"-194"16,0 0-14-16,0 0-7 15,0 0 77-15,0 0-7 16,0 0-19-16,78-52-15 16,-60 15-14-16,-2-7-12 15,-2-7-9-15,-7-16-1 16,-4-19-7-16,-3 6-1 15,0 8-1-15,-12 13 9 16,3 18 1-16,0 2-1 16,0 5-6-16,3 13-15 15,2 12 1-15,2 9-17 0,-1 0 10 16,0 16 12 0,-1 12 14-16,1 12 1 0,3 23 0 15,0 24 0-15,12 22-1 16,9 5 2-16,-5-20-1 15,-1-24 1-15,-9-31-1 16,-2-7 9-16,0-2-9 16,-1-4 1-16,-2-3-1 15,1-11 1-15,-2-7 0 16,3-5 28-16,5-6 27 16,4-17-43-16,6-8-13 15,6-5-25-15,3-3-35 16,3 7-7-16,0 8-25 15,-5 10 44-15,-3 11 30 16,-5 3 18-16,-5 7 3 0,-11 15 77 16,-1 4-36-1,-12 6-22-15,-13-1-3 0,-9-1 0 16,-2-6 0-16,-1-5 0 16,4-8 1-16,6-8-1 15,6-3-7-15,9 0-9 16,6-17-3-16,6-2-29 15,1-2-15-15,19 2 29 16,8 3 9-16,5 7 6 16,6 4 1-16,1 5-1 15,1 0 1-15,0 2 1 16,-2 4 7-16,-3-1-9 0,8-5-24 16,-11-8-257-16,-4-6-634 15</inkml:trace>
  <inkml:trace contextRef="#ctx0" brushRef="#br0" timeOffset="76660.57">31645 5914 1129 0,'0'0'342'16,"0"0"-250"-16,0 0-62 15,0 0-17-15,113 42 73 0,-71-30 2 16,0 0-27-16,-2-4-30 16,0-1-19-16,-8-2-12 15,-8-4-2-15,-8-1-109 16,-10 0-74-16,-6 0-65 16,0 0-328-16,-14-3 328 15,-6 2-93-15,-3 1 343 16,2 0 155-16,1 0 94 15,-1 9 44-15,4 3-103 16,1 6-97-16,5 3 5 16,4 6-25-16,3 5-25 15,4 9-28-15,0 1-13 16,14 5-1-16,6 3-4 16,1 1 0-16,3-1 4 0,-2 0 5 15,-2-4 36-15,-4-2 21 16,-4-6 5-16,-4-6-21 15,-8-5-23-15,0-8-11 16,-13-4-2-16,-12-4-4 16,-9-4-5-16,-7-5-6 15,-3-2 0-15,-1 0 0 16,3 0-1-16,3 0 0 16,-4 3-57-16,9 0-178 15,5-1-616-15</inkml:trace>
  <inkml:trace contextRef="#ctx0" brushRef="#br0" timeOffset="78838">32377 5907 476 0,'0'0'130'0,"0"0"-86"0,0 0 0 16,-25 71 133-16,12-32 2 15,-2 11-30-15,-2 7-36 16,-2 17-20-16,-5 15-1 16,-3 18 11-16,-1 7-11 15,-2-3-18-15,0-6-18 16,2-15-21-16,1-5-13 16,3-17-3-16,8-15-10 15,4-14-8-15,0-3 0 16,1-2-1-16,0 5-29 15,0-3-58-15,5-10-82 0,3-8-63 16,3-13-342-16</inkml:trace>
  <inkml:trace contextRef="#ctx0" brushRef="#br0" timeOffset="79761.75">32218 6838 675 0,'0'0'366'0,"0"0"-249"16,0 0-101-16,0 0-15 15,0 0 29-15,0 0 24 16,0 0-25-16,27-52 10 0,-20 69-4 16,5 8-16-1,-3 3-12-15,0-1-6 0,0-1 1 16,-3-6 6-16,-3-4-8 15,0-5 0-15,-2-6 1 16,1-4-1-16,1-1 0 16,3 0-18-16,0-9 18 15,6-8 0-15,2-8-6 16,3-4-7-16,1-1-7 16,-2 0 18-16,2 7 2 15,-6 6 19-15,0 9-9 16,-5 5-10-16,1 3 0 15,-3 3 22-15,2 9 7 16,-3 5-16-16,1-2 9 16,-1-1 1-16,2-2-11 0,2-3-6 15,2 1 0-15,2 0-4 16,3 2 4-16,2-2-4 16,0 4-2-16,1-4-11 15,-1-2-24-15,-2-2 19 16,-1-3 4-16,-1-3 3 15,0 0-12-15,0 0 2 16,-1-7 19-16,0-3 1 16,-1-3 0-16,-3-1 9 15,0-3-4-15,-5 3 1 16,-3-2 27-16,0 0-5 16,-11 4 5-16,-8 0-34 15,-3 4-44-15,-2 4 31 16,1 4 6-16,4 0 6 0,4 12-6 15,6 8-12-15,6 4 12 16,3 0-71-16,5 2 60 16,17-3 4-16,8-1-17 15,4-5-12-15,5-8 23 16,1-2-5-16,1-7-5 16,-1-3-38-16,2-15 68 15,-5-11 34-15,-1-6 21 16,-3-12-34-16,-3-19-3 15,-7-25-18-15,-8-24-79 16,-11-6-1-16,-4 19-30 0,0 34 110 16,-4 32 39-1,-5 19 41-15,3 3 54 0,-1 6-90 16,-1 8-28-16,-2 6-2 16,-1 33 20-16,-3 33 31 15,5 34-20-15,3 20 33 16,6 0 34-16,0-17-7 15,9-31 11-15,4-23-27 16,-4-17-38-16,5-8-27 16,0 2-17-16,1-2-7 15,3 0-18-15,0-11-45 16,-5-9-113-16,-5-8-343 0</inkml:trace>
  <inkml:trace contextRef="#ctx0" brushRef="#br0" timeOffset="85355.52">4686 8880 765 0,'0'0'215'0,"0"0"-144"16,0 0-15-16,0 0 28 15,0 0 18-15,0 0 1 16,0-3-19-16,0 3-28 15,-1 0-34-15,-4 3-13 16,-2 14-8-16,-2 9 5 16,-6 12-6-16,-6 23 1 15,-3 23-1-15,-7 23 1 16,-2 11-1-16,6-1 0 16,6-9 1-16,8-15-1 15,-2-16 0-15,6-20 0 16,0-18 1-16,3-7 1 15,-1-3-1-15,-1 0 0 0,2 0 1 16,2-9-1-16,2-8 0 16,1-4-1-16,1-7-1 15,0-1-87-15,0-2-17 16,0-14 65-16,3-9 31 16,4-7 9-16,-1-9-12 15,2-7-5-15,-2-7-12 16,1-14 20-16,2-18 8 15,6-17-21-15,1-9 3 16,5 9-27-16,-3 11 34 16,-2 26 12-16,-2 13 6 15,1 16 7-15,-3 8 3 0,1-1 0 16,2 2-9 0,-1 3 0-16,-3 11-7 0,-5 10-2 15,-4 5 2-15,1 3 52 16,0 18-2-16,3 11 0 15,6 12-20-15,4 23-12 16,16 25-11-16,17 27-6 16,9 14 1-16,0 0-1 15,0-10 0-15,-13-23-1 16,-12-21-25-16,-6-25-13 16,-11-18 19-16,-7-9 17 15,0 2 2-15,-3 0-1 16,-6 0 2-16,0-8 1 15,-9-6 14-15,-11-7-10 16,-11-4-5-16,-6-2 1 0,-11-2-2 16,-10 0 0-16,-3 0 0 15,-8-5 0-15,2 1 1 16,3 1 23-16,6 3 18 16,10 0-11-16,11 0 4 15,7 0 19-15,9 0-21 16,8 0-8-16,10 4-18 15,3 4-7-15,0-3-21 16,3 1-72-16,28-6-51 16,-4 0-153-16,3-3-361 0</inkml:trace>
  <inkml:trace contextRef="#ctx0" brushRef="#br0" timeOffset="85691.13">5302 8976 674 0,'0'0'170'15,"6"123"-109"-15,9-16 46 16,3 16-13-16,1-5-33 16,-4-12-27-16,-4-32-8 15,-4-16-15-15,-4-20-3 16,0 4-8-16,-3-8-35 15,0-3-371-15</inkml:trace>
  <inkml:trace contextRef="#ctx0" brushRef="#br0" timeOffset="85949.92">5190 9660 1301 0,'0'0'199'0,"0"0"-181"16,0 0 12-16,85-59 33 15,-37 39 8-15,9 3 22 16,7-1-40-16,4 1-27 16,-2 3-17-16,-3 2-8 15,-10 4-1-15,-11 2-44 16,-12 3-77-16,-8-5-122 15,-11 2-241-15,-10-2-172 0</inkml:trace>
  <inkml:trace contextRef="#ctx0" brushRef="#br0" timeOffset="86226.9">5589 8935 1107 0,'0'0'357'16,"0"0"-266"-16,0 0-78 15,0 94-5-15,17-14 6 16,6 32 17-16,4 17 10 16,-5-5 2-16,-7-27-11 15,-8-34-17-15,-2-24 8 0,-2-13 4 16,0 1-8-1,0-3-13-15,0-2-6 0,-3-9-9 16,7-13-88-16,-2-2-215 16,-2-12-264-16</inkml:trace>
  <inkml:trace contextRef="#ctx0" brushRef="#br0" timeOffset="86602.02">5848 9019 675 0,'0'0'567'0,"0"0"-508"16,0 0-59-16,0 0 0 16,0 0 13-16,39 75 18 15,-20-50-9-15,5-4-14 16,0-6-2-16,-2-6 1 15,-1-8-1-15,-3-1 17 16,-2-5 25-16,-5-12-22 16,-2-7-2-16,-6-3 29 15,-3-6 7-15,0-2-12 16,-4 1-10-16,-10 1-4 16,-2 6-12-16,-4 3-8 15,-1 9 5-15,-1 8-6 16,-2 7 17-16,3 9-30 0,0 17-3 15,5 16-75-15,1 5-14 16,12 30-53-16,3-13-119 16,0-6-465-16</inkml:trace>
  <inkml:trace contextRef="#ctx0" brushRef="#br0" timeOffset="87013.06">6406 9489 871 0,'0'0'374'15,"0"0"-252"-15,0 0-48 16,0 0-16-16,0 0-11 16,0 0 30-16,-80-3-47 15,63 16-15-15,-4 6-9 16,-1 5-6-16,1 7 1 16,0 3-1-16,3 5 1 15,5 5-1-15,7 6 6 0,6 14 14 16,4 17 11-1,15-4 6-15,1-5-13 0,2-10-18 16,-4-15-5-16,2 0 1 16,0 3-2-16,-4-10-18 15,-5-10-64-15,-9-7-99 16,-2-8-106-16,0-8-283 0</inkml:trace>
  <inkml:trace contextRef="#ctx0" brushRef="#br0" timeOffset="87345.89">6003 10081 728 0,'0'0'333'15,"0"0"-248"-15,0 0-84 16,0 0 32-16,0 0 51 15,88-19 11-15,-46 10 1 16,10-4-36-16,5-1-34 16,-2 2-4-16,2-2-6 15,-8 4 14-15,-6 3 4 16,-7 2-15-16,-12 2 13 16,-6 1 1-16,-8 2-5 15,-7 0 25-15,-1 0 14 16,-2 0-19-16,0 0-10 15,0 0-14-15,0 0-24 0,0 0-63 16,0 0-144 0,-3 0-694-16</inkml:trace>
  <inkml:trace contextRef="#ctx0" brushRef="#br0" timeOffset="88845.69">6828 10144 485 0,'0'0'211'0,"0"0"-49"16,0 0-84-16,0 0-9 16,0 0 34-16,0 0 24 15,0 0-4-15,-6-43-23 0,0 35-37 16,-3 1-22-1,0 3-12-15,-1 1 9 0,-2 3-11 16,0 0-27-16,-3 2 0 16,0 9-28-16,3 4 9 15,2 7 0-15,1 3-69 16,3 6 32-16,0 2 40 16,6 2 15-16,0-1 1 15,18-2 0-15,1-4 1 16,8-6 6-16,0-5-5 15,8-6-1-15,-2-7-1 16,9-4-85-16,-9-1-184 16,-8-10-109-16</inkml:trace>
  <inkml:trace contextRef="#ctx0" brushRef="#br0" timeOffset="89259.9">6956 10299 418 0,'0'0'159'15,"0"0"-116"-15,0 0-27 16,0 0 17-16,0 0 129 16,87 32-16-16,-63-11-75 15,-2 3-35-15,-7 3-12 16,-3 2-8-16,-6 3 2 0,-6-3 2 15,0 0-1-15,-15-2 24 16,-3-4-24-16,-3-5-13 16,0-8-5-16,-1-8 6 15,1-2-7-15,5-6-29 16,4-12-43-16,0-4-25 16,12 2 97-16,0 3 12 15,0 5 2-15,12 3 37 16,4 6 14-16,8 3 33 15,4 0 10-15,5 12 14 16,0 3-58-16,0-2-44 16,-3-2-10-16,-5-6-10 15,-4-5-12-15,-3-9-118 0,-6-14-173 16,-5-3-413-16</inkml:trace>
  <inkml:trace contextRef="#ctx0" brushRef="#br0" timeOffset="89480.05">7198 10110 1048 0,'0'0'343'0,"0"0"-244"16,0 0-69-16,0 0 29 16,39 88 37-16,-23-45-20 15,-4 4-22-15,0 0-25 16,-3-5-23-16,-1-2-6 15,-5-10-3-15,-3-7-70 16,0-7-109-16,-3-13-36 0,-11-3-334 16,2 0-68-16</inkml:trace>
  <inkml:trace contextRef="#ctx0" brushRef="#br0" timeOffset="89622.15">7231 10339 530 0,'0'0'500'0,"0"0"-374"16,0 0-22-16,0 0 22 15,0 0-49-15,113-11-47 16,-80 11-18-16,0-3-12 16,-6-3-27-16,-5-11-81 15,-7 2-154-15,-9-2-325 0</inkml:trace>
  <inkml:trace contextRef="#ctx0" brushRef="#br0" timeOffset="89785.28">7396 10095 398 0,'0'0'867'16,"0"0"-673"-16,0 0-111 16,-1 83-33-16,8-39-4 15,4 6-2-15,2 3-19 16,-1-1-25-16,3-4-5 16,0 3-214-16,-3-10-328 15,-3-13-350-15</inkml:trace>
  <inkml:trace contextRef="#ctx0" brushRef="#br0" timeOffset="90124">7525 10489 970 0,'0'0'221'15,"0"0"-137"-15,0 0 41 16,0 0 42-16,0 0-52 16,0 0 9-16,95 6-30 15,-76 16-43-15,-2 3-13 16,-5 1-13-16,-9 3-11 15,-3 0-14-15,0-3-1 16,-15-2-19-16,-5-4-12 16,-5-5-8-16,-2-6 7 15,2-8 8-15,0-1-13 16,5-1 9-16,10-9 14 16,5-1 0-16,5 2 15 15,0 3 0-15,18 1 8 0,5 3 31 16,5 2 5-16,5 0 0 15,1 0-16-15,-3 0-15 16,-4 0-12-16,-4 0 5 16,-6 0-6-16,0-8-13 15,-4-4-138-15,-5-2-392 0</inkml:trace>
  <inkml:trace contextRef="#ctx0" brushRef="#br0" timeOffset="90598.78">7874 10316 1064 0,'0'0'239'15,"0"0"-163"-15,0 0-40 16,0 0-3-16,-81 64 20 16,71-36 18-16,5 4-19 15,5 0-7-15,0 0-10 16,10-4-16-16,9-2-8 15,3-9-10-15,5-7-1 16,15-10-116-16,-8 0-112 0,-1-5-439 16</inkml:trace>
  <inkml:trace contextRef="#ctx0" brushRef="#br0" timeOffset="90942.22">8017 10389 1162 0,'0'0'257'16,"0"0"-196"-16,0 0-61 16,0 0-14-16,0 0 14 15,0 0 23-15,-55 87-21 16,55-68-2-16,0-4-31 16,0-10-37-16,10-5-35 0,2 0-9 15,7-7-25 1,-2-8-5-16,5 0 24 0,-1 3 70 15,0 6 48-15,0 6 75 16,0 0 159-16,0 20-24 16,-2 11 15-16,3 9-77 15,-5 10-44-15,-2 4-25 16,-6 1-24-16,-3-3-21 16,-2-7-21-16,-2-6-5 15,0-13-8-15,-2-9-73 16,0-17-149-16,-8 0-301 15,-3-11-177-15</inkml:trace>
  <inkml:trace contextRef="#ctx0" brushRef="#br0" timeOffset="91145.79">8177 10294 1243 0,'0'0'254'15,"0"0"-161"-15,0 0 40 16,102 104-40-16,-75-58-9 16,-6 3-4-16,-3 4-43 15,-7 1-19-15,-7-2-18 16,-4 11-90-16,-4-11-227 16,-10-12-886-16</inkml:trace>
  <inkml:trace contextRef="#ctx0" brushRef="#br0" timeOffset="91963.35">9065 9648 664 0,'0'0'326'0,"0"0"-194"16,0 0-61-16,0 0-12 15,0 0 48-15,0 0 46 16,0 0 2-16,86 0-63 16,-46 0-36-16,5 3-21 15,4-1-12-15,1-1-9 16,-5 2-13-16,-4-1-1 15,-10 0-34-15,-3 2-94 16,-12 1-166-16,-8 1-417 0</inkml:trace>
  <inkml:trace contextRef="#ctx0" brushRef="#br0" timeOffset="92181.89">9192 9852 725 0,'0'0'595'16,"0"0"-470"-16,0 0-95 15,0 0-12-15,0 0 47 16,0 0 55-16,113 4 5 16,-66-1-58-16,2-3-42 0,-6 0-25 15,8 0-10-15,-12 0-117 16,-11 0-459-16</inkml:trace>
  <inkml:trace contextRef="#ctx0" brushRef="#br0" timeOffset="93600.72">11607 9115 565 0,'0'0'232'0,"0"0"-145"15,0 0 10-15,0 0 33 16,0 0 1-16,0 0-18 16,0 0-23-16,-7 0-37 15,4 8-33-15,-2 13-5 16,1 14-5-16,-7 26 17 16,-2 33 0-16,-5 34-13 15,0 17-5-15,0-5-2 16,5-18-6-16,1-38-1 15,4-21 2-15,4-22-1 16,1-11 2-16,0-2-2 16,1-6-1-16,2-3 1 15,0-13-1-15,0-6-21 0,0-3 21 16,2-21 7-16,5-12 2 16,2-10-7-16,5-22 4 15,-1-22-5-15,3-19 5 16,0-12-5-16,0 5-1 15,-1 6 0-15,0 14 0 16,-2 17 0-16,0 18 0 16,-5 18-8-16,1 11-8 15,-1-3-1-15,2 4 15 16,-1 1 1-16,-3 12-1 16,-2 11 1-16,-2 7-17 15,-1 1 18-15,2 25 7 16,5 12 8-16,1 24 2 0,11 27-4 15,16 32-7-15,9 11-5 16,9-1 1-16,2-9-1 16,-5-21 8-16,0-9-9 15,-8-20 1-15,-12-19 1 16,-7-16-1-16,-7-11 0 16,-1-1-1-16,1 0 0 15,-3-2 0-15,-6-7 1 16,-8-5 0-16,0-5 0 15,-8-1 14-15,-20-5-7 16,-9 0-7-16,-15 0-1 16,-11-9 1-16,-7-4-1 15,-3-1 0-15,3 3 1 0,2 2 7 16,7 5-7 0,8 4 7-16,10 0 3 0,10 1-10 15,6 8 8-15,13 1 14 16,7-1-14-16,5-3-9 15,2-1-26-15,6-3-35 16,27-2-82-16,-3-2-192 16,1-9-492-16</inkml:trace>
  <inkml:trace contextRef="#ctx0" brushRef="#br0" timeOffset="94028.03">12453 8984 567 0,'0'0'280'0,"0"0"-201"16,0 0-61-16,0 0-17 0,0 0 62 16,0 0 92-16,0 0-34 15,31 130-19-15,-4-40-19 16,3 35-34-16,-2 13-4 15,-6-3-6-15,-8-13-8 16,-8-38-11-16,1-18-12 16,-4-23-7-16,-1-12 7 15,1 2-6-15,0-3-2 16,0-5-23-16,-3-11-146 16,0-8-354-16,0-6-308 0</inkml:trace>
  <inkml:trace contextRef="#ctx0" brushRef="#br0" timeOffset="94282.86">12496 9793 218 0,'0'0'707'16,"0"0"-611"-16,0 0-88 15,0 0-6-15,0 0 79 16,0 0 36-16,106-36-4 15,-63 36 9-15,8 0-9 16,4 0-47-16,0 0-24 16,-1 0-16-16,-6 6-11 15,-4-2-14-15,-5 1 6 16,-6-3-7-16,-6 0-14 0,-8-2-136 16,-8 0-127-1,-8-7-397-15</inkml:trace>
  <inkml:trace contextRef="#ctx0" brushRef="#br0" timeOffset="94575.93">12806 8994 1069 0,'0'0'200'15,"0"0"-167"-15,0 0-33 16,0 0 6-16,5 115 39 0,19-26 81 16,10 37-9-16,3 19-36 15,-4-2-31-15,-9-12-27 16,-12-27-5-16,-6-24 8 16,-6-22 13-16,0-19 10 15,0-10-14-15,0-5-25 16,0 0-8-16,0-10-2 15,0-9-113-15,0-5-503 0</inkml:trace>
  <inkml:trace contextRef="#ctx0" brushRef="#br0" timeOffset="98512.02">13209 9000 198 0,'0'0'202'0,"0"0"-85"15,0 0-31-15,0 0 8 16,0 0 19-16,0 0 27 16,0 0-35-16,-9-3-56 15,9 9-38-15,0 6-9 16,0 9 6-16,6 2 5 16,10 3 11-16,4 3 5 15,4-3-4-15,-1-9-9 16,1-5-5-16,-3-7-11 15,0-5 6-15,-2-2 12 16,-2-13-5-16,-1-5-3 0,-4-6-9 16,-1-3 15-16,-1 0 13 15,-5-3 32-15,-5 4-6 16,0 1-26-16,-2 5-8 16,-11 1 13-16,-2 6 7 15,-3 4 16-15,-2 3-15 16,-3 3-24-16,-3 5-7 15,-2 0-10-15,1 0 22 16,5 9-14-16,1 4-9 16,6 8-17-16,6 2 8 15,6 8 9-15,3 16-73 0,0-6-117 16,3-6-337-16</inkml:trace>
  <inkml:trace contextRef="#ctx0" brushRef="#br0" timeOffset="98990.2">13506 9673 1152 0,'0'0'220'0,"0"0"-220"16,0 0-3-16,0 0 3 15,0 0 0-15,0 0 51 16,0 0 0-16,-91 1-32 16,76 21 3-16,3 8-14 0,1 13-6 15,7 23 4 1,4 24 7-16,0 21 28 0,17 2-11 15,3-21-15-15,-3-26-7 16,-4-29-8-16,-1-5-1 16,6 9-86-16,-4-8-80 15,-1-5-395-15</inkml:trace>
  <inkml:trace contextRef="#ctx0" brushRef="#br0" timeOffset="99217.99">13195 10157 1066 0,'0'0'198'16,"0"0"-178"-16,0 0-18 16,0 0-2-16,0 0 88 15,117-5 40-15,-69 5-20 16,4 0-27-16,3 0-43 15,-3-1-25-15,17-7-13 16,-15 0-153-16,-10-2-431 0</inkml:trace>
  <inkml:trace contextRef="#ctx0" brushRef="#br0" timeOffset="100365.32">13953 10090 735 0,'0'0'236'0,"0"0"-140"16,0 0-40-16,0 0-30 16,0 0 28-16,0 0-9 0,0 0-24 15,6 105-10 1,3-51 6-16,4 7-8 0,0 1-8 15,-1 2 6-15,-1-3-6 16,0-7 1-16,-3-5-1 16,-3-11-1-16,-2-11 1 15,-3-11 0-15,0-8 6 16,0-7-1-16,0-1 1 16,0-6-7-16,-7-18-26 15,-2-7-19-15,0-9 32 16,-3-10 13-16,2-6 0 15,1-5-49-15,4-4-26 16,5 2-3-16,0 4 42 16,5 7 36-16,11 15 0 15,8 9 30-15,1 16-5 0,2 12-2 16,-3 1 10 0,-6 21 35-16,-3 8 10 0,-9 4-24 15,-6 2-28-15,-2 3-7 16,-17-3 11-16,-6-4 9 15,0-5-8-15,-1-9-15 16,2-8-11-16,3-10-5 16,3 0-84-16,6-25-177 15,6-3-298-15</inkml:trace>
  <inkml:trace contextRef="#ctx0" brushRef="#br0" timeOffset="100859.62">14165 10193 183 0,'0'0'652'0,"0"0"-428"0,0 0-96 16,0 0-57-16,75 75-14 16,-66-49 4-16,-2 1 4 15,-6-6-27-15,1-3-24 16,-2-6-6-16,0-7-8 16,0-5-1-16,0 0-49 15,0-17-48-15,-5-8-30 16,-2-6-35-16,1-3 37 15,2-1 87-15,-1 3 39 16,4 5 4-16,1 5 15 16,0 8 14-16,0 4-4 15,6 7 10-15,3 3 25 16,2 2 28-16,0 16-8 0,1 11-1 16,0 2-31-16,-2 5-7 15,0-2-17-15,0-4-14 16,-3-6-4-16,2-5-9 15,3-8 0-15,-3-3-1 16,3-8-1-16,1 0-1 16,-1-9 1-16,0-9-11 15,-1-6 4-15,-5-2 8 16,-2-1 7-16,-4 2 0 16,0 4 3-16,-4 3-1 15,-11 7 1-15,-2 2 6 16,-1 7-14-16,1 2 6 15,0 0-8-15,7 14-9 0,5 3-38 16,5 2-56-16,9 5-150 16,9-6-133-16,6-4-341 0</inkml:trace>
  <inkml:trace contextRef="#ctx0" brushRef="#br0" timeOffset="101287.78">14650 10164 1066 0,'0'0'313'16,"0"0"-231"-16,0 0-53 16,0 0 11-16,0 0 11 15,-81-13 1-15,64 28-1 16,3 9-36-16,3 5-7 16,6 3-7-16,3 2-1 15,2-5 1-15,3-7-1 0,10-5 0 16,4-9-1-16,2-8-7 15,2 0-10-15,0-17 18 16,0-9-1-16,0-7-14 16,-6-8-21-16,-2-1 26 15,-7-3 10-15,-6-2 0 16,0 2 8-16,-4 1-1 16,-10 5 3-16,-1 7 19 15,1 9 6-15,3 8 24 16,5 14 27-16,3 1-13 15,3 25-45-15,0 16-22 16,3 10 3-16,8 11 4 0,5 2 3 16,-1-3-4-1,6-8-6-15,-1-7-6 0,2-12 0 16,1-10-17-16,1-12-84 16,4-12-159-16,-6-15-82 15,-5-7-509-15</inkml:trace>
  <inkml:trace contextRef="#ctx0" brushRef="#br0" timeOffset="101461.86">15012 10137 629 0,'0'0'926'16,"0"0"-772"-16,0 0-103 16,0 0 5-16,99 0 26 0,-63 0-12 15,-1 0-24-15,1 0-25 16,1-2-15-16,-4-1-6 15,3-6-31-15,-9 1-213 16,-8 0-922-16</inkml:trace>
  <inkml:trace contextRef="#ctx0" brushRef="#br0" timeOffset="102345.87">16898 9358 1043 0,'0'0'315'0,"0"0"-209"15,0 0-72-15,0 0-29 16,0 0-3-16,0 0-1 16,-23 140 25-16,9-31 28 15,1 19-18-15,6 1-21 16,2-12-9-16,4-34 4 15,1-22-4-15,0-20-6 16,0-12 1-16,0-3-1 16,0-6 0-16,1-4 0 0,1-13 0 15,1-3 22-15,0-20-6 16,0-15 0-16,2-23-15 16,-2-25 14-16,-3-28-14 15,0-7 1-15,0-5-1 16,0 6-1-16,0 16 0 15,0 18 1-15,7 23-1 16,2 25 2-16,0 12-1 16,5 6-1-16,0 7-1 15,5 8-9-15,3 7-2 16,7 39 12-16,16 32 8 16,16 33-2-16,6 14-4 15,2-4-1-15,-6-15 0 0,-11-20 0 16,-10-15-1-1,-11-16 0-15,-9-16 1 0,-6-2-1 16,-5-1-10-16,-3 0-29 16,-7 0-12-16,-1-7 31 15,-16-8 6-15,-16-7 6 16,-11-7 6-16,-11-5 2 16,-11 0 1-16,-2-15 21 15,-2-1 39-15,8 0-1 16,9 2-9-16,13 6-23 15,14 2-21-15,11 4-7 16,14-1-57-16,0 2-198 16,12-2-485-16</inkml:trace>
  <inkml:trace contextRef="#ctx0" brushRef="#br0" timeOffset="102593.58">17681 9261 1058 0,'0'0'195'0,"0"0"-195"16,0 0-36-16,0 0 36 16,4 122 69-16,13-13 30 15,6 18-9-15,6 1-9 16,-1-14-41-16,-7-24-24 0,-3-18-16 15,-7-20-48 1,-10-2-135-16,-1-19-357 0,0-5-154 0</inkml:trace>
  <inkml:trace contextRef="#ctx0" brushRef="#br0" timeOffset="102782.88">17537 9883 1222 0,'0'0'284'16,"0"0"-202"-16,0 0-62 16,136 0-10-16,-68 7-4 15,4 0 4-15,2-1 2 0,-5-4-9 16,-6-2-3-16,1-5-32 16,-17-9-197-16,-14-3-393 0</inkml:trace>
  <inkml:trace contextRef="#ctx0" brushRef="#br0" timeOffset="102991.9">18024 9363 1084 0,'0'0'355'16,"0"0"-212"-16,10 131-25 15,10-18-32-15,-1 15 1 16,-3-2-21-16,-6-12-19 0,-4-33-13 15,-1-25-17 1,0-22-4-16,1-15-13 0,1-5-42 16,6-14-129-16,-2-1-353 15,-3-20-573-15</inkml:trace>
  <inkml:trace contextRef="#ctx0" brushRef="#br0" timeOffset="103337.98">18248 9283 75 0,'0'0'797'0,"0"0"-657"0,6 89-79 16,13-45-12-16,5-2 35 15,6-8-18-15,-1-11-19 16,3-9 8-16,-3-11-6 16,-3-3 11-16,-5-7-14 15,-5-15-14-15,-8-7 5 16,-7-6 41-16,-1-4-22 16,-15 0-24-16,-10 5-2 15,-8 9 7-15,-1 13 4 16,-3 12 12-16,2 17-34 15,1 32-19-15,-2 34-61 0,8-10-212 16,7-7-889-16</inkml:trace>
  <inkml:trace contextRef="#ctx0" brushRef="#br0" timeOffset="104284.96">18483 9973 945 0,'0'0'208'15,"0"0"-98"-15,0 0-53 16,0 0-24-16,0 0 0 15,0 0-2-15,0 0-1 16,-37 122 18-16,52-36 6 16,9 23-32-16,4 4-21 15,-3-21 11-15,-6-25-12 16,-5-30 0-16,-5-10-9 16,-1 7-125-16,-4-7-195 15,-4-6-342-15</inkml:trace>
  <inkml:trace contextRef="#ctx0" brushRef="#br0" timeOffset="104466.76">18362 10369 1228 0,'0'0'219'0,"0"0"-185"16,0 0-34-16,0 0 0 15,0 0 15-15,114-55 49 16,-63 46-17-16,8 1-30 15,6 2-15-15,19-4-2 16,-15 1-123-16,-12 2-547 0</inkml:trace>
  <inkml:trace contextRef="#ctx0" brushRef="#br0" timeOffset="105304.25">19008 10115 375 0,'0'0'115'16,"0"0"-18"-16,-4 78 27 16,4-39 65-16,0 0-28 15,0-3-43-15,7-5-56 0,2-9-37 16,-4-6-15-1,-1-9-8-15,-2-6 6 0,-2-1 0 16,0-4 28-16,0-15-36 16,-8-6-23-16,-1-6-6 15,0-6 18-15,3 1 11 16,3 0 0-16,3 6 0 16,0 8-15-16,8 7 1 15,11 8 6-15,2 5 7 16,5 2 1-16,0 0 1 15,4 5 6-15,0-3 21 16,0-2 8-16,-2 0-9 16,-4 0-5-16,-6-12-10 15,-5 0-1-15,-7-2-2 16,-4 0-6-16,-2-1 3 0,-2 5 0 16,-10 0-4-16,-4 8 3 15,1 2-5-15,-1 7-13 16,5 17 3-16,2 8 9 15,8 4 1-15,1 3 0 16,9-2 8-16,10-6-6 16,6-7-1-16,7-7 0 15,1-8 0-15,1-9-1 16,-1 0-32-16,-3-9-26 16,-5-11 21-16,-6-5-30 15,-7-2 15-15,-6 2 27 16,-2 3 6-16,-4 8 19 15,0 8 1-15,0 6 24 0,0 3-22 16,0 16-3 0,0 8 2-16,7 0 8 0,2 2 2 15,1-5 2-15,5-7 6 16,0-7 11-16,0-7-5 16,-2-3 26-16,-1-6-20 15,-6-12-12-15,-4-6 9 16,-2-2-9-16,-2-3-5 15,-14 3 2-15,-2 2 9 16,-5 7 22-16,0 5 25 16,1 7-6-16,2 5-3 15,2 12-30-15,4 14-25 0,4 6-9 16,6 4 0-16,4 1-7 16,0-4-51-16,19-6-70 15,18-10-18-15,-1-9-126 16,-2-8-133-16</inkml:trace>
  <inkml:trace contextRef="#ctx0" brushRef="#br0" timeOffset="105748.09">19784 10118 751 0,'0'0'537'16,"0"0"-450"-16,0 0-87 15,0 0 1-15,0 0 0 16,0 0 12-16,0 0 0 0,-43 89-11 15,43-47-1 1,14-1 6-16,10-6-1 0,6-5-5 16,3-11-1-16,4-9-12 15,-1-10-12-15,0-1-23 16,-5-22-19-16,-1-9-155 16,-6-6-46-16,-5-9 85 15,-5-3 115-15,-5-8 67 16,-5-1 97-16,-4-3 75 15,0-4 17-15,-6-1-40 16,-7 3-23-16,-3 7-61 16,2 9-30-16,-1 13-9 15,5 12-3-15,4 12-1 16,1 9 41-16,2 2-34 16,2 18-21-16,1 13-6 15,0 22 5-15,1 22 0 0,16 21 11 16,2-6 1-16,-4-18-12 15,0-22 0-15,-8-17-7 16,2 1-1-16,0-3-47 16,-1 2-52-16,-8-10-85 15,0-9-176-15,0-7 19 0</inkml:trace>
  <inkml:trace contextRef="#ctx0" brushRef="#br0" timeOffset="105988.06">19994 10202 846 0,'0'0'228'15,"0"0"-137"-15,0 0-52 0,0 0-33 16,0 0-3-16,0 0 5 16,105-72-8-16,-79 67 0 15,3 2 9-15,-2 1 21 16,1 2 4-16,-1 2-4 16,-3 11 11-16,-3 11-5 15,-2 5 44-15,-7 5-16 16,0 2-29-16,-5-2-15 15,-2-5-11-15,1-8-8 16,-2-10-1-16,-1-9-16 16,0-13-138-16,-3-11-26 15,0-6-441-15</inkml:trace>
  <inkml:trace contextRef="#ctx0" brushRef="#br0" timeOffset="106118.18">20216 9881 1335 0,'0'0'295'16,"0"0"-295"-16,0 0-140 16,0 0-350-16,0 0 230 15,0 0-89-15</inkml:trace>
  <inkml:trace contextRef="#ctx0" brushRef="#br0" timeOffset="106325.96">20485 10006 728 0,'0'0'269'0,"0"0"-181"0,36 89-63 15,-19-42 28-15,2 1 82 16,-2-1-22-16,-3-4-10 16,1-9-40-16,-3-9-43 15,-2-7-11-15,2-8-9 16,-3-8-78-16,6-2-73 15,-5-14-184-15,0-5-253 0</inkml:trace>
  <inkml:trace contextRef="#ctx0" brushRef="#br0" timeOffset="106529.79">20752 10028 1172 0,'0'0'368'15,"0"0"-259"-15,0 0-78 0,-2 109-24 16,-2-65-6-16,1-3 8 16,0-2 20-16,3-8-11 15,0-7-18-15,0-12 0 16,2-9-93-16,17-9-155 16,-4-14-95-16,1-5-422 0</inkml:trace>
  <inkml:trace contextRef="#ctx0" brushRef="#br0" timeOffset="106806.32">20901 10096 454 0,'0'0'889'15,"0"0"-736"-15,0 0-111 0,7 105-26 16,4-69-7-16,2-5 71 16,4-9-21-16,4-8-22 15,1-8-24-15,1-6-6 16,0-5-7-16,-2-15 8 15,-6-7-7-15,-6-4-1 16,-8-1 0-16,-1-2-1 16,-10 5 0-16,-8 3 1 15,-6 7 5-15,2 9 27 16,0 10-7-16,5 0-17 16,4 21-8-16,7 7-9 15,6 3-29-15,10 10-140 16,13-8-195-16,2-10-428 0</inkml:trace>
  <inkml:trace contextRef="#ctx0" brushRef="#br0" timeOffset="107106.82">21302 10038 1370 0,'0'0'349'15,"0"0"-239"-15,0 0-77 16,0 0-25-16,0 0-8 15,-80 16 0-15,66 2 0 16,7 0 0-16,7 2-50 16,7-1-49-16,17-1-12 15,10 0 59-15,7-1 37 0,4 2 15 16,-1-1 0 0,-2 0 0-16,-9 2 0 0,-9 3 17 15,-17 1 73-15,-7 3 11 16,-10 3 0-16,-20 5-35 15,-10-3-21-15,-6-3-23 16,-4-2-22-16,-24-4-41 16,13-8-178-16,4-6-580 0</inkml:trace>
  <inkml:trace contextRef="#ctx0" brushRef="#br0" timeOffset="108437.47">9259 11633 970 0,'0'0'215'15,"0"0"-151"-15,0 0-38 0,0 0-14 16,118-7 10-16,-74 7 56 16,2 0-40-16,-1 0-25 15,-4 0-13-15,4 0-56 16,-14 0-301-16,-10 0-525 0</inkml:trace>
  <inkml:trace contextRef="#ctx0" brushRef="#br0" timeOffset="108624.53">9434 11794 1315 0,'0'0'343'0,"0"0"-335"15,0 0-8-15,0 0-11 16,0 0 11-16,116 3 5 16,-68-3-5-16,25 0-117 15,-16-3-166-15,-5-1-924 0</inkml:trace>
  <inkml:trace contextRef="#ctx0" brushRef="#br0" timeOffset="109870.34">11279 11514 978 0,'0'0'175'16,"0"0"-163"-16,0 0-12 0,-13 104-9 15,3-55 9-15,0 7 39 16,-3 18 23-16,-5 25 22 16,-2 23-33-16,0 6-32 15,3-12-9-15,4-28-10 16,5-32 2-16,4-18 11 16,1-5 1-16,1-1 7 15,1-3-1-15,1-1-8 16,0-11-4-16,0-10-7 15,0-7 38-15,0 0-14 16,3-16 0-16,3-10-9 16,1-10-9-16,2-21-1 15,1-25-6-15,0-25-7 0,-3-13-25 16,2-1-2 0,-2 9-11-16,1 13 5 0,1 4 16 15,4 19 11-15,-4 17 2 16,0 18 10-16,0 12 0 15,-3 0 0-15,5 4 1 16,-4 4 0-16,0 9 1 16,-4 10 0-16,2 2-1 15,1 17 22-15,7 16 23 16,10 26-12-16,18 29-9 16,20 29-14-16,10 10-9 15,0-4 5-15,-4-14-5 16,-13-18-1-16,-9-16-1 15,-12-17-9-15,-11-16-16 16,-7-5-2-16,-2 3 9 0,-2 0 5 16,-7 0 8-16,-4-5 5 15,-3-8 1-15,-19-6 0 16,-9-4 0-16,-11-6 0 16,-12-4 1-16,-19-4 1 15,-21-3-1-15,6 0 6 16,9 0 2-16,18 0 45 15,22 0 7-15,6 0-22 16,5 0-27-16,13 0-12 16,14 1-113-16,11-1-158 15,11-11-273-15,9-6-174 0</inkml:trace>
  <inkml:trace contextRef="#ctx0" brushRef="#br0" timeOffset="110126.83">12023 11537 709 0,'0'0'46'0,"0"0"-45"16,0 124-1-16,0-34 186 15,15 28 57-15,8 11-94 16,5-5-66-16,0-16-51 16,-7-33-29-16,-6-19-3 0,-3-1-57 15,-8-18-144-15,-2-5-387 16</inkml:trace>
  <inkml:trace contextRef="#ctx0" brushRef="#br0" timeOffset="110321.7">11873 12191 816 0,'0'0'373'0,"0"0"-265"16,0 0-79-16,92-24-17 16,-34 17 17-16,8 4 23 15,10-2-4-15,-1 0-22 0,0-1-26 16,12-6-52-16,-20-2-206 15,-16 0-376-15</inkml:trace>
  <inkml:trace contextRef="#ctx0" brushRef="#br0" timeOffset="110554.38">12471 11623 1205 0,'0'0'228'16,"0"0"-158"-16,12 140-25 16,7-31 0-16,-2 13 26 0,-3-1 8 15,-5-13-22-15,-4-31-24 16,-4-22-21-16,1-18-10 16,-2-15-2-16,4-5-15 15,1-14-98-15,-1-3-183 16,1-3-399-16</inkml:trace>
  <inkml:trace contextRef="#ctx0" brushRef="#br0" timeOffset="110854.7">12676 11726 735 0,'0'0'133'0,"0"0"-96"15,56 93-29-15,-26-65-1 16,0-9-1-16,1-10 75 16,-1-9 46-16,-3-3-46 15,-1-14-19-15,-5-12-26 16,-4-6-12-16,-7-5 15 16,-7-3 9-16,-3-1 21 15,-3 6 20-15,-15 4-7 16,-4 10-14-16,-2 10-5 15,-6 13 29-15,-3 1-48 16,-1 22-44-16,-8 31-16 16,8-5-155-16,4-2-453 0</inkml:trace>
  <inkml:trace contextRef="#ctx0" brushRef="#br0" timeOffset="111769.68">13093 12319 735 0,'0'0'324'0,"0"0"-138"16,0 0-41-16,0 0-34 0,0 0-5 16,0 0-1-16,0 0-29 15,-78-30-18-15,72 43-33 16,0 24-19-16,6 32-5 15,0 32-1-15,12 15 0 16,13-2 0-16,-5-23 0 16,-2-32 0-16,-6-17-1 15,1-9-55-15,-1 3-58 16,0 5-110-16,1-7-99 16,-8-13-283-16</inkml:trace>
  <inkml:trace contextRef="#ctx0" brushRef="#br0" timeOffset="111960.17">12949 12704 983 0,'0'0'288'0,"0"0"-217"16,0 0-71-16,0 0 6 15,0 0 3-15,0 0 14 16,97 0 0-16,-58 1-10 15,21-1-13-15,-10 0-19 16,-8-3-378-16</inkml:trace>
  <inkml:trace contextRef="#ctx0" brushRef="#br0" timeOffset="112505.82">13440 12521 582 0,'0'0'620'16,"0"0"-524"-16,0 0-61 15,0 0 20-15,0 0 28 16,0 0 14-16,0 0-46 16,0 49-31-16,0-1-7 15,8 11-5-15,-1 5-7 16,3-1 6-16,1-3-2 15,0-6-5-15,-3-6-64 16,-3-11-109-16,-2-11-86 0,-3-12-69 16,0-14 190-16,0 0 88 15,-6-21 32-15,-4-12 18 16,-1-11 22-16,0-7 51 16,-2-8 52-16,4-4-29 15,3-2-54-15,6 4-23 16,0 8-10-16,9 13 31 15,12 15 31-15,6 13 16 16,0 12-7-16,4 5-46 16,-2 17 3-16,-4 5 13 15,-6 1-2-15,-8 1 6 16,-10-2 6-16,-1-1-5 16,-9-4-5-16,-12-6-23 0,-5-5-11 15,-3-7-5-15,-2-4-4 16,7-1-7-16,1-13-11 15,9-2-78-15,6 1 28 16,8 2-6-16,0 5 2 16,6 2-16-16,12 5-64 15,7 1-126-15,-5 0-3 16,2 4-71-16</inkml:trace>
  <inkml:trace contextRef="#ctx0" brushRef="#br0" timeOffset="113248.5">13659 12560 570 0,'0'0'558'0,"0"0"-396"16,0 0-72-16,0 0 4 15,0 0 44-15,0 0 6 16,0 0-41-16,-47-15-27 15,27 15-47-15,-2 0-10 16,-3 2-11-16,-4 13-1 16,0 9-5-16,-3 7-2 15,1 6 2-15,3 7-1 16,8 6 0-16,8 2 0 16,12 2 0-16,0-3 0 15,24-2 19-15,12-8 6 0,10-10 2 16,5-9 5-16,6-11-13 15,1-8-14-15,-2-3-5 16,-1-4-1-16,-7-13-9 16,-6 0-37-16,-5-7-103 15,-10 4-340-15,-9 3-546 0</inkml:trace>
  <inkml:trace contextRef="#ctx0" brushRef="#br0" timeOffset="113713.79">13903 12824 660 0,'0'0'294'15,"0"0"-294"-15,0 0-71 16,0 0-36-16,0 0 81 15,0 0 26-15,0 0 7 16,98 0 24-16,-71 11 78 16,-2 6 89-16,-3 6-64 15,-8 3-31-15,-6 4 23 16,-8 4 26-16,0 1-49 16,-17 2-42-16,-8-2-9 15,-7-6-3-15,-3-1-11 16,-3-10-14-16,-2-6-18 0,4-9-5 15,3-3 5-15,10-3-6 16,8-14-13-16,10-4-6 16,5 1 8-16,9 3 9 15,16 3 1-15,8 6 0 16,3 7 1-16,3 1 14 16,1 4 11-16,-3 9-3 15,-5 1-8-15,-4-2-3 16,-4-1-6-16,-5-8-5 15,1-3-6-15,5-5-74 16,-5-12-237-16,-3-3-350 0</inkml:trace>
  <inkml:trace contextRef="#ctx0" brushRef="#br0" timeOffset="113942.42">14246 12464 766 0,'0'0'597'0,"0"0"-488"16,0 0-74-16,40 134-22 15,-22-40-3-15,-2-6 57 16,-7-14 23-16,-3-23 24 16,0-15-36-16,0 3-47 15,0-2-31-15,-1-1-2 0,-5-10-121 16,0-9-184-1,0-9-491-15</inkml:trace>
  <inkml:trace contextRef="#ctx0" brushRef="#br0" timeOffset="114113.75">14267 12881 1043 0,'0'0'191'0,"0"0"-141"15,0 0-29-15,114 0-11 16,-73-2-9-16,-2-5 1 16,5-6-2-16,-11 1-28 0,-8 2-356 15</inkml:trace>
  <inkml:trace contextRef="#ctx0" brushRef="#br0" timeOffset="114309.25">14530 12570 1328 0,'0'0'323'15,"0"0"-240"-15,0 0-74 16,-1 87-8-16,8-35-1 16,3 4 7-16,1 1 0 15,3 0-7-15,8 11-1 16,-4-15-232-16,-2-10-522 0</inkml:trace>
  <inkml:trace contextRef="#ctx0" brushRef="#br0" timeOffset="114647.04">14802 12945 593 0,'0'0'234'16,"0"0"-163"-16,0 0-42 15,0 0 92-15,76 81 87 16,-70-46-93-16,-6-1-16 16,0 0-44-16,-10-4-28 15,-10-1-16-15,-1-9-4 16,-3-5-6-16,2-8 5 0,1-7-6 16,5-4-20-1,5-15-51-15,6-7 1 0,5 0 24 16,1 3 46-16,17 6 32 15,6 8 29-15,4 7-7 16,6 2 23-16,2 4 6 16,2 6-13-16,-3 2-18 15,-3-2-33-15,-4-4-19 16,3-6-35-16,-7-3-188 16,-5-10-382-16</inkml:trace>
  <inkml:trace contextRef="#ctx0" brushRef="#br0" timeOffset="114841.34">15182 12835 1317 0,'0'0'229'16,"0"0"-169"-16,0 0-59 16,-20 79 0-16,15-39 21 15,4-1 43-15,1 1-5 16,4-8-35-16,14-7-25 15,6-7-75-15,15-17-165 16,-7-1-284-16,-2-3-164 0</inkml:trace>
  <inkml:trace contextRef="#ctx0" brushRef="#br0" timeOffset="115020.88">15448 12852 1107 0,'0'0'280'15,"0"0"-197"-15,0 0-62 16,0 0-13-16,-58 79 19 16,55-47 26-16,3-3-5 15,1-4-35-15,14-5-13 16,15-11-172-16,-5-4-158 16,-1-5-271-16</inkml:trace>
  <inkml:trace contextRef="#ctx0" brushRef="#br0" timeOffset="115328.23">15625 12880 950 0,'0'0'717'15,"0"0"-581"-15,0 0-95 0,0 0-34 16,0 0-7-16,0 0 2 16,-102 42-1-16,75-16 0 15,4 2-1-15,4-1-2 16,5-4 1-16,7-6-12 15,7-7-61-15,0-8-82 16,18-2-1-16,9 0 49 16,7-2 43-16,6-1 42 15,3 3 23-15,1 4 4 16,-3 17 89-16,-6 10 61 16,-7 5-17-16,-7 4-40 15,-6 1-53-15,-8-3-28 0,-3-5-14 16,-3-11-2-16,-1-13-170 15,0-8-149-15,0-1-466 16</inkml:trace>
  <inkml:trace contextRef="#ctx0" brushRef="#br0" timeOffset="115516.8">15852 12839 952 0,'0'0'575'0,"0"0"-463"0,25 105-74 16,-12-52-25 0,0-4 1-16,-3 0 58 0,0-7-43 15,1-7-29-15,1-6-115 16,0-12-247-16,-3-10-600 0</inkml:trace>
  <inkml:trace contextRef="#ctx0" brushRef="#br0" timeOffset="115913.23">16440 12568 722 0,'0'0'535'0,"0"0"-387"16,0 0-29-16,0 0-20 16,0 0 25-16,0 0-23 15,0 0-18-15,25 0-15 16,7 0-35-16,8 2-16 15,8 1-5-15,5 0-4 16,4 2 6-16,-1 1 0 16,0 0-7-16,-8-1-6 15,-5 1 11-15,-11-2-10 16,-9-2-2-16,-10 0 0 0,-5-1 0 16,-8-1-23-16,0 0-120 15,-9 0-700-15</inkml:trace>
  <inkml:trace contextRef="#ctx0" brushRef="#br0" timeOffset="117167.85">17997 11507 925 0,'0'0'216'0,"0"0"-151"16,0 0-41-16,0 0-9 15,-80 23 49-15,60-10 2 16,-4 9-21-16,-3 8-14 16,-1 8 1-16,-5 19-6 15,-4 28 1-15,4 36-11 0,12 25-8 16,21 21 50-16,17 13 61 15,33-1-22-15,18-6-30 16,6-20-10-16,7-28-13 16,-10-40-9-16,-13-25-11 15,-11-22-4-15,-4-8 5 16,5-2-17-16,5-1-8 16,7-3-6-16,9-18-72 15,-16-4-252-15,-12-2-877 0</inkml:trace>
  <inkml:trace contextRef="#ctx0" brushRef="#br0" timeOffset="118294.1">18874 11889 405 0,'0'0'323'0,"0"0"-232"15,0 0-61-15,-28 116 37 16,16-38 112-16,4 26-42 16,4 9-16-16,2-5-18 15,2-24-42-15,0-28-24 16,0-14-19-16,0-11-11 0,0-1-6 15,0-4 0-15,0-5 6 16,0-12-6-16,0-9 7 16,0 0 29-16,2-23-10 15,1-10-10-15,0-10-10 16,0-8-7-16,0-5-17 16,0-4-15-16,-3-15-22 15,1-19 0-15,1-18 5 16,1-6-22-16,0 20 42 15,0 29 14-15,1 27 8 16,2 11 6-16,0 2 1 16,4 2 0-16,1 4 1 0,-3 10 0 15,0 8 0-15,-2 4 0 16,-1 1 0-16,1 0-1 16,0 10 1-16,3 3 1 15,0 7-1-15,3 6 0 16,4 11 2-16,12 22-2 15,17 31 0-15,16 27 5 16,6 5-6-16,-11-20 0 16,-15-30 0-16,-17-33-168 15,-4-9-75-15,-1-3 119 16,-2-1 96-16,-1-2 28 16,-9-9 23-16,-5-5 29 15,-2-6 40-15,-5-3-40 0,-15-1-27 16,-6 0-14-1,-10-6-2-15,-6-7 18 0,-5-1-11 16,-4 0-4-16,-3 4 7 16,2 3 30-16,6 7-4 15,4 0-25-15,12 1-11 16,9 12-9-16,8 1-16 16,7 0-64-16,6 2-76 15,8-7-100-15,6-3-50 0</inkml:trace>
  <inkml:trace contextRef="#ctx0" brushRef="#br0" timeOffset="118572.81">19512 11659 795 0,'0'0'290'0,"0"0"-197"16,0 0-86-16,0 0-7 15,14 142 65-15,7-30 12 16,4 16-32-16,-1-1-9 16,-5-16-13-16,-7-34-11 15,-4-19-12-15,-5-17 0 16,-2-12-64-16,-1 2-97 15,0-6-342-15,-4-5-207 0</inkml:trace>
  <inkml:trace contextRef="#ctx0" brushRef="#br0" timeOffset="118761.77">19460 12228 1128 0,'0'0'236'16,"0"0"-187"-16,0 0-26 15,102-1-16-15,-45 1 9 16,5 0 16-16,5 0-7 16,-3 0-9-16,-4-1-16 15,-8-11-14-15,-6-11-130 0,-14 3-357 16,-13-1-137-16</inkml:trace>
  <inkml:trace contextRef="#ctx0" brushRef="#br0" timeOffset="118970.23">19873 11774 986 0,'0'0'380'0,"0"0"-229"16,2 134-76-16,16-20-34 16,4 19 46-16,0-2 10 15,-6-16-27-15,-5-32-20 16,-3-22-37-16,-2-22-5 0,0-13-8 15,1-4-23 1,4-14-80-16,-2-2-188 0,-3-6-462 16</inkml:trace>
  <inkml:trace contextRef="#ctx0" brushRef="#br0" timeOffset="119375.89">20149 11814 1200 0,'0'0'247'15,"0"0"-247"-15,0 0-31 16,0 0 8-16,8 87 23 16,8-67 30-16,4-5-8 15,3-4-12-15,3-8 2 16,-1-3 11-16,-1-6-3 16,-1-12 2-16,-6-5-3 15,-5-8 0-15,-7 0-5 16,-5 0-3-16,0-1-10 15,-14 5 14-15,-6 6 21 16,-4 7 8-16,-2 12 8 16,-2 2-24-16,-2 16-28 15,-10 39 0-15,10-7-150 0,7 0-226 0</inkml:trace>
  <inkml:trace contextRef="#ctx0" brushRef="#br0" timeOffset="120818.2">20376 12530 360 0,'0'0'264'0,"0"0"-123"16,0 0-64-16,0 0-44 15,0 0 29-15,0 0 65 16,0-75-11-16,-1 63-26 16,-5 2 4-16,0 0 9 15,-2 3 16-15,-1 2-30 0,0 2-32 16,-1 3-23-1,-3 0-26-15,-1 0-8 16,1 15-1-16,2 10-1 0,4 12 0 16,7 25 2-16,0 25 0 15,22 20 8-15,4-7 0 16,-1-21-7-16,-4-28 0 16,-8-19-1-16,3 1 0 15,-3-1-53-15,0-1-142 16,-12-9-82-16,-1-11-282 15,0-6-114-15</inkml:trace>
  <inkml:trace contextRef="#ctx0" brushRef="#br0" timeOffset="121024.01">20193 12891 823 0,'0'0'209'16,"0"0"-155"-16,0 0-27 15,0 0 106-15,82 0 11 16,-43 0-9-16,5 0-57 16,1-3-38-16,-1-1-20 15,-3-1-8-15,-7 0-12 16,1-7-75-16,-12 2-174 16,-6 0-484-16</inkml:trace>
  <inkml:trace contextRef="#ctx0" brushRef="#br0" timeOffset="123468.28">18183 12048 522 0,'0'0'169'0,"0"0"-55"16,0 0 36 0,0 0 15-16,0 0-22 0,0 0-24 15,0 0-10-15,-61-9 9 16,60 2-45-16,-1 0-40 15,2-4-8-15,0 0-12 16,0-2-4-16,8-1-8 16,10-3 0-16,3 1-1 15,6-1 2-15,4 4-2 16,6 3 0-16,0 4 0 16,4 6 0-16,-1 0 0 15,-2 19-1-15,-5 9 1 16,-6 12 1-16,-9 8 6 15,-9 7-1-15,-9 4-5 16,0-4 0-16,-16 1 5 0,-8-8-6 16,-6-3 0-16,-3-6 0 15,-1-6 1-15,0-5-1 16,1-6-1-16,3-7-6 16,5-4 6-16,2-8-16 15,8-3-11-15,2 0-16 16,4 0-15-16,4-9-46 15,4-3 39-15,1-3 40 16,0 0 20-16,9 1 6 16,6 0 0-16,1 6 0 15,2 3 0-15,0 5 15 16,3 0 7-16,0 14 2 16,-2 4 11-16,-1 3-4 15,0-1 1-15,-3-2-15 16,-3-3-9-16,1-4-7 0,-2-2-1 15,0-6-34-15,2-1-69 16,-4-2-259-16,-1 0-373 0</inkml:trace>
  <inkml:trace contextRef="#ctx0" brushRef="#br0" timeOffset="124548.72">18456 12458 860 0,'0'0'237'0,"0"0"-149"0,0 0-73 16,0 0-9-16,0 0 17 15,0 0 68-15,0 0 14 16,8 72-47-16,-5-45-28 15,0-1-5-15,0-6-8 16,-3-6-8-16,0-6-8 16,1-4 1-16,-1-4-2 15,2 0-31-15,-1-9-27 16,1-10 10-16,-1-3-36 16,4-4-21-16,-2 2-3 15,1 1 31-15,1 8 45 16,-1 4 22-16,2 3 3 15,0 8-10-15,0 0 17 16,2 0 33-16,2 5-4 16,-1 5-9-16,2 0-5 0,0-1-5 15,0-3-3-15,-2-2 0 16,-2-4-5-16,-1 0 12 16,-1 0 5-16,-2 0-9 15,-3-8 6-15,0 1-10 16,0 0-5-16,0 2 0 15,0 5-1-15,0 0-10 16,0 0-27-16,0 8 28 16,0 3 9-16,3-1 0 15,1 0 1-15,1-3 6 16,2-4 1-16,-1 1 13 16,1-3 11-16,3-1 3 0,1 0-5 15,1 0-14-15,1 0-7 16,0-8 1-16,-4-6 9 15,-2-6-12-15,-6-4 3 16,-1-5-9-16,0-2-1 16,-4-1 1-16,-6 0 0 15,-1 4-1-15,1 3 0 16,1 8 9-16,3 10-9 16,1 7 25-16,2 0 19 15,0 20-31-15,-1 9-3 16,3 9-9-16,-1 5 0 15,2 4 0-15,0 0 0 16,0-5 1-16,6-8-1 16,3-5-1-16,0-9-1 15,4-8-8-15,-2-7-4 0,-1-5-18 16,0 0-37-16,-1-8 44 16,-1-6 23-16,-2-5-30 15,1-2 15-15,-2 3-1 16,-2 3 16-16,0 5 1 15,0 6 13-15,-2 4 29 16,2 0-20-16,-1 12 44 16,1 7 23-16,-3 3-16 15,0 1-14-15,0 2-9 16,0-5-18-16,0-1-6 16,-6-4-13-16,0-2-13 15,-2-10-25-15,1-3-184 16,4 0-556-16</inkml:trace>
  <inkml:trace contextRef="#ctx0" brushRef="#br0" timeOffset="125541.83">20764 12363 1557 0,'0'0'337'0,"0"0"-267"16,0 0-70 0,0 0-113-16,0 0 2 0,0 0-23 15,0 0-422-15</inkml:trace>
  <inkml:trace contextRef="#ctx0" brushRef="#br0" timeOffset="126712.45">20873 12620 403 0,'0'0'175'16,"0"0"-34"-16,0 0 4 0,0 0 32 15,0 0 3-15,0 0-14 16,0 0 0-16,12-24-44 16,-12 18-37-16,-5-3-21 15,-6 1-29-15,-5-1-20 16,-3 2-10-16,-2 3-5 15,-4 4-8-15,-1 0-30 16,1 1 21-16,1 13-8 16,3 8-14-16,0 5 8 15,8 7 16-15,3 3 8 16,10 6 7-16,0 1 1 16,20-1 1-16,12-4 23 15,7-8 6-15,7-9-6 16,2-7-6-16,5-7-12 15,2-8-7-15,10-5-65 0,-12-9-135 16,-14-3-527-16</inkml:trace>
  <inkml:trace contextRef="#ctx0" brushRef="#br0" timeOffset="126968.11">21205 12839 1038 0,'0'0'242'0,"0"0"-166"15,0 0-29-15,0 0 78 16,0 0 36-16,0 0-72 16,0 0-58-16,-70 74-19 15,69-51-12-15,1 0 0 16,0 2 0-16,13-2-5 15,5-4-65-15,18-9-131 16,-6-6-175-16,-3-4-388 0</inkml:trace>
  <inkml:trace contextRef="#ctx0" brushRef="#br0" timeOffset="127349.43">21411 12799 841 0,'0'0'716'0,"0"0"-616"16,0 0-100-16,0 0-12 16,0 0 12-16,0 0 30 15,-82 36-18-15,72-21-12 16,2 1 0-16,2 2-7 16,2 1 6-16,1-2 1 15,3-3-9-15,0-4-16 16,0-4-26-16,3-5-20 15,7-1 20-15,5 0 38 16,-1-9 12-16,2-3-1 16,-3 0-7-16,-2 2-1 15,-2 5 10-15,-3 5 1 0,-2 5 48 16,1 23 89-16,-1 8-23 16,1 11-37-16,0 6-42 15,0 1-22-15,0-1-4 16,1-10-9-16,-2-8 0 15,2-9-1-15,1-15-28 16,4-11-147-16,-3-16-83 16,0-8-380-16</inkml:trace>
  <inkml:trace contextRef="#ctx0" brushRef="#br0" timeOffset="127889.77">21567 12852 838 0,'0'0'525'16,"0"0"-449"-16,-3 79-47 0,-2-44-21 16,0-1 8-16,4-8 92 15,-1-6-45-15,2-9-40 16,0-9-22-16,0-2-1 16,0-6-14-16,0-18-13 15,-1-5-55-15,1-7-34 16,0-3 3-16,0-2 26 15,0 7-2-15,1 5 30 16,10 8 45-16,2 8 13 16,2 10 1-16,2 3 10 15,-2 8 72-15,1 14-15 16,-2 5-2-16,0 3-8 0,-2-3-14 16,0 0-2-16,-1-4-15 15,1-7-17-15,1-7-8 16,0-6-1-16,2-3-6 15,-1-5-23-15,-1-12-67 16,-2-7-84-16,-2-3-132 16,-5 0 113-16,-4 3 134 15,0 2 65-15,0 6 81 16,-10 6 147-16,-3 6 44 16,-1 4-45-16,-1 0-106 15,-3 16-38-15,2 3-34 16,1 7-21-16,2 2-6 15,3 0 8-15,4 0-8 16,6-5-9-16,0-4-2 0,0-4-2 16,16-8-9-16,3-4-18 15,4-3-11-15,12-12-44 16,-5-8-226-16,-7 1-642 0</inkml:trace>
  <inkml:trace contextRef="#ctx0" brushRef="#br0" timeOffset="128393.27">21924 12627 1385 0,'0'0'278'0,"0"0"-204"16,0 0-68-16,0 0-6 15,0 0 21-15,5 85 9 0,4-46-5 16,-2 2-4-16,2 2-7 15,1-4-8-15,-2-5-5 16,0-8 0-16,-2-6 0 16,-2-3-1-16,0-8-13 15,-4-2-25-15,2-4-11 16,-2-1-15-16,0-1-5 16,0-1 2-16,0 0 38 15,0 0 19-15,0 0 1 16,0 2 9-16,0 0-1 15,0-2 0-15,0 0-12 16,1 0-32-16,-1 0-17 0,0 0 4 16,2 0 13-16,-2 0 29 15,0 0 16-15,0 0 1 16,0 0 12-16,0 0 0 16,0 3 0-16,0 3 20 15,0 2 37-15,0 4-41 16,0 5-20-16,0 3-8 15,0 6 6-15,0 1-7 16,0 2 2-16,0 0 8 16,0-4-9-16,0-1 1 15,0-7-2-15,-2-3-11 16,-1-11-86-16,-2-2-310 16,2-1-211-16</inkml:trace>
  <inkml:trace contextRef="#ctx0" brushRef="#br0" timeOffset="128715.87">21815 12897 1255 0,'0'0'207'0,"0"0"-153"15,0 0-44-15,0 0-9 16,86 47 74-16,-59-47 32 15,1 0-55-15,2-5-30 16,-2-9-9-16,-1-3-11 0,-4 2-1 16,-6 1 4-16,-4 1-5 15,-4 6-10-15,-4 6 9 16,2 1 1-16,-1 8 15 16,2 15 68-16,2 4-38 15,2 2-23-15,-1-1-13 16,-4-4-7-16,0-7-1 15,-4-9-1-15,-3-8-78 16,0 0-224-16,0-8-530 0</inkml:trace>
  <inkml:trace contextRef="#ctx0" brushRef="#br0" timeOffset="128861.46">22055 12746 1487 0,'0'0'246'0,"0"0"-246"16,0 0-207-16,0 0-17 16,0 0 33-16,0 0-186 0</inkml:trace>
  <inkml:trace contextRef="#ctx0" brushRef="#br0" timeOffset="129031.78">22256 12705 358 0,'0'0'936'15,"0"0"-717"-15,3 87-145 16,0-38-48-16,0 1-14 16,1-2 53-16,-1-7-3 0,1-5-33 15,2-9-20-15,2-9-9 16,1-9-43-16,3-9-158 16,-2 0-124-16,-1-9-466 15</inkml:trace>
  <inkml:trace contextRef="#ctx0" brushRef="#br0" timeOffset="129489.76">22126 12947 575 0,'0'0'408'0,"0"0"-259"16,0 0-149-1,0 0 18-15,0 0 22 0,0 0 85 16,86 0-18-16,-49 0-40 16,5 0-35-16,3 0-12 15,-5 0 31-15,-2-2-3 16,-7-1-24-16,-6-2-13 16,-7 1-5-16,-7-1-3 15,-7 2-2-15,-4 3 10 16,0 0-1-16,0 0 7 15,0 11-17-15,0 7 0 16,0 8-10-16,0-2 4 16,0-2-7-16,13-5-41 15,1-9-5-15,2-6 5 16,-2-2 38-16,1-7 15 0,-5-10 0 16,-4-8 0-1,-4 1 1-15,-2-3 8 0,-6 2 12 16,-17 5 34-16,-6 8 3 15,-4 10 20-15,-3 2-11 16,1 16-23-16,6 11-43 16,15 8-29-16,5-5-214 15,9-8-602-15</inkml:trace>
  <inkml:trace contextRef="#ctx0" brushRef="#br0" timeOffset="130046.7">22973 12117 768 0,'0'0'328'0,"0"0"-231"16,0 0-26-16,0 0 18 15,0 0 75-15,0 0-4 16,86 6-33-16,-47 0-50 16,5-4-24-16,0 2-8 15,-2 1-12-15,-4 1-15 16,-2-2 3-16,-4 0-6 0,-4-1 5 15,-5 0-2 1,-2-3-17-16,-8 0 11 0,-3 0-6 16,-4 0-5-16,-4 0 0 15,-1 0 1-15,-1 0 8 16,0 0-9-16,0 0-1 16,0 0-18-16,0 0-32 15,-3 0-68-15,-4-3-364 0</inkml:trace>
  <inkml:trace contextRef="#ctx0" brushRef="#br0" timeOffset="130758.15">23094 11906 355 0,'0'0'339'0,"0"0"-177"16,0 0-41-16,0 0 66 15,0 0 11-15,0 0 22 16,0 0-107-16,-12-20-53 15,12 40-3-15,10 14-7 16,2 10-14-16,1 9-9 16,-2 3-14-16,-2 2-1 0,-1-2-4 15,5 19-8-15,-4-16-83 16,-1-8-449-16</inkml:trace>
  <inkml:trace contextRef="#ctx0" brushRef="#br0" timeOffset="131569.62">24136 11780 857 0,'0'0'265'0,"0"111"-184"16,3-12-52-1,-3 16-16-15,0-2 11 0,0-12-3 16,-6-29-5-16,-1-16 11 16,1-16-4-16,0-11-12 15,2-2-9-15,1-4-1 16,-2-8 0-16,2-12 14 15,2-3 55-15,1-22 7 16,0-15-59-16,0-26-18 16,0-23-3-16,7-25-2 15,4-11 5-15,0 7 0 16,1 13 6-16,-1 31-4 16,-1 17 7-16,-1 18 26 15,3 11 7-15,-1 3-3 16,4 6-5-16,2 10-22 0,4 6-11 15,9 40 9-15,12 35 17 16,16 35 7-16,6 17-15 16,-3-3-7-16,-2-17-5 15,-19-33 2-15,-9-21-9 16,-7-15 6-16,-8-7-5 16,-2-1 1-16,-5-2-2 15,-2-2 1-15,-7-9 0 16,-7-7 5-16,-17-8-6 15,-13-2 0-15,-10 0 0 16,-11-14 0-16,-8-4 1 16,-1-1 8-16,1 3 8 15,6 6 14-15,12 5-12 0,12 5-13 16,12 3-6 0,10 11 0-16,9 3-27 0,5-1-49 15,3-4-36-15,18-4-66 16,22-8-9-16,-3-6-211 15,-1-11 8-15</inkml:trace>
  <inkml:trace contextRef="#ctx0" brushRef="#br0" timeOffset="131786.76">24711 11778 160 0,'0'0'650'0,"0"0"-558"16,0 0-88-1,0 0 15-15,0 0 94 0,0 0 123 16,0 0-19-16,82 128-41 16,-61-15-76-16,6 9-52 15,-5-22-25-15,-6-26-7 16,-7-33-16-16,-1-5-8 16,-7 11-111-16,1-8-223 15,-2-6-428-15</inkml:trace>
  <inkml:trace contextRef="#ctx0" brushRef="#br0" timeOffset="131976.01">24660 12180 1126 0,'0'0'297'16,"0"0"-297"-16,0 0-32 15,124 2 32-15,-69 3 26 16,3-1 13-16,-1-2-19 15,-5-2-14-15,-4 0-6 16,-1-14-28-16,-12-3-233 16,-11-2-426-16</inkml:trace>
  <inkml:trace contextRef="#ctx0" brushRef="#br0" timeOffset="132178.7">25112 11802 1237 0,'0'0'235'0,"0"74"-167"0,0-3-44 15,3 1 38-15,4-3 58 16,-2-7-60-16,-1-15-34 16,2 3-26-16,2-1-44 15,3-16-160-15,-3-15-202 16,0-14-469-16</inkml:trace>
  <inkml:trace contextRef="#ctx0" brushRef="#br0" timeOffset="132463.07">25383 11849 795 0,'0'0'234'0,"0"0"-158"15,33 84-41-15,-12-60 98 16,3-9-4-16,0-11-11 16,0-4-18-16,-2-9-21 15,-3-16 3-15,-5-9-8 16,-8-5-22-16,-6-5-20 16,0 4 9-16,-18 2-3 15,-11 10-13-15,-3 11 3 16,-7 13-7-16,0 4-21 0,0 27-43 15,-4 33-100 1,11-4-221-16,7-3-740 0</inkml:trace>
  <inkml:trace contextRef="#ctx0" brushRef="#br0" timeOffset="132935.07">25664 12393 375 0,'0'0'1155'16,"0"0"-923"-16,0 0-168 16,0 0-39-16,0 0-16 15,0 0 13-15,0 0 6 16,-63-64-17-16,50 64-11 15,1 6-1-15,-3 13-1 16,1 10 1-16,1 13 0 0,5 8 0 16,5 17 0-1,3-2 0-15,0 2 1 0,11 0 0 16,5-12 0-16,2 1 0 16,-1-7-48-16,-4-6-48 15,-1-9-59-15,-9-5-41 16,-3-10-317-16,0-6-56 0</inkml:trace>
  <inkml:trace contextRef="#ctx0" brushRef="#br0" timeOffset="133140.17">25361 12789 831 0,'0'0'531'0,"0"0"-462"16,0 0-53-16,0 0-7 15,0 0 120-15,98-9 19 16,-57 6-64-16,5 1-41 16,-3-2-21-16,-1-1-12 15,-5-2-10-15,-4-3-36 16,-9 2-139-16,-8 0-385 0</inkml:trace>
  <inkml:trace contextRef="#ctx0" brushRef="#br0" timeOffset="134898.03">26306 12451 224 0,'0'0'678'16,"0"0"-579"-16,0 0-65 0,0 0 42 16,0 0 60-1,0 0-24-15,0 0-51 0,-16-20-42 16,13 18-11-16,2 1-8 15,-1-1-10-15,1 1-25 16,-1 1-31-16,1-2-5 16,-1 2 8-16,-1-1 16 15,2-2 13-15,-2 0-9 16,2-2-37-16,1 0-159 16,-2 1-147-16</inkml:trace>
  <inkml:trace contextRef="#ctx0" brushRef="#br0" timeOffset="135239.87">26168 12342 722 0,'0'0'295'0,"0"0"-193"16,0 0-71-16,0 0-1 16,0 0 108-16,11 74 24 15,-1-26-40-15,0 9-27 0,1 8-18 16,1-2-36-16,-3-3-22 15,0-7-17-15,-1-8-2 16,-2-7-11-16,2-8-109 16,-3-8-85-16,-1-6-104 15,-4-9-335-15</inkml:trace>
  <inkml:trace contextRef="#ctx0" brushRef="#br0" timeOffset="135467.31">26165 12587 818 0,'0'0'373'0,"0"0"-257"0,0 0-96 16,0 0-11-16,0 0 30 16,0 0 29-16,0 0-20 15,109 1-9-15,-78 7-13 16,2-3-14-16,-5-2-12 15,-4-3-15-15,-4 0-107 16,-7-6-134-16,-6-5-366 0</inkml:trace>
  <inkml:trace contextRef="#ctx0" brushRef="#br0" timeOffset="135954.73">26381 12332 512 0,'0'0'648'0,"0"0"-472"15,0 0-102-15,0 0-6 16,8 85 3-16,0-40-14 16,2 5-34-16,-3-2-14 15,2 0-9-15,0-2-54 16,-2-7-53-16,-1-6-25 16,1-8-49-16,-3-8 33 15,-1-8 89-15,0-7 59 16,-2-2 29-16,2 0 50 15,2-14 8-15,2-3-29 16,5-2 3-16,0-1-12 16,3 7-18-16,1 2 25 0,2 10-2 15,0 1 39-15,3 9 32 16,-2 10-27-16,-2 7-41 16,-5 4-23-16,-6-1-8 15,-6 2 8-15,0-2-7 16,-9-6-12-16,-5-3-9 15,1-7 7-15,0-6-4 16,2-7 4-16,2 0-2 16,5 0-11-16,2-9-10 15,2-2-12-15,0 2 21 16,10-2 1-16,7 6 0 16,4 2-1-16,3 3 0 15,1 0 0-15,4 0 1 0,-1 0-26 16,-1 0-80-1,3 0-75-15,-8 0-207 0,-7-3-317 0</inkml:trace>
  <inkml:trace contextRef="#ctx0" brushRef="#br0" timeOffset="136173.31">26866 12603 753 0,'0'0'686'0,"0"0"-550"16,0 0-101-16,0 0-26 16,0 0 16-16,0 0 30 0,-27 80-20 15,27-51-16 1,0-2-12-16,0 0-5 0,6-6-2 16,7-4-63-16,7-7-140 15,-2-6-127-15,-5-4-268 0</inkml:trace>
  <inkml:trace contextRef="#ctx0" brushRef="#br0" timeOffset="136517.81">26985 12668 540 0,'0'0'873'16,"0"0"-707"-16,0 0-116 15,0 0-24-15,0 0 34 16,0 0-8-16,0 0-34 0,-65 24-17 15,53-4 0-15,4-1 0 16,2 1 1 0,3-5-2-16,3-4-28 0,0-4-48 15,3-4-39-15,11-3 13 16,5 0 57-16,3 0 16 16,2 0-7-16,-1 0 18 15,-1 0 18-15,0 16 65 16,-2 6 115-16,-2 8-31 15,-5 4-49-15,-1 2-50 16,-6 2-18-16,-1-4 2 16,-4-2-19-16,-1-8-15 15,2-9-13-15,-2-7-97 0,0-8-138 16,0-4-49-16,-2-11-493 16</inkml:trace>
  <inkml:trace contextRef="#ctx0" brushRef="#br0" timeOffset="136705.46">27111 12605 1151 0,'0'0'369'0,"0"0"-259"16,0 0-30-16,74 72 64 16,-44-31-18-16,-3 1-63 15,0 2-39-15,-5-1-14 16,-6-7-9-16,-7-2-1 0,-9-4-23 15,0-8-108 1,0-8-457-16</inkml:trace>
  <inkml:trace contextRef="#ctx0" brushRef="#br0" timeOffset="137131.76">27231 11215 1139 0,'0'0'248'15,"0"0"-238"-15,0 0-8 16,0 0-2-16,0 0 60 16,0 0-25-16,0 0-9 15,93 25 15-15,-62 14-9 16,11 23-18-16,10 39-4 16,9 42 6-16,2 27 3 15,-6 17 15-15,-11 0-8 16,-13-16 0-16,-8 1 1 15,-11-10-7-15,-10-9-8 0,-4-9-5 16,0-13-5 0,-11-17-2-16,-3-13-39 0,3-26-95 15,-2-9-46-15,2-25-97 16,4-11-535-16</inkml:trace>
  <inkml:trace contextRef="#ctx0" brushRef="#br0" timeOffset="141320.76">17799 13511 848 0,'0'0'218'0,"0"0"-150"15,0 0-42-15,0 0 51 16,0 0 75-16,0 0-58 16,0 0 1-16,-2-6-31 15,4-3 13-15,11-3-32 16,4-2-5-16,9-4-17 15,10-6-4-15,13-10-6 16,25-17-1-16,33-24-2 16,33-26-8-16,20-8-1 15,7-4-1-15,3-2-11 16,-5-3-12-16,17-8 23 0,12-10 1 16,12-1 1-16,7 4-2 15,2 4 8-15,0 4-8 16,0 3 0-16,-7 0 0 15,-3 4 1-15,-8 9 7 16,-21 12-8-16,-23 11-2 16,-21 12-6-16,-35 15-5 15,-26 13 1-15,-26 17 12 16,-12 7 0-16,-6 2 0 16,-5 4 0-16,-7 4-1 15,-10 7-18-15,-5 1 18 16,0 0 0-16,-5-2-22 15,-1-2-203-15,-2-1-530 0</inkml:trace>
  <inkml:trace contextRef="#ctx0" brushRef="#br0" timeOffset="141990.84">21613 10844 527 0,'0'0'242'16,"0"0"-141"-16,0 0-60 16,0 0-17-16,0 0-18 15,0 0 107-15,23 74 56 0,6 7-28 16,8 27-56-16,-1-4-60 15,-5-21-12-15,-8-33-13 16,-10-23-5-16,2-8-23 16,-3-4 21-16,-2-3 6 15,-4-12 0-15,-4 0 1 16,-2-17 10-16,0-11 6 16,0-9-16-16,-12-11 10 15,0-1-1-15,-6-4 1 16,0-5 3-16,-3 2-3 15,3 2 1-15,-1 1-1 16,1 7 10-16,5 8-10 16,-2 7 9-16,4 8 28 0,1 7-17 15,1 6-3-15,5 3-7 16,0 3-7-16,3 3-3 16,1 1-10-16,0 0-12 15,11 0 0-15,11 0 11 16,6 6-1-16,7 7-5 15,7 2 6-15,3 5-1 16,4-1 1-16,0 2 1 16,-2-1 1-16,-5 0-1 15,-4-2 0-15,-10-1 0 16,-8-2 0-16,-12 2 0 16,-8 3 8-16,-8 3 47 15,-20 5-21-15,-11 5-12 0,-11 5-3 16,-3-1-9-16,-2 4 3 15,4-4-11-15,11-3-1 16,10-4-1-16,9-3-60 16,14 4-195-16,4-7-358 15,3-6-296-15</inkml:trace>
  <inkml:trace contextRef="#ctx0" brushRef="#br0" timeOffset="142884.04">22350 10514 393 0,'0'0'120'0,"0"0"-83"15,-32 80-19-15,29-36 123 0,3 5 74 16,3 4-69-1,19 0-46-15,10-4-38 0,8-11-30 16,8-9-12-16,2-13-4 16,0-13 12-16,0-3 36 15,-2-22-35-15,-3-11 16 16,-6-8 32-16,-5-11-3 16,-9-2-20-16,-7-3-26 15,-10 0-8-15,-8 6-10 16,-5 4 2-16,-20 7-6 15,-9 10 4-15,-11 11-3 16,-3 12 49-16,-6 7-20 16,1 21-18-16,-4 30-18 15,3 29-34-15,13 29-177 16,11-13-187-16,19-15-722 0</inkml:trace>
  <inkml:trace contextRef="#ctx0" brushRef="#br0" timeOffset="143679.81">23079 13727 1175 0,'0'0'263'15,"0"0"-263"-15,0 0-102 16,112-69 102-16,-20 1 13 0,38-33 55 16,18-22-31-16,10-14-17 15,7-8-10-15,4-3-9 16,20-16 0-16,20-12 101 16,15-15 17-16,4-4-31 15,8 0-49-15,-2 6-20 16,-7 13-19-16,-12 23 0 15,-25 23-21-15,-30 23 2 16,-44 29 3-16,-38 25 6 16,-29 17 3-16,-16 10 7 15,-3 2 0-15,-8 6-2 16,-8 4-21-16,-14 8-50 16,-5 6-33-16,-23 0 4 0,-8 12-42 15,-25 10-183-15,7-1-50 16,6-3-199-16</inkml:trace>
  <inkml:trace contextRef="#ctx0" brushRef="#br0" timeOffset="144146.22">26140 11096 500 0,'0'0'119'0,"0"0"-57"16,0 0-49-16,0 0 52 16,0 0 36-16,0 0-13 15,91-3 20-15,-72 36 15 16,-1 9-42-16,3 7-42 15,-1-3-21-15,0-5-11 0,-1-8 2 16,-2-12-8 0,-7-10 12-16,-4-8-1 0,-3-3 39 15,-3-11 46-15,0-12-58 16,-4-11-29-16,-5-8-10 16,-5-8 0-16,2-3 1 15,-1-2 11-15,0 0-2 16,-1 4 8-16,2 8-7 15,5 10 5-15,1 12 18 16,4 11-5-16,2 7-29 16,0 3-3-16,5 0-26 15,13 1 16-15,9 9 13 16,6 1 0-16,5 5 2 0,1 1-2 16,-2 2-1-1,-2 3 1-15,-6 2-9 0,-8 1 8 16,-10 1-1-16,-11-1 2 15,0 1 22-15,-27 4-2 16,-12 1 4-16,-9-2-5 16,-6 0-8-16,2-5-1 15,7-2-10-15,10-10-17 16,17-12-96-16,9 0-170 16,9-5-518-16</inkml:trace>
  <inkml:trace contextRef="#ctx0" brushRef="#br0" timeOffset="144493.06">26832 10502 1250 0,'0'0'283'0,"0"0"-283"16,-39 78-57-16,21-26 29 15,7 6 28-15,11-1 30 16,2-7-8-16,23-8-11 16,11-14-10-16,8-13 11 15,5-15 55-15,0-2-29 16,0-22-13-16,-4-10 3 16,-9-5 18-16,-14-1 4 15,-12-2-8-15,-10 3-4 16,-17 5 0-16,-22 6-10 15,-27 7 3-15,-23 21-19 0,2 3 1 16,7 26-7-16,2 31-6 16,5 42-47-16,12-10-287 15,1 4-1039-15</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6/25/2021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6/25/2021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97.png"/></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1.jpe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13.jpe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11.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customXml" Target="../ink/ink1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ustomXml" Target="../ink/ink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5.png"/><Relationship Id="rId2" Type="http://schemas.openxmlformats.org/officeDocument/2006/relationships/customXml" Target="../ink/ink14.xml"/><Relationship Id="rId1" Type="http://schemas.openxmlformats.org/officeDocument/2006/relationships/slideLayout" Target="../slideLayouts/slideLayout7.xml"/><Relationship Id="rId6" Type="http://schemas.openxmlformats.org/officeDocument/2006/relationships/customXml" Target="../ink/ink16.xml"/><Relationship Id="rId5" Type="http://schemas.openxmlformats.org/officeDocument/2006/relationships/image" Target="../media/image24.png"/><Relationship Id="rId4" Type="http://schemas.openxmlformats.org/officeDocument/2006/relationships/customXml" Target="../ink/ink15.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customXml" Target="../ink/ink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customXml" Target="../ink/ink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customXml" Target="../ink/ink2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customXml" Target="../ink/ink2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08" Type="http://schemas.openxmlformats.org/officeDocument/2006/relationships/image" Target="../media/image31.png"/><Relationship Id="rId2" Type="http://schemas.openxmlformats.org/officeDocument/2006/relationships/customXml" Target="../ink/ink22.xml"/><Relationship Id="rId107" Type="http://schemas.openxmlformats.org/officeDocument/2006/relationships/customXml" Target="../ink/ink24.xml"/><Relationship Id="rId1" Type="http://schemas.openxmlformats.org/officeDocument/2006/relationships/slideLayout" Target="../slideLayouts/slideLayout7.xml"/><Relationship Id="rId106" Type="http://schemas.openxmlformats.org/officeDocument/2006/relationships/customXml" Target="../ink/ink23.xml"/><Relationship Id="rId105" Type="http://schemas.openxmlformats.org/officeDocument/2006/relationships/image" Target="../media/image5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image" Target="../media/image33.jpe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customXml" Target="../ink/ink2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31" Type="http://schemas.openxmlformats.org/officeDocument/2006/relationships/image" Target="../media/image1840.png"/><Relationship Id="rId2" Type="http://schemas.openxmlformats.org/officeDocument/2006/relationships/customXml" Target="../ink/ink27.xml"/><Relationship Id="rId1" Type="http://schemas.openxmlformats.org/officeDocument/2006/relationships/slideLayout" Target="../slideLayouts/slideLayout7.xml"/><Relationship Id="rId233" Type="http://schemas.openxmlformats.org/officeDocument/2006/relationships/image" Target="../media/image37.png"/><Relationship Id="rId232" Type="http://schemas.openxmlformats.org/officeDocument/2006/relationships/customXml" Target="../ink/ink28.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customXml" Target="../ink/ink29.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278.png"/><Relationship Id="rId2" Type="http://schemas.openxmlformats.org/officeDocument/2006/relationships/customXml" Target="../ink/ink30.xml"/><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customXml" Target="../ink/ink31.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customXml" Target="../ink/ink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customXml" Target="../ink/ink33.xml"/><Relationship Id="rId1" Type="http://schemas.openxmlformats.org/officeDocument/2006/relationships/slideLayout" Target="../slideLayouts/slideLayout7.xml"/><Relationship Id="rId5" Type="http://schemas.openxmlformats.org/officeDocument/2006/relationships/image" Target="../media/image42.png"/><Relationship Id="rId4" Type="http://schemas.openxmlformats.org/officeDocument/2006/relationships/customXml" Target="../ink/ink34.xml"/></Relationships>
</file>

<file path=ppt/slides/_rels/slide42.xml.rels><?xml version="1.0" encoding="UTF-8" standalone="yes"?>
<Relationships xmlns="http://schemas.openxmlformats.org/package/2006/relationships"><Relationship Id="rId3" Type="http://schemas.openxmlformats.org/officeDocument/2006/relationships/customXml" Target="../ink/ink35.xml"/><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43.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customXml" Target="../ink/ink36.xml"/><Relationship Id="rId1" Type="http://schemas.openxmlformats.org/officeDocument/2006/relationships/slideLayout" Target="../slideLayouts/slideLayout7.xml"/><Relationship Id="rId5" Type="http://schemas.openxmlformats.org/officeDocument/2006/relationships/image" Target="../media/image46.png"/><Relationship Id="rId4" Type="http://schemas.openxmlformats.org/officeDocument/2006/relationships/customXml" Target="../ink/ink3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44632-E69A-4219-B40F-0F37FBC7F8DB}"/>
              </a:ext>
            </a:extLst>
          </p:cNvPr>
          <p:cNvSpPr>
            <a:spLocks noGrp="1"/>
          </p:cNvSpPr>
          <p:nvPr>
            <p:ph type="ctrTitle"/>
          </p:nvPr>
        </p:nvSpPr>
        <p:spPr/>
        <p:txBody>
          <a:bodyPr/>
          <a:lstStyle/>
          <a:p>
            <a:r>
              <a:rPr lang="es-CL" dirty="0"/>
              <a:t>Orbitales y números cuánticos</a:t>
            </a:r>
          </a:p>
        </p:txBody>
      </p:sp>
      <p:sp>
        <p:nvSpPr>
          <p:cNvPr id="3" name="Subtitle 2">
            <a:extLst>
              <a:ext uri="{FF2B5EF4-FFF2-40B4-BE49-F238E27FC236}">
                <a16:creationId xmlns:a16="http://schemas.microsoft.com/office/drawing/2014/main" id="{49F4D04A-0AE5-47B2-B0EF-1202765494F9}"/>
              </a:ext>
            </a:extLst>
          </p:cNvPr>
          <p:cNvSpPr>
            <a:spLocks noGrp="1"/>
          </p:cNvSpPr>
          <p:nvPr>
            <p:ph type="subTitle" idx="1"/>
          </p:nvPr>
        </p:nvSpPr>
        <p:spPr/>
        <p:txBody>
          <a:bodyPr/>
          <a:lstStyle/>
          <a:p>
            <a:r>
              <a:rPr lang="es-CL" dirty="0"/>
              <a:t>Dra. Carla Muñoz</a:t>
            </a:r>
          </a:p>
        </p:txBody>
      </p:sp>
    </p:spTree>
    <p:extLst>
      <p:ext uri="{BB962C8B-B14F-4D97-AF65-F5344CB8AC3E}">
        <p14:creationId xmlns:p14="http://schemas.microsoft.com/office/powerpoint/2010/main" val="3022595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descr="http://neetescuela.com/wp-content/uploads/2011/09/tabla-de-n%C3%BAmeros-cuanticos.jpg">
            <a:extLst>
              <a:ext uri="{FF2B5EF4-FFF2-40B4-BE49-F238E27FC236}">
                <a16:creationId xmlns:a16="http://schemas.microsoft.com/office/drawing/2014/main" id="{9FA56C21-CE0E-47E6-A865-405EC29F19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852" y="647114"/>
            <a:ext cx="8764173" cy="5722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60484" name="Ink 60483">
                <a:extLst>
                  <a:ext uri="{FF2B5EF4-FFF2-40B4-BE49-F238E27FC236}">
                    <a16:creationId xmlns:a16="http://schemas.microsoft.com/office/drawing/2014/main" id="{BEF1C013-A61C-4150-8D7B-756A8A12B00D}"/>
                  </a:ext>
                </a:extLst>
              </p14:cNvPr>
              <p14:cNvContentPartPr/>
              <p14:nvPr/>
            </p14:nvContentPartPr>
            <p14:xfrm>
              <a:off x="4059194" y="144028"/>
              <a:ext cx="19800" cy="8280"/>
            </p14:xfrm>
          </p:contentPart>
        </mc:Choice>
        <mc:Fallback xmlns="">
          <p:pic>
            <p:nvPicPr>
              <p:cNvPr id="60484" name="Ink 60483">
                <a:extLst>
                  <a:ext uri="{FF2B5EF4-FFF2-40B4-BE49-F238E27FC236}">
                    <a16:creationId xmlns:a16="http://schemas.microsoft.com/office/drawing/2014/main" id="{BEF1C013-A61C-4150-8D7B-756A8A12B00D}"/>
                  </a:ext>
                </a:extLst>
              </p:cNvPr>
              <p:cNvPicPr/>
              <p:nvPr/>
            </p:nvPicPr>
            <p:blipFill>
              <a:blip r:embed="rId4"/>
              <a:stretch>
                <a:fillRect/>
              </a:stretch>
            </p:blipFill>
            <p:spPr>
              <a:xfrm>
                <a:off x="4041194" y="126778"/>
                <a:ext cx="55440" cy="42435"/>
              </a:xfrm>
              <a:prstGeom prst="rect">
                <a:avLst/>
              </a:prstGeom>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1 CuadroTexto">
            <a:extLst>
              <a:ext uri="{FF2B5EF4-FFF2-40B4-BE49-F238E27FC236}">
                <a16:creationId xmlns:a16="http://schemas.microsoft.com/office/drawing/2014/main" id="{87C1124D-5513-4A7F-839C-99B24655140A}"/>
              </a:ext>
            </a:extLst>
          </p:cNvPr>
          <p:cNvSpPr txBox="1">
            <a:spLocks noChangeArrowheads="1"/>
          </p:cNvSpPr>
          <p:nvPr/>
        </p:nvSpPr>
        <p:spPr bwMode="auto">
          <a:xfrm>
            <a:off x="2135188" y="188913"/>
            <a:ext cx="76327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s-CL" altLang="es-CL" sz="3200" u="sng">
                <a:solidFill>
                  <a:schemeClr val="tx2">
                    <a:lumMod val="75000"/>
                  </a:schemeClr>
                </a:solidFill>
              </a:rPr>
              <a:t>Orbitales s</a:t>
            </a:r>
          </a:p>
        </p:txBody>
      </p:sp>
      <p:sp>
        <p:nvSpPr>
          <p:cNvPr id="61443" name="2 CuadroTexto">
            <a:extLst>
              <a:ext uri="{FF2B5EF4-FFF2-40B4-BE49-F238E27FC236}">
                <a16:creationId xmlns:a16="http://schemas.microsoft.com/office/drawing/2014/main" id="{802E1703-5BDF-421A-8D0A-5EE51F732E8B}"/>
              </a:ext>
            </a:extLst>
          </p:cNvPr>
          <p:cNvSpPr txBox="1">
            <a:spLocks noChangeArrowheads="1"/>
          </p:cNvSpPr>
          <p:nvPr/>
        </p:nvSpPr>
        <p:spPr bwMode="auto">
          <a:xfrm>
            <a:off x="478303" y="836614"/>
            <a:ext cx="11366694"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CL" altLang="es-CL" sz="2400" dirty="0"/>
              <a:t>Los orbitales en general  se pueden representar mediante un diagrama de contorno de superficie, que abarca alrededor del 90% de la densidad electrónica total de un orbital.</a:t>
            </a:r>
          </a:p>
          <a:p>
            <a:pPr algn="just" eaLnBrk="1" hangingPunct="1"/>
            <a:r>
              <a:rPr lang="es-CL" altLang="es-CL" sz="2400" dirty="0"/>
              <a:t>Un orbital s está representado prácticamente por una esfera.</a:t>
            </a:r>
          </a:p>
        </p:txBody>
      </p:sp>
      <p:pic>
        <p:nvPicPr>
          <p:cNvPr id="61444" name="Picture 2" descr="http://javierdelucas.es/s-orbitals_3-up.jpg">
            <a:extLst>
              <a:ext uri="{FF2B5EF4-FFF2-40B4-BE49-F238E27FC236}">
                <a16:creationId xmlns:a16="http://schemas.microsoft.com/office/drawing/2014/main" id="{2C8A5CE2-72EF-4294-A5E6-E434D2D4CC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762" y="2579687"/>
            <a:ext cx="4367212"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4 CuadroTexto">
            <a:extLst>
              <a:ext uri="{FF2B5EF4-FFF2-40B4-BE49-F238E27FC236}">
                <a16:creationId xmlns:a16="http://schemas.microsoft.com/office/drawing/2014/main" id="{F3B51E34-6198-48B0-9690-9A96C242DE41}"/>
              </a:ext>
            </a:extLst>
          </p:cNvPr>
          <p:cNvSpPr txBox="1">
            <a:spLocks noChangeArrowheads="1"/>
          </p:cNvSpPr>
          <p:nvPr/>
        </p:nvSpPr>
        <p:spPr bwMode="auto">
          <a:xfrm>
            <a:off x="6456362" y="2781301"/>
            <a:ext cx="489687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CL" altLang="es-CL" sz="2800" dirty="0"/>
              <a:t>La única diferencia entre un orbital 1s, 2s y 3s, es su tamaño relativo, este debe aumentar con el incremento del número cuántico principal.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1 CuadroTexto">
            <a:extLst>
              <a:ext uri="{FF2B5EF4-FFF2-40B4-BE49-F238E27FC236}">
                <a16:creationId xmlns:a16="http://schemas.microsoft.com/office/drawing/2014/main" id="{8054735E-BD9C-4C34-B426-B38E0E3ED35D}"/>
              </a:ext>
            </a:extLst>
          </p:cNvPr>
          <p:cNvSpPr txBox="1">
            <a:spLocks noChangeArrowheads="1"/>
          </p:cNvSpPr>
          <p:nvPr/>
        </p:nvSpPr>
        <p:spPr bwMode="auto">
          <a:xfrm>
            <a:off x="3359151" y="260350"/>
            <a:ext cx="51847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s-CL" altLang="es-CL" sz="3200" u="sng" dirty="0">
                <a:solidFill>
                  <a:schemeClr val="tx2">
                    <a:lumMod val="75000"/>
                  </a:schemeClr>
                </a:solidFill>
              </a:rPr>
              <a:t>Orbitales p</a:t>
            </a:r>
          </a:p>
        </p:txBody>
      </p:sp>
      <p:sp>
        <p:nvSpPr>
          <p:cNvPr id="62467" name="2 CuadroTexto">
            <a:extLst>
              <a:ext uri="{FF2B5EF4-FFF2-40B4-BE49-F238E27FC236}">
                <a16:creationId xmlns:a16="http://schemas.microsoft.com/office/drawing/2014/main" id="{FCC16D21-24D0-4C3E-A9D1-4A79F9351E1F}"/>
              </a:ext>
            </a:extLst>
          </p:cNvPr>
          <p:cNvSpPr txBox="1">
            <a:spLocks noChangeArrowheads="1"/>
          </p:cNvSpPr>
          <p:nvPr/>
        </p:nvSpPr>
        <p:spPr bwMode="auto">
          <a:xfrm>
            <a:off x="534572" y="1052513"/>
            <a:ext cx="11254153"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CL" altLang="es-CL" sz="2800" dirty="0"/>
              <a:t>Para n=2, se comienzan a tener orbitales de tipo p, ya que l puede tomar los valores -1, 0 y +1, por lo que tendremos tres orbitales 2p: 2p</a:t>
            </a:r>
            <a:r>
              <a:rPr lang="es-CL" altLang="es-CL" sz="2800" baseline="-25000" dirty="0"/>
              <a:t>x</a:t>
            </a:r>
            <a:r>
              <a:rPr lang="es-CL" altLang="es-CL" sz="2800" dirty="0"/>
              <a:t>, 2p</a:t>
            </a:r>
            <a:r>
              <a:rPr lang="es-CL" altLang="es-CL" sz="2800" baseline="-25000" dirty="0"/>
              <a:t>y</a:t>
            </a:r>
            <a:r>
              <a:rPr lang="es-CL" altLang="es-CL" sz="2800" dirty="0"/>
              <a:t> y 2p</a:t>
            </a:r>
            <a:r>
              <a:rPr lang="es-CL" altLang="es-CL" sz="2800" baseline="-25000" dirty="0"/>
              <a:t>z</a:t>
            </a:r>
            <a:r>
              <a:rPr lang="es-CL" altLang="es-CL" sz="2800" dirty="0"/>
              <a:t>. Las letras señalan los ejes sobre los cuales se orientan los orbitales.</a:t>
            </a:r>
          </a:p>
        </p:txBody>
      </p:sp>
      <p:pic>
        <p:nvPicPr>
          <p:cNvPr id="62468" name="Picture 2" descr="http://javierdelucas.es/p-orbitals_3-up.jpg">
            <a:extLst>
              <a:ext uri="{FF2B5EF4-FFF2-40B4-BE49-F238E27FC236}">
                <a16:creationId xmlns:a16="http://schemas.microsoft.com/office/drawing/2014/main" id="{796F34E7-A7C8-4590-B669-86EF5339C6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437" y="2868396"/>
            <a:ext cx="4964356" cy="3724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9" name="4 CuadroTexto">
            <a:extLst>
              <a:ext uri="{FF2B5EF4-FFF2-40B4-BE49-F238E27FC236}">
                <a16:creationId xmlns:a16="http://schemas.microsoft.com/office/drawing/2014/main" id="{15A34ACC-0FEC-415B-8375-6858EEE099FA}"/>
              </a:ext>
            </a:extLst>
          </p:cNvPr>
          <p:cNvSpPr txBox="1">
            <a:spLocks noChangeArrowheads="1"/>
          </p:cNvSpPr>
          <p:nvPr/>
        </p:nvSpPr>
        <p:spPr bwMode="auto">
          <a:xfrm>
            <a:off x="6228081" y="2868395"/>
            <a:ext cx="4964356"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CL" altLang="es-CL" sz="2800" dirty="0"/>
              <a:t>Estos tres orbitales tienen el mismo tamaño, forma y energía y sólo difieren en su orientación.</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152A31BA-F51A-45B5-93D5-CC4EF0BDC6BE}"/>
                  </a:ext>
                </a:extLst>
              </p14:cNvPr>
              <p14:cNvContentPartPr/>
              <p14:nvPr/>
            </p14:nvContentPartPr>
            <p14:xfrm>
              <a:off x="6128280" y="4799880"/>
              <a:ext cx="3151440" cy="1369800"/>
            </p14:xfrm>
          </p:contentPart>
        </mc:Choice>
        <mc:Fallback xmlns="">
          <p:pic>
            <p:nvPicPr>
              <p:cNvPr id="2" name="Ink 1">
                <a:extLst>
                  <a:ext uri="{FF2B5EF4-FFF2-40B4-BE49-F238E27FC236}">
                    <a16:creationId xmlns:a16="http://schemas.microsoft.com/office/drawing/2014/main" id="{152A31BA-F51A-45B5-93D5-CC4EF0BDC6BE}"/>
                  </a:ext>
                </a:extLst>
              </p:cNvPr>
              <p:cNvPicPr/>
              <p:nvPr/>
            </p:nvPicPr>
            <p:blipFill>
              <a:blip r:embed="rId4"/>
              <a:stretch>
                <a:fillRect/>
              </a:stretch>
            </p:blipFill>
            <p:spPr>
              <a:xfrm>
                <a:off x="6118920" y="4790520"/>
                <a:ext cx="3170160" cy="1388520"/>
              </a:xfrm>
              <a:prstGeom prst="rect">
                <a:avLst/>
              </a:prstGeom>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1 CuadroTexto">
            <a:extLst>
              <a:ext uri="{FF2B5EF4-FFF2-40B4-BE49-F238E27FC236}">
                <a16:creationId xmlns:a16="http://schemas.microsoft.com/office/drawing/2014/main" id="{DD1A21D0-430F-4D63-A057-10677FD5FA0F}"/>
              </a:ext>
            </a:extLst>
          </p:cNvPr>
          <p:cNvSpPr txBox="1">
            <a:spLocks noChangeArrowheads="1"/>
          </p:cNvSpPr>
          <p:nvPr/>
        </p:nvSpPr>
        <p:spPr bwMode="auto">
          <a:xfrm>
            <a:off x="3719513" y="188913"/>
            <a:ext cx="48958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s-CL" altLang="es-CL" sz="3200" u="sng" dirty="0">
                <a:solidFill>
                  <a:schemeClr val="tx2">
                    <a:lumMod val="75000"/>
                  </a:schemeClr>
                </a:solidFill>
              </a:rPr>
              <a:t>Orbitales d</a:t>
            </a:r>
          </a:p>
        </p:txBody>
      </p:sp>
      <p:sp>
        <p:nvSpPr>
          <p:cNvPr id="63491" name="2 CuadroTexto">
            <a:extLst>
              <a:ext uri="{FF2B5EF4-FFF2-40B4-BE49-F238E27FC236}">
                <a16:creationId xmlns:a16="http://schemas.microsoft.com/office/drawing/2014/main" id="{688D4797-A95C-4321-BA43-61E28DCF7ED7}"/>
              </a:ext>
            </a:extLst>
          </p:cNvPr>
          <p:cNvSpPr txBox="1">
            <a:spLocks noChangeArrowheads="1"/>
          </p:cNvSpPr>
          <p:nvPr/>
        </p:nvSpPr>
        <p:spPr bwMode="auto">
          <a:xfrm>
            <a:off x="379828" y="836613"/>
            <a:ext cx="11324491"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CL" altLang="es-CL" sz="2800" dirty="0"/>
              <a:t>Para n = 3, podemos tener orbitales de tipo d.</a:t>
            </a:r>
          </a:p>
          <a:p>
            <a:pPr algn="just" eaLnBrk="1" hangingPunct="1"/>
            <a:r>
              <a:rPr lang="es-CL" altLang="es-CL" sz="2800" dirty="0"/>
              <a:t>Si n= 3, l=2, existen cinco valores de m</a:t>
            </a:r>
            <a:r>
              <a:rPr lang="es-CL" altLang="es-CL" sz="2800" baseline="-25000" dirty="0"/>
              <a:t>l</a:t>
            </a:r>
            <a:r>
              <a:rPr lang="es-CL" altLang="es-CL" sz="2800" dirty="0"/>
              <a:t>, que corresponden a los cinco orbitales d: 3d</a:t>
            </a:r>
            <a:r>
              <a:rPr lang="es-CL" altLang="es-CL" sz="2800" baseline="-25000" dirty="0"/>
              <a:t>xy</a:t>
            </a:r>
            <a:r>
              <a:rPr lang="es-CL" altLang="es-CL" sz="2800" dirty="0"/>
              <a:t>, 3d</a:t>
            </a:r>
            <a:r>
              <a:rPr lang="es-CL" altLang="es-CL" sz="2800" baseline="-25000" dirty="0"/>
              <a:t>yz</a:t>
            </a:r>
            <a:r>
              <a:rPr lang="es-CL" altLang="es-CL" sz="2800" dirty="0"/>
              <a:t>, 3d</a:t>
            </a:r>
            <a:r>
              <a:rPr lang="es-CL" altLang="es-CL" sz="2800" baseline="-25000" dirty="0"/>
              <a:t>xz</a:t>
            </a:r>
            <a:r>
              <a:rPr lang="es-CL" altLang="es-CL" sz="2800" dirty="0"/>
              <a:t>, 3d</a:t>
            </a:r>
            <a:r>
              <a:rPr lang="es-CL" altLang="es-CL" sz="2800" baseline="-25000" dirty="0"/>
              <a:t>x2-y2</a:t>
            </a:r>
            <a:r>
              <a:rPr lang="es-CL" altLang="es-CL" sz="2800" dirty="0"/>
              <a:t> y 3d</a:t>
            </a:r>
            <a:r>
              <a:rPr lang="es-CL" altLang="es-CL" sz="2800" baseline="-25000" dirty="0"/>
              <a:t>z2</a:t>
            </a:r>
            <a:r>
              <a:rPr lang="es-CL" altLang="es-CL" sz="2800" dirty="0"/>
              <a:t> </a:t>
            </a:r>
          </a:p>
        </p:txBody>
      </p:sp>
      <p:pic>
        <p:nvPicPr>
          <p:cNvPr id="63492" name="Picture 2" descr="http://t0.gstatic.com/images?q=tbn:ANd9GcQgDVhO4phtv_Ik8xY1Dbak08HuDApezbRYKGmAGMrDPycyVBrajDndAxroKA">
            <a:extLst>
              <a:ext uri="{FF2B5EF4-FFF2-40B4-BE49-F238E27FC236}">
                <a16:creationId xmlns:a16="http://schemas.microsoft.com/office/drawing/2014/main" id="{4DCC4E48-A52D-475E-AF88-FCFD31FCA7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6784" y="2387798"/>
            <a:ext cx="5818579" cy="4281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4B4E4D83-90FC-41FF-A700-9D5995269171}"/>
                  </a:ext>
                </a:extLst>
              </p14:cNvPr>
              <p14:cNvContentPartPr/>
              <p14:nvPr/>
            </p14:nvContentPartPr>
            <p14:xfrm>
              <a:off x="1377720" y="2125080"/>
              <a:ext cx="4980600" cy="545400"/>
            </p14:xfrm>
          </p:contentPart>
        </mc:Choice>
        <mc:Fallback xmlns="">
          <p:pic>
            <p:nvPicPr>
              <p:cNvPr id="2" name="Ink 1">
                <a:extLst>
                  <a:ext uri="{FF2B5EF4-FFF2-40B4-BE49-F238E27FC236}">
                    <a16:creationId xmlns:a16="http://schemas.microsoft.com/office/drawing/2014/main" id="{4B4E4D83-90FC-41FF-A700-9D5995269171}"/>
                  </a:ext>
                </a:extLst>
              </p:cNvPr>
              <p:cNvPicPr/>
              <p:nvPr/>
            </p:nvPicPr>
            <p:blipFill>
              <a:blip r:embed="rId4"/>
              <a:stretch>
                <a:fillRect/>
              </a:stretch>
            </p:blipFill>
            <p:spPr>
              <a:xfrm>
                <a:off x="1368360" y="2115720"/>
                <a:ext cx="4999320" cy="564120"/>
              </a:xfrm>
              <a:prstGeom prst="rect">
                <a:avLst/>
              </a:prstGeom>
            </p:spPr>
          </p:pic>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1 CuadroTexto">
            <a:extLst>
              <a:ext uri="{FF2B5EF4-FFF2-40B4-BE49-F238E27FC236}">
                <a16:creationId xmlns:a16="http://schemas.microsoft.com/office/drawing/2014/main" id="{E2F6124B-B5FE-468A-B640-C61D26467C61}"/>
              </a:ext>
            </a:extLst>
          </p:cNvPr>
          <p:cNvSpPr txBox="1">
            <a:spLocks noChangeArrowheads="1"/>
          </p:cNvSpPr>
          <p:nvPr/>
        </p:nvSpPr>
        <p:spPr bwMode="auto">
          <a:xfrm>
            <a:off x="661181" y="883116"/>
            <a:ext cx="10888393"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CL" altLang="es-CL" sz="3200" dirty="0"/>
              <a:t>La energía del electrón del átomo de hidrógeno depende sólo del número cuántico principal, según la ecuación presentada por Bohr.</a:t>
            </a:r>
          </a:p>
          <a:p>
            <a:pPr algn="just" eaLnBrk="1" hangingPunct="1"/>
            <a:r>
              <a:rPr lang="es-CL" altLang="es-CL" sz="3200" dirty="0"/>
              <a:t>Por lo tanto las energías de los orbitales del átomo de hidrógeno se presentarán de la siguiente forma.</a:t>
            </a:r>
          </a:p>
          <a:p>
            <a:pPr algn="just" eaLnBrk="1" hangingPunct="1"/>
            <a:endParaRPr lang="es-CL" altLang="es-CL" sz="3200" dirty="0"/>
          </a:p>
          <a:p>
            <a:pPr algn="just" eaLnBrk="1" hangingPunct="1"/>
            <a:r>
              <a:rPr lang="es-CL" altLang="es-CL" sz="3200" dirty="0"/>
              <a:t>1s&lt; 2s=2p&lt;3s=3p=3d &lt; 4s=4p=4d=4f &lt;…..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1 CuadroTexto">
            <a:extLst>
              <a:ext uri="{FF2B5EF4-FFF2-40B4-BE49-F238E27FC236}">
                <a16:creationId xmlns:a16="http://schemas.microsoft.com/office/drawing/2014/main" id="{7493C29D-2400-4BBB-A07B-F09D42B984D1}"/>
              </a:ext>
            </a:extLst>
          </p:cNvPr>
          <p:cNvSpPr txBox="1">
            <a:spLocks noChangeArrowheads="1"/>
          </p:cNvSpPr>
          <p:nvPr/>
        </p:nvSpPr>
        <p:spPr bwMode="auto">
          <a:xfrm>
            <a:off x="2495550" y="260350"/>
            <a:ext cx="70564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s-CL" altLang="es-CL" sz="3200" u="sng">
                <a:solidFill>
                  <a:srgbClr val="FF0000"/>
                </a:solidFill>
              </a:rPr>
              <a:t>Átomos polielectrónicos</a:t>
            </a:r>
          </a:p>
        </p:txBody>
      </p:sp>
      <p:sp>
        <p:nvSpPr>
          <p:cNvPr id="65539" name="2 CuadroTexto">
            <a:extLst>
              <a:ext uri="{FF2B5EF4-FFF2-40B4-BE49-F238E27FC236}">
                <a16:creationId xmlns:a16="http://schemas.microsoft.com/office/drawing/2014/main" id="{9E3D257F-7E09-4AF4-9BBC-2033CEDBD02D}"/>
              </a:ext>
            </a:extLst>
          </p:cNvPr>
          <p:cNvSpPr txBox="1">
            <a:spLocks noChangeArrowheads="1"/>
          </p:cNvSpPr>
          <p:nvPr/>
        </p:nvSpPr>
        <p:spPr bwMode="auto">
          <a:xfrm>
            <a:off x="323557" y="981076"/>
            <a:ext cx="6132806"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CL" altLang="es-CL" sz="2800" dirty="0"/>
              <a:t>Las características de los átomos </a:t>
            </a:r>
            <a:r>
              <a:rPr lang="es-CL" altLang="es-CL" sz="2800" dirty="0" err="1"/>
              <a:t>polielectrónicos</a:t>
            </a:r>
            <a:r>
              <a:rPr lang="es-CL" altLang="es-CL" sz="2800" dirty="0"/>
              <a:t> se obtienen extrapolando las características del átomo de hidrógeno. A cada electrón se le atribuyen los cuatro números cuánticos: n, l, ml y ms.</a:t>
            </a:r>
          </a:p>
          <a:p>
            <a:pPr algn="just" eaLnBrk="1" hangingPunct="1"/>
            <a:r>
              <a:rPr lang="es-CL" altLang="es-CL" sz="2800" dirty="0"/>
              <a:t>En estos átomos la energía del electrón está determinada por los valores de n y l.</a:t>
            </a:r>
          </a:p>
        </p:txBody>
      </p:sp>
      <p:pic>
        <p:nvPicPr>
          <p:cNvPr id="65540" name="Picture 2" descr="http://t3.gstatic.com/images?q=tbn:ANd9GcS4F1xtGuibfnFMpent44lGZIsBGuYc-NxHlc1Olc7sgzDNsgN5B3CUvpvA">
            <a:extLst>
              <a:ext uri="{FF2B5EF4-FFF2-40B4-BE49-F238E27FC236}">
                <a16:creationId xmlns:a16="http://schemas.microsoft.com/office/drawing/2014/main" id="{B93C50F4-D0F4-4AF9-81A8-C986536D77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2625" y="1066086"/>
            <a:ext cx="4835817" cy="553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2998DC0-55B9-41EC-AFA1-1EDFFAAF52D2}"/>
                  </a:ext>
                </a:extLst>
              </p14:cNvPr>
              <p14:cNvContentPartPr/>
              <p14:nvPr/>
            </p14:nvContentPartPr>
            <p14:xfrm>
              <a:off x="413280" y="4147560"/>
              <a:ext cx="7976880" cy="2498760"/>
            </p14:xfrm>
          </p:contentPart>
        </mc:Choice>
        <mc:Fallback xmlns="">
          <p:pic>
            <p:nvPicPr>
              <p:cNvPr id="2" name="Ink 1">
                <a:extLst>
                  <a:ext uri="{FF2B5EF4-FFF2-40B4-BE49-F238E27FC236}">
                    <a16:creationId xmlns:a16="http://schemas.microsoft.com/office/drawing/2014/main" id="{D2998DC0-55B9-41EC-AFA1-1EDFFAAF52D2}"/>
                  </a:ext>
                </a:extLst>
              </p:cNvPr>
              <p:cNvPicPr/>
              <p:nvPr/>
            </p:nvPicPr>
            <p:blipFill>
              <a:blip r:embed="rId4"/>
              <a:stretch>
                <a:fillRect/>
              </a:stretch>
            </p:blipFill>
            <p:spPr>
              <a:xfrm>
                <a:off x="403920" y="4138200"/>
                <a:ext cx="7995600" cy="2517480"/>
              </a:xfrm>
              <a:prstGeom prst="rect">
                <a:avLst/>
              </a:prstGeom>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A9CF5F60-681E-4168-A70C-8C0EE6DCDB00}"/>
                  </a:ext>
                </a:extLst>
              </p14:cNvPr>
              <p14:cNvContentPartPr/>
              <p14:nvPr/>
            </p14:nvContentPartPr>
            <p14:xfrm>
              <a:off x="805320" y="657720"/>
              <a:ext cx="8970480" cy="3648960"/>
            </p14:xfrm>
          </p:contentPart>
        </mc:Choice>
        <mc:Fallback xmlns="">
          <p:pic>
            <p:nvPicPr>
              <p:cNvPr id="2" name="Ink 1">
                <a:extLst>
                  <a:ext uri="{FF2B5EF4-FFF2-40B4-BE49-F238E27FC236}">
                    <a16:creationId xmlns:a16="http://schemas.microsoft.com/office/drawing/2014/main" id="{A9CF5F60-681E-4168-A70C-8C0EE6DCDB00}"/>
                  </a:ext>
                </a:extLst>
              </p:cNvPr>
              <p:cNvPicPr/>
              <p:nvPr/>
            </p:nvPicPr>
            <p:blipFill>
              <a:blip r:embed="rId3"/>
              <a:stretch>
                <a:fillRect/>
              </a:stretch>
            </p:blipFill>
            <p:spPr>
              <a:xfrm>
                <a:off x="795960" y="648360"/>
                <a:ext cx="8989200" cy="3667680"/>
              </a:xfrm>
              <a:prstGeom prst="rect">
                <a:avLst/>
              </a:prstGeom>
            </p:spPr>
          </p:pic>
        </mc:Fallback>
      </mc:AlternateContent>
    </p:spTree>
    <p:extLst>
      <p:ext uri="{BB962C8B-B14F-4D97-AF65-F5344CB8AC3E}">
        <p14:creationId xmlns:p14="http://schemas.microsoft.com/office/powerpoint/2010/main" val="2495339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C72999A3-89EC-45E0-91E8-48E767EAA154}"/>
                  </a:ext>
                </a:extLst>
              </p14:cNvPr>
              <p14:cNvContentPartPr/>
              <p14:nvPr/>
            </p14:nvContentPartPr>
            <p14:xfrm>
              <a:off x="734040" y="624600"/>
              <a:ext cx="11180520" cy="4317480"/>
            </p14:xfrm>
          </p:contentPart>
        </mc:Choice>
        <mc:Fallback xmlns="">
          <p:pic>
            <p:nvPicPr>
              <p:cNvPr id="2" name="Ink 1">
                <a:extLst>
                  <a:ext uri="{FF2B5EF4-FFF2-40B4-BE49-F238E27FC236}">
                    <a16:creationId xmlns:a16="http://schemas.microsoft.com/office/drawing/2014/main" id="{C72999A3-89EC-45E0-91E8-48E767EAA154}"/>
                  </a:ext>
                </a:extLst>
              </p:cNvPr>
              <p:cNvPicPr/>
              <p:nvPr/>
            </p:nvPicPr>
            <p:blipFill>
              <a:blip r:embed="rId3"/>
              <a:stretch>
                <a:fillRect/>
              </a:stretch>
            </p:blipFill>
            <p:spPr>
              <a:xfrm>
                <a:off x="724680" y="615240"/>
                <a:ext cx="11199240" cy="4336200"/>
              </a:xfrm>
              <a:prstGeom prst="rect">
                <a:avLst/>
              </a:prstGeom>
            </p:spPr>
          </p:pic>
        </mc:Fallback>
      </mc:AlternateContent>
    </p:spTree>
    <p:extLst>
      <p:ext uri="{BB962C8B-B14F-4D97-AF65-F5344CB8AC3E}">
        <p14:creationId xmlns:p14="http://schemas.microsoft.com/office/powerpoint/2010/main" val="2389179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F4F4E73A-03F0-49A2-8CB7-3C28CB4C2F03}"/>
                  </a:ext>
                </a:extLst>
              </p14:cNvPr>
              <p14:cNvContentPartPr/>
              <p14:nvPr/>
            </p14:nvContentPartPr>
            <p14:xfrm>
              <a:off x="46080" y="158040"/>
              <a:ext cx="11866680" cy="6547680"/>
            </p14:xfrm>
          </p:contentPart>
        </mc:Choice>
        <mc:Fallback xmlns="">
          <p:pic>
            <p:nvPicPr>
              <p:cNvPr id="2" name="Ink 1">
                <a:extLst>
                  <a:ext uri="{FF2B5EF4-FFF2-40B4-BE49-F238E27FC236}">
                    <a16:creationId xmlns:a16="http://schemas.microsoft.com/office/drawing/2014/main" id="{F4F4E73A-03F0-49A2-8CB7-3C28CB4C2F03}"/>
                  </a:ext>
                </a:extLst>
              </p:cNvPr>
              <p:cNvPicPr/>
              <p:nvPr/>
            </p:nvPicPr>
            <p:blipFill>
              <a:blip r:embed="rId3"/>
              <a:stretch>
                <a:fillRect/>
              </a:stretch>
            </p:blipFill>
            <p:spPr>
              <a:xfrm>
                <a:off x="36720" y="148680"/>
                <a:ext cx="11885400" cy="6566400"/>
              </a:xfrm>
              <a:prstGeom prst="rect">
                <a:avLst/>
              </a:prstGeom>
            </p:spPr>
          </p:pic>
        </mc:Fallback>
      </mc:AlternateContent>
    </p:spTree>
    <p:extLst>
      <p:ext uri="{BB962C8B-B14F-4D97-AF65-F5344CB8AC3E}">
        <p14:creationId xmlns:p14="http://schemas.microsoft.com/office/powerpoint/2010/main" val="1992349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6A1EB8E7-5654-48D9-A967-9A4130991CE0}"/>
                  </a:ext>
                </a:extLst>
              </p14:cNvPr>
              <p14:cNvContentPartPr/>
              <p14:nvPr/>
            </p14:nvContentPartPr>
            <p14:xfrm>
              <a:off x="1364760" y="334800"/>
              <a:ext cx="10696320" cy="3859560"/>
            </p14:xfrm>
          </p:contentPart>
        </mc:Choice>
        <mc:Fallback xmlns="">
          <p:pic>
            <p:nvPicPr>
              <p:cNvPr id="2" name="Ink 1">
                <a:extLst>
                  <a:ext uri="{FF2B5EF4-FFF2-40B4-BE49-F238E27FC236}">
                    <a16:creationId xmlns:a16="http://schemas.microsoft.com/office/drawing/2014/main" id="{6A1EB8E7-5654-48D9-A967-9A4130991CE0}"/>
                  </a:ext>
                </a:extLst>
              </p:cNvPr>
              <p:cNvPicPr/>
              <p:nvPr/>
            </p:nvPicPr>
            <p:blipFill>
              <a:blip r:embed="rId3"/>
              <a:stretch>
                <a:fillRect/>
              </a:stretch>
            </p:blipFill>
            <p:spPr>
              <a:xfrm>
                <a:off x="1355400" y="325440"/>
                <a:ext cx="10715040" cy="3878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6B7C00E1-CF2E-4387-A8DB-44C161A03207}"/>
                  </a:ext>
                </a:extLst>
              </p14:cNvPr>
              <p14:cNvContentPartPr/>
              <p14:nvPr/>
            </p14:nvContentPartPr>
            <p14:xfrm>
              <a:off x="1556640" y="1063080"/>
              <a:ext cx="10291320" cy="5004000"/>
            </p14:xfrm>
          </p:contentPart>
        </mc:Choice>
        <mc:Fallback xmlns="">
          <p:pic>
            <p:nvPicPr>
              <p:cNvPr id="3" name="Ink 2">
                <a:extLst>
                  <a:ext uri="{FF2B5EF4-FFF2-40B4-BE49-F238E27FC236}">
                    <a16:creationId xmlns:a16="http://schemas.microsoft.com/office/drawing/2014/main" id="{6B7C00E1-CF2E-4387-A8DB-44C161A03207}"/>
                  </a:ext>
                </a:extLst>
              </p:cNvPr>
              <p:cNvPicPr/>
              <p:nvPr/>
            </p:nvPicPr>
            <p:blipFill>
              <a:blip r:embed="rId5"/>
              <a:stretch>
                <a:fillRect/>
              </a:stretch>
            </p:blipFill>
            <p:spPr>
              <a:xfrm>
                <a:off x="1547280" y="1053720"/>
                <a:ext cx="10310040" cy="5022720"/>
              </a:xfrm>
              <a:prstGeom prst="rect">
                <a:avLst/>
              </a:prstGeom>
            </p:spPr>
          </p:pic>
        </mc:Fallback>
      </mc:AlternateContent>
    </p:spTree>
    <p:extLst>
      <p:ext uri="{BB962C8B-B14F-4D97-AF65-F5344CB8AC3E}">
        <p14:creationId xmlns:p14="http://schemas.microsoft.com/office/powerpoint/2010/main" val="635018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3 CuadroTexto">
            <a:extLst>
              <a:ext uri="{FF2B5EF4-FFF2-40B4-BE49-F238E27FC236}">
                <a16:creationId xmlns:a16="http://schemas.microsoft.com/office/drawing/2014/main" id="{0C43B04D-9F4A-4A36-B64D-E333606DCED6}"/>
              </a:ext>
            </a:extLst>
          </p:cNvPr>
          <p:cNvSpPr txBox="1">
            <a:spLocks noChangeArrowheads="1"/>
          </p:cNvSpPr>
          <p:nvPr/>
        </p:nvSpPr>
        <p:spPr bwMode="auto">
          <a:xfrm>
            <a:off x="4895558" y="549275"/>
            <a:ext cx="5448594"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CL" altLang="es-CL" sz="2800" dirty="0"/>
              <a:t>El electrón no se encontrará confinado en una órbita, sino, en un orbital atómico.</a:t>
            </a:r>
          </a:p>
          <a:p>
            <a:pPr algn="just" eaLnBrk="1" hangingPunct="1"/>
            <a:r>
              <a:rPr lang="es-CL" altLang="es-CL" sz="2800" dirty="0"/>
              <a:t>Este orbital atómico representa la función de onda del electrón en un átomo</a:t>
            </a:r>
          </a:p>
        </p:txBody>
      </p:sp>
      <p:sp>
        <p:nvSpPr>
          <p:cNvPr id="52228" name="4 CuadroTexto">
            <a:extLst>
              <a:ext uri="{FF2B5EF4-FFF2-40B4-BE49-F238E27FC236}">
                <a16:creationId xmlns:a16="http://schemas.microsoft.com/office/drawing/2014/main" id="{512D378B-C57E-46C4-A988-3BDA31910C8D}"/>
              </a:ext>
            </a:extLst>
          </p:cNvPr>
          <p:cNvSpPr txBox="1">
            <a:spLocks noChangeArrowheads="1"/>
          </p:cNvSpPr>
          <p:nvPr/>
        </p:nvSpPr>
        <p:spPr bwMode="auto">
          <a:xfrm>
            <a:off x="605547" y="4365625"/>
            <a:ext cx="10212508"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CL" altLang="es-CL" sz="2800" dirty="0"/>
              <a:t>Un orbital atómico tiene energía y una distribución característica de la densidad electrónica.</a:t>
            </a:r>
          </a:p>
          <a:p>
            <a:pPr algn="just" eaLnBrk="1" hangingPunct="1"/>
            <a:r>
              <a:rPr lang="es-CL" altLang="es-CL" sz="2800" dirty="0"/>
              <a:t>Los estados energéticos y sus funciones de onda se caracterizan por un conjunto de números cuánticos.</a:t>
            </a:r>
          </a:p>
        </p:txBody>
      </p:sp>
      <p:pic>
        <p:nvPicPr>
          <p:cNvPr id="52229" name="Picture 7" descr="http://t2.gstatic.com/images?q=tbn:ANd9GcSk1GMLLS9TYesP5f7ewH6Op1yfF7ewMGUMqTjKTE6iSzot8xiF1xxVwlcQVw">
            <a:extLst>
              <a:ext uri="{FF2B5EF4-FFF2-40B4-BE49-F238E27FC236}">
                <a16:creationId xmlns:a16="http://schemas.microsoft.com/office/drawing/2014/main" id="{5638CC8D-C7F6-4CE1-8C77-3B0E0BF3AA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546" y="594519"/>
            <a:ext cx="3445950" cy="344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6 Elipse">
            <a:extLst>
              <a:ext uri="{FF2B5EF4-FFF2-40B4-BE49-F238E27FC236}">
                <a16:creationId xmlns:a16="http://schemas.microsoft.com/office/drawing/2014/main" id="{3A9837DC-533C-4F30-BCE8-436228C80113}"/>
              </a:ext>
            </a:extLst>
          </p:cNvPr>
          <p:cNvSpPr/>
          <p:nvPr/>
        </p:nvSpPr>
        <p:spPr>
          <a:xfrm>
            <a:off x="1574580" y="1572702"/>
            <a:ext cx="1295400" cy="12239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L"/>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BAFADA7D-E46D-4B08-92EB-8A147195115E}"/>
                  </a:ext>
                </a:extLst>
              </p14:cNvPr>
              <p14:cNvContentPartPr/>
              <p14:nvPr/>
            </p14:nvContentPartPr>
            <p14:xfrm>
              <a:off x="1817640" y="475200"/>
              <a:ext cx="6381000" cy="5531760"/>
            </p14:xfrm>
          </p:contentPart>
        </mc:Choice>
        <mc:Fallback xmlns="">
          <p:pic>
            <p:nvPicPr>
              <p:cNvPr id="2" name="Ink 1">
                <a:extLst>
                  <a:ext uri="{FF2B5EF4-FFF2-40B4-BE49-F238E27FC236}">
                    <a16:creationId xmlns:a16="http://schemas.microsoft.com/office/drawing/2014/main" id="{BAFADA7D-E46D-4B08-92EB-8A147195115E}"/>
                  </a:ext>
                </a:extLst>
              </p:cNvPr>
              <p:cNvPicPr/>
              <p:nvPr/>
            </p:nvPicPr>
            <p:blipFill>
              <a:blip r:embed="rId3"/>
              <a:stretch>
                <a:fillRect/>
              </a:stretch>
            </p:blipFill>
            <p:spPr>
              <a:xfrm>
                <a:off x="1808280" y="465840"/>
                <a:ext cx="6399720" cy="5550480"/>
              </a:xfrm>
              <a:prstGeom prst="rect">
                <a:avLst/>
              </a:prstGeom>
            </p:spPr>
          </p:pic>
        </mc:Fallback>
      </mc:AlternateContent>
    </p:spTree>
    <p:extLst>
      <p:ext uri="{BB962C8B-B14F-4D97-AF65-F5344CB8AC3E}">
        <p14:creationId xmlns:p14="http://schemas.microsoft.com/office/powerpoint/2010/main" val="134597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8B1F0187-162F-48FC-857B-4E8CA9E7710D}"/>
                  </a:ext>
                </a:extLst>
              </p14:cNvPr>
              <p14:cNvContentPartPr/>
              <p14:nvPr/>
            </p14:nvContentPartPr>
            <p14:xfrm>
              <a:off x="1718280" y="674640"/>
              <a:ext cx="3384720" cy="1176480"/>
            </p14:xfrm>
          </p:contentPart>
        </mc:Choice>
        <mc:Fallback xmlns="">
          <p:pic>
            <p:nvPicPr>
              <p:cNvPr id="2" name="Ink 1">
                <a:extLst>
                  <a:ext uri="{FF2B5EF4-FFF2-40B4-BE49-F238E27FC236}">
                    <a16:creationId xmlns:a16="http://schemas.microsoft.com/office/drawing/2014/main" id="{8B1F0187-162F-48FC-857B-4E8CA9E7710D}"/>
                  </a:ext>
                </a:extLst>
              </p:cNvPr>
              <p:cNvPicPr/>
              <p:nvPr/>
            </p:nvPicPr>
            <p:blipFill>
              <a:blip r:embed="rId3"/>
              <a:stretch>
                <a:fillRect/>
              </a:stretch>
            </p:blipFill>
            <p:spPr>
              <a:xfrm>
                <a:off x="1708920" y="665280"/>
                <a:ext cx="3403440" cy="11952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C40C55D2-F4A1-490A-A2B3-8654DE260B56}"/>
                  </a:ext>
                </a:extLst>
              </p14:cNvPr>
              <p14:cNvContentPartPr/>
              <p14:nvPr/>
            </p14:nvContentPartPr>
            <p14:xfrm>
              <a:off x="2392560" y="303480"/>
              <a:ext cx="9285120" cy="2918520"/>
            </p14:xfrm>
          </p:contentPart>
        </mc:Choice>
        <mc:Fallback xmlns="">
          <p:pic>
            <p:nvPicPr>
              <p:cNvPr id="3" name="Ink 2">
                <a:extLst>
                  <a:ext uri="{FF2B5EF4-FFF2-40B4-BE49-F238E27FC236}">
                    <a16:creationId xmlns:a16="http://schemas.microsoft.com/office/drawing/2014/main" id="{C40C55D2-F4A1-490A-A2B3-8654DE260B56}"/>
                  </a:ext>
                </a:extLst>
              </p:cNvPr>
              <p:cNvPicPr/>
              <p:nvPr/>
            </p:nvPicPr>
            <p:blipFill>
              <a:blip r:embed="rId5"/>
              <a:stretch>
                <a:fillRect/>
              </a:stretch>
            </p:blipFill>
            <p:spPr>
              <a:xfrm>
                <a:off x="2383200" y="294120"/>
                <a:ext cx="9303840" cy="2937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254483C8-9ED9-4222-B177-FCE34B4D49D9}"/>
                  </a:ext>
                </a:extLst>
              </p14:cNvPr>
              <p14:cNvContentPartPr/>
              <p14:nvPr/>
            </p14:nvContentPartPr>
            <p14:xfrm>
              <a:off x="1100160" y="460800"/>
              <a:ext cx="7306920" cy="5065920"/>
            </p14:xfrm>
          </p:contentPart>
        </mc:Choice>
        <mc:Fallback xmlns="">
          <p:pic>
            <p:nvPicPr>
              <p:cNvPr id="4" name="Ink 3">
                <a:extLst>
                  <a:ext uri="{FF2B5EF4-FFF2-40B4-BE49-F238E27FC236}">
                    <a16:creationId xmlns:a16="http://schemas.microsoft.com/office/drawing/2014/main" id="{254483C8-9ED9-4222-B177-FCE34B4D49D9}"/>
                  </a:ext>
                </a:extLst>
              </p:cNvPr>
              <p:cNvPicPr/>
              <p:nvPr/>
            </p:nvPicPr>
            <p:blipFill>
              <a:blip r:embed="rId7"/>
              <a:stretch>
                <a:fillRect/>
              </a:stretch>
            </p:blipFill>
            <p:spPr>
              <a:xfrm>
                <a:off x="1090800" y="451440"/>
                <a:ext cx="7325640" cy="5084640"/>
              </a:xfrm>
              <a:prstGeom prst="rect">
                <a:avLst/>
              </a:prstGeom>
            </p:spPr>
          </p:pic>
        </mc:Fallback>
      </mc:AlternateContent>
    </p:spTree>
    <p:extLst>
      <p:ext uri="{BB962C8B-B14F-4D97-AF65-F5344CB8AC3E}">
        <p14:creationId xmlns:p14="http://schemas.microsoft.com/office/powerpoint/2010/main" val="3584083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E6EB417-100E-49A0-84E8-F3835FB3F1DF}"/>
                  </a:ext>
                </a:extLst>
              </p14:cNvPr>
              <p14:cNvContentPartPr/>
              <p14:nvPr/>
            </p14:nvContentPartPr>
            <p14:xfrm>
              <a:off x="212040" y="222840"/>
              <a:ext cx="11448000" cy="6182280"/>
            </p14:xfrm>
          </p:contentPart>
        </mc:Choice>
        <mc:Fallback xmlns="">
          <p:pic>
            <p:nvPicPr>
              <p:cNvPr id="2" name="Ink 1">
                <a:extLst>
                  <a:ext uri="{FF2B5EF4-FFF2-40B4-BE49-F238E27FC236}">
                    <a16:creationId xmlns:a16="http://schemas.microsoft.com/office/drawing/2014/main" id="{EE6EB417-100E-49A0-84E8-F3835FB3F1DF}"/>
                  </a:ext>
                </a:extLst>
              </p:cNvPr>
              <p:cNvPicPr/>
              <p:nvPr/>
            </p:nvPicPr>
            <p:blipFill>
              <a:blip r:embed="rId3"/>
              <a:stretch>
                <a:fillRect/>
              </a:stretch>
            </p:blipFill>
            <p:spPr>
              <a:xfrm>
                <a:off x="202680" y="213480"/>
                <a:ext cx="11466720" cy="6201000"/>
              </a:xfrm>
              <a:prstGeom prst="rect">
                <a:avLst/>
              </a:prstGeom>
            </p:spPr>
          </p:pic>
        </mc:Fallback>
      </mc:AlternateContent>
    </p:spTree>
    <p:extLst>
      <p:ext uri="{BB962C8B-B14F-4D97-AF65-F5344CB8AC3E}">
        <p14:creationId xmlns:p14="http://schemas.microsoft.com/office/powerpoint/2010/main" val="7451143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05997809-1F6E-4474-8F1E-CC252241324E}"/>
                  </a:ext>
                </a:extLst>
              </p14:cNvPr>
              <p14:cNvContentPartPr/>
              <p14:nvPr/>
            </p14:nvContentPartPr>
            <p14:xfrm>
              <a:off x="1818000" y="449640"/>
              <a:ext cx="3262320" cy="1764000"/>
            </p14:xfrm>
          </p:contentPart>
        </mc:Choice>
        <mc:Fallback xmlns="">
          <p:pic>
            <p:nvPicPr>
              <p:cNvPr id="2" name="Ink 1">
                <a:extLst>
                  <a:ext uri="{FF2B5EF4-FFF2-40B4-BE49-F238E27FC236}">
                    <a16:creationId xmlns:a16="http://schemas.microsoft.com/office/drawing/2014/main" id="{05997809-1F6E-4474-8F1E-CC252241324E}"/>
                  </a:ext>
                </a:extLst>
              </p:cNvPr>
              <p:cNvPicPr/>
              <p:nvPr/>
            </p:nvPicPr>
            <p:blipFill>
              <a:blip r:embed="rId3"/>
              <a:stretch>
                <a:fillRect/>
              </a:stretch>
            </p:blipFill>
            <p:spPr>
              <a:xfrm>
                <a:off x="1808640" y="440280"/>
                <a:ext cx="3281040" cy="1782720"/>
              </a:xfrm>
              <a:prstGeom prst="rect">
                <a:avLst/>
              </a:prstGeom>
            </p:spPr>
          </p:pic>
        </mc:Fallback>
      </mc:AlternateContent>
    </p:spTree>
    <p:extLst>
      <p:ext uri="{BB962C8B-B14F-4D97-AF65-F5344CB8AC3E}">
        <p14:creationId xmlns:p14="http://schemas.microsoft.com/office/powerpoint/2010/main" val="956407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1 CuadroTexto">
            <a:extLst>
              <a:ext uri="{FF2B5EF4-FFF2-40B4-BE49-F238E27FC236}">
                <a16:creationId xmlns:a16="http://schemas.microsoft.com/office/drawing/2014/main" id="{946D493A-E518-4CD8-9769-4DF1BC57C6EB}"/>
              </a:ext>
            </a:extLst>
          </p:cNvPr>
          <p:cNvSpPr txBox="1">
            <a:spLocks noChangeArrowheads="1"/>
          </p:cNvSpPr>
          <p:nvPr/>
        </p:nvSpPr>
        <p:spPr bwMode="auto">
          <a:xfrm>
            <a:off x="3359150" y="404813"/>
            <a:ext cx="5905500" cy="584200"/>
          </a:xfrm>
          <a:prstGeom prst="rect">
            <a:avLst/>
          </a:prstGeom>
          <a:noFill/>
          <a:ln w="9525">
            <a:noFill/>
            <a:miter lim="800000"/>
            <a:headEnd/>
            <a:tailEnd/>
          </a:ln>
        </p:spPr>
        <p:txBody>
          <a:bodyPr>
            <a:spAutoFit/>
          </a:bodyPr>
          <a:lstStyle/>
          <a:p>
            <a:pPr algn="ctr">
              <a:defRPr/>
            </a:pPr>
            <a:r>
              <a:rPr lang="es-CL" sz="3200" u="sng" dirty="0">
                <a:solidFill>
                  <a:srgbClr val="FF0000"/>
                </a:solidFill>
                <a:effectLst>
                  <a:outerShdw blurRad="38100" dist="38100" dir="2700000" algn="tl">
                    <a:srgbClr val="000000">
                      <a:alpha val="43137"/>
                    </a:srgbClr>
                  </a:outerShdw>
                </a:effectLst>
                <a:latin typeface="Arial" charset="0"/>
                <a:cs typeface="Arial" charset="0"/>
              </a:rPr>
              <a:t>Configuración electrónica</a:t>
            </a:r>
          </a:p>
        </p:txBody>
      </p:sp>
      <p:sp>
        <p:nvSpPr>
          <p:cNvPr id="66563" name="2 CuadroTexto">
            <a:extLst>
              <a:ext uri="{FF2B5EF4-FFF2-40B4-BE49-F238E27FC236}">
                <a16:creationId xmlns:a16="http://schemas.microsoft.com/office/drawing/2014/main" id="{71335F2C-84B9-4F67-9127-57F7A378F047}"/>
              </a:ext>
            </a:extLst>
          </p:cNvPr>
          <p:cNvSpPr txBox="1">
            <a:spLocks noChangeArrowheads="1"/>
          </p:cNvSpPr>
          <p:nvPr/>
        </p:nvSpPr>
        <p:spPr bwMode="auto">
          <a:xfrm>
            <a:off x="633045" y="1242964"/>
            <a:ext cx="11085343"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CL" altLang="es-CL" sz="2800" dirty="0"/>
              <a:t>A través de los cuatro números cuánticos se puede identificar por completo un electrón dentro de cualquier átomo. Esta afirmación proviene del “Principio de exclusión de Pauli”, que nos dice:”</a:t>
            </a:r>
            <a:endParaRPr lang="es-CL" altLang="es-CL" sz="2800" i="1" dirty="0">
              <a:solidFill>
                <a:srgbClr val="FFC000"/>
              </a:solidFill>
            </a:endParaRPr>
          </a:p>
          <a:p>
            <a:pPr algn="just" eaLnBrk="1" hangingPunct="1"/>
            <a:r>
              <a:rPr lang="es-CL" altLang="es-CL" sz="2800" i="1" dirty="0">
                <a:solidFill>
                  <a:srgbClr val="FF0000"/>
                </a:solidFill>
              </a:rPr>
              <a:t>Dos electrones de un átomo no pueden tener el mismo conjunto  de cuatro números cuánticos”</a:t>
            </a:r>
          </a:p>
          <a:p>
            <a:pPr algn="just" eaLnBrk="1" hangingPunct="1"/>
            <a:endParaRPr lang="es-CL" altLang="es-CL" sz="2800" dirty="0"/>
          </a:p>
          <a:p>
            <a:pPr algn="just" eaLnBrk="1" hangingPunct="1"/>
            <a:r>
              <a:rPr lang="es-CL" altLang="es-CL" sz="2800" dirty="0"/>
              <a:t>Ejemplo:</a:t>
            </a:r>
          </a:p>
          <a:p>
            <a:pPr algn="just" eaLnBrk="1" hangingPunct="1"/>
            <a:r>
              <a:rPr lang="es-CL" altLang="es-CL" sz="2800" dirty="0"/>
              <a:t>Escriba los cuatro números cuánticos para un electrón situado en un orbital 3p.</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58ABB4FE-57AB-4E3F-95F1-BF59B3EA1FFB}"/>
                  </a:ext>
                </a:extLst>
              </p14:cNvPr>
              <p14:cNvContentPartPr/>
              <p14:nvPr/>
            </p14:nvContentPartPr>
            <p14:xfrm>
              <a:off x="343080" y="2917440"/>
              <a:ext cx="11609640" cy="3794040"/>
            </p14:xfrm>
          </p:contentPart>
        </mc:Choice>
        <mc:Fallback xmlns="">
          <p:pic>
            <p:nvPicPr>
              <p:cNvPr id="2" name="Ink 1">
                <a:extLst>
                  <a:ext uri="{FF2B5EF4-FFF2-40B4-BE49-F238E27FC236}">
                    <a16:creationId xmlns:a16="http://schemas.microsoft.com/office/drawing/2014/main" id="{58ABB4FE-57AB-4E3F-95F1-BF59B3EA1FFB}"/>
                  </a:ext>
                </a:extLst>
              </p:cNvPr>
              <p:cNvPicPr/>
              <p:nvPr/>
            </p:nvPicPr>
            <p:blipFill>
              <a:blip r:embed="rId3"/>
              <a:stretch>
                <a:fillRect/>
              </a:stretch>
            </p:blipFill>
            <p:spPr>
              <a:xfrm>
                <a:off x="333720" y="2908080"/>
                <a:ext cx="11628360" cy="3812760"/>
              </a:xfrm>
              <a:prstGeom prst="rect">
                <a:avLst/>
              </a:prstGeom>
            </p:spPr>
          </p:pic>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9A56F9A4-3173-4D84-9461-BD913DE33C28}"/>
                  </a:ext>
                </a:extLst>
              </p14:cNvPr>
              <p14:cNvContentPartPr/>
              <p14:nvPr/>
            </p14:nvContentPartPr>
            <p14:xfrm>
              <a:off x="918000" y="595440"/>
              <a:ext cx="9328680" cy="3389040"/>
            </p14:xfrm>
          </p:contentPart>
        </mc:Choice>
        <mc:Fallback xmlns="">
          <p:pic>
            <p:nvPicPr>
              <p:cNvPr id="2" name="Ink 1">
                <a:extLst>
                  <a:ext uri="{FF2B5EF4-FFF2-40B4-BE49-F238E27FC236}">
                    <a16:creationId xmlns:a16="http://schemas.microsoft.com/office/drawing/2014/main" id="{9A56F9A4-3173-4D84-9461-BD913DE33C28}"/>
                  </a:ext>
                </a:extLst>
              </p:cNvPr>
              <p:cNvPicPr/>
              <p:nvPr/>
            </p:nvPicPr>
            <p:blipFill>
              <a:blip r:embed="rId3"/>
              <a:stretch>
                <a:fillRect/>
              </a:stretch>
            </p:blipFill>
            <p:spPr>
              <a:xfrm>
                <a:off x="908640" y="586080"/>
                <a:ext cx="9347400" cy="3407760"/>
              </a:xfrm>
              <a:prstGeom prst="rect">
                <a:avLst/>
              </a:prstGeom>
            </p:spPr>
          </p:pic>
        </mc:Fallback>
      </mc:AlternateContent>
    </p:spTree>
    <p:extLst>
      <p:ext uri="{BB962C8B-B14F-4D97-AF65-F5344CB8AC3E}">
        <p14:creationId xmlns:p14="http://schemas.microsoft.com/office/powerpoint/2010/main" val="10311103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1 CuadroTexto">
            <a:extLst>
              <a:ext uri="{FF2B5EF4-FFF2-40B4-BE49-F238E27FC236}">
                <a16:creationId xmlns:a16="http://schemas.microsoft.com/office/drawing/2014/main" id="{C068C23C-B685-452A-A97E-AE6E9E3934A4}"/>
              </a:ext>
            </a:extLst>
          </p:cNvPr>
          <p:cNvSpPr txBox="1">
            <a:spLocks noChangeArrowheads="1"/>
          </p:cNvSpPr>
          <p:nvPr/>
        </p:nvSpPr>
        <p:spPr bwMode="auto">
          <a:xfrm>
            <a:off x="562708" y="549276"/>
            <a:ext cx="10916529"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CL" altLang="es-CL" sz="2800" dirty="0"/>
              <a:t>Para entender el comportamiento electrónico de átomos </a:t>
            </a:r>
            <a:r>
              <a:rPr lang="es-CL" altLang="es-CL" sz="2800" dirty="0" err="1"/>
              <a:t>polielectrónicos</a:t>
            </a:r>
            <a:r>
              <a:rPr lang="es-CL" altLang="es-CL" sz="2800" dirty="0"/>
              <a:t>, es preciso conocer su Configuración Electrónica, que corresponde a la manera en que los electrones están distribuidos en los distintos orbitales atómicos.</a:t>
            </a:r>
          </a:p>
        </p:txBody>
      </p:sp>
      <p:sp>
        <p:nvSpPr>
          <p:cNvPr id="67587" name="2 CuadroTexto">
            <a:extLst>
              <a:ext uri="{FF2B5EF4-FFF2-40B4-BE49-F238E27FC236}">
                <a16:creationId xmlns:a16="http://schemas.microsoft.com/office/drawing/2014/main" id="{CDA00BD4-8511-4437-8BAD-D92DF0289605}"/>
              </a:ext>
            </a:extLst>
          </p:cNvPr>
          <p:cNvSpPr txBox="1">
            <a:spLocks noChangeArrowheads="1"/>
          </p:cNvSpPr>
          <p:nvPr/>
        </p:nvSpPr>
        <p:spPr bwMode="auto">
          <a:xfrm>
            <a:off x="5375275" y="3716339"/>
            <a:ext cx="1225550" cy="708025"/>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CL" altLang="es-CL" sz="4000">
                <a:solidFill>
                  <a:srgbClr val="FF0000"/>
                </a:solidFill>
              </a:rPr>
              <a:t>1s</a:t>
            </a:r>
            <a:r>
              <a:rPr lang="es-CL" altLang="es-CL" sz="4000" baseline="30000">
                <a:solidFill>
                  <a:srgbClr val="FF0000"/>
                </a:solidFill>
              </a:rPr>
              <a:t>1</a:t>
            </a:r>
          </a:p>
        </p:txBody>
      </p:sp>
      <p:sp>
        <p:nvSpPr>
          <p:cNvPr id="4" name="3 CuadroTexto">
            <a:extLst>
              <a:ext uri="{FF2B5EF4-FFF2-40B4-BE49-F238E27FC236}">
                <a16:creationId xmlns:a16="http://schemas.microsoft.com/office/drawing/2014/main" id="{4F2CD0CB-04A0-4BF7-B4BB-5EE5970FB94D}"/>
              </a:ext>
            </a:extLst>
          </p:cNvPr>
          <p:cNvSpPr txBox="1"/>
          <p:nvPr/>
        </p:nvSpPr>
        <p:spPr>
          <a:xfrm>
            <a:off x="2208213" y="3500439"/>
            <a:ext cx="1655762" cy="1385887"/>
          </a:xfrm>
          <a:prstGeom prst="rect">
            <a:avLst/>
          </a:prstGeom>
          <a:noFill/>
          <a:ln>
            <a:solidFill>
              <a:schemeClr val="tx1">
                <a:lumMod val="85000"/>
              </a:schemeClr>
            </a:solidFill>
          </a:ln>
        </p:spPr>
        <p:txBody>
          <a:bodyPr>
            <a:spAutoFit/>
          </a:bodyPr>
          <a:lstStyle/>
          <a:p>
            <a:pPr>
              <a:defRPr/>
            </a:pPr>
            <a:r>
              <a:rPr lang="es-CL" sz="2800" dirty="0">
                <a:latin typeface="Arial" charset="0"/>
                <a:cs typeface="Arial" charset="0"/>
              </a:rPr>
              <a:t>Número cuántico principal</a:t>
            </a:r>
          </a:p>
        </p:txBody>
      </p:sp>
      <p:cxnSp>
        <p:nvCxnSpPr>
          <p:cNvPr id="6" name="5 Conector recto de flecha">
            <a:extLst>
              <a:ext uri="{FF2B5EF4-FFF2-40B4-BE49-F238E27FC236}">
                <a16:creationId xmlns:a16="http://schemas.microsoft.com/office/drawing/2014/main" id="{B815D44C-F8CA-4DCE-984A-5901EE967F1D}"/>
              </a:ext>
            </a:extLst>
          </p:cNvPr>
          <p:cNvCxnSpPr/>
          <p:nvPr/>
        </p:nvCxnSpPr>
        <p:spPr>
          <a:xfrm>
            <a:off x="3863975" y="4005264"/>
            <a:ext cx="1727200" cy="71437"/>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7" name="6 CuadroTexto">
            <a:extLst>
              <a:ext uri="{FF2B5EF4-FFF2-40B4-BE49-F238E27FC236}">
                <a16:creationId xmlns:a16="http://schemas.microsoft.com/office/drawing/2014/main" id="{ED578244-5ABF-4682-B318-4F655FE61E51}"/>
              </a:ext>
            </a:extLst>
          </p:cNvPr>
          <p:cNvSpPr txBox="1"/>
          <p:nvPr/>
        </p:nvSpPr>
        <p:spPr>
          <a:xfrm>
            <a:off x="5735638" y="5373689"/>
            <a:ext cx="3600450" cy="954087"/>
          </a:xfrm>
          <a:prstGeom prst="rect">
            <a:avLst/>
          </a:prstGeom>
          <a:noFill/>
          <a:ln>
            <a:solidFill>
              <a:schemeClr val="tx1">
                <a:lumMod val="85000"/>
              </a:schemeClr>
            </a:solidFill>
          </a:ln>
        </p:spPr>
        <p:txBody>
          <a:bodyPr>
            <a:spAutoFit/>
          </a:bodyPr>
          <a:lstStyle/>
          <a:p>
            <a:pPr>
              <a:defRPr/>
            </a:pPr>
            <a:r>
              <a:rPr lang="es-CL" sz="2800" dirty="0">
                <a:latin typeface="Arial" charset="0"/>
                <a:cs typeface="Arial" charset="0"/>
              </a:rPr>
              <a:t>Número cuántico del momento angular</a:t>
            </a:r>
          </a:p>
        </p:txBody>
      </p:sp>
      <p:cxnSp>
        <p:nvCxnSpPr>
          <p:cNvPr id="9" name="8 Conector recto de flecha">
            <a:extLst>
              <a:ext uri="{FF2B5EF4-FFF2-40B4-BE49-F238E27FC236}">
                <a16:creationId xmlns:a16="http://schemas.microsoft.com/office/drawing/2014/main" id="{5A82CDC8-48E8-4391-9ADC-12C5832B7FB6}"/>
              </a:ext>
            </a:extLst>
          </p:cNvPr>
          <p:cNvCxnSpPr/>
          <p:nvPr/>
        </p:nvCxnSpPr>
        <p:spPr>
          <a:xfrm flipH="1" flipV="1">
            <a:off x="5880100" y="4292600"/>
            <a:ext cx="647700" cy="10810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0" name="9 CuadroTexto">
            <a:extLst>
              <a:ext uri="{FF2B5EF4-FFF2-40B4-BE49-F238E27FC236}">
                <a16:creationId xmlns:a16="http://schemas.microsoft.com/office/drawing/2014/main" id="{60F62343-0528-458A-B41D-EE8D5E9A9220}"/>
              </a:ext>
            </a:extLst>
          </p:cNvPr>
          <p:cNvSpPr txBox="1"/>
          <p:nvPr/>
        </p:nvSpPr>
        <p:spPr>
          <a:xfrm>
            <a:off x="7175501" y="3141663"/>
            <a:ext cx="3241675" cy="1384300"/>
          </a:xfrm>
          <a:prstGeom prst="rect">
            <a:avLst/>
          </a:prstGeom>
          <a:noFill/>
          <a:ln>
            <a:solidFill>
              <a:schemeClr val="tx1">
                <a:lumMod val="85000"/>
              </a:schemeClr>
            </a:solidFill>
          </a:ln>
        </p:spPr>
        <p:txBody>
          <a:bodyPr>
            <a:spAutoFit/>
          </a:bodyPr>
          <a:lstStyle/>
          <a:p>
            <a:pPr algn="just">
              <a:defRPr/>
            </a:pPr>
            <a:r>
              <a:rPr lang="es-CL" sz="2800" dirty="0">
                <a:latin typeface="Arial" charset="0"/>
                <a:cs typeface="Arial" charset="0"/>
              </a:rPr>
              <a:t>Denota el número de electrones en el orbital o subnivel</a:t>
            </a:r>
          </a:p>
        </p:txBody>
      </p:sp>
      <p:cxnSp>
        <p:nvCxnSpPr>
          <p:cNvPr id="12" name="11 Conector recto de flecha">
            <a:extLst>
              <a:ext uri="{FF2B5EF4-FFF2-40B4-BE49-F238E27FC236}">
                <a16:creationId xmlns:a16="http://schemas.microsoft.com/office/drawing/2014/main" id="{E0EA7DB1-64DD-4B80-ABAF-3C53461B4652}"/>
              </a:ext>
            </a:extLst>
          </p:cNvPr>
          <p:cNvCxnSpPr/>
          <p:nvPr/>
        </p:nvCxnSpPr>
        <p:spPr>
          <a:xfrm flipH="1">
            <a:off x="6167438" y="3429000"/>
            <a:ext cx="1008062" cy="4318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1 CuadroTexto">
            <a:extLst>
              <a:ext uri="{FF2B5EF4-FFF2-40B4-BE49-F238E27FC236}">
                <a16:creationId xmlns:a16="http://schemas.microsoft.com/office/drawing/2014/main" id="{A2FFF0BA-2E49-404F-A69B-30860E5EBEA2}"/>
              </a:ext>
            </a:extLst>
          </p:cNvPr>
          <p:cNvSpPr txBox="1">
            <a:spLocks noChangeArrowheads="1"/>
          </p:cNvSpPr>
          <p:nvPr/>
        </p:nvSpPr>
        <p:spPr bwMode="auto">
          <a:xfrm>
            <a:off x="689317" y="797510"/>
            <a:ext cx="11141612"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CL" altLang="es-CL" sz="2800" dirty="0"/>
              <a:t>La construcción de un átomo complejo de z electrones puede imaginarse por la adición de electrones, uno a uno, a un núcleo de z protones.</a:t>
            </a:r>
          </a:p>
          <a:p>
            <a:pPr algn="just" eaLnBrk="1" hangingPunct="1"/>
            <a:r>
              <a:rPr lang="es-CL" altLang="es-CL" sz="2800" dirty="0"/>
              <a:t>Para estructurar la configuración electrónica correspondiente a un determinado elemento se debe tener en cuenta las siguientes reglas:</a:t>
            </a:r>
          </a:p>
          <a:p>
            <a:pPr algn="just" eaLnBrk="1" hangingPunct="1">
              <a:buFontTx/>
              <a:buChar char="-"/>
            </a:pPr>
            <a:r>
              <a:rPr lang="es-CL" altLang="es-CL" sz="2800" dirty="0"/>
              <a:t>Principio de exclusión de Pauli</a:t>
            </a:r>
          </a:p>
          <a:p>
            <a:pPr algn="just" eaLnBrk="1" hangingPunct="1">
              <a:buFontTx/>
              <a:buChar char="-"/>
            </a:pPr>
            <a:r>
              <a:rPr lang="es-CL" altLang="es-CL" sz="2800" dirty="0"/>
              <a:t>Principio de menor energía</a:t>
            </a:r>
          </a:p>
          <a:p>
            <a:pPr algn="just" eaLnBrk="1" hangingPunct="1">
              <a:buFontTx/>
              <a:buChar char="-"/>
            </a:pPr>
            <a:endParaRPr lang="es-CL" altLang="es-CL" sz="2800" dirty="0"/>
          </a:p>
          <a:p>
            <a:pPr algn="just" eaLnBrk="1" hangingPunct="1"/>
            <a:r>
              <a:rPr lang="es-CL" altLang="es-CL" sz="2800" dirty="0"/>
              <a:t>El electrón ocupará siempre el orbital de menor energía disponible. En general para cualquier número cuántico principal n, dado, el orbital s será de menor energía que los orbitales p y éstos de menor energía que los d.</a:t>
            </a:r>
          </a:p>
        </p:txBody>
      </p:sp>
      <mc:AlternateContent xmlns:mc="http://schemas.openxmlformats.org/markup-compatibility/2006" xmlns:p14="http://schemas.microsoft.com/office/powerpoint/2010/main">
        <mc:Choice Requires="p14">
          <p:contentPart p14:bwMode="auto" r:id="rId2">
            <p14:nvContentPartPr>
              <p14:cNvPr id="68668" name="Ink 68667">
                <a:extLst>
                  <a:ext uri="{FF2B5EF4-FFF2-40B4-BE49-F238E27FC236}">
                    <a16:creationId xmlns:a16="http://schemas.microsoft.com/office/drawing/2014/main" id="{63084C34-DD35-416A-AD85-CE01E71BB262}"/>
                  </a:ext>
                </a:extLst>
              </p14:cNvPr>
              <p14:cNvContentPartPr/>
              <p14:nvPr/>
            </p14:nvContentPartPr>
            <p14:xfrm>
              <a:off x="6336554" y="828028"/>
              <a:ext cx="2880" cy="10800"/>
            </p14:xfrm>
          </p:contentPart>
        </mc:Choice>
        <mc:Fallback xmlns="">
          <p:pic>
            <p:nvPicPr>
              <p:cNvPr id="68668" name="Ink 68667">
                <a:extLst>
                  <a:ext uri="{FF2B5EF4-FFF2-40B4-BE49-F238E27FC236}">
                    <a16:creationId xmlns:a16="http://schemas.microsoft.com/office/drawing/2014/main" id="{63084C34-DD35-416A-AD85-CE01E71BB262}"/>
                  </a:ext>
                </a:extLst>
              </p:cNvPr>
              <p:cNvPicPr/>
              <p:nvPr/>
            </p:nvPicPr>
            <p:blipFill>
              <a:blip r:embed="rId3"/>
              <a:stretch>
                <a:fillRect/>
              </a:stretch>
            </p:blipFill>
            <p:spPr>
              <a:xfrm>
                <a:off x="6318554" y="810028"/>
                <a:ext cx="38520" cy="46440"/>
              </a:xfrm>
              <a:prstGeom prst="rect">
                <a:avLst/>
              </a:prstGeom>
            </p:spPr>
          </p:pic>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355E2F3-77DF-4FC0-A821-C9BA3C8F8AAF}"/>
              </a:ext>
            </a:extLst>
          </p:cNvPr>
          <p:cNvPicPr>
            <a:picLocks noChangeAspect="1"/>
          </p:cNvPicPr>
          <p:nvPr/>
        </p:nvPicPr>
        <p:blipFill>
          <a:blip r:embed="rId2"/>
          <a:stretch>
            <a:fillRect/>
          </a:stretch>
        </p:blipFill>
        <p:spPr>
          <a:xfrm>
            <a:off x="2307772" y="447304"/>
            <a:ext cx="7416800" cy="6094585"/>
          </a:xfrm>
          <a:prstGeom prst="rect">
            <a:avLst/>
          </a:prstGeom>
        </p:spPr>
      </p:pic>
    </p:spTree>
    <p:extLst>
      <p:ext uri="{BB962C8B-B14F-4D97-AF65-F5344CB8AC3E}">
        <p14:creationId xmlns:p14="http://schemas.microsoft.com/office/powerpoint/2010/main" val="31573019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a:extLst>
              <a:ext uri="{FF2B5EF4-FFF2-40B4-BE49-F238E27FC236}">
                <a16:creationId xmlns:a16="http://schemas.microsoft.com/office/drawing/2014/main" id="{937D8F3E-6A27-4D87-8AAE-017D03241BCD}"/>
              </a:ext>
            </a:extLst>
          </p:cNvPr>
          <p:cNvSpPr txBox="1"/>
          <p:nvPr/>
        </p:nvSpPr>
        <p:spPr>
          <a:xfrm>
            <a:off x="632633" y="691053"/>
            <a:ext cx="7704137" cy="4105932"/>
          </a:xfrm>
          <a:prstGeom prst="rect">
            <a:avLst/>
          </a:prstGeom>
          <a:noFill/>
        </p:spPr>
        <p:txBody>
          <a:bodyPr>
            <a:spAutoFit/>
          </a:bodyPr>
          <a:lstStyle/>
          <a:p>
            <a:pPr>
              <a:defRPr/>
            </a:pPr>
            <a:r>
              <a:rPr lang="es-CL" sz="2800" dirty="0">
                <a:latin typeface="Arial" charset="0"/>
                <a:cs typeface="Arial" charset="0"/>
              </a:rPr>
              <a:t>Ejemplo:</a:t>
            </a:r>
          </a:p>
          <a:p>
            <a:pPr>
              <a:defRPr/>
            </a:pPr>
            <a:r>
              <a:rPr lang="es-CL" sz="2800" dirty="0">
                <a:latin typeface="Arial" charset="0"/>
                <a:cs typeface="Arial" charset="0"/>
              </a:rPr>
              <a:t>Escriba la configuración electrónica de:</a:t>
            </a:r>
          </a:p>
          <a:p>
            <a:pPr marL="342900" indent="-342900">
              <a:lnSpc>
                <a:spcPct val="150000"/>
              </a:lnSpc>
              <a:buFontTx/>
              <a:buAutoNum type="alphaLcParenR"/>
              <a:defRPr/>
            </a:pPr>
            <a:r>
              <a:rPr lang="es-CL" sz="2800" dirty="0">
                <a:latin typeface="Arial" charset="0"/>
                <a:cs typeface="Arial" charset="0"/>
              </a:rPr>
              <a:t>H</a:t>
            </a:r>
          </a:p>
          <a:p>
            <a:pPr marL="342900" indent="-342900">
              <a:lnSpc>
                <a:spcPct val="150000"/>
              </a:lnSpc>
              <a:buFontTx/>
              <a:buAutoNum type="alphaLcParenR" startAt="2"/>
              <a:defRPr/>
            </a:pPr>
            <a:r>
              <a:rPr lang="es-CL" sz="2800" dirty="0">
                <a:latin typeface="Arial" charset="0"/>
                <a:cs typeface="Arial" charset="0"/>
              </a:rPr>
              <a:t>He</a:t>
            </a:r>
          </a:p>
          <a:p>
            <a:pPr marL="342900" indent="-342900">
              <a:lnSpc>
                <a:spcPct val="150000"/>
              </a:lnSpc>
              <a:defRPr/>
            </a:pPr>
            <a:r>
              <a:rPr lang="es-CL" sz="2800" dirty="0">
                <a:latin typeface="Arial" charset="0"/>
                <a:cs typeface="Arial" charset="0"/>
              </a:rPr>
              <a:t>c) Li</a:t>
            </a:r>
          </a:p>
          <a:p>
            <a:pPr marL="342900" indent="-342900">
              <a:lnSpc>
                <a:spcPct val="150000"/>
              </a:lnSpc>
              <a:defRPr/>
            </a:pPr>
            <a:r>
              <a:rPr lang="es-CL" sz="2800" dirty="0">
                <a:latin typeface="Arial" charset="0"/>
                <a:cs typeface="Arial" charset="0"/>
              </a:rPr>
              <a:t>d) B</a:t>
            </a:r>
          </a:p>
          <a:p>
            <a:pPr marL="342900" indent="-342900">
              <a:lnSpc>
                <a:spcPct val="150000"/>
              </a:lnSpc>
              <a:defRPr/>
            </a:pPr>
            <a:r>
              <a:rPr lang="es-CL" sz="2800" dirty="0">
                <a:latin typeface="Arial" charset="0"/>
                <a:cs typeface="Arial" charset="0"/>
              </a:rPr>
              <a:t>e) N</a:t>
            </a:r>
          </a:p>
        </p:txBody>
      </p:sp>
      <p:grpSp>
        <p:nvGrpSpPr>
          <p:cNvPr id="125" name="Group 124">
            <a:extLst>
              <a:ext uri="{FF2B5EF4-FFF2-40B4-BE49-F238E27FC236}">
                <a16:creationId xmlns:a16="http://schemas.microsoft.com/office/drawing/2014/main" id="{06B67679-8652-4347-89F2-F975D117D9D3}"/>
              </a:ext>
            </a:extLst>
          </p:cNvPr>
          <p:cNvGrpSpPr/>
          <p:nvPr/>
        </p:nvGrpSpPr>
        <p:grpSpPr>
          <a:xfrm>
            <a:off x="6719234" y="1792468"/>
            <a:ext cx="360" cy="1800"/>
            <a:chOff x="6719234" y="1792468"/>
            <a:chExt cx="360" cy="1800"/>
          </a:xfrm>
        </p:grpSpPr>
        <mc:AlternateContent xmlns:mc="http://schemas.openxmlformats.org/markup-compatibility/2006" xmlns:p14="http://schemas.microsoft.com/office/powerpoint/2010/main">
          <mc:Choice Requires="p14">
            <p:contentPart p14:bwMode="auto" r:id="rId2">
              <p14:nvContentPartPr>
                <p14:cNvPr id="26" name="Ink 25">
                  <a:extLst>
                    <a:ext uri="{FF2B5EF4-FFF2-40B4-BE49-F238E27FC236}">
                      <a16:creationId xmlns:a16="http://schemas.microsoft.com/office/drawing/2014/main" id="{12225C2F-0BBA-4483-BDE6-5B9E46BB6862}"/>
                    </a:ext>
                  </a:extLst>
                </p14:cNvPr>
                <p14:cNvContentPartPr/>
                <p14:nvPr/>
              </p14:nvContentPartPr>
              <p14:xfrm>
                <a:off x="6719234" y="1792468"/>
                <a:ext cx="360" cy="1800"/>
              </p14:xfrm>
            </p:contentPart>
          </mc:Choice>
          <mc:Fallback xmlns="">
            <p:pic>
              <p:nvPicPr>
                <p:cNvPr id="26" name="Ink 25">
                  <a:extLst>
                    <a:ext uri="{FF2B5EF4-FFF2-40B4-BE49-F238E27FC236}">
                      <a16:creationId xmlns:a16="http://schemas.microsoft.com/office/drawing/2014/main" id="{12225C2F-0BBA-4483-BDE6-5B9E46BB6862}"/>
                    </a:ext>
                  </a:extLst>
                </p:cNvPr>
                <p:cNvPicPr/>
                <p:nvPr/>
              </p:nvPicPr>
              <p:blipFill>
                <a:blip r:embed="rId105"/>
                <a:stretch>
                  <a:fillRect/>
                </a:stretch>
              </p:blipFill>
              <p:spPr>
                <a:xfrm>
                  <a:off x="6701234" y="1774468"/>
                  <a:ext cx="3600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27" name="Ink 26">
                  <a:extLst>
                    <a:ext uri="{FF2B5EF4-FFF2-40B4-BE49-F238E27FC236}">
                      <a16:creationId xmlns:a16="http://schemas.microsoft.com/office/drawing/2014/main" id="{052433DA-E3FF-436E-A9AB-459D41CBDBF0}"/>
                    </a:ext>
                  </a:extLst>
                </p14:cNvPr>
                <p14:cNvContentPartPr/>
                <p14:nvPr/>
              </p14:nvContentPartPr>
              <p14:xfrm>
                <a:off x="6719234" y="1793908"/>
                <a:ext cx="360" cy="360"/>
              </p14:xfrm>
            </p:contentPart>
          </mc:Choice>
          <mc:Fallback xmlns="">
            <p:pic>
              <p:nvPicPr>
                <p:cNvPr id="27" name="Ink 26">
                  <a:extLst>
                    <a:ext uri="{FF2B5EF4-FFF2-40B4-BE49-F238E27FC236}">
                      <a16:creationId xmlns:a16="http://schemas.microsoft.com/office/drawing/2014/main" id="{052433DA-E3FF-436E-A9AB-459D41CBDBF0}"/>
                    </a:ext>
                  </a:extLst>
                </p:cNvPr>
                <p:cNvPicPr/>
                <p:nvPr/>
              </p:nvPicPr>
              <p:blipFill>
                <a:blip r:embed="rId105"/>
                <a:stretch>
                  <a:fillRect/>
                </a:stretch>
              </p:blipFill>
              <p:spPr>
                <a:xfrm>
                  <a:off x="6701234" y="1776268"/>
                  <a:ext cx="36000" cy="36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7">
            <p14:nvContentPartPr>
              <p14:cNvPr id="3" name="Ink 2">
                <a:extLst>
                  <a:ext uri="{FF2B5EF4-FFF2-40B4-BE49-F238E27FC236}">
                    <a16:creationId xmlns:a16="http://schemas.microsoft.com/office/drawing/2014/main" id="{37609954-154B-4D54-9759-79FA6D51CAEC}"/>
                  </a:ext>
                </a:extLst>
              </p14:cNvPr>
              <p14:cNvContentPartPr/>
              <p14:nvPr/>
            </p14:nvContentPartPr>
            <p14:xfrm>
              <a:off x="573480" y="192240"/>
              <a:ext cx="11358000" cy="6665400"/>
            </p14:xfrm>
          </p:contentPart>
        </mc:Choice>
        <mc:Fallback xmlns="">
          <p:pic>
            <p:nvPicPr>
              <p:cNvPr id="3" name="Ink 2">
                <a:extLst>
                  <a:ext uri="{FF2B5EF4-FFF2-40B4-BE49-F238E27FC236}">
                    <a16:creationId xmlns:a16="http://schemas.microsoft.com/office/drawing/2014/main" id="{37609954-154B-4D54-9759-79FA6D51CAEC}"/>
                  </a:ext>
                </a:extLst>
              </p:cNvPr>
              <p:cNvPicPr/>
              <p:nvPr/>
            </p:nvPicPr>
            <p:blipFill>
              <a:blip r:embed="rId108"/>
              <a:stretch>
                <a:fillRect/>
              </a:stretch>
            </p:blipFill>
            <p:spPr>
              <a:xfrm>
                <a:off x="564120" y="182880"/>
                <a:ext cx="11376720" cy="6684120"/>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1 CuadroTexto">
            <a:extLst>
              <a:ext uri="{FF2B5EF4-FFF2-40B4-BE49-F238E27FC236}">
                <a16:creationId xmlns:a16="http://schemas.microsoft.com/office/drawing/2014/main" id="{F923C73A-42B6-408C-92C7-DC924721007F}"/>
              </a:ext>
            </a:extLst>
          </p:cNvPr>
          <p:cNvSpPr txBox="1">
            <a:spLocks noChangeArrowheads="1"/>
          </p:cNvSpPr>
          <p:nvPr/>
        </p:nvSpPr>
        <p:spPr bwMode="auto">
          <a:xfrm>
            <a:off x="3935413" y="549275"/>
            <a:ext cx="4464050" cy="584200"/>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s-CL" altLang="es-CL" sz="3200"/>
              <a:t>Números Cuánticos</a:t>
            </a:r>
          </a:p>
        </p:txBody>
      </p:sp>
      <p:sp>
        <p:nvSpPr>
          <p:cNvPr id="53251" name="2 CuadroTexto">
            <a:extLst>
              <a:ext uri="{FF2B5EF4-FFF2-40B4-BE49-F238E27FC236}">
                <a16:creationId xmlns:a16="http://schemas.microsoft.com/office/drawing/2014/main" id="{94A49B9C-FDFD-44F2-BDAD-57FC66226C8F}"/>
              </a:ext>
            </a:extLst>
          </p:cNvPr>
          <p:cNvSpPr txBox="1">
            <a:spLocks noChangeArrowheads="1"/>
          </p:cNvSpPr>
          <p:nvPr/>
        </p:nvSpPr>
        <p:spPr bwMode="auto">
          <a:xfrm>
            <a:off x="478303" y="1700213"/>
            <a:ext cx="11282288"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CL" altLang="es-CL" sz="2800" dirty="0"/>
              <a:t>Para poder describir la distribución de los electrones en los átomos, según la mecánica cuántica precisamos de tres números cuánticos:</a:t>
            </a:r>
          </a:p>
          <a:p>
            <a:pPr algn="just" eaLnBrk="1" hangingPunct="1"/>
            <a:endParaRPr lang="es-CL" altLang="es-CL" sz="2800" dirty="0"/>
          </a:p>
          <a:p>
            <a:pPr algn="just" eaLnBrk="1" hangingPunct="1">
              <a:buFontTx/>
              <a:buChar char="-"/>
            </a:pPr>
            <a:r>
              <a:rPr lang="es-CL" altLang="es-CL" sz="2800" dirty="0"/>
              <a:t>Número cuántico principal (n)</a:t>
            </a:r>
          </a:p>
          <a:p>
            <a:pPr algn="just" eaLnBrk="1" hangingPunct="1">
              <a:buFontTx/>
              <a:buChar char="-"/>
            </a:pPr>
            <a:r>
              <a:rPr lang="es-CL" altLang="es-CL" sz="2800" dirty="0"/>
              <a:t>Número cuántico del momento angular (l)</a:t>
            </a:r>
          </a:p>
          <a:p>
            <a:pPr algn="just" eaLnBrk="1" hangingPunct="1">
              <a:buFontTx/>
              <a:buChar char="-"/>
            </a:pPr>
            <a:r>
              <a:rPr lang="es-CL" altLang="es-CL" sz="2800" dirty="0"/>
              <a:t>Número cuántico magnético (m)</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9279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69634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2 CuadroTexto">
            <a:extLst>
              <a:ext uri="{FF2B5EF4-FFF2-40B4-BE49-F238E27FC236}">
                <a16:creationId xmlns:a16="http://schemas.microsoft.com/office/drawing/2014/main" id="{356440EE-F4BE-4117-B4BF-21B5FF986193}"/>
              </a:ext>
            </a:extLst>
          </p:cNvPr>
          <p:cNvSpPr txBox="1">
            <a:spLocks noChangeArrowheads="1"/>
          </p:cNvSpPr>
          <p:nvPr/>
        </p:nvSpPr>
        <p:spPr bwMode="auto">
          <a:xfrm>
            <a:off x="407963" y="686217"/>
            <a:ext cx="6569611"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buFontTx/>
              <a:buChar char="-"/>
            </a:pPr>
            <a:r>
              <a:rPr lang="es-CL" altLang="es-CL" sz="2800" b="1" dirty="0"/>
              <a:t>Principio de máxima multiplicidad</a:t>
            </a:r>
          </a:p>
          <a:p>
            <a:pPr algn="just" eaLnBrk="1" hangingPunct="1"/>
            <a:r>
              <a:rPr lang="es-CL" altLang="es-CL" sz="2800" dirty="0"/>
              <a:t>Este principio establece que cuando hay electrones que entran a orbitales de un mismo valor de n y l, o sea, que tienen la misma energía (degenerados), los electrones ocupan inicialmente estos orbitales en forma desapareada. A partir de este principio surge la Regla de </a:t>
            </a:r>
            <a:r>
              <a:rPr lang="es-CL" altLang="es-CL" sz="2800" dirty="0" err="1"/>
              <a:t>Hund</a:t>
            </a:r>
            <a:r>
              <a:rPr lang="es-CL" altLang="es-CL" sz="2800" dirty="0"/>
              <a:t>, que nos dice que un átomo tendrá tantos electrones desapareados como le sea posible.</a:t>
            </a:r>
          </a:p>
        </p:txBody>
      </p:sp>
      <p:pic>
        <p:nvPicPr>
          <p:cNvPr id="2" name="Picture 1">
            <a:extLst>
              <a:ext uri="{FF2B5EF4-FFF2-40B4-BE49-F238E27FC236}">
                <a16:creationId xmlns:a16="http://schemas.microsoft.com/office/drawing/2014/main" id="{1D121F53-B136-4D90-AA23-C799DDD537BF}"/>
              </a:ext>
            </a:extLst>
          </p:cNvPr>
          <p:cNvPicPr>
            <a:picLocks noChangeAspect="1"/>
          </p:cNvPicPr>
          <p:nvPr/>
        </p:nvPicPr>
        <p:blipFill>
          <a:blip r:embed="rId2"/>
          <a:stretch>
            <a:fillRect/>
          </a:stretch>
        </p:blipFill>
        <p:spPr>
          <a:xfrm>
            <a:off x="7216726" y="1075821"/>
            <a:ext cx="4567311" cy="4635662"/>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 descr="http://algodeconfiguracioneselectronicas.wikispaces.com/file/view/Representacion_configuraciones.jpg/211910040/Representacion_configuraciones.jpg">
            <a:extLst>
              <a:ext uri="{FF2B5EF4-FFF2-40B4-BE49-F238E27FC236}">
                <a16:creationId xmlns:a16="http://schemas.microsoft.com/office/drawing/2014/main" id="{844C1AF1-E8A9-4FCE-A805-D1895EF170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4228" y="478302"/>
            <a:ext cx="9003323" cy="5962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6746F3D8-8DE3-411B-B9B2-6A3A62E1D420}"/>
                  </a:ext>
                </a:extLst>
              </p14:cNvPr>
              <p14:cNvContentPartPr/>
              <p14:nvPr/>
            </p14:nvContentPartPr>
            <p14:xfrm>
              <a:off x="1962000" y="3826440"/>
              <a:ext cx="6078240" cy="1866600"/>
            </p14:xfrm>
          </p:contentPart>
        </mc:Choice>
        <mc:Fallback xmlns="">
          <p:pic>
            <p:nvPicPr>
              <p:cNvPr id="2" name="Ink 1">
                <a:extLst>
                  <a:ext uri="{FF2B5EF4-FFF2-40B4-BE49-F238E27FC236}">
                    <a16:creationId xmlns:a16="http://schemas.microsoft.com/office/drawing/2014/main" id="{6746F3D8-8DE3-411B-B9B2-6A3A62E1D420}"/>
                  </a:ext>
                </a:extLst>
              </p:cNvPr>
              <p:cNvPicPr/>
              <p:nvPr/>
            </p:nvPicPr>
            <p:blipFill>
              <a:blip r:embed="rId4"/>
              <a:stretch>
                <a:fillRect/>
              </a:stretch>
            </p:blipFill>
            <p:spPr>
              <a:xfrm>
                <a:off x="1952640" y="3817080"/>
                <a:ext cx="6096960" cy="1885320"/>
              </a:xfrm>
              <a:prstGeom prst="rect">
                <a:avLst/>
              </a:prstGeom>
            </p:spPr>
          </p:pic>
        </mc:Fallback>
      </mc:AlternateContent>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1 CuadroTexto">
            <a:extLst>
              <a:ext uri="{FF2B5EF4-FFF2-40B4-BE49-F238E27FC236}">
                <a16:creationId xmlns:a16="http://schemas.microsoft.com/office/drawing/2014/main" id="{57C924FD-56B5-4C2F-BE14-7D65FA160FAD}"/>
              </a:ext>
            </a:extLst>
          </p:cNvPr>
          <p:cNvSpPr txBox="1">
            <a:spLocks noChangeArrowheads="1"/>
          </p:cNvSpPr>
          <p:nvPr/>
        </p:nvSpPr>
        <p:spPr bwMode="auto">
          <a:xfrm>
            <a:off x="582856" y="462182"/>
            <a:ext cx="10868245"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CL" altLang="es-CL" sz="2800" dirty="0"/>
              <a:t>Ejercicio:</a:t>
            </a:r>
          </a:p>
          <a:p>
            <a:pPr algn="just" eaLnBrk="1" hangingPunct="1"/>
            <a:r>
              <a:rPr lang="es-CL" altLang="es-CL" sz="2800" dirty="0"/>
              <a:t>Escriba la configuración electrónica del oxígeno cuyo z= 8, escriba los cuatro números cuánticos correspondientes a cada electrón y además dibuje su configuración como diagrama de orbitales.</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F3F6EE23-F339-47BD-9F02-037EE1E56681}"/>
                  </a:ext>
                </a:extLst>
              </p14:cNvPr>
              <p14:cNvContentPartPr/>
              <p14:nvPr/>
            </p14:nvContentPartPr>
            <p14:xfrm>
              <a:off x="288360" y="2185200"/>
              <a:ext cx="11844720" cy="4672440"/>
            </p14:xfrm>
          </p:contentPart>
        </mc:Choice>
        <mc:Fallback xmlns="">
          <p:pic>
            <p:nvPicPr>
              <p:cNvPr id="2" name="Ink 1">
                <a:extLst>
                  <a:ext uri="{FF2B5EF4-FFF2-40B4-BE49-F238E27FC236}">
                    <a16:creationId xmlns:a16="http://schemas.microsoft.com/office/drawing/2014/main" id="{F3F6EE23-F339-47BD-9F02-037EE1E56681}"/>
                  </a:ext>
                </a:extLst>
              </p:cNvPr>
              <p:cNvPicPr/>
              <p:nvPr/>
            </p:nvPicPr>
            <p:blipFill>
              <a:blip r:embed="rId3"/>
              <a:stretch>
                <a:fillRect/>
              </a:stretch>
            </p:blipFill>
            <p:spPr>
              <a:xfrm>
                <a:off x="279000" y="2175840"/>
                <a:ext cx="11863440" cy="4691160"/>
              </a:xfrm>
              <a:prstGeom prst="rect">
                <a:avLst/>
              </a:prstGeom>
            </p:spPr>
          </p:pic>
        </mc:Fallback>
      </mc:AlternateContent>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2" descr="http://2.bp.blogspot.com/-WmzM9TNmhtM/Tapa_NGwqVI/AAAAAAAAABI/W2UD89IlD3U/s1600/A3.htm6.gif">
            <a:extLst>
              <a:ext uri="{FF2B5EF4-FFF2-40B4-BE49-F238E27FC236}">
                <a16:creationId xmlns:a16="http://schemas.microsoft.com/office/drawing/2014/main" id="{9F9C4BA7-0159-4143-B31D-052E435A55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702" y="3045389"/>
            <a:ext cx="4686040" cy="3464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5" name="2 CuadroTexto">
            <a:extLst>
              <a:ext uri="{FF2B5EF4-FFF2-40B4-BE49-F238E27FC236}">
                <a16:creationId xmlns:a16="http://schemas.microsoft.com/office/drawing/2014/main" id="{66E00BC6-6B3E-467A-AE6D-04257092A96D}"/>
              </a:ext>
            </a:extLst>
          </p:cNvPr>
          <p:cNvSpPr txBox="1">
            <a:spLocks noChangeArrowheads="1"/>
          </p:cNvSpPr>
          <p:nvPr/>
        </p:nvSpPr>
        <p:spPr bwMode="auto">
          <a:xfrm>
            <a:off x="588499" y="658031"/>
            <a:ext cx="11015002"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CL" altLang="es-CL" sz="2600" dirty="0"/>
              <a:t>Mediciones magnéticas evidencian la configuración electrónica de las sustancias. Experimentalmente se reconoce que hay distintas configuraciones electrónicas porque los átomos se comportan de manera peculiar cuando se les somete a un campo magnético. Incluso se puede saber cuantos electrones desapareados tiene una sustancia.</a:t>
            </a:r>
          </a:p>
        </p:txBody>
      </p:sp>
      <p:sp>
        <p:nvSpPr>
          <p:cNvPr id="74756" name="3 CuadroTexto">
            <a:extLst>
              <a:ext uri="{FF2B5EF4-FFF2-40B4-BE49-F238E27FC236}">
                <a16:creationId xmlns:a16="http://schemas.microsoft.com/office/drawing/2014/main" id="{14820E28-3F38-480F-8FD5-612B870ED73F}"/>
              </a:ext>
            </a:extLst>
          </p:cNvPr>
          <p:cNvSpPr txBox="1">
            <a:spLocks noChangeArrowheads="1"/>
          </p:cNvSpPr>
          <p:nvPr/>
        </p:nvSpPr>
        <p:spPr bwMode="auto">
          <a:xfrm>
            <a:off x="5561427" y="3045389"/>
            <a:ext cx="6016283"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CL" altLang="es-CL" sz="2400" dirty="0"/>
              <a:t>Electrones desapareados- paramagnética</a:t>
            </a:r>
          </a:p>
          <a:p>
            <a:pPr algn="just" eaLnBrk="1" hangingPunct="1"/>
            <a:endParaRPr lang="es-CL" altLang="es-CL" sz="2400" dirty="0"/>
          </a:p>
          <a:p>
            <a:pPr algn="just" eaLnBrk="1" hangingPunct="1"/>
            <a:r>
              <a:rPr lang="es-CL" altLang="es-CL" sz="2400" dirty="0"/>
              <a:t>Electrones apareados- diamagnéticas</a:t>
            </a:r>
          </a:p>
          <a:p>
            <a:pPr algn="just" eaLnBrk="1" hangingPunct="1"/>
            <a:endParaRPr lang="es-CL" altLang="es-CL" sz="2400" dirty="0"/>
          </a:p>
          <a:p>
            <a:pPr algn="just" eaLnBrk="1" hangingPunct="1"/>
            <a:r>
              <a:rPr lang="es-CL" altLang="es-CL" sz="2400" dirty="0"/>
              <a:t>Los átomos con número impar de electrones tienen 1 o más spines desapareados.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a:extLst>
              <a:ext uri="{FF2B5EF4-FFF2-40B4-BE49-F238E27FC236}">
                <a16:creationId xmlns:a16="http://schemas.microsoft.com/office/drawing/2014/main" id="{8A1DD19E-BEBD-4810-A2C2-8FE8A020BB9E}"/>
              </a:ext>
            </a:extLst>
          </p:cNvPr>
          <p:cNvSpPr txBox="1"/>
          <p:nvPr/>
        </p:nvSpPr>
        <p:spPr>
          <a:xfrm>
            <a:off x="525487" y="405912"/>
            <a:ext cx="10869344" cy="4893647"/>
          </a:xfrm>
          <a:prstGeom prst="rect">
            <a:avLst/>
          </a:prstGeom>
          <a:noFill/>
        </p:spPr>
        <p:txBody>
          <a:bodyPr wrap="square">
            <a:spAutoFit/>
          </a:bodyPr>
          <a:lstStyle/>
          <a:p>
            <a:pPr>
              <a:defRPr/>
            </a:pPr>
            <a:r>
              <a:rPr lang="es-CL" sz="2400" dirty="0">
                <a:latin typeface="Arial" charset="0"/>
                <a:cs typeface="Arial" charset="0"/>
              </a:rPr>
              <a:t>Ejercicios:</a:t>
            </a:r>
          </a:p>
          <a:p>
            <a:pPr>
              <a:defRPr/>
            </a:pPr>
            <a:r>
              <a:rPr lang="es-CL" sz="2400" dirty="0">
                <a:latin typeface="Arial" charset="0"/>
                <a:cs typeface="Arial" charset="0"/>
              </a:rPr>
              <a:t>1.-Escriba la configuración electrónica y diagrama de orbitales para:</a:t>
            </a:r>
          </a:p>
          <a:p>
            <a:pPr marL="342900" indent="-342900">
              <a:buFontTx/>
              <a:buAutoNum type="alphaLcParenR"/>
              <a:defRPr/>
            </a:pPr>
            <a:r>
              <a:rPr lang="es-CL" sz="2400" dirty="0">
                <a:latin typeface="Arial" charset="0"/>
                <a:cs typeface="Arial" charset="0"/>
              </a:rPr>
              <a:t>Ne z= 10</a:t>
            </a:r>
          </a:p>
          <a:p>
            <a:pPr marL="342900" indent="-342900">
              <a:buFontTx/>
              <a:buAutoNum type="alphaLcParenR"/>
              <a:defRPr/>
            </a:pPr>
            <a:r>
              <a:rPr lang="es-CL" sz="2400" dirty="0">
                <a:latin typeface="Arial" charset="0"/>
                <a:cs typeface="Arial" charset="0"/>
              </a:rPr>
              <a:t>Na z=11</a:t>
            </a:r>
          </a:p>
          <a:p>
            <a:pPr marL="342900" indent="-342900">
              <a:buFontTx/>
              <a:buAutoNum type="alphaLcParenR"/>
              <a:defRPr/>
            </a:pPr>
            <a:r>
              <a:rPr lang="es-CL" sz="2400" dirty="0">
                <a:latin typeface="Arial" charset="0"/>
                <a:cs typeface="Arial" charset="0"/>
              </a:rPr>
              <a:t>Ar z= 18</a:t>
            </a:r>
          </a:p>
          <a:p>
            <a:pPr marL="342900" indent="-342900">
              <a:buFontTx/>
              <a:buAutoNum type="alphaLcParenR"/>
              <a:defRPr/>
            </a:pPr>
            <a:r>
              <a:rPr lang="es-CL" sz="2400" dirty="0">
                <a:latin typeface="Arial" charset="0"/>
                <a:cs typeface="Arial" charset="0"/>
              </a:rPr>
              <a:t>Sc z= 21</a:t>
            </a:r>
          </a:p>
          <a:p>
            <a:pPr marL="342900" indent="-342900">
              <a:buFontTx/>
              <a:buAutoNum type="alphaLcParenR"/>
              <a:defRPr/>
            </a:pPr>
            <a:r>
              <a:rPr lang="es-CL" sz="2400" dirty="0">
                <a:latin typeface="Arial" charset="0"/>
                <a:cs typeface="Arial" charset="0"/>
              </a:rPr>
              <a:t>V z= 23</a:t>
            </a:r>
          </a:p>
          <a:p>
            <a:pPr marL="342900" indent="-342900">
              <a:buFontTx/>
              <a:buAutoNum type="alphaLcParenR"/>
              <a:defRPr/>
            </a:pPr>
            <a:endParaRPr lang="es-CL" sz="2400" dirty="0">
              <a:latin typeface="Arial" charset="0"/>
              <a:cs typeface="Arial" charset="0"/>
            </a:endParaRPr>
          </a:p>
          <a:p>
            <a:pPr marL="342900" indent="-342900">
              <a:defRPr/>
            </a:pPr>
            <a:r>
              <a:rPr lang="es-CL" sz="2400" dirty="0">
                <a:latin typeface="Arial" charset="0"/>
                <a:cs typeface="Arial" charset="0"/>
              </a:rPr>
              <a:t>2.- Escriba los cuatro números cuánticos posibles para cada uno de los siguientes electrones:</a:t>
            </a:r>
          </a:p>
          <a:p>
            <a:pPr marL="342900" indent="-342900">
              <a:buFontTx/>
              <a:buAutoNum type="alphaLcParenR"/>
              <a:defRPr/>
            </a:pPr>
            <a:r>
              <a:rPr lang="es-CL" sz="2400" dirty="0">
                <a:latin typeface="Arial" charset="0"/>
                <a:cs typeface="Arial" charset="0"/>
              </a:rPr>
              <a:t>4d</a:t>
            </a:r>
            <a:r>
              <a:rPr lang="es-CL" sz="2400" baseline="30000" dirty="0">
                <a:latin typeface="Arial" charset="0"/>
                <a:cs typeface="Arial" charset="0"/>
              </a:rPr>
              <a:t>1</a:t>
            </a:r>
          </a:p>
          <a:p>
            <a:pPr marL="342900" indent="-342900">
              <a:buFontTx/>
              <a:buAutoNum type="alphaLcParenR"/>
              <a:defRPr/>
            </a:pPr>
            <a:r>
              <a:rPr lang="es-CL" sz="2400" dirty="0">
                <a:latin typeface="Arial" charset="0"/>
                <a:cs typeface="Arial" charset="0"/>
              </a:rPr>
              <a:t>3d</a:t>
            </a:r>
            <a:r>
              <a:rPr lang="es-CL" sz="2400" baseline="30000" dirty="0">
                <a:latin typeface="Arial" charset="0"/>
                <a:cs typeface="Arial" charset="0"/>
              </a:rPr>
              <a:t>1</a:t>
            </a:r>
          </a:p>
          <a:p>
            <a:pPr marL="342900" indent="-342900">
              <a:buFontTx/>
              <a:buAutoNum type="alphaLcParenR"/>
              <a:defRPr/>
            </a:pPr>
            <a:r>
              <a:rPr lang="es-CL" sz="2400" dirty="0">
                <a:latin typeface="Arial" charset="0"/>
                <a:cs typeface="Arial" charset="0"/>
              </a:rPr>
              <a:t>5p</a:t>
            </a:r>
            <a:r>
              <a:rPr lang="es-CL" sz="2400" baseline="30000" dirty="0">
                <a:latin typeface="Arial" charset="0"/>
                <a:cs typeface="Arial" charset="0"/>
              </a:rPr>
              <a:t>1</a:t>
            </a:r>
          </a:p>
        </p:txBody>
      </p:sp>
      <mc:AlternateContent xmlns:mc="http://schemas.openxmlformats.org/markup-compatibility/2006" xmlns:p14="http://schemas.microsoft.com/office/powerpoint/2010/main">
        <mc:Choice Requires="p14">
          <p:contentPart p14:bwMode="auto" r:id="rId2">
            <p14:nvContentPartPr>
              <p14:cNvPr id="207" name="Ink 206">
                <a:extLst>
                  <a:ext uri="{FF2B5EF4-FFF2-40B4-BE49-F238E27FC236}">
                    <a16:creationId xmlns:a16="http://schemas.microsoft.com/office/drawing/2014/main" id="{FB3B2D1D-6B19-43E4-A2C2-D6A382FC9CE6}"/>
                  </a:ext>
                </a:extLst>
              </p14:cNvPr>
              <p14:cNvContentPartPr/>
              <p14:nvPr/>
            </p14:nvContentPartPr>
            <p14:xfrm>
              <a:off x="3497594" y="6583348"/>
              <a:ext cx="3600" cy="14040"/>
            </p14:xfrm>
          </p:contentPart>
        </mc:Choice>
        <mc:Fallback xmlns="">
          <p:pic>
            <p:nvPicPr>
              <p:cNvPr id="207" name="Ink 206">
                <a:extLst>
                  <a:ext uri="{FF2B5EF4-FFF2-40B4-BE49-F238E27FC236}">
                    <a16:creationId xmlns:a16="http://schemas.microsoft.com/office/drawing/2014/main" id="{FB3B2D1D-6B19-43E4-A2C2-D6A382FC9CE6}"/>
                  </a:ext>
                </a:extLst>
              </p:cNvPr>
              <p:cNvPicPr/>
              <p:nvPr/>
            </p:nvPicPr>
            <p:blipFill>
              <a:blip r:embed="rId231"/>
              <a:stretch>
                <a:fillRect/>
              </a:stretch>
            </p:blipFill>
            <p:spPr>
              <a:xfrm>
                <a:off x="3479594" y="6565708"/>
                <a:ext cx="3924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3" name="Ink 2">
                <a:extLst>
                  <a:ext uri="{FF2B5EF4-FFF2-40B4-BE49-F238E27FC236}">
                    <a16:creationId xmlns:a16="http://schemas.microsoft.com/office/drawing/2014/main" id="{A701097E-304B-4617-827A-BFC69FFC1D80}"/>
                  </a:ext>
                </a:extLst>
              </p14:cNvPr>
              <p14:cNvContentPartPr/>
              <p14:nvPr/>
            </p14:nvContentPartPr>
            <p14:xfrm>
              <a:off x="2299320" y="1147680"/>
              <a:ext cx="9316440" cy="5643360"/>
            </p14:xfrm>
          </p:contentPart>
        </mc:Choice>
        <mc:Fallback xmlns="">
          <p:pic>
            <p:nvPicPr>
              <p:cNvPr id="3" name="Ink 2">
                <a:extLst>
                  <a:ext uri="{FF2B5EF4-FFF2-40B4-BE49-F238E27FC236}">
                    <a16:creationId xmlns:a16="http://schemas.microsoft.com/office/drawing/2014/main" id="{A701097E-304B-4617-827A-BFC69FFC1D80}"/>
                  </a:ext>
                </a:extLst>
              </p:cNvPr>
              <p:cNvPicPr/>
              <p:nvPr/>
            </p:nvPicPr>
            <p:blipFill>
              <a:blip r:embed="rId233"/>
              <a:stretch>
                <a:fillRect/>
              </a:stretch>
            </p:blipFill>
            <p:spPr>
              <a:xfrm>
                <a:off x="2289960" y="1138320"/>
                <a:ext cx="9335160" cy="5662080"/>
              </a:xfrm>
              <a:prstGeom prst="rect">
                <a:avLst/>
              </a:prstGeom>
            </p:spPr>
          </p:pic>
        </mc:Fallback>
      </mc:AlternateContent>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a:extLst>
              <a:ext uri="{FF2B5EF4-FFF2-40B4-BE49-F238E27FC236}">
                <a16:creationId xmlns:a16="http://schemas.microsoft.com/office/drawing/2014/main" id="{390B1318-54B1-4A35-BA43-8BA0B25D7B8C}"/>
              </a:ext>
            </a:extLst>
          </p:cNvPr>
          <p:cNvSpPr txBox="1"/>
          <p:nvPr/>
        </p:nvSpPr>
        <p:spPr>
          <a:xfrm>
            <a:off x="600710" y="382587"/>
            <a:ext cx="11033272" cy="3754874"/>
          </a:xfrm>
          <a:prstGeom prst="rect">
            <a:avLst/>
          </a:prstGeom>
          <a:noFill/>
        </p:spPr>
        <p:txBody>
          <a:bodyPr wrap="square">
            <a:spAutoFit/>
          </a:bodyPr>
          <a:lstStyle/>
          <a:p>
            <a:pPr>
              <a:defRPr/>
            </a:pPr>
            <a:r>
              <a:rPr lang="es-CL" sz="2800" dirty="0">
                <a:latin typeface="Arial" charset="0"/>
                <a:cs typeface="Arial" charset="0"/>
              </a:rPr>
              <a:t>3.- Determine el número máximo de electrones en un átomo que puede tener los siguientes números cuánticos:</a:t>
            </a:r>
          </a:p>
          <a:p>
            <a:pPr marL="342900" indent="-342900">
              <a:lnSpc>
                <a:spcPct val="150000"/>
              </a:lnSpc>
              <a:buFontTx/>
              <a:buAutoNum type="alphaLcParenR"/>
              <a:defRPr/>
            </a:pPr>
            <a:r>
              <a:rPr lang="es-CL" sz="2800" dirty="0">
                <a:latin typeface="Arial" charset="0"/>
                <a:cs typeface="Arial" charset="0"/>
              </a:rPr>
              <a:t>n=3  m</a:t>
            </a:r>
            <a:r>
              <a:rPr lang="es-CL" sz="2800" baseline="-25000" dirty="0">
                <a:latin typeface="Arial" charset="0"/>
                <a:cs typeface="Arial" charset="0"/>
              </a:rPr>
              <a:t>s</a:t>
            </a:r>
            <a:r>
              <a:rPr lang="es-CL" sz="2800" dirty="0">
                <a:latin typeface="Arial" charset="0"/>
                <a:cs typeface="Arial" charset="0"/>
              </a:rPr>
              <a:t>= +1/2</a:t>
            </a:r>
          </a:p>
          <a:p>
            <a:pPr marL="342900" indent="-342900">
              <a:lnSpc>
                <a:spcPct val="150000"/>
              </a:lnSpc>
              <a:buFontTx/>
              <a:buAutoNum type="alphaLcParenR"/>
              <a:defRPr/>
            </a:pPr>
            <a:r>
              <a:rPr lang="es-CL" sz="2800" dirty="0">
                <a:latin typeface="Arial" charset="0"/>
                <a:cs typeface="Arial" charset="0"/>
              </a:rPr>
              <a:t>n=4    l=2</a:t>
            </a:r>
          </a:p>
          <a:p>
            <a:pPr marL="342900" indent="-342900">
              <a:lnSpc>
                <a:spcPct val="150000"/>
              </a:lnSpc>
              <a:buFontTx/>
              <a:buAutoNum type="alphaLcParenR"/>
              <a:defRPr/>
            </a:pPr>
            <a:r>
              <a:rPr lang="es-CL" sz="2800" dirty="0">
                <a:latin typeface="Arial" charset="0"/>
                <a:cs typeface="Arial" charset="0"/>
              </a:rPr>
              <a:t>n=3  m</a:t>
            </a:r>
            <a:r>
              <a:rPr lang="es-CL" sz="2800" baseline="-25000" dirty="0">
                <a:latin typeface="Arial" charset="0"/>
                <a:cs typeface="Arial" charset="0"/>
              </a:rPr>
              <a:t>l</a:t>
            </a:r>
            <a:r>
              <a:rPr lang="es-CL" sz="2800" dirty="0">
                <a:latin typeface="Arial" charset="0"/>
                <a:cs typeface="Arial" charset="0"/>
              </a:rPr>
              <a:t> = -1</a:t>
            </a:r>
          </a:p>
          <a:p>
            <a:pPr marL="342900" indent="-342900">
              <a:buFontTx/>
              <a:buAutoNum type="alphaLcParenR"/>
              <a:defRPr/>
            </a:pPr>
            <a:endParaRPr lang="es-CL" sz="2800" dirty="0">
              <a:latin typeface="Arial" charset="0"/>
              <a:cs typeface="Arial" charset="0"/>
            </a:endParaRPr>
          </a:p>
          <a:p>
            <a:pPr marL="342900" indent="-342900">
              <a:defRPr/>
            </a:pPr>
            <a:endParaRPr lang="es-CL" sz="2800" dirty="0">
              <a:latin typeface="Arial" charset="0"/>
              <a:cs typeface="Arial" charset="0"/>
            </a:endParaRP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9F0CCC0F-2E19-42CB-A93F-BCC8892709FA}"/>
                  </a:ext>
                </a:extLst>
              </p14:cNvPr>
              <p14:cNvContentPartPr/>
              <p14:nvPr/>
            </p14:nvContentPartPr>
            <p14:xfrm>
              <a:off x="329040" y="2033640"/>
              <a:ext cx="10920240" cy="4580640"/>
            </p14:xfrm>
          </p:contentPart>
        </mc:Choice>
        <mc:Fallback xmlns="">
          <p:pic>
            <p:nvPicPr>
              <p:cNvPr id="3" name="Ink 2">
                <a:extLst>
                  <a:ext uri="{FF2B5EF4-FFF2-40B4-BE49-F238E27FC236}">
                    <a16:creationId xmlns:a16="http://schemas.microsoft.com/office/drawing/2014/main" id="{9F0CCC0F-2E19-42CB-A93F-BCC8892709FA}"/>
                  </a:ext>
                </a:extLst>
              </p:cNvPr>
              <p:cNvPicPr/>
              <p:nvPr/>
            </p:nvPicPr>
            <p:blipFill>
              <a:blip r:embed="rId3"/>
              <a:stretch>
                <a:fillRect/>
              </a:stretch>
            </p:blipFill>
            <p:spPr>
              <a:xfrm>
                <a:off x="319680" y="2024280"/>
                <a:ext cx="10938960" cy="4599360"/>
              </a:xfrm>
              <a:prstGeom prst="rect">
                <a:avLst/>
              </a:prstGeom>
            </p:spPr>
          </p:pic>
        </mc:Fallback>
      </mc:AlternateContent>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097795-2905-478D-AC96-FF158BE0DCB6}"/>
              </a:ext>
            </a:extLst>
          </p:cNvPr>
          <p:cNvSpPr txBox="1"/>
          <p:nvPr/>
        </p:nvSpPr>
        <p:spPr>
          <a:xfrm>
            <a:off x="365760" y="492369"/>
            <a:ext cx="11380763" cy="584775"/>
          </a:xfrm>
          <a:prstGeom prst="rect">
            <a:avLst/>
          </a:prstGeom>
          <a:noFill/>
        </p:spPr>
        <p:txBody>
          <a:bodyPr wrap="square" rtlCol="0">
            <a:spAutoFit/>
          </a:bodyPr>
          <a:lstStyle/>
          <a:p>
            <a:pPr algn="ctr"/>
            <a:r>
              <a:rPr lang="es-CL" sz="3200" dirty="0">
                <a:latin typeface="Arial" panose="020B0604020202020204" pitchFamily="34" charset="0"/>
                <a:cs typeface="Arial" panose="020B0604020202020204" pitchFamily="34" charset="0"/>
              </a:rPr>
              <a:t>Excepciones dentro de las configuraciones.</a:t>
            </a:r>
          </a:p>
        </p:txBody>
      </p:sp>
      <p:sp>
        <p:nvSpPr>
          <p:cNvPr id="3" name="TextBox 2">
            <a:extLst>
              <a:ext uri="{FF2B5EF4-FFF2-40B4-BE49-F238E27FC236}">
                <a16:creationId xmlns:a16="http://schemas.microsoft.com/office/drawing/2014/main" id="{3ADA4A01-85E3-45F8-8E37-7E5B835A0D0B}"/>
              </a:ext>
            </a:extLst>
          </p:cNvPr>
          <p:cNvSpPr txBox="1"/>
          <p:nvPr/>
        </p:nvSpPr>
        <p:spPr>
          <a:xfrm>
            <a:off x="445477" y="1463040"/>
            <a:ext cx="11047828" cy="2246769"/>
          </a:xfrm>
          <a:prstGeom prst="rect">
            <a:avLst/>
          </a:prstGeom>
          <a:noFill/>
        </p:spPr>
        <p:txBody>
          <a:bodyPr wrap="square" rtlCol="0">
            <a:spAutoFit/>
          </a:bodyPr>
          <a:lstStyle/>
          <a:p>
            <a:r>
              <a:rPr lang="es-CL" sz="2800" dirty="0">
                <a:latin typeface="Arial" panose="020B0604020202020204" pitchFamily="34" charset="0"/>
                <a:cs typeface="Arial" panose="020B0604020202020204" pitchFamily="34" charset="0"/>
              </a:rPr>
              <a:t>Escriba las configuraciones electrónicas de los siguientes átomos:</a:t>
            </a:r>
          </a:p>
          <a:p>
            <a:pPr marL="342900" indent="-342900">
              <a:buAutoNum type="alphaLcParenR"/>
            </a:pPr>
            <a:r>
              <a:rPr lang="es-CL" sz="2800" dirty="0">
                <a:latin typeface="Arial" panose="020B0604020202020204" pitchFamily="34" charset="0"/>
                <a:cs typeface="Arial" panose="020B0604020202020204" pitchFamily="34" charset="0"/>
              </a:rPr>
              <a:t>V z=23</a:t>
            </a:r>
          </a:p>
          <a:p>
            <a:pPr marL="342900" indent="-342900">
              <a:buAutoNum type="alphaLcParenR"/>
            </a:pPr>
            <a:r>
              <a:rPr lang="es-CL" sz="2800" dirty="0">
                <a:latin typeface="Arial" panose="020B0604020202020204" pitchFamily="34" charset="0"/>
                <a:cs typeface="Arial" panose="020B0604020202020204" pitchFamily="34" charset="0"/>
              </a:rPr>
              <a:t>Cr z= 24</a:t>
            </a:r>
          </a:p>
          <a:p>
            <a:pPr marL="342900" indent="-342900">
              <a:buAutoNum type="alphaLcParenR"/>
            </a:pPr>
            <a:r>
              <a:rPr lang="es-CL" sz="2800" dirty="0">
                <a:latin typeface="Arial" panose="020B0604020202020204" pitchFamily="34" charset="0"/>
                <a:cs typeface="Arial" panose="020B0604020202020204" pitchFamily="34" charset="0"/>
              </a:rPr>
              <a:t>Cu z= 29</a:t>
            </a:r>
          </a:p>
          <a:p>
            <a:pPr marL="342900" indent="-342900">
              <a:buAutoNum type="alphaLcParenR"/>
            </a:pPr>
            <a:r>
              <a:rPr lang="es-CL" sz="2800" dirty="0">
                <a:latin typeface="Arial" panose="020B0604020202020204" pitchFamily="34" charset="0"/>
                <a:cs typeface="Arial" panose="020B0604020202020204" pitchFamily="34" charset="0"/>
              </a:rPr>
              <a:t>Zn z= 30</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217C2680-6B20-4024-A1CB-D48F65E3987B}"/>
                  </a:ext>
                </a:extLst>
              </p14:cNvPr>
              <p14:cNvContentPartPr/>
              <p14:nvPr/>
            </p14:nvContentPartPr>
            <p14:xfrm>
              <a:off x="449114" y="4799908"/>
              <a:ext cx="5760" cy="14040"/>
            </p14:xfrm>
          </p:contentPart>
        </mc:Choice>
        <mc:Fallback xmlns="">
          <p:pic>
            <p:nvPicPr>
              <p:cNvPr id="4" name="Ink 3">
                <a:extLst>
                  <a:ext uri="{FF2B5EF4-FFF2-40B4-BE49-F238E27FC236}">
                    <a16:creationId xmlns:a16="http://schemas.microsoft.com/office/drawing/2014/main" id="{217C2680-6B20-4024-A1CB-D48F65E3987B}"/>
                  </a:ext>
                </a:extLst>
              </p:cNvPr>
              <p:cNvPicPr/>
              <p:nvPr/>
            </p:nvPicPr>
            <p:blipFill>
              <a:blip r:embed="rId3"/>
              <a:stretch>
                <a:fillRect/>
              </a:stretch>
            </p:blipFill>
            <p:spPr>
              <a:xfrm>
                <a:off x="431474" y="4781908"/>
                <a:ext cx="4140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FC912FAA-C70E-4707-B6E2-2060A420B980}"/>
                  </a:ext>
                </a:extLst>
              </p14:cNvPr>
              <p14:cNvContentPartPr/>
              <p14:nvPr/>
            </p14:nvContentPartPr>
            <p14:xfrm>
              <a:off x="2546280" y="857880"/>
              <a:ext cx="8818920" cy="4514760"/>
            </p14:xfrm>
          </p:contentPart>
        </mc:Choice>
        <mc:Fallback>
          <p:pic>
            <p:nvPicPr>
              <p:cNvPr id="5" name="Ink 4">
                <a:extLst>
                  <a:ext uri="{FF2B5EF4-FFF2-40B4-BE49-F238E27FC236}">
                    <a16:creationId xmlns:a16="http://schemas.microsoft.com/office/drawing/2014/main" id="{FC912FAA-C70E-4707-B6E2-2060A420B980}"/>
                  </a:ext>
                </a:extLst>
              </p:cNvPr>
              <p:cNvPicPr/>
              <p:nvPr/>
            </p:nvPicPr>
            <p:blipFill>
              <a:blip r:embed="rId5"/>
              <a:stretch>
                <a:fillRect/>
              </a:stretch>
            </p:blipFill>
            <p:spPr>
              <a:xfrm>
                <a:off x="2536920" y="848520"/>
                <a:ext cx="8837640" cy="4533480"/>
              </a:xfrm>
              <a:prstGeom prst="rect">
                <a:avLst/>
              </a:prstGeom>
            </p:spPr>
          </p:pic>
        </mc:Fallback>
      </mc:AlternateContent>
    </p:spTree>
    <p:extLst>
      <p:ext uri="{BB962C8B-B14F-4D97-AF65-F5344CB8AC3E}">
        <p14:creationId xmlns:p14="http://schemas.microsoft.com/office/powerpoint/2010/main" val="12070677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5EDEF4DC-8CD7-46A8-8A14-36892C7CCB9A}"/>
                  </a:ext>
                </a:extLst>
              </p14:cNvPr>
              <p14:cNvContentPartPr/>
              <p14:nvPr/>
            </p14:nvContentPartPr>
            <p14:xfrm>
              <a:off x="745200" y="911520"/>
              <a:ext cx="10571400" cy="4980240"/>
            </p14:xfrm>
          </p:contentPart>
        </mc:Choice>
        <mc:Fallback>
          <p:pic>
            <p:nvPicPr>
              <p:cNvPr id="2" name="Ink 1">
                <a:extLst>
                  <a:ext uri="{FF2B5EF4-FFF2-40B4-BE49-F238E27FC236}">
                    <a16:creationId xmlns:a16="http://schemas.microsoft.com/office/drawing/2014/main" id="{5EDEF4DC-8CD7-46A8-8A14-36892C7CCB9A}"/>
                  </a:ext>
                </a:extLst>
              </p:cNvPr>
              <p:cNvPicPr/>
              <p:nvPr/>
            </p:nvPicPr>
            <p:blipFill>
              <a:blip r:embed="rId3"/>
              <a:stretch>
                <a:fillRect/>
              </a:stretch>
            </p:blipFill>
            <p:spPr>
              <a:xfrm>
                <a:off x="735840" y="902160"/>
                <a:ext cx="10590120" cy="4998960"/>
              </a:xfrm>
              <a:prstGeom prst="rect">
                <a:avLst/>
              </a:prstGeom>
            </p:spPr>
          </p:pic>
        </mc:Fallback>
      </mc:AlternateContent>
    </p:spTree>
    <p:extLst>
      <p:ext uri="{BB962C8B-B14F-4D97-AF65-F5344CB8AC3E}">
        <p14:creationId xmlns:p14="http://schemas.microsoft.com/office/powerpoint/2010/main" val="3346006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1 CuadroTexto">
            <a:extLst>
              <a:ext uri="{FF2B5EF4-FFF2-40B4-BE49-F238E27FC236}">
                <a16:creationId xmlns:a16="http://schemas.microsoft.com/office/drawing/2014/main" id="{64734E51-D08E-4835-BB25-88DF59DAC3E4}"/>
              </a:ext>
            </a:extLst>
          </p:cNvPr>
          <p:cNvSpPr txBox="1">
            <a:spLocks noChangeArrowheads="1"/>
          </p:cNvSpPr>
          <p:nvPr/>
        </p:nvSpPr>
        <p:spPr bwMode="auto">
          <a:xfrm>
            <a:off x="2351089" y="188913"/>
            <a:ext cx="77057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s-CL" altLang="es-CL" sz="3600" u="sng" dirty="0">
                <a:solidFill>
                  <a:srgbClr val="FF0000"/>
                </a:solidFill>
              </a:rPr>
              <a:t>Número cuántico principal (n)</a:t>
            </a:r>
          </a:p>
        </p:txBody>
      </p:sp>
      <p:sp>
        <p:nvSpPr>
          <p:cNvPr id="54275" name="2 CuadroTexto">
            <a:extLst>
              <a:ext uri="{FF2B5EF4-FFF2-40B4-BE49-F238E27FC236}">
                <a16:creationId xmlns:a16="http://schemas.microsoft.com/office/drawing/2014/main" id="{AB131F88-9231-4DA3-9319-01D78666AD59}"/>
              </a:ext>
            </a:extLst>
          </p:cNvPr>
          <p:cNvSpPr txBox="1">
            <a:spLocks noChangeArrowheads="1"/>
          </p:cNvSpPr>
          <p:nvPr/>
        </p:nvSpPr>
        <p:spPr bwMode="auto">
          <a:xfrm>
            <a:off x="471366" y="1117036"/>
            <a:ext cx="11465169"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CL" altLang="es-CL" sz="2800" dirty="0"/>
              <a:t>Este número cuántico puede tomar sólo valores enteros positivos mayores o iguales a 1 (1,2,3,4,…..).</a:t>
            </a:r>
          </a:p>
          <a:p>
            <a:pPr algn="just" eaLnBrk="1" hangingPunct="1"/>
            <a:r>
              <a:rPr lang="es-CL" altLang="es-CL" sz="2800" dirty="0"/>
              <a:t>El número cuántico principal define en el átomo de hidrógeno la energía de un orbital.</a:t>
            </a:r>
          </a:p>
          <a:p>
            <a:pPr algn="just" eaLnBrk="1" hangingPunct="1"/>
            <a:r>
              <a:rPr lang="es-CL" altLang="es-CL" sz="2800" dirty="0"/>
              <a:t>Se puede relacionar también con la distancia promedio del electrón al núcleo en un determinado orbital.</a:t>
            </a:r>
          </a:p>
        </p:txBody>
      </p:sp>
      <p:pic>
        <p:nvPicPr>
          <p:cNvPr id="54276" name="Picture 5" descr="http://labquimica.files.wordpress.com/2008/08/image001.gif?w=150&amp;h=150">
            <a:extLst>
              <a:ext uri="{FF2B5EF4-FFF2-40B4-BE49-F238E27FC236}">
                <a16:creationId xmlns:a16="http://schemas.microsoft.com/office/drawing/2014/main" id="{2E20EDF2-F379-4D9C-A24F-81C3AE7CE2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7813" y="3583452"/>
            <a:ext cx="2675689"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7" name="4 CuadroTexto">
            <a:extLst>
              <a:ext uri="{FF2B5EF4-FFF2-40B4-BE49-F238E27FC236}">
                <a16:creationId xmlns:a16="http://schemas.microsoft.com/office/drawing/2014/main" id="{6DF06991-A3DC-40B3-AF4A-F59D912B46E9}"/>
              </a:ext>
            </a:extLst>
          </p:cNvPr>
          <p:cNvSpPr txBox="1">
            <a:spLocks noChangeArrowheads="1"/>
          </p:cNvSpPr>
          <p:nvPr/>
        </p:nvSpPr>
        <p:spPr bwMode="auto">
          <a:xfrm>
            <a:off x="773723" y="4663746"/>
            <a:ext cx="520973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CL" altLang="es-CL" sz="3200" dirty="0"/>
              <a:t>Determina el volumen efectivo del orbital.</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http://depa.fquim.unam.mx/QI/contenido/periodicidad_archivos/image052.gif">
            <a:extLst>
              <a:ext uri="{FF2B5EF4-FFF2-40B4-BE49-F238E27FC236}">
                <a16:creationId xmlns:a16="http://schemas.microsoft.com/office/drawing/2014/main" id="{7C9FC2D5-7275-4A51-8C84-F74C437B35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2523" y="914400"/>
            <a:ext cx="6161649" cy="323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2 CuadroTexto">
            <a:extLst>
              <a:ext uri="{FF2B5EF4-FFF2-40B4-BE49-F238E27FC236}">
                <a16:creationId xmlns:a16="http://schemas.microsoft.com/office/drawing/2014/main" id="{6D3BEE37-834F-4E23-B8C3-6C343C8EF9C0}"/>
              </a:ext>
            </a:extLst>
          </p:cNvPr>
          <p:cNvSpPr txBox="1">
            <a:spLocks noChangeArrowheads="1"/>
          </p:cNvSpPr>
          <p:nvPr/>
        </p:nvSpPr>
        <p:spPr bwMode="auto">
          <a:xfrm>
            <a:off x="161777" y="4501418"/>
            <a:ext cx="11043139"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just" eaLnBrk="1" hangingPunct="1"/>
            <a:r>
              <a:rPr lang="es-CL" altLang="es-CL" sz="2800" dirty="0">
                <a:latin typeface="Arial" panose="020B0604020202020204" pitchFamily="34" charset="0"/>
                <a:cs typeface="Arial" panose="020B0604020202020204" pitchFamily="34" charset="0"/>
              </a:rPr>
              <a:t>Electrones de valencia: electrones que se encuentran en la capa electrónica del número cuántico principal más alto, SON LOS RESPONSABLES DE LA REACTIVIDAD QUÍMICA DEL ELEMENTO.</a:t>
            </a:r>
          </a:p>
        </p:txBody>
      </p:sp>
      <p:sp>
        <p:nvSpPr>
          <p:cNvPr id="4" name="3 CuadroTexto">
            <a:extLst>
              <a:ext uri="{FF2B5EF4-FFF2-40B4-BE49-F238E27FC236}">
                <a16:creationId xmlns:a16="http://schemas.microsoft.com/office/drawing/2014/main" id="{07416083-2A97-4D53-AA3B-3CFE3D248635}"/>
              </a:ext>
            </a:extLst>
          </p:cNvPr>
          <p:cNvSpPr txBox="1"/>
          <p:nvPr/>
        </p:nvSpPr>
        <p:spPr>
          <a:xfrm>
            <a:off x="2063750" y="260351"/>
            <a:ext cx="8280400" cy="523875"/>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5400000" scaled="1"/>
            <a:tileRect/>
          </a:gradFill>
        </p:spPr>
        <p:txBody>
          <a:bodyPr>
            <a:spAutoFit/>
          </a:bodyPr>
          <a:lstStyle/>
          <a:p>
            <a:pPr algn="ctr">
              <a:defRPr/>
            </a:pPr>
            <a:r>
              <a:rPr lang="es-CL" sz="2800" dirty="0">
                <a:solidFill>
                  <a:schemeClr val="accent4">
                    <a:lumMod val="10000"/>
                  </a:schemeClr>
                </a:solidFill>
                <a:latin typeface="Arial" pitchFamily="34" charset="0"/>
                <a:cs typeface="Arial" pitchFamily="34" charset="0"/>
              </a:rPr>
              <a:t>ELECTRONES DE VALENCIA</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CDA8F8-433B-4898-864C-0EDF771880D0}"/>
              </a:ext>
            </a:extLst>
          </p:cNvPr>
          <p:cNvSpPr txBox="1"/>
          <p:nvPr/>
        </p:nvSpPr>
        <p:spPr>
          <a:xfrm>
            <a:off x="520505" y="661182"/>
            <a:ext cx="11268221" cy="3323987"/>
          </a:xfrm>
          <a:prstGeom prst="rect">
            <a:avLst/>
          </a:prstGeom>
          <a:noFill/>
        </p:spPr>
        <p:txBody>
          <a:bodyPr wrap="square" rtlCol="0">
            <a:spAutoFit/>
          </a:bodyPr>
          <a:lstStyle/>
          <a:p>
            <a:r>
              <a:rPr lang="es-CL" sz="2800" dirty="0">
                <a:latin typeface="Arial" panose="020B0604020202020204" pitchFamily="34" charset="0"/>
                <a:cs typeface="Arial" panose="020B0604020202020204" pitchFamily="34" charset="0"/>
              </a:rPr>
              <a:t>Determine la cantidad de electrones de valencia que tendrá cada uno de los siguientes átomos:</a:t>
            </a:r>
          </a:p>
          <a:p>
            <a:pPr marL="342900" indent="-342900">
              <a:lnSpc>
                <a:spcPct val="150000"/>
              </a:lnSpc>
              <a:buAutoNum type="alphaLcParenR"/>
            </a:pPr>
            <a:r>
              <a:rPr lang="es-CL" sz="2800" dirty="0">
                <a:latin typeface="Arial" panose="020B0604020202020204" pitchFamily="34" charset="0"/>
                <a:cs typeface="Arial" panose="020B0604020202020204" pitchFamily="34" charset="0"/>
              </a:rPr>
              <a:t>Li</a:t>
            </a:r>
          </a:p>
          <a:p>
            <a:pPr marL="342900" indent="-342900">
              <a:lnSpc>
                <a:spcPct val="150000"/>
              </a:lnSpc>
              <a:buAutoNum type="alphaLcParenR"/>
            </a:pPr>
            <a:r>
              <a:rPr lang="es-CL" sz="2800" dirty="0">
                <a:latin typeface="Arial" panose="020B0604020202020204" pitchFamily="34" charset="0"/>
                <a:cs typeface="Arial" panose="020B0604020202020204" pitchFamily="34" charset="0"/>
              </a:rPr>
              <a:t>Mg</a:t>
            </a:r>
          </a:p>
          <a:p>
            <a:pPr marL="342900" indent="-342900">
              <a:lnSpc>
                <a:spcPct val="150000"/>
              </a:lnSpc>
              <a:buAutoNum type="alphaLcParenR"/>
            </a:pPr>
            <a:r>
              <a:rPr lang="es-CL" sz="2800" dirty="0">
                <a:latin typeface="Arial" panose="020B0604020202020204" pitchFamily="34" charset="0"/>
                <a:cs typeface="Arial" panose="020B0604020202020204" pitchFamily="34" charset="0"/>
              </a:rPr>
              <a:t>Cl</a:t>
            </a:r>
          </a:p>
          <a:p>
            <a:pPr marL="342900" indent="-342900">
              <a:buAutoNum type="alphaLcParenR"/>
            </a:pPr>
            <a:endParaRPr lang="es-CL" sz="2800" dirty="0">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2">
            <p14:nvContentPartPr>
              <p14:cNvPr id="120" name="Ink 119">
                <a:extLst>
                  <a:ext uri="{FF2B5EF4-FFF2-40B4-BE49-F238E27FC236}">
                    <a16:creationId xmlns:a16="http://schemas.microsoft.com/office/drawing/2014/main" id="{8F648F72-08E1-4D38-92D2-A9775265BAC3}"/>
                  </a:ext>
                </a:extLst>
              </p14:cNvPr>
              <p14:cNvContentPartPr/>
              <p14:nvPr/>
            </p14:nvContentPartPr>
            <p14:xfrm>
              <a:off x="9831794" y="2967868"/>
              <a:ext cx="360" cy="360"/>
            </p14:xfrm>
          </p:contentPart>
        </mc:Choice>
        <mc:Fallback xmlns="">
          <p:pic>
            <p:nvPicPr>
              <p:cNvPr id="120" name="Ink 119">
                <a:extLst>
                  <a:ext uri="{FF2B5EF4-FFF2-40B4-BE49-F238E27FC236}">
                    <a16:creationId xmlns:a16="http://schemas.microsoft.com/office/drawing/2014/main" id="{8F648F72-08E1-4D38-92D2-A9775265BAC3}"/>
                  </a:ext>
                </a:extLst>
              </p:cNvPr>
              <p:cNvPicPr/>
              <p:nvPr/>
            </p:nvPicPr>
            <p:blipFill>
              <a:blip r:embed="rId3"/>
              <a:stretch>
                <a:fillRect/>
              </a:stretch>
            </p:blipFill>
            <p:spPr>
              <a:xfrm>
                <a:off x="9813794" y="2949868"/>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49878A19-995D-4EA3-A259-1F1259DF5723}"/>
                  </a:ext>
                </a:extLst>
              </p14:cNvPr>
              <p14:cNvContentPartPr/>
              <p14:nvPr/>
            </p14:nvContentPartPr>
            <p14:xfrm>
              <a:off x="1688040" y="1478520"/>
              <a:ext cx="8672040" cy="2023920"/>
            </p14:xfrm>
          </p:contentPart>
        </mc:Choice>
        <mc:Fallback>
          <p:pic>
            <p:nvPicPr>
              <p:cNvPr id="3" name="Ink 2">
                <a:extLst>
                  <a:ext uri="{FF2B5EF4-FFF2-40B4-BE49-F238E27FC236}">
                    <a16:creationId xmlns:a16="http://schemas.microsoft.com/office/drawing/2014/main" id="{49878A19-995D-4EA3-A259-1F1259DF5723}"/>
                  </a:ext>
                </a:extLst>
              </p:cNvPr>
              <p:cNvPicPr/>
              <p:nvPr/>
            </p:nvPicPr>
            <p:blipFill>
              <a:blip r:embed="rId5"/>
              <a:stretch>
                <a:fillRect/>
              </a:stretch>
            </p:blipFill>
            <p:spPr>
              <a:xfrm>
                <a:off x="1678680" y="1469160"/>
                <a:ext cx="8690760" cy="2042640"/>
              </a:xfrm>
              <a:prstGeom prst="rect">
                <a:avLst/>
              </a:prstGeom>
            </p:spPr>
          </p:pic>
        </mc:Fallback>
      </mc:AlternateContent>
    </p:spTree>
    <p:extLst>
      <p:ext uri="{BB962C8B-B14F-4D97-AF65-F5344CB8AC3E}">
        <p14:creationId xmlns:p14="http://schemas.microsoft.com/office/powerpoint/2010/main" val="33580877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descr="http://quimica.laguia2000.com/wp-content/uploads/2010/08/PANTA1.gif">
            <a:extLst>
              <a:ext uri="{FF2B5EF4-FFF2-40B4-BE49-F238E27FC236}">
                <a16:creationId xmlns:a16="http://schemas.microsoft.com/office/drawing/2014/main" id="{C0E9B969-C734-453F-B527-E9A3B2DB13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790" y="3429000"/>
            <a:ext cx="2944812" cy="29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7" name="2 CuadroTexto">
            <a:extLst>
              <a:ext uri="{FF2B5EF4-FFF2-40B4-BE49-F238E27FC236}">
                <a16:creationId xmlns:a16="http://schemas.microsoft.com/office/drawing/2014/main" id="{F62A57D5-98D8-4EF7-B896-9D209604E245}"/>
              </a:ext>
            </a:extLst>
          </p:cNvPr>
          <p:cNvSpPr txBox="1">
            <a:spLocks noChangeArrowheads="1"/>
          </p:cNvSpPr>
          <p:nvPr/>
        </p:nvSpPr>
        <p:spPr bwMode="auto">
          <a:xfrm>
            <a:off x="1919288" y="188914"/>
            <a:ext cx="8208962"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s-CL" altLang="es-CL" sz="2800"/>
              <a:t>Apantallamiento y penetración</a:t>
            </a:r>
          </a:p>
        </p:txBody>
      </p:sp>
      <p:sp>
        <p:nvSpPr>
          <p:cNvPr id="77828" name="3 CuadroTexto">
            <a:extLst>
              <a:ext uri="{FF2B5EF4-FFF2-40B4-BE49-F238E27FC236}">
                <a16:creationId xmlns:a16="http://schemas.microsoft.com/office/drawing/2014/main" id="{F65CFB56-1CA2-45D8-8C7B-6A150A064BBC}"/>
              </a:ext>
            </a:extLst>
          </p:cNvPr>
          <p:cNvSpPr txBox="1">
            <a:spLocks noChangeArrowheads="1"/>
          </p:cNvSpPr>
          <p:nvPr/>
        </p:nvSpPr>
        <p:spPr bwMode="auto">
          <a:xfrm>
            <a:off x="365761" y="692150"/>
            <a:ext cx="11197882"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CL" altLang="es-CL" sz="2400" dirty="0"/>
              <a:t>Li z= 3     1s</a:t>
            </a:r>
            <a:r>
              <a:rPr lang="es-CL" altLang="es-CL" sz="2400" baseline="30000" dirty="0"/>
              <a:t>2</a:t>
            </a:r>
            <a:r>
              <a:rPr lang="es-CL" altLang="es-CL" sz="2400" dirty="0"/>
              <a:t> 2s</a:t>
            </a:r>
            <a:r>
              <a:rPr lang="es-CL" altLang="es-CL" sz="2400" baseline="30000" dirty="0"/>
              <a:t>1</a:t>
            </a:r>
          </a:p>
          <a:p>
            <a:pPr algn="just" eaLnBrk="1" hangingPunct="1"/>
            <a:endParaRPr lang="es-CL" altLang="es-CL" sz="2400" dirty="0"/>
          </a:p>
          <a:p>
            <a:pPr algn="just" eaLnBrk="1" hangingPunct="1"/>
            <a:r>
              <a:rPr lang="es-CL" altLang="es-CL" sz="2400" dirty="0"/>
              <a:t>Los electrones que se encuentran en el orbital 1s son fuertemente atraídos por el núcleo, ya que el orbital es más pequeño. El electrón en el orbital 2s está mas alejado del núcleo, por ello es menos atraído, pero también porque los electrones internos producen un “apantallamiento” de la fuerza de atracción del núcleo.</a:t>
            </a:r>
          </a:p>
        </p:txBody>
      </p:sp>
      <p:sp>
        <p:nvSpPr>
          <p:cNvPr id="77829" name="4 CuadroTexto">
            <a:extLst>
              <a:ext uri="{FF2B5EF4-FFF2-40B4-BE49-F238E27FC236}">
                <a16:creationId xmlns:a16="http://schemas.microsoft.com/office/drawing/2014/main" id="{A2F5F447-37F6-47B8-93AE-C960C71DA4C3}"/>
              </a:ext>
            </a:extLst>
          </p:cNvPr>
          <p:cNvSpPr txBox="1">
            <a:spLocks noChangeArrowheads="1"/>
          </p:cNvSpPr>
          <p:nvPr/>
        </p:nvSpPr>
        <p:spPr bwMode="auto">
          <a:xfrm>
            <a:off x="5159376" y="3789364"/>
            <a:ext cx="640426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CL" altLang="es-CL" sz="2400" dirty="0"/>
              <a:t>Este efecto disminuye la atracción electrostática entre los protones del núcleo y el electrón del orbital 2s, se reduce de forma efectiva la carga nuclear.</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61BEF3ED-4205-459D-8779-849A655FA673}"/>
                  </a:ext>
                </a:extLst>
              </p14:cNvPr>
              <p14:cNvContentPartPr/>
              <p14:nvPr/>
            </p14:nvContentPartPr>
            <p14:xfrm>
              <a:off x="6430680" y="5401080"/>
              <a:ext cx="1336320" cy="1257120"/>
            </p14:xfrm>
          </p:contentPart>
        </mc:Choice>
        <mc:Fallback>
          <p:pic>
            <p:nvPicPr>
              <p:cNvPr id="2" name="Ink 1">
                <a:extLst>
                  <a:ext uri="{FF2B5EF4-FFF2-40B4-BE49-F238E27FC236}">
                    <a16:creationId xmlns:a16="http://schemas.microsoft.com/office/drawing/2014/main" id="{61BEF3ED-4205-459D-8779-849A655FA673}"/>
                  </a:ext>
                </a:extLst>
              </p:cNvPr>
              <p:cNvPicPr/>
              <p:nvPr/>
            </p:nvPicPr>
            <p:blipFill>
              <a:blip r:embed="rId4"/>
              <a:stretch>
                <a:fillRect/>
              </a:stretch>
            </p:blipFill>
            <p:spPr>
              <a:xfrm>
                <a:off x="6421320" y="5391720"/>
                <a:ext cx="1355040" cy="1275840"/>
              </a:xfrm>
              <a:prstGeom prst="rect">
                <a:avLst/>
              </a:prstGeom>
            </p:spPr>
          </p:pic>
        </mc:Fallback>
      </mc:AlternateContent>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1 CuadroTexto">
            <a:extLst>
              <a:ext uri="{FF2B5EF4-FFF2-40B4-BE49-F238E27FC236}">
                <a16:creationId xmlns:a16="http://schemas.microsoft.com/office/drawing/2014/main" id="{F5DECFBA-809B-4E24-8D31-95427F7B1CC5}"/>
              </a:ext>
            </a:extLst>
          </p:cNvPr>
          <p:cNvSpPr txBox="1">
            <a:spLocks noChangeArrowheads="1"/>
          </p:cNvSpPr>
          <p:nvPr/>
        </p:nvSpPr>
        <p:spPr bwMode="auto">
          <a:xfrm>
            <a:off x="801857" y="333375"/>
            <a:ext cx="1059297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CL" altLang="es-CL" sz="2400" dirty="0"/>
              <a:t>La reducción de la carga nuclear depende del tipo de orbitales en los cuales se encuentren los electrones mas internos y del tipo de orbital donde se encuentran los electrones apantallados.</a:t>
            </a:r>
          </a:p>
        </p:txBody>
      </p:sp>
      <p:pic>
        <p:nvPicPr>
          <p:cNvPr id="78851" name="Picture 2" descr="http://media-1.web.britannica.com/eb-media/54/3254-004-DAE1AA41.jpg">
            <a:extLst>
              <a:ext uri="{FF2B5EF4-FFF2-40B4-BE49-F238E27FC236}">
                <a16:creationId xmlns:a16="http://schemas.microsoft.com/office/drawing/2014/main" id="{388DD507-1DB8-48C4-9BC5-DADB878BC8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3300" y="1533704"/>
            <a:ext cx="5105400" cy="280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2" name="3 CuadroTexto">
            <a:extLst>
              <a:ext uri="{FF2B5EF4-FFF2-40B4-BE49-F238E27FC236}">
                <a16:creationId xmlns:a16="http://schemas.microsoft.com/office/drawing/2014/main" id="{AD297D8E-50AE-4ACB-A537-39CCD12F4A12}"/>
              </a:ext>
            </a:extLst>
          </p:cNvPr>
          <p:cNvSpPr txBox="1">
            <a:spLocks noChangeArrowheads="1"/>
          </p:cNvSpPr>
          <p:nvPr/>
        </p:nvSpPr>
        <p:spPr bwMode="auto">
          <a:xfrm>
            <a:off x="548640" y="4724401"/>
            <a:ext cx="11141611"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CL" altLang="es-CL" sz="2400" dirty="0"/>
              <a:t>En un orbital s existe alta probabilidad de encontrar al electrón cerca del núcleo. Los electrones en este orbital son más efectivos apantallando en comparación con los p y d. Cuando la densidad electrónica es mayor cerca del núcleo, de un orbital con respecto a otro, se dice que es más penetrante.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1 CuadroTexto">
            <a:extLst>
              <a:ext uri="{FF2B5EF4-FFF2-40B4-BE49-F238E27FC236}">
                <a16:creationId xmlns:a16="http://schemas.microsoft.com/office/drawing/2014/main" id="{B9577047-0851-4329-BAA5-860F63CFD6C8}"/>
              </a:ext>
            </a:extLst>
          </p:cNvPr>
          <p:cNvSpPr txBox="1">
            <a:spLocks noChangeArrowheads="1"/>
          </p:cNvSpPr>
          <p:nvPr/>
        </p:nvSpPr>
        <p:spPr bwMode="auto">
          <a:xfrm>
            <a:off x="829995" y="476251"/>
            <a:ext cx="1084619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CL" altLang="es-CL" sz="2800" dirty="0"/>
              <a:t>Para un mismo n el poder de penetración disminuye con el aumento de l</a:t>
            </a:r>
          </a:p>
          <a:p>
            <a:pPr algn="just" eaLnBrk="1" hangingPunct="1"/>
            <a:endParaRPr lang="es-CL" altLang="es-CL" sz="2800" dirty="0"/>
          </a:p>
          <a:p>
            <a:pPr algn="just" eaLnBrk="1" hangingPunct="1"/>
            <a:r>
              <a:rPr lang="es-CL" altLang="es-CL" sz="2800" dirty="0"/>
              <a:t>                   s &gt; p &gt; d &gt; f &gt; ……</a:t>
            </a:r>
          </a:p>
          <a:p>
            <a:pPr algn="just" eaLnBrk="1" hangingPunct="1"/>
            <a:endParaRPr lang="es-CL" altLang="es-CL" sz="2800" dirty="0"/>
          </a:p>
          <a:p>
            <a:pPr algn="just" eaLnBrk="1" hangingPunct="1"/>
            <a:r>
              <a:rPr lang="es-CL" altLang="es-CL" sz="2800" dirty="0"/>
              <a:t>La carga nuclear que un electrón experimenta, si no intervienen otros electrones es z.</a:t>
            </a:r>
          </a:p>
          <a:p>
            <a:pPr algn="just" eaLnBrk="1" hangingPunct="1"/>
            <a:r>
              <a:rPr lang="es-CL" altLang="es-CL" sz="2800" dirty="0"/>
              <a:t>La carga nuclear que un electrón experimenta realmente, se reduce a un valor </a:t>
            </a:r>
            <a:r>
              <a:rPr lang="es-CL" altLang="es-CL" sz="2800" dirty="0" err="1"/>
              <a:t>z</a:t>
            </a:r>
            <a:r>
              <a:rPr lang="es-CL" altLang="es-CL" sz="2800" baseline="-25000" dirty="0" err="1"/>
              <a:t>ef</a:t>
            </a:r>
            <a:r>
              <a:rPr lang="es-CL" altLang="es-CL" sz="2800" dirty="0"/>
              <a:t>, “carga nuclear efectiva”.</a:t>
            </a:r>
          </a:p>
          <a:p>
            <a:pPr algn="just" eaLnBrk="1" hangingPunct="1"/>
            <a:r>
              <a:rPr lang="es-CL" altLang="es-CL" sz="2800" dirty="0"/>
              <a:t>Cuanto menor el valor de </a:t>
            </a:r>
            <a:r>
              <a:rPr lang="es-CL" altLang="es-CL" sz="2800" dirty="0" err="1"/>
              <a:t>z</a:t>
            </a:r>
            <a:r>
              <a:rPr lang="es-CL" altLang="es-CL" sz="2800" baseline="-25000" dirty="0" err="1"/>
              <a:t>ef</a:t>
            </a:r>
            <a:r>
              <a:rPr lang="es-CL" altLang="es-CL" sz="2800" dirty="0"/>
              <a:t> mas pequeña es la atracción del electrón por el núcleo.</a:t>
            </a:r>
          </a:p>
        </p:txBody>
      </p:sp>
      <p:sp>
        <p:nvSpPr>
          <p:cNvPr id="2" name="TextBox 1">
            <a:extLst>
              <a:ext uri="{FF2B5EF4-FFF2-40B4-BE49-F238E27FC236}">
                <a16:creationId xmlns:a16="http://schemas.microsoft.com/office/drawing/2014/main" id="{605944D4-A974-4245-803C-851D4699C443}"/>
              </a:ext>
            </a:extLst>
          </p:cNvPr>
          <p:cNvSpPr txBox="1"/>
          <p:nvPr/>
        </p:nvSpPr>
        <p:spPr>
          <a:xfrm>
            <a:off x="1885071" y="5669280"/>
            <a:ext cx="2968284" cy="523220"/>
          </a:xfrm>
          <a:prstGeom prst="rect">
            <a:avLst/>
          </a:prstGeom>
          <a:noFill/>
          <a:ln>
            <a:solidFill>
              <a:schemeClr val="accent1"/>
            </a:solidFill>
          </a:ln>
        </p:spPr>
        <p:txBody>
          <a:bodyPr wrap="square" rtlCol="0">
            <a:spAutoFit/>
          </a:bodyPr>
          <a:lstStyle/>
          <a:p>
            <a:pPr algn="ctr"/>
            <a:r>
              <a:rPr lang="es-CL" sz="2800" dirty="0" err="1">
                <a:latin typeface="Arial" panose="020B0604020202020204" pitchFamily="34" charset="0"/>
                <a:cs typeface="Arial" panose="020B0604020202020204" pitchFamily="34" charset="0"/>
              </a:rPr>
              <a:t>z</a:t>
            </a:r>
            <a:r>
              <a:rPr lang="es-CL" sz="2800" baseline="-25000" dirty="0" err="1">
                <a:latin typeface="Arial" panose="020B0604020202020204" pitchFamily="34" charset="0"/>
                <a:cs typeface="Arial" panose="020B0604020202020204" pitchFamily="34" charset="0"/>
              </a:rPr>
              <a:t>efect</a:t>
            </a:r>
            <a:r>
              <a:rPr lang="es-CL" sz="2800" dirty="0">
                <a:latin typeface="Arial" panose="020B0604020202020204" pitchFamily="34" charset="0"/>
                <a:cs typeface="Arial" panose="020B0604020202020204" pitchFamily="34" charset="0"/>
              </a:rPr>
              <a:t>= z - </a:t>
            </a:r>
            <a:r>
              <a:rPr lang="el-GR" sz="2800" dirty="0">
                <a:latin typeface="Arial" panose="020B0604020202020204" pitchFamily="34" charset="0"/>
                <a:cs typeface="Arial" panose="020B0604020202020204" pitchFamily="34" charset="0"/>
              </a:rPr>
              <a:t>σ</a:t>
            </a:r>
            <a:r>
              <a:rPr lang="es-CL" sz="2800" dirty="0">
                <a:latin typeface="Arial" panose="020B0604020202020204" pitchFamily="34" charset="0"/>
                <a:cs typeface="Arial" panose="020B0604020202020204" pitchFamily="34" charset="0"/>
              </a:rPr>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EDBAFC-004E-48F3-9DD3-CA335473B5CD}"/>
              </a:ext>
            </a:extLst>
          </p:cNvPr>
          <p:cNvSpPr txBox="1"/>
          <p:nvPr/>
        </p:nvSpPr>
        <p:spPr>
          <a:xfrm>
            <a:off x="1012874" y="576775"/>
            <a:ext cx="9664504" cy="584775"/>
          </a:xfrm>
          <a:prstGeom prst="rect">
            <a:avLst/>
          </a:prstGeom>
          <a:noFill/>
        </p:spPr>
        <p:txBody>
          <a:bodyPr wrap="square" rtlCol="0">
            <a:spAutoFit/>
          </a:bodyPr>
          <a:lstStyle/>
          <a:p>
            <a:pPr algn="ctr"/>
            <a:r>
              <a:rPr lang="es-CL" sz="3200" dirty="0">
                <a:latin typeface="Arial" panose="020B0604020202020204" pitchFamily="34" charset="0"/>
                <a:cs typeface="Arial" panose="020B0604020202020204" pitchFamily="34" charset="0"/>
              </a:rPr>
              <a:t>Configuración electrónica de iones</a:t>
            </a:r>
          </a:p>
        </p:txBody>
      </p:sp>
      <p:sp>
        <p:nvSpPr>
          <p:cNvPr id="3" name="TextBox 2">
            <a:extLst>
              <a:ext uri="{FF2B5EF4-FFF2-40B4-BE49-F238E27FC236}">
                <a16:creationId xmlns:a16="http://schemas.microsoft.com/office/drawing/2014/main" id="{63FD94A8-AEA5-4FCF-BCB5-F7C08591FB59}"/>
              </a:ext>
            </a:extLst>
          </p:cNvPr>
          <p:cNvSpPr txBox="1"/>
          <p:nvPr/>
        </p:nvSpPr>
        <p:spPr>
          <a:xfrm>
            <a:off x="520505" y="1561514"/>
            <a:ext cx="10832123" cy="2382383"/>
          </a:xfrm>
          <a:prstGeom prst="rect">
            <a:avLst/>
          </a:prstGeom>
          <a:noFill/>
        </p:spPr>
        <p:txBody>
          <a:bodyPr wrap="square" rtlCol="0">
            <a:spAutoFit/>
          </a:bodyPr>
          <a:lstStyle/>
          <a:p>
            <a:r>
              <a:rPr lang="es-CL" sz="2800" dirty="0">
                <a:latin typeface="Arial" panose="020B0604020202020204" pitchFamily="34" charset="0"/>
                <a:cs typeface="Arial" panose="020B0604020202020204" pitchFamily="34" charset="0"/>
              </a:rPr>
              <a:t>Escriba la configuración electrónica de los siguientes iones:</a:t>
            </a:r>
          </a:p>
          <a:p>
            <a:pPr marL="342900" indent="-342900">
              <a:lnSpc>
                <a:spcPct val="150000"/>
              </a:lnSpc>
              <a:buAutoNum type="alphaLcParenR"/>
            </a:pPr>
            <a:r>
              <a:rPr lang="es-CL" sz="2800" dirty="0" err="1">
                <a:latin typeface="Arial" panose="020B0604020202020204" pitchFamily="34" charset="0"/>
                <a:cs typeface="Arial" panose="020B0604020202020204" pitchFamily="34" charset="0"/>
              </a:rPr>
              <a:t>Na</a:t>
            </a:r>
            <a:r>
              <a:rPr lang="es-CL" sz="2800" baseline="30000" dirty="0">
                <a:latin typeface="Arial" panose="020B0604020202020204" pitchFamily="34" charset="0"/>
                <a:cs typeface="Arial" panose="020B0604020202020204" pitchFamily="34" charset="0"/>
              </a:rPr>
              <a:t>+</a:t>
            </a:r>
          </a:p>
          <a:p>
            <a:pPr marL="342900" indent="-342900">
              <a:lnSpc>
                <a:spcPct val="150000"/>
              </a:lnSpc>
              <a:buAutoNum type="alphaLcParenR"/>
            </a:pPr>
            <a:r>
              <a:rPr lang="es-CL" sz="2800" dirty="0">
                <a:latin typeface="Arial" panose="020B0604020202020204" pitchFamily="34" charset="0"/>
                <a:cs typeface="Arial" panose="020B0604020202020204" pitchFamily="34" charset="0"/>
              </a:rPr>
              <a:t>F</a:t>
            </a:r>
            <a:r>
              <a:rPr lang="es-CL" sz="2800" baseline="30000" dirty="0">
                <a:latin typeface="Arial" panose="020B0604020202020204" pitchFamily="34" charset="0"/>
                <a:cs typeface="Arial" panose="020B0604020202020204" pitchFamily="34" charset="0"/>
              </a:rPr>
              <a:t>-</a:t>
            </a:r>
          </a:p>
          <a:p>
            <a:pPr marL="342900" indent="-342900">
              <a:lnSpc>
                <a:spcPct val="150000"/>
              </a:lnSpc>
              <a:buAutoNum type="alphaLcParenR"/>
            </a:pPr>
            <a:r>
              <a:rPr lang="es-CL" sz="2800" dirty="0">
                <a:latin typeface="Arial" panose="020B0604020202020204" pitchFamily="34" charset="0"/>
                <a:cs typeface="Arial" panose="020B0604020202020204" pitchFamily="34" charset="0"/>
              </a:rPr>
              <a:t>S</a:t>
            </a:r>
            <a:r>
              <a:rPr lang="es-CL" sz="2800" baseline="30000" dirty="0">
                <a:latin typeface="Arial" panose="020B0604020202020204" pitchFamily="34" charset="0"/>
                <a:cs typeface="Arial" panose="020B0604020202020204" pitchFamily="34" charset="0"/>
              </a:rPr>
              <a:t>2-</a:t>
            </a:r>
          </a:p>
        </p:txBody>
      </p:sp>
      <mc:AlternateContent xmlns:mc="http://schemas.openxmlformats.org/markup-compatibility/2006" xmlns:p14="http://schemas.microsoft.com/office/powerpoint/2010/main">
        <mc:Choice Requires="p14">
          <p:contentPart p14:bwMode="auto" r:id="rId2">
            <p14:nvContentPartPr>
              <p14:cNvPr id="143" name="Ink 142">
                <a:extLst>
                  <a:ext uri="{FF2B5EF4-FFF2-40B4-BE49-F238E27FC236}">
                    <a16:creationId xmlns:a16="http://schemas.microsoft.com/office/drawing/2014/main" id="{EA69F58F-01B0-4A03-9787-FB46BE5B65F8}"/>
                  </a:ext>
                </a:extLst>
              </p14:cNvPr>
              <p14:cNvContentPartPr/>
              <p14:nvPr/>
            </p14:nvContentPartPr>
            <p14:xfrm>
              <a:off x="10804874" y="3502828"/>
              <a:ext cx="2160" cy="720"/>
            </p14:xfrm>
          </p:contentPart>
        </mc:Choice>
        <mc:Fallback xmlns="">
          <p:pic>
            <p:nvPicPr>
              <p:cNvPr id="143" name="Ink 142">
                <a:extLst>
                  <a:ext uri="{FF2B5EF4-FFF2-40B4-BE49-F238E27FC236}">
                    <a16:creationId xmlns:a16="http://schemas.microsoft.com/office/drawing/2014/main" id="{EA69F58F-01B0-4A03-9787-FB46BE5B65F8}"/>
                  </a:ext>
                </a:extLst>
              </p:cNvPr>
              <p:cNvPicPr/>
              <p:nvPr/>
            </p:nvPicPr>
            <p:blipFill>
              <a:blip r:embed="rId3"/>
              <a:stretch>
                <a:fillRect/>
              </a:stretch>
            </p:blipFill>
            <p:spPr>
              <a:xfrm>
                <a:off x="10786874" y="3484828"/>
                <a:ext cx="3780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76274E99-41F5-452B-A97D-466B63F357D7}"/>
                  </a:ext>
                </a:extLst>
              </p14:cNvPr>
              <p14:cNvContentPartPr/>
              <p14:nvPr/>
            </p14:nvContentPartPr>
            <p14:xfrm>
              <a:off x="1564560" y="2072520"/>
              <a:ext cx="9001080" cy="2845080"/>
            </p14:xfrm>
          </p:contentPart>
        </mc:Choice>
        <mc:Fallback>
          <p:pic>
            <p:nvPicPr>
              <p:cNvPr id="4" name="Ink 3">
                <a:extLst>
                  <a:ext uri="{FF2B5EF4-FFF2-40B4-BE49-F238E27FC236}">
                    <a16:creationId xmlns:a16="http://schemas.microsoft.com/office/drawing/2014/main" id="{76274E99-41F5-452B-A97D-466B63F357D7}"/>
                  </a:ext>
                </a:extLst>
              </p:cNvPr>
              <p:cNvPicPr/>
              <p:nvPr/>
            </p:nvPicPr>
            <p:blipFill>
              <a:blip r:embed="rId5"/>
              <a:stretch>
                <a:fillRect/>
              </a:stretch>
            </p:blipFill>
            <p:spPr>
              <a:xfrm>
                <a:off x="1555200" y="2063160"/>
                <a:ext cx="9019800" cy="2863800"/>
              </a:xfrm>
              <a:prstGeom prst="rect">
                <a:avLst/>
              </a:prstGeom>
            </p:spPr>
          </p:pic>
        </mc:Fallback>
      </mc:AlternateContent>
    </p:spTree>
    <p:extLst>
      <p:ext uri="{BB962C8B-B14F-4D97-AF65-F5344CB8AC3E}">
        <p14:creationId xmlns:p14="http://schemas.microsoft.com/office/powerpoint/2010/main" val="1625908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1 CuadroTexto">
            <a:extLst>
              <a:ext uri="{FF2B5EF4-FFF2-40B4-BE49-F238E27FC236}">
                <a16:creationId xmlns:a16="http://schemas.microsoft.com/office/drawing/2014/main" id="{DA60102B-95E9-4526-9643-FE032ECBC1CD}"/>
              </a:ext>
            </a:extLst>
          </p:cNvPr>
          <p:cNvSpPr txBox="1">
            <a:spLocks noChangeArrowheads="1"/>
          </p:cNvSpPr>
          <p:nvPr/>
        </p:nvSpPr>
        <p:spPr bwMode="auto">
          <a:xfrm>
            <a:off x="2351088" y="260350"/>
            <a:ext cx="777716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s-CL" altLang="es-CL" sz="3200" u="sng" dirty="0">
                <a:solidFill>
                  <a:srgbClr val="FF0000"/>
                </a:solidFill>
              </a:rPr>
              <a:t>Número cuántico del momento angular (l)</a:t>
            </a:r>
          </a:p>
        </p:txBody>
      </p:sp>
      <p:sp>
        <p:nvSpPr>
          <p:cNvPr id="55299" name="3 CuadroTexto">
            <a:extLst>
              <a:ext uri="{FF2B5EF4-FFF2-40B4-BE49-F238E27FC236}">
                <a16:creationId xmlns:a16="http://schemas.microsoft.com/office/drawing/2014/main" id="{C322C235-7F60-450E-9C0A-C1922928E146}"/>
              </a:ext>
            </a:extLst>
          </p:cNvPr>
          <p:cNvSpPr txBox="1">
            <a:spLocks noChangeArrowheads="1"/>
          </p:cNvSpPr>
          <p:nvPr/>
        </p:nvSpPr>
        <p:spPr bwMode="auto">
          <a:xfrm>
            <a:off x="436098" y="981076"/>
            <a:ext cx="11451101"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CL" altLang="es-CL" sz="2800" dirty="0"/>
              <a:t>Este número cuántico expresa la forma que adopta el orbital.</a:t>
            </a:r>
          </a:p>
          <a:p>
            <a:pPr algn="just" eaLnBrk="1" hangingPunct="1"/>
            <a:r>
              <a:rPr lang="es-CL" altLang="es-CL" sz="2800" dirty="0"/>
              <a:t>Sus valores dependen del valor del número cuántico principal, n. El número cuántico angular l, toma todos los valores desde 0 hasta n-1.</a:t>
            </a:r>
          </a:p>
          <a:p>
            <a:pPr algn="just" eaLnBrk="1" hangingPunct="1"/>
            <a:r>
              <a:rPr lang="es-CL" altLang="es-CL" sz="2800" dirty="0"/>
              <a:t>El valor de l se designa con letras, de la siguiente forma:</a:t>
            </a:r>
          </a:p>
        </p:txBody>
      </p:sp>
      <p:graphicFrame>
        <p:nvGraphicFramePr>
          <p:cNvPr id="6" name="5 Tabla">
            <a:extLst>
              <a:ext uri="{FF2B5EF4-FFF2-40B4-BE49-F238E27FC236}">
                <a16:creationId xmlns:a16="http://schemas.microsoft.com/office/drawing/2014/main" id="{10EB537B-8D27-418C-9599-351A4D13D682}"/>
              </a:ext>
            </a:extLst>
          </p:cNvPr>
          <p:cNvGraphicFramePr>
            <a:graphicFrameLocks noGrp="1"/>
          </p:cNvGraphicFramePr>
          <p:nvPr>
            <p:extLst>
              <p:ext uri="{D42A27DB-BD31-4B8C-83A1-F6EECF244321}">
                <p14:modId xmlns:p14="http://schemas.microsoft.com/office/powerpoint/2010/main" val="3388940371"/>
              </p:ext>
            </p:extLst>
          </p:nvPr>
        </p:nvGraphicFramePr>
        <p:xfrm>
          <a:off x="2180492" y="3059352"/>
          <a:ext cx="7793503" cy="1259429"/>
        </p:xfrm>
        <a:graphic>
          <a:graphicData uri="http://schemas.openxmlformats.org/drawingml/2006/table">
            <a:tbl>
              <a:tblPr firstRow="1" bandRow="1">
                <a:tableStyleId>{5C22544A-7EE6-4342-B048-85BDC9FD1C3A}</a:tableStyleId>
              </a:tblPr>
              <a:tblGrid>
                <a:gridCol w="1399678">
                  <a:extLst>
                    <a:ext uri="{9D8B030D-6E8A-4147-A177-3AD203B41FA5}">
                      <a16:colId xmlns:a16="http://schemas.microsoft.com/office/drawing/2014/main" val="20000"/>
                    </a:ext>
                  </a:extLst>
                </a:gridCol>
                <a:gridCol w="1070337">
                  <a:extLst>
                    <a:ext uri="{9D8B030D-6E8A-4147-A177-3AD203B41FA5}">
                      <a16:colId xmlns:a16="http://schemas.microsoft.com/office/drawing/2014/main" val="20001"/>
                    </a:ext>
                  </a:extLst>
                </a:gridCol>
                <a:gridCol w="870056">
                  <a:extLst>
                    <a:ext uri="{9D8B030D-6E8A-4147-A177-3AD203B41FA5}">
                      <a16:colId xmlns:a16="http://schemas.microsoft.com/office/drawing/2014/main" val="20002"/>
                    </a:ext>
                  </a:extLst>
                </a:gridCol>
                <a:gridCol w="1113358">
                  <a:extLst>
                    <a:ext uri="{9D8B030D-6E8A-4147-A177-3AD203B41FA5}">
                      <a16:colId xmlns:a16="http://schemas.microsoft.com/office/drawing/2014/main" val="20003"/>
                    </a:ext>
                  </a:extLst>
                </a:gridCol>
                <a:gridCol w="1113358">
                  <a:extLst>
                    <a:ext uri="{9D8B030D-6E8A-4147-A177-3AD203B41FA5}">
                      <a16:colId xmlns:a16="http://schemas.microsoft.com/office/drawing/2014/main" val="20004"/>
                    </a:ext>
                  </a:extLst>
                </a:gridCol>
                <a:gridCol w="1113358">
                  <a:extLst>
                    <a:ext uri="{9D8B030D-6E8A-4147-A177-3AD203B41FA5}">
                      <a16:colId xmlns:a16="http://schemas.microsoft.com/office/drawing/2014/main" val="20005"/>
                    </a:ext>
                  </a:extLst>
                </a:gridCol>
                <a:gridCol w="1113358">
                  <a:extLst>
                    <a:ext uri="{9D8B030D-6E8A-4147-A177-3AD203B41FA5}">
                      <a16:colId xmlns:a16="http://schemas.microsoft.com/office/drawing/2014/main" val="20006"/>
                    </a:ext>
                  </a:extLst>
                </a:gridCol>
              </a:tblGrid>
              <a:tr h="462002">
                <a:tc>
                  <a:txBody>
                    <a:bodyPr/>
                    <a:lstStyle/>
                    <a:p>
                      <a:pPr algn="ctr"/>
                      <a:r>
                        <a:rPr lang="es-CL" sz="1800" dirty="0"/>
                        <a:t>l</a:t>
                      </a:r>
                    </a:p>
                  </a:txBody>
                  <a:tcPr marL="91449" marR="91449" marT="45734" marB="45734"/>
                </a:tc>
                <a:tc>
                  <a:txBody>
                    <a:bodyPr/>
                    <a:lstStyle/>
                    <a:p>
                      <a:pPr algn="ctr"/>
                      <a:r>
                        <a:rPr lang="es-CL" sz="1800" dirty="0"/>
                        <a:t>0</a:t>
                      </a:r>
                    </a:p>
                  </a:txBody>
                  <a:tcPr marL="91449" marR="91449" marT="45734" marB="45734"/>
                </a:tc>
                <a:tc>
                  <a:txBody>
                    <a:bodyPr/>
                    <a:lstStyle/>
                    <a:p>
                      <a:pPr algn="ctr"/>
                      <a:r>
                        <a:rPr lang="es-CL" sz="1800" dirty="0"/>
                        <a:t>1</a:t>
                      </a:r>
                    </a:p>
                  </a:txBody>
                  <a:tcPr marL="91449" marR="91449" marT="45734" marB="45734"/>
                </a:tc>
                <a:tc>
                  <a:txBody>
                    <a:bodyPr/>
                    <a:lstStyle/>
                    <a:p>
                      <a:pPr algn="ctr"/>
                      <a:r>
                        <a:rPr lang="es-CL" sz="1800" dirty="0"/>
                        <a:t>2</a:t>
                      </a:r>
                    </a:p>
                  </a:txBody>
                  <a:tcPr marL="91449" marR="91449" marT="45734" marB="45734"/>
                </a:tc>
                <a:tc>
                  <a:txBody>
                    <a:bodyPr/>
                    <a:lstStyle/>
                    <a:p>
                      <a:pPr algn="ctr"/>
                      <a:r>
                        <a:rPr lang="es-CL" sz="1800" dirty="0"/>
                        <a:t>3</a:t>
                      </a:r>
                    </a:p>
                  </a:txBody>
                  <a:tcPr marL="91449" marR="91449" marT="45734" marB="45734"/>
                </a:tc>
                <a:tc>
                  <a:txBody>
                    <a:bodyPr/>
                    <a:lstStyle/>
                    <a:p>
                      <a:pPr algn="ctr"/>
                      <a:r>
                        <a:rPr lang="es-CL" sz="1800" dirty="0"/>
                        <a:t>4</a:t>
                      </a:r>
                    </a:p>
                  </a:txBody>
                  <a:tcPr marL="91449" marR="91449" marT="45734" marB="45734"/>
                </a:tc>
                <a:tc>
                  <a:txBody>
                    <a:bodyPr/>
                    <a:lstStyle/>
                    <a:p>
                      <a:pPr algn="ctr"/>
                      <a:r>
                        <a:rPr lang="es-CL" sz="1800" dirty="0"/>
                        <a:t>5</a:t>
                      </a:r>
                    </a:p>
                  </a:txBody>
                  <a:tcPr marL="91449" marR="91449" marT="45734" marB="45734"/>
                </a:tc>
                <a:extLst>
                  <a:ext uri="{0D108BD9-81ED-4DB2-BD59-A6C34878D82A}">
                    <a16:rowId xmlns:a16="http://schemas.microsoft.com/office/drawing/2014/main" val="10000"/>
                  </a:ext>
                </a:extLst>
              </a:tr>
              <a:tr h="797427">
                <a:tc>
                  <a:txBody>
                    <a:bodyPr/>
                    <a:lstStyle/>
                    <a:p>
                      <a:pPr algn="ctr"/>
                      <a:r>
                        <a:rPr lang="es-CL" sz="1800" dirty="0"/>
                        <a:t>Nombre del orbital</a:t>
                      </a:r>
                    </a:p>
                  </a:txBody>
                  <a:tcPr marL="91449" marR="91449" marT="45734" marB="45734"/>
                </a:tc>
                <a:tc>
                  <a:txBody>
                    <a:bodyPr/>
                    <a:lstStyle/>
                    <a:p>
                      <a:pPr algn="ctr"/>
                      <a:r>
                        <a:rPr lang="es-CL" sz="1800" dirty="0"/>
                        <a:t>s</a:t>
                      </a:r>
                    </a:p>
                  </a:txBody>
                  <a:tcPr marL="91449" marR="91449" marT="45734" marB="45734"/>
                </a:tc>
                <a:tc>
                  <a:txBody>
                    <a:bodyPr/>
                    <a:lstStyle/>
                    <a:p>
                      <a:pPr algn="ctr"/>
                      <a:r>
                        <a:rPr lang="es-CL" sz="1800" dirty="0"/>
                        <a:t>p</a:t>
                      </a:r>
                    </a:p>
                  </a:txBody>
                  <a:tcPr marL="91449" marR="91449" marT="45734" marB="45734"/>
                </a:tc>
                <a:tc>
                  <a:txBody>
                    <a:bodyPr/>
                    <a:lstStyle/>
                    <a:p>
                      <a:pPr algn="ctr"/>
                      <a:r>
                        <a:rPr lang="es-CL" sz="1800" dirty="0"/>
                        <a:t>d</a:t>
                      </a:r>
                    </a:p>
                  </a:txBody>
                  <a:tcPr marL="91449" marR="91449" marT="45734" marB="45734"/>
                </a:tc>
                <a:tc>
                  <a:txBody>
                    <a:bodyPr/>
                    <a:lstStyle/>
                    <a:p>
                      <a:pPr algn="ctr"/>
                      <a:r>
                        <a:rPr lang="es-CL" sz="1800" dirty="0"/>
                        <a:t>f</a:t>
                      </a:r>
                    </a:p>
                  </a:txBody>
                  <a:tcPr marL="91449" marR="91449" marT="45734" marB="45734"/>
                </a:tc>
                <a:tc>
                  <a:txBody>
                    <a:bodyPr/>
                    <a:lstStyle/>
                    <a:p>
                      <a:pPr algn="ctr"/>
                      <a:r>
                        <a:rPr lang="es-CL" sz="1800" dirty="0"/>
                        <a:t>g</a:t>
                      </a:r>
                    </a:p>
                  </a:txBody>
                  <a:tcPr marL="91449" marR="91449" marT="45734" marB="45734"/>
                </a:tc>
                <a:tc>
                  <a:txBody>
                    <a:bodyPr/>
                    <a:lstStyle/>
                    <a:p>
                      <a:pPr algn="ctr"/>
                      <a:r>
                        <a:rPr lang="es-CL" sz="1800" dirty="0"/>
                        <a:t>h</a:t>
                      </a:r>
                    </a:p>
                  </a:txBody>
                  <a:tcPr marL="91449" marR="91449" marT="45734" marB="45734"/>
                </a:tc>
                <a:extLst>
                  <a:ext uri="{0D108BD9-81ED-4DB2-BD59-A6C34878D82A}">
                    <a16:rowId xmlns:a16="http://schemas.microsoft.com/office/drawing/2014/main" val="10001"/>
                  </a:ext>
                </a:extLst>
              </a:tr>
            </a:tbl>
          </a:graphicData>
        </a:graphic>
      </p:graphicFrame>
      <p:sp>
        <p:nvSpPr>
          <p:cNvPr id="55326" name="6 CuadroTexto">
            <a:extLst>
              <a:ext uri="{FF2B5EF4-FFF2-40B4-BE49-F238E27FC236}">
                <a16:creationId xmlns:a16="http://schemas.microsoft.com/office/drawing/2014/main" id="{74D65AE9-9989-4E44-996D-273ABE24F1D9}"/>
              </a:ext>
            </a:extLst>
          </p:cNvPr>
          <p:cNvSpPr txBox="1">
            <a:spLocks noChangeArrowheads="1"/>
          </p:cNvSpPr>
          <p:nvPr/>
        </p:nvSpPr>
        <p:spPr bwMode="auto">
          <a:xfrm>
            <a:off x="534572" y="4661946"/>
            <a:ext cx="11352627"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CL" altLang="es-CL" sz="2800" dirty="0"/>
              <a:t>El conjunto de orbitales que tiene el mismo valor de n se conoce como nivel o capa, los orbitales que tienen los mismos valores de n y l como subnivel o subcapa.</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DC7EC36F-7A03-4EFF-B56B-F31163ECD91C}"/>
                  </a:ext>
                </a:extLst>
              </p14:cNvPr>
              <p14:cNvContentPartPr/>
              <p14:nvPr/>
            </p14:nvContentPartPr>
            <p14:xfrm>
              <a:off x="2009160" y="5503680"/>
              <a:ext cx="9276480" cy="1192320"/>
            </p14:xfrm>
          </p:contentPart>
        </mc:Choice>
        <mc:Fallback xmlns="">
          <p:pic>
            <p:nvPicPr>
              <p:cNvPr id="2" name="Ink 1">
                <a:extLst>
                  <a:ext uri="{FF2B5EF4-FFF2-40B4-BE49-F238E27FC236}">
                    <a16:creationId xmlns:a16="http://schemas.microsoft.com/office/drawing/2014/main" id="{DC7EC36F-7A03-4EFF-B56B-F31163ECD91C}"/>
                  </a:ext>
                </a:extLst>
              </p:cNvPr>
              <p:cNvPicPr/>
              <p:nvPr/>
            </p:nvPicPr>
            <p:blipFill>
              <a:blip r:embed="rId3"/>
              <a:stretch>
                <a:fillRect/>
              </a:stretch>
            </p:blipFill>
            <p:spPr>
              <a:xfrm>
                <a:off x="1999800" y="5494320"/>
                <a:ext cx="9295200" cy="1211040"/>
              </a:xfrm>
              <a:prstGeom prst="rect">
                <a:avLst/>
              </a:prstGeom>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4" descr="http://www.uhu.es/quimiorg/imagenes/orbitales.jpg">
            <a:extLst>
              <a:ext uri="{FF2B5EF4-FFF2-40B4-BE49-F238E27FC236}">
                <a16:creationId xmlns:a16="http://schemas.microsoft.com/office/drawing/2014/main" id="{D9A53887-95D1-4DF4-A0DD-E84BB6462D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693" y="436098"/>
            <a:ext cx="11352628" cy="5900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1 CuadroTexto">
            <a:extLst>
              <a:ext uri="{FF2B5EF4-FFF2-40B4-BE49-F238E27FC236}">
                <a16:creationId xmlns:a16="http://schemas.microsoft.com/office/drawing/2014/main" id="{908A0133-D04D-4DE6-A9E7-7E15AA326A2C}"/>
              </a:ext>
            </a:extLst>
          </p:cNvPr>
          <p:cNvSpPr txBox="1">
            <a:spLocks noChangeArrowheads="1"/>
          </p:cNvSpPr>
          <p:nvPr/>
        </p:nvSpPr>
        <p:spPr bwMode="auto">
          <a:xfrm>
            <a:off x="2279650" y="333375"/>
            <a:ext cx="79200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s-CL" altLang="es-CL" sz="3200" u="sng" dirty="0">
                <a:solidFill>
                  <a:srgbClr val="FF0000"/>
                </a:solidFill>
              </a:rPr>
              <a:t>Número Cuántico Magnético (m</a:t>
            </a:r>
            <a:r>
              <a:rPr lang="es-CL" altLang="es-CL" sz="3200" u="sng" baseline="-25000" dirty="0">
                <a:solidFill>
                  <a:srgbClr val="FF0000"/>
                </a:solidFill>
              </a:rPr>
              <a:t>l</a:t>
            </a:r>
            <a:r>
              <a:rPr lang="es-CL" altLang="es-CL" sz="3200" u="sng" dirty="0">
                <a:solidFill>
                  <a:srgbClr val="FF0000"/>
                </a:solidFill>
              </a:rPr>
              <a:t>)</a:t>
            </a:r>
          </a:p>
        </p:txBody>
      </p:sp>
      <p:sp>
        <p:nvSpPr>
          <p:cNvPr id="57347" name="2 CuadroTexto">
            <a:extLst>
              <a:ext uri="{FF2B5EF4-FFF2-40B4-BE49-F238E27FC236}">
                <a16:creationId xmlns:a16="http://schemas.microsoft.com/office/drawing/2014/main" id="{100F3BE5-BCE0-4956-905A-22DBE5378E36}"/>
              </a:ext>
            </a:extLst>
          </p:cNvPr>
          <p:cNvSpPr txBox="1">
            <a:spLocks noChangeArrowheads="1"/>
          </p:cNvSpPr>
          <p:nvPr/>
        </p:nvSpPr>
        <p:spPr bwMode="auto">
          <a:xfrm>
            <a:off x="590843" y="1125538"/>
            <a:ext cx="11085342"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CL" altLang="es-CL" sz="2800" dirty="0"/>
              <a:t>Este número cuántico describe la orientación del orbital en el espacio.</a:t>
            </a:r>
          </a:p>
          <a:p>
            <a:pPr algn="just" eaLnBrk="1" hangingPunct="1"/>
            <a:r>
              <a:rPr lang="es-CL" altLang="es-CL" sz="2800" dirty="0"/>
              <a:t>Su valor dependerá del valor que tenga l.</a:t>
            </a:r>
          </a:p>
          <a:p>
            <a:pPr algn="just" eaLnBrk="1" hangingPunct="1"/>
            <a:r>
              <a:rPr lang="es-CL" altLang="es-CL" sz="2800" dirty="0"/>
              <a:t>Para un valor dado de l, existen 2 l + 1 valores para m</a:t>
            </a:r>
            <a:r>
              <a:rPr lang="es-CL" altLang="es-CL" sz="2800" baseline="-25000" dirty="0"/>
              <a:t>l</a:t>
            </a:r>
            <a:r>
              <a:rPr lang="es-CL" altLang="es-CL" sz="2800" dirty="0"/>
              <a:t>, y estos van desde –l, pasando por 0, hasta +l.</a:t>
            </a:r>
            <a:endParaRPr lang="es-CL" altLang="es-CL" sz="2800" baseline="-25000" dirty="0"/>
          </a:p>
        </p:txBody>
      </p:sp>
      <p:pic>
        <p:nvPicPr>
          <p:cNvPr id="57348" name="Picture 5" descr="http://1.bp.blogspot.com/_t7SClYL0nlk/SoW_eHDRV8I/AAAAAAAAAH4/efLGXxA4v30/s320/Estructura005.GIF">
            <a:extLst>
              <a:ext uri="{FF2B5EF4-FFF2-40B4-BE49-F238E27FC236}">
                <a16:creationId xmlns:a16="http://schemas.microsoft.com/office/drawing/2014/main" id="{4E21ECEC-0F04-4EE4-BFFC-E6BCF5F9C5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591" y="3484563"/>
            <a:ext cx="3734102" cy="298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9" name="4 CuadroTexto">
            <a:extLst>
              <a:ext uri="{FF2B5EF4-FFF2-40B4-BE49-F238E27FC236}">
                <a16:creationId xmlns:a16="http://schemas.microsoft.com/office/drawing/2014/main" id="{8220895E-B834-4C34-92BF-813BE526CED3}"/>
              </a:ext>
            </a:extLst>
          </p:cNvPr>
          <p:cNvSpPr txBox="1">
            <a:spLocks noChangeArrowheads="1"/>
          </p:cNvSpPr>
          <p:nvPr/>
        </p:nvSpPr>
        <p:spPr bwMode="auto">
          <a:xfrm>
            <a:off x="5132892" y="3599491"/>
            <a:ext cx="6824646"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CL" altLang="es-CL" sz="2800" dirty="0"/>
              <a:t>El número de valores de m</a:t>
            </a:r>
            <a:r>
              <a:rPr lang="es-CL" altLang="es-CL" sz="2800" baseline="-25000" dirty="0"/>
              <a:t>l</a:t>
            </a:r>
            <a:r>
              <a:rPr lang="es-CL" altLang="es-CL" sz="2800" dirty="0"/>
              <a:t> (2l + 1) se llama multiplicidad y es igual al número de orbitales de un determinado valor de l, en cualquier nivel de energía.</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E0261589-0928-4F79-B15D-43471A1636EA}"/>
                  </a:ext>
                </a:extLst>
              </p14:cNvPr>
              <p14:cNvContentPartPr/>
              <p14:nvPr/>
            </p14:nvContentPartPr>
            <p14:xfrm>
              <a:off x="4697640" y="2376360"/>
              <a:ext cx="7350120" cy="4228200"/>
            </p14:xfrm>
          </p:contentPart>
        </mc:Choice>
        <mc:Fallback xmlns="">
          <p:pic>
            <p:nvPicPr>
              <p:cNvPr id="2" name="Ink 1">
                <a:extLst>
                  <a:ext uri="{FF2B5EF4-FFF2-40B4-BE49-F238E27FC236}">
                    <a16:creationId xmlns:a16="http://schemas.microsoft.com/office/drawing/2014/main" id="{E0261589-0928-4F79-B15D-43471A1636EA}"/>
                  </a:ext>
                </a:extLst>
              </p:cNvPr>
              <p:cNvPicPr/>
              <p:nvPr/>
            </p:nvPicPr>
            <p:blipFill>
              <a:blip r:embed="rId4"/>
              <a:stretch>
                <a:fillRect/>
              </a:stretch>
            </p:blipFill>
            <p:spPr>
              <a:xfrm>
                <a:off x="4688280" y="2367000"/>
                <a:ext cx="7368840" cy="424692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1 CuadroTexto">
            <a:extLst>
              <a:ext uri="{FF2B5EF4-FFF2-40B4-BE49-F238E27FC236}">
                <a16:creationId xmlns:a16="http://schemas.microsoft.com/office/drawing/2014/main" id="{E87FBAE2-78FB-4E16-B0D4-176CCCC23BCB}"/>
              </a:ext>
            </a:extLst>
          </p:cNvPr>
          <p:cNvSpPr txBox="1">
            <a:spLocks noChangeArrowheads="1"/>
          </p:cNvSpPr>
          <p:nvPr/>
        </p:nvSpPr>
        <p:spPr bwMode="auto">
          <a:xfrm>
            <a:off x="2208213" y="476250"/>
            <a:ext cx="8064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s-CL" altLang="es-CL" sz="3200" u="sng" dirty="0">
                <a:solidFill>
                  <a:srgbClr val="FF0000"/>
                </a:solidFill>
              </a:rPr>
              <a:t>Número cuántico de spin (m</a:t>
            </a:r>
            <a:r>
              <a:rPr lang="es-CL" altLang="es-CL" sz="3200" u="sng" baseline="-25000" dirty="0">
                <a:solidFill>
                  <a:srgbClr val="FF0000"/>
                </a:solidFill>
              </a:rPr>
              <a:t>s</a:t>
            </a:r>
            <a:r>
              <a:rPr lang="es-CL" altLang="es-CL" sz="3200" u="sng" dirty="0">
                <a:solidFill>
                  <a:srgbClr val="FF0000"/>
                </a:solidFill>
              </a:rPr>
              <a:t>)</a:t>
            </a:r>
          </a:p>
        </p:txBody>
      </p:sp>
      <p:sp>
        <p:nvSpPr>
          <p:cNvPr id="58371" name="2 CuadroTexto">
            <a:extLst>
              <a:ext uri="{FF2B5EF4-FFF2-40B4-BE49-F238E27FC236}">
                <a16:creationId xmlns:a16="http://schemas.microsoft.com/office/drawing/2014/main" id="{91DB1582-7F5C-4672-9D79-29BEFE3DC840}"/>
              </a:ext>
            </a:extLst>
          </p:cNvPr>
          <p:cNvSpPr txBox="1">
            <a:spLocks noChangeArrowheads="1"/>
          </p:cNvSpPr>
          <p:nvPr/>
        </p:nvSpPr>
        <p:spPr bwMode="auto">
          <a:xfrm>
            <a:off x="293077" y="1182231"/>
            <a:ext cx="11605845"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CL" altLang="es-CL" sz="2800" dirty="0"/>
              <a:t>Para poder explicar mejor el espectro de emisión del hidrógeno, debemos suponer que el electrón actúa como si girase sobre sí mismo y como tienen carga eléctrica se comportan como pequeños imanes.</a:t>
            </a:r>
          </a:p>
          <a:p>
            <a:pPr algn="just" eaLnBrk="1" hangingPunct="1"/>
            <a:r>
              <a:rPr lang="es-CL" altLang="es-CL" sz="2800" dirty="0"/>
              <a:t>Existen sólo dos opciones de giro para el electrón, una en el sentido de las manecillas del reloj y la otra en forma contraria.</a:t>
            </a:r>
          </a:p>
        </p:txBody>
      </p:sp>
      <p:pic>
        <p:nvPicPr>
          <p:cNvPr id="63490" name="Picture 2" descr="http://rabfis15.uco.es/Modelos%20At%C3%B3micos%20.NET/Modelos/Imagenes/spin72.gif">
            <a:extLst>
              <a:ext uri="{FF2B5EF4-FFF2-40B4-BE49-F238E27FC236}">
                <a16:creationId xmlns:a16="http://schemas.microsoft.com/office/drawing/2014/main" id="{9EF23FC7-F1F7-456F-A81F-CE859765F966}"/>
              </a:ext>
            </a:extLst>
          </p:cNvPr>
          <p:cNvPicPr>
            <a:picLocks noChangeAspect="1" noChangeArrowheads="1"/>
          </p:cNvPicPr>
          <p:nvPr/>
        </p:nvPicPr>
        <p:blipFill>
          <a:blip r:embed="rId2"/>
          <a:srcRect/>
          <a:stretch>
            <a:fillRect/>
          </a:stretch>
        </p:blipFill>
        <p:spPr bwMode="auto">
          <a:xfrm>
            <a:off x="4954586" y="3818085"/>
            <a:ext cx="2282825" cy="2335212"/>
          </a:xfrm>
          <a:prstGeom prst="rect">
            <a:avLst/>
          </a:prstGeom>
          <a:solidFill>
            <a:schemeClr val="tx1">
              <a:lumMod val="95000"/>
            </a:schemeClr>
          </a:solid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1 CuadroTexto">
            <a:extLst>
              <a:ext uri="{FF2B5EF4-FFF2-40B4-BE49-F238E27FC236}">
                <a16:creationId xmlns:a16="http://schemas.microsoft.com/office/drawing/2014/main" id="{C0FB0886-4E89-4EA2-8CF4-D27DC7D0C187}"/>
              </a:ext>
            </a:extLst>
          </p:cNvPr>
          <p:cNvSpPr txBox="1">
            <a:spLocks noChangeArrowheads="1"/>
          </p:cNvSpPr>
          <p:nvPr/>
        </p:nvSpPr>
        <p:spPr bwMode="auto">
          <a:xfrm>
            <a:off x="351692" y="549275"/>
            <a:ext cx="11296357"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CL" altLang="es-CL" sz="2800" dirty="0"/>
              <a:t>Para tomar en cuenta el giro o spin del electrón es preciso añadir un cuarto número cuántico, conocido como número cuántico de spin (m</a:t>
            </a:r>
            <a:r>
              <a:rPr lang="es-CL" altLang="es-CL" sz="2800" baseline="-25000" dirty="0"/>
              <a:t>s</a:t>
            </a:r>
            <a:r>
              <a:rPr lang="es-CL" altLang="es-CL" sz="2800" dirty="0"/>
              <a:t>), que toma valores + ½ o – ½ </a:t>
            </a:r>
          </a:p>
        </p:txBody>
      </p:sp>
      <p:sp>
        <p:nvSpPr>
          <p:cNvPr id="59395" name="2 CuadroTexto">
            <a:extLst>
              <a:ext uri="{FF2B5EF4-FFF2-40B4-BE49-F238E27FC236}">
                <a16:creationId xmlns:a16="http://schemas.microsoft.com/office/drawing/2014/main" id="{32F4D54E-4588-459C-B0C7-52E50D4880F7}"/>
              </a:ext>
            </a:extLst>
          </p:cNvPr>
          <p:cNvSpPr txBox="1">
            <a:spLocks noChangeArrowheads="1"/>
          </p:cNvSpPr>
          <p:nvPr/>
        </p:nvSpPr>
        <p:spPr bwMode="auto">
          <a:xfrm>
            <a:off x="351692" y="2090172"/>
            <a:ext cx="11479236"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CL" altLang="es-CL" sz="2800" dirty="0"/>
              <a:t>Ejercicios:</a:t>
            </a:r>
          </a:p>
          <a:p>
            <a:pPr algn="just" eaLnBrk="1" hangingPunct="1"/>
            <a:r>
              <a:rPr lang="es-CL" altLang="es-CL" sz="2800" dirty="0">
                <a:solidFill>
                  <a:srgbClr val="C00000"/>
                </a:solidFill>
              </a:rPr>
              <a:t>1.- </a:t>
            </a:r>
            <a:r>
              <a:rPr lang="es-CL" altLang="es-CL" sz="2800" dirty="0"/>
              <a:t>¿Puede tener un orbital los siguientes números cuánticos, n= 2, l= 2 y m</a:t>
            </a:r>
            <a:r>
              <a:rPr lang="es-CL" altLang="es-CL" sz="2800" baseline="-25000" dirty="0"/>
              <a:t>l</a:t>
            </a:r>
            <a:r>
              <a:rPr lang="es-CL" altLang="es-CL" sz="2800" dirty="0"/>
              <a:t>= 2?</a:t>
            </a:r>
          </a:p>
          <a:p>
            <a:pPr algn="just" eaLnBrk="1" hangingPunct="1"/>
            <a:r>
              <a:rPr lang="es-CL" altLang="es-CL" sz="2800" dirty="0">
                <a:solidFill>
                  <a:srgbClr val="C00000"/>
                </a:solidFill>
              </a:rPr>
              <a:t>2.- </a:t>
            </a:r>
            <a:r>
              <a:rPr lang="es-CL" altLang="es-CL" sz="2800" dirty="0"/>
              <a:t>¿Puede tener un orbital los números cuánticos, n = 3, l = 0 y m</a:t>
            </a:r>
            <a:r>
              <a:rPr lang="es-CL" altLang="es-CL" sz="2800" baseline="-25000" dirty="0"/>
              <a:t>l</a:t>
            </a:r>
            <a:r>
              <a:rPr lang="es-CL" altLang="es-CL" sz="2800" dirty="0"/>
              <a:t>= 0?</a:t>
            </a:r>
          </a:p>
          <a:p>
            <a:pPr algn="just" eaLnBrk="1" hangingPunct="1"/>
            <a:r>
              <a:rPr lang="es-CL" altLang="es-CL" sz="2800" dirty="0">
                <a:solidFill>
                  <a:srgbClr val="C00000"/>
                </a:solidFill>
              </a:rPr>
              <a:t>3.- </a:t>
            </a:r>
            <a:r>
              <a:rPr lang="es-CL" altLang="es-CL" sz="2800" dirty="0"/>
              <a:t>Para un orbital con n =3 y ml = -1, ¿Cuál o cuales son los posibles valores de l?</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58FD9F3-CC12-474E-99AB-EA5DA5A1209B}"/>
                  </a:ext>
                </a:extLst>
              </p14:cNvPr>
              <p14:cNvContentPartPr/>
              <p14:nvPr/>
            </p14:nvContentPartPr>
            <p14:xfrm>
              <a:off x="192600" y="3807000"/>
              <a:ext cx="11788560" cy="2523600"/>
            </p14:xfrm>
          </p:contentPart>
        </mc:Choice>
        <mc:Fallback xmlns="">
          <p:pic>
            <p:nvPicPr>
              <p:cNvPr id="2" name="Ink 1">
                <a:extLst>
                  <a:ext uri="{FF2B5EF4-FFF2-40B4-BE49-F238E27FC236}">
                    <a16:creationId xmlns:a16="http://schemas.microsoft.com/office/drawing/2014/main" id="{E58FD9F3-CC12-474E-99AB-EA5DA5A1209B}"/>
                  </a:ext>
                </a:extLst>
              </p:cNvPr>
              <p:cNvPicPr/>
              <p:nvPr/>
            </p:nvPicPr>
            <p:blipFill>
              <a:blip r:embed="rId3"/>
              <a:stretch>
                <a:fillRect/>
              </a:stretch>
            </p:blipFill>
            <p:spPr>
              <a:xfrm>
                <a:off x="183240" y="3797640"/>
                <a:ext cx="11807280" cy="2542320"/>
              </a:xfrm>
              <a:prstGeom prst="rect">
                <a:avLst/>
              </a:prstGeom>
            </p:spPr>
          </p:pic>
        </mc:Fallback>
      </mc:AlternateContent>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739</TotalTime>
  <Words>1728</Words>
  <Application>Microsoft Office PowerPoint</Application>
  <PresentationFormat>Widescreen</PresentationFormat>
  <Paragraphs>148</Paragraphs>
  <Slides>45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45</vt:i4>
      </vt:variant>
    </vt:vector>
  </HeadingPairs>
  <TitlesOfParts>
    <vt:vector size="48" baseType="lpstr">
      <vt:lpstr>Arial</vt:lpstr>
      <vt:lpstr>Tw Cen MT</vt:lpstr>
      <vt:lpstr>Droplet</vt:lpstr>
      <vt:lpstr>Orbitales y números cuánticos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Orbitales y números cuánticos</dc:title>
  <dc:creator>Carla Beatriz Muñoz Vega</dc:creator>
  <cp:lastModifiedBy>Carla Beatriz Muñoz Vega</cp:lastModifiedBy>
  <cp:revision>18</cp:revision>
  <dcterms:created xsi:type="dcterms:W3CDTF">2020-11-05T14:44:57Z</dcterms:created>
  <dcterms:modified xsi:type="dcterms:W3CDTF">2021-06-25T14:13:17Z</dcterms:modified>
</cp:coreProperties>
</file>