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07" r:id="rId3"/>
    <p:sldId id="293" r:id="rId4"/>
    <p:sldId id="301" r:id="rId5"/>
    <p:sldId id="280" r:id="rId6"/>
    <p:sldId id="302" r:id="rId7"/>
    <p:sldId id="294" r:id="rId8"/>
    <p:sldId id="295" r:id="rId9"/>
    <p:sldId id="281" r:id="rId10"/>
    <p:sldId id="282" r:id="rId11"/>
    <p:sldId id="283" r:id="rId12"/>
    <p:sldId id="284" r:id="rId13"/>
    <p:sldId id="297" r:id="rId14"/>
    <p:sldId id="298" r:id="rId15"/>
    <p:sldId id="299" r:id="rId16"/>
    <p:sldId id="300" r:id="rId17"/>
    <p:sldId id="285" r:id="rId18"/>
    <p:sldId id="286" r:id="rId19"/>
    <p:sldId id="306" r:id="rId20"/>
    <p:sldId id="287" r:id="rId21"/>
    <p:sldId id="29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6-30T13:12:08.152"/>
    </inkml:context>
    <inkml:brush xml:id="br0">
      <inkml:brushProperty name="width" value="0.05292" units="cm"/>
      <inkml:brushProperty name="height" value="0.05292" units="cm"/>
      <inkml:brushProperty name="color" value="#FF0000"/>
    </inkml:brush>
  </inkml:definitions>
  <inkml:trace contextRef="#ctx0" brushRef="#br0">11568 7843 396 0,'0'0'122'0,"0"0"23"16,0 0-19-16,0 0 23 16,0 0-13-16,0 0-31 15,0 0-3-15,0 0-46 0,0 0 6 16,0 0 7 0,3-14-21-16,-3 9-2 0,2-2-30 15,-2 0-16 1,1-3 18-16,1 0-17 0,1-3-1 15,-3 0 0-15,4-2-1 16,1 1 0-16,-2-3 1 16,0 3-16-16,0 0 6 15,0 2-25-15,-2 0 12 16,1 0 7-16,-2 3-10 16,1 0 26-16,-1 2-1 15,0 2 1-15,0-1 2 16,2 3-2-16,-2 2 0 15,0 0 1-15,0 1 0 16,0 0-2-16,0 0 1 0,0 0-13 16,0 0 11-1,0 0-8-15,0 0 10 0,0 0-1 16,0 0-7-16,1 1 8 16,2 8 0-16,1 2 0 15,1 4 11-15,-2 5-10 16,1 4 4-16,1 3-3 15,0 5 0-15,-1-1-2 16,3 3 0-16,-1-1 0 16,0 0 4-16,-1-1-4 15,1-4 0-15,-2-2 1 16,-1-6 1-16,2-3-3 16,-1-3 1-16,-2-6 0 15,-1-4-1-15,1 0 1 16,-2-3 0-16,0-1 8 0,0 0-1 15,0 0-4-15,0 0 13 16,0 0 17-16,-5 0-10 16,-7 0-23-16,2 0 1 15,-2 0-1-15,-3 0-7 16,1-1-1-16,0 0-9 16,2 1 7-16,1 0 4 15,-1 0 7-15,3 0-1 16,2 0 1-16,1 0 1 15,0 0-3-15,3 0 1 16,0 0-7-16,0 0 5 16,3 0 2-16,-3 0 0 0,3 0 0 15,0 0-3-15,0 0 3 16,0 0-13-16,0 0-1 16,0 0 13-16,0 0-10 15,0 0 11-15,0 0-7 16,0 0-1-16,3 0 6 15,6 0 2-15,3 2-2 16,-2 0 2-16,5 1 0 16,-1-2 1-16,2 1 5 15,-3-2 1-15,4 0-8 16,-4 0 1-16,-1 0 0 16,0 0 1-16,-3 0-1 15,-3 0 7-15,-1 1 15 16,0-1-20-16,-3 0 12 0,1 0-14 15,-2 0 1-15,2 0-7 16,2 0 6-16,-2 0-119 16,2-6-253-16</inkml:trace>
  <inkml:trace contextRef="#ctx0" brushRef="#br0" timeOffset="847.21">11953 7783 386 0,'0'0'130'0,"0"0"-48"16,0 0 8-16,0 0-40 16,0 0 18-16,0 0 16 15,0 0-42-15,-33 0-25 0,23 7-17 16,1-2 9-16,-2 2-5 15,1 1-4-15,1-2 1 16,2-1 12-16,-1 1-4 16,2 0-8-16,3-3 11 15,2 1-2-15,-1-1 16 16,2 0-13-16,0-2 3 16,0 2 30-16,0-3-30 15,0 3 7-15,5-3-12 16,2 0-10-16,1 0 20 15,1 0-5-15,0 0-5 16,2 0 11-16,0 0-16 0,2 0-5 16,-1 0 5-1,2 0 0-15,1 3 11 0,-2-2 16 16,2 2-17 0,-3 0 10-16,3 1-15 0,-3-1 0 15,-3 4 1 1,1-2-6-16,-1 2 4 0,-3 1-10 15,-1 2 1-15,-1 0 15 16,-3 1-15-16,-1 3 0 16,0-2-1-16,0 1 8 15,0-2-8-15,-1 2 0 16,-9-1 0-16,-1-3 4 16,-1 1-3-16,0-1-1 15,0-3 0-15,-1-1-2 16,1-2 2-16,-3-3 0 15,3 0 7-15,-3 0-1 16,2 0-5-16,-1-6 5 0,-1-2 9 16,5 0-13-16,-2 0 12 15,5 2-12-15,1 3-2 16,1-3 18-16,2 4-18 16,1 0 1-16,2 1-1 15,0 1-12-15,0 0 2 16,0-1-52-16,0-1-96 15,8-1-156-15,0 0-339 0</inkml:trace>
  <inkml:trace contextRef="#ctx0" brushRef="#br0" timeOffset="1817.63">12125 7618 413 0,'0'0'153'0,"0"0"-52"16,0 0 11-16,0 0-41 15,0 0 4-15,0 0 12 16,0 0-45-16,0-11-9 16,5 10-16-16,0-2-8 15,3 2 16-15,-1-2-14 16,3 3 8-16,1 0 36 16,1 0-33-16,0 0 5 15,0 0-20-15,-2 0-6 0,2 0 12 16,-3 0-13-16,0 4 7 15,-2 0 19-15,-2 0-26 16,-1 0 10-16,-2-1-4 16,-1 2-5-16,-1-3 17 15,0 2-2-15,0 1 29 16,0 1-12-16,0-1-32 16,-6 1 5-16,-1 0-6 15,-3 2-2-15,1-2 2 16,-2 1 0-16,1 0 1 15,1-1 2-15,1 2-3 16,1-1 0-16,-2 0 0 16,4 0-1-16,2-2-1 0,0 2 3 15,0-2-1 1,3-1 0-16,0 0 0 0,0 3 0 16,0-4-7-16,0 0 6 15,0 0-8-15,0 0 10 16,0-3-1-16,0 0 0 15,0 0-13-15,2 0-3 16,2 0 15-16,2-3 2 16,-1-3-7-16,4 0 6 15,-3 2 0-15,0 0 7 16,0 3-7-16,0 1-1 16,1 0-19-16,-1 0 20 0,0 2 9 15,2 5-9-15,2 2 10 16,-1-1-3-16,0 0 2 15,1-3-9-15,-1-2 9 16,0-2 1-16,0-1 25 16,1 0 10-16,1 0 8 15,1-2 7-15,0-7-44 16,-2-2 5-16,1-1-21 16,-2-2 8-16,-3-6-19 15,-3 1-49-15,-3 1-537 0</inkml:trace>
  <inkml:trace contextRef="#ctx0" brushRef="#br0" timeOffset="7343.82">11292 9868 531 0,'0'0'247'16,"0"0"-77"-16,0 0-21 15,0 0-21-15,0 0-50 16,0 0-7-16,0 0-22 16,-7-24-17-16,7 15 25 15,-2 1-24-15,2-2-1 16,0-1 6-16,-1-2-35 0,-1-3 20 15,2-1-23-15,-1 0 1 16,-2-2 6-16,2 1-7 16,-1 1 1-16,1 2-2 15,1 1-6-15,-2 3 6 16,2 1-5-16,0 3-6 16,-1 2 2-16,1 2 7 15,0 3 2-15,-2 0-8 16,2 0-7-16,0 0-12 15,0 0-2-15,0 5 4 16,0 7 26-16,0 7 0 16,0 3 0-16,0 8 7 0,3 4-1 15,0 5-6 1,3 1 0-16,-2 1 2 0,2 1-3 16,-1-2 1-16,-2-3 0 15,1-3 0-15,-2-5 1 16,1-5-1-16,1-4 0 15,-2-3 2-15,1-4-3 16,0-3 1-16,-2 0 0 16,2-5 0-16,-1 0 0 15,-1-1 0-15,-1-3 0 16,0 1 1-16,0-2-1 16,0 0 1-16,0 0-1 15,-4 0 9-15,-5 0-3 0,-3 0-2 16,1 0 0-16,-2 0-4 15,1 0 0-15,-2-3 0 16,1-2 0-16,1 1 1 16,-1 0-1-16,7 1 0 15,-2 0 0-15,4 1 2 16,2 2-4-16,1 0 2 16,1 0-6-16,0-3 4 15,0 3-9-15,0 0-2 16,0-2-10-16,4 1 23 15,7-1 13-15,4 1-3 16,3 0 1-16,1-1 37 16,6-1-23-16,-2 1 7 15,-1 2-7-15,-1 0-19 0,-4 0 5 16,-1 0-11 0,-4 0 1-16,3-3 6 0,-6 3-7 15,0 0 0-15,-1-3-23 16,3-8-131-16,-2 3-168 15,0 1-416-15</inkml:trace>
  <inkml:trace contextRef="#ctx0" brushRef="#br0" timeOffset="8026.28">11646 9836 401 0,'0'0'142'15,"0"0"-69"-15,0 0 11 16,0 0 36-16,0 0 52 16,0 0-35-16,0 0-47 15,-26-19-38-15,16 19-46 16,-2 0 10-16,2 0-16 15,-4 0 1-15,2 2 2 16,2 4-2-16,0 1-1 16,2 0 0-16,3-2 1 15,1 2-2-15,1 0-5 16,3-4 0-16,0 2 5 16,0 0 2-16,0-1-1 15,0-1 8-15,1 2-7 0,7 0-1 16,-2-1 0-16,6 1 2 15,1 0 0-15,1 0-1 16,4 0-1-16,-2 2 12 16,5-2-11-16,-2 2-1 15,1 1 0-15,-1 0 0 16,-3 1-4-16,-2 2 11 16,-3-1-6-16,-3 0 4 15,-3 0 5-15,-2 0-10 0,-3-1 0 16,0 1 1-1,0 0 21-15,-2 1-16 0,-7-1 7 16,-4 0 3-16,-1-2-15 16,-2-1 12-16,-2-2-2 15,-3 0 33-15,1-5 30 16,0 0-11-16,1 0-2 16,1 0 12-16,4-5-38 15,1-1-16-15,1 0-19 16,4 0 0-16,1 1 10 15,1-2-9-15,2 4 0 16,1-1-1-16,1-1-63 16,2 3-39-16,0-3-80 15,0-5-22-15,8 2-185 16,0-1-467-16</inkml:trace>
  <inkml:trace contextRef="#ctx0" brushRef="#br0" timeOffset="8656.77">11765 9699 116 0,'0'0'314'16,"0"0"-230"-16,0 0-67 15,0 0 19-15,0 0 41 16,0 0 71-16,0 0-29 0,23-2-69 16,-16 1-3-16,0-2-14 15,4 1-13-15,1 1 34 16,1 0-18-16,1 1-19 15,2 0 11-15,-1 0-27 16,1 0-2-16,-2 0 1 16,-2 4 0-16,-2 2 8 15,-2 2-8-15,-4 0 1 16,-3 3 19-16,-1-2-18 16,0 2 13-16,-1 0-15 0,-11 1 6 15,2-1-7-15,-3-2 1 16,0-2 0-16,3 0 2 15,0-4-2-15,2 1 0 16,2-1 0-16,0-1 3 16,4 0-4-16,1 0 1 15,1 1 0-15,0 0-9 16,0 2 11-16,0 0-2 16,0-1 4-16,0 1 3 15,6-2 4-15,2-1 18 16,-1 0 10-16,3-1 1 15,1-1-21-15,-2 0 1 16,4 0 23-16,-2 0-33 0,-2 0 2 16,1 0-12-1,-2 0-9-15,2-1-27 0,0-1-242 16,-2 0-640-16</inkml:trace>
  <inkml:trace contextRef="#ctx0" brushRef="#br0" timeOffset="9391.71">12271 9779 649 0,'0'0'224'16,"0"0"-91"-16,0 0-15 15,0 0 8-15,0 0 16 16,0 0-23-16,0 0-71 16,-28-33-4-16,26 22-30 15,2 0-3-15,0-2 5 16,0 1-16-16,0-2-9 15,9 0-15-15,1 3 18 16,2 2 6-16,3-2 0 16,0 5 1-16,1 1-7 15,1 3 6-15,2 2-12 0,1 0 5 16,-2 4 7 0,1 8 15-16,-2 4-15 0,-1 4 0 15,-4 3 8-15,-5 4-7 16,-4 4 6-16,-3 3 11 15,0 4-11-15,-12-1-6 16,-4 0-1-16,-3-1 0 16,-4-3-1-16,1-5 2 15,-1-5-1-15,1-6 8 16,4-6-7-16,2-3-1 16,5-5 0-16,1-1 0 15,5-2 10-15,2 0-10 0,2-5-10 16,1-4-30-16,0-4-15 15,0 1 29-15,1 1 16 16,5 0 10-16,5-1 7 16,-2 4-6-16,0 3 18 15,2 1 16-15,0 4-28 16,3 0 34-16,2 0-5 16,-1 9-13-16,7 4 11 15,-1 2-3-15,0-3-5 16,-2 5 19-16,2-4-37 15,0-1 5-15,-1-4-13 16,-1 0-6-16,-1-5-6 16,6-1 5-16,4-2-69 15,-4-5-138-15,-5-5-368 0</inkml:trace>
  <inkml:trace contextRef="#ctx0" brushRef="#br0" timeOffset="9894.2">12787 9828 834 0,'0'0'244'16,"0"0"-183"-16,0 0-36 16,0 0 2-16,0 0 37 15,0 0 11-15,0 0-25 16,-60-7-50-16,48 7 6 15,-1 9-6-15,1-1 0 0,0 3 1 16,0-1 0-16,6 0-1 16,2-1 0-16,2-2 0 15,2-2 0-15,0 2-15 16,5-1-30-16,8-1 44 16,5 1-43-16,6-1-12 15,1 1-38-15,2 1-20 16,-1 2 88-16,2 1 17 15,-3 0 9-15,-3-1 19 16,-1 3 10-16,-7-2 23 16,-5-1 14-16,-5 1-25 15,-4-1 30-15,0-3 4 16,0 4-15-16,-9-3 34 16,-4-2-42-16,-8 0-18 15,-1-2 17-15,-5-2-11 0,1-1 19 16,1 0-27-16,4 0-31 15,3-1 28-15,6-2-28 16,5 0-1-16,4 0 0 16,0-1-71-16,3 1-83 15,0 0-83-15,0-1-336 0</inkml:trace>
  <inkml:trace contextRef="#ctx0" brushRef="#br0" timeOffset="10675.52">13006 9728 639 0,'0'0'295'0,"0"0"-197"16,0 0-26-16,0 0 11 15,0 0 27-15,0 0 19 0,9-80-39 16,-9 66-30 0,3-1 4-16,-1 3-47 0,-2-2 8 15,0 5 9-15,0 1-26 16,0 0 17-16,0 4-15 15,0 1-9-15,0 1 21 16,0 2-13-16,0 0-1 16,0 0-8-16,0 0-4 15,0 0-8-15,0 0-7 16,0 5 19-16,0 9 16 16,0 1-16-16,3 2 2 15,3 8 1-15,1 0-2 16,2 0-2-16,-2 2 1 15,1-3-19-15,-2-3 18 16,1-4-12-16,-2-2 12 0,-2-3 0 16,0-2-35-1,-2-2 8-15,-1-2-11 0,0-1 11 16,0-3 13-16,0-2 8 16,0 0 7-16,0 0 3 15,-4 0-3-15,-2-2-13 16,-4-4-29-16,2 1 5 15,0 1 37-15,1 0-10 16,1 3 10-16,2-1 0 16,1 2-17-16,1 0 16 15,2 0-11-15,0 0 2 16,0 0 10-16,0 0 1 0,0 3 26 16,6 3-3-16,6-2-22 15,0 2 4-15,3-1-6 16,0-2 0-16,4 0 4 15,-1 0-4-15,1 0 2 16,-2 0 5-16,-5-3 0 16,-3 2 18-16,-5-2 14 15,2 2 1-15,-5-2 0 16,-1 1-40-16,0 6 0 16,0 0-79-16,-11 1-457 0</inkml:trace>
  <inkml:trace contextRef="#ctx0" brushRef="#br0" timeOffset="-116168.45">10266 17882 10 0,'0'0'491'0,"0"0"-387"16,0 0-54-16,0 0 38 15,0 0 94-15,0 0-55 16,2 0-59-16,-2 0-27 15,0 0-19-15,1 0 25 16,-1 0-16-16,0 0-7 16,0 0 11-16,0 0-19 15,0 0 7-15,0 0 12 16,0 0-12-16,0 0 19 16,0 0-14-16,0 0-6 0,0 0 10 15,0 0-19-15,0 0 1 16,0 0 9-16,0 0-22 15,0 0 12-15,0 0-12 16,0 0-1-16,0-4 35 16,0 1-34-16,0-2 30 15,0-2-31-15,0-3-4 16,0-2 3-16,0 0-10 16,0-5-5-16,0 0 15 15,0-1-37-15,0-2 5 16,0 0 2-16,0 3-14 15,0 1 22-15,0 6 9 0,0 0 11 16,0 5 2-16,0 3 2 16,0 2-1-16,0 0 2 15,0 0-2-15,0 0-8 16,0 0-13-16,0 0-4 16,0 0 16-16,0 7 9 15,0 3 9-15,0 9-6 16,0 3 3-16,0 4-7 15,2 4 1-15,3 3-2 16,0 4 2-16,-1 4 0 16,1-1 1-16,1 2 2 15,-1-3-1-15,2 0-2 16,-3-6 0-16,1-1 0 16,-2-5-3-16,0-5 4 15,0-8-1-15,-2-2 3 0,-1-4-2 16,2-5-1-16,-2 0 0 15,0-3 13-15,0 0 40 16,0 0-29-16,-2 0-6 16,-4 0-18-16,-3-4-12 15,-1 1 6-15,1 0-28 16,0-1 7-16,-3 1 27 16,3 3-25-16,0 0 11 15,3 0 14-15,-1 0-9 16,1 0 8-16,3 0 1 15,1 0-1-15,1 0 0 16,-1 0 2-16,2 0-1 16,0 0 0-16,0 0 1 0,0 0-1 15,0 0 0-15,0 0-9 16,0 0 8-16,3 0 1 16,3 0 0-16,2 0 20 15,1 0-8-15,0 0 15 16,1 0-5-16,2 0-4 15,-1 0 24-15,2 3-15 16,-3 2 4-16,1 0-6 16,-1-1 20-16,-1-1-10 15,-3 0-15-15,0 1-19 0,-1-4 13 16,0 1-13 0,-3-1-1-16,1 0 0 0,0 0-89 15,3 0-129-15,-1-8-170 16,-1 1-557-16</inkml:trace>
  <inkml:trace contextRef="#ctx0" brushRef="#br0" timeOffset="-115409.09">10560 17861 704 0,'0'0'246'0,"0"0"-157"15,0 0-16-15,0 0 37 16,0 0-47-16,0 0-34 16,0 0-28-16,-51 21 0 15,45-17 13-15,0 1-3 16,0 1 1-16,-1 2-3 16,3-1-8-16,-1 0-2 0,2 2 1 15,3-2 0 1,0-1 3-16,-2-2-3 0,2 1 0 15,0-3 0-15,0 1-3 16,0-3-7-16,0 0-16 16,5 1 4-16,3 1 22 15,0-1 1-15,3 0 8 16,-1 4 1-16,5-5-10 16,-1 4 11-16,0 1-2 15,0-2-9-15,1 4 26 16,-3 3-17-16,-2 0 4 15,-1 1 3-15,0 1-15 16,-1-2 15-16,-4 4-16 16,2-1 3-16,-3-1 35 15,-2 2-15-15,-1-3 6 0,0 0 4 16,0 3-12 0,-3-3 11-16,-5-1-22 0,-3-1-9 15,-1-5 21-15,0 1-12 16,-1-4 13-16,-2-1 15 15,0 0-20-15,-1 0 24 16,1-3-13-16,1-4-10 16,4-2 5-16,1-1-23 15,-1 2 9-15,2-1-10 16,0 1-5-16,2 2-25 16,1 0-43-16,2 0-20 15,1 3-5-15,2 2-28 0,0 1-68 16,2 0-197-1,6-3-183-15</inkml:trace>
  <inkml:trace contextRef="#ctx0" brushRef="#br0" timeOffset="-114671.77">10724 17674 218 0,'0'0'362'0,"0"0"-226"15,0 0-93-15,0 0 3 16,0 0 37-16,0 0-37 16,0 0-22-16,0-6-18 15,3 5 16-15,4-1 5 16,-1 2-19-16,2-5 16 15,0 3-5-15,0 2-12 0,1 0 15 16,2 0-12-16,-1 0-3 16,2 0 0-16,-1 0-6 15,-1 7-2-15,-3-4 1 16,-2 3-7-16,-2 4 7 16,0-3 1-16,-3 0 12 15,0 1 3-15,0 1-3 16,-6 0 4-16,-3 0-7 15,-3-1-10-15,2 3 20 16,-4-3-11-16,5 1 7 16,0-1-5-16,2 1-11 15,1-1 10-15,-1 0-10 0,2 2 1 16,5 0 5 0,0 0-6-16,0-3 7 0,0 0 6 15,0-1-13-15,3-2 34 16,6-2-8-16,-2-2-2 15,2 0 21-15,0 0-7 16,3 0-9-16,0 0 9 16,1 0-29-16,1 0 31 15,-3 0-15-15,2-2-13 16,-3-1 8-16,2 2-20 16,0-1 0-16,0 1-11 15,6 1-116-15,-4 0-57 16,-1 0-313-16</inkml:trace>
  <inkml:trace contextRef="#ctx0" brushRef="#br0" timeOffset="-113975.48">11094 17786 983 0,'0'0'175'0,"0"0"-116"16,0 0-15-16,0 0 114 16,0 0 3-16,0 0-110 0,0 0-35 15,-9-57-16-15,9 46 0 16,0 1 16-16,0 0-15 15,0 2-1-15,3 2 4 16,3-4 2-16,3 3-8 16,0 1 2-16,0 2-10 15,6 2 4-15,-2 2 5 16,5 0 1-16,0 12 0 16,3 6 0-16,1 8-1 15,-1 3 1-15,-3 0 0 16,-2 4 3-16,-7 0-3 15,-3 2 0-15,-6 0 2 16,0 5-1-16,-9-1-2 0,-10 0-7 16,-2-1-23-1,-3-5 30-15,-1-3-7 0,0-5 8 16,1-5 0-16,6-7 7 16,0-3-7-16,6-5 6 15,2-3-4-15,4-2 12 16,0 0-14-16,1-2-17 15,5-5-14-15,0-3-28 16,0 0 16-16,0 0 7 16,0 3 36-16,5-2 24 15,5 2-8-15,2 1 15 16,1 1 11-16,2 2-16 0,0 3 12 16,3 0-7-1,-1 0-20-15,0 1 28 0,-3 9-38 16,4 0 5-16,-3 0-1 15,-2-1 1-15,1 1-12 16,0-4 4-16,1 0-9 16,2-6-53-16,1 0-136 15,-2-6-159-15,-4-8-628 0</inkml:trace>
  <inkml:trace contextRef="#ctx0" brushRef="#br0" timeOffset="-100391.83">11662 17960 375 0,'0'0'197'0,"0"0"-96"16,0 0 2-16,0 0 2 16,0 0 21-16,0 0 1 15,0 0-46-15,0-5-18 0,0 5 3 16,0 0-24-16,0 0 16 15,0 0-13-15,0 0-5 16,-1 0 22-16,-1 0-34 16,-1 0-14-16,-1 0 21 15,-2 0-16-15,-3 0-17 16,0 0-2-16,-2 0-10 16,-2 0 10-16,1 0 0 15,-1 0 0-15,1 3 0 16,1 4-30-16,3 2 9 15,0-3-1-15,2 3 6 16,1-3 16-16,1 3-14 0,2-2 14 16,2 2 0-16,0 3-21 15,0 0-21-15,0 0 10 16,3-2-30-16,5 2 23 16,0-3 14-16,2-2 22 15,0 0-6-15,2-2-30 16,3-1 6-16,0-4-9 15,1 2 3-15,3-2 11 16,0 3 2-16,0-3 18 16,2 2 8-16,0 1-3 15,0 1 2-15,-5 1 2 16,1 2-1-16,-7-1 12 16,-4 1-4-16,0 0-2 15,-5 0 36-15,-1 3 15 0,0 2 11 16,0 0-22-16,-10 1-10 15,-3 3-5-15,-5-2-17 16,-2 1-3-16,-4-5 13 16,-1-1-24-16,0-4 23 15,0-3 0-15,5-2-1 16,4 0 30-16,4 0-24 16,1 0-3-16,7 0-6 15,1-4-18-15,1 1-2 16,2 0-43-16,0-3-100 15,2-10-57-15,7 2-286 16,3-5-98-16</inkml:trace>
  <inkml:trace contextRef="#ctx0" brushRef="#br0" timeOffset="-99732.89">11829 17620 525 0,'0'0'302'0,"0"0"-182"16,0 0-62-16,0 0-21 16,0 0 24-16,0 0 19 15,0 0-36-15,21-18-26 16,-12 15 4-16,3 2 5 15,-1-1 15-15,0 1 0 16,0 1-14-16,2 0-4 0,-4 0-15 16,-1 0-9-16,-2 3 4 15,-2 1 4 1,-1 3-7-16,-2 0 11 0,-1 3-11 16,0 2 4-16,-4 1-5 15,-5 3 0-15,-1-2 6 16,-2 1-5-16,1-2 4 15,4-2-2-15,1-2 4 16,0-1-8-16,3-4 1 16,2 1-1-16,1-2-8 15,0-3 8-15,0 3 1 16,0 1 0-16,0-1-1 16,4 1 1-16,5-1 1 15,-2 0 6-15,4-1 15 16,1 0-8-16,0-2 10 0,2 0-2 15,-1 0-21-15,-1 0-2 16,1 0-22-16,-1-2-41 16,7-3-58-16,-4 3-139 15,-3-1-241-15</inkml:trace>
  <inkml:trace contextRef="#ctx0" brushRef="#br0" timeOffset="-98763.03">12227 17746 859 0,'0'0'218'0,"0"0"-160"15,0 0-32-15,0 0 79 16,0 0-10-16,0 0-55 16,0 0-40-16,-6-65-10 15,17 58 9-15,0-2-24 16,2 1-36-16,0 2 37 16,2 3-8-16,-3 0 27 15,3 3 4-15,0 0-2 16,1 3-3-16,1 9 12 15,1 2-3-15,-5 6 19 0,0 1-15 16,-7 4 0-16,-4 4 31 16,-2 4-8-16,-2 1 21 15,-12 2-22-15,-4-3-20 16,-5-2 8-16,0-2-10 16,0-4-7-16,4-5 0 15,1-5 1-15,4-6 8 16,3-6 0-16,3-3 11 15,5 0-20-15,2-3 0 16,1-11-32-16,0 0 13 16,0-3 8-16,7 0 11 15,5 3 0-15,-2 1 0 16,4 7 22-16,4 5-22 16,2 1 27-16,6 1-4 15,1 12 3-15,3 0 10 0,0 3-30 16,-2-3-5-16,-3-1-1 15,-1-10-182-15,-6-2-301 16,-9 0-340-16</inkml:trace>
  <inkml:trace contextRef="#ctx0" brushRef="#br0" timeOffset="-98214.72">12550 17815 375 0,'0'0'108'0,"0"0"2"16,0 0 125-16,12 110 6 0,0-61-54 15,4 8-42-15,2 3-57 16,3 3-13-16,0-1-19 16,-6-9-37-16,-1-3 16 15,-5-8-19-15,-2-11-7 16,-3-6 6-16,-2-6-14 15,-1-8-1-15,-1-5 0 16,0-5 1-16,0-1 20 16,0 0 3-16,0-17-11 15,-7-8-12-15,-4-9-1 16,-1-9 0-16,0-7-1 16,0-2 2-16,0-2 1 15,3 2-1-15,3 6 5 16,2 2-6-16,2 8-3 0,2 7 3 15,0 5-18-15,2 2 2 16,5 5 10-16,4 2-18 16,2 4 0-16,-1 3-1 15,4 7-26-15,-2 1 15 16,4 8 16-16,-3 12 18 16,-2 4 2-16,1 5 6 15,-8 0 25-15,-3 2 34 16,-3-1-34-16,0-1 8 15,-12-2-18-15,-5-4-20 16,2-6 17-16,-1-4-18 0,2-8 9 16,4-5-9-16,1 0-34 15,3-14-107-15,3-7-142 16,3-2-324-16</inkml:trace>
  <inkml:trace contextRef="#ctx0" brushRef="#br0" timeOffset="-97824.95">12842 17601 479 0,'0'0'150'0,"0"0"-114"16,0 0-17-16,0 0 125 16,0 0-11-16,0 95 2 15,0-65-40-15,3 1-54 16,6-5 2-16,3-2-34 16,-3-9 4-16,4-5-13 15,-5-6 12-15,1-4 41 16,-3 0-1-16,1-7 24 15,-1-12 27-15,-1-1-55 16,-4-4-7-16,-1 2 4 16,0 5-29-16,0 6 15 0,-6 6-30 15,-3 5-2-15,-1 0-23 16,-4 25-87-16,3 3-65 16,0-1-156-16</inkml:trace>
  <inkml:trace contextRef="#ctx0" brushRef="#br0" timeOffset="-97066.45">13140 17744 1031 0,'0'0'213'16,"0"0"-152"-16,0 0-45 0,0 0 13 15,0 0 26 1,0 0-23-16,0 0-19 0,48-29-13 16,-30 27 0-16,0 0-1 15,-2 2 1-15,2 0 0 16,-3 9 0-16,0 6 6 15,-6 2 19-15,-6 7-14 16,-3 0 32-16,0 5-28 16,-9-2-13-16,-6 0 19 15,-3-5-19-15,0-2 15 16,3-7 11-16,2-6-16 16,6-2 17-16,-1-5-16 15,6 0-12-15,2-2-1 16,0-11-48-16,0-6-40 15,5 0 6-15,7-3-101 16,3 5 157-16,0 5 10 16,0 5 16-16,0 7 1 0,2 0 18 15,2 5 19 1,0 12 49-16,0 5-28 0,-5 1 37 16,-4 2 12-16,-1 3-25 15,-8-1 2-15,-1 1-28 16,0-5-5-16,-13 2-16 15,-3-4-35-15,-7-3 24 16,1-4-25-16,1-3 0 16,-1-8 8-16,2-1-8 15,5-2 0-15,2 0-1 0,6-4-50 16,2-8-62 0,5-8-82-16,0 3-94 0,9 1-341 0</inkml:trace>
  <inkml:trace contextRef="#ctx0" brushRef="#br0" timeOffset="-96586.75">13682 17870 783 0,'0'0'363'0,"0"0"-197"0,0 0-32 15,0 0-9 1,0 0-36-16,0 0-40 0,0 0-39 16,-48-14-8-16,36 14-1 15,-3 9 8-15,3 0-9 16,-1 2 0-16,4-1 0 16,0 0-5-16,4-3 6 15,1 0-2-15,4-4-5 16,0 0-63-16,0 0-27 15,1 0 8-15,10 1 8 16,4-1 39-16,6 1 11 16,1 2 27-16,2 2-6 15,0 3 5-15,1 2 4 16,-4 1 0-16,-2 0 58 16,-5 1 14-16,-5-1 0 0,-2 1 51 15,-5 0-18-15,-2-1-41 16,0 0-7-16,-6 1-24 15,-9-2-23-15,-6-4 15 16,0-1-24-16,-6-8 15 16,0 0-16-16,2 0-11 15,3-14-26-15,5-11-73 16,4 5-150-16,7-5-307 0</inkml:trace>
  <inkml:trace contextRef="#ctx0" brushRef="#br0" timeOffset="-96120.77">13862 17624 641 0,'0'0'98'15,"0"0"-59"-15,0 0 55 16,0 0 59-16,0 0-20 16,0 0-88-16,90-1 3 15,-77 6 8-15,2 1-11 16,-4 0 23-16,-4-1-26 0,-2 4 19 16,-4-2 12-16,-1 2-10 15,0 5 8-15,0-2-31 16,-7 5-4-16,-4 0-1 15,-1-1-26-15,3-2 3 16,3-3-8-16,2-2 5 16,2-3-18-16,2-2 6 15,0-1 3-15,0-1 7 16,8 2 1-16,5-4 31 16,7 1-3-16,3-1-25 15,3 0 22-15,-1 0-13 16,-1 0 2-16,-2 0 17 15,-4-3-33-15,-4-1 2 0,-4 2-8 16,-4 2-61 0,-6 0-95-16,0 0-375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6-30T13:23:00.639"/>
    </inkml:context>
    <inkml:brush xml:id="br0">
      <inkml:brushProperty name="width" value="0.05292" units="cm"/>
      <inkml:brushProperty name="height" value="0.05292" units="cm"/>
      <inkml:brushProperty name="color" value="#00B050"/>
    </inkml:brush>
  </inkml:definitions>
  <inkml:trace contextRef="#ctx0" brushRef="#br0">8994 6607 537 0,'0'0'117'0,"0"0"-51"16,0 0 5-16,0 0 31 0,0 0-8 15,0 0 3-15,0 0 13 16,-15-34-24-16,13 31 3 16,-1 0-41-16,0 0-19 15,-1 2 18-15,1-1-1 16,-3 2-30-16,-3 0-16 15,1 0 25-15,-5 0-26 16,0 0 2-16,-5 6-1 16,-3 2 20-16,0 5-14 15,2 0 7-15,0 1-13 0,2 2 10 16,-1-1-10-16,3 2 0 16,-1 2 2-16,1 1 14 15,-3 1-16-15,4 2 10 16,-3 5-4-16,0-2-5 15,-1 1-2-15,1 1 1 16,0 0 0-16,-1 0 4 16,0 2-4-16,0-1 1 15,0 4 28-15,-1-1-28 16,-2 3 8-16,0 1-9 16,3 1 0-16,1-1-3 15,0 1 9-15,2 0-3 16,2-2-3-16,2-1 1 0,1-2-1 15,1 0 0-15,1-1-1 16,0 2 0-16,0 0 2 16,-1-1 5-16,1 1-6 15,1-2-2-15,0 5 2 16,-1 1 0-16,-1 1 0 16,-1 1 0-16,2 1 2 15,-1 1 3-15,-2-4-3 16,0 1-2-16,3-1 0 15,-2-1-6-15,1 1 6 16,0-1 3-16,-1-2-2 16,2 3-1-16,1 1 0 15,-2 1-2-15,-1 3 2 16,-1-1 0-16,5 0 0 16,-1-2 0-16,-1 1 0 0,-1 0 0 15,2-3 1-15,-5 1 5 16,4 1-7-16,-1-1 1 15,-2 1 0-15,3 0 0 16,-1 2 1-16,3 1-1 16,0 0 0-16,2 0 4 15,1-1-4-15,1 2 0 16,1-2 0-16,-1 2 4 16,-1-1-4-16,0 1 0 15,0 0-2-15,0 2-3 16,-4-4 4-16,4 2 1 15,0 1 0-15,1-1 2 0,-1 3-2 16,0-1 0-16,0 0 0 16,0 2 0-16,0-2-1 15,2 0 2-15,1-3-1 16,0 1 8-16,0-1-7 16,0-1-1-16,1-2 0 15,4-1-3-15,1 1 3 16,0-2 0-16,4 0 2 15,-1 0 5-15,3 1 2 16,3-1-9-16,6-1 0 16,3 3 0-16,3-2 22 15,1 3 3-15,3-3-3 16,1-1 10-16,-1-4-23 16,-1 0-6-16,1-2-3 0,-1-3 0 15,-2 0 3-15,1-1-3 16,-4-4 0-16,-1-2 9 15,-3-4-8-15,0-4-2 16,-1 0 1-16,-3-5-6 16,5-4-3-16,-5 0 18 15,4-3-9-15,-2 0 12 16,1 0-2-16,0-7-11 16,-2-3 1-16,3 1 0 15,0-2 5-15,1-1-4 16,0-2 9-16,1-1 0 15,1-1-4-15,-2-1-7 0,2-3 1 16,-1-2 0 0,0 0-5-16,1-5 18 0,0-1 2 15,1-2 1-15,-2-4-14 16,1-1 40-16,1-3-36 16,2-3 0-16,0-4 14 15,1 1-20-15,0-3 6 16,-2 0-6-16,4-2 13 15,-3 2-22-15,-2-2 9 16,-1 0-8-16,-2 1 7 16,-2-2 1-16,-1 1 0 15,-1-3 18-15,1-1-18 0,-1-3 0 16,-1-1-11 0,-1-3 11-16,-1 1-5 0,0-3 13 15,0-1-8-15,1 0 0 16,2-2 5-16,0 2-11 15,1-1 6-15,2 2-9 16,0 2-3-16,0 1 13 16,-2-1-1-16,2 2 2 15,0-1-1-15,-1-1-2 16,0 3-9-16,-2-2 5 16,0-1-2-16,0 0 7 15,-3 1 0-15,4 1 2 16,0 0-1-16,0 3-2 15,0 2 1-15,-1 2-3 16,1 1 1-16,0 0 2 0,-2 1 0 16,1-1-1-16,-3 1-3 15,3 0 4-15,-5 1-12 16,2 1-1-16,0 0 4 16,0 2 8-16,-2 1 1 15,4-2-1-15,-2 0-5 16,-1 0 5-16,-1 1 1 15,0 0-7-15,-4-1-1 16,1 2 8-16,-2-1 0 16,2 2 6-16,-2 2-5 15,-2-3-1-15,0 4 0 16,-1 0 0-16,-2-2 1 16,-1 2-1-16,1 1 0 0,-3 1 0 15,0 1-2-15,3 3 2 16,-3 2 0-16,0 1 0 15,0 1-6-15,3-1 7 16,-1-2-1-16,-1 1 3 16,1-3-2-16,-1 0-1 15,1-1 0-15,-1-2 0 16,1 3-1-16,-2-1 1 16,0-1 0-16,0 1 0 15,0-2 7-15,0 1-8 16,0-1 1-16,0 1 0 15,-5-1-4-15,1 1 5 16,-1 3-1-16,2-2 0 16,-2 5-2-16,1-1 2 15,-2 3 0-15,2-2 0 0,-2 3 3 16,1 0-3-16,-1 0 0 16,-1 0 0-16,1 1-6 15,-2 1 5-15,2-2 1 16,-1 3 0-16,-2 0-3 15,0-1 4-15,1 2-1 16,0 2 0-16,-1 0-18 16,1 1 18-16,-2 1 0 15,-1-1 1-15,2 1 3 16,-1 1-1-16,0-1-3 16,-1 0 0-16,2 2-4 15,-3 1-9-15,0 0 6 0,-1 0 7 16,1 2 10-16,0-1-10 15,-3 1 0-15,3-1 0 16,-1 0 0-16,2 2 3 16,-2 4-3-16,1 0 0 15,0 2-12-15,-3 4 0 16,0 2-16-16,-3 2 5 16,-1 0-6-16,1 0 23 15,-4 6-4-15,1 4 10 16,0 3-1-16,-2-1-13 15,3 1 12-15,0 1-4 16,1-1 5-16,1 1-1 16,3-2 2-16,-1 4 0 0,2-2 0 15,-2 3 7 1,2 2-13-16,-2-1 6 0,1 2 0 16,-1 1 1-16,1 1 0 15,-3 0-1-15,1 0 3 16,0 2 7-16,0 0-18 15,-1 0 8-15,-1 0-2 16,2 1 1-16,-2 1 2 16,4-1 4-16,-1 2-2 15,1 1-1-15,0-1-4 16,1 2 2-16,1-1-1 16,-2-1-7-16,2-1 9 15,-1-1-1-15,-2 3 10 0,1-2-9 16,-3 3-2-1,0-1-5-15,2 0 6 0,-2 0-1 16,0 1 2-16,1 0-1 16,-2 0 6-16,3 2 0 15,1-1-12-15,-3-3 6 16,3 0 0-16,-3 1-2 16,1-3 4-16,0 1 8 15,0 0-4-15,-1-4-5 16,2 1-1-16,1-2 0 15,0 0-2-15,2 1 2 16,1 0 0-16,-3-1 1 16,4 2 6-16,-2 2-1 15,-2-1-7-15,2 2 1 0,-1-1-2 16,2-2 1-16,-1 1 2 16,2 0-1-1,0-2 8-15,2-1-7 0,1-1-2 16,-2 0 1-16,4 2 0 15,0 0-6-15,-2 0 7 16,1 1-1-16,-5 1 5 16,4-1 2-16,1 0-9 15,-3-1 2-15,1 0-5 16,-2-3 3-16,2 0 2 16,2-2 0-16,-1 1 0 15,1-1 9-15,0 2-19 16,-1-2 8-16,0 2 2 0,2 0 0 15,0 1 1-15,-1 0-1 16,3-1 2-16,-2 2 6 16,-2 0-15-16,2-1 7 15,-1 0 0-15,1-3-1 16,-2 0 2-16,1 0-1 16,-2-4 3-16,3-2-1 15,3-6-4-15,3-1 2 16,0-1-7-16,0-2 1 15,0 0-41-15,0-1-141 16,0 0-186-16,0 0-323 0</inkml:trace>
  <inkml:trace contextRef="#ctx0" brushRef="#br0" timeOffset="10878.12">8590 7037 362 0,'0'0'176'0,"0"0"-69"16,0 0 8-16,0 0-12 16,0 0-1-16,-2-3 7 15,2 3-27-15,0 0-2 16,0 0-9-16,0 0-32 15,0 0 25-15,-1 0-5 0,1 0-4 16,0 0-17 0,-2 0-3-16,-1 0-12 0,3 4-7 15,-3 6 28-15,3 6-15 16,-4 4-28-16,4 3 0 16,0 6 13-16,0 1-14 15,0 7 12-15,0 5 13 16,0-1-19-16,0 4 8 15,4-2-5-15,-1-3-6 16,0-2 17-16,-3-3-11 16,2-3 13-16,-2-5 7 15,0-1-23-15,0-5 16 16,0-4-13-16,0-6-7 0,0-4 16 16,0-3-17-16,0-2 10 15,0-2-11-15,0 0-2 16,0 0 2-16,0 0-1 15,0-9-67-15,-5-23-136 16,-5-1-352-16,-1 0-522 0</inkml:trace>
  <inkml:trace contextRef="#ctx0" brushRef="#br0" timeOffset="11906.7">8509 6936 439 0,'0'0'75'16,"0"0"-26"-16,0 0 61 15,0 0 34-15,0 0 24 16,0 0-47-16,0 0-22 15,21-36-4-15,-21 35-42 16,0-1 15-16,3 0-15 16,0-1-16-16,2 1 24 15,3 0-19-15,0-3-4 16,1 0 4-16,0 2-42 16,6-2 16-16,0 1-14 0,1-1-2 15,2 3 33 1,1-2-31-16,2 1 11 0,3 0 0 15,3 3-12-15,-2-3-1 16,5 2 0-16,4 1 0 16,-1 0 4-16,3 0-4 15,-2 0 6-15,-1-1-3 16,-2 1-2-16,-1 0-2 16,-3-2 1-16,0 1 0 15,-6-1-6-15,0 1 12 16,-7-1-4-16,-3 1 5 15,-3 0-6-15,-5-1-2 16,0 2 0-16,-3 0 1 16,2 0 2-16,-2 0-2 15,0 0 10-15,0 0 3 0,0 0-5 16,0 0-1-16,0 0-7 16,0 0-7-16,0 0 1 15,0 0-1-15,0 3 7 16,0 7 32-16,0 6-17 15,-2 5 8-15,0 4-21 16,1 4 6-16,1 2 1 16,0 1-9-16,0 2 7 15,0 1 0-15,7 1-1 16,2 6-6-16,1 2 0 16,5 2 0-16,-1 0 14 15,2 0-13-15,-1-7 11 0,1-3 9 16,-2-4-20-16,-1-3 11 15,-2-6-12-15,-2-3 8 16,-1-3 5-16,-3-2-13 16,-2-6 7-16,-2-4 12 15,-1 0-12-15,0-1 5 16,0-1 9-16,-3-3-21 16,-7 5 28-16,-3-3-21 15,-5-1 7-15,3 2-1 16,-6 0-6-16,1 0-14 15,-3 2 7-15,-1 3-3 16,-1 0 2-16,-1 2 1 16,-2 0 0-16,4 1 6 0,-3 0-5 15,0-2-1 1,0-2 0-16,1 0 0 0,-1-1 0 16,3-2 1-16,6-1 5 15,0-2 11-15,3-1-16 16,5 1 7-16,2-1 7 15,2 0-14-15,3 0 18 16,2 0-19-16,1 0 0 16,0 0 0-16,0 0-91 15,0 2-98-15,0-1-408 0</inkml:trace>
  <inkml:trace contextRef="#ctx0" brushRef="#br0" timeOffset="12921.89">8287 8705 383 0,'0'0'105'16,"0"0"-47"-16,0 0 0 0,0 0 43 16,0 0 42-16,0 0-45 15,0 0 2-15,0 83 2 16,3-63-41-16,0 0 20 16,0-1-23-16,0 1 3 15,1-1-10-15,-4 1-51 16,3-1 16-16,-3-2-16 15,3-3 0-15,-1-4-1 16,-1-4 1-16,-1-4-1 16,2 0-9-16,-2-2-67 15,0 0-64-15,0-6-102 16,0-5-137-16,-8-1 67 0</inkml:trace>
  <inkml:trace contextRef="#ctx0" brushRef="#br0" timeOffset="13551.55">8229 8749 401 0,'0'0'98'16,"0"0"-66"-16,0 0 36 15,0 0-12-15,0 0 39 16,0 0 17-16,47-73-39 15,-32 61 10-15,0 0-47 0,0 4 20 16,0 4 2 0,-3 4-41-16,-3 0 20 0,0 4 38 15,-5 11-36-15,-2 2 55 16,-2 5-30-16,0 1-13 16,0-1-16-16,-3-2-34 15,-6-5 11-15,3-2-12 16,0-5 0-16,3-2 10 15,-2-3-10-15,4-2 9 16,-2-1-3-16,1 0 7 16,0 0-26-16,0-7 9 15,1-3-30-15,1 0 24 16,0-2 10-16,0 0 9 16,3 2-9-16,7 0-11 15,2 1 10-15,3 4 1 0,1 2 0 16,4 3 15-16,-2 0-8 15,1 3 15-15,-1 8 20 16,-6 3-17-16,-2 2 31 16,-4 4-39-16,-3 0 36 15,0 3 4-15,-3 1-46 16,0-1 16-16,0 2-24 16,-6-5 13-16,0 0-12 15,-3-4-3-15,0-3-1 16,-4-4 15-16,-2-4-15 15,0-4-2-15,0-1 2 16,-1 0 0-16,4 0-14 0,3 0 14 16,-1-6-25-1,2 0-31-15,5-2-90 16,0-3-34-16,3 2-79 0,0 1-239 0</inkml:trace>
  <inkml:trace contextRef="#ctx0" brushRef="#br0" timeOffset="14077.12">8525 8857 565 0,'0'0'213'0,"0"0"-117"0,0 0-26 15,0 0 1-15,0 0 45 16,0 0-32-16,0 0-49 16,30 17-6-16,-21-17-28 15,2 0 25-15,2-8 10 16,-2-3-8-16,-1-1 18 16,-3-3-18-16,-2 2-6 15,-2 0-14-15,0-1 4 16,-3 3 14-16,0 2-20 15,0-1 1-15,-8 3 27 16,-1 2-24-16,-4 0 2 0,3 3-8 16,-4 2-3-1,4 0-1-15,-1 0 0 0,-2 7 0 16,2 5-7 0,1 7 7-16,0 1 0 0,2 1 7 15,4 1 3-15,2 1-10 16,2 0 22-16,0-3-2 15,11 1 33-15,6-4-9 16,3-4-9-16,4-1-7 16,0-5-27-16,-1-5 7 15,-1-2-8-15,-3 0 1 16,-7 0-4-16,1-4 3 16,-7-6-16-16,-6-14-76 15,0 6-153-15,0 2-506 0</inkml:trace>
  <inkml:trace contextRef="#ctx0" brushRef="#br0" timeOffset="14454.75">8236 8657 143 0,'0'0'115'16,"0"0"-84"-16,0 0-18 15,0 0-13-15,0 0-231 0</inkml:trace>
  <inkml:trace contextRef="#ctx0" brushRef="#br0" timeOffset="16178.73">8503 9275 393 0,'0'0'180'0,"0"0"-83"0,0 0-65 15,0 0 5-15,0 0 43 16,0 0 8-16,0 0 30 15,0 56-28-15,8-43-6 16,2-1-9-16,-1-3-28 16,3-1-20-16,0-1-25 15,-3-6 5-15,-2-1 3 16,2 0-7-16,-6 0 19 16,0-4-15-16,-1-5 32 15,-2-3 24-15,0 3-37 16,0-2-4-16,-8 1 4 0,-4 1-25 15,2 3 19 1,-3 5 17-16,2-2-19 0,2 3-18 16,1 0-2-16,1 6 2 15,4 7 13-15,3 0-12 16,0 4-1-16,0-1 13 16,13-2-11-16,1-1-3 15,4-7 1-15,-2-3 0 16,2-3-7-16,-4 0 7 15,-1-6 0-15,-6-7-12 16,-5-4-27-16,-2 1 37 16,0-4-12-16,0 3 14 15,-12 1 0-15,-6 3 0 16,0 2 25-16,0 5 4 16,-1 1-17-16,5 5 5 15,1 0-17-15,4 3 12 16,3 9 7-16,3 7-5 0,3 3-7 15,0 0 12-15,5 0-19 16,7-4 9-16,2-4-9 16,0-3 0-16,5-8-2 15,-4-3 2-15,0 0 0 16,-3 0-1-16,-4-14-34 16,-3 0 0-16,-3-3 34 15,-2-1-2-15,0 0 3 16,-13 1 1-16,-4 3-1 15,2 2 0-15,2 5 0 0,-2 5 19 16,3 2-19 0,3 0 6-16,2 2 4 0,4 12-8 15,3 5-2-15,0 4 7 16,0-2 2-16,11 0 5 16,3-5-14-16,2-5 0 15,-2-5 9-15,-2-6-9 16,3 0-6-16,-6-3-7 15,-5-9-32-15,-2-6 39 16,-2-3 6-16,0 0 1 16,-11 1 18-16,-4 1-19 15,2 5 0-15,-1 4 11 16,1 3-11-16,2 6 33 0,5 1-25 16,2 0-7-1,2 15 19-15,2 5-11 0,0 4-9 16,5 0 0-16,7-3 0 15,1-5-1-15,1-7 1 16,-2-6 0-16,-2-3-1 16,-1 0-13-16,-3-6-11 15,-3-10 0-15,-3-1 25 16,0-1 23-16,0-1-23 16,-4 5 7-16,-5 0-7 15,-3 6 2-15,6 5-2 16,0 3 0-16,3 0 11 15,1 9 3-15,2 8-7 16,0 2 9-16,2 0-3 16,7-3-1-16,1-4-24 0,-2-7 12 15,-1-4-10 1,1-1 0-16,-3-1 1 0,-2-12 9 16,-3-3 17-16,0-1-9 15,0 3-9-15,-7-1 1 16,-3 5 0-16,-4 6 0 15,4 1 16-15,-2 3 9 16,3 0 23-16,-3 12-29 16,9 3 9-16,3 4-28 15,0 1 6-15,9-1-18 16,22-6-23-16,-1-7-176 16,-1-3-632-16</inkml:trace>
  <inkml:trace contextRef="#ctx0" brushRef="#br0" timeOffset="18072.23">9101 7718 345 0,'0'0'146'0,"0"0"-53"0,0 0-9 16,0 0-2-16,0 0 43 15,0 0-8-15,0 0-23 16,-16-12-2-16,14 12-53 15,2 0-31-15,0 0-6 16,0 4 44-16,0 4-12 16,0 3-25-16,2 4-8 15,8-1 14-15,-1 0-15 16,2-1 19-16,0-5-3 16,0-1-14-16,-2-4-4 15,1-3 2-15,-4 0-29 16,0-1 10-16,-1-9 19 15,-4-3 26-15,-1-1-7 16,0-2-17-16,0 2 9 16,-3-1 3-16,-6 2-13 0,-2 2 46 15,-3 3-11-15,5 1-1 16,-1 4 26-16,2 2-24 16,1 1-17-16,1 0-20 15,-3 6 0-15,6 9 21 16,1 5-21-16,2 0 7 15,0 3-4-15,2 2-3 16,11-1 0-16,2-7-6 16,3-4-27-16,-1-6 33 15,2-4-39-15,-4-3 3 0,1 0 8 16,-5-14-43 0,-1-6 33-16,-4-4 38 0,-6-3 0 15,0 0 20-15,0 4-12 16,-3-1 24-16,-9 7 21 15,-1 0 0-15,-2 6-8 16,3 5-7-16,1 1-24 16,1 4 23-16,3 1-37 15,-1 4 38-15,5 12-7 16,0 9-30-16,3 2 3 16,0 2-4-16,0-3-3 15,6-4 2-15,5-5 1 16,2-6-38-16,0-3 31 15,-2-7-6-15,4-1 10 16,-5-3-14-16,0-11-8 0,-5-6-23 16,1-2 48-1,-6-2 3-15,0 2 17 0,0 0-20 16,-6 3 12-16,-2 6 8 16,-3 3 8-16,0 4 26 15,1 6-25-15,1 0-29 16,1 0 6-16,4 9-6 15,-1 11 17-15,4 4-16 16,1 2 0-16,0 2 10 16,0-5-11-16,6-3 0 15,3-8-1-15,0-5-32 16,4-7 25-16,-4 0-13 16,0-4-12-16,0-11 2 0,-6-5-7 15,0-1 38 1,-3-4 13-16,0 3-11 0,-5 1 12 15,-6 3-1-15,-3 4 9 16,-2 3 37-16,4 3-37 16,0 5 4-16,0 3-6 15,3 0 1-15,3 0-21 16,3 11 1-16,1 3-1 16,2 22-63-16,0-5-126 15,0 2-309-15</inkml:trace>
  <inkml:trace contextRef="#ctx0" brushRef="#br0" timeOffset="18761.45">8042 8444 515 0,'0'0'266'0,"0"0"-210"0,0 0-5 16,0 0-18-16,0 0 9 15,0 0 46-15,0 0-16 16,-19 48-23-16,19-26-12 15,0 4-3-15,0 10 21 16,0 8-1-16,0 5 3 16,15 20 24-16,-3-6-39 15,4 5-13-15,-1 0 2 16,0-11-30-16,-2 5 47 16,-1-8-33-16,0-10-14 15,-4-9 20-15,-2-9-21 16,-1-9 9-16,-2-5-9 15,0-5 0-15,-1-6-34 0,-2-1-105 16,0-20-85-16,0-4 39 16,0-3-313-16</inkml:trace>
  <inkml:trace contextRef="#ctx0" brushRef="#br0" timeOffset="19714.96">8091 8419 656 0,'0'0'229'0,"0"0"-152"0,0 0-47 15,0 0 41-15,0 0 32 16,0 0-31-16,0 0-7 15,35-46-11-15,-22 42-16 16,6 0 23-16,3 0 23 16,3 1-27-16,8-2-17 15,5-1-38-15,3-2 43 16,4 1-25-16,4-2-18 16,0 1 17-16,-3 0-18 15,2 0 6-15,-6-1-1 16,-5 1-5-16,-6 0-1 0,-7 0 0 15,-6 4 0-15,-9 2 3 16,-6 2-2-16,0 0-1 16,-3 0 16-16,0 0-15 15,0 0-2-15,0 0-16 16,0 0 17-16,0 7 39 16,0 9-31-16,0 2-1 15,-3 8-7-15,3 3 9 16,0 4-10-16,0 5 1 15,0 2 0-15,12 1 13 16,0 5-6-16,1 3-7 16,2-1 0-16,-1 0 7 15,-3-1-7-15,-2-5 0 0,-1-5 0 16,-1-4 24 0,1-1-23-16,-2-4 13 0,0-2-14 15,0-6 13-15,-1-3-10 16,-3-4-3-16,1-4 0 15,-3-4 11-15,0-2-10 16,0-2-1-16,0-1 0 16,0 0 0-16,0 0 4 15,0 2-4-15,0 1 0 16,0-1 3-16,-7 1-2 16,1 3-2-16,-2 0 1 15,-1 0-5-15,-4 3-1 16,2 1 8-16,-3 1-2 15,0 1 6-15,-2-1-5 16,-1 3-2-16,-5 0 1 0,-2 0-3 16,-6 3 2-1,-2-1 1-15,-6 0 0 0,-1-4 6 16,-4-1-5-16,1-3-2 16,0-3 1-16,-2-2-9 15,2-3 9-15,-1 0 0 16,1 0 2-16,6 0 8 15,3-5-3-15,5 5-8 16,9 0 1-16,4 0-13 16,3 0 13-16,6 0 10 15,3 0 6-15,1 0-11 16,1 0-3-16,1 0-4 0,0 2-4 16,0-1-27-16,6 3-27 15,7 6-78-15,-1-4-381 16,-3 2-617-16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6-30T13:31:19.771"/>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FFFFFF"/>
    </inkml:brush>
  </inkml:definitions>
  <inkml:trace contextRef="#ctx0" brushRef="#br0">25027 2772 418 0,'0'0'162'16,"0"0"-34"-16,0 0-46 15,0 0 5-15,0 0-2 16,0 0-54-16,-1 0 9 16,1 0-14-16,0 0-4 15,0 0 15-15,0 0-29 16,0 0 29-16,0 0 2 16,0 0-11-16,0 0 27 0,0 0-16 15,0 0 0-15,0 0 19 16,0 2-46-16,0 0 10 15,0-1-12-15,-2 1-9 16,2-2 17-16,0 1-18 16,-1 1 7-16,-1 1 9 15,1 3-10-15,1-1 3 16,-4 2-9-16,3 3 0 16,-1-1 8-16,1 2-7 15,1 2 15-15,0 0 7 16,0 1-22-16,0 1 17 15,0-1-11-15,0 1-5 16,0-3 21-16,0 3-23 0,0 0 16 16,0 1 19-1,0 1-22-15,0 3 8 0,3-1-14 16,0 0-6-16,0 2 26 16,0 1-25-16,0-2 5 15,1 1 8-15,-1-1-7 16,0-1-5-16,-1 0-3 15,1 1 1-15,0-2 17 16,-2 0-18-16,1 2 19 16,-1 1-5-16,1 0-7 15,-1 2-7-15,1-1 0 16,-1 3 0-16,2-4 1 16,0 3 0-16,0-2-1 15,-2 1 9-15,3-2-1 16,-3 1-8-16,1 2 0 0,-1-2-3 15,1 0 3-15,-1 1 0 16,1 1 1-16,-2 0 8 16,1 3-3-16,-1-1-6 15,2 1 0-15,-1-2 0 16,1 1 10-16,1-2-9 16,-2 0 8-16,2 1 6 15,0 1-6-15,-2 1-10 16,1 1 1-16,-1-1 0 15,1 2 1-15,-1-1 1 0,1-2 7 16,-1-2 1 0,2 1-1-16,-1-1-5 0,-1-1-4 15,1 2 0 1,1-1 4-16,-1 1-4 0,-1 1 7 16,2 1-1-16,-2-1 3 15,-1 3-10-15,2 2 1 16,-1-1-1-16,1-2 0 15,-1 3 2-15,1-1-1 16,-2-1 6-16,1 0 6 16,1 0-18-16,-1-1 6 15,-1 0 0-15,2-1 4 16,-2 2-4-16,0-3 1 16,1 3 3-16,-1-1 4 15,2 2-10-15,-2-1 2 0,0-1-3 16,1 2 2-1,-1-2 1-15,2 0 0 0,-1 3-1 16,-1-1 4-16,2 2-5 16,-1-1 2-16,-1 2-1 15,2-1 1-15,-1 1 0 16,2-1 13-16,-3 0-13 16,0 1 6-16,1-1-14 15,-1 1 10-15,2-1-2 16,-2 4 14-16,1-1-13 15,-1 1 12-15,2 2-13 16,0-4 0-16,-1 3-7 16,1-3 7-16,1-1 0 15,-2 1 7-15,1-4-5 16,-1 1-2-16,1-1 0 0,1 1 6 16,-2 0-7-16,1-2 1 15,-1 0 0-15,2 0 2 16,-3-4-2-16,1 0 1 15,-1 0 6-15,2 0-6 16,-2-3-1-16,0 1 0 16,0-1 0-16,0-2 1 15,0 1 0-15,0 0-1 16,0 1 0-16,0-2 5 16,0 1-5-16,0 0 0 15,0 0 0-15,0 0-5 16,0-1 7-16,0 1-2 0,0 0 0 15,0 0 1-15,0 2-2 16,0-1 1-16,0 3 0 16,0 0-2-16,0 1 4 15,0 3-2-15,-2 0 0 16,-2-2 3-16,3 1-5 16,-2 1 2-16,0-1 0 15,0 0 0-15,1 0 6 16,1 0-6-16,-1 1 0 15,2-3-8-15,-1 0 8 16,1 1 1-16,-2-1-1 16,1 2 0-16,-1-4 0 15,0 1 0-15,1-3 0 0,1 1-5 16,-2 0 3-16,1-1 2 16,1 1 0-16,0 1 2 15,0 0-2-15,0 1 0 16,0-1-2-16,0 0-5 15,0 0 5-15,0-2 3 16,0 3-1-16,0-4 3 16,0 1-3-16,0 2 0 15,0-2-6-15,0 0 3 16,1 1 2-16,1-3 2 16,-1-3-1-16,1 0 3 15,0-5-3-15,-1 1 0 16,1-2-6-16,1 0 5 0,-2 0 0 15,2 1 2-15,-1 1-1 16,1-4 6-16,-2 3-5 16,1-3-2-16,-1 0 1 15,2-1-6-15,-2-2 5 16,1 0 2-16,-2-1 4 16,0-2-5-16,0 0-2 15,0-3-10-15,1 2-15 16,-1-2-27-16,0 0-19 15,0 0-62-15,2 0-28 16,-2 0-85-16,0 0-146 16,0-5-231-16</inkml:trace>
  <inkml:trace contextRef="#ctx0" brushRef="#br0" timeOffset="2298.54">25219 2260 377 0,'0'0'173'0,"0"0"-69"16,0 0 69-16,0 0 8 15,0 0-64-15,0 0-28 16,0 0 4-16,-1 1 4 16,1-1 12-16,0 0-35 15,0 0 14-15,0 0-12 16,0-1-25-16,0-4-29 15,0-4-21-15,0 0 8 0,0-4 4 16,0-1 0-16,0 0-5 16,3 0-1-16,-2 2-7 15,1-3-2-15,-1 2-6 16,1 0-22-16,-1 2 29 16,-1 2-10-16,2 1 11 15,-2 3 6-15,0 3-3 16,0 0-3-16,0 2 0 15,0 0-15-15,0 0 8 16,0 0 7-16,0 0-9 16,0 0 8-16,0 0-48 15,0 10 22-15,0 9 14 16,0 8 2-16,0 4 11 16,0 3 23-16,0-3-14 15,0-2 10-15,0-5-19 0,1-4-1 16,-1-5 1-16,0-3-8 15,0-3 1-15,0-2-2 16,0-1 2-16,0 0-12 16,0-2-39-16,0-3-24 15,0 2-53-15,0-3-4 16,0 0-9-16,3-10-157 16,0 0-242-16</inkml:trace>
  <inkml:trace contextRef="#ctx0" brushRef="#br0" timeOffset="2785.89">25341 2089 656 0,'0'0'216'15,"0"0"-162"-15,0 0-12 16,0 0 75-16,0 0-33 16,0 0-29-16,0 0-19 15,38 29-20-15,-23-26 8 16,0 2-15-16,1-2 6 16,1-3 9-16,0 0-24 0,0 0 12 15,-2-3-12-15,-2-8 0 16,-1 2 16-16,-5-2-16 15,0 1 0-15,-4 1 0 16,0 0-5-16,-3 2 5 16,0 0-1-16,0 2 1 15,0 3-12-15,0 0 7 16,0 2-16-16,-6 0 18 16,-2 7 3-16,-1 10 13 15,0 10-13-15,0 7 10 16,3 6 34-16,2 1-24 15,4-4 12-15,0-1-5 16,0-5-21-16,4-7 0 0,4-4 9 16,-2-8-15-16,-2-2-27 15,-1-10-132-15,-1 0-58 16,-1-3-72-16</inkml:trace>
  <inkml:trace contextRef="#ctx0" brushRef="#br0" timeOffset="3103.02">25397 2213 532 0,'0'0'214'16,"0"0"-175"-16,0 0-2 15,0 0 27-15,0 0 31 16,0 0-13-16,0 0-27 15,67 0 6-15,-46 0 35 16,0 0-44-16,-1 2 9 16,-3 0 13-16,-1-1-41 15,-5-1-11-15,-2 0-22 16,-5 1 7-16,-2-1-1 16,-1 0-6-16,-1 0 12 15,0 0-2-15,0 0-9 16,0 0-2-16,0 0-46 15,0 0-156-15,0-2-514 0</inkml:trace>
  <inkml:trace contextRef="#ctx0" brushRef="#br0" timeOffset="5308.57">25533 3079 658 0,'0'0'171'0,"0"0"-75"15,0 0 8-15,0 0 58 16,0 0-23-16,0 0-67 15,0 0-21-15,-5-9-22 16,3 9-6-16,2 0 27 16,0 0-28-16,-1 0-11 15,-1 0-8-15,1 0 9 16,-1 7 10-16,2 7-9 16,0 8-12-16,0 6 32 15,0 4-17-15,0 2-4 16,0 1 7-16,0-2-10 15,2-1-9-15,2-1-5 16,0-8 5-16,-1-3 16 0,0-5-16 16,-2-5 1-1,1-4-1-15,-2-4-30 0,0-2-40 16,0 0-58-16,0-9-49 16,0-8-139-16,0 0-283 0</inkml:trace>
  <inkml:trace contextRef="#ctx0" brushRef="#br0" timeOffset="5624.98">25446 3042 641 0,'0'0'226'16,"0"0"-161"-16,0 0-26 0,0 0-8 15,0 0 2-15,0 0 0 16,0 0 32-16,22 0 2 16,-5 1-11-16,1 4-18 15,2-1 29-15,3-1-15 16,-2-1-24-16,0 1 12 16,-2-1-38-16,-4-2 6 15,-4 1-5-15,-3-1-2 16,-3 0-2-16,-4 0-17 15,-1 0-61-15,0 1-17 0,0 2-69 16,-10-3-127 0,-3 3-552-16</inkml:trace>
  <inkml:trace contextRef="#ctx0" brushRef="#br0" timeOffset="5842.37">25464 3171 398 0,'0'0'202'0,"0"0"-140"16,0 0 82-16,0 0 48 16,0 0-30-16,0 0-41 15,0 0-24-15,73 7-35 16,-52-6-8-16,0 0-53 16,-5 1 9-16,-3-1-10 15,-2 1-15-15,-3-2-13 16,-1 3-147-16,-1 0-362 0,-3-2-205 15</inkml:trace>
  <inkml:trace contextRef="#ctx0" brushRef="#br0" timeOffset="6452.24">25446 4010 688 0,'0'0'97'15,"0"0"-37"-15,0 0 1 0,0 0 17 16,0 0-17-16,0 0-50 16,0 0-2-16,-6 0-5 15,5 0 5-15,1 0-6 16,-2 0 7-16,1 0-3 16,1 0 18-16,-2 0-12 15,2 0 17-15,0 0 21 16,0 0-38-16,0 0 7 15,0 0-5-15,0 0-8 16,0 0 19-16,0 0-16 16,0 0 18-16,0 0-5 15,0 0-22-15,0 0 3 0,0 0-4 16,0 0-24-16,0 0-19 16,0 0-19-16,2-1-87 15,2-4-120-15,-1 0-296 0</inkml:trace>
  <inkml:trace contextRef="#ctx0" brushRef="#br0" timeOffset="7019.74">25504 3892 552 0,'0'0'309'16,"0"0"-237"-16,0 0-71 0,0 0 20 16,0 0 4-16,0 0 15 15,0 0-26-15,-40 53-13 16,34-31 29-16,-3 3 53 16,3 3 2-16,2 3-4 15,2 2-28-15,2 0-3 16,0 1-7-16,6 0-42 15,9-3-1-15,0-3 23 16,4-5-1-16,1-5-22 16,2-7-6-16,-1-6 6 15,0-5-11-15,-3 0 22 16,1-17 6-16,-2-7-17 16,-1-6-7-16,-3-5 6 0,1-2-34 15,-5 0 22 1,-2 1 4-16,-2 3 8 0,-4 4 1 15,-1 4 0-15,0 3 12 16,0 4-5-16,-6 3-6 16,-3 7-1-16,2 3 0 15,-4 5 13-15,2 0-4 16,0 9-9-16,-1 13 0 16,3 6-1-16,1 8-5 15,4 6 6-15,2 1 0 16,0 1 9-16,9-3 2 15,7-3 5-15,4-4 3 0,2-5-16 16,2-6-3 0,0-6-19-16,3-4-97 0,-6-6-148 15,-5-6-377-15</inkml:trace>
  <inkml:trace contextRef="#ctx0" brushRef="#br0" timeOffset="7391.24">25591 4793 1175 0,'0'0'292'16,"0"0"-180"-16,0 0-111 16,0 0 30-16,-11 81 17 15,11-42 17-15,0 7-8 16,3 5-48-16,6 3 3 15,0-2-12-15,3-3-15 16,-3-10-13-16,-1-10-98 16,-4-10-70-16,0-10-112 0,-4-7-350 0</inkml:trace>
  <inkml:trace contextRef="#ctx0" brushRef="#br0" timeOffset="7905.9">25516 4865 995 0,'0'0'384'0,"0"0"-326"15,0 0-58-15,0 0 0 16,0 0 23-16,0 0 23 16,0 0-40-16,3-52-4 15,9 45 1-15,4 3-3 0,-1 4 0 16,3 0 11-16,-1 2 2 15,0 11 18-15,-1 6-25 16,-3 3 5-16,-6 2 21 16,-4 0-23-16,-3 0 11 15,0 0 5-15,-6-3-13 16,-4-4 14-16,-2-3-16 16,1-3 15-16,4-8 4 15,1-1-29-15,2-2-9 16,2 0-77-16,1-5-12 15,1-6 77-15,0 1-8 16,0 0 4-16,9 2 18 0,2 3-15 16,2 5 20-16,3 0-7 15,0 2 9-15,2 14 39 16,-1 2-13-16,-3 5 22 16,-4-1 22-16,-6 2-26 15,-4-3 33-15,0-1-19 16,0-1-25-16,-12-4 5 15,0-2-9-15,-4-5-7 16,2-3 0-16,-2-5-22 16,2 0-31-16,3-6-96 15,6-14-38-15,4 1-82 16,1 0-407-16</inkml:trace>
  <inkml:trace contextRef="#ctx0" brushRef="#br0" timeOffset="8236.64">25777 5029 1136 0,'0'0'240'15,"0"0"-160"-15,0 0-64 16,13 99 10-16,-7-74 45 16,-1-3-37-16,0-3-12 15,-1-6-22-15,-1-4-8 16,0-7 8-16,-3-2-14 15,3 0-12-15,-3-11 17 16,0-8-30-16,0-6 15 16,0-2 4-16,1 0 16 15,5 2 3-15,0 4 2 0,3 4 13 16,3 5 16-16,-1 6-18 16,1 3 13-16,1 3 14 15,1 0-19-15,0 4 12 16,1 7-24-16,-1 0-8 15,-1 6-43-15,-1-3-147 16,-6-1-303-16</inkml:trace>
  <inkml:trace contextRef="#ctx0" brushRef="#br0" timeOffset="8598.1">25559 5624 1239 0,'0'0'187'0,"0"0"-142"16,0 0-37-16,0 0 14 0,0 0 22 15,0 0-11-15,0 0-24 16,48 30 11-16,-30-25-15 16,3-3-4-16,-3 0 5 15,-2 1-6-15,-2-3-14 16,-3 0-81-16,-5 0-180 15,-2 0-363-15</inkml:trace>
  <inkml:trace contextRef="#ctx0" brushRef="#br0" timeOffset="9100.95">25667 5674 1086 0,'0'0'307'0,"0"0"-236"0,0 0-43 16,3 91 43-16,10-51-26 16,5 5-16-16,0 3-29 15,1 0 12-15,-2-2-10 16,-4-4-2-16,-2-6 0 16,-4-10 3-16,-1-6-3 15,-3-5-1-15,-2-8-14 16,-1-3-39-16,0-4 18 15,0 0-9-15,-7 0-29 16,-5 0 33-16,-1-5 9 16,-4-1 31-16,2 3-2 15,-1 0 3-15,-1 1 10 16,0 2 21-16,2 0-8 0,-2 0 12 16,4 0-34-1,3 0 19-15,2 0-9 0,3 2-10 16,4-2 14-16,1 2-15 15,0-2 0-15,0 1 15 16,9-1-14-16,7 0 18 16,2 0-6-16,5 0 0 15,3 0 38-15,3 0-16 16,1 0-6-16,-1 0 9 16,0 0-37-16,-7 1-2 15,-1 3-6-15,-5 3-33 16,-4-1-25-16,-1 5-169 0,-2-2-155 15,-5-1-382-15</inkml:trace>
  <inkml:trace contextRef="#ctx0" brushRef="#br0" timeOffset="30072.83">25485 2779 139 0,'0'0'232'0,"0"0"-85"16,0 0-13-16,0 0-28 15,0 0 2-15,0 0-8 16,0-3-37-16,0 3 15 15,0 0-34-15,0 0 25 16,0 0 30-16,0 0-46 16,0 0 11-16,-3 0-17 15,3 0-14-15,0 0 35 0,0 0-28 16,0 0 2-16,0 0 8 16,0 0-39-16,0-2 24 15,0 2-14-15,0 0-20 16,0 0 34-16,0 0-28 15,0-2 8-15,0 2 5 16,0-1-11-16,0-1-2 16,0-1-7-16,0-3 1 15,3-2-1-15,3 0 1 16,0-1-1-16,1-2 8 16,1 1-7-16,2 0-1 15,-1-2 0-15,0 0-2 16,3 0 1-16,-2 1 1 0,1 0 0 15,1 0 3 1,0 0 0-16,1 1-6 0,-1 1 3 16,4-1-4-16,-1-1 2 15,2 0 4-15,-2 2-2 16,1-1 3-16,-2 1 4 16,0 1-14-16,0 1 5 15,-2 0 1-15,1 1-5 16,-2 1 12-16,0-1-6 15,1 1 3-15,1 0 4 16,1-1-14-16,-2 0 7 16,3 3-2-16,-3-2 1 15,6 2 1-15,-1 1 0 16,5-2 3-16,0 4-2 16,-2-3-2-16,0 3-6 0,1 0 3 15,-3 3-5-15,5 8 10 16,-3 4-1-16,3 4 2 15,-1 3 0-15,1 5-3 16,-3 2 1-16,2 4 0 16,-2 1 6-16,-1-2-5 15,-2 0 9-15,-1-3 3 16,-2-2-4-16,-1-4-9 16,-2-1 0-16,-2-5 3 15,-1-1 12-15,-1-3-14 16,-3-7 5-16,-1 0-1 15,-1-3 1-15,-1-1-8 0,-1 1 2 16,2-3-1-16,-2 0 0 16,0 0 2-16,0 0-1 15,0 0 4-15,0 0-3 16,0 0-2-16,0 0-33 16,0 0-60-16,0 0-47 15,-8 0-192-15,-1-4-322 0</inkml:trace>
  <inkml:trace contextRef="#ctx0" brushRef="#br0" timeOffset="31574.8">26126 2846 570 0,'0'0'235'0,"0"0"-83"16,0 0-39-16,0 0 26 15,0 0 0-15,0 0-44 16,0 0-16-16,-2-10-56 16,2 9 16-16,0 1 11 15,0 0-30-15,0 0 30 16,0 0-25-16,0 0-25 16,2 0 19-16,3 0-18 15,1 1 12-15,1 5 3 16,6 2-14-16,-1 1 7 15,5 1-4-15,-1-1-3 16,4 1 11-16,-4 0-12 16,0-1 7-16,-2-2-2 0,-1-2 3 15,-2 0-9-15,-4-3 0 16,0 1 0-16,-4-3 2 16,-1 2-2-16,0-2 1 15,-2 0 11-15,0 0-5 16,0 0-2-16,0 0 5 15,0 0-10-15,1 0 25 16,-1 0-13-16,2 0-5 16,-1 0 18-16,2-2-25 15,2-5 14-15,-1-1-14 0,2-1 0 16,-2-5 5 0,2 1-5-16,0-2 0 0,2-2 2 15,1-2 4-15,-2 0-8 16,1 0 2-16,-1-1-1 15,0 3 0-15,-1 0 2 16,-1 1-1-16,-2 1 0 16,0 2-3-16,0 2 3 15,-1 5 0-15,-2-1 0 16,0 3-2-16,0-1 8 16,0 1-6-16,0 1 0 15,0 0 5-15,0 1-7 16,1-1 2-16,-1 1 0 15,0 2-3-15,0 0 4 16,0 0-1-16,0 0 0 0,0 0-6 16,0 0 6-1,0-1 0-15,0 1 0 0,0 0-6 16,0 0 8-16,0 0-2 16,0 0 0-16,0 0 0 15,0 0-2-15,0 0 2 16,0 0 0-16,0 0-9 15,0 0 11-15,0 0-2 16,0 0 0-16,0 0 7 16,0 0-7-16,0 0 0 15,0-3 2-15,0 0 4 16,0-2-6-16,0-3 0 16,0 1 0-16,0 0-13 0,2 1 12 15,-2-2 1 1,1 3 0-16,-1-2 4 0,0-1-3 15,0 2-1-15,0-2 0 16,0 1 0-16,0 2-1 16,0 2 1-16,0 1 0 15,0 2-1-15,0 0 1 16,0 0-1-16,0 0-21 16,0 0-28-16,0 0 44 15,0 2-1-15,0 9 7 16,-1 5 10-16,-1 6-8 15,1 5-2-15,-2 7 0 16,0 1 0-16,0 3 1 16,-2 1 0-16,2-5 1 15,-2-2 7-15,0-5-7 0,2-6-2 16,0-4 0-16,0-6 0 16,1-2-2-16,1-5 4 15,1-3-2-15,0 1 9 16,0-2-1-16,0 1-9 15,0-1 1-15,0 0 0 16,0 0 10-16,-2 0-10 16,-1 0 1-16,0 0 7 15,0 0 2-15,-4 0 19 16,-2 0-29-16,-2-1 9 16,-5-2-7-16,-1-1-2 15,0 4 0-15,-1-3 5 0,0 3-3 16,0-3-3-16,5 0 1 15,-1 2 0-15,5-1-1 16,2-3 1-16,1 3 0 16,1-1 9-16,0 0-3 15,2 2-12-15,-1 1 6 16,1-2-1-16,2 2-5 16,1-1 7-16,-2 1-1 15,2 0 8-15,0 0-2 16,0 0-12-16,0 0 1 15,0 0-8-15,0 0 4 16,0 0 5-16,0 0 4 16,0 0-1-16,0-3 1 15,0 3 0-15,0 0 0 0,0 0 1 16,0 0-1-16,0 0 0 16,0 0-50-16,0 0-115 15,0 3-471-15,0 3-377 0</inkml:trace>
  <inkml:trace contextRef="#ctx0" brushRef="#br1" timeOffset="197885.07">11628 11950 631 0,'0'0'103'0,"0"0"-70"16,0 0-21-16,0 0-11 15,0 0 25-15,0 0 3 16,109-8 20-16,-70 3 6 16,1 1-39-16,3 4 1 15,-4 0-11-15,-6 0 3 16,-6 0-10-16,-11 4 1 15,-3 6 0-15,-10-1 13 0,-3 2-12 16,-1 2 22-16,-17 3 61 16,-3-1-26-1,-7 3 6-15,-4 1-19 0,-1 1-10 16,1 2 2-16,-1 0-27 16,6 1 12-16,3 0 1 15,5-1-15-15,10-1 21 16,4 1-22-16,5-2-6 15,0-1 12-15,11-2-11 16,8 0-2-16,5-8 0 16,6-1 1-16,6-5 8 15,1-3-8-15,0 0-1 0,2 0 17 16,0-4-15-16,-6-3-2 16,-4 2 0-16,-6 1 1 15,-7 1 3-15,-5 1-3 16,-5 0-1-16,-5 2 3 15,-1 0-3-15,0 0-17 16,0 0-92-16,-15 0-49 16,2 0-156-16,-5 2-327 0</inkml:trace>
  <inkml:trace contextRef="#ctx0" brushRef="#br1" timeOffset="198193.85">11607 12143 573 0,'0'0'162'0,"0"0"-102"16,0 0-12-16,0 0-11 15,0 0 54-15,0 0-2 16,0 0-13-16,78-14-8 16,-47 14-23-16,6 0-3 15,6 0-3-15,1 0-38 16,2-3 11-16,-1 3-12 0,-3-4-14 16,-2 3 5-16,3 0-136 15,-7-1-355-15</inkml:trace>
  <inkml:trace contextRef="#ctx0" brushRef="#br1" timeOffset="198479.92">12405 12075 1091 0,'0'0'198'0,"0"0"-180"16,0 0-11-16,0 0-8 16,0 0 2-16,98 0 4 15,-57 0-5-15,3 0 0 16,-2-2-56-16,-1 2-83 15,-11 0-117-15,-13 0-412 0</inkml:trace>
  <inkml:trace contextRef="#ctx0" brushRef="#br1" timeOffset="198667.95">12502 12230 970 0,'0'0'158'15,"0"0"-109"-15,0 0-36 16,0 0-3-16,0 0 54 16,0 0-12-16,91 3-22 15,-69-3-30-15,-1 0-6 16,-6 0-69-16,-9 0-317 0</inkml:trace>
  <inkml:trace contextRef="#ctx0" brushRef="#br1" timeOffset="199499.82">10362 11955 901 0,'0'0'127'16,"0"0"-94"-16,0 0-31 0,0 0 13 15,-88 50-8-15,70-36 50 16,0 2 0-16,6 0-41 16,-3 5-3-16,3 0 5 15,3 3-5-15,2 2 7 16,5 1-19-16,2 4 16 15,0 1 10-15,15 4-6 16,10 0 0-16,7 3-10 16,5-3-10-16,5-4 25 15,7-3-20-15,5-8 5 16,1-3-1-16,2-9-8 16,-1-9 8-16,1 0-9 15,-2-14 0-15,-6-10 23 16,-5-8-23-16,-10-7 0 0,-6-4 14 15,-10-6-14-15,-6-2 40 16,-10-2 13-16,-2-1 10 16,-5 0 1-16,-16 4-17 15,-4 5-5-15,-8 6-7 16,-4 3-17-16,-8 7 9 16,-6 5-18-16,-4 5-9 15,-1 7 5-15,-1 8-6 16,7 4-1-16,4 4-1 15,6 18-43-15,7 13-41 16,-4 29-126-16,10-6-92 16,5-3-595-16</inkml:trace>
  <inkml:trace contextRef="#ctx0" brushRef="#br1" timeOffset="202164.32">13254 11909 466 0,'0'0'89'16,"0"0"-67"-16,0 0-11 15,0 0 11-15,0 0 20 16,0 0-6-16,0 0 9 15,68 75 5-15,-41-70 15 16,1-5-1-16,2 0 67 16,0-5-30-16,-2-7-53 0,-5-5 1 15,-2-2-27-15,-9-1-21 16,0 0 24-16,-11-1-9 16,-1-1 1-16,0 2 28 15,-16 1-25-15,-4 5 4 16,-7-1-15-16,-1 5-8 15,-3 3 12-15,1 4-12 16,2 3-1-16,2 3 0 16,4 9-13-16,4 9-25 15,3 4-49-15,11 18-124 16,2-6-156-16,2-4-304 0</inkml:trace>
  <inkml:trace contextRef="#ctx0" brushRef="#br1" timeOffset="202563.44">13330 12019 532 0,'0'0'101'16,"0"0"-55"-16,0 0-8 15,0 0 51-15,-58 73 30 16,56-43-31-16,2 6-4 15,6 0-42-15,14 0-18 16,6-4-1-16,4-5-22 16,3-6 13-16,4-11 12 15,-1-5 2-15,0-5 24 16,-3-5 48-16,-4-15-40 16,-4-4-20-16,-5-8-39 15,-5-3 15-15,-10-3 2 0,-5 1 12 16,-5 1 55-16,-16 3-46 15,-7 5-13-15,-2 2 11 16,-4 9-6-16,-1 7 36 16,3 7-39-16,-1 3-27 15,0 12 8-15,-1 9-9 16,6 7-7-16,3 5-35 16,8 18-128-16,6-7-122 15,8-7-563-15</inkml:trace>
  <inkml:trace contextRef="#ctx0" brushRef="#br1" timeOffset="203854.67">15017 12093 692 0,'0'0'130'0,"0"0"-53"16,0 0-24-16,0-71 34 15,1 43-6-15,1 0-7 16,-1-1-8-16,2 1-43 16,-1 3 2-16,1 1-11 15,-2-2-13-15,1 6 9 16,-2 0-9-16,1 6-1 16,-1 2 10-16,0 2-9 15,0 6-1-15,0 1 0 16,0 0 6-16,0 3-7 15,0 0 1-15,0 0-6 0,0 0-1 16,0 12 0-16,0 6 7 16,2 6 0-16,2 7 1 15,5 8-1-15,0 7 0 16,2 6 0-16,0 3 5 16,-3-1-5-16,0-3 0 15,-2-5 0-15,-1-8 2 16,0-5-3-16,-1-9 1 15,-1-7 0-15,0-5 4 16,0-4-3-16,-1-4-1 16,-2-3 0-16,0-1 0 15,0 0 8-15,0 0-1 16,0 0 2-16,-2-3-1 16,-5-2-8-16,-4-3 0 15,-2 2 0-15,1 1-10 0,-1 1 4 16,-1 1 6-16,-1 2 0 15,2 1-1-15,-1 0-3 16,-1 0 4-16,2 0-12 16,1 0-11-16,3 0 22 15,3 0 1-15,3 0 0 16,1 0 2-16,2 0 7 16,0 0-10-16,0 0 1 15,0 0-8-15,7 0 8 16,5 0 0-16,5 0 0 15,5 0 5-15,4 0 5 16,3 0-10-16,1 0 11 16,-1 0 2-16,0 0 28 0,-4 1-27 15,-6 2 5 1,-5 0 5-16,-4 0-22 0,-1 0-2 16,-4-1 0-16,-2 1 0 15,-2-3 1-15,1 1-1 16,-1-1-7-16,8 0-24 15,0 0-170-15,0 0-480 0</inkml:trace>
  <inkml:trace contextRef="#ctx0" brushRef="#br1" timeOffset="204514.94">15600 11980 717 0,'0'0'170'0,"0"0"-128"16,0 0-39-16,0 0 16 16,0 0 8-16,0 0 6 15,-88-4-2-15,70 11-31 0,3 0 1 16,-3 1-1-16,5 1 1 16,0 1 2-16,2-1-3 15,3 0 1-15,2 0 1 16,5-2-1-16,-1-2-2 15,2 1 1-15,0-2-10 16,0-2 10-16,9 2 0 16,4-1 1-16,3-2 12 15,4-1-7-15,2 2-6 16,3-1 0-16,0 2 0 16,2 2 4-16,-2 2-4 15,-2 3 9-15,-1 3 19 16,-2 4-21-16,-5 0 22 0,-2 3 1 15,-6-1-15-15,-2 2 22 16,-3 1-1-16,-2-4-1 16,0-2 1-16,-13 0-34 15,-3-2 21-15,-5-1 2 16,0-3-15-16,-6-4 20 16,1-3-15-16,-3-3 7 15,1 0 8-15,3-7-23 16,4-3 8-16,3-3-15 15,7 0 6-15,3 3-12 16,3-4-3-16,5 3-91 16,3-7-64-16,12 3-339 15,0 1-197-15</inkml:trace>
  <inkml:trace contextRef="#ctx0" brushRef="#br1" timeOffset="205092.98">15964 11849 443 0,'0'0'155'0,"0"0"-6"16,0 0-12-16,0 0-1 16,0 0-16-16,0 0-63 15,0 0-17-15,-2-27-19 16,13 24-20-16,4 2 5 15,1 0-6-15,5 1 1 16,4 0 5-16,2 0-5 16,-3 0-1-16,2 0 0 15,-7 1 0-15,-5 4-2 16,-4 1 2-16,-9-1 0 0,-1 4 4 16,-3 3-2-1,-15 2 2-15,-7 1-4 0,-2 1 2 16,-1 0 6-16,2-2-1 15,4 0 12-15,3-2 14 16,7-2-23-16,6 0 1 16,6-2-11-16,0-1 0 15,1 0 9-15,13 0 6 16,5-2 5-16,4-3 12 16,5 1-31-16,3-3 11 15,1 0-12-15,2 0-14 16,8 0-56-16,-8 0-326 15,-4-1-493-15</inkml:trace>
  <inkml:trace contextRef="#ctx0" brushRef="#br1" timeOffset="205768.76">16646 11939 902 0,'0'0'150'0,"0"0"-98"16,0 0-44 0,0 0 13-16,0 0 63 0,0 0-17 15,0 0 4-15,-53-73-45 16,53 58-10-16,0 2-6 15,0-2-1-15,0 3-16 16,11-2 7-16,4 4-18 16,6 0 11-16,2 4-26 15,3-2 22-15,2 3 11 16,2 2-17-16,0 3 17 16,1 0-6-16,-1 2 5 15,-2 12-6-15,-4 3 7 16,-1 5 0-16,-7 6 0 15,-9 3 9-15,-7 4-9 16,-1 1 0-16,-20 4 0 0,-9-1 15 16,-6 1-15-1,-2-2 0-15,-4-4-1 0,2-3 7 16,2-4-6-16,5-6 3 16,5-4-2-16,7-6 26 15,9-5-26-15,2-4-1 16,7-2 15-16,3 0-14 15,0-13-2-15,3-4-9 16,10-2-14-16,2 2 23 16,5 2-13-16,-1 4 14 15,-1 5 0-15,1 6 2 16,1 0 6-16,1 4 5 16,1 12 3-16,0 3 28 15,-1-2-31-15,3 2 29 16,-3-4 7-16,0-2-28 0,-2-3 6 15,2-5-25-15,-3 0-1 16,3-5-1-16,3 0-15 16,12-5-143-16,-5-7-242 15,-1-1-462-15</inkml:trace>
  <inkml:trace contextRef="#ctx0" brushRef="#br1" timeOffset="206248.8">17387 11994 947 0,'0'0'166'15,"0"0"-91"-15,0 0-33 16,0 0 2-16,0 0 57 16,0 0-50-16,0 0 0 15,-66-61-48-15,50 61 4 16,1 0-3-16,-3 0-4 15,0 9 0-15,3 2-7 16,2 2 4-16,6 0 3 16,2-1-1-16,3 0-11 15,2-3 5-15,0 1 1 16,11-3-24-16,5 1 8 16,5-1-38-16,2 0 14 15,3 0 8-15,3 1-4 0,-1 1 42 16,0-1-9-16,-2 2 9 15,-3-1 12-15,-3 3-5 16,-2 0 7-16,-5-1 31 16,-2 0-29-16,-7-1 13 15,-4 0-13-15,0-1 55 16,-19 3 51-16,-9-3-68 16,-5 0-13-16,-5-3-25 15,1-5-15-15,3-1 38 16,5 0-17-16,7 0-9 15,6 0-13-15,8-5 0 16,8-10-74-16,0 3-170 16,11-3-400-16</inkml:trace>
  <inkml:trace contextRef="#ctx0" brushRef="#br1" timeOffset="206624.73">17563 11800 920 0,'0'0'126'16,"0"0"-126"-16,0 0-198 15,0 0 179-15,0 0 19 0,0 0 55 16,0 0 7-1,82-9-50-15,-61 9-2 0,-2 3 13 16,-5 5 9-16,-5 4 6 16,-5 0-17-16,-4 5 37 15,0 4 26-15,-9 2-20 16,-6 1 13-16,-1 0 4 16,2-4 2-16,4-2 1 15,7-2-55-15,3-4-8 16,0-2 2-16,15-3-22 15,6 0 10-15,9-7-11 16,23 0-13-16,-5-7-183 16,-3-4-655-16</inkml:trace>
  <inkml:trace contextRef="#ctx0" brushRef="#br1" timeOffset="207377.18">18619 11906 430 0,'0'0'522'0,"0"0"-441"15,0 0-53-15,0 0 28 16,0 0 19-16,0 0 5 16,0 0-6-16,-6-66-54 15,19 55 2-15,4 1-22 0,5 1 1 16,5 0 2 0,3 0-3-16,3 4 0 0,-1 3 3 15,1 2 4-15,2 0-7 16,-4 5 0-16,-4 12 0 15,-5 5-1-15,-8 7 2 16,-10 2-1-16,-4 5 12 16,-12 3-5-16,-19 2-5 15,-8-2-2-15,-9 0 0 16,-2-2-1-16,0-6 2 16,3-6 0-16,5-7 9 15,6-6-3-15,8-7-7 16,5-5 0-16,11 0 2 15,7-10 18-15,5-6-20 0,5-6-8 16,13 2 7 0,9-2-12-16,3 6 13 0,1 4 0 15,1 4 0-15,1 8 34 16,1 0 27-16,0 5-2 16,3 10 12-16,-1 3-45 15,-1 2 8-15,-3-3-14 16,-2 0-18-16,0-4 19 15,-3-2-20-15,0-6-2 16,10-5 1-16,-6 0-258 16,-4-2-397-16</inkml:trace>
  <inkml:trace contextRef="#ctx0" brushRef="#br1" timeOffset="207698.66">19423 11883 97 0,'0'0'847'0,"0"0"-754"16,0 0-76-16,0 0-2 16,0 0-15-16,1 79 94 15,16-22-4-15,2 2-50 16,4 6 4-16,0 2-18 15,-3-10 10-15,2 8-3 16,-1-6-14-16,-4-6 2 16,-3-5-16-16,-5-5 1 0,-1-7 2 15,-5-7-8-15,-3-8 0 16,0-8-7-16,0-7-73 16,0-6 9-16,-8-17-42 15,-2-10-465-15,-3-5 370 0</inkml:trace>
  <inkml:trace contextRef="#ctx0" brushRef="#br1" timeOffset="207990.85">19492 12010 28 0,'0'0'542'16,"0"0"-506"-16,0 0-36 15,0 0-71-15,49-77 71 0,-34 65 1 16,4 4 27-16,-1 3 6 15,1 5-25-15,1 0 21 16,-4 1 15-16,-1 13 42 16,-3 6 56-16,-6 6-25 15,-4 3-4-15,-2 5-2 16,-8 2-44-16,-14-3 0 16,-5 0-16-16,-6-4-21 15,-1-5-5-15,3-5-14 16,1-7 1-16,7-6-1 15,4-6-12-15,8-6-1 16,3-8-134-16,8-6-396 0</inkml:trace>
  <inkml:trace contextRef="#ctx0" brushRef="#br1" timeOffset="208690.26">19842 11778 316 0,'0'0'83'0,"0"0"-26"15,0 0-11-15,0 0 42 0,0 0 21 16,0 0-15 0,0 0 7-16,9 12-37 0,-6-8-11 15,-1 4 20-15,-2 2-15 16,0 1 5-16,0 5-25 15,0 0-16-15,0-2 10 16,-5 3-31-16,2-3 6 16,0-3 6-16,0 0-12 15,1 0 8-15,2-5-9 16,0 2 0-16,0-3 18 16,0-2-17-16,5-2-1 15,6-1 20-15,3 0-10 0,4 0 24 16,2-1-17-16,2-4-7 15,-1-2 15-15,1 3-24 16,2 0 5 0,-3 2-6-16,0-1 4 0,-5-1-4 15,-2 3 0-15,-5 1 1 16,0 0-2-16,-6-2-54 16,-2 0-51-16,-1-1-156 15,0 1-303-15</inkml:trace>
  <inkml:trace contextRef="#ctx0" brushRef="#br1" timeOffset="208946.07">20031 11763 975 0,'0'0'249'0,"0"0"-152"15,0 0-89-15,0 0-7 16,0 0 0-16,0 0 54 16,0 0 69-16,5 80-38 15,1-40-37-15,0 0 4 16,1 3-52-16,-2-2 12 16,-1-3-13-16,-1 7-21 15,-1-9-202-15,-2-10-686 0</inkml:trace>
  <inkml:trace contextRef="#ctx0" brushRef="#br1" timeOffset="213187.04">21845 12085 232 0,'0'0'769'15,"0"0"-663"-15,0 0-71 16,0 0-27-16,0 0 21 16,0 0 70-16,0 0-36 0,28 0-34 15,-9 0 2 1,3 0-24-16,5 0 34 0,4 0-8 16,3 0-15-16,5 0 9 15,6 0-18-15,1 0 0 16,5 0 2-16,-1 0-5 15,0 0-6-15,-3 0 0 16,-3-3-1-16,-5-3 0 16,-7 1 2-16,-9 0-1 15,-8 3 0-15,-8 2-21 16,-7 0-80-16,0 0-117 16,-25 11-23-16,-6 2-48 15,-5 1-274-15</inkml:trace>
  <inkml:trace contextRef="#ctx0" brushRef="#br1" timeOffset="213532.64">21889 12282 905 0,'0'0'178'0,"0"0"-126"15,0 0-52-15,0 0 0 16,0 0 41-16,0 0 31 16,108-11-21-16,-66 7 0 15,4 1-37-15,5-1 17 0,1-1-8 16,3 1-9-16,1 0 23 16,-5 0-29-16,-4 1 0 15,-5 3 0-15,-8 0-7 16,-7 0-2-16,-9 0 1 15,-7 0-7-15,-5 1 1 16,-5 4 5-16,-1 0-8 16,0 2-33-16,0 0-81 15,-14 1-110-15,2-2-275 16,1-3-56-16</inkml:trace>
  <inkml:trace contextRef="#ctx0" brushRef="#br1" timeOffset="214456.77">22452 11898 75 0,'0'0'929'15,"0"0"-797"-15,0 0-132 16,0 0-3-16,0 0-4 16,0 0 8-16,0 0-1 15,14 66 20-15,-7-23-1 0,2 11 17 16,-1 7-7 0,1 4-10-16,-3 2 3 0,-1-6-22 15,0-8 0-15,-4-7 0 16,1-12 0-16,-1-7 0 15,-1-11 0-15,0-7 1 16,0-5 16-16,0-4 12 16,0 0 80-16,0-3 0 15,0-9-76-15,0-10-8 16,-6-4-24-16,-1-10 0 16,0-6 12-16,-1-5-11 15,-3-4-3-15,0-1 1 16,0 2-1-16,2 5-1 15,1 5 2-15,0 6 0 0,2 4 0 16,1 5 1-16,2 2-1 16,-2 4 0-16,3 2-2 15,1 5 2-15,1 0 0 16,0 4 0-16,0 3 2 16,0 1-1-16,0 1-2 15,0 3-5-15,0 0-7 16,6 0 4-16,4 0 12 15,4 0-3-15,5 7 6 16,5 4-6-16,4 1 0 16,5 5 0-16,3 0-3 15,3 0 2-15,-1 3 1 16,2 1 0-16,-2-1-1 16,-2 0-6-16,-3 0 7 0,-5-3-11 15,-3 2 6-15,-4-2 3 16,-6-1 2-16,-2-2 0 15,-5 0 0-15,-2-2-2 16,-3 1 1-16,-3 1-4 16,0 0-13-16,0-2-14 15,-12 4-38-15,-6-1 38 16,-6 2 16-16,-2-2-6 16,-3 2 21-16,-5-1-5 15,-1 0 3-15,-2 1 3 16,0 2 0-16,-2-2 1 15,-1 0 12-15,2-1-12 16,4-1 12-16,3-3 12 16,2-2-8-16,9 0 21 0,3-4-24 15,5-2-3-15,6 0-6 16,5-4-5-16,1 2 0 16,0-2-14-16,0 1-57 15,7 2 13-15,11 0-155 16,-4 0-333-16</inkml:trace>
  <inkml:trace contextRef="#ctx0" brushRef="#br1" timeOffset="-208884.22">24019 12243 383 0,'0'0'127'0,"0"0"-84"16,0 0 24-16,0 0 84 15,0 0-2-15,0 0-13 16,-2-17-25-16,2 12-43 15,0 0 12-15,0-1-21 16,0 0 7-16,0-5-11 16,0 0-44-16,0-4 1 15,0-2-12-15,0-2-4 16,3-2 3-16,0-4 1 16,-3 1 0-16,2-3 0 15,-2-2 0-15,0-3 0 16,0 2 0-16,0 3-18 0,-2 0 17 15,1 5 1 1,-1 5 0-16,2 3 0 0,0 4 1 16,0 5-1-16,0 2 0 15,0 2-2-15,0-2-5 16,0 3 7-16,0 0 0 16,0 0-2-16,0 0-18 15,0 5 10-15,0 12 4 16,0 13 6-16,3 12 1 15,4 10 0-15,1 10 7 16,1 3 15-16,-1-1-22 16,0-5 6-16,-2-8-7 15,-3-7 6-15,0-10 13 16,-1-7-7-16,-1-8 2 16,-1-7 7-16,2-3-13 0,-2-4-8 15,0-4 0-15,0-1 0 16,0 0-7-16,0 0 7 15,3 0-54-15,0 0-153 16,1 0-517-16</inkml:trace>
  <inkml:trace contextRef="#ctx0" brushRef="#br1" timeOffset="-207976.05">24620 12104 449 0,'0'0'117'15,"0"0"-79"-15,0 0-5 16,0 0 16-16,0 0 38 16,0 0 8-16,-82-10-50 15,70 9-11-15,-3 1-18 16,0 0 16-16,-1 0 0 15,-1 0-32-15,1 1 6 16,1 3-6-16,0 2 0 16,4 0 2-16,4-1-2 0,1 1 0 15,2 2-1-15,4-2 1 16,0 2 0-16,0 0 0 16,0-1-6-16,1 0 6 15,8-1 0-15,0-1 1 16,0-1 11-16,3 1-11 15,0-3-1-15,4 1 0 16,-1-2 1-16,3 1 6 16,0-1-7-16,1 2 0 15,2 1 5-15,-3 1-4 16,1 3-1-16,0 2 0 0,-2 1 0 16,-1 5-1-1,-4-1 2-15,-2 1-1 0,-2-1 7 16,-5 0-6-16,-1-1-1 15,-2-3 13-15,0 0-11 16,-2 0 20-16,-9-2-14 16,-5-1 2-16,-1-1 8 15,-3-4-17-15,-4 0 0 16,1-3 0-16,-3 0 0 16,1 0 62-16,4-1 2 15,2-7-23-15,5 3 3 16,4 1-26-16,5 2 6 0,2 1-25 15,3 1 1 1,0-2-9-16,0 2-7 0,0 0-133 16,9-2-54-1,4 1-60-15,-2-3-123 0</inkml:trace>
  <inkml:trace contextRef="#ctx0" brushRef="#br1" timeOffset="-207270.36">24841 11972 116 0,'0'0'776'0,"0"0"-656"16,0 0-75-16,0 0-38 15,0 0 55-15,0 0 22 16,0 0-58-16,16-25 0 15,0 22-24-15,5 2-1 16,3 0 9-16,3 1-9 16,-1 0-1-16,0 0 0 15,0 0 0-15,-6 2 1 16,-2 6-1-16,-6 0 0 16,-7 2-1-16,-5 1 10 15,0 4-9-15,-11-1 0 0,-10 1 0 16,-2 1 20-16,0-1-8 15,-1 0 1 1,6-3 4-16,5-1-15 0,3-1 2 16,7-2-4-16,3 1 2 15,0-1 2-15,1-2 2 16,14 2 14-16,1-1 12 16,5-2-31-16,1 0 14 15,4-2-15-15,-1 1 0 16,5-4 3-16,13 0-3 15,-7 0-56-15,-3 0-460 0</inkml:trace>
  <inkml:trace contextRef="#ctx0" brushRef="#br1" timeOffset="-206601.98">25486 12048 988 0,'0'0'116'0,"0"0"-83"15,0 0-15-15,0 0 77 16,0 0 11-16,-40-73-60 16,37 62-9-16,3-3-23 15,0 4-14-15,0 0 21 16,0-1-12-16,8 1-7 15,5 2-2-15,2 0 0 0,6 1-1 16,2 1-8-16,4 2-22 16,2 0 1-16,-1 4-19 15,-2 0 28-15,2 0 20 16,-3 0-10-16,0 7 11 16,-1 3 0-16,-3 4 0 15,0 2 1-15,-5 4-1 16,-7 1 1-16,-4 5 12 15,-5 2-12-15,0 2-1 16,-15-1 1-16,-9 2-1 16,-4-3 16-16,-4 0-9 15,0-1 10-15,-1-3 11 16,0 0-28-16,3-4 15 0,3-3-15 16,4-1 1-16,6-7 6 15,7-1-7-15,4-3 0 16,3-3 7-16,3-2 1 15,0 0-1-15,0 0 3 16,0 0-10-16,1 0 10 16,8-2-9-16,4 0-1 15,1-1 0-15,2 3-2 16,1 0 2-16,2 0-1 16,2 0 1-16,3 5 2 15,4 2-1-15,1 1 6 16,2-3 12-16,0 1-19 15,-1-1 11-15,-3-2-11 0,-3 0 0 16,-5-2-7-16,1-1-28 16,5 0-95-1,-4 0-170-15,-5-4-242 0</inkml:trace>
  <inkml:trace contextRef="#ctx0" brushRef="#br1" timeOffset="-206165.42">26190 12105 590 0,'0'0'166'15,"0"0"-120"-15,0 0-17 16,0 0 94-16,0 0-22 16,0 0-29-16,0 0-55 0,-49-30-16 15,28 30 17-15,0 0-18 16,-1 8 0-16,0 2-8 15,4 1 8-15,3 0 3 16,6 0-3-16,6-3 0 16,3 1-9-16,0 0 14 15,9-1-6-15,10 2 1 16,6-3-9-16,1 3 9 16,2-1-20-16,-1 2 20 15,-3 0-1-15,-3-1 4 16,-5 0-3-16,-1 2 12 15,-6-2 35-15,-6-1 6 16,-3 2-33-16,0 2 60 0,-10-1-4 16,-11 0-29-1,-6 0-2-15,-1-2-25 0,1-3-19 16,3-5 30-16,4 0-27 16,4-2-2-16,7 0-4 15,9-17-78-15,0-1-213 16,3-1-560-16</inkml:trace>
  <inkml:trace contextRef="#ctx0" brushRef="#br1" timeOffset="-205806.97">26513 11926 416 0,'0'0'491'0,"0"0"-485"16,0 0-6-16,0 0 0 16,82-5 71-16,-63 5 1 15,-6 4-34-15,-1 6 12 16,-6 2-35-16,-6 0 18 16,0 5 38-16,-10 1-10 15,-10 2 26-15,-3 1-13 16,-3 0-1-16,3-2 7 15,4-2-50-15,6-5 17 0,4 1-18 16,6-4-29 0,3 2 16-16,0-2-16 0,18 0 6 15,6 1 8-15,9-2-14 16,7-2 0-16,0-1-47 16,17-5-80-16,-12 0-130 15,-4-2-472-15</inkml:trace>
  <inkml:trace contextRef="#ctx0" brushRef="#br1" timeOffset="-205227.75">27018 11966 1099 0,'0'0'145'0,"0"0"-145"16,0 0-9-16,0 0 4 15,0 0 5-15,91-58 4 16,-66 53-4-16,1 2 0 15,-1 3 2-15,-1 0 5 16,0 0-3-16,1 5-4 16,2 9 1-16,0 4 3 0,0 5 6 15,-3 4-10-15,-2 1 5 16,-4 3-3-16,-9-1 18 16,-9 1-14-16,-2-3 4 15,-23 2 15-15,-9-4-24 16,-7 1 8-16,-6-2-9 15,2-4 1-15,0-3 25 16,8-3 3-16,7-2 1 16,9-4-11-16,8-3-18 15,8-5-1-15,5-1 6 16,0 0-4-16,17 0 3 16,7 0-4-16,5-1-1 15,3-2 4-15,-1 3-3 16,2 0-1-16,-2 0 0 0,2 8 0 15,2 1 9-15,-3 2 3 16,1-3-4-16,-2-2-5 16,10-4-3-16,-10-2-148 15,-3 0-389-15</inkml:trace>
  <inkml:trace contextRef="#ctx0" brushRef="#br1" timeOffset="-204664.07">27761 12104 525 0,'0'0'90'0,"0"0"-53"0,0 0 142 16,-12 76 84-16,8-30-112 15,2 17-37-15,2 1-53 16,0 4-23-16,3 0 14 15,6-10-23-15,3 2-10 16,-2-10 0-16,1-7-12 16,-1-10-7-16,-4-11 0 15,-1-6 0-15,-4-10 0 16,-1-4 1-16,0-2 26 16,0-7 66-16,0-14-79 15,0-14-14-15,-7-21-27 16,-6-24-8-16,0-20 25 15,1 5-37-15,4 20-64 16,6 23 21-16,2 20 21 16,0-1 37-16,6 0-51 0,7 4-92 15,5 7-37-15,2 3 7 16,4 7 30-16,1 2 77 16,0 7 75-16,-2 3 23 15,-2 0 68-15,-1 10 26 16,-3 9 70-16,-2 5-11 15,-5 5-7-15,-5-1-46 16,-5 1-32-16,-3-5 17 16,-17-1 21-16,-7-3 11 15,-7-5-42-15,-3-2-51 16,3-2-11-16,1-8 11 16,6 0-24-16,9-3 0 0,6 0-9 15,12-6-62-15,0-7-154 16,12-1-507-16</inkml:trace>
  <inkml:trace contextRef="#ctx0" brushRef="#br1" timeOffset="-204288.62">28293 11926 502 0,'0'0'123'0,"0"0"-57"0,0 0 86 15,-43 74 49-15,33-43-58 16,7 3-79-16,3-1-28 16,0 0-23-16,13-6-12 15,7-5 11-15,2-8-12 16,3-7 2-16,-1-4 15 15,0-3-15-15,-2-8-2 16,-2-9 0-16,-7-4-2 16,-8-3 2-16,-5 0 1 15,-2 1 39-15,-17 4 133 16,-10 10-78-16,-7 8-5 0,-7 1-62 16,-6 10-27-16,-3 12 3 15,-17 14-4-15,13-4-180 16,8-5-557-16</inkml:trace>
  <inkml:trace contextRef="#ctx0" brushRef="#br1" timeOffset="-202509.49">21793 11744 780 0,'0'0'231'0,"0"0"-144"0,0 0-29 16,0 0-24-16,0 0 56 16,0 0-19-16,0 0-52 15,0 0 3-15,6 2-22 16,5 3 10-16,2-2-3 15,4-2 2-15,0 2-5 16,2-1-4-16,0-2 1 16,0 0 13-16,-4 0-14 15,0 0 7-15,-5-3-4 16,0-3 4-16,-2-1-5 16,-3-1 8-16,-4-1-10 15,1 0 32-15,-2-4-24 16,0 4 7-16,0-3-12 15,0 0 4-15,0 1-7 0,-8 0 0 16,-1 1-4-16,-4 2 3 16,1 1-13-16,-5 0 14 15,2 4 0-15,-1 1-2 16,-1 2 2-16,1 0 0 16,1 0 0-16,2 8-9 15,2 0 9-15,1 5 0 16,3 0 0-16,1 4 9 15,1 1-9-15,4 4 0 16,1 0 0-16,0-1 5 16,3 4-4-16,13 2-1 15,6-1 13-15,5 1-13 0,5-4 40 16,-1-2-9-16,2-4 13 16,-3-5 17-16,-2-6-26 15,-1-2-7-15,-5-4-20 16,-4 0 3-16,0 0-22 15,-6-20-73-15,-3 3-316 16,-8 0-878-16</inkml:trace>
  <inkml:trace contextRef="#ctx0" brushRef="#br1" timeOffset="-202124.62">21753 11500 965 0,'0'0'211'0,"0"0"-106"16,0 0-59-16,0 0 38 16,0 0 25-16,0 0-57 15,101-7 43-15,-57 4-37 0,3 0-10 16,-3 2 15 0,-4 0-51-16,-9-1 2 0,-6 2-14 15,-10 0 0-15,-4 0-7 16,-5 0 7-16,-6 0-29 15,0 2-101-15,-21 10-129 16,-4-2-124-16,-4 0-524 0</inkml:trace>
  <inkml:trace contextRef="#ctx0" brushRef="#br1" timeOffset="-201338.14">21310 11712 730 0,'0'0'211'0,"0"0"-75"16,0 0-39-16,0 0-20 0,0 0-8 16,0 0-41-16,0 0 9 15,-21-68 4-15,21 57 36 16,0 1-26-16,3 2-51 15,6-1 11-15,0 1-3 16,4 0-6-16,4 2 10 16,3-2-11-16,5 4 0 15,0 0 6-15,2 4 2 16,-2 0-9-16,-1 5 0 16,-2 11 0-16,-5 4 0 15,-3 4 1-15,-6 2-1 16,-4 0 8-16,-4-1-1 15,0 1-7-15,-7-2 0 16,-12 1 0-16,-5-3 4 16,-4 0-3-16,-2-1 0 0,-3-2 9 15,2-1-10-15,2-4 0 16,5-4 0-16,3-2-6 16,4-4 0-16,6 1 6 15,3-3 0-15,4-2-1 16,1 0-14-16,3 0 15 15,0 0-15-15,0 0-15 16,0 3-18-16,4 0 37 16,7 0 11-16,4 2 12 15,6 1-5-15,4-1-7 16,3-1 2-16,4 1 9 16,2 0 13-16,-1-1-11 15,-2-1 6-15,-2 0 7 0,-7-3-25 16,-5 0 28-16,-4 0 8 15,-4 0 14-15,0 0 21 16,-1-3-27-16,2-7-25 16,0-3-11-16,3 0-9 15,3-6-83-15,-3 4-437 16,-4 2-688-16</inkml:trace>
  <inkml:trace contextRef="#ctx0" brushRef="#br1" timeOffset="-96420.1">25971 14147 529 0,'0'0'486'16,"0"0"-372"-16,0 0-30 15,0 0 45-15,0 0 42 16,0 0-59-16,-6-49-71 16,6 34 17-16,0-2-12 15,0-2-4-15,0-2-1 16,0-1-41-16,0-2 19 15,0-5-19-15,0 0 1 16,0-2 6-16,0 1-5 16,0 3 2-16,-1 5-2 15,-1 3 5-15,-1 5-14 16,2 1 7-16,1 4 0 0,-2 2 0 16,2 4 0-16,0 2 0 15,-1 1 0-15,1 0-16 16,0 0-13-16,0 15 1 15,0 10 28-15,9 11 22 16,4 10-22-16,2 8 0 16,3 5 0-16,-2 0 11 15,1 1-12-15,-4-6 1 16,0-6 0-16,-2-7 4 16,-3-9-3-16,-3-6-1 15,0-9 0-15,-4-5-7 16,-1-5 5-16,0-3 2 0,0-4 0 15,0 0 13 1,-4 0-11-16,-11 0 4 0,0-1-6 16,-4-6-12-16,-1-1-4 15,2 1 16-15,1 2 0 16,3 0 4-16,1 2-3 16,5 2-1-16,5 1 0 15,2-2 0-15,1 1-2 16,0 0 11-16,0 0 1 15,4-2 3-15,8-1-2 16,6 2-13-16,4-2 2 16,2 0 0-16,0-1 4 15,2 0-3-15,-3 5 5 16,-1 0-6-16,-5 0-3 16,1 0-13-16,-3 0-86 0,7 0-104 15,-3 0-70-15,-2 3-317 0</inkml:trace>
  <inkml:trace contextRef="#ctx0" brushRef="#br1" timeOffset="-95902.42">26529 14016 667 0,'0'0'308'0,"0"0"-190"16,0 0-58-1,0 0 80-15,0 0 75 0,0 0-129 16,0 0-53-16,-35-29-33 16,18 29 15-16,-3 0-10 15,-2 5-3-15,-2 4 4 16,2 4-6-16,5 1 6 15,2-2-12-15,6-1 6 16,5 0-17-16,4-4 15 16,0-2-17-16,9 0 19 15,9 0-8-15,3 0 8 16,4-3 0-16,2 3-13 16,1-3 13-16,-1 4 1 0,0 0 2 15,-3 4 6-15,-3 2 10 16,0 1-19-16,-5 1 42 15,-6 0-4-15,-4 1-16 16,-6-1 14-16,0 2-2 16,-3 0 7-16,-16-2-8 15,-2 0-33-15,-6-4 9 16,-1-2-9-16,0-5 1 16,-1-3 6-16,7 0-6 15,4-3-1-15,5-9 0 16,11-15-130-16,2 1-91 15,0 1-361-15</inkml:trace>
  <inkml:trace contextRef="#ctx0" brushRef="#br1" timeOffset="-95423.18">26745 13788 1001 0,'0'0'252'0,"0"0"-193"16,0 0-44-16,0 0 34 16,0 0-20-16,0 0-10 15,0 0-19-15,12-2 16 0,1 2 16 16,1 0 7-16,4 0 25 15,1 0 5-15,-1 2-59 16,0 1 16-16,-1 2-26 16,-3-2 1-16,-5 3 4 15,-1-1-5-15,-5 4 0 16,-3 1 6-16,0 2 4 16,-6 3-2-16,-6 4-8 15,-4 1 0-15,0-1 10 16,0-2-10-16,6-1 12 15,2-2 1-15,2-3 0 16,6-1-14-16,0-1 1 16,3-2 0-16,11-1 39 0,5 1-14 15,2-4 12 1,3-3-1-16,1 0-25 0,0 0-19 16,-1 0 8-16,11-10-47 15,-7-2-122-15,-1 2-434 0</inkml:trace>
  <inkml:trace contextRef="#ctx0" brushRef="#br1" timeOffset="-94875.09">27329 13939 1043 0,'0'0'252'0,"0"0"-167"16,0 0-66-16,0 0 97 15,0 0 31-15,0 0-124 16,0 0 4-16,-39-84-27 16,45 65 1-16,5 0-2 15,1 2-1-15,6 3-18 16,2 2 18-16,2 2-29 15,2 5 30-15,3 5-4 16,2 0 1-16,3 6 2 16,1 14 4-16,-1 7 19 15,-2 5 39-15,-4 4-42 16,-11 5 21-16,-9-1-30 0,-6 0-3 16,-12 4 9-16,-18-3-14 15,-6-4 4-15,-4-1 1 16,1-8 3-16,5-6-10 15,4-9 1-15,6-4 0 16,7-9 35-16,7 0-7 16,4-6-6-16,6-10-22 15,0-1-2-15,2-2-5 16,12 5 7-16,3 4 0 16,4 6-1-16,1 4 2 15,2 0 19-15,5 6-4 16,-1 8-15-16,0 1-2 0,2 0-7 15,0-5-63 1,10-3-7-16,-6-4-199 0,-5-3-405 0</inkml:trace>
  <inkml:trace contextRef="#ctx0" brushRef="#br1" timeOffset="-93912.67">28399 13670 1222 0,'0'0'302'0,"0"0"-302"16,0 0 6-16,0 0-6 0,0 0 87 15,0 0-75-15,0 0 1 16,78-11-13-16,-54 11 0 16,-4 1 31-16,-4 7-24 15,-6 0 12-15,-6 5 3 16,-4 4 3-16,0 3 14 15,-17 4-8-15,-4 2-15 16,0 1 38-16,-2 0-20 16,7-5 11-16,4-3 10 15,6-5-54-15,6-2 18 16,0-3-19-16,6-1-7 16,15 0 7-16,7-3 0 0,6-1-14 15,23-4-75-15,-7 0-180 16,-6 0-497-16</inkml:trace>
  <inkml:trace contextRef="#ctx0" brushRef="#br1" timeOffset="-93394.68">28981 13721 942 0,'0'0'187'0,"0"0"-119"16,0 0-41-16,0 0 119 0,0 0-73 16,0 0-72-16,3-83 23 15,21 68-24-15,1 1 0 16,4 5 0-16,1 2 7 16,-1 4-7-16,1 3 0 15,0 0 0-15,-2 8 30 16,-1 14-2-16,-2 8 24 15,-2 9 30-15,-7 10-37 16,-4 6 27-16,-10 7-20 16,-2 0-37-16,-17 1 23 15,-14-4-36-15,-6-7 11 16,-6-6-4-16,2-8-3 16,2-11-12-16,5-10 0 0,6-10 6 15,5-7 10-15,10-4-4 16,3-20 10-16,7-8-16 15,3-4-19-15,4 2 9 16,12 2 9-16,2 8 1 16,2 9-6-16,0 8 12 15,0 7-1-15,4 0 31 16,1 7-25-16,5 10 35 16,1 3-46-16,4 1 7 15,1-3-14-15,2-4 7 16,-2-3-47-16,13-11-95 15,-7 0-381-15,-9 0-723 0</inkml:trace>
  <inkml:trace contextRef="#ctx0" brushRef="#br1" timeOffset="-92862.24">29558 13905 1463 0,'0'0'189'0,"0"0"-164"16,0 0 0-16,0 0 1 15,0 0 9-15,0 0-19 16,17 79 21-16,-1-17 42 16,6 21-37-16,6 22 1 15,3 2 28-15,-4-17-71 16,-8-26 13-16,-7-26-13 0,0-8-1 16,-3 2-11-1,0-2 13-15,-1-3-1 16,-5-9 0-16,-3-9-18 0,0-9 18 15,0 0-1-15,-3-20-3 16,-8-11 3-16,-1-25 2 16,-4-23-1-16,0-23 8 15,3-6 2-15,4 18-10 16,5 20 7-16,4 28-6 16,0 6 44-16,0-5-23 15,0 1-3-15,10-3-19 16,6 5-5-16,0 7 4 15,3 8 1-15,-2 6-9 16,2 8-3-16,0 9 12 16,1 2-1-16,0 18-5 15,1 9-4-15,-4 6 10 16,-3 6 0-16,-6 0 0 0,-8-1 7 16,0-1-7-16,-15-5 23 15,-11-3 5-15,-3-4-26 16,-1-6 7-16,2-5-9 15,2-8-9-15,4-7-1 16,4-1-49-16,5-22-66 16,4-5-195-16,7-3-685 0</inkml:trace>
  <inkml:trace contextRef="#ctx0" brushRef="#br1" timeOffset="-92545.1">30149 13500 196 0,'0'0'805'16,"0"0"-680"-16,0 0-54 15,0 0 140-15,0 0-22 16,86 0-55-16,-59 0-71 16,0 0-47-16,1 0 51 15,-1 0-42-15,-1 0-6 0,-4 0-13 16,-3-4-6-16,-5 1-35 16,-8-1-84-16,-6-2-114 15,-1 0-319-15,-13 2-112 0</inkml:trace>
  <inkml:trace contextRef="#ctx0" brushRef="#br1" timeOffset="-92172">30258 13488 497 0,'0'0'351'0,"0"0"-226"15,0 0 27-15,0 0 39 16,0 0-40-16,-85 63-36 16,77-46-44-16,1-1-30 15,4 1 39-15,3-1-49 16,0-2 6-16,0-2-4 0,10 0-27 15,4-4 4-15,4 0-4 16,1-4-4-16,4-3 33 16,2 0-29-16,-1-1 7 15,1 2-1-15,-4 1 1 16,0 4-13-16,-2 3 0 16,-2 5 6-16,-4 4 31 15,-6 3-23-15,-4 3 40 16,-3 3-2-16,0-3-45 15,-6-2 33-15,-8-1-27 16,-6-3-12-16,-5-4 28 16,-5-5-28-16,-3-7 12 15,-5-3 6-15,0 0-10 0,2-13-9 16,5-2 0 0,4 1-25-16,5 5 25 0,-6 6-77 15,6 3-102-15,-1 0-538 0</inkml:trace>
  <inkml:trace contextRef="#ctx0" brushRef="#br1" timeOffset="-90098.57">26143 16263 603 0,'0'0'400'0,"0"0"-237"16,0 0-109-16,7-72-28 16,-1 43 32-16,0-2-25 15,1 1-33-15,0-1 16 16,-3 1-14-16,0 6 22 16,-4 3 19-16,0 7 4 15,0 3 44-15,0 4-38 16,0 5-10-16,0 2-9 15,0 0-25-15,0 0-9 16,0 17 4-16,-1 8 5 16,-2 12 2-16,3 10-11 15,0 11 0-15,0 5 25 0,6 3-24 16,4 1 10-16,1-4-11 16,2-5 7-16,-2-8-7 15,-4-8 0-15,2-8 0 16,-5-7 3-16,-1-11 0 15,-1-6-3-15,-2-6 0 16,0-3 0-16,0 1 15 16,-8-2 14-16,-8 0-13 15,-5 0 2-15,-3 0-12 16,-3 0-6-16,-2-4 0 16,-1 0-1-16,-2 1 0 15,3 2 2-15,0 1-1 0,5 0 4 16,8 0-2-1,3 0-4-15,5 0-2 0,7 0 4 16,1 0-19-16,0-2 33 16,15-1-14-16,8-2 17 15,9 0-6-15,7-1-3 16,5-1 12-16,4 0-2 16,3 1 32-16,-2 2-25 15,-6 0 2-15,-1 3-9 16,-11 1-10-16,-8 0-16 15,-7 0 5-15,-8 0-12 16,-4 0 7-16,-2 0-17 16,1 1-2-16,7 0-24 15,0 1-180-15,5-2-369 0</inkml:trace>
  <inkml:trace contextRef="#ctx0" brushRef="#br1" timeOffset="-89557.63">26891 16312 459 0,'0'0'228'0,"0"0"-117"16,0 0 58-16,0 0 32 0,0 0 2 15,0 0-90-15,0 0-74 16,-95-21-8-16,74 21-24 16,0 2 28-16,5 5 6 15,1 1-41-15,6 1 7 16,6 3-7-16,3 0-4 15,0 2-9-15,12 0 13 16,9 0-34-16,4 0-8 16,2-2 25-16,3 1 17 15,-4 3 0-15,0 1 0 16,-4 0 52-16,-4 2-3 0,-6-2 32 16,-4 0-4-16,-4 0-38 15,-4 2 21-15,0-7-20 16,-15 3-14-16,-6-3 21 15,-1 0-32-15,-4-4-2 16,0-4 7-16,0 1-14 16,3-5 0-16,4 0-6 15,5 0-1-15,5 0-10 16,4-2-23-16,5-8-49 16,5-16-114-16,11 3-167 15,5-3-403-15</inkml:trace>
  <inkml:trace contextRef="#ctx0" brushRef="#br1" timeOffset="-89204.9">27120 16118 1249 0,'0'0'210'16,"0"0"-210"-16,0 0 25 15,0 0 2-15,0 0 30 16,0 0-57-16,95-6 22 16,-65 6 35-16,-3 6-13 15,-2 5 4-15,-6 1-39 16,-5 4 23-16,-8 2-13 16,-6 3-19-16,-3 3 46 0,-12 2-4 15,-6-1-5-15,3-1 21 16,3-3-41-16,5-2 17 15,7-5-34-15,3-2 6 16,1 2-13-16,16-4 7 16,10-1-28-16,7-3 14 15,7-4-120-15,18-2-58 16,-11-10-157-16,-7-4-816 0</inkml:trace>
  <inkml:trace contextRef="#ctx0" brushRef="#br1" timeOffset="-88718.48">27634 16167 1209 0,'0'0'0'16,"0"0"-9"-16,0 0-23 15,0 0 32-15,32-83 68 16,-3 63-68-16,7 2-17 16,3 4 17-16,1 5 6 15,-1 6 27-15,0 3-1 16,-5 5 29-16,-1 15 43 0,-5 10-31 16,-7 10 20-1,-11 5-7-15,-10 6-64 16,0 4 19-16,-25 1-25 0,-9-1-9 15,-7-6 24-15,-3-5-30 16,3-10 10-16,4-8 4 16,9-12-8-16,7-10 2 15,9-4 12-15,8-8-21 16,4-15 0-16,4-5-10 16,11 0 10-16,7 0 9 15,0 11-2-15,-2 7-8 16,1 10 2-16,-3 0-1 15,1 19 59-15,2 1-23 16,0 9 2-16,3 0-16 16,1-5-22-16,1-4-10 15,11-11-94-15,-6-4-188 16,-2-5-563-16</inkml:trace>
  <inkml:trace contextRef="#ctx0" brushRef="#br1" timeOffset="-87877.1">28687 16129 1121 0,'0'0'188'0,"0"0"-155"15,0 0 56-15,0 0 100 16,0 0-59-16,99 4-82 15,-83 6-29-15,-4 2 63 16,-4 4-59-16,-8 1 17 16,0 4 10-16,-6 0-49 15,-10 3 32-15,0-2-12 0,1-3-15 16,3-2 44 0,6-2-33-16,5-6 1 0,1 1-17 15,7-3-1-15,16-2-1 16,8-2-21-16,8-1-68 15,9-2-8-15,16-5-69 16,-11-8-226-16,-8-3-936 0</inkml:trace>
  <inkml:trace contextRef="#ctx0" brushRef="#br1" timeOffset="-87351.3">29345 16134 1337 0,'0'0'289'16,"0"0"-238"-16,0 0-51 15,0 0 56-15,4-88-49 16,10 71-7-16,5 0 0 15,3 7-12-15,1 1 12 16,1 8-1-16,1 1-29 16,-2 1 18-16,-2 18-7 15,1 10 2-15,-3 9 15 16,-5 9 4-16,-4 6 6 0,-10 3-2 16,0-1 4-16,-16 0-10 15,-13-1 0-15,-6-5 0 16,-7-4-1-16,-3-7 2 15,3-8-1-15,4-10 16 16,8-10-10-16,7-8-4 16,10-2 24-16,9-17-12 15,4-11-14-15,6-6-59 16,19-3 17-16,5 5 0 16,3 9-5-16,-1 10 47 15,-2 10 16-15,-3 3 44 16,0 13 48-16,0 6-5 15,-1 5 10-15,3 1-33 0,0-1-72 16,0-5-5 0,1-5-3-16,15-9-70 0,-8-5-107 15,0 0-486-15</inkml:trace>
  <inkml:trace contextRef="#ctx0" brushRef="#br1" timeOffset="-86796.64">29966 16211 1418 0,'0'0'221'15,"0"0"-219"-15,0 0 6 0,0 0 65 16,0 0-5 0,-2 97-26-16,2-47-30 15,6 17 2-15,13 19 46 0,5 13-17 16,-3-5-15-16,-1-19-14 15,-6-22-6-15,-3-16-9 16,-1 5 1-16,4 1 0 16,-2 2 0-16,-5-11 0 15,-2-10 0-15,-1-9 0 16,-4-10-13-16,0-5 12 16,0-4-11-16,-4-21 6 15,-7-9-4-15,-2-13 11 16,-2-9-1-16,1-6 0 15,1-2 10-15,4 0-9 16,1 5-1-16,5 5 0 0,3 8 16 16,0 7-7-16,0 5-8 15,5 3-1-15,9 2-25 16,3 2 9-16,3 2-4 16,4 4 7-16,1 6 11 15,0 4-23-15,-2 8 25 16,-4 3-1-16,-3 3 1 15,-5 16 9-15,-5 7 23 16,-6 3 14-16,0 5 21 16,-14 0-42-16,-11-3 18 15,-6-4-11-15,-4-6-31 16,3-6 22-16,0-5-23 16,5-5-1-16,7-5-20 15,6-10-90-15,4-7-54 0,10-7-404 16</inkml:trace>
  <inkml:trace contextRef="#ctx0" brushRef="#br1" timeOffset="-86389.17">30573 15983 1252 0,'0'0'337'16,"0"0"-317"-16,0 0-10 16,0 0 82-16,0 0-17 15,0 0-55-15,0 0-10 0,-12 23 9 16,-5 8 27-16,1 11 8 16,-2 7-53-16,3 2 21 15,3 0-22-15,9-4 1 16,3-8 11-16,2-6-11 15,15-10 5-15,2-9-6 16,4-9-26-16,4-5 24 16,-2-4-14-16,1-14-15 15,-7-7 25-15,-4-6 5 16,-7 1 1-16,-8 4 31 16,0 4-24-16,-18 7 23 15,-6 10-30-15,-8 5-3 0,-6 11-6 16,-6 17 9-16,-17 21-75 15,9-5-281-15,7-3-684 0</inkml:trace>
  <inkml:trace contextRef="#ctx0" brushRef="#br1" timeOffset="-79340.43">30365 13126 492 0,'0'0'78'0,"0"0"-46"0,0 0 7 15,0 0 50-15,-91-1 40 16,65 1-34-16,0 0-39 15,-2 3-9-15,-2 1-21 16,3-1 24-16,0 4 11 16,2-1-38-16,0 0 5 15,-1 2-28-15,2 1 0 16,-1 2 35-16,0 3-18 16,-1 2 8-16,1 4 5 15,0 2-30-15,2 1 33 16,1 4-19-16,-1-1-6 15,4 4 38-15,-3-1-23 16,1 3 11-16,0-1 5 0,3 1-37 16,0 1 36-1,1 1-3-15,3 0-4 0,3 4 13 16,4 1-28-16,2 3 33 16,3 2 4-16,2 4-47 15,0 0 27-15,5 2-8 16,9-3-7-16,3-1 26 15,3-3-27-15,5-2 11 16,4-2 0-16,5-2-19 16,4-1-4-16,6-5-5 15,3-4 0-15,3-5 15 16,4-3-13-16,1-5 20 16,1-3-6-16,-2-5-4 15,2-3-18-15,-3-3 6 0,-2 0 0 16,-3 0-6-16,-4-9 13 15,-2-4-1-15,-3-1-6 16,-1-1 6-16,-3-4-15 16,-1-2 8-16,1-3-1 15,-3-1-5-15,1-4 8 16,-1 2-1-16,-4-3 0 16,-1-1-5-16,-2-2-2 15,-5-1-11-15,-3-3-8 16,-4-4 26-16,-2-5-19 15,-3-3 19-15,-4-2 0 16,-2-1 6-16,-2 3-13 16,0-1 4-16,0 1 3 0,-9 3 0 15,-2 1 1 1,-4 1-1-16,-4 0 3 0,-5 2-2 16,-7 0-2-16,-8 3-4 15,-3 2 2-15,-7 4-9 16,-3 2 13-16,-5 9-1 15,-4 7 5-15,-5 5-4 16,-2 7-2-16,2 3-11 16,2 6-15-16,7 18 26 15,-13 38-103-15,17-6-135 16,8 5-256-16</inkml:trace>
  <inkml:trace contextRef="#ctx0" brushRef="#br1" timeOffset="-78289.04">30402 15618 720 0,'0'0'136'15,"0"0"-119"-15,0 0 2 16,0 0 47-16,-79 84 69 16,62-55-38-16,0 5-44 15,-2 5 36-15,2 2 5 16,-2 5-29-16,0 3 15 15,2 4-7-15,-1 2-26 16,6 1 2-16,1 2-21 16,5 0-2-16,3-1-6 15,3 1-19-15,0 1 7 16,4 0-8-16,8 0 0 16,1 0 14-16,5-3-13 0,0-3 13 15,8-2 8-15,2-3-21 16,6-3 4-16,5-3 12 15,4-5-11-15,1-4 13 16,2-8-18-16,0-5 8 16,-1-7-9-16,-2-6-14 15,0-7 14-15,-3 0 11 16,-1-11 12-16,0-6 33 16,1-6-41-16,1-5 9 15,2-5 20-15,-1-4-42 16,0-7 14-16,-3-2-16 15,0-6 0-15,-1-2 3 16,-4-1-3-16,-3 3-3 0,-5 3 3 16,-7 2 0-16,-5 3 8 15,-6 2-8-15,-6 0 0 16,-2 0 9-16,0-4-9 16,-10 3 16-16,-7-3-7 15,-4 2-9-15,-7-1 16 16,-5 1-16-16,-9-1 8 15,-8 2-2-15,-10 0-5 16,-7 3 9-16,-6 0-5 16,1 5 2-16,-1 4-5 15,2 5-2-15,3 5-3 16,3 8-9-16,0 8 5 0,4 5-4 16,3 13-11-1,3 19-49-15,-14 49-62 0,13-6-165 16,7 1-561-16</inkml:trace>
  <inkml:trace contextRef="#ctx0" brushRef="#br1" timeOffset="-76246.6">30286 14255 339 0,'0'0'184'0,"0"0"-75"16,0 0-13-16,0 0 59 16,0 0-5-16,0 0-47 15,0 0-32-15,-25 17-32 0,9 0 42 16,-1 5-14-16,-4 5-22 15,-4 7 55-15,-2 4-39 16,-3 6-9-16,-4 7 7 16,-8 14-45-16,2-2 10 15,-3 3-24-15,-1 1 0 16,4-7 8-16,-3 4-7 16,-3-7 8-16,-2-7 4 15,-3-6 5-15,-2-7-14 16,-7-6-2-16,-16 4 6 15,-20-2 26-15,-17 3-34 16,-8-2 22-16,6-9 12 16,12-6-28-16,12-5 3 15,0-1-9-15,2-2 0 0,-1-3 9 16,-1-1-8-16,0-1 4 16,-4-2 3-16,-1 0 0 15,-1-1-16-15,-5-1 8 16,1-2-1-16,-3 0-1 15,1 0 4-15,0 0 2 16,-3-4-4-16,-1-4-1 16,-2-1 1-16,-3 0-6 15,2-4 6-15,-4-2-7 16,0 1 17-16,-4-5-7 16,0-2 0-16,3-1 3 15,6-3-12-15,6 0 0 16,4-1 5-16,2-2-8 0,1 0 18 15,3 0-6-15,16 4 0 16,17 4 6-16,14 3-17 16,6 2 8-16,-6-1 0 15,-7-2-7-15,1 0 16 16,3 2-9-16,7 0 0 16,4 3-2-16,5 0 1 15,4 0-9-15,7 1-13 16,2 0 17-16,4 2 7 15,7 0-1-15,3-1 0 16,1 1-56-16,2-2-5 16,0-3 19-16,2 1 5 0,-3 0 30 15,1 1-15 1,0-1-38-16,0 3 17 0,0 1-7 16,1 1 33-16,1 4 5 15,1-1 12-15,-2 0 0 16,1 2 7-16,1 0 14 15,0 1 25-15,0 0-38 16,0 0 22-16,0 2 1 16,-2 1-9-16,2 0 29 15,-1 0-50-15,-2 4-1 16,-3 13 10-16,2 9 1 16,-4 8-21-16,0 7 10 15,-2 1 0-15,3-1-4 0,-1-3 10 16,2-6-6-1,0-7 3-15,0-8 4 0,3-8-14 16,3-3 7-16,0-6 0 16,0 0 5-16,0 0-3 15,0-11 21-15,0-9-17 16,3-6 4-16,3-7-18 16,-2-3 8-16,1-2 0 15,1 2 3-15,2 0-2 16,0 1-1-16,0 5 1 15,1 6 7-15,-1 6-16 16,-1 7 7-16,-3 4-6 16,-1 4-5-16,-3 3 12 15,2 0 0-15,-2 0-2 16,0 7-10-16,0 5 12 0,0 0-8 16,0 1 8-16,0-1-6 15,0-5 12-15,0 2-6 16,0-3 1-16,-6-2 2 15,-4 3-6-15,-3-3-1 16,-4 0 4-16,-1-2 2 16,-5 0-1-16,-2-2 5 15,1 2-3-15,-2-1 4 16,1 3-8-16,-2 1 1 16,2 2-9-16,1 1 2 15,5 1 8-15,1-1-1 16,6-1 7-16,3-2-5 15,6 0-4-15,3 0 2 0,0-1-19 16,9 1 19 0,9 2 1-16,7 1 10 0,7 2 29 15,4 0-28-15,-2 0 22 16,-3-2-20-16,-6 1-13 16,-5-1 19-16,-10-5-19 15,-4 2 16-15,-3-2 13 16,-3-3-29-16,0 1 10 15,0 1-11-15,0 2-21 16,6 13-15-16,-1-1-107 16,-1 4-429-16</inkml:trace>
  <inkml:trace contextRef="#ctx0" brushRef="#br1" timeOffset="-74512.88">30477 17024 550 0,'0'0'198'0,"0"0"-92"16,0 0-9-16,-103 88 81 15,66-58-14-15,-3 4-67 16,-5-2-23-16,-4 1-36 16,-6-2-17-16,-16-1 23 15,-21 4-24-15,-28-4-1 16,-13 0-10-16,-5-3 0 16,1-8-11-16,6 1 2 15,-11-1 0-15,-3 2 8 16,-3 0-7-16,1-2-1 15,2 0 5-15,2-1-4 16,3 1-2-16,0-3 1 16,4-1 0-16,3-3 3 15,6 1-3-15,7-2 0 16,5-6 2-16,6-1 4 0,3-1-12 16,3-3 6-16,1 0 0 15,0-3 2-15,3-6-2 16,2-2 0-16,5 2 6 15,13-2 1-15,15 0-8 16,15 2 1-16,2-4-3 16,-10-1 2-16,-5-3 2 15,-10-4-1-15,-1 1 1 16,1 1 5-16,4-1-7 16,-2 0 1-16,4 1-5 15,3-2 4-15,2-1 1 0,2 0 0 16,2-1 0-1,2-2 1-15,1 0-2 0,2 0 1 16,4 5 0-16,6-4-7 16,5 1 9-16,6 1-2 15,4 1 0-15,5-3 0 16,2 2-2-16,8-4-8 16,3 2-29-16,2 4 27 15,6 1 1-15,-1 7 11 16,0 1 7-16,2 6-7 15,-1 2 0-15,1 2-12 16,-2 1-9-16,2 0 20 0,-1 0-9 16,1 0 10-1,0 0-7-15,-2 15-12 0,1 9 19 16,-2 10 0-16,-3 5 0 16,0 1 0-16,-4-4 0 15,2-4 0-15,-1-5 0 16,0-11 1-16,2-2-2 15,1-3 0-15,1-5-12 16,4-1 12-16,1-4-36 16,0-1-5-16,0 0 5 15,0-12 19-15,4-7 17 16,4-3-8-16,1-5 0 16,1-2 9-16,-1 3 0 15,-1 2 7-15,-1 4 21 16,-1 4-27-16,-2 6 25 0,-1 3-26 15,-3 7 0 1,0 0 0-16,-1 7-1 0,-15 10 1 16,-6 8 0-16,-4 3 6 15,-4 0-7-15,-3-3 1 16,2-5 0-16,-1-4 5 16,4-4-5-16,1-6-33 15,3-2 0-15,8-4 18 16,4 0 9-16,8 0 6 15,4-9-37-15,0 3-175 16,0 2-368-16</inkml:trace>
  <inkml:trace contextRef="#ctx0" brushRef="#br1" timeOffset="-64688.92">28116 13987 476 0,'0'0'251'0,"0"0"-124"16,0 0-26-16,0 0 22 16,0 0 42-16,0 0-46 15,0 0-26-15,0 0 1 16,0 0-15-16,-6 0-18 15,-5 0-29-15,-6 0-25 16,-6 0-5-16,-1 0-2 0,-4 10 0 16,0-1 3-16,4 4-3 15,3 1 0-15,6-1 0 16,5 0-12-16,5 1 12 16,5-1-15-16,0-3-33 15,6 2 15-15,10 0-8 16,7-3 2-16,2 1 38 15,2-2-11-15,3 2 11 16,-2-1 0-16,-1 2 0 16,-2 0 0-16,-2 1 2 15,-5 0 16-15,-3 0 16 16,-6 0-8-16,-3 1 33 0,-6 3-16 16,0-2 7-1,-11 1-1-15,-13 2-3 0,-5-3 22 16,-10 1-14-16,-3-5-45 15,-3-2 12-15,2-4-8 16,-2-4-11-16,6 0 39 16,6 0-30-16,5-8 0 15,7-1-7-15,8 2-3 16,8-1-7-16,5 5-94 16,8 1-122-16,7 1-463 0</inkml:trace>
  <inkml:trace contextRef="#ctx0" brushRef="#br1" timeOffset="-63713.54">28492 16269 834 0,'0'0'281'0,"0"0"-199"16,0 0-66-16,0 0 80 15,0 0 70-15,0 0-54 16,0 0-36-16,1-29-39 16,-1 29 12-16,0 0 5 0,-7 0-6 15,-7 0-20-15,-3 0-28 16,-6 3 0-16,-1 6 0 15,-1 2 1-15,1 0-1 16,6 1 0-16,2 0 1 16,7-2-2-16,4-3-4 15,5-2-17-15,0 0-19 16,6-3 6-16,11 1 13 16,7 0 20-16,2 0-16 15,6 0 18-15,1 2 0 16,-2 3 0-16,2 3 0 15,-2 3 2-15,-3 4 3 16,-2 3 4-16,-7-1-2 16,-7 2 1-16,-6-3-7 15,-6 1 9-15,0 0 19 0,-4-3 9 16,-10-2-3-16,-7 0 5 16,-3-3-30-16,-1-4 16 15,-5-4-17-15,-2-4-9 16,-3 0 24-16,1-2-18 15,1-11 19-15,3-3 5 16,3-1-29-16,4 4-2 16,4 3-31-16,-1 4-60 15,-12 6-56-15,6 0-345 16,-4 0-235-16</inkml:trace>
  <inkml:trace contextRef="#ctx0" brushRef="#br1" timeOffset="-59883.55">6097 16154 474 0,'0'0'533'16,"0"0"-377"-16,0 0-97 0,0 0 34 16,0 0 42-1,0 0-44-15,0-3-8 0,0 3-43 16,0 0-23-16,0 0 30 16,0 0-25-16,0 0-9 15,0 11 7-15,0 8 7 16,0 11-4-16,8 13-23 15,2 11 9-15,5 5 3 16,3 3-11-16,-3 0 11 16,-3-5-5-16,1-10-1 15,-4-6-7-15,-4-11 1 16,-4-9 0-16,1-9 2 16,-2-2-2-16,0-9 0 15,0-1 7-15,0 0 5 16,0 0-12-16,0-6 14 0,0-11-12 15,-6-5 12 1,1-3-14-16,1-3-1 0,4 4 0 16,0 6-35-16,4 2 22 15,12 7-11-15,7 6 0 16,7 3 19-16,4 0 12 16,3 10-3-16,-1 8-2 15,-5 3 10-15,-4 6-11 16,-7 3 8-16,-4 1-2 15,-11 6 29-15,-5-2-5 16,-2 3 8-16,-22 1-4 16,-10 2-34-16,-11-3 31 15,-7-6 2-15,-3-4-24 0,-2-11 28 16,5-4-15 0,6-9-4-16,10-3-18 0,9-1 10 15,15 0-6-15,3 0-4 16,9 0-26-16,0-4-61 15,18-16-96-15,6 0-68 16,-3-1-303-16</inkml:trace>
  <inkml:trace contextRef="#ctx0" brushRef="#br1" timeOffset="-59350.31">6258 16059 116 0,'0'0'1001'16,"0"0"-905"-16,0 0-64 15,0 0-32-15,0 0 1 16,0 0 20-16,0 0-19 15,3 0 18-15,12 0 17 16,3 0-19-16,9 5 17 16,9 6-18-16,7 4 3 15,9 4 36-15,2 9-13 16,10 9 9-16,-3 7-6 16,-1 7-36-16,-3 7-9 15,-5 14 1-15,-12 16 11 0,-13 18 35 16,-15 7 7-16,-12-4 1 15,-15-9-2-15,-9-14-28 16,-3-17 12-16,2-16-1 16,2-16 7-16,3-9 39 15,-6 1-27-15,2-2-10 16,-3-3 6-16,5-12-35 16,4-5 19-16,6-6-17 15,5-1-10-15,4 0 21 16,0 0-30-16,3 0 0 15,0 0-1-15,0 0-1 0,0 0-8 16,0 0-49-16,0 3-62 16,3 16-55-16,6-1-91 15,-2 6-227-15</inkml:trace>
  <inkml:trace contextRef="#ctx0" brushRef="#br1" timeOffset="-55107.35">6381 14239 350 0,'0'0'192'0,"0"0"-92"16,0 0 37-16,0 0 42 15,0 0-27-15,0 0 10 16,-26-25-27-16,23 23-5 16,-1-1-29-16,1 3-37 15,0 0 2-15,0 0-24 16,-3 0-30-16,0 3 36 16,0 7-48-16,0 4 11 15,3 5-11-15,1 8-3 0,2 4-5 16,2 3 9-1,13 3-1-15,7-1 0 0,5-4-7 16,3-6-15-16,6-9 16 16,-3-6-30-16,-2-8 27 15,2-3 2-15,-5-6 7 16,-7-12 1-16,0-6-1 16,-11-6-1-16,-5-3-20 15,-5-1 21-15,0-2 4 16,-17 2-3-16,-5 5 0 15,-6 2 10-15,-5 7-9 16,-6 9-3-16,-3 5 1 16,0 6-21-16,-2 4 10 15,5 13-23-15,8 7 34 16,4 5 2-16,7 3 0 0,7 2-4 16,10 1-6-1,3-1-9-15,3-3 15 0,15-3-14 16,3-5-14-16,9-8 3 15,0-8-18-15,1-7-11 16,3-2-1-16,-3-15-5 16,-5-8 27-16,-1-3 10 15,-4-3 22-15,-9 2-4 16,3 2 14-16,-6 5-8 16,-2 10 1-16,2 7 0 15,6 5 13-15,4 4 10 16,5 16 23-16,6 4 26 15,4 3-49-15,4-4-4 16,-2-4-19-16,-2-8-17 16,3-11-5-16,-10-11-118 0,-8-9-237 0</inkml:trace>
  <inkml:trace contextRef="#ctx0" brushRef="#br1" timeOffset="-54711.56">6312 13476 441 0,'0'0'69'0,"0"0"6"15,105 32 55-15,-46-8-55 16,8 10-34-16,6 9 1 16,12 20 62-16,6 24 50 15,-3 20-22-15,-13 11-35 16,-23-2-23-16,-27-9 24 16,-17-12-5-16,-8-1-22 15,0-7-5-15,-5-17 29 16,-6-15-50-16,0-15-2 15,2-6-24-15,-4 2 3 16,1-4 21-16,-3-2-28 0,7-13-2 16,4-6-13-16,1-8-26 15,3-3-94-15,0-4-137 16,0-6-404-16</inkml:trace>
  <inkml:trace contextRef="#ctx0" brushRef="#br1" timeOffset="-44237.07">16210 16508 901 0,'0'0'169'16,"0"0"-57"-16,0 0-73 15,0 0 71-15,0 0 42 16,0 0-70-16,-4-4-17 15,2 4-46-15,-1 0-12 16,-2 7 8-16,0 10-14 16,-3 9-1-16,2 7 0 15,2 11 9-15,2 10-2 0,2 14-6 16,0 20 0-16,6-10 6 16,3-7-6-16,-3-9-1 15,0-16 0-15,0 2-1 16,0 1 1-16,0-6 1 15,2-11 0-15,0-3 19 16,0-9-12-16,-1-1-8 16,0-5 0-16,-2-5 6 15,0-3 2-15,-1-3-8 16,-1 1 8-16,0-4 14 16,-1 0-14-16,1 0-8 15,0 3 0-15,2-3 1 16,0 2 6-16,3 2-6 0,2-4 6 15,2 1 12-15,1-1-13 16,4 0 0-16,1 0 3 16,3 0-8-16,4 0 29 15,3 0-23-15,5 0 1 16,3 0 17-16,3 2-24 16,5-1 9-16,3 1-10 15,0 3 1-15,3-5 6 16,0 0 3-16,4 0 4 15,0 2 5-15,1-1-9 16,7 1-9-16,15-2 24 16,20 0-24-16,22 0 31 0,5-5-31 15,-5-5 6-15,-10 5 5 16,-18 0-11-16,0 1-1 16,-16 1 0-16,-13 1-2 15,-13 0 2-15,-4 2 0 16,6 0 2-16,4 0 5 15,3 0-7-15,-10 3 0 16,-6 5-1-16,-11-5-7 16,-7 4 7-16,-9-2 1 15,-6 0 0-15,-6-5 3 16,-2 2 6-16,-1-2-9 16,0 0 0-16,0 1 1 15,0-1 12-15,0 0-13 0,0 0 6 16,3 0-1-1,-3 0 2-15,1 0-7 0,-1 0 0 16,0 0 0-16,2 0 78 16,-2-3-20-16,0-8-17 15,0-9-17-15,0-10-18 16,0-4-7-16,-6-7 1 16,2-10-8-16,-1-2-6 15,2 2 11-15,0-4 3 16,2 6-2-16,-2 8-4 15,1 7 6-15,1 7 0 16,-1 4-4-16,1 6 4 16,-1 4 0-16,1 5 8 15,1 4-4-15,-3 4 6 16,3-4-10-16,0 4 0 16,0 0 1-16,0 0-10 0,0 0 9 15,0 0 0-15,0 0 0 16,0 0-15-16,0 0-8 15,0 0-31-15,0 5 9 16,0 3-7-16,0 9-113 16,0 0-176-16,0 2-565 0</inkml:trace>
  <inkml:trace contextRef="#ctx0" brushRef="#br1" timeOffset="-42510.23">17732 17430 1069 0,'0'0'338'0,"0"0"-324"0,0 0-13 16,0 0-1 0,0 0 23-16,0 0 26 0,0 0 8 15,58 19-40-15,-32-2 24 16,7 0-20-16,5 6-11 15,8 2 20-15,3 2-19 16,9 0-1-16,17 4 15 16,19-2-24-16,25 3 8 15,11-1-8-15,3-6 1 16,-2-6 37-16,-9-2-30 16,3 0 1-16,5 2-1 15,6-2-2-15,4 0-7 16,6-3 0-16,4 2 1 15,2-3 5-15,0-1-4 16,2 0-2-16,-1-2 10 16,1-1-4-16,3 1-3 15,2-6-3-15,-3 2 0 0,0-6-2 16,-6 3 4-16,-2-3-2 16,-1 0 6-16,-1 0 0 15,3 0-6-15,1-6 0 16,2-7 0-16,1 0-3 15,-4-1 3-15,1-3 0 16,-2 1 3-16,1-1 7 16,2 4-11-16,-1-2 1 15,2 2 0-15,-2 1-5 16,-4-1 6-16,-3 4-1 16,0 1 5-16,-4 2-3 15,-3 0-3-15,-5 1 1 16,-1 0-1-16,-7 2-1 0,-3 3 3 15,-5-1-1-15,-2-2 0 16,-1-2-2-16,-4-3 2 16,-1-1 0-16,-4-3 0 15,-1 0 1-15,0-8-1 16,1 4 0-16,4 3 0 16,-1-3-5-16,3 4 4 15,-6 2 1-15,-3 1-3 16,-6 1 2-16,-6-1 1 15,0 1 0-15,0-3 0 0,-3 2 1 16,-9 0-2-16,-15 1-4 16,-14 1-14-16,-6 2 18 15,6 0-26-15,3-5 6 16,4-1 15-16,-9 1-29 16,-9 0 22-16,-8 1 1 15,-9-2 10-15,-8 2 0 16,-4 2 4-16,-6 2 11 15,-1 1 33-15,0-6-24 16,0 6-4-16,0-4-18 16,0-3 0-16,0-3-5 15,5-3 6-15,1-2-1 16,3-3 3-16,1-1-2 16,-1 0-2-16,2-4 1 15,0-1 0-15,0 2-2 0,-2-1 4 16,1 2 2-16,-2 2-1 15,-4 5 7-15,-1 3-10 16,0 3 1-16,-1 4 1 16,-2 5 30-16,0 3-20 15,0 0-4-15,0 3-8 16,0 15-14-16,0 11 14 16,0 5 0-16,0 7 0 15,-2 3 0-15,-1-3 1 16,2-5-1-16,1-4 3 15,0-6-1-15,0-6-3 16,0-6 1-16,0-5 0 16,0-3-1-16,0-6 2 0,0 0 8 15,0 0 13-15,-2-4-21 16,-2-12 7-16,-5-4-8 16,-4-6 0-16,-1-6 1 15,-4 0 12-15,3-3-2 16,-1 1 31-16,2 0-24 15,3 1 11-15,3 4-13 16,2 4-7-16,3 1 13 16,3 7-22-16,0 3 2 15,0 3 14-15,0 7-16 16,0 0-1-16,0 4-8 16,5 0-16-16,4 0 24 15,7 2 1-15,5 6 0 0,4 3 1 16,4 1 0-1,2 3-2-15,3-2-8 0,2 0-16 16,3-1 25-16,-3 2-20 16,-1-1 20-16,-2-1-9 15,-4 1 6-15,-6-1 2 16,-6-3 1-16,-5 1-4 16,-6-3-4-16,-5 3 7 15,-1-1 1-15,0 6 3 16,-7 0-1-16,-10 3-2 15,-4 0 0-15,-4 2 0 16,-3 1 1-16,-4 0 0 16,-1 1-1-16,1-2 3 15,2-1 7-15,3-5-10 0,6-3 0 16,8-4 6-16,6-3 37 16,4-4-28-16,3 2-5 15,0-2-4-15,0 0-4 16,10 0-4-16,-1 0-20 15,-2 3-76-15,-4-1-82 16,-3 1-578-16</inkml:trace>
  <inkml:trace contextRef="#ctx0" brushRef="#br1" timeOffset="-7936.84">7520 16349 910 0,'0'0'145'0,"0"0"-122"0,0 0-10 16,0 0-4-16,0 0 77 15,0 0 35-15,0-5-75 16,0 5-18-16,0 0 5 16,0 0-26-16,0 0 19 15,0 0-26-15,0 6 8 16,9 17-4-16,0 10 3 16,7 26 32-16,5 24 31 15,3 25-51-15,3 10 0 16,-3 0-19-16,-2-8 10 15,-8-9-4-15,-3-2-6 0,-6-2 10 16,1-7 12-16,-4-18-21 16,-2-18 9-16,0-11 3 15,0-9-13-15,0 5 36 16,0 0-12-16,0-1 8 16,0-9 9-16,0-9-41 15,0-6 16-15,0-5-16 16,0-6 1-16,0 0 4 15,0-3-5-15,0 0 0 16,0 0 10-16,0 4-2 16,0-4-10-16,0 1 2 15,1 1-3-15,2-1-4 16,2 2 9-16,5-1-2 0,0 1 10 16,4 2-3-1,2-1-13-15,5 0 6 0,2 0 0 16,2-1 3-16,8-1-1 15,3 1 12-15,4-1 9 16,3-2-22-16,6 1 7 16,5 1-8-16,5-2 1 15,4 0 20-15,6 0-21 16,1 0 7-16,4 0 0 16,3 0-1-16,11 0-7 15,-8-2 1-15,-2 1 0 16,2-4-6-16,-13 1 12 15,11 0-6-15,-2 0 8 16,9-1 1-16,15-3-5 16,15-5-4-16,3 1 0 15,-8 1 3-15,-7 0-3 0,-9-1 10 16,3 2-10-16,0 0 0 16,3 1-1-16,-2 2 1 15,-1-3-1-15,0 0-1 16,3-3 4-16,0 2-2 15,2-1 4-15,2 2-2 16,-3 0-3-16,-1-1 1 16,0 1 0-16,-6-1-6 15,3 2 7-15,-6 1-1 16,0-1 5-16,-3 0 1 16,-16 2-8-16,-14 1 2 15,-9-1-6-15,-4 5 6 16,8-5 0-16,10 4 1 0,6-3 7 15,-1 2-1-15,-5 0-14 16,-8 1 2-16,-4 1 5 16,-7 2-1-16,-6 0 2 15,-5 0-1-15,-5 0 1 16,-1 2 1-16,-9 5-4 16,-2-6-2-16,-5 2 4 15,-5 0 0-15,-1 0 0 16,-3-3 0-16,-2 0 6 15,0 2 3-15,0-2-12 16,0 0 3-16,0 0-1 0,0 0 0 16,0 0 2-1,0 0 5-15,0 0-1 0,1 0 2 16,-1 0-7-16,2 0 0 16,-2-2 49-16,0-5-3 15,0-9-36-15,0-9 3 16,0-2-5-16,0-8 1 15,0-7-8-15,-5-4-1 16,0-8 0-16,-3-16 2 16,-1-14-2-16,0 4 8 15,-1 7 6-15,2 12-7 16,1 10 6-16,-3-5-5 16,1-6-7-16,1 5 17 15,2 8-18-15,0 8 0 16,3 9 27-16,2 8-26 0,-1 7 20 15,1 8-15-15,1 1-5 16,-2 5 45-16,2 1-30 16,0 2 6-16,0 0-11 15,0 0-5-15,0 0-12 16,0 0 6-16,0 0-2 16,0 0-4-16,0 0 12 15,0 0-6-15,0 0 0 16,0 0-1-16,0 0-1 15,0 0-4-15,0 0 1 16,0 0-6-16,0 0 11 16,0 0 0-16,0 0 0 0,0 0-6 15,0 0 6-15,0 0-19 16,0 0-33 0,0 6 2-16,0 7-120 0,-3 4-173 0</inkml:trace>
  <inkml:trace contextRef="#ctx0" brushRef="#br1" timeOffset="23186.85">21434 17369 55 0,'0'0'98'0,"0"0"-56"0,124-31-36 15,-68 16 2-15,-1-4-8 16,0 2 1-16,-2-5 9 16,-3-2-10-16,1 1 0 15,-6-2 0-15,-1-2-11 16,-5 1 11-16,-3-2-1 16,7-11-15-16,-11 6-13 15</inkml:trace>
  <inkml:trace contextRef="#ctx0" brushRef="#br1" timeOffset="28521.78">9483 18025 550 0,'0'0'252'16,"0"0"-158"-16,0 0-69 15,0 0 21-15,0 0 60 16,0 0 4-16,-1-2-58 16,1 2-52-16,0 5 13 15,0 9 9-15,0 8 11 16,0 4 15-16,1 11-10 15,8 5 8-15,-2 5 20 16,1 2-43-16,1-6-3 0,-2-3-13 16,-2-7-7-1,-2-6 12-15,-2-8-11 0,1-10 5 16,-2-4 11-16,0-2-9 16,0-3 70-16,0 0-3 15,0 0-4-15,0-8 5 16,-9-8-70-16,-1-3 7 15,-1-8-13-15,3 0-9 16,2 2 8-16,3-3-8 16,1 2-16-16,2 3 13 15,0 4-2-15,0 3-10 16,7 5 14-16,0 2-21 16,4 2 31-16,2 1-18 0,2 2-6 15,3 4 22-15,-1-3-9 16,2 3-2-16,2-1 4 15,-5 1-25-15,2 0-17 16,-4-3-58-16,-3 2-49 16,1-1-42-16,-4 2-171 15,-2 0-240-15</inkml:trace>
  <inkml:trace contextRef="#ctx0" brushRef="#br1" timeOffset="28979.42">9795 18199 770 0,'0'0'185'16,"0"0"-139"-16,0 0-46 15,0 0 10-15,0 0-4 16,0 0-4-16,0 0 44 16,88 70 0-16,-67-70-1 15,0-3 4-15,-5-8-34 16,-4-4-1-16,-6-3-14 16,-6-2 1-16,0-3 25 15,-2 3-13-15,-14 3 10 0,-2 4 8 16,-4 1-9-16,0 5 28 15,0 7-32 1,0 0-8-16,3 2 16 0,2 15-26 16,4 8 0-16,4 4 12 15,6 4-11-15,3 3 39 16,0-3-8-16,15-2-18 16,7-6 10-16,5-5-17 15,4-9-6-15,4-6-1 16,-1-5-53-16,8-11-161 15,-11-8-140-15,-7-5-273 0</inkml:trace>
  <inkml:trace contextRef="#ctx0" brushRef="#br1" timeOffset="30150.96">10062 18006 838 0,'0'0'303'15,"0"0"-207"-15,0 0-96 16,0 0 1-16,0 0 122 15,32 97-56-15,-7-15-13 16,6 30-37-16,4 6 8 16,-7-17-11-16,-8-28-6 15,-5-30-6-15,-4-8-2 16,-1 0 0-16,2 1 10 16,-3-6-10-16,0-11 0 15,-6-8 0-15,0-7 10 0,-3-4-7 16,0 0 14-16,0-15 20 15,-12-9-24-15,-3-12-7 16,-3-6-6-16,-4-8 7 16,5-6-1-16,0-7 0 15,3 0-6-15,5 1 0 16,5-2 3-16,4 9-3 16,0 6 0-16,8 9 0 15,6 10-10-15,4 6 4 16,0 12 2-16,1 5 4 15,-1 7-6-15,0 5 17 16,1 12-11-16,-5 5 5 16,-5 3 2-16,-2 2 8 15,-7 0 18-15,0 0-15 16,-10 1 4-16,-10-5-14 0,-4 1-8 16,-4-7 0-16,-2-8 15 15,2-4-11-15,7-2-4 16,6-3 0-16,5 0 0 15,7 0-21-15,3 0-37 16,0 0-53-16,15 0 51 16,5 0 59-16,6 0 0 15,4 0 1-15,0-4 6 16,1-6-5-16,-3-4-1 16,-1-4 0-16,-6-3 0 15,0-4-15-15,-8 0 12 16,-5 0-19-16,-5 0 15 0,-3 5 0 15,0 1 7 1,0 7 0-16,0 5 1 0,-3 7 15 16,1 0-7-16,2 15 3 15,0 11-21-15,0 8 10 16,3 7-1-16,9-2 0 16,2-3 6-16,2-6-3 15,2-9-3-15,3-6 2 16,-2-9-2-16,4-6-2 15,-4-6 2-15,2-17 0 16,-6-7-7-16,-6-7 7 16,-2-3-10-16,-7-1 10 15,0 3-12-15,0 5 25 0,-7 8 3 16,-1 8 0-16,1 10-13 16,2 7 93-16,4 0-51 15,-1 19-32-15,2 11-4 16,0 7-6-16,2 5-3 15,8 1 0-15,5-5 0 16,2-5 6-16,5-11-6 16,2-5 1-16,2-13 19 15,3-4-18-15,1-3 11 16,-2-17-13-16,1-11 1 16,-6-9 1-16,-3-9-2 15,-10-4 0-15,-5-1-1 16,-5-1-18-16,-2 2 19 15,-13 2 0-15,-6 7 0 16,-1 7 1-16,1 4 0 0,3 10-1 16,5 7 22-16,1 10-14 15,7 6 35-15,2 2-43 16,3 21-6-16,0 15 5 16,5 22 2-16,20 24-1 15,2-3 18-15,3-11-6 16,0-10-8-16,-5-23-4 15,6 3 0-15,5-7 2 16,3-10-2-16,0-10 0 16,4-13-26-16,14-17-138 15,-14-13-60-15,-7-3-601 0</inkml:trace>
  <inkml:trace contextRef="#ctx0" brushRef="#br1" timeOffset="30550.77">11291 17977 1322 0,'0'0'232'16,"0"0"-200"-16,0 0-12 15,0 0-1-15,-102 23 13 16,83-12 2-16,1 3-34 16,5 1 0-16,2-1 3 15,4-1-3-15,4 1 0 16,3-2-23-16,3 2-28 15,16 2 29-15,5 1-14 0,12-1 15 16,3 4 5-16,4 0-16 16,0-3 32-16,-2 3 0 15,-3-4-2-15,-7 0 2 16,-9-4 21-16,-8 0 19 16,-8-3 54-16,-6-2-13 15,0 3 54-15,-22-3-34 16,-11-1-64-16,-7 1 21 15,-6-5-35-15,2-2 2 16,8 0-14-16,11 0-11 16,9 0-1-16,10-2-52 15,6-1-76-15,0-4-83 16,18-7-86-16,4-3-195 16,2 2 77-16</inkml:trace>
  <inkml:trace contextRef="#ctx0" brushRef="#br1" timeOffset="30723.33">11515 18132 757 0,'0'0'250'0,"0"0"-151"16,0 0 17-16,0 0 46 15,0 0 5-15,0 0-91 16,0 0-32-16,52 87-18 16,-42-66-19-16,4-1-14 15,-4-6 0-15,2-3-130 16,-2-11-90-16,-2 0-303 15,-5 0 195-15</inkml:trace>
  <inkml:trace contextRef="#ctx0" brushRef="#br1" timeOffset="30879.21">11474 17979 1350 0,'0'0'388'15,"0"0"-298"-15,0 0-90 16,0 0-22-16,0 0 22 15,0 0 0-15,0 0-164 16,-4-5-89-16,19 15-99 16,1 0-335-16</inkml:trace>
  <inkml:trace contextRef="#ctx0" brushRef="#br1" timeOffset="31509.76">11727 18112 971 0,'0'0'194'0,"0"0"-130"16,13 81-51-16,-1-48-12 16,4-4 42-16,7-5-26 15,4-5-4-15,4-6-3 16,2-5-10-16,-2-5 48 16,0-3-37-16,-5-7-9 15,-7-10 27-15,-7-4 3 16,-9-4 23-16,-3-1 28 15,-9-4-39-15,-15-3 46 16,-7 4-17-16,-8 2-3 16,0 4-4-16,-1 9-42 15,4 5-10-15,3 5-9 0,7 4-5 16,4 5 0-16,5 7-19 16,3 4 4-16,10 0 8 15,4-2-33-15,0-2-35 16,15-2 1-16,7-5-44 15,8-3-44-15,1-2 71 16,6 0 8-16,2 0 70 16,0-2 7-16,3 0 6 15,-3 2 37-15,0 0 6 16,-1 11 27-16,-4 6-30 16,-5 3 29-16,-4 3-7 15,-7-1-41-15,-3 0-1 16,-6-3 6-16,-5-4-24 0,1-4 5 15,-5-8-7 1,3 0-3-16,-3-3-10 0,3 0 10 16,4-14 3-16,1-6 0 15,2-5-7-15,3 2 6 16,3 1-4-16,0 8-4 16,-1 6 2-16,1 8 14 15,-1 0 15-15,1 12 47 16,-2 4-43-16,1 2-6 15,-3 0-20-15,-3-2 9 16,1-4-18-16,-7-4-37 16,-1-4-215-16,-2-4-413 0</inkml:trace>
  <inkml:trace contextRef="#ctx0" brushRef="#br1" timeOffset="31737">12003 17856 1498 0,'0'0'297'15,"0"0"-215"-15,0 0-82 16,-2-107 0-16,18 71 8 16,1 0 3-16,5 4-2 15,2 2 0-15,-3 5 0 0,-3 5-11 16,-5 8 2-16,-12 10-38 15,-1 2-159-15,-1 0-616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6-30T13:42:53.516"/>
    </inkml:context>
    <inkml:brush xml:id="br0">
      <inkml:brushProperty name="width" value="0.05292" units="cm"/>
      <inkml:brushProperty name="height" value="0.05292" units="cm"/>
      <inkml:brushProperty name="color" value="#FF0000"/>
    </inkml:brush>
  </inkml:definitions>
  <inkml:trace contextRef="#ctx0" brushRef="#br0">24538 10677 740 0,'0'0'234'0,"0"0"-123"15,0 0-7-15,0 0 34 16,0 0-28-16,0 0-21 15,0 0-25-15,0-3-15 16,0 3 8-16,0 0-12 16,0 0-5-16,0 0 8 15,0 0-33-15,0 0 15 16,0 0-11-16,0 0-18 16,0 7 23-16,0 10-15 15,0 8 11-15,0 9 5 16,0 8-25-16,0 8 10 15,3 2-2-15,4 2-7 0,0-3 17 16,3-3-12 0,-3-4 6-16,3-7 2 0,-4-8-8 15,0-4-1-15,-3-7-5 16,0-6 0-16,-3-2 4 16,2-6-4-16,-2-2 0 15,0-2 8-15,2 0-7 16,-2 0-2-16,0 0-18 15,0-5-57-15,0-19-62 16,2-2-196-16,-2 0-419 0</inkml:trace>
  <inkml:trace contextRef="#ctx0" brushRef="#br0" timeOffset="419.01">24468 10600 10 0,'0'0'831'15,"0"0"-677"-15,0 0-81 16,0 0 1-16,0 0 32 15,0 0 24-15,0 0-44 16,17-4 1-16,-3 4-10 16,5 0-32-16,4 0 21 0,4 4-18 15,5 0-3-15,7 1 26 16,0-3-43-16,3-1 5 16,-1-1-18-16,-3 0-6 15,-6 0-2-15,-2 0-6 16,-6 0 8-16,-7 0-3 15,-6 0-6-15,-3 0-1 16,-5 0 1-16,-2 0-10 16,-1 0 1-16,0 0-11 15,0 0-74-15,-12 6-52 16,-2-1-176-16,-1-2-381 0</inkml:trace>
  <inkml:trace contextRef="#ctx0" brushRef="#br0" timeOffset="922.57">24552 10861 393 0,'0'0'382'0,"0"0"-241"15,0 0-40-15,0 0 27 16,0 0-7-16,0 0 3 0,0 0-51 16,-10 19 1-16,10-19 19 15,3 2-33-15,1-1 7 16,2 1-16-16,2-1-9 16,1 1 16-16,4-1-20 15,2-1 3-15,5 0 16 16,3 0-38-16,4 0 9 15,2 0-12-15,0 0-16 16,3 0 26-16,-2 0-20 16,-5 0 5-16,2 0 8 15,-6 0-18-15,-4 2 10 16,-4-2-4-16,-7 0-6 16,-3 1 23-16,-2-1-2 15,-1 0 6-15,0 1 4 16,0-1-21-16,0 0 8 0,0 0-19 15,0 0 1-15,0 0 3 16,0 0-4-16,0 0 0 16,0 0-1-16,0 0-36 15,0 0-42-15,0 0-84 16,-4 1-167-16,-4 2-755 0</inkml:trace>
  <inkml:trace contextRef="#ctx0" brushRef="#br0" timeOffset="4609.49">7899 17374 887 0,'0'0'233'15,"0"0"-168"-15,0 0-48 16,0 0 9-16,0 0 16 0,0 0 5 15,0 0-7 1,-9 59 7-16,9-26 36 0,0 3-14 16,0 6-19-16,9 4 1 15,1 0-31-15,-1 2-2 16,0-3-1-16,-4-1-17 16,2-6 0-16,-2-5-1 15,-2-11-15-15,0-6 16 16,-2-7-77-16,-1-9-127 15,0 0-95-15,0 0-390 0</inkml:trace>
  <inkml:trace contextRef="#ctx0" brushRef="#br0" timeOffset="4948.39">7659 17287 945 0,'0'0'227'0,"0"0"-163"15,0 0-43-15,0 0-3 16,0 0 2-16,0 0 38 16,0 0 3-16,70-15-36 15,-37 13 14-15,1 1-17 16,0 1-5-16,-1-1 13 15,-1 1-29-15,-3-3 7 16,-3 1-8-16,-4 0 0 0,-5-1-1 16,-3 3 2-16,-5 0-1 15,-1 0 0-15,-2 0-7 16,-2 0-25-16,-1 0-44 16,-3 5-57-16,0 2-183 15,0 0-439-15</inkml:trace>
  <inkml:trace contextRef="#ctx0" brushRef="#br0" timeOffset="5475.72">7874 17713 933 0,'0'0'219'0,"0"0"-154"16,0 0-65-16,0 0 12 16,0 0 33-16,0 0 37 15,0 0-3-15,58-9-34 16,-31 4-13-16,-2 2 4 16,2 1-36-16,-3 2 7 15,-3 0-7-15,1 0-26 0,3 0-101 16,-4 2-200-16,-6 0-358 15</inkml:trace>
  <inkml:trace contextRef="#ctx0" brushRef="#br0" timeOffset="5991.01">8199 17655 795 0,'0'0'151'16,"0"0"-104"-16,0 0-24 16,0 0 53-16,0 0 21 0,16 91-43 15,-8-60-8 1,-2 2 6-16,0-4-4 0,-2-3 0 16,2-6-23-1,-3-6-19-15,-2-7 20 0,-1-2-10 16,2-4-2-16,-2-1 11 15,0 0-18-15,0 0 43 16,0 0 18-16,0-7-2 16,0-7-27-16,-6-5-37 15,-3-4 4-15,2-6 4 16,1 0-9-16,1-1-2 16,2 4-5-16,3 0 5 15,0 5-7-15,0 4 8 16,0 4 0-16,3 6-1 0,9 4-15 15,4 3 10-15,6 0-1 16,4 0 4-16,4 9 3 16,0-1 0-16,-2 1 1 15,-4-6 2-15,-7 4 4 16,-4-6-8-16,-7 2 1 16,-3-1 0-16,-3-1 1 15,0 2 15-15,0-3 27 16,0 0-7-16,0 0-36 15,0 0 0-15,0-6-146 16,0 2-577-16</inkml:trace>
  <inkml:trace contextRef="#ctx0" brushRef="#br0" timeOffset="8513.18">24660 10069 671 0,'0'0'200'16,"0"0"-106"-16,0 0-49 15,0 0-7-15,0 0 103 16,0 0-22-16,0 0-48 0,-79-24-26 16,66 24-44-16,0 0 6 15,-1 0 4-15,-3 3-11 16,-4 6 17-16,-2 1-15 16,-2 2 5-16,-1 2 5 15,-1 2-11-15,0 0-1 16,0 1 11-16,2 1-11 15,0 0 22-15,2 0-6 16,-1 2-2-16,2 1-8 16,1 2-5-16,1 2-1 15,0 0 0-15,2 3-11 16,0 3 11-16,0 1 2 16,5 3-1-16,0 5 12 15,0-1-3-15,4 4-10 16,-1-1 0-16,2 1 1 0,2 0 5 15,2 1-5-15,-1 1 9 16,2-1 2-16,2 0-5 16,1-1 2-16,0-1-9 15,0 2 7-15,0-6 13 16,0 0-4-16,1 1 0 16,7-4 15-16,1 0-31 15,3-1 19-15,0-2-2 16,0-3-11-16,4 0 25 15,-1-3-22-15,3-2 1 16,1-2 12-16,1 1-22 16,4-2 24-16,-1-3-11 15,3 1-12-15,0-1 15 0,0-3-15 16,1 2 5 0,0-1 4-16,1-2 2 0,2-1-18 15,0-2 6-15,3 0 0 16,-1-2 3-16,3-1-3 15,2 1 0-15,-3-3 8 16,2-1-2-16,0-2-6 16,1-2 0-16,2-1 0 15,-2 0 5-15,3 0 4 16,1-2 4-16,0-5 5 16,-2-4-17-16,0 0-1 15,-3 0 0-15,-2-2 0 0,-3 1 0 16,-1-2 0-16,-2-1 1 15,-2 1 3-15,0-3-2 16,-4-1-3-16,0 0 1 16,-4-2 0-16,0-2 3 15,0 0-2-15,-3 0-1 16,-2-2 5-16,1 1 2 16,-2 1-10-16,-4-1 3 15,0 0-1-15,-1-2-1 16,-2-2 3-16,0 1-1 15,0-5 6-15,0 1 0 16,-2-4-7-16,0 1 1 16,0-1-2-16,0 0 1 15,-2 0 2-15,-1-3-1 16,2-1 2-16,-2-1-1 0,0 1-1 16,0-1 0-16,0 3-1 15,0 1 1-15,0-1 1 16,-3 3-1-16,-3-1 5 15,-3 0-4-15,-2 0-1 16,2 2 0-16,-1 1 1 16,-3 3 3-16,-1 0-3 15,-2 3 5-15,1 0 6 16,-5 0-11-16,0 4-1 16,-3-1 0-16,-2 3 1 15,-2 1 3-15,-3 0 4 16,0 3 6-16,0 0-6 15,-2 3 1-15,0 1-4 0,1 0-5 16,-2 1 1-16,2 1 3 16,-4 2-3-16,0 2 0 15,1 0 9-15,-1 2-9 16,-1 2-2-16,2 1-8 16,0 0 8-16,1 0-7 15,1 1 9-15,3 7-1 16,-1 1 0-16,1 3-12 15,1 3-20-15,0 2-11 16,1 5-27-16,-10 18-65 16,4-3-74-16,4-3-284 0</inkml:trace>
  <inkml:trace contextRef="#ctx0" brushRef="#br0" timeOffset="14763.65">8148 16902 345 0,'0'0'32'0,"0"0"-6"0,0 0-26 15,0 0 52-15,0 0 101 16,0 0-68-16,-92 39-54 15,80-30-22-15,-2 2 26 16,1-2-2-16,-1 8-23 16,0-6 12-16,0 3-21 15,1-2-1-15,4 0 108 16,1-5-60-16,4-2-25 16,2-1-3-16,2-4-19 15,0 1 5-15,0-1-6 0,0 0-16 16,0 0-4-1,0 1-27-15,0 4-23 0,0 1 2 16,3 3-45-16,0-1-74 16,-1 0-93-16</inkml:trace>
  <inkml:trace contextRef="#ctx0" brushRef="#br0" timeOffset="16216.85">8190 16933 743 0,'0'0'146'16,"0"0"-104"-16,0 0-2 15,0 0 33-15,0 0 21 16,0 0-19-16,0 0-49 15,-88 11-24-15,73-5 10 16,0 2-2-16,-1-2-9 16,1 3 19-16,-6 5-20 15,4-2 16-15,-2 3 6 0,-2-1-21 16,3 1 6-16,-1 2-7 16,0 0 0-16,-1 1 11 15,2 2-11-15,3-2 0 16,-1 1 2-16,2-2-1 15,3 4-2-15,-3-1 1 16,5-1-1-16,-3 1-6 16,2 1 7-16,1 0-8 15,-3 2 1-15,1 1-10 16,2 1 16-16,-1 3-8 16,1 0 9-16,0 2-1 15,-1-3 1-15,2 0 0 16,2-1 0-16,3-4-6 0,3 0 6 15,0 0-1 1,8-1 1-16,11 1 5 0,2 5 12 16,6-4-1-16,0 4-12 15,-2-1 4-15,-1 2-5 16,-3 2-3-16,1-5 2 16,2 3 31-16,0-2-32 15,1-2 13-15,1-1 4 16,1-3-17-16,1 2 15 15,2-2-9-15,-2-1-5 16,2-5 17-16,0 3-18 16,-2-3-1-16,5-1 8 15,-2-3-7-15,-1 0 34 16,1-3-21-16,-1 0 7 16,0-5 15-16,0 1-29 0,-2-3 11 15,2 0-7-15,1 0-5 16,-1 0 26-16,0-5-19 15,3-6 8-15,-2 2 14 16,-1-4-28-16,1 0 13 16,-2 1-6-16,-1-5-3 15,0-2 20-15,-4-1-15 16,3-5 6-16,-6 1 5 16,0-5-26-16,-2 3 10 15,-2-2-11-15,-1 0 0 16,-1 1 2-16,1-1-1 15,-2-4-1-15,0 1 3 16,-1-4-2-16,-3 0-1 16,0-3 0-16,-4-2-6 15,-1-3-1-15,-4 0 7 0,-1-1 0 16,0 0 0-16,-1 0-3 16,-10-3-6-16,-3 2-1 15,-3-5 7-15,-5 4 3 16,-2-2 0-16,-1 1 1 15,-4 2 5-15,2 3-4 16,-1 1-3-16,1 6 1 16,0 2 0-16,-1 5 4 15,-5 3-4-15,2 2 6 16,-5 4 10-16,-4 4-15 16,-2 4 9-16,0 2-10 15,-4 7 7-15,1 2 2 0,-1 0 11 16,1 4-12-16,-4 12 16 15,-2 3-23-15,0 2-2 16,-1 1 1-16,3 5-9 16,3 1 9-16,0 4 0 15,2 7 1-15,3 5-2 16,2 8-6-16,0 13-19 16,-2 18-49-16,5-3-35 15,6-10-18-15,-3 16-70 16,15-28 13-16,0-1-153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6/30/2021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6/30/2021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6/30/2021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6/30/2021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6/30/2021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6/30/2021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6/30/2021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6/30/2021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6/30/2021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6/30/2021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6/30/2021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6/30/2021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9.jpe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F8B90-66C9-4A0E-8A27-BF423972B0D4}"/>
              </a:ext>
            </a:extLst>
          </p:cNvPr>
          <p:cNvSpPr>
            <a:spLocks noGrp="1"/>
          </p:cNvSpPr>
          <p:nvPr>
            <p:ph type="ctrTitle"/>
          </p:nvPr>
        </p:nvSpPr>
        <p:spPr/>
        <p:txBody>
          <a:bodyPr/>
          <a:lstStyle/>
          <a:p>
            <a:r>
              <a:rPr lang="es-CL" dirty="0"/>
              <a:t>Propiedades Periódicas</a:t>
            </a:r>
          </a:p>
        </p:txBody>
      </p:sp>
      <p:sp>
        <p:nvSpPr>
          <p:cNvPr id="3" name="Subtitle 2">
            <a:extLst>
              <a:ext uri="{FF2B5EF4-FFF2-40B4-BE49-F238E27FC236}">
                <a16:creationId xmlns:a16="http://schemas.microsoft.com/office/drawing/2014/main" id="{88E6992B-7B7E-4D52-BAA0-F42C7A955915}"/>
              </a:ext>
            </a:extLst>
          </p:cNvPr>
          <p:cNvSpPr>
            <a:spLocks noGrp="1"/>
          </p:cNvSpPr>
          <p:nvPr>
            <p:ph type="subTitle" idx="1"/>
          </p:nvPr>
        </p:nvSpPr>
        <p:spPr/>
        <p:txBody>
          <a:bodyPr/>
          <a:lstStyle/>
          <a:p>
            <a:r>
              <a:rPr lang="es-CL" dirty="0"/>
              <a:t>Dra. Carla Muñoz</a:t>
            </a:r>
          </a:p>
        </p:txBody>
      </p:sp>
    </p:spTree>
    <p:extLst>
      <p:ext uri="{BB962C8B-B14F-4D97-AF65-F5344CB8AC3E}">
        <p14:creationId xmlns:p14="http://schemas.microsoft.com/office/powerpoint/2010/main" val="949485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CuadroTexto">
            <a:extLst>
              <a:ext uri="{FF2B5EF4-FFF2-40B4-BE49-F238E27FC236}">
                <a16:creationId xmlns:a16="http://schemas.microsoft.com/office/drawing/2014/main" id="{8194E81E-C9FC-4D99-850B-2AF0F1856F93}"/>
              </a:ext>
            </a:extLst>
          </p:cNvPr>
          <p:cNvSpPr txBox="1">
            <a:spLocks noChangeArrowheads="1"/>
          </p:cNvSpPr>
          <p:nvPr/>
        </p:nvSpPr>
        <p:spPr bwMode="auto">
          <a:xfrm>
            <a:off x="5971003" y="3294488"/>
            <a:ext cx="47529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r>
              <a:rPr lang="es-CL" altLang="es-CL" sz="2400">
                <a:latin typeface="Arial" panose="020B0604020202020204" pitchFamily="34" charset="0"/>
                <a:cs typeface="Arial" panose="020B0604020202020204" pitchFamily="34" charset="0"/>
              </a:rPr>
              <a:t>Radio Iónico: corresponde al radio de un anión o de un catión.</a:t>
            </a:r>
          </a:p>
        </p:txBody>
      </p:sp>
      <p:pic>
        <p:nvPicPr>
          <p:cNvPr id="37891" name="Picture 2" descr="http://html.rincondelvago.com/000284018.png">
            <a:extLst>
              <a:ext uri="{FF2B5EF4-FFF2-40B4-BE49-F238E27FC236}">
                <a16:creationId xmlns:a16="http://schemas.microsoft.com/office/drawing/2014/main" id="{AA827424-7133-4324-8CC8-B06A95A818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849" y="1628602"/>
            <a:ext cx="3743327" cy="4992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3 CuadroTexto">
            <a:extLst>
              <a:ext uri="{FF2B5EF4-FFF2-40B4-BE49-F238E27FC236}">
                <a16:creationId xmlns:a16="http://schemas.microsoft.com/office/drawing/2014/main" id="{EE2B45E4-0292-4EBC-8D77-90B59FA6C705}"/>
              </a:ext>
            </a:extLst>
          </p:cNvPr>
          <p:cNvSpPr txBox="1">
            <a:spLocks noChangeArrowheads="1"/>
          </p:cNvSpPr>
          <p:nvPr/>
        </p:nvSpPr>
        <p:spPr bwMode="auto">
          <a:xfrm>
            <a:off x="1069145" y="237099"/>
            <a:ext cx="10353820"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eaLnBrk="1" hangingPunct="1"/>
            <a:r>
              <a:rPr lang="es-CL" altLang="es-CL" sz="2800" dirty="0">
                <a:latin typeface="Arial" panose="020B0604020202020204" pitchFamily="34" charset="0"/>
                <a:cs typeface="Arial" panose="020B0604020202020204" pitchFamily="34" charset="0"/>
              </a:rPr>
              <a:t>Cuando descendemos en un grupo , aumenta el nivel de energía de los electrones de valencia, y estos están cada vez más alejados del núcleo.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http://ocw.uc3m.es/ciencia-e-oin/quimica-de-los-materiales/Material%20de%20clase/imagenes/atomo/atomo20.gif">
            <a:extLst>
              <a:ext uri="{FF2B5EF4-FFF2-40B4-BE49-F238E27FC236}">
                <a16:creationId xmlns:a16="http://schemas.microsoft.com/office/drawing/2014/main" id="{12B02E10-A47A-44C0-B146-9107347360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289" y="227508"/>
            <a:ext cx="4701735" cy="4336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2 CuadroTexto">
            <a:extLst>
              <a:ext uri="{FF2B5EF4-FFF2-40B4-BE49-F238E27FC236}">
                <a16:creationId xmlns:a16="http://schemas.microsoft.com/office/drawing/2014/main" id="{6B33DA7F-2D15-4352-A22F-DB90BB26992B}"/>
              </a:ext>
            </a:extLst>
          </p:cNvPr>
          <p:cNvSpPr txBox="1">
            <a:spLocks noChangeArrowheads="1"/>
          </p:cNvSpPr>
          <p:nvPr/>
        </p:nvSpPr>
        <p:spPr bwMode="auto">
          <a:xfrm>
            <a:off x="6024563" y="476251"/>
            <a:ext cx="446405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eaLnBrk="1" hangingPunct="1"/>
            <a:r>
              <a:rPr lang="es-CL" altLang="es-CL" sz="2400">
                <a:latin typeface="Arial" panose="020B0604020202020204" pitchFamily="34" charset="0"/>
                <a:cs typeface="Arial" panose="020B0604020202020204" pitchFamily="34" charset="0"/>
              </a:rPr>
              <a:t>La tendencia general del tamaño de los radios iónicos sigue la misma línea de los radios atómicos, pero ella sólo es válida al comparar cationes y aniones por separado que sean isoelectrónicos.</a:t>
            </a:r>
          </a:p>
        </p:txBody>
      </p:sp>
      <p:sp>
        <p:nvSpPr>
          <p:cNvPr id="38916" name="3 CuadroTexto">
            <a:extLst>
              <a:ext uri="{FF2B5EF4-FFF2-40B4-BE49-F238E27FC236}">
                <a16:creationId xmlns:a16="http://schemas.microsoft.com/office/drawing/2014/main" id="{3203E611-7339-420B-81D1-CD5465E45E7A}"/>
              </a:ext>
            </a:extLst>
          </p:cNvPr>
          <p:cNvSpPr txBox="1">
            <a:spLocks noChangeArrowheads="1"/>
          </p:cNvSpPr>
          <p:nvPr/>
        </p:nvSpPr>
        <p:spPr bwMode="auto">
          <a:xfrm>
            <a:off x="1122289" y="4652964"/>
            <a:ext cx="1027254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eaLnBrk="1" hangingPunct="1"/>
            <a:r>
              <a:rPr lang="es-CL" altLang="es-CL" sz="2400" dirty="0">
                <a:latin typeface="Arial" panose="020B0604020202020204" pitchFamily="34" charset="0"/>
                <a:cs typeface="Arial" panose="020B0604020202020204" pitchFamily="34" charset="0"/>
              </a:rPr>
              <a:t>Por ejemplo, los iones </a:t>
            </a:r>
            <a:r>
              <a:rPr lang="es-CL" altLang="es-CL" sz="2400" dirty="0" err="1">
                <a:latin typeface="Arial" panose="020B0604020202020204" pitchFamily="34" charset="0"/>
                <a:cs typeface="Arial" panose="020B0604020202020204" pitchFamily="34" charset="0"/>
              </a:rPr>
              <a:t>tripositivos</a:t>
            </a:r>
            <a:r>
              <a:rPr lang="es-CL" altLang="es-CL" sz="2400" dirty="0">
                <a:latin typeface="Arial" panose="020B0604020202020204" pitchFamily="34" charset="0"/>
                <a:cs typeface="Arial" panose="020B0604020202020204" pitchFamily="34" charset="0"/>
              </a:rPr>
              <a:t> serán siempre más pequeños que los divalentes y  estos más pequeños que los monovalentes, debido a que la carga positiva del núcleo va aumentando, mientras la carga negativa se mantiene constante, lo que provoca una mayor atracción.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CuadroTexto">
            <a:extLst>
              <a:ext uri="{FF2B5EF4-FFF2-40B4-BE49-F238E27FC236}">
                <a16:creationId xmlns:a16="http://schemas.microsoft.com/office/drawing/2014/main" id="{423E4AFB-37AE-475A-AD1B-E092E01DF11B}"/>
              </a:ext>
            </a:extLst>
          </p:cNvPr>
          <p:cNvSpPr txBox="1">
            <a:spLocks noChangeArrowheads="1"/>
          </p:cNvSpPr>
          <p:nvPr/>
        </p:nvSpPr>
        <p:spPr bwMode="auto">
          <a:xfrm>
            <a:off x="956603" y="266702"/>
            <a:ext cx="10438227" cy="584200"/>
          </a:xfrm>
          <a:prstGeom prst="rect">
            <a:avLst/>
          </a:prstGeom>
          <a:gradFill rotWithShape="1">
            <a:gsLst>
              <a:gs pos="0">
                <a:srgbClr val="9C319C"/>
              </a:gs>
              <a:gs pos="50000">
                <a:srgbClr val="E04BE0"/>
              </a:gs>
              <a:gs pos="100000">
                <a:srgbClr val="FF5B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s-CL" altLang="es-CL" sz="3200">
                <a:solidFill>
                  <a:srgbClr val="002060"/>
                </a:solidFill>
                <a:latin typeface="Arial" panose="020B0604020202020204" pitchFamily="34" charset="0"/>
                <a:cs typeface="Arial" panose="020B0604020202020204" pitchFamily="34" charset="0"/>
              </a:rPr>
              <a:t>Energía de ionización</a:t>
            </a:r>
          </a:p>
        </p:txBody>
      </p:sp>
      <p:sp>
        <p:nvSpPr>
          <p:cNvPr id="39939" name="2 CuadroTexto">
            <a:extLst>
              <a:ext uri="{FF2B5EF4-FFF2-40B4-BE49-F238E27FC236}">
                <a16:creationId xmlns:a16="http://schemas.microsoft.com/office/drawing/2014/main" id="{B467CB8B-5ADB-465C-AA48-52518668F9C1}"/>
              </a:ext>
            </a:extLst>
          </p:cNvPr>
          <p:cNvSpPr txBox="1">
            <a:spLocks noChangeArrowheads="1"/>
          </p:cNvSpPr>
          <p:nvPr/>
        </p:nvSpPr>
        <p:spPr bwMode="auto">
          <a:xfrm>
            <a:off x="956603" y="1036855"/>
            <a:ext cx="10438226"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eaLnBrk="1" hangingPunct="1"/>
            <a:r>
              <a:rPr lang="es-CL" altLang="es-CL" sz="2800" dirty="0">
                <a:latin typeface="Arial" panose="020B0604020202020204" pitchFamily="34" charset="0"/>
                <a:cs typeface="Arial" panose="020B0604020202020204" pitchFamily="34" charset="0"/>
              </a:rPr>
              <a:t>“Energía mínima (kJ/mol) necesaria para desprender un electrón de un átomo en estado gaseoso, en su estado fundamental”.</a:t>
            </a:r>
          </a:p>
          <a:p>
            <a:pPr algn="just" eaLnBrk="1" hangingPunct="1"/>
            <a:r>
              <a:rPr lang="es-CL" altLang="es-CL" sz="2800" dirty="0">
                <a:latin typeface="Arial" panose="020B0604020202020204" pitchFamily="34" charset="0"/>
                <a:cs typeface="Arial" panose="020B0604020202020204" pitchFamily="34" charset="0"/>
              </a:rPr>
              <a:t>La energía de ionización refleja la estabilidad de los electrones externos.</a:t>
            </a:r>
          </a:p>
        </p:txBody>
      </p:sp>
      <p:sp>
        <p:nvSpPr>
          <p:cNvPr id="39940" name="3 CuadroTexto">
            <a:extLst>
              <a:ext uri="{FF2B5EF4-FFF2-40B4-BE49-F238E27FC236}">
                <a16:creationId xmlns:a16="http://schemas.microsoft.com/office/drawing/2014/main" id="{5856022D-6E6F-4C48-B00A-188FC97F019C}"/>
              </a:ext>
            </a:extLst>
          </p:cNvPr>
          <p:cNvSpPr txBox="1">
            <a:spLocks noChangeArrowheads="1"/>
          </p:cNvSpPr>
          <p:nvPr/>
        </p:nvSpPr>
        <p:spPr bwMode="auto">
          <a:xfrm>
            <a:off x="1992314" y="4005263"/>
            <a:ext cx="77041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r>
              <a:rPr lang="es-CL" altLang="es-CL" sz="3200">
                <a:latin typeface="Arial" panose="020B0604020202020204" pitchFamily="34" charset="0"/>
                <a:cs typeface="Arial" panose="020B0604020202020204" pitchFamily="34" charset="0"/>
              </a:rPr>
              <a:t>X</a:t>
            </a:r>
            <a:r>
              <a:rPr lang="es-CL" altLang="es-CL" sz="3200" baseline="30000">
                <a:latin typeface="Arial" panose="020B0604020202020204" pitchFamily="34" charset="0"/>
                <a:cs typeface="Arial" panose="020B0604020202020204" pitchFamily="34" charset="0"/>
              </a:rPr>
              <a:t>+</a:t>
            </a:r>
            <a:r>
              <a:rPr lang="es-CL" altLang="es-CL" sz="3200">
                <a:latin typeface="Arial" panose="020B0604020202020204" pitchFamily="34" charset="0"/>
                <a:cs typeface="Arial" panose="020B0604020202020204" pitchFamily="34" charset="0"/>
              </a:rPr>
              <a:t> (g)   +   Energía              X</a:t>
            </a:r>
            <a:r>
              <a:rPr lang="es-CL" altLang="es-CL" sz="3200" baseline="30000">
                <a:latin typeface="Arial" panose="020B0604020202020204" pitchFamily="34" charset="0"/>
                <a:cs typeface="Arial" panose="020B0604020202020204" pitchFamily="34" charset="0"/>
              </a:rPr>
              <a:t>2+</a:t>
            </a:r>
            <a:r>
              <a:rPr lang="es-CL" altLang="es-CL" sz="3200">
                <a:latin typeface="Arial" panose="020B0604020202020204" pitchFamily="34" charset="0"/>
                <a:cs typeface="Arial" panose="020B0604020202020204" pitchFamily="34" charset="0"/>
              </a:rPr>
              <a:t>(g)   +   ē    </a:t>
            </a:r>
          </a:p>
        </p:txBody>
      </p:sp>
      <p:cxnSp>
        <p:nvCxnSpPr>
          <p:cNvPr id="6" name="5 Conector recto de flecha">
            <a:extLst>
              <a:ext uri="{FF2B5EF4-FFF2-40B4-BE49-F238E27FC236}">
                <a16:creationId xmlns:a16="http://schemas.microsoft.com/office/drawing/2014/main" id="{EF695197-AC34-447F-A02B-83AEC2B5778E}"/>
              </a:ext>
            </a:extLst>
          </p:cNvPr>
          <p:cNvCxnSpPr/>
          <p:nvPr/>
        </p:nvCxnSpPr>
        <p:spPr>
          <a:xfrm>
            <a:off x="5591175" y="3573463"/>
            <a:ext cx="122555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942" name="6 CuadroTexto">
            <a:extLst>
              <a:ext uri="{FF2B5EF4-FFF2-40B4-BE49-F238E27FC236}">
                <a16:creationId xmlns:a16="http://schemas.microsoft.com/office/drawing/2014/main" id="{9D50E395-C982-48C7-8A35-3D48ADBBC241}"/>
              </a:ext>
            </a:extLst>
          </p:cNvPr>
          <p:cNvSpPr txBox="1">
            <a:spLocks noChangeArrowheads="1"/>
          </p:cNvSpPr>
          <p:nvPr/>
        </p:nvSpPr>
        <p:spPr bwMode="auto">
          <a:xfrm>
            <a:off x="2135189" y="3284539"/>
            <a:ext cx="77057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r>
              <a:rPr lang="es-CL" altLang="es-CL" sz="3200">
                <a:latin typeface="Arial" panose="020B0604020202020204" pitchFamily="34" charset="0"/>
                <a:cs typeface="Arial" panose="020B0604020202020204" pitchFamily="34" charset="0"/>
              </a:rPr>
              <a:t>X (g)   +   Energía              X</a:t>
            </a:r>
            <a:r>
              <a:rPr lang="es-CL" altLang="es-CL" sz="3200" baseline="30000">
                <a:latin typeface="Arial" panose="020B0604020202020204" pitchFamily="34" charset="0"/>
                <a:cs typeface="Arial" panose="020B0604020202020204" pitchFamily="34" charset="0"/>
              </a:rPr>
              <a:t>+</a:t>
            </a:r>
            <a:r>
              <a:rPr lang="es-CL" altLang="es-CL" sz="3200">
                <a:latin typeface="Arial" panose="020B0604020202020204" pitchFamily="34" charset="0"/>
                <a:cs typeface="Arial" panose="020B0604020202020204" pitchFamily="34" charset="0"/>
              </a:rPr>
              <a:t>(g)   +   ē    </a:t>
            </a:r>
          </a:p>
        </p:txBody>
      </p:sp>
      <p:sp>
        <p:nvSpPr>
          <p:cNvPr id="39943" name="7 CuadroTexto">
            <a:extLst>
              <a:ext uri="{FF2B5EF4-FFF2-40B4-BE49-F238E27FC236}">
                <a16:creationId xmlns:a16="http://schemas.microsoft.com/office/drawing/2014/main" id="{CC60C842-DACB-4028-B6BD-2FD892237FD1}"/>
              </a:ext>
            </a:extLst>
          </p:cNvPr>
          <p:cNvSpPr txBox="1">
            <a:spLocks noChangeArrowheads="1"/>
          </p:cNvSpPr>
          <p:nvPr/>
        </p:nvSpPr>
        <p:spPr bwMode="auto">
          <a:xfrm>
            <a:off x="1992314" y="4652963"/>
            <a:ext cx="77041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r>
              <a:rPr lang="es-CL" altLang="es-CL" sz="3200" dirty="0">
                <a:latin typeface="Arial" panose="020B0604020202020204" pitchFamily="34" charset="0"/>
                <a:cs typeface="Arial" panose="020B0604020202020204" pitchFamily="34" charset="0"/>
              </a:rPr>
              <a:t>X</a:t>
            </a:r>
            <a:r>
              <a:rPr lang="es-CL" altLang="es-CL" sz="3200" baseline="30000" dirty="0">
                <a:latin typeface="Arial" panose="020B0604020202020204" pitchFamily="34" charset="0"/>
                <a:cs typeface="Arial" panose="020B0604020202020204" pitchFamily="34" charset="0"/>
              </a:rPr>
              <a:t>2+</a:t>
            </a:r>
            <a:r>
              <a:rPr lang="es-CL" altLang="es-CL" sz="3200" dirty="0">
                <a:latin typeface="Arial" panose="020B0604020202020204" pitchFamily="34" charset="0"/>
                <a:cs typeface="Arial" panose="020B0604020202020204" pitchFamily="34" charset="0"/>
              </a:rPr>
              <a:t> (g)   +   Energía              X</a:t>
            </a:r>
            <a:r>
              <a:rPr lang="es-CL" altLang="es-CL" sz="3200" baseline="30000" dirty="0">
                <a:latin typeface="Arial" panose="020B0604020202020204" pitchFamily="34" charset="0"/>
                <a:cs typeface="Arial" panose="020B0604020202020204" pitchFamily="34" charset="0"/>
              </a:rPr>
              <a:t>3+</a:t>
            </a:r>
            <a:r>
              <a:rPr lang="es-CL" altLang="es-CL" sz="3200" dirty="0">
                <a:latin typeface="Arial" panose="020B0604020202020204" pitchFamily="34" charset="0"/>
                <a:cs typeface="Arial" panose="020B0604020202020204" pitchFamily="34" charset="0"/>
              </a:rPr>
              <a:t>(g)   +   ē    </a:t>
            </a:r>
          </a:p>
        </p:txBody>
      </p:sp>
      <p:cxnSp>
        <p:nvCxnSpPr>
          <p:cNvPr id="10" name="9 Conector recto de flecha">
            <a:extLst>
              <a:ext uri="{FF2B5EF4-FFF2-40B4-BE49-F238E27FC236}">
                <a16:creationId xmlns:a16="http://schemas.microsoft.com/office/drawing/2014/main" id="{81AED882-670D-4A2C-9B6D-512246227EB5}"/>
              </a:ext>
            </a:extLst>
          </p:cNvPr>
          <p:cNvCxnSpPr/>
          <p:nvPr/>
        </p:nvCxnSpPr>
        <p:spPr>
          <a:xfrm>
            <a:off x="5664201" y="4292600"/>
            <a:ext cx="115252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a:extLst>
              <a:ext uri="{FF2B5EF4-FFF2-40B4-BE49-F238E27FC236}">
                <a16:creationId xmlns:a16="http://schemas.microsoft.com/office/drawing/2014/main" id="{7465EAF6-CFD8-4AA7-9491-CA42138B5BC4}"/>
              </a:ext>
            </a:extLst>
          </p:cNvPr>
          <p:cNvCxnSpPr/>
          <p:nvPr/>
        </p:nvCxnSpPr>
        <p:spPr>
          <a:xfrm>
            <a:off x="5735639" y="4941888"/>
            <a:ext cx="108108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http://www.100ciaquimica.net/images/tabla/ima/d1.gif">
            <a:extLst>
              <a:ext uri="{FF2B5EF4-FFF2-40B4-BE49-F238E27FC236}">
                <a16:creationId xmlns:a16="http://schemas.microsoft.com/office/drawing/2014/main" id="{F28DFD1D-4096-4155-8CBB-B7F5E629B9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4394" y="814388"/>
            <a:ext cx="8665698" cy="581342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0963" name="1 CuadroTexto">
            <a:extLst>
              <a:ext uri="{FF2B5EF4-FFF2-40B4-BE49-F238E27FC236}">
                <a16:creationId xmlns:a16="http://schemas.microsoft.com/office/drawing/2014/main" id="{027D2A7B-1FB7-4A54-9645-3C8C95F86C07}"/>
              </a:ext>
            </a:extLst>
          </p:cNvPr>
          <p:cNvSpPr txBox="1">
            <a:spLocks noChangeArrowheads="1"/>
          </p:cNvSpPr>
          <p:nvPr/>
        </p:nvSpPr>
        <p:spPr bwMode="auto">
          <a:xfrm>
            <a:off x="1012874" y="230187"/>
            <a:ext cx="10396023" cy="584200"/>
          </a:xfrm>
          <a:prstGeom prst="rect">
            <a:avLst/>
          </a:prstGeom>
          <a:gradFill rotWithShape="1">
            <a:gsLst>
              <a:gs pos="0">
                <a:srgbClr val="9C319C"/>
              </a:gs>
              <a:gs pos="50000">
                <a:srgbClr val="E04BE0"/>
              </a:gs>
              <a:gs pos="100000">
                <a:srgbClr val="FF5B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s-CL" altLang="es-CL" sz="3200">
                <a:solidFill>
                  <a:srgbClr val="002060"/>
                </a:solidFill>
                <a:latin typeface="Arial" panose="020B0604020202020204" pitchFamily="34" charset="0"/>
                <a:cs typeface="Arial" panose="020B0604020202020204" pitchFamily="34" charset="0"/>
              </a:rPr>
              <a:t>Energía de ionización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http://lh3.ggpht.com/-55AzJ0LJoo0/U1sAwtvl-mI/AAAAAAAABlQ/Cga67OsD8PE/image%25255B25%25255D.png?imgmax=800">
            <a:extLst>
              <a:ext uri="{FF2B5EF4-FFF2-40B4-BE49-F238E27FC236}">
                <a16:creationId xmlns:a16="http://schemas.microsoft.com/office/drawing/2014/main" id="{86FF841F-5A62-44D3-A8F4-B25375DD7D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335" y="773114"/>
            <a:ext cx="6639951" cy="1576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1 CuadroTexto">
            <a:extLst>
              <a:ext uri="{FF2B5EF4-FFF2-40B4-BE49-F238E27FC236}">
                <a16:creationId xmlns:a16="http://schemas.microsoft.com/office/drawing/2014/main" id="{AF056D8A-AA8F-4C1E-85F9-846DEE7D5245}"/>
              </a:ext>
            </a:extLst>
          </p:cNvPr>
          <p:cNvSpPr txBox="1">
            <a:spLocks noChangeArrowheads="1"/>
          </p:cNvSpPr>
          <p:nvPr/>
        </p:nvSpPr>
        <p:spPr bwMode="auto">
          <a:xfrm>
            <a:off x="1026942" y="188913"/>
            <a:ext cx="10311618" cy="584200"/>
          </a:xfrm>
          <a:prstGeom prst="rect">
            <a:avLst/>
          </a:prstGeom>
          <a:gradFill rotWithShape="1">
            <a:gsLst>
              <a:gs pos="0">
                <a:srgbClr val="9C319C"/>
              </a:gs>
              <a:gs pos="50000">
                <a:srgbClr val="E04BE0"/>
              </a:gs>
              <a:gs pos="100000">
                <a:srgbClr val="FF5B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s-CL" altLang="es-CL" sz="3200">
                <a:solidFill>
                  <a:srgbClr val="002060"/>
                </a:solidFill>
                <a:latin typeface="Arial" panose="020B0604020202020204" pitchFamily="34" charset="0"/>
                <a:cs typeface="Arial" panose="020B0604020202020204" pitchFamily="34" charset="0"/>
              </a:rPr>
              <a:t>Energía de ionización</a:t>
            </a:r>
          </a:p>
        </p:txBody>
      </p:sp>
      <p:sp>
        <p:nvSpPr>
          <p:cNvPr id="41988" name="3 CuadroTexto">
            <a:extLst>
              <a:ext uri="{FF2B5EF4-FFF2-40B4-BE49-F238E27FC236}">
                <a16:creationId xmlns:a16="http://schemas.microsoft.com/office/drawing/2014/main" id="{3800BF5E-CB9D-45C1-A682-4FFA38D44B2C}"/>
              </a:ext>
            </a:extLst>
          </p:cNvPr>
          <p:cNvSpPr txBox="1">
            <a:spLocks noChangeArrowheads="1"/>
          </p:cNvSpPr>
          <p:nvPr/>
        </p:nvSpPr>
        <p:spPr bwMode="auto">
          <a:xfrm>
            <a:off x="1026942" y="2565400"/>
            <a:ext cx="10311618"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eaLnBrk="1" hangingPunct="1"/>
            <a:r>
              <a:rPr lang="es-CL" altLang="es-CL" sz="2800" dirty="0">
                <a:latin typeface="Arial" panose="020B0604020202020204" pitchFamily="34" charset="0"/>
                <a:cs typeface="Arial" panose="020B0604020202020204" pitchFamily="34" charset="0"/>
              </a:rPr>
              <a:t>Cuando a un átomo se le quita un electrón suceden dos cosas:</a:t>
            </a:r>
          </a:p>
          <a:p>
            <a:pPr algn="just" eaLnBrk="1" hangingPunct="1">
              <a:buFontTx/>
              <a:buChar char="-"/>
            </a:pPr>
            <a:r>
              <a:rPr lang="es-CL" altLang="es-CL" sz="2800" dirty="0">
                <a:latin typeface="Arial" panose="020B0604020202020204" pitchFamily="34" charset="0"/>
                <a:cs typeface="Arial" panose="020B0604020202020204" pitchFamily="34" charset="0"/>
              </a:rPr>
              <a:t>La repulsión entre los electrones disminuye, ya que hay menor cantidad de ellos.</a:t>
            </a:r>
          </a:p>
          <a:p>
            <a:pPr algn="just" eaLnBrk="1" hangingPunct="1">
              <a:buFontTx/>
              <a:buChar char="-"/>
            </a:pPr>
            <a:r>
              <a:rPr lang="es-CL" altLang="es-CL" sz="2800" dirty="0">
                <a:latin typeface="Arial" panose="020B0604020202020204" pitchFamily="34" charset="0"/>
                <a:cs typeface="Arial" panose="020B0604020202020204" pitchFamily="34" charset="0"/>
              </a:rPr>
              <a:t> Como la carga del núcleo permanece constante los electrones son más atraídos por la carga positiva del núcleo.</a:t>
            </a:r>
          </a:p>
          <a:p>
            <a:pPr algn="just" eaLnBrk="1" hangingPunct="1"/>
            <a:r>
              <a:rPr lang="es-CL" altLang="es-CL" sz="2800" dirty="0">
                <a:solidFill>
                  <a:srgbClr val="FFC000"/>
                </a:solidFill>
                <a:latin typeface="Arial" panose="020B0604020202020204" pitchFamily="34" charset="0"/>
                <a:cs typeface="Arial" panose="020B0604020202020204" pitchFamily="34" charset="0"/>
              </a:rPr>
              <a:t>“Por lo tanto quitarle un 2° electrón a cualquier átomo requiere más energía que para el primero”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a:extLst>
              <a:ext uri="{FF2B5EF4-FFF2-40B4-BE49-F238E27FC236}">
                <a16:creationId xmlns:a16="http://schemas.microsoft.com/office/drawing/2014/main" id="{FC9C4C99-069D-4AA1-B9DE-4A7B2F2E616B}"/>
              </a:ext>
            </a:extLst>
          </p:cNvPr>
          <p:cNvGraphicFramePr>
            <a:graphicFrameLocks noGrp="1"/>
          </p:cNvGraphicFramePr>
          <p:nvPr>
            <p:extLst>
              <p:ext uri="{D42A27DB-BD31-4B8C-83A1-F6EECF244321}">
                <p14:modId xmlns:p14="http://schemas.microsoft.com/office/powerpoint/2010/main" val="2563322451"/>
              </p:ext>
            </p:extLst>
          </p:nvPr>
        </p:nvGraphicFramePr>
        <p:xfrm>
          <a:off x="1659988" y="1514475"/>
          <a:ext cx="9031460" cy="5041071"/>
        </p:xfrm>
        <a:graphic>
          <a:graphicData uri="http://schemas.openxmlformats.org/drawingml/2006/table">
            <a:tbl>
              <a:tblPr firstRow="1" bandRow="1">
                <a:tableStyleId>{5C22544A-7EE6-4342-B048-85BDC9FD1C3A}</a:tableStyleId>
              </a:tblPr>
              <a:tblGrid>
                <a:gridCol w="1806292">
                  <a:extLst>
                    <a:ext uri="{9D8B030D-6E8A-4147-A177-3AD203B41FA5}">
                      <a16:colId xmlns:a16="http://schemas.microsoft.com/office/drawing/2014/main" val="20000"/>
                    </a:ext>
                  </a:extLst>
                </a:gridCol>
                <a:gridCol w="1806292">
                  <a:extLst>
                    <a:ext uri="{9D8B030D-6E8A-4147-A177-3AD203B41FA5}">
                      <a16:colId xmlns:a16="http://schemas.microsoft.com/office/drawing/2014/main" val="20001"/>
                    </a:ext>
                  </a:extLst>
                </a:gridCol>
                <a:gridCol w="1806292">
                  <a:extLst>
                    <a:ext uri="{9D8B030D-6E8A-4147-A177-3AD203B41FA5}">
                      <a16:colId xmlns:a16="http://schemas.microsoft.com/office/drawing/2014/main" val="20002"/>
                    </a:ext>
                  </a:extLst>
                </a:gridCol>
                <a:gridCol w="1806292">
                  <a:extLst>
                    <a:ext uri="{9D8B030D-6E8A-4147-A177-3AD203B41FA5}">
                      <a16:colId xmlns:a16="http://schemas.microsoft.com/office/drawing/2014/main" val="20003"/>
                    </a:ext>
                  </a:extLst>
                </a:gridCol>
                <a:gridCol w="1806292">
                  <a:extLst>
                    <a:ext uri="{9D8B030D-6E8A-4147-A177-3AD203B41FA5}">
                      <a16:colId xmlns:a16="http://schemas.microsoft.com/office/drawing/2014/main" val="20004"/>
                    </a:ext>
                  </a:extLst>
                </a:gridCol>
              </a:tblGrid>
              <a:tr h="720153">
                <a:tc>
                  <a:txBody>
                    <a:bodyPr/>
                    <a:lstStyle/>
                    <a:p>
                      <a:pPr algn="ctr"/>
                      <a:r>
                        <a:rPr lang="es-CL" sz="1800" dirty="0">
                          <a:solidFill>
                            <a:schemeClr val="bg1">
                              <a:lumMod val="50000"/>
                            </a:schemeClr>
                          </a:solidFill>
                          <a:latin typeface="Arial" pitchFamily="34" charset="0"/>
                          <a:cs typeface="Arial" pitchFamily="34" charset="0"/>
                        </a:rPr>
                        <a:t>z</a:t>
                      </a:r>
                    </a:p>
                  </a:txBody>
                  <a:tcPr marL="91450" marR="91450"/>
                </a:tc>
                <a:tc>
                  <a:txBody>
                    <a:bodyPr/>
                    <a:lstStyle/>
                    <a:p>
                      <a:pPr algn="ctr"/>
                      <a:r>
                        <a:rPr lang="es-CL" sz="1800" dirty="0">
                          <a:solidFill>
                            <a:schemeClr val="bg1">
                              <a:lumMod val="50000"/>
                            </a:schemeClr>
                          </a:solidFill>
                          <a:latin typeface="Arial" pitchFamily="34" charset="0"/>
                          <a:cs typeface="Arial" pitchFamily="34" charset="0"/>
                        </a:rPr>
                        <a:t>elemento</a:t>
                      </a:r>
                    </a:p>
                  </a:txBody>
                  <a:tcPr marL="91450" marR="91450"/>
                </a:tc>
                <a:tc>
                  <a:txBody>
                    <a:bodyPr/>
                    <a:lstStyle/>
                    <a:p>
                      <a:pPr algn="ctr"/>
                      <a:r>
                        <a:rPr lang="es-CL" sz="1800" dirty="0">
                          <a:solidFill>
                            <a:schemeClr val="bg1">
                              <a:lumMod val="50000"/>
                            </a:schemeClr>
                          </a:solidFill>
                          <a:latin typeface="Arial" pitchFamily="34" charset="0"/>
                          <a:cs typeface="Arial" pitchFamily="34" charset="0"/>
                        </a:rPr>
                        <a:t>primera</a:t>
                      </a:r>
                    </a:p>
                  </a:txBody>
                  <a:tcPr marL="91450" marR="91450"/>
                </a:tc>
                <a:tc>
                  <a:txBody>
                    <a:bodyPr/>
                    <a:lstStyle/>
                    <a:p>
                      <a:pPr algn="ctr"/>
                      <a:r>
                        <a:rPr lang="es-CL" sz="1800" dirty="0">
                          <a:solidFill>
                            <a:schemeClr val="bg1">
                              <a:lumMod val="50000"/>
                            </a:schemeClr>
                          </a:solidFill>
                          <a:latin typeface="Arial" pitchFamily="34" charset="0"/>
                          <a:cs typeface="Arial" pitchFamily="34" charset="0"/>
                        </a:rPr>
                        <a:t>segunda</a:t>
                      </a:r>
                    </a:p>
                  </a:txBody>
                  <a:tcPr marL="91450" marR="91450"/>
                </a:tc>
                <a:tc>
                  <a:txBody>
                    <a:bodyPr/>
                    <a:lstStyle/>
                    <a:p>
                      <a:pPr algn="ctr"/>
                      <a:r>
                        <a:rPr lang="es-CL" sz="1800" dirty="0">
                          <a:solidFill>
                            <a:schemeClr val="bg1">
                              <a:lumMod val="50000"/>
                            </a:schemeClr>
                          </a:solidFill>
                          <a:latin typeface="Arial" pitchFamily="34" charset="0"/>
                          <a:cs typeface="Arial" pitchFamily="34" charset="0"/>
                        </a:rPr>
                        <a:t>tercera</a:t>
                      </a:r>
                    </a:p>
                  </a:txBody>
                  <a:tcPr marL="91450" marR="91450"/>
                </a:tc>
                <a:extLst>
                  <a:ext uri="{0D108BD9-81ED-4DB2-BD59-A6C34878D82A}">
                    <a16:rowId xmlns:a16="http://schemas.microsoft.com/office/drawing/2014/main" val="10000"/>
                  </a:ext>
                </a:extLst>
              </a:tr>
              <a:tr h="720153">
                <a:tc>
                  <a:txBody>
                    <a:bodyPr/>
                    <a:lstStyle/>
                    <a:p>
                      <a:pPr algn="ctr"/>
                      <a:r>
                        <a:rPr lang="es-CL" sz="1800" dirty="0">
                          <a:solidFill>
                            <a:schemeClr val="bg1">
                              <a:lumMod val="50000"/>
                            </a:schemeClr>
                          </a:solidFill>
                          <a:latin typeface="Arial" pitchFamily="34" charset="0"/>
                          <a:cs typeface="Arial" pitchFamily="34" charset="0"/>
                        </a:rPr>
                        <a:t>2</a:t>
                      </a:r>
                    </a:p>
                  </a:txBody>
                  <a:tcPr marL="91450" marR="91450"/>
                </a:tc>
                <a:tc>
                  <a:txBody>
                    <a:bodyPr/>
                    <a:lstStyle/>
                    <a:p>
                      <a:pPr algn="ctr"/>
                      <a:r>
                        <a:rPr lang="es-CL" sz="1800" dirty="0">
                          <a:solidFill>
                            <a:schemeClr val="bg1">
                              <a:lumMod val="50000"/>
                            </a:schemeClr>
                          </a:solidFill>
                          <a:latin typeface="Arial" pitchFamily="34" charset="0"/>
                          <a:cs typeface="Arial" pitchFamily="34" charset="0"/>
                        </a:rPr>
                        <a:t>He</a:t>
                      </a:r>
                    </a:p>
                  </a:txBody>
                  <a:tcPr marL="91450" marR="91450"/>
                </a:tc>
                <a:tc>
                  <a:txBody>
                    <a:bodyPr/>
                    <a:lstStyle/>
                    <a:p>
                      <a:pPr algn="ctr"/>
                      <a:r>
                        <a:rPr lang="es-CL" sz="1800" dirty="0">
                          <a:solidFill>
                            <a:schemeClr val="bg1">
                              <a:lumMod val="50000"/>
                            </a:schemeClr>
                          </a:solidFill>
                          <a:latin typeface="Arial" pitchFamily="34" charset="0"/>
                          <a:cs typeface="Arial" pitchFamily="34" charset="0"/>
                        </a:rPr>
                        <a:t>2373</a:t>
                      </a:r>
                    </a:p>
                  </a:txBody>
                  <a:tcPr marL="91450" marR="91450"/>
                </a:tc>
                <a:tc>
                  <a:txBody>
                    <a:bodyPr/>
                    <a:lstStyle/>
                    <a:p>
                      <a:pPr algn="ctr"/>
                      <a:r>
                        <a:rPr lang="es-CL" sz="1800" dirty="0">
                          <a:solidFill>
                            <a:schemeClr val="bg1">
                              <a:lumMod val="50000"/>
                            </a:schemeClr>
                          </a:solidFill>
                          <a:latin typeface="Arial" pitchFamily="34" charset="0"/>
                          <a:cs typeface="Arial" pitchFamily="34" charset="0"/>
                        </a:rPr>
                        <a:t>5241</a:t>
                      </a:r>
                    </a:p>
                  </a:txBody>
                  <a:tcPr marL="91450" marR="91450"/>
                </a:tc>
                <a:tc>
                  <a:txBody>
                    <a:bodyPr/>
                    <a:lstStyle/>
                    <a:p>
                      <a:pPr algn="ctr"/>
                      <a:r>
                        <a:rPr lang="es-CL" sz="1800" dirty="0">
                          <a:solidFill>
                            <a:schemeClr val="bg1">
                              <a:lumMod val="50000"/>
                            </a:schemeClr>
                          </a:solidFill>
                          <a:latin typeface="Arial" pitchFamily="34" charset="0"/>
                          <a:cs typeface="Arial" pitchFamily="34" charset="0"/>
                        </a:rPr>
                        <a:t>-</a:t>
                      </a:r>
                    </a:p>
                  </a:txBody>
                  <a:tcPr marL="91450" marR="91450"/>
                </a:tc>
                <a:extLst>
                  <a:ext uri="{0D108BD9-81ED-4DB2-BD59-A6C34878D82A}">
                    <a16:rowId xmlns:a16="http://schemas.microsoft.com/office/drawing/2014/main" val="10001"/>
                  </a:ext>
                </a:extLst>
              </a:tr>
              <a:tr h="720153">
                <a:tc>
                  <a:txBody>
                    <a:bodyPr/>
                    <a:lstStyle/>
                    <a:p>
                      <a:pPr algn="ctr"/>
                      <a:r>
                        <a:rPr lang="es-CL" sz="1800" dirty="0">
                          <a:solidFill>
                            <a:schemeClr val="bg1">
                              <a:lumMod val="50000"/>
                            </a:schemeClr>
                          </a:solidFill>
                          <a:latin typeface="Arial" pitchFamily="34" charset="0"/>
                          <a:cs typeface="Arial" pitchFamily="34" charset="0"/>
                        </a:rPr>
                        <a:t>3</a:t>
                      </a:r>
                    </a:p>
                  </a:txBody>
                  <a:tcPr marL="91450" marR="91450"/>
                </a:tc>
                <a:tc>
                  <a:txBody>
                    <a:bodyPr/>
                    <a:lstStyle/>
                    <a:p>
                      <a:pPr algn="ctr"/>
                      <a:r>
                        <a:rPr lang="es-CL" sz="1800" dirty="0">
                          <a:solidFill>
                            <a:schemeClr val="bg1">
                              <a:lumMod val="50000"/>
                            </a:schemeClr>
                          </a:solidFill>
                          <a:latin typeface="Arial" pitchFamily="34" charset="0"/>
                          <a:cs typeface="Arial" pitchFamily="34" charset="0"/>
                        </a:rPr>
                        <a:t>Li</a:t>
                      </a:r>
                    </a:p>
                  </a:txBody>
                  <a:tcPr marL="91450" marR="91450"/>
                </a:tc>
                <a:tc>
                  <a:txBody>
                    <a:bodyPr/>
                    <a:lstStyle/>
                    <a:p>
                      <a:pPr algn="ctr"/>
                      <a:r>
                        <a:rPr lang="es-CL" sz="1800" dirty="0">
                          <a:solidFill>
                            <a:schemeClr val="bg1">
                              <a:lumMod val="50000"/>
                            </a:schemeClr>
                          </a:solidFill>
                          <a:latin typeface="Arial" pitchFamily="34" charset="0"/>
                          <a:cs typeface="Arial" pitchFamily="34" charset="0"/>
                        </a:rPr>
                        <a:t>520</a:t>
                      </a:r>
                    </a:p>
                  </a:txBody>
                  <a:tcPr marL="91450" marR="91450"/>
                </a:tc>
                <a:tc>
                  <a:txBody>
                    <a:bodyPr/>
                    <a:lstStyle/>
                    <a:p>
                      <a:pPr algn="ctr"/>
                      <a:r>
                        <a:rPr lang="es-CL" sz="1800" dirty="0">
                          <a:solidFill>
                            <a:schemeClr val="bg1">
                              <a:lumMod val="50000"/>
                            </a:schemeClr>
                          </a:solidFill>
                          <a:latin typeface="Arial" pitchFamily="34" charset="0"/>
                          <a:cs typeface="Arial" pitchFamily="34" charset="0"/>
                        </a:rPr>
                        <a:t>7300</a:t>
                      </a:r>
                    </a:p>
                  </a:txBody>
                  <a:tcPr marL="91450" marR="91450"/>
                </a:tc>
                <a:tc>
                  <a:txBody>
                    <a:bodyPr/>
                    <a:lstStyle/>
                    <a:p>
                      <a:pPr algn="ctr"/>
                      <a:r>
                        <a:rPr lang="es-CL" sz="1800" dirty="0">
                          <a:solidFill>
                            <a:schemeClr val="bg1">
                              <a:lumMod val="50000"/>
                            </a:schemeClr>
                          </a:solidFill>
                          <a:latin typeface="Arial" pitchFamily="34" charset="0"/>
                          <a:cs typeface="Arial" pitchFamily="34" charset="0"/>
                        </a:rPr>
                        <a:t>11815</a:t>
                      </a:r>
                    </a:p>
                  </a:txBody>
                  <a:tcPr marL="91450" marR="91450"/>
                </a:tc>
                <a:extLst>
                  <a:ext uri="{0D108BD9-81ED-4DB2-BD59-A6C34878D82A}">
                    <a16:rowId xmlns:a16="http://schemas.microsoft.com/office/drawing/2014/main" val="10002"/>
                  </a:ext>
                </a:extLst>
              </a:tr>
              <a:tr h="720153">
                <a:tc>
                  <a:txBody>
                    <a:bodyPr/>
                    <a:lstStyle/>
                    <a:p>
                      <a:pPr algn="ctr"/>
                      <a:r>
                        <a:rPr lang="es-CL" sz="1800" dirty="0">
                          <a:solidFill>
                            <a:schemeClr val="bg1">
                              <a:lumMod val="50000"/>
                            </a:schemeClr>
                          </a:solidFill>
                          <a:latin typeface="Arial" pitchFamily="34" charset="0"/>
                          <a:cs typeface="Arial" pitchFamily="34" charset="0"/>
                        </a:rPr>
                        <a:t>4</a:t>
                      </a:r>
                    </a:p>
                  </a:txBody>
                  <a:tcPr marL="91450" marR="91450"/>
                </a:tc>
                <a:tc>
                  <a:txBody>
                    <a:bodyPr/>
                    <a:lstStyle/>
                    <a:p>
                      <a:pPr algn="ctr"/>
                      <a:r>
                        <a:rPr lang="es-CL" sz="1800" dirty="0">
                          <a:solidFill>
                            <a:schemeClr val="bg1">
                              <a:lumMod val="50000"/>
                            </a:schemeClr>
                          </a:solidFill>
                          <a:latin typeface="Arial" pitchFamily="34" charset="0"/>
                          <a:cs typeface="Arial" pitchFamily="34" charset="0"/>
                        </a:rPr>
                        <a:t>Be</a:t>
                      </a:r>
                    </a:p>
                  </a:txBody>
                  <a:tcPr marL="91450" marR="91450"/>
                </a:tc>
                <a:tc>
                  <a:txBody>
                    <a:bodyPr/>
                    <a:lstStyle/>
                    <a:p>
                      <a:pPr algn="ctr"/>
                      <a:r>
                        <a:rPr lang="es-CL" sz="1800" dirty="0">
                          <a:solidFill>
                            <a:schemeClr val="bg1">
                              <a:lumMod val="50000"/>
                            </a:schemeClr>
                          </a:solidFill>
                          <a:latin typeface="Arial" pitchFamily="34" charset="0"/>
                          <a:cs typeface="Arial" pitchFamily="34" charset="0"/>
                        </a:rPr>
                        <a:t>899</a:t>
                      </a:r>
                    </a:p>
                  </a:txBody>
                  <a:tcPr marL="91450" marR="91450"/>
                </a:tc>
                <a:tc>
                  <a:txBody>
                    <a:bodyPr/>
                    <a:lstStyle/>
                    <a:p>
                      <a:pPr algn="ctr"/>
                      <a:r>
                        <a:rPr lang="es-CL" sz="1800" dirty="0">
                          <a:solidFill>
                            <a:schemeClr val="bg1">
                              <a:lumMod val="50000"/>
                            </a:schemeClr>
                          </a:solidFill>
                          <a:latin typeface="Arial" pitchFamily="34" charset="0"/>
                          <a:cs typeface="Arial" pitchFamily="34" charset="0"/>
                        </a:rPr>
                        <a:t>1757</a:t>
                      </a:r>
                    </a:p>
                  </a:txBody>
                  <a:tcPr marL="91450" marR="91450"/>
                </a:tc>
                <a:tc>
                  <a:txBody>
                    <a:bodyPr/>
                    <a:lstStyle/>
                    <a:p>
                      <a:pPr algn="ctr"/>
                      <a:r>
                        <a:rPr lang="es-CL" sz="1800" dirty="0">
                          <a:solidFill>
                            <a:schemeClr val="bg1">
                              <a:lumMod val="50000"/>
                            </a:schemeClr>
                          </a:solidFill>
                          <a:latin typeface="Arial" pitchFamily="34" charset="0"/>
                          <a:cs typeface="Arial" pitchFamily="34" charset="0"/>
                        </a:rPr>
                        <a:t>14850</a:t>
                      </a:r>
                    </a:p>
                  </a:txBody>
                  <a:tcPr marL="91450" marR="91450"/>
                </a:tc>
                <a:extLst>
                  <a:ext uri="{0D108BD9-81ED-4DB2-BD59-A6C34878D82A}">
                    <a16:rowId xmlns:a16="http://schemas.microsoft.com/office/drawing/2014/main" val="10003"/>
                  </a:ext>
                </a:extLst>
              </a:tr>
              <a:tr h="720153">
                <a:tc>
                  <a:txBody>
                    <a:bodyPr/>
                    <a:lstStyle/>
                    <a:p>
                      <a:pPr algn="ctr"/>
                      <a:r>
                        <a:rPr lang="es-CL" sz="1800" dirty="0">
                          <a:solidFill>
                            <a:schemeClr val="bg1">
                              <a:lumMod val="50000"/>
                            </a:schemeClr>
                          </a:solidFill>
                          <a:latin typeface="Arial" pitchFamily="34" charset="0"/>
                          <a:cs typeface="Arial" pitchFamily="34" charset="0"/>
                        </a:rPr>
                        <a:t>6</a:t>
                      </a:r>
                    </a:p>
                  </a:txBody>
                  <a:tcPr marL="91450" marR="91450"/>
                </a:tc>
                <a:tc>
                  <a:txBody>
                    <a:bodyPr/>
                    <a:lstStyle/>
                    <a:p>
                      <a:pPr algn="ctr"/>
                      <a:r>
                        <a:rPr lang="es-CL" sz="1800" dirty="0">
                          <a:solidFill>
                            <a:schemeClr val="bg1">
                              <a:lumMod val="50000"/>
                            </a:schemeClr>
                          </a:solidFill>
                          <a:latin typeface="Arial" pitchFamily="34" charset="0"/>
                          <a:cs typeface="Arial" pitchFamily="34" charset="0"/>
                        </a:rPr>
                        <a:t>C</a:t>
                      </a:r>
                    </a:p>
                  </a:txBody>
                  <a:tcPr marL="91450" marR="91450"/>
                </a:tc>
                <a:tc>
                  <a:txBody>
                    <a:bodyPr/>
                    <a:lstStyle/>
                    <a:p>
                      <a:pPr algn="ctr"/>
                      <a:r>
                        <a:rPr lang="es-CL" sz="1800" dirty="0">
                          <a:solidFill>
                            <a:schemeClr val="bg1">
                              <a:lumMod val="50000"/>
                            </a:schemeClr>
                          </a:solidFill>
                          <a:latin typeface="Arial" pitchFamily="34" charset="0"/>
                          <a:cs typeface="Arial" pitchFamily="34" charset="0"/>
                        </a:rPr>
                        <a:t>1086</a:t>
                      </a:r>
                    </a:p>
                  </a:txBody>
                  <a:tcPr marL="91450" marR="91450"/>
                </a:tc>
                <a:tc>
                  <a:txBody>
                    <a:bodyPr/>
                    <a:lstStyle/>
                    <a:p>
                      <a:pPr algn="ctr"/>
                      <a:r>
                        <a:rPr lang="es-CL" sz="1800" dirty="0">
                          <a:solidFill>
                            <a:schemeClr val="bg1">
                              <a:lumMod val="50000"/>
                            </a:schemeClr>
                          </a:solidFill>
                          <a:latin typeface="Arial" pitchFamily="34" charset="0"/>
                          <a:cs typeface="Arial" pitchFamily="34" charset="0"/>
                        </a:rPr>
                        <a:t>2350</a:t>
                      </a:r>
                    </a:p>
                  </a:txBody>
                  <a:tcPr marL="91450" marR="91450"/>
                </a:tc>
                <a:tc>
                  <a:txBody>
                    <a:bodyPr/>
                    <a:lstStyle/>
                    <a:p>
                      <a:pPr algn="ctr"/>
                      <a:r>
                        <a:rPr lang="es-CL" sz="1800" dirty="0">
                          <a:solidFill>
                            <a:schemeClr val="bg1">
                              <a:lumMod val="50000"/>
                            </a:schemeClr>
                          </a:solidFill>
                          <a:latin typeface="Arial" pitchFamily="34" charset="0"/>
                          <a:cs typeface="Arial" pitchFamily="34" charset="0"/>
                        </a:rPr>
                        <a:t>4620</a:t>
                      </a:r>
                    </a:p>
                  </a:txBody>
                  <a:tcPr marL="91450" marR="91450"/>
                </a:tc>
                <a:extLst>
                  <a:ext uri="{0D108BD9-81ED-4DB2-BD59-A6C34878D82A}">
                    <a16:rowId xmlns:a16="http://schemas.microsoft.com/office/drawing/2014/main" val="10004"/>
                  </a:ext>
                </a:extLst>
              </a:tr>
              <a:tr h="720153">
                <a:tc>
                  <a:txBody>
                    <a:bodyPr/>
                    <a:lstStyle/>
                    <a:p>
                      <a:pPr algn="ctr"/>
                      <a:r>
                        <a:rPr lang="es-CL" sz="1800" dirty="0">
                          <a:solidFill>
                            <a:schemeClr val="bg1">
                              <a:lumMod val="50000"/>
                            </a:schemeClr>
                          </a:solidFill>
                          <a:latin typeface="Arial" pitchFamily="34" charset="0"/>
                          <a:cs typeface="Arial" pitchFamily="34" charset="0"/>
                        </a:rPr>
                        <a:t>9</a:t>
                      </a:r>
                    </a:p>
                  </a:txBody>
                  <a:tcPr marL="91450" marR="91450"/>
                </a:tc>
                <a:tc>
                  <a:txBody>
                    <a:bodyPr/>
                    <a:lstStyle/>
                    <a:p>
                      <a:pPr algn="ctr"/>
                      <a:r>
                        <a:rPr lang="es-CL" sz="1800" dirty="0">
                          <a:solidFill>
                            <a:schemeClr val="bg1">
                              <a:lumMod val="50000"/>
                            </a:schemeClr>
                          </a:solidFill>
                          <a:latin typeface="Arial" pitchFamily="34" charset="0"/>
                          <a:cs typeface="Arial" pitchFamily="34" charset="0"/>
                        </a:rPr>
                        <a:t>F</a:t>
                      </a:r>
                    </a:p>
                  </a:txBody>
                  <a:tcPr marL="91450" marR="91450"/>
                </a:tc>
                <a:tc>
                  <a:txBody>
                    <a:bodyPr/>
                    <a:lstStyle/>
                    <a:p>
                      <a:pPr algn="ctr"/>
                      <a:r>
                        <a:rPr lang="es-CL" sz="1800" dirty="0">
                          <a:solidFill>
                            <a:schemeClr val="bg1">
                              <a:lumMod val="50000"/>
                            </a:schemeClr>
                          </a:solidFill>
                          <a:latin typeface="Arial" pitchFamily="34" charset="0"/>
                          <a:cs typeface="Arial" pitchFamily="34" charset="0"/>
                        </a:rPr>
                        <a:t>1680</a:t>
                      </a:r>
                    </a:p>
                  </a:txBody>
                  <a:tcPr marL="91450" marR="91450"/>
                </a:tc>
                <a:tc>
                  <a:txBody>
                    <a:bodyPr/>
                    <a:lstStyle/>
                    <a:p>
                      <a:pPr algn="ctr"/>
                      <a:r>
                        <a:rPr lang="es-CL" sz="1800" dirty="0">
                          <a:solidFill>
                            <a:schemeClr val="bg1">
                              <a:lumMod val="50000"/>
                            </a:schemeClr>
                          </a:solidFill>
                          <a:latin typeface="Arial" pitchFamily="34" charset="0"/>
                          <a:cs typeface="Arial" pitchFamily="34" charset="0"/>
                        </a:rPr>
                        <a:t>3370</a:t>
                      </a:r>
                    </a:p>
                  </a:txBody>
                  <a:tcPr marL="91450" marR="91450"/>
                </a:tc>
                <a:tc>
                  <a:txBody>
                    <a:bodyPr/>
                    <a:lstStyle/>
                    <a:p>
                      <a:pPr algn="ctr"/>
                      <a:r>
                        <a:rPr lang="es-CL" sz="1800" dirty="0">
                          <a:solidFill>
                            <a:schemeClr val="bg1">
                              <a:lumMod val="50000"/>
                            </a:schemeClr>
                          </a:solidFill>
                          <a:latin typeface="Arial" pitchFamily="34" charset="0"/>
                          <a:cs typeface="Arial" pitchFamily="34" charset="0"/>
                        </a:rPr>
                        <a:t>6050</a:t>
                      </a:r>
                    </a:p>
                  </a:txBody>
                  <a:tcPr marL="91450" marR="91450"/>
                </a:tc>
                <a:extLst>
                  <a:ext uri="{0D108BD9-81ED-4DB2-BD59-A6C34878D82A}">
                    <a16:rowId xmlns:a16="http://schemas.microsoft.com/office/drawing/2014/main" val="10005"/>
                  </a:ext>
                </a:extLst>
              </a:tr>
              <a:tr h="720153">
                <a:tc>
                  <a:txBody>
                    <a:bodyPr/>
                    <a:lstStyle/>
                    <a:p>
                      <a:pPr algn="ctr"/>
                      <a:r>
                        <a:rPr lang="es-CL" sz="1800" dirty="0">
                          <a:solidFill>
                            <a:schemeClr val="bg1">
                              <a:lumMod val="50000"/>
                            </a:schemeClr>
                          </a:solidFill>
                          <a:latin typeface="Arial" pitchFamily="34" charset="0"/>
                          <a:cs typeface="Arial" pitchFamily="34" charset="0"/>
                        </a:rPr>
                        <a:t>12</a:t>
                      </a:r>
                    </a:p>
                  </a:txBody>
                  <a:tcPr marL="91450" marR="91450"/>
                </a:tc>
                <a:tc>
                  <a:txBody>
                    <a:bodyPr/>
                    <a:lstStyle/>
                    <a:p>
                      <a:pPr algn="ctr"/>
                      <a:r>
                        <a:rPr lang="es-CL" sz="1800" dirty="0">
                          <a:solidFill>
                            <a:schemeClr val="bg1">
                              <a:lumMod val="50000"/>
                            </a:schemeClr>
                          </a:solidFill>
                          <a:latin typeface="Arial" pitchFamily="34" charset="0"/>
                          <a:cs typeface="Arial" pitchFamily="34" charset="0"/>
                        </a:rPr>
                        <a:t>Mg</a:t>
                      </a:r>
                    </a:p>
                  </a:txBody>
                  <a:tcPr marL="91450" marR="91450"/>
                </a:tc>
                <a:tc>
                  <a:txBody>
                    <a:bodyPr/>
                    <a:lstStyle/>
                    <a:p>
                      <a:pPr algn="ctr"/>
                      <a:r>
                        <a:rPr lang="es-CL" sz="1800" dirty="0">
                          <a:solidFill>
                            <a:schemeClr val="bg1">
                              <a:lumMod val="50000"/>
                            </a:schemeClr>
                          </a:solidFill>
                          <a:latin typeface="Arial" pitchFamily="34" charset="0"/>
                          <a:cs typeface="Arial" pitchFamily="34" charset="0"/>
                        </a:rPr>
                        <a:t>738</a:t>
                      </a:r>
                    </a:p>
                  </a:txBody>
                  <a:tcPr marL="91450" marR="91450"/>
                </a:tc>
                <a:tc>
                  <a:txBody>
                    <a:bodyPr/>
                    <a:lstStyle/>
                    <a:p>
                      <a:pPr algn="ctr"/>
                      <a:r>
                        <a:rPr lang="es-CL" sz="1800" dirty="0">
                          <a:solidFill>
                            <a:schemeClr val="bg1">
                              <a:lumMod val="50000"/>
                            </a:schemeClr>
                          </a:solidFill>
                          <a:latin typeface="Arial" pitchFamily="34" charset="0"/>
                          <a:cs typeface="Arial" pitchFamily="34" charset="0"/>
                        </a:rPr>
                        <a:t>1450</a:t>
                      </a:r>
                    </a:p>
                  </a:txBody>
                  <a:tcPr marL="91450" marR="91450"/>
                </a:tc>
                <a:tc>
                  <a:txBody>
                    <a:bodyPr/>
                    <a:lstStyle/>
                    <a:p>
                      <a:pPr algn="ctr"/>
                      <a:r>
                        <a:rPr lang="es-CL" sz="1800" dirty="0">
                          <a:solidFill>
                            <a:schemeClr val="bg1">
                              <a:lumMod val="50000"/>
                            </a:schemeClr>
                          </a:solidFill>
                          <a:latin typeface="Arial" pitchFamily="34" charset="0"/>
                          <a:cs typeface="Arial" pitchFamily="34" charset="0"/>
                        </a:rPr>
                        <a:t>7730</a:t>
                      </a:r>
                    </a:p>
                  </a:txBody>
                  <a:tcPr marL="91450" marR="91450"/>
                </a:tc>
                <a:extLst>
                  <a:ext uri="{0D108BD9-81ED-4DB2-BD59-A6C34878D82A}">
                    <a16:rowId xmlns:a16="http://schemas.microsoft.com/office/drawing/2014/main" val="10006"/>
                  </a:ext>
                </a:extLst>
              </a:tr>
            </a:tbl>
          </a:graphicData>
        </a:graphic>
      </p:graphicFrame>
      <p:sp>
        <p:nvSpPr>
          <p:cNvPr id="43060" name="2 CuadroTexto">
            <a:extLst>
              <a:ext uri="{FF2B5EF4-FFF2-40B4-BE49-F238E27FC236}">
                <a16:creationId xmlns:a16="http://schemas.microsoft.com/office/drawing/2014/main" id="{3C9D5D6B-3FC0-4DDE-9AFB-61D708C8EE71}"/>
              </a:ext>
            </a:extLst>
          </p:cNvPr>
          <p:cNvSpPr txBox="1">
            <a:spLocks noChangeArrowheads="1"/>
          </p:cNvSpPr>
          <p:nvPr/>
        </p:nvSpPr>
        <p:spPr bwMode="auto">
          <a:xfrm>
            <a:off x="1992314" y="1052513"/>
            <a:ext cx="83518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r>
              <a:rPr lang="es-CL" altLang="es-CL" sz="2400" dirty="0">
                <a:latin typeface="Arial" panose="020B0604020202020204" pitchFamily="34" charset="0"/>
                <a:cs typeface="Arial" panose="020B0604020202020204" pitchFamily="34" charset="0"/>
              </a:rPr>
              <a:t>Energías de ionización (en kJ/mol) para algunos elementos.</a:t>
            </a:r>
          </a:p>
        </p:txBody>
      </p:sp>
      <p:sp>
        <p:nvSpPr>
          <p:cNvPr id="43061" name="1 CuadroTexto">
            <a:extLst>
              <a:ext uri="{FF2B5EF4-FFF2-40B4-BE49-F238E27FC236}">
                <a16:creationId xmlns:a16="http://schemas.microsoft.com/office/drawing/2014/main" id="{A5560617-9986-4A87-A2D7-01FD35ED3A79}"/>
              </a:ext>
            </a:extLst>
          </p:cNvPr>
          <p:cNvSpPr txBox="1">
            <a:spLocks noChangeArrowheads="1"/>
          </p:cNvSpPr>
          <p:nvPr/>
        </p:nvSpPr>
        <p:spPr bwMode="auto">
          <a:xfrm>
            <a:off x="970671" y="188913"/>
            <a:ext cx="10396023" cy="584200"/>
          </a:xfrm>
          <a:prstGeom prst="rect">
            <a:avLst/>
          </a:prstGeom>
          <a:gradFill rotWithShape="1">
            <a:gsLst>
              <a:gs pos="0">
                <a:srgbClr val="9C319C"/>
              </a:gs>
              <a:gs pos="50000">
                <a:srgbClr val="E04BE0"/>
              </a:gs>
              <a:gs pos="100000">
                <a:srgbClr val="FF5B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s-CL" altLang="es-CL" sz="3200">
                <a:solidFill>
                  <a:srgbClr val="002060"/>
                </a:solidFill>
                <a:latin typeface="Arial" panose="020B0604020202020204" pitchFamily="34" charset="0"/>
                <a:cs typeface="Arial" panose="020B0604020202020204" pitchFamily="34" charset="0"/>
              </a:rPr>
              <a:t>Energía de ionización</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62ACEFCC-A3A0-40A7-BC3A-AF3A3FFC993E}"/>
                  </a:ext>
                </a:extLst>
              </p14:cNvPr>
              <p14:cNvContentPartPr/>
              <p14:nvPr/>
            </p14:nvContentPartPr>
            <p14:xfrm>
              <a:off x="3681720" y="2735640"/>
              <a:ext cx="1416960" cy="3908160"/>
            </p14:xfrm>
          </p:contentPart>
        </mc:Choice>
        <mc:Fallback>
          <p:pic>
            <p:nvPicPr>
              <p:cNvPr id="3" name="Ink 2">
                <a:extLst>
                  <a:ext uri="{FF2B5EF4-FFF2-40B4-BE49-F238E27FC236}">
                    <a16:creationId xmlns:a16="http://schemas.microsoft.com/office/drawing/2014/main" id="{62ACEFCC-A3A0-40A7-BC3A-AF3A3FFC993E}"/>
                  </a:ext>
                </a:extLst>
              </p:cNvPr>
              <p:cNvPicPr/>
              <p:nvPr/>
            </p:nvPicPr>
            <p:blipFill>
              <a:blip r:embed="rId3"/>
              <a:stretch>
                <a:fillRect/>
              </a:stretch>
            </p:blipFill>
            <p:spPr>
              <a:xfrm>
                <a:off x="3672360" y="2726280"/>
                <a:ext cx="1435680" cy="392688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4" descr="http://www.textoscientificos.com/imagenes/quimica/variacion-energia-ionizacion.gif">
            <a:extLst>
              <a:ext uri="{FF2B5EF4-FFF2-40B4-BE49-F238E27FC236}">
                <a16:creationId xmlns:a16="http://schemas.microsoft.com/office/drawing/2014/main" id="{7A03C45E-88F1-4CFD-9FA9-1AD9F66ED5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0" y="981075"/>
            <a:ext cx="8166100" cy="388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1 CuadroTexto">
            <a:extLst>
              <a:ext uri="{FF2B5EF4-FFF2-40B4-BE49-F238E27FC236}">
                <a16:creationId xmlns:a16="http://schemas.microsoft.com/office/drawing/2014/main" id="{A01609CE-ED2A-496B-A08E-6CA74CDE7951}"/>
              </a:ext>
            </a:extLst>
          </p:cNvPr>
          <p:cNvSpPr txBox="1">
            <a:spLocks noChangeArrowheads="1"/>
          </p:cNvSpPr>
          <p:nvPr/>
        </p:nvSpPr>
        <p:spPr bwMode="auto">
          <a:xfrm>
            <a:off x="1774826" y="333375"/>
            <a:ext cx="8569325" cy="584200"/>
          </a:xfrm>
          <a:prstGeom prst="rect">
            <a:avLst/>
          </a:prstGeom>
          <a:gradFill rotWithShape="1">
            <a:gsLst>
              <a:gs pos="0">
                <a:srgbClr val="9C319C"/>
              </a:gs>
              <a:gs pos="50000">
                <a:srgbClr val="E04BE0"/>
              </a:gs>
              <a:gs pos="100000">
                <a:srgbClr val="FF5B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s-CL" altLang="es-CL" sz="3200">
                <a:solidFill>
                  <a:srgbClr val="002060"/>
                </a:solidFill>
                <a:latin typeface="Arial" panose="020B0604020202020204" pitchFamily="34" charset="0"/>
                <a:cs typeface="Arial" panose="020B0604020202020204" pitchFamily="34" charset="0"/>
              </a:rPr>
              <a:t>Energía de ionización</a:t>
            </a:r>
          </a:p>
        </p:txBody>
      </p:sp>
      <p:sp>
        <p:nvSpPr>
          <p:cNvPr id="44036" name="4 CuadroTexto">
            <a:extLst>
              <a:ext uri="{FF2B5EF4-FFF2-40B4-BE49-F238E27FC236}">
                <a16:creationId xmlns:a16="http://schemas.microsoft.com/office/drawing/2014/main" id="{6192E496-2879-4480-9B5A-98A16E46070E}"/>
              </a:ext>
            </a:extLst>
          </p:cNvPr>
          <p:cNvSpPr txBox="1">
            <a:spLocks noChangeArrowheads="1"/>
          </p:cNvSpPr>
          <p:nvPr/>
        </p:nvSpPr>
        <p:spPr bwMode="auto">
          <a:xfrm>
            <a:off x="2495550" y="5229225"/>
            <a:ext cx="70564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r>
              <a:rPr lang="es-CL" altLang="es-CL" sz="2800">
                <a:latin typeface="Arial" panose="020B0604020202020204" pitchFamily="34" charset="0"/>
                <a:cs typeface="Arial" panose="020B0604020202020204" pitchFamily="34" charset="0"/>
              </a:rPr>
              <a:t>Be  1s</a:t>
            </a:r>
            <a:r>
              <a:rPr lang="es-CL" altLang="es-CL" sz="2800" baseline="30000">
                <a:latin typeface="Arial" panose="020B0604020202020204" pitchFamily="34" charset="0"/>
                <a:cs typeface="Arial" panose="020B0604020202020204" pitchFamily="34" charset="0"/>
              </a:rPr>
              <a:t>2</a:t>
            </a:r>
            <a:r>
              <a:rPr lang="es-CL" altLang="es-CL" sz="2800">
                <a:latin typeface="Arial" panose="020B0604020202020204" pitchFamily="34" charset="0"/>
                <a:cs typeface="Arial" panose="020B0604020202020204" pitchFamily="34" charset="0"/>
              </a:rPr>
              <a:t> 2s</a:t>
            </a:r>
            <a:r>
              <a:rPr lang="es-CL" altLang="es-CL" sz="2800" baseline="30000">
                <a:latin typeface="Arial" panose="020B0604020202020204" pitchFamily="34" charset="0"/>
                <a:cs typeface="Arial" panose="020B0604020202020204" pitchFamily="34" charset="0"/>
              </a:rPr>
              <a:t>2                              </a:t>
            </a:r>
            <a:r>
              <a:rPr lang="es-CL" altLang="es-CL" sz="2800">
                <a:latin typeface="Arial" panose="020B0604020202020204" pitchFamily="34" charset="0"/>
                <a:cs typeface="Arial" panose="020B0604020202020204" pitchFamily="34" charset="0"/>
              </a:rPr>
              <a:t>subnivel lleno</a:t>
            </a:r>
          </a:p>
          <a:p>
            <a:pPr eaLnBrk="1" hangingPunct="1"/>
            <a:r>
              <a:rPr lang="es-CL" altLang="es-CL" sz="2800">
                <a:latin typeface="Arial" panose="020B0604020202020204" pitchFamily="34" charset="0"/>
                <a:cs typeface="Arial" panose="020B0604020202020204" pitchFamily="34" charset="0"/>
              </a:rPr>
              <a:t>N    1s</a:t>
            </a:r>
            <a:r>
              <a:rPr lang="es-CL" altLang="es-CL" sz="2800" baseline="30000">
                <a:latin typeface="Arial" panose="020B0604020202020204" pitchFamily="34" charset="0"/>
                <a:cs typeface="Arial" panose="020B0604020202020204" pitchFamily="34" charset="0"/>
              </a:rPr>
              <a:t>2</a:t>
            </a:r>
            <a:r>
              <a:rPr lang="es-CL" altLang="es-CL" sz="2800">
                <a:latin typeface="Arial" panose="020B0604020202020204" pitchFamily="34" charset="0"/>
                <a:cs typeface="Arial" panose="020B0604020202020204" pitchFamily="34" charset="0"/>
              </a:rPr>
              <a:t> 2s</a:t>
            </a:r>
            <a:r>
              <a:rPr lang="es-CL" altLang="es-CL" sz="2800" baseline="30000">
                <a:latin typeface="Arial" panose="020B0604020202020204" pitchFamily="34" charset="0"/>
                <a:cs typeface="Arial" panose="020B0604020202020204" pitchFamily="34" charset="0"/>
              </a:rPr>
              <a:t>2</a:t>
            </a:r>
            <a:r>
              <a:rPr lang="es-CL" altLang="es-CL" sz="2800">
                <a:latin typeface="Arial" panose="020B0604020202020204" pitchFamily="34" charset="0"/>
                <a:cs typeface="Arial" panose="020B0604020202020204" pitchFamily="34" charset="0"/>
              </a:rPr>
              <a:t> 2p</a:t>
            </a:r>
            <a:r>
              <a:rPr lang="es-CL" altLang="es-CL" sz="2800" baseline="30000">
                <a:latin typeface="Arial" panose="020B0604020202020204" pitchFamily="34" charset="0"/>
                <a:cs typeface="Arial" panose="020B0604020202020204" pitchFamily="34" charset="0"/>
              </a:rPr>
              <a:t>3</a:t>
            </a:r>
            <a:r>
              <a:rPr lang="es-CL" altLang="es-CL" sz="2800">
                <a:latin typeface="Arial" panose="020B0604020202020204" pitchFamily="34" charset="0"/>
                <a:cs typeface="Arial" panose="020B0604020202020204" pitchFamily="34" charset="0"/>
              </a:rPr>
              <a:t>             subnivel semilleno</a:t>
            </a:r>
            <a:endParaRPr lang="es-CL" altLang="es-CL" sz="2800" baseline="30000">
              <a:latin typeface="Arial" panose="020B0604020202020204" pitchFamily="34"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83572807-2341-427F-919C-D95AC8A52247}"/>
                  </a:ext>
                </a:extLst>
              </p14:cNvPr>
              <p14:cNvContentPartPr/>
              <p14:nvPr/>
            </p14:nvContentPartPr>
            <p14:xfrm>
              <a:off x="2880720" y="1812240"/>
              <a:ext cx="796320" cy="1992600"/>
            </p14:xfrm>
          </p:contentPart>
        </mc:Choice>
        <mc:Fallback>
          <p:pic>
            <p:nvPicPr>
              <p:cNvPr id="2" name="Ink 1">
                <a:extLst>
                  <a:ext uri="{FF2B5EF4-FFF2-40B4-BE49-F238E27FC236}">
                    <a16:creationId xmlns:a16="http://schemas.microsoft.com/office/drawing/2014/main" id="{83572807-2341-427F-919C-D95AC8A52247}"/>
                  </a:ext>
                </a:extLst>
              </p:cNvPr>
              <p:cNvPicPr/>
              <p:nvPr/>
            </p:nvPicPr>
            <p:blipFill>
              <a:blip r:embed="rId4"/>
              <a:stretch>
                <a:fillRect/>
              </a:stretch>
            </p:blipFill>
            <p:spPr>
              <a:xfrm>
                <a:off x="2871360" y="1802880"/>
                <a:ext cx="815040" cy="201132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http://www.hiru.com/image/image_gallery?uuid=9d0f3c84-171b-4564-b0e2-14d0cafc1e32&amp;groupId=10137&amp;t=1260848960218">
            <a:extLst>
              <a:ext uri="{FF2B5EF4-FFF2-40B4-BE49-F238E27FC236}">
                <a16:creationId xmlns:a16="http://schemas.microsoft.com/office/drawing/2014/main" id="{28B96856-6730-47E4-92D0-FFC4AD45D7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0147" y="214648"/>
            <a:ext cx="6231987" cy="3142913"/>
          </a:xfrm>
          <a:prstGeom prst="rect">
            <a:avLst/>
          </a:prstGeom>
          <a:solidFill>
            <a:schemeClr val="tx1"/>
          </a:solidFill>
          <a:ln w="57150">
            <a:solidFill>
              <a:schemeClr val="tx1"/>
            </a:solidFill>
            <a:miter lim="800000"/>
            <a:headEnd/>
            <a:tailEnd/>
          </a:ln>
        </p:spPr>
      </p:pic>
      <p:sp>
        <p:nvSpPr>
          <p:cNvPr id="45059" name="2 CuadroTexto">
            <a:extLst>
              <a:ext uri="{FF2B5EF4-FFF2-40B4-BE49-F238E27FC236}">
                <a16:creationId xmlns:a16="http://schemas.microsoft.com/office/drawing/2014/main" id="{DD7BBA1C-2B7A-4A5A-B6DE-354AB011923A}"/>
              </a:ext>
            </a:extLst>
          </p:cNvPr>
          <p:cNvSpPr txBox="1">
            <a:spLocks noChangeArrowheads="1"/>
          </p:cNvSpPr>
          <p:nvPr/>
        </p:nvSpPr>
        <p:spPr bwMode="auto">
          <a:xfrm>
            <a:off x="1069145" y="4231958"/>
            <a:ext cx="1033975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eaLnBrk="1" hangingPunct="1"/>
            <a:r>
              <a:rPr lang="es-CL" altLang="es-CL" sz="2400" dirty="0">
                <a:latin typeface="Arial" panose="020B0604020202020204" pitchFamily="34" charset="0"/>
                <a:cs typeface="Arial" panose="020B0604020202020204" pitchFamily="34" charset="0"/>
              </a:rPr>
              <a:t>Grupo: el radio atómico disminuye, los electrones están más cercanos al núcleo, este los atrae con mayor fuerza, por lo tanto habrá un mayor gasto energético para quitar uno de ellos.</a:t>
            </a:r>
          </a:p>
          <a:p>
            <a:pPr algn="just" eaLnBrk="1" hangingPunct="1"/>
            <a:r>
              <a:rPr lang="es-CL" altLang="es-CL" sz="2400" dirty="0">
                <a:latin typeface="Arial" panose="020B0604020202020204" pitchFamily="34" charset="0"/>
                <a:cs typeface="Arial" panose="020B0604020202020204" pitchFamily="34" charset="0"/>
              </a:rPr>
              <a:t>Periodo: el tamaño de los átomos aumenta, electrones más alejados del núcleo, menor atracción, menor energía para arrancar uno.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1 CuadroTexto">
            <a:extLst>
              <a:ext uri="{FF2B5EF4-FFF2-40B4-BE49-F238E27FC236}">
                <a16:creationId xmlns:a16="http://schemas.microsoft.com/office/drawing/2014/main" id="{691D1144-49D3-46E3-8DE4-DAE3022E250E}"/>
              </a:ext>
            </a:extLst>
          </p:cNvPr>
          <p:cNvSpPr txBox="1">
            <a:spLocks noChangeArrowheads="1"/>
          </p:cNvSpPr>
          <p:nvPr/>
        </p:nvSpPr>
        <p:spPr bwMode="auto">
          <a:xfrm>
            <a:off x="1026942" y="157162"/>
            <a:ext cx="10396024" cy="584200"/>
          </a:xfrm>
          <a:prstGeom prst="rect">
            <a:avLst/>
          </a:prstGeom>
          <a:gradFill flip="none" rotWithShape="1">
            <a:gsLst>
              <a:gs pos="0">
                <a:srgbClr val="996600">
                  <a:tint val="66000"/>
                  <a:satMod val="160000"/>
                </a:srgbClr>
              </a:gs>
              <a:gs pos="50000">
                <a:srgbClr val="996600">
                  <a:tint val="44500"/>
                  <a:satMod val="160000"/>
                </a:srgbClr>
              </a:gs>
              <a:gs pos="100000">
                <a:srgbClr val="996600">
                  <a:tint val="23500"/>
                  <a:satMod val="160000"/>
                </a:srgbClr>
              </a:gs>
            </a:gsLst>
            <a:lin ang="5400000" scaled="1"/>
            <a:tileRect/>
          </a:gradFill>
          <a:ln w="9525">
            <a:noFill/>
            <a:miter lim="800000"/>
            <a:headEnd/>
            <a:tailEnd/>
          </a:ln>
        </p:spPr>
        <p:txBody>
          <a:bodyPr wrap="square">
            <a:spAutoFit/>
          </a:bodyPr>
          <a:lstStyle/>
          <a:p>
            <a:pPr algn="ctr">
              <a:defRPr/>
            </a:pPr>
            <a:r>
              <a:rPr lang="es-CL" sz="3200" dirty="0">
                <a:solidFill>
                  <a:schemeClr val="accent4">
                    <a:lumMod val="10000"/>
                  </a:schemeClr>
                </a:solidFill>
                <a:latin typeface="Arial" charset="0"/>
                <a:cs typeface="Arial" charset="0"/>
              </a:rPr>
              <a:t>Afinidad electrónica</a:t>
            </a:r>
          </a:p>
        </p:txBody>
      </p:sp>
      <p:sp>
        <p:nvSpPr>
          <p:cNvPr id="46083" name="2 CuadroTexto">
            <a:extLst>
              <a:ext uri="{FF2B5EF4-FFF2-40B4-BE49-F238E27FC236}">
                <a16:creationId xmlns:a16="http://schemas.microsoft.com/office/drawing/2014/main" id="{EC2AD6ED-CFEE-41D7-B080-7DDBCE09D5CA}"/>
              </a:ext>
            </a:extLst>
          </p:cNvPr>
          <p:cNvSpPr txBox="1">
            <a:spLocks noChangeArrowheads="1"/>
          </p:cNvSpPr>
          <p:nvPr/>
        </p:nvSpPr>
        <p:spPr bwMode="auto">
          <a:xfrm>
            <a:off x="1026942" y="981075"/>
            <a:ext cx="10297549"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eaLnBrk="1" hangingPunct="1"/>
            <a:r>
              <a:rPr lang="es-CL" altLang="es-CL" sz="2400" dirty="0">
                <a:latin typeface="Arial" panose="020B0604020202020204" pitchFamily="34" charset="0"/>
                <a:cs typeface="Arial" panose="020B0604020202020204" pitchFamily="34" charset="0"/>
              </a:rPr>
              <a:t>Cambio energético que ocurre cuando  un átomo en estado gaseoso acepta un electrón para formar un anión.</a:t>
            </a:r>
          </a:p>
        </p:txBody>
      </p:sp>
      <p:sp>
        <p:nvSpPr>
          <p:cNvPr id="46084" name="3 CuadroTexto">
            <a:extLst>
              <a:ext uri="{FF2B5EF4-FFF2-40B4-BE49-F238E27FC236}">
                <a16:creationId xmlns:a16="http://schemas.microsoft.com/office/drawing/2014/main" id="{013F2EF8-492E-4DE5-B3E9-EA9D99F57A29}"/>
              </a:ext>
            </a:extLst>
          </p:cNvPr>
          <p:cNvSpPr txBox="1">
            <a:spLocks noChangeArrowheads="1"/>
          </p:cNvSpPr>
          <p:nvPr/>
        </p:nvSpPr>
        <p:spPr bwMode="auto">
          <a:xfrm>
            <a:off x="3863975" y="1989139"/>
            <a:ext cx="44640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r>
              <a:rPr lang="es-CL" altLang="es-CL" sz="2800">
                <a:latin typeface="Arial" panose="020B0604020202020204" pitchFamily="34" charset="0"/>
                <a:cs typeface="Arial" panose="020B0604020202020204" pitchFamily="34" charset="0"/>
              </a:rPr>
              <a:t>X(g)   +  ē                 X</a:t>
            </a:r>
            <a:r>
              <a:rPr lang="es-CL" altLang="es-CL" sz="2800" baseline="30000">
                <a:latin typeface="Arial" panose="020B0604020202020204" pitchFamily="34" charset="0"/>
                <a:cs typeface="Arial" panose="020B0604020202020204" pitchFamily="34" charset="0"/>
              </a:rPr>
              <a:t>-</a:t>
            </a:r>
            <a:r>
              <a:rPr lang="es-CL" altLang="es-CL" sz="2800">
                <a:latin typeface="Arial" panose="020B0604020202020204" pitchFamily="34" charset="0"/>
                <a:cs typeface="Arial" panose="020B0604020202020204" pitchFamily="34" charset="0"/>
              </a:rPr>
              <a:t>(g) </a:t>
            </a:r>
          </a:p>
        </p:txBody>
      </p:sp>
      <p:cxnSp>
        <p:nvCxnSpPr>
          <p:cNvPr id="6" name="5 Conector recto de flecha">
            <a:extLst>
              <a:ext uri="{FF2B5EF4-FFF2-40B4-BE49-F238E27FC236}">
                <a16:creationId xmlns:a16="http://schemas.microsoft.com/office/drawing/2014/main" id="{8D3B5D05-D64A-43BF-B69C-1DD79CB95332}"/>
              </a:ext>
            </a:extLst>
          </p:cNvPr>
          <p:cNvCxnSpPr/>
          <p:nvPr/>
        </p:nvCxnSpPr>
        <p:spPr>
          <a:xfrm>
            <a:off x="5808664" y="2205038"/>
            <a:ext cx="115252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086" name="7 CuadroTexto">
            <a:extLst>
              <a:ext uri="{FF2B5EF4-FFF2-40B4-BE49-F238E27FC236}">
                <a16:creationId xmlns:a16="http://schemas.microsoft.com/office/drawing/2014/main" id="{CDF427A2-A083-4FF9-AE84-07846E283608}"/>
              </a:ext>
            </a:extLst>
          </p:cNvPr>
          <p:cNvSpPr txBox="1">
            <a:spLocks noChangeArrowheads="1"/>
          </p:cNvSpPr>
          <p:nvPr/>
        </p:nvSpPr>
        <p:spPr bwMode="auto">
          <a:xfrm>
            <a:off x="1026942" y="2636838"/>
            <a:ext cx="1029754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eaLnBrk="1" hangingPunct="1"/>
            <a:r>
              <a:rPr lang="es-CL" altLang="es-CL" sz="2400" dirty="0">
                <a:latin typeface="Arial" panose="020B0604020202020204" pitchFamily="34" charset="0"/>
                <a:cs typeface="Arial" panose="020B0604020202020204" pitchFamily="34" charset="0"/>
              </a:rPr>
              <a:t>O podemos considerarla como la energía que se debe suministrar para quitar un electrón desde un anión:</a:t>
            </a:r>
          </a:p>
        </p:txBody>
      </p:sp>
      <p:sp>
        <p:nvSpPr>
          <p:cNvPr id="46087" name="9 CuadroTexto">
            <a:extLst>
              <a:ext uri="{FF2B5EF4-FFF2-40B4-BE49-F238E27FC236}">
                <a16:creationId xmlns:a16="http://schemas.microsoft.com/office/drawing/2014/main" id="{DBB9E73E-5734-45E9-8482-BF7A978EFC8F}"/>
              </a:ext>
            </a:extLst>
          </p:cNvPr>
          <p:cNvSpPr txBox="1">
            <a:spLocks noChangeArrowheads="1"/>
          </p:cNvSpPr>
          <p:nvPr/>
        </p:nvSpPr>
        <p:spPr bwMode="auto">
          <a:xfrm>
            <a:off x="3287714" y="3573464"/>
            <a:ext cx="56165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r>
              <a:rPr lang="es-CL" altLang="es-CL" sz="2800">
                <a:latin typeface="Arial" panose="020B0604020202020204" pitchFamily="34" charset="0"/>
                <a:cs typeface="Arial" panose="020B0604020202020204" pitchFamily="34" charset="0"/>
              </a:rPr>
              <a:t>F</a:t>
            </a:r>
            <a:r>
              <a:rPr lang="es-CL" altLang="es-CL" sz="2800" baseline="30000">
                <a:latin typeface="Arial" panose="020B0604020202020204" pitchFamily="34" charset="0"/>
                <a:cs typeface="Arial" panose="020B0604020202020204" pitchFamily="34" charset="0"/>
              </a:rPr>
              <a:t>-</a:t>
            </a:r>
            <a:r>
              <a:rPr lang="es-CL" altLang="es-CL" sz="2800">
                <a:latin typeface="Arial" panose="020B0604020202020204" pitchFamily="34" charset="0"/>
                <a:cs typeface="Arial" panose="020B0604020202020204" pitchFamily="34" charset="0"/>
              </a:rPr>
              <a:t> (g)                     F(g) + ē      ∆H</a:t>
            </a:r>
          </a:p>
        </p:txBody>
      </p:sp>
      <p:sp>
        <p:nvSpPr>
          <p:cNvPr id="46088" name="10 CuadroTexto">
            <a:extLst>
              <a:ext uri="{FF2B5EF4-FFF2-40B4-BE49-F238E27FC236}">
                <a16:creationId xmlns:a16="http://schemas.microsoft.com/office/drawing/2014/main" id="{8E093FEB-7E17-4FD4-B737-0D982281688F}"/>
              </a:ext>
            </a:extLst>
          </p:cNvPr>
          <p:cNvSpPr txBox="1">
            <a:spLocks noChangeArrowheads="1"/>
          </p:cNvSpPr>
          <p:nvPr/>
        </p:nvSpPr>
        <p:spPr bwMode="auto">
          <a:xfrm>
            <a:off x="1026942" y="5373688"/>
            <a:ext cx="1029754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eaLnBrk="1" hangingPunct="1"/>
            <a:r>
              <a:rPr lang="es-CL" altLang="es-CL" sz="2400" dirty="0">
                <a:latin typeface="Arial" panose="020B0604020202020204" pitchFamily="34" charset="0"/>
                <a:cs typeface="Arial" panose="020B0604020202020204" pitchFamily="34" charset="0"/>
              </a:rPr>
              <a:t>Un valor positivo grande significa que el anión es muy estable, y el átomo tiene gran tendencia a aceptar un electrón.</a:t>
            </a:r>
          </a:p>
        </p:txBody>
      </p:sp>
      <p:cxnSp>
        <p:nvCxnSpPr>
          <p:cNvPr id="13" name="12 Conector recto de flecha">
            <a:extLst>
              <a:ext uri="{FF2B5EF4-FFF2-40B4-BE49-F238E27FC236}">
                <a16:creationId xmlns:a16="http://schemas.microsoft.com/office/drawing/2014/main" id="{BCD7897B-A677-4541-97A9-7075B8918F1E}"/>
              </a:ext>
            </a:extLst>
          </p:cNvPr>
          <p:cNvCxnSpPr/>
          <p:nvPr/>
        </p:nvCxnSpPr>
        <p:spPr>
          <a:xfrm>
            <a:off x="4440239" y="3860800"/>
            <a:ext cx="158432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090" name="9 CuadroTexto">
            <a:extLst>
              <a:ext uri="{FF2B5EF4-FFF2-40B4-BE49-F238E27FC236}">
                <a16:creationId xmlns:a16="http://schemas.microsoft.com/office/drawing/2014/main" id="{D1A26251-E83A-434E-9AB5-A923AF2F1ED0}"/>
              </a:ext>
            </a:extLst>
          </p:cNvPr>
          <p:cNvSpPr txBox="1">
            <a:spLocks noChangeArrowheads="1"/>
          </p:cNvSpPr>
          <p:nvPr/>
        </p:nvSpPr>
        <p:spPr bwMode="auto">
          <a:xfrm>
            <a:off x="1026942" y="4221163"/>
            <a:ext cx="1039602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eaLnBrk="1" hangingPunct="1"/>
            <a:r>
              <a:rPr lang="es-CL" altLang="es-CL" sz="2400" dirty="0">
                <a:solidFill>
                  <a:srgbClr val="FFFF00"/>
                </a:solidFill>
                <a:latin typeface="Arial" panose="020B0604020202020204" pitchFamily="34" charset="0"/>
                <a:cs typeface="Arial" panose="020B0604020202020204" pitchFamily="34" charset="0"/>
              </a:rPr>
              <a:t>Definición: cantidad de energía necesaria para quitar un mol de electrones a un mol del ion negativo en fase gaseosa y en su estado basal.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http://contenidos.educarex.es/mci/2010/06/graficos/eafinidad.jpg">
            <a:extLst>
              <a:ext uri="{FF2B5EF4-FFF2-40B4-BE49-F238E27FC236}">
                <a16:creationId xmlns:a16="http://schemas.microsoft.com/office/drawing/2014/main" id="{765CC661-AA94-4B96-9EB3-06ABBBB390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150" y="1052513"/>
            <a:ext cx="5956300" cy="35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1 CuadroTexto">
            <a:extLst>
              <a:ext uri="{FF2B5EF4-FFF2-40B4-BE49-F238E27FC236}">
                <a16:creationId xmlns:a16="http://schemas.microsoft.com/office/drawing/2014/main" id="{D898F0AB-3F76-4FE9-963F-AB2790CB82EE}"/>
              </a:ext>
            </a:extLst>
          </p:cNvPr>
          <p:cNvSpPr txBox="1">
            <a:spLocks noChangeArrowheads="1"/>
          </p:cNvSpPr>
          <p:nvPr/>
        </p:nvSpPr>
        <p:spPr bwMode="auto">
          <a:xfrm>
            <a:off x="1774825" y="333375"/>
            <a:ext cx="8642350" cy="584200"/>
          </a:xfrm>
          <a:prstGeom prst="rect">
            <a:avLst/>
          </a:prstGeom>
          <a:gradFill flip="none" rotWithShape="1">
            <a:gsLst>
              <a:gs pos="0">
                <a:srgbClr val="996600">
                  <a:tint val="66000"/>
                  <a:satMod val="160000"/>
                </a:srgbClr>
              </a:gs>
              <a:gs pos="50000">
                <a:srgbClr val="996600">
                  <a:tint val="44500"/>
                  <a:satMod val="160000"/>
                </a:srgbClr>
              </a:gs>
              <a:gs pos="100000">
                <a:srgbClr val="996600">
                  <a:tint val="23500"/>
                  <a:satMod val="160000"/>
                </a:srgbClr>
              </a:gs>
            </a:gsLst>
            <a:lin ang="5400000" scaled="1"/>
            <a:tileRect/>
          </a:gradFill>
          <a:ln w="9525">
            <a:noFill/>
            <a:miter lim="800000"/>
            <a:headEnd/>
            <a:tailEnd/>
          </a:ln>
        </p:spPr>
        <p:txBody>
          <a:bodyPr>
            <a:spAutoFit/>
          </a:bodyPr>
          <a:lstStyle/>
          <a:p>
            <a:pPr algn="ctr">
              <a:defRPr/>
            </a:pPr>
            <a:r>
              <a:rPr lang="es-CL" sz="3200" dirty="0">
                <a:solidFill>
                  <a:schemeClr val="accent4">
                    <a:lumMod val="10000"/>
                  </a:schemeClr>
                </a:solidFill>
                <a:latin typeface="Arial" charset="0"/>
                <a:cs typeface="Arial" charset="0"/>
              </a:rPr>
              <a:t>Afinidad electrónica</a:t>
            </a:r>
          </a:p>
        </p:txBody>
      </p:sp>
      <p:sp>
        <p:nvSpPr>
          <p:cNvPr id="47108" name="3 CuadroTexto">
            <a:extLst>
              <a:ext uri="{FF2B5EF4-FFF2-40B4-BE49-F238E27FC236}">
                <a16:creationId xmlns:a16="http://schemas.microsoft.com/office/drawing/2014/main" id="{D718FAF3-CE90-45C4-9392-1656F7D17798}"/>
              </a:ext>
            </a:extLst>
          </p:cNvPr>
          <p:cNvSpPr txBox="1">
            <a:spLocks noChangeArrowheads="1"/>
          </p:cNvSpPr>
          <p:nvPr/>
        </p:nvSpPr>
        <p:spPr bwMode="auto">
          <a:xfrm>
            <a:off x="970671" y="4652963"/>
            <a:ext cx="1042416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eaLnBrk="1" hangingPunct="1"/>
            <a:r>
              <a:rPr lang="es-CL" altLang="es-CL" sz="2800" dirty="0">
                <a:latin typeface="Arial" panose="020B0604020202020204" pitchFamily="34" charset="0"/>
                <a:cs typeface="Arial" panose="020B0604020202020204" pitchFamily="34" charset="0"/>
              </a:rPr>
              <a:t>El mismo razonamiento que se hizo para la energía de ionización  se puede hacer para la afinidad electrónica, pero también debemos considerar ahora la configuración electrónica de los aniones.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2E1056-482E-4A79-84B8-4DB5DC549FCC}"/>
              </a:ext>
            </a:extLst>
          </p:cNvPr>
          <p:cNvPicPr>
            <a:picLocks noChangeAspect="1"/>
          </p:cNvPicPr>
          <p:nvPr/>
        </p:nvPicPr>
        <p:blipFill>
          <a:blip r:embed="rId2"/>
          <a:stretch>
            <a:fillRect/>
          </a:stretch>
        </p:blipFill>
        <p:spPr>
          <a:xfrm>
            <a:off x="295307" y="337625"/>
            <a:ext cx="11605961" cy="6119446"/>
          </a:xfrm>
          <a:prstGeom prst="rect">
            <a:avLst/>
          </a:prstGeom>
        </p:spPr>
      </p:pic>
    </p:spTree>
    <p:extLst>
      <p:ext uri="{BB962C8B-B14F-4D97-AF65-F5344CB8AC3E}">
        <p14:creationId xmlns:p14="http://schemas.microsoft.com/office/powerpoint/2010/main" val="1528910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http://depa.pquim.unam.mx/QI/contenido/periodicidad_archivos/image087.jpg">
            <a:extLst>
              <a:ext uri="{FF2B5EF4-FFF2-40B4-BE49-F238E27FC236}">
                <a16:creationId xmlns:a16="http://schemas.microsoft.com/office/drawing/2014/main" id="{F8C68551-C404-41D2-83E6-70A8D690D6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5142" y="277911"/>
            <a:ext cx="7761716" cy="297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2 CuadroTexto">
            <a:extLst>
              <a:ext uri="{FF2B5EF4-FFF2-40B4-BE49-F238E27FC236}">
                <a16:creationId xmlns:a16="http://schemas.microsoft.com/office/drawing/2014/main" id="{4FDE8821-8C8F-4991-803E-D16C7264E737}"/>
              </a:ext>
            </a:extLst>
          </p:cNvPr>
          <p:cNvSpPr txBox="1">
            <a:spLocks noChangeArrowheads="1"/>
          </p:cNvSpPr>
          <p:nvPr/>
        </p:nvSpPr>
        <p:spPr bwMode="auto">
          <a:xfrm>
            <a:off x="1041009" y="3357563"/>
            <a:ext cx="1025534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eaLnBrk="1" hangingPunct="1"/>
            <a:r>
              <a:rPr lang="es-CL" altLang="es-CL" sz="2400">
                <a:latin typeface="Arial" panose="020B0604020202020204" pitchFamily="34" charset="0"/>
                <a:cs typeface="Arial" panose="020B0604020202020204" pitchFamily="34" charset="0"/>
              </a:rPr>
              <a:t>En un periodo la afinidad electrónica aumenta debido a que los no metales al aceptar uno o más electrones su configuración se acerca a la del gas noble. </a:t>
            </a:r>
          </a:p>
        </p:txBody>
      </p:sp>
      <p:sp>
        <p:nvSpPr>
          <p:cNvPr id="48132" name="4 CuadroTexto">
            <a:extLst>
              <a:ext uri="{FF2B5EF4-FFF2-40B4-BE49-F238E27FC236}">
                <a16:creationId xmlns:a16="http://schemas.microsoft.com/office/drawing/2014/main" id="{6DC61176-2E98-4FB9-8ABC-97F9D707BE30}"/>
              </a:ext>
            </a:extLst>
          </p:cNvPr>
          <p:cNvSpPr txBox="1">
            <a:spLocks noChangeArrowheads="1"/>
          </p:cNvSpPr>
          <p:nvPr/>
        </p:nvSpPr>
        <p:spPr bwMode="auto">
          <a:xfrm>
            <a:off x="2782888" y="4868863"/>
            <a:ext cx="6769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r>
              <a:rPr lang="es-CL" altLang="es-CL" sz="2400">
                <a:latin typeface="Arial" panose="020B0604020202020204" pitchFamily="34" charset="0"/>
                <a:cs typeface="Arial" panose="020B0604020202020204" pitchFamily="34" charset="0"/>
              </a:rPr>
              <a:t>O(g)  + ē                   O</a:t>
            </a:r>
            <a:r>
              <a:rPr lang="es-CL" altLang="es-CL" sz="2400" baseline="30000">
                <a:latin typeface="Arial" panose="020B0604020202020204" pitchFamily="34" charset="0"/>
                <a:cs typeface="Arial" panose="020B0604020202020204" pitchFamily="34" charset="0"/>
              </a:rPr>
              <a:t>-</a:t>
            </a:r>
            <a:r>
              <a:rPr lang="es-CL" altLang="es-CL" sz="2400">
                <a:latin typeface="Arial" panose="020B0604020202020204" pitchFamily="34" charset="0"/>
                <a:cs typeface="Arial" panose="020B0604020202020204" pitchFamily="34" charset="0"/>
              </a:rPr>
              <a:t>(g)    ∆H= -141 kJ/mol  </a:t>
            </a:r>
          </a:p>
        </p:txBody>
      </p:sp>
      <p:cxnSp>
        <p:nvCxnSpPr>
          <p:cNvPr id="7" name="6 Conector recto de flecha">
            <a:extLst>
              <a:ext uri="{FF2B5EF4-FFF2-40B4-BE49-F238E27FC236}">
                <a16:creationId xmlns:a16="http://schemas.microsoft.com/office/drawing/2014/main" id="{37195821-12FC-479A-81DE-FF4A0A0756BB}"/>
              </a:ext>
            </a:extLst>
          </p:cNvPr>
          <p:cNvCxnSpPr/>
          <p:nvPr/>
        </p:nvCxnSpPr>
        <p:spPr>
          <a:xfrm>
            <a:off x="4367213" y="5084763"/>
            <a:ext cx="122396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134" name="7 CuadroTexto">
            <a:extLst>
              <a:ext uri="{FF2B5EF4-FFF2-40B4-BE49-F238E27FC236}">
                <a16:creationId xmlns:a16="http://schemas.microsoft.com/office/drawing/2014/main" id="{A3C613D1-F5A9-4189-A617-B5374097535C}"/>
              </a:ext>
            </a:extLst>
          </p:cNvPr>
          <p:cNvSpPr txBox="1">
            <a:spLocks noChangeArrowheads="1"/>
          </p:cNvSpPr>
          <p:nvPr/>
        </p:nvSpPr>
        <p:spPr bwMode="auto">
          <a:xfrm>
            <a:off x="2782888" y="5661026"/>
            <a:ext cx="6769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r>
              <a:rPr lang="es-CL" altLang="es-CL" sz="2400">
                <a:latin typeface="Arial" panose="020B0604020202020204" pitchFamily="34" charset="0"/>
                <a:cs typeface="Arial" panose="020B0604020202020204" pitchFamily="34" charset="0"/>
              </a:rPr>
              <a:t>O</a:t>
            </a:r>
            <a:r>
              <a:rPr lang="es-CL" altLang="es-CL" sz="2400" baseline="30000">
                <a:latin typeface="Arial" panose="020B0604020202020204" pitchFamily="34" charset="0"/>
                <a:cs typeface="Arial" panose="020B0604020202020204" pitchFamily="34" charset="0"/>
              </a:rPr>
              <a:t>-</a:t>
            </a:r>
            <a:r>
              <a:rPr lang="es-CL" altLang="es-CL" sz="2400">
                <a:latin typeface="Arial" panose="020B0604020202020204" pitchFamily="34" charset="0"/>
                <a:cs typeface="Arial" panose="020B0604020202020204" pitchFamily="34" charset="0"/>
              </a:rPr>
              <a:t>(g)  +  ē                   O</a:t>
            </a:r>
            <a:r>
              <a:rPr lang="es-CL" altLang="es-CL" sz="2400" baseline="30000">
                <a:latin typeface="Arial" panose="020B0604020202020204" pitchFamily="34" charset="0"/>
                <a:cs typeface="Arial" panose="020B0604020202020204" pitchFamily="34" charset="0"/>
              </a:rPr>
              <a:t>2-</a:t>
            </a:r>
            <a:r>
              <a:rPr lang="es-CL" altLang="es-CL" sz="2400">
                <a:latin typeface="Arial" panose="020B0604020202020204" pitchFamily="34" charset="0"/>
                <a:cs typeface="Arial" panose="020B0604020202020204" pitchFamily="34" charset="0"/>
              </a:rPr>
              <a:t>(g)  ∆H = 780 kJ/mol </a:t>
            </a:r>
          </a:p>
        </p:txBody>
      </p:sp>
      <p:cxnSp>
        <p:nvCxnSpPr>
          <p:cNvPr id="10" name="9 Conector recto de flecha">
            <a:extLst>
              <a:ext uri="{FF2B5EF4-FFF2-40B4-BE49-F238E27FC236}">
                <a16:creationId xmlns:a16="http://schemas.microsoft.com/office/drawing/2014/main" id="{E1846138-A71C-4B3E-9A20-7CEC9ACE519E}"/>
              </a:ext>
            </a:extLst>
          </p:cNvPr>
          <p:cNvCxnSpPr/>
          <p:nvPr/>
        </p:nvCxnSpPr>
        <p:spPr>
          <a:xfrm>
            <a:off x="4511676" y="5876925"/>
            <a:ext cx="10080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4500384-9BE9-486B-B038-877BBB88510B}"/>
                  </a:ext>
                </a:extLst>
              </p14:cNvPr>
              <p14:cNvContentPartPr/>
              <p14:nvPr/>
            </p14:nvContentPartPr>
            <p14:xfrm>
              <a:off x="2166480" y="735840"/>
              <a:ext cx="9075240" cy="6033240"/>
            </p14:xfrm>
          </p:contentPart>
        </mc:Choice>
        <mc:Fallback>
          <p:pic>
            <p:nvPicPr>
              <p:cNvPr id="2" name="Ink 1">
                <a:extLst>
                  <a:ext uri="{FF2B5EF4-FFF2-40B4-BE49-F238E27FC236}">
                    <a16:creationId xmlns:a16="http://schemas.microsoft.com/office/drawing/2014/main" id="{14500384-9BE9-486B-B038-877BBB88510B}"/>
                  </a:ext>
                </a:extLst>
              </p:cNvPr>
              <p:cNvPicPr/>
              <p:nvPr/>
            </p:nvPicPr>
            <p:blipFill>
              <a:blip r:embed="rId4"/>
              <a:stretch>
                <a:fillRect/>
              </a:stretch>
            </p:blipFill>
            <p:spPr>
              <a:xfrm>
                <a:off x="2157120" y="726480"/>
                <a:ext cx="9093960" cy="6051960"/>
              </a:xfrm>
              <a:prstGeom prst="rect">
                <a:avLst/>
              </a:prstGeom>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a:extLst>
              <a:ext uri="{FF2B5EF4-FFF2-40B4-BE49-F238E27FC236}">
                <a16:creationId xmlns:a16="http://schemas.microsoft.com/office/drawing/2014/main" id="{434AFB7F-97B8-44A5-B0B0-A39C52531DC6}"/>
              </a:ext>
            </a:extLst>
          </p:cNvPr>
          <p:cNvSpPr txBox="1"/>
          <p:nvPr/>
        </p:nvSpPr>
        <p:spPr>
          <a:xfrm>
            <a:off x="984739" y="188913"/>
            <a:ext cx="10381956" cy="584200"/>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16200000" scaled="1"/>
            <a:tileRect/>
          </a:gradFill>
        </p:spPr>
        <p:txBody>
          <a:bodyPr wrap="square">
            <a:spAutoFit/>
          </a:bodyPr>
          <a:lstStyle/>
          <a:p>
            <a:pPr algn="ctr">
              <a:defRPr/>
            </a:pPr>
            <a:r>
              <a:rPr lang="es-CL" sz="3200" dirty="0">
                <a:latin typeface="Arial" pitchFamily="34" charset="0"/>
                <a:cs typeface="Arial" pitchFamily="34" charset="0"/>
              </a:rPr>
              <a:t>Electronegatividad</a:t>
            </a:r>
          </a:p>
        </p:txBody>
      </p:sp>
      <p:sp>
        <p:nvSpPr>
          <p:cNvPr id="49155" name="2 CuadroTexto">
            <a:extLst>
              <a:ext uri="{FF2B5EF4-FFF2-40B4-BE49-F238E27FC236}">
                <a16:creationId xmlns:a16="http://schemas.microsoft.com/office/drawing/2014/main" id="{ADA37D81-4ADF-4ABD-8692-19B3BA2D4E76}"/>
              </a:ext>
            </a:extLst>
          </p:cNvPr>
          <p:cNvSpPr txBox="1">
            <a:spLocks noChangeArrowheads="1"/>
          </p:cNvSpPr>
          <p:nvPr/>
        </p:nvSpPr>
        <p:spPr bwMode="auto">
          <a:xfrm>
            <a:off x="984739" y="981076"/>
            <a:ext cx="10381955"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eaLnBrk="1" hangingPunct="1"/>
            <a:r>
              <a:rPr lang="es-CL" altLang="es-CL" sz="2800" dirty="0">
                <a:latin typeface="Arial" panose="020B0604020202020204" pitchFamily="34" charset="0"/>
                <a:cs typeface="Arial" panose="020B0604020202020204" pitchFamily="34" charset="0"/>
              </a:rPr>
              <a:t>Este concepto permite asociar tanto el potencial de ionización como la electroafinidad de cada elemento. Esta propiedad se define como: “la tendencia que posee un átomo a atraer electrones en un enlace químico”</a:t>
            </a:r>
          </a:p>
        </p:txBody>
      </p:sp>
      <p:pic>
        <p:nvPicPr>
          <p:cNvPr id="49156" name="Picture 2" descr="http://platea.pntic.mec.es/pmarti1/educacion/3_eso_materiales/b_iii/conceptos/electronegatividad.gif">
            <a:extLst>
              <a:ext uri="{FF2B5EF4-FFF2-40B4-BE49-F238E27FC236}">
                <a16:creationId xmlns:a16="http://schemas.microsoft.com/office/drawing/2014/main" id="{6BD5C44B-B319-4E16-AA78-4AF77E8396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2186" y="2883730"/>
            <a:ext cx="7090116" cy="3713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020952F5-D53F-44BE-9B97-2D35A2CA0AE1}"/>
                  </a:ext>
                </a:extLst>
              </p14:cNvPr>
              <p14:cNvContentPartPr/>
              <p14:nvPr/>
            </p14:nvContentPartPr>
            <p14:xfrm>
              <a:off x="2743200" y="3616200"/>
              <a:ext cx="6406560" cy="2901240"/>
            </p14:xfrm>
          </p:contentPart>
        </mc:Choice>
        <mc:Fallback>
          <p:pic>
            <p:nvPicPr>
              <p:cNvPr id="3" name="Ink 2">
                <a:extLst>
                  <a:ext uri="{FF2B5EF4-FFF2-40B4-BE49-F238E27FC236}">
                    <a16:creationId xmlns:a16="http://schemas.microsoft.com/office/drawing/2014/main" id="{020952F5-D53F-44BE-9B97-2D35A2CA0AE1}"/>
                  </a:ext>
                </a:extLst>
              </p:cNvPr>
              <p:cNvPicPr/>
              <p:nvPr/>
            </p:nvPicPr>
            <p:blipFill>
              <a:blip r:embed="rId4"/>
              <a:stretch>
                <a:fillRect/>
              </a:stretch>
            </p:blipFill>
            <p:spPr>
              <a:xfrm>
                <a:off x="2733840" y="3606840"/>
                <a:ext cx="6425280" cy="291996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CuadroTexto">
            <a:extLst>
              <a:ext uri="{FF2B5EF4-FFF2-40B4-BE49-F238E27FC236}">
                <a16:creationId xmlns:a16="http://schemas.microsoft.com/office/drawing/2014/main" id="{998CFED3-EFAF-49DD-9141-A6092D2D5FE4}"/>
              </a:ext>
            </a:extLst>
          </p:cNvPr>
          <p:cNvSpPr txBox="1">
            <a:spLocks noChangeArrowheads="1"/>
          </p:cNvSpPr>
          <p:nvPr/>
        </p:nvSpPr>
        <p:spPr bwMode="auto">
          <a:xfrm>
            <a:off x="1919289" y="404813"/>
            <a:ext cx="8569325" cy="646112"/>
          </a:xfrm>
          <a:prstGeom prst="rect">
            <a:avLst/>
          </a:prstGeom>
          <a:gradFill rotWithShape="1">
            <a:gsLst>
              <a:gs pos="0">
                <a:srgbClr val="A0A000"/>
              </a:gs>
              <a:gs pos="50000">
                <a:srgbClr val="E6E600"/>
              </a:gs>
              <a:gs pos="100000">
                <a:srgbClr val="FFFF00"/>
              </a:gs>
            </a:gsLst>
            <a:lin ang="162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s-CL" altLang="es-CL" sz="3600">
                <a:solidFill>
                  <a:srgbClr val="002060"/>
                </a:solidFill>
                <a:latin typeface="Arial" panose="020B0604020202020204" pitchFamily="34" charset="0"/>
                <a:cs typeface="Arial" panose="020B0604020202020204" pitchFamily="34" charset="0"/>
              </a:rPr>
              <a:t>Propiedades periódicas</a:t>
            </a:r>
          </a:p>
        </p:txBody>
      </p:sp>
      <p:sp>
        <p:nvSpPr>
          <p:cNvPr id="30723" name="2 CuadroTexto">
            <a:extLst>
              <a:ext uri="{FF2B5EF4-FFF2-40B4-BE49-F238E27FC236}">
                <a16:creationId xmlns:a16="http://schemas.microsoft.com/office/drawing/2014/main" id="{0731FE05-DA75-4797-9CBD-977F06CB7BA2}"/>
              </a:ext>
            </a:extLst>
          </p:cNvPr>
          <p:cNvSpPr txBox="1">
            <a:spLocks noChangeArrowheads="1"/>
          </p:cNvSpPr>
          <p:nvPr/>
        </p:nvSpPr>
        <p:spPr bwMode="auto">
          <a:xfrm>
            <a:off x="1992313" y="1628776"/>
            <a:ext cx="8424862"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eaLnBrk="1" hangingPunct="1"/>
            <a:r>
              <a:rPr lang="es-CL" altLang="es-CL" sz="2800">
                <a:latin typeface="Arial" panose="020B0604020202020204" pitchFamily="34" charset="0"/>
                <a:cs typeface="Arial" panose="020B0604020202020204" pitchFamily="34" charset="0"/>
              </a:rPr>
              <a:t>Existe una gran variedad de propiedades químicas y físicas de los elementos que varían periódicamente, según el número atómico. Algunas de ellas , tales como la conductividad eléctrica, el potencial de ionización, la electroafinidad y el tamaño atómico, están relacionadas una con otra y con el comportamiento químico general.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http://wps.prenhall.com/wps/media/objects/3311/3390683/imag0605/AAAUAWJ0.JPG">
            <a:extLst>
              <a:ext uri="{FF2B5EF4-FFF2-40B4-BE49-F238E27FC236}">
                <a16:creationId xmlns:a16="http://schemas.microsoft.com/office/drawing/2014/main" id="{06FE8E18-9CF2-40FB-8C44-D5F35D2E70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8" y="1125538"/>
            <a:ext cx="291465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2 CuadroTexto">
            <a:extLst>
              <a:ext uri="{FF2B5EF4-FFF2-40B4-BE49-F238E27FC236}">
                <a16:creationId xmlns:a16="http://schemas.microsoft.com/office/drawing/2014/main" id="{1970AF88-E44E-4E0D-8581-881C5171F05C}"/>
              </a:ext>
            </a:extLst>
          </p:cNvPr>
          <p:cNvSpPr txBox="1"/>
          <p:nvPr/>
        </p:nvSpPr>
        <p:spPr>
          <a:xfrm>
            <a:off x="2208214" y="260350"/>
            <a:ext cx="7991475" cy="585788"/>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txBody>
          <a:bodyPr>
            <a:spAutoFit/>
          </a:bodyPr>
          <a:lstStyle/>
          <a:p>
            <a:pPr algn="ctr">
              <a:defRPr/>
            </a:pPr>
            <a:r>
              <a:rPr lang="es-CL" sz="3200" dirty="0">
                <a:solidFill>
                  <a:schemeClr val="bg1">
                    <a:lumMod val="50000"/>
                  </a:schemeClr>
                </a:solidFill>
                <a:latin typeface="Arial" pitchFamily="34" charset="0"/>
                <a:cs typeface="Arial" pitchFamily="34" charset="0"/>
              </a:rPr>
              <a:t>Tamaño del átomo</a:t>
            </a:r>
          </a:p>
        </p:txBody>
      </p:sp>
      <p:pic>
        <p:nvPicPr>
          <p:cNvPr id="31748" name="Picture 4" descr="http://www.blogdelpene.com/wp-content/uploads/2011/01/t%C3%A9cnica-para-la-medici%C3%B3n-del-tama%C3%B1o-del-pene-294x300.jpg">
            <a:extLst>
              <a:ext uri="{FF2B5EF4-FFF2-40B4-BE49-F238E27FC236}">
                <a16:creationId xmlns:a16="http://schemas.microsoft.com/office/drawing/2014/main" id="{8F600BDF-4857-4EC2-8580-AB36C474BD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1900" y="1052513"/>
            <a:ext cx="280035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4 CuadroTexto">
            <a:extLst>
              <a:ext uri="{FF2B5EF4-FFF2-40B4-BE49-F238E27FC236}">
                <a16:creationId xmlns:a16="http://schemas.microsoft.com/office/drawing/2014/main" id="{1388E71E-B674-45E5-B7A1-08D52B433723}"/>
              </a:ext>
            </a:extLst>
          </p:cNvPr>
          <p:cNvSpPr txBox="1">
            <a:spLocks noChangeArrowheads="1"/>
          </p:cNvSpPr>
          <p:nvPr/>
        </p:nvSpPr>
        <p:spPr bwMode="auto">
          <a:xfrm>
            <a:off x="1919289" y="4149725"/>
            <a:ext cx="81375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eaLnBrk="1" hangingPunct="1"/>
            <a:r>
              <a:rPr lang="es-CL" altLang="es-CL" sz="2400">
                <a:latin typeface="Arial" panose="020B0604020202020204" pitchFamily="34" charset="0"/>
                <a:cs typeface="Arial" panose="020B0604020202020204" pitchFamily="34" charset="0"/>
              </a:rPr>
              <a:t>Para conocer el tamaño de las cosas basta con medirlas, pero ¿cómo medimos el tamaño de un átomo?</a:t>
            </a:r>
          </a:p>
          <a:p>
            <a:pPr algn="just" eaLnBrk="1" hangingPunct="1"/>
            <a:r>
              <a:rPr lang="es-CL" altLang="es-CL" sz="2400">
                <a:latin typeface="Arial" panose="020B0604020202020204" pitchFamily="34" charset="0"/>
                <a:cs typeface="Arial" panose="020B0604020202020204" pitchFamily="34" charset="0"/>
              </a:rPr>
              <a:t>Para ello deberíamos saber donde está ubicado su electrón más externo.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2 CuadroTexto">
            <a:extLst>
              <a:ext uri="{FF2B5EF4-FFF2-40B4-BE49-F238E27FC236}">
                <a16:creationId xmlns:a16="http://schemas.microsoft.com/office/drawing/2014/main" id="{DC37939A-8DD4-4712-8D11-E45362F49683}"/>
              </a:ext>
            </a:extLst>
          </p:cNvPr>
          <p:cNvSpPr txBox="1">
            <a:spLocks noChangeArrowheads="1"/>
          </p:cNvSpPr>
          <p:nvPr/>
        </p:nvSpPr>
        <p:spPr bwMode="auto">
          <a:xfrm>
            <a:off x="393895" y="1196976"/>
            <a:ext cx="11437034"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eaLnBrk="1" hangingPunct="1"/>
            <a:r>
              <a:rPr lang="es-CL" altLang="es-CL" sz="2800" dirty="0">
                <a:latin typeface="Arial" panose="020B0604020202020204" pitchFamily="34" charset="0"/>
                <a:cs typeface="Arial" panose="020B0604020202020204" pitchFamily="34" charset="0"/>
              </a:rPr>
              <a:t>Radio atómico.</a:t>
            </a:r>
          </a:p>
          <a:p>
            <a:pPr algn="just" eaLnBrk="1" hangingPunct="1"/>
            <a:r>
              <a:rPr lang="es-CL" altLang="es-CL" sz="2800" dirty="0">
                <a:latin typeface="Arial" panose="020B0604020202020204" pitchFamily="34" charset="0"/>
                <a:cs typeface="Arial" panose="020B0604020202020204" pitchFamily="34" charset="0"/>
              </a:rPr>
              <a:t>Como ya hemos estudiado, no es posible determinar la posición exacta de un electrón en un átomo, es erróneo considerar el radio de un átomo como la distancia entre el núcleo y el electrón de la capa más externa. En cambio se define el Radio atómico como mitad de la distancia entre dos núcleos de dos átomos adyacentes.</a:t>
            </a:r>
          </a:p>
        </p:txBody>
      </p:sp>
      <p:pic>
        <p:nvPicPr>
          <p:cNvPr id="32771" name="Picture 2" descr="http://www.eis.uva.es/~qgintro/sisper/imagenes/radio2.jpg">
            <a:extLst>
              <a:ext uri="{FF2B5EF4-FFF2-40B4-BE49-F238E27FC236}">
                <a16:creationId xmlns:a16="http://schemas.microsoft.com/office/drawing/2014/main" id="{7794A57B-7D1D-48CF-95D1-2AE9710073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1538" y="4149726"/>
            <a:ext cx="2881312"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CuadroTexto">
            <a:extLst>
              <a:ext uri="{FF2B5EF4-FFF2-40B4-BE49-F238E27FC236}">
                <a16:creationId xmlns:a16="http://schemas.microsoft.com/office/drawing/2014/main" id="{706EBEFD-8EC9-4F3D-AACE-0A9C48A172F0}"/>
              </a:ext>
            </a:extLst>
          </p:cNvPr>
          <p:cNvSpPr txBox="1"/>
          <p:nvPr/>
        </p:nvSpPr>
        <p:spPr>
          <a:xfrm>
            <a:off x="393895" y="260350"/>
            <a:ext cx="11549576" cy="646331"/>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txBody>
          <a:bodyPr wrap="square">
            <a:spAutoFit/>
          </a:bodyPr>
          <a:lstStyle/>
          <a:p>
            <a:pPr algn="ctr">
              <a:defRPr/>
            </a:pPr>
            <a:r>
              <a:rPr lang="es-CL" sz="3600" dirty="0">
                <a:solidFill>
                  <a:schemeClr val="bg1">
                    <a:lumMod val="50000"/>
                  </a:schemeClr>
                </a:solidFill>
                <a:latin typeface="Arial" pitchFamily="34" charset="0"/>
                <a:cs typeface="Arial" pitchFamily="34" charset="0"/>
              </a:rPr>
              <a:t>Tamaño del átomo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http://www.textoscientificos.com/imagenes/quimica/radio-metalico.gif">
            <a:extLst>
              <a:ext uri="{FF2B5EF4-FFF2-40B4-BE49-F238E27FC236}">
                <a16:creationId xmlns:a16="http://schemas.microsoft.com/office/drawing/2014/main" id="{D4454D18-8056-4CEE-813D-90602581CF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8464" y="1268413"/>
            <a:ext cx="6181725"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2 CuadroTexto">
            <a:extLst>
              <a:ext uri="{FF2B5EF4-FFF2-40B4-BE49-F238E27FC236}">
                <a16:creationId xmlns:a16="http://schemas.microsoft.com/office/drawing/2014/main" id="{74FA4CE1-5E48-45F3-9A6F-5CD7FD47295C}"/>
              </a:ext>
            </a:extLst>
          </p:cNvPr>
          <p:cNvSpPr txBox="1">
            <a:spLocks noChangeArrowheads="1"/>
          </p:cNvSpPr>
          <p:nvPr/>
        </p:nvSpPr>
        <p:spPr bwMode="auto">
          <a:xfrm>
            <a:off x="247504" y="334170"/>
            <a:ext cx="11563643" cy="646112"/>
          </a:xfrm>
          <a:prstGeom prst="rect">
            <a:avLst/>
          </a:prstGeom>
          <a:gradFill rotWithShape="1">
            <a:gsLst>
              <a:gs pos="0">
                <a:srgbClr val="A0A000"/>
              </a:gs>
              <a:gs pos="50000">
                <a:srgbClr val="E6E600"/>
              </a:gs>
              <a:gs pos="100000">
                <a:srgbClr val="FFFF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s-CL" altLang="es-CL" sz="3600">
                <a:solidFill>
                  <a:srgbClr val="002060"/>
                </a:solidFill>
                <a:latin typeface="Arial" panose="020B0604020202020204" pitchFamily="34" charset="0"/>
                <a:cs typeface="Arial" panose="020B0604020202020204" pitchFamily="34" charset="0"/>
              </a:rPr>
              <a:t>Radio Atómico</a:t>
            </a:r>
          </a:p>
        </p:txBody>
      </p:sp>
      <p:sp>
        <p:nvSpPr>
          <p:cNvPr id="33796" name="3 CuadroTexto">
            <a:extLst>
              <a:ext uri="{FF2B5EF4-FFF2-40B4-BE49-F238E27FC236}">
                <a16:creationId xmlns:a16="http://schemas.microsoft.com/office/drawing/2014/main" id="{BF797D89-5CAE-444D-A42A-61B194F4725C}"/>
              </a:ext>
            </a:extLst>
          </p:cNvPr>
          <p:cNvSpPr txBox="1">
            <a:spLocks noChangeArrowheads="1"/>
          </p:cNvSpPr>
          <p:nvPr/>
        </p:nvSpPr>
        <p:spPr bwMode="auto">
          <a:xfrm>
            <a:off x="1080439" y="3533458"/>
            <a:ext cx="10272189"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eaLnBrk="1" hangingPunct="1"/>
            <a:r>
              <a:rPr lang="es-CL" altLang="es-CL" sz="2800" u="sng" dirty="0">
                <a:solidFill>
                  <a:srgbClr val="FFC000"/>
                </a:solidFill>
                <a:latin typeface="Arial" panose="020B0604020202020204" pitchFamily="34" charset="0"/>
                <a:cs typeface="Arial" panose="020B0604020202020204" pitchFamily="34" charset="0"/>
              </a:rPr>
              <a:t>Radio metálico: </a:t>
            </a:r>
            <a:r>
              <a:rPr lang="es-CL" altLang="es-CL" sz="2800" dirty="0">
                <a:latin typeface="Arial" panose="020B0604020202020204" pitchFamily="34" charset="0"/>
                <a:cs typeface="Arial" panose="020B0604020202020204" pitchFamily="34" charset="0"/>
              </a:rPr>
              <a:t>mitad de la distancia entre dos átomos vecinos en un sólido metálico.</a:t>
            </a:r>
          </a:p>
          <a:p>
            <a:pPr algn="just" eaLnBrk="1" hangingPunct="1"/>
            <a:r>
              <a:rPr lang="es-CL" altLang="es-CL" sz="2800" u="sng" dirty="0">
                <a:solidFill>
                  <a:srgbClr val="FFC000"/>
                </a:solidFill>
                <a:latin typeface="Arial" panose="020B0604020202020204" pitchFamily="34" charset="0"/>
                <a:cs typeface="Arial" panose="020B0604020202020204" pitchFamily="34" charset="0"/>
              </a:rPr>
              <a:t>Radio covalente: </a:t>
            </a:r>
            <a:r>
              <a:rPr lang="es-CL" altLang="es-CL" sz="2800" dirty="0">
                <a:latin typeface="Arial" panose="020B0604020202020204" pitchFamily="34" charset="0"/>
                <a:cs typeface="Arial" panose="020B0604020202020204" pitchFamily="34" charset="0"/>
              </a:rPr>
              <a:t>mitad de la distancia entre dos átomos iguales en un enlace covalente sencillo.</a:t>
            </a:r>
          </a:p>
          <a:p>
            <a:pPr algn="just" eaLnBrk="1" hangingPunct="1"/>
            <a:r>
              <a:rPr lang="es-CL" altLang="es-CL" sz="2800" u="sng" dirty="0">
                <a:solidFill>
                  <a:srgbClr val="FFC000"/>
                </a:solidFill>
                <a:latin typeface="Arial" panose="020B0604020202020204" pitchFamily="34" charset="0"/>
                <a:cs typeface="Arial" panose="020B0604020202020204" pitchFamily="34" charset="0"/>
              </a:rPr>
              <a:t>Radio de van </a:t>
            </a:r>
            <a:r>
              <a:rPr lang="es-CL" altLang="es-CL" sz="2800" u="sng" dirty="0" err="1">
                <a:solidFill>
                  <a:srgbClr val="FFC000"/>
                </a:solidFill>
                <a:latin typeface="Arial" panose="020B0604020202020204" pitchFamily="34" charset="0"/>
                <a:cs typeface="Arial" panose="020B0604020202020204" pitchFamily="34" charset="0"/>
              </a:rPr>
              <a:t>der</a:t>
            </a:r>
            <a:r>
              <a:rPr lang="es-CL" altLang="es-CL" sz="2800" u="sng" dirty="0">
                <a:solidFill>
                  <a:srgbClr val="FFC000"/>
                </a:solidFill>
                <a:latin typeface="Arial" panose="020B0604020202020204" pitchFamily="34" charset="0"/>
                <a:cs typeface="Arial" panose="020B0604020202020204" pitchFamily="34" charset="0"/>
              </a:rPr>
              <a:t> Waals: </a:t>
            </a:r>
            <a:r>
              <a:rPr lang="es-CL" altLang="es-CL" sz="2800" dirty="0">
                <a:latin typeface="Arial" panose="020B0604020202020204" pitchFamily="34" charset="0"/>
                <a:cs typeface="Arial" panose="020B0604020202020204" pitchFamily="34" charset="0"/>
              </a:rPr>
              <a:t>mitad de la distancia dos átomos de un mismo elemento, cuando entre ellos no hay enlace químico.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a:extLst>
              <a:ext uri="{FF2B5EF4-FFF2-40B4-BE49-F238E27FC236}">
                <a16:creationId xmlns:a16="http://schemas.microsoft.com/office/drawing/2014/main" id="{87E6E6B7-FC7A-4F3D-822F-C83160C8AC66}"/>
              </a:ext>
            </a:extLst>
          </p:cNvPr>
          <p:cNvGraphicFramePr>
            <a:graphicFrameLocks noGrp="1"/>
          </p:cNvGraphicFramePr>
          <p:nvPr>
            <p:extLst>
              <p:ext uri="{D42A27DB-BD31-4B8C-83A1-F6EECF244321}">
                <p14:modId xmlns:p14="http://schemas.microsoft.com/office/powerpoint/2010/main" val="2441826353"/>
              </p:ext>
            </p:extLst>
          </p:nvPr>
        </p:nvGraphicFramePr>
        <p:xfrm>
          <a:off x="984738" y="1336431"/>
          <a:ext cx="10410093" cy="4853354"/>
        </p:xfrm>
        <a:graphic>
          <a:graphicData uri="http://schemas.openxmlformats.org/drawingml/2006/table">
            <a:tbl>
              <a:tblPr firstRow="1" bandRow="1">
                <a:tableStyleId>{5C22544A-7EE6-4342-B048-85BDC9FD1C3A}</a:tableStyleId>
              </a:tblPr>
              <a:tblGrid>
                <a:gridCol w="3470031">
                  <a:extLst>
                    <a:ext uri="{9D8B030D-6E8A-4147-A177-3AD203B41FA5}">
                      <a16:colId xmlns:a16="http://schemas.microsoft.com/office/drawing/2014/main" val="20000"/>
                    </a:ext>
                  </a:extLst>
                </a:gridCol>
                <a:gridCol w="3470031">
                  <a:extLst>
                    <a:ext uri="{9D8B030D-6E8A-4147-A177-3AD203B41FA5}">
                      <a16:colId xmlns:a16="http://schemas.microsoft.com/office/drawing/2014/main" val="20001"/>
                    </a:ext>
                  </a:extLst>
                </a:gridCol>
                <a:gridCol w="3470031">
                  <a:extLst>
                    <a:ext uri="{9D8B030D-6E8A-4147-A177-3AD203B41FA5}">
                      <a16:colId xmlns:a16="http://schemas.microsoft.com/office/drawing/2014/main" val="20002"/>
                    </a:ext>
                  </a:extLst>
                </a:gridCol>
              </a:tblGrid>
              <a:tr h="1245464">
                <a:tc>
                  <a:txBody>
                    <a:bodyPr/>
                    <a:lstStyle/>
                    <a:p>
                      <a:pPr algn="ctr"/>
                      <a:r>
                        <a:rPr lang="es-CL" sz="2800" dirty="0">
                          <a:solidFill>
                            <a:srgbClr val="002060"/>
                          </a:solidFill>
                          <a:latin typeface="Arial" pitchFamily="34" charset="0"/>
                          <a:cs typeface="Arial" pitchFamily="34" charset="0"/>
                        </a:rPr>
                        <a:t>Molécula</a:t>
                      </a:r>
                    </a:p>
                  </a:txBody>
                  <a:tcPr marL="91433" marR="91433" marT="45727" marB="45727"/>
                </a:tc>
                <a:tc>
                  <a:txBody>
                    <a:bodyPr/>
                    <a:lstStyle/>
                    <a:p>
                      <a:pPr algn="ctr"/>
                      <a:r>
                        <a:rPr lang="es-CL" sz="2800" dirty="0">
                          <a:solidFill>
                            <a:srgbClr val="002060"/>
                          </a:solidFill>
                          <a:latin typeface="Arial" pitchFamily="34" charset="0"/>
                          <a:cs typeface="Arial" pitchFamily="34" charset="0"/>
                        </a:rPr>
                        <a:t>Longitud del enlace (pm)</a:t>
                      </a:r>
                    </a:p>
                  </a:txBody>
                  <a:tcPr marL="91433" marR="91433" marT="45727" marB="45727"/>
                </a:tc>
                <a:tc>
                  <a:txBody>
                    <a:bodyPr/>
                    <a:lstStyle/>
                    <a:p>
                      <a:pPr algn="ctr"/>
                      <a:r>
                        <a:rPr lang="es-CL" sz="2800" dirty="0">
                          <a:solidFill>
                            <a:srgbClr val="002060"/>
                          </a:solidFill>
                          <a:latin typeface="Arial" pitchFamily="34" charset="0"/>
                          <a:cs typeface="Arial" pitchFamily="34" charset="0"/>
                        </a:rPr>
                        <a:t>Radio atómico (pm)</a:t>
                      </a:r>
                    </a:p>
                  </a:txBody>
                  <a:tcPr marL="91433" marR="91433" marT="45727" marB="45727"/>
                </a:tc>
                <a:extLst>
                  <a:ext uri="{0D108BD9-81ED-4DB2-BD59-A6C34878D82A}">
                    <a16:rowId xmlns:a16="http://schemas.microsoft.com/office/drawing/2014/main" val="10000"/>
                  </a:ext>
                </a:extLst>
              </a:tr>
              <a:tr h="721578">
                <a:tc>
                  <a:txBody>
                    <a:bodyPr/>
                    <a:lstStyle/>
                    <a:p>
                      <a:pPr algn="ctr"/>
                      <a:r>
                        <a:rPr lang="es-CL" sz="2800" dirty="0">
                          <a:solidFill>
                            <a:srgbClr val="002060"/>
                          </a:solidFill>
                          <a:latin typeface="Arial" pitchFamily="34" charset="0"/>
                          <a:cs typeface="Arial" pitchFamily="34" charset="0"/>
                        </a:rPr>
                        <a:t>H – H</a:t>
                      </a:r>
                    </a:p>
                  </a:txBody>
                  <a:tcPr marL="91433" marR="91433" marT="45727" marB="45727"/>
                </a:tc>
                <a:tc>
                  <a:txBody>
                    <a:bodyPr/>
                    <a:lstStyle/>
                    <a:p>
                      <a:pPr algn="ctr"/>
                      <a:r>
                        <a:rPr lang="es-CL" sz="2800" dirty="0">
                          <a:solidFill>
                            <a:srgbClr val="002060"/>
                          </a:solidFill>
                          <a:latin typeface="Arial" pitchFamily="34" charset="0"/>
                          <a:cs typeface="Arial" pitchFamily="34" charset="0"/>
                        </a:rPr>
                        <a:t>74</a:t>
                      </a:r>
                    </a:p>
                  </a:txBody>
                  <a:tcPr marL="91433" marR="91433" marT="45727" marB="45727"/>
                </a:tc>
                <a:tc>
                  <a:txBody>
                    <a:bodyPr/>
                    <a:lstStyle/>
                    <a:p>
                      <a:pPr algn="ctr"/>
                      <a:r>
                        <a:rPr lang="es-CL" sz="2800" dirty="0">
                          <a:solidFill>
                            <a:srgbClr val="002060"/>
                          </a:solidFill>
                          <a:latin typeface="Arial" pitchFamily="34" charset="0"/>
                          <a:cs typeface="Arial" pitchFamily="34" charset="0"/>
                        </a:rPr>
                        <a:t>37</a:t>
                      </a:r>
                    </a:p>
                  </a:txBody>
                  <a:tcPr marL="91433" marR="91433" marT="45727" marB="45727"/>
                </a:tc>
                <a:extLst>
                  <a:ext uri="{0D108BD9-81ED-4DB2-BD59-A6C34878D82A}">
                    <a16:rowId xmlns:a16="http://schemas.microsoft.com/office/drawing/2014/main" val="10001"/>
                  </a:ext>
                </a:extLst>
              </a:tr>
              <a:tr h="721578">
                <a:tc>
                  <a:txBody>
                    <a:bodyPr/>
                    <a:lstStyle/>
                    <a:p>
                      <a:pPr algn="ctr"/>
                      <a:r>
                        <a:rPr lang="es-CL" sz="2800" dirty="0">
                          <a:solidFill>
                            <a:srgbClr val="002060"/>
                          </a:solidFill>
                          <a:latin typeface="Arial" pitchFamily="34" charset="0"/>
                          <a:cs typeface="Arial" pitchFamily="34" charset="0"/>
                        </a:rPr>
                        <a:t>F – F</a:t>
                      </a:r>
                    </a:p>
                  </a:txBody>
                  <a:tcPr marL="91433" marR="91433" marT="45727" marB="45727"/>
                </a:tc>
                <a:tc>
                  <a:txBody>
                    <a:bodyPr/>
                    <a:lstStyle/>
                    <a:p>
                      <a:pPr algn="ctr"/>
                      <a:r>
                        <a:rPr lang="es-CL" sz="2800" dirty="0">
                          <a:solidFill>
                            <a:srgbClr val="002060"/>
                          </a:solidFill>
                          <a:latin typeface="Arial" pitchFamily="34" charset="0"/>
                          <a:cs typeface="Arial" pitchFamily="34" charset="0"/>
                        </a:rPr>
                        <a:t>144</a:t>
                      </a:r>
                    </a:p>
                  </a:txBody>
                  <a:tcPr marL="91433" marR="91433" marT="45727" marB="45727"/>
                </a:tc>
                <a:tc>
                  <a:txBody>
                    <a:bodyPr/>
                    <a:lstStyle/>
                    <a:p>
                      <a:pPr algn="ctr"/>
                      <a:r>
                        <a:rPr lang="es-CL" sz="2800" dirty="0">
                          <a:solidFill>
                            <a:srgbClr val="002060"/>
                          </a:solidFill>
                          <a:latin typeface="Arial" pitchFamily="34" charset="0"/>
                          <a:cs typeface="Arial" pitchFamily="34" charset="0"/>
                        </a:rPr>
                        <a:t>72</a:t>
                      </a:r>
                    </a:p>
                  </a:txBody>
                  <a:tcPr marL="91433" marR="91433" marT="45727" marB="45727"/>
                </a:tc>
                <a:extLst>
                  <a:ext uri="{0D108BD9-81ED-4DB2-BD59-A6C34878D82A}">
                    <a16:rowId xmlns:a16="http://schemas.microsoft.com/office/drawing/2014/main" val="10002"/>
                  </a:ext>
                </a:extLst>
              </a:tr>
              <a:tr h="721578">
                <a:tc>
                  <a:txBody>
                    <a:bodyPr/>
                    <a:lstStyle/>
                    <a:p>
                      <a:pPr algn="ctr"/>
                      <a:r>
                        <a:rPr lang="es-CL" sz="2800" dirty="0">
                          <a:solidFill>
                            <a:srgbClr val="002060"/>
                          </a:solidFill>
                          <a:latin typeface="Arial" pitchFamily="34" charset="0"/>
                          <a:cs typeface="Arial" pitchFamily="34" charset="0"/>
                        </a:rPr>
                        <a:t>Cl – Cl</a:t>
                      </a:r>
                    </a:p>
                  </a:txBody>
                  <a:tcPr marL="91433" marR="91433" marT="45727" marB="45727"/>
                </a:tc>
                <a:tc>
                  <a:txBody>
                    <a:bodyPr/>
                    <a:lstStyle/>
                    <a:p>
                      <a:pPr algn="ctr"/>
                      <a:r>
                        <a:rPr lang="es-CL" sz="2800" dirty="0">
                          <a:solidFill>
                            <a:srgbClr val="002060"/>
                          </a:solidFill>
                          <a:latin typeface="Arial" pitchFamily="34" charset="0"/>
                          <a:cs typeface="Arial" pitchFamily="34" charset="0"/>
                        </a:rPr>
                        <a:t>202</a:t>
                      </a:r>
                    </a:p>
                  </a:txBody>
                  <a:tcPr marL="91433" marR="91433" marT="45727" marB="45727"/>
                </a:tc>
                <a:tc>
                  <a:txBody>
                    <a:bodyPr/>
                    <a:lstStyle/>
                    <a:p>
                      <a:pPr algn="ctr"/>
                      <a:r>
                        <a:rPr lang="es-CL" sz="2800" dirty="0">
                          <a:solidFill>
                            <a:srgbClr val="002060"/>
                          </a:solidFill>
                          <a:latin typeface="Arial" pitchFamily="34" charset="0"/>
                          <a:cs typeface="Arial" pitchFamily="34" charset="0"/>
                        </a:rPr>
                        <a:t>101</a:t>
                      </a:r>
                    </a:p>
                  </a:txBody>
                  <a:tcPr marL="91433" marR="91433" marT="45727" marB="45727"/>
                </a:tc>
                <a:extLst>
                  <a:ext uri="{0D108BD9-81ED-4DB2-BD59-A6C34878D82A}">
                    <a16:rowId xmlns:a16="http://schemas.microsoft.com/office/drawing/2014/main" val="10003"/>
                  </a:ext>
                </a:extLst>
              </a:tr>
              <a:tr h="721578">
                <a:tc>
                  <a:txBody>
                    <a:bodyPr/>
                    <a:lstStyle/>
                    <a:p>
                      <a:pPr algn="ctr"/>
                      <a:r>
                        <a:rPr lang="es-CL" sz="2800" dirty="0">
                          <a:solidFill>
                            <a:srgbClr val="002060"/>
                          </a:solidFill>
                          <a:latin typeface="Arial" pitchFamily="34" charset="0"/>
                          <a:cs typeface="Arial" pitchFamily="34" charset="0"/>
                        </a:rPr>
                        <a:t>Br – Br</a:t>
                      </a:r>
                    </a:p>
                  </a:txBody>
                  <a:tcPr marL="91433" marR="91433" marT="45727" marB="45727"/>
                </a:tc>
                <a:tc>
                  <a:txBody>
                    <a:bodyPr/>
                    <a:lstStyle/>
                    <a:p>
                      <a:pPr algn="ctr"/>
                      <a:r>
                        <a:rPr lang="es-CL" sz="2800" dirty="0">
                          <a:solidFill>
                            <a:srgbClr val="002060"/>
                          </a:solidFill>
                          <a:latin typeface="Arial" pitchFamily="34" charset="0"/>
                          <a:cs typeface="Arial" pitchFamily="34" charset="0"/>
                        </a:rPr>
                        <a:t>230</a:t>
                      </a:r>
                    </a:p>
                  </a:txBody>
                  <a:tcPr marL="91433" marR="91433" marT="45727" marB="45727"/>
                </a:tc>
                <a:tc>
                  <a:txBody>
                    <a:bodyPr/>
                    <a:lstStyle/>
                    <a:p>
                      <a:pPr algn="ctr"/>
                      <a:r>
                        <a:rPr lang="es-CL" sz="2800" dirty="0">
                          <a:solidFill>
                            <a:srgbClr val="002060"/>
                          </a:solidFill>
                          <a:latin typeface="Arial" pitchFamily="34" charset="0"/>
                          <a:cs typeface="Arial" pitchFamily="34" charset="0"/>
                        </a:rPr>
                        <a:t>115</a:t>
                      </a:r>
                    </a:p>
                  </a:txBody>
                  <a:tcPr marL="91433" marR="91433" marT="45727" marB="45727"/>
                </a:tc>
                <a:extLst>
                  <a:ext uri="{0D108BD9-81ED-4DB2-BD59-A6C34878D82A}">
                    <a16:rowId xmlns:a16="http://schemas.microsoft.com/office/drawing/2014/main" val="10004"/>
                  </a:ext>
                </a:extLst>
              </a:tr>
              <a:tr h="721578">
                <a:tc>
                  <a:txBody>
                    <a:bodyPr/>
                    <a:lstStyle/>
                    <a:p>
                      <a:pPr algn="ctr"/>
                      <a:r>
                        <a:rPr lang="es-CL" sz="2800" dirty="0">
                          <a:solidFill>
                            <a:srgbClr val="002060"/>
                          </a:solidFill>
                          <a:latin typeface="Arial" pitchFamily="34" charset="0"/>
                          <a:cs typeface="Arial" pitchFamily="34" charset="0"/>
                        </a:rPr>
                        <a:t>I - I</a:t>
                      </a:r>
                    </a:p>
                  </a:txBody>
                  <a:tcPr marL="91433" marR="91433" marT="45727" marB="45727"/>
                </a:tc>
                <a:tc>
                  <a:txBody>
                    <a:bodyPr/>
                    <a:lstStyle/>
                    <a:p>
                      <a:pPr algn="ctr"/>
                      <a:r>
                        <a:rPr lang="es-CL" sz="2800" dirty="0">
                          <a:solidFill>
                            <a:srgbClr val="002060"/>
                          </a:solidFill>
                          <a:latin typeface="Arial" pitchFamily="34" charset="0"/>
                          <a:cs typeface="Arial" pitchFamily="34" charset="0"/>
                        </a:rPr>
                        <a:t>266</a:t>
                      </a:r>
                    </a:p>
                  </a:txBody>
                  <a:tcPr marL="91433" marR="91433" marT="45727" marB="45727"/>
                </a:tc>
                <a:tc>
                  <a:txBody>
                    <a:bodyPr/>
                    <a:lstStyle/>
                    <a:p>
                      <a:pPr algn="ctr"/>
                      <a:r>
                        <a:rPr lang="es-CL" sz="2800" dirty="0">
                          <a:solidFill>
                            <a:srgbClr val="002060"/>
                          </a:solidFill>
                          <a:latin typeface="Arial" pitchFamily="34" charset="0"/>
                          <a:cs typeface="Arial" pitchFamily="34" charset="0"/>
                        </a:rPr>
                        <a:t>133</a:t>
                      </a:r>
                    </a:p>
                  </a:txBody>
                  <a:tcPr marL="91433" marR="91433" marT="45727" marB="45727"/>
                </a:tc>
                <a:extLst>
                  <a:ext uri="{0D108BD9-81ED-4DB2-BD59-A6C34878D82A}">
                    <a16:rowId xmlns:a16="http://schemas.microsoft.com/office/drawing/2014/main" val="10005"/>
                  </a:ext>
                </a:extLst>
              </a:tr>
            </a:tbl>
          </a:graphicData>
        </a:graphic>
      </p:graphicFrame>
      <p:sp>
        <p:nvSpPr>
          <p:cNvPr id="34848" name="2 CuadroTexto">
            <a:extLst>
              <a:ext uri="{FF2B5EF4-FFF2-40B4-BE49-F238E27FC236}">
                <a16:creationId xmlns:a16="http://schemas.microsoft.com/office/drawing/2014/main" id="{65EC11C7-0F05-4F3B-A74C-0635B21CB11B}"/>
              </a:ext>
            </a:extLst>
          </p:cNvPr>
          <p:cNvSpPr txBox="1">
            <a:spLocks noChangeArrowheads="1"/>
          </p:cNvSpPr>
          <p:nvPr/>
        </p:nvSpPr>
        <p:spPr bwMode="auto">
          <a:xfrm>
            <a:off x="253218" y="404813"/>
            <a:ext cx="11521439" cy="646112"/>
          </a:xfrm>
          <a:prstGeom prst="rect">
            <a:avLst/>
          </a:prstGeom>
          <a:gradFill rotWithShape="1">
            <a:gsLst>
              <a:gs pos="0">
                <a:srgbClr val="A0A000"/>
              </a:gs>
              <a:gs pos="50000">
                <a:srgbClr val="E6E600"/>
              </a:gs>
              <a:gs pos="100000">
                <a:srgbClr val="FFFF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s-CL" altLang="es-CL" sz="3600">
                <a:solidFill>
                  <a:srgbClr val="002060"/>
                </a:solidFill>
                <a:latin typeface="Arial" panose="020B0604020202020204" pitchFamily="34" charset="0"/>
                <a:cs typeface="Arial" panose="020B0604020202020204" pitchFamily="34" charset="0"/>
              </a:rPr>
              <a:t>Radio Atómico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2 CuadroTexto">
            <a:extLst>
              <a:ext uri="{FF2B5EF4-FFF2-40B4-BE49-F238E27FC236}">
                <a16:creationId xmlns:a16="http://schemas.microsoft.com/office/drawing/2014/main" id="{1D8866D8-880F-44D5-A303-FCD29BA2BCA2}"/>
              </a:ext>
            </a:extLst>
          </p:cNvPr>
          <p:cNvSpPr txBox="1">
            <a:spLocks noChangeArrowheads="1"/>
          </p:cNvSpPr>
          <p:nvPr/>
        </p:nvSpPr>
        <p:spPr bwMode="auto">
          <a:xfrm>
            <a:off x="1767231" y="841772"/>
            <a:ext cx="60483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r>
              <a:rPr lang="es-CL" altLang="es-CL" sz="2800" dirty="0">
                <a:latin typeface="Arial" panose="020B0604020202020204" pitchFamily="34" charset="0"/>
                <a:cs typeface="Arial" panose="020B0604020202020204" pitchFamily="34" charset="0"/>
              </a:rPr>
              <a:t>Variación del radio atómico (pm)</a:t>
            </a:r>
          </a:p>
        </p:txBody>
      </p:sp>
      <p:graphicFrame>
        <p:nvGraphicFramePr>
          <p:cNvPr id="4" name="3 Tabla">
            <a:extLst>
              <a:ext uri="{FF2B5EF4-FFF2-40B4-BE49-F238E27FC236}">
                <a16:creationId xmlns:a16="http://schemas.microsoft.com/office/drawing/2014/main" id="{E6DB31A5-7DA5-4ED6-85D9-EA6EDD7049B2}"/>
              </a:ext>
            </a:extLst>
          </p:cNvPr>
          <p:cNvGraphicFramePr>
            <a:graphicFrameLocks noGrp="1"/>
          </p:cNvGraphicFramePr>
          <p:nvPr>
            <p:extLst>
              <p:ext uri="{D42A27DB-BD31-4B8C-83A1-F6EECF244321}">
                <p14:modId xmlns:p14="http://schemas.microsoft.com/office/powerpoint/2010/main" val="390467371"/>
              </p:ext>
            </p:extLst>
          </p:nvPr>
        </p:nvGraphicFramePr>
        <p:xfrm>
          <a:off x="998805" y="1466851"/>
          <a:ext cx="10381953" cy="5298278"/>
        </p:xfrm>
        <a:graphic>
          <a:graphicData uri="http://schemas.openxmlformats.org/drawingml/2006/table">
            <a:tbl>
              <a:tblPr firstRow="1" bandRow="1">
                <a:tableStyleId>{5C22544A-7EE6-4342-B048-85BDC9FD1C3A}</a:tableStyleId>
              </a:tblPr>
              <a:tblGrid>
                <a:gridCol w="1470011">
                  <a:extLst>
                    <a:ext uri="{9D8B030D-6E8A-4147-A177-3AD203B41FA5}">
                      <a16:colId xmlns:a16="http://schemas.microsoft.com/office/drawing/2014/main" val="20000"/>
                    </a:ext>
                  </a:extLst>
                </a:gridCol>
                <a:gridCol w="980004">
                  <a:extLst>
                    <a:ext uri="{9D8B030D-6E8A-4147-A177-3AD203B41FA5}">
                      <a16:colId xmlns:a16="http://schemas.microsoft.com/office/drawing/2014/main" val="20001"/>
                    </a:ext>
                  </a:extLst>
                </a:gridCol>
                <a:gridCol w="1133134">
                  <a:extLst>
                    <a:ext uri="{9D8B030D-6E8A-4147-A177-3AD203B41FA5}">
                      <a16:colId xmlns:a16="http://schemas.microsoft.com/office/drawing/2014/main" val="20002"/>
                    </a:ext>
                  </a:extLst>
                </a:gridCol>
                <a:gridCol w="1133134">
                  <a:extLst>
                    <a:ext uri="{9D8B030D-6E8A-4147-A177-3AD203B41FA5}">
                      <a16:colId xmlns:a16="http://schemas.microsoft.com/office/drawing/2014/main" val="20003"/>
                    </a:ext>
                  </a:extLst>
                </a:gridCol>
                <a:gridCol w="1133134">
                  <a:extLst>
                    <a:ext uri="{9D8B030D-6E8A-4147-A177-3AD203B41FA5}">
                      <a16:colId xmlns:a16="http://schemas.microsoft.com/office/drawing/2014/main" val="20004"/>
                    </a:ext>
                  </a:extLst>
                </a:gridCol>
                <a:gridCol w="1133134">
                  <a:extLst>
                    <a:ext uri="{9D8B030D-6E8A-4147-A177-3AD203B41FA5}">
                      <a16:colId xmlns:a16="http://schemas.microsoft.com/office/drawing/2014/main" val="20005"/>
                    </a:ext>
                  </a:extLst>
                </a:gridCol>
                <a:gridCol w="1133134">
                  <a:extLst>
                    <a:ext uri="{9D8B030D-6E8A-4147-A177-3AD203B41FA5}">
                      <a16:colId xmlns:a16="http://schemas.microsoft.com/office/drawing/2014/main" val="20006"/>
                    </a:ext>
                  </a:extLst>
                </a:gridCol>
                <a:gridCol w="1133134">
                  <a:extLst>
                    <a:ext uri="{9D8B030D-6E8A-4147-A177-3AD203B41FA5}">
                      <a16:colId xmlns:a16="http://schemas.microsoft.com/office/drawing/2014/main" val="20007"/>
                    </a:ext>
                  </a:extLst>
                </a:gridCol>
                <a:gridCol w="1133134">
                  <a:extLst>
                    <a:ext uri="{9D8B030D-6E8A-4147-A177-3AD203B41FA5}">
                      <a16:colId xmlns:a16="http://schemas.microsoft.com/office/drawing/2014/main" val="20008"/>
                    </a:ext>
                  </a:extLst>
                </a:gridCol>
              </a:tblGrid>
              <a:tr h="877718">
                <a:tc>
                  <a:txBody>
                    <a:bodyPr/>
                    <a:lstStyle/>
                    <a:p>
                      <a:pPr algn="ctr"/>
                      <a:r>
                        <a:rPr lang="es-CL" sz="2000" dirty="0">
                          <a:solidFill>
                            <a:srgbClr val="002060"/>
                          </a:solidFill>
                          <a:latin typeface="Arial" pitchFamily="34" charset="0"/>
                          <a:cs typeface="Arial" pitchFamily="34" charset="0"/>
                        </a:rPr>
                        <a:t>Periodo</a:t>
                      </a:r>
                    </a:p>
                  </a:txBody>
                  <a:tcPr marL="91447" marR="91447" marT="45712" marB="45712"/>
                </a:tc>
                <a:tc>
                  <a:txBody>
                    <a:bodyPr/>
                    <a:lstStyle/>
                    <a:p>
                      <a:pPr algn="ctr"/>
                      <a:r>
                        <a:rPr lang="es-CL" sz="2000" dirty="0">
                          <a:solidFill>
                            <a:srgbClr val="002060"/>
                          </a:solidFill>
                          <a:latin typeface="Arial" pitchFamily="34" charset="0"/>
                          <a:cs typeface="Arial" pitchFamily="34" charset="0"/>
                        </a:rPr>
                        <a:t>I A</a:t>
                      </a:r>
                    </a:p>
                  </a:txBody>
                  <a:tcPr marL="91447" marR="91447" marT="45712" marB="45712"/>
                </a:tc>
                <a:tc>
                  <a:txBody>
                    <a:bodyPr/>
                    <a:lstStyle/>
                    <a:p>
                      <a:pPr algn="ctr"/>
                      <a:r>
                        <a:rPr lang="es-CL" sz="2000" dirty="0">
                          <a:solidFill>
                            <a:srgbClr val="002060"/>
                          </a:solidFill>
                          <a:latin typeface="Arial" pitchFamily="34" charset="0"/>
                          <a:cs typeface="Arial" pitchFamily="34" charset="0"/>
                        </a:rPr>
                        <a:t>II A</a:t>
                      </a:r>
                    </a:p>
                  </a:txBody>
                  <a:tcPr marL="91447" marR="91447" marT="45712" marB="45712"/>
                </a:tc>
                <a:tc>
                  <a:txBody>
                    <a:bodyPr/>
                    <a:lstStyle/>
                    <a:p>
                      <a:pPr algn="ctr"/>
                      <a:r>
                        <a:rPr lang="es-CL" sz="2000" dirty="0">
                          <a:solidFill>
                            <a:srgbClr val="002060"/>
                          </a:solidFill>
                          <a:latin typeface="Arial" pitchFamily="34" charset="0"/>
                          <a:cs typeface="Arial" pitchFamily="34" charset="0"/>
                        </a:rPr>
                        <a:t>III A</a:t>
                      </a:r>
                    </a:p>
                  </a:txBody>
                  <a:tcPr marL="91447" marR="91447" marT="45712" marB="45712"/>
                </a:tc>
                <a:tc>
                  <a:txBody>
                    <a:bodyPr/>
                    <a:lstStyle/>
                    <a:p>
                      <a:pPr algn="ctr"/>
                      <a:r>
                        <a:rPr lang="es-CL" sz="2000" dirty="0">
                          <a:solidFill>
                            <a:srgbClr val="002060"/>
                          </a:solidFill>
                          <a:latin typeface="Arial" pitchFamily="34" charset="0"/>
                          <a:cs typeface="Arial" pitchFamily="34" charset="0"/>
                        </a:rPr>
                        <a:t>IV A</a:t>
                      </a:r>
                    </a:p>
                  </a:txBody>
                  <a:tcPr marL="91447" marR="91447" marT="45712" marB="45712"/>
                </a:tc>
                <a:tc>
                  <a:txBody>
                    <a:bodyPr/>
                    <a:lstStyle/>
                    <a:p>
                      <a:pPr algn="ctr"/>
                      <a:r>
                        <a:rPr lang="es-CL" sz="2000" dirty="0">
                          <a:solidFill>
                            <a:srgbClr val="002060"/>
                          </a:solidFill>
                          <a:latin typeface="Arial" pitchFamily="34" charset="0"/>
                          <a:cs typeface="Arial" pitchFamily="34" charset="0"/>
                        </a:rPr>
                        <a:t>V A</a:t>
                      </a:r>
                    </a:p>
                  </a:txBody>
                  <a:tcPr marL="91447" marR="91447" marT="45712" marB="45712"/>
                </a:tc>
                <a:tc>
                  <a:txBody>
                    <a:bodyPr/>
                    <a:lstStyle/>
                    <a:p>
                      <a:pPr algn="ctr"/>
                      <a:r>
                        <a:rPr lang="es-CL" sz="2000" dirty="0">
                          <a:solidFill>
                            <a:srgbClr val="002060"/>
                          </a:solidFill>
                          <a:latin typeface="Arial" pitchFamily="34" charset="0"/>
                          <a:cs typeface="Arial" pitchFamily="34" charset="0"/>
                        </a:rPr>
                        <a:t>VI A</a:t>
                      </a:r>
                    </a:p>
                  </a:txBody>
                  <a:tcPr marL="91447" marR="91447" marT="45712" marB="45712"/>
                </a:tc>
                <a:tc>
                  <a:txBody>
                    <a:bodyPr/>
                    <a:lstStyle/>
                    <a:p>
                      <a:pPr algn="ctr"/>
                      <a:r>
                        <a:rPr lang="es-CL" sz="2000" dirty="0">
                          <a:solidFill>
                            <a:srgbClr val="002060"/>
                          </a:solidFill>
                          <a:latin typeface="Arial" pitchFamily="34" charset="0"/>
                          <a:cs typeface="Arial" pitchFamily="34" charset="0"/>
                        </a:rPr>
                        <a:t>VII A</a:t>
                      </a:r>
                    </a:p>
                  </a:txBody>
                  <a:tcPr marL="91447" marR="91447" marT="45712" marB="45712"/>
                </a:tc>
                <a:tc>
                  <a:txBody>
                    <a:bodyPr/>
                    <a:lstStyle/>
                    <a:p>
                      <a:pPr algn="ctr"/>
                      <a:r>
                        <a:rPr lang="es-CL" sz="2000" dirty="0">
                          <a:solidFill>
                            <a:srgbClr val="002060"/>
                          </a:solidFill>
                          <a:latin typeface="Arial" pitchFamily="34" charset="0"/>
                          <a:cs typeface="Arial" pitchFamily="34" charset="0"/>
                        </a:rPr>
                        <a:t>0</a:t>
                      </a:r>
                    </a:p>
                  </a:txBody>
                  <a:tcPr marL="91447" marR="91447" marT="45712" marB="45712"/>
                </a:tc>
                <a:extLst>
                  <a:ext uri="{0D108BD9-81ED-4DB2-BD59-A6C34878D82A}">
                    <a16:rowId xmlns:a16="http://schemas.microsoft.com/office/drawing/2014/main" val="10000"/>
                  </a:ext>
                </a:extLst>
              </a:tr>
              <a:tr h="884112">
                <a:tc>
                  <a:txBody>
                    <a:bodyPr/>
                    <a:lstStyle/>
                    <a:p>
                      <a:pPr algn="ctr"/>
                      <a:r>
                        <a:rPr lang="es-CL" sz="2000" dirty="0">
                          <a:solidFill>
                            <a:srgbClr val="002060"/>
                          </a:solidFill>
                          <a:latin typeface="Arial" pitchFamily="34" charset="0"/>
                          <a:cs typeface="Arial" pitchFamily="34" charset="0"/>
                        </a:rPr>
                        <a:t>1</a:t>
                      </a:r>
                    </a:p>
                  </a:txBody>
                  <a:tcPr marL="91447" marR="91447" marT="45712" marB="45712"/>
                </a:tc>
                <a:tc>
                  <a:txBody>
                    <a:bodyPr/>
                    <a:lstStyle/>
                    <a:p>
                      <a:pPr algn="ctr"/>
                      <a:r>
                        <a:rPr lang="es-CL" sz="2000" dirty="0">
                          <a:solidFill>
                            <a:srgbClr val="002060"/>
                          </a:solidFill>
                          <a:latin typeface="Arial" pitchFamily="34" charset="0"/>
                          <a:cs typeface="Arial" pitchFamily="34" charset="0"/>
                        </a:rPr>
                        <a:t>H</a:t>
                      </a:r>
                    </a:p>
                    <a:p>
                      <a:pPr algn="ctr"/>
                      <a:r>
                        <a:rPr lang="es-CL" sz="2000" dirty="0">
                          <a:solidFill>
                            <a:srgbClr val="002060"/>
                          </a:solidFill>
                          <a:latin typeface="Arial" pitchFamily="34" charset="0"/>
                          <a:cs typeface="Arial" pitchFamily="34" charset="0"/>
                        </a:rPr>
                        <a:t>37</a:t>
                      </a:r>
                    </a:p>
                  </a:txBody>
                  <a:tcPr marL="91447" marR="91447" marT="45712" marB="45712"/>
                </a:tc>
                <a:tc>
                  <a:txBody>
                    <a:bodyPr/>
                    <a:lstStyle/>
                    <a:p>
                      <a:pPr algn="ctr"/>
                      <a:endParaRPr lang="es-CL" sz="2000" dirty="0">
                        <a:solidFill>
                          <a:srgbClr val="002060"/>
                        </a:solidFill>
                        <a:latin typeface="Arial" pitchFamily="34" charset="0"/>
                        <a:cs typeface="Arial" pitchFamily="34" charset="0"/>
                      </a:endParaRPr>
                    </a:p>
                  </a:txBody>
                  <a:tcPr marL="91447" marR="91447" marT="45712" marB="45712"/>
                </a:tc>
                <a:tc>
                  <a:txBody>
                    <a:bodyPr/>
                    <a:lstStyle/>
                    <a:p>
                      <a:pPr algn="ctr"/>
                      <a:endParaRPr lang="es-CL" sz="2000">
                        <a:solidFill>
                          <a:srgbClr val="002060"/>
                        </a:solidFill>
                        <a:latin typeface="Arial" pitchFamily="34" charset="0"/>
                        <a:cs typeface="Arial" pitchFamily="34" charset="0"/>
                      </a:endParaRPr>
                    </a:p>
                  </a:txBody>
                  <a:tcPr marL="91447" marR="91447" marT="45712" marB="45712"/>
                </a:tc>
                <a:tc>
                  <a:txBody>
                    <a:bodyPr/>
                    <a:lstStyle/>
                    <a:p>
                      <a:pPr algn="ctr"/>
                      <a:endParaRPr lang="es-CL" sz="2000">
                        <a:solidFill>
                          <a:srgbClr val="002060"/>
                        </a:solidFill>
                        <a:latin typeface="Arial" pitchFamily="34" charset="0"/>
                        <a:cs typeface="Arial" pitchFamily="34" charset="0"/>
                      </a:endParaRPr>
                    </a:p>
                  </a:txBody>
                  <a:tcPr marL="91447" marR="91447" marT="45712" marB="45712"/>
                </a:tc>
                <a:tc>
                  <a:txBody>
                    <a:bodyPr/>
                    <a:lstStyle/>
                    <a:p>
                      <a:pPr algn="ctr"/>
                      <a:endParaRPr lang="es-CL" sz="2000">
                        <a:solidFill>
                          <a:srgbClr val="002060"/>
                        </a:solidFill>
                        <a:latin typeface="Arial" pitchFamily="34" charset="0"/>
                        <a:cs typeface="Arial" pitchFamily="34" charset="0"/>
                      </a:endParaRPr>
                    </a:p>
                  </a:txBody>
                  <a:tcPr marL="91447" marR="91447" marT="45712" marB="45712"/>
                </a:tc>
                <a:tc>
                  <a:txBody>
                    <a:bodyPr/>
                    <a:lstStyle/>
                    <a:p>
                      <a:pPr algn="ctr"/>
                      <a:endParaRPr lang="es-CL" sz="2000">
                        <a:solidFill>
                          <a:srgbClr val="002060"/>
                        </a:solidFill>
                        <a:latin typeface="Arial" pitchFamily="34" charset="0"/>
                        <a:cs typeface="Arial" pitchFamily="34" charset="0"/>
                      </a:endParaRPr>
                    </a:p>
                  </a:txBody>
                  <a:tcPr marL="91447" marR="91447" marT="45712" marB="45712"/>
                </a:tc>
                <a:tc>
                  <a:txBody>
                    <a:bodyPr/>
                    <a:lstStyle/>
                    <a:p>
                      <a:pPr algn="ctr"/>
                      <a:endParaRPr lang="es-CL" sz="2000">
                        <a:solidFill>
                          <a:srgbClr val="002060"/>
                        </a:solidFill>
                        <a:latin typeface="Arial" pitchFamily="34" charset="0"/>
                        <a:cs typeface="Arial" pitchFamily="34" charset="0"/>
                      </a:endParaRPr>
                    </a:p>
                  </a:txBody>
                  <a:tcPr marL="91447" marR="91447" marT="45712" marB="45712"/>
                </a:tc>
                <a:tc>
                  <a:txBody>
                    <a:bodyPr/>
                    <a:lstStyle/>
                    <a:p>
                      <a:pPr algn="ctr"/>
                      <a:r>
                        <a:rPr lang="es-CL" sz="2000" dirty="0">
                          <a:solidFill>
                            <a:srgbClr val="002060"/>
                          </a:solidFill>
                          <a:latin typeface="Arial" pitchFamily="34" charset="0"/>
                          <a:cs typeface="Arial" pitchFamily="34" charset="0"/>
                        </a:rPr>
                        <a:t>He</a:t>
                      </a:r>
                    </a:p>
                    <a:p>
                      <a:pPr algn="ctr"/>
                      <a:r>
                        <a:rPr lang="es-CL" sz="2000" dirty="0">
                          <a:solidFill>
                            <a:srgbClr val="002060"/>
                          </a:solidFill>
                          <a:latin typeface="Arial" pitchFamily="34" charset="0"/>
                          <a:cs typeface="Arial" pitchFamily="34" charset="0"/>
                        </a:rPr>
                        <a:t>93</a:t>
                      </a:r>
                    </a:p>
                  </a:txBody>
                  <a:tcPr marL="91447" marR="91447" marT="45712" marB="45712"/>
                </a:tc>
                <a:extLst>
                  <a:ext uri="{0D108BD9-81ED-4DB2-BD59-A6C34878D82A}">
                    <a16:rowId xmlns:a16="http://schemas.microsoft.com/office/drawing/2014/main" val="10001"/>
                  </a:ext>
                </a:extLst>
              </a:tr>
              <a:tr h="884112">
                <a:tc>
                  <a:txBody>
                    <a:bodyPr/>
                    <a:lstStyle/>
                    <a:p>
                      <a:pPr algn="ctr"/>
                      <a:r>
                        <a:rPr lang="es-CL" sz="2000" dirty="0">
                          <a:solidFill>
                            <a:srgbClr val="002060"/>
                          </a:solidFill>
                          <a:latin typeface="Arial" pitchFamily="34" charset="0"/>
                          <a:cs typeface="Arial" pitchFamily="34" charset="0"/>
                        </a:rPr>
                        <a:t>2</a:t>
                      </a:r>
                    </a:p>
                  </a:txBody>
                  <a:tcPr marL="91447" marR="91447" marT="45712" marB="45712"/>
                </a:tc>
                <a:tc>
                  <a:txBody>
                    <a:bodyPr/>
                    <a:lstStyle/>
                    <a:p>
                      <a:pPr algn="ctr"/>
                      <a:r>
                        <a:rPr lang="es-CL" sz="2000" dirty="0">
                          <a:solidFill>
                            <a:srgbClr val="002060"/>
                          </a:solidFill>
                          <a:latin typeface="Arial" pitchFamily="34" charset="0"/>
                          <a:cs typeface="Arial" pitchFamily="34" charset="0"/>
                        </a:rPr>
                        <a:t>Li</a:t>
                      </a:r>
                    </a:p>
                    <a:p>
                      <a:pPr algn="ctr"/>
                      <a:r>
                        <a:rPr lang="es-CL" sz="2000" dirty="0">
                          <a:solidFill>
                            <a:srgbClr val="002060"/>
                          </a:solidFill>
                          <a:latin typeface="Arial" pitchFamily="34" charset="0"/>
                          <a:cs typeface="Arial" pitchFamily="34" charset="0"/>
                        </a:rPr>
                        <a:t>133</a:t>
                      </a:r>
                    </a:p>
                  </a:txBody>
                  <a:tcPr marL="91447" marR="91447" marT="45712" marB="45712"/>
                </a:tc>
                <a:tc>
                  <a:txBody>
                    <a:bodyPr/>
                    <a:lstStyle/>
                    <a:p>
                      <a:pPr algn="ctr"/>
                      <a:r>
                        <a:rPr lang="es-CL" sz="2000" dirty="0">
                          <a:solidFill>
                            <a:srgbClr val="002060"/>
                          </a:solidFill>
                          <a:latin typeface="Arial" pitchFamily="34" charset="0"/>
                          <a:cs typeface="Arial" pitchFamily="34" charset="0"/>
                        </a:rPr>
                        <a:t>Be</a:t>
                      </a:r>
                    </a:p>
                    <a:p>
                      <a:pPr algn="ctr"/>
                      <a:r>
                        <a:rPr lang="es-CL" sz="2000" dirty="0">
                          <a:solidFill>
                            <a:srgbClr val="002060"/>
                          </a:solidFill>
                          <a:latin typeface="Arial" pitchFamily="34" charset="0"/>
                          <a:cs typeface="Arial" pitchFamily="34" charset="0"/>
                        </a:rPr>
                        <a:t>90</a:t>
                      </a:r>
                    </a:p>
                  </a:txBody>
                  <a:tcPr marL="91447" marR="91447" marT="45712" marB="45712"/>
                </a:tc>
                <a:tc>
                  <a:txBody>
                    <a:bodyPr/>
                    <a:lstStyle/>
                    <a:p>
                      <a:pPr algn="ctr"/>
                      <a:r>
                        <a:rPr lang="es-CL" sz="2000" dirty="0">
                          <a:solidFill>
                            <a:srgbClr val="002060"/>
                          </a:solidFill>
                          <a:latin typeface="Arial" pitchFamily="34" charset="0"/>
                          <a:cs typeface="Arial" pitchFamily="34" charset="0"/>
                        </a:rPr>
                        <a:t>B</a:t>
                      </a:r>
                    </a:p>
                    <a:p>
                      <a:pPr algn="ctr"/>
                      <a:r>
                        <a:rPr lang="es-CL" sz="2000" dirty="0">
                          <a:solidFill>
                            <a:srgbClr val="002060"/>
                          </a:solidFill>
                          <a:latin typeface="Arial" pitchFamily="34" charset="0"/>
                          <a:cs typeface="Arial" pitchFamily="34" charset="0"/>
                        </a:rPr>
                        <a:t>80</a:t>
                      </a:r>
                    </a:p>
                  </a:txBody>
                  <a:tcPr marL="91447" marR="91447" marT="45712" marB="45712"/>
                </a:tc>
                <a:tc>
                  <a:txBody>
                    <a:bodyPr/>
                    <a:lstStyle/>
                    <a:p>
                      <a:pPr algn="ctr"/>
                      <a:r>
                        <a:rPr lang="es-CL" sz="2000" dirty="0">
                          <a:solidFill>
                            <a:srgbClr val="002060"/>
                          </a:solidFill>
                          <a:latin typeface="Arial" pitchFamily="34" charset="0"/>
                          <a:cs typeface="Arial" pitchFamily="34" charset="0"/>
                        </a:rPr>
                        <a:t>C</a:t>
                      </a:r>
                    </a:p>
                    <a:p>
                      <a:pPr algn="ctr"/>
                      <a:r>
                        <a:rPr lang="es-CL" sz="2000" dirty="0">
                          <a:solidFill>
                            <a:srgbClr val="002060"/>
                          </a:solidFill>
                          <a:latin typeface="Arial" pitchFamily="34" charset="0"/>
                          <a:cs typeface="Arial" pitchFamily="34" charset="0"/>
                        </a:rPr>
                        <a:t>77</a:t>
                      </a:r>
                    </a:p>
                  </a:txBody>
                  <a:tcPr marL="91447" marR="91447" marT="45712" marB="45712"/>
                </a:tc>
                <a:tc>
                  <a:txBody>
                    <a:bodyPr/>
                    <a:lstStyle/>
                    <a:p>
                      <a:pPr algn="ctr"/>
                      <a:r>
                        <a:rPr lang="es-CL" sz="2000" dirty="0">
                          <a:solidFill>
                            <a:srgbClr val="002060"/>
                          </a:solidFill>
                          <a:latin typeface="Arial" pitchFamily="34" charset="0"/>
                          <a:cs typeface="Arial" pitchFamily="34" charset="0"/>
                        </a:rPr>
                        <a:t>N</a:t>
                      </a:r>
                    </a:p>
                    <a:p>
                      <a:pPr algn="ctr"/>
                      <a:r>
                        <a:rPr lang="es-CL" sz="2000" dirty="0">
                          <a:solidFill>
                            <a:srgbClr val="002060"/>
                          </a:solidFill>
                          <a:latin typeface="Arial" pitchFamily="34" charset="0"/>
                          <a:cs typeface="Arial" pitchFamily="34" charset="0"/>
                        </a:rPr>
                        <a:t>73</a:t>
                      </a:r>
                    </a:p>
                  </a:txBody>
                  <a:tcPr marL="91447" marR="91447" marT="45712" marB="45712"/>
                </a:tc>
                <a:tc>
                  <a:txBody>
                    <a:bodyPr/>
                    <a:lstStyle/>
                    <a:p>
                      <a:pPr algn="ctr"/>
                      <a:r>
                        <a:rPr lang="es-CL" sz="2000" dirty="0">
                          <a:solidFill>
                            <a:srgbClr val="002060"/>
                          </a:solidFill>
                          <a:latin typeface="Arial" pitchFamily="34" charset="0"/>
                          <a:cs typeface="Arial" pitchFamily="34" charset="0"/>
                        </a:rPr>
                        <a:t>O</a:t>
                      </a:r>
                    </a:p>
                    <a:p>
                      <a:pPr algn="ctr"/>
                      <a:r>
                        <a:rPr lang="es-CL" sz="2000" dirty="0">
                          <a:solidFill>
                            <a:srgbClr val="002060"/>
                          </a:solidFill>
                          <a:latin typeface="Arial" pitchFamily="34" charset="0"/>
                          <a:cs typeface="Arial" pitchFamily="34" charset="0"/>
                        </a:rPr>
                        <a:t>74</a:t>
                      </a:r>
                    </a:p>
                  </a:txBody>
                  <a:tcPr marL="91447" marR="91447" marT="45712" marB="45712"/>
                </a:tc>
                <a:tc>
                  <a:txBody>
                    <a:bodyPr/>
                    <a:lstStyle/>
                    <a:p>
                      <a:pPr algn="ctr"/>
                      <a:r>
                        <a:rPr lang="es-CL" sz="2000" dirty="0">
                          <a:solidFill>
                            <a:srgbClr val="002060"/>
                          </a:solidFill>
                          <a:latin typeface="Arial" pitchFamily="34" charset="0"/>
                          <a:cs typeface="Arial" pitchFamily="34" charset="0"/>
                        </a:rPr>
                        <a:t>F</a:t>
                      </a:r>
                    </a:p>
                    <a:p>
                      <a:pPr algn="ctr"/>
                      <a:r>
                        <a:rPr lang="es-CL" sz="2000" dirty="0">
                          <a:solidFill>
                            <a:srgbClr val="002060"/>
                          </a:solidFill>
                          <a:latin typeface="Arial" pitchFamily="34" charset="0"/>
                          <a:cs typeface="Arial" pitchFamily="34" charset="0"/>
                        </a:rPr>
                        <a:t>72</a:t>
                      </a:r>
                    </a:p>
                  </a:txBody>
                  <a:tcPr marL="91447" marR="91447" marT="45712" marB="45712"/>
                </a:tc>
                <a:tc>
                  <a:txBody>
                    <a:bodyPr/>
                    <a:lstStyle/>
                    <a:p>
                      <a:pPr algn="ctr"/>
                      <a:r>
                        <a:rPr lang="es-CL" sz="2000" dirty="0">
                          <a:solidFill>
                            <a:srgbClr val="002060"/>
                          </a:solidFill>
                          <a:latin typeface="Arial" pitchFamily="34" charset="0"/>
                          <a:cs typeface="Arial" pitchFamily="34" charset="0"/>
                        </a:rPr>
                        <a:t>Ne</a:t>
                      </a:r>
                    </a:p>
                    <a:p>
                      <a:pPr algn="ctr"/>
                      <a:r>
                        <a:rPr lang="es-CL" sz="2000" dirty="0">
                          <a:solidFill>
                            <a:srgbClr val="002060"/>
                          </a:solidFill>
                          <a:latin typeface="Arial" pitchFamily="34" charset="0"/>
                          <a:cs typeface="Arial" pitchFamily="34" charset="0"/>
                        </a:rPr>
                        <a:t>112</a:t>
                      </a:r>
                    </a:p>
                  </a:txBody>
                  <a:tcPr marL="91447" marR="91447" marT="45712" marB="45712"/>
                </a:tc>
                <a:extLst>
                  <a:ext uri="{0D108BD9-81ED-4DB2-BD59-A6C34878D82A}">
                    <a16:rowId xmlns:a16="http://schemas.microsoft.com/office/drawing/2014/main" val="10002"/>
                  </a:ext>
                </a:extLst>
              </a:tr>
              <a:tr h="884112">
                <a:tc>
                  <a:txBody>
                    <a:bodyPr/>
                    <a:lstStyle/>
                    <a:p>
                      <a:pPr algn="ctr"/>
                      <a:r>
                        <a:rPr lang="es-CL" sz="2000" dirty="0">
                          <a:solidFill>
                            <a:srgbClr val="002060"/>
                          </a:solidFill>
                          <a:latin typeface="Arial" pitchFamily="34" charset="0"/>
                          <a:cs typeface="Arial" pitchFamily="34" charset="0"/>
                        </a:rPr>
                        <a:t>3</a:t>
                      </a:r>
                    </a:p>
                  </a:txBody>
                  <a:tcPr marL="91447" marR="91447" marT="45712" marB="45712"/>
                </a:tc>
                <a:tc>
                  <a:txBody>
                    <a:bodyPr/>
                    <a:lstStyle/>
                    <a:p>
                      <a:pPr algn="ctr"/>
                      <a:r>
                        <a:rPr lang="es-CL" sz="2000" dirty="0">
                          <a:solidFill>
                            <a:srgbClr val="002060"/>
                          </a:solidFill>
                          <a:latin typeface="Arial" pitchFamily="34" charset="0"/>
                          <a:cs typeface="Arial" pitchFamily="34" charset="0"/>
                        </a:rPr>
                        <a:t>Na</a:t>
                      </a:r>
                    </a:p>
                    <a:p>
                      <a:pPr algn="ctr"/>
                      <a:r>
                        <a:rPr lang="es-CL" sz="2000" dirty="0">
                          <a:solidFill>
                            <a:srgbClr val="002060"/>
                          </a:solidFill>
                          <a:latin typeface="Arial" pitchFamily="34" charset="0"/>
                          <a:cs typeface="Arial" pitchFamily="34" charset="0"/>
                        </a:rPr>
                        <a:t>154</a:t>
                      </a:r>
                    </a:p>
                  </a:txBody>
                  <a:tcPr marL="91447" marR="91447" marT="45712" marB="45712"/>
                </a:tc>
                <a:tc>
                  <a:txBody>
                    <a:bodyPr/>
                    <a:lstStyle/>
                    <a:p>
                      <a:pPr algn="ctr"/>
                      <a:r>
                        <a:rPr lang="es-CL" sz="2000" dirty="0">
                          <a:solidFill>
                            <a:srgbClr val="002060"/>
                          </a:solidFill>
                          <a:latin typeface="Arial" pitchFamily="34" charset="0"/>
                          <a:cs typeface="Arial" pitchFamily="34" charset="0"/>
                        </a:rPr>
                        <a:t>Mg</a:t>
                      </a:r>
                    </a:p>
                    <a:p>
                      <a:pPr algn="ctr"/>
                      <a:r>
                        <a:rPr lang="es-CL" sz="2000" dirty="0">
                          <a:solidFill>
                            <a:srgbClr val="002060"/>
                          </a:solidFill>
                          <a:latin typeface="Arial" pitchFamily="34" charset="0"/>
                          <a:cs typeface="Arial" pitchFamily="34" charset="0"/>
                        </a:rPr>
                        <a:t>136</a:t>
                      </a:r>
                    </a:p>
                  </a:txBody>
                  <a:tcPr marL="91447" marR="91447" marT="45712" marB="45712"/>
                </a:tc>
                <a:tc>
                  <a:txBody>
                    <a:bodyPr/>
                    <a:lstStyle/>
                    <a:p>
                      <a:pPr algn="ctr"/>
                      <a:r>
                        <a:rPr lang="es-CL" sz="2000" dirty="0">
                          <a:solidFill>
                            <a:srgbClr val="002060"/>
                          </a:solidFill>
                          <a:latin typeface="Arial" pitchFamily="34" charset="0"/>
                          <a:cs typeface="Arial" pitchFamily="34" charset="0"/>
                        </a:rPr>
                        <a:t>Al</a:t>
                      </a:r>
                    </a:p>
                    <a:p>
                      <a:pPr algn="ctr"/>
                      <a:r>
                        <a:rPr lang="es-CL" sz="2000" dirty="0">
                          <a:solidFill>
                            <a:srgbClr val="002060"/>
                          </a:solidFill>
                          <a:latin typeface="Arial" pitchFamily="34" charset="0"/>
                          <a:cs typeface="Arial" pitchFamily="34" charset="0"/>
                        </a:rPr>
                        <a:t>125</a:t>
                      </a:r>
                    </a:p>
                  </a:txBody>
                  <a:tcPr marL="91447" marR="91447" marT="45712" marB="45712"/>
                </a:tc>
                <a:tc>
                  <a:txBody>
                    <a:bodyPr/>
                    <a:lstStyle/>
                    <a:p>
                      <a:pPr algn="ctr"/>
                      <a:r>
                        <a:rPr lang="es-CL" sz="2000" dirty="0">
                          <a:solidFill>
                            <a:srgbClr val="002060"/>
                          </a:solidFill>
                          <a:latin typeface="Arial" pitchFamily="34" charset="0"/>
                          <a:cs typeface="Arial" pitchFamily="34" charset="0"/>
                        </a:rPr>
                        <a:t>Si</a:t>
                      </a:r>
                    </a:p>
                    <a:p>
                      <a:pPr algn="ctr"/>
                      <a:r>
                        <a:rPr lang="es-CL" sz="2000" dirty="0">
                          <a:solidFill>
                            <a:srgbClr val="002060"/>
                          </a:solidFill>
                          <a:latin typeface="Arial" pitchFamily="34" charset="0"/>
                          <a:cs typeface="Arial" pitchFamily="34" charset="0"/>
                        </a:rPr>
                        <a:t>117</a:t>
                      </a:r>
                    </a:p>
                  </a:txBody>
                  <a:tcPr marL="91447" marR="91447" marT="45712" marB="45712"/>
                </a:tc>
                <a:tc>
                  <a:txBody>
                    <a:bodyPr/>
                    <a:lstStyle/>
                    <a:p>
                      <a:pPr algn="ctr"/>
                      <a:r>
                        <a:rPr lang="es-CL" sz="2000" dirty="0">
                          <a:solidFill>
                            <a:srgbClr val="002060"/>
                          </a:solidFill>
                          <a:latin typeface="Arial" pitchFamily="34" charset="0"/>
                          <a:cs typeface="Arial" pitchFamily="34" charset="0"/>
                        </a:rPr>
                        <a:t>P</a:t>
                      </a:r>
                    </a:p>
                    <a:p>
                      <a:pPr algn="ctr"/>
                      <a:r>
                        <a:rPr lang="es-CL" sz="2000" dirty="0">
                          <a:solidFill>
                            <a:srgbClr val="002060"/>
                          </a:solidFill>
                          <a:latin typeface="Arial" pitchFamily="34" charset="0"/>
                          <a:cs typeface="Arial" pitchFamily="34" charset="0"/>
                        </a:rPr>
                        <a:t>110</a:t>
                      </a:r>
                    </a:p>
                  </a:txBody>
                  <a:tcPr marL="91447" marR="91447" marT="45712" marB="45712"/>
                </a:tc>
                <a:tc>
                  <a:txBody>
                    <a:bodyPr/>
                    <a:lstStyle/>
                    <a:p>
                      <a:pPr algn="ctr"/>
                      <a:r>
                        <a:rPr lang="es-CL" sz="2000" dirty="0">
                          <a:solidFill>
                            <a:srgbClr val="002060"/>
                          </a:solidFill>
                          <a:latin typeface="Arial" pitchFamily="34" charset="0"/>
                          <a:cs typeface="Arial" pitchFamily="34" charset="0"/>
                        </a:rPr>
                        <a:t>S</a:t>
                      </a:r>
                    </a:p>
                    <a:p>
                      <a:pPr algn="ctr"/>
                      <a:r>
                        <a:rPr lang="es-CL" sz="2000" dirty="0">
                          <a:solidFill>
                            <a:srgbClr val="002060"/>
                          </a:solidFill>
                          <a:latin typeface="Arial" pitchFamily="34" charset="0"/>
                          <a:cs typeface="Arial" pitchFamily="34" charset="0"/>
                        </a:rPr>
                        <a:t>104</a:t>
                      </a:r>
                    </a:p>
                  </a:txBody>
                  <a:tcPr marL="91447" marR="91447" marT="45712" marB="45712"/>
                </a:tc>
                <a:tc>
                  <a:txBody>
                    <a:bodyPr/>
                    <a:lstStyle/>
                    <a:p>
                      <a:pPr algn="ctr"/>
                      <a:r>
                        <a:rPr lang="es-CL" sz="2000" dirty="0">
                          <a:solidFill>
                            <a:srgbClr val="002060"/>
                          </a:solidFill>
                          <a:latin typeface="Arial" pitchFamily="34" charset="0"/>
                          <a:cs typeface="Arial" pitchFamily="34" charset="0"/>
                        </a:rPr>
                        <a:t>Cl</a:t>
                      </a:r>
                    </a:p>
                    <a:p>
                      <a:pPr algn="ctr"/>
                      <a:r>
                        <a:rPr lang="es-CL" sz="2000" dirty="0">
                          <a:solidFill>
                            <a:srgbClr val="002060"/>
                          </a:solidFill>
                          <a:latin typeface="Arial" pitchFamily="34" charset="0"/>
                          <a:cs typeface="Arial" pitchFamily="34" charset="0"/>
                        </a:rPr>
                        <a:t>101</a:t>
                      </a:r>
                    </a:p>
                  </a:txBody>
                  <a:tcPr marL="91447" marR="91447" marT="45712" marB="45712"/>
                </a:tc>
                <a:tc>
                  <a:txBody>
                    <a:bodyPr/>
                    <a:lstStyle/>
                    <a:p>
                      <a:pPr algn="ctr"/>
                      <a:r>
                        <a:rPr lang="es-CL" sz="2000" dirty="0">
                          <a:solidFill>
                            <a:srgbClr val="002060"/>
                          </a:solidFill>
                          <a:latin typeface="Arial" pitchFamily="34" charset="0"/>
                          <a:cs typeface="Arial" pitchFamily="34" charset="0"/>
                        </a:rPr>
                        <a:t>Ar</a:t>
                      </a:r>
                    </a:p>
                    <a:p>
                      <a:pPr algn="ctr"/>
                      <a:r>
                        <a:rPr lang="es-CL" sz="2000" dirty="0">
                          <a:solidFill>
                            <a:srgbClr val="002060"/>
                          </a:solidFill>
                          <a:latin typeface="Arial" pitchFamily="34" charset="0"/>
                          <a:cs typeface="Arial" pitchFamily="34" charset="0"/>
                        </a:rPr>
                        <a:t>154</a:t>
                      </a:r>
                    </a:p>
                  </a:txBody>
                  <a:tcPr marL="91447" marR="91447" marT="45712" marB="45712"/>
                </a:tc>
                <a:extLst>
                  <a:ext uri="{0D108BD9-81ED-4DB2-BD59-A6C34878D82A}">
                    <a16:rowId xmlns:a16="http://schemas.microsoft.com/office/drawing/2014/main" val="10003"/>
                  </a:ext>
                </a:extLst>
              </a:tr>
              <a:tr h="884112">
                <a:tc>
                  <a:txBody>
                    <a:bodyPr/>
                    <a:lstStyle/>
                    <a:p>
                      <a:pPr algn="ctr"/>
                      <a:r>
                        <a:rPr lang="es-CL" sz="2000" dirty="0">
                          <a:solidFill>
                            <a:srgbClr val="002060"/>
                          </a:solidFill>
                          <a:latin typeface="Arial" pitchFamily="34" charset="0"/>
                          <a:cs typeface="Arial" pitchFamily="34" charset="0"/>
                        </a:rPr>
                        <a:t>4</a:t>
                      </a:r>
                    </a:p>
                  </a:txBody>
                  <a:tcPr marL="91447" marR="91447" marT="45712" marB="45712"/>
                </a:tc>
                <a:tc>
                  <a:txBody>
                    <a:bodyPr/>
                    <a:lstStyle/>
                    <a:p>
                      <a:pPr algn="ctr"/>
                      <a:r>
                        <a:rPr lang="es-CL" sz="2000" dirty="0">
                          <a:solidFill>
                            <a:srgbClr val="002060"/>
                          </a:solidFill>
                          <a:latin typeface="Arial" pitchFamily="34" charset="0"/>
                          <a:cs typeface="Arial" pitchFamily="34" charset="0"/>
                        </a:rPr>
                        <a:t>K</a:t>
                      </a:r>
                    </a:p>
                    <a:p>
                      <a:pPr algn="ctr"/>
                      <a:r>
                        <a:rPr lang="es-CL" sz="2000" dirty="0">
                          <a:solidFill>
                            <a:srgbClr val="002060"/>
                          </a:solidFill>
                          <a:latin typeface="Arial" pitchFamily="34" charset="0"/>
                          <a:cs typeface="Arial" pitchFamily="34" charset="0"/>
                        </a:rPr>
                        <a:t>196</a:t>
                      </a:r>
                    </a:p>
                  </a:txBody>
                  <a:tcPr marL="91447" marR="91447" marT="45712" marB="45712"/>
                </a:tc>
                <a:tc>
                  <a:txBody>
                    <a:bodyPr/>
                    <a:lstStyle/>
                    <a:p>
                      <a:pPr algn="ctr"/>
                      <a:r>
                        <a:rPr lang="es-CL" sz="2000" dirty="0">
                          <a:solidFill>
                            <a:srgbClr val="002060"/>
                          </a:solidFill>
                          <a:latin typeface="Arial" pitchFamily="34" charset="0"/>
                          <a:cs typeface="Arial" pitchFamily="34" charset="0"/>
                        </a:rPr>
                        <a:t>Ca</a:t>
                      </a:r>
                    </a:p>
                  </a:txBody>
                  <a:tcPr marL="91447" marR="91447" marT="45712" marB="45712"/>
                </a:tc>
                <a:tc>
                  <a:txBody>
                    <a:bodyPr/>
                    <a:lstStyle/>
                    <a:p>
                      <a:pPr algn="ctr"/>
                      <a:r>
                        <a:rPr lang="es-CL" sz="2000" dirty="0">
                          <a:solidFill>
                            <a:srgbClr val="002060"/>
                          </a:solidFill>
                          <a:latin typeface="Arial" pitchFamily="34" charset="0"/>
                          <a:cs typeface="Arial" pitchFamily="34" charset="0"/>
                        </a:rPr>
                        <a:t>Ga</a:t>
                      </a:r>
                    </a:p>
                    <a:p>
                      <a:pPr algn="ctr"/>
                      <a:r>
                        <a:rPr lang="es-CL" sz="2000" dirty="0">
                          <a:solidFill>
                            <a:srgbClr val="002060"/>
                          </a:solidFill>
                          <a:latin typeface="Arial" pitchFamily="34" charset="0"/>
                          <a:cs typeface="Arial" pitchFamily="34" charset="0"/>
                        </a:rPr>
                        <a:t>126</a:t>
                      </a:r>
                    </a:p>
                  </a:txBody>
                  <a:tcPr marL="91447" marR="91447" marT="45712" marB="45712"/>
                </a:tc>
                <a:tc>
                  <a:txBody>
                    <a:bodyPr/>
                    <a:lstStyle/>
                    <a:p>
                      <a:pPr algn="ctr"/>
                      <a:r>
                        <a:rPr lang="es-CL" sz="2000" dirty="0">
                          <a:solidFill>
                            <a:srgbClr val="002060"/>
                          </a:solidFill>
                          <a:latin typeface="Arial" pitchFamily="34" charset="0"/>
                          <a:cs typeface="Arial" pitchFamily="34" charset="0"/>
                        </a:rPr>
                        <a:t>Ge</a:t>
                      </a:r>
                    </a:p>
                    <a:p>
                      <a:pPr algn="ctr"/>
                      <a:r>
                        <a:rPr lang="es-CL" sz="2000" dirty="0">
                          <a:solidFill>
                            <a:srgbClr val="002060"/>
                          </a:solidFill>
                          <a:latin typeface="Arial" pitchFamily="34" charset="0"/>
                          <a:cs typeface="Arial" pitchFamily="34" charset="0"/>
                        </a:rPr>
                        <a:t>122</a:t>
                      </a:r>
                    </a:p>
                  </a:txBody>
                  <a:tcPr marL="91447" marR="91447" marT="45712" marB="45712"/>
                </a:tc>
                <a:tc>
                  <a:txBody>
                    <a:bodyPr/>
                    <a:lstStyle/>
                    <a:p>
                      <a:pPr algn="ctr"/>
                      <a:r>
                        <a:rPr lang="es-CL" sz="2000" dirty="0">
                          <a:solidFill>
                            <a:srgbClr val="002060"/>
                          </a:solidFill>
                          <a:latin typeface="Arial" pitchFamily="34" charset="0"/>
                          <a:cs typeface="Arial" pitchFamily="34" charset="0"/>
                        </a:rPr>
                        <a:t>As</a:t>
                      </a:r>
                    </a:p>
                  </a:txBody>
                  <a:tcPr marL="91447" marR="91447" marT="45712" marB="45712"/>
                </a:tc>
                <a:tc>
                  <a:txBody>
                    <a:bodyPr/>
                    <a:lstStyle/>
                    <a:p>
                      <a:pPr algn="ctr"/>
                      <a:r>
                        <a:rPr lang="es-CL" sz="2000" dirty="0">
                          <a:solidFill>
                            <a:srgbClr val="002060"/>
                          </a:solidFill>
                          <a:latin typeface="Arial" pitchFamily="34" charset="0"/>
                          <a:cs typeface="Arial" pitchFamily="34" charset="0"/>
                        </a:rPr>
                        <a:t>Se</a:t>
                      </a:r>
                    </a:p>
                    <a:p>
                      <a:pPr algn="ctr"/>
                      <a:r>
                        <a:rPr lang="es-CL" sz="2000" dirty="0">
                          <a:solidFill>
                            <a:srgbClr val="002060"/>
                          </a:solidFill>
                          <a:latin typeface="Arial" pitchFamily="34" charset="0"/>
                          <a:cs typeface="Arial" pitchFamily="34" charset="0"/>
                        </a:rPr>
                        <a:t>116</a:t>
                      </a:r>
                    </a:p>
                  </a:txBody>
                  <a:tcPr marL="91447" marR="91447" marT="45712" marB="45712"/>
                </a:tc>
                <a:tc>
                  <a:txBody>
                    <a:bodyPr/>
                    <a:lstStyle/>
                    <a:p>
                      <a:pPr algn="ctr"/>
                      <a:r>
                        <a:rPr lang="es-CL" sz="2000" dirty="0">
                          <a:solidFill>
                            <a:srgbClr val="002060"/>
                          </a:solidFill>
                          <a:latin typeface="Arial" pitchFamily="34" charset="0"/>
                          <a:cs typeface="Arial" pitchFamily="34" charset="0"/>
                        </a:rPr>
                        <a:t>Br</a:t>
                      </a:r>
                    </a:p>
                    <a:p>
                      <a:pPr algn="ctr"/>
                      <a:r>
                        <a:rPr lang="es-CL" sz="2000" dirty="0">
                          <a:solidFill>
                            <a:srgbClr val="002060"/>
                          </a:solidFill>
                          <a:latin typeface="Arial" pitchFamily="34" charset="0"/>
                          <a:cs typeface="Arial" pitchFamily="34" charset="0"/>
                        </a:rPr>
                        <a:t>115</a:t>
                      </a:r>
                    </a:p>
                  </a:txBody>
                  <a:tcPr marL="91447" marR="91447" marT="45712" marB="45712"/>
                </a:tc>
                <a:tc>
                  <a:txBody>
                    <a:bodyPr/>
                    <a:lstStyle/>
                    <a:p>
                      <a:pPr algn="ctr"/>
                      <a:r>
                        <a:rPr lang="es-CL" sz="2000" dirty="0">
                          <a:solidFill>
                            <a:srgbClr val="002060"/>
                          </a:solidFill>
                          <a:latin typeface="Arial" pitchFamily="34" charset="0"/>
                          <a:cs typeface="Arial" pitchFamily="34" charset="0"/>
                        </a:rPr>
                        <a:t>Kr</a:t>
                      </a:r>
                    </a:p>
                    <a:p>
                      <a:pPr algn="ctr"/>
                      <a:r>
                        <a:rPr lang="es-CL" sz="2000" dirty="0">
                          <a:solidFill>
                            <a:srgbClr val="002060"/>
                          </a:solidFill>
                          <a:latin typeface="Arial" pitchFamily="34" charset="0"/>
                          <a:cs typeface="Arial" pitchFamily="34" charset="0"/>
                        </a:rPr>
                        <a:t>169</a:t>
                      </a:r>
                    </a:p>
                  </a:txBody>
                  <a:tcPr marL="91447" marR="91447" marT="45712" marB="45712"/>
                </a:tc>
                <a:extLst>
                  <a:ext uri="{0D108BD9-81ED-4DB2-BD59-A6C34878D82A}">
                    <a16:rowId xmlns:a16="http://schemas.microsoft.com/office/drawing/2014/main" val="10004"/>
                  </a:ext>
                </a:extLst>
              </a:tr>
              <a:tr h="884112">
                <a:tc>
                  <a:txBody>
                    <a:bodyPr/>
                    <a:lstStyle/>
                    <a:p>
                      <a:pPr algn="ctr"/>
                      <a:r>
                        <a:rPr lang="es-CL" sz="2000" dirty="0">
                          <a:solidFill>
                            <a:srgbClr val="002060"/>
                          </a:solidFill>
                          <a:latin typeface="Arial" pitchFamily="34" charset="0"/>
                          <a:cs typeface="Arial" pitchFamily="34" charset="0"/>
                        </a:rPr>
                        <a:t>5</a:t>
                      </a:r>
                    </a:p>
                  </a:txBody>
                  <a:tcPr marL="91447" marR="91447" marT="45712" marB="45712"/>
                </a:tc>
                <a:tc>
                  <a:txBody>
                    <a:bodyPr/>
                    <a:lstStyle/>
                    <a:p>
                      <a:pPr algn="ctr"/>
                      <a:r>
                        <a:rPr lang="es-CL" sz="2000" dirty="0">
                          <a:solidFill>
                            <a:srgbClr val="002060"/>
                          </a:solidFill>
                          <a:latin typeface="Arial" pitchFamily="34" charset="0"/>
                          <a:cs typeface="Arial" pitchFamily="34" charset="0"/>
                        </a:rPr>
                        <a:t>Rb</a:t>
                      </a:r>
                    </a:p>
                    <a:p>
                      <a:pPr algn="ctr"/>
                      <a:r>
                        <a:rPr lang="es-CL" sz="2000" dirty="0">
                          <a:solidFill>
                            <a:srgbClr val="002060"/>
                          </a:solidFill>
                          <a:latin typeface="Arial" pitchFamily="34" charset="0"/>
                          <a:cs typeface="Arial" pitchFamily="34" charset="0"/>
                        </a:rPr>
                        <a:t>216</a:t>
                      </a:r>
                    </a:p>
                  </a:txBody>
                  <a:tcPr marL="91447" marR="91447" marT="45712" marB="45712"/>
                </a:tc>
                <a:tc>
                  <a:txBody>
                    <a:bodyPr/>
                    <a:lstStyle/>
                    <a:p>
                      <a:pPr algn="ctr"/>
                      <a:r>
                        <a:rPr lang="es-CL" sz="2000" dirty="0">
                          <a:solidFill>
                            <a:srgbClr val="002060"/>
                          </a:solidFill>
                          <a:latin typeface="Arial" pitchFamily="34" charset="0"/>
                          <a:cs typeface="Arial" pitchFamily="34" charset="0"/>
                        </a:rPr>
                        <a:t>Sr</a:t>
                      </a:r>
                    </a:p>
                    <a:p>
                      <a:pPr algn="ctr"/>
                      <a:r>
                        <a:rPr lang="es-CL" sz="2000" dirty="0">
                          <a:solidFill>
                            <a:srgbClr val="002060"/>
                          </a:solidFill>
                          <a:latin typeface="Arial" pitchFamily="34" charset="0"/>
                          <a:cs typeface="Arial" pitchFamily="34" charset="0"/>
                        </a:rPr>
                        <a:t>192</a:t>
                      </a:r>
                    </a:p>
                  </a:txBody>
                  <a:tcPr marL="91447" marR="91447" marT="45712" marB="45712"/>
                </a:tc>
                <a:tc>
                  <a:txBody>
                    <a:bodyPr/>
                    <a:lstStyle/>
                    <a:p>
                      <a:pPr algn="ctr"/>
                      <a:r>
                        <a:rPr lang="es-CL" sz="2000" dirty="0">
                          <a:solidFill>
                            <a:srgbClr val="002060"/>
                          </a:solidFill>
                          <a:latin typeface="Arial" pitchFamily="34" charset="0"/>
                          <a:cs typeface="Arial" pitchFamily="34" charset="0"/>
                        </a:rPr>
                        <a:t>In</a:t>
                      </a:r>
                    </a:p>
                    <a:p>
                      <a:pPr algn="ctr"/>
                      <a:r>
                        <a:rPr lang="es-CL" sz="2000" dirty="0">
                          <a:solidFill>
                            <a:srgbClr val="002060"/>
                          </a:solidFill>
                          <a:latin typeface="Arial" pitchFamily="34" charset="0"/>
                          <a:cs typeface="Arial" pitchFamily="34" charset="0"/>
                        </a:rPr>
                        <a:t>144</a:t>
                      </a:r>
                    </a:p>
                  </a:txBody>
                  <a:tcPr marL="91447" marR="91447" marT="45712" marB="45712"/>
                </a:tc>
                <a:tc>
                  <a:txBody>
                    <a:bodyPr/>
                    <a:lstStyle/>
                    <a:p>
                      <a:pPr algn="ctr"/>
                      <a:r>
                        <a:rPr lang="es-CL" sz="2000" dirty="0">
                          <a:solidFill>
                            <a:srgbClr val="002060"/>
                          </a:solidFill>
                          <a:latin typeface="Arial" pitchFamily="34" charset="0"/>
                          <a:cs typeface="Arial" pitchFamily="34" charset="0"/>
                        </a:rPr>
                        <a:t>Sn</a:t>
                      </a:r>
                    </a:p>
                  </a:txBody>
                  <a:tcPr marL="91447" marR="91447" marT="45712" marB="45712"/>
                </a:tc>
                <a:tc>
                  <a:txBody>
                    <a:bodyPr/>
                    <a:lstStyle/>
                    <a:p>
                      <a:pPr algn="ctr"/>
                      <a:r>
                        <a:rPr lang="es-CL" sz="2000" dirty="0">
                          <a:solidFill>
                            <a:srgbClr val="002060"/>
                          </a:solidFill>
                          <a:latin typeface="Arial" pitchFamily="34" charset="0"/>
                          <a:cs typeface="Arial" pitchFamily="34" charset="0"/>
                        </a:rPr>
                        <a:t>Sb</a:t>
                      </a:r>
                    </a:p>
                    <a:p>
                      <a:pPr algn="ctr"/>
                      <a:r>
                        <a:rPr lang="es-CL" sz="2000" dirty="0">
                          <a:solidFill>
                            <a:srgbClr val="002060"/>
                          </a:solidFill>
                          <a:latin typeface="Arial" pitchFamily="34" charset="0"/>
                          <a:cs typeface="Arial" pitchFamily="34" charset="0"/>
                        </a:rPr>
                        <a:t>138</a:t>
                      </a:r>
                    </a:p>
                  </a:txBody>
                  <a:tcPr marL="91447" marR="91447" marT="45712" marB="45712"/>
                </a:tc>
                <a:tc>
                  <a:txBody>
                    <a:bodyPr/>
                    <a:lstStyle/>
                    <a:p>
                      <a:pPr algn="ctr"/>
                      <a:r>
                        <a:rPr lang="es-CL" sz="2000" dirty="0">
                          <a:solidFill>
                            <a:srgbClr val="002060"/>
                          </a:solidFill>
                          <a:latin typeface="Arial" pitchFamily="34" charset="0"/>
                          <a:cs typeface="Arial" pitchFamily="34" charset="0"/>
                        </a:rPr>
                        <a:t>Ti</a:t>
                      </a:r>
                    </a:p>
                    <a:p>
                      <a:pPr algn="ctr"/>
                      <a:r>
                        <a:rPr lang="es-CL" sz="2000" dirty="0">
                          <a:solidFill>
                            <a:srgbClr val="002060"/>
                          </a:solidFill>
                          <a:latin typeface="Arial" pitchFamily="34" charset="0"/>
                          <a:cs typeface="Arial" pitchFamily="34" charset="0"/>
                        </a:rPr>
                        <a:t>135</a:t>
                      </a:r>
                    </a:p>
                  </a:txBody>
                  <a:tcPr marL="91447" marR="91447" marT="45712" marB="45712"/>
                </a:tc>
                <a:tc>
                  <a:txBody>
                    <a:bodyPr/>
                    <a:lstStyle/>
                    <a:p>
                      <a:pPr algn="ctr"/>
                      <a:r>
                        <a:rPr lang="es-CL" sz="2000" dirty="0">
                          <a:solidFill>
                            <a:srgbClr val="002060"/>
                          </a:solidFill>
                          <a:latin typeface="Arial" pitchFamily="34" charset="0"/>
                          <a:cs typeface="Arial" pitchFamily="34" charset="0"/>
                        </a:rPr>
                        <a:t>I</a:t>
                      </a:r>
                    </a:p>
                    <a:p>
                      <a:pPr algn="ctr"/>
                      <a:r>
                        <a:rPr lang="es-CL" sz="2000" dirty="0">
                          <a:solidFill>
                            <a:srgbClr val="002060"/>
                          </a:solidFill>
                          <a:latin typeface="Arial" pitchFamily="34" charset="0"/>
                          <a:cs typeface="Arial" pitchFamily="34" charset="0"/>
                        </a:rPr>
                        <a:t>133</a:t>
                      </a:r>
                    </a:p>
                  </a:txBody>
                  <a:tcPr marL="91447" marR="91447" marT="45712" marB="45712"/>
                </a:tc>
                <a:tc>
                  <a:txBody>
                    <a:bodyPr/>
                    <a:lstStyle/>
                    <a:p>
                      <a:pPr algn="ctr"/>
                      <a:r>
                        <a:rPr lang="es-CL" sz="2000" dirty="0">
                          <a:solidFill>
                            <a:srgbClr val="002060"/>
                          </a:solidFill>
                          <a:latin typeface="Arial" pitchFamily="34" charset="0"/>
                          <a:cs typeface="Arial" pitchFamily="34" charset="0"/>
                        </a:rPr>
                        <a:t>Xe</a:t>
                      </a:r>
                    </a:p>
                    <a:p>
                      <a:pPr algn="ctr"/>
                      <a:r>
                        <a:rPr lang="es-CL" sz="2000" dirty="0">
                          <a:solidFill>
                            <a:srgbClr val="002060"/>
                          </a:solidFill>
                          <a:latin typeface="Arial" pitchFamily="34" charset="0"/>
                          <a:cs typeface="Arial" pitchFamily="34" charset="0"/>
                        </a:rPr>
                        <a:t>190</a:t>
                      </a:r>
                    </a:p>
                  </a:txBody>
                  <a:tcPr marL="91447" marR="91447" marT="45712" marB="45712"/>
                </a:tc>
                <a:extLst>
                  <a:ext uri="{0D108BD9-81ED-4DB2-BD59-A6C34878D82A}">
                    <a16:rowId xmlns:a16="http://schemas.microsoft.com/office/drawing/2014/main" val="10005"/>
                  </a:ext>
                </a:extLst>
              </a:tr>
            </a:tbl>
          </a:graphicData>
        </a:graphic>
      </p:graphicFrame>
      <p:sp>
        <p:nvSpPr>
          <p:cNvPr id="35915" name="2 CuadroTexto">
            <a:extLst>
              <a:ext uri="{FF2B5EF4-FFF2-40B4-BE49-F238E27FC236}">
                <a16:creationId xmlns:a16="http://schemas.microsoft.com/office/drawing/2014/main" id="{50988D3E-25D0-4A80-9680-F53AE3CB4B2A}"/>
              </a:ext>
            </a:extLst>
          </p:cNvPr>
          <p:cNvSpPr txBox="1">
            <a:spLocks noChangeArrowheads="1"/>
          </p:cNvSpPr>
          <p:nvPr/>
        </p:nvSpPr>
        <p:spPr bwMode="auto">
          <a:xfrm>
            <a:off x="225077" y="195660"/>
            <a:ext cx="11788731" cy="646112"/>
          </a:xfrm>
          <a:prstGeom prst="rect">
            <a:avLst/>
          </a:prstGeom>
          <a:gradFill rotWithShape="1">
            <a:gsLst>
              <a:gs pos="0">
                <a:srgbClr val="A0A000"/>
              </a:gs>
              <a:gs pos="50000">
                <a:srgbClr val="E6E600"/>
              </a:gs>
              <a:gs pos="100000">
                <a:srgbClr val="FFFF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s-CL" altLang="es-CL" sz="3600">
                <a:solidFill>
                  <a:srgbClr val="002060"/>
                </a:solidFill>
                <a:latin typeface="Arial" panose="020B0604020202020204" pitchFamily="34" charset="0"/>
                <a:cs typeface="Arial" panose="020B0604020202020204" pitchFamily="34" charset="0"/>
              </a:rPr>
              <a:t>Radio Atómico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http://1.bp.blogspot.com/_-yrjNhEJ5uw/SZ-JRT_WHRI/AAAAAAAAAh4/N4zUbVaxMoc/s400/Radio.JPG">
            <a:extLst>
              <a:ext uri="{FF2B5EF4-FFF2-40B4-BE49-F238E27FC236}">
                <a16:creationId xmlns:a16="http://schemas.microsoft.com/office/drawing/2014/main" id="{866AB069-E3F5-4755-A545-A116775E80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1" y="188913"/>
            <a:ext cx="6481763" cy="387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3 CuadroTexto">
            <a:extLst>
              <a:ext uri="{FF2B5EF4-FFF2-40B4-BE49-F238E27FC236}">
                <a16:creationId xmlns:a16="http://schemas.microsoft.com/office/drawing/2014/main" id="{1DD029B4-B23A-4A0D-8B95-0F751F8FA048}"/>
              </a:ext>
            </a:extLst>
          </p:cNvPr>
          <p:cNvSpPr txBox="1">
            <a:spLocks noChangeArrowheads="1"/>
          </p:cNvSpPr>
          <p:nvPr/>
        </p:nvSpPr>
        <p:spPr bwMode="auto">
          <a:xfrm>
            <a:off x="1097280" y="4292600"/>
            <a:ext cx="10142806"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eaLnBrk="1" hangingPunct="1"/>
            <a:r>
              <a:rPr lang="es-CL" altLang="es-CL" sz="2800" dirty="0">
                <a:latin typeface="Arial" panose="020B0604020202020204" pitchFamily="34" charset="0"/>
                <a:cs typeface="Arial" panose="020B0604020202020204" pitchFamily="34" charset="0"/>
              </a:rPr>
              <a:t>La disminución del radio atómico a través de un periodo se debe a que los electrones de valencia experimentan una fuerza de atracción cada vez mayor a medida que aumenta la carga nuclear, lo cual produce una contracción en la nube electrónica.</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D251F"/>
      </a:dk2>
      <a:lt2>
        <a:srgbClr val="FAE9C5"/>
      </a:lt2>
      <a:accent1>
        <a:srgbClr val="ED3846"/>
      </a:accent1>
      <a:accent2>
        <a:srgbClr val="F87184"/>
      </a:accent2>
      <a:accent3>
        <a:srgbClr val="EC9DA9"/>
      </a:accent3>
      <a:accent4>
        <a:srgbClr val="ECC190"/>
      </a:accent4>
      <a:accent5>
        <a:srgbClr val="FFB268"/>
      </a:accent5>
      <a:accent6>
        <a:srgbClr val="F98657"/>
      </a:accent6>
      <a:hlink>
        <a:srgbClr val="B97669"/>
      </a:hlink>
      <a:folHlink>
        <a:srgbClr val="9E94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BCCF8060-3FCB-4641-B728-8A589529B13F}"/>
    </a:ext>
  </a:extLst>
</a:theme>
</file>

<file path=docProps/app.xml><?xml version="1.0" encoding="utf-8"?>
<Properties xmlns="http://schemas.openxmlformats.org/officeDocument/2006/extended-properties" xmlns:vt="http://schemas.openxmlformats.org/officeDocument/2006/docPropsVTypes">
  <Template>TM16401375[[fn=Madison]]</Template>
  <TotalTime>452</TotalTime>
  <Words>1049</Words>
  <Application>Microsoft Office PowerPoint</Application>
  <PresentationFormat>Widescreen</PresentationFormat>
  <Paragraphs>187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MS Shell Dlg 2</vt:lpstr>
      <vt:lpstr>Wingdings</vt:lpstr>
      <vt:lpstr>Wingdings 3</vt:lpstr>
      <vt:lpstr>Madison</vt:lpstr>
      <vt:lpstr>Propiedades Periódicas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Beatriz Muñoz Vega</dc:creator>
  <cp:lastModifiedBy>Carla Beatriz Muñoz Vega</cp:lastModifiedBy>
  <cp:revision>7</cp:revision>
  <dcterms:created xsi:type="dcterms:W3CDTF">2020-11-12T19:53:54Z</dcterms:created>
  <dcterms:modified xsi:type="dcterms:W3CDTF">2021-06-30T14:02:15Z</dcterms:modified>
</cp:coreProperties>
</file>