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6-25T19:19:56.63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798 6757 523 0,'0'0'184'16,"0"0"-166"-16,0 0 85 15,0 0 44-15,0 0-50 47,-2-3-14-47,2 3-20 0,0 0-5 0,0 0 15 0,0 0-14 0,-1 0 11 16,-1 3-28-16,1 10-29 16,-1 5 23-16,1 9-20 15,1 7 5-15,0 7 17 16,0 5-24-16,0 2 4 0,0 1-18 15,0-3 6-15,0-2-1 16,1-4-5-16,2-4 0 16,-1-6 0-16,1-6-1 15,-2-7-1-15,-1-5-31 16,2-8-76-16,-2-4-119 16,0 0-256-16,0-1-346 0</inkml:trace>
  <inkml:trace contextRef="#ctx0" brushRef="#br0" timeOffset="347.37">538 6742 517 0,'0'0'98'0,"0"0"-69"15,0 0 88-15,0 0-36 16,0 0 14-16,88 4-14 16,-58 0-32-16,1 0-4 15,2-1-30-15,1-3 2 0,-2 0-8 16,-4 0-8-16,0 0 8 15,-1 0-9-15,-3 2 0 16,-3-1 1-16,0 2-1 16,-6 1-6-16,-5 3-62 15,-4-1-204-15,-6 0-279 0</inkml:trace>
  <inkml:trace contextRef="#ctx0" brushRef="#br0" timeOffset="609.36">652 6965 560 0,'0'0'166'16,"0"0"-124"-16,0 0 7 15,0 0 56-15,0 0-1 16,0 0-27-16,0 0 7 15,53 0-9-15,-29 0-23 16,1 0-31-16,2-1-1 16,1-2-3-16,1 1-17 15,-1 1 0-15,11 0-64 16,-6 1-305-16,-5 0-373 0</inkml:trace>
  <inkml:trace contextRef="#ctx0" brushRef="#br0" timeOffset="1013.39">1039 7140 424 0,'0'0'374'15,"0"0"-264"-15,0 0-57 16,-4 81 12-16,4-53 6 15,1-3 9-15,11-3-47 16,2-2-16-16,3-3-11 16,0-5-6-16,5-5-1 15,-1-6-4-15,2-1 5 0,-1-4 26 16,-1-13-9-16,-3-9 21 16,-2-3 35-16,-4-3-26 15,-4-3-10-15,-4 2-20 16,-4 2-8-16,0 5 27 15,-9 4-8-15,-9 5 20 16,-4 3-4-16,-5 4-37 16,-1 7-1-16,-1 3-6 15,1 0 1-15,5 10 34 16,1 7-35-16,6 5 0 16,7-1-38-16,6 12-106 15,3-7-97-15,0-5-304 0</inkml:trace>
  <inkml:trace contextRef="#ctx0" brushRef="#br0" timeOffset="1292.49">1281 6903 1247 0,'0'0'242'0,"0"0"-175"16,0 0-42-16,0 0 12 15,0 0 49-15,6-83-27 0,0 66-24 16,0 5-13 0,0 0-21-16,1 2-2 0,-2 3 1 15,2 2-50-15,-1 0-45 16,6 5-117-16,-2 0-126 15,-2 0-295-15</inkml:trace>
  <inkml:trace contextRef="#ctx0" brushRef="#br0" timeOffset="1809.26">1438 7229 506 0,'0'0'301'16,"0"0"-187"-16,0 0-54 15,0 93 13-15,0-70 26 16,0-5-44-16,0-6-25 16,0-1-11-16,3-3-19 15,1-4 10-15,-3-2-10 16,-1-2 0-16,2 0 12 15,-2 0 15-15,0 0 4 16,0 0 19-16,0-6-13 16,0-5 2-16,0 2-19 15,0-5-18-15,0-1 12 16,0 2-14-16,0-3 1 0,0 2 0 16,0-3 6-16,0-1-7 15,0 0 0-15,0-1-1 16,0-1 0-16,0 0 1 15,0 3 0-15,0 0 0 16,1 1-7-16,5 2 7 16,-1 1-1-16,1 3-7 15,4 3 7-15,-2 0 1 16,-2 2-7-16,1 2 7 16,2 1-11-16,0 2 9 15,2 0-12-15,-1 0-11 16,0 5 15-16,-2 1-19 15,5 3-22-15,-1 2-39 0,-1-1-144 16,-4-6-252-16</inkml:trace>
  <inkml:trace contextRef="#ctx0" brushRef="#br0" timeOffset="2897.28">1664 7100 500 0,'0'0'233'0,"0"0"-180"0,0 0-36 15,0 0-16-15,0 0 46 16,0 0 72-16,0 0 4 16,24 36-26-16,-15-15-23 15,-3 7-17-15,2 3-7 16,0 3-28-16,-2 2 6 16,-1-1-16-16,-2-4-11 15,0-5 4-15,0-7-5 16,-3-5 1-16,3-8 12 15,-3-3-13-15,0-3 22 16,0 0 1-16,0-14-14 0,0-6 7 16,0-6-15-16,0-6 0 15,0-1 5-15,0-2-6 16,0 3 0-16,0 3 0 16,0 4-5-16,4 7 4 15,-1 2 1-15,5 8 0 16,-4 3-1-16,2 5-16 15,0 0 16-15,1 7-6 16,1 11-1-16,1 1 8 16,1 3 1-16,-4 4 5 15,0-2 7-15,0 1-13 16,-1-2 0-16,-2-3 0 16,4 0 1-16,-4-6 1 0,0-1-2 15,0-5 0 1,-1-3 2-16,-2-2 6 0,0-3-8 15,0 0 0-15,0-5 6 16,0-10-5-16,0-4-1 16,0-8 0-16,1 1-1 15,1-2-26-15,1 2 6 16,0 1-12-16,1 5 1 16,2 7 19-16,-3 3-9 15,0 4 21-15,0 5-5 16,0 1-9-16,3 0 7 15,-1 12 2-15,3 8 6 16,-2 5 16-16,2 3-15 16,-2 5 14-16,4-2 1 15,-1 0-15-15,2-4 12 16,0-4-3-16,0-6-9 0,3-2 9 16,-1-6-9-16,-1-4 1 15,1-3 15-15,1-2-15 16,-1 0-2-16,-1-4 0 15,-3-9 1-15,1-4-2 16,-4-5-16-16,-1 0-28 16,-2-6-4-16,-3 2-5 15,0-1 38-15,0 3 16 16,0 3-6-16,-3 4 6 16,0 6 1-16,1 4 0 15,2 5 32-15,0 2-27 0,0 5-4 16,0 12 3-16,0 6-4 15,2 5 30-15,5 3-1 16,4 0-5-16,7 0 7 16,1-4-25-16,2-7 16 15,7-3 24-15,2-6-41 16,0-9 5-16,1-2-11 16,-2-9-8-16,-4-15-1 15,0-20-113-15,-8 3-14 16,-7 1-198-16</inkml:trace>
  <inkml:trace contextRef="#ctx0" brushRef="#br0" timeOffset="3177.06">2361 6740 519 0,'0'0'537'16,"0"0"-469"-16,0 0-43 16,0 96 5-16,4-52 34 15,8 17-16-15,6 22 47 16,1-4-38-16,-2-7-44 16,1-11 3-16,-5-20-14 15,5 0 4-15,2-2-2 16,-1-10 3-16,-4-12-14 15,7-9-60-15,-7-6-173 0,-1-2-106 0</inkml:trace>
  <inkml:trace contextRef="#ctx0" brushRef="#br0" timeOffset="3794.08">2273 7166 727 0,'0'0'261'0,"0"0"-158"16,0 0-16-16,0 0-29 15,0 0-18-15,0 0 1 16,0 0-17-16,15 32 72 16,-5-6-28-16,1 7-46 0,-4 1-1 15,3 0-16-15,-4-3-4 16,2 2-2-16,-2-9-147 15,-3-9-428-15</inkml:trace>
  <inkml:trace contextRef="#ctx0" brushRef="#br0" timeOffset="4618.67">2759 7215 735 0,'0'0'263'15,"0"0"-195"-15,0 0-42 0,0 0-15 16,0 0 27-16,0 0 34 15,-25 87-19-15,25-61-32 16,6 0 4-16,10 1-19 16,5-2-11-16,6-6 5 15,3-5 0-15,1-6 6 16,-1-8-6-16,-3 0-10 16,-5-8-27-16,-4-11 3 15,-6-8 25-15,-6-3-6 16,-5-5-18-16,-1 1 24 15,-1-2 9-15,-11 2 11 16,-6 6 44-16,-2 3-29 16,-5 7 13-16,1 5 0 0,-1 5-2 15,0 8-13 1,1 0 14-16,6 14-21 0,0 10-5 16,6 5-12-16,6 8 13 15,6 1-12-15,0-1 23 16,6 1-2-16,11-7-21 15,3-5-1-15,4-10 0 16,0-7 0-16,0-8-1 16,-3-1 1-16,1-10-32 15,-7-12-3-15,0-3-7 16,-6-3-10-16,-3-1 20 16,-3 2 3-16,1 4 28 15,-2 8 0-15,-2 7-5 0,3 8 6 16,0 0 0-16,4 15 1 15,4 10 47-15,5 6 7 16,3 2 2-16,1-5-27 16,7-5-21-16,1-6 4 15,2-6-13-15,3-8 0 16,13-3-53-16,-12-14-246 16,-4 0-395-16</inkml:trace>
  <inkml:trace contextRef="#ctx0" brushRef="#br0" timeOffset="4969.96">3311 7053 1382 0,'0'0'194'0,"0"0"-160"0,0 0-1 16,0 0 11-16,0 0-6 15,0 0-15-15,0 0-23 16,-64 28 0-16,62-9-1 15,2 4-5-15,0 0-6 16,9 2 5-16,12 0-25 16,7-2 17-16,5 1-1 15,3-2 16-15,0-2 0 16,0-1 1-16,-6-2-1 16,-8-3 0-16,-3-4 0 15,-10 1 11-15,-7-3 16 16,-2 2 46-16,0 2 38 0,-9 2-50 15,-9 1-14-15,-3-1-32 16,-6 1-15-16,-4-6-1 16,-6-1-84-16,-19-3-72 15,7-4-340-15,2 1-460 0</inkml:trace>
  <inkml:trace contextRef="#ctx0" brushRef="#br0" timeOffset="5601.66">525 7724 491 0,'0'0'311'0,"0"0"-237"16,0 0-25-16,0 0 116 15,0 0 19-15,86 25 22 16,-40-19-55-16,23 3-26 16,28-2-79-16,30 0-21 15,16 0 4-15,12 0-29 16,3 0 1-16,-4-3-1 15,16 0 1-15,4-4 1 16,7 0-1-16,5-4 0 16,4-7 14-16,-2 0-15 15,-11 2 0-15,-14 2 0 16,-17 3-10-16,-19 1 9 0,-12 3 1 16,-32 0-29-16,-20 0 29 15,-23 0-14-15,-13 0 9 16,3 3 4-16,-3 4 1 15,-4 2 0-15,-9-1 1 16,1 0 21-16,-8 1 12 16,-1-1-34-16,-1-5 2 15,-5 1-2-15,0-2-120 16,0-2-550-16</inkml:trace>
  <inkml:trace contextRef="#ctx0" brushRef="#br0" timeOffset="9459.39">1543 8481 747 0,'0'0'338'16,"0"0"-178"-16,0 0 24 16,0 0-11-16,0 0-43 0,0 0-35 15,0-28-4 1,-1 20-18-16,-5 2 8 0,0-1-31 15,-3 2 1-15,3 0 1 16,-3-2-40-16,-4 2 10 16,-1 2-22-16,-2 3-12 15,-1 0 12-15,-2 0 4 16,-5 13-4-16,-1 3-1 16,2 6-45-16,-2 2 9 15,3 2-4-15,1 4-13 16,6 0 31-16,7 3-1 15,1-2 11-15,7 5 7 16,0-1-4-16,6 1 10 16,9-1-1-16,4-2-5 15,1-5 6-15,5-6 0 0,-1-4 0 16,1-7 13-16,-1-3-13 16,0-7 10-16,0-1 7 15,-2 0-6-15,-1-4 11 16,-3-4-16-16,-2-1-5 15,-2 1 3-15,-1 0-4 16,1 3-13-16,-2-2-37 16,10-1-117-16,-4 1-146 15,-6 0-497-15</inkml:trace>
  <inkml:trace contextRef="#ctx0" brushRef="#br0" timeOffset="9874.83">2039 8664 101 0,'0'0'941'0,"0"0"-820"16,0 0-109-16,0 0 27 15,0 0-3-15,0 0 60 16,0 0 1-16,44 7-39 15,-24-4 2-15,5 1-28 16,-1-3-31-16,4 2 25 16,-4-2-25-16,0 1 5 15,-3-1-3-15,-3 1-3 16,-6 0-28-16,-6-2-129 16,-3 3-198-16,-3-1-329 0</inkml:trace>
  <inkml:trace contextRef="#ctx0" brushRef="#br0" timeOffset="10151.46">2028 8894 833 0,'0'0'153'16,"0"0"-65"-16,0 0 45 16,0 0-21-16,108 4 49 15,-77-4-41-15,-1 0-61 16,-3 0-30-16,-2 0-29 0,-4 0 12 16,-5 0-12-1,-1 0 0-15,3 0-32 0,-3 0-240 16,-3 2-436-16</inkml:trace>
  <inkml:trace contextRef="#ctx0" brushRef="#br0" timeOffset="11869.03">3035 8101 780 0,'0'0'196'0,"0"0"-80"16,0 0 7-16,0 0 13 16,0 0-23-16,0 0-40 15,0 0-34-15,0-4-29 16,0 4 18-16,0 0-13 15,0 0-5-15,0 17-4 16,9 12-5-16,13 22 11 16,10 25-4-16,5 23-7 15,6 7 8-15,-7-17-8 16,-11-24-1-16,-11-26 9 0,-5-8-8 16,4 0-1-16,-2 0 0 15,0-1 2-15,-5-10-1 16,-1-9-1-16,-5-5 0 15,0-6 8-15,3 0-8 16,-3 0 0-16,0 0 0 16,0-3-27-16,0-8-26 15,-3-6-12-15,-5-3 5 16,-3-4 25-16,-3-5-14 16,-4 1 22-16,0-3 15 0,-1 3 6 15,-2 0 6 1,3 4 0-16,0 4 1 0,3 5 8 15,2 3-8-15,1 5 20 16,1 4 24-16,0 3-28 16,-3 0-4-16,1 5-13 15,-1 10 0-15,-2 4 4 16,-1 4-4-16,0 7-1 16,0-3 1-16,4 2-13 15,2-4 13-15,0-2 0 16,3-6 1-16,2-2 7 15,0-6-8-15,3-3 0 16,3-2 0-16,0-2-11 16,0-2 11-16,0 1-48 15,0-1 3-15,0 0 7 0,0 0-70 16,0 0-89-16,0 0-82 16,0-3-131-16</inkml:trace>
  <inkml:trace contextRef="#ctx0" brushRef="#br0" timeOffset="12818.02">3736 8571 45 0,'0'0'107'0,"0"0"-76"16,0 0-15-16,0 0 20 16,0 0 34-16,0 0-16 15,0 0-32-15,0 0-2 16,0 0 19-16,0 0 0 15,0 0 10-15,0 0 12 16,0 0 12-16,0 0 7 16,0 0-8-16,0 0 13 15,0 0 5-15,0 0-32 16,0 0-6-16,0 0-18 0,0 0-22 16,0 0 8-1,0 1-19-15,0 1-1 0,3 1 3 16,0 4-2-16,-1-5-1 15,-1 1 0-15,-1-2-4 16,2-1 4-16,-2 0 15 16,0 0 45-16,0 0 51 15,0 0-14-15,0 0-17 16,0-4-51-16,0 0-28 16,0 1 20-16,0 0 0 15,0 3 3-15,0 0 5 16,0 0-29-16,0 0-2 15,0 0-19-15,0 0-77 0,0 0-59 16,0 0-127 0,0 0-500-16</inkml:trace>
  <inkml:trace contextRef="#ctx0" brushRef="#br0" timeOffset="13747.75">4116 8485 986 0,'0'0'333'0,"0"0"-320"16,0 0-11-16,0 0 19 15,0 0 0-15,0 0 24 16,0 0-23-16,2-8-22 16,8 8-2-16,8 0 1 15,2 6 1-15,2 11 26 16,8 4 26-16,-2 6 0 16,0 1-17-16,-2 2-29 15,-5 0 1-15,-5-1 0 16,-4-1-6-16,-6 0 9 0,-2-3-9 15,-4-6-1-15,0-2 6 16,0-8-5-16,0-3-1 16,0-6 10-16,0 0-10 15,2-3 12-15,7-11-12 16,9-6 0-16,3-4-7 16,4 0 3-16,5 0 4 15,1 2 0-15,4 3-17 16,-1-1 17-16,0 2 1 15,0 1 0-15,-8 0 13 0,1-1-13 16,-11-1-1 0,-2 1 11-16,-6-3-9 0,-6-1 24 15,-2-2-11-15,0-4-1 16,-6-2 14-16,-9 1-21 16,0-2 5-16,-1-1-5 15,-5 5-6-15,6 1 12 16,-1 5-11-16,2 7-2 15,8 5 3-15,0 4-3 16,5 3-6-16,1 2 5 16,0 0-18-16,0 0 8 15,0 4 1-15,0 4 1 16,4 5 8-16,8 6-107 16,-1-2-138-16,-4-1-452 0</inkml:trace>
  <inkml:trace contextRef="#ctx0" brushRef="#br0" timeOffset="49666.94">1221 9715 316 0,'0'0'391'16,"0"0"-260"-16,0-1-83 15,0-1 41-15,0 2-14 16,0 0 8-16,0 0-12 16,0 0-44-16,0 0 4 15,0 0-7-15,0 0 5 16,0 0 16-16,0 9-10 0,0 8-12 15,0 8-1-15,0 8-3 16,0 6-34-16,-6 7 40 16,2 7-23-16,-4 3 16 15,1 1-17-15,-2-1 5 16,3 0 0-16,0-8-6 16,1-1-1-16,0-7 1 15,2-6-17-15,0-2 16 16,3-8 1-16,0-5-21 15,0-5 14-15,0-4-47 16,0-5 41-16,0-2 0 0,0-2-22 16,3-1-31-16,3 0-11 15,2 0 57-15,3 0 19 16,4-4-1-16,-2-1 2 16,5-3 9-16,2 2-9 15,2-2 17-15,5 1-10 16,1 0 6-16,5-1 3 15,1 1-7-15,2 0 5 16,0 1 1-16,4 1-5 16,-4 2 17-16,-3-2-11 15,-5 2-1-15,-4 0 2 16,-6 1-16-16,-3-1 9 16,-3 2-10-16,-3-1 1 15,-2 1-1-15,-1-1 1 16,0 0 0-16,-6-7-1 0,0 1-173 15,0-4-533-15</inkml:trace>
  <inkml:trace contextRef="#ctx0" brushRef="#br0" timeOffset="50015.49">1281 9649 436 0,'0'0'95'16,"0"0"3"-16,0 0 25 16,113 5-41-16,-75-2-8 15,-4-3-47-15,-3 2-5 16,-2-2-21-16,-7 0-1 16,-3 0 0-16,-10 4-23 15,-6-2-156-15,-3 1-204 0</inkml:trace>
  <inkml:trace contextRef="#ctx0" brushRef="#br0" timeOffset="50291.33">1082 9945 352 0,'0'0'158'16,"0"0"-31"-16,0 0 47 15,102 2-31-15,-60-2-32 0,4 0-13 16,-1 0 1-16,-2 0-47 16,-4-3-20-16,-5-2-6 15,-4 2-25-15,-5 3-2 16,2 0-20-16,-8 0-156 15,-5 0-394-15</inkml:trace>
  <inkml:trace contextRef="#ctx0" brushRef="#br0" timeOffset="50743.31">1907 10076 439 0,'0'0'82'0,"0"0"-28"0,0 0 74 16,0 0 14-16,96 5-47 15,-71-5-31-15,2 0-11 16,-4 0-17-16,-1 0-14 16,-3 1-10-16,-5 1-11 15,-3 0-1-15,-6 1 0 16,-2 3-33-16,-3-2-189 16,0 0-175-16</inkml:trace>
  <inkml:trace contextRef="#ctx0" brushRef="#br0" timeOffset="50995.66">1836 10251 682 0,'0'0'160'0,"0"0"-113"15,0 0 90-15,0 0-16 16,88 2-6-16,-55-2-18 16,1 0-28-16,-3 0-13 15,0-4-20-15,-6-1-35 16,-3 2 11-16,0 3-12 16,-5 0-83-16,-4 0-307 0</inkml:trace>
  <inkml:trace contextRef="#ctx0" brushRef="#br0" timeOffset="51874.37">2585 9755 325 0,'0'0'280'15,"0"0"-202"-15,0 0-71 16,0 0 5-16,0 0-5 16,0 0 72-16,0 0 43 15,28 89-53-15,-22-48-20 16,4 6-10-16,-4 6-13 16,0 2 5-16,-3 1-7 15,0-1-8-15,-3-3 22 16,0-4-18-16,0-8-4 15,0-6 10-15,0-6 2 16,0-7-11-16,0-6-4 16,3-3-13-16,-1-7 10 0,-1-1-10 15,-1-4 0-15,2 0 9 16,2 0 32-16,-1-12-8 16,0-8-33-16,3-6 6 15,3-8-13-15,1-4-28 16,2-5-1-16,2 1 1 15,5 3-50-15,-1 1 35 16,5 7 8-16,-3 6 12 16,-2 6 29-16,0 4-9 15,0 7 10-15,-4 7 3 16,0 1 5-16,0 1-8 16,2 16 50-16,-1 6 37 15,0 7-35-15,-3 6-23 0,3 3-10 16,-6 2 20-1,-3 1-20-15,-3 0 13 0,-3-4-12 16,0-6-18-16,0-6 11 16,0-6-6-16,0-8-7 15,0-5 2-15,0-5-2 16,0-2-37-16,3-10-145 16,4-9-164-16,1-2-416 0</inkml:trace>
  <inkml:trace contextRef="#ctx0" brushRef="#br0" timeOffset="52117.11">3217 10235 329 0,'0'0'933'15,"0"0"-785"-15,0 0-74 16,0 0-22-16,0 0 51 15,0 0 20-15,0 0-46 16,9 33-11-16,-9-33-37 16,0 0-23-16,0 0 3 15,0 0-9-15,0 0 0 16,0 0-54-16,3 0-157 16,-3-7-347-16</inkml:trace>
  <inkml:trace contextRef="#ctx0" brushRef="#br0" timeOffset="52775.03">3481 10127 811 0,'0'0'155'16,"0"0"-111"-16,0 0-29 15,0 0 31-15,0 0 58 0,0 0-23 16,85-1-15-16,-61 1-11 16,0 9-13-16,1 8 0 15,-3 4 68-15,-5 2-12 16,-1 3-37-16,-5 5-27 15,-4 1-11-15,-4 1-13 16,-3-1-10-16,0-4 16 16,0-3-15-16,0-6 5 15,0-6-3-15,0-4-3 16,0-6 0-16,0 0-1 16,0-1-13-16,6-2-5 15,6 0-8-15,3 0 27 16,3-2-1-16,4-8 5 0,3-2-5 15,5-5 1 1,0-3-8-16,3-4 7 0,-3-1-5 16,-2-6 6-16,-1 2 7 15,-6-2-7-15,1-1 0 16,-5-2-1-16,-5-2 1 16,-5 0 4-16,-4-1-3 15,-3-1 8-15,0 0 9 16,-9 0-17-16,-7 3 12 15,4 2 12-15,-4 5-9 16,2 6 16-16,2 6-21 16,2 5 0-16,2 4 12 15,4 3-23-15,-1 1-1 16,2 3-12-16,-1 0-22 16,4 0-35-16,0 0 1 0,0 0-62 15,0 15-62-15,0-1-168 16,7 1-394-16</inkml:trace>
  <inkml:trace contextRef="#ctx0" brushRef="#br0" timeOffset="63662.77">4704 9648 675 0,'0'0'275'0,"0"0"-210"16,0 0-26-16,0 0 30 15,0 0 30-15,0 0 30 16,0 0-41-16,0 1-31 16,-3 1-17-16,-6 1-28 15,0 4 3-15,-6 3-4 16,-4 6-11-16,-5 6 13 16,-3 4-13-16,0 5 0 0,-3 4 6 15,2 5-5-15,1 2-2 16,5 2 1-16,4 2-4 15,9 4 3-15,6 3 1 16,3 3 0-16,5 5 0 16,14-1-3-16,6-2 3 15,2-5-1-15,6-6-13 16,-2-8 13-16,-1-8 0 16,-2-7 0-16,-5-5-1 15,1-4 2-15,-5-9-1 16,5-6-67-16,-8 0-241 15,-1-3-312-15</inkml:trace>
  <inkml:trace contextRef="#ctx0" brushRef="#br0" timeOffset="64239.21">5092 10152 958 0,'0'0'235'0,"0"0"-173"15,0 0-40-15,0 0 5 16,0 0 2-16,0 0 7 16,31-95-9-16,-20 71-26 15,-1-3 17-15,2 2-16 16,-3 0 12-16,0 5 5 16,-2 1-19-16,1 4 6 15,-4 2-6-15,1 5 2 16,-2 2 2-16,-3 3-4 15,3 2 0-15,-3 1 2 0,0 0-2 16,0 0-1-16,0 0-12 16,0 0 1-16,0 7 12 15,4 12 1-15,-4 8 8 16,3 10 9-16,-3 8-18 16,0 6 0-16,0 5 16 15,0 0 0-15,0 2-2 16,-3 0-8-16,-4-8 4 15,5-2 6-15,1-11-16 16,-1-5 1-16,2-10-1 16,0-9-11-16,0-7 10 15,0-2 1-15,0-4-11 16,0 0-115-16,5-11-54 16,2-3-343-16</inkml:trace>
  <inkml:trace contextRef="#ctx0" brushRef="#br0" timeOffset="64929.41">5802 10090 1056 0,'0'0'233'16,"0"0"-143"-16,0 0-20 15,0 0-18-15,0 0 11 16,0 0-34-16,0 0-29 15,-36-18 26-15,30 18-26 16,-3 14 0-16,0 6-7 16,0 11-5-16,2 11 4 15,-2 22 8-15,6 21 4 0,3 20-4 16,0-6 1-16,0-19 2 16,3-24-3-16,4-18 0 15,-2 2 1-15,-1 2-1 16,1-1-14-16,-1-10-66 15,-4-9-86-15,0-10-74 16,0-7-372-16</inkml:trace>
  <inkml:trace contextRef="#ctx0" brushRef="#br0" timeOffset="65477.25">5548 10418 628 0,'0'0'128'0,"0"0"-96"16,0 0 88-16,0 0-22 16,108 0 37-16,-64-8-12 15,3-6-49-15,2-4-15 16,1-3-18-16,-3-1-34 15,-7-2 6-15,-4 4-13 16,-12 0 1-16,-5 3 10 16,-7 4-10-16,-5 5-1 15,-5 2 18-15,-2 5 32 0,0 1 52 16,0 0-46-16,0 7-55 16,-5 11-2-16,0 8 1 15,3 7 0-15,2 0 0 16,0 1-2-16,12-3 2 15,3-4 0-15,6-6 0 16,1-7 3-16,-1-6-3 16,3-8 0-16,-2 0-6 15,-1-11 12-15,-4-9-1 16,-3-10 7-16,-6-3 0 16,-5-1 13-16,-3 0-9 15,0 3 36-15,-11 3 16 16,-8 4-24-16,-3 6 8 15,-3 4-2-15,-1 6-49 0,-4 8 6 16,3 0-7-16,-1 9-30 16,6 10-16-16,1 3-49 15,6 9-53-15,6-6-140 16,2-3-341-16</inkml:trace>
  <inkml:trace contextRef="#ctx0" brushRef="#br0" timeOffset="66109.52">6352 9828 842 0,'0'0'198'0,"0"0"-146"15,0 0-37-15,0 0 4 16,0 0 73-16,0 0 89 16,0 0-24-16,26 87-71 0,-22-37-32 15,-2 16-10-15,-1-1 1 16,-1 3 2-16,0 0-24 15,0-10-14-15,0 2-2 16,0-4-7-16,0-7 0 16,0-9-11-16,0-6-59 15,0-8-56-15,-1-9-107 16,-2-7-78-16,-2-7-258 0</inkml:trace>
  <inkml:trace contextRef="#ctx0" brushRef="#br0" timeOffset="66573.06">6309 10316 895 0,'0'0'230'16,"0"0"-182"-16,0 0-38 16,0 0 23-16,0 0 37 15,83 0-12-15,-45 0-16 16,1-5-25-16,-2-1-4 15,0 0-5-15,-7 1-8 16,-9 2 0-16,-3 2 0 16,-9 1 0-16,-3 0 0 15,-3 4 0-15,1 16 38 16,-4 10 7-16,3 7-38 0,3 7 2 16,5 0-9-1,2-2-1-15,2-5 1 0,3-7-22 16,0-11 6-1,1-9-6-15,2-10-17 0,-3 0 16 16,3-17 14-16,-2-8 9 16,-2-5 24-16,-1-2 8 15,-6-4 24-15,-5 1 44 16,-5 1-13-16,0 2 27 16,-2 2-26-16,-14 4-15 15,-8 4 2-15,-4 6-43 16,-2 5-19-16,0 8-13 15,2 3-13-15,4 5-41 0,3 10-63 16,3 12-105 0,5-4-185-16,5-7-819 0</inkml:trace>
  <inkml:trace contextRef="#ctx0" brushRef="#br0" timeOffset="66779.91">6795 10132 512 0,'0'0'1256'0,"0"0"-1124"15,0 0-85-15,17-75-47 16,-7 54 9-16,1 2 5 16,-2 3-13-16,-1 5-2 15,0 4 1-15,-2 7-54 0,-3 0-164 16,-3 2-461-16</inkml:trace>
  <inkml:trace contextRef="#ctx0" brushRef="#br0" timeOffset="67271.27">6953 10350 1295 0,'0'0'157'0,"0"0"-157"16,0 0-8-16,0 0 8 0,0 0 8 15,0 0 18-15,0 0-14 16,36-46-11-16,-23 41 4 16,-2 5-5-16,4 0 0 15,-2 12 36-15,1 8 11 16,-1 7-2-16,-1 6-32 15,0 3-13-15,-6-2 22 16,-3-2-12-16,-3 0-9 16,0-8 18-16,0-5-19 15,0-7 1-15,0-7 0 16,0-5-1-16,0 0 25 16,0-12-11-16,0-13-13 15,0-9-1-15,0-7-22 16,3-4-26-16,9 1-53 0,3 6-30 15,0 6 81-15,1 10 35 16,-1 10 15-16,0 9 2 16,2 3-1-16,0 13 96 15,1 11 16-15,-3 10-23 16,0 2-28-16,-6 0-39 16,2-1-10-16,-3-9-4 15,0-9-9-15,-2-8-48 16,-2-9-335-16</inkml:trace>
  <inkml:trace contextRef="#ctx0" brushRef="#br0" timeOffset="67639.61">7323 9665 975 0,'0'0'150'15,"0"0"-108"-15,0 0 19 16,0 0-3-16,100 32 23 16,-63-10-4-16,5 6-23 15,3 8 27-15,0 6-34 16,-2 11-12-16,-1 16 11 0,-6 21-19 15,-13 20-10 1,-12 8 6-16,-11-7-23 0,-6-11 0 16,-12-28-7-16,0-16-53 15,5-17-13-15,-2-6 2 16,-3 1 17-16,0-1 44 16,0-1-7-16,0-8-28 15,3-10-32-15,5-8-195 0</inkml:trace>
  <inkml:trace contextRef="#ctx0" brushRef="#br1" timeOffset="72896.85">9707 7048 354 0,'0'0'96'15,"0"0"-50"-15,0 0 38 16,0 0 49-16,0 0-49 16,-24 75 43-16,22-55-71 15,2 0-23-15,0 4-11 16,0-1-6-16,0 2 14 0,8-2-5 16,7 1-12-16,0-4-13 15,4-4-7-15,1-3 7 16,2-5 63-16,2-5-44 15,-2-3 0-15,5 0-19 16,-6-17 8-16,4-3 6 16,-4-7-13-16,-3-3 6 15,-3-5 0-15,-8 0 3 16,-2 1 9-16,-5 2 1 16,0 2 21-16,-3 2 16 15,-8 5-18-15,-5 3 22 16,-2 3-12-16,-3 4 6 0,-1 2-15 15,-1 2-32 1,-2 5-8-16,4 3 1 0,-1 1-1 16,1 0 9-16,0 11-9 15,2 4-17-15,2 7 17 16,4 5-47-16,2 1 47 16,4 6 9-16,5 5-9 15,2-1-1-15,0 2 1 16,5-1-11-16,7-6 11 15,4-4 0-15,1-7-11 16,-1-6-17-16,6-9-28 16,-5-7 45-16,5 0 11 15,-2-9 0-15,1-10 22 16,1-5-6-16,-1-5-3 16,-3-1 10-16,-2 0-23 0,-5 5 9 15,-2 6-8-15,-5 8 0 16,-1 5 8-16,-2 6-9 15,2 0-12-15,0 19 12 16,5 8 30-16,1 8-4 16,10 4-8-16,2 0-17 15,10-7 8-15,4-3-8 16,4-13 0-16,-2-8-1 16,4-6 0-16,-5-2-26 15,6-17-84-15,-10-2-188 16,-7-2-334-16</inkml:trace>
  <inkml:trace contextRef="#ctx0" brushRef="#br1" timeOffset="73422.14">10053 6423 474 0,'0'0'131'0,"0"0"-108"15,0 0-5-15,0 0 6 16,0 0 45-16,0 0-4 15,0 0 75-15,112 36 9 16,-72-19-63-16,3 5-37 16,4 6 9-16,2 9-26 15,0 9-8-15,6 22 13 16,-1 22-7-16,-5 21-7 16,-15 6-7-16,-20-6-6 15,-14-7-10-15,-12-18 1 16,-14-13 0-16,-2-15 11 15,4-16-10-15,-2-5-2 16,-6 2 12-16,-4 1-1 16,-3-1 53-16,4-9 53 0,3-10-60 15,5-6-8-15,5-9-12 16,3-3-7-16,8-2 4 16,2 0-33-16,2-2-1 15,3-3-19-15,1 2-45 16,3 0-55-16,0 3-113 15,0 0-369-15,0 4-185 0</inkml:trace>
  <inkml:trace contextRef="#ctx0" brushRef="#br1" timeOffset="105093.69">11701 6965 441 0,'0'0'189'0,"0"0"-127"15,0 0 0-15,0 0-4 16,0 0 23-16,0 0 14 15,0 0-30-15,0 0-23 16,0 0 22-16,0 0-9 0,0 0 17 16,0 0 12-16,0 0-23 15,0 0-1-15,0 0-28 16,0 0-22-16,0 0 15 16,0 0-25-16,0 0 2 15,0 2 11-15,0 1-12 16,4 5 9-16,5 1-10 15,-1 6 9-15,7 3 42 16,-3 2-26-16,0 7 3 16,0-1 4-16,-2 4-31 15,-2 0 18-15,-1 0-19 16,-4-1 1-16,0-3 14 16,-3-4-15-16,0-4 1 0,0-4 6 15,0-4-5-15,0-6-3 16,0-2 1-16,0-2 0 15,1 0-4-15,2 0 4 16,5 0 0-16,5-6 24 16,2-2-16-16,5-1 8 15,3-4-16-15,0 1 0 16,2-2 7-16,2-2-7 16,1 1 1-16,-1-4 9 15,-2 0-4-15,-3-2-6 0,-2-3 0 16,-5-2 0-1,-4 1 4-15,-5-2-4 0,-3-2 10 16,-3 1 14-16,0-2-23 16,-8-1 5-16,-5 2 12 15,-4 0-18-15,-2 3 31 16,1 2-30-16,0 4-1 16,2 5 5-16,-1 4-4 15,7 3-2-15,0 4 0 16,4 3-18-16,1 1 18 15,2 0-9-15,0 5 10 16,0 4 0-16,3 4-31 16,0 1-92-16,3 3-88 15,6-3-149-15,4-3-334 0</inkml:trace>
  <inkml:trace contextRef="#ctx0" brushRef="#br1" timeOffset="105595.18">12554 6984 992 0,'0'0'182'0,"0"0"-95"15,0 0-45-15,0 0 1 0,0 0 85 16,0 0-54 0,0 0 53-16,56 0-63 0,-30 2-35 15,4-1 12-15,0-1-28 16,-2 0 2-1,1 0-6-15,-4 0-2 0,-1 0-14 16,-8 0-8-16,-4 0-76 16,-3 0-88-16,-9 0-44 15,0 7-138-15,-9 1-246 0</inkml:trace>
  <inkml:trace contextRef="#ctx0" brushRef="#br1" timeOffset="105800.07">12563 7192 818 0,'0'0'224'16,"0"0"-168"-16,0 0-37 15,0 0 49-15,0 0 80 16,0 0 65-16,0 0-117 16,88 6-29-16,-60-6-16 15,-1-5-42-15,-4 0-7 16,1-2-2-16,2-1-81 15,-5-2-186-15,-4 6-385 0</inkml:trace>
  <inkml:trace contextRef="#ctx0" brushRef="#br1" timeOffset="107433.03">13399 6735 704 0,'0'0'196'16,"0"0"-70"-16,0 0-31 15,0 0 8-15,0 0-28 16,0 0-9-16,0 0-17 15,0 0-48-15,13 2 20 16,3 7 19-16,8 2 1 16,6-1 6-16,4 0-33 15,6-4 12-15,1-5 17 0,1-1-43 16,-1 0 11 0,-5-5-11-16,-3-5-20 0,-8-2 18 15,-5-2-19 1,-4 1 21-16,-7 3-2 0,-4-2-17 15,-5 3-3-15,0 1 15 16,0 3 9-16,-9 3-2 16,-3 2 1-16,-2 0-1 15,-1 15 1-15,-1 15 14 16,1 12-14-16,-1 22 23 16,5-4-11-16,2 7 28 15,6-1-27-15,3-15-2 16,0 2-8-16,0-8-3 15,0-12-2-15,-3-2-84 16,-4-9-223-16,-2-10-488 0</inkml:trace>
  <inkml:trace contextRef="#ctx0" brushRef="#br1" timeOffset="107653.13">13404 7122 461 0,'0'0'572'16,"0"0"-474"-16,0 0 15 16,0 0 38-16,0 0 44 15,112-5-61-15,-64 0-3 16,1-3-47-16,5 3-77 0,-3-1 14 16,-2 2-21-16,-6-1-43 15,8-1-151-15,-12 0-370 16,-10 2-452-16</inkml:trace>
  <inkml:trace contextRef="#ctx0" brushRef="#br1" timeOffset="107818.84">14059 7174 1154 0,'0'0'281'0,"0"0"-134"15,0 0-36-15,0 0-57 16,0 0 44-16,0 0-46 15,0 0-46-15,0 5-6 0,3-14-123 16,0-4-383-16,0 0-459 16</inkml:trace>
  <inkml:trace contextRef="#ctx0" brushRef="#br1" timeOffset="108155.93">14480 6682 1185 0,'0'0'279'0,"0"0"-196"16,0 0-70-16,0 0 16 16,0 0-6-16,0 0 69 15,0 0-44-15,100 0 3 16,-63 0-41-16,-3 0 1 16,1 0-8-16,-6 0-3 15,-3 0-19-15,-8 0-104 16,-5 0-146-16,-8 0-320 0</inkml:trace>
  <inkml:trace contextRef="#ctx0" brushRef="#br1" timeOffset="108581.76">14523 6705 954 0,'0'0'250'0,"0"0"-149"15,0 0-14-15,-85 57-40 16,66-40 75-16,7 1-20 15,1-2-40-15,10-2-31 16,1-2-25-16,0-2-12 16,15-1 6-16,4-2-3 15,10-3 2-15,3-1 2 16,7 0-1-16,0 0 0 16,0 4 5-16,2 0-6 15,0 8 1-15,-4 2 0 16,-1 6 4-16,-3 2-3 0,-6 5 13 15,-7-1 24-15,-8 4-26 16,-6-1 14-16,-6 1-17 16,-7-2-7-16,-14-1 23 15,-8-5-25-15,-5-4 14 16,-1-7-6-16,-6-6 3 16,1-8-11-16,-2 0 0 15,3-5 0-15,3-12 19 16,7-3-19-16,5-1 6 15,5 1-6-15,7 2-21 16,5 2-15-16,4 4-51 16,3 3-130-16,2 2-88 15,7 1-262-15</inkml:trace>
  <inkml:trace contextRef="#ctx0" brushRef="#br1" timeOffset="108915.05">15172 6944 1088 0,'0'0'301'0,"0"0"-185"0,0 0-16 16,0 0-71-16,0 0 17 16,0 0-14-16,0 0 19 15,42 15 10-15,-9 7-40 16,7 5 5-16,2-1-21 16,1 1-4-16,-3-3 25 15,-6-5-26-15,-7-3 0 16,-12-9-21-16,-7-5-240 15,-6-2-421-15</inkml:trace>
  <inkml:trace contextRef="#ctx0" brushRef="#br1" timeOffset="109133.86">15329 6961 983 0,'0'0'336'0,"0"0"-177"15,-46 81-35-15,24-38-66 16,-1-1 88-16,-1 2-54 16,4-5-35-16,1-3-32 15,6-7-23-15,5-5-4 16,4-12-15-16,2-4-70 16,2-8-59-16,0-4-174 15,5-9-368-15</inkml:trace>
  <inkml:trace contextRef="#ctx0" brushRef="#br1" timeOffset="109380.04">15752 6803 1151 0,'0'0'175'0,"0"0"19"16,0 92-86-16,2-51 47 16,1 1-25-16,1-5-85 15,1-2-15-15,3-7-30 16,-2-7-21-16,2-7-10 0,1-14-148 16,-2 0-215-16,-2-6-547 15</inkml:trace>
  <inkml:trace contextRef="#ctx0" brushRef="#br1" timeOffset="109761.14">15934 6850 646 0,'0'0'528'0,"0"0"-405"16,-3 100 54-16,3-50-83 15,0-2 43-15,15-1-61 0,12-3-7 16,6-6-20 0,5-8-48-16,4-7 6 0,2-7-7 15,2-10-5-15,-4-6-4 16,-2-6 15-16,-6-16-6 16,-4-9 11-16,-7-6-10 15,-9-6 5-15,-8-2-6 16,-6-2 0-16,0 1 18 15,-20 0 0-15,-10 5 9 16,-5 2 16-16,-5 7-41 16,-2 6 27-16,-1 12-13 15,1 6-6-15,3 8-20 16,-1 1 10-16,4 15-9 16,2 3-17-16,1 11-132 0,9-4-93 15,9-5-342-15</inkml:trace>
  <inkml:trace contextRef="#ctx0" brushRef="#br1" timeOffset="110049.75">16388 6437 1196 0,'0'0'317'0,"0"0"-241"0,0 0 1 15,0 0-49-15,0 0 103 16,6 75 17-16,-3-36-78 16,0 5-14-16,3-4-56 15,-1-4 15-15,1-3-30 16,-1-7 9-16,2-7-85 15,0-6-188-15,-2-11-366 0</inkml:trace>
  <inkml:trace contextRef="#ctx0" brushRef="#br1" timeOffset="110273">16628 6419 101 0,'0'0'1037'16,"0"0"-926"-16,0 0-41 16,0 0 59-16,0 0 41 15,1 86-27-15,-1-54-44 16,0-1-74-16,2 0 0 16,-2-6-25-16,1-4-39 15,2-9-107-15,-1-6-338 16,-1-6-396-16</inkml:trace>
  <inkml:trace contextRef="#ctx0" brushRef="#br1" timeOffset="110543.1">16707 6456 215 0,'0'0'565'16,"0"0"-442"-16,0 0 72 16,0 0-70-16,0 0 73 15,0 0-4-15,0 0-81 16,82 53-32-16,-58-47-39 16,-1-1-33-16,-3-3 14 15,1-1-23-15,-6-1-12 0,1 0-36 16,0 0-168-16,-4-6-61 15,-4-2-287-15</inkml:trace>
  <inkml:trace contextRef="#ctx0" brushRef="#br1" timeOffset="110768.81">16910 6364 709 0,'0'0'361'16,"0"0"-234"-16,0 0-44 15,0 0 6-15,0 0 80 16,0 0-31-16,-11 103-14 16,11-67-24-16,0 4 5 15,0-2-45-15,0-2-11 16,0-5-46-16,3-6 11 0,0-4-28 16,0-4 11-16,2-1-66 15,-2-5-84-15,0-4-396 0</inkml:trace>
  <inkml:trace contextRef="#ctx0" brushRef="#br1" timeOffset="112224.85">16623 6386 548 0,'0'0'390'15,"0"0"-221"-15,0 0-24 16,0 0-71-16,0 0 23 0,0 0 16 16,0 0-65-1,0-1-11-15,0 1-30 0,0 0 3 16,0 0 28-16,0 11 16 15,-1 4 24-15,-4 6-45 16,1 1-20-16,-2 5 18 16,0 0-19-16,1-3 4 15,-1 3 13-15,2-7-29 16,3 0 14-16,1-5-14 16,0-3 0-16,0-2 3 15,1-3-1-15,9-1 11 16,2-3-4-16,6-2-2 15,2-1 26-15,4 0-3 0,2 0-17 16,3-3 30 0,-1-1-34-16,0-2 10 0,1 2 10 15,-1 2-27-15,-4-1 10 16,0 3-2-16,-3 0-9 16,-4 0 28-16,-3 0-28 15,-2 0 0-15,-3 0 17 16,-3 0-12-16,-2 1-12 15,-1 1 6-15,-3 0-7 16,2-2-5-16,-2 2-10 16,0-2-36-16,0 0-32 15,0 0-133-15,0 0-269 0,-6-3-355 16</inkml:trace>
  <inkml:trace contextRef="#ctx0" brushRef="#br1" timeOffset="112583.15">16936 6327 1051 0,'0'0'179'0,"0"0"-135"15,0 0-43-15,0 0 74 16,0 0 97-16,0 0-23 0,0 84-29 16,0-45-59-16,0 7 25 15,0 5-12-15,-1 3-35 16,-1-2 18-16,2-3-27 16,0-9 5-16,0-5 17 15,0-9-52-15,0-2 9 16,0-7-9-16,0-5-2 15,0 0-5-15,0-5 7 16,0-2-9-16,0-2-37 16,0-3-105-16,0 0-99 15,0 0-515-15</inkml:trace>
  <inkml:trace contextRef="#ctx0" brushRef="#br1" timeOffset="113597.14">16276 6462 902 0,'0'0'179'0,"0"0"-27"16,0 0-18-16,0 0-10 15,0 0 23-15,50-83-88 16,-39 64-13-16,-2 2-27 16,0 0-19-16,-3 4 28 15,-3 4 2-15,0 1 10 16,-3 4 1-16,1 1-35 16,-1 3 19-16,0 0-25 15,0 0-3-15,0 0-8 16,0 2 11-16,0 9 16 15,0 8 9-15,0 7-18 16,0 6-7-16,0 9 0 16,3 8 1-16,4 2 2 0,1 4-3 15,-2-1 6 1,0-4 4-16,0-8 0 0,0-6-10 16,-2-7 0-16,1-7 1 15,-2-6 7-15,0-6-8 16,0-3 6-16,-2-4-3 15,-1-2-2-15,2 0-1 16,-2-1 0-16,0 0 0 16,0 0 2-16,0 0-1 15,0 0 11-15,0 0-12 16,0 0 4-16,-5 0-4 16,-4 0 0-16,2 0-12 15,-3 0 4-15,1 0 4 16,1 0 4-16,-1 3-1 15,5-3-3-15,1 1 3 0,1-1 0 16,2 2-10-16,0-2 0 16,0 0 10-16,0 0 0 15,0 0 0-15,0 0-48 16,2 0 49-16,5 0 0 16,7 0 0-16,2 0 19 15,3 0-7-15,2 0 13 16,0 1 23-16,3 1-47 15,-2-1 22-15,-1 1-23 16,-6-1 0-16,-4 1 1 16,-1-2-1-16,-5 4-12 15,-4 4-43-15,-1 1-213 16,0-2-634-16</inkml:trace>
  <inkml:trace contextRef="#ctx0" brushRef="#br1" timeOffset="117359.14">19193 6713 411 0,'0'0'738'16,"0"0"-632"-16,0 0-45 15,0 0 37-15,0 0-15 16,0 0 22-16,0 0-40 15,-61 0-53-15,48 0 25 0,-5 0-29 16,1 2 14 0,-2 3 18-16,0 2-39 0,-1-1 19 15,1 3-20-15,1 1 1 16,0 0 10-16,3 2-9 16,5 0 9-16,1 5 4 15,3 2-3-15,3 4-12 16,3 4 15-16,0 1-14 15,0 3 29-15,12-1-30 16,4-2 0-16,8-3 13 16,4-2-1-16,4-6 14 15,2-1-2-15,5-8-24 16,-2-2 42-16,0-6-21 16,-1 0 13-16,-3 0 12 15,-3-2-45-15,-5-6 24 0,-6 1-6 16,-3-3-17-1,-5 4 35-15,-5 2-26 0,-4 2 3 16,-1 2-7-16,-1 0-7 16,0 0-9-16,0 0-13 15,0 0-75-15,8 0-47 16,2 0-480-16,-2 0-310 0</inkml:trace>
  <inkml:trace contextRef="#ctx0" brushRef="#br1" timeOffset="117736.34">19842 6855 1145 0,'0'0'202'16,"0"0"-178"-16,0 0 20 15,0 0 2-15,0 0 40 16,0 0 29-16,79 0-51 15,-50 0-23-15,0 0-1 0,1-2-33 16,-1 1-1-16,-3-1-6 16,0 2 7-16,-8 0-22 15,-2 0 15-15,-10 0-87 16,-3 0-132-16,-3 5-400 0</inkml:trace>
  <inkml:trace contextRef="#ctx0" brushRef="#br1" timeOffset="117985.12">19863 7017 831 0,'0'0'342'0,"0"0"-282"15,0 0 83-15,0 0 21 16,0 0 2-16,91 14-28 15,-55-12-59-15,-2-2-9 16,-1 0-28-16,-3 0-36 16,-4 0 16-16,-4 0-22 15,-5 0 1-15,0 0-2 16,-2 0-149-16,-6 0-488 0</inkml:trace>
  <inkml:trace contextRef="#ctx0" brushRef="#br1" timeOffset="119139.63">20883 6556 977 0,'0'0'178'0,"0"0"-134"0,0 0-33 15,0 0 9-15,0 0 6 16,0 0 26-16,0 0-24 15,66-27-4-15,-35 21-11 16,8 0 37-16,4 4 48 16,1 2-28-16,-1 0-22 15,-6 10-10-15,-6 6-38 16,-8 2 1-16,-10 1-1 16,-8 2 0-16,-5 4 25 15,-6-1-8-15,-18-1 10 16,-6 1-16-16,-4-3-2 15,-2-2-6-15,1-7-3 16,7-2 0-16,6-7 5 16,8-1-5-16,8-2 2 0,2 0-2 15,4-8-56-15,0-4 33 16,13-2-41-16,4-1-3 16,7 4 41-16,4-1 3 15,3 4 23-15,4 5 5 16,3 3 4-16,3 0 3 15,1 3 8-15,-1 11 8 16,-2 3 23-16,-5 5-19 16,-5 0-9-16,-9 0 30 15,-9 2-24-15,-10 0 6 16,-1 1-6-16,-10 1-14 16,-14-1 11-16,-9 0-16 15,-4-3-2-15,-5-2 12 0,-3-6-18 16,-1-2 11-16,1-8-3 15,2-4-8-15,9 0 53 16,6-1-33-16,7-9 3 16,6-2-25-16,7 0-10 15,4 0 4-15,4 3-3 16,0 1-30-16,0 0 12 16,6 1-55-16,16-2-57 15,-2 3-89-15,1 0-421 0</inkml:trace>
  <inkml:trace contextRef="#ctx0" brushRef="#br1" timeOffset="119578.6">22020 6762 573 0,'0'0'105'15,"0"0"-50"-15,0 0 178 16,95 46-19-16,-51-20 9 16,6 1-37-16,3 1-77 15,0-3-18-15,-2-3-33 16,-6-1-37-16,-9-4 6 15,-10-5-27-15,-8-1 2 16,-9-2-2-16,-9-2-94 0,0-2-202 16,0-3-305-16</inkml:trace>
  <inkml:trace contextRef="#ctx0" brushRef="#br1" timeOffset="119839.19">22279 6812 1292 0,'0'0'209'0,"0"0"-153"16,0 0-35-16,0 0 72 16,-85 80 6-16,60-51-27 15,0 0-36-15,1 2-35 0,0-3 24 16,3-3-25-16,6-5 7 15,2-2-7-15,5-5-3 16,5-8-19-16,3-3-66 16,2-4-138-16,10-10-178 15,4-5-493-15</inkml:trace>
  <inkml:trace contextRef="#ctx0" brushRef="#br1" timeOffset="120118.01">22822 6648 1001 0,'0'0'219'16,"0"0"-93"-16,0 73 38 15,3-32-32-15,3 0 27 16,0 2-62-16,-1-4-49 16,0-4-4-16,-5-6-39 15,0-4-4-15,0-7-2 16,0-10-87-16,-3-4-112 16,-1-4-533-16</inkml:trace>
  <inkml:trace contextRef="#ctx0" brushRef="#br1" timeOffset="120558.8">23092 6687 1028 0,'0'0'160'15,"0"0"-58"-15,0 0 12 16,-15 101 36-16,15-65 3 16,0 1-77-16,12-1-43 15,5 0 8-15,2-5-30 16,5-3 9-16,0-6 2 0,3-5-22 16,1-8 22-16,0-4 1 15,1-5-4-15,1-7 18 16,-4-14-37-16,0-7 39 15,-7-4-11-15,-3-4-17 16,-5-2 36-16,-6 0-22 16,-5 0 16-16,0 0 5 15,-16 1-43-15,-9 4 15 16,-5 2 2-16,-6 9-12 16,-1 7-4-16,-4 8-4 15,0 7-1-15,2 0 0 16,3 17-72-16,3 7-14 15,7-1-33-15,0 10-73 0,10-7-144 16,7-6-489-16</inkml:trace>
  <inkml:trace contextRef="#ctx0" brushRef="#br1" timeOffset="120993.54">23620 6348 1235 0,'0'0'295'0,"0"0"-163"15,0 0-103-15,0 0-7 16,0 0-15-16,0 0-5 15,0 0 17-15,-13 26-18 16,13-6 9-16,0-1-4 16,4 0 17-16,8-2-23 15,6-7 0-15,0-2 12 16,3-5 30-16,0-3 4 16,-3 0-4-16,1-13 27 15,-1-4-44-15,-5-1 13 16,-2-4-6-16,-4 3-17 15,-7-1 44-15,0 3-30 16,0 3-9-16,-16 1 5 0,-5 5-25 16,-3 6 0-16,-3 2-47 15,0 3-53-15,-1 13-1 16,-2 11-135-16,7-2-278 16,6-3-320-16</inkml:trace>
  <inkml:trace contextRef="#ctx0" brushRef="#br1" timeOffset="121324.02">23577 6573 993 0,'0'0'129'0,"0"0"16"15,0 0-64-15,-13 100 77 16,19-74 3-16,15-4-111 15,5-6 10-15,6-8 17 16,-1-7-63-16,0-1 15 16,-1-4 6-16,-5-14-7 15,-2-3 34-15,-7-5-28 16,-4-2 15-16,-6-2 8 16,-6 1-46-16,0 2 23 15,-15 5-17-15,-7 3 0 16,-10 9 14-16,-6 9-30 15,-4 1-1-15,-3 12 0 16,0 14-41-16,-2 24-43 16,11-4-81-16,11-3-344 0</inkml:trace>
  <inkml:trace contextRef="#ctx0" brushRef="#br1" timeOffset="123217.57">24289 6853 358 0,'0'0'279'0,"0"0"-197"16,0 0-62-16,0 0-5 16,0 0 112-16,0 0-19 15,0 0-46-15,78-48 11 0,-64 46-20 16,1 2 8-1,-2 4-10-15,-2 13 17 0,1 8 57 16,-3 6-54-16,-3 6-19 16,-5 3-52-16,1-2 16 15,-2-5 18-15,0-4-18 16,0-5-3-16,0-9-6 16,0-4 17-16,-3-3-13 15,1-6 13-15,1-2-23 16,-1 0 45-16,1-7-46 15,1-7 9-15,0-5 4 16,0-5-13-16,0-5 0 16,0-1-1-16,4-2-40 15,6 1 40-15,1 4-13 16,3 5 14-16,3 1-17 0,1 9-4 16,0 4 9-1,3 5 11-15,-3 3-4 0,1 4 3 16,-2 15 3-16,-4 3-1 15,-1 6 39-15,0-1-31 16,-3 0 11-16,-3-5-19 16,0-3 17-16,-2-5-16 15,-2-6-1-15,-2-2 0 16,1-5 8-16,-1-1-7 16,0 0 20-16,2 0 3 15,-2-11-23-15,3-4 10 16,0-5-11-16,3-4 0 15,4-3-10-15,1-2-22 0,4 2-8 16,1 1 1 0,3 5-34-16,-1 7 38 0,2 7 5 15,-2 7 18-15,-1 0 2 16,1 18 20-16,-3 5 15 16,1 8 62-16,-2 4-42 15,-2 0 8-15,-2-2-12 16,-5-5-13-16,-2-5 5 15,-3-2-33-15,0-8 0 16,0-1 6-16,0-6-6 16,0-5-1-16,0-1-98 15,0-4-161-15,0-7-612 0</inkml:trace>
  <inkml:trace contextRef="#ctx0" brushRef="#br1" timeOffset="123697.64">25412 6416 644 0,'0'0'163'16,"0"0"29"-16,0 125-11 16,0-37-29-16,0 21 44 15,0 3-55-15,0-18-37 16,0-27-18-16,0-28-42 16,-3-7 3-16,1 1-3 15,1 1-11-15,-1-1-2 0,1-8-25 16,-2-5-4-16,1-9-2 15,2-6-6-15,0-3-51 16,0-2-141-16,9-10-198 16,2-5-267-16</inkml:trace>
  <inkml:trace contextRef="#ctx0" brushRef="#br1" timeOffset="124311.38">26029 6713 1091 0,'0'0'306'15,"0"0"-222"-15,0 0-23 16,0 0 41-16,0 0-18 15,0 0-33-15,-95 20-35 16,72-6-16-16,-2 1 46 16,1 0-33-16,0 1 9 15,2-2 13-15,4-1-23 16,3-4 7-16,5 1-19 16,4-3 1-16,3-1-7 15,3 1 4-15,0-1 2 0,4-1-5 16,8 0 6-16,6 2-1 15,0-1 0-15,3-2 1 16,3-1 6-16,1 2-6 16,2-2 4-16,2 1-5 15,1 0 7-15,0 2-13 16,1 2 6-16,-2 1 0 16,-3 4 2-16,-4 1-1 15,-3 3 6-15,-5 1 15 16,-4 3-14-16,-6 0 18 15,-4 0-6-15,0 2 2 16,-7-2 20-16,-9-2-28 16,-7-2 7-16,-5-2 0 15,-3-3-20-15,-4-3 21 16,-2-5-9-16,1-4-4 0,2 0 28 16,1-2-29-16,6-9 18 15,2-1-7-15,6 1-17 16,3 0-4-16,3 1-33 15,3 0-54-15,-11 1-15 16,6 4-117-16,-3 2-443 0</inkml:trace>
  <inkml:trace contextRef="#ctx0" brushRef="#br1" timeOffset="145943.88">12451 8299 474 0,'0'0'264'0,"0"0"-154"15,0 0-45-15,0 0 24 16,0 0 18-16,-4-13-33 15,4 13-4-15,0 0-26 16,0 0-12-16,0 0 12 0,0 0-18 16,0 0-4-16,0 0-6 15,0 8-16-15,0 8 45 16,9 9-6-16,4 8-7 16,4 7 12-16,5 10-15 15,8 20 3-15,9 17 10 16,5 22-40-16,-6-11 2 15,-9-19-4-15,-9-27 0 16,-10-18 3-16,1-2-1 16,2 2 2-16,-4-5 2 15,-1-5 3-15,-4-9-10 16,0-7 1-16,-2-5 0 0,-1-3 14 16,-1 0-5-16,0-8 16 15,0-10-18-15,0-6-1 16,-4-7-12-16,-6-3 3 15,-4-2-26-15,-2-1 22 16,-1-1-17-16,-2 4 7 16,0 0 8-16,-2 4-33 15,-2 4 16-15,1 4-5 16,1 6-4-16,0 5 35 16,0 4-41-16,3 7-2 15,-1 0 4-15,0 3 14 16,-1 11 23-16,-2 8-9 15,0 4 4-15,2 8-4 16,-2 4 16-16,-1 5-5 16,3 1 17-16,1 3-17 0,3-2 0 15,4-5-1-15,3-4 1 16,0-6-1-16,6-9 2 16,2-5-1-16,1-7 0 15,0-2 10-15,0-7-12 16,0 2 2-16,0-2-2 15,0 0 1-15,1 0 1 16,13-4-47-16,-2-6-132 16,0-2-380-16</inkml:trace>
  <inkml:trace contextRef="#ctx0" brushRef="#br1" timeOffset="146329.76">13385 8816 656 0,'0'0'167'0,"0"0"-108"0,0 0-38 16,0 0 77-16,0 0 29 16,97 0-37-16,-67 0 7 15,1 0-42-15,2 0-22 16,-2 0 14-16,-2 0-46 15,-6 0 7-15,-2 0-8 16,-7 0-4-16,-8 8-31 16,-5-1-189-16,-1 2-346 0</inkml:trace>
  <inkml:trace contextRef="#ctx0" brushRef="#br1" timeOffset="146613.64">13410 9039 656 0,'0'0'161'16,"0"0"-80"-16,0 0 54 15,0 0 34-15,91 0 16 16,-59 0-74-16,-1 0-24 15,2 0-17-15,-2 0-54 16,-1 0 29-16,-6 0-32 16,-6 0-12-16,-3 0 11 15,-6 0-12-15,-3 0-9 0,1 0-77 16,-3 0-176-16,-1 3-290 16</inkml:trace>
  <inkml:trace contextRef="#ctx0" brushRef="#br1" timeOffset="147680.03">15169 8685 889 0,'0'0'237'16,"0"0"-118"-16,0 0-8 0,0 0-13 16,0 0 15-16,0 0-42 15,0 0-30-15,-76-36 4 16,52 36-32-16,-2 0 11 15,-3 0-23-15,-3 0 20 16,-2 10-20-16,3 4 18 16,1 3-10-16,3 0 0 15,2 3 1-15,2 2-10 16,6-1 6-16,5 3-5 16,4 1-2-16,2 3-18 15,6 3 19-15,0 1 7 16,9 0-7-16,12-4 17 15,6-1-8-15,10-5 7 0,5-5-16 16,4-4 0-16,3-4 3 16,4-7 15-16,-1-2-11 15,-4 0 13-15,-1 0 18 16,-6-2-36-16,-7-5 4 16,-4 2-6-16,-11 2-3 15,-2 0-10-15,-7 3 13 16,-6 0-1-16,-4 0 0 15,0 0-128-15,0 3-113 16,-6 3-342-16</inkml:trace>
  <inkml:trace contextRef="#ctx0" brushRef="#br1" timeOffset="148108.01">14668 9394 945 0,'0'0'176'0,"0"0"-114"15,0 0-60-15,0 0 93 16,92 0 57-16,-43 0-62 16,8 0-8-16,7 0-33 15,3 0 2-15,1 0 9 16,-3-2-59-16,-6 2 14 15,-6 0-15-15,-8 0 0 16,-10 0 4-16,-6 0-4 16,-10 0 0-16,-4 0 0 15,-7 0-70-15,-8 0-118 16,0 0-159-16,0 0-404 0</inkml:trace>
  <inkml:trace contextRef="#ctx0" brushRef="#br1" timeOffset="149075.25">14690 9983 844 0,'0'0'363'16,"0"0"-250"-16,0 0-56 16,0 0-20-16,0 0-16 15,0 0 60-15,0 0-13 16,90-27-34-16,-71 27 15 15,2 0-27-15,3 14 13 16,0 10 18-16,-1 5-21 16,-6 5 19-16,1 8-17 0,-9 1-18 15,-5 0 29 1,-4-1-43-16,0-1 14 0,0-5 2 16,-1-5-9-16,-4-8-11 15,2-4 2-15,2-5-3 16,-1-7 2-16,2-2 1 15,0-5-9-15,0 0 9 16,9 0-29-16,9-9 26 16,3-4-3-16,8 1 6 15,3-2-7-15,7-1 7 16,1 1 0-16,4-2 0 16,0-2-19-16,0-2 19 0,-4-1-6 15,-3-1 6 1,-3-2 0-16,-4 0 1 0,-5-1 0 15,-6-1 5-15,-6 2 3 16,-9-5-10-16,-4 3 1 16,0-1 0-16,-7-3 4 15,-9 4-2-15,-3 0-2 16,0 3 19-16,0 7-12 16,1 5-14-16,2 2 4 15,0 4-16-15,2 3 10 16,5 2-11-16,1 0 1 15,1 0 18-15,6 0-37 16,1 0-69-16,0 5-149 16,8-1-240-16,4-1-338 0</inkml:trace>
  <inkml:trace contextRef="#ctx0" brushRef="#br1" timeOffset="149549.57">15983 9126 654 0,'0'0'312'0,"0"0"-203"16,0 0-70-16,0 0 52 15,0 0 61-15,0 0-64 16,105-2-24-16,-71 2-13 16,-1 0-30-16,-2 0 9 0,-4 0-23 15,-6 0-5-15,-6 0-2 16,-6 4-50-16,-9 5-125 15,0-1-163-15,-9 2-261 0</inkml:trace>
  <inkml:trace contextRef="#ctx0" brushRef="#br1" timeOffset="149738.76">16000 9341 1122 0,'0'0'168'0,"0"0"-42"0,0 0-33 16,92 10 9-16,-54-8-7 16,2-2-25-16,-1 0-64 15,-2 0 0-15,6 0-6 16,-12 0-203-16,-6 0-755 0</inkml:trace>
  <inkml:trace contextRef="#ctx0" brushRef="#br1" timeOffset="150951.2">17251 8568 747 0,'0'0'203'0,"0"0"-123"0,0 0-57 16,0 0-4-1,0 0 76-15,0 0-20 0,0 0-4 16,88-42-24-16,-50 30-33 16,8 2 50-16,0 3 20 15,5 5-15-15,-4 2-10 16,-5 0-59-16,-6 13 12 15,-5 7-12-15,-8 3 7 16,-7 2 8-16,-12 3-6 16,-4 3 17-16,-4-1 13 15,-20 1-39-15,-6 0 1 16,-4-2-1-16,-4-5 7 16,-1-5-7-16,4-4 0 0,5-5 1 15,8-8-1 1,9-2-21-16,5 0-63 0,8-8 4 15,0-6-27-15,8-3 33 16,11-2-24-16,8 0-9 16,6 2 79-16,4 3 2 15,3 3 26-15,1 7 47 16,3 4 26-16,0 0 12 16,-1 12-22-16,-5 5-5 15,-5 5 3-15,-9 6-45 16,-9-1 17-16,-10 3 12 15,-5 3-7-15,-6-2 22 16,-15 2-25-16,-9 0-35 16,-6-4 43-16,-4-3-37 15,-2-4 13-15,-4-6-9 0,1-8-9 16,-1-5 24-16,2-3-10 16,3-3 7-16,7-9-21 15,5-4 20-15,10-1-21 16,4 0 0-16,9 2-20 15,6 0 20-15,0 3-74 16,3 2-13-16,25-2-76 16,-2 1-321-16,0 3-527 0</inkml:trace>
  <inkml:trace contextRef="#ctx0" brushRef="#br1" timeOffset="151308.16">18524 8768 1096 0,'0'0'284'0,"0"0"-199"16,0 0-63-16,0 0-19 16,0 0 32-16,0 0 45 0,0 0-9 15,102 82 8 1,-66-54-53-16,2 0 17 0,-3-1 18 16,0 1-51-16,-4-3-1 15,-4-1-9-15,-3-3 0 16,-5-3-19-16,-5-2-28 15,-7-5-122-15,-5-5-186 16,-2-3-441-16</inkml:trace>
  <inkml:trace contextRef="#ctx0" brushRef="#br1" timeOffset="151576.85">18803 8768 1151 0,'0'0'346'0,"0"0"-263"16,0 0-82-16,0 0 24 15,-87 90 23-15,57-53 47 16,-4 4 3-16,0-1-66 16,-1-1 6-16,4-1-26 15,1-9-11-15,6-4 28 16,6-6-28-16,5-7 6 15,7-5-7-15,3-5-18 16,3-2-83-16,0-12-118 16,9-8-176-16,4-1-381 0</inkml:trace>
  <inkml:trace contextRef="#ctx0" brushRef="#br1" timeOffset="151893.97">19269 8537 1013 0,'0'0'246'0,"0"0"-129"16,0 0-9-16,5 100 43 0,2-51-40 15,2 8 9-15,3 5-40 16,0 0-40-16,0-4 12 16,-2-5-50-16,0-12 9 15,-3-7-6-15,-4-8-5 16,0-9-9-16,-2-6-64 16,1-8-87-16,2-6-83 15,-1-11-248-15,0-4-360 0</inkml:trace>
  <inkml:trace contextRef="#ctx0" brushRef="#br1" timeOffset="152325.64">19548 8584 973 0,'0'0'272'0,"0"0"-209"0,0 0-18 15,-24 84 47-15,18-45 38 16,5 3 23-16,1 3-47 16,0 0-46-16,9-1-23 15,9-2-27-15,4-6-10 16,2-4 0-16,8-6 0 16,3-9 0-16,2-4 8 15,1-9 6-15,2-4-3 16,2-5-3-16,0-15-8 15,-2-8 0-15,-3-6 1 16,-7-4 18-16,-9-4-13 16,-8 2 16-16,-8-1 21 15,-5 1-42-15,-5 4 34 0,-16 0-20 16,-5 6-14-16,-10-1 62 16,-5 6-35-16,-3 4-18 15,-1 7-8-15,0 6-2 16,5 6 0-16,5 2-1 15,6 5-41-15,5 13 18 16,6 6-63-16,11 13-20 16,4-7-169-16,3-3-620 0</inkml:trace>
  <inkml:trace contextRef="#ctx0" brushRef="#br1" timeOffset="152723.49">20266 8276 1092 0,'0'0'164'15,"0"0"-144"-15,0 0 3 16,0 0 24-16,0 0 78 15,-43 85-34-15,43-61-25 0,14-6-27 16,4-2-14-16,5-7-15 16,2-5-6-16,-1-4 5 15,-2 0 3-15,-1-2 37 16,-5-11-19-16,-2-4 12 16,-5-5 24-16,-3 0-48 15,-5-1 21-15,-1 3 15 16,0 1-36-16,-15 5 30 15,-4 3-48-15,-2 5 0 16,-6 6-7-16,0 0 7 16,1 6-47-16,0 11-63 15,4 11-115-15,2-3-57 16,7-3-315-16</inkml:trace>
  <inkml:trace contextRef="#ctx0" brushRef="#br1" timeOffset="153031.07">20267 8540 889 0,'0'0'159'0,"0"0"-55"15,0 0-36-15,40 82-7 16,-19-67 30-16,0-6 36 16,3-6-31-16,1-3-16 15,-1-3-26-15,-4-13-19 16,-5-4 38-16,-5-4-16 15,-5 0 7-15,-5-1 6 16,0 2-37-16,-6-2 14 0,-11 6-1 16,-8 2-45-1,-4 3 30-15,-3 8-25 0,-3 6-5 16,2 0 5-16,4 11-6 16,2 6-7-16,6 3-46 15,7 2-50-15,6 15-46 16,5-5-229-16,3-3-590 0</inkml:trace>
  <inkml:trace contextRef="#ctx0" brushRef="#br1" timeOffset="153737.43">20618 8632 519 0,'0'0'373'0,"0"0"-241"16,0 0-11-16,0 0-5 16,0 0 58-16,21 87-24 15,-15-50 12-15,1 1-70 16,2 7-28-16,0-3 17 15,-2-1-55-15,1-4-1 16,-2-7-25-16,-3-7 1 16,-2-6 17-16,1-6-18 15,-2-5 16-15,1-6 31 0,-1 0-25 16,3-7 36-16,0-15-57 16,2-8 13-16,2-8-14 15,5-5 0-15,-1-5 0 16,0 1 0-16,1 1-26 15,1 7 6-15,0 11-5 16,-1 9-3-16,1 14 19 16,-2 5-2-16,-2 12 11 15,-1 18 2-15,-2 8 16 16,-1 5-18-16,-1 2 0 16,2-4 0-16,-1-6 28 15,1-9-27-15,-3-6 8 16,0-8-9-16,-2-7 10 0,1-5-10 15,-1 0 0 1,2-7 0-16,3-14 7 0,0-7-5 16,4-7-2-16,0-3 3 15,0-5-3-15,3 2-1 16,-1 2-18-16,3 9-4 16,-1 9 13-16,2 14 3 15,-2 7 7-15,-1 12 1 16,-1 18 15-16,0 10-10 15,-2 4 6-15,-1-1-11 16,0-2 33-16,0-7-25 16,-3-7 0-16,0-8-9 15,-3-4-25-15,0-10-31 16,2-5-76-16,-1 0-121 0,-1-11-341 0</inkml:trace>
  <inkml:trace contextRef="#ctx0" brushRef="#br1" timeOffset="154083.95">21265 8046 173 0,'0'0'569'0,"0"0"-438"16,0 0 41-16,7 105-13 16,4-23 18-16,5 34 48 15,-2 14-44-15,-4 6-48 16,-5-10-1-16,-5-19-63 16,0-19-13-16,0-22-9 15,-5-23-45-15,5-9 20 16,0 0-22-16,0-2 15 15,0 0-27-15,0-10 12 16,0-11-12-16,0-10-35 16,9-13-105-16,2-13-145 15,2-6-755-15</inkml:trace>
  <inkml:trace contextRef="#ctx0" brushRef="#br1" timeOffset="154524.9">21782 8629 1350 0,'0'0'317'0,"0"0"-211"16,0 0-34-16,0 0-70 15,0 0 68-15,-99 18-13 16,76-4-41-16,1 1 21 0,1 2-36 15,4 0 5 1,4-3 9-16,4-2-15 0,5-2-7 16,4-2-22-16,0-1 29 15,15 0 1-15,10-5-1 16,9 2 6-16,5 0-6 16,3 3-18-16,-3-1 16 15,-3 5-3-15,-3 5 5 16,-7 2 1-16,-5 3-1 15,-6 2 32-15,-8 3 24 16,-7 0-56-16,0-1 30 16,-16 1-20-16,-11-3-8 15,-4-5 25-15,-3-3-26 16,-2-6 11-16,0-4-9 16,0-2-3-16,2-3-1 0,3 0-56 15,-11-3-82-15,7-5-77 16,4-1-606-16</inkml:trace>
  <inkml:trace contextRef="#ctx0" brushRef="#br1" timeOffset="155382.46">16953 9559 1000 0,'0'0'155'0,"0"0"-109"15,0 0-14-15,0 0 0 16,0 0 100-16,0 0-24 16,95 0-7-16,-65 0 15 15,6 0-53-15,7 0 4 16,6 0-2-16,8 0-42 15,6 0 21-15,16 2-15 0,22 1-28 16,24-3 39 0,11 1-2-16,1 1 11 0,-5-2-1 15,-8 0-48-15,4 0 21 16,5 0-21-16,3 0 6 16,2 0 6-16,-2-3-11 15,1 0 5-15,-3-2 2 16,2 2 5-16,0-3-15 15,2 3 2-15,7-2-1 16,2 1-8-16,3 1 18 16,4-1-8-16,2-1-1 15,-2 0 6-15,-1 2-13 16,1-1 7-16,-3-1-9 16,-8-2-6-16,-4 2 8 15,-12-3-9-15,-8-2 15 0,-10 1-20 16,-23 0 15-16,-20 3 3 15,-18 1-1-15,-5 2-7 16,-1 1 13-16,0 0-2 16,-1 2 0-16,-14 0-1 15,-11 0 0-15,-7 0-39 16,-9 7-50-16,0 4 2 16,-35 6-74-16,2-3-201 15,-3 0-680-15</inkml:trace>
  <inkml:trace contextRef="#ctx0" brushRef="#br1" timeOffset="156485.92">17245 9914 441 0,'0'0'672'0,"0"0"-502"15,0 0-87-15,0 0-18 16,0 0 43-16,0 0-27 16,0 0-21-16,-15-2-35 15,15 2-18-15,0 0-2 16,0 0 16-16,2 0-20 15,7 0 40-15,3 10-20 16,6-1 26-16,4 2-24 16,5-2-22-16,2-4 26 15,6 0-11-15,-1-2 3 16,1-3-5-16,-4 1-13 16,-3-1-2-16,-3 0 1 0,-5 0-3 15,-5 0-3-15,-6 0 6 16,-3 0-46-16,-4 0 45 15,-2 0-9-15,0-4 10 16,0-4-1-16,0 2-46 16,-8-2 31-16,-1 1-28 15,0 3 2-15,-1 3 27 16,-1 1-49-16,-4 0 55 16,2 15 8-16,-3 8 1 15,0 9 2-15,0 7 11 0,6 6 25 16,4 3 46-1,2 1-50-15,4-1 5 0,0-4-39 16,4-4 9-16,6-10-9 16,3-3 0-16,-1-8-7 15,-3-4-47-15,0-10-129 16,-4-1-119-16,-5-4-260 0</inkml:trace>
  <inkml:trace contextRef="#ctx0" brushRef="#br1" timeOffset="156817.81">17281 10316 641 0,'0'0'258'0,"0"0"-190"16,0 0-9-16,0 0 11 16,0 0 77-16,0 0 46 15,81-17-50-15,-53 15-31 16,5 2-22-16,1 0-55 16,3-3 24-16,2 3-28 15,-6-2-18-15,-3 2 4 16,-6 0-17-16,-5 0 0 15,-3 0-1-15,-5 0-118 0,-2 0-69 16,0 0-210-16,-5 0-348 16</inkml:trace>
  <inkml:trace contextRef="#ctx0" brushRef="#br1" timeOffset="157012.82">17785 10360 500 0,'0'0'758'16,"0"0"-594"-16,0 0-10 16,0 0 11-16,0 0-25 15,0 0-39-15,0 0-70 16,0 29-30-16,0-29-2 16,2 0-74-16,-1 0-101 0,-1-11-100 15,2 2-605-15</inkml:trace>
  <inkml:trace contextRef="#ctx0" brushRef="#br1" timeOffset="157671.12">18134 10033 1053 0,'0'0'295'0,"0"0"-206"16,0 0-31-16,0 0 0 16,85-7 60-16,-55 7-32 15,3-2-16-15,0 1-8 16,-2-1-54-16,-4 1 8 15,-6 0-16-15,-9-1 1 16,-5 2 0-16,-4 0-1 16,-3 0 7-16,0 0-7 15,-10 0-14-15,-7 0 3 16,-8 0-15-16,-5 0-22 16,-3 7 46-16,-3 6 4 0,-4 1-1 15,1 3-1 1,1 1-19-16,2 2 18 0,7-4-15 15,7 1 16-15,7-5-12 16,12-1 12-16,3-2 0 16,6-1 0-16,15-2 9 15,11 2-10-15,9-3 1 16,6 3 0-16,5 2-4 16,0 3 5-16,-3 1-1 15,-3 4 6-15,-5 2 4 16,-7 3-10-16,-7-1 13 15,-10 0-4-15,-9-1 61 16,-8 3-36-16,0-4-8 16,-15-1 12-16,-9-2-26 15,-6-5 17-15,-4-3-20 0,-3-6-8 16,0-3 40-16,1 0-20 16,4-12 8-16,7-2-29 15,6-1-13-15,8 0-24 16,5-1-54-16,6-8-49 15,3 4-101-15,9 1-505 0</inkml:trace>
  <inkml:trace contextRef="#ctx0" brushRef="#br1" timeOffset="157942.93">18789 10137 1126 0,'0'0'160'0,"0"0"-118"15,0 0-21-15,0 0 135 16,0 0 37-16,94 65-59 16,-63-45-39-16,4 1-66 15,1-3-2-15,2 1-5 16,-2-5-21-16,-6 0 5 15,-5-6-6-15,-7 0-53 16,-8-7-98-16,-7-1-223 16,-3 0-386-16</inkml:trace>
  <inkml:trace contextRef="#ctx0" brushRef="#br1" timeOffset="158169.14">18973 10152 1190 0,'0'0'322'0,"0"0"-213"16,0 0-46-16,0 0-28 15,-62 81 94-15,45-46-27 16,1 2-19-16,0 0-9 16,4-2-73-16,2-4 10 15,2-6-11-15,5-6-33 0,3-7-15 16,0-12-142-1,8 0-88-15,4 0-351 0</inkml:trace>
  <inkml:trace contextRef="#ctx0" brushRef="#br1" timeOffset="158416.15">19266 10028 1250 0,'0'0'298'0,"0"0"-236"16,0 0-1-16,0 0 30 16,28 73 74-16,-21-30-1 15,0 6-84-15,1-1-27 0,0 3-3 16,0-4-48-16,1-5-4 16,-1-6-2-16,-3-9-29 15,0-10 8-15,-2-5-62 16,-2-12-54-16,1 0-102 15,-1-4-404-15</inkml:trace>
  <inkml:trace contextRef="#ctx0" brushRef="#br1" timeOffset="158860.15">19603 9994 1156 0,'0'0'243'16,"0"0"-181"-16,0 0-40 0,0 0 86 16,-4 83 43-16,1-42-16 15,0 3-34-15,3 4-75 16,0 2-1-16,9 0-25 16,8-5 1-16,6-2 16 15,6-5-6-15,3-8 4 16,3-6-2-16,2-10-2 15,3-8-13-15,-2-6 2 16,-3-5 0-16,-3-14 3 16,-5-11-3-16,-7-6 13 15,-6-4 8-15,-5-5-9 16,-8-3-2-16,-1 0 8 16,-7-1-17-16,-13 3 30 0,-5 5-15 15,-5 7 18-15,-3 8-5 16,-3 7-19-16,0 9-20 15,-2 3-5-15,4 7 15 16,2 0-27-16,4 14 27 16,6 5-62-16,4 1-3 15,5 2-75-15,5 9-43 16,5-5-179-16,3-6-501 0</inkml:trace>
  <inkml:trace contextRef="#ctx0" brushRef="#br1" timeOffset="159184.07">20069 9844 660 0,'0'0'610'0,"0"0"-478"16,0 0 10-16,0 0-79 15,0 0 129-15,0 0-41 16,0 0-86-16,9 100 14 0,-8-63-51 16,2 1-3-16,-1-3-12 15,-2-3-13-15,0-8 0 16,0-5-51-16,0-6-68 15,4-13-23-15,-1 0-196 16,3-7-355-16</inkml:trace>
  <inkml:trace contextRef="#ctx0" brushRef="#br1" timeOffset="159497.18">20257 9817 1061 0,'0'0'236'16,"0"0"-103"-16,0 0-53 16,0 0 19-16,0 0 35 0,0 0-45 15,-5 81-55-15,4-55 22 16,-1-2-23-16,2-3 16 16,0-1 21-16,0-3-55 15,11-3 13-15,4-1-28 16,1-6 1-16,3 1 13 15,4-3-12-15,-1-4 4 16,1-1 0-16,0 0 1 16,1 0-14-16,-2 0 5 15,-3 0-39-15,-5 0 4 16,-2-7-92-16,-5-6-83 16,-3 0-282-16,-4 1-422 0</inkml:trace>
  <inkml:trace contextRef="#ctx0" brushRef="#br1" timeOffset="159752.98">20411 9827 1185 0,'0'0'171'0,"0"0"-60"15,0 0-21-15,0 0 67 16,-5 92 17-16,5-51-74 15,0 3-11-15,0 6 5 16,0-3-57-16,2-1 9 0,-1-5-46 16,1-7 9-1,-2-5-20-15,1-8 11 0,-1-6-36 16,0-8-19-16,0-7-127 16,0 0-321-16,0 0-605 0</inkml:trace>
  <inkml:trace contextRef="#ctx0" brushRef="#br1" timeOffset="162365.16">27582 5649 808 0,'0'0'151'0,"0"0"-54"16,0 0 12-16,0 0 49 15,0 0 13-15,0 0-119 0,0 0 2 16,-85 14-35-16,60 1-3 16,-4 4 41-16,-5 8-27 15,-2 6 7-15,-5 9 13 16,-9 16-43-16,-8 26 29 16,-5 28-15-16,7 16-8 15,17 4 35-15,16 2-40 16,22-3-7-16,1 2 12 15,25 2-7-15,13-4 29 16,7-10-12-16,5-12-22 16,-4-25 34-16,-7-22-29 0,-6-21 30 15,-6-8 12 1,4-2-48-16,0 1 29 0,2 2-8 16,-8-9-6-16,-5-7 36 15,-4-3-31-15,-7-8 14 16,-4-3 20-16,-1-2-52 15,-2-2 33-15,-2 0-18 16,0 0-16-16,0 0 18 16,0 0-11-16,0 0-6 15,0 0-2-15,3 0-119 16,7-13-81-16,1-4-275 16,4-2-804-16</inkml:trace>
  <inkml:trace contextRef="#ctx0" brushRef="#br1" timeOffset="162965.21">27856 6269 780 0,'0'0'342'0,"0"0"-239"16,0 0-90-16,0 0 9 15,0 0 42-15,0 0 33 16,-30 94 16-16,26-32-13 16,1 28 4-16,3 26-3 15,0 2-73-15,0-22 11 16,0-30-39-16,0-28 10 15,0-9-10-15,0 1 6 16,0-1-12-16,0-1-23 16,4-11-119-16,-1-11-125 15,-3-6-287-15,0 0-93 0</inkml:trace>
  <inkml:trace contextRef="#ctx0" brushRef="#br1" timeOffset="163200.76">27752 6841 1117 0,'0'0'331'0,"0"0"-255"15,0 0-75-15,0 0 17 16,0 0-2-16,0 0 54 16,104-9 11-16,-60 9-33 15,3 0 9-15,3 0-25 0,-1 0-31 16,-6-4 26-1,-3 1-27-15,-7-2-1 0,-8-2-31 16,-5-10-111-16,-7 1-109 16,-8-1-351-16</inkml:trace>
  <inkml:trace contextRef="#ctx0" brushRef="#br1" timeOffset="163452.75">28138 6241 1121 0,'0'0'285'0,"0"0"-221"16,0 0-23-16,-9 140 55 0,9-37-4 16,0 11 19-16,6-5-34 15,3-25-45-15,0-29 18 16,0-16-41-16,0-8 0 15,3 3-9-15,1 2-44 16,1 1-47-16,1-6-170 16,-5-11-257-16,-2-8-357 0</inkml:trace>
  <inkml:trace contextRef="#ctx0" brushRef="#br1" timeOffset="163904.07">28365 6786 447 0,'0'0'966'0,"0"0"-892"16,0 0-74-16,0 0-18 16,0 0 17-16,0 0 2 15,0 0 21-15,75-4-16 16,-47 4-6-16,-3 0 32 15,-2 0-31-15,-4 2 16 16,-5 8-15-16,-4 3 12 16,-7 4 5-16,-3 3 20 15,0 4 1-15,-8 3 22 0,-9 0-61 16,-4 4-1-16,-2 0 28 16,2 0-27-16,2-1 31 15,6-5-2-15,3-5-8 16,6-3-20-16,4-4 20 15,0-4-22-15,7 1 0 16,9-3 16-16,4-1-13 16,6-4-2-16,2 0 0 15,0-2 13-15,0 0-13 16,-3 0-1-16,-3 0 0 16,-3 0-18-16,-7 0-34 15,-4-2-77-15,-8-6-28 16,0 1-55-16,-2 0-411 0</inkml:trace>
  <inkml:trace contextRef="#ctx0" brushRef="#br1" timeOffset="164130.88">28278 6964 1079 0,'0'0'265'16,"0"0"-218"-16,0 0 34 15,0 0 43-15,0 0-8 16,97-6-3-16,-56 5-71 16,3 1-11-16,1 0 20 15,3 0-42-15,-6 0 1 16,-2 0-10-16,-1 0-17 16,1-1-76-16,-9-2-212 15,-5-2-630-15</inkml:trace>
  <inkml:trace contextRef="#ctx0" brushRef="#br1" timeOffset="164400.28">29024 6829 1068 0,'0'0'189'15,"0"0"-135"-15,0 0-24 0,0 0-14 16,99 0 41-16,-74 0-38 16,-1 0-18-16,-2 0-2 15,-8 0-89-15,-4 3-187 16,-9 1-442-16</inkml:trace>
  <inkml:trace contextRef="#ctx0" brushRef="#br1" timeOffset="164586.89">28987 7015 1058 0,'0'0'324'0,"0"0"-222"16,0 0-70-16,0 0 67 15,0 0 10-15,80 3-55 16,-54-3-13-16,1 0-40 16,3 0-1-16,-5 0-81 15,-6 0-421-15</inkml:trace>
  <inkml:trace contextRef="#ctx0" brushRef="#br1" timeOffset="165362.15">29816 6491 864 0,'0'0'338'16,"0"0"-257"-16,0 0 43 16,0 0 25-16,0 0-47 15,0-75-33-15,2 51-25 16,1-1-15-16,0 1 29 15,0 0-17-15,-3 0 2 16,0 0-18-16,0 2-16 16,0 2-11-16,0 4 2 15,0 5 0-15,0 5 7 16,0 3-6-16,0 3-2 16,0 5 1-16,0 17-29 15,0 12 29-15,0 9 8 16,0 8-7-16,0 3 19 15,0-2-19-15,0-3 5 0,0-5 0 16,0-3-5-16,0-5-2 16,0 0-10-16,0-3-33 15,0-2-48-15,0 5-95 16,0-6-176-16,0-8-420 0</inkml:trace>
  <inkml:trace contextRef="#ctx0" brushRef="#br1" timeOffset="165721.29">30248 5992 1196 0,'0'0'149'16,"0"0"-130"-16,0 0-19 15,0 0 62-15,-17 104 76 16,2-19-11-16,3 34-40 16,-1 21 5-16,-2 5-45 15,3-9-7-15,-3-23 22 16,4-16-29-16,5-24-5 15,1-20-18-15,3-14-1 16,2-8-16-16,0-1 7 0,0-2-31 16,0-3-16-1,13-17-116-15,1-8-182 0,4-2-390 0</inkml:trace>
  <inkml:trace contextRef="#ctx0" brushRef="#br1" timeOffset="166187.07">30589 6696 1247 0,'0'0'509'16,"0"0"-475"-16,0 0-33 0,0 0 51 15,0 0-27-15,0 0 9 16,0 0-21-16,-81-10-6 15,58 19-13-15,-1 3 6 16,6-1 0-16,2 0-1 16,6 0 1-16,6-1 0 15,4 0-15-15,0 1-35 16,12 2 23-16,12 3 12 16,6 1 15-16,6 1-1 15,3 2 2-15,-1 0 5 16,-2 2-3-16,-6 1-2 15,-7-2-1-15,-6 0 27 0,-7-1-16 16,-7-2 48 0,-3-3-9-16,0 1-16 0,-18-2 31 15,-7-2-56-15,-9-4 9 16,-7-5-18-16,-3-3 1 16,-3 0 13-16,3-11-13 15,7-1 9-15,4 0-6 16,7 2-3-16,10 2-2 15,4 4-51-15,4 4-111 16,4 0-216-16,1 0-737 0</inkml:trace>
  <inkml:trace contextRef="#ctx0" brushRef="#br1" timeOffset="168440.02">21237 10152 656 0,'0'0'343'0,"0"0"-184"0,0 0-46 16,0 0 70 0,0 0-36-16,0 0-29 0,0 0-6 15,0-42-63-15,0 38 18 16,0-1-26-16,0 2-22 15,-8 0 29-15,-4 3-31 16,-7 0-9-16,-5 0-8 16,-6 0 9-16,-1 6-18 15,-2 6 6-15,6 0-2 16,5-2-10-16,4 1 15 16,6-3-13-16,4-1 11 15,4-2-55-15,4 3 24 16,0-3-28-16,0 2 13 15,15 2 48-15,3-2-28 16,4 1 13-16,5-2 8 0,2 0-6 16,2 7 12-16,2 0 1 15,0 2 0-15,-2 3 1 16,-3 0 1-16,-4 2 17 16,-3 0 14-16,-8-2-25 15,-5-1 28-15,-4 0-11 16,-4-2-9-16,0 2 31 15,-12-1-29-15,-4-2-17 16,-5 0 32-16,-4-5-33 16,-5-2 25-16,-1-4-24 15,-2-3 6-15,-2-3 22 16,4-10-29-16,0-4 1 16,5 0 21-16,7 0-22 15,7 4 0-15,4 4-8 0,7 1-22 16,1 3 11-16,0-1-69 15,7 0-33-15,22-8-56 16,-2 3-189-16,-5-1-387 0</inkml:trace>
  <inkml:trace contextRef="#ctx0" brushRef="#br1" timeOffset="168703.04">21499 10113 1047 0,'0'0'163'16,"0"0"-85"-16,0 0 48 15,0 0 12-15,0 0 10 16,0 0-83-16,97 2-21 15,-77-2-16-15,-1 3-27 16,-4-3-2-16,3 0-30 16,-6 2-163-16,-2-2-341 0</inkml:trace>
  <inkml:trace contextRef="#ctx0" brushRef="#br1" timeOffset="169279.71">21876 9981 1264 0,'0'0'190'0,"0"0"-124"16,0 0-47-16,0 0 12 15,23-78 72-15,-16 61-62 16,-1 3-13-16,0 3-3 15,-3 4-17-15,0 2 3 16,-1 3-6-16,-2-1-3 16,0 3 39-16,0 0-23 15,0 0-11-15,0 7-1 16,0 8 6-16,0 8-12 0,2 5 0 16,-1 5 0-16,3 2-1 15,-1 3 2-15,2 1 4 16,-1 0-5-16,1-3 1 15,-1-5-2-15,-1-4 1 16,0-7-3-16,-3-4 2 16,3-7 1-16,-3-1 0 15,0-5-1-15,0-3-16 16,0 0 16-16,-9 0-6 16,-3 0 7-16,-4 0 27 0,1 0-26 15,-4 0 6 1,2 0 1-16,2 0-2 0,3 0-7 15,4 0 1-15,3 0 0 16,3 0-16-16,2 0 7 16,0 0 9-16,5 0 21 15,10 0-12-15,4 0 2 16,4 0-8-16,2 0 5 16,0 0 2-16,-1 0-4 15,-1 0-5-15,0 0-1 16,-5 6-177-16,-7 2-367 0</inkml:trace>
  <inkml:trace contextRef="#ctx0" brushRef="#br1" timeOffset="171833.57">22042 9735 97 0,'0'0'313'15,"0"0"-196"-15,0 0-57 16,0 0 40-16,0 0 4 15,0 0 6-15,0 0-22 16,-82 80-49-16,70-63 7 16,-1-2-14-16,-5 4 1 15,0 4 19-15,-5 3-39 16,-3 7 2-16,-6 2-4 16,-5 5-2-16,-6 2-2 15,-2 3 21-15,-6 2-14 16,-2 2 36-16,-5 5-13 15,-17 12-2-15,-19 16-10 0,-24 12-17 16,-7 0-10 0,8-9 2-16,27-22 0 0,30-21 39 15,15-9 15-15,9-6 45 16,-1 2 0-16,0 2-61 16,1 1 7-16,7-8-24 15,10-5-20-15,9-6 37 16,7-8-38-16,3-3-1 15,0-2-13-15,0 0 8 16,9 0 5-16,6 0-72 16,16-20-103-16,-1-1-125 15,0-3-445-15</inkml:trace>
  <inkml:trace contextRef="#ctx0" brushRef="#br1" timeOffset="172673.11">22057 8545 502 0,'0'0'181'0,"0"0"-98"16,0 0 36-16,0 0-9 0,0 0 14 16,0 0-27-16,0 0-71 15,-19-8 3-15,13 9 0 16,-4 11-28-16,-3 2 28 16,-4 8-15-16,-5 7 15 15,-4 10 26-15,-13 20-30 16,-15 22 23-16,-12 20-7 15,-2 7-21-15,13-19 22 16,15-26-24-16,14-24 1 16,7-5 35-16,-2 2-24 15,0 2 13-15,3-4-26 16,5-9-5-16,7-8 10 0,3-9-22 16,3-4 0-16,0-2 13 15,0-2-12-15,0 0-2 16,6 0-30-16,16-4-121 15,-1-6-179-15,-3 0-654 0</inkml:trace>
  <inkml:trace contextRef="#ctx0" brushRef="#br1" timeOffset="173300.46">22490 9492 601 0,'0'0'553'15,"0"0"-450"-15,0 0-63 16,0 0-40-16,0 0 61 0,0 0 49 16,0 0-33-16,85 0 25 15,-56 0-41 1,4 0-13-16,2 0-9 0,-1 0-38 16,0-1 10-16,-1-4-11 15,-5-2-8-15,-2 0 0 16,-7 2-51-16,-10 0-122 15,-6 3-159-15,-3 2-435 0</inkml:trace>
  <inkml:trace contextRef="#ctx0" brushRef="#br1" timeOffset="173549.14">22560 9714 644 0,'0'0'222'0,"0"0"-162"15,0 0 28-15,0 0 78 16,94-8 4-16,-61 4-27 16,4 1-51-16,2 3-69 15,-1 0 8-15,-2 0-31 16,-6 0 0-16,0 5-75 15,-9 2-185-15,-9 0-261 0</inkml:trace>
  <inkml:trace contextRef="#ctx0" brushRef="#br1" timeOffset="192198.82">23516 9079 838 0,'0'0'187'0,"0"0"-100"16,0 0-10-16,0 0 68 15,0 0 35-15,0 0-93 16,-2-14-26-16,2 14-8 15,0 0-13-15,0 0 26 16,0 0-26-16,0 0-5 16,0 0 10-16,0 0-36 15,0 0 19-15,-1 0-28 0,1 0-4 16,-3 3 4-16,0 11 16 16,0 3-9-16,-3 8 2 15,0 2 0-15,0 3-10 16,-1-1 1-16,-1 1 0 15,2-1 1-15,-1-2-1 16,1-1 1-16,-2-4 0 16,4-1 0-16,-1-3-2 15,1-2-6-15,2-7-7 16,1-3 6-16,1-4-15 16,0-2-5-16,0 0 4 15,0 0-9-15,9 0 32 0,3 0 0 16,1-5 1-1,2-1-1-15,3 0 2 0,3-3-1 16,1 4 2-16,5 1 11 16,2 1-13-16,2 2 6 15,0 1-6-15,4 0 37 16,-2 0-36-16,-1 0 18 16,-2 0 5-16,-5 0-15 15,-1 0-11-15,-3 0 2 16,-4 0-9-16,-4 0-1 15,-6 0 3-15,-2 0-46 16,-4 0-51-16,-1-9-109 16,0-3-170-16,0 0-335 0</inkml:trace>
  <inkml:trace contextRef="#ctx0" brushRef="#br1" timeOffset="192485.09">23774 9053 937 0,'0'0'198'15,"0"0"-110"-15,0 0-33 16,0 0 26-16,0 0 28 16,0 0-32-16,0 0 25 15,-5 82-39-15,5-35-18 16,0 6 47-16,0 5-16 15,0 2-16-15,0-4-13 0,0-5-47 16,0-8 3-16,0-11-3 16,0-3-5-16,0-9-10 15,0-4-13-15,3-6-135 16,4-6-210-16,1-3-643 0</inkml:trace>
  <inkml:trace contextRef="#ctx0" brushRef="#br1" timeOffset="192713.03">24033 9644 1247 0,'0'0'310'15,"0"0"-240"-15,0 0-3 0,0 0 8 16,0 0 75-16,0 0-50 15,0 0-87-15,5 2-13 16,-4-2-3-16,2 0-63 16,7 0-26-16,-2 0-172 15,0-7-524-15</inkml:trace>
  <inkml:trace contextRef="#ctx0" brushRef="#br1" timeOffset="193350.16">24292 9227 1026 0,'0'0'161'16,"0"0"-103"-16,0 0-9 16,0 0 38-16,0 0 70 15,0 0-42-15,0 0-74 0,-41 87 27 16,37-65-8-16,-1 6-19 16,4 0 25-16,1 2-31 15,0 1-19-15,4 0 24 16,8-1-29-16,6-4-12 15,3-1 1-15,4-3 0 16,2-4 2-16,3-4-1 16,1-6 4-16,2-1 1 15,2-7 12-15,2 0-24 16,-3-3 6-16,-1-13 0 16,-2-6 4-16,-1-3-4 15,-5-4 16-15,-4-4-7 16,-4-4 2-16,-5-1-12 15,-5-3 1-15,-3 2 0 16,-4-1 11-16,0 4-9 0,0 4 21 16,-11 2 19-16,-6 5-36 15,-4 2 31-15,-2 3-29 16,-6 3-6-16,-4 3 10 16,-2 1-11-16,-4 5 15 15,0 4 4-15,2 4-19 16,1 0-2-16,2 0 1 15,2 10-9-15,1 4-13 16,4 1 17-16,3-3-33 16,5 5-14-16,2 3-63 15,7 14-56-15,3-4-154 16,4-2-407-16</inkml:trace>
  <inkml:trace contextRef="#ctx0" brushRef="#br1" timeOffset="194911.03">25247 9218 940 0,'0'0'243'0,"0"0"-81"16,0 0-27-16,0 0 31 16,0 0-43-16,0 0-47 15,0 0-10-15,2 0-55 16,-1 0 20-16,4 0-22 15,1 5 1-15,6 13 63 16,3 7 7-16,7 9-26 16,3 5-10-16,5-1-36 15,0-1-1-15,1-1-7 16,1-7 1-16,-4-5-1 16,-2-4 0-16,-4-6-19 15,-1-4-24-15,-6-4-79 16,-5-6-41-16,-4 0-133 15,-4 0-334-15</inkml:trace>
  <inkml:trace contextRef="#ctx0" brushRef="#br1" timeOffset="195213.2">25539 9241 1388 0,'0'0'180'16,"0"0"-134"-16,0 0-9 16,0 0-22-16,0 0 64 15,0 0-34-15,-91 78-22 16,71-50 43-16,-2 3-13 0,-2 0-3 16,0 2 18-1,3-3-62-15,0-3 16 0,2-3-22 16,4-3 6-16,0-1-7 15,5-8 1-15,3-4-9 16,6-2-7-16,1-6-151 16,0 0-134-16,12-9-102 15,1-7-538-15</inkml:trace>
  <inkml:trace contextRef="#ctx0" brushRef="#br1" timeOffset="195582.78">25946 9003 1084 0,'0'0'214'15,"0"0"-140"-15,0 0 28 0,0 0 59 16,19 101 41 0,-9-51-120-16,2 3-4 0,2 3-19 15,-4-3-44-15,-1-5 31 16,-1-6-45-16,-1-5-1 15,-4-8 0-15,0-9-15 16,-1-6-51-16,1-12-73 16,-2-2-153-16,1 0-245 0</inkml:trace>
  <inkml:trace contextRef="#ctx0" brushRef="#br1" timeOffset="196029.45">26245 9060 1101 0,'0'0'265'16,"0"0"-240"-16,0 0 5 16,0 0 75-16,-10 80 26 15,6-38-20-15,2 4-66 16,2 4-16-16,0 2 31 15,6-2-59-15,9-4 16 16,2-7-17-16,3-6 6 16,2-9-6-16,1-7 0 15,2-10 0-15,2-7 23 16,0-2-23-16,0-20 15 16,0-11-15-16,-4-4 14 0,-1-9-12 15,-5-2-1-15,-5 0 0 16,-3 1 45-16,-7 2-44 15,-2 1 26-15,-2 7 9 16,-13 2-24-16,-7 8 38 16,-2 5-31-16,-7 5-19 15,-6 7 35-15,-1 6-29 16,1 4-7-16,-1 3 0 16,3 17-60-16,5 8 2 15,4 6-26-15,0 24-53 16,5-8-59-16,9-7-569 0</inkml:trace>
  <inkml:trace contextRef="#ctx0" brushRef="#br1" timeOffset="196872.19">26433 8748 789 0,'0'0'401'16,"0"0"-248"-16,0 0-31 15,0 0-10-15,0 0 15 16,0 0-64-16,0 0-5 15,20-2 11-15,-4 2-5 16,-1 0 6-16,3 0-37 16,0 0-4-16,0 0-10 15,1 0-18-15,2 0-2 0,-3 0-42 16,7 0-110 0,-4 0-158-16,-4 0-501 0</inkml:trace>
  <inkml:trace contextRef="#ctx0" brushRef="#br1" timeOffset="197305.94">26805 8576 696 0,'0'0'734'0,"0"0"-734"0,0 0 23 15,0 0-23-15,0 0 68 16,0 0 23-16,82 44-27 16,-49-34-35-16,1-4-3 15,2-2-26-15,-3-4 1 16,-3 0 10-16,-5 0-10 16,-6-4 0-16,-5-5 9 15,-5 0 0-15,-2-2-9 16,-6 0-1-16,-1 1 0 15,0 0-1-15,0 2 1 16,-1 2 0-16,-6 4 0 16,2 2-26-16,-1 0 19 15,-1 11 7-15,-4 14 0 16,4 11 8-16,2 8 16 16,2 4 5-16,3 5 12 0,0-4-40 15,2-3-1-15,5-7-7 16,-1-6 6-16,0-5-17 15,-6-2-161-15,0-7-208 16,0-5-493-16</inkml:trace>
  <inkml:trace contextRef="#ctx0" brushRef="#br1" timeOffset="197533.64">26942 8874 1280 0,'0'0'222'16,"0"0"-167"-16,0 0 28 15,0 0 84-15,0 0-47 16,107-13-43-16,-71 13-11 16,3 0-64-16,-3 0 6 15,-6 0-8-15,1 0-45 16,-7 0-79-16,-9 0-395 0</inkml:trace>
  <inkml:trace contextRef="#ctx0" brushRef="#br1" timeOffset="198829.23">27785 9177 1069 0,'0'0'238'16,"0"0"-211"-16,0 0 20 16,0 0 83-16,0 0 35 15,0 0-111-15,0 0-31 16,1-8 8-16,3 4-25 15,1 1 30-15,-2 1-4 16,2-1-31-16,1 0 29 0,0 3-22 16,1 0 4-16,0 0 6 15,3 8-11-15,-1 14 24 16,1 5-8-16,0 6-22 16,-1 8 31-16,2 1-31 15,-2-1 21-15,-3-3-17 16,-2-5-5-16,-1-5 0 15,-3-6 1-15,0-5-1 16,0-3 9-16,0-5-7 16,0-3 17-16,0-4-9 15,0 0 2-15,0-2-12 16,0 0 0-16,0 0 1 16,3-6 6-16,-2-9 7 0,2-5-6 15,0-9-5 1,2-4-2-16,3-4-2 0,1-4-14 15,4 2-19-15,0 6 21 16,2 4-24-16,0 7 7 16,1 5 14-16,-3 7-30 15,0 6 40-15,-3 4-7 16,2 0 7-16,2 14 5 16,-2 8 2-16,4 7 4 15,-2 9 22-15,2 5-26 16,-4 1 13-16,-1-2-14 15,-4-3 1-15,-6-5 12 16,-1-8-13-16,0-5 0 16,0-7 19-16,0-6-12 15,-1-3 20-15,-1-5-8 0,2 0 1 16,-1-2-20-16,1-15 20 16,0-5-20-16,0-6 0 15,0-7-15-15,10-2-32 16,2-5-27-16,6 2-2 15,1 2 0-15,2 4-25 16,2 6-5-16,0 6 33 16,0 7 32-16,-4 7 41 15,1 8 0-15,-2 0 0 16,-1 17 87-16,3 12 35 16,-1 9 11-16,4 6-26 15,-3 3-45-15,-1 1-4 0,-3-7-28 16,-4-5-29-16,-2-5 19 15,-6-9-20-15,0-3-1 16,-3-6-10-16,-1-6-134 16,0-4-105-16,-8-1-781 0</inkml:trace>
  <inkml:trace contextRef="#ctx0" brushRef="#br1" timeOffset="202372.55">23216 9540 629 0,'0'0'176'0,"0"0"-124"16,0 0 32-16,0 0 56 15,0 0-17-15,0 0-33 0,0 0-49 16,-5-7-41-16,5 7 21 16,0 6-15-16,0 11 51 15,0 5 34-15,0 10-56 16,3 6 15-16,8 5-50 15,4 9 14-15,0-1 1 16,4 4-15-16,-1-1 1 16,0-4 9-16,1-2-8 15,-2-6-3-15,-1-4 1 16,-1-6-1-16,-2-6 0 16,-1-5 2-16,1-5-1 15,0-4 1-15,-1-1 5 0,4-3-7 16,-1 1 1-1,6-3 0-15,1 1 4 0,2-3-3 16,3 0-1-16,3-1 6 16,1 0 0-16,4-2-7 15,0-1 1-15,3 0 0 16,2 0-2-16,1 0 4 16,4 0 4-16,4 0-1 15,4 0-4-15,4 0-1 16,4 0 1-16,6-3 10 15,15-3 43-15,21-5-18 16,19-3-7-16,11-6 2 16,-5 3-30-16,-9 1 8 15,-14 5-9-15,-5 0 2 16,-5 2-4-16,1 1 8 16,1-3-6-16,1 3 7 15,0-1-1-15,0 1-7 0,-3 0 1 16,-1-1-5-16,2 1 4 15,-1 1 1-15,-4 0 0 16,-4 1 3-16,-1 2 3 16,-3 2-12-16,-1-3 6 15,-11 5 0-15,-10 0 2 16,10 0-1-16,11 0 5 16,12 0-6-16,12 0 1 15,-10 0-2-15,-12 0-4 16,0 0 5-16,1-3-6 15,-12-4 12-15,-12 2-4 0,-13 1-2 16,-2 0 6 0,8 0-14-16,10 2 8 0,6-3 0 15,-2 2 4-15,-1 0-3 16,-3 0 5-16,1 2-6 16,-1-1 0-16,-1-1-3 15,0-2-1-15,-2 1 4 16,0-2-6-16,0 0 12 15,-1-2-6-15,1 1 0 16,-3 0 7-16,2 0-10 16,-4-1 3-16,-1 1-1 15,-3 1-7-15,-2-2 14 16,-2 3-6-16,-2 0 3 16,-5 0 4-16,-3 0-8 0,-4 5 1 15,-6-2 0-15,-3 2-2 16,-4 0 2-16,-4 0 0 15,-1 0 3-15,-2 0 3 16,-2 0-7-16,-3 0 1 16,2 2-5-16,-5 1 4 15,-2-1 1-15,1 0 0 16,-4-1 0-16,-1-1-75 16,0 0-106-16,0 0-351 0</inkml:trace>
  <inkml:trace contextRef="#ctx0" brushRef="#br1" timeOffset="202853.24">29050 9128 544 0,'0'0'181'0,"0"0"-95"0,0 0 52 16,0 0 47-16,0 0-75 15,0 73-34-15,0-51-7 16,3 7 10-16,1 9-2 16,1 5-41-16,3 10 21 15,-2 6-3-15,2 5-31 16,0 1 8-16,-3-2-12 16,0-3-18-16,-2-7 34 15,0-4-24-15,0-7 20 16,0-5 7-16,0-7-38 15,0-4 13-15,0-4-13 0,1-8 0 16,-1-3-5 0,-1-6 5-16,1-1-6 0,-2-4-60 15,1 0-82-15,-1-4-190 16,-1-5-525-16</inkml:trace>
  <inkml:trace contextRef="#ctx0" brushRef="#br1" timeOffset="205421.61">6236 7318 1408 0,'0'0'243'16,"0"0"-175"-16,0 0-24 15,0 0 26-15,-84-50 11 0,54 22-37 16,-8-10-22-16,-1-5 18 16,-4-9-32-16,-8-2-7 15,2-4-1-15,-2-1 6 16,2 5-6-16,7 0 0 16,2 8 0-16,9 6-4 15,8 9 4-15,5 8 0 16,8 9 0-16,5 5 1 15,1 6-2-15,4 1 1 16,0 2 0-16,0 0-16 16,0-2 16-16,0 2 0 15,0 0-1-15,0 0-14 16,0 0 6-16,0 0 8 0,0 0-15 16,0 0 8-16,0 0-9 15,0 0 4-15,0-2 12 16,0-2-39-16,-3-2 14 15,3-4 11-15,-3 0 15 16,0 1-6-16,3-1 6 16,-3 4 0-16,1 2 0 15,1 2 10-15,-1-1-10 16,2 1 9-16,-1 2-9 16,1 0 0-16,0 7-23 15,0 11 1-15,0 10 14 16,3 8 16-16,3 5-4 15,3-1 2-15,0-3-5 16,-2-5-2-16,-2-8-3 16,-2-5-4-16,0-8 7 0,-2-6-18 15,-1-5 18-15,0 0 2 16,0-2 4-16,0-14 35 16,-3-8-40-16,-4-7 0 15,-4-7-1-15,-2-2 3 16,2-3-3-16,-3 1 1 15,2 1 0-15,1 5 7 16,-1 7 7-16,3 6-14 16,2 8 22-16,2 5-21 15,-2 3 39-15,4 2-18 16,3 5-6-16,0-2 9 16,0 2-24-16,0-1-1 15,0 1 0-15,0 0-14 0,0 0 12 16,3 0 2-16,15 0 0 15,1 0-4-15,5 0 4 16,3 0 0-16,7 0 0 16,-1 0 6-16,4-2-6 15,-4-1 0-15,0 0 0 16,-3 0 3-16,-7 1-1 16,-4 1-2-16,-6 1 0 15,-6 0 1-15,-2 0-1 16,-5 0 1-16,0 0 7 15,0 0 32-15,-3 9-22 16,-9 6 16-16,-6 4-33 0,0 3 20 16,-3 2-14-1,-3 0-7-15,1 3 1 0,-4 2 6 16,-3 0-6-16,5 0-1 16,-1 2 0-16,2-4-2 15,2-2 1-15,7-4 1 16,0-3 0-16,3-4 2 15,6-7-2-15,3-2 0 16,2-4 0-16,1-1-20 16,0 0 13-16,0 0-11 15,0 0 18-15,0 0-4 16,0 0 4-16,0 0 0 16,1-3 0-16,8-5 1 15,2-5 3-15,2-5-3 16,5-3 5-16,6-7 0 0,-2 1-6 15,2-1 0-15,0 2 0 16,-5 6 0-16,-5 5-6 16,-4 8 6-16,-7 2 0 15,-3 5 8-15,0 0-8 16,0 0-10-16,0 12 9 16,-12 4 1-16,-1 9 24 15,-5 1-23-15,-2 4-1 16,-2-1 16-16,-2 0-16 15,2-4-1-15,4-4 0 16,2-5-5-16,5-5 6 16,5-5 0-16,6-5 0 15,0-1-2-15,0 0-39 0,0 0 9 16,0-1 9-16,3-10-20 16,5-1 36-16,1-8-71 15,-1-2-58-15,0-2-36 16,-2-2-79-16,-3-16-53 15,0 6-51-15,-3 6-16 0</inkml:trace>
  <inkml:trace contextRef="#ctx0" brushRef="#br1" timeOffset="207187.21">5551 6486 776 0,'0'0'214'16,"0"0"-72"-16,0 0 13 15,0 0-3-15,0 0 14 0,0 0-83 16,0 0-9-16,-34-47-27 15,34 47-28-15,0 0 21 16,0 0-16-16,0 0-13 16,0 17 0-16,1 10-11 15,7 10 26-15,-2 6-26 16,6 6 21-16,-5 2-17 16,1-1-3-16,-2-6-1 15,-2-7 7-15,2-6-6 16,-3-10-1-16,-3-6 0 15,0-7-3-15,0-5 2 16,0-3 1-16,0 0 0 16,0-7 6-16,0-9-4 0,0-9-2 15,0-6 0 1,-6-5 0-16,-1-5-2 0,-4 1 2 16,2-1 0-16,-4 1 8 15,2 5-6-15,2 6-3 16,2 7 1-16,3 8-1 15,2 10-9-15,2 4 10 16,0 5-2-16,0 21-7 16,8 12 9-16,6 9 0 15,0 8 0-15,5-2 1 16,-1-2 2-16,-4-10-3 16,-4-10 1-16,-1-10 2 15,-5-10-3-15,-1-6 0 16,-3-5 0-16,0 0 0 15,0-12 14-15,0-10-13 0,0-7 7 16,-9-9 0-16,-2-1-7 16,-3-2-1-16,1 1 0 15,-1 3-3-15,1 2 2 16,4 6 2-16,0 7-1 16,4 4 18-16,1 5-6 15,1 6-12-15,3 3 6 16,0 3 2-16,0-1 15 15,0 2-23-15,0 0 0 16,0 0-1-16,15 0 4 16,4 0-4-16,4 0 1 15,7 0 0-15,1 0-1 16,6 2 2-16,0-1-1 0,-1 1 6 16,0-2 1-16,-3 1-9 15,-3-1 2-15,-8 1-3 16,-4 2-4-16,-8-1 8 15,-4 0-1-15,-4-2 16 16,-2 3-7-16,0 0-9 16,0 2 0-16,0-1 1 15,0 7 34-15,-6 2-28 16,-3 4 2-16,-4 5-1 16,-4 1 0-16,-1 7-16 15,-7 4 8-15,4 0-21 16,-6 5 19-16,3-3 3 0,2-2-1 15,1-3 1-15,3-4 1 16,6-5-3-16,3-6 1 16,3-4-5-16,3-6-3 15,2-3 8-15,1-3 0 16,0 0-2-16,0 0-36 16,0 0 32-16,0 0-1 15,0 0 2-15,3-5 5 16,6-6 1-16,1-3 5 15,7-6 2-15,0-6 1 16,0-5-10-16,8-4 1 16,-1-5-18-16,0 1 9 15,-6 0 9-15,3 6 0 0,-9 5-1 16,-4 11-19 0,-6 8 19-16,-2 6 0 0,0 3-25 15,-6 4 26-15,-10 15 7 16,-5 7 0-16,-4 7 1 15,-4 4 1-15,2 2-16 16,-3 2 7-16,-1-1-13 16,4-2 1-16,2-5 13 15,4-7-1-15,6-6 0 16,6-7-4-16,6-8-15 16,3-4-19-16,0-1-55 15,5 0 76-15,11-8 9 16,5-7 8-16,3-5 18 15,1-4-12-15,2-3-8 16,0-1 2-16,-2-1-3 16,-1-3 2-16,0-2 2 15,0 3 0-15,-3-4 3 0,-5 3 4 16,-1 1-14-16,0 2 6 16,-5 5 0-16,-2 5-2 15,-5 4 4-15,0 6 2 16,-3 4 30-16,0 0-28 15,0 0 35-15,0 3-10 16,0-3-30-16,0 0 33 16,0 0-34-16,-3 0 7 15,-2 0-2-15,-2-2-4 16,-3 4-2-16,-4 0-5 0,2 2-15 16,-9-1 21-16,-4 2 1 15,-3 0 6-15,-2 0-7 16,-3 2-8-16,3 2 7 15,2 1 1-15,4-2-1 16,4-3 0-16,3 0 1 16,6 0-3-16,2 0-10 15,3-2 20-15,5-1-14 16,-1 3 7-16,2-2 0 16,0 2-1-16,0 0 1 15,0 0 0-15,0 0 5 16,0 0-3-16,-1 0-4 15,1 0 2-15,0 0-26 0,0 0 25 16,0 2 2 0,0 6-1-16,0 1 4 0,0 6 11 15,0 6-17-15,0 6 2 16,4 9 0-16,5 7 0 16,0 6 0-16,2 2 1 15,0-3 7-15,-2-4-2 16,-1-10-7-16,-5-9 1 15,3-11-27-15,-6-8 5 16,0-5-139-16,0-1-691 0</inkml:trace>
  <inkml:trace contextRef="#ctx0" brushRef="#br1" timeOffset="-209665.54">15493 12092 796 0,'0'0'250'0,"0"0"-160"16,0 0-18-16,0 0 48 15,0 0 14-15,19-48-25 16,-13 32-16-16,-1-1-32 16,2-1-5-16,-3-2-20 15,1-3-17-15,-1-2 25 16,1-3-42-16,-1-2 12 15,-2 2-6-15,2 1-1 16,-2 0-13-16,-1 3 6 16,-1 2-1-16,0 2-5 15,0 0 12-15,0 6-5 16,0 1 2-16,0 6 6 0,0 3-16 16,0 3 7-16,0 1-24 15,0 0 24-15,0 2-41 16,0 12 41-16,0 3 32 15,0 6-31-15,-1 5 9 16,1 6-10-16,0 6 0 16,0 5 0-16,0 8 0 15,0 3 7-15,0 4-3 16,3 4 5-16,3 0-10 16,1-3 1-16,-1-4-3 15,4-3 1-15,-1-8 2 16,1-3 0-16,-2-6 1 15,0-6-1-15,-1-4 0 0,-2-6-1 16,-1-5 1-16,-1-5-5 16,-3-5 11-16,0-3-6 15,0-2 0-15,0 1-6 16,-3-2 6-16,-7 0 0 16,-6 0 6-16,-3 0-13 15,-1 0 8-15,-4 0-1 16,3 0 2-16,-1 0-2 15,-1 0 0-15,4 0-15 16,-1 0 11-16,3 0 2 16,3 0 3-16,1 0-1 15,4 0 0-15,1 0 0 16,5 0-6-16,0 0 5 16,3 0-1-16,0 0-12 15,0 0 12-15,0 0-14 0,0 0 9 16,0 0 1-16,5 0 6 15,7 0 0-15,4 0 1 16,2 0 14-16,6 0-14 16,1 0 11-16,4 0 26 15,-1 0-37-15,0 0 19 16,0 0-6-16,-1 0-4 16,-4 0 31-16,-4 0-32 15,-3-3 8-15,-5 1-5 16,-3 1-11-16,-2 1-1 0,-3 0 0 15,-1-2-9-15,1 1-3 16,2-2-33-16,5-8-90 16,-1 1-234-16,2-1-643 0</inkml:trace>
  <inkml:trace contextRef="#ctx0" brushRef="#br1" timeOffset="-208914.91">15989 12224 396 0,'0'0'240'16,"0"0"-181"-16,0 0 9 15,0 0 45-15,0 0 15 16,0 0-14-16,0 0-46 16,61-23-2-16,-52 23 10 15,1 12-10-15,1 5 43 16,0 5-24-16,-2 6-32 0,1 5 1 15,-1 2-25 1,-1 3 6-16,-2 1 6 0,-1-4-28 16,-2-1 16-16,0-7-17 15,-3-1-6-15,2-9 19 16,-2-5-24-16,0-1 9 16,0-5-10-16,0-3 9 15,0-1-9-15,0-2 2 16,0 0-2-16,0 0 20 15,0-8-7-15,0-6-2 16,-2-8-11-16,-1 0 1 16,0-5-7-16,2-1 3 15,-1-1-22-15,2 2 24 16,0-1-18-16,0 3 8 0,2 3 2 16,5 1-37-16,2 1 29 15,3 4-5-15,-1 3 4 16,1-2 11-16,1 4 0 15,1-1 7-15,-1 4-2 16,0 2-7-16,1 3 8 16,1 3 1-16,0 0-3 15,0 16 3-15,2 5 0 16,-2 7 25-16,2 8 25 16,-4 1-17-16,-1 4 17 15,0-3-23-15,-3-4-16 16,-3-5 20-16,-1-4-31 15,-1-8 9-15,-4-3-9 0,0-5-35 16,0-4-62 0,0-5-94-16,-2 0-109 0,-5 0-324 0</inkml:trace>
  <inkml:trace contextRef="#ctx0" brushRef="#br1" timeOffset="-208037.43">16590 12223 985 0,'0'0'108'15,"0"0"-90"-15,0 0-8 16,0 0-10-16,0 0 84 16,0 0 0-16,0 0-18 15,89-22 33-15,-73 35-38 16,2 8 35-16,-5 5-3 15,1 6-33-15,-1 2 19 16,-2 5-35-16,-1 0-20 16,-3 2 20-16,-2-2-43 15,-4-3 15-15,1-6-16 0,-2-5 14 16,0-8-18-16,0-5 5 16,0-7-1-16,0-3 30 15,0-2-20-15,0 0-5 16,0-8 1-16,0-10 12 15,0-6-17-15,1-8-1 16,4-3 0-16,1-5-10 16,3-1-23-16,1-2 8 15,3 5-2-15,-1 4-2 16,4 6 23-16,0 8 6 16,-1 9 0-16,1 6-1 0,2 5-2 15,-3 5 2 1,0 16 1-16,0 11 9 0,-1 5 54 15,-1 5-44-15,-4 2-8 16,1 0 22-16,-4-4-33 16,-2-7 0-16,-1-4 0 15,-1-8 1-15,0-6-11 16,-2-6 11-16,0-7-1 16,0-2 25-16,0 0-12 15,0-9-26-15,0-11 13 16,0-7-42-16,0-5 41 15,0-2-28-15,1-2-25 16,5 2 29-16,3 3-37 0,1 4 46 16,1 7 6-1,2 7 1-15,1 6 8 0,-1 5 2 16,0 2 16-16,2 10 52 16,0 11-24-16,1 6 15 15,-2 4-21-15,1 2-25 16,-3-2 42-16,-4 0-39 15,-4-3-6-15,-2-4-11 16,-1-4-21-16,-1-6-56 16,7-10-110-16,-2-2-389 15,1-2-410-15</inkml:trace>
  <inkml:trace contextRef="#ctx0" brushRef="#br1" timeOffset="-207594.11">17699 12286 651 0,'0'0'370'15,"0"0"-221"-15,0 0-45 16,0 0-32-16,0 0 95 16,0 0-24-16,0 0-24 0,91 0-51 15,-58-3-1-15,7-1 15 16,6 1-61-16,5-1 34 16,1 3-17-16,3-1-37 15,0 2 40-15,-1 0-40 16,-3 0 18-16,-1 0-7 15,-4 2 4-15,-5 0-9 16,-8 1 1-16,-6-3-7 16,-7 0 48-16,-6 2-30 15,-6-2 20-15,-5 0 12 16,-2 0-49-16,-1 0 14 16,0 0-16-16,0 1-35 15,0 0 6-15,-6 4-71 0,-5-1-92 16,2 0-548-16</inkml:trace>
  <inkml:trace contextRef="#ctx0" brushRef="#br1" timeOffset="-206608.46">19462 12176 1194 0,'0'0'258'0,"0"0"-197"16,0 0-3-16,0 0 7 16,6-91 40-16,1 60-30 15,-3-5-68-15,3-1 27 16,-3 0-34-16,1-1 0 15,-1 1 9-15,-1 1-9 16,1 3 10-16,-2 1 0 0,-1 4 0 16,1 4-17-1,-1 4 7-15,1 5 0 0,-2 6 5 16,1 6-4-16,-1 3 4 16,0 7-5-16,0 18 9 15,0 11 13-15,0 12-8 16,2 22-13-16,-1 17 38 15,2-4-21-15,0-11 6 16,-1-9 4-16,-2-19-19 16,2 2-13-16,-1 0 4 15,1-12-3-15,-1-11-9 16,2-10 12-16,-2-7-15 16,2-6-49-16,8-13-73 0,1-9-148 15,0-5-480-15</inkml:trace>
  <inkml:trace contextRef="#ctx0" brushRef="#br1" timeOffset="-206167.73">19835 11916 1046 0,'0'0'158'0,"0"0"-106"16,0 0-1-16,-11 109 60 15,7-61 58-15,4 5-34 16,0 0-38-16,3-2-30 16,14-1-45-16,5-8-22 0,4-8 14 15,6-7-12-15,1-7 11 16,4-9-10-16,0-8 7 16,-1-3-10-16,1-6 0 15,-2-17 0-15,-4-7 29 16,-4-6-17-16,-5-7 12 15,-7-3 16-15,-5-5-40 16,-7-1 22-16,-3 1-19 16,0 3 3-16,-6 3 16 15,-11 6-20-15,-6 6 29 16,-5 6 12-16,-5 7-36 16,-4 4-4-16,-4 8-3 15,-2 5 0-15,1 3 7 16,0 6-6-16,2 12-1 15,3 7 0-15,4 5-29 0,6 3-20 16,5-1-39-16,10 9-82 16,6-11-87-16,4-6-469 0</inkml:trace>
  <inkml:trace contextRef="#ctx0" brushRef="#br1" timeOffset="-205857.85">20416 11743 1400 0,'0'0'313'0,"0"0"-208"16,0 0-96-16,0 0 30 16,0 0-2-16,0 0 26 15,93-4-7-15,-62 0-56 16,-1 3 0-16,-2-1-6 16,-2 2-91-16,5-2-96 15,-7 2-314-15,-3-1-357 0</inkml:trace>
  <inkml:trace contextRef="#ctx0" brushRef="#br1" timeOffset="-205251.83">20831 11635 867 0,'0'0'265'0,"0"0"-181"16,0 0-64-16,0 0 2 15,0 0 34-15,3 81-3 16,10-70 39-16,2-1-42 16,5-5-15-16,0-5-2 15,0 0-17-15,2-3 34 0,-2-11-2 16,-4-6-13-16,0-1 14 16,-3-4-28-16,-6-1 18 15,-1 2 17-15,-6 0-44 16,0 4 30-16,0 2-1 15,-7 2-17-15,-4 5 13 16,-4 5-37-16,0 2 0 16,-4 4 18-16,-1 0-9 15,-2 11-10-15,1 8 1 16,3 1-6-16,2 6 0 16,4 3 7-16,2-2-1 15,5-2 0-15,4-3-10 16,1-3-3-16,0-6-40 0,10-4 8 15,2-4 36-15,3-5-1 16,3 0 10-16,-2-3-1 16,1-10 1-16,-3-2 0 15,0-4 0-15,-5 2 2 16,1 3 4-16,-4 3-5 16,-3 5-1-16,0 6 0 15,0 0 15-15,0 18-15 16,2 12 25-16,2 8 3 15,2 7 21-15,0 5-39 16,1-2 17-16,-1-3 2 16,-3-6-28-16,-1-9 8 15,-2-7-9-15,-3-8-17 0,0-7 17 16,0-8-72-16,0 0-107 16,-5 0-660-16</inkml:trace>
  <inkml:trace contextRef="#ctx0" brushRef="#br1" timeOffset="-204064.75">21565 12034 880 0,'0'0'146'0,"0"0"-101"15,0 0-20-15,0 0 5 0,0 0 102 16,0 0-45 0,0 0-10-16,45-59 7 0,-33 54-52 15,2 4 25-15,2 1 7 16,0 1-31-16,0 15 40 16,2 8-25-16,1 8-4 15,-2 6 25-15,-1 4-63 16,-5 4 10-16,-4-3-1 15,-4 0-5-15,-1-8 14 16,-2-5-13-16,0-8-2 16,0-7 32-16,0-5-34 15,0-5-7-15,0-4 12 16,0-1-2-16,0-1 21 16,0-14-15-16,0-5-15 15,0-11 6-15,5-3-7 0,3-7-1 16,3-2-18-1,2 2-29-15,0-1 47 0,5 6-22 16,0 7 23-16,3 7-13 16,-2 6 5-16,-1 9 8 15,-1 7-2-15,-2 0-10 16,-1 13 10-16,0 11 2 16,-1 7 0-16,-1 5 23 15,0 4-12-15,-1-2-11 16,-4-3 0-16,-2-3 2 15,-1-8 7-15,-2-3-9 16,-2-9 0-16,1-4 8 0,-1-6 4 16,0-2-12-1,0 0 0-15,2 0 1 0,-2-14 16 16,3-4-17-16,2-8 0 16,3-5-6-16,0-1-27 15,3-5 10-15,3 2-15 16,5 0-19-16,1 4 39 15,5 2-11-15,2 8 29 16,1 6-15-16,0 5 14 16,2 9 1-16,0 1 0 15,0 11 0-15,0 15 42 16,-3 10 4-16,-3 6-4 16,-5 3 20-16,-4 4-52 0,-8-6 8 15,-2-5-18 1,-4-7 7-16,-1-8-7 0,0-7 0 15,0-14-46-15,0-2-91 16,0 0-230-16</inkml:trace>
  <inkml:trace contextRef="#ctx0" brushRef="#br1" timeOffset="-202277.6">18099 13724 734 0,'0'0'326'15,"0"0"-187"-15,0 0-93 16,0 0 46-16,0 0 114 0,0 0-53 16,107-44-22-16,-73 36-40 15,0 3-34-15,1-2 6 16,-4 5-50-16,-1 1 0 15,-5 1-5-15,-3 0-7 16,-2 0-2-16,1 0-29 16,3 0-80-16,13 0-64 15,-6 0-360-15,1-6-589 0</inkml:trace>
  <inkml:trace contextRef="#ctx0" brushRef="#br1" timeOffset="-201720.96">19393 13236 876 0,'0'0'271'16,"0"0"-200"-16,0 0-70 15,0 0 11-15,0 0 14 0,0 0 107 16,0 72-6-16,-3-36-68 15,-3 9-15-15,-3 1-27 16,2 2 21-16,-1-2 16 16,2-2-28-16,-1-5 2 15,3-8 10-15,0-7-36 16,3-9-2-16,1-6-6 16,0-4 1-16,0-5 5 15,9 0 17-15,6 0 4 16,1-9 0-16,5-1-15 15,3-2-5-15,3 1-1 16,2 0 0-16,4 3 8 16,5 2-8-16,1 1 16 15,1 1-8-15,-3 2-1 16,-3 2-14-16,-4 0 5 0,-5-1-18 16,-6-1-24-16,-3-1-113 15,-9-5-74-15,-4 0-24 16,-3-1-283-16</inkml:trace>
  <inkml:trace contextRef="#ctx0" brushRef="#br1" timeOffset="-201459.61">19627 13322 459 0,'0'0'594'0,"0"0"-513"16,0 0-38-16,0 0-30 15,0 0 48-15,0 0 119 16,-7 97-26-16,7-47-48 16,2 18-2-16,2 13-44 15,-4-3 10-15,0-9-38 16,0-12-31-16,0-15 15 16,0 0-9-16,0 2-7 15,0-10 0-15,-3-9-32 16,3-9-65-16,0-7-242 15,0-7-388-15</inkml:trace>
  <inkml:trace contextRef="#ctx0" brushRef="#br1" timeOffset="-201254.67">19939 13972 1644 0,'0'0'271'16,"0"0"-197"-16,0 0-74 16,0 0 7-16,0 0-19 15,0 0 9-15,0 0-82 16,24 6 24-16,-11-19-218 16,2-1-602-16</inkml:trace>
  <inkml:trace contextRef="#ctx0" brushRef="#br1" timeOffset="-200791.24">20209 13479 529 0,'0'0'586'0,"0"0"-482"15,0 0-74-15,-33 75-4 16,27-41 112-16,6 7 4 16,0 0-21-16,0 3-35 15,14 1-35-15,5-4-25 0,7 0-26 16,5-6 0 0,7-6 12-16,4-7-3 0,3-8 20 15,1-11-29-15,2-3 2 16,-3-10 24-16,-1-13-18 15,-3-10 11-15,-8-8-3 16,-8-5-9-16,-10-2 6 16,-6-5-4-16,-9 0 2 15,0-1 41-15,-18 0-40 16,-7 4 17-16,-10 7 26 16,-4 4-45-16,-5 8 28 15,-4 8-23-15,-3 9-3 16,-1 11-11-16,1 3-1 15,2 12-32-15,6 10 11 0,4 5-52 16,11 4-28 0,10 20-84-16,6-8-147 0,9-4-325 0</inkml:trace>
  <inkml:trace contextRef="#ctx0" brushRef="#br1" timeOffset="-200464.54">21053 13609 829 0,'0'0'703'0,"0"0"-595"16,0 0-75-16,0 0-11 16,47 78 79-16,-21-44-31 15,6 2-19-15,1 3-32 16,2-3-10-16,0-2 2 16,-2-4-11-16,-4-4 0 15,-3-7-7-15,-6-7-119 16,-6-7-148-16,-5-5-407 0</inkml:trace>
  <inkml:trace contextRef="#ctx0" brushRef="#br1" timeOffset="-200226.74">21282 13596 1388 0,'0'0'236'15,"0"0"-152"-15,0 0-71 16,-66 84-13-16,41-41 80 16,-1 3-21-16,3 4-1 15,0-3-40-15,1-1-5 0,2-8-11 16,7-7-2 0,4-8-34-16,3-8-16 0,6-13-170 15,0-2-364-15,10 0-187 0</inkml:trace>
  <inkml:trace contextRef="#ctx0" brushRef="#br1" timeOffset="-199957.24">21519 13401 867 0,'0'0'271'16,"0"0"-174"-16,0 0-21 0,1 82 88 16,-1-31 52-16,2 8-89 15,1 6-28-15,1-2-43 16,5-1-21-16,-2-6-20 16,1-12-15-16,-2-8-7 15,0-11-51-15,1-11-73 16,-1-14-104-16,-1 0-311 15,-1-5-196-15</inkml:trace>
  <inkml:trace contextRef="#ctx0" brushRef="#br1" timeOffset="-199551.56">21704 13508 1192 0,'0'0'263'0,"0"0"-220"16,0 97-24-16,0-47 4 16,0 4 75-16,3-1 2 15,14 0-70-15,6-5-14 16,7-7 13-16,3-11-20 16,2-6-11-16,1-11 2 15,0-9 0-15,-2-4 0 16,1-5 1-16,-3-17 12 15,-2-7 6-15,-4-7-9 0,-6-8 11 16,-5-2-1 0,-6-1-11-16,-6-2 50 15,-3-2-43-15,-4 2 18 0,-16 1 28 16,-5 4-47-16,-8 8 44 16,-4 6-32-16,-6 10-20 15,-1 12 27-15,-2 8-34 16,4 2 0-16,5 18-12 15,3 5-78-15,7 3-20 16,2 11-88-16,7-10-199 16,7-3-531-16</inkml:trace>
  <inkml:trace contextRef="#ctx0" brushRef="#br1" timeOffset="-199248.8">22074 13176 1498 0,'0'0'335'0,"0"0"-269"16,0 0-65-16,0 0 25 16,0 0-26-16,104 0 25 15,-73 0-7-15,2 0-18 16,-2 0 0-16,7 0-110 0,-10 0-264 16,-7-5-548-16</inkml:trace>
  <inkml:trace contextRef="#ctx0" brushRef="#br1" timeOffset="-198853.22">22529 12992 415 0,'0'0'285'15,"0"0"-207"-15,0 0-49 16,0 0 7-16,83 15 50 0,-56-15-3 16,-2 0-20-16,-2-5-16 15,-1-7-15-15,-4 2-16 16,-5-5-7-16,-4 3 62 16,-3-2 0-16,-5 2 13 15,-1 2 13-15,0 1-36 16,0 2 26-16,-1 3-22 15,-8 4-35-15,-1 0-12 16,-2 20-11-16,-3 10-4 16,0 12 9-16,-1 20-6 15,3-1 5-15,3 6 4 0,6-3-15 16,4-14 23 0,0 0-23-16,0-9 0 0,4-9-7 15,3-9-232-15,-4-10-414 0</inkml:trace>
  <inkml:trace contextRef="#ctx0" brushRef="#br1" timeOffset="-198642.16">22512 13251 1610 0,'0'0'226'0,"0"0"-186"0,0 0 1 15,0 0-28-15,0 0 49 16,106 0-11-16,-69 0-41 16,3 0-20-16,-4 0-5 15,6 0-73-15,-10 0-99 16,-6 0-508-16</inkml:trace>
  <inkml:trace contextRef="#ctx0" brushRef="#br1" timeOffset="-197765.86">22948 13483 176 0,'0'0'1014'16,"0"0"-893"-16,0 0-45 16,0 0 4-16,0 0 68 15,0 0 31-15,37 99-81 16,-32-60-24-16,-2 5-17 16,-2 1-55-16,-1-1 12 15,0-2-14-15,0-6 0 0,0-9 1 16,-1-6 1-1,-1-6 2-15,2-8-4 16,0-7-4-16,0 0 4 0,0-10 11 16,7-13-10-1,1-9 14-15,2-9-13 0,3-8 8 16,0-5-10-16,1-4-10 16,1 2 1-16,-1 6-15 15,2 11 15-15,0 13 0 16,-2 14 9-16,-2 12 0 15,0 1 0-15,-3 25 15 16,-2 13-10-16,1 11 17 16,-4 5-16-16,1-1 32 15,-1-1-31-15,2-9 14 16,0-8-2-16,0-9-9 0,0-8-20 16,-1-7 10-16,-1-9-7 15,-1-3 7-15,3-5 7 16,1-17 11-16,2-9-8 15,0-6-3-15,5-9-14 16,-1-4 3-16,2 3-42 16,0-1 30-16,1 8-27 15,-1 6 43-15,0 9-13 16,0 9-8-16,-2 8 6 16,-2 8-10-16,0 8 2 15,-4 16 23-15,2 10 7 16,-3 6 9-16,-2 4 18 15,-1 2-33-15,0-5 17 16,0-7-9-16,-1-2-8 16,1-8 26-16,-3-5-27 0,0-5 9 15,1-3-2-15,-1-5-7 16,0-4 0-16,2-2-23 16,-1 0-33-16,2-2 54 15,0-8-16-15,0 0 8 16,0 1 4-16,0 1-27 15,0 2-9-15,0 1-53 16,1-3-26-16,1 1 54 16,-2 0 11-16,1 0 13 15,0 0-23-15,-3 4-64 16,-1 3-112-16,0 0-356 0</inkml:trace>
  <inkml:trace contextRef="#ctx0" brushRef="#br1" timeOffset="-196917.46">17162 13568 77 0,'0'0'216'0,"0"0"-155"0,0 0-44 15,0 0 61-15,0 0 60 16,0 0 54-16,0 0 21 15,21 0-57-15,-21 0-4 16,0 0-1-16,1 0-57 16,2 0-5-16,5 0-32 15,6 15 27-15,10 11 45 16,9 11-75-16,9 6-7 16,9 8-6-16,4 2-32 15,3 0 31-15,-3-4-24 16,-1-8-15-16,-8-6 4 0,-7-6-5 15,-9-8 0-15,-7-3-22 16,-7-6-59-16,-12-6-92 16,-2-4-374-16,-2-2-502 0</inkml:trace>
  <inkml:trace contextRef="#ctx0" brushRef="#br1" timeOffset="-196627.14">17523 13549 1295 0,'0'0'205'16,"0"0"-131"-16,0 0-63 15,0 0-9-15,-72 72 66 16,48-35-9-16,-3 6 17 15,-2 4-2-15,-3 1-43 16,2-2 25-16,2-2-40 16,3-6-5-16,5-9-6 15,4-7-5-15,4-3-41 16,-4-7-111-16,5-4-330 16,0-4-346-16</inkml:trace>
  <inkml:trace contextRef="#ctx0" brushRef="#br1" timeOffset="-196240.38">16516 13730 980 0,'0'0'233'0,"0"0"-158"15,0 0-57-15,0 0 96 16,0 0 33-16,88 0-41 15,-60 3 11-15,0-3-51 16,-1 0-30-16,-1 2-19 16,-7-2-16-16,-1 2-1 15,-6-2 0-15,-4 0-29 16,-1 0 0-16,-4 0-95 16,-3 3-141-16,0 0-256 15,0 1-225-15</inkml:trace>
  <inkml:trace contextRef="#ctx0" brushRef="#br1" timeOffset="-196015.18">16550 13933 441 0,'0'0'682'15,"0"0"-569"-15,0 0-74 16,0 0 23-16,0 0 128 15,0 0-25-15,0 0-44 16,96-3-29-16,-69 2-77 16,-1 1 3-16,1 0-18 15,-2 0-27-15,1 17-23 16,-7 1-152-16,-4 2-417 0</inkml:trace>
  <inkml:trace contextRef="#ctx0" brushRef="#br1" timeOffset="-192967.6">12769 13433 864 0,'0'0'241'16,"0"0"-187"-16,0 0-14 15,0 0-22-15,0 0 64 16,0 0-19-16,0 96 24 15,0-66 4-15,0 4-56 16,0 2 7-16,0 5-20 16,0 0-20-16,-2 2 14 15,-5-1-16-15,3-6 7 16,1-5-1-16,1-9 0 16,1-7-12-16,1-4 3 0,0-8-47 15,0-3 40 1,1 0 10-16,7-3 22 0,3-11 3 15,3 0-19-15,1-3-8 16,3 3 2-16,4 3 0 16,6 3-6-16,2 2 14 15,3 4-8-15,0 2 14 16,-2 0-8-16,-4 0-7 16,-5 0 1-16,-5 0-25 15,-2-3-58-15,-9-7-158 16,-3 0-73-16,-3-3-292 0</inkml:trace>
  <inkml:trace contextRef="#ctx0" brushRef="#br1" timeOffset="-192732.59">12955 13476 49 0,'0'0'1166'16,"0"0"-988"-16,0 0-111 15,0 0-32-15,0 0 23 16,-16 106 31-16,16-55-2 16,-1 5-27-16,1 5 9 15,0 1-14-15,0-3-55 16,0-4 2-16,0-9-2 16,0-6-82-16,0 2-90 15,4-12-107-15,2-7-394 0</inkml:trace>
  <inkml:trace contextRef="#ctx0" brushRef="#br1" timeOffset="-192544.66">13145 14168 1298 0,'0'0'297'0,"0"0"-137"16,0 0-94-16,0 0-2 15,0 0-64-15,0 0-9 16,0 0-3-16,34 22-89 16,-22-37-42-16,-3-4-385 0</inkml:trace>
  <inkml:trace contextRef="#ctx0" brushRef="#br1" timeOffset="-192059.6">13393 13623 1008 0,'0'0'310'15,"0"0"-219"-15,0 0-90 16,0 0 9-16,-19 86 17 15,15-48 49-15,4 6 50 0,0 4-47 16,0-2 6-16,9-1-37 16,9-3-46-16,6-8 12 15,6-6-14-15,1-8 1 16,3-7 10-16,2-9-9 16,1-4 3-16,-2-1-2 15,-4-16 9-15,-4-8-13 16,-6-6 1-16,-3-6 0 15,-9-7 11-15,-6-3-9 16,-3-3 5-16,0-3-7 0,-14 3 13 16,-7 4-5-1,-4 5 5-15,-2 5-1 0,-7 8 44 16,0 9-22-16,-2 10-6 16,0 9-28-16,1 0 9 15,1 17-22-15,4 11 10 16,3 4-47-16,8 2 3 15,9 2-57-15,10 13-67 16,0-11-175-16,3-6-533 0</inkml:trace>
  <inkml:trace contextRef="#ctx0" brushRef="#br1" timeOffset="-191771.5">13923 13757 679 0,'0'0'413'16,"0"0"-287"-16,0 0 7 16,0 0-36-16,0 0 119 15,87 97-46-15,-60-68-93 16,4 2 33-16,3-4-82 15,1 0 2-15,-4-4-30 16,-1-5 0-16,-7-4-16 16,-6-5-35-16,-8-5-85 15,-9-4-111-15,0-10-241 16,0-4-319-16</inkml:trace>
  <inkml:trace contextRef="#ctx0" brushRef="#br1" timeOffset="-191553.77">14102 13755 895 0,'0'0'400'16,"0"0"-290"-16,0 0-45 15,0 0-36-15,-17 86 58 16,9-44 24-16,-2 2-34 16,1 4 16-16,-2-5-67 15,0-2-10-15,3-7-9 16,3-7-7-16,2-10 0 0,3-5-96 15,0-7-82 1,0-5-56-16,3-7-10 0,5-6-289 0</inkml:trace>
  <inkml:trace contextRef="#ctx0" brushRef="#br1" timeOffset="-191275.62">14560 13603 1092 0,'0'0'245'0,"0"0"-66"16,0 87-67-16,0-39 58 15,0 5-63-15,0 0 3 16,3-2-46-16,3-3-50 15,3-7 12-15,3-4-26 16,-1-8-16-16,-2-9-27 16,-1-7-110-16,3-13-78 15,-2 0-59-15,-3-9-323 0</inkml:trace>
  <inkml:trace contextRef="#ctx0" brushRef="#br1" timeOffset="-190878.73">14774 13635 977 0,'0'0'545'0,"0"0"-522"15,0 0-11-15,0 0 21 16,0 94-9-16,0-47 66 16,0 7 31-16,0 1-65 15,1-1-1-15,14-4-55 16,9-6 14-16,6-7-12 15,3-7-1-15,4-12-1 16,3-10 10-16,2-8 2 16,0-3-13-16,-1-17 1 15,-3-10 0-15,-7-4 10 16,-7-5-8-16,-11-6 4 16,-4 1 25-16,-9-6-20 15,0 1 26-15,-13-2-29 0,-9 3-2 16,-8 3 46-1,-4 8-9-15,-4 7-5 0,-4 11-38 16,-1 10-16-16,0 9 5 16,0 3-25-16,5 17-54 15,7 5 18-15,7 7-45 16,9 6-66-16,6-5-309 16,9-7-263-16</inkml:trace>
  <inkml:trace contextRef="#ctx0" brushRef="#br1" timeOffset="-190450.77">15228 13343 975 0,'0'0'159'0,"0"0"-117"16,0 0-36-16,0 0 99 15,0 0 68-15,88-10-47 16,-60 10-34-16,0 0-42 16,0 0 21-16,-5 3-25 0,-6 7-29 15,-8 4 27-15,-7 6 6 16,-2 2-19-16,-3 4 3 15,-13 1-20-15,-3 1 11 16,0-2-13-16,3-1-12 16,2-3 35-16,7-3-28 15,5-4 12-15,2-2 3 16,0-4-20-16,8 0 5 16,8-1-7-16,7-3 0 15,5-2 5-15,5 0-5 16,4-3-39-16,5 1-56 15,-9 1-135-15,-8-2-371 0</inkml:trace>
  <inkml:trace contextRef="#ctx0" brushRef="#br1" timeOffset="-189903.46">15512 13780 834 0,'0'0'211'0,"0"0"-81"15,0 0 46-15,0 0 25 16,0 0-14-16,0 0-72 16,36 89-43-16,-24-58 16 15,-3-1-68-15,-2 4 11 16,-1 0 2-16,-3-2-33 15,1-5 27-15,-2-5-19 0,-1-5-6 16,-1-5 14-16,2-7-16 16,-1-3 0-16,-1-2 0 15,2-2 2-15,-1-13 4 16,1-7-6-16,1-4 0 16,0-9-7-16,2-2-27 15,1 0 8-15,2 1-7 16,3 5-6-16,-1 6 33 15,2 8 6-15,0 7 0 16,1 10 2-16,1 0 0 16,-1 10-2-16,1 10 36 0,-1 11-23 15,1 0 52 1,-4 5-40-16,0-2-12 0,-2 0 15 16,-4-6-22-1,1-5-6-15,-3-3 0 0,-1-6 1 16,1-4-5-16,-2-3 4 15,1-5 0-15,-1-1 0 16,0-1-19-16,0 0-27 16,0 0-55-16,0-1-119 15,0-4-288-15,-1-3-160 0</inkml:trace>
  <inkml:trace contextRef="#ctx0" brushRef="#br1" timeOffset="-189226.03">15855 13825 1128 0,'0'0'243'0,"0"0"-159"16,0 0-75-16,0 0-3 15,0 0 79-15,0 0 11 16,0 0 50-16,58 38-51 16,-46-9-65-16,-3 4 17 15,-3 0-30-15,-1-4 16 16,-4 2-2-16,-1-6-20 0,0-6-2 16,0-5-9-16,0-4 0 15,0-7-2-15,0-3 4 16,0 0 14-16,0-13-3 15,0-7-10-15,2-8-6 16,3-6-18-16,1-5-27 16,2-2 26-16,1-1-28 15,4 4 36-15,-1 9 2 16,4 9 0-16,-2 9 12 16,2 11-12-16,-2 0 12 15,1 19 12-15,-3 13 17 16,0 7 24-16,0 3 1 0,-3 0-54 15,1-3 32-15,2-7-32 16,-2-6 9-16,-2-9-7 16,1-8-1-16,-5-6-1 15,1-3 16-15,1-4-7 16,0-15-5-16,2-9-4 16,2-6-20-16,-1-4 11 15,2-1-6-15,1-1 14 16,2 7-14-16,1 7 8 15,-2 12-1-15,1 11 7 16,-2 3 1-16,1 17 6 16,-4 12 19-16,0 9 13 15,-3 3 15-15,1-2-52 16,-2-2 16-16,-1-4-17 16,-1-7-22-16,-1-3-5 0,-2-2-119 15,0-9-179-15,-9-4-715 16</inkml:trace>
  <inkml:trace contextRef="#ctx0" brushRef="#br1" timeOffset="-188010.51">12544 13164 500 0,'0'0'199'0,"0"0"-115"15,0 0 6-15,0 0 9 0,0 0 49 16,0 0-37 0,0 0-43-16,-9 76 9 0,6-45-3 15,0 9 0-15,0 7 6 16,1 23-32-16,2 22-10 16,0 29 1-16,6 10-38 15,3-3 14-15,0-16-15 16,-3-21 1-16,0-23 19 15,-1-13-19-15,-2-15-1 16,3-5 0-16,1 5 8 16,5 1-18-16,3 2 4 15,3-7 6-15,4-7 8 16,1-5-7-16,4-2 14 16,2-5-8-16,7-2 6 15,4-4-8-15,4-1-5 0,6-1 1 16,4-3 31-1,5-2-32-15,7-1 21 0,18-3 1 16,19 0-21-16,24 0 27 16,11 0-6-16,-5-3-5 15,-9-1 27-15,-11-1-36 16,-1 1 3-16,3 0 14 16,3-3-24-16,6 2 29 15,1-1-23-15,3 1 3 16,-1-1 2-16,-3-1-10 15,-1-2-4-15,-5 2 2 16,-6-3-1-16,-4 1 1 16,-3 1 0-16,0-2 7 0,-1 1-2 15,-1 3-4 1,-4-1-2-16,-4 2 1 16,-5 0-3-16,-13 1-13 0,-14 4 17 15,-15 0-1-15,-1-2 0 16,8 2 0-16,6-3-2 15,8 0-5-15,-2-1 7 16,1 0 0-16,-3-2 1 16,1-1 6-16,-2 3-6 15,-2-1 5-15,1 2-12 16,0-2 5-16,-2 2-4 16,-3 2-4-16,-3 1 17 0,-5-2-8 15,-4 2 0-15,-6 0 9 16,-7 0-18-16,-6 0 6 15,-6 0 3-15,-6 0-19 16,-4 0 7-16,-3 4-43 16,0 3-33-16,-1-4-92 15,-1 3-88-15,4-4-25 16,-2-1-54-16,0-1-8 0</inkml:trace>
  <inkml:trace contextRef="#ctx0" brushRef="#br1" timeOffset="-187328.79">17618 13034 428 0,'0'0'236'16,"0"0"1"-16,0 0-78 15,0 0-14-15,0 0-26 16,26 98-38-16,-19-68 31 15,2 6-21-15,0 5-6 16,2 7 2-16,2 15-53 16,0 20 5-16,0 18-36 15,0 13 3-15,-6-3-7 0,0-9 1 16,-1-16-38 0,-1-17 13-16,-1-14-31 0,1-13 21 15,1-4-13-15,3 6 0 16,0 4 31-16,1 1-8 15,0-4 10-15,0-6 8 16,0-5-66-16,0-2 50 16,-2-5 9-16,1-3-41 15,-3-3 31-15,1-6-34 16,-4-1 9-16,-3-6 16 16,0-4-48-16,0-4-41 15,0 0-35-15,-4-1 47 0,-5-7-7 16,-2 1 54-1,1 1 24-15,1 2-107 0</inkml:trace>
  <inkml:trace contextRef="#ctx0" brushRef="#br1" timeOffset="-177373.68">10094 14936 446 0,'0'0'133'16,"0"0"-84"-16,0 0 60 0,0 0 30 16,-5 95-13-16,5-64-32 15,0 4-42-15,0 2 17 16,0 2-19-16,0 1-16 15,0-1 5-15,0 0-21 16,0-1-1-16,0-5-1 16,0-3-10-16,0-5-10 15,0-6 4-15,0-5 0 16,0-6 8-16,0-3-8 16,0-5 1-16,0 0 18 15,0 0-1-15,0-8 14 16,0-6-16-16,0-5 4 15,0-5-3-15,0-3-17 0,5-3 1 16,3 1-1 0,3 0-23-16,2 4 17 0,2 3-8 15,4 2 6-15,-1 8 1 16,3 2 3-16,4 10 4 16,-1 0 14-16,0 13-13 15,3 9 18-15,-2 6-2 16,-1 3 40-16,-6 1 0 15,-3 0-36-15,-7 3-13 16,-5-3 40-16,-3-1-47 16,-2 0 40-16,-13-1-32 15,-6-4-8-15,-4-1 15 16,-3-8-5-16,-5-2 14 16,-2-8 29-16,-2-5-34 15,3-2 23-15,-1 0-35 0,4-5-7 16,3-3 30-16,4 1-17 15,6 0 10-15,3 2 0 16,9 3-16-16,-1 0-7 16,4 1-1-16,1 0-3 15,2 1-9-15,0-3-59 16,0 0-75-16,15-6-107 16,3-4-246-16,1 0-169 0</inkml:trace>
  <inkml:trace contextRef="#ctx0" brushRef="#br1" timeOffset="-176810.16">10295 14459 801 0,'0'0'282'15,"0"0"-210"-15,0 0-34 16,0 0 18-16,0 0 1 16,0 0-2-16,0 0-2 0,23 13 1 15,-2 1 26 1,3 5-46-16,9 5 14 0,6 5 26 15,1 8-36-15,6 6 19 16,2 8-34-16,4 18 1 16,2 16 5-16,-5 15-23 15,-6 5-6-15,-16-7 0 16,-18-6-6-16,-9-10 5 16,-6 3 1-16,-15-3 0 15,-9-2 18-15,2-10-9 16,1-14-2-16,5-14-7 15,2-5 1-15,-2 1 15 16,-2-1 6-16,-1-1 3 16,4-8 16-16,3-11-41 15,6-5 29-15,0-7-26 0,5-3 4 16,2-2 22-16,1 0-21 16,2 0 11-16,2 0 27 15,0 0-45-15,0 0-2 16,0 0 1-16,0 0-39 15,0 2-3-15,0 8-114 16,0 1-213-16,0 2-328 0</inkml:trace>
  <inkml:trace contextRef="#ctx0" brushRef="#br1" timeOffset="-163421.54">11835 15315 902 0,'0'0'249'16,"0"0"-138"-16,0 0-82 16,0 0 29-16,0 0 83 0,0 0-54 15,-1 0-24-15,1 0-30 16,0 0 4-16,0 7 8 16,0 4-32-16,0 8 34 15,0 8-27-15,0 7-20 16,0 7 32-16,0 5-31 15,0-1 8-15,-2 5-9 16,2 0 12-16,0 0-21 16,0-4 9-16,0 0 0 15,0-3-5-15,6-8 5 16,2-4 0-16,2-8 0 16,-1-6-23-16,0-6 23 15,3-4-1-15,0-5 1 16,6-2 9-16,0 0-1 0,6 0-8 15,2-6 0-15,4-6 8 16,3 2-7-16,1 1 0 16,2 1-1-16,2 1 22 15,-1 3-13-15,-3 3-1 16,-1-1-8-16,-3 2 8 16,-5 0-2-16,-4 0-6 15,-5 0 0-15,-4 0 6 16,-1 0-5-16,-5 0-2 15,-2 0-5-15,-2-3-50 16,-2-4-23-16,0-8-145 0,-2 1-135 16,-7-3-449-16</inkml:trace>
  <inkml:trace contextRef="#ctx0" brushRef="#br1" timeOffset="-163098.78">11808 15259 234 0,'0'0'309'0,"0"0"-239"16,0 0-19-16,0 0 115 0,0 0 3 15,0 0-17-15,102 3-29 16,-62-3 7-16,3 0 5 16,3 0-76-16,-1 0-10 15,-3 0-43-15,-3-7 4 16,-8 3-10-16,-7 1 0 16,-7 2-6-16,-10-1-53 15,-7 2-123-15,0 0-37 16,-10 0-271-16</inkml:trace>
  <inkml:trace contextRef="#ctx0" brushRef="#br1" timeOffset="-162856.39">11653 15562 550 0,'0'0'176'0,"0"0"-46"16,0 0 68-16,109-17-32 16,-61 6 23-16,7 0-88 15,0 0-59-15,-2 3 1 16,-1 1-36-16,-6 4-7 16,-4 3-26-16,10 0-160 15,-13 8-79-15,-5 2-359 0</inkml:trace>
  <inkml:trace contextRef="#ctx0" brushRef="#br1" timeOffset="-162444.6">12709 15646 905 0,'0'0'648'16,"0"0"-586"-16,0 0-62 15,0 0 0-15,0 0 9 16,0 0 55-16,90-12-48 16,-59 7 9-16,2-1-25 15,0 1 1-15,-5 0-1 16,-3 3 0-16,-5 2-38 15,-7 0-107-15,-7 2-198 0,-6 8-206 16</inkml:trace>
  <inkml:trace contextRef="#ctx0" brushRef="#br1" timeOffset="-162167.1">12685 15875 641 0,'0'0'229'0,"0"0"-184"15,0 0-6-15,0 0 107 16,0 0 6-16,0 0 26 16,85 0-34-16,-55-3-52 0,0 0 1 15,4 0-63-15,-2 2 2 16,-4-1-15-16,-1 1-5 15,-6 1-10-15,0-1-2 16,-4 1-16-16,8-4-32 16,-6 0-159-16,-3 1-380 0</inkml:trace>
  <inkml:trace contextRef="#ctx0" brushRef="#br1" timeOffset="-161215.77">13358 15238 658 0,'0'0'255'0,"0"0"-157"16,0 0-27-16,0 0-55 0,0 0 74 15,0 0-22 1,0 0-52-16,3 12 100 0,0 0-55 15,0 2 1-15,3 5 37 16,-2 5-54-16,1 7 24 16,3 7-41-16,-1 7-18 15,2 6 44-15,-3 7-31 16,0-1 18-16,-2 3-11 16,1-4-22-16,-2-6-5 15,3-5-3-15,-3-8 0 16,0-7 6-16,0-6-4 15,-2-5 5-15,-1-3-1 16,2-5 3-16,-2-4-18 16,0-3 9-16,1-3 0 0,-1-1 6 15,2 0-5-15,-2 0 19 16,1 0 43-16,-1-9-62 16,0-8 7-16,2-3-8 15,-1-6 0-15,1-2-8 16,1-1 9-16,1-2-1 15,0-2 0-15,1 1-20 16,-2-1 0-16,5 2-8 16,-2 3-15-16,1 1 33 15,0 2-24-15,1 4 25 16,1 2 1-16,0 2-13 16,-2 3 15-16,2 4-24 15,1 3 18-15,-1 2-3 0,2 2 17 16,2 1-2-1,1 2 4-15,2 0 8 0,1 0-22 16,3 3 10-16,3 6 0 16,-2 6 0-16,3 2 1 15,-2 4 17-15,-1 5 25 16,-3 3-30-16,-2 5 32 16,-2 3-27-16,-4 1-17 15,-1-1 36-15,-5-1-27 16,-1-3 17-16,-3-3 29 15,0-4-48-15,0-1 27 16,0-5-19-16,0-3-15 16,0-3 33-16,0-4-34 0,0-4 13 15,0-3-5-15,0-2-7 16,0 1-2-16,0-2 1 16,0 0-3-16,0 0-12 15,2 0-14-15,-1-6-48 16,1-7-85-16,-2 1-552 0</inkml:trace>
  <inkml:trace contextRef="#ctx0" brushRef="#br1" timeOffset="-159905.68">14274 15722 456 0,'0'0'238'16,"0"0"-143"-16,0 0-31 15,0 0 36-15,0 0 37 16,0 0-21-16,0 0-31 15,-3-1-46-15,3 1 44 0,-1 0-6 16,1 0-44-16,0 0 20 16,-2 0-45-16,2 0-6 15,-1 3 4-15,1 7-6 16,0 0 0-16,0 0-18 16,0-2 18-16,4-1 18 15,4-3-18-15,-1-2 0 16,0-2 30-16,-1 0-21 15,0 0-9-15,1-3 0 16,-3-6 0-16,-3 0 5 16,-1-1 1-16,0-3-4 15,0 1-1-15,-5 2 8 16,-3 1-18-16,-1 0 3 0,0 5 6 16,2 1-4-16,1 2 10 15,3 1 21-15,0 0-27 16,1 0-1-16,2 4 1 15,0 7-15-15,0-4-14 16,0 3 28-16,0-3 2 16,3 0 3-16,3-5-1 15,0-1 12-15,1-1-16 16,-1 0 1-16,-1 0 0 16,-2 0 3-16,-2-7-1 15,-1 0 13-15,0 1-9 16,0 1 6-16,0 0-18 15,-1 4 6-15,-2 1 0 0,-2 0 8 16,2 0-8 0,2 1-16-16,1 12-58 0,0-4-140 15,0 1-172-15</inkml:trace>
  <inkml:trace contextRef="#ctx0" brushRef="#br1" timeOffset="-156912.03">14808 15588 499 0,'0'0'218'0,"0"0"-158"16,0 0-12-16,0 0 10 16,0 0 92-16,0 0-69 15,0 0-4-15,12 30-2 16,0-14-4-16,0 6-6 16,0 5 18-16,3 5-29 15,-3 4-2-15,-1 1 1 16,-2 0-45-16,-4-1 1 15,0-3 3-15,-5-7-12 16,0-4 12-16,0-5-3 16,0-7 2-16,0-4 4 0,1-5-14 15,-1-1 8-15,2 0 0 16,-1 0-8-16,1-7 20 16,3-6-21-16,1 1 1 15,2-2 4-15,-1 0-5 16,7 1 0-16,-2 1-1 15,4 2-2-15,2 1-3 16,3 2 12-16,3 1-6 16,2 0 0-16,3 1 4 15,0 1-5-15,3-2 1 16,1 1 0-16,3-4-3 16,-1-2 5-16,3 0-2 15,0-5 0-15,0-1 10 0,-2-3-11 16,-1-4 1-16,0-1 0 15,-4-4 0-15,-1-2 2 16,-2-2-2-16,-4-5 0 16,-3-3 15-16,-5-3-15 15,-2-2 0-15,-7 2 0 16,-4-1 36-16,-3 4-36 16,0 1 28-16,-12 5-11 15,-9 2-6-15,-4 6-5 16,-6 4-6-16,-2 5 2 15,-5 3 25-15,-1 5-18 16,0 3-9-16,0 2 0 16,3 5 1-16,3 0-7 0,3 0 7 15,6 2-1 1,5 5 0-16,5 1-6 0,7 0 6 16,1-3 0-16,3 2-3 15,3-4 2-15,0 2 1 16,0-1 0-16,0 0 6 15,0-1-5-15,5 1-1 16,0 0 0-16,1 0-20 16,7 10 14-16,-2-1-136 15,-3 1-245-15</inkml:trace>
  <inkml:trace contextRef="#ctx0" brushRef="#br1" timeOffset="-155800.73">16425 15660 778 0,'0'0'315'0,"0"0"-227"16,0 0-50-16,0 0-21 15,0 0 60-15,0 0 62 16,0 0-55-16,97 14 2 0,-64-14 37 16,2 0-69-16,0 0-15 15,-4 0-39-15,-1-3 12 16,-6 1-8-16,-2 1-4 15,-4-1-10-15,-6 2-61 16,-6 0-166-16,-4 0-118 16,-2 3-316-16</inkml:trace>
  <inkml:trace contextRef="#ctx0" brushRef="#br1" timeOffset="-155468.66">16477 15869 702 0,'0'0'300'15,"0"0"-214"-15,0 0-73 16,0 0 82-16,0 0 43 16,0 0-14-16,0 0-48 15,111 3 33-15,-71-1 6 16,2-1-46-16,1-1-16 15,-6 2-6-15,-4-2-39 16,-5 0 16-16,-8 2-14 16,-6-1-8-16,-4 0 37 15,-7-1-38-15,-2 2 16 0,-1-2-15 16,0 1 7 0,0 2-18-16,0 1-1 0,0 2-18 15,0 8-32-15,2-5-165 16,-1-2-319-16</inkml:trace>
  <inkml:trace contextRef="#ctx0" brushRef="#br1" timeOffset="-149817.71">829 11543 95 0,'0'0'661'0,"0"0"-522"16,0 0-73-16,0 0 77 16,0 0-4-16,0 0-17 15,-3-34-17-15,3 29-23 16,0 1 9-16,0 1-26 15,0 3 1-15,0-3 7 16,0 2-50-16,0 1 7 16,0 0-30-16,0 0 7 0,0 0-14 15,0 0 5-15,0 8-5 16,0 12 7-16,0 12 0 16,0 10 15-16,0 10-15 15,0 6 1-15,5 8 9 16,-4 1-10-16,3-1 6 15,-2-1 0-15,-1-5 1 16,1-4-8-16,-1-9 1 16,-1-4 0-16,3-8-9 15,-1-7 11-15,-2-5-2 16,1-8 7-16,1-8-7 16,1-2 0-16,-2-5-19 0,1 0 19 15,1 0-1-15,0-9 11 16,1-8-5-16,-4-7 15 15,3-7-10-15,0-4-11 16,0-6 1-16,2-3-12 16,1 1 11-16,1-3 1 15,2 5 0-15,0 2 5 16,3 5-4-16,0 5-1 16,-2 8 0-16,-2 6-8 15,-1 7-2-15,-1 7 10 16,2 1-4-16,2 0-2 15,5 16-12-15,2 7 17 16,5 8-24-16,0 5 25 0,2 4 2 16,-6 2-2-1,1 2 0-15,-5-1 0 0,-4 1 0 16,-4-6 0-16,-1-4 0 16,-4-5 9-16,-1-7-5 15,0-7-4-15,0-6 1 16,0-6 3-16,2-3-4 15,1 0-83-15,-2-3-213 16,2-9-264-16</inkml:trace>
  <inkml:trace contextRef="#ctx0" brushRef="#br1" timeOffset="-149544.1">1372 11964 1294 0,'0'0'158'0,"0"0"-143"16,0 0-14-16,0 0-1 16,0 0 68-16,0 0 10 15,107 3-22-15,-77-3-15 16,0 0-41-16,-5 0 12 15,-2 0-12-15,-7 0-13 16,-2 0 5-16,-8 2-163 16,-2 2-179-16,-4 2-357 0</inkml:trace>
  <inkml:trace contextRef="#ctx0" brushRef="#br1" timeOffset="-149343.33">1443 12155 1166 0,'0'0'213'0,"0"0"-181"15,0 0 1-15,0 0 41 16,0 0 22-16,0 0 0 16,83 0-43-16,-61 0-30 15,5-3-14-15,4-6-9 16,-3 0-82-16,-4-2-423 0</inkml:trace>
  <inkml:trace contextRef="#ctx0" brushRef="#br1" timeOffset="-148442.92">2352 11529 889 0,'0'0'375'0,"0"0"-245"15,0 0-17-15,0 0-52 16,0 0 47-16,0 0-17 16,0 0-58-16,-43 11 5 0,22 7-38 15,-2 8 7-15,-5 8 2 16,-2 5 0-16,0 8-9 15,2 3 0-15,4 6 0 16,5 3 10-16,10 2-9 16,7 3 17-16,2 0-2 15,14-7-16-15,14-2-12 16,9-11 12-16,5-8 0 16,6-10 22-16,-2-13-16 15,3-9 0-15,-4-4-6 16,0-10-2-16,-8-12 2 15,-6-9 0-15,-5-2 8 16,-11-1-9-16,-7 0 7 0,-8 2 6 16,0 3 8-16,-19 3-8 15,-9 6 8-15,-5 3-20 16,-1 9-5-16,-6 5 5 16,-1 3 0-16,4 4 32 15,4 12-25-15,8 5-7 16,4 3-7-16,9 2-90 15,12 12-113-15,0-6-160 16,0-5-469-16</inkml:trace>
  <inkml:trace contextRef="#ctx0" brushRef="#br1" timeOffset="-148260.42">2814 12228 1267 0,'0'0'688'0,"0"0"-649"16,0 0-39-16,0 0-12 15,0 0-64-15,0 0-37 16,0 0-117-16,30-14-316 0</inkml:trace>
  <inkml:trace contextRef="#ctx0" brushRef="#br1" timeOffset="-147810.65">3095 11640 1483 0,'0'0'154'0,"0"0"-137"16,0 0-16-16,0 0 5 15,0 0 13-15,-57 89 18 16,42-50-20-16,0 5-10 16,0 5-2-16,3 4 6 15,3 2-2-15,3 2 31 16,6 2-29-16,0 2-2 16,9-3-9-16,12-7 3 15,6-7-3-15,6-8 0 0,1-13-24 16,5-9 24-1,3-11-10-15,-2-3 10 0,-3-9 2 16,-2-16-1-16,-7-6-1 16,-6-8 0-16,-7-2 0 15,-10-2 18-15,-5 3-17 16,0 3 23-16,-9 7 45 16,-15 8-24-16,-3 6 14 15,-7 8-52-15,-2 8 3 16,-3 0-7-16,-1 17-3 15,3 8-79-15,1 19-60 16,9-4-125-16,12-7-341 0</inkml:trace>
  <inkml:trace contextRef="#ctx0" brushRef="#br1" timeOffset="-147121.84">3502 11771 918 0,'0'0'258'0,"0"0"-248"16,0 0-9-16,0 0-1 15,0 0 63-15,0 0 13 16,106-48 48-16,-69 48-60 15,2 0-31-15,1 6 25 16,-4 9-11-16,-5 6 17 16,-9 2 38-16,-8 3-75 15,-9 4-5-15,-5 2-14 0,-8 0 6 16,-10 0 20 0,-6 0-33-16,-3-6-1 0,-1-5 0 15,3-3-20-15,4-9 4 16,6-4-55-16,6-5-47 15,8 0-17-15,1-9-64 16,7-7-72-16,11 0-72 16,12 2 118-16,3 5 140 15,8 8 85-15,1 1 98 16,4 11 93-16,-1 14 70 16,-3 1 8-16,-7 9 13 15,-10 0-142-15,-9 2 33 16,-10-1-76-16,-6 1-28 0,-3-1 6 15,-16-4-47 1,-4-6 1-16,-7-4 27 0,-3-10-35 16,-4-4 13-16,0-8-34 15,1 0-34-15,3-6 11 16,8-8-86-16,10-14-31 16,6 3-107-16,9 0-639 0</inkml:trace>
  <inkml:trace contextRef="#ctx0" brushRef="#br1" timeOffset="-146856.42">4318 11867 1056 0,'0'0'219'0,"0"0"-58"15,44 72 23-15,-18-32-22 16,1 6-29-16,7 1-13 16,0 3-40-16,-1 0-63 15,0-4 12-15,-3-3-28 16,-5-7-2-16,-5-4-22 16,-4-7-78-16,-4-8-57 15,-6-8-236-15,-2-9-414 0</inkml:trace>
  <inkml:trace contextRef="#ctx0" brushRef="#br1" timeOffset="-146623.85">4534 12008 1098 0,'0'0'628'15,"0"0"-572"-15,0 0-23 16,0 0-32-16,-70 104 24 15,42-61 55-15,-2 3-37 16,0 3-2-16,3-3-37 16,2-6 2-16,8-5-3 15,4-9-3-15,4-6-1 16,6-9-41-16,3-11-149 0,6 0-385 16,7-14-172-16</inkml:trace>
  <inkml:trace contextRef="#ctx0" brushRef="#br1" timeOffset="-146362.8">4795 11825 1136 0,'0'0'484'16,"0"0"-433"-16,0 0-8 15,0 0-23-15,21 97 104 0,-15-43-11 16,0 9-47 0,0 0 13-16,0 2-49 0,1-6-10 15,-1-9-12-15,-1-13-8 16,-1-8-15-16,-1-10-66 16,3-17-96-16,0-2-175 15,-3-9-508-15</inkml:trace>
  <inkml:trace contextRef="#ctx0" brushRef="#br1" timeOffset="-145965.62">5060 11898 1405 0,'0'0'299'16,"0"0"-237"-16,5 102-30 15,-2-51 32-15,6 3 45 16,3 3 3-16,4-3-63 16,7-4-27-16,3-6-22 15,6-7 4-15,2-9-4 16,2-6 0-16,3-8 0 16,2-8 5-16,0-6-5 15,-4 0-1-15,0-11 1 16,-7-10-16-16,-6-9 16 15,-8-5 0-15,-8-7 0 16,-8-6 6-16,0-3 1 0,-17-2-7 16,-11-1 0-1,-5 4 9-15,-7 4 14 0,-2 7-15 16,-2 13 5-16,2 9-13 16,0 12-12-16,0 5-7 15,5 9-72-15,-12 26-107 16,15-2-77-16,5-2-357 0</inkml:trace>
  <inkml:trace contextRef="#ctx0" brushRef="#br1" timeOffset="-145505.39">5241 11411 1420 0,'0'0'305'0,"0"0"-254"15,0 0-32-15,0 0 2 16,0 0 2-16,0 0 34 16,0 0-38-16,39-17 24 15,-27 16-42-15,1 1 16 0,-2 0 24 16,-4 0-35-16,3 0 28 16,-4 0-26-16,-1 0-1 15,-2 0 13-15,0 0-19 16,-3 0 11-16,3 0 0 15,-3 0-6-15,0 0-12 16,0 0 5-16,0 0-2 16,0 0-8-16,0 0 11 15,0 1-22-15,2 2-31 16,2 3-91-16,-1-2-169 16,0 2-619-16</inkml:trace>
  <inkml:trace contextRef="#ctx0" brushRef="#br1" timeOffset="-144838.64">5595 11314 629 0,'0'0'565'15,"0"0"-542"-15,0 0-22 16,0 0 19-16,0 0 8 16,0 0 57-16,80-21-5 15,-49 21-37-15,-1 0 20 16,-3 3-18-16,1 9-20 16,-4 5 36-16,-9 2 5 15,-7 4 27-15,-8 3 1 0,0 0-71 16,-8 3 32-1,-11-2-39-15,-1-5-15 0,0-2 38 16,0-8-29-16,4-5 2 16,1-6-8-16,9-1-4 15,0 0-29-15,6-11-53 16,0-1 0-16,6-5 12 16,10 0-5-16,2 4 36 15,6 1 32-15,1 8-19 16,2 4 26-16,0 0 1 15,-3 4 11-15,-6 12 39 16,-5 2 16-16,-8 2 42 16,-5 2-8-16,0 2-46 15,-18-1-5-15,-3-3-28 16,-3 0-21-16,-1-6 28 0,-2-6-29 16,2-5 0-16,5-3 0 15,5 0-85-15,12-14-34 16,3-3-191-16,0-3-612 0</inkml:trace>
  <inkml:trace contextRef="#ctx0" brushRef="#br1" timeOffset="-144587.36">5982 11351 1514 0,'0'0'172'0,"0"0"-114"15,0 0-52-15,21 74 76 16,-4-52 41-16,8-2-34 16,2-2-17-16,4-3-46 15,-1-1-25-15,-2-5 13 16,-2-2-14-16,-7-4-7 16,-1-3-11-16,-3 0-81 15,-5-10-63-15,-5-13-171 16,-4-1-278-16,-1 2-9 0</inkml:trace>
  <inkml:trace contextRef="#ctx0" brushRef="#br1" timeOffset="-144434.08">6255 11367 107 0,'0'0'664'0,"0"0"-152"15,0 0-197-15,0 0-93 0,0 0-148 16,0 0-5 0,-22 75 32-16,21-31-42 0,-1 6 21 15,2 3-30-15,0 1-28 16,0-4 6-16,0-3-28 15,0-7-43-15,10-2-85 16,-1-12-241-16,-1-7-1004 0</inkml:trace>
  <inkml:trace contextRef="#ctx0" brushRef="#br1" timeOffset="-144122.43">6524 11605 1056 0,'0'0'143'0,"0"0"-95"15,0 0-25-15,92 16 83 16,-51-12 90-16,2-1-104 16,-1-3-48-16,-5 1-24 15,0-1-18-15,-10 0-3 16,-6 1 1-16,-15 4-69 0,-3 0-126 16,-3-1-541-16</inkml:trace>
  <inkml:trace contextRef="#ctx0" brushRef="#br1" timeOffset="-143779.14">6698 11780 593 0,'0'0'579'0,"0"0"-422"15,0 0 88-15,78 104-121 16,-48-58 38-16,1 3-52 15,-1 6-57-15,-6 1 26 0,-5 0-44 16,-10-5 14-16,-3-1 16 16,-6-6-64-16,0-5 0 15,-9-6-1-15,-9-5-6 16,-7-8-6-16,-1-9 12 16,-5-8 0-16,-6-3-1 15,0-8 13-15,1-12-12 16,3-4 12-16,3-1-12 15,9-1 25-15,5 1-25 16,1 4-9-16,7 3-17 16,5 1-50-16,3-1-2 15,6 4-109-15,11 1-503 0</inkml:trace>
  <inkml:trace contextRef="#ctx0" brushRef="#br1" timeOffset="-143559.4">7386 12107 1692 0,'0'0'391'15,"0"0"-282"-15,0 0-106 16,0 0 26-16,0 0-35 15,0 0 6-15,0 0-22 16,-24 7-100-16,33-7-640 0</inkml:trace>
  <inkml:trace contextRef="#ctx0" brushRef="#br1" timeOffset="-143029.83">7755 11867 1315 0,'0'0'312'0,"0"0"-194"16,0 0-102-16,0 0 2 0,-99 14 27 15,84-6-4-15,2 4 9 16,2 0-49-16,2 0 6 15,2 0 2-15,4 1-9 16,3-3-1-16,0-1-21 16,4-2-30-16,16 3 32 15,5-3 20-15,5 1 14 16,6-1 14-16,1 3-22 16,3 0-7-16,0 3 1 15,-1 2 0-15,-3 1 5 16,-2 2-5-16,-7 4 24 15,-4 0-9-15,-7 2 3 16,-6 0 26-16,-5-2-12 0,-2 0-10 16,-3-4 25-1,0-2-33-15,-15-3-1 0,-9-3-13 16,-1 0 0-16,-8-7 3 16,-3-3 18-16,-1 0-20 15,0 0 63-15,4 0-26 16,5 0 1-16,5 0-4 15,2-3-34-15,6 1-2 16,0-1-13-16,2 0-46 16,-2-2-7-16,-2 3-97 15,3 0-154-15,0 2-437 0</inkml:trace>
  <inkml:trace contextRef="#ctx0" brushRef="#br1" timeOffset="-125518.43">17769 15270 616 0,'0'0'305'16,"0"0"-197"-16,0 0 8 15,0 0 13-15,0-8 74 16,0 8-30-16,0-3-81 16,0 3-2-16,0 0-19 15,0 0-19-15,0 0 9 16,-5 0-60-16,-5 3 34 15,-5 10-19-15,-2 6-10 16,-3 7-6-16,-2 8 0 0,2 7 0 16,1 8 2-1,5 5-1-15,4 4-1 0,5 2 0 16,5-2-7-16,0-3 6 16,18-7 1-16,3-6 0 15,8-9 4-15,2-8 5 16,4-8-9-16,1-10 0 15,0-7 13-15,-2-1-13 16,-1-18 0-16,-6-3 0 16,-3-4 17-16,-9-3-8 15,-5-2-9-15,-7 3 0 16,-3 1 10-16,0 4-10 16,-16-1 0-16,-5 7 0 0,-9 3-2 15,-4 4-6 1,-2 10-6-16,0 0 13 0,3 10 1 15,4 10-6-15,5 6 6 16,7 0 0-16,5 0 0 16,9 4-41-16,3-4-56 15,15 4-134-15,5-6-170 16,5-7-467-16</inkml:trace>
  <inkml:trace contextRef="#ctx0" brushRef="#br1" timeOffset="-125337.8">18203 15869 1505 0,'0'0'367'0,"0"0"-258"0,0 0-33 16,0 0-66-16,0 0 39 16,0 0-49-16,0 0-9 15,0 14-68-15,7-16-91 16,4-7-83-16,0-4-464 0</inkml:trace>
  <inkml:trace contextRef="#ctx0" brushRef="#br1" timeOffset="-124880.95">18486 15288 980 0,'0'0'216'0,"0"0"-122"16,0 0-77-16,0 0-1 15,0 0 147-15,0 0-67 16,-62 98-24-16,51-64 23 16,-1 7-17-16,3 6 14 15,6 2-28-15,3 3-55 16,0-1 22-16,15-2-8 15,12-3-8-15,6-8-11 16,7-8-2-16,0-10-2 16,4-10 0-16,2-10 1 0,-4 0 13 15,-1-15-13-15,-8-10 9 16,-6-4-10-16,-10-3-2 16,-10-2 1-16,-5 2 1 15,-2 0 0-15,-5 4-2 16,-13 3 8-16,-6 6 0 15,-6 3 30-15,-3 7-35 16,-4 9 21-16,0 0-22 16,3 16-13-16,4 9 6 15,9 5-27-15,6 2-26 16,15 12-47-16,0-10-376 16,5-4-244-16</inkml:trace>
  <inkml:trace contextRef="#ctx0" brushRef="#br1" timeOffset="-124191.49">18963 15313 1332 0,'0'0'162'15,"0"0"-93"-15,0 0-20 16,0 0-15-16,0 0 47 0,0 0-53 16,0 0-28-16,90-50 34 15,-59 50 6-15,2 0 12 16,0 0 8-16,0 9-48 15,0 2 25-15,-2 5-21 16,-1 0-10-16,-6 1 27 16,-8 2-15-16,-6 2-17 15,-10 5-1-15,-3 1 1 16,-19-2 0-16,-6 0 9 16,-4-3-8-16,1-6 13 15,1-5-5-15,7-2-9 16,3-9-1-16,8 0-1 0,5 0 1 15,5 0-39-15,2-11-20 16,0-2 52-16,11 1-47 16,6-1 16-16,6 2 16 15,5 3-6-15,5 6 27 16,3 2 1-16,1 2 0 16,0 16 24-16,1 3-23 15,-4 8 41-15,-4 3 11 16,-9 1-39-16,-7-1 39 15,-11 3-12-15,-3-2-6 16,-8-4 27-16,-15 0-62 16,-8-5 10-16,-9-2 2 15,-4-8-5-15,-2-5 32 0,3-6-13 16,3-3-1 0,7 0-1-16,6-3-24 0,9-3 0 15,9-2-11-15,8 1-66 16,1-2 28-16,1 1-44 15,30-7-53-15,-2 1-135 16,1 2-691-16</inkml:trace>
  <inkml:trace contextRef="#ctx0" brushRef="#br1" timeOffset="-123956.06">19738 15536 1380 0,'0'0'345'0,"0"0"-231"16,0 0-105-16,0 0 52 0,0 0 74 16,66 101-43-16,-35-64-22 15,6 1-45-15,2 1 13 16,-2-6-5-16,0-4-23 16,-4-2-19-16,-4-8 9 15,-7-3-57-15,-7-7-26 16,-11-7-89-16,-2-2-166 15,-2 0-397-15</inkml:trace>
  <inkml:trace contextRef="#ctx0" brushRef="#br1" timeOffset="-123761.64">19920 15662 1280 0,'0'0'333'0,"0"0"-220"0,0 0-78 16,0 0 18-16,-81 72 76 15,56-40-84-15,-1 2-8 16,4-1-27-16,5-4-3 16,4-4 0-16,6-6-7 15,5-5-24-15,2-9-99 16,11-5-248-16,5 0-201 0</inkml:trace>
  <inkml:trace contextRef="#ctx0" brushRef="#br1" timeOffset="-123505.93">20157 15447 1450 0,'0'0'289'0,"0"0"-232"16,0 0-56-16,0 0 136 15,30 77 38-15,-20-27-82 16,5 6-15-16,-1 7-38 15,0-1 12-15,-2-4-42 16,-3-2 1-16,2-9-13 16,-5-11 2-16,0-9-21 15,0-11-29-15,-1-8-89 16,4-16-34-16,-3-11-50 0,2-7-461 16</inkml:trace>
  <inkml:trace contextRef="#ctx0" brushRef="#br1" timeOffset="-123131.62">20509 15494 322 0,'0'0'1018'16,"0"0"-818"-16,0 0-72 16,-10 94 5-16,7-50 9 15,3 5-20-15,0 2-49 16,7 1-61-16,12 1 7 15,8-6-19-15,7-3 1 16,5-6 45-16,4-11-30 16,2-5-2-16,0-12-7 0,-3-9 5 15,-3-1-12-15,-4-16 0 16,-5-11 0-16,-7-7 26 16,-9-11-25-16,-6-4 12 15,-8-2-5-15,-5-5 5 16,-17 3-1-16,-11 3 9 15,-6 4-5-15,-8 9 46 16,-3 8-56-16,-2 8 6 16,5 13-12-16,6 8-25 15,7 5 14-15,4 19-60 16,2 22-59-16,7-7-12 16,7-1-334-16</inkml:trace>
  <inkml:trace contextRef="#ctx0" brushRef="#br1" timeOffset="-122568.16">20488 15305 980 0,'0'0'200'0,"0"0"-89"16,0 0 65-16,0 0 4 16,92-14-40-16,-62 9-24 15,0 2-74-15,0 0-18 16,-3 2-21-16,-2 1-3 15,6-3-58-15,-4 3-190 16,-6-2-456-16</inkml:trace>
  <inkml:trace contextRef="#ctx0" brushRef="#br1" timeOffset="-122079.64">20971 15138 1505 0,'0'0'290'0,"0"0"-239"16,0 0-30-16,0 0 6 15,93-3-15-15,-54 3 25 16,2 2-28-16,-4 6-9 16,-5 5 34-16,-13-1-33 15,-5 5 17-15,-13 0 30 0,-1 2-48 16,-9 1 11-1,-13-1 2-15,-3-5-3 0,-1-2 11 16,5-4-21-16,2-4 14 16,7-2-14-16,5-2 0 15,5 0-27-15,2 0-39 16,0-2 12-16,9-3 45 16,6 1-4-16,4 4 13 15,2 0 0-15,3 4 13 16,0 9-13-16,-2 4 9 15,-7 0 30-15,-3 0 34 16,-9 1-21-16,-3-1-2 16,0 0-4-16,-16-3-37 15,-8-1 13-15,-4-4-22 16,-5-3 1-16,1-6 19 0,4 0-20 16,7 0-33-16,5-8 5 15,7-3-73-15,9-3-27 16,6-14-102-16,14 5-341 15,2-4-339-15</inkml:trace>
  <inkml:trace contextRef="#ctx0" brushRef="#br1" timeOffset="-121825.9">21520 15117 1053 0,'0'0'636'16,"0"0"-509"-16,0 0-70 15,0 0-42-15,0 0 79 0,0 0-8 16,0 0-39 0,-21 66-36-16,21-49 0 0,0-1 1 15,3 1-10-15,14-2 24 16,3-1-25-16,5-2 12 16,3-4-13-16,2-2-7 15,-4-6 6-15,1 0-46 16,-4 0-67-16,-5-16-45 15,-5-1-237-15,-7-1-525 0</inkml:trace>
  <inkml:trace contextRef="#ctx0" brushRef="#br1" timeOffset="-121636.03">21652 15071 1175 0,'0'0'280'0,"0"0"-153"15,0 0-66-15,0 0 74 16,-20 94 31-16,20-47-96 15,0 4 6-15,0 4-29 16,10-4-32-16,1-1 38 16,2-6-52-16,-1-6 0 15,1-9-1-15,1-3-160 16,-5-8-69-16,1-8-322 0</inkml:trace>
  <inkml:trace contextRef="#ctx0" brushRef="#br1" timeOffset="-121356.09">21944 15389 1020 0,'0'0'288'16,"0"0"-185"-16,0 0 104 15,88 0-45-15,-48-1-26 16,8 1-33-16,1-1-34 16,3 0-22-16,-1-2-22 15,-8 3-18-15,-7 0-14 16,-9 0 4-16,-11 0-71 16,-11 0-38-16,-8 0-203 0,-18 0-231 15,-3 0-364-15</inkml:trace>
  <inkml:trace contextRef="#ctx0" brushRef="#br1" timeOffset="-121036.89">22129 15432 590 0,'0'0'563'15,"0"0"-455"-15,0 0-34 16,0 0-14-16,0 0 123 16,0 0-67-16,-26 92-65 15,47-62 33-15,6 4-26 16,4 3 26-16,2 4-13 15,1 1-24-15,-1 4 36 16,-4-1-27-16,-6-3 4 0,-6-3 6 16,-8-2-58-1,-9-4 24-15,0-4-22 0,-13-2-4 16,-13-4 15-16,-4-8-21 16,-4-3 12-16,-5-9-4 15,0-3 4-15,2 0-19 16,6 0 7-16,7-3-30 15,8 0 17-15,6-2-48 16,7 1-17-16,3-3-11 16,8-5-122-16,9-1-458 15,3 3-481-15</inkml:trace>
  <inkml:trace contextRef="#ctx0" brushRef="#br1" timeOffset="-120840.35">22555 15894 1382 0,'0'0'589'16,"0"0"-431"-16,0 0-6 15,0 0-57-15,0 0 31 16,0 0-61-16,0 0-39 16,-12 0-26-16,12 0-63 15,0 0-57-15,2 0-71 16,7 0-68-16,1 0-443 0</inkml:trace>
  <inkml:trace contextRef="#ctx0" brushRef="#br1" timeOffset="-120413.55">22965 15620 993 0,'0'0'307'16,"0"0"-188"-16,0 0-9 16,0 0 4-16,-85 9-22 15,63 2-40-15,1-2-45 16,3 2 7-16,4 0 10 16,4-1-18-16,6-1-12 15,4-1 5-15,0-2-44 16,15 2 42-16,12 2 3 15,9 0 20-15,7 3-8 0,2 3-11 16,-1 1-1-16,-3 4 2 16,-7 0 21-16,-6 3 62 15,-6-2-7-15,-8 0 10 16,-7 1-6-16,-7 0-33 16,-2-2 28-16,-18-1-40 15,-8-2-18-15,-7-2 12 16,-5-6-29-16,1-3-2 15,4-4 0-15,2-3-40 16,7 0 3-16,9 0-52 16,12-10-54-16,5-3-67 15,0 0-526-15</inkml:trace>
  <inkml:trace contextRef="#ctx0" brushRef="#br1" timeOffset="-120021.74">23658 15605 871 0,'0'0'260'16,"0"0"-173"-16,0 0 17 16,0 0-8-16,0 0 68 15,0 0-125-15,0 0-30 16,3 71 19-16,4-67-20 16,-1-4 25-16,2 0 0 15,-1 0-24-15,0-1 0 16,-2-8 5-16,-4 1 10 15,-1 0 50-15,0 3-12 16,-1 4 24-16,-12 1-4 16,-3 0-81-16,-4 6-1 15,-3 10-111-15,5-3-154 0,5-3-704 16</inkml:trace>
  <inkml:trace contextRef="#ctx0" brushRef="#br1" timeOffset="-118605.1">23589 15623 1048 0,'0'0'256'16,"0"0"-188"-16,0 0 54 16,0 0 43-16,0 0-38 15,0 0-32-15,0 0-82 16,-3-7 0-16,4 7 5 16,16 13-8-16,7 8 62 15,7 7 20-15,8 2-52 16,1 6 25-16,1-2-36 15,-2 1 10-15,-1-4 7 16,-7-5-39-16,-4-5 1 16,-7-4-8-16,-7-6 0 15,-6-5-9-15,-4-3 9 0,-1-1 0 16,-2-1 0-16,0-1-76 16,0 2-35-16,0-2-111 15,0 0-286-15,0 0-286 0</inkml:trace>
  <inkml:trace contextRef="#ctx0" brushRef="#br1" timeOffset="-118161.77">23975 15543 851 0,'0'0'390'0,"0"0"-278"16,0 0-48-16,0 0-25 16,0 0 101-16,0 0-46 15,0 0-40-15,-89 75 9 16,59-47-31-16,-1 5 34 16,-5 0-12-16,-1 3-42 15,-1-1 23-15,4-2-29 16,3-1 26-16,5-6 3 15,8-6-29-15,5-6-10 16,7-2 4-16,3-7-9 16,3 0 2-16,0-2 13 0,0 0-6 15,0-2 36 1,0-1-30-16,0 1 10 0,0-1-1 16,0 0-14-16,0 0 42 15,0 0-27-15,0 0 8 16,0 0-21-16,0 0-2 15,0 0-2-15,0 0-15 16,0 0-51-16,3 0-63 16,16-13-67-16,-2 1-206 15,1-4-413-15</inkml:trace>
  <inkml:trace contextRef="#ctx0" brushRef="#br1" timeOffset="-117793.73">23592 15608 895 0,'0'0'243'16,"0"0"-179"-16,0 0-22 16,0 0 87-16,0 0 16 15,0 0-49-15,0 0-61 16,-3-10-29-16,5 17 10 15,11 11 80-15,3 5-18 16,8 5 30-16,3 6-54 16,1 2-1-16,4 0 13 15,-3 0-41-15,1-2 13 16,-3-4-25-16,-4-2-12 0,-4-9 18 16,-7-5-19-16,-3-5 14 15,-5-4 0-15,-2-4-6 16,-1 1 2-16,-1-2-10 15,0 0-5-15,0 0-7 16,0-3-64-16,0-15-96 16,-3 1-302-16,0 0-538 0</inkml:trace>
  <inkml:trace contextRef="#ctx0" brushRef="#br1" timeOffset="-117411.29">23947 15611 1051 0,'0'0'403'0,"0"0"-321"16,0 0-6-16,0 0-69 16,0 0 31-16,0 0-10 15,0 0-18-15,-67 32-2 16,44-10-8-16,-5 3 0 15,-3 4 49-15,-5 4-48 16,-4 2 12-16,1 1-13 16,0-1 10-16,3-5 9 15,6-1-7-15,7-6 7 16,6-5 20-16,5-7-37 16,6-4 9-16,5-2-8 0,-1-3 5 15,2-2 8-15,0 0-15 16,0 0 30-16,0 0 18 15,0 0-49-15,2 0 14 16,5 0-14-16,5 0 7 16,12 0-26-16,-3 0-141 15,-3 0-616-15</inkml:trace>
  <inkml:trace contextRef="#ctx0" brushRef="#br1" timeOffset="-115495.33">24587 15230 978 0,'0'0'243'0,"0"0"-120"16,0 0-28-16,0 0-7 16,0 0 27-16,0 0-84 15,0 0-30-15,4 17 18 0,17 2 3 16,9 6 26 0,6-1-16-16,9-2-2 0,2-5 11 15,4-5-41-15,-5-6 16 16,-1-6-16-16,-9 0 0 15,-6-1 2-15,-7-11-1 16,-6 0 0-16,-5-2 13 16,-5-1-8-16,-4-3-12 15,-3 1 6-15,0 0 0 16,0 2-4-16,-1 2 10 16,-5 7-6-16,-3 3 0 15,3 3-31-15,-3 12 12 16,-4 30 18-16,-1 30 1 0,2 34 19 15,3 9 6-15,9-4-6 16,0-25 27-16,0-31-45 16,6-16 3-16,3-9-4 15,-3 3-35-15,2-2 20 16,-2-2-85-16,-6-7-79 16,0-11-123-16,0-7-484 0</inkml:trace>
  <inkml:trace contextRef="#ctx0" brushRef="#br1" timeOffset="-115299.47">24739 15763 1166 0,'0'0'227'0,"0"0"-182"0,0 0-14 16,0 0 30-16,0 0 94 15,91-11-55-15,-45 11-48 16,7 0 4-16,2 0-44 15,0 0 1-15,-3 0-13 16,12 3-32-16,-16 3-158 16,-8-2-420-16</inkml:trace>
  <inkml:trace contextRef="#ctx0" brushRef="#br1" timeOffset="-115133.78">25419 15880 1048 0,'0'0'628'0,"0"0"-516"0,0 0-102 16,0 0 6-16,0 0-24 15,0 0 8-15,0 0-100 16,17 37-150-16,-7-46-652 0</inkml:trace>
  <inkml:trace contextRef="#ctx0" brushRef="#br1" timeOffset="-114804.18">25929 15286 1287 0,'0'0'525'0,"0"0"-462"0,0 0-62 15,0 0-1-15,0 0 28 16,106-10-13-16,-67 9 23 16,1 1-31-16,3 0-7 15,-5 0 6-15,-7 0-6 16,-9 0-19-16,-10 0-31 0,-9 0-96 15,-3 0-87 1,-15 0-172-16,-8 0-84 0,-6 4-21 16</inkml:trace>
  <inkml:trace contextRef="#ctx0" brushRef="#br1" timeOffset="-114459.7">26062 15298 314 0,'0'0'303'16,"0"0"29"-16,-104 27-92 16,63-12-69-16,7-1 6 15,6 1-106-15,7-4-21 16,9 1-50-16,5-2 10 15,7-1-16-15,0 0 18 16,7 1-9-16,12 1 43 16,10 1-46-16,5 0 12 15,8 4-12-15,3 3 2 16,2 1 8-16,1 5 6 16,-3 6 50-16,-7 2 4 0,-5 1-64 15,-9 1 21 1,-10-1-3-16,-9-5-12 0,-5 2 57 15,-8-4-49-15,-15-3 14 16,-5-4 4-16,-8-5-38 16,0-6 26-16,-1-7-16 15,-2-2-9-15,3-7 43 16,1-11-38-16,5-5 1 16,7-3-7-16,6 4-47 15,9 1-21-15,6 4-60 16,7 1-139-16,13 5-332 15,1 3-329-15</inkml:trace>
  <inkml:trace contextRef="#ctx0" brushRef="#br1" timeOffset="-114196">26609 15534 907 0,'0'0'270'16,"0"0"-171"-16,0 0 56 15,0 0 43-15,63 95-50 16,-32-61-47-16,8 3-27 16,6-2-63-16,1-2 30 15,-2-6-41-15,-6-2 2 0,-8-9-18 16,-10-5-31-16,-13-10-117 15,-6-1-233-15,-1 0-554 0</inkml:trace>
  <inkml:trace contextRef="#ctx0" brushRef="#br1" timeOffset="-113991.71">26763 15623 1349 0,'0'0'181'0,"0"0"-126"15,0 0-5-15,-49 75 77 16,30-38 12-16,-1 3-75 16,-1-2-18-16,2 2 12 0,4-5-45 15,3-4-1-15,3-8-12 16,6-6-66-16,3-13-129 16,2-4-353-16,9 0-216 0</inkml:trace>
  <inkml:trace contextRef="#ctx0" brushRef="#br1" timeOffset="-113707.71">27164 15342 1305 0,'0'0'299'0,"0"0"-236"16,0 0-38-1,0 0-24-15,0 0 169 0,27 126-46 16,-19-49-58-16,-2-2 15 16,0-7-41-16,-1-8-9 15,-2-15-22-15,3 0-2 16,0 1-14-16,2-11 1 16,1-13-56-16,1-11-12 15,1-11-34-15,4-3-34 16,8-43-127-16,-5 4-233 15,0-3-47-15</inkml:trace>
  <inkml:trace contextRef="#ctx0" brushRef="#br1" timeOffset="-113342.23">27443 15433 358 0,'0'0'702'0,"0"0"-548"16,0 0-87-16,0 0-60 15,0 0 121-15,0 0 94 16,0 74-121-16,0-31-21 15,0 3-36-15,0 4-22 16,15 2 34-16,5-5-55 16,6-1 12-16,7-6-13 15,3-6 6-15,6-8 25 16,0-9-21-16,2-9-1 16,-2-8 42-16,0 0-35 15,-2-19 41-15,-4-6-18 16,-5-4-14-16,-6-7 40 15,-6-1-37-15,-5-2 10 16,-9-2 25-16,-5 0-56 0,-6 0 38 16,-18 3-38-16,-10 2 12 15,-9 9-16-15,-4 4-2 16,-5 12-1-16,0 5 0 16,5 6-64-16,7 3 8 15,3 14-66-15,3 12-58 16,9-3-57-16,6-3-414 0</inkml:trace>
  <inkml:trace contextRef="#ctx0" brushRef="#br1" timeOffset="-112588.78">27735 15129 985 0,'0'0'249'0,"0"0"-207"16,0 0-41-16,0 0 50 15,0 0 119-15,0 0-121 16,0 0-26-16,6 0-23 0,-4 0-3 16,-2 0-10-16,0 0 14 15,0 0-1-15,0 0 6 16,0 0-5-16,0 0-2 16,0 0 1-16,0 0 0 15,0 0-2-15,0 0 4 16,0 0-2-16,0 0 11 15,0 0-2-15,2 0-9 16,1 0 3-16,0 0-2 16,-2 0 47-16,1 0-17 0,1 0 17 15,-2 0 8 1,5 0-55-16,-3 0 27 0,1-5-16 16,1 1-11-16,-1-1 35 15,1-2-15-15,2 0 5 16,-2-1 11-16,1-3-37 15,0-3 27-15,0-3-16 16,1-3-10-16,-3-3 38 16,2 1-20-16,1-2 22 15,-3 5-17-15,1 1-17 16,0 2-6-16,-2 6-1 16,0-1-2-16,0 3 1 15,-1 0 2-15,-1 3 8 16,1 1 3-16,-2 3-2 15,0 1-20-15,0 0 6 0,0 15-1 16,0 13 5 0,0 10 30-16,0 7 7 0,0 1 11 15,0 2-37-15,0-7 9 16,1-6-20-16,7-6 0 16,1-6-15-16,-2-4 12 15,1-10-63-15,2-6-48 16,0-3-132-16,0 0-337 0</inkml:trace>
  <inkml:trace contextRef="#ctx0" brushRef="#br1" timeOffset="-112314.33">28052 14962 1315 0,'0'0'279'0,"0"0"-228"16,0 0-21-16,0 0 43 15,0 0 24-15,0 0 2 16,0 0-59-16,0 75 1 16,0-51 3-16,0-3-27 15,6 0 22-15,6-3-22 16,3-1-8-16,5-1 19 16,4-4-18-16,3-2-10 15,0-3 0-15,2-3-19 16,-3-4 18-16,0 0-64 15,-4-5-50-15,0-16-68 16,-7 1-301-16,-4 2-176 0</inkml:trace>
  <inkml:trace contextRef="#ctx0" brushRef="#br1" timeOffset="-112129.22">28300 14936 811 0,'0'0'331'15,"0"0"-111"-15,0 0 2 16,0 0-125-16,0 0 11 15,0 0 42-15,-45 84-81 16,38-46 15-16,3 1-36 16,4 1-37-16,0-2 9 15,0-3-20-15,4-4 0 16,10 4-106-16,-3-8-245 16,0-7-783-16</inkml:trace>
  <inkml:trace contextRef="#ctx0" brushRef="#br1" timeOffset="-111329.91">28739 15405 1013 0,'0'0'217'15,"0"0"-169"-15,0 0 36 16,0 0 84-16,0 0-69 0,0 0-51 15,0 0-35-15,-91 19 8 16,74-9 47-16,0 3-30 16,2 1-8-16,5 0 2 15,0-2-26-15,3-1 2 16,3-1-8-16,2-2-19 16,2-2 19-16,0 0 2 15,3-1 20-15,9-4 3 16,3 2-19-16,3-1 3 15,3-2-9-15,4 1 0 16,2 1 0-16,2 1 8 16,0 2-8-16,1 4 4 0,0 5 8 15,-3 6-14-15,-3 2 2 16,-6 5 0-16,-4 1 37 16,-6 3-13-16,-6 2 21 15,-2-2 0-15,-5-3-34 16,-13-2 18-16,-7-5-23 15,-3-4 3-15,-5-8 0 16,-3-5-8-16,-1-4 18 16,-1-3 12-16,2-12-16 15,2-4 21-15,7-3-17 16,5 2-19-16,6 4 15 16,7 4-15-16,4 4-29 15,2 2 0-15,3 2-52 16,0 0 6-16,0-2-44 15,8 0-373-15,2-1-561 0</inkml:trace>
  <inkml:trace contextRef="#ctx0" brushRef="#br1" timeOffset="-110996">29076 15230 1360 0,'0'0'382'0,"0"0"-282"15,0 0-99-15,0 0 21 16,0 0 75-16,0 0-56 16,90 2 5-16,-70 3-45 15,0 1 10-15,-3 1-11 16,-4 0-19-16,3-2-101 16,-7-2-266-16,1-2-813 0</inkml:trace>
  <inkml:trace contextRef="#ctx0" brushRef="#br1" timeOffset="-110413.2">29446 15098 1114 0,'0'0'261'0,"0"0"-202"16,0 0 18-16,0 0 105 16,20-87-65-16,-16 66-45 15,-2 3-28-15,1 4-36 0,-2 6 23 16,-1 1-20 0,0 5-9-16,0 2 10 0,0 0-12 15,0 4 0-15,0 12 3 16,0 7 9-16,0 10-14 15,0 7 2-15,0 3 0 16,9 3-5-16,5 2 12 16,1-2-7-16,-1-6 0 15,0-4-20-15,-1-7 19 16,-4-5-8-16,-3-6 7 16,-3-7-8-16,-3-5 10 15,0-3-27-15,0-3 27 16,-9 0 12-16,-3 0 10 15,-4-7-22-15,-2-1 0 16,5 2 1-16,0-1 0 0,5 3-1 16,2 1 11-16,1 2-3 15,4-1-16-15,-1 2 7 16,2 0-2-16,0 0-12 16,0 0 2-16,0 0 13 15,11 0 12-15,5 0-3 16,5 0-6-16,8 0-3 15,2 0 0-15,4 0-7 16,-2 2 7-16,-2 1-34 16,1 2-115-16,-9-1-233 15,-9 0-943-15</inkml:trace>
  <inkml:trace contextRef="#ctx0" brushRef="#br1" timeOffset="-107845.33">29812 14884 332 0,'0'0'173'16,"0"0"-88"-16,0 0-26 15,0 0 67-15,0 0 37 16,0 0-46-16,0 0-11 15,-3-7-44-15,3 5 22 16,0-1 22-16,0 3-51 0,0 0 18 16,-3-2-35-16,-3 2-8 15,-6 0 0-15,-6 2-29 16,-12 13 8-16,-13 10 39 16,-27 18-32-16,-39 20 26 15,-41 23-23-15,-22 11-18 16,-6 1 26-16,8-8-26 15,30-12-1-15,13-8 12 16,28-14-5-16,27-15-7 16,21-9 6-16,12-3-3 15,-3 0 34-15,-2 3-35 16,3 0 10-16,12-4-8 16,8-6-4-16,12-7-12 15,7-2-96-15,2-5-86 16,6-5-126-16,3-3-472 0</inkml:trace>
  <inkml:trace contextRef="#ctx0" brushRef="#br1" timeOffset="-106824.16">23107 15168 573 0,'0'0'245'0,"0"0"-126"15,0 0-17-15,0 0 13 0,0 0 9 16,0 0 15-16,0 0-76 15,0 0-17-15,0 0 12 16,0 0-36-16,0 0 34 16,0 0-16-16,0 0-16 15,-4 7 33-15,-5 11-21 16,-6 10 8-16,-6 13-3 16,-9 5-35-16,-15 25 4 15,-14 20-10-15,-16 25 0 16,-4 2 11-16,7-9-10 15,19-25 8-15,18-27-9 16,12-16 6-16,2-7-7 16,3-1 1-16,0 1 0 15,1-1-8-15,4-11 17 0,6-6-9 16,2-4 5-16,4-7-4 16,-1-2-2-16,2-2-9 15,0-1-18-15,0 0 12 16,0 0-60-16,0 0-48 15,0 0-199-15,2 0-457 0</inkml:trace>
  <inkml:trace contextRef="#ctx0" brushRef="#br1" timeOffset="-105178.16">11870 16998 628 0,'0'0'281'0,"0"0"-169"0,0 0-85 16,0 0-7-16,0 0 71 15,0 0-18-15,0 0-31 16,-14 74 0-16,11-52-16 15,3 4 35-15,0 3 6 16,0 3-11-16,0 6 7 16,0 4-40-16,0 4-7 15,0 5 0-15,0-1-9 16,6 1-4-16,0-1-3 16,2-6 0-16,1-7-7 15,1-3 7-15,0-7-1 16,0-8 1-16,1-5-10 0,0-7 10 15,3-4 0-15,6-3 1 16,5 0 5-16,8 0 20 16,6-7-14-16,4-1-3 15,2 3 4-15,3-2-10 16,-3 5 3-16,1-3 1 16,-3 2 34-16,-4 1-35 15,-7 1 8-15,-3 1-11 16,-8-3 7-16,-2 0-17 15,-5 0 7-15,-3-2-35 16,-6-12-119-16,1 1-169 16,-6 1-265-16</inkml:trace>
  <inkml:trace contextRef="#ctx0" brushRef="#br1" timeOffset="-104885.86">11798 16858 424 0,'0'0'70'0,"0"0"-46"16,0 0 201-16,115-6-1 0,-67-4-52 15,5 0-37 1,1-3-69-16,-2 0-15 0,-3 3-51 16,-5 2 6-16,-7 3-16 15,-13 4-54-15,-8 1-104 16,-10 0-115-16,-6 9-246 0</inkml:trace>
  <inkml:trace contextRef="#ctx0" brushRef="#br1" timeOffset="-104668.11">11776 17166 806 0,'0'0'155'16,"0"0"-103"-16,83 0 68 15,-35 0 65-15,9 0-54 16,1-1-98-16,28 1-33 16,-16 0-5-16,-7 0-330 0</inkml:trace>
  <inkml:trace contextRef="#ctx0" brushRef="#br1" timeOffset="-104351.77">12999 17142 1337 0,'0'0'386'0,"0"0"-254"16,0 0-132-16,0 0 0 15,0 0 9-15,0 0-8 16,102 6 11-16,-70-6-12 0,-2 0-15 16,-2 0 14-16,-4 0-126 15,-5 0-106-15,-8 0-271 0</inkml:trace>
  <inkml:trace contextRef="#ctx0" brushRef="#br1" timeOffset="-104097.89">12954 17361 1250 0,'0'0'293'0,"0"0"-208"16,0 0-68-16,0 0 11 16,82 0 102-16,-39 0-47 15,5 0-29-15,3 0-41 16,-2 0-11-16,-6 0 1 16,-4 2-3-16,-6 2-39 15,-6 9-56-15,-6 1-182 16,-8-4-451-16</inkml:trace>
  <inkml:trace contextRef="#ctx0" brushRef="#br1" timeOffset="-92053.55">14183 16958 633 0,'0'0'164'0,"0"0"-86"0,0 0-9 16,0 0 14-16,0 0 50 15,3 6-33-15,7-3 4 16,2-2 30-16,3 1-75 16,2 1 5-16,0 1-13 15,3 0-30-15,1-1 31 16,1 0-17-16,-1 0 24 16,0-1-15-16,-2 0-36 15,-2-2-10-15,-2 0 2 16,-5 0-23-16,-2 0 22 15,-3 0-108-15,-3 0-122 16,-2 0-129-16,0 3-145 16,-9-3-121-16</inkml:trace>
  <inkml:trace contextRef="#ctx0" brushRef="#br1" timeOffset="-91478.47">14284 16998 588 0,'0'0'260'15,"0"0"-78"-15,0 0-9 16,0 0-34-16,0 0 18 16,0 0-70-16,0 0-49 15,-58 81 29-15,51-61-16 16,1-1 8-16,1-4-1 16,2-2-56-16,2-3 21 15,1-3-23-15,0-3-20 16,0-2 19-16,0-2-4 0,0 0 5 15,3 0 9-15,3 0-9 16,2 0-14-16,3-2 1 16,3-8 13-16,2-1 22 15,1-3-12-15,2 2 4 16,2 0-14-16,1 3 1 16,2 6-2-16,1 3-4 15,2 3 5-15,0 14 1 16,-2 7 0-16,-4 2 11 15,0 3 21-15,-5 3-20 16,-5-1 18-16,-2-2-31 0,-6 0 1 16,-3 0-16-1,0 0 21-15,-1-4-6 0,-15-1 24 16,-3 2-18-16,-6-9-11 16,-2-2 5-16,-3-3 0 15,1-7 3-15,-3-5-2 16,2 0 10-16,1-5-8 15,1-7-2-15,3-3-1 16,3 0 0-16,4 1 0 16,4 0 14-16,5 4-6 15,1-3-2-15,2 4-6 16,3 1-3-16,0 2-10 16,3 3-47-16,0-1-69 15,9 3-93-15,7 1-128 16,2 0-358-16</inkml:trace>
  <inkml:trace contextRef="#ctx0" brushRef="#br1" timeOffset="-91265.04">14689 17544 1562 0,'0'0'346'0,"0"0"-236"15,0 0-48-15,0 0-26 16,0 0 32-16,0 0-23 16,0 0-45-16,7 1-6 0,-5-1-50 15,5 0-79-15,2-4-136 16,-2-3-334-16</inkml:trace>
  <inkml:trace contextRef="#ctx0" brushRef="#br1" timeOffset="-90771.67">14941 17065 983 0,'0'0'394'0,"0"0"-280"15,0 0-34-15,0 0-51 0,0 0 49 16,0 0-30-16,0 0-15 16,-70 92 14-16,60-51-9 15,5 5 34-15,5 3-31 16,0-1-28-16,10 0 6 16,13-4-3-16,11-7-8 15,5-4-8-15,4-7 0 16,6-10 4-16,0-7-3 15,-1-9 6-15,-2 0-5 16,-5-15-1-16,-6-12-1 16,-6-6 1-16,-7-6 0 15,-10-5 26-15,-6-4-26 16,-6-1 36-16,0-2 35 0,-12 1-48 16,-10 1 19-1,-6 4-20-15,-4 6-23 0,-2 7 40 16,-4 6-25-16,-1 13-15 15,0 9 11-15,0 4-11 16,0 7-1-16,4 14-46 16,4 6-36-16,7 7 0 15,7 19-91-15,6-9-131 16,6-5-510-16</inkml:trace>
  <inkml:trace contextRef="#ctx0" brushRef="#br1" timeOffset="-90355.33">15854 17132 1242 0,'0'0'497'0,"0"0"-412"15,0 0-75-15,0 0 1 16,0 0 71-16,0 0 20 15,62 92-23-15,-35-58-46 16,3 5-32-16,1-5 27 16,-1 0-28-16,-2-5 6 15,-4 0-6-15,-3-7-18 16,-3-1-38-16,-3-6-49 16,-6-6-31-16,-1-7-95 15,-4-2-340-15,-2 0-79 0</inkml:trace>
  <inkml:trace contextRef="#ctx0" brushRef="#br1" timeOffset="-90123.97">16072 17181 474 0,'0'0'891'16,"0"0"-698"-16,0 0-88 16,0 0-31-16,0 0 5 15,0 0 6-15,0 0-13 16,-71 101-43-16,51-60 39 15,-2-1-11-15,0-3-17 16,3-4-5-16,4-8-33 16,6-7 7-16,2-6-9 15,5-7-30-15,2-3-70 16,0-2-85-16,12-7-70 16,1-11-108-16,2-1-560 0</inkml:trace>
  <inkml:trace contextRef="#ctx0" brushRef="#br1" timeOffset="-89846.81">16417 16919 1134 0,'0'0'295'15,"0"0"-106"-15,0 92-12 0,2-41-44 16,1 10-1-16,1 0-34 16,4-1-64-16,1-5 17 15,-2-6-38-15,1-10-6 16,-2-6-4-16,-1-9-3 16,-2-7-40-16,0-9-56 15,-1-8-68-15,-1-3-138 16,-1-12-207-16</inkml:trace>
  <inkml:trace contextRef="#ctx0" brushRef="#br1" timeOffset="-89404.47">16583 16967 1136 0,'0'0'211'0,"0"0"-55"15,0 0-56-15,0 0 62 16,3 90-41-16,3-48-67 16,-2 7 20-16,2 1-22 15,3 3-3-15,5-2-9 16,1-4-38-16,4-2 12 16,2-6-14-16,6-6 0 15,1-6-1-15,4-8 2 16,0-5 5-16,2-11-1 15,-1-3 8-15,-1-6-15 16,-4-15 2-16,-4-6 0 16,-5-6-1-16,-5-5 2 0,-4-1 10 15,-7-3 25 1,-3-3-30-16,0 2 29 0,-1-1-18 16,-11 2-16-16,-3 2 37 15,-3 4-32-15,-3 6 37 16,-4 6 13-16,-7 11-54 15,-2 5-4-15,-8 8-8 16,0 1-60-16,1 16 31 16,2 7-51-16,5 18-32 15,8-4-104-15,11-6-426 0</inkml:trace>
  <inkml:trace contextRef="#ctx0" brushRef="#br1" timeOffset="-88793.71">17065 16762 1046 0,'0'0'317'0,"0"0"-188"0,0 0-31 16,0 0-28-16,0 0 71 15,0 0-25-15,0 0-43 16,85 0 28-16,-57 0-52 16,0 0-1-16,-2 0-21 15,-7 0-17-15,-4 0-3 16,-3 0-7-16,-4 0 0 15,0 0-7-15,0 0 4 16,1 0-61-16,4 0-85 16,-1 0-234-16,-1 0-483 0</inkml:trace>
  <inkml:trace contextRef="#ctx0" brushRef="#br1" timeOffset="-88502.78">17520 16479 1091 0,'0'0'356'16,"0"0"-245"-16,0 0-46 16,0 0-27-16,0 0 38 15,0 0 1-15,0 0 17 0,17 65 10 16,-10-28 2-1,-3 8-58-15,2-1 8 0,-3-2-48 16,0-5 1-16,-3-4-6 16,0-7-3-16,0-6-1 15,0-7-21-15,3-7-102 16,3-6-41-16,0-11-214 16,1-6-560-16</inkml:trace>
  <inkml:trace contextRef="#ctx0" brushRef="#br1" timeOffset="-87896.18">17706 16570 879 0,'0'0'266'16,"0"0"-140"-16,0 0 0 15,0 0-46-15,36 73 39 16,-17-57-42-16,4-2-21 15,0-2-33-15,2-7-4 16,1-5 41-16,0 0-29 16,-3-3 4-16,0-14-10 15,-4 0-18-15,-4-7-4 16,-6-1-3-16,-6 0 0 16,-3 0 0-16,0 1 0 15,-3 2 10-15,-9 5 12 16,-4 0-22-16,-1 8 10 15,0 2-10-15,-3 4-22 0,2 3 22 16,0 1 1-16,0 15 8 16,-1 5-2-16,3 4-6 15,2 4-1-15,5 0 0 16,2 1-8-16,7-4-3 16,0-2 11-16,0-7-2 15,10-5-11-15,2-7 8 16,4-2 5-16,0-3 0 15,1 0 1-15,-2-11 3 16,2-3-3-16,-5-3 9 16,1 0 6-16,-4 0-15 15,-1 1 18-15,-1 3-7 16,-1 6-11-16,-3 0 24 16,-2 7-24-16,2 0 10 15,0 12 7-15,2 10 14 0,-1 11 27 16,1 3-22-16,2 3-25 15,-1-2 20-15,0-1-24 16,0-5-7-16,3-4-1 16,-3-5-58-16,1-5-27 15,1-3-88-15,-2-5-339 16,0-5-415-16</inkml:trace>
  <inkml:trace contextRef="#ctx0" brushRef="#br1" timeOffset="-87473.28">18570 16702 32 0,'0'0'1589'0,"0"0"-1432"16,0 0-110-16,0 0-16 15,0 0 13-15,0 0 53 16,0 0-78-16,51 0 30 16,-20 0-36-16,4 0 8 15,1 0-6-15,-1 0-14 16,-2 4-2-16,-5 2-7 16,-6-2-18-16,-7-1-34 15,-9 4-125-15,-6-4-343 16,0-1-404-16</inkml:trace>
  <inkml:trace contextRef="#ctx0" brushRef="#br1" timeOffset="-86993.95">18713 16757 927 0,'0'0'284'15,"0"0"-203"-15,0 0-42 16,0 0-19-16,0 0 157 15,0 0-68-15,4 81-47 16,8-53 27-16,5 4-22 16,1 6 6-16,4 6 11 15,0 4-58-15,2 3 21 16,0 3-16-16,-2-1-9 16,-1-5 19-16,-6-4-22 15,0-3 5-15,-6-7-8 0,-6-1 0 16,-3-6-30-16,0-2 14 15,0-4-11-15,-13-1 11 16,-5-4 11-16,-6-1 0 16,-4-5 1-16,-4-6-1 15,-3-2-17-15,-3-2 6 16,1-2 0-16,0-7 1 16,2-4 8-16,4-1-3 15,1-2-6-15,2 2 19 16,7 3-19-16,2 1 22 15,5 3-13-15,7 2 22 16,4 3-25-16,1-1 12 16,2 3 1-16,0 0-18 0,0 0-2 15,0 0-12-15,0 0-26 16,0-1 1-16,0-4-78 16,3 4-103-16,3-6-378 0</inkml:trace>
  <inkml:trace contextRef="#ctx0" brushRef="#br1" timeOffset="-85267.46">11434 16491 426 0,'0'0'179'15,"0"0"-108"-15,0 0-22 16,0 0-14-16,0 0 50 16,0 0-12-16,0 0-26 15,-7 9 16-15,5-6-25 16,1 2 21-16,-1 1 6 16,1 0-24-16,-2 5 21 15,0 2-8-15,1 0-24 0,-1 6 22 16,0 3-18-16,2 9 40 15,-1 5-20-15,2 9-35 16,-3 22 49-16,-1 22-17 16,-1 25-19-16,1 10 2 15,1-4-28-15,0-8 3 16,1-20-9-16,1 2 7 16,-1-5 7-16,2-6-13 15,0 3 8-15,0-17 0 16,0-13-8-16,0-11-1 15,0-4 0-15,0 8-10 16,0 2-5-16,0 7 15 16,0-8-13-16,0-4-18 0,0-6-72 15,0-7-68 1,5-10-116-16,-2-7-342 0</inkml:trace>
  <inkml:trace contextRef="#ctx0" brushRef="#br1" timeOffset="-83773.74">11555 18209 601 0,'0'0'227'0,"0"0"-178"16,0 0-26-16,79 7 65 15,-43-7 8-15,5 3-36 16,4-3-45-16,3 0-6 15,4 0 17-15,-1 0-16 16,7 0 9-16,2 0-3 16,2 0 79-16,6 0-12 15,1 0-63-15,3-3-5 16,13 3 9-16,14-3-8 16,-10 3 8-16,-8-1-18 15,-11 1-5-15,-14 0 12 0,10 0-7 16,10 0-4-1,-1 0-2-15,10 0 7 0,15 0-7 16,22 0 0-16,8 0 43 16,1 0 75-16,-4 0-92 15,-11 1-16-15,-1 2-10 16,0 3 1-16,0-2 1 16,-2 0-1-16,2 1-1 15,-3-2 10-15,3 2-9 16,-2-1-1-16,-4 0 0 15,0 0 0-15,-6-1 0 16,-2-1 1-16,-5 3-1 16,-4-1 5-16,1-2 2 15,1-1-8-15,0-1 1 16,3 0 0-16,2 0-2 0,0 0 4 16,1 0 5-1,0 0-4-15,3-1 6 0,-2-4-16 16,3 4 7-16,-1-2 0 15,2 1 1-15,-1 2 1 16,4 0 3-16,-1-2-3 16,2 2 5-16,-3 0-14 15,-1 0 7-15,0 0-2 16,-2 0-5-16,0 0 14 16,0 0-7-16,0 0 2 15,1 0 7-15,5 0-11 16,-1 0 2-16,3 0-3 15,0-3 2-15,1-3 1 0,-1 2 0 16,-1-1 2 0,-2 0 4-16,-2-1-12 0,0-1 4 15,-1-2 2-15,0 2-6 16,0-3 14-16,-1 1-8 16,-2 2 3-16,-4-3 4 15,-7 3-14-15,-17 3 5 16,-14 1 1-16,-18 3-7 15,-5 0 16-15,6 0-8 16,-1 0 0-16,1 0-2 16,-10 0 2-16,-10 0-29 15,-11 0-85-15,-6 3-114 0,-6-3-379 16</inkml:trace>
  <inkml:trace contextRef="#ctx0" brushRef="#br1" timeOffset="-82940.24">19765 16623 176 0,'0'0'160'16,"0"0"-75"-16,0 0-31 15,0 0-24-15,0 0-1 16,0 0-22-16,0 0 18 16,28-17 6-16,-27 17 10 15,-1 0 27-15,0 0-18 16,2 0-14-16,1 0 8 15,0 1 31-15,3 7-19 0,-2 3-24 16,-1 4-6 0,2 5 46-16,-2 6 6 0,0 8 8 15,0 10-18-15,3 19-32 16,2 26 57-16,3 27-39 16,0 11-24-16,2 1 23 15,-4-10-52-15,-2-12 12 16,1-4-13-16,-2-7 8 15,0-4 8-15,0-16-16 16,0-15 9-16,-2-16 13 16,0-8-12-16,1 5-10 15,0 1 0-15,-1 0 2 16,-2-9 15-16,-2-9-17 16,0-5 13-16,0-5 10 15,0-6-17-15,0-1-4 0,0-7-2 16,0 2-18-16,0-2 16 15,1 0-142-15,4-4-198 16,-1-4-598-16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6-25T20:17:06.398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5332 3422 196 0,'0'0'189'15,"0"0"-148"-15,0 0-21 16,0 0-10-16,0 0 26 0,0 0 15 16,-18 37-31-1,15-33 36-15,2 0-7 0,-1 0-14 16,-1-2 43-16,3 3-35 15,-3 1-14-15,0-1 0 16,-1 1-19-16,4 2 13 16,-3 1-6-16,3 2-17 15,0 0 18-15,0 1-18 16,0 5 1-16,0 1 16 16,7 0-15-16,2 1-2 15,-1 1 0-15,1 1 1 16,1-3 4-16,-1-2-5 15,2 1 1-15,2 0 12 16,0 1-12-16,2-3-1 16,2-1 0-16,0 0 1 0,3-4 7 15,-4 0-6-15,2-2 9 16,0-4 20-16,0-2-24 16,-3 0 6-16,3-2-3 15,-2 0-10-15,2 0 29 16,-2 0 20-16,1-7-13 15,-1 1-1-15,1 0-34 16,-1-2 8-16,-1 2-9 16,0-4 1-16,0 3 7 15,0-3-7-15,-2 1 5 16,2-1 10-16,-3-1-14 16,-1 1-2-16,0-1 0 0,0-1 0 15,-2 1 3-15,1 0-3 16,-1-2 1-1,-1-1 11-15,0 0-6 0,-3 1-6 16,1 0 0-16,0-1 0 16,-3 1 0-16,0-1 0 15,-1 0 1-15,-2-1 15 16,1-4-16-16,-1 1 0 16,0-2-1-16,0-1-2 15,0-1 3-15,0 2 0 16,0-2 0-16,-3 2 0 15,-1-2 2-15,-1 2-2 16,-1 1 0-16,0 2 0 0,0 0 2 16,-1 0-2-1,-1 3 0-15,-1 1 10 0,-4 2 0 16,5 0-8-16,-2 2 46 16,-2 1-42-16,0 1 28 15,0 0-18-15,0 2-8 16,0 0 11-16,-1 0-18 15,1 0 7-15,-3 0 2 16,3 1-9-16,0-1 12 16,-3-1 5-16,3 2 4 15,-4-1 4-15,4 3-25 16,-1-1 11-16,-1 1-12 16,1 0 0-16,-1 2-1 15,2 0 1-15,-4 0 0 16,2 0 2-16,-2 5-1 0,1 1-1 15,2 2 0-15,-1-1-5 16,-2 3 4-16,5 0 1 16,-3 2 0-16,0 2 0 15,1 0-3-15,2 1 3 16,1 0 0-16,0-2-5 16,-1 3 4-16,5-2 1 15,0 1 0-15,-1-2 1 16,1 3 0-16,1-1-2 15,1 1 1-15,-1 4-3 16,-1-1 1-16,-1 3 2 16,4 0 0-16,-2 1 1 15,2-2 0-15,3 0-1 0,-1-2 0 16,1 0-4 0,0-1 1-16,0 2 3 0,0-2 0 15,3 1 4-15,3-1-4 16,0-1 0-16,1 2 0 15,1-2-6-15,1-3 5 16,2 3 1-16,0-1 0 16,4 0 0-16,1-1 1 15,-2-4-1-15,5 1 0 16,0-2-1-16,-2-1 1 16,4-3 1-16,-2 0 1 15,1 0 11-15,-1-1-13 0,-1-1 0 16,0-1 0-1,-2 0-3-15,1 0 3 0,0 0 0 16,0-2 1-16,1 1 6 16,-3-2-5-16,1 0-4 15,-1 0-3-15,1 0 5 16,-2 0 0-16,2 0 0 16,-2-3 1-16,-1-4 17 15,1-2-18-15,-3 0 0 16,1-4 0-16,-1 3 0 15,1-1 5-15,-2-1-5 16,-1-1 0-16,0 2 7 16,-3 0-6-16,3-1-1 15,-3-3 0-15,0 1 1 16,-2-1 9-16,-1 1 6 0,0-2-4 16,-1-1 0-16,-1 2-5 15,-1 0-7-15,0-2 0 16,0 2 0-16,0-3 3 15,0-2-3-15,0 1 1 16,0-1 5-16,-1 1-5 16,-2 1-1-16,0-2 0 15,0 0 0-15,0 2-1 16,-1 1 1-16,-1-1 0 16,-1 1 4-16,3 0-3 15,-3 1-1-15,3 2 0 16,-4 0 1-16,1 1 3 15,0 2-3-15,-2-1 0 0,-2 1 20 16,4 0-20 0,-3 1-1-16,0-2 0 0,-1 2 7 15,-1 0 2-15,0-1 10 16,1 3-1-16,0-1 11 16,1 3-13-16,-3 0 4 15,3-2-20-15,-2 2 11 16,1 0-3-16,-2-1-8 15,3 2 1-15,0-1 5 16,0 1-5-16,-1-1-1 16,-2 0 0-16,3 2-1 15,-3 0 1-15,0 1 0 0,-3 3 0 16,3 0-1 0,-3 0 0-16,-1 0 0 15,1 0 1-15,-1 3-6 0,-1 5-2 16,1 1 8-16,1 2 0 15,-3 0-1-15,4 2 0 16,-2-1 0-16,1 3 1 16,2-2-7-16,1 1 4 15,0 0 3-15,3 0 0 16,1 0-6-16,2 2-23 16,-1 4-16-16,4 17-50 15,2-4-120-15,-1-2-152 0</inkml:trace>
  <inkml:trace contextRef="#ctx0" brushRef="#br0" timeOffset="5773.19">5335 3038 684 0,'0'0'139'16,"0"0"-61"-16,0 0 0 16,0 0 7-16,0 0 31 15,0 0-53-15,0 1-19 16,0-1-24-16,0 0-11 15,0 0 27-15,0 0-8 16,0 0 5-16,0 0 3 16,0 0-35-16,0 0 18 15,0 0-19-15,0 1-9 16,0 2 8-16,0 6-12 16,9 6 13-16,15 14-7 15,18 26 7-15,17 28 0 16,17 27 0-16,-1 12 1 0,-5-4 6 15,-13-17-6-15,-17-29-1 16,-10-15 3-16,-12-19-1 16,-2-8-4-16,2 2 2 15,0 2 0-15,-3-1 1 16,1-6 0-16,-7-10-1 16,-3-4 2-16,-2-6-1 15,-2-5-1-15,-2-2 0 16,0 0 0-16,-3-10-12 15,-7-2-376-15</inkml:trace>
  <inkml:trace contextRef="#ctx0" brushRef="#br0" timeOffset="6150.2">5355 4003 757 0,'0'0'109'15,"0"0"-51"-15,0 0-6 0,0 0 38 16,13-83-3-1,15 23 17-15,17-26 29 0,26-24-67 16,9-11-5-16,3 3-29 16,-3 14-11-16,-11 17 14 15,-11 15-26-15,-13 19-2 16,-12 14-1-16,-6 7 1 16,0 0-8-16,-2 1 1 15,0 4-20-15,-11 8-22 16,-11 9-137-16,-3 8-152 15,0 2-328-15</inkml:trace>
  <inkml:trace contextRef="#ctx0" brushRef="#br0" timeOffset="32637.72">10717 4633 42 0,'0'0'91'16,"0"0"-54"-16,0 0 31 15,0 0 27-15,0 0-22 16,0 0-19-16,-18-20-13 16,15 17 1-16,0 0-31 15,0 2 1-15,0-2 22 16,1 1-11-16,1 1 42 16,-2-3-14-16,1 4-8 15,1-3 8-15,-1 3-21 0,1 0 13 16,-1-1 1-16,2 1-33 15,-1 0 5-15,1 0-6 16,0 0-4-16,0 0 22 16,0 0-18-16,0 0 6 15,0 0 23-15,0 0-2 16,0 0 23-16,-3 0-7 16,3 0-12-16,0-2 12 15,0 2-19-15,0 0 5 16,0 0 12-16,0 0-31 15,0 0 2-15,0 0-12 16,0 0-9-16,0 0-2 16,0 0-3-16,0 0-2 0,7 0 5 15,7 0 2-15,2 0 4 16,5 0-5-16,0 0 0 16,4 0 7-16,-1-1-7 15,-4-1 0-15,0 1 4 16,0 1-3-16,-5 0-1 15,-1 0 0-15,-1 0 0 16,-3 0-6-16,-1 0 8 16,-5 0-2-16,-1 0 3 15,-1 0-2-15,-2 0-1 16,1 0 0-16,-1 0 0 16,0 0-6-16,0 0 6 15,0 0 0-15,0 3 0 0,-1 4-1 16,-7 7 1-1,-3 1 0-15,0 3 0 0,-1 5 8 16,-4 4-8-16,1 1 0 16,-2 3-1-16,1 2 0 15,3 1 1-15,-1 2 0 16,1-4 0-16,2 3 5 16,4-4-5-16,0-3 0 15,2-3-1-15,2-2 3 16,0-3-3-16,3-3 1 15,0-4 0-15,0-2-1 16,0-3 1-16,0-4 0 0,0-2 0 16,0 1-6-16,0-1 5 15,0-2-7-15,0 0 4 16,1 0 3-16,7 0 1 16,5 0 0-16,4-7 2 15,2 1 8-15,3 2-9 16,3-1 0-16,3 2 0 15,2 1 8-15,-2 2-3 16,2 0-6-16,-2 0 6 16,-3 5 3-16,-2 3-8 15,-7-4-1-15,-1 1 1 16,-6 0 2-16,-3-5-2 16,-1 2-1-16,-1-2 0 0,-4 0 7 15,0 0-17 1,0-9-51-16,0-3-259 0</inkml:trace>
  <inkml:trace contextRef="#ctx0" brushRef="#br0" timeOffset="32991.44">10657 4802 591 0,'0'0'127'0,"0"0"-76"15,0 0 21-15,0 0 51 0,0 0-22 16,0 0-29 0,0 0-30-16,-5-2-33 0,5 2 8 15,11 0 14-15,7 0 60 16,2 4 5-16,5 1-50 15,5-3 11-15,1 1-3 16,2-3-30-16,-2 0 27 16,0 0-24-16,-2 0-27 15,-7-3 14-15,0-1-14 16,-5 1-6-16,-2-2-55 16,-2-2-145-16,-3 0-204 15,-2 2-590-15</inkml:trace>
  <inkml:trace contextRef="#ctx0" brushRef="#br0" timeOffset="33345.65">11224 4725 388 0,'0'0'384'0,"0"0"-290"0,0 0-54 16,0 0 64-16,0 0 15 15,0 0-16-15,86 10-41 16,-65-10 19-16,3 0-24 15,-3 0-51-15,-3 0 11 16,-3 0-16-16,-5 0 1 16,-2 0 0-16,-1 2-2 15,-3-1-31-15,-4 7-86 16,0 0-284-16,0-1 26 0</inkml:trace>
  <inkml:trace contextRef="#ctx0" brushRef="#br0" timeOffset="33607.37">11249 4895 316 0,'0'0'555'0,"0"0"-466"16,0 0-79-16,0 0 41 15,0 0 86-15,0 0-9 16,0 0-14-16,82 7-19 15,-52-6 14-15,0 2-38 16,-3-1-27-16,-4-1 30 16,-2 1-50-16,-4 0-8 15,-4 1-16-15,1 0 9 16,-2 3-20-16,4 1 3 16,2 0-271-16,-5-1-701 0</inkml:trace>
  <inkml:trace contextRef="#ctx0" brushRef="#br0" timeOffset="34905.75">18113 4702 918 0,'0'0'269'0,"0"0"-122"0,0 0-50 15,0 0 0-15,0 0 21 16,0 0-26-16,0 0 4 16,0 0-46-16,0 0-21 15,0 0 7-15,0 0-35 16,0 0-1-16,0 0 0 16,0 0-2-16,6 0 1 15,5 0 1-15,8 0 0 16,6 0 3-16,7 0-2 15,2 0-1-15,2 0 0 16,1 0-3-16,2 1-4 16,-5-1 7-16,-3 2-5 15,-4-2-5-15,-4 0-9 16,-5 2 4-16,-8-1 14 0,-1 1-22 16,-6 0 21-16,-3 2 2 15,0 1 0-15,-9 4-1 16,-6 4-2-16,-7 5 2 15,-5 3-18-15,-1 3 8 16,-3 3 9-16,1 3 2 16,1-1 0-16,4 2-1 15,1-1 2-15,6-2-1 16,5-3 0-16,2-2-1 16,7-4-7-16,4-3 8 15,0-2 0-15,0-5-10 0,13-1 4 16,1-4 6-1,5-2-1-15,2-2-5 0,4 0 6 16,2 0 0-16,3 0 0 16,0-3 4-16,1 1-3 15,2 1-1-15,-2 1 0 16,-1 0 1-16,-2 0 3 16,-2 0-4-16,-4 0 0 15,-5 0 3-15,-6 0-3 16,-2 0-7-16,-9 0-215 15,0 0-78-15,0 0-336 0</inkml:trace>
  <inkml:trace contextRef="#ctx0" brushRef="#br0" timeOffset="35215.97">18167 4825 456 0,'0'0'170'16,"0"0"-66"-16,0 0 48 0,0 0 10 15,97 0-13 1,-66 0-49-16,4 0-53 0,0 0 10 15,-2 0-34 1,-3 0-11-16,-5 0-6 0,-4 0-6 16,-6 0-13-16,-4 2-63 15,-7 4-167-15,-4-1-123 16,0 1-303-16</inkml:trace>
  <inkml:trace contextRef="#ctx0" brushRef="#br0" timeOffset="38381.35">11992 4535 747 0,'0'0'244'0,"0"0"-108"16,0 0-8-16,0 0-1 0,0 0-8 15,0 0-6-15,0 0-52 16,-3 0-32-16,3 0 6 15,0 0-24-15,0 0-1 16,0 0-10-16,4 0-12 16,13 0 12-16,2 0 0 15,8 0 8-15,1 0-5 16,2 0-3-16,-1 0 0 16,-3-2-1-16,0-3-34 15,-4 0-177-15,-4 0-145 16,-9 4-382-16</inkml:trace>
  <inkml:trace contextRef="#ctx0" brushRef="#br0" timeOffset="39005.3">12001 4560 643 0,'0'0'138'16,"0"0"-102"-16,0 0-35 15,0 0 18-15,0 0 15 16,0 0 10-16,0 0-4 0,-14 68-33 16,14-44 11-1,0 4-6-15,0 0-11 0,0 2 12 16,3-2-11-16,2-3 9 15,3-5-7-15,-1-1 2 16,0-5-6-16,1-3 0 16,-1-3 0-16,2-4 0 15,0-4 0-15,0 0 6 16,3 0 2-16,1-7-6 16,2-5-4-16,0-2 2 15,1 1-46-15,0 2 26 16,0 0-8-16,-1 5 28 15,3 4-1-15,-2 2-11 16,2 0 12-16,4 13-1 16,-1 7 0-16,2 6 0 15,-1 6 2-15,-2 3 84 0,-1 2-41 16,-7-2-29-16,-2 1 7 16,-7-5-11-16,-3-3-10 15,-1-3 43-15,-19-3 8 16,-11-3 0-16,-9-3-10 15,-12-5-35-15,-7-4 12 16,-3-7 23-16,-2 0 33 16,5 0 52-16,6-5-53 15,8-3-20-15,9 0 16 16,8 0-36-16,7 3-5 16,7 1-29-16,4 1 6 15,10 3-14-15,0 0-139 16,3 3-623-16</inkml:trace>
  <inkml:trace contextRef="#ctx0" brushRef="#br0" timeOffset="40289.08">12987 5017 971 0,'0'0'201'16,"0"0"-151"-16,0 0-50 15,0 0-35-15,0 0 28 16,0 0 14-16,0 0 16 0,58 42 16 16,-19-23-19-16,10-2 12 15,5-8-14-15,4-9 18 16,3 0 9-16,-1-17-26 15,-4-14 23-15,-2-13-9 16,-5-19-4-16,-4-19 21 16,-9-14-36-16,-11 5-13 15,-14 20 13-15,-10 18-8 16,-1 14-12-16,0-5-2 16,-10-2-11-16,-2-2 17 15,-3 10 2-15,1 8 0 16,0 5 9-16,3 10 0 15,2 4-6-15,2 4-3 0,2 3 7 16,4 2 3-16,-1 1-10 16,1 1 0-16,1 0 0 15,0 0-15-15,0 0 1 16,0 0-14-16,0 0-3 16,0 0 30-16,1 4-28 15,4-1-28-15,-1-1 2 16,3 1-35-16,-2-1-65 15,3 0-121-15,-4-1 11 16,1-1-50-16</inkml:trace>
  <inkml:trace contextRef="#ctx0" brushRef="#br0" timeOffset="40747.55">13581 4282 123 0,'0'0'182'0,"0"0"-67"0,0 0-44 15,-36 82-18-15,22-46-23 16,-1-2 9-16,2 0-10 15,1-4-22-15,2-8 11 16,3-8-18-16,3-9 2 16,2-3 58-16,2-2 158 15,0-7-7-15,0-13-147 16,0-8-63-16,0-7 23 16,3-2-22-16,2-2 19 15,4 2 21-15,0 1-41 16,-2 4 17-16,-2 4 4 15,-1 3 5-15,-1 8 22 16,-1 6-27-16,-1 5-12 0,1 6-10 16,1 0-3-16,6 4-18 15,3 11 21-15,7 7 0 16,6 0 1-16,5 2-1 16,1-3 1-16,1-3 0 15,-4-2 0-15,-2-5-1 16,-7-1 0-16,-1-3-3 15,-9-1 2-15,-8-1 1 16,-1 4 0-16,-12 4 4 16,-18 4-2-16,-11 5-2 15,-7 4 1-15,-4 4 5 16,3 3 23-16,4 1-28 16,3 4 0-16,-3 18-1 0,11-10-229 15,3-4-614-15</inkml:trace>
  <inkml:trace contextRef="#ctx0" brushRef="#br0" timeOffset="43383.86">11688 3348 831 0,'0'0'124'0,"0"0"-69"16,0 0 49-16,0 0-1 16,0 0-50-16,0 0 11 15,0 0-17-15,4-5-23 16,17-3 10-16,15 0-24 16,34 2 3-16,52 6 9 0,80 17-21 15,50 25 24-15,40 20-17 16,18 16 0-16,-11 11 6 15,0 7-13-15,-11 4 0 16,-22-5-1-16,-32-14-46 16,-30-20-60-16,-32-16 53 15,-28-14 38-15,-35-6 6 16,-31-8-1-16,-26-4-48 16,-15-3-36-16,2 3-55 15,1 3-46-15,-7-4 3 16,-16-4-86-16</inkml:trace>
  <inkml:trace contextRef="#ctx0" brushRef="#br0" timeOffset="43811.34">12475 4258 1219 0,'0'0'166'0,"0"0"-110"16,0 0-45-16,0 0-2 16,155-108 77-16,15 10 55 15,51-24-24-15,43-15-3 16,26-4-76-16,2 12-9 15,17 1-29-15,5 5 11 16,-2 6-28-16,-18 9-6 16,-78 28-358-16,-53 13-603 0</inkml:trace>
  <inkml:trace contextRef="#ctx0" brushRef="#br0" timeOffset="48903.15">18904 4867 550 0,'0'0'213'16,"0"0"-139"-16,0 0-18 15,0 0 43-15,0 0 22 16,0 0 1-16,94 0-63 16,-81 0-21-16,1 0 4 15,-4-2-28-15,1 1 12 0,-3 0-24 16,0 1 5-16,-2 0-1 16,-1 0-5-16,-2 0-2 15,-3 0-5-15,0 0-90 16,-3 1-188-16,-11 9-22 15,-1 0-95-15</inkml:trace>
  <inkml:trace contextRef="#ctx0" brushRef="#br0" timeOffset="49157.54">18825 4996 568 0,'0'0'243'16,"0"0"-116"-16,0 0-32 0,0 0 21 16,0 0-6-16,0 0-9 15,0 0-22-15,50 4-20 16,-26-1 4-16,0-1-23 16,3 1 0-16,0-1-4 15,-2 3-35-15,-1 0 6 16,-4 0-7-16,-1 4-21 15,-4-1-145-15,-6-2-439 0</inkml:trace>
  <inkml:trace contextRef="#ctx0" brushRef="#br0" timeOffset="52056.06">19684 4642 152 0,'0'0'412'16,"0"0"-194"-16,0 0-98 15,0 0-6-15,0 0 6 16,0 0 16-16,0 0-36 16,0-15-14-16,0 12-45 15,0 2-30-15,0-1 27 0,0 2-18 16,0 0-8 0,0 0 11-16,-1 0-22 15,-1 0-1-15,1 6 0 0,1 9-1 16,0 6 0-16,0 4 1 15,0 5 0-15,13-2 0 16,3 0 0-16,4-7-1 16,2-3-7-16,1-7 8 15,0-4 0-15,3-4 0 16,-3-3 0-16,3 0 4 16,-5-13-4-16,1-4-1 15,-3-7-24-15,-3-1-19 16,-3-3 44-16,-7 0-2 0,-5 0 2 15,-1 3 9 1,0 2 8-16,-14 1-13 0,-3 5-4 16,-5 0-8-16,-4 3-1 15,-2 2 9-15,-2 5-20 16,-1 2-14-16,0 4-5 16,1 1 26-16,3 0-5 15,4 5 11-15,4 4 6 16,4 4 1-16,2 2 0 15,5 2-6-15,2 3 6 16,5 1 0-16,1 0-1 16,0 1-9-16,10 0 9 15,5-2 1-15,6-4-7 16,1-6-2-16,5-3-7 16,0-4 9-16,3-3-2 0,0 0-1 15,-1-8 1-15,1-4-1 16,-4-5-7-16,1-2 17 15,-3 1-35-15,-5-2 22 16,-4 0-9-16,-3 2-7 16,-5 0 20-16,-2 3 2 15,-4 3 7-15,1 2 25 16,-2 3-24-16,0 2 19 16,0 5-20-16,0 0-3 15,0 0-3-15,0 6 7 16,0 17-1-16,0 11 29 15,0 21-6-15,0 20 5 16,3 1-27-16,0-8 0 0,0-6 17 16,-2-18-17-1,2 5 8-15,-2-1 13 0,1-9-15 16,-1-5 30-16,1-6-1 16,1-1-10-16,0-4 6 15,0-4-25-15,2-5 6 16,-2-2-5-16,0-7-7 15,-2-2-2-15,2-3 1 16,0 0-32-16,-2 0-78 16,1-6-449-16</inkml:trace>
  <inkml:trace contextRef="#ctx0" brushRef="#br0" timeOffset="57745.28">18519 2859 1200 0,'0'0'92'0,"0"0"-66"15,0 0-26-15,0 0-97 16,0 0 50-16,0 0 42 16,80-15 5-16,24 26 82 15,71 25-9-15,58 18 11 16,46 19 26-16,30 16-43 16,-3 11-19-16,9 14-29 15,-1 7-18-15,-11 3 14 16,-17-6-14-16,-26-9 5 15,-36-16 9-15,-39-18-6 16,-32-15-9-16,-27-14 0 16,-34-13-20-16,-22-7 20 15,-24-6-55-15,-10-3-6 16,1 3 8-16,-2 2-3 0,-4 0 45 16,-9-2-23-16,-10-5-133 15,-6-7-328-15</inkml:trace>
  <inkml:trace contextRef="#ctx0" brushRef="#br0" timeOffset="58101.32">19487 4207 1262 0,'0'0'194'16,"0"0"-108"-16,155-44-86 15,27-14 15-15,57-19-14 16,40-14 15-16,15-5 82 16,-12 5-49-16,-6 4-21 15,-16 11-28-15,-27 9-156 16,-31 11-133-16,-61 19-345 0,-41 11 49 16</inkml:trace>
  <inkml:trace contextRef="#ctx0" brushRef="#br0" timeOffset="60151.48">16810 5261 1642 0,'-76'-94'0'0,"7"12"-117"15,11 31-1117-15</inkml:trace>
  <inkml:trace contextRef="#ctx0" brushRef="#br0" timeOffset="103310.44">1942 4789 183 0,'0'0'580'0,"0"0"-444"16,0 0-40-16,0 0 8 16,0 0 66-16,0 0-16 15,-5-4-25-15,2 4-56 16,3 0 0-16,0 0-9 16,0 0-29-16,0 0 6 15,0 0-26-15,0-2-9 16,0 2 1-16,0 0-7 15,0 0-1-15,5 0-17 16,10 0 11-16,10 0 6 16,8 0 2-16,13-1-1 0,2-3 6 15,4-3-5 1,3 2-1-16,-4 0 0 0,-6 1-2 16,-5 1-4-1,-3 1 6-15,-11 2-12 0,-7 0 6 16,-3 0-22-16,-10 0 26 15,-3 0-7-15,-3 0-4 16,0 11 7-16,-6 3 7 16,-10 5-1-16,-6 6 0 15,-1 7 9-15,-4 1-9 16,-1 6 0-16,-2 5 0 16,0 2-6-16,-1 2 6 15,6-2-5-15,-1-3 4 16,8-7-4-16,2-6 4 15,10-7 1-15,1-5 0 0,5-6-7 16,0-2 4-16,0-3-10 16,8-1 0-16,10-4-15 15,4-2 28-15,7 0 0 16,2 0 0-16,9-2 1 16,2-1 0-16,0-4-1 15,1 4 0-15,-3 1 0 16,-2 0 1-16,-4 2-1 15,-6 0 0-15,-4 0 1 16,-6 0-1-16,-6 2-83 16,-3 0-109-16,-9 1-377 0</inkml:trace>
  <inkml:trace contextRef="#ctx0" brushRef="#br0" timeOffset="103553.06">2086 5064 988 0,'0'0'123'16,"0"0"-116"-16,0 0-7 15,0 0 0-15,0 0 16 16,96 7 10-16,-53-7 6 15,9 0 9-15,5-3-40 0,21-14-1 16,-13 2-57-16,-11-1-618 0</inkml:trace>
  <inkml:trace contextRef="#ctx0" brushRef="#br0" timeOffset="103801.8">2910 4855 1167 0,'0'0'123'0,"0"0"-101"0,0 0-5 15,79 0-11-15,-49-7 1 16,-2 2 1-16,-1 0-8 15,-2 1 0-15,-4 4-63 16,-9 0-326-16,-6 0-384 0</inkml:trace>
  <inkml:trace contextRef="#ctx0" brushRef="#br0" timeOffset="103972.56">2981 5092 992 0,'0'0'140'16,"0"0"-102"-16,0 0-4 0,93 0 14 15,-59 0-36-15,9 0-4 16,-8 0-8-16,-9 0-167 0</inkml:trace>
  <inkml:trace contextRef="#ctx0" brushRef="#br0" timeOffset="107335.83">3995 5079 1001 0,'0'0'207'0,"0"0"-143"15,0 0-3-15,0 0 56 0,0 0 29 16,0 0-46-16,0 0-36 16,-35-86-2-16,32 60-29 15,-2-4 5-15,1-1-12 16,-1-1-25-16,1-4 17 16,-1 2-18-16,0-2 1 15,0 3 8-15,-1 3-9 16,3 3 0-16,-3 3 0 15,3 2-4-15,0 7-2 16,-1 5 7-16,2 3-1 16,1 3 0-16,1 4-7 15,0 0-8-15,0 0-9 16,0 17-15-16,4 24 38 0,17 27 1 16,7 27 0-16,5 13 3 15,-6-18-2-15,-5-23-1 16,-10-24 0-16,0-11 0 15,-1 4 4-15,-1 0-4 16,2 1 0-16,-3-9 3 16,-3-8-3-16,0-7-79 15,4-13-102-15,-1 0-95 16,-3-9-385-16</inkml:trace>
  <inkml:trace contextRef="#ctx0" brushRef="#br0" timeOffset="107915.42">4194 4766 983 0,'0'0'149'15,"0"0"-148"-15,0 0 25 16,0 0-17-16,0 0 36 15,0 0-23-15,94-78 5 16,-61 65 11-16,4 6 0 16,-3 5-14-16,-1 2-17 15,-3 5-6-15,-9 12 19 0,-3 5-20 16,-9 5 6-16,-8 4 12 16,-1 3-10-16,-4 0 18 15,-14-3-13-15,-5 1-4 16,3-6 12-16,0-6-19 15,4-6 5-15,5-7-1 16,4-6 0-16,4-1-11 16,3-8 5-16,0-11-100 15,13-7 20-15,7-2 1 16,8 2 18-16,5 4 22 16,4 8-5-16,5 9 24 15,1 5 19-15,2 2 1 16,-6 15 39-16,-3 8-1 15,-8 3 30-15,-7 4 9 16,-11 4-15-16,-10 5 47 0,0-2-39 16,-12 0 14-1,-13-3-8-15,-6-5-32 0,-7-5-3 16,1-6-12-16,-3-7-13 16,1-4 48-16,6-9-36 15,2 0-19-15,1 0 10 16,11 0-19-16,2-2-9 15,11-1-73-15,2 3-176 16,4 0-460-16</inkml:trace>
  <inkml:trace contextRef="#ctx0" brushRef="#br0" timeOffset="110279.86">1305 6945 1019 0,'0'0'166'16,"0"0"-67"-16,0 0 14 15,0 0 21-15,0 0 4 16,0 0-46-16,0 0-13 16,-6-57-35-16,3 42-8 15,-2 0 24-15,-2-4-29 16,1 0-2-16,0-4-10 16,0-3-17-16,-1-2-2 15,-2-2 0-15,1-1-5 16,-1 3 4-16,2 2 1 15,1 0 0-15,0 3 1 16,3 5-1-16,-2 2 0 16,2 3 0-16,0 3-2 15,-1 1-5-15,4 5 7 16,-3 1 0-16,3 2-1 0,0-1-14 16,0 2-2-16,0 0-10 15,0 0-34-15,0 2-13 16,0 10 32-16,0 8 30 15,10 8 5-15,2 9 6 16,3 10 1-16,6 19 0 16,6 18 1-16,6 16 1 15,1 4-2-15,-4-18 0 16,-8-19-2-16,-8-23-4 16,-1-4 5-16,2 5-5 15,1 1-14-15,-2 1 13 16,4-5-9-16,-6-10-2 15,-2-6-2-15,-4-9-20 16,-3-8 18-16,-3-2-8 0,0-4-24 16,0-3 32-16,-3 0 22 15,-12 0 18-15,-3 0-2 16,-4-6-16-16,-5-3 0 16,-1-1-6-16,-2-1-11 15,2 2 5-15,-2 1-2 16,4 0-7-16,-1 2 0 15,5 3 5-15,3-2 16 16,2 2 0-16,4 2 0 16,4-1 2-16,6 2-2 15,0-1 0-15,1 1 0 0,2-1-10 16,0 1 8-16,0 0-8 16,0-2-6-16,11 2 15 15,7 0 1-15,7 0 0 16,4-1 3-16,9 1 5 15,1 0 7-15,7-1 26 16,2-1 14-16,1 2 42 16,-7-1-53-16,-3 1-16 15,-6 0-7-15,-8 0-20 16,-4 0 15-16,-9 0-14 16,1 4-2-16,-5 0 10 15,-4 0-9-15,-1-1-2 16,0-1 1-16,3-2-142 15,0 0-135-15,0-10-508 0</inkml:trace>
  <inkml:trace contextRef="#ctx0" brushRef="#br0" timeOffset="110910.34">2064 6970 696 0,'0'0'226'15,"0"0"-133"-15,0 0 30 16,0 0-34-16,0 0-9 15,0 0-25-15,-94-9-1 16,75 9-53-16,-1 9 10 16,-1 5-11-16,-1 2 0 15,0 2 0-15,4 4 0 16,0-1 0-16,3-1 0 16,3-2-3-16,3-2 2 15,6-2 0-15,3-3-15 16,0-2 15-16,0-1 1 15,14-2 0-15,3-3-3 16,4 1 4-16,6-3-1 16,3-1 0-16,1 0 0 0,2 0 0 15,1 0 0-15,1 0 1 16,-4 0 25-16,-1 0-25 16,-2 8 13-16,-3 3-1 15,-5 3-13-15,-1 3 16 16,-8 2-16-16,-1 3 15 15,-10 1 10-15,0-3-18 16,0 3 31-16,-15-2-14 16,-4-3-23-16,-7-2 14 15,-5-4-5-15,0-4 6 16,-2-4 15-16,-4-4-11 16,7 0 14-16,2-1-14 15,5-10-20-15,5 2 4 0,5-2-4 16,6 2-60-16,7-12-93 15,0 4-151-15,7 0-333 0</inkml:trace>
  <inkml:trace contextRef="#ctx0" brushRef="#br0" timeOffset="111638.37">2264 6797 918 0,'0'0'187'16,"0"0"-99"-16,0 0 28 15,0 0-22-15,0 0-7 0,0 0-15 16,0 0-29-1,-3-20-30-15,10 12-12 0,4 1-1 16,1-1 12-16,6 0-12 16,2 2 2-16,0 1 3 15,7 2-5-15,-2 3 0 16,-1 0 0-16,0 0-2 16,-3 6 1-16,-5 5 1 15,-1 4 0-15,-5 3 0 16,-5 3 0-16,-5 3-1 15,0 1-6-15,-9 3 7 16,-9 1 15-16,-3-2-14 16,0-2-1-16,-3-2 2 15,2-5-2-15,1-3 0 0,5-4 0 16,-2-5 1-16,6-5-2 16,6-1-22-16,-1 0-30 15,4 0-41-15,3-7 0 16,0-1 60-16,0 1 14 15,1 0 20-15,11 3 33 16,0 1-7-16,9 3 16 16,1 0 40-16,4 0 1 15,-1 0-6-15,0 7-7 16,-1-2-23-16,-3 1-5 16,-3 0-40-16,1-4 5 15,-4 1-7-15,11-3-13 16,-7 0-32-16,-4 0-342 0</inkml:trace>
  <inkml:trace contextRef="#ctx0" brushRef="#br0" timeOffset="112381.73">3001 6769 912 0,'0'0'705'0,"0"0"-645"16,0 0-59-16,0 0 12 16,0 0-4-16,0 0 7 15,0 0 31-15,-26-87-43 16,32 70 8-16,9-2-12 16,2 1 0-16,5 1-2 15,6 1 1-15,4 5 1 16,2 2 0-16,2 7-1 0,1 2-5 15,3 0 5 1,-1 14 1-16,0 8-5 0,-2 7 4 16,-4 9 1-1,-3 4 0-15,-8 7 7 0,-4 6-6 16,-10 3-1-16,-8 4 0 16,0-1 1-16,-17-2-1 15,-4-4 0-15,-7-4 0 16,3-7 0-16,-4-4 7 15,1-10-7-15,1-6 0 16,3-5 0-16,3-8 1 16,2-5-1-16,1-5 0 15,2-1-1-15,2-5 1 16,4-11-41-16,2-4-33 0,5-7-25 16,3 2 32-16,0-1-13 15,0 4 51-15,8 3 29 16,5 7-2-16,1 4 2 15,2 5 16-15,5 3 2 16,3 0 17-16,4 13 11 16,2 7 14-16,1 6 17 15,2 1-4-15,-3 1-28 16,0-3-13-16,-3-2-30 16,-2-5 18-16,2-4-20 15,7-5-15-15,-6-5-215 16,-2-4-412-16</inkml:trace>
  <inkml:trace contextRef="#ctx0" brushRef="#br0" timeOffset="112861.92">3891 7045 929 0,'0'0'603'0,"0"0"-558"15,0 0-26-15,0 0 13 16,0 0 49-16,0 0-11 16,0 0 36-16,-76-31-106 15,58 31 0-15,-1 0-11 16,4 1-19-16,-1 8 29 0,2 1 1 16,5 1-6-16,0-3 5 15,5 0-28-15,4-2-8 16,0-1-24-16,3 1 40 15,13-2 20-15,11 0 1 16,4 0-8-16,5 1-17 16,3 0-4-16,2 4 28 15,0-1 0-15,-4 4 1 16,-1 2 1-16,-9 0-1 16,-2 2 0-16,-9-1 0 15,-11 1 1-15,-5 1 4 16,0 0 8-16,-10 3-13 15,-13-3 54-15,-7-1-53 16,-8-3-1-16,-3-6 22 0,-2 0-10 16,0-7 27-16,7 0-16 15,5 0-15-15,7-2-8 16,9-8-133-16,5-10 38 16,5 4-149-16,4-2-356 0</inkml:trace>
  <inkml:trace contextRef="#ctx0" brushRef="#br0" timeOffset="113357.56">4118 6602 667 0,'0'0'205'15,"0"0"-159"-15,0 0-15 16,0 0 31-16,0 0 30 15,95-20-5-15,-68 20-13 16,0 0-39-16,-6 5 7 16,1 5-6-16,-8 4-2 0,-7 3-8 15,-7 1-13-15,0 4 7 16,-10 3-18-16,-5 0 5 16,-6 0 13-16,4-1 12 15,-2-5 28-15,3-2-14 16,8-3-45-16,2-4 15 15,5-5-16-15,1 1 9 16,0-2-3-16,6 3-5 16,7-4 16-16,8 3 23 15,3-3-40-15,7 1 13 16,5-3-13-16,15-1-9 16,-9 0-208-16,-5-5-768 0</inkml:trace>
  <inkml:trace contextRef="#ctx0" brushRef="#br0" timeOffset="114032.9">4670 6624 1088 0,'0'0'370'16,"0"0"-307"-16,0 0-63 15,0 0-25-15,0 0 25 16,0 0 26-16,0 0-5 15,65-60 8-15,-42 55-28 16,2 2 5-16,1 3 1 16,2 0 1-16,2 5-9 15,-2 9 1-15,-1 6 0 16,1 2 0-16,-4 2 1 16,-6 6-1-16,0 6 10 15,-9 3-1-15,-2 5-7 0,-7 4-2 16,0 4 4-16,-12 2-4 15,-6 2 0-15,-7-2 1 16,-3-1 9-16,-2-3-10 16,-3-7 0-16,3-5 0 15,2-11 1-15,1-6 9 16,5-8-4-16,2-10 7 16,5-3 29-16,3-7-42 15,2-11 0-15,6-5-20 16,4-3-24-16,0-4 18 15,3 2-6-15,10 2 19 16,2 5 13-16,6 4-4 16,-1 7 4-16,5 6 7 15,0 4-1-15,6 0 35 16,1 11-12-16,2 8 5 0,0 2 20 16,-1 1-35-16,-2 0 13 15,-3 1-26-15,1-4-6 16,-5 0 0-16,10-2-44 15,-4-7-170-15,-6-3-349 0</inkml:trace>
  <inkml:trace contextRef="#ctx0" brushRef="#br0" timeOffset="114679.66">5336 6868 925 0,'0'0'245'0,"0"0"-176"15,0 0-67-15,0 0 19 16,0 0 54-16,33 93 28 16,-9-37-16-16,6 26-14 15,1 22-13-15,-1 9 17 16,-10-2-33-16,-4-14-6 15,-7-14-22-15,3-16-15 16,-5-13 9-16,-1-16-10 16,0-7 0-16,0 2 7 15,3-3-6-15,-3-4-1 0,0-9 0 16,-3-9 1 0,-3-8-1-16,0-5 0 0,0-19-18 15,-6-11-11-15,-9-8-12 16,-1-6 3-16,-8-6 18 15,2-2-44-15,-4-4-21 16,2-1-6-16,-1-4 21 16,6 5 67-16,2-1-17 15,7-1 19-15,4 2 1 16,6 3 0-16,0-1-1 16,0 6 2-16,13 7-1 15,5 5 20-15,6 12-11 16,1 10 26-16,5 7 7 15,4 11-32-15,2 1 45 16,3 14 14-16,0 11 8 0,-5 6 9 16,-1 5-47-16,-9 2 5 15,-8 0-3-15,-7 3-22 16,-9-1 31-16,0-2-25 16,-18-1-6-16,-7-4-5 15,-6-7-6-15,-5-4-8 16,0-9 0-16,0-9 0 15,6-4 0-15,3 0-48 16,8-19-59-16,7-2-222 16,5-4-722-16</inkml:trace>
  <inkml:trace contextRef="#ctx0" brushRef="#br0" timeOffset="115197.45">5890 6466 1015 0,'0'0'227'16,"0"0"-171"-16,0 0-27 16,0 0 6-16,0 0 64 15,-21 85 4-15,21-54-43 16,0 4-18-16,0 1 3 16,3 4-39-16,10-3 7 15,4 0-13-15,5-4 1 16,2-6 8-16,3-5-9 15,-2-10 0-15,-1-4 2 16,2-7-1-16,-1-1-1 16,-3-4 0-16,-4-10 0 15,-3-6-1-15,-6-2 2 16,-6-4-1-16,-3-1 6 0,0-2-6 16,-9 3 0-1,-5 1 13-15,-3 6 12 0,-1 9 67 16,1 5-48-16,-2 5-11 15,-2 7-15-15,-3 16-18 16,0 8-1-16,2 8-43 16,-3 23-102-16,7-6-202 15,3-8-707-15</inkml:trace>
  <inkml:trace contextRef="#ctx0" brushRef="#br0" timeOffset="118711.49">6585 6663 494 0,'0'0'183'0,"0"0"-118"15,0 0 31-15,0 0 44 16,0 0 27-16,0 0-71 16,0 0-32-16,-11-9-3 15,11 8-19-15,0-2 36 16,0 1-17-16,0-3-23 15,0-2-18-15,3-1-20 16,8-3 0-16,1-2-1 0,7-1-2 16,2 2 3-1,4-2 0-15,1 3 1 0,2 1-3 16,1 6 2-16,-1 4 0 16,2 0-10-16,-5 8-9 15,-3 10 19-15,-8 7-2 16,-2 4 2-16,-9 4 8 15,-3 1-7-15,-2 1-1 16,-14-2 0-16,1-4 4 16,-3-4-4-16,0-4 0 15,3-5 0-15,-1-6 12 16,7-4-12-16,3-1 0 16,0-5 0-16,3 0 2 15,0 0-8-15,0-1 4 16,2-8-27-16,1-3-30 0,0 0-5 15,5-3 1-15,6 1 30 16,4 2-13-16,7 3 28 16,2 4 9-16,7-1 9 15,2 6 11-15,2 0-11 16,-1 3 0-16,3 9-1 16,-6 5 1-16,-5 2 12 15,-2 4-6-15,-8 4 4 16,-10 1 29-16,-6 1-23 15,0 3 16-15,-8-1-8 16,-11-2-22-16,-6-2 28 16,0-1-11-16,-5-5-9 15,-3-6 27-15,0-3-4 0,-1-8 14 16,1-4-12 0,0 0-5-16,5-2 33 0,1-7 1 15,6-2-19-15,3 0 5 16,3 0-40-16,5 3-2 15,4 1-8-15,1 1 0 16,4 4-16-16,1 0 16 16,0 2-52-16,0 0-72 15,15 0-97-15,4 0 6 16,2 0-488-16</inkml:trace>
  <inkml:trace contextRef="#ctx0" brushRef="#br0" timeOffset="119364.12">7565 6688 871 0,'0'0'204'16,"0"0"-100"-16,0 0 17 0,0 0 53 16,0 0-53-16,-91-6-55 15,66 8-47-15,-1 8 4 16,-2 4-23-16,-1 2 1 15,1 0 12-15,6 3-13 16,3-1 0-16,2-4-1 16,9-2 1-16,1 2-1 15,6-3-8-15,1-1-13 16,0-2 22-16,7 1-23 16,5-3 4-16,7 1 18 15,1-2-13-15,2 0 14 16,5-1-6-16,1-1-1 15,-1 1 6-15,6-1 1 0,-2 4 0 16,-1-2 5 0,1 3-5-16,-2 4 0 0,-4 0 0 15,-5 2 1-15,-3 3 0 16,-6 0-1-16,-5 3 0 16,-3 0 9-16,-3 1 0 15,0-2-8-15,-14 1-1 16,-2-4 0-16,-5-1 7 15,-1-1-7-15,-5-4 3 16,0-3 11-16,-1-4-13 16,0-3 8-16,3 0 3 15,3 0-2-15,3-5 12 16,5-2-22-16,3-4-1 0,6-9-59 16,2 2-187-16,3-2-527 15</inkml:trace>
  <inkml:trace contextRef="#ctx0" brushRef="#br0" timeOffset="119897.84">7681 6467 605 0,'0'0'167'0,"0"0"-105"0,0 0-7 16,0 0 51-16,0 0-15 16,0 0-25-16,0 0-28 15,82-11-21-15,-61 11 10 16,3 0-26-16,1 0 5 15,-1 3 3-15,-2 7-9 16,-3-3 20-16,-3 3-10 16,-6 0 3-16,-5 2 23 15,-5 0-15-15,0 0 60 16,-8 5-33-16,-9-1-42 16,-5 0 15-16,-1 0-15 0,-1-4-4 15,3 0 27-15,3-4-21 16,6-1 20-16,3-5 7 15,6 1-10-15,2-1 8 16,1 0-33-16,0-1 1 16,0 2-2-16,7 1 2 15,5 0 5-15,5 1 7 16,2-2-11-16,3-1 49 16,-1-2-21-16,3 0-11 15,-2 0-11-15,-2 0-8 16,5 0-1-16,-4-4-248 15,-6-3-607-15</inkml:trace>
  <inkml:trace contextRef="#ctx0" brushRef="#br0" timeOffset="120857.01">8245 6587 1020 0,'0'0'209'15,"0"0"-91"-15,0 0-9 16,0 0 40-16,0 0-39 16,0 0-34-16,0 0-43 0,4-6-21 15,12-2-1-15,4 0-10 16,6 2 1-16,2 0 5 16,3 2-7-16,2 4 0 15,0 0-1-15,0 0-5 16,-3 11 4-16,-4 2 2 15,-3 2 0-15,-8 4 4 16,-6 0 5-16,-6 5-9 16,-3 0 0-16,0 4 0 15,-11-3 3-15,-4-2-2 16,-4 1 6-16,1-8-6 16,2-3 1-16,-2-1-2 15,6-6 0-15,-1-3 1 0,5-3 10 16,2 0-2-16,3 0-8 15,1 0-2-15,1-9-24 16,1-1 2-16,0 1-6 16,0-3-5-16,9 2 15 15,6-2-10-15,1 2 13 16,5 0 14-16,3 3-11 16,2 2 13-16,3 5 0 15,1 0 0-15,2 2-4 16,-1 12 4-16,-1 4 0 15,-5 4-2-15,3 5 8 16,-5 2-6-16,-6 4 0 16,-5 1 1-16,-9 1 2 0,-3-1-3 15,-4-1 0 1,-17-4-1-16,-4-1 11 0,-8-4-10 16,-1-6 0-16,-4-5 1 15,-2-7 11-15,-3-6-12 16,2 0 7-16,4-5 21 15,2-7 4-15,5-1 39 16,4 0-31-16,8 1-18 16,6 5-9-16,2-1-13 15,4 3-9-15,3 2-14 16,3 0-87-16,0 0-129 16,12 0-58-16,0 1-318 0</inkml:trace>
  <inkml:trace contextRef="#ctx0" brushRef="#br0" timeOffset="121346.02">8969 6786 307 0,'0'0'369'0,"0"0"-249"15,0 0-97-15,0 0 6 16,0 0 140-16,0 0-20 16,0 0-55-16,28 75-34 15,-15-41-23-15,2 7 65 16,3 10-8-16,7 16-47 16,2 19-8-16,-3-6-38 15,-1-8 17-15,-3-12-12 16,-6-15-4-16,2 2 48 15,-1-1-17-15,-2-3-11 16,-2-6 7-16,-2-8-29 0,-2-4 8 16,-2-6-8-1,-2-8 1-15,-3-5-10 0,0-6-47 16,0-12-139-16,0-8-377 0</inkml:trace>
  <inkml:trace contextRef="#ctx0" brushRef="#br0" timeOffset="121767.25">8982 6888 734 0,'0'0'121'16,"0"0"-65"-16,0 0-14 0,0 0 88 15,0 0-8-15,0 0-79 16,58-78-17-16,-38 73-7 16,0 3-3-16,6 2 13 15,-1 0-14-15,3 7 3 16,2 7 19-16,0 4 2 16,-2 3 20-16,-2 4 4 15,-4-1-14-15,-4 2-5 16,-9 0-19-16,-4-3-5 15,-5 3 15-15,0-2-7 16,-14-2 10-16,-7 0-6 16,-6-4-20-16,-2-2 27 0,-1-7-17 15,0-1 14-15,2-8 6 16,6 0-8-16,3 0-17 16,7 0-17-16,2 0-9 15,7-5-4-15,3-13-78 16,0 1-128-16,1-1-305 0</inkml:trace>
  <inkml:trace contextRef="#ctx0" brushRef="#br0" timeOffset="122811.9">9364 6430 684 0,'0'0'266'16,"0"0"-88"-16,0 0-35 16,0 0 38-16,0 0-30 15,0 0-25-15,0 0-56 16,4-39-22-16,-4 29 11 15,0-1-30-15,0 1-11 16,0-2 11-16,0 0-28 16,0 2-1-16,0-2 0 15,0 2-2-15,0 2 2 16,0 1 0-16,0 3 1 16,0 1 6-16,0 1-6 0,0 2-2 15,0 0 1-15,0 0-20 16,0 0 19-16,0 0-17 15,0 0 3-15,0 0 4 16,3 2-16-16,-1 9 27 16,1 3 0-16,1 5-1 15,2 1 0-15,0 4 1 16,3 2 0-16,0 3 4 16,-1 0-3-16,2 0-1 15,-3-4 0-15,-1-2-3 16,-1-5 3-16,-2-4 0 15,-2-3 0-15,-1-4-3 16,2-3 3-16,-2-1-19 0,0-3 2 16,0 2-17-16,0-2 34 15,0 0-9-15,0 0 8 16,-6 0 0-16,-3-2-44 16,1-2 14-16,-2-2-2 15,1 2-43-15,4 1 35 16,-1 3 15-16,-1-1 25 15,3 1-5-15,1 0 5 16,-2 0 1-16,2 0 0 16,0 0-6-16,2 0 6 15,-1 0 0-15,2 1 0 16,-3 1 0-16,3-1 0 16,0 0 0-16,0 2-6 0,0-3 6 15,6 1 3-15,2-1-3 16,2 0 1-1,5 0 11-15,-1 0-11 16,3 0-1-16,0 0 0 0,2 0 0 16,-1 0 6-16,-6 0-5 15,3 0 12-15,-5 2 21 16,-4-1-17-16,-1 1 11 16,-4-1-6-16,-1-1-8 15,0 2 21-15,0-2-11 16,0 0 2-16,0 0 3 15,0 0-28-15,0 0 1 16,0 0-2-16,0 0-17 16,0 0-152-16,0 0-397 0</inkml:trace>
  <inkml:trace contextRef="#ctx0" brushRef="#br0" timeOffset="140294.16">10721 8503 740 0,'0'0'209'15,"0"0"-132"-15,0 0 47 0,0 0-54 16,0 0 57-16,0 0-18 16,5-91-52-16,-4 69 1 15,1-3-32-15,-1-1 5 16,-1-2 12-16,0 2-42 16,0-2 20-16,0-1-17 15,0 0 3-15,0 3-4 16,-3 1 5-16,0 1-8 15,0 4 0-15,0 4 8 16,2 3-9-16,-1 3 1 16,1 6 0-16,1 0-2 15,-2 4 2-15,2 0 0 16,0 0-13-16,0 1-3 0,0 12 16 16,0 3 2-16,0 4 8 15,2 6 0-15,4 4-8 16,1 6-2-16,3 3 0 15,1 6 1-15,4 7 8 16,0 3-9-16,1 3 0 16,4 1 3-16,-1-1-2 15,-1-1-1-15,0-3 0 16,-2-6 6-16,-2-7-8 16,-2-7 3-16,-2-5-1 15,-4-9 5-15,-2-4-4 16,-2-6-1-16,-2-4 0 15,0-5 1-15,0-1 6 0,-3 0-7 16,-8 0 0-16,-3 0-9 16,-3-3-17-16,1-1 15 15,-5-1 0-15,1 0-26 16,-2 2 36-16,1 0-26 16,0 2-26-16,2 1 52 15,4 0-18-15,0 0 17 16,3 0-5-16,5 0-4 15,1 0 10-15,3 0 2 16,0 0-1-16,1 0 13 16,2 0-6-16,0 0-7 15,0 0 0-15,0 3 12 0,0 0 0 16,6 0-5-16,6 0 10 16,2 2 21-16,5-4-36 15,1 2 18-15,3 0 3 16,4 0-21-16,1-1 49 15,4-2-23-15,-2 3 30 16,-1-2 27-16,0-1-59 16,-4 1 11-16,-5 2-37 15,-3 0 7-15,-6-2 10 16,-1 2-16-16,-5-1 18 16,-4-2-2-16,1 0-5 15,-2 0-13-15,0 0 1 16,0 0 0-16,0 0-22 0,0 0 13 15,0 0-80 1,1-2-155-16,1-5-580 0</inkml:trace>
  <inkml:trace contextRef="#ctx0" brushRef="#br0" timeOffset="141001.32">11428 8472 690 0,'0'0'256'15,"0"0"-136"-15,0 0-7 16,0 0 23-16,0 0-46 16,0 0-25-16,-81-28 12 15,59 28-33-15,-3 0-25 16,-2 9-6-16,0 6-3 16,0 2-13-16,2 1 3 15,1 0-1-15,5 1 0 16,2-2 1-16,4 1 0 15,7-3 1-15,1-2-1 16,5-3-1-16,0-1-8 0,0-2 0 16,11-4 3-16,5 0 12 15,5-3-4-15,0 0-2 16,6 0 1-16,1-3-1 16,2-5 0-16,1 2 0 15,1-2 5-15,-1 1-5 16,0 3 1-16,-2 3 5 15,-4 1 3-15,2 0-8 16,-5 5-1-16,-4 7 1 16,-2 5 18-16,-5 3-3 15,-3 4 32-15,-5 1-12 16,-3-2-35-16,0 2 39 16,-6-4-24-16,-8 0-15 15,-4-3 18-15,0-2-19 0,-6-5 9 16,-3-1 18-16,-2-6-25 15,-3-2 28-15,1-2 2 16,6 0-17-16,2 0 42 16,7 0-30-16,4-2-2 15,6 0-19-15,3 1-6 16,0 0 0-16,3 1-46 16,0-3-85-16,6-7-76 15,7 1-123-15,-1-4-226 0</inkml:trace>
  <inkml:trace contextRef="#ctx0" brushRef="#br0" timeOffset="141601.24">11507 8101 578 0,'0'0'285'16,"0"0"-209"-16,0 0-25 15,0 0-31-15,0 0 64 16,0 0 36-16,0 0-29 16,58-38-1-16,-37 36-71 15,2-2 0-15,2 4-19 16,-1 0 7-16,0 0 12 16,-5 0-19-16,-1 8 6 15,-6 2-3-15,-3 3 7 16,-6 0-20-16,-3 3 6 15,0 0 4-15,-13 2 32 16,-4 2-31-16,-4 0 14 0,0-1 0 16,2-1-14-1,1 0 36-15,3-4-17 0,2 0 0 16,5-2 34-16,5-1-42 16,3-2 16-16,0-1 42 15,0 0-63-15,11-2 24 16,2-1-12-16,4-2 3 15,0 0 43-15,1-3-41 16,3 0 11-16,-2 0-28 16,0 0 7-16,0 0-10 15,-3 0-4-15,4-4-16 16,5-2-113-16,-4 2-215 16,-5 1-556-16</inkml:trace>
  <inkml:trace contextRef="#ctx0" brushRef="#br0" timeOffset="142373.23">12126 8201 1008 0,'0'0'171'15,"0"0"-126"-15,0 0-25 16,0 0 33-16,0 0-37 15,-16-72 45-15,16 55-13 16,12 0-48-16,4-3 19 16,5 2-16-16,0 1-3 15,6 2 16-15,3 2-15 16,1 4-1-16,2 2 0 16,3 6-7-16,-1 1 5 15,1 0 4-15,0 14 15 16,-3 5 30-16,0 4-14 0,-7 7 34 15,-2 6-34-15,-9 4-32 16,-5 9 37-16,-10 5-20 16,0 4-7-16,-8 2-2 15,-10-5-3-15,-5-1-12 16,0-4 6-16,-1-6 0 16,1-3 11-16,-1-7-10 15,4-8-1-15,1-5 9 16,2-6 1-16,-1-9-11 15,6-1 1-15,-2-5 0 16,1 0-3-16,2-3 3 16,0-8-8-16,2-2 6 0,4-3-36 15,2 1 30 1,3-2-29-16,0 2-36 0,0-1 53 16,11 2 20-16,2 4 9 15,2 3 7-15,3 3-16 16,0 4 63-16,9 0-31 15,0 4-6-15,2 7 34 16,3 4-12-16,-1-1 12 16,0 0 21-16,-1-1-53 15,-3-6-2-15,1 1-26 16,-4-4 11-16,-3-4-28 16,2 0-22-16,3-2-111 15,-3-8-140-15,-4 0-627 0</inkml:trace>
  <inkml:trace contextRef="#ctx0" brushRef="#br0" timeOffset="142885.57">13005 8352 1091 0,'0'0'165'0,"0"0"-98"16,0 0-27-16,0 0 65 16,0 0-43-16,0 0-5 15,-86-10-24-15,67 17-33 16,-1 2 20-16,1 4-19 0,2 1 4 16,0-1 0-16,2 1 3 15,5-1-10-15,4-2 2 16,0-2-7-16,6-1-2 15,0-3-11-15,10-1 20 16,8 1 0-16,8-2-18 16,3 0 7-16,3 1-4 15,2 0 12-15,1 1 3 16,1 1 0-16,0 1 10 16,0 2 10-16,-4 4-12 15,-4 0 35-15,-7 3-16 16,-6-1-3-16,-9 4 36 15,-6 0-36-15,0 0 31 16,-12 2-2-16,-11-1-40 0,-3-2 10 16,-6-4-15-16,-1-2 2 15,1-4 40-15,-1-4-20 16,3-2-6-16,5-2-17 16,6 0-7-16,5-6-16 15,6-13-95-15,7 2-76 16,1-1-206-16</inkml:trace>
  <inkml:trace contextRef="#ctx0" brushRef="#br0" timeOffset="143379.32">13221 8009 570 0,'0'0'120'0,"0"0"-38"16,0 0 15-16,82-6 10 15,-55 6 13-15,0 0-38 16,-2 0 17-16,-3 3-36 16,-7 4-16-16,-4 5 30 0,-7 0-7 15,-4 4-9-15,-4 2-3 16,-13 6-49-16,-6-2 34 16,-3 1-18-16,-2 0 25 15,7-1 27-15,-3-3-50 16,9 0 14-16,5-4-13 15,4-1-26-15,4-3 39 16,2 0-8-16,6-2 17 16,15-2 15-16,7-3-45 15,7-1 32-15,2-3-18 16,6 0-34-16,-1 0 36 16,-5-8-36-16,-4-4-22 0,0-11-54 15,-9 2-201 1,-8 2-646-16</inkml:trace>
  <inkml:trace contextRef="#ctx0" brushRef="#br0" timeOffset="144890.1">14389 8215 383 0,'0'0'610'16,"0"0"-475"-16,0 0-5 16,0 0-53-16,0 0 26 15,0 0-28-15,0 0 2 16,18-76-20-16,-6 61-50 0,1-2 14 15,5 3-10-15,1 2-9 16,1-2 18-16,2 4-18 16,-1 4 8-16,0 5-7 15,1 1-2-15,1 7-1 16,-1 17 0-16,-4 10 21 16,-2 7 34-16,-7 6-30 15,-7 4-10-15,-2 2 33 16,-8-2-39-16,-12 1-8 15,-9-5 8-15,-4-5-8 16,-4-5 9-16,-2-6-10 16,-1-6 0-16,3-8 0 15,1-6-14-15,3-11 14 16,3 0-46-16,5-7-18 16,4-10 55-16,4 0-36 0,4 2 29 15,6 1 7-15,2 4-22 16,4 3 31-16,1 2-48 15,0 5 38-15,4 0 10 16,12 0 54-16,7 8-3 16,7 4 22-16,7 2-15 15,5 0 33-15,1-2-37 16,3-2-14-16,-2-5 2 16,-3-4-41-16,-5-1-2 15,-3 0-44-15,6-8-120 16,-11-4-88-16,-3-2-488 0</inkml:trace>
  <inkml:trace contextRef="#ctx0" brushRef="#br0" timeOffset="145505.14">14902 8252 1252 0,'0'0'193'0,"0"0"-168"16,0 0-4-16,0 0 62 16,24 89 22-16,-9-38 6 15,4 21-26-15,3 24-19 16,0 26 12-16,-3 7-70 0,-4-7 6 16,-3-16-14-1,-5-36 0-15,1-15 3 0,-4-16-2 16,2-7-1-16,0 2 5 15,-2-1 3-15,1-2-10 16,0-13 2-16,-4-9-7 16,-1-9-11-16,0-9 10 15,0-18 8-15,-1-14-9 16,-10-7 22-16,-2-11-21 16,1-4 8-16,-2-4-12 15,-1-1 3-15,3-2 18 16,1 1-9-16,3 2 0 15,3 5-3-15,4 3-4 16,1 7-11-16,0 6-25 16,11 7 42-16,6 4-56 0,4 9 38 15,3 6 19-15,3 11-33 16,1 7 32-16,2 2 1 16,-3 9 0-16,-2 13 10 15,-4 2 18-15,-6 3 26 16,-7 3 34-16,-8 1-47 15,0 0-13-15,-8 0-18 16,-13-1-3-16,-3-5 12 16,-8-2-18-16,-3-4 8 15,1-5 2-15,0-4 0 16,4-7-19-16,5-1 8 16,5-2-25-16,7 0-3 0,10-17-73 15,3-1-166 1,0-1-551-16</inkml:trace>
  <inkml:trace contextRef="#ctx0" brushRef="#br0" timeOffset="146579.29">15427 7902 1068 0,'0'0'149'0,"0"0"-74"15,0 0-34 1,0 0 85-16,0 0-1 0,0 0-49 15,0 0-28-15,0-82-32 16,0 65-3-16,0 2-3 16,0-1-1-16,0 1-10 15,0 2 1-15,0 4-3 16,0-1 2-16,0 5 2 16,0 0 0-16,0 5 12 15,0-2-13-15,0 2-1 16,-1 0-6-16,1 0-22 15,0 0 21-15,0 0-5 16,0 0 13-16,0 7 12 16,0 5 0-16,0 0-13 15,0 4 1-15,0 2 0 0,6 3 10 16,2 1-10-16,0 6 1 16,1-2 18-16,1 2-13 15,-1 0 1-15,-1-2-7 16,1-1 0-16,-2-1 6 15,-1-5-6-15,0-4 9 16,-1-1 2-16,-2-4-5 16,-2-3 0-16,1 0-6 15,-2-4 1-15,0-3 6 16,0 1-7-16,0-1 0 16,0 0 12-16,0 0 0 15,-2 0 11-15,-5 0-23 0,-1 0 3 16,-2 0 1-1,-1 0-2-15,2 0 2 0,0 0-4 16,-1 0-1-16,2 0 1 16,1 0 0-16,2 0-1 15,1 0-5-15,1 0 6 16,2 0 0-16,1 0 7 16,0 0-7-16,0 0 0 15,0 0-1-15,0 0-21 16,0 0 22-16,0 0 0 15,0 0 0-15,3 0 4 16,7 0 4-16,0 2-3 16,5-1-5-16,3 2 0 0,1-1 3 15,3 1-3-15,-2-1 1 16,1-2 26-16,-4 0-26 16,-3 2 34-16,-3-2-8 15,-1 1 2-15,-4 1 22 16,-1-1-36-16,-4-1 7 15,-1 1-12-15,2-1 2 16,-2 0-18-16,0 2 6 16,0-2-57-16,-2 10-62 15,-7-3-147-15,-2 1-575 0</inkml:trace>
  <inkml:trace contextRef="#ctx0" brushRef="#br0" timeOffset="154764.46">18601 8156 654 0,'0'0'205'16,"0"0"-127"-16,0 0 64 15,0 0-5-15,0 0 39 16,0 0 18-16,12-12-122 16,-9 3-8-16,0-4-9 15,3-2-24-15,-3-4 29 0,-2-4-41 16,2 0-9-16,0-4 11 16,-1-2-21-16,-2-3-1 15,0 1-6-15,0 2-11 16,0 2 8-16,0 3 10 15,0 5 0-15,0 2-18 16,0 5 18-16,-2 5-16 16,-1 2 4-16,2 4 12 15,1 1-7-15,-2 0-16 16,1 11 23-16,1 9-22 16,0 10 23-16,0 9-1 15,9 21 0-15,16 23-2 0,8 20 1 16,1-5 2-16,-5-17 5 15,-10-27 6-15,-9-18 2 16,3-2-14-16,0 2 0 16,-3-3 0-16,-2-9 7 15,-2-8-7-15,-5-5 11 16,-1-5 0-16,0-3-11 16,0-3-2-16,-12 0-15 15,-3 0 15-15,-4 0 1 16,-3-4-15-16,1-2 16 15,-2 3-6-15,1 1-11 16,1-3 16-16,3 5-22 16,2 0 20-16,1 0-4 0,3 0 8 15,3 0-1 1,3 0 0-16,5 0 6 0,-1 0-13 16,2 0-1-16,0 0-23 15,0 0 30-15,11 0-14 16,3 0 15-16,6 0 36 15,4-2-21-15,4 1 24 16,3-2-4-16,1 2-17 16,-1-1 36-16,0 2-32 15,-4 0 7-15,-3 0 8 16,-3 0-37-16,-6 0 0 16,-3 0 0-16,-2 0-18 15,-4 0 12-15,5 0-125 0,-3-3-109 16,0-2-502-16</inkml:trace>
  <inkml:trace contextRef="#ctx0" brushRef="#br0" timeOffset="155379.39">19368 8064 732 0,'0'0'287'0,"0"0"-193"16,0 0 31-16,0 0-43 15,0 0 69-15,0 0-19 16,-94-3-85-16,67 6 0 15,0 11-44-15,-1 1 4 16,0 2 6-16,2 1-12 16,7 2 15-16,1-3-13 15,6 0 3-15,6-2-7 16,4-2 1-16,2-2-8 16,0 0 0-16,8 0 9 15,7-2-1-15,6-1 0 16,4-1 8-16,5 0-8 0,3 2 0 15,1-2 0-15,3 3 12 16,2 0 9-16,-3 1 11 16,-3 1 4-16,-5 4-30 15,-3 1 19-15,-7 0-20 16,-3 2-4-16,-7-1 23 16,-5 1-18-16,-3 0 9 15,0 0 20-15,-14-2-35 16,-7 0 5-16,-6-4-5 15,-7-3 0-15,-3-1 15 16,-6-7-13-16,2-2-1 16,4 0 11-16,4 0-11 15,8 0-2-15,7 0 1 0,7-5-19 16,8 2 18-16,3-3-72 16,0-4-88-16,27-11-53 15,-1 0-143-15,2 1-404 0</inkml:trace>
  <inkml:trace contextRef="#ctx0" brushRef="#br0" timeOffset="155941.94">19603 7774 889 0,'0'0'185'16,"0"0"-131"-16,0 0-4 15,0 0-32-15,0 0 87 16,0 0 13-16,0 0-60 16,65-10 4-16,-40 10-30 0,3 0-17 15,2 0 36 1,-2 2-26-16,-2 4 13 0,-2 1-13 16,-7 0-24-16,-4 2 8 15,-7 3-9-15,-6-2-10 16,0 4 8-16,-12 2-6 15,-9 1 8-15,-3 1 1 16,-5 0 12-16,1-1-3 16,1 1-9-16,3-3 0 15,7 0 18-15,3-2-13 16,8-2-2-16,3 3 49 16,3-4-53-16,0 2 29 15,15-1-10-15,6-1 19 16,7 0 27-16,3-2-55 15,5-2 9-15,3-2-19 16,0 0-15-16,-3-1-1 16,6-3-161-16,-10 0-155 0,-5 0-720 0</inkml:trace>
  <inkml:trace contextRef="#ctx0" brushRef="#br0" timeOffset="156625.29">20325 7992 886 0,'0'0'183'15,"0"0"-45"-15,0 0 25 16,0 0-17-16,0 0-47 16,0 0-50-16,-38-87-42 15,52 61-7-15,5 3 8 16,4-2-7-16,3 4-2 16,3-1 8-16,1 3-6 15,2 4 8-15,-1 2 6 16,0 7-30-16,-1 3 6 15,0 3 9-15,-2 3 16 16,-1 16-16-16,-3 9 13 16,-6 9 35-16,-5 5-24 0,-7 8 40 15,-6 1-16-15,0 7-47 16,-19-3 28-16,-6 2-28 16,-7-2 0-16,-4-4 12 15,-1-6-3-15,0-6-12 16,-3-5 2-16,4-8-1 15,3-6 0-15,3-10 1 16,6-3 0-16,5-6-1 16,3-1-1-16,6-1-15 15,4-12-23-15,6-5-46 16,0-2 23-16,0 1 7 16,14-2 42-16,4 4 12 0,0 5 4 15,6 4 21-15,1 8 41 16,3 0-4-16,2 6 25 15,3 11-42-15,1 2 17 16,-1 6 22-16,0-2-45 16,-3-1 17-16,-3-3-48 15,-4-2 7-15,0-5-10 16,-5-5-3-16,1-4-19 16,-1-3-41-16,11-8-143 15,-6-12-165-15,0 1-434 0</inkml:trace>
  <inkml:trace contextRef="#ctx0" brushRef="#br0" timeOffset="157075.2">21135 8032 1134 0,'0'0'129'16,"0"0"-34"-16,0 0-64 15,0 0 66-15,-97-7 51 16,72 7-89-16,1 0-24 16,2 7-35-16,1 1 1 15,2 2 1-15,4 1 6 16,5-4-8-16,5 3 0 16,5-4-23-16,0 0 22 0,7 2 0 15,10 1 1 1,5-1 1-16,8 1 0 0,4 2 9 15,3 2-1 1,3-1-2-16,1 4 2 0,-2 1 17 16,-2 3 12-16,-3 0 39 15,-8 1-40-15,-5 2 19 16,-11 0 20-16,-6-2-57 16,-4 2-1-16,-8-2-4 15,-15-1-5-15,-10-3 16 16,-4-7-24-16,-5-3 10 15,-1-6-3-15,4-1-7 16,5-1-2-16,7-11-32 16,9-2-61-16,8-15-39 0,7 3-228 15,3-1-548-15</inkml:trace>
  <inkml:trace contextRef="#ctx0" brushRef="#br0" timeOffset="157518.54">21410 7728 851 0,'0'0'147'0,"0"0"-52"15,0 0 11-15,0 0 48 16,0 0 10-16,0 0-68 16,95-4-60-16,-77 7 3 15,0 5 1-15,-5-2-13 16,-3 2 26-16,-3 0-18 16,-6 0-23-16,-1 4 36 15,-1 1-46-15,-17 4 28 16,-4 0-9-16,-4 5-15 15,1-3-1-15,-2 1-5 16,5-2 0-16,2-2 15 16,10 0-6-16,5-4 23 0,5-1 6 15,0 1-37 1,12-4 29-16,11 0-12 0,3-2-18 16,6-2 25-16,2-2-25 15,1-2-1-15,9 0-86 16,-11-7-170-16,-6-3-538 0</inkml:trace>
  <inkml:trace contextRef="#ctx0" brushRef="#br0" timeOffset="158283.1">21983 7870 1128 0,'0'0'236'0,"0"0"-91"16,0 0-68-16,0 0 26 16,0 0 30-16,0 0-68 15,0 0-1-15,-39-53-63 0,39 40 0 16,3-1-1-16,9 1 4 16,6-3-5-16,2 4 1 15,1 0-7-15,6 2-2 16,0 3 10-16,3 2-1 15,0 5 8-15,0 0-1 16,1 0-14-16,0 7 7 16,-1 6 0-16,0 4 1 15,-5 3 14-15,-1 4 13 16,-7 4 25-16,-6 6-52 16,-6 5 26-16,-5 6-27 15,-3 4 0-15,-16 6 0 16,-8 1 7-16,-3-1-7 0,-3-1 3 15,-3-8 5 1,2-3-10-16,-1-10 2 0,1-5 0 16,0-11-12-16,3-5 12 15,3-7 0-15,5-5-7 16,2 0-11-16,6-10 4 16,2-6-17-16,7-1-2 15,1 0 24-15,5 2 3 16,0 1 4-16,0 1-36 15,8 3 34-15,5 3 4 16,7 5 28-16,2 2 0 16,6 0 28-16,3 2-39 15,4 11 12-15,2 4 30 16,2 2-52-16,-2 5 27 16,-3-2-34-16,-1 2 9 0,-4-2-9 15,-4 0 0-15,-4-4-31 16,0-2-25-16,6-2-124 15,-5-4-31-15,-5-6-649 0</inkml:trace>
  <inkml:trace contextRef="#ctx0" brushRef="#br0" timeOffset="158629.9">22626 8090 785 0,'0'0'130'0,"0"0"-74"16,0 0-19-16,0 0 149 16,0 0 14-16,26 100-88 15,-2-41-28-15,4 21 47 16,4 19-30-16,-2 6-4 15,-7-6-50-15,-9-21-28 16,-4-23 16-16,-4-16-27 16,-1-4 9-16,1 0 9 15,0 4-16-15,0-2-11 16,1-9 1-16,-2-9-7 16,-4-8-4-16,1-11-35 15,-2-14-60-15,0-14-138 0,-8-5-452 16</inkml:trace>
  <inkml:trace contextRef="#ctx0" brushRef="#br0" timeOffset="159079.78">22609 8187 925 0,'0'0'226'15,"0"0"-142"-15,0 0 4 16,0 0 3-16,0 0 62 16,0 0-22-16,0 0-71 0,106-51-10 15,-75 50-18-15,2 1-22 16,1 0 22-16,-3 4-22 16,-1 8 5-16,-2 5 14 15,-3 3-28-15,-4 5 26 16,-8 0-1-16,-3 2 7 15,-7-1 7-15,-3 3-24 16,0-2-5-16,-14-2 20 16,-6-2-31-16,-4-4 20 15,-4-2-20-15,-3-4 0 16,-2-4 7-16,-2-4-5 16,6-4 26-16,0-1 20 15,8 0-33-15,5 0 28 0,4 0-22 16,6 2-20-16,0-2 17 15,1 1-18-15,0 1 0 16,0 1-7-16,1 0-65 16,1 0-41-16,0 5-99 15,1-3-308-15,2-1-505 0</inkml:trace>
  <inkml:trace contextRef="#ctx0" brushRef="#br0" timeOffset="160199.91">23054 7615 16 0,'0'0'657'0,"0"0"-483"15,0 0-7-15,0 0-32 16,0 0-19-16,0 0 39 15,0 0-52-15,0-5-39 16,0 3 17-16,0 1-24 16,2 0 19-16,4-1-32 15,5 1-26-15,4-3 45 16,0 4-18-16,5-3-4 16,0 2-10-16,2-1-21 15,1-1 0-15,-3 2-10 16,-1-2 0-16,-3 2-6 15,-4-2 6-15,-3 0-16 0,-2 3-18 16,-4 0-111 0,-3 0-13-16,0 0-118 0,0 0-135 15,-10 0-343-15</inkml:trace>
  <inkml:trace contextRef="#ctx0" brushRef="#br0" timeOffset="160889.92">23126 7599 616 0,'0'0'169'0,"0"0"-75"16,0 0-9-1,0 0 18-15,0 0-22 0,0 0-20 16,0 0-27-16,-1 17 17 15,1-9 33-15,0 2-7 16,0 1 2-16,0 4-27 16,0-4-19-16,0 4 42 15,0-1-32-15,0-1-6 16,0-2-14-16,0-3-15 16,0 0-4-16,0-4-4 15,1-2-8-15,1 1 7 16,-2-3 1-16,3 0 0 15,0 0-10-15,2 0-17 16,1-5 26-16,2-2 1 0,3-3-35 16,1 1 35-16,1-1-15 15,1 4 15-15,2 0-9 16,-2 1-4-16,2 3 12 16,-1 2-9-16,1 0 8 15,-2 0 2-15,2 0 19 16,-2 7 4-16,-1 3-2 15,-1 2-15-15,0-1 5 16,-3 5-11-16,0 0 1 16,-3 2 12-16,-1-1-10 15,-3 0 16-15,-2-1 19 16,0 1-38-16,0-2 11 16,-9-2-11-16,-3-1 0 0,-3-1 13 15,-3-3-13-15,-2-2 0 16,-4 0 12-16,1-3-5 15,-4-3-7-15,2 0 0 16,1 0 6-16,2 0 29 16,4-3 2-16,2-3 0 15,5 3 3-15,3 1-16 16,3-1 4-16,2 2-28 16,3 1-3-16,0 0-10 15,0 0-6-15,0 0-70 16,-2 0-128-16,1 3-608 0</inkml:trace>
  <inkml:trace contextRef="#ctx0" brushRef="#br1" timeOffset="169607.18">1378 10819 586 0,'0'0'311'15,"0"0"-209"-15,0 0-58 16,0 0 3-16,0 0 45 0,0 0-26 16,0 0-14-16,0 0-30 15,7 0 23-15,2-2 84 16,2-2-81-16,2-4-23 16,2-1 26-16,1-2-37 15,1-1 10-15,-1-3-13 16,-2 1-3-16,-4-2 6 15,-1 2-13-15,-3 1-1 16,0 1 14-16,-4 2-6 16,-2 3-8-16,0 2 3 0,0-2 7 15,-3 2-3-15,-8 1-6 16,-2 1 15-16,-1 0 33 16,-1 1-34-16,-3 2-3 15,2-3-12-15,-2 3-6 16,5 0-7-16,-2 0 9 15,0 0 3-15,0 7 1 16,2 3-27-16,-1 2-19 16,-1 3 35-16,5 0 22 15,1 4 2-15,1 0-12 16,1 2-1-16,4 0 9 16,3-1-7-16,0 0-2 15,0 0 0-15,3 1-2 16,7-1 1-16,4-1 1 15,2 0 0-15,2-1 5 0,3-1-3 16,1-3-2-16,1-2 7 16,4-2 2-16,-2-2 3 15,2-6-11-15,-2 0 18 16,0-2 29-16,-1 0-15 16,0-6-1-16,0-4-10 15,-2-3-13-15,-1-1 39 16,-4 3-38-16,-3 2-1 15,-3-1 4-15,-5 7-12 16,-1 0-2-16,-4 1 1 16,-1 2-20-16,0 0 13 15,0 0-14-15,0 0-49 16,2 0-2-16,-1 0-147 0,1 0-164 16,-2 0-362-16</inkml:trace>
  <inkml:trace contextRef="#ctx0" brushRef="#br1" timeOffset="170389.74">1120 10476 821 0,'0'0'197'16,"0"0"-138"-16,0 0-59 15,0 0 6-15,0 0 33 16,0 0 11-16,0 0 79 16,52-2-5-16,-19 1-56 15,1 0 6-15,5-4-46 16,-5 2-28-16,-1-2 35 16,-3-1-34-16,-6 2 13 15,-2 2-14-15,2-1-20 16,-9 3-156-16,-2 0-405 0</inkml:trace>
  <inkml:trace contextRef="#ctx0" brushRef="#br1" timeOffset="170735.22">1703 10568 656 0,'0'0'319'15,"0"0"-217"-15,0 0-67 16,0 0 35-16,39 80 38 15,-21-56-38-15,-1-2-12 16,0 2 4-16,2-2-60 16,-2-2 13-16,-4 0-15 15,1-1-11-15,-3 1-7 16,-3-3-78-16,4 7-62 16,-4-7-154-16,-1-5-56 0</inkml:trace>
  <inkml:trace contextRef="#ctx0" brushRef="#br1" timeOffset="171019.83">1906 10558 103 0,'0'0'862'0,"0"0"-766"16,0 0-13-16,0 0-17 15,0 0-7-15,0 0 42 16,-8 71-32-16,8-36 2 16,0 2-26-16,-2 2-10 0,2-3 10 15,0-2-36 1,0-5 2-16,0-4-6 0,0-6-5 16,0-5-2-16,0-5-108 15,0-6-82-15,2-3-101 16,4-8-32-16,-1-8-40 0</inkml:trace>
  <inkml:trace contextRef="#ctx0" brushRef="#br1" timeOffset="172445.36">2000 10672 400 0,'0'0'257'0,"0"0"-164"16,0 0-16-16,15 86 53 0,-5-56-9 15,4-2-50-15,0-8-3 16,3-3-24-16,2-5-30 16,-2-8 2-16,4-4 7 15,-5 0 8-15,-4-5-5 16,0-12-20-16,-5-6-9 16,-2-2 3-16,-5-5-42 15,0 2 3-15,-2 1-34 16,-11 5 63-16,-2 4 1 15,-4 4-11-15,-2 5 7 16,3 5-17-16,0 4 30 16,3 0 40-16,5 10-40 15,-1 9 7-15,2 6 12 0,3 1-18 16,6 1 26 0,0-2-13-16,0-4-13 0,0-4 17 15,6-4-18-15,3-7 7 16,0 0-7-16,3-6-27 15,-3 0 27-15,0 0 0 16,0-10-12-16,-3-3 10 16,-2 4-11-16,-1 2 13 15,0 4 10-15,-1 3-10 16,4 0 0-16,1 3-21 16,5 11 21-16,3 5 10 15,0 1 10-15,6 1 9 16,-3-4-1-16,3-1-28 0,-1-7 0 15,-3-5 0 1,2-4 0-16,-5 0 12 0,-1-5-11 16,-1-11 11-16,-2-4-12 15,-2-4-2-15,-5-2-11 16,3-4-17-16,-6-4-14 16,0-4 17-16,0 0-28 15,0-5 55-15,-3-2-6 16,-8 2 15-16,-2-1-9 15,-2 3 8-15,0 5 14 16,3 7 32-16,-1 7-24 16,4 7 25-16,3 7 41 15,3 6 1-15,0 2-31 16,0 0-25-16,1 8-40 16,0 9 9-16,2 7-10 0,0 7 0 15,0 8-1-15,7 6 2 16,5 6-2-16,9 1 1 15,0 2 0-15,9-2-2 16,-2-7 3-16,5-5-1 16,2-12 0-16,-3-7-12 15,-1-10 10-15,-3-8 0 16,-5-3 4-16,1-3 18 16,-5-14-19-16,-5-5 17 15,-3-7-4-15,-5-2-6 16,-4-1-7-16,-2-4-1 15,0 3 0-15,-8 0 1 16,-5 5 0-16,1 3 8 16,2 8-2-16,2 6 2 0,4 8-16 15,2 3 7-15,2 10-6 16,0 14 5-16,5 9 2 16,8 6 6-16,7 0 0 15,2 0-6-15,2-5-1 16,-1-7 0-16,2-5-16 15,-3-10-25-15,-3-5-100 16,-4-7 10-16,-3 0 34 16,-6-5-55-16,-3-12 16 15,0-7-21-15,-3-1-27 16,0-4 128-16,0-2 56 0,0 0 16 16,0-1 42-1,0 6 14-15,0 2-16 0,0 7-4 16,12 7 7-16,4 9 31 15,1 1 44-15,2 11 21 16,2 16-5-16,4 4-47 16,-5 6-25-16,-1 1-18 15,-5-1-22-15,-4-4 9 16,-1-7-40-16,-3-6 6 16,-1-6-3-16,-2-4-2 15,-3-8-8-15,0-2 0 16,0 0 0-16,0-16-1 15,0-9-8-15,0-6-33 16,-2-5-8-16,1-1-34 16,1 3 27-16,0 3-9 0,0 5 26 15,0 8 38-15,10 7-1 16,0 7 3-16,4 4 18 16,1 1 12-16,0 16 39 15,1 7 8-15,2 5-26 16,-3 3 14-16,-3-1-27 15,-2 1-11-15,2-4-11 16,-2-4-16-16,1-8-13 16,1-12-116-16,3-4-189 15,-6 0-463-15</inkml:trace>
  <inkml:trace contextRef="#ctx0" brushRef="#br1" timeOffset="172924.33">3327 10582 725 0,'0'0'783'0,"0"0"-698"16,0 0-5-16,0 0-54 16,0 0 12-16,0 0-38 15,0 0 10-15,-65 8-8 16,51 11-2-16,2 3-9 15,-1 4-1-15,7 3 20 16,3 3-7-16,3-3 3 0,0 0-6 16,17-2 26-1,5-4-26-15,3-6 28 0,5-7-17 16,1-8-10-16,1-2 29 16,-4-2-30-16,-3-15 0 15,-5-5-1-15,-7-3 1 16,-4-4-16-16,-7-4 2 15,-2-1-40-15,0 1 34 16,-3-1 5-16,-8 4 14 16,1 4-6-16,1 9 14 15,3 7-3-15,4 10-4 16,2 0-36-16,0 18 1 16,2 10 35-16,10 6 13 15,1 0 32-15,5 3-29 16,0-4-1-16,3-6-11 0,-2-6-4 15,-1-7-17 1,-3-10-104-16,-3-4-151 0,-6 0-387 0</inkml:trace>
  <inkml:trace contextRef="#ctx0" brushRef="#br1" timeOffset="173107.17">3353 10398 1669 0,'0'0'215'0,"0"0"-149"15,0 0-49-15,0 0-17 0,0 0-1 16,0 0-119-16,0 0-177 16,21 5-277-16</inkml:trace>
  <inkml:trace contextRef="#ctx0" brushRef="#br1" timeOffset="173765.43">3675 10672 633 0,'0'0'121'15,"0"0"30"-15,0 0-19 16,52 77-28-16,-28-59 10 16,-3-7-31-16,4-4-25 15,-1-4-19-15,-2-3-33 16,-5 0 80-16,-1-10-38 15,-5-7 7-15,-5-4 5 16,-5-4-38-16,-1-1 1 16,0-1 8-16,-1-1-21 15,-11 1 15-15,-6 2-8 16,3 5 10-16,-6 3 9 0,3 6-11 16,-1 2-4-1,-2 8-21-15,6 1-14 0,-3 0 14 16,6 11 0-16,3 9 6 15,3 3-19-15,6 5 14 16,0-2-1-16,0 2 0 16,15-6-5-16,0-3-2 15,3-7 5-15,-3-5-34 16,6-7 1-16,-5 0-46 16,-1 0 65-16,0-13 3 15,-3-1 4-15,-3-5 8 16,-3 2 1-16,1-1 0 15,-2 5 12-15,-4 2-2 0,1 7-4 16,1 4 13-16,3 0-12 16,4 7-1-16,8 13 40 15,10 6 14-15,5 4 16 16,3 3-54-16,0-2 7 16,1-3-16-16,-4-4 1 15,-5-8-28-15,8-6-6 16,-8-3-147-16,-8-7-332 0</inkml:trace>
  <inkml:trace contextRef="#ctx0" brushRef="#br1" timeOffset="180117.34">7788 6282 139 0,'0'0'199'0,"0"0"-107"16,0 0-43-16,0 0 42 15,0 0 7-15,0 0-37 16,-10-4-1-16,9 3 8 16,-1 1 16-16,1-2-4 15,-1 2-46-15,1-1 8 16,-1 1 2-16,1 0-20 15,-2 0 12-15,0 0-15 16,0 0 0-16,-1 0 3 16,-1 0-22-16,-1 0 6 15,3 0-8-15,-2 0 0 16,1 0 6-16,-3 3-5 16,2-2 0-16,-1 4 6 0,2-1-5 15,-1 0-3-15,-1 0 1 16,0 1 0-16,2 2 2 15,-2-3 0-15,0 4-2 16,0-1 4-16,-3 0 2 16,0 1-7-16,3-1 1 15,-2 3-3-15,0-1 2 16,0 2 2-16,2-2-1 16,0 0 3-16,0 1 4 15,0-2-8-15,2 0 1 16,1 0-4-16,0-1 2 15,0 1 3-15,0 1-1 16,1 1 0-16,1 1 1 16,-1 2-2-16,1-1 1 15,1 1-1-15,0 2 0 0,0-1 1 16,0-2 0-16,0 2 8 16,0 0 0-16,6 1-8 15,0-1 0-15,3-1 0 16,1 1 5-16,4 1-5 15,0-1 9-15,0-2 7 16,5 3-14-16,-1-1 16 16,0-1 0-16,4-2-8 15,-2 2 29-15,1-4-16 16,-2 1 22-16,1 0 6 16,0-4-27-16,1 0 5 15,-1-1-10-15,2 1-5 16,0-1 31-16,-2-2-24 0,5 0 12 15,-1-1-2-15,0-2-17 16,-3 0-13-16,1 0 20 16,-1 0-20-16,-1 0 25 15,-1-7-26-15,-3 1 11 16,-2-1-4-16,-2-3 3 16,-2 0-8-16,2-3-2 15,-2-1 1-15,-1-1 2 16,-3 0 3-16,0-3-6 15,-1 2 6-15,-1-3-5 16,-1-1-1-16,2 1 0 16,-4-1 1-16,1-2-7 15,-2 2 7-15,0-2-1 0,0 0 10 16,0 3-7-16,0-2-6 16,-3 2-3-16,-5-1 6 15,-1 1-10-15,0 1 10 16,-3 3 0-16,-1-2 6 15,-2 3 4-15,-1 2-11 16,-5-2 1-16,4 3-3 16,-3 2 1-16,0-1 3 15,-2 4-1-15,1 2 4 16,-3-1-1-16,3 1-6 16,-3 4-1-16,0-1 4 15,2-1 3-15,1 2-3 0,-1 0 0 16,-2 0-1-1,5 2-9-15,-1 6 0 0,1 2-20 16,1-1-3-16,0 4 5 16,0 0-36-16,0 0 27 15,6-3-15-15,2 4-65 16,5-2 35-16,4 1-55 16,1 8-65-16,1-2-57 15,8-4-232-15</inkml:trace>
  <inkml:trace contextRef="#ctx0" brushRef="#br1" timeOffset="181500.06">9255 6093 332 0,'0'0'208'16,"0"0"-153"-16,0 0-31 15,0 0 37-15,0 0 56 16,0 0-6-16,0 0-20 16,-39 18-52-16,33-13 7 15,0 2 16-15,2 1-15 16,-2 1 8-16,-2 0-28 16,1 4-1-16,1-1 3 15,-2 2-29-15,2 2 12 16,0 1-12-16,-1 0 0 15,3 0 13-15,-1 0-13 16,2 2 8-16,0-1 5 0,3 0-5 16,0 2-8-16,0 0 0 15,0-1 0-15,0 3 4 16,6-2-3-16,2 1 5 16,0 0 8-16,3-2-7 15,1 3 11-15,1-1-2 16,1-2-5-16,2 1 37 15,1 1-17-15,2-1 4 16,-1-1 11-16,6-1-37 16,-2-2 11-16,3 1-9 15,-1-3-4-15,0 1 22 16,2-1-20-16,-1-2 4 16,-1-3 16-16,1-1-22 0,-1-2 21 15,1-2-6-15,1-2-20 16,-1-2 20-16,-1 0-14 15,-3 0 3-15,3 0-3 16,-4-3-7-16,1-6-2 16,-4 1-16-16,-1-3 17 15,1-1 21-15,-1-3-21 16,-4 0 0-16,0-2 7 16,-3-2-7-16,-2 0 18 15,-2-1-18-15,-1 0 0 16,0 0-3-16,-2 0 14 15,-2-1-11-15,0 1 3 16,0 1-3-16,0-1-5 16,0 1 3-16,0 2 4 0,-6 0 5 15,0 3-7-15,-1-3 6 16,-2 1-5-16,-3 2 1 16,3 0-2-16,-2 0 0 15,-2 2 0-15,1-1 6 16,-1 2-5-16,1 2-1 15,-3-2 1-15,0 3 0 16,-3-1-2-16,2 1-5 16,-5-1 6-16,0 1-6 15,0-1 7-15,0 2-1 16,0 2 0-16,2 0 0 16,-2 0-2-16,6 1-26 0,-4 1 28 15,-1 1 20-15,2-1-20 16,-1 1 0-16,-2 0 3 15,3 2-2-15,-3 0-2 16,3 0 1-16,-1 0-10 16,1 0 3-16,2 4 7 15,-1 1-1-15,4 2 1 16,-2 1-66-16,3-2-10 16,3 2-56-16,-6 4-85 15,5-2-188-15,-2-2-439 0</inkml:trace>
  <inkml:trace contextRef="#ctx0" brushRef="#br1" timeOffset="198365.3">5002 10305 415 0,'0'0'223'0,"0"0"-64"16,0 0-38-16,0 0 7 15,0 0 21-15,0 0-65 16,0 0-2-16,0 0-24 16,0 0-30-16,0 0 50 15,0 0-25-15,0 0-5 16,0 0 3-16,0 0-43 0,0 0 20 16,0 0-22-1,0 0 0-15,0 0 17 0,0 0-21 16,0 0 17-16,0 0-2 15,0 0-4-15,0 0-14 16,0 0 1-16,0 0-1 16,0 0-8-16,0 0 18 15,0 0-6-15,0 0-3 16,0 0-3-16,0-1 3 16,0-2 0-16,0-4 0 15,9-2 0-15,6-4 0 16,3 1 1-16,6-2 2 15,3 1-1-15,4 1-4 16,2 1-2-16,4 2-12 16,-1 1 8-16,0 5-6 0,-2 3 14 15,0 0-10-15,-1 6-5 16,-3 8 14-16,-5 5 1 16,-5 3-5-16,-2-1 5 15,-9 6 0-15,-8 0 9 16,-1 2-3-16,0 2 7 15,-12 0-16-15,-7-4 3 16,1 2 0-16,-6-5 7 16,3-6-7-16,2-4 7 15,-2-4 14-15,3-7-14 16,3-3 0-16,0 0-7 16,5 0 1-16,-1-8 12 15,4-2 2-15,1 0-12 0,6-1 0 16,0-2-2-16,0-3-2 15,9-1-4-15,10-1 1 16,5-1-3-16,3 4 8 16,6 3-1-16,3 2 1 15,4 3 0-15,3 5-2 16,-1 2 1-16,4 0-15 16,-4 12 15-16,0 5 0 15,-7 7 13-15,-3 4 2 16,-10 4-8-16,-4 6-4 15,-9 2-1-15,-6 2 0 16,-3 0 42-16,-1 1-24 16,-16-3 2-16,-4 1 11 0,-7-2-23 15,0-4 22 1,-7-2-20-16,-4-4-2 0,-5-7 38 16,-1-3-23-16,-3-7 11 15,2-7 2-15,0-5-29 16,1 0 18-16,2-12 2 15,4-4-28-15,5-1 24 16,4-2-24-16,3 4-1 16,9 0 9-16,5 6 6 15,2 1-16-15,4 5 1 16,1 3-26-16,6 0 5 16,0 19-76-16,0 6-170 0,0 9-296 15</inkml:trace>
  <inkml:trace contextRef="#ctx0" brushRef="#br1" timeOffset="204644.64">13306 7829 494 0,'0'0'143'15,"0"0"-20"-15,0 0 30 16,0 0-49-16,0 0 13 15,0 0-20-15,-15-12-29 16,13 11 3-16,1 1-22 16,-1-2 11-16,1 2 12 15,-1-1-45-15,-3 1 9 16,0 0-30-16,-2 0 1 16,-1 0 2-16,-5 1-9 15,2 9 0-15,-1 2 3 16,-1 2-1-16,1 3-3 15,-3 1 1-15,3 2-1 16,-1 0-1-16,1 0 3 16,1 0-1-16,1 1 3 15,3-1-2-15,1 2-2 0,1 0 1 16,2 2-3-16,1 2-4 16,2 0 9-16,0 2-2 15,0 0 5-15,0 0-4 16,3 0-2-16,7 0 1 15,-1 0 0-15,4 1 1 16,2 0-1-16,6 0 10 16,4-3 16-16,2-1-26 15,4 0 35-15,3-4-1 16,2-2-21-16,3-5 16 0,3-4-16 16,0-5 17-16,4-5 12 15,0 0-20-15,3-15 0 16,1-9-8-16,-1-4-13 15,-3-4 17-15,-4-6-18 16,-8-2 14-16,-6-3-6 16,-5-1 2-16,-10-2-11 15,-7 1 1-15,-4 2 0 16,-2 0 5-16,-3 4-4 16,-12 2 0-16,-6 2 9 15,-4 3 0-15,-4 1-11 16,-3 2 1-16,-3 4-6 15,-4 4-7-15,-4 2 26 16,-2 5-13-16,-4 6 10 16,3 5-1-16,-3 3-16 0,4 1 7 15,2 16 0-15,4 4-3 16,3 9 3-16,5 3-15 16,4 5-19-16,5 0-78 15,6 0 24-15,11 11-91 16,5-9-64-16,0-8-248 0</inkml:trace>
  <inkml:trace contextRef="#ctx0" brushRef="#br1" timeOffset="205565.28">15333 7596 324 0,'0'0'262'0,"0"0"-132"15,0 0-52-15,0 0 42 16,0 0-17-16,0 0-25 0,-80 15-33 15,66-2-25-15,0 1 35 16,0 2-20-16,0 4 10 16,1 4 5-16,-1 0-50 15,1 6 10-15,1 0-10 16,1 5 0-16,3 4 40 16,3 2-20-16,5 5 41 15,0 2 8-15,2 3-61 16,14 0 27-16,5 0-4 15,6-1-17-15,7-1 30 16,6-7-18-16,2-4 9 16,6-5-20-16,3-6 0 15,5-7-14-15,4-8-1 16,3-5 1-16,1-7 25 0,-1 0-26 16,-5-11 9-16,-5-8-1 15,-5-9 4-15,-8-8-12 16,-5-6 0-16,-6-6 0 15,-5-3 25-15,-7-3-2 16,-5 2 24-16,-6-3 13 16,-6 1-51-16,0 2 42 15,-6 2-18-15,-15 1-17 16,-9 6 18-16,-7 3-26 16,-11 4-8-16,-6 5 34 15,-6 6-20-15,-6 8-13 16,-2 9-1-16,0 8 1 15,-1 0-10-15,5 19 9 16,3 5-6-16,5 7-20 0,-8 29-103 16,15-8-57-16,9 1-218 0</inkml:trace>
  <inkml:trace contextRef="#ctx0" brushRef="#br1" timeOffset="206865.31">12144 9844 804 0,'0'0'268'0,"0"0"-196"16,0 0 58-16,0 0-12 0,0 0-18 15,0 0 6-15,0 0-40 16,2-16-21-16,8 5-32 16,3-3-13-16,7 0 27 15,-1-3-20-15,7 5 12 16,3 2 9-16,6 3-18 15,4 7 22-15,4 0-19 16,0 4-5-16,2 15 11 16,-5 4-18-16,-6 7 24 15,-7 3-7-15,-8 4-5 16,-11-1-11-16,-8 3-2 16,0-2 0-16,-12 0 13 0,-13-3-12 15,-5 0-1-15,-2-8 0 16,-2-6 10-16,0-4-11 15,7-8 1-15,3-3 0 16,6-5-9-16,6 0 9 16,6-3-29-16,6-10-24 15,0-1-18-15,6-2 52 16,11-1 3-16,13 0 16 16,3 3-5-16,10 3 5 15,3 4 0-15,5 3 0 16,1 4 9-16,-1 0-2 15,-2 0-5-15,-6 12 20 16,-1 6 13-16,-6 5-29 0,-7 2-6 16,-6 5 8-16,-11 3 6 15,-8 4-1-15,-4 5-12 16,-4 1 0-16,-18 1 15 16,-8 3-14-16,-6-2-2 15,-5-4 0-15,-8-4 6 16,-2-4 10-16,-7-11 13 15,-6-7 12-15,0-9 25 16,-1-6-59-16,0-4 21 16,4-14-28-16,3-3 13 15,9-3-8-15,6 5-5 16,8 4-6-16,8 5-18 16,2 10-66-16,7 3-120 0,0 12-353 15</inkml:trace>
  <inkml:trace contextRef="#ctx0" brushRef="#br1" timeOffset="-174273.56">1029 7495 36 0,'0'0'32'16,"0"0"-7"-16,-45-21-23 15,33 16 92-15,-3 0-68 16,3-1-8-16,0 1 10 16,-1 1-7-16,1 1 18 0,3-1-20 15,0 1 9-15,3 0 8 16,2 2-35-16,-1 1 55 15,5 0 4-15,-3 0-54 16,3 0 7-16,0 0-13 16,0 0 1-16,0 0-7 15,0 0 6-15,0 0-6 16,0 0 5-16,0 0-14 16,0 0 14-16,0 0 1 15,0 0 0-15,0 0-7 16,0 6 8-16,3 3-1 15,3 2 0-15,2 2 0 0,0 3-1 16,0 2 1-16,4 3 0 16,1 6-7-16,-1-1 7 15,-1 2 0-15,2 5 0 16,2 2 6-16,0 2 2 16,-3 5 2-16,4 4-4 15,-4 4 7-15,3 5-3 16,0 2-10-16,1-2 0 15,1-2 15-15,2-4-16 16,-2-3 1-16,2 0 0 16,-3-3 0-16,-2 0 2 15,2-2-2-15,-4-1 0 16,-1-2 0-16,-1-4-1 16,2-2 1-16,-3-3 0 0,3 0 4 15,-3-1-1-15,0 0-3 16,4-3 0-16,-2 0-6 15,-2-5-1-15,1 1 7 16,2-4 0-16,-1 0 0 16,-1-5 0-16,-1 0 0 15,4-4 0-15,1-1-8 16,-1-2 7-16,5-1 1 16,3-1-2-16,4-1 1 15,1-2-9-15,5 0 10 16,3 0 2-16,-1 0-1 15,1 0 31-15,1 0-21 0,-1-2 30 16,2-1 5 0,3 1-44-16,1 0 26 0,-1 2-25 15,1 0 5-15,3 0 8 16,-1 0-15-16,4 0 10 16,-1 0 5-16,1 0-7 15,2 0-5-15,4 0-2 16,0 0-1-16,-1 0 23 15,6-3-23-15,1-6 27 16,5 2 17-16,2-3-39 16,5 1 18-16,2 1-15 15,-2-1-2-15,0 3 3 16,-4 0 2-16,-2 0 2 16,-3 4 9-16,6-1-17 0,-1 3 1 15,7 0-7 1,0 0 1-16,12 0 7 0,15 5-8 15,16 1 1-15,2-2 8 16,0-2-9-16,-12-2 0 16,-15 0-1-16,0 0 1 15,-6 0 2-15,0-6-2 16,3-5 0-16,3 3 16 16,6 2-9-16,1-1-7 15,3 2 0-15,1 0 1 16,4-3-1-16,6-1 0 15,-2-3 0-15,-1 2 5 16,-5-1 3-16,-5 1-9 16,-2 3 1-16,0-1 0 0,4-1 2 15,-4 1-2-15,0-2 0 16,2 3 12-16,3 0-2 16,3 1-9-16,2 3-1 15,-5 0 1-15,-4-2 13 16,-7-4-13-16,0-1 11 15,2-3 18-15,-2-3-23 16,0-1 19-16,-3-3-13 16,1 1-11-16,1-1 15 15,1 0-10-15,0-1 2 16,1 5-6-16,-13 3 4 16,-15 2-8-16,-12 3 1 15,-5-2 0-15,20-2-1 16,1 0 1-16,10-2 0 0,1-2 5 15,-13 3 2 1,7 0-8-16,-2 0 1 0,-5 0 0 16,-3 3-2-16,-4 1 2 15,-2 4 0-15,-2 2 2 16,-4 1-1-16,3 2-2 16,-5 0 1-16,-4 0 0 15,-1 0 0-15,-5 0 0 16,0 0 0-16,-5 0 1 15,3 0 5-15,-1 0-6 16,0 0 0-16,3 0 0 16,2 0-3-16,0 0 3 15,-2 6 0-15,0-2-1 0,-4 0 6 16,1-4-5-16,-5 0 0 16,-2 0 0-16,-6 0-2 15,-3 0 4-15,-2 0-2 16,-3 0 0-16,-2-4 7 15,-1 0-7-15,1 1 0 16,-2 0 0-16,-5 0 6 16,2 3-6-16,-4-2 0 15,-1 2-1-15,-2 0 7 16,-1-2 52-16,0 2 0 16,0-1-6-16,0-2 12 15,0-1-62-15,0-6 12 0,0-2-14 16,0-7 12-1,0-5-12-15,0-3 0 0,0-9 0 16,0-3 10-16,0-5-9 16,0-3-2-16,0-1 0 15,0 0-10-15,0 1 9 16,0 1 2-16,0 5 0 16,0 4 5-16,0 5-4 15,0 8-1-15,3 5 0 16,-1 5-2-16,-1 4 2 15,-1 5 0-15,2 3 1 16,-2 1 19-16,0 1-17 16,0 0-4-16,3 0 1 0,0 0-21 15,4 0 3 1,8 3-8-16,-1 4-209 0,-6 1-566 0</inkml:trace>
  <inkml:trace contextRef="#ctx0" brushRef="#br1" timeOffset="-172771.84">6425 6992 175 0,'0'0'79'0,"0"0"-54"16,0 0 5-16,0 0-7 15,0 0 61-15,0 0 15 16,0 0-6-16,11-48 32 16,-11 43-64-16,0 2 1 15,0 3 39-15,0 0-48 16,0 0-8-16,0 0-29 16,0 0-16-16,1 0 17 0,-1 0-17 15,2 0 0-15,1 0 3 16,1 6 6-16,2 5 11 15,0 1-1-15,0 4-19 16,2 5 29-16,-1 2-28 16,2 5 15-16,-5 3 2 15,1 0-17-15,-2 3 9 16,-3-1-10-16,0 0-1 16,0-2 1-16,0-2 1 15,0-2 8-15,0-4 14 16,0-1-14-16,0-3-5 15,3-4-4-15,3-2 2 16,0-4 8-16,0-1-10 0,-3-2 0 16,1-3 19-1,-1-1-11-15,0 0-8 0,2-1 0 16,-1-1 0-16,-1 0 9 16,3 0-8-16,0 0 21 15,0 0 7-15,3 0-28 16,0-1 15-16,0-3-1 15,6-1-14-15,-2 0 35 16,5-2-36-16,-1 2 7 16,3 0-2-16,4-2 6 15,0 2-11-15,3-1 0 16,3 2 1-16,1-1 2 16,1-1-3-16,-1 0 0 0,4 1 0 15,0-1 1-15,-2 1-1 16,1-1 0-16,-3-1 2 15,1 3 1-15,-4-2-2 16,2 2-1-16,-3-1 0 16,-4 4-2-16,-1 0 2 15,-2 1 0-15,-6-2 0 16,1 2 3-16,-5 0-3 16,-1 0 0-16,-3-3 0 15,0-1 3-15,0-2-4 16,2-1 1-16,0-1 0 15,-2-1 9-15,0-2-7 16,0-2-2-16,-3 0 0 16,-1-3 6-16,2-3-5 0,-4-1-1 15,0-1 1 1,0-2 5-16,0 1-4 0,-7 1-2 16,-1 3 0-16,-1 0 1 15,1 2 1-15,-3 2-1 16,5 3 19-16,1 2 50 15,1 3-48-15,1 3 7 16,0 1-29-16,3 0 1 16,0 2-14-16,0 0 13 15,0 0-14-15,6 0-23 16,14 7-79-16,0 1-146 16,-2-2-405-16</inkml:trace>
  <inkml:trace contextRef="#ctx0" brushRef="#br1" timeOffset="-171833.24">8111 7031 373 0,'0'0'133'0,"0"0"-19"16,0 0-17-16,0 0-2 16,0 0 44-16,0 0-70 15,0 0-23-15,-5 3-34 16,5 3-3-16,0 4 12 16,0 7 13-16,0 5 12 15,8 9 13-15,4 6-40 16,1 5 16-16,5 4-24 15,-1-2-11-15,0 0 25 16,0-3-25-16,-1-8 7 16,-1-4 6-16,-3-4-7 15,0-5-6-15,0-6 0 0,-3-5 1 16,1-3 4-16,2-5-5 16,2-1 38-16,3 0 48 15,2-4-37-15,3-6-9 16,2-3-40-16,1-1 8 15,1 1 4-15,2 0-12 16,5 0 0-16,2 2 6 16,4 5 4-16,3 2-10 15,4 4 0-15,2 0 0 16,1 0 5-16,0 0-4 16,-1 0 0-16,-3 1 25 15,-8-1-18-15,-3 0 2 16,-8 0-3-16,-4-1-5 15,-5-9 18-15,-1 1-1 16,-1-1-4-16,0-1 8 0,-2 2-17 16,0 2-6-16,-2 2 0 15,-2 1-3-15,1 4 3 16,-4 0 0-16,0 0 11 16,0 0 3-16,-1 0-4 15,-2 2-10-15,4 3 0 16,-2 0-3-16,-1 4-12 15,-4 8-17-15,0 0-252 16,-1 0-740-16</inkml:trace>
  <inkml:trace contextRef="#ctx0" brushRef="#br1" timeOffset="-162673.27">12125 8613 222 0,'0'0'186'0,"0"0"-90"16,0 0-11-16,0 0 16 16,0 0-36-16,0 0 1 15,0-9-14-15,0 9-26 16,0 0 32-16,0 0-9 16,0 0-7-16,0 0 17 15,0 0-33-15,0 0-7 0,0 0-17 16,1 0 8-1,2 0-9-15,-2 0 0 0,4 6-1 16,-2 6 15-16,5 3-8 16,-4 5-7-16,2 2 0 15,1 4 6-15,-2 2-5 16,-1 0 0-16,1-1-1 16,-2 1 10-16,0-2-10 15,0-2 0-15,1-1 0 16,-2-2 1-16,1-1 2 15,-2-3-3-15,1 0 0 16,-1-3 0-16,1-2 0 16,-1-2 0-16,1-3 0 0,-1-2 1 15,1 0-1 1,-1-3 0-16,-1 0 0 0,0-1 2 16,2-1-1-16,-2 2-1 15,0-2 0-15,0 0-1 16,0 0 1-16,1 0 0 15,-1 0 0-15,3 0 2 16,0 0-2-16,3 0 0 16,0 0 0-16,3 0 1 15,3 0 5-15,-2 0-6 16,4 0 1-16,2 0 24 16,1-3-24-16,4-1-1 0,1-1 14 15,0 0-12-15,2 0 14 16,0 0-16-16,1 0 2 15,-1-1 19-15,0-2-13 16,-1 3-8-16,-1-1 0 16,2 0 2-16,-2 2 2 15,-2 1-4-15,0 1 0 16,1 0 5-16,-1 2-2 16,-1 0-3-16,-1 0 0 15,3 0 1-15,-2 0 5 16,-2 0-6-16,2-1 1 15,-4-1 12-15,0 2-12 16,-3-3-1-16,-2 3 0 16,1 0 0-16,-5 0 1 15,-2-2 0-15,-1 2-1 0,0 0 23 16,-2 0-21 0,-1 0 73-16,0-2 11 0,0 2-22 15,0-1 35-15,0-2-30 16,0-1-4-16,0-5-32 15,-5-1-22-15,-1-5-11 16,0-2 0-16,-2 0-5 16,-1-3 5-16,2 2 0 15,-1-1 0-15,4 0 1 16,-1 2 0-16,2 2-1 16,2 2 0-16,1 5-3 15,-3 0 3-15,3 5 0 16,0 3 1-16,0 0-2 0,0 0-3 15,0 0 3 1,0 0-10-16,0 0-46 0,0 0-16 16,16 12-136-16,-1-4-148 15,2 1-781-15</inkml:trace>
  <inkml:trace contextRef="#ctx0" brushRef="#br1" timeOffset="-161427.77">13974 8609 618 0,'0'0'115'16,"0"0"-92"-16,0 0-14 16,0 0 10-16,0 0 17 15,0 0 55-15,40 90-35 16,-32-67-5-16,-1 3 8 16,0-2-13-16,0 3-7 0,-1 0-5 15,-3-1-27-15,1-4 10 16,-1-2-17-16,0-4 9 15,2-4-8-15,0-3-1 16,0-4 1-16,4-1 9 16,2-2-3-16,2-2-7 15,2 0 0-15,4 0 1 16,2 0 8-16,2-7-8 16,3 0 5-16,1-1 17 15,3 3-22-15,0 0-1 16,3 1 16-16,0 1-16 15,-1-2 21-15,4 2-13 16,-5-1 9-16,1 2 21 16,-4-1-19-16,-2 3 18 0,-3 0-2 15,0 0-29-15,-3 0 33 16,-3 0-15-16,-2 0 8 16,-3 0 16-16,-2 0-32 15,1 0 10-15,-5 0-4 16,0 0-16-16,0 0 27 15,-3-2-18-15,1-1-2 16,-1 2 4-16,-2 1-11 16,-1-2-6-16,2 1 0 15,-2-2 1-15,0 1 4 0,0-6-4 16,0 1-1 0,0-3 0-16,0 2-15 0,0-3-25 15,0 2-10-15,0 1-23 16,-3-2 38-16,-3 1-55 15,2-1 6-15,-2 2 33 16,1 2 50-16,2 1 1 16,2 2 68-16,1 1-10 15,-2 1 17-15,2 0-34 16,-1-1 3-16,1 1-11 16,-2-2-31-16,-1 1-3 15,3 0 1-15,0 0-7 16,0 1 6-16,0-1 1 15,0 1 0-15,0 0-1 16,0 0 2-16,0 1-1 16,0 0 0-16,0 0-6 15,0 0 5-15,0 0 1 0,0 0 0 16,0 0-1-16,0 0 2 16,0 0-1-16,0 0 0 15,3 2-1-15,-1-1 1 16,-1 2 0-16,-1-1 1 15,0 0-1-15,0-2 8 16,0 1-10-16,0-1 2 16,0 4-86-16,0 0-55 15,0 0-186-15</inkml:trace>
  <inkml:trace contextRef="#ctx0" brushRef="#br1" timeOffset="-108236.71">20064 8257 358 0,'0'0'136'0,"0"0"-93"15,0 0-4-15,0 0 26 16,0 0 33-16,0 0 8 15,0 0-38-15,0 0-16 16,0 0 3-16,0 0-12 16,0 0 22-16,0 0-19 15,0 0-4-15,0 0 6 16,0 0-33-16,0 0 6 16,0 0-6-16,0 0-14 15,0 0 10-15,0 0-11 16,0 5 0-16,0 3 9 15,0 4-1-15,0 2 1 0,0 3 16 16,0 3-17-16,0 5 27 16,2 3-19-16,-1 1 2 15,2 1-1-15,0 2-15 16,-1-2-2-16,1-1 0 16,1-1 1-16,-2-2 2 15,-1-1-3-15,2-1 1 16,0-4 27-16,0-3-19 15,0-3 7-15,0-2-9 16,0-4-6-16,-1 1 8 0,1-4-7 16,-2-2 4-1,2 0 4-15,-2 0-4 0,-1-1-6 16,2-1 0-16,-2-1 1 16,0 0 13-16,1 0-8 15,-1 0 9-15,0 0 11 16,0 0-12-16,0 0 7 15,0 0-4-15,2 0-15 16,1 0 11-16,-2 0-7 16,2 0 7-16,1 2 12 15,-1-2-25-15,1 0 17 16,3 0-5-16,-1 0-12 16,2 0 25-16,2 0-18 15,2 0 2-15,2 0 4 16,0 0-6-16,2-2-5 15,1-2-1-15,1 1-1 16,2 0 19-16,-1 1-19 0,1-3 1 16,0 2 18-16,3 0-19 15,-2 0-1-15,3 3 0 16,-1-3 1-16,3 3 1 16,-1 0 0-16,-1 0-1 15,1 0 1-15,2 0 1 16,0 3-2-16,0 2 0 15,1 1 0-15,0 2-1 16,1 1 1-16,-3 1 0 16,0-2 3-16,-2 1-2 15,-2-3-1-15,-4 0 0 16,-3-3-1-16,-3-1 1 16,-3 1 0-16,-3-3 0 0,-3 0 16 15,-2 0-15-15,1 0 40 16,-1 0-7-16,-1 0-19 15,2-8 13-15,-2-1-27 16,0-5 12-16,0 0-7 16,0-4 0-16,0-2-7 15,0-3 1-15,0 1-5 16,0-3 5-16,-2 2 0 16,-1-2 0-16,0 1 5 15,0 0-4-15,0 2-1 16,0 0 0-16,0 2 0 15,2 1 1-15,-2 2-1 16,3 1 0-16,0 2 7 0,0 1-1 16,0 3-6-16,0 3 0 15,0 2-1-15,0 2 1 16,0 0 0-16,0 3-1 16,0 0 1-16,0 0-63 15,4 0-123-15,5 0-294 16,3 0-565-16</inkml:trace>
  <inkml:trace contextRef="#ctx0" brushRef="#br1" timeOffset="-106967.9">21847 8323 403 0,'0'0'322'0,"0"0"-224"16,0 0-72-16,0 0-3 16,0 0 96-16,0 0 70 15,0 0-79-15,-10-13-47 16,10 13-10-16,0-2-14 16,0 2 28-16,0 0-19 15,0 0-30-15,0 0 2 0,0 0-17 16,0 12 3-16,0 4 8 15,3 6-6-15,2 6 22 16,0 1-12-16,1 5-8 16,0 0 3-16,0 3-11 15,2 0-2-15,0 0 0 16,1 1 1-16,1-4 2 16,1-1-1-16,-1-3-1 15,4-5 9-15,-4-4-8 16,2-2-2-16,0-4 0 15,-3-3 0-15,-1-5-8 16,0-2 8-16,0-3-2 0,-1-2-14 16,1 0-1-1,1 0 15-15,1-7 1 0,1-2 0 16,2-3 0-16,-1-1 1 16,1 4 0-16,-1-2 1 15,3 2-1-15,-1 2 0 16,1 3-1-16,3 0-16 15,2 2 17-15,2 0 1 16,1 0-1-16,1 2 4 16,1 0-2-16,2 0-2 15,1 0 0-15,1 0-4 16,-4 0-4-16,4 2 7 16,-2 1 1-16,-1-1 1 0,0 1 0 15,-4-1-2 1,-2-2 1-16,-1 1 0 0,-6-1-6 15,1 0 6-15,-5 0-5 16,0 0 4-16,-1 0-11 16,0 0-10-16,-2 0-8 15,-1 0 12-15,-2 0 17 16,1 0 0-16,-1 0-7 16,1 0 7-16,1 0-18 15,-2 0 7-15,1 0-14 16,-1 0 0-16,0 0 26 15,1 0 0-15,1 0 2 16,-2 0 12-16,0-1-14 16,0-1 10-16,-1 1-3 15,-1-3-5-15,-1-1 17 0,0 0-5 16,0-2 2-16,0-1 10 16,0-3-18-16,0 0 18 15,-7-3-4-15,-3-3-21 16,-1-5 23-16,-1-1-18 15,-3-5 7-15,0-2 11 16,0 0-4-16,3-1 5 16,1 3-25-16,1 5 7 15,6 3 0-15,1 9 1 16,1 5 9-16,2 2-1 16,0 4-16-16,0 0-11 15,0 0-5-15,0 0 1 16,0 7 6-16,2 7-110 15,1-5-127-15,-2 3-655 0</inkml:trace>
  <inkml:trace contextRef="#ctx0" brushRef="#br1" timeOffset="-104881.64">21232 7520 408 0,'0'0'196'0,"0"0"-121"15,0 0-11-15,0 0 11 16,0 0 55-16,0 0 13 16,0 0-74-16,-31 0-28 0,27 1-18 15,-2 3-8 1,-1 2 16-16,1 2-13 0,-2 1-5 15,0 1 9-15,1 2-14 16,1 0 17-16,-3 5-5 16,3-1-14-16,0 3 22 15,0 1 1-15,1 0 0 16,2 2 6-16,2 0-28 16,-2 1 15-16,3 0-1 15,0-1-10-15,0 2 21 16,0-1-11-16,4 4 4 15,2-2 12-15,2 1-13 16,1-1-5-16,3 1-9 16,-2-2-9-16,2 2 46 0,1-3-28 15,1-1-3-15,2-1 5 16,-1-1-20-16,3 0 6 16,0-3-7-16,0-1 1 15,1 1 12-15,1-3-13 16,1 1 9-16,-1-2 16 15,0-2-25-15,2 0 9 16,-1 0-9-16,0-4 1 16,-3 0 16-16,3-1 7 15,1 0-10-15,-2-1 11 16,0-2-25-16,1 0 9 16,-1-1 3-16,-1-2-11 0,-1 0 17 15,-2 0-17 1,0 0 12-16,-2 0 4 0,-2-3-16 15,3-2-1-15,-3-2 6 16,0 0-4-16,0-1 6 16,-1-1-7-16,2-2 7 15,-3 0 2-15,2-2-10 16,0 1-1-16,-1-5 0 16,2 3 1-16,-4-2 1 15,0 0-1-15,1 3 0 16,-4-3 7-16,0 2-7 15,0-1-6-15,-1 1 5 16,-1-4 1-16,-1 1 4 0,0-1-3 16,-2-1-1-16,1 2 14 15,0-2-14-15,-2-1 0 16,0-2-2-16,0 1 2 16,0 1 3-16,0 0-3 15,0 1 0-15,0-1 1 16,-2 2 5-16,-3-1-12 15,1 0 6-15,-2 2 0 16,0-1 8-16,0 0-8 16,0-1 0-16,-2 1 0 15,0 1 3-15,0 0-3 16,1 1 0-16,-2 0 0 16,0 2 0-16,0-1 0 15,0 1 0-15,-1-2 0 0,1 4 7 16,-2 1-4-1,1 0 4-15,-2 0-7 0,0 2 12 16,-1 1-11-16,0-1-1 16,-1 1 0-16,0 3 7 15,-1 1 10-15,0-1-16 16,-2 3 0-16,0-1 3 16,-2 0-3-16,0 3-1 15,0 0 0-15,0 0-1 16,1 0 0-16,2 0 1 15,-3 0 0-15,2 3 1 16,1 2-1-16,-1 2 0 16,1 0 0-16,1 2-2 15,-3-1 1-15,3 0 1 0,-1 1 0 16,-2 0 2-16,3 1-2 16,-1 0 0-16,0-1 0 15,2 1-1-15,2 0 0 16,0-1 1-16,-2 1 0 15,2 0 1-15,1 1-1 16,2 0 0-16,1 0 0 16,2 2-11-16,0-1 4 15,3-1 7-15,2 2-22 16,1 0-18-16,0 0-77 16,4 7-116-16,11-3-270 0,0-4-584 15</inkml:trace>
  <inkml:trace contextRef="#ctx0" brushRef="#br1" timeOffset="-103477.58">23006 7279 671 0,'0'0'160'0,"0"0"-101"15,0 0 9-15,0 0 56 16,0 0-1-16,0 0-40 15,0 0-43-15,-60 52-16 16,54-41 23-16,-1 0 0 16,1 3 10-16,-2 2 17 0,2 1-38 15,0 3 12 1,-1 2-1-16,1 2-12 16,0 0 10-16,3 5-14 0,0-2-2 15,1 3 2-15,2 2-12 16,0 3 4-16,0-1-5 15,3 0-17-15,6 0 25 16,3 0-14-16,0 0 3 16,2-3 7-16,4-1-16 15,1-1 11-15,0-1-8 16,5-3-7-16,3 0 28 16,0 0-23-16,3-2-5 15,1-1-1-15,2 0 5 16,1-2-6-16,1-3 0 15,2-3 1-15,0 0 1 16,0-3-2-16,-1-3 0 16,0-2-1-16,0-1 1 0,-1-3 0 15,0-2 0-15,-4 0 0 16,0 0-6-16,-1-5 6 16,-1-3 0-16,-3-3 0 15,0 0-4-15,-2-3 3 16,-2 0 1-16,-1-3-6 15,-5 2-6-15,1-2 13 16,-5-1-1-16,-2-2 0 16,2-2 1-16,-4-1-2 15,-1 1 1-15,-2-3-11 16,0 0 10-16,-2-1-12 16,-1-2 7-16,-2-2 5 15,0 1-28-15,0-1 14 0,0 2 5 16,-3-1 1-16,-4 3 8 15,-2 0-23-15,0-1 3 16,-3 2 9-16,-2-1-8 16,1 1 19-16,-4-1 1 15,0 3 0-15,0 2-1 16,-2 0 2-16,2 3-1 16,-2 3 0-16,0 1 0 15,1-1 13-15,0 3-3 16,-2 3-4-16,-1-2 14 15,-1 1-19-15,0 0 0 16,-1 2-1-16,-1-2 1 16,1 3 4-16,-3 0-5 0,4 0 1 15,-4 2 9-15,1 0-10 16,0 0 0-16,1 2 0 16,1 2-3-16,0-2 3 15,0 3 0-15,1 0 0 16,-1 0 2-16,1 0-1 15,0 0-2-15,-2 6 1 16,3 1-4-16,-3 2 3 16,2-2 1-16,-2 4 0 15,3 0 0-15,0 1-11 16,2 3 10-16,4 2-6 16,0 1-11-16,3 4 17 0,-1 2-29 15,1 1-69-15,-3 15-138 16,0-7-128-16,3-2-731 0</inkml:trace>
  <inkml:trace contextRef="#ctx0" brushRef="#br1" timeOffset="-100143.36">19940 9587 768 0,'0'0'243'15,"0"0"-109"-15,0 0-18 16,0 0 10-16,0 0 8 16,0 0-50-16,0 0-9 15,-1-3-33-15,1 3-11 16,0 0 7-16,0 0-36 16,8 0 10-16,8 0-2 15,6 6-9-15,10 5 16 16,5 2-17-16,5-1 1 15,5 1 7-15,3-3-7 16,2-3-1-16,0-3 0 16,-1-3 0-16,-2-1 0 15,-4 0 0-15,-4 0 0 0,-5-5-6 16,-7-2-18-16,-6-2 11 16,-8 0-6-16,-1 0 8 15,-8-1 11-15,-3 0 1 16,-3 1 9-16,0-3 3 15,0 2-12-15,-2 0 4 16,-8 2-5-16,-2 2 1 16,1 3-11-16,-3 1 5 15,2 2-11-15,-5 2 3 16,2 15-16-16,-2 9 27 16,0 11-8-16,-1 24 9 15,5 21 0-15,4 23 2 16,7 5 5-16,2-21 15 0,0-25-21 15,6-25 13 1,2-8-13-16,1 3 6 0,1-1-7 16,3 3 1-16,1-8 0 15,-2-6 0-15,-3-6-45 16,-2-4-133-16,-2-4-144 16,-4-4-403-16</inkml:trace>
  <inkml:trace contextRef="#ctx0" brushRef="#br1" timeOffset="-99759.7">20161 10174 508 0,'0'0'935'0,"0"0"-785"16,0 0-94-16,0 0-47 16,0 0 17-16,0 0 59 15,0 0-44-15,15-10-3 16,9 7-22-16,9 1-9 16,6 0 20-16,7 1-17 15,6-1-1-15,5 2 8 16,1 0-17-16,3 0 1 15,-3 0-1-15,-3 0 0 0,-7 0 0 16,-3 0 0-16,-9 0 6 16,-10 0-1-16,-6 0-4 15,-7 0-1-15,-7 0 0 16,-3 2-9-16,-3-1 7 16,-4 2-148-16,-12 1-617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6-25T20:24:51.68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1761 6791 421 0,'0'0'237'15,"0"0"-136"-15,0 0 50 16,0 0 17-16,0 0-60 16,0 0-16-16,-19-14-13 15,16 8 11-15,0 5 0 16,3 0-27-16,0-1 4 16,0 2-29-16,-3 0 1 0,3 0 5 15,0 0-29 1,0 0 7-16,0 0-22 0,0 0 7 15,0 0-17-15,0 0 5 16,0 3 5-16,0 11 0 16,9 10 8-16,10 12-8 15,14 20 0-15,19 22-1 16,14 22 0-16,1 4 1 16,-9-16 0-16,-17-23 3 15,-16-25 6-15,-1-2-9 16,1 2 0-16,2 7 0 15,-2 1-1-15,-1-4 2 0,-3-7-1 16,-5-4 4 0,-2-6-3-16,-5-3-1 0,1-8 0 15,-4-3 1-15,-1-6-2 16,-4-2 1-16,-1-4 0 16,2-1 10-16,-2 0-4 15,0 0-5-15,0 0 0 16,0 0 0-16,0-6 19 15,-3-8-20-15,-8-6 0 16,1-2-6-16,1-3-16 16,-3-3-10-16,-3 1 4 15,4-4 5-15,-3 5 23 16,-3-3-6-16,4 2 6 16,1 2 6-16,0 3-4 15,-3 1-2-15,4 3 0 0,-2 2 1 16,3 1 9-16,-1 6-3 15,1-1 3-15,4 6 14 16,1 1-18-16,1 3-6 16,-1 0 0-16,-2 1 0 15,-2 15 5-15,-2 5 1 16,-2 9-4-16,-2 6-2 16,-1 3 1-16,1 3-1 15,-3-2 0-15,3 1 0 16,-3-4 6-16,-1-6-4 15,5-2 6-15,-3-4 5 16,0-4-13-16,4-4 0 16,2-4 0-16,2-2 1 0,-1-7-2 15,7 2 1 1,0-2 0-16,0-1-3 0,0 0-12 16,1 0 4-16,2-3 0 15,0 0-29-15,0 0-25 16,0 0-48-16,0 0-55 15,2 0-97-15,4-1-425 0</inkml:trace>
  <inkml:trace contextRef="#ctx0" brushRef="#br0" timeOffset="547.19">2668 7349 1038 0,'0'0'237'0,"0"0"-190"15,0 0-33-15,0 0-5 16,0 0 2-16,0 0 30 16,0 0-38-16,6 1-3 15,9 2 16-15,6 0 0 16,7 1 45-16,5 0-9 16,0-1-21-16,5-1 12 15,-3-2-16-15,-4 0-7 16,-1 0-10-16,-3 0-4 15,-3 0-2-15,-3 0-4 0,-4 0-2 16,-3 0-5-16,-5-2-9 16,-2 1-105-16,-7 1-69 15,0 0-132-15,0 0-196 0</inkml:trace>
  <inkml:trace contextRef="#ctx0" brushRef="#br0" timeOffset="893.78">2798 7599 758 0,'0'0'168'16,"0"0"-121"-16,0 0-41 0,0 0 27 15,0 0 40-15,0 0 18 16,0 0 16-16,46 7-6 15,-19-5-27-15,0 1 33 16,1-1-14-16,1 0-13 16,-1-1-20-16,2-1-19 15,-5 0-3-15,2 0-21 16,-5 0-17-16,-5 0 13 16,-3 0-13-16,-3 0 0 15,-2 0 0-15,-2 2 7 0,-2 0-7 16,-1-1 0-1,-1 2-7-15,2 1 1 0,-1 2-38 16,-2 0-226-16,1-1-457 0</inkml:trace>
  <inkml:trace contextRef="#ctx0" brushRef="#br0" timeOffset="3100">4191 6909 396 0,'0'0'153'0,"0"0"-76"15,0 0 8-15,0 0 28 16,0 0 31-16,0 0-62 16,0 0-38-16,-3 0-29 15,3 0-14-15,0 0 14 0,0 0-15 16,0 10 10-1,0 7 24-15,6 11-14 0,3 8 9 16,4 11-17-16,4 16-11 16,1-2 13-16,1 6-14 15,-1 1 0-15,-3-11 15 16,0 4-15-16,-2-10-1 16,-4-7 0-16,-1-10 1 15,-4-11 1-15,-1-7-1 16,0-9 0-16,-2-3 7 15,-1-3 0-15,2-1-3 16,-2 0 56-16,0-5 24 16,0-12-36-16,0-2-35 15,0-5-12-15,0-3 9 16,0-2-10-16,0-1 0 16,3-3 0-16,0-1-14 0,0 2 12 15,3 2 2-15,3 1 0 16,1 5-7-16,-1 5 0 15,2 3 7-15,-1 4-1 16,4 1-12-16,-1 2 12 16,-1 4 1-16,4 2 0 15,-1 3-2-15,3 0-1 16,5 8 1-16,-1 12 1 16,3 6-4-16,-1 6 5 15,1 5 0-15,-5 2 1 16,-1 0 8-16,-5-3-9 15,-1-3 0-15,-4-4 0 16,-3-4 1-16,-1-6 2 0,-1-5-3 16,-1-5 13-16,-2-4 22 15,-1-2-35-15,2-1 10 16,-2-2-9-16,0 0 0 16,1 0 12-16,-1 0-13 15,0-9-84-15,0-1-251 16,0-1-688-16</inkml:trace>
  <inkml:trace contextRef="#ctx0" brushRef="#br0" timeOffset="3612.18">3745 7956 565 0,'0'0'395'0,"0"0"-282"15,0 0-98-15,0 0 2 16,0 0 6-16,0 0 25 0,0 0 10 16,18 0-29-16,-3 0 7 15,12 0-16-15,7 0-19 16,11 0 25-16,8 0-12 16,10 0 4-16,16 0 18 15,21-3-35-15,21-7 12 16,4-2-13-16,-1-3 2 15,-9 1 33-15,-14-1-13 16,-1 3 1-16,0 0 13 16,0-2-26-16,-6-2-1 15,-11 7-9-15,-17-4 3 16,-18 5-1-16,-5 1-1 16,2-1-1-16,4-2 0 0,0 0-22 15,-10 3-51-15,-5 1-54 16,-10 3-169-16,-10 0-299 0</inkml:trace>
  <inkml:trace contextRef="#ctx0" brushRef="#br0" timeOffset="4656.07">3769 8565 690 0,'0'0'178'0,"0"0"-149"16,0 0-5-16,0 0 34 16,0 0 14-16,0 0 28 15,0 0-45-15,58-64-23 16,-40 62 4-16,-3 2-36 16,7 0 9-16,-1 5-9 15,0 14 1-15,1 3 10 16,-1 7-4-16,-1 3-1 15,-4 2 12-15,-4 2-16 16,-2-2 2-16,-2-1-4 16,-5-4 1-16,0-4 6 0,-3-7-7 15,0-5 7-15,0-3 13 16,0-6-18-16,0-4 9 16,0 0 31-16,0 0 46 15,0-11-18-15,-2-5-55 16,-2-7-14-16,-2-4 7 15,3-5-2-15,-1 0-6 16,2-3 0-16,2 4-10 16,0-1 10-16,6 1 0 15,6 6 0-15,0 6 2 16,3 2-2-16,0 7-1 16,-2 8-8-16,5 2 3 0,3 1-1 15,1 17 8-15,2 7-1 16,0 4 7-16,0 3-1 15,-5 3-6-15,-2-1 0 16,-6-4-3-16,-3-1 2 16,-2-8 1-16,-3-4 0 15,-3-7 0-15,0-5-3 16,0-5 2-16,0 0 1 16,0 0-14-16,0-15 4 15,0-6-112-15,0-4 45 16,0-6 61-16,0 1-25 15,0-1 17-15,9 2 8 16,0 5 8-16,3 5 8 16,4 4 6-16,1 8-4 15,2 7 25-15,3 0-12 0,1 10 21 16,-1 12 36 0,-1 2-18-16,-6 5 36 0,0-1-32 15,-5 2 7-15,-2-4 3 16,-1 0-43-16,-4-5-12 15,-3-3-13-15,0-5-9 16,0-4 9-16,0-9-92 16,0 0-145-16,0 0-141 0</inkml:trace>
  <inkml:trace contextRef="#ctx0" brushRef="#br0" timeOffset="4875.7">4792 8524 1382 0,'0'0'280'16,"0"0"-219"-16,0 0-21 16,0 0-33-16,0 0 24 15,0 0 16-15,0 0-45 16,3 0-2-16,3-1-94 15,0-4-188-15,1 1-279 0</inkml:trace>
  <inkml:trace contextRef="#ctx0" brushRef="#br0" timeOffset="5360.23">5037 8349 783 0,'0'0'385'0,"0"0"-275"15,0 0-86-15,0 0-11 16,0 0 28-16,0 0 14 16,-26 78-3-16,25-61-10 15,1 1-34-15,0 2 3 0,0 2-5 16,0 2-6-1,9-2 13-15,4 3-12 0,1 1 6 16,2-3 4-16,5 2-11 16,3-5-1-16,6-1 1 15,-2-5-5-15,6-4 5 16,1-4 0-16,0-6 1 16,-2 0 2-16,-2 0-3 15,-2-15 0-15,-5-2 0 16,-3-4 1-16,-4-4 5 15,-6-2-5-15,-2-4 8 16,-3 2 23-16,-6-1 4 16,0 2 25-16,0 3-1 15,-6 0-48-15,0 7 49 16,0 2-23-16,3 7 24 0,1 2 5 16,1 5-44-16,1 1-23 15,-2 1-1-15,2 0-106 16,0 6-143-16,0 6-422 0</inkml:trace>
  <inkml:trace contextRef="#ctx0" brushRef="#br0" timeOffset="14515.24">1206 9626 720 0,'0'0'101'0,"0"0"-72"16,0 0 3-16,0 0 39 15,0 0 20-15,0 0-42 16,11-11-7-16,-2 3-9 16,1-1-23-16,7-1 0 15,2 0-10-15,6 2 2 16,2 2 8-16,4-2-10 16,5 5 0-16,6 1 11 15,6 2-9-15,1 3-1 16,3 14-1-16,-1 7 1 15,-5 7 6-15,0 8-6 16,-7 5 6-16,-6 2 8 16,-6 5-14-16,-11-1 0 0,-7 2-1 15,-9-2 0-15,0-2 0 16,-19-4-6-16,-4-4-2 16,-11-4 7-16,-3-5-11 15,-2-9-28-15,-3-6 40 16,-1-8 0-16,4-5 11 15,5-3-11-15,-3-13-71 16,13-7-190-16,3-4-126 0</inkml:trace>
  <inkml:trace contextRef="#ctx0" brushRef="#br0" timeOffset="14756.58">1585 9769 856 0,'0'0'218'15,"0"0"-143"-15,0 0-56 16,24 92 23-16,-16-47 29 16,-4 0 0-16,-2 1 15 15,2 0-40-15,-3-5-36 16,1-5 9-16,1-4-19 15,1-3-28-15,1-9-87 16,-2-9-432-16</inkml:trace>
  <inkml:trace contextRef="#ctx0" brushRef="#br0" timeOffset="15571.6">1954 10118 760 0,'0'0'121'15,"0"0"-90"-15,0 0-21 16,0 0 1-16,104 75-10 0,-77-73 6 16,-3-2 12-1,4-10-19-15,-4-10 23 0,-5-3-22 16,-5-6-1-1,-8-2-84-15,-6 2-10 0,0-3 29 16,-6 3 65-16,-11 1 0 16,-5 3 27-16,-2 5 11 15,-4 7 33-15,5 4 46 16,-1 6-13-16,1 3-22 16,2 6-38-16,3 13-36 15,0 10-2-15,6 4-6 16,0 2 1-16,8 2 9 15,2-3-8-15,2-1-2 16,0-4 0-16,13-5 1 0,1-7-9 16,4-8 1-16,1-7-3 15,-1-2 10-15,4-6-35 16,-5-13 9-16,1-1-9 16,-5-6-57-16,2 2 82 15,-4-1 10-15,-1 6 6 16,0 7 13-16,-2 5-19 15,1 7 0-15,4 5 7 16,2 15 25-16,6 8 27 16,4 3-23-16,5 2-4 15,3-3-1-15,3-7 16 16,3-5-10-16,0-10-28 16,1-8-8-16,-3 0 16 0,-1-20-17 15,-6-9 0-15,-5-9 17 16,-6-7-16-16,-8-9 7 15,-8-5-8-15,-3-7-2 16,-5-1-6-16,-14 0 16 16,-8 1-8-16,-4 3 37 15,3 5-17-15,-2 8 8 16,7 8-4-16,4 16 42 16,7 6 2-16,5 13 6 15,5 7-27-15,2 7-47 16,0 32-13-16,18 34 13 15,10 31 7-15,8 12-5 16,0-2 21-16,-3-28-23 16,-9-27 0-16,-8-18-1 15,-4-7-1-15,4 2 1 0,-4-1-65 16,-7 0-205 0,-5-11-271-16,0-11-103 0</inkml:trace>
  <inkml:trace contextRef="#ctx0" brushRef="#br0" timeOffset="16015.57">2440 10011 945 0,'0'0'166'16,"0"0"-159"-16,0 0 11 16,0 0-8-16,0 0 35 15,110-31 36-15,-80 29-36 16,3 2 1-16,1 0-27 0,-4 0-10 15,-3 9 13-15,-6 4-21 16,-5 6 4-16,-1 5 1 16,-1 5 1-16,-1 5-3 15,-1-3-3-15,4 1 0 16,1-5 0-16,2-4-1 16,2-7 0-16,3-8 0 15,0-8-1-15,1 0 0 16,-1-7 1-16,0-13 0 15,-2-6-2-15,-4-3 3 16,-3-3-1-16,-6-4 13 16,-6 3-1-16,-3-1 75 0,-3 2 5 15,-15 5 8-15,0 5 0 16,-6 5-39-16,0 6-14 16,-4 5-26-16,1 6-11 15,0 0-10-15,2 11 0 16,5 6-15-16,4 5-1 15,7 2-114-15,9 7-117 16,0-7-156-16,2-2-433 0</inkml:trace>
  <inkml:trace contextRef="#ctx0" brushRef="#br0" timeOffset="16420.41">3397 9786 1352 0,'0'0'299'0,"0"0"-286"15,0 0-13-15,0 0 0 16,0 0 40-16,-100 10 19 16,72 9-43-16,1 2 1 15,2 2-17-15,9-1 1 16,4 0-2-16,7-3 1 15,5-2-13-15,2 0-9 16,17-1-43-16,8-1 44 16,10 1-1-16,5 0 18 15,4 1-6-15,-4 0 8 16,-2-2 2-16,-8 3 0 16,-7-3-2-16,-10 2 2 0,-11-3 1 15,-4 5 14-15,0-2 74 16,-16 0-34-16,-5-1-2 15,-3-5 13-15,-3-2-29 16,-1-6 2-16,4-3-39 16,2 0-26-16,7-8-71 15,4-6-139-15,4-2-462 0</inkml:trace>
  <inkml:trace contextRef="#ctx0" brushRef="#br0" timeOffset="16634.36">3705 9794 1528 0,'0'0'257'15,"0"0"-178"-15,0 0-79 16,0 0 0-16,0 0-6 15,0 0-108-15,0 0-170 16,-3 44-539-16</inkml:trace>
  <inkml:trace contextRef="#ctx0" brushRef="#br0" timeOffset="16803.9">3772 9989 1345 0,'0'0'229'16,"0"0"-141"-16,0 0-1 16,0 0-69-16,0 0-8 15,0 0-10-15,0 0-220 16,-9 34-564-16</inkml:trace>
  <inkml:trace contextRef="#ctx0" brushRef="#br0" timeOffset="17553.7">1035 10814 580 0,'0'0'166'0,"0"0"-42"15,0 0-10-15,0 0 84 16,0 0-82-16,0 0-73 16,0 0-3-16,-33 0 13 15,39 0-22-15,12-4 5 16,7-3-10-16,14-2-5 15,33 1 8-15,38-4-29 16,48-4 16-16,24-1-16 16,16-1 1-16,-4-1 3 15,-10 1-4-15,1-4 0 16,1-3 8-16,-7-2-8 16,-12 4-11-16,-10-1-14 15,-23 2-70-15,-16 4 23 0,-30 5 15 16,-22 5 46-16,-23 6 3 15,-12 2 7-15,0 0 1 16,-1 0 0-16,-3 0-7 16,-7 1 7-16,-7 6 0 15,-9 5 0-15,-4 0-136 16,0-3-523-16</inkml:trace>
  <inkml:trace contextRef="#ctx0" brushRef="#br0" timeOffset="20632.63">1736 11283 1024 0,'0'0'145'16,"0"0"-144"-16,0 0-1 15,0 0 0-15,0 0 26 0,0 0-26 16,0 0 8-16,6 85-8 16,-2-56 2-16,5 2 8 15,0-1-3-15,4-1 0 16,1-2 14-16,4-2-21 16,0-4 11-16,1-5-11 15,-1-3 7-15,0-9 8 16,1-4 14-16,-4 0 27 15,0-4 82-15,-3-16-17 16,-1-6-16-16,-4-3-7 16,-4-5-51-16,-3-1 22 15,0 0-47-15,0 1-9 0,-7 2 3 16,-4 6-15-16,-1 2-1 16,5 6 0-16,-2 5-6 15,6 5-5-15,0 6-3 16,3 2-33-16,0 0-41 15,0 10-111-15,6 6-7 16,7 1-406-16</inkml:trace>
  <inkml:trace contextRef="#ctx0" brushRef="#br0" timeOffset="20898.43">2286 11392 851 0,'0'0'280'0,"0"0"-220"16,0 0-54-16,0 0 5 15,0 0-10-15,82 27 25 16,-55-24 12-16,1 0-38 15,-1 0 1-15,-4-1-1 16,2 2-10-16,-7-2-127 16,-9 4-392-16</inkml:trace>
  <inkml:trace contextRef="#ctx0" brushRef="#br0" timeOffset="21121.09">2328 11601 728 0,'0'0'527'0,"0"0"-478"16,0 0-33-16,0 0 6 15,0 0-22-15,0 0 42 16,0 0 27-16,89 9-33 16,-63-9 5-16,4 0-34 15,-2 0-6-15,-1 0 13 16,-3 0-14-16,1 0-24 15,-1 0-135-15,-9 0-475 0</inkml:trace>
  <inkml:trace contextRef="#ctx0" brushRef="#br0" timeOffset="22277.66">3420 11168 476 0,'0'0'554'0,"0"0"-456"16,0 0-43-16,0 0 22 15,0 0 21-15,0-92-41 16,0 70-24-16,0 1-31 16,0 0 6-16,0 4 1 15,0 1-7-15,0 5 8 16,0 4 17-16,0 1-15 16,0 4 8-16,0 1-18 0,0 1 9 15,0 0-8-15,0 0-3 16,0 0-15-16,0 3-2 15,0 14 17-15,3 9 1 16,3 12 5-16,3 13-6 16,4 6 19-16,1 8-18 15,2-5 7-15,-4-2 8 16,-3-7-10-16,3-11 9 16,-5-4 3-16,-2-10-17 15,-4-3 14-15,2-6-15 16,-3-4 1-16,0-6 9 15,2 0-10-15,-2-4 0 16,0-3-16-16,3 0-151 16,1-10-30-16,2-4-394 0</inkml:trace>
  <inkml:trace contextRef="#ctx0" brushRef="#br0" timeOffset="22938.22">3718 11177 694 0,'0'0'147'0,"0"0"-111"16,0 0-3-16,0 73 15 0,6-54 40 15,6-2-27 1,3-5-50-16,1-2 13 0,2-5-10 16,0-5-5-16,0 0 20 15,0-5-2-15,-2-9 44 16,-5-5-10-16,1-6-42 16,-6 1 0-16,-5-4 39 15,-1 1-39-15,0-1 2 16,-6 4-20-16,-7 3 9 15,2 3 5-15,-2 5-15 16,-5 3 46-16,2 3-1 16,1 6-36-16,-3 1 7 0,4 0-13 15,0 10-3 1,3 4 0-16,2 3-6 0,3 0 0 16,6 3 6-16,0-1 0 15,0 0-1-15,0-2 1 16,12-2-8-16,2-5-4 15,0-3-49-15,0-3 39 16,2-4-17-16,-1 0 1 16,3 0 26-16,-4-8-27 15,0-2 28-15,-3 0 10 16,2 2-2-16,-4 2 3 16,0 4 0-16,0 2 0 15,0 2 4-15,0 18 3 16,6 6 17-16,-3 12-3 15,0 3-13-15,4 5 35 0,-4 0-24 16,0-4-6-16,-3-5 13 16,0-8-25-16,0-7-1 15,-5-6 0-15,4-15-3 16,-4-1-56-16,-2 0-289 0</inkml:trace>
  <inkml:trace contextRef="#ctx0" brushRef="#br0" timeOffset="23598.58">4045 11073 431 0,'0'0'263'0,"0"0"-203"16,0 0-22-16,0 0 34 16,0 0 44-16,0 0-14 15,0 0-48-15,86-31-8 16,-65 29 5-16,0 2-22 16,0 0 21-16,0 7-35 15,-6 7 4-15,-2 5 13 16,-5 2-24-16,-5 1 27 0,-3 2-10 15,0 0-16 1,0-3 17-16,-8-3-12 0,-1-2 8 16,-1-6 1-16,2 0-22 15,2-6 12-15,2-2-6 16,1-2 2-16,-1 0-9 16,2-3 0-16,2-8-80 15,0-4 15-15,0 2 5 16,9 0 2-16,4 3-1 15,2 3 17-15,5 4 32 16,2 3-9-16,5 0 19 16,1 12 15-16,-1 3 3 15,0 4 21-15,-6 4 20 16,-5 3 2-16,-2 3 26 16,-8 0-10-16,-6 2-19 0,0-2-13 15,0-1-13-15,-11-3 9 16,-4-5-12-16,-3-5 11 15,-4-6 26-15,2-3-21 16,-5-6 12-16,0 0-13 16,-2-3-36-16,2-7 19 15,1-2-2-15,7 0-24 16,3 3-2-16,6 1-3 16,2 3-26-16,3 2-23 15,3 0-161-15,6 0-307 16,5 0-707-16</inkml:trace>
  <inkml:trace contextRef="#ctx0" brushRef="#br0" timeOffset="24591.7">4664 11355 700 0,'0'0'226'16,"0"0"-158"-16,0 0-47 0,0 0-6 15,0 0 30-15,0 0-1 16,0 0-16-16,1 30-20 16,1-30-7-16,-2 0 25 15,0 0 19-15,0 0 27 16,0 0 21-16,0-4-54 15,0-1-33-15,0 1 12 16,0 1-10-16,-2 1 45 16,1 2-17-16,-1 0-1 15,2 0-25-15,0 0-1 16,0 6-8-16,0 6-1 16,0-3-10-16,2 0-3 0,7-5-264 15,-2-3-665-15</inkml:trace>
  <inkml:trace contextRef="#ctx0" brushRef="#br0" timeOffset="25289.2">4844 11022 339 0,'0'0'623'0,"0"0"-528"16,0 0-33-16,0 0-21 15,0 0 27-15,0 0 1 16,0 0-47-16,20-1 6 16,-9-2-27-16,0 0 8 15,8 3 13-15,-2 0-21 16,4 0 19-16,1 3-11 0,-1 11-8 15,3 1 20 1,-5 2-15-16,-1 2 4 0,-3 3 15 16,-6 4-10-16,-3 3 15 15,-6 3-4-15,0 2-17 16,-3 0 11-16,-11 0-14 16,-5 0-5-16,-3-3 12 15,4-4-7-15,-3-5-3 16,3-5-3-16,5-6 0 15,2-3 8-15,1-5-7 16,7-3 0-16,0 0-1 16,3 0-64-16,0 0-4 15,0-2 26-15,0-1 11 16,3 0 30-16,7 0 1 16,4 3 0-16,-1 0 26 0,5 0-12 15,0 8 47-15,-2 2 14 16,4 1-16-16,-2 2 17 15,1-4-31-15,2 1-21 16,-3-6-4-16,3-2-20 16,4-2-41-16,-1-2-237 15,-8-6-656-15</inkml:trace>
  <inkml:trace contextRef="#ctx0" brushRef="#br0" timeOffset="26136.44">5383 11455 1109 0,'0'0'178'15,"0"0"-118"-15,0 0-43 16,0 0 9-16,0 0 122 16,0 0-47-16,82-55-52 15,-66 27-34-15,-2-5-14 16,-2-5 8-16,-4-3-9 15,-3-5-1-15,-5-4-16 16,0 1-53-16,0 1 35 16,-8 3-23-16,-3 4 1 15,0 7 45-15,2 7 12 16,0 6 18-16,3 7 26 0,3 6-8 16,0 3 11-16,2 2 1 15,1 3-28-15,0 0-17 16,0 2-3-16,0 13 0 15,0 9 3-15,0 9 4 16,0 9-7-16,4 8 0 16,2 5 0-16,0 6 1 15,0-2-1-15,3-3 0 16,-4-4 3-16,1-9-3 16,0-7-1-16,-1-8 0 15,0-5-3-15,-1-7 2 16,-1-8 2-16,-1-2 0 15,-2-4 3-15,3-2 3 16,-3 0-6-16,3-15 23 16,-3-6-23-16,3-5 14 0,6-4-12 15,-3-3-1-15,3-3 2 16,4 2-3-16,4 2-7 16,0 5-9-16,0 8 4 15,4 8 5-15,-2 5 7 16,-1 6 0-16,0 0-1 15,-3 7 2-15,4 10-1 16,-5 5 7-16,-4 4 4 16,-1 1 16-16,-9 3-21 15,0-2-4-15,0 0 8 16,-9-6-3-16,-7-2-7 16,-1-6 0-16,-2-6 2 0,0-4 6 15,-1-4-8-15,4 0 2 16,2-4-2-16,1-7-12 15,5 2-1-15,5 1-9 16,2 2-17-16,1 2 30 16,0 4-7-16,3 0 16 15,9 0-9-15,4 0 18 16,2 9-6-16,3-1 19 16,1 2-9-16,2-2 25 15,-1 0-28-15,2-4 3 16,-1-2 0-16,-2-2-11 15,-2 0-4-15,5-19-63 16,-7 1-146-16,-6-3-111 0</inkml:trace>
  <inkml:trace contextRef="#ctx0" brushRef="#br0" timeOffset="26743.89">5957 11121 165 0,'0'0'944'15,"0"0"-833"-15,0 0-99 16,0 0 20-16,0 0 108 16,22 72 23-16,-14-39-71 15,-2 1-37-15,1-1 2 16,-1-1-13-16,-3-2-21 16,-1-6 14-16,-1-5-30 0,-1-4-1 15,2-6 7-15,-2-6-11 16,0-3-2-16,0 0 10 15,0 0-10-15,0-14 0 16,0-5-7-16,0-6-21 16,0-5 3-16,0-3-34 15,0 1-9-15,0 6 1 16,6 1 14-16,4 8 52 16,-1 6-10-16,3 7 11 15,1 4 4-15,-1 3-1 16,3 14 19-16,0 6 45 15,0 5 12-15,-3-1-22 16,-1 1-21-16,-1-2-12 16,-3-3 15-16,-1-6-37 15,-1-4 5-15,-2-4-7 0,-3-4-3 16,0-5 3-16,4 0 7 16,-4-1 5-16,0-14 0 15,3-9-12-15,2-6-6 16,-1-4-32-16,2-1-15 15,2 4 38-15,0 5 1 16,3 10 14-16,-2 5-7 16,3 11 9-16,0 0-2 15,1 13 44-15,4 11-14 16,-1 7 15-16,-1 5-10 0,1-3-4 16,-5 1 16-1,-2-5-46-15,-2-4 0 0,-1-7-1 16,-6-2-49-16,0-6-143 15,-3-6-500-15</inkml:trace>
  <inkml:trace contextRef="#ctx0" brushRef="#br0" timeOffset="27210.05">5316 11850 644 0,'0'0'277'15,"0"0"-207"-15,0 0-24 16,0 0 31-16,0 0 106 16,0 0 28-16,0 0-66 15,89 0-28-15,-50-3-50 16,24-1-24-16,26 1 24 16,26-3-17-16,12 1 32 15,-6-2-45-15,-11-1-37 16,-15-1 26-16,-1 1-18 15,-13 5-1-15,-19-1 3 0,-15 2-10 16,-7 2 0 0,0-1 0-16,-2 1-2 0,0 0 2 15,-14 0 0-15,-6 0 0 16,-10 0-1-16,-5 0-68 16,-3 0-47-16,-5 0-110 15,-7 0-304-15</inkml:trace>
  <inkml:trace contextRef="#ctx0" brushRef="#br0" timeOffset="28141.32">5471 12639 1044 0,'0'0'137'0,"0"0"-76"15,0 0-6-15,0 0 52 16,0 0 65-16,0 0-98 15,31-91-22-15,-28 61-28 16,-1-3-23-16,-2-4 14 16,0-2-14-16,0-4-1 15,-2 2 13-15,-7-4-13 0,-3 6 0 16,0 2 0 0,0 8 0-16,2 5 6 0,-2 4 0 15,1 6-5-15,4 2 18 16,-2 5-10-16,5 3-9 15,2 4 0-15,1 0-16 16,1 0 15-16,0 18-14 16,0 7 15-16,0 10-1 15,3 9-1-15,6 5 2 16,2 6 0-16,0 1-4 16,5-1 4-16,-4-1 0 15,-1-6 0-15,2-7 3 16,-2-6-3-16,-4-10 0 15,-1-5-1-15,-2-11-4 16,-2-6 2-16,-1-3 3 0,2 0 0 16,-1-12-9-16,4-8 9 15,0-6-13-15,3-2-12 16,-2-2-71-16,4-2 32 16,2 3 15-16,1 1 31 15,2 8 10-15,-1 1 12 16,1 8-4-16,-2 3 25 15,-1 5-24-15,-1 3 30 16,-3 0-10-16,3 3-13 16,-5 15 22-16,1 5-22 15,-2 5 29-15,3 6 6 16,-5 2-32-16,2-2 23 0,-1-2-6 16,-1-6-8-1,3-6 18-15,-2-6-37 0,1-5 1 16,-1-3-2-16,-2-5-4 15,1-1-10-15,-1 0-124 16,1-4-182-16,-2-5-599 0</inkml:trace>
  <inkml:trace contextRef="#ctx0" brushRef="#br0" timeOffset="28576.31">5906 12450 352 0,'0'0'1160'15,"0"0"-1104"-15,0 0-56 16,0 0 0-16,0 0 5 16,0 0 68-16,0 0-30 15,8 79-19-15,-2-54-5 16,0-3-18-16,0-2 10 15,-2-6 8-15,-1-3-9 16,0-6 15-16,-3-2-25 16,0-3 6-16,0 0 17 15,0-3 22-15,0-11 26 16,0-7-71-16,0-6 7 16,0-1-13-16,0 1 6 15,3 2 0-15,8 5-21 0,0 6-2 16,3 5 23-1,5 6 22-15,2 3-21 0,8 0 36 16,-1 1-17-16,2 8 28 16,-5 1 7-16,-3-1-49 15,-5-1 8-15,-2 1-14 16,-8-2-6-16,-2 0 5 16,-4-4-139-16,-1 2-424 0</inkml:trace>
  <inkml:trace contextRef="#ctx0" brushRef="#br0" timeOffset="33945.72">1484 13329 443 0,'0'0'125'16,"0"0"-53"-16,0 0 60 15,0 0-4-15,0 0-41 16,0 0-41-16,15-41-20 16,-8 36 16-16,-1 2 3 15,0 0-10-15,2 3 4 0,0 0-39 16,4 0 11-16,2 11 5 16,5 8-6-16,-1 6 32 15,3 6-8-15,0 6-20 16,-2 1 17-16,-4 3-31 15,-2-3 7-15,-5-4-7 16,1-2 0-16,-4-6 0 16,-2-4 0-16,-2-7 1 15,1-4 18-15,0-6-17 16,-2-4 5-16,0-1 5 16,0 0 34-16,0 0 47 15,0-1-27-15,0-8-18 0,0-9-24 16,0-3-22-1,-4-3-2-15,0-5 0 0,-1-1 0 16,5-3-2-16,-3 1 2 16,3 1 0-16,0 0-1 15,3 2-6-15,5 4 0 16,2 3-5-16,-1 5 3 16,0 3 2-16,1 8-3 15,1 3-3-15,-1 3 11 16,2 3-33-16,3 14 27 15,3 8-5-15,-3 6 5 16,4 5 8-16,-5 2 0 16,-1-1 2-16,-1-4 4 0,-2-4-5 15,-4-8-1-15,-1-6 0 16,-2-5 1-16,-2-5-1 16,1-3 1-16,-2-2-1 15,0 0 24-15,0 0-24 16,0-6 6-16,0-7-6 15,0-7-6-15,0-6-2 16,0-3 8-16,0-5-19 16,0-3-47-16,0 1-12 15,0 2 36-15,3 5 14 16,6 8 11-16,6 7 11 16,0 8 6-16,1 6 0 15,6 5 8-15,1 16-1 16,5 7 6-16,-1 8 33 15,0 2-21-15,-3 2 23 0,-5 0-23 16,-7-4 1 0,0-4 20-16,-5-6-40 0,-1-6 7 15,-3-7-13-15,-1-4-10 16,-1-9 4-16,1 0-147 16,-2 0-491-16</inkml:trace>
  <inkml:trace contextRef="#ctx0" brushRef="#br0" timeOffset="34508.89">2601 13386 484 0,'0'0'326'15,"0"0"-235"-15,0 0-52 16,0 0-19-16,0 0 35 16,0 0 18-16,0 0-11 15,28 5 20-15,-7-2-31 0,3 0 13 16,1-3 47 0,4 0-73-16,-1 0-3 0,-1 0-29 15,-6 0 1-15,1 0 3 16,-6 0-10-16,-8 0-17 15,-2 0-75-15,-6 0-109 16,0 0-347-16</inkml:trace>
  <inkml:trace contextRef="#ctx0" brushRef="#br0" timeOffset="34727.08">2674 13518 675 0,'0'0'129'0,"0"0"-110"16,0 0 11-16,0 0 91 15,0 0 27-15,0 0-31 16,79 2-58-16,-49-2 15 16,-2 0-29-16,2 0-44 15,9 0 3-15,-8 0-4 16,-4-6-375-16</inkml:trace>
  <inkml:trace contextRef="#ctx0" brushRef="#br0" timeOffset="35191.4">3214 13413 1290 0,'0'0'238'0,"0"0"-225"15,0 0-13-15,0 0 41 16,0 0 29-16,0-74 3 16,3 46-67-16,0-3 11 15,3 2-17-15,-1 0 0 16,-1 3 8-16,-1 4-8 15,-3 5 0-15,1 5 0 16,-1 2 3-16,0 7-3 0,0 1 0 16,0 2 6-16,0 0-12 15,2 7-16-15,2 13 22 16,1 8-9-16,2 9 21 16,2 9-12-16,-3 5 5 15,5 5-4-15,-4-1 14 16,2-4-14-16,-3-4-1 15,0-9 13-15,0-7-7 16,0-7-2-16,-2-5-4 16,-1-8 2-16,0-3-5 15,-1-5 3-15,1-3-28 16,0-3-138-16,1-10-178 16,-2-2-512-16</inkml:trace>
  <inkml:trace contextRef="#ctx0" brushRef="#br0" timeOffset="35663.58">3485 13226 709 0,'0'0'348'16,"0"0"-256"-16,0 0-75 16,0 0-16-16,0 0 18 15,0 0 52-15,0 0-15 16,17 68-18-16,-17-41-19 15,0 2 43-15,0 0 15 16,0-4-35-16,3-1-5 16,-3-5-21-16,7-4-9 15,1-5-1-15,4-3 0 16,7-5-6-16,8-2 7 16,7 0 0-16,7-5 47 15,3-7-22-15,-2 1-14 0,1 0 5 16,-7-1-23-16,-2 4 12 15,-4 2-12-15,-6-1 1 16,-9 2-3-16,0 2-11 16,-12-1-149-16,-3 3-121 15,0-3-398-15</inkml:trace>
  <inkml:trace contextRef="#ctx0" brushRef="#br0" timeOffset="35921.91">3782 13243 1111 0,'0'0'310'0,"0"0"-226"16,0 0-65-16,0 0 52 16,0 0 24-16,0 0-32 15,11 98-6-15,-2-59 10 16,-2 3-6-16,2 2-20 15,-3-2-32-15,2-1 12 16,-2-5-21-16,-1-4 0 16,1-6-13-16,0-6-150 15,-1-6-193-15,1-7-460 0</inkml:trace>
  <inkml:trace contextRef="#ctx0" brushRef="#br0" timeOffset="36266.55">3964 13425 1061 0,'0'0'363'0,"0"0"-363"16,0 0-1-16,0-101 1 16,0 70 107-16,0-1 58 15,0 5-148-15,0 6 1 16,3 4-18-16,-3 8 1 15,3 3 23-15,-1 4 0 16,-2 2 14-16,1 0 9 16,1 0-47-16,1 14 0 0,1 6 10 15,2 8 12 1,3 8 27-16,-3 1-21 0,0 4-2 16,2-4 9-16,-1 1-34 15,-1-6-1-15,0-3 0 16,0 0-19-16,0-5 1 15,4 0-133-15,7 1-173 16,-3-6-363-16,-3-5 183 0</inkml:trace>
  <inkml:trace contextRef="#ctx0" brushRef="#br0" timeOffset="37165.58">4412 13455 555 0,'0'0'146'16,"0"0"-113"-16,0 0 75 15,0 0 27-15,0 0-8 16,0 0 3-16,0 0-52 15,80-20-18-15,-74 20 5 16,-3 0-1-16,-1 0 35 16,-2 0-9-16,0 0-15 0,0 0 34 15,0 0-25 1,0-2-14-16,-3-3-11 0,-8 0-59 16,-5 0 0-16,2 1-16 15,-3 1-25-15,-3 3 19 16,2 0-10-16,2 0 20 15,-2 8 3-15,2 6-15 16,4 3 0-16,4 3-2 16,2 3-2-16,6 2 27 15,0 1-9-15,0-2 10 16,3 0-6-16,8-7-21 16,1-2-4-16,1-6-14 15,-1-5-21-15,3-4 27 16,-5 0 5-16,1-8 4 0,2-12-18 15,-2-1-38 1,-1-1 41-16,-1 0 23 0,-3 3 18 16,3 2 3-16,-2 3 2 15,1 8-1-15,-1 4 6 16,2 2-5-16,6 4-1 16,2 15 6-16,2 11-5 15,9 9 19-15,-1 9-13 16,9 17 0-16,1 20 9 15,2 13-9-15,-8 3-7 16,-10-17 0-16,-9-23 1 16,-6-16-10-16,-6-8 9 15,0 6 0-15,0 3 0 0,0 4-4 16,-6-9 4 0,-9-9 0-16,-3-7 0 0,-1-9 12 15,-6-8 23-15,-1-8 11 16,-2 0 15-16,5-8-23 15,1-10 47-15,0-5-11 16,1-3-42-16,6-5 44 16,0-5-45-16,5 1-18 15,2-2 3-15,5 0-14 16,3 2-4-16,0-2-5 16,11 2 6-16,8-1 1 15,2 1 0-15,7 2 0 16,4 7 5-16,3 2 1 15,-2 4-2-15,3 6-4 16,-3 3 0-16,-2 5 0 0,-4 1 0 16,1 4-116-16,-10 1-194 15,-3 0-601-15</inkml:trace>
  <inkml:trace contextRef="#ctx0" brushRef="#br0" timeOffset="42264.7">10032 6834 760 0,'0'0'159'0,"0"0"-126"15,0 0-20-15,0 0 12 0,0 0-17 16,0 0 23 0,-24 58 3-16,24-41-26 0,0 5 13 15,6 3-12-15,8-2 14 16,5 2 25-16,3-1-29 16,3-7 1-16,1-3 2 15,1-5-21-15,-3-6 25 16,-2-3-7-16,-1 0 46 15,-3-17 10-15,-6-2-41 16,3-5-11-16,-8-3-6 16,-2-1-17-16,-5-3 19 15,0 3-13-15,-2 1-4 16,-11 2 18-16,-5 4-14 0,0 4-6 16,-6 4 0-1,0 5 1-15,-1 5-5 0,-2 3 4 16,1 0 0-16,1 10 12 15,3 7-12-15,1 5-1 16,6 4 0-16,2 2-3 16,5 3 2-16,5 0 2 15,3 0 0-15,0-1-1 16,9-5-2-16,9-2 3 16,0-6 0-16,4-7-13 15,2-5 12-15,0-5 2 16,1 0-1-16,-5-10 23 15,2-7-22-15,-3-3 0 16,-3 1-1-16,-3-2 1 0,-3 1 7 16,-2 5-7-16,-2 1 1 15,1 9 1-15,-1 4-3 16,0 1-11-16,5 6 11 16,3 13 0-16,6 4 23 15,4 2-11-15,4-3-5 16,2-3-3-16,1-8-4 15,1-9 0-15,2-6-93 16,-6-13-226-16,-7-5-323 0</inkml:trace>
  <inkml:trace contextRef="#ctx0" brushRef="#br0" timeOffset="42631.97">10299 6310 182 0,'0'0'169'15,"0"0"-109"-15,0 0 40 16,82 20 98-16,-43 3-6 15,7 8-80-15,3 10-28 16,5 9-1-16,3 22-41 0,-2 22-5 16,-9 27 18-1,-13 9-24-15,-18 2 4 0,-15-10-25 16,-6-19-3-16,-15-21 10 16,7-20-11-16,-2-20-6 15,1-4 6-15,-1 4 1 16,-3 1-14-16,-1-2 7 15,-1-5-49-15,6-11-138 16,0-11-536-16</inkml:trace>
  <inkml:trace contextRef="#ctx0" brushRef="#br0" timeOffset="88545.57">4953 13425 743 0,'0'0'246'16,"0"0"-178"-16,0 0-6 15,0 0 25-15,0 0 4 16,0 0-37-16,0-2-43 16,0 2 24-16,0 0 9 15,0 0 9-15,0 0 17 16,0 0-39-16,0 0 4 15,0 0-9-15,0 0-26 16,0 0 20-16,0 5-20 16,0 10 1-16,8 4 3 15,8 7-3-15,3 1-1 0,1 2 0 16,4 0-1 0,-2-2 1-16,-1-1 0 0,0-2 0 15,-5-3 8-15,-1-5-7 16,-2-2-1-16,-5-2 0 15,-2-4-2-15,-3-3 1 16,0-2 1-16,-1-2-14 16,-2-1-34-16,0 0-125 15,0-7-150-15,0-5-206 0</inkml:trace>
  <inkml:trace contextRef="#ctx0" brushRef="#br0" timeOffset="88967.3">5138 13464 98 0,'0'0'618'16,"0"0"-515"-16,0 0-63 15,0 0 1-15,0 0 71 16,0 0-32-16,0 0-54 15,-55 47 16-15,40-29 23 16,-1 4 7-16,-2 0 15 16,0 1-50-16,4 1 11 15,0-1-3-15,3-1-28 16,0 0 28-16,3-3-27 16,0-1-2-16,2-1 1 0,0-1-8 15,-1-4-8 1,4-1-1-16,0-2 0 0,0-2 2 15,3-3-2-15,-2-1 0 16,2-1 2-16,-1 1 0 16,1-3-2-16,-2 2 0 15,2 0-19-15,-1-2 18 16,-1 1-48-16,2-1-30 16,0 0-22-16,0 0-167 15,0 0-108-15,0 0-288 0</inkml:trace>
  <inkml:trace contextRef="#ctx0" brushRef="#br0" timeOffset="96880.3">5603 13479 519 0,'0'0'311'0,"0"0"-202"15,0 0-86-15,0 0 40 16,0 0 72-16,0 0-34 16,0 0-40-16,0 0-51 15,0 0 45-15,0 0 44 16,0 0 9-16,0 0-33 15,0-6-25-15,0-5-24 16,0-1-20-16,0-8 6 16,0-2-12-16,0-2 0 15,0-2 0-15,0 0 2 0,0-1-2 16,0 0 0-16,0 3 0 16,0 0 1-16,-4 2-1 15,1 5 0-15,0 0 0 16,-1 2 3-16,-1 2-3 15,-1 1 0-15,3 3 0 16,0 2 7-16,-1 1-5 16,2 3-2-16,1 2 0 15,-1 1-10-15,2 0 4 16,0 0-4-16,-1 0 9 16,1 0-33-16,0 2 23 15,0 13 3-15,0 7 8 16,0 10 7-16,0 6-7 0,4 5 0 15,5 2 0 1,2 3 6-16,-1-1-6 0,0 0 0 16,-1-4 0-16,-1-1 3 15,-2-1-1-15,3-5-2 16,-3-4 0-16,-2-8-1 16,-1-5 1-16,-1-9 0 15,-2-3 0-15,1-4-1 16,-1-3-4-16,0 0-87 15,3-10-123-15,-1-4-144 16,2 1-187-16</inkml:trace>
  <inkml:trace contextRef="#ctx0" brushRef="#br0" timeOffset="97849.03">5848 13531 523 0,'0'0'197'0,"0"0"-147"15,0 0-28-15,0 0 215 0,0 0-62 16,0 0-101-16,0 0-18 16,37-55-34-16,-31 29 42 15,-1-3-22-15,1-3-33 16,-2-4 17-16,-4-3-26 16,0 0 1-16,0 1 9 15,0 0-10-15,0 4 0 16,-10 3 0-16,2 5-5 15,1 2-5-15,-3 5 3 16,2 2 7-16,-1 5 11 16,3 0-5-16,0 4-12 15,2 1 6-15,1 2-11 16,1 4 5-16,1 0 1 0,1 1-27 16,0 0 25-16,0 0-33 15,0 12 29-15,0 8 10 16,4 9-3-16,8 12 3 15,0 5 2-15,4 5-1 16,-2 3 12-16,-2 2-5 16,3-3-7-16,-3-1 0 15,-2-9-10-15,-1-1 9 16,-1-9 1-16,-2-2 0 16,1-9 3-16,-3-5-1 15,1-6-2-15,-4-3 0 16,1-5-1-16,-2 0 0 15,1-3 2-15,-1 0-1 0,0-6 19 16,0-10-12 0,0-4-6-16,0-3-1 0,-1-7-10 15,-2 1 2-15,1 0-5 16,2 0 9-16,0 4-6 16,0 5 8-16,9 4 1 15,3 5-6-15,3 3-9 16,1 7 16-16,1 1 0 15,2 1 1-15,-2 15 13 16,-1 3-5-16,-5 5-6 16,-5 5-3-16,-5 0 6 15,-1 2-3-15,0-1-3 0,-10 0 0 16,-7-5-2 0,-1-5 7-16,-1-5-6 0,4-4 1 15,0-6 0-15,6-2 3 16,3-3-2-16,5 0 34 15,1 0 24-15,0-8-59 16,3 0 0-16,9-1 9 16,4 0-8-16,5 1 66 15,0 3-23-15,9 1-12 16,1 2 5-16,0-1-36 16,4 2-2-16,0-1-5 15,13-8-122-15,-9 4-105 16,-5-5-539-16</inkml:trace>
  <inkml:trace contextRef="#ctx0" brushRef="#br0" timeOffset="98314.09">6522 13308 1160 0,'0'0'161'15,"0"0"-100"-15,0 0-4 16,0 0 123-16,0 0-62 15,0 0-99-15,-91-28 1 16,72 31-20-16,4 14-6 16,-1 2 5-16,2 8 1 15,4 2 0-15,2 2 5 16,4 1-4-16,2-6-2 16,2-2 1-16,0-7-14 0,5-5 13 15,4-7 1-15,6-2 0 16,-2-3-1-16,3-3-19 15,0-8 9-15,0-4 10 16,-1-5 2-16,-2-1 15 16,-2-1-15-16,0 3 5 15,-3 2 4-15,-2 4-10 16,3 9 0-16,1 4-27 16,2 6 27-16,3 19 0 15,3 11 38-15,4 13 7 16,-1 6-3-16,-1 3-30 15,-1 4 7-15,-2-4-9 16,-3-5-4-16,-3-5 6 0,1-7-12 16,-5-8 1-1,-2-10-1-15,-4-6-10 0,-1-6-109 16,0-4-203-16,-9-4-429 16</inkml:trace>
  <inkml:trace contextRef="#ctx0" brushRef="#br0" timeOffset="98855.68">5424 14014 986 0,'0'0'245'16,"0"0"-183"-16,0 0-20 16,0 0 0-16,0 0 67 15,0 0-19-15,0 0-74 16,-3 0 5-16,3 0-20 15,0 0 6-15,0 0-4 16,6 0-3-16,11 1 0 16,14 2 19-16,12 0 0 0,11-1 48 15,19-2-45 1,23 0-14-16,20 0 26 0,12-5-33 16,-4-5 7-16,-9 3-8 15,-13 1 0-15,-6 0-1 16,-18 1 1-16,-14 2 0 15,-18 0 1-15,-8 0 0 16,2-1-1-16,6 1 0 16,-1 2 6-16,-5 1-2 15,-10 0-3-15,-6 0 1 16,-3 0 10-16,-5 0-12 16,-7 0 0-16,0 0 0 15,-4 0-19-15,-1 0-52 0,-4 0-182 16,0-2-252-16</inkml:trace>
  <inkml:trace contextRef="#ctx0" brushRef="#br0" timeOffset="99329.9">5672 14316 995 0,'0'0'237'16,"0"0"-195"-16,0 0-42 16,0 0 0-16,-9 97 34 15,9-62-12-15,0 6-6 16,0 3 12-16,0 2-27 0,-4 0 9 15,-1-4-4-15,1-2-4 16,-1-7 35-16,1-5-28 16,2-5-2-16,1-9 2 15,1-5-9-15,0-7-1 16,0-2-69-16,4-19-181 16,5-4 46-16,3-4-172 0</inkml:trace>
  <inkml:trace contextRef="#ctx0" brushRef="#br0" timeOffset="99777.54">5811 14489 217 0,'0'0'538'0,"0"0"-448"16,0 72-60-16,6-37 15 15,0-1 91-15,3-2-29 16,5-3-67-16,5-1-14 16,3-4-7-16,3-6-12 15,2-3-5-15,3-5-2 16,-2-6 0-16,-2-4 3 16,-1 0-3-16,-3-10 84 15,-1-6-34-15,-6-7-43 16,0-3 23-16,-6-5 5 15,-6-3 0-15,-3-1 42 16,0-1-27-16,-3 0-7 16,-12 2 0-16,-3 1-17 0,-6 7 9 15,-1 3-15-15,-2 6-9 16,-1 5 41-16,-2 8-11 16,0 4-19-16,3 0 0 15,2 14-22-15,1 8 0 16,3 5-9-16,6 3-17 15,2 3 7-15,7 0-35 16,6-5-24-16,0 2-92 16,13-8-152-16,1-8-526 0</inkml:trace>
  <inkml:trace contextRef="#ctx0" brushRef="#br0" timeOffset="100401.02">6187 14216 948 0,'0'0'297'15,"0"0"-220"-15,0 0-51 16,0 0 17-16,0 0-5 0,0 0-12 16,0 0 3-16,15 0-3 15,1 0 60-15,5 0-51 16,0 0-10-16,1 0 1 16,-1 6-23-16,-6 4 17 15,1-1-8-15,-7 5-10 16,-4-1 23-16,-4 2-16 15,-1 3 1-15,0 1 5 16,-12-2-9-16,-4 0-5 16,1-5-1-16,-3-3 2 15,3-5 1-15,2-3-2 16,4-1-1-16,4 0 0 0,4 0-49 16,1-3 27-1,0-3-1-15,10-3 2 0,8 4 20 16,3-2-4-16,6 4 5 15,1 3 6-15,-1 0 0 16,-2 3 3-16,-2 8 11 16,-7 3 9-16,-4 0 12 15,-6 5-28-15,-6 1 2 16,0 2 17-16,-6 0-30 16,-9 1 21-16,-5-6-5 15,-2 0-17-15,0-6 34 16,3-5-35-16,2-1 1 15,4-3-1-15,4-2-23 16,6 0-65-16,3 0-166 0,0-7-311 16,3 1-377-16</inkml:trace>
  <inkml:trace contextRef="#ctx0" brushRef="#br0" timeOffset="101190.7">6685 14545 1400 0,'0'0'153'0,"0"0"-102"16,0 0 20-16,0 0 55 0,0 0-6 15,0 0-81 1,0 0 8-16,-45-36-16 0,36 33-18 15,-1 0 36-15,-2 3-27 16,-3 0-12-16,-3 0 2 16,-3 9-12-16,0 5-2 15,0 6-4-15,2 2-8 16,4 2 6-16,5 2 8 16,4-1 0-16,4 0-1 15,2-2-2-15,0-3 2 16,14-5-11-16,5-4 0 15,8-4 1-15,1-5 2 16,2-2-5-16,0-5 6 0,-2-9-14 16,-1-2 21-1,-6-4-26-15,-5 3-11 0,-4-2 36 16,-6 2 4-16,-3 2-2 16,0 1 6-16,-3 3 2 15,0 2-9-15,0 3 1 16,0 4-7-16,0 2-2 15,0 0 9-15,3 1-31 16,6 16 20-16,6 7-7 16,6 10 18-16,6 8 0 15,4 9-3-15,8 15 2 16,-6 0 1-16,1 2-21 16,-7 2-14-16,-9-10-54 15,-1 10-31-15,-9-4 10 16,-5-3 57-16,-3-4 45 0,0-3 6 15,-6-6 2 1,-12-7 13-16,-7-4-12 0,-2-9 53 16,-4-9 41-16,-5-8-8 15,2-12 28-15,-2-1-52 16,3-12-23-16,0-11 26 16,6-7-56-16,5-6 11 15,8-6-11-15,3-1-10 16,8-4 34-16,3 1-17 15,0-4 7-15,16 1 10 16,2 2-33-16,9-1 5 16,1 3-6-16,-1 3-17 0,1-1 8 15,-4 5-43 1,10-20-60-16,-8 13-101 0,-8 5-434 0</inkml:trace>
  <inkml:trace contextRef="#ctx0" brushRef="#br0" timeOffset="101530.32">7129 13735 1175 0,'0'0'300'16,"0"0"-268"-16,0 0-14 15,0 0 63-15,93-5-11 16,-62 5-38-16,-1 0-17 15,-2 0-15-15,-4 0-29 16,-4 7-85-16,-9 8-82 16,-6 1-347-16,-5-1-215 0</inkml:trace>
  <inkml:trace contextRef="#ctx0" brushRef="#br0" timeOffset="101745.94">7167 13984 1348 0,'0'0'372'15,"0"0"-277"-15,0 0-83 16,0 0 33-16,101 3 52 16,-64-3-56-16,-1 0-7 15,-3 2-33-15,0 1-1 16,-6 0-7-16,-4 8-125 15,-6-1-228-15,-7 0-771 0</inkml:trace>
  <inkml:trace contextRef="#ctx0" brushRef="#br0" timeOffset="103089.76">8048 13861 750 0,'0'0'290'16,"0"0"-171"-16,0 0-74 15,0 0 13-15,0-78 29 16,0 54-55-16,0-5-3 15,0 0-29-15,-3-4 8 16,-1 0-2-16,-1 1-6 16,-1 2 0-16,2 3 10 0,1 6-10 15,0 1 0-15,1 5-8 16,1 4 21-16,-1 8-12 16,2 3-1-16,0 0-35 15,0 8 34-15,0 17 2 16,8 11 17-16,7 12-3 15,1 9-14-15,2 6 37 16,-1 3-3-16,-1-3 4 16,-4-3-2-16,3-9-36 15,-5-7 6-15,-4-11-7 16,0-6 0-16,-3-10-14 16,-2-5 8-16,-1-12-99 0,0 0-188 15,0-7-359-15</inkml:trace>
  <inkml:trace contextRef="#ctx0" brushRef="#br0" timeOffset="103616.57">8348 13526 985 0,'0'0'236'16,"0"0"-164"-16,0 0-72 16,0 0 1-16,0 0 6 15,0 0 9-15,0 0 16 16,11 71-16-16,-10-39 7 16,1 4 25-16,-2 0 10 15,2 0 7-15,1-4-21 16,0-3-35-16,0-5 15 0,2-5-23 15,-1-5 5-15,4-3-3 16,-1-8 0-16,7 0-3 16,2-3 1-16,5 0-1 15,4 0 18-15,5-6-5 16,3-1 2-16,1 3-4 16,1 3-5-16,-3-1-6 15,-5 2 0-15,-1 0-24 16,-6-1-47-16,-6 0-124 15,-7-2-384-15</inkml:trace>
  <inkml:trace contextRef="#ctx0" brushRef="#br0" timeOffset="103841.77">8541 13573 990 0,'0'0'383'0,"0"0"-303"16,0 0-54-16,0 0-16 16,7 98 24-16,2-51 46 15,4 7-48-15,2 3-10 16,0-3-15-16,3-4 2 16,-4-5-18-16,6-2 2 15,-6-8-158-15,1-12-389 0</inkml:trace>
  <inkml:trace contextRef="#ctx0" brushRef="#br0" timeOffset="104155.73">8775 13668 1172 0,'0'0'243'16,"0"0"-174"-16,0-85-33 15,0 51 6-15,0 5 82 16,-2 5-60-16,2 7-33 16,0 8-14-16,0 5-15 15,0 4-4-15,0 0-14 16,0 13 16-16,0 13 34 0,2 13-2 16,7 10-6-16,-1 8 7 15,3 2-32-15,-2 0 6 16,6-2-7-16,-2-8 8 15,-1-7-10-15,3-10 2 16,0-8-48-16,3-9-203 16,-3-8-307-16,-5-7-122 0</inkml:trace>
  <inkml:trace contextRef="#ctx0" brushRef="#br0" timeOffset="104360.75">9091 13729 1211 0,'0'0'249'0,"0"0"-163"0,0 0-12 15,0 0-6-15,91 96 26 16,-64-70-50-16,0 1-22 16,-4-5-6-16,0-5-16 15,-5-3-40-15,-2-6-123 16,-5-4-160-16,-7-4-462 0</inkml:trace>
  <inkml:trace contextRef="#ctx0" brushRef="#br0" timeOffset="104569.9">9194 13676 1280 0,'0'0'276'0,"0"0"-218"16,0 0-16-16,0 0 31 15,-38 100 18-15,28-60-33 16,1 2-58-16,0 0 9 16,0-4-9-16,2-6 1 15,2-7-12-15,4-5 11 16,1-9-133-16,0-4-165 16,0-7-551-16</inkml:trace>
  <inkml:trace contextRef="#ctx0" brushRef="#br0" timeOffset="105051.04">9444 13573 829 0,'0'0'315'15,"0"0"-202"-15,0 0-26 16,0 0 18-16,0 0 17 16,0 0-87-16,0 0-10 15,8 67 66-15,4-30-26 16,-3 10-5-16,1 3 11 15,2-2-52-15,-3 1 2 16,2-6-21-16,-1-7 0 0,-3-9-13 16,-1-9 0-1,-1-13-100-15,-2-5-236 0,1 0-380 0</inkml:trace>
  <inkml:trace contextRef="#ctx0" brushRef="#br0" timeOffset="105462.03">9659 13588 1104 0,'0'0'207'0,"0"0"-165"16,0 72-7-1,3-33-22-15,4 3 75 0,2 0-16 16,7 2-58-16,3-5 7 15,3-1-16-15,6-8-3 16,1-6 7-16,-2-5-2 16,1-9-7-16,-1-5 0 15,0-5-15-15,-3 0 4 16,-2-17 10-16,-7-5 1 16,-2-9 3-16,-5-5 4 15,-7-4-7-15,-1-6 3 16,-4 1 4-16,-16 0 15 15,-3 3-2-15,-4 7-1 16,0 5 35-16,-5 10-16 16,0 8 15-16,1 7-40 0,-1 5-6 15,4 9-14-15,4 16-44 16,4 8-35-16,8 5-22 16,9 18-40-16,3-11-194 15,0-7-402-15</inkml:trace>
  <inkml:trace contextRef="#ctx0" brushRef="#br0" timeOffset="105719.49">10041 13314 1538 0,'0'0'277'0,"0"0"-277"15,0 0 5-15,0 0-5 16,0 0 74-16,0 0-74 16,0 0-14-16,106-6-105 15,-81 3-179-15,-4-2-517 0</inkml:trace>
  <inkml:trace contextRef="#ctx0" brushRef="#br0" timeOffset="106198.55">10274 13226 1101 0,'0'0'106'15,"0"0"-99"-15,0 0-7 16,0 0 77-16,0 0-19 16,98 0-10-16,-74 0-35 15,-2 8 21-15,-2 2 36 16,-8 3-22-16,-6 4 16 16,-6 3-10-16,0 2-29 15,-3 1 13-15,-12-2-24 16,-3-1-2-16,0-3 3 15,0-6-14-15,6-3-1 0,2-2 0 16,4-5-23-16,6-1-2 16,0 0-126-16,0 0-18 15,14 0 113-15,8-1 8 16,3 0 6-16,3 1-25 16,2 0 67-16,-3 2 2 15,-3 8 73-15,-8 4 47 16,-3-2-15-16,-10 4 4 15,-3 0-2-15,-1 2-18 16,-20 1-33-16,-6-2 23 16,-7-3-36-16,0-5-16 15,-2-4-10-15,3-3-19 16,3-2-25-16,5 0-96 16,7 0-145-16,9 0-303 0</inkml:trace>
  <inkml:trace contextRef="#ctx0" brushRef="#br0" timeOffset="107100.48">10603 13958 1313 0,'0'0'71'0,"0"0"-69"0,0 0 126 16,0 0 65-16,0 0-95 15,0 0-44-15,96-92-16 16,-78 59-22-16,-2-4 18 16,-3-4-33-16,0-3 15 15,-3 0-13-15,-4-2 5 16,-3 0-9-16,-2 0 1 15,-1 5-14-15,0 0 4 16,0 2 9-16,-7 3-4 16,-2 3-4-16,-3 1-15 15,0 3-9-15,0 5 7 16,0 4-14-16,3 7 38 0,-1 2-21 16,2 6 1-16,2 4-26 15,2 1 5-15,1 3 29 16,1 12 3-16,1 7 9 15,1 8-4-15,0 8 6 16,3 5 0-16,7 8 19 16,4 5-17-16,1 7 15 15,-2-3-1-15,2 3-15 16,-3-4 25-16,1-5-26 16,-2-10 16-16,-2-7-6 15,-2-10 2-15,-1-8-11 16,-1-10-1-16,-4-6 0 15,1-3 19-15,1-11 24 0,-2-12-26 16,2-10-17-16,0-7-53 16,3-3-7-16,0 3-33 15,3 2-23-15,6 6 78 16,0 7 3-16,2 11 29 16,2 8 6-16,0 6 0 15,-1 3 94-15,3 17-33 16,-2 8-35-16,-4 5 25 15,0 2-8-15,-8 1 43 16,-4-3-63-16,-3-1-17 16,0-6 9-16,-9-3-15 15,-7-4 0-15,-2-6 6 16,-1-5-6-16,-2-8-12 16,0 0-17-16,0-7-48 15,3-7-5-15,6-3-16 0,5 2 61 16,5 3 5-16,2 2-19 15,0 3 32-15,12 5 19 16,6 2 5-16,0 0 69 16,3 0 11-16,1 9 11 15,1 1-6-15,1-3-71 16,-1-1-6-16,4-2-13 16,0-2-69-16,3-2 9 15,10-6-142-15,-5-7-356 16,-7-4-294-16</inkml:trace>
  <inkml:trace contextRef="#ctx0" brushRef="#br0" timeOffset="107776.62">11337 13605 1349 0,'0'0'226'0,"0"0"-106"16,0 0 30-16,0 0-6 15,0 0-68-15,-94-25-34 16,73 25-41-16,-1 10-2 15,3 9 1-15,2 7-12 16,7 6 11-16,7 2 1 16,3 2 0-16,1-1-1 15,17-2 1-15,7-5-1 16,4-7-8-16,0-7-36 16,4-8 14-16,-1-6-41 0,-3 0-13 15,-3-16-12-15,-5-3-81 16,-2-7 82-16,-7-1 46 15,-2 0 42-15,-7-2 8 16,-3 3 65-16,0 1 43 16,0 6 24-16,0 5-65 15,0 6-12-15,0 7-25 16,0 1-29-16,0 9 23 16,0 16-23-16,8 10 10 15,7 9-4-15,4 21-1 16,8 16-6-16,3 23 0 15,3 9 1-15,-6 3 1 16,-5-7-1-16,-8-13 1 0,-3-4 4 16,-6-3 0-1,-2-19-8-15,-3-14 2 0,0-14-29 16,0-4 20-16,-2 2-8 16,-5-1 17-16,-8-1-2 15,1-10 2-15,-6-12 0 16,-6-12 0-16,-2-4-4 15,-3-14-2-15,1-13-3 16,0-6-3-16,5-4 11 16,4-6-11-16,1-1 5 15,8-1-11-15,5-2 7 16,7 1 10-16,0 0 1 16,7 0 0-16,11 0-1 15,6 2 2-15,4 4-2 16,4 6 1-16,1 6-5 0,-2 4 4 15,2 6 1 1,-5 4-19-16,-1 3-107 0,-8 3-209 16,-8 4-491-16</inkml:trace>
  <inkml:trace contextRef="#ctx0" brushRef="#br0" timeOffset="108781.69">7960 14591 785 0,'0'0'276'16,"0"0"-206"-16,0 0-35 15,0 0 0-15,0 0 58 16,0 0-34-16,0 0-57 0,0-4 19 16,2 4-20-16,8 0 12 15,5 0 26-15,7 4-25 16,8 1 18-16,6 3 11 15,10-3-36-15,10 2 13 16,3 0-13-16,4-1-6 16,10-1 10-16,8-2-11 15,15-3 0-15,15 0 0 16,7 0-5-16,-5-7-1 16,-7-5 7-16,-5 2-1 15,1-5 32-15,5 0-30 16,2-1 24-16,6 0-20 0,4-1 1 15,3 0 3 1,5 0-10-16,3 0 1 16,0 0-1-16,-5 0 3 0,-3 1-4 15,-2-2 1-15,0 2-3 16,-2 1 3-16,-3 2 0 16,0 2 0-16,-3 1 1 15,-6 2 0-15,1-1-1 16,-7 2 0-16,-6 2-6 15,-16 0-1-15,-17 2 7 16,-16 2 0-16,-7 1 3 16,6 0 4-16,-1 0-8 15,5 0 1-15,-11 0-7 0,-3 0 6 16,-5 0 2 0,-6 0-1-16,0 1 3 0,-5 1 5 15,0 1-8-15,-5 0 0 16,0-1-3-16,-4 0 1 15,-1 0 2-15,1 0 0 16,-5-1-1-16,4-1-118 16,-4 0-69-16,1 0-412 0</inkml:trace>
  <inkml:trace contextRef="#ctx0" brushRef="#br0" timeOffset="109269.81">11874 13312 474 0,'0'0'346'0,"0"0"-229"0,0 0-66 15,12 80 73-15,-3-42 53 16,0 2-79-16,7 7-31 15,-1 4 0-15,0 7-26 16,2 13 7-16,-1 17-2 16,-1 12-21-16,1 2 36 15,-5-18-18-15,-5-21-8 16,-2-22 22-16,2-7-40 16,-3 6 20-16,5 0-16 15,-1 1-21-15,3-10 24 16,-1-8-24-16,0-7 2 15,2-5-2-15,-2-6-10 0,-2-5-157 16,-2 0-201 0,-4 0-659-16</inkml:trace>
  <inkml:trace contextRef="#ctx0" brushRef="#br0" timeOffset="116319.75">6861 11475 940 0,'0'0'161'16,"0"0"-99"-16,0 0 35 15,0 0 33-15,0 0-2 16,0 0-74-16,-8-6-18 15,8 6-8-15,0 0-6 16,0 0 26-16,0 0-23 16,0 0-9-16,0 0-8 15,0 0-8-15,0 9-2 16,9 7 2-16,8 9 0 0,1 4 7 16,4 7-7-1,8 2 0-15,-2 2 3 0,2 3 3 16,-2-2-6-16,-1-4 0 15,-4-3 0-15,-4-8-7 16,-4-3 7-16,-5-8-7 16,-2-2 5-16,-4-6-47 15,-2-2-41-15,-2-3-57 16,0-2-105-16,0-3-92 16,0-8-217-16</inkml:trace>
  <inkml:trace contextRef="#ctx0" brushRef="#br0" timeOffset="116642.3">7107 11467 719 0,'0'0'234'0,"0"0"-161"15,0 0-8-15,0 0 35 16,0 0-43-16,0 0-30 16,0 0-18-16,-64 83 34 15,42-41-14-15,-1 6 6 16,-2 2 20-16,-1-1-24 16,1-3 10-16,4-6 4 15,5-5-29-15,-2-6 8 0,9-4-22 16,-2-4-1-1,3-3 7-15,3-4-8 0,-1 0-32 16,6-4-134-16,-3-3-542 16</inkml:trace>
  <inkml:trace contextRef="#ctx0" brushRef="#br0" timeOffset="122740.15">7639 11918 416 0,'0'0'144'0,"0"0"-80"0,0 0-1 15,0 0 88-15,0 0 23 16,0 0-68-16,0 0-63 16,0 0 20-16,2-4-50 15,-1-1 17-15,1-1-5 16,-2-3-15-16,1-1 16 15,1-2-26-15,-1 0 7 16,1-1-7-16,-2-1 7 16,3-1-7-16,-3 1 0 15,3-2 1-15,-3 2 0 16,0 1 0-16,0 3-1 16,3 2 0-16,-3 2 6 0,0 5-6 15,0 0 0-15,0 1-7 16,0 0 6-16,0 0-7 15,0 0 8-15,0 4 0 16,0 11-5-16,9 6 5 16,-2 11 6-16,4 10-6 15,2 9 12-15,2 6-11 16,0 5-1-16,-2 1 1 16,-2-5 9-16,1-5-10 15,-5-8 0-15,-1-5 0 16,-1-8 13-16,-1-7-13 15,-1-7 0-15,0-5 0 16,-3-6 2-16,3-2 5 0,-3-3-4 16,0-2 11-16,0 0 43 15,0 0-5-15,-3 0-17 16,-9 0-20-16,0 0-14 16,-7 0 15-16,4 0-15 15,-6 0 20-15,3-5 10 16,-1 1-30-16,1 1 8 15,6 1-9-15,1-1 2 16,3-1-3-16,2 3 1 16,1 1 0-16,2-2 5 15,0 2-5-15,3 0 0 16,0 0 0-16,0 0-19 16,0 0 18-16,0 0-12 0,0 0-2 15,11 0 5-15,5 0 9 16,5 0 1-16,3 0 0 15,3 0 2-15,1 0 7 16,-1 0-2-16,-2-2 5 16,-1-1 23-16,-3 0-34 15,-5 2 9-15,-4 1-10 16,-3 0-1-16,-3 0 0 16,-5 0 1-16,1 0 0 15,-2 0 0-15,0 0-22 16,1 0-109-16,1 0-194 15,-2 0-441-15</inkml:trace>
  <inkml:trace contextRef="#ctx0" brushRef="#br0" timeOffset="123955.75">8003 12322 335 0,'0'0'182'16,"0"0"-87"-16,0 0-30 15,0 0 51-15,0 0 43 16,0 0-25-16,0 0-5 16,0-6-52-16,0-5-45 15,2-5 18-15,-1-4-9 16,2-3 13-16,0-5-11 16,-1-3-37-16,-1-2 4 15,1-3-10-15,-2 1 1 0,0-3 6 16,0 0-7-1,0 0-23-15,-8 2 21 0,-1 1-12 16,1 4-8-16,-3 4 22 16,3 5-14-16,-2 4 13 15,1 3-13-15,2 3 0 16,1 4-5-16,-3 4-7 16,6 3 19-16,1 1-1 15,-1 0-22-15,2 8 29 16,1 11 0-16,0 8 1 15,0 6 1-15,4 9 0 16,11 8-1-16,0 4 0 0,1 1 1 16,1 4 3-1,-2-4-3-15,-5-7-1 0,-2-6 2 16,-1-9-1-16,-2-6-1 16,-4-9 0-16,-1-6-1 15,2-3 1-15,-2-4 0 16,0-3 0-16,0-2 14 15,0 0-12-15,0-3-4 16,0-10-1-16,0-2-21 16,0-7 23-16,0-1 1 15,1-4 0-15,7-1-1 16,1 2-7-16,4 4 8 16,2 5 1-16,4 6 0 15,4 6 46-15,-4 5-30 16,2 1 5-16,0 15-9 15,-6 8-7-15,-5 5 1 16,-7 2-7-16,-3 5 2 0,0 0 5 16,-12-2-6-16,-3-2-1 15,-2-6 2-15,0-6 8 16,2-5-10-16,3-6 0 16,-1-6 1-16,8-3 13 15,2 0-14-15,2-7-26 16,1-3 17-16,0-2-1 15,1 4 10-15,10 1 11 16,5 4 5-16,5 1 57 16,3 2-6-16,6 0-16 15,5 0-9-15,0 0-41 0,-1 2 18 16,-4-2-19 0,1 0-83-16,-10-3-132 0,-6-8-584 0</inkml:trace>
  <inkml:trace contextRef="#ctx0" brushRef="#br0" timeOffset="124607.5">8397 12071 897 0,'0'0'127'0,"0"0"-83"0,0 0 40 16,54 76-5-16,-36-44-8 16,-2 3-1-16,-4 1-48 15,-3-1 14-15,-3-1-22 16,0-6 2-16,-5-3 13 16,1-6-28-16,-2-7 19 15,0-4-15-15,0-5 2 16,0-3 12-16,0 0-2 15,0-3 69-15,0-11 10 16,0-5-95-16,0-5 1 16,0-4-2-16,0-1-14 15,0-1 13-15,0 3-8 16,6 3 9-16,3 4-9 0,1 6 9 16,2 5-1-1,2 8-13-15,1 1 14 0,1 5 14 16,0 16-1-16,2 5-4 15,-1 5 6-15,-1 2-5 16,-2-2-10-16,-4-4 0 16,0-5 0-16,-2-7 0 15,-5-3 0-15,0-7 0 16,0-4 6-16,-3-1-5 16,3-1-1-16,-1-16 0 15,2-5-2-15,0-7-6 16,-1-7-46-16,2-5-44 15,1 2-2-15,1 5 5 0,5 6 68 16,0 11 26 0,4 10 1-16,1 7 58 0,8 7 74 15,5 16-28-15,1 8-28 16,1 6-30-16,-2 0 6 16,-5-2-20-16,-6-5-32 15,-5-7 22-15,-7-12-22 16,-5-6-139-16,-2-5-750 0</inkml:trace>
  <inkml:trace contextRef="#ctx0" brushRef="#br0" timeOffset="125501.68">7510 10842 681 0,'0'0'218'15,"0"0"-159"-15,0 0 44 16,0 0 25-16,0 0-16 0,0 0-35 16,0 0-50-1,0-9 17-15,0 9 2 0,0 0 1 16,0 0 24-16,0 0-43 16,0 0-9-16,0 0 19 15,0 0-37-15,0 0 14 16,0 0-15-16,0 3 0 15,0 11 13-15,4 7-3 16,-1 7 13-16,0 11 17 16,2 7-39-16,-2 6 22 15,0 2-11-15,-3-1-11 16,1-3 9-16,-1-11-10 16,2-6 0-16,-2-9 0 0,1-6-5 15,1-7-4-15,1-7-24 16,1-4-174-16,5-9 61 15,0-11-55-15,-3-4-427 0</inkml:trace>
  <inkml:trace contextRef="#ctx0" brushRef="#br0" timeOffset="125945.65">7692 10869 616 0,'0'0'318'16,"0"0"-224"-16,0 0-68 16,0 0 52-16,0 0 6 0,0 0-33 15,0 98 2 1,0-62-27-16,0 4 32 0,4 1-11 16,5-2-18-16,6-2 4 15,1-3-24-15,3-6-3 16,1-4 10-16,1-7-15 15,-1-8-1-15,-1-5 10 16,3-4 15-16,-4-4 26 16,0-16 7-16,-2-6-20 15,-4-7 3-15,-6-6-40 16,-4-3 18-16,-2 0 19 16,0 0-27-16,-15 3 61 15,-4 2-15-15,-4 4-20 16,-1 6 18-16,-4 7-37 15,-2 4 1-15,3 10 0 0,-1 3-18 16,1 3 16-16,3 2-17 16,4 12 0-16,4 6 0 15,6 5-13-15,4 5-36 16,6 14-86-16,7-8-183 16,4-4-436-16</inkml:trace>
  <inkml:trace contextRef="#ctx0" brushRef="#br0" timeOffset="126538.3">7970 10662 82 0,'0'0'1062'0,"0"0"-933"16,0 0-129-16,0 0 8 15,0 0 38-15,0 0 24 16,0 0-31-16,68-10 14 16,-46 10-10-16,-1 5-20 15,-2 3 15-15,-2 3-27 16,-5 2 18-16,-5-1-1 0,-5 5 1 15,-2 0 15-15,-2-1-25 16,-10 1-3-16,-6-2 2 16,1-1-11-16,0-6-7 15,5 0 0-15,0-5 1 16,6-3 6-16,3 0-7 16,3 0-55-16,0-2-42 15,0-2 7-15,11-3 55 16,5 4 21-16,2 2-14 15,4 1 27-15,1 0-13 16,-2 3 14-16,0 5 0 16,-2 4 1-16,-7-1 31 15,-2 2 3-15,-7-3 9 16,-3 5 60-16,0-1-22 16,-12 2-25-16,-7 0-17 0,-5-3-39 15,-1-1 16-15,-1-4-7 16,4-3-8-16,4-2 9 15,5-1-10-15,5-2-1 16,4 0 0-16,4 0-52 16,0 0-155-16,6 0-121 15,5-5-277-15</inkml:trace>
  <inkml:trace contextRef="#ctx0" brushRef="#br0" timeOffset="127358.26">8354 10906 555 0,'0'0'215'0,"0"0"-30"16,0 0-81-16,0 0 42 16,0 0-28-16,0 0-55 15,0 0 4-15,0-7-12 16,3 7-17-16,2 0 51 0,2 6-37 16,2 7-5-16,0 5 9 15,1 4-17-15,1 5 17 16,-4 5-34-16,-1 0 1 15,-2 2 2-15,-2-2-19 16,-2-3-3-16,0-2-3 16,0-9 0-16,0-6 11 15,0-4-11-15,0-7 0 16,0-1 13-16,0 0-13 16,-4-13-13-16,1-7-26 15,0-6 16-15,1-3 14 16,2-3-8-16,0-2-11 15,0 1 4-15,0 2-40 0,6 4 55 16,4 5-10-16,-2 7 19 16,3 6-14-16,0 8 9 15,0 1-49-15,-1 5 40 16,4 14 14-16,-1 7 11 16,0 5 3-16,-2 3-13 15,0 1 30-15,-3 0-30 16,-2-4 15-16,-1-5-16 15,-4-4 11-15,2-7-11 16,-1-3 0-16,-2-7 1 16,1-4 6-16,-1-1-6 15,0 0-1-15,2-8 0 16,-2-12-1-16,0-7-1 16,1-6-26-16,1-1-9 15,2-3-9-15,-1 3-37 0,5 4 54 16,-2 7 22-16,1 9 7 15,2 9-6-15,0 5 12 16,5 2 26-16,3 18 34 16,1 6-37-16,3 8 38 15,0 5 20-15,-2 0-11 16,-4-1 9-16,0-1-46 16,-4-4-20-16,-4-5-2 15,-2-5-17-15,-5-5-13 16,0-4-192-16,0-7-692 0</inkml:trace>
  <inkml:trace contextRef="#ctx0" brushRef="#br0" timeOffset="128303.18">7294 11598 217 0,'0'0'194'15,"0"0"-127"-15,0 0 48 16,0 0 25-16,0 0 7 15,0 0 14-15,0 0-14 16,17 7-29-16,-8-7-28 16,3 1-3-16,0 1 25 15,2-2-25-15,2 1-8 16,3-1 1-16,2 0-39 16,6 0 2-16,3 1-23 15,4 1 2-15,5-1 28 16,3-1-11-16,1 0-11 0,5 0 6 15,-2 0-33 1,3 0 10-16,-1 0-11 0,0 0 1 16,-1 0 1-16,0-1-2 15,2-2 1-15,0 0 8 16,2-2-3-16,1 0-6 16,3-2 0-16,0 2-6 15,-1-1 6-15,0 0 1 16,-1 2-1-16,-2 1 1 15,-3 2 1-15,1-1-2 16,2 2 0-16,0 0 0 16,1 0 28-16,-3 0 3 0,-3 0-24 15,-5 0 20 1,-10 0-26-16,-7-2 4 0,-7 0-5 16,-9 1 1-16,-2 1 31 15,-4 0-2-15,-2 0 8 16,0 0 16-16,0 0-38 15,0 0 3-15,0 0-19 16,0 0 8-16,0 0-1 16,0 0-7-16,1 0-11 15,1-9-16-15,-1 0-140 16,1-1-195-16</inkml:trace>
  <inkml:trace contextRef="#ctx0" brushRef="#br0" timeOffset="129474.46">9319 11379 561 0,'0'0'341'16,"0"0"-196"-16,0 0-69 15,0 0 24-15,0 0-10 16,0 0-52-16,0 0-5 16,0-1-26-16,3 1 9 15,3 0 13-15,1 0-22 16,-1 1 11-16,3 8 1 16,2 3 7-16,7 7 9 0,1 9-16 15,2 5 0-15,4 4 10 16,1 1-23-16,-1 2 39 15,-1-3-22-15,-3-4-23 16,0-5 23-16,-6-6-22 16,-1-5 8-16,-6-7-2 15,-2-4-5-15,-3-3-2 16,0 0 0-16,-2-3 1 16,-1 0-10-16,0 0-87 15,0-18-50-15,0 1-246 16,0-1-565-16</inkml:trace>
  <inkml:trace contextRef="#ctx0" brushRef="#br0" timeOffset="129951.79">9586 11393 196 0,'0'0'182'16,"0"0"-120"-16,0 0 25 15,0 0 40-15,-54 94-42 0,37-62 22 16,0 0-2-16,-1-1-22 15,2 0 41-15,-2-2-18 16,3-4-41-16,0-4 3 16,3-1-26-16,0-3-1 15,2-3-19-15,1-2-21 16,0-3 20-16,4-1-20 16,2-3 11-16,0-1-2 15,0-1-8-15,0 2-2 16,2-3 0-16,-2 1 7 15,1 1-6-15,1-4-1 16,-1 3 0-16,2-3 1 16,0 3 1-16,0-3-2 0,0 0 0 15,0 0-16-15,0 0-54 16,2 0-204-16,5-6-78 16,1-1-378-16</inkml:trace>
  <inkml:trace contextRef="#ctx0" brushRef="#br0" timeOffset="131081.1">10003 11032 977 0,'0'0'243'0,"0"0"-177"16,0 0 52-16,0 0 56 16,0 0-66-16,0 0-28 15,0 0-40-15,0-97 6 0,0 65-37 16,0 0-3-1,0 0 1-15,0 3-5 0,0-2 4 16,0 4 1-16,0 5 0 16,0 2-14-16,0 6 6 15,0 4-12-15,0 5 12 16,0 3-9-16,0 2-6 16,0 6 14-16,0 17-1 15,5 13 3-15,1 13 0 16,6 7 1-16,1 5 0 15,-1 4 0-15,2-5 0 16,-5-5 10-16,0-8-5 16,-3-7-12-16,-1-7 6 0,-2-10-3 15,-1-4 2 1,-1-9 1-16,1-4-1 0,1-6-120 16,2 0-102-16,-2-3-454 15</inkml:trace>
  <inkml:trace contextRef="#ctx0" brushRef="#br0" timeOffset="131771.74">10350 10718 535 0,'0'0'130'16,"0"0"-90"-16,0 0-30 16,0 0 123-16,0 0 39 15,7 84-58-15,2-42 1 0,3 7-49 16,0 6-2-16,3 2-15 15,-2-1-30-15,-1-5 2 16,0-7-12-16,-4-8-8 16,-2-11 20-16,-2-9-21 15,-1-6 7-15,-2-5-7 16,-1-5 9-16,0 0 14 16,2-5 91-16,-2-12-75 15,0-8-24-15,1-4-15 16,1-4-7-16,1-2 1 15,0-2-29-15,6 3-15 16,1 2-15-16,2 8 21 0,-1 5 43 16,5 9-13-16,-1 10 14 15,0 0 15-15,4 19 16 16,-1 9 28-16,3 7-11 16,-3 2 14-16,-2 0 21 15,-2-2-48-15,-2-6-10 16,-6-4-25-16,0-7 8 15,-3-6-10-15,0-5 2 16,-1-7-98-16,0 0-151 16,-2-7-472-16</inkml:trace>
  <inkml:trace contextRef="#ctx0" brushRef="#br0" timeOffset="132179.42">10772 10982 973 0,'0'0'236'0,"0"0"-165"15,0 0-46-15,6 94 25 16,0-63 26-16,0-1 15 16,1-3 8-16,2-4-54 15,-1-6-24-15,-4-6-21 16,2-4 7-16,-3-3 3 15,-3-4-9-15,0 0 29 16,0 0 132-16,0-16-117 0,0-5-20 16,0-8-25-1,1-5 6-15,2-4-13 0,3 0 7 16,2 2-3-16,2 3-7 16,4 9 5-16,3 11 5 15,2 9-7-15,4 4 7 16,1 12 34-16,1 8-23 15,0 5-3-15,-3-1 5 16,-3-2-12-16,-4-1-1 16,-2-5 0-16,-3-3-61 15,-10 4-102-15,0-5-199 16,0-2-972-16</inkml:trace>
  <inkml:trace contextRef="#ctx0" brushRef="#br0" timeOffset="132641.35">10047 11633 1460 0,'0'0'253'15,"0"0"-193"1,0 0-60-16,0 0 1 0,0 0 33 16,0 0 55-16,0 0-16 15,103-27-3-15,-57 19-43 16,9-1-5-16,6-1 10 15,5 0-30-15,13-4 17 16,18-1-19-16,-9 1 7 16,-12 2-2-16,-9 1-5 15,-13 5 1-15,3 2 1 16,2 0-1-16,-7 1-1 16,-11 3 0-16,-7-1-5 15,-9 1 4-15,-8-2 1 0,-4 2-14 16,-5-3 0-1,-5 3-51-15,-2-4-51 0,-1 0-75 16,0 1-153-16,-6 1-566 16</inkml:trace>
  <inkml:trace contextRef="#ctx0" brushRef="#br0" timeOffset="133437.35">10071 11875 682 0,'0'0'302'15,"0"0"-201"-15,0 0 2 16,0 0-61-16,0 0 33 0,0 0 2 15,0 0-20 1,55-20 33-16,-34 16-16 0,3 3-14 16,1 1-11-16,0 0-40 15,-5 5 13-15,2 9-3 16,-7 3-10-16,-6 3 17 16,-3 4-25-16,-6 2 0 15,0 1 2-15,-8 0 8 16,-8-3-11-16,0-3 1 15,-2-3 0-15,1-6 3 16,1-3-4-16,4-5-14 16,2-4-8-16,4 0-48 15,4-4-67-15,2-7 35 16,0-4 51-16,13 3 50 16,4 0-15-16,5 2 16 0,2 2 18 15,0 7 2-15,5 1 17 16,0 0 35-16,0 14-6 15,-4 5 7-15,-3 1-54 16,-8 2 4-16,-4 1 5 16,-7 2-22-16,-3 0 36 15,0-1-24-15,-12 0-5 16,-6-4 18-16,-7-3-31 16,-2-2 0-16,-4-5 11 15,-4-4-11-15,0-2 37 16,-1-4-12-16,5 0 3 0,7-2 13 15,4-4-34 1,10 1 7-16,3 3-14 0,5 0-17 16,2-1 5-16,0 1-57 15,9-2-5-15,21-3-5 16,-1-2-96-16,0 1-169 0</inkml:trace>
  <inkml:trace contextRef="#ctx0" brushRef="#br0" timeOffset="133890.94">10685 11908 1207 0,'0'0'177'0,"0"0"-113"0,0 0 17 16,0 0 41-1,0 0 78-15,0 0-110 0,0 0-64 16,-28 20-8-16,16 2-18 15,-3 3 0-15,0 5 0 16,6 2-2-16,2 3 2 16,5 2 1-16,2 0-1 15,0-4 3-15,15-3-3 16,5-4 0-16,5-9-1 16,3-4 3-16,4-9-3 15,-1-4 1-15,-1 0-16 16,-3-12-6-16,-7-8-24 15,-6-1 36-15,-8-4 8 16,-6 2-28-16,0 1 22 16,-11-1 1-16,-11 5 7 0,-5 3 28 15,-1 5-27-15,0 8 13 16,2 2-5-16,2 4-2 16,2 15-7-16,4 6 0 15,5 4 0-15,2 3-9 16,8-3 5-16,3-2-41 15,3-6-112-15,27-7-94 16,-2-7-330-16,2-7-275 0</inkml:trace>
  <inkml:trace contextRef="#ctx0" brushRef="#br0" timeOffset="134295.29">10982 11906 1292 0,'0'0'271'16,"0"0"-198"-16,0 0-53 16,0 0 1-16,0 0-21 15,-33 106 29-15,33-62 50 16,0 2-27-16,0 2 0 16,14-7-30-16,5-2-2 15,6-9-5-15,4-10-9 16,2-4-6-16,3-15 0 15,1-1 1-15,-1-4-9 16,-3-18 5-16,-4-3 3 16,-9-5-13-16,-6-4 14 0,-9-1-1 15,-3-2 0 1,-3 2 0-16,-12 2 2 0,-6 3 6 16,-6 5 20-16,-4 5 18 15,3 5-45-15,-2 6 22 16,0 6-23-16,5 3 9 15,1 4-15-15,3 14 6 16,0 3-26-16,5 3-3 16,5 1-56-16,4 11-59 15,2-8-105-15,4-4-390 0</inkml:trace>
  <inkml:trace contextRef="#ctx0" brushRef="#br0" timeOffset="134841.68">11306 11986 320 0,'0'0'844'16,"0"0"-745"-16,0 0-59 16,-15 76-40-16,15-46 23 15,0 1 99-15,6 3 6 16,10-2-23-16,4-3-71 15,7-4-17-15,1-6-5 16,2-5-11-16,1-8-1 16,0-6 6-16,-1 0-4 15,-3-16-2-15,0-7 0 16,-5-9 0-16,-5-3 0 16,-4-4 10-16,-7-2-10 15,-5 0 11-15,-1 1 11 16,0 4 40-16,-13 4-12 0,-5 4 7 15,-7 6 7-15,-5 5-32 16,-3 4 24-16,-3 6-4 16,2 5-18-16,3 2-6 15,1 0-28-15,3 9-2 16,3 7-20-16,5 1-49 16,4 1-14-16,6 11-70 15,3-7-136-15,5-2-307 0</inkml:trace>
  <inkml:trace contextRef="#ctx0" brushRef="#br0" timeOffset="135384.76">11859 11913 1175 0,'0'0'279'16,"0"0"-160"-16,0 0-22 15,0 0-2-15,0 0 53 16,0 0-69-16,0 0-7 16,-57-15-52-16,44 15-14 15,1 6 6-15,-4 6-12 0,2-2 0 16,-2 3 0-1,2 1 3-15,4-1-4 0,1-3 1 16,6 0 0-16,3-2-1 16,0-1-9-16,9 0 1 15,9 0-3-15,7 0-14 16,5-1 14-16,3 1-14 16,3 2 26-16,-2 1-5 15,2 2 6-15,-5 4-1 16,-5-1 0-16,-4 2 1 15,-3 1 3-15,-8 0 5 16,-5-1 14-16,-6-2 27 16,0 0-41-16,-11 1 7 15,-11-3-15-15,-6-1 0 16,-7-3 16-16,-2-5 5 0,-4-3 16 16,2-1 32-1,4 0-35-15,5 0-5 0,7-5-30 16,6 2-13-16,5-1-8 15,6 4-74-15,5 0-88 16,-1 0-507-16</inkml:trace>
  <inkml:trace contextRef="#ctx0" brushRef="#br0" timeOffset="136143.35">12160 11279 484 0,'0'0'134'15,"0"0"-57"-15,0 0 22 16,0 0 79-16,0 0 36 16,0 0-50-16,0 0-16 15,47 6-9-15,-25-5 0 16,3-1-53-16,5 0-21 16,3 0-24-16,1 0-34 0,-1 0 17 15,-3-3-24-15,0-1 0 16,-8 1 0-16,-5-1-13 15,-6 4-43-15,-6 0-86 16,-4 0-141-16,-1 0-400 0</inkml:trace>
  <inkml:trace contextRef="#ctx0" brushRef="#br0" timeOffset="136442.9">12237 11517 666 0,'0'0'244'0,"0"0"-186"16,0 0 49-16,0 0 53 15,0 0-9-15,91 0 23 16,-59 0-70-16,6 0-29 15,5 0-4-15,-1 6-28 16,1 0 4-16,-6 1-39 16,-4 0 2-16,-2 1-10 15,-5 1 7-15,-7 0-14 16,-1 11 2-16,-3-4-150 16,-9 0-387-16</inkml:trace>
  <inkml:trace contextRef="#ctx0" brushRef="#br0" timeOffset="154031.94">13257 11093 712 0,'0'0'397'16,"0"0"-240"-16,0 0-78 0,0 0 43 15,0 0 50-15,0 0-96 16,49-22-15-16,-31 16-16 16,4 0 20-16,1-3 18 15,2 3-42-15,0-1-7 16,-1 2-9-16,-2 1-18 15,-5 3-14-15,-2 1 2 16,-9 0-66-16,-6 3-117 16,0 10-106-16,-9 0-336 0</inkml:trace>
  <inkml:trace contextRef="#ctx0" brushRef="#br0" timeOffset="154533.24">13285 11135 740 0,'0'0'295'0,"0"0"-152"0,0 0-42 15,0 0-17-15,0 0 25 16,0 0-51-16,0 0-23 16,-10 82 39-16,10-59-26 15,0 3-5-15,0-3-26 16,0-2-7-16,0-4 0 15,1-3-9-15,5-3-1 16,0-5 3-16,0-3-3 16,0-3-5-16,2 0-11 15,3 0 31-15,1-7-30 0,5-5 15 16,-1 0 0-16,5 3-9 16,3 6 6-16,3 3 3 15,-2 0 0-15,4 7 0 16,-3 12 12-16,0 8 21 15,-3 2 18-15,-6 5 14 16,-4 1-65-16,-8 2 28 16,-5 0-26-16,0-2 6 15,-12-3 14-15,-11-2-22 16,-3-6 11-16,-6-6 2 16,-1-7-3-16,-1-6-11 15,1-5 1-15,3 0 0 16,5-12 1-16,6-2-1 0,5 2 0 15,7-1-1 1,3 3-88-16,4 1 3 0,1-7-142 16,12 5-159-16,4-1-334 0</inkml:trace>
  <inkml:trace contextRef="#ctx0" brushRef="#br0" timeOffset="155217.38">13791 11104 909 0,'0'0'276'15,"0"0"-215"-15,0 0-19 16,0 0 20-16,0 0 9 16,0 0 3-16,0 0-39 15,63-19-7-15,-41 14 18 16,0 3-31-16,2 2 30 16,-1 0-7-16,-1 2 16 15,-3 11 29-15,-4 1-51 16,-3 5 4-16,-8 3-8 15,-4 3-27-15,0 2 12 16,-13-1-13-16,-5 1 0 0,-4-5 3 16,0-4-2-16,0-4 8 15,3-6-3-15,1-2-5 16,6-6-2-16,5 0-10 16,4 0-41-16,3-7-16 15,0-4-34-15,10-3 13 16,9 5 32-16,4 1-18 15,4 4 41-15,4 4 14 16,1 0 14-16,1 8 6 16,-2 9 32-16,-3 4 96 15,-1 3 3-15,-5 2-62 16,-7 2 4-16,-6-2-30 0,-6 3-35 16,-3-1 29-16,-3-2-24 15,-15-1 5-15,-4-1-5 16,-4-5 0-16,-4-4-12 15,-1-6-1-15,-3-4 0 16,3-5 18-16,3 0-17 16,3 0 12-16,5-6-10 15,6-2-2-15,4 0-2 16,5 3-32-16,4-2-24 16,1 0-19-16,0-3-85 15,10 0-100-15,2 2-388 0</inkml:trace>
  <inkml:trace contextRef="#ctx0" brushRef="#br0" timeOffset="155541.74">14514 11476 1326 0,'0'0'314'16,"0"0"-225"-16,0 0 59 0,0 0 47 16,0 0-30-1,0 0-69-15,0 0-74 0,-12 25 14 16,12-23-36-16,0-2 6 15,0 0-14-15,0 0-4 16,0 0-47-16,0 0-53 16,5 0-103-16,2-10-283 15,-1 0-481-15</inkml:trace>
  <inkml:trace contextRef="#ctx0" brushRef="#br0" timeOffset="156029.57">14701 10947 221 0,'0'0'774'15,"0"0"-631"-15,0 0-113 16,0 0 6-16,0 0 111 15,0 0-66-15,0 0-16 16,-23 96-14-16,17-59 26 16,-1 4 35-16,1 2-30 15,3 3-4-15,3-1 13 16,0-3-62-16,3-2 10 16,12-5-39-16,6-6-9 0,5-5 8 15,3-10 2-15,2-6 9 16,2-8 4-16,0 0-6 15,-3-13-16-15,-2-7 6 16,-6-2 2-16,-5-2 0 16,-7-2 0-16,-10 2 10 15,0 0-3-15,-9 2-5 16,-12 0-2-16,-7 5 0 16,-5 5 0-16,-2 6 12 15,0 6-5-15,5 2-7 16,4 14 0-16,4 11-8 15,8 2 7-15,5 3-39 16,6 1-28-16,3 7-20 16,12-7-181-16,5-7-436 0</inkml:trace>
  <inkml:trace contextRef="#ctx0" brushRef="#br0" timeOffset="156522.12">15093 10928 977 0,'0'0'280'0,"0"0"-201"0,0 0-36 15,0 0 101 1,0 0 50-16,0 0-117 0,94 27-32 16,-63-20-2-16,1-2-42 15,3-3 27-15,-2-2-28 16,-2 0 2-16,-2-2 8 16,-5-10-9-16,-2 0 5 15,-6-3-4-15,-7-2 5 16,-3 0-14-16,-6 3 7 15,0-2-3-15,0 2-6 16,-7 3 13-16,-4 2-4 16,0 5 22-16,0 4-20 0,-1 0-3 15,2 20 1 1,-1 12 0-16,3 12 21 0,1 19 2 16,4-1 52-16,3 5-11 15,0-1-47-15,0-14 14 16,2 5-31-16,6-11-8 15,2-6 1-15,-3-10-20 16,-2-5-67-16,-1-8-152 16,-4-8-430-16</inkml:trace>
  <inkml:trace contextRef="#ctx0" brushRef="#br0" timeOffset="156751.85">15227 11249 195 0,'0'0'1233'16,"0"0"-1089"-16,0 0-85 15,0 0 107-15,112-1 21 16,-67 1-105-16,0-2-19 16,1 2 1-16,-6 0-49 15,-4-3-3-15,-8 0-12 16,-6 1-52-16,-9 0-64 15,-6 2-199-15,-7 0-709 0</inkml:trace>
  <inkml:trace contextRef="#ctx0" brushRef="#br0" timeOffset="158339.63">11116 10704 567 0,'0'0'244'16,"0"0"-126"-16,0 0 47 15,0 0 22-15,0 0-42 16,0 0-28-16,0 0-53 16,0-3-29-16,0 5 34 0,-7 8-23 15,-2 5 19-15,-7 6-2 16,-4 8-33-16,-2 6 7 16,-8 5-24-16,-5 10-7 15,-6 5 12-15,-4 5-8 16,-7 5-10-16,-2-1 0 15,2 0 3-15,1-6-5 16,7-9 4-16,11-9-2 16,12-10 18-16,6-13-17 15,9-5-1-15,6-7 0 16,0-5-17-16,0 0 7 16,0 0 4-16,14 0-76 15,-1 0-126-15,-3 0-412 0</inkml:trace>
  <inkml:trace contextRef="#ctx0" brushRef="#br0" timeOffset="159969.68">6194 12172 844 0,'0'0'203'15,"0"0"-44"-15,0 0 2 16,0 0-38-16,0 0 6 16,0 0-22-16,0 0-36 15,-19-2 2-15,11 7-52 16,-7 11-12-16,-7 14 5 16,-5 10-6-16,-16 21-9 15,-20 28 1-15,-17 21-3 16,-8 8-4-16,14-21 9 15,18-26-2-15,20-28 5 0,6-12 4 16,0 2-9-16,-1-2 0 16,6-4 0-16,10-12 49 15,9-9-5-15,6-6-14 16,0 0-30-16,15-13-5 16,6-9 4-16,23-19-86 15,-5 3-138-15,-3-2-349 0</inkml:trace>
  <inkml:trace contextRef="#ctx0" brushRef="#br0" timeOffset="160630.73">6415 10853 103 0,'0'0'629'16,"0"0"-463"-16,0 0-17 16,0 0-27-16,0 0 21 15,0 0 27-15,0 0-60 16,-18 5-47-16,-3 9-43 0,-7 8-1 16,-11 12 32-1,-18 19-30-15,-23 22 2 0,-22 26-8 16,-17 11-4-1,1 0-12-15,5-7 1 0,16-15-5 16,22-19 4-16,17-17 2 16,18-19 5-16,10-10-3 15,0-1 10-15,5-2-13 16,1-6 13-16,15-6-11 16,3-7-4-16,6-3 2 15,0 0 0-15,7 0-12 16,10-10 12-16,5-2-43 15,13-5-135-15,-4 5-229 16,-6 0-479-16</inkml:trace>
  <inkml:trace contextRef="#ctx0" brushRef="#br0" timeOffset="161545.35">8834 11897 1113 0,'0'0'166'16,"0"0"-75"-16,-94 79-38 15,44-33 24-15,-7 4-16 16,-4 7-35-16,-2 1 28 16,-1 5-9-16,1-1-6 15,4-2 2-15,4-2-32 16,8-3 3-16,6-7-12 0,9-5 1 16,8-7 12-16,6-9-13 15,8-7 7-15,3-6-7 16,4-5-3-16,3-4-6 15,0 0-42-15,0-4-77 16,0 0-29-16,0 1 60 16,7-2-42-16,2 0-139 15,-3 0-63-15,0-2-257 0</inkml:trace>
  <inkml:trace contextRef="#ctx0" brushRef="#br0" timeOffset="164797.9">16064 11201 681 0,'0'0'151'15,"0"0"20"-15,0 0-21 16,0 0-46-16,0 0 20 15,0 0-24-15,0 0-26 16,-3-16 0-16,3 11-43 0,0-1-1 16,0 0 1-16,0 0-30 15,0-3 1-15,6 2-2 16,4-2 0-16,1 3 0 16,1-2 1-16,1 3-1 15,2 2 0-15,0 3-3 16,2 0 3-16,0 4-11 15,2 13 5-15,1 9 5 16,-1 5 2-16,-2 8 0 16,-2 6 5-16,-6 3 1 15,-3 0-9-15,-5-3 2 16,-1-3 0-16,0-9 3 16,0-6-2-16,0-7-1 15,-1-6 4-15,-1-8 9 16,1-2-13-16,1-4 2 0,0 0 4 15,0-10 45-15,0-8-51 16,0-8 0-16,0-1 0 16,0-6-8-16,3-3 7 15,4 1-21-15,-1-2-13 16,3 3 34-16,2 3-26 16,2 4 17-16,-1 7 9 15,3 7-28-15,-2 6 29 16,2 7-8-16,-1 1 2 15,0 18-2-15,0 11 16 0,-2 2-6 16,0 4 8 0,-5 0-1-16,-1-3 5 0,-3-5-13 15,1-3 0-15,-2-7 11 16,-2-3-11-16,1-8-1 16,-1-3 0-16,0-1 1 15,0-3 12-15,0-3-13 16,0-11-6-16,0-5-3 15,2-7-39-15,1-4 41 16,2-3-5-16,-1-2-48 16,4 1 30-16,2 3-4 15,2 5 26-15,4 6-7 16,-1 8 6-16,4 12 9 16,0 0 0-16,1 16 48 15,3 14 57-15,0 7-26 0,-1 5 3 16,-3 4 4-16,-3-3-70 15,-2-2 9-15,-4-3-25 16,-2-6 1-16,-3-9-10 16,0-5 9-16,-4-12-57 15,-1-3-133-15,0-3-356 0</inkml:trace>
  <inkml:trace contextRef="#ctx0" brushRef="#br0" timeOffset="165196.57">16871 10762 1137 0,'0'0'133'0,"0"0"-92"15,0 0-41-15,0 0 1 16,0 0 1-16,0 0 8 16,0 0 52-16,16 20 57 15,-9 12-46-15,0 12 1 16,-1 21-9-16,0 27-7 16,-2 24 38-16,-4 8-46 0,0-4-7 15,0-19-24-15,-4-29-10 16,-1-15-10-16,1-16 1 15,2-6 0-15,-1 2 2 16,2 2-1-16,-3 1-1 16,4-8 0-16,0-8-7 15,0-8-23-15,0-4-87 16,0-12-145-16,5 0-27 16,1-5-275-16</inkml:trace>
  <inkml:trace contextRef="#ctx0" brushRef="#br0" timeOffset="165757.35">17368 11296 438 0,'0'0'829'0,"0"0"-681"16,0 0-48-16,0 0-13 16,0 0-8-16,0 0 19 15,0 0-44-15,-57 43-39 16,39-26 18-16,-3 3-23 16,2-2 1-16,2 1 5 15,3-2-9-15,1-2-7 16,4 0 0-16,4-4-3 0,2-2-12 15,3-2 15-15,0-1 0 16,1-2-1-16,12 2-63 16,6 0 62-16,4-1 2 15,4 4-9-15,3-1 2 16,3 4 14-16,0 2-5 16,1 2 7-16,-1 3-1 15,1 2 0-15,-7 1 11 16,-2-2-3-16,-5 1 28 15,-8 1-25-15,-8-2 0 16,-4-2 17-16,0-3-35 16,-7 2 19-16,-13-7-14 15,-8 0-4-15,-11-6 24 0,-3-2-5 16,-7-2 10 0,1 0 28-16,2-7-15 0,4-5 5 15,6 2-48-15,8 2 10 16,7 2-22-16,5 6-18 15,-4 0-39-15,6 6-92 16,0 8-368-16</inkml:trace>
  <inkml:trace contextRef="#ctx0" brushRef="#br0" timeOffset="172140.4">12099 6326 700 0,'0'0'189'16,"0"0"-75"-16,0 0-14 15,0 0 19-15,0 0 37 16,0 0-40-16,0-2-23 16,0 2-29-16,0 0-42 15,0 0 19-15,0 0-23 16,2 0-18-16,4 6 29 15,3 11-17-15,7 10 23 16,8 12-10-16,15 22-16 16,16 25 10-16,15 21-18 0,2 5 5 15,-11-22 5 1,-18-25-5-16,-16-25-6 0,-6-6 0 16,1 3 0-16,2 2-1 15,0 0 2-15,-9-5-1 16,-3-9 19-16,-3-5-7 15,-5-9-12-15,-2-4 0 16,-1-3 0-16,-1-4 7 16,0 0 2-16,0 0 12 15,0-6 1-15,-3-9-12 16,-6-1-12-16,-4-8 2 16,-1 0-19-16,-5-5 12 0,0-2-6 15,-2 0 13-15,-3 0-1 16,0 1-12-16,2 4 12 15,1 1-4-15,1 5 5 16,4 3-3-16,-2 6 9 16,6 1-3-16,-4 7-3 15,-2 3-6-15,0 0 5 16,-4 3-15-16,-4 14 5 16,-2 5 1-16,-3 6 20 15,-1 6-10-15,-2 4 3 16,0 2 3-16,1 1-12 15,0 0 6-15,3-2-3 16,2-4 2-16,2-2 2 0,7-7-1 16,6-3 4-1,2-7 2-15,4-5-12 0,4-5 6 16,0-1-6-16,1-2-4 16,2 0 11-16,0-3-1 15,0 1 0-15,0-1-12 16,0 0 0-16,0 0-23 15,0 0-64-15,0 0-53 16,0 0-173-16,0 0-420 0</inkml:trace>
  <inkml:trace contextRef="#ctx0" brushRef="#br0" timeOffset="172951.74">13060 7011 456 0,'0'0'258'0,"0"0"-148"15,0 0-35-15,0 0 41 16,0 0 17-16,0 0-17 16,0 0-64-16,12 0-39 15,-3 0 33-15,3 0-1 16,6 2 15-16,2 0 11 0,6 1-35 16,5-1 28-16,5-1-8 15,0 1-28-15,0-2 8 16,1 0-33-16,-3 0 10 15,2 0-3-15,-9-2-2 16,1-1-16-16,-5 0 8 16,-6 2 0-16,-6 0-11 15,-2 1 11-15,-6 0-37 16,1 0-43-16,-4 0-121 16,0 0-135-16,-6 5-243 0</inkml:trace>
  <inkml:trace contextRef="#ctx0" brushRef="#br0" timeOffset="173380.6">13178 7275 590 0,'0'0'382'16,"0"0"-272"-16,0 0-88 16,0 0 7-16,0 0 100 15,0 0 6-15,0 0-9 0,62 2-43 16,-35-4-3-16,2-2-13 16,2 3-20-16,0-1 17 15,1 2-42-15,-1 0 12 16,-1 0-2-16,-2 0-25 15,-3 0 24-15,-4 0-16 16,-3 0-2-16,-3 3 35 16,-6 1-48-16,2 0 22 15,-4-1-2-15,-3 1-18 16,1-2 33-16,-4 1-26 16,-1-3-8-16,2 1 9 15,-2-1-10-15,0 0-6 16,0 2-14-16,0-1-83 15,0 3-58-15,3 1-167 16,-2-3-671-16</inkml:trace>
  <inkml:trace contextRef="#ctx0" brushRef="#br0" timeOffset="174587.62">14969 6454 568 0,'0'0'224'16,"0"0"-70"-16,0 0 27 15,0 0-45-15,0 0 3 16,0 0-4-16,0 0-30 15,0-20-10-15,-3 20-67 16,-1 0 7-16,-4 0-7 16,-4 3-17-16,-3 12 2 15,-6 5-2-15,-2 8-4 16,0 6-14-16,1 7 7 16,3 8 0-16,2 3 3 15,5 4-2-15,8 0 5 16,4 2-6-16,1-4-2 15,18-4 1-15,7-3-7 0,5-9 1 16,5-8-2-16,3-10 18 16,1-10-8-16,2-9 2 15,-3-1 6-15,-3-12-9 16,-7-11 0-16,-5-4 0 16,-6-3-6-16,-11 1 12 15,-5 1-2-15,-2 0 2 16,-8 1-5-16,-12 7-2 15,-7 3 1-15,-5 4 0 16,-3 5 10-16,-3 3-9 16,0 5 11-16,5 0-12 15,3 6 0-15,7 8 0 0,4 5-9 16,8 2-38-16,4 1-68 16,7 8-140-1,6-6-228-15,8-5-484 0</inkml:trace>
  <inkml:trace contextRef="#ctx0" brushRef="#br0" timeOffset="174755.91">15470 7089 1485 0,'0'0'223'0,"0"0"-175"16,0 0-48-16,0 0-23 0,0 0-43 15,0 0-88 1,0 0-373-16</inkml:trace>
  <inkml:trace contextRef="#ctx0" brushRef="#br0" timeOffset="175189.82">15664 6531 1215 0,'0'0'164'0,"0"0"-128"16,0 0-2-16,0 0-34 0,-92 44 0 16,72-12 22-16,7 11 0 15,5 6 42-15,7 9-26 16,1 3-2-16,10 3-5 15,14-2-21-15,7-6-16 16,7-6 6-16,5-11 0 16,3-8 6-16,3-15-6 15,-4-9-1-15,-1-7 1 16,-6-9-35-16,-5-15 34 16,-8-5-12-16,-8-7-34 15,-7 0 46-15,-10-3 2 16,0 2 13-16,-5 1 5 15,-11 5-9-15,-4 4 7 16,-4 8 14-16,1 6-30 0,-4 9 34 16,-1 4-35-16,0 7-2 15,1 15-23-15,0 19-72 16,6-3-20-16,9-4-223 0</inkml:trace>
  <inkml:trace contextRef="#ctx0" brushRef="#br0" timeOffset="175834.32">16198 6578 848 0,'0'0'40'0,"0"0"-39"15,0 0-1-15,0 0 30 16,102-5 40-16,-60 5 53 15,2 0-5-15,-1 0-44 0,0 9 23 16,-7 7-49-16,-7 3 16 16,-10 4 26-16,-9 2-33 15,-10 5-1-15,0 0-17 16,-17 2-39-16,-10 1 27 16,-4-3-27-16,-2-5 13 15,0-2-7-15,5-8-5 16,4-3-2-16,7-7-11 15,10-5-29-15,7 0-30 16,0-10-146-16,12-7-66 16,15-3-7-16,7 3 111 15,5 2 59-15,7 7 66 16,-1 7 54-16,1 1 102 16,-3 5 80-16,-4 13 48 15,-6 5-47-15,-11 2 17 0,-9 4-18 16,-10 3-58-16,-3 2-61 15,-13-1 7-15,-12 1-48 16,-11-2 12-16,-4-5 1 16,-4-5-34-16,0-9 16 15,5-8-17-15,3-5 0 16,8 0-7-16,8-10 7 16,14-15-94-16,6 1-138 15,0 1-303-15</inkml:trace>
  <inkml:trace contextRef="#ctx0" brushRef="#br0" timeOffset="176077.2">17104 6732 1348 0,'0'0'170'0,"0"0"-84"15,0 0-57-15,59 88 47 16,-35-59 52-16,1 0-34 16,2 0-28-16,0-3-54 15,-2-6-12-15,-2-3 0 16,-2-5-68-16,-2-10-105 16,-7-2-112-16,-4 0-343 0</inkml:trace>
  <inkml:trace contextRef="#ctx0" brushRef="#br0" timeOffset="176292.72">17245 6745 1525 0,'0'0'207'0,"0"0"-155"16,0 0-46-16,0 0 9 15,-55 90 8-15,32-47 50 16,-3 3 17-16,-1 0-79 15,3-2 4-15,3-4-15 16,6-8-21-16,5-8 20 16,7-8-93-16,3-16-128 15,9 0-362-15,4-14-173 0</inkml:trace>
  <inkml:trace contextRef="#ctx0" brushRef="#br0" timeOffset="176519.73">17521 6609 1068 0,'0'0'221'0,"0"0"-118"16,0 0 44-16,24 96-39 16,-16-47 71-16,-2 0-49 0,1 3-15 15,-1-3-34 1,0-5-80-16,1-8-2 0,1-6-39 15,-2-11-65 1,1-15-56-16,-1-4-208 0,0 0-437 0</inkml:trace>
  <inkml:trace contextRef="#ctx0" brushRef="#br0" timeOffset="176898.99">17760 6631 613 0,'0'0'624'16,"0"0"-515"-16,0 89-12 0,0-45-16 15,0 4 65-15,3-4-13 16,12-1-7-16,4-4-77 16,8-5-21-16,3-7-14 15,4-6 3-15,5-7-17 16,-3-8 0-16,-1-6 0 15,0-2-12-15,-4-16 12 16,-4-8 0-16,-5-6-2 16,-7-2 0-16,-3-2 2 15,-9-1 0-15,-3-1-2 16,-7 0 1-16,-13 1 2 16,-8 2 8-16,-8 5 13 15,-5 6-15-15,-3 9-4 0,-2 6-3 16,1 9-10-16,1 0-3 15,6 16-31-15,4 6-63 16,4 15-83-16,8-6-217 16,10-4-541-16</inkml:trace>
  <inkml:trace contextRef="#ctx0" brushRef="#br0" timeOffset="177165.53">18046 6364 1655 0,'0'0'222'16,"0"0"-179"-16,0 0-43 15,0 0 0-15,0 0 27 16,0 0-26-16,0 0-2 16,85-17-20-16,-55 16-270 15,-6-2-464-15</inkml:trace>
  <inkml:trace contextRef="#ctx0" brushRef="#br0" timeOffset="177622.58">18371 6174 1043 0,'0'0'159'0,"0"0"-124"16,0 0 20-16,0 0 61 15,84 12 20-15,-56-2-18 16,2-1-46-16,-5 3 1 15,-6 0-6-15,-6 1-47 16,-12 2 4-16,-1 0-18 16,-7 2 7-16,-16 1 16 15,0-4-29-15,-3-2 1 16,4-2-1-16,5-6-16 0,8-1-5 16,2-3-35-16,7 0-20 15,0 0-86-15,3 0-162 16,13-2 249-16,5 0 66 15,3 2 2-15,2 0 7 16,0 2 1-16,0 10 35 16,-4 2 93-16,-5 3 20 15,-6 0 31-15,-8 0-49 16,-3 0-58-16,-1 0-4 16,-17 0-35-16,-6-1-11 15,-1-2-4-15,-2-5-19 16,2-1-13-16,-1-8-75 0,10 0-146 15,5 0-393-15</inkml:trace>
  <inkml:trace contextRef="#ctx0" brushRef="#br0" timeOffset="177885.69">18792 6268 1136 0,'0'0'410'0,"0"0"-280"16,0 0-110-16,0 0 3 15,0 78 58-15,2-54 21 16,7 1 17-16,4-1-69 16,5-3-14-16,4-2-2 0,4-6-33 15,0-1 14 1,1-7-15-16,0-2-35 0,-4-3-8 15,3 0-118-15,-6-11-152 16,-8-3-433-16</inkml:trace>
  <inkml:trace contextRef="#ctx0" brushRef="#br0" timeOffset="178079.51">18996 6261 1060 0,'0'0'373'15,"0"0"-268"-15,0 0-16 0,-4 75 33 16,4-37 11-16,0 2 16 16,6 3-57-16,1-2-57 15,1-5 5-15,1-5-40 16,-3-6-30-16,0-4-57 16,-3-11-230-16,0-5-703 0</inkml:trace>
  <inkml:trace contextRef="#ctx0" brushRef="#br0" timeOffset="178380.38">19263 6358 1160 0,'0'0'239'16,"0"0"-208"-16,0 0 23 15,0 0 10-15,108 0 96 16,-69 0-24-16,2-1-50 16,1-3-29-16,1-1-51 15,-5 0 0-15,-7-2-9 16,-7 1 3-16,-12 0-94 15,-12-1-135-15,-2 4-333 16,-14 0-217-16</inkml:trace>
  <inkml:trace contextRef="#ctx0" brushRef="#br0" timeOffset="178696.22">19387 6400 218 0,'0'0'661'0,"0"0"-543"15,0 0-6-15,0 0-46 16,0 0 82-16,20 76 49 15,3-56-63-15,4 4-33 16,5 3-35-16,0 4-21 16,3 6 46-16,-1 2-5 15,-1 3-5-15,-5 2 2 16,-4 0-48-16,-9-3 5 16,-11-1-34-16,-4-3 3 15,-10-3 2-15,-11-3-10 16,-7-3 6-16,-4-8-3 15,-1-7 8-15,-1-7-13 0,-3-6 1 16,3-3 0-16,1-15 8 16,3-4-7-16,6-2-2 15,9-2-20-15,8 2-76 16,7-7-71-16,4 6-183 16,10 3-583-16</inkml:trace>
  <inkml:trace contextRef="#ctx0" brushRef="#br0" timeOffset="178892.59">19912 6740 1679 0,'0'0'310'15,"0"0"-176"-15,0 0-83 16,0 0-43-16,0 0 2 15,0 0-10-15,0 0-52 16,0 0-171-16,12 0-779 0</inkml:trace>
  <inkml:trace contextRef="#ctx0" brushRef="#br0" timeOffset="179288.36">20376 6595 1243 0,'0'0'234'15,"0"0"-156"-15,0 0-63 16,-92-7-6-16,57 7 23 16,-1 7-21-16,5 5 40 15,3 2-29-15,7 3-13 16,7-1 8-16,8 0-17 15,6 0 0-15,2 1 0 16,19 0-42-16,9 1-50 16,11 1 7-16,4 3 3 15,4 1 76-15,1-1 12 0,-1 3 0 16,-3-1 48 0,-9 0 23-16,-7 0 41 0,-13-3-47 15,-10 1 5-15,-7-2 43 16,-10-1-23-16,-18-1-16 15,-8-2-27-15,-8-2-44 16,-3-4-18-16,-4-4-3 16,-22-5-104-16,10-1-158 15,5 0-827-15</inkml:trace>
  <inkml:trace contextRef="#ctx0" brushRef="#br0" timeOffset="180429.91">14592 7616 542 0,'0'0'148'0,"0"0"-84"16,0 0 222-16,0 0-113 15,100 4-16-15,-58-4-26 16,7 0-38-16,7 0 7 15,7-6-46-15,17-1-20 16,17-4 13-16,18 1 33 16,5-3-8-16,-5 2-23 15,-4-1-41-15,-9 4 18 16,5 2-2-16,1-2-8 16,2 2 18-16,2 1-22 0,0-1 4 15,1 1 9-15,-3-1-24 16,-2-4 8-1,2 4-9-15,0-3 0 0,3 0 19 16,0 0-18-16,2 1 17 16,1 1-9-16,-1 0 1 15,3 0-8-15,-2-1-2 16,0-2 0-16,-2-2 8 16,-4 0-8-16,2 1 0 15,-2 0 5-15,-2 0-4 16,-3 1-2-16,0 0 1 0,-2 2 0 15,0 1-1 1,-5 0 2-16,-1 4-1 0,-4 1 0 16,-2 2 4-16,0 0-5 15,-2 0 1-15,2 0 0 16,-3 0-2-16,-3-2 10 16,-1-3-8-16,-5 2 0 15,-9 2-7-15,-12 1 5 16,-12 0 2-16,0 0 0 15,7 0-1-15,8 0 1 16,7 0 0-16,-3 0 0 16,-4 0 0-16,-3 0-6 15,-4 4 7-15,0 1-1 16,-4-1 3-16,-2-1-3 16,-2 1-6-16,-2 0-10 0,-5-1-13 15,0 0 21-15,-3 3 8 16,-1-4 0-16,-2 1-11 15,-2-1-15-15,-1-2 5 16,-5 1-5-16,-3-1-16 16,-7 0 36-16,-1 1-59 15,-8 1-66-15,-3-2-110 16,-3 1-421-16</inkml:trace>
  <inkml:trace contextRef="#ctx0" brushRef="#br0" timeOffset="182239.25">14429 8276 664 0,'0'0'299'0,"0"0"-176"15,0 0 39-15,0 0-59 16,0 0-38-16,13-77 45 16,-3 52-15-16,-1-1-63 15,1-2-3-15,-1 1-29 16,0 1 2-16,0 2 4 0,-2 4-4 16,-2 3 4-16,-4 7 7 15,1 3-5-15,-1 7-3 16,-1 0-5-16,0 2-26 15,0 16 26-15,0 12 12 16,0 9 13-16,0 7 37 16,0 7-54-16,0 5 27 15,3-2-10-15,0 0-12 16,0-8 28-16,1-4-32 16,-2-6 1-16,-2-11-9 15,0-5-1-15,0-8-13 16,1-9-89-16,1-5-213 15,-1 0-384-15</inkml:trace>
  <inkml:trace contextRef="#ctx0" brushRef="#br0" timeOffset="182600.96">14748 8122 816 0,'0'0'179'0,"0"0"-137"15,0 0 0-15,0 0 32 0,0 0 52 16,-1 88 23-16,-1-63-33 15,2 0-17-15,0 0-23 16,3-2-37-16,11-2 24 16,4-3-38-16,2-4-24 15,3-3 28-15,4-5-28 16,3-3 7-16,-2-3 0 16,2 0-8-16,-3-6-49 15,-1-14-122-15,-7 3-143 16,-6-1-453-16</inkml:trace>
  <inkml:trace contextRef="#ctx0" brushRef="#br0" timeOffset="182848.61">14906 8101 186 0,'0'0'1044'0,"0"0"-901"15,0 0-19-15,0 0-44 16,-10 85 14-16,10-47 22 16,0 5-15-16,7 4-16 15,1 0-40-15,4-3-19 16,-2-7-26-16,2-4-26 16,3-8-53-16,-3-8-85 0,7-6-139 15,-6-8-204-15,0-3-174 16</inkml:trace>
  <inkml:trace contextRef="#ctx0" brushRef="#br0" timeOffset="183131.66">15117 8325 1094 0,'0'0'225'16,"0"0"-45"-16,0 0-39 15,3-97 2-15,0 63-60 16,0 0-5-16,0 0-31 15,2 5-46-15,-2 2 15 16,-1 7-16-16,3 6 0 0,-4 7 6 16,1 7-6-1,-2 0-6-15,1 17-29 0,1 12 35 16,1 13 43-16,0 6-25 16,1 3 0-16,3 7-5 15,-1-5-7-15,0-4-12 16,2-5 2-16,1-7-109 15,-2-2-42-15,1-11-397 16,-2-9-379-16</inkml:trace>
  <inkml:trace contextRef="#ctx0" brushRef="#br0" timeOffset="183351.57">15364 8511 842 0,'0'0'946'16,"0"0"-785"-16,0 0-16 16,0 0-46-16,0 0-18 15,0 0-31-15,0 0 10 16,0 22-53-16,0-22-7 16,0 0-9-16,2-2-100 15,6-12-39-15,0 3-204 16,-3 2-808-16</inkml:trace>
  <inkml:trace contextRef="#ctx0" brushRef="#br0" timeOffset="186030.03">15332 8317 189 0,'0'0'208'16,"0"0"-83"-16,0 0-24 16,0 0 64-16,0 0-18 15,0 0-35-15,0 0 16 16,-16-28-12-16,14 25 13 16,2 2-10-16,-2-2-28 15,2 1 12-15,0 1-33 16,0-1 0-16,0 2 5 15,0 0-66-15,0 0 8 16,0 0-17-16,4 5 0 16,10 10 4-16,10 5 21 15,6 5 16-15,4 2 13 16,6-1-47-16,2-2 24 16,-3-4-26-16,-3-2 1 0,-5-5 11 15,-7 0-16-15,-5-4-1 16,-7-4 5-16,-6-1-5 15,-3-1-6-15,-1-1-47 16,-2-1-95-16,-2 0-50 16,-8 2-118-16,-5 0-504 0</inkml:trace>
  <inkml:trace contextRef="#ctx0" brushRef="#br0" timeOffset="186333.46">15324 8553 929 0,'0'0'295'15,"0"0"-211"-15,0 0 3 16,0 0 4-16,0 0 17 16,0 0 7-16,0 0-39 15,43-85-19-15,-16 65 28 16,3 2-43-16,3-2 21 15,1 0-32-15,-1 2-24 16,-3 1 39-16,1 1-37 16,-5 5 2-16,-6 0-2 0,-6 4-3 15,-4 0-12 1,-5 5 0-16,-2 0-48 0,-3-3-2 16,0 1-144-16,0-1-441 0</inkml:trace>
  <inkml:trace contextRef="#ctx0" brushRef="#br0" timeOffset="186761.39">15907 8042 1048 0,'0'0'333'0,"0"0"-247"15,0 0-76-15,0 0-1 16,0 0 39-16,0 0 96 16,18 90-25-16,-7-44-10 15,-1 7-43-15,2 2-38 16,-2 3 11-16,-2-5-38 0,1-6 9 16,-5-6-9-1,-1-9-1-15,0-9-13 0,0-6-38 16,0-7-62-16,2-7-39 15,5-3-98-15,-1-14-109 16,-1-5-307-16</inkml:trace>
  <inkml:trace contextRef="#ctx0" brushRef="#br0" timeOffset="187158.52">16128 8075 188 0,'0'0'740'0,"0"0"-624"16,0 0-73-16,0 0 25 15,0 96 54-15,3-56 21 16,12 2 0-16,4 4-12 16,5-3-70-16,5-3-22 15,2-7-30-15,2-6-3 16,-3-7 6-16,0-5-12 15,-4-9 1-15,0-4 20 16,-3-2-20-16,-3-6 22 16,1-12-6-16,-5-7-4 15,-4-5 18-15,-4-5-22 16,-5-4 7-16,-3 0-6 16,0-1-1-16,-11 2 1 0,-8 5-10 15,-2 2 0 1,-3 4 9-16,0 10-9 0,0 8 0 15,3 8-1-15,-1 1-58 16,1 10-10-16,0 22-70 16,2-3-140-16,4-1-404 0</inkml:trace>
  <inkml:trace contextRef="#ctx0" brushRef="#br0" timeOffset="187435.23">16501 7998 1520 0,'0'0'67'0,"0"0"-61"16,0 0-5-16,0 0 56 16,0 0 26-16,0 0-74 15,0 0-9-15,112-7-40 16,-79 7-264-16,-5 0-464 0</inkml:trace>
  <inkml:trace contextRef="#ctx0" brushRef="#br0" timeOffset="187870.08">16799 7890 1197 0,'0'0'181'16,"0"0"-129"-16,0 0-14 15,0 0-10-15,0 0 81 16,102-4-39-16,-79 15-29 15,-4 0 14-15,-3 3-39 16,-9 0 16-16,-7 2 13 16,0-1-44-16,-7 0 17 15,-11 1-18-15,-3-3 0 16,2-4 6-16,2-1 1 0,5-5-7 16,6-3 0-16,5 0-44 15,1 0-48-15,0 0-87 16,7-3 51-16,7 1 106 15,5 2 8-15,3 0 14 16,1 6 30-16,1 8 7 16,-2 1 57-16,-5 2 27 15,-4 2-4-15,-7-2-6 16,-6 1-33-16,0-1 5 16,-11-1-18-16,-6-2-49 15,-4-2 1-15,0-4-17 16,-2-4-40-16,-2-4-32 15,7 0-186-15,2 0-534 0</inkml:trace>
  <inkml:trace contextRef="#ctx0" brushRef="#br0" timeOffset="188622.5">17206 8441 1145 0,'0'0'99'0,"0"0"-69"15,0 0-2-15,60-73 18 16,-49 37 50-16,-4-3-13 0,-1-5-70 16,-5-1-13-16,-1-5-23 15,0-2-22-15,-8-3 36 16,-9-1-25-16,-4-2 21 15,-1 6 0-15,4 4 13 16,2 11 2-16,7 12-2 16,4 8 0-16,4 12 2 15,1 5-2-15,0 15 0 16,0 16 43-16,0 10-2 16,12 13 13-16,4 8-14 15,4 1 0-15,2 4 24 16,-1-3-32-16,-2-4-10 0,-3-9 4 15,-3-11-25 1,-2-9 17-16,-5-8-18 0,-1-9 0 16,-4-8 8-16,1-6-7 15,-2 0 34-15,3-18-20 16,1-6-15-16,3-5-94 16,6-2-62-16,0-2-2 15,3 7 34-15,4 4 30 16,-2 10 77-16,1 6 17 15,-1 6 6-15,1 0 78 16,-1 9 52-16,-3 11 19 16,-3 0-7-16,-5 6-30 15,-3-1-73-15,-4 1-4 0,-2-2-41 16,-14-2 7-16,-4-3-7 16,-5-5-1-16,0-7-11 15,-2-4 11-15,2-3 1 16,5-2-1-16,5-9-18 15,6-5 18-15,6 2-55 16,3 0 49-16,0 3 6 16,14 2 2-16,5 7 17 15,5 2 11-15,0 0-29 16,6 0 31-16,4 8-26 16,3 3-4-16,2-1-2 15,3-1-6-15,2-6-52 16,1-3-4-16,12-8-198 0,-11-9-123 15,-9-2-313-15</inkml:trace>
  <inkml:trace contextRef="#ctx0" brushRef="#br0" timeOffset="188989.65">17884 8075 1023 0,'0'0'243'0,"0"0"-81"15,0 0-64-15,-100-2-23 16,73 17-41-16,3 7 29 15,3 3-30-15,6 3 5 16,6 2 13-16,6 0-42 16,3-4 25-16,2-3-34 15,14-6 14-15,8-6-12 16,1-5 11-16,4-6-3 0,0 0-10 16,1-6-44-16,-3-8-8 15,-3 2 2-15,-1 0 44 16,-4 4 6-16,-3 7 16 15,1 1 28-15,-1 9 67 16,0 18-45-16,4 12 41 16,2 22-51-16,2 20-13 15,-3-4 37-15,-4-6-24 16,-7-11-13-16,-7-14 8 16,-2 2-50-16,-1 2 1 15,0-8-2-15,0-9-34 16,0-8-23-16,-1-7-129 15,-2-11-458-15</inkml:trace>
  <inkml:trace contextRef="#ctx0" brushRef="#br0" timeOffset="189801.08">18601 8158 616 0,'0'0'234'0,"0"0"-162"15,0 0-41 1,0 0-8-16,0 0 35 0,0 0 36 15,0 0-19-15,1 41-45 16,7-33 15-16,1-1-20 16,0-2-11-16,-3-1 12 15,0-4-26-15,0 0 12 16,-3 0-12-16,0-2 0 16,0-5 14-16,-3-1-13 15,0 1-1-15,0 2 21 16,0 2-10-16,0 2 78 15,0 1 16-15,-4 0-19 16,0 0-25-16,1 6-41 0,0 4-2 16,3-1-18-1,0 2-2-15,8-4-183 0,4-4-538 0</inkml:trace>
  <inkml:trace contextRef="#ctx0" brushRef="#br0" timeOffset="191017.53">19099 7821 567 0,'0'0'265'16,"0"0"-172"-16,0 0-2 16,0 0 17-16,0 0 28 15,0 0-4-15,0 0-52 16,94-4-29-16,-67 1 38 16,0 0-25-16,-2 2-25 0,-3-2-20 15,-6 3-12-15,-3 0-14 16,-7 0 0-16,-3 0-56 15,-2 0-87-15,-1 0-78 16,0 6-23-16,-9 0-115 0</inkml:trace>
  <inkml:trace contextRef="#ctx0" brushRef="#br0" timeOffset="191420.87">19144 7868 599 0,'0'0'210'0,"0"0"-131"15,0 0 22 1,0 0 22-16,0 0 51 0,0 0-44 16,0 0-34-16,-28 77-45 15,28-66-29-15,0-2 5 16,4-2-26-16,7-4 21 16,3-1 1-16,5-2-22 15,4 0 8-15,6 0-9 16,3 0 0-16,4 0 7 15,3 0-6-15,-3 1 0 16,-5 13 7-16,-3 7 0 16,-8 5 11-16,-7 5 20 15,-8 1-13-15,-5 2 17 16,-3 1-18-16,-15 0 23 16,-6-5-1-16,-3 0-34 0,-3-6 12 15,0-4-13 1,2-7-11-16,0-4 25 0,4-8-24 15,2-1-2-15,2-1 0 16,2-14-3-16,5-2-41 16,3-1-58-16,10-10-77 15,0 9-140-15,0 0-428 0</inkml:trace>
  <inkml:trace contextRef="#ctx0" brushRef="#br0" timeOffset="192008.1">19553 7920 995 0,'0'0'106'0,"0"0"-106"16,0 0 28-16,0 0-1 16,0 0 92-16,100 0-9 15,-66 0-58-15,-1 0 32 16,-4 0-9-16,-3 8-45 0,-7 1 23 16,-8 4-39-1,-7 2 21-15,-4 6 3 0,-7-1-29 16,-14 3 4-16,-6-1-13 15,-3-2 0-15,-1-1 10 16,1-7-10-16,3-3 7 16,8-5 0-16,7-2-5 15,6-2-4-15,6 0-50 16,0-3-127-16,4-7-9 16,15 3 59-16,6-2 90 15,5 5 30-15,6 4-21 16,2 0 30-16,1 6 0 15,0 11 39-15,-5 4 93 16,-6 2-29-16,-7 0 64 16,-12 2-36-16,-9 2-71 0,0-3 11 15,-15 0-20 1,-10-1-31-16,-8-5 16 0,-3-1-19 16,-1-10 8-16,0-2-8 15,4-5-6-15,6 0-22 16,9 0 8-16,6-3-55 15,12-6-39-15,0-1-187 16,0 3-570-16</inkml:trace>
  <inkml:trace contextRef="#ctx0" brushRef="#br0" timeOffset="192191.41">20093 8332 1542 0,'0'0'366'0,"0"0"-291"16,0 0-56-16,0 0-19 15,0 0-13-15,0 0 0 16,0 0-179-16,13-11-656 0</inkml:trace>
  <inkml:trace contextRef="#ctx0" brushRef="#br0" timeOffset="192599.72">20226 7907 1455 0,'0'0'217'0,"0"0"-184"16,0 0-15-16,0 0-17 15,0 0 14-15,-56 91 37 16,50-49 0-16,3 5 10 16,3 4-37-16,2-1-9 15,16-2 16-15,4-4-23 16,5-9-9-16,4-8 12 16,3-8-3-16,1-12-12 15,-1-7 3-15,-1-2-2 16,-5-15-6-16,-2-7 2 0,-10-4 6 15,-6-3-1-15,-7 0 2 16,-3 0-2-16,-3 3 1 16,-16 3 0-16,-3 7 28 15,-5 9-19-15,-1 7 1 16,-2 2-10-16,0 17-6 16,4 9-11-16,4 5-45 15,7 11-74-15,8-10-228 16,5-6-698-16</inkml:trace>
  <inkml:trace contextRef="#ctx0" brushRef="#br0" timeOffset="193073.73">20600 7813 963 0,'0'0'207'16,"0"0"-153"-16,0 0 17 16,0 0-2-16,0 0 44 15,104 72-18-15,-63-62-65 0,3-5-6 16,1-5-4-1,-2 0-17-15,-5-1 17 0,-7-9-12 16,-9-2 2-16,-10-2 16 16,-4-2-19-16,-8 0 14 15,0-1 33-15,0 2-29 16,-11 1 63-16,-1 1-40 16,-1 5 2-16,2 5-14 15,2 3-35-15,-1 16-2 16,0 17 1-16,2 13 0 15,1 20 52-15,5 18-20 16,2-5-4-16,0-10-12 16,0-12-14-16,7-18-4 15,1 1-5-15,-2-1-48 16,-3-10-9-16,-3-9-147 0,0-8-184 16,-7-9-475-16</inkml:trace>
  <inkml:trace contextRef="#ctx0" brushRef="#br0" timeOffset="193240.58">20703 8176 1101 0,'0'0'338'0,"0"0"-213"16,0 0-40-16,0 0 6 16,0 0 68-16,88 0-116 15,-51 0-15-15,2 0-28 16,13 0-38-16,-9-8-114 15,-9 0-491-15</inkml:trace>
  <inkml:trace contextRef="#ctx0" brushRef="#br0" timeOffset="193861.81">21240 7989 1211 0,'0'0'288'16,"0"0"-192"-16,0 0-83 15,0 0 45-15,0 0 90 16,0 0 0-16,34 95-40 16,-26-58-65-16,-1-1 5 15,0-2-31-15,-4-2-16 0,-1-9 14 16,-2-4-9-16,0-8-6 15,0-5 6-15,0-5-6 16,0-1 0-16,0-9-15 16,1-12-54-16,1-6 50 15,1-8-13-15,0-2 15 16,1 1 17-16,2 2-40 16,3 6 25-16,0 8-4 15,0 10 1-15,3 10 12 16,-2 2 12-16,1 19-4 15,-1 11 51-15,-1 4-14 16,0 3 5-16,0-1-23 0,0-6-2 16,-1-4 41-16,-1-8-51 15,-1-8 1-15,-2-4-10 16,1-8-17-16,-2 0 16 16,1-8 1-16,3-11-27 15,-1-5 21-15,1-8-41 16,-1-3 9-16,0 2 16 15,-2 4-7-15,2 5 28 16,2 12-7-16,-2 12-7 16,1 0 13-16,-1 22 4 15,0 11 37-15,0 5 13 16,0 5-36-16,-2-3 6 16,4-4-22-16,-1-5-5 0,2-8-2 15,0-9-24-15,6-11-91 16,-4-3-236-16,-2-5-519 0</inkml:trace>
  <inkml:trace contextRef="#ctx0" brushRef="#br0" timeOffset="194147.65">21645 7613 1144 0,'0'0'336'16,"0"0"-260"-16,0 0-44 0,0 0 4 16,7 83 126-1,6-19-5-15,3 25-58 0,2 23 17 16,-3 9-34-16,-5-6-23 16,-7-16 7-16,-3-27-49 15,0-18-1-15,2-17-16 16,-1-7-13-16,2-1 12 15,0-2-61-15,2-2-27 16,3-20-21-16,-1-5-226 16,0-3-439-16</inkml:trace>
  <inkml:trace contextRef="#ctx0" brushRef="#br0" timeOffset="194612.91">22071 7932 1405 0,'0'0'321'0,"0"0"-232"16,0 0-20-16,0 0-23 16,0 0-7-16,0 0 8 15,0 0-47-15,-62 29 6 16,45-13-1-16,0 2 1 15,5-1-3-15,2 0 5 0,5-1-7 16,5-3-2 0,0 2-9-16,2-4-22 0,14 0 12 15,5-4-33 1,7 2 19-16,4 0-5 0,2-1-53 16,2 3 58-16,-5 1 11 15,-1 2 23-15,-4 3 0 16,-4 2 32-16,-6 1 38 15,-5-1 41-15,-7-2-46 16,-4 0 12-16,0 0-27 16,-12 0-17-16,-10-3 23 15,-5-1-43-15,-6-6 8 16,-3-2 4-16,0-5-18 16,0 0 1-16,3-8-8 15,5 1-18-15,3-4 16 0,-5 3-86 16,6 2-103-1,4 2-570-15</inkml:trace>
  <inkml:trace contextRef="#ctx0" brushRef="#br0" timeOffset="200868.53">21868 6953 1113 0,'0'0'286'15,"0"0"-120"-15,0 0-58 16,0 0 9-16,0 0-15 15,0 0-20-15,0 0-6 16,0 0-67-16,1 0 3 0,16 0-12 16,5 0 1-1,6 0 36-15,5 0-25 0,3 0 2 16,0 0-3-16,-2 0-10 16,-3 0-2-16,-4 0-4 15,-5 0-36-15,-6 0-34 16,-13 0-143-16,-3 6-314 15,0 2-477-15</inkml:trace>
  <inkml:trace contextRef="#ctx0" brushRef="#br0" timeOffset="201109.87">21959 7200 940 0,'0'0'140'16,"0"0"-12"-16,0 0 15 15,101-10 27-15,-65 8-19 16,-3 1-85-16,0-1-19 16,-2 2-39-16,-1 0-6 15,-5 0-4-15,-3 3-41 16,-7 7-183-16,-9-1-448 0</inkml:trace>
  <inkml:trace contextRef="#ctx0" brushRef="#br0" timeOffset="-186299.24">23179 6822 466 0,'0'0'91'16,"0"0"-83"-16,0 0 12 16,0 0 106-16,0 0-52 15,0 0 18-15,27 75-40 16,-9-63-16-16,2-1 23 0,2-4 4 15,0-1 12-15,3-3-1 16,-1-3-37-16,1 0 20 16,-2-3 10-16,1-9 11 15,-1-3 2-15,-2-1 0 16,-3-1-26-16,-3-1-5 16,-4-2-11-16,-5 0 12 15,-5-1-16-15,-1 1-2 16,0 0 15-16,-12 1-24 15,-7 4-1-15,-5 3-22 16,-3 3 5-16,-5 5-5 16,0 4 0-16,1 0 0 15,1 10 0-15,4 9-2 0,5 3-12 16,7 18-45-16,6-4-115 16,5-2-169-16</inkml:trace>
  <inkml:trace contextRef="#ctx0" brushRef="#br0" timeOffset="-185840.86">23319 7002 1038 0,'0'0'158'0,"0"0"-98"16,0 0-12-16,-53 76 0 16,45-48 14-16,5 6-33 15,3 3-5-15,1 4-8 16,16-1 1-16,2 1 25 16,8-8-32-16,1-7-1 15,4-6 11-15,-2-9-19 16,1-9 8-16,-3-2 87 15,-3-13-9-15,-2-12-3 16,-7-9-43-16,-4-7 3 16,-9-2 4-16,-3-2-17 15,-1 1-4-15,-19 2-12 16,-2 6-13-16,-6 3 27 16,-4 9-20-16,0 5 1 0,-4 8 26 15,-2 8-14-15,4 3 7 16,0 1-29-16,4 14 0 15,4 2-11-15,6 6 0 16,8 2-59-16,10 14-91 16,2-8-235-16,0-6-627 0</inkml:trace>
  <inkml:trace contextRef="#ctx0" brushRef="#br0" timeOffset="-185642.76">23795 7331 1493 0,'0'0'213'15,"0"0"-150"-15,0 0 1 16,0 0-32-16,0 0 11 16,0 0-23-16,0 0-20 15,37 21-34-15,-25-37-175 16,1-2-516-16</inkml:trace>
  <inkml:trace contextRef="#ctx0" brushRef="#br0" timeOffset="-185216.99">23881 6745 1227 0,'0'0'217'0,"0"0"-164"16,0 0-53-16,0 0 0 15,0 0 43-15,0 0-24 16,81 60 0-16,-44-45 3 16,3-6-21-16,1-4 4 15,0-5-5-15,-3 0 1 16,-4-5 5-16,-4-7-5 15,-8-3-1-15,-5-4 0 16,-6-1-12-16,-6-1 12 16,-5 2 0-16,0 0 0 15,0 5 7-15,-8 3-7 0,-2 9 26 16,1 2 41-16,0 11-61 16,-3 19 10-16,2 12 3 15,-2 20 6-15,6 22 27 16,2-4-34-16,4-9-5 15,0-11-13-15,0-16 10 16,0 2-20-16,6 7 0 16,-2-14-139-16,-1-13-239 0</inkml:trace>
  <inkml:trace contextRef="#ctx0" brushRef="#br0" timeOffset="-185013.55">24010 7143 1258 0,'0'0'276'15,"0"0"-196"-15,0 0-13 16,0 0 37-16,114-6 33 16,-66-2-78-16,4-1-44 15,2-1-15-15,13-10-21 16,-12 4-174-16,-11-1-313 0</inkml:trace>
  <inkml:trace contextRef="#ctx0" brushRef="#br0" timeOffset="-184578.72">24645 6762 1156 0,'0'0'503'0,"0"0"-438"15,0 0 57-15,0 0-74 16,0 0 3-16,0 0 20 16,0 0-45-16,-94 88 12 15,76-46-14-15,3 4-23 16,3 7 23-16,5 1-19 16,7 4-4-16,0-5 5 0,7-5 0 15,16-4-6 1,3-10 0-16,6-8-2 0,2-6 2 15,4-10 0-15,-2-9 0 16,0-1-1-16,-1-11 1 16,-5-12 0-16,-5-7 0 15,-5-7 1-15,-6-1 3 16,-8-1-3-16,-4 2-1 16,-2 5 19-16,-5 5-9 15,-11 7 9-15,-4 6 6 16,-6 8-19-16,-7 6 16 15,-3 6-22-15,-3 14 2 16,4 8-9-16,3 5-26 16,8 1-44-16,6 16-77 15,5-10-243-15,7-6-721 0</inkml:trace>
  <inkml:trace contextRef="#ctx0" brushRef="#br0" timeOffset="-184097.42">25247 6907 332 0,'0'0'932'0,"0"0"-832"16,0 0-71-16,0 0-29 16,0 0 36-16,0 0 108 15,0 0-59-15,48 58-33 16,-24-31 31-16,0 2-26 0,4 3 2 16,1 0 3-16,-1-2-42 15,2-2 10-15,-3-5-29 16,-5-2 0-16,1-6 1 15,-7-5-2-15,-3-4-105 16,-2-6-136-16,-4 0-238 16,-4-8-449-16</inkml:trace>
  <inkml:trace contextRef="#ctx0" brushRef="#br0" timeOffset="-183833.02">25480 6939 965 0,'0'0'557'0,"0"0"-502"0,0 0-26 15,0 0 15-15,0 0 99 16,-73 98-10-16,49-61-65 16,-1 4-43-16,-2 0 12 15,3-1-26-15,2-1 5 16,3-7 6-16,7-7-22 15,2-6 0-15,5-6 0 16,5-9-32-16,0-4-5 16,15 0-120-16,7-12-88 15,2-5-261-15</inkml:trace>
  <inkml:trace contextRef="#ctx0" brushRef="#br0" timeOffset="-183513.74">25861 6602 1045 0,'0'0'663'0,"0"0"-565"16,0 0 1-16,0 0-28 15,0 0-18-15,0 0-39 16,0 0-5-16,4 36-8 0,2 3 9 16,0 12 27-16,1 7-23 15,1 2 7-15,1 0-18 16,1-4 4-16,-1-7-5 16,2-9-2-16,-1-9 0 15,-1-10-16-15,-1-14-129 16,-2-4-260-16,-3-3-620 0</inkml:trace>
  <inkml:trace contextRef="#ctx0" brushRef="#br0" timeOffset="-183061.24">26108 6650 1554 0,'0'0'188'0,"0"0"-106"16,0 0-47-16,-20 74 49 15,15-39 6-15,4 5-59 16,1 2 7-16,0 3-24 16,6 2 0-16,7-2 4 15,3-5-12-15,5-1-6 16,3-7 0-16,0-6 0 15,1-7 4-15,4-7-4 16,-1-6 0-16,0-6 5 16,1-6-4-16,-3-14-1 15,0-10 0-15,-4-5 1 0,-5-5 13 16,-3-2-8-16,-6-1 4 16,-4-1 9-16,-4 2-19 15,0 5 21-15,-4 3-4 16,-12 5-8-16,-4 4 24 15,-7 7-27-15,-3 4 4 16,-4 7-7-16,-2 7-3 16,-2 0 0-16,-1 9-31 15,1 14-49-15,-8 22-34 16,9-5-190-16,7-2-687 0</inkml:trace>
  <inkml:trace contextRef="#ctx0" brushRef="#br0" timeOffset="-182490.34">26319 6400 702 0,'0'0'714'0,"0"0"-631"15,0 0-20-15,0 0 14 16,0 0 34-16,0 0 38 16,0 0-54-16,67-1-42 15,-37 1 4-15,1 1-56 16,-1 2 8-16,0 2-9 15,6-2-69-15,-8-1-155 16,-6-2-452-16</inkml:trace>
  <inkml:trace contextRef="#ctx0" brushRef="#br0" timeOffset="-181905.7">26780 6252 1326 0,'0'0'288'0,"0"0"-227"16,0 0-32-16,0 0-17 16,0 0 52-16,0 0 21 15,0 0-72-15,92 6 2 16,-64-3-14-16,1 4 7 0,-3 0 11 15,-3 0-3-15,-5 2-9 16,-3-1 9-16,-8 0-15 16,-5 4-1-16,-2-1 0 15,-3 2 8-15,-15-1-5 16,-2 0-3-16,0-1 0 16,-1-3 4-16,6-3-2 15,4-2-4-15,2-2 2 16,6-1-9-16,2 0 8 15,1 0 1-15,0 0-37 16,3 0-19-16,10-3-17 16,5-2 35-16,6 4 5 15,3 1-7-15,3 0 33 0,1 0 2 16,0 9 5-16,-2 4 14 16,-4-1-12-16,-7 1 2 15,-5 1 12-15,-8 0-15 16,-5 0 37-16,-3 0-3 15,-18 0 2-15,-7 0 12 16,-7 0-41-16,-2-4 12 16,-2-2 11-16,4-4-5 15,5-1 8-15,7-1-28 16,7-2-5-16,7 0-1 16,6 0-2-16,3 0-68 15,4-2-263-15,8-5-529 0</inkml:trace>
  <inkml:trace contextRef="#ctx0" brushRef="#br0" timeOffset="-181656.3">27373 6311 1151 0,'0'0'303'16,"0"0"-221"-16,0 0-73 16,0 0-8-16,0 0 71 15,0 0-28-15,85 0-29 16,-55 0-2-16,-3 0-12 0,-2 0-2 16,-1 0-59-16,-6 0-151 15,-11-1-406-15</inkml:trace>
  <inkml:trace contextRef="#ctx0" brushRef="#br0" timeOffset="-181282.66">27287 6364 523 0,'0'0'583'15,"0"0"-498"-15,0 0-2 16,0 0-35-16,0 0 65 15,0 0-16-15,0 0-50 16,-39 55-32-16,57-49-14 16,9-3 14-16,4 2-15 0,2 1-6 15,1 0 5-15,1 5-28 16,-2 0 28-16,-1 1 0 16,-4 4 1-16,-7 0 5 15,-5 2 24-15,-6-1 44 16,-10 0 55-16,0-1-39 15,-11 2-11-15,-13-3-20 16,-4 1-46-16,-6-6 26 16,-2 1-13-16,-3-7-1 15,2-3 23-15,4-1-39 16,3 0-1-16,5 0-7 16,7 0-33-16,3-1-21 15,6 0-150-15,4-2-537 0</inkml:trace>
  <inkml:trace contextRef="#ctx0" brushRef="#br0" timeOffset="-180336.97">27494 6875 889 0,'0'0'43'16,"0"0"2"-16,0 0 7 16,0 0 97-16,0 0-62 15,0 0-48-15,59-78-17 16,-42 67-22-16,-1 2 38 16,-1 3-6-16,0 5 4 0,-1 1 4 15,0 0-30-15,0 7 22 16,2 10 8-16,-2 7-12 15,2 7 45-15,-2 3-13 16,-4 5-9-16,2 1 7 16,-6 0-43-16,-1-5 7 15,-4-4-11-15,-1-6-9 16,0-3 10-16,0-10-2 16,0-3-9-16,0-5 26 15,-1-4-16-15,-1 0 28 16,1-8 8-16,1-11-47 15,0-5 17-15,0-8-17 16,0-2-8-16,6-5 7 0,5 2-49 16,3-1 15-1,2 7-11-15,2 8 5 0,3 6 31 16,-2 8-2-16,-1 8 12 16,2 1 0-16,-4 16 6 15,5 9-6-15,-2 8 0 16,1 3 1-16,-2 3 57 15,-5-5-22-15,0 0-6 16,-5-7 9-16,-3-7-38 16,-2-5 9-16,-3-5-10 15,1-5 2-15,-1-5 9 16,0 0-1-16,0-2 9 16,0-15-7-16,0-4-11 15,0-7-2-15,3-3-11 16,6-3-44-16,0 1 12 0,4-1-13 15,4 4-7-15,2 7-3 16,-1 3-27-16,4 7 46 16,-1 6 23-16,-1 7 18 15,-1 0 7-15,2 10 1 16,-3 12 33-16,3 9 47 16,-5 2-12-16,2 7 48 15,-6-1-20-15,0-1-33 16,-5-3-5-16,-2-5-42 15,-4-3-8-15,-1-5 0 0,0-4-9 16,0-5-1 0,0-2-68-16,0-6-214 0,-7-1-688 15</inkml:trace>
  <inkml:trace contextRef="#ctx0" brushRef="#br0" timeOffset="-162956.31">17764 9750 608 0,'0'0'157'0,"0"0"-21"15,0 0-19-15,0 0-1 16,0 0-31-16,0 0-2 15,0-15 8-15,0 13-43 16,0 2-7-16,2 0-29 16,-2 0-11-16,0 0 18 15,0 0-12-15,1 0 4 16,2 0-7-16,5 0-3 16,4 0-1-16,7 0 0 15,4 7 1-15,6-1 5 16,7 5-6-16,3-2 0 15,4 5 5-15,3 2 3 16,-2 3-16-16,-1 2 8 0,-6 4-18 16,-7 2 17-16,-9 2-34 15,-9 2 8-15,-11 4 11 16,-1 2-13-16,-16 0 17 16,-10 1 2-16,-8-1 3 15,-3 2 1-15,-2 0 7 16,0 2-1-16,-1 0 3 15,3 3 6-15,3 0-16 16,4-1 7-16,4 1 0 16,10-4-2-16,6-5 3 15,10-1-1-15,0-4 0 16,8-4 1-16,12-1-2 16,7-3 1-16,4 0-1 15,3 1 1-15,5 0 0 0,-2 4 0 16,1 1 9-1,-4 4-8-15,-1 3-1 0,-5 5 0 16,-6 4 0-16,-6 2-6 16,-8 2 13-16,-8 3-7 15,0 2 0-15,-3 0 6 16,-13 3-7-16,1 2 1 16,-3-1-3-16,0 3 1 15,6 2 3-15,2-1-1 16,4-1 3-16,6 1-2 0,0-6-2 15,12-4 1 1,11-6-1-16,6-3-1 0,1-3 3 16,2-3-1-16,1-4 3 15,-1-1-2-15,-2 0-1 16,-2 0 0-16,-4 4 0 16,-5 1-3-16,-3 8 10 15,-6 4-4-15,-6 6-3 16,-2 5 6-16,-2 15-7 15,-2 18 1-15,-13 15 0 16,-3 4-6-16,1-9 12 16,4-14-6-16,6-24 4 15,1-10 6-15,3-13-11 16,3-1 1-16,0 1-3 16,6 5 1-16,9 4 4 0,7-8 2 15,5-8-2-15,6-2-1 16,3-9-2-16,1-1-4 15,5-3 5-15,0-2 3 16,-2-2-3-16,3 4 6 16,-4 3-2-16,-5 3 4 15,-2 5-10-15,-7 7 2 16,-6 8 0-16,-7 16-6 16,-7 20 7-16,-5 17-1 15,0 6 5-15,-11-5 2 16,1-9-7-16,1-8 0 15,4 0 0-15,4-5 1 16,1-12-1-16,0-11 0 0,1-12 2 16,8-2-1-1,3 7-2-15,3 9 0 0,6 6-6 16,3-1 6-16,3-1 2 16,1-2-1-16,-1-2 0 15,3-2 5-15,-3 0-7 16,-2 0 2-16,-3 5-11 15,-5 1 4-15,-4 5 8 16,-5 3-1-16,-4 10 5 16,-4 10 3-16,0 15-13 15,-3 4 5-15,-10-4 0 16,-4-5 2-16,4-13-1 16,0-1 13-16,3-3 42 0,4-4-18 15,5-1 23-15,1-11-17 16,0-11-29-1,0-12 12-15,6 0-26 0,8 4 6 16,5 9-7-16,5 4-29 16,15 21-73-16,-7-20-91 15,-3-8-475-15</inkml:trace>
  <inkml:trace contextRef="#ctx0" brushRef="#br0" timeOffset="-159841.2">18925 9578 666 0,'0'0'146'0,"0"0"-87"16,0 0 6-16,0 0 23 15,0 0 38-15,0 0-38 16,0 0-13-16,0-4-44 16,0 4-1-16,0 0 0 0,0 0-29 15,0 0 8-15,0 4-9 16,0 8 0-16,0 5 31 16,0 10-24-16,0 4 15 15,0 8 1-15,0 4-23 16,0 4 16-16,0 3-15 15,6-2 0-15,-2-4 20 16,1-7-21-16,-1-7 6 16,-1-7 4-16,0-6-2 15,0-7-4-15,-1-6-1 16,-2-1-3-16,1-3 28 16,-1 0-15-16,3 0 19 15,-2-3 19-15,2-9-45 0,3-7 8 16,-1-1-14-16,3-4 0 15,0-2 0-15,1-3 0 16,3 2-1-16,3 2 1 16,2 4-17-16,2 3 17 15,3 9-6-15,1 4 6 16,2 5-10-16,1 5 10 16,-1 12 0-16,-1 5 5 15,-3 4 3-15,-4 1 11 16,-3 4-13-16,-5-1 1 15,-8-1 21-15,-1-1-28 16,-3-1 9-16,-18-2-8 16,-8-1 5-16,-9-2-7 15,-6-5 1-15,-4-3 0 16,-1-4-1-16,4-4 7 0,2-3-6 16,8-3 0-16,9 0 13 15,9 0-13-15,5 0 7 16,6 0 5-16,6-3 5 15,0 0-17-15,0 0-13 16,11-7 3-16,13-5-81 16,-2-1-131-16,-1-1-421 0</inkml:trace>
  <inkml:trace contextRef="#ctx0" brushRef="#br0" timeOffset="-159300.64">19067 9294 116 0,'0'0'581'0,"0"0"-461"16,0 0-110-16,0 0 0 16,0 0 55-16,0 0 28 15,0 0 18-15,55 20-36 0,-30-7-14 16,5 4 37 0,4 3-54-16,3 2 13 0,2 8-1 15,1 4-11-15,-1 5 18 16,0 7-33-16,-3 3 8 15,-5 4 3-15,-2 7-31 16,-7 3 15-16,-4 4-13 16,-9 0-11-16,-6 1 15 15,-3-2-10-15,-2-2-5 16,-13-2-1-16,-7-3 13 16,-2-1-13-16,-4-4 0 15,1-7 0-15,0-2 60 16,3-9-26-16,0-6 4 15,7-8 0-15,1-5-37 16,6-5 34-16,3-4-16 0,4-7 4 16,1 1 23-16,2-2-45 15,0 0 4-15,0 0-5 16,-7 0-62-16,-4 3-58 16,-1 0-368-16</inkml:trace>
  <inkml:trace contextRef="#ctx0" brushRef="#br0" timeOffset="-115788.46">20138 10023 582 0,'0'0'290'15,"0"0"-160"-15,0 0-7 16,0 0-44-16,0 0 30 15,0-38 1-15,1 25-20 16,3-1 15-16,-1-2-47 16,0-2 1-16,2-1 18 15,1-3-58-15,0-2-3 0,1-3-16 16,-2-1 9-16,1 0-7 16,-3-1-1-16,1 3-1 15,-2 2 6-15,-1 0 3 16,1 2-10-16,-1 5 1 15,-1 0 0-15,0 2-7 16,0 6 8-16,0 0-1 16,0 6 7-16,0 3-7 15,0 0 0-15,0 0-7 16,2 14-3-16,-1 12 9 16,2 9 1-16,0 10 0 15,1 7 2-15,1 5 4 16,3 4-6-16,-1-1 0 15,3-1-2-15,1-2 1 0,-4-6 1 16,2-6 0-16,-1-5 2 16,-4-7-1-16,-1-5-2 15,-1-7 1-15,-2-5-4 16,0-5 3-16,0-4 1 16,0-4 0-16,0-1 6 15,0-2-5-15,-6 0-2 16,-5 0-8-16,-4 0-29 15,2-3 36-15,-5-1-18 16,3-1 16-16,-3 3-7 16,3-1 0-16,0 1 9 0,3 2-4 15,1-3 3 1,5 3 2-16,-1 0 1 0,4 0 0 16,3 0 6-16,0 0-6 15,0 0 0-15,0 0-7 16,2 0-8-16,10 0 15 15,4 0 1-15,4 0 5 16,4 3 32-16,1-3-37 16,3 0 14-16,-1 0-15 15,0 0 10-15,-2 2-19 16,-1-1 9-16,0 3-35 16,9-2-166-16,-6-2-181 15,-6 0-478-15</inkml:trace>
  <inkml:trace contextRef="#ctx0" brushRef="#br0" timeOffset="-114361.28">20573 10031 1039 0,'0'0'162'15,"0"0"-118"-15,0 0-15 16,0 0-29-16,0 0 78 16,0 0 21-16,0 0-59 15,66-41 1-15,-53 41-22 0,5 13 1 16,-3 7 17 0,1 5-26-16,-1 4 20 15,-1 6-9-15,-5 0-22 0,-2-1 22 16,-1-2-22-16,-3-2 1 15,-2-5 11-15,-1-3-11 16,0-8-1-16,0-4 0 16,0-5 1-16,0-2 2 15,0-3-1-15,0 0 12 16,0-8 11-16,0-7-22 16,0-9-3-16,0-3 0 15,0-8 1-15,5 0-5 16,-1-1 4-16,4 0 0 15,2-1 0-15,1 4 0 0,2 4 0 16,4 5 0-16,-1 8-11 16,0 5 9-16,2 8 2 15,-1 3 0-15,0 9-1 16,-1 14 1-16,1 6 0 16,-2 8 0-16,0 4 7 15,-3-1 4-15,0-1-11 16,-5-3 0-16,0-6 3 15,-3-4-2-15,-1-8-1 16,0-7 0-16,1-4-1 16,-2-5 1-16,-1-2 2 15,1-2-1-15,1-15-1 16,1-7-10-16,2-5-5 16,0-5 2-16,5-2-32 0,-4-1 19 15,4 2 8 1,-1 8 18-16,1 4-7 0,-1 9 0 15,2 8-3-15,-2 6 4 16,3 9-7-16,0 16 13 16,0 10 0-16,2 4 1 15,0 0 5-15,3-2-6 16,1-6 0-16,1-7 0 16,0-6-3-16,1-7 2 15,-1-8 2-15,1-3 0 16,-1 0 6-16,-1-16-6 15,-2-5-2-15,-2-3-9 16,0-4-38-16,-6-2 10 16,-1 3 3-16,-5 0 35 15,-2 8-10-15,2 7 7 0,-3 4 1 16,0 8-9-16,0 0-40 16,0 14 50-16,0 11-7 15,0 4 8-15,0 3 0 16,3-1 0-16,7-2 0 15,4-5 0-15,5-9-3 16,4-5 2-16,-1-7 1 16,2-3 0-16,0-6 5 15,-2-13-4-15,-4-5-1 16,-5-5 0-16,-4-5 0 16,-7-3 2-16,-2-1-2 15,0-1 0-15,-14 3 0 0,-3 4-3 16,-2 6 2-16,-3 6 0 15,2 6-31-15,-3 5 21 16,4 9-20-16,-1 0 11 16,5 5 11-16,4 9-12 15,3 4 20-15,5 2-5 16,3 4 6-16,0 1-1 16,14 1 2-16,9-1 5 15,6-1 6-15,4-3-11 16,1-5-1-16,2-5 10 15,1-6-8-15,-1-5 30 16,-2 0-13-16,-1-15 2 16,-3-7 13-16,-4-8-26 0,-2-6 23 15,-7-6-11-15,-3-7-20 16,-4-2 12-16,-6-5-12 16,-1-2 0-16,-3 1-1 15,0 1-21-15,0 5 10 16,-9 5 11-16,1 10-6 15,-2 7 5-15,3 10 2 16,2 8 0-16,1 11 3 16,-1 8-1-16,2 22-2 15,3 25 13-15,0 27 11 16,6 20 53-16,9-3-13 16,3-19 0-16,-3-25-5 15,0-18-58-15,2 2 17 0,2 2-18 16,1 0 7-16,0-9-16 15,2-7-2-15,-5-10-160 16,-5-10-391-16</inkml:trace>
  <inkml:trace contextRef="#ctx0" brushRef="#br0" timeOffset="-114017.83">22508 9561 1001 0,'0'0'314'0,"0"0"-237"15,0 0-32-15,0 0-30 16,0 0 76-16,0 0-46 15,0 0 6-15,-12 54 25 16,12-15-20-16,1 9 15 16,7 7-5-16,2 5-25 15,-1 1 15-15,2 0-56 16,-1-3 7-16,-1-8-7 16,-2-8 0-16,-1-5-16 15,0-7-12-15,-6-7-108 16,0-7-167-16,0-9-395 0</inkml:trace>
  <inkml:trace contextRef="#ctx0" brushRef="#br0" timeOffset="-113781.83">22480 9987 1000 0,'0'0'236'0,"0"0"-164"15,0 0 6-15,0 0 11 16,104-2 91-16,-67 2-64 16,2 0-51-16,4 0 0 15,-3 0-64-15,-2 0 5 0,-4 0-6 16,-7 0-31 0,-5-4-51-16,-1-12-141 0,-9 2-98 15,-3-1-376-15</inkml:trace>
  <inkml:trace contextRef="#ctx0" brushRef="#br0" timeOffset="-113502.84">22767 9584 1124 0,'0'0'159'16,"0"0"-105"-16,0 0-42 15,0 0 78-15,0 0 125 16,-1 105-55-16,11-54-50 0,5 9-23 16,0 4-39-16,1 0 11 15,-1-2-15-15,0-7-44 16,-3-5 21-16,0-8-21 16,-3-8 0-16,-2-6 0 15,0-8-12-15,0-6-56 16,-1-8-83-16,-2-5-243 15,1-1-628-15</inkml:trace>
  <inkml:trace contextRef="#ctx0" brushRef="#br0" timeOffset="-111372.06">23504 9986 175 0,'0'0'536'16,"0"0"-365"-16,0 0-2 15,0 0-26-15,0 0-44 16,0 0 12-16,0 0-22 16,-1 0-62-16,1 0 4 15,13 0-14-15,8 0 7 16,9 0 19-16,8 0-21 15,4 0 44-15,3 0-33 0,1 0-32 16,-5 1 24-16,-2 1-25 16,-6 1 1-16,-6-1 5 15,-7-2 1-15,-5 0-7 16,-8 3 0-16,-4-3 1 16,-3 0-1-16,0 0 11 15,0 0-10-15,0 0 15 16,0 0-16-16,8 0-52 15,-1-5-284-15,2-4-1051 0</inkml:trace>
  <inkml:trace contextRef="#ctx0" brushRef="#br0" timeOffset="-109856.95">24579 9755 461 0,'0'0'385'0,"0"0"-206"15,0 0-28-15,0 0 39 16,0 0 16-16,0 0-91 16,0 0-51-16,11-44-22 15,-7 26 15-15,-1-2-32 16,0-2-9-16,1 0-1 15,-4 0-5-15,2 2-10 16,-2 3 0-16,0 4-1 16,0 5 1-16,0 3 0 15,0 5 0-15,0 0 0 16,3 5-12-16,2 17 3 16,2 14 9-16,5 13-3 15,4 10 1-15,4 3 2 16,1 2 0-16,1-5 5 0,0-6-3 15,-5-7-2-15,-2-8 0 16,-5-10-2-16,-4-7 1 16,0-8 1-16,-6-6 0 15,0-3 4-15,0-2-3 16,-7-2-2-16,-8 0-25 16,-4 0-28-16,-4-2 43 15,1-2-8-15,-2-1 19 16,2 2-8-16,3 1 0 15,3 1 8-15,4 1 0 16,3 0-7-16,5 0 6 0,2 0 1 16,2 0 0-1,0 0-1-15,0 0-9 0,0 0 10 16,10 0 0-16,4 0 14 16,4 0 55-16,2-3-33 15,3-2-14-15,4 0 2 16,0-1-18-16,1-1-12 15,2 0-53-15,10 1-177 16,-8-2-145-16,-4 3-588 0</inkml:trace>
  <inkml:trace contextRef="#ctx0" brushRef="#br0" timeOffset="-109696.7">25058 10071 1000 0,'0'0'411'0,"0"0"-282"0,0 0-72 15,0 0-34-15,0 0 128 16,0 0-74-16,0 0-59 16,21-9-18-16,0-13-181 15,-4 2-169-15,-1-3-602 0</inkml:trace>
  <inkml:trace contextRef="#ctx0" brushRef="#br0" timeOffset="-109284.99">25306 9614 1060 0,'0'0'318'0,"0"0"-260"0,0 0-57 16,0 0 16-16,0 0 3 16,0 0 37-16,-46 97 14 15,44-55-36-15,2 5-10 16,5 0-19-16,14 1 3 15,6-4-1-15,5-6-8 16,3-9 0-16,3-9 6 16,1-6-4-16,0-11-2 15,2-3 0-15,-6-10 1 16,-5-16 8-16,-5-8-9 16,-5-7 0-16,-9-2 7 15,-8-5 5-15,-1 0-9 0,-9 0 10 16,-13 2-12-1,-7 4 37-15,-3 4-3 0,-6 4 11 16,-1 3 31-16,-2 6-53 16,3 4 4-16,6 5-28 15,3 6 6-15,10 7-11 16,2 3 5-16,7 2-60 16,4 23-82-16,5-2-190 15,1-2-540-15</inkml:trace>
  <inkml:trace contextRef="#ctx0" brushRef="#br0" timeOffset="-108872.97">25947 9600 1181 0,'0'0'224'16,"0"0"-158"-16,0 0-20 15,-31-86 98-15,21 56-15 16,2 1-62-16,3 2-19 16,2 8-35-16,3 4 12 15,0 7-13-15,0 5-12 16,0 3 0-16,0 5-8 15,0 15 2-15,0 11 6 0,0 11-2 16,0 9 2 0,3 7 1-16,10 5 0 0,1 2 15 15,0-3-9-15,2-6-7 16,-2-7 0-16,-3-9 12 16,0-9-6-16,-3-6-6 15,-4-9 0-15,2-9-1 16,-2-4 1-16,4-3-84 15,1-4-253-15,1-7-498 0</inkml:trace>
  <inkml:trace contextRef="#ctx0" brushRef="#br0" timeOffset="-108084.2">26505 9774 1242 0,'0'0'358'0,"0"0"-305"15,0 0-15-15,0 0-3 16,0 0 48-16,0 0 2 16,0 0-63-16,-92-56-22 15,71 56 12-15,0 0-12 16,-3 8-1-16,2 6 0 15,-1 3-43-15,7 2 23 16,0-1-18-16,5 3 2 0,5-4 36 16,3 0-21-16,3 2 10 15,0 1 11-15,7-2-28 16,10 0 9-16,1-3-21 16,4-3-6-16,0-3-10 15,-1-7-17-15,-1-2 41 16,-1 0 23-16,-2-11 8 15,-1-4 2-15,-3-2 1 16,2-2 9-16,-4 0 54 16,-2 2-5-16,-2 5 29 15,-1 2-26-15,-2 3-61 16,0 7 13-16,-1 0-14 16,1 4 0-16,4 18 5 0,2 10-3 15,5 11 2-15,6 18 1 16,2 23-4-16,4 21 43 15,-1 14-26-15,-7-2-12 16,-7-8 8-16,-6-28-14 16,-5-16 0-16,-1-19 0 15,0-7-1-15,-8 4 1 16,-7 2 0-16,-5 2 0 16,-1-9 11-16,-4-9-2 15,0-8-9-15,-2-9 0 16,0-10 1-16,-1-2 18 15,-2-10-7-15,2-17-11 16,1-5 34-16,6-7-33 0,1-5 2 16,7 0-4-1,4-1-6-15,9 2-1 0,0 2 7 16,9 4 0-16,10 0-3 16,8 0 13-16,5 3-10 15,4 2 8-15,5 2 0 16,1 7 38-16,1 1-21 15,-3 5-16-15,-2 5 3 16,-5 2-12-16,-7 4 0 16,-2 5-64-16,-9 1-137 15,-6 0-205-15</inkml:trace>
  <inkml:trace contextRef="#ctx0" brushRef="#br0" timeOffset="-105133.89">19226 11204 517 0,'0'0'118'0,"0"0"18"16,0 0 6-16,0 0 17 0,0 0-22 15,0 0-67 1,0 0-4-16,0-19 2 0,0 19-27 15,0 0 32-15,0 0-38 16,0 0-8-16,0 0 18 16,0 5-44-16,-9 7 11 15,-1 7-12-15,-4 3 2 16,2 3 1-16,-1 4-3 16,3 4 0-16,0 1 0 15,4 3 7-15,2 1-7 16,4-1 0-16,0 1 1 15,3-4-3-15,12 2 2 16,4-2 0-16,4-4 0 16,2-2 6-16,2-8-6 0,-2-4 0 15,-1-6 2-15,-3-6 1 16,-2-4 5-16,-2 0-8 16,-5-8 12-16,-2-9-11 15,-3-5 26-15,-3-3-10 16,-4-1-5-16,0-4 22 15,-5 5-33-15,-10 3 8 16,-1 2-5-16,-2 6 5 16,-1 4-6-16,1 3 11 15,0 7-13-15,3 0 36 16,0 0-36-16,1 3 0 16,3 8-1-16,2 5-5 15,1 2-2-15,7 2-15 0,1 5-95 16,4-3-171-1,7-2-458-15</inkml:trace>
  <inkml:trace contextRef="#ctx0" brushRef="#br0" timeOffset="-104959.35">19563 11736 1068 0,'0'0'205'0,"0"0"-161"15,0 0-28-15,0 0-16 16,0 0 13-16,0 0-28 16,0 0-11-16,18 7-265 0,-13-7-419 15</inkml:trace>
  <inkml:trace contextRef="#ctx0" brushRef="#br0" timeOffset="-104503.58">19723 11335 781 0,'0'0'198'0,"0"0"-156"15,0 0-42-15,0 0 23 16,0 0-13-16,0 0 51 15,-26 83-2-15,26-47-44 0,0 0 9 16,12 4-9-16,11-2-5 16,4-2 12-16,4-7-16 15,5-7-6-15,1-5 0 16,0-10 1-16,-3-7 7 16,-4 0 1-16,-3-15 62 15,-6-12 33-15,-5-9-53 16,-6-3 10-16,-7-6-11 15,-3-1-41-15,0 0 27 16,-13 0-21-16,-7 5-4 16,-6 6 37-16,-2 4-46 15,-3 8 23-15,-4 6 21 0,3 6-19 16,-1 5 17-16,0 6-30 16,5 0-13-16,2 6 2 15,8 8-3-15,3 4-63 16,9 9-121-16,5-4-149 15,1-4-439-15</inkml:trace>
  <inkml:trace contextRef="#ctx0" brushRef="#br0" timeOffset="-104053.25">20169 11212 950 0,'0'0'133'0,"0"0"-71"0,0 0-47 16,0 0 50-16,109-12 54 15,-80 10-39-15,0 2 14 16,-4 0-37-16,-4 0-38 16,-3 13 0-16,-9 5-11 15,-3 3-8-15,-6 8 13 16,-4 5-5-16,-13 4 6 15,-5 3-13-15,-4 0-1 16,0-1 13-16,1-3-12 16,3-7-1-16,4-5 0 15,8-8 7-15,2-7-13 16,7-6 6-16,1-4 0 16,0 0-1-16,9 0 2 0,7-3-1 15,5-1 0 1,4-3 8-16,2 5-8 0,3 2 8 15,3 0 26-15,-2 0 27 16,1 6-37-16,-3 4 2 16,-3 0-26-16,-1 2 9 15,-5-4-15-15,-1-2 6 16,3-6-114-16,-7 0-144 16,-3 0-501-16</inkml:trace>
  <inkml:trace contextRef="#ctx0" brushRef="#br0" timeOffset="-103825.34">20674 11344 1124 0,'0'0'235'16,"0"0"-173"-16,0 0-28 15,0 0-4-15,0 0 98 16,87 83-38-16,-56-59-22 15,4-3-14-15,-3-1-53 16,1-5-1-16,-4-2 0 16,-3-4-36-16,-2-4-81 15,-6-3-136-15,-6-2-331 0</inkml:trace>
  <inkml:trace contextRef="#ctx0" brushRef="#br0" timeOffset="-103615.39">20889 11378 1098 0,'0'0'234'0,"0"0"-138"15,0 0-13-15,-72 82 10 16,49-45 7-16,-1 0-15 16,3 1-57-16,2-2-18 15,4-7-8-15,6-5-2 16,4-9-52-16,5-7-25 15,0-8-151-15,6-8-91 16,7-9-252-16</inkml:trace>
  <inkml:trace contextRef="#ctx0" brushRef="#br0" timeOffset="-103383.52">21023 11146 1124 0,'0'0'212'0,"0"0"-143"16,0 0-44-16,0 0 132 16,0 0 13-16,45 104-60 15,-33-60-19-15,1 3-60 16,0 0-3-16,0-4-28 16,-1-5 1-16,3-7-10 15,0-8-14-15,1-7-59 0,2-15-113 16,-2-1-148-16,-4 0-302 15</inkml:trace>
  <inkml:trace contextRef="#ctx0" brushRef="#br0" timeOffset="-102993.3">21269 11223 801 0,'0'0'390'0,"0"0"-265"16,0 0-105-16,0 0 0 15,0 101 49-15,0-58 28 16,0 3 0-16,14 1-47 0,7-4-33 16,6-3 7-1,1-8-18-15,3-6-5 0,2-9-1 16,1-7 9-16,-2-8 11 16,-2-2-7-16,-2-5 22 15,-6-15 24-15,-4-5-34 16,-3-5 16-16,-6-3-9 15,-4-8-19-15,-5 0 31 16,0-1-24-16,-3-1 2 16,-14-2 19-16,-4 5-40 15,-6 1 14-15,-5 7 1 16,-3 3-15-16,-2 11 32 16,0 7-33-16,2 11 0 15,1 0 0-15,1 20-19 16,5 9-23-16,4 5-42 0,3 13-92 15,9-8-143-15,5-7-651 16</inkml:trace>
  <inkml:trace contextRef="#ctx0" brushRef="#br0" timeOffset="-102565.35">21486 10871 1156 0,'0'0'204'15,"0"0"-149"-15,0 0-26 16,0 0-28-16,0 0 160 15,0 0-48-15,0 0-53 16,88-28 0-16,-72 28-58 16,2 0 15-16,-4 0-17 15,-3 6 8-15,-5 3 2 16,-1 2-10-16,-5 2 8 16,0 4 18-16,0 4-19 15,-8 2-7-15,-3 1 0 16,3 1 5-16,4-3-5 0,4-3 0 15,0-2 1-15,0-3 8 16,13-5-9-16,6-1 0 16,5-5 0-16,1-3-72 15,11-6-82-15,-6-8-148 16,-8-3-484-16</inkml:trace>
  <inkml:trace contextRef="#ctx0" brushRef="#br0" timeOffset="-102063.86">21850 10740 1292 0,'0'0'184'0,"0"0"-107"0,0 0-76 16,0 0 18-16,0 0 64 15,0 0-32-15,0 0 9 16,101 3-34-16,-78 5 8 15,-5 3 20-15,-5 2-35 16,-6 2 12-16,-5 5-31 16,-2 0 12-16,-3 3-5 15,-12-3-5-15,-4 0-1 16,-1-3 14-16,4-2-14 16,-1-5-2-16,7-3 1 15,2-5-25-15,5-2 24 16,3 0-14-16,0 0-55 15,0-6-57-15,12-4 14 0,4 1 58 16,3 0 10-16,5 5 9 16,1 3 36-16,0 1 0 15,1 0 0-15,-2 9 21 16,-2 5-10-16,-5 1 66 16,-7 2 11-16,-6 1-14 15,-4 3 14-15,-3 1-30 16,-15 0-14-16,-5 0 3 15,-3-2-45-15,-2-1-2 16,-1-6 0-16,4-5 6 16,1-2-7-16,4-5 1 15,4-1-13-15,2 0-49 16,5-3-262-16,4-3-589 0</inkml:trace>
  <inkml:trace contextRef="#ctx0" brushRef="#br0" timeOffset="-101265.18">22259 11379 864 0,'0'0'214'15,"0"0"-100"-15,0 0-70 16,0 0-7-16,0 0 24 15,0 0 6-15,-33 77-5 16,37-58-28-16,9-2-5 0,6-3 13 16,1-3-36-16,3-8 27 15,0-3 1-15,0-1 44 16,-1-17 10-16,-1 0-51 16,-6-9-21-16,-2 2 4 15,-7-1-12-15,-4 0-7 16,-2 2-1-16,-3 4-5 15,-13 3-7-15,-5 4 12 16,-6 9-24-16,-2 4 23 16,0 0-30-16,0 13 20 15,6 8-4-15,2 5 2 16,9 2 6-16,6-2 7 16,6 1-14-16,0-8-31 15,15-5-140-15,25-9 15 0,-6-5-180 16,-1 0-278-16</inkml:trace>
  <inkml:trace contextRef="#ctx0" brushRef="#br0" timeOffset="-101076.18">22427 11232 1134 0,'0'0'371'16,"0"0"-290"-16,0 0 33 15,-8-96-73-15,8 64-22 16,0-1 3-16,6 2-22 16,7 5-9-16,6-3-112 0,-3 8-149 15,-1 5-371-15</inkml:trace>
  <inkml:trace contextRef="#ctx0" brushRef="#br0" timeOffset="-100825.14">22582 10764 1128 0,'0'0'231'0,"0"0"-152"16,0 0-69-16,0 0 55 15,17 116 63-15,-1-31-39 0,3 23-14 16,2 8-37-16,-1-22-21 15,-8-27 1-15,-1-29-17 16,-3-7-2-16,3 5-4 16,0 2-73-16,1 9-79 15,-3-14-174-15,0-10-430 0</inkml:trace>
  <inkml:trace contextRef="#ctx0" brushRef="#br0" timeOffset="-100514.3">22594 11344 1192 0,'0'0'260'0,"0"0"-217"15,0 0-30-15,0 0 40 16,0 0 73-16,104-7-22 16,-62 0-62-16,3 2-42 15,0-1 0-15,8-8-156 16,-12 2-188-16,-8-2-615 0</inkml:trace>
  <inkml:trace contextRef="#ctx0" brushRef="#br0" timeOffset="-100267.54">23016 10846 1360 0,'0'0'261'16,"0"0"-239"-16,0 0 9 16,0 0-30-16,12 118 36 15,3-60 44-15,4 5-56 0,3 3-3 16,-2 0-22-16,1-8-9 16,-4-6 7-16,-4-8-64 15,-6-1-130-15,-5-10-169 16,-2-13-639-16</inkml:trace>
  <inkml:trace contextRef="#ctx0" brushRef="#br0" timeOffset="-100063.27">23070 11230 1129 0,'0'0'152'0,"0"0"-49"15,0 0 20-15,116-18-18 16,-69 13 6-16,0 0-72 0,0 0-26 16,-3 1-13-16,-8-2-59 15,-6-4-148-15,-11 1-161 16,-10-2-557-16</inkml:trace>
  <inkml:trace contextRef="#ctx0" brushRef="#br0" timeOffset="-99852.66">23262 10888 1257 0,'0'0'172'0,"0"0"-141"16,0 0 5-16,12 101 62 16,2-48 28-16,2 2-26 15,1-1-58-15,-1-4-10 16,-1-5-32-16,1-8-1 15,-2-6 1-15,5-6-111 16,-4-8-172-16,-2-9-468 0</inkml:trace>
  <inkml:trace contextRef="#ctx0" brushRef="#br0" timeOffset="-99507.79">23793 11157 134 0,'0'0'989'16,"0"0"-890"-16,0 0-24 15,0 0 18-15,0 0 103 16,103-1-23-16,-68-4-79 16,5 0 4-16,3-1 4 15,2 1-74-15,-3-1 14 16,-7 2-28-16,-3 1-5 0,-7 0 0 16,-6 1-9-1,-7 0-1-15,-4 2-60 0,-2-1-94 16,0 1-152-16,-3-4-506 0</inkml:trace>
  <inkml:trace contextRef="#ctx0" brushRef="#br0" timeOffset="-98887.08">24509 10944 421 0,'0'0'764'15,"0"0"-672"-15,0 0 0 16,5-81-6-16,-4 51 27 16,1 2 21-16,-2 3-69 15,1 3-48-15,1 5 15 16,-1 6-31-16,1 4 1 15,-2 2 12-15,1 5-14 16,-1 0 0-16,2 3-26 16,-1 13 26-16,2 9 17 15,3 7-4-15,4 10-5 16,3 8 5-16,4 4-12 16,3 3-1-16,2-3 0 0,2-1-1 15,0-6 1-15,-3-5 0 16,0-6 0-16,-5-8 6 15,-1-5-4-15,-7-5-2 16,-4-6 0-16,-4-4-8 16,0-5 7-16,-9 0 1 15,-10-3 0-15,-4 0-1 16,-5 0-27-16,-2 0 22 16,0 0 5-16,0 0-12 15,3 0 13-15,4 0 0 16,5 0 0-16,4 0 10 15,7 0 5-15,5 0-15 16,2 0 11-16,0 0-10 0,0 0 20 16,12-5-19-1,5-1 36-15,1-3 17 0,6 1-37 16,1-1 7-16,5 1-12 16,1-2 1-16,2 4-28 15,0 3 10-15,13 0-121 16,-12 1-211-16,-4 2-495 0</inkml:trace>
  <inkml:trace contextRef="#ctx0" brushRef="#br0" timeOffset="-98726.34">25010 11235 1568 0,'0'0'264'0,"0"0"-264"0,0 0-16 15,0 0-71-15,0 0 4 16,0 0-122-16,0 0-484 0</inkml:trace>
  <inkml:trace contextRef="#ctx0" brushRef="#br0" timeOffset="-98271.46">25160 10878 1071 0,'0'0'142'15,"0"0"-107"-15,0 0-27 16,0 0-8-16,0 0 80 16,-45 91 59-16,42-54-38 15,3 4 15-15,0 0-66 16,15 2-22-16,6-3-21 15,4-4 0-15,3-7 5 16,5-5-12-16,2-8 0 16,2-9 21-16,0-7-14 15,0 0-7-15,-2-15 0 16,-2-13 7-16,-5-3-1 16,-6-7 10-16,-7-6 28 15,-6-2 30-15,-9-2-51 0,0 0 32 16,-13-1-22-1,-8 1-21-15,-8 3 45 0,-2 4-17 16,-6 6-5-16,0 6-8 16,-1 9-27-16,4 8 0 15,2 7-1-15,4 5-32 16,4 0 23-16,4 14-28 16,3 6-23-16,4 1 1 15,10 16-98-15,3-6-112 16,0-2-366-16</inkml:trace>
  <inkml:trace contextRef="#ctx0" brushRef="#br0" timeOffset="-97865.27">25916 10830 1348 0,'0'0'201'16,"0"0"-60"-16,-40-93-32 16,29 59 23-16,2 5-66 15,3 4-25-15,2 7-21 16,1 6-20-16,1 5 28 15,1 6-12-15,-1 1-14 0,1 3-2 16,-2 15-5-16,1 10 5 16,2 10 0-16,0 7 7 15,0 8 5-15,3 4 2 16,8 4 9-16,4-3 22 16,0-5-45-16,2-7 10 15,1-7-10-15,2-9-8 16,2-7 2-16,5-7-47 15,18-15-109-15,-5-1-178 16,-6 0-574-16</inkml:trace>
  <inkml:trace contextRef="#ctx0" brushRef="#br0" timeOffset="-97069.21">26411 10969 1305 0,'0'0'326'0,"0"0"-233"16,0 0-7-16,0 0 11 16,0 0-6-16,0 0-4 15,0 0-45-15,-66-66-31 16,44 66-3-16,-2 0-8 16,0 2 0-16,0 12 0 15,2 6-10-15,3 3 4 16,2 4 6-16,4 1 0 0,7-1-1 15,6-1-3 1,0-3-21-16,12-6-10 0,7-5 11 16,5-5 15-16,1-5-3 15,2-2-9-15,-2-4 12 16,-2-8-33-16,-2-5 30 16,-3-1 10-16,-5-1-6 15,-2 5 8-15,-4 0 13 16,-3 4 12-16,0 5 6 15,-3 5-31-15,1 0 0 16,1 7-7-16,1 17 4 16,6 8 2-16,4 9 1 15,4 10 0-15,4 14 8 16,10 19-6-16,3 24-3 16,-4 5 1-16,-6-5-8 0,-9-12 7 15,-9-18 1-15,-2-14 0 16,-2-11 7-16,-3-11-7 15,0-1 0-15,0 2 0 16,-9 9 1-16,-5 1 9 16,-3-5-9-16,-4-8 8 15,0-5 9-15,-3-12-9 16,-1-7-9-16,-5-10 0 16,-2-6 12-16,-2-2-5 15,0-15-6-15,-1-3-1 16,5-3 15-16,5-2-8 15,4-1-7-15,6-1 0 0,2-2 6 16,7-3-2-16,2-4-3 16,4 0 0-16,0-6 9 15,0 0-4-15,9 1-8 16,5 2 2-16,6 2-11 16,4 4 5-16,4 6 7 15,3 0-1-15,4 1 13 16,2 2-12-16,2 2-1 15,0-1 0-15,-2 2 0 16,-1 1-1-16,-2 2 1 16,-4 4 0-16,-6 0 0 15,-3 9-50-15,-9 1-152 16,-5 4-468-16</inkml:trace>
  <inkml:trace contextRef="#ctx0" brushRef="#br0" timeOffset="-91079.03">23658 12303 183 0,'0'0'129'0,"0"0"-80"15,0 0-48-15,0 0 0 16,0 0 35-16,0 0 24 16,-47 0 13-16,41 0-40 15,-2 0-7-15,0 0 11 16,-1 0-14-16,1 0 28 16,1 0 40-16,1 0 1 15,2 0 27-15,1 2-22 16,0-2 5-16,1 3 7 15,2-1-15-15,0-2 57 0,0 0-12 16,0 0-103-16,0 0 18 16,2 0-23-16,13 0 32 15,7 0 44-15,5 0-49 16,6-8 5-16,1-1-17 16,0-2-39-16,1 2 36 15,-2 1-32-15,-2 3-11 16,-3-1 25-16,-1 2-24 15,-6 1-1-15,-4 2 0 16,-4 1-3-16,-4 0-15 16,-3 0 7-16,-6 5-96 15,0 8-51-15,0-1-392 0</inkml:trace>
  <inkml:trace contextRef="#ctx0" brushRef="#br0" timeOffset="-90004.89">20591 12397 1156 0,'0'0'244'0,"0"0"-145"0,0 0-87 16,0 0-6-16,0 0 55 15,-1-85-12-15,-1 59 24 16,0 1-32-16,1-1-16 16,-2 1 27-16,-2 0-52 15,1 0 1-15,-1 3-1 16,-2 1 9-16,3 2-9 15,1 6 0-15,-2 0 1 16,4 6 10-16,-1 3-11 16,2 2 0-16,0 2-1 15,0 5-30-15,0 16 30 16,6 15 1-16,10 22 0 0,6 25 12 16,0-3-12-1,0-5 0-15,-4-10 0 0,-3-17-6 16,-1 5 6-16,0 1 0 15,-3-11 0-15,-4-8 3 16,-1-7-3-16,-3-9 0 16,-3-6 0-16,0-6 0 15,-3-5 0-15,-9-2 5 16,-4 0-4-16,-4 0 4 16,-2-4-5-16,-2-5 0 15,2-2 0-15,-2 0 0 16,3 3 0-16,3-1 0 15,2 3 0-15,5 2 7 16,4 1-6-16,3 2-1 16,2-1 0-16,2 2-3 0,0 0 2 15,6-1 1 1,12-2 0-16,7 0 26 0,9-2-25 16,5-2-1-16,6-2 0 15,0 3-13-15,1-3-13 16,12-5-176-16,-10 2-176 15,-8-1-483-15</inkml:trace>
  <inkml:trace contextRef="#ctx0" brushRef="#br0" timeOffset="-89628.4">21025 12542 992 0,'0'0'228'16,"0"0"-171"-16,0 0-44 15,-3 84 14-15,7-59-26 0,16-5 24 16,7-7-16-16,6-5-1 16,5-8 4-16,-1 0-11 15,1-7-1-15,-7-10 19 16,-4-4-10-16,-6-3-2 16,-9-1 22-16,-6 0-17 15,-6 0 46-15,0 2 7 16,-11 3-17-16,-11 2 6 15,-9 6-39-15,-7 2-1 16,-2 7-14-16,-5 3 12 0,5 3-12 16,4 13 0-1,6 4 0-15,11 4 2 0,8-1-2 16,11 2-1-16,0-5 1 16,17-1-9-16,14-5 9 15,12-6 0-15,4-5 1 16,19-3-2-16,-14-10-163 15,-10-2-433-15</inkml:trace>
  <inkml:trace contextRef="#ctx0" brushRef="#br0" timeOffset="-89446.74">21268 12226 1345 0,'0'0'270'15,"0"0"-130"-15,-6-75-105 16,6 44 2-16,3 1-37 16,9 4-26-16,12-1-79 15,-3 8-225-15,0 6-672 0</inkml:trace>
  <inkml:trace contextRef="#ctx0" brushRef="#br0" timeOffset="-89223.06">21567 11923 1272 0,'0'0'200'16,"0"0"-85"-16,0 122-15 0,5-38-50 15,9-4 20-15,2-9-61 16,-1-9 10-16,0-18-19 15,-3 3-16-15,2-2-8 16,-7 0-129-16,-6-12-153 16,-1-10-493-16</inkml:trace>
  <inkml:trace contextRef="#ctx0" brushRef="#br0" timeOffset="-89026.73">21481 12426 1048 0,'0'0'509'16,"0"0"-448"-16,0 0-38 0,0 0 17 16,0 0 38-16,84-5 23 15,-46 3-38-15,3-1-62 16,-2-1 21-16,1-2-22 16,-6 0-110-16,7-9-157 15,-12 1-265-15,-3-2-390 0</inkml:trace>
  <inkml:trace contextRef="#ctx0" brushRef="#br0" timeOffset="-88792.35">21970 12010 1099 0,'0'0'267'0,"0"0"-132"15,0 0-38-15,0 0-36 16,0 0 60-16,16 75 4 15,-6-25-67-15,2 8-18 16,-2 3 16-16,4 0-56 16,-5-1 0-16,0-2 0 15,1-6-37-15,-2-7-2 16,-4-7-37-16,-4-6-158 16,0-12-301-16,0-13-493 0</inkml:trace>
  <inkml:trace contextRef="#ctx0" brushRef="#br0" timeOffset="-88599.07">21983 12366 1066 0,'0'0'139'16,"0"0"-87"-16,0 0 20 16,0 0 34-16,108-25 21 15,-72 21-71-15,5-1-50 16,0-2 25-16,-2-2-31 15,-2-2-15-15,-4 2-91 16,0-14-101-16,-9 7-97 16,-8-1-667-16</inkml:trace>
  <inkml:trace contextRef="#ctx0" brushRef="#br0" timeOffset="-88410.33">22333 12031 1128 0,'0'0'268'0,"0"0"-36"15,0 0-114-15,0 0-74 16,0 0 85-16,-3 115-21 16,7-57-57-16,6 7 19 15,0 5-45-15,2-12-12 16,0 6 3-16,4-4-16 16,12 6-43-16,-1-16-116 15,-1-11-496-15</inkml:trace>
  <inkml:trace contextRef="#ctx0" brushRef="#br0" timeOffset="-87810.14">24417 12000 1117 0,'0'0'218'16,"0"0"-137"-16,0 0-48 15,0 0 121-15,83 105 56 16,-37-62-88-16,8 3-8 15,3 4-17-15,1-3-70 16,-6-2 13-16,-7-6-40 16,-8-3 1-16,-10-6-1 15,-6-7-96-15,-6-6-52 16,-6-6-168-16,-8-6-503 0</inkml:trace>
  <inkml:trace contextRef="#ctx0" brushRef="#br0" timeOffset="-87538.46">24763 12085 1545 0,'0'0'327'15,"0"0"-213"-15,0 0-112 16,0 0 21-16,-91 105 58 15,64-65-36-15,-1 1 10 16,-1 1-39-16,3-2-4 16,3-5 4-16,8-7-16 0,6-6-1 15,9-7-18 1,0-8-46-16,11-6-1 0,28-7-104 16,-2-10-147-16,1-6-446 0</inkml:trace>
  <inkml:trace contextRef="#ctx0" brushRef="#br0" timeOffset="-87259.51">25182 12117 895 0,'0'0'236'16,"0"0"-145"-16,0 0 0 16,0 0 31-16,91 1 57 15,-65-1-81-15,2 0-3 16,-1 0-54-16,-2 0-18 16,-3 2-8-16,-5 0-15 15,-6 2-25-15,-9 7-117 16,-2-2-169-16,0-1-376 0</inkml:trace>
  <inkml:trace contextRef="#ctx0" brushRef="#br0" timeOffset="-87047.74">25310 12308 1347 0,'0'0'340'15,"0"0"-242"-15,0 0 33 16,96 14-73-16,-65-6 45 16,-3 1-8-16,-2 0-83 15,-5 1 22-15,-5 3-34 16,-2-1-25-16,-13 11-45 16,-1-3-251-16,0-2-1228 0</inkml:trace>
  <inkml:trace contextRef="#ctx0" brushRef="#br0" timeOffset="-76667.14">26383 12046 584 0,'0'0'195'16,"0"0"-95"-16,0 0 55 15,0 0 60-15,0 0 75 16,0 0-105-16,-2 0-55 0,2-1-15 16,0-10-77-16,0-1 11 15,0-5-12-15,0-5-37 16,2 1 28-16,2-4-28 15,1 2 1-15,0 0 9 16,0 1-4-16,0 3-12 16,-2 0 6-16,0 7-1 15,-2 3-6-15,-1 1 8 16,0 6-1-16,0 2 0 16,0 0-10-16,0 7-23 15,0 15 16-15,2 13 14 16,-1 15 2-16,1 9 2 15,-1 5-1-15,1 0 12 0,-1-2-10 16,2-7-2-16,-2-6 0 16,1-6 0-16,-2-12-7 15,1-6 8-15,-1-8-2 16,0-5-23-16,0-10-164 16,2-2-375-16,-1 0-604 0</inkml:trace>
  <inkml:trace contextRef="#ctx0" brushRef="#br0" timeOffset="-76478.34">26645 12478 1375 0,'0'0'218'15,"0"0"-160"-15,0 0 54 0,0 0 10 16,0 0-51-16,0 0-49 15,0 0-22-15,38-1-130 16,-22-18-137-16,0-5-539 0</inkml:trace>
  <inkml:trace contextRef="#ctx0" brushRef="#br0" timeOffset="-76053.64">26939 11901 1324 0,'0'0'219'15,"0"0"-138"-15,0 0-66 16,0 0 78-16,0 0-24 16,0 0-68-16,0 0 31 15,-76 93-26-15,71-45 26 16,5 4 21-16,0 2-53 15,6-1 19-15,14-4-19 16,4-6 6-16,6-7 7 16,4-7-12-16,0-7-1 15,2-11 7-15,0-7-6 16,-3-4-1-16,-4-10 14 16,-3-11-3-16,-7-7 26 0,-7-6-36 15,-6-2 14-15,-6 0-5 16,0 2-1-16,-9 3-9 15,-9 7 1-15,-3 6 0 16,-4 12 27-16,-5 6-28 16,-1 4 0-16,-2 18 0 15,5 7-6-15,5 3-37 16,16 8-92-16,7-8-250 16,0-8-436-16</inkml:trace>
  <inkml:trace contextRef="#ctx0" brushRef="#br0" timeOffset="-75691.23">27443 11891 927 0,'0'0'372'0,"0"0"-298"16,0 0-44-16,0 0-5 15,-33 100 32-15,33-69-4 16,9-5-38-16,14-3-6 16,4-9-1-16,4-5 1 15,-1-9-9-15,0 0 0 16,-4-9 2-16,-4-12 19 16,-6-4 11-16,-7-3 22 15,-6-2 63-15,-3-1-55 16,0 3 8-16,-11 2-38 0,-4 2-17 15,-4 5 34-15,0 6-25 16,-3 6-14-16,2 7-10 16,-3 0-6-16,1 17-59 15,1 17-108-15,5-4-160 16,4-4-256-16</inkml:trace>
  <inkml:trace contextRef="#ctx0" brushRef="#br0" timeOffset="-75376.85">27455 12180 785 0,'0'0'278'0,"0"0"-191"15,12 78 0-15,0-48 48 16,7-5 0-16,4-6-20 16,1-7-18-16,6-6-64 15,-2-6 10-15,2 0 26 16,-3-14-35-16,-5-7 32 15,-7-6-28-15,-3-1-9 16,-8-2 40-16,-4 1-51 16,0 0 4-16,-12 4-5 15,-10 4-6-15,-5 5 9 16,-7 6-6-16,-4 8-14 16,-2 2 6-16,1 11-6 15,5 10 0-15,6 6-14 0,7 3-76 16,13 16-74-1,5-10-316-15,3-5-556 0</inkml:trace>
  <inkml:trace contextRef="#ctx0" brushRef="#br0" timeOffset="-75105.61">27982 12012 652 0,'0'0'992'0,"0"0"-899"16,0 0-86-16,0 0 28 0,0 0-7 16,67 86 54-16,-37-53-13 15,4-2-46-15,0 0 25 16,2-3-39-16,-2-5-3 15,-4-3-12-15,0-6-58 16,-9-6-186-16,-5-5-375 0</inkml:trace>
  <inkml:trace contextRef="#ctx0" brushRef="#br0" timeOffset="-74885.93">28174 12037 1066 0,'0'0'571'0,"0"0"-491"0,0 0-67 16,0 0 9-16,-73 97 54 15,48-59-7-15,1 0-15 16,2-1-41-16,3-5-2 16,5-1-11-16,6-9-3 15,5-6-49-15,3-13-179 16,8-3-367-16,5 0-485 0</inkml:trace>
  <inkml:trace contextRef="#ctx0" brushRef="#br0" timeOffset="-74661.34">28480 11928 1101 0,'0'0'310'0,"0"0"-198"16,3 94 29-16,0-51 28 16,3 1-7-16,0-3-88 15,1-4-27-15,1-3-38 16,0-8-2-16,2-4-7 16,2-8-138-16,-2-6-147 15,-3-8-484-15</inkml:trace>
  <inkml:trace contextRef="#ctx0" brushRef="#br0" timeOffset="-74278.62">28703 11863 1033 0,'0'0'285'16,"0"0"-214"-16,-10 89-39 15,7-40 63-15,3 6 31 16,3 1-40-16,16 2-62 16,4-7-24-16,5-8 22 15,3-10-22-15,5-8 0 16,2-11 9-16,1-11 1 16,-1-3 15-16,-4-12-10 0,-4-12-14 15,-3-8 17 1,-9-6-11-16,-5-5 33 0,-7 1 42 15,-6-4-44-15,0 5 37 16,-16-1-33-16,-11 4-28 16,-8 7 27-16,-10 4-32 15,-7 9 1-15,-2 10-10 16,6 8 0-16,3 0-1 16,10 19-45-16,-1 15-113 15,10-5-181-15,7-1-676 0</inkml:trace>
  <inkml:trace contextRef="#ctx0" brushRef="#br0" timeOffset="-74014.6">28981 11716 1724 0,'0'0'185'16,"0"0"-185"-16,0 0 0 0,0 0 1 16,0 0 39-16,95 0-40 15,-62 0-64-15,-4-2-304 16,-7-4-878-16</inkml:trace>
  <inkml:trace contextRef="#ctx0" brushRef="#br0" timeOffset="-73636.04">29357 11485 948 0,'0'0'345'0,"0"0"-253"0,0 0-81 15,0 0 38-15,0 0 67 16,0 0-63-16,0 0-10 16,83-2-34-16,-70 9 6 15,-5 4 2-15,-6 2-10 16,-2 3-2-16,0 4 0 15,-18 2-4-15,-6 2 40 16,-1 3 8-16,2-3 19 16,2 0 10-16,7-5-54 15,6 1 5-15,7-5-29 16,1-1 7-16,9-5 4 16,13 0-11-16,9-3 9 0,4-5-9 15,2-1-18 1,8-7-108-16,-9-8-193 0,-8-5-542 0</inkml:trace>
  <inkml:trace contextRef="#ctx0" brushRef="#br0" timeOffset="-73422.49">29682 11460 590 0,'0'0'394'0,"0"0"-296"15,0 0 6-15,0 0 17 16,0 0 43-16,-3 90-38 0,17-69-76 16,6-2-10-1,0-3-35-15,2-4 5 0,-1-4-20 16,3-8-31-16,-8 0-206 16,-2-3-372-16</inkml:trace>
  <inkml:trace contextRef="#ctx0" brushRef="#br0" timeOffset="-73228.99">29862 11431 1200 0,'0'0'184'0,"0"0"-86"16,0 0 56-16,-31 105-29 0,27-63 8 15,-2 2-48 1,6-4-46-16,0-1 10 0,0-8-47 15,0-8 8-15,9 2-10 16,-3-8-215-16,-2-7-584 0</inkml:trace>
  <inkml:trace contextRef="#ctx0" brushRef="#br0" timeOffset="-72343.65">30258 11933 588 0,'0'0'1021'15,"0"0"-873"-15,0 0-58 16,0 0 59-16,0 0 4 16,0 0-69-16,-38-82-16 15,19 75-49-15,-2 3-3 16,-4 4-13-16,-5 0-1 16,-3 9-4-16,1 9 2 15,2 6-12-15,6 4 4 16,6 3 9-16,7 2-1 0,6-1 0 15,5-3-2-15,5-5-11 16,15-2-33-16,7-8-19 16,4-6 32-16,3-6-30 15,-1-2 6-15,-1-4 7 16,-3-13-36-16,-3-3 52 16,-4-2 11-16,-4-3 21 15,-2 2 2-15,-4 0 13 16,-1 5 39-16,-7 3 19 15,-1 7-59-15,-1 5 10 16,-2 3-22-16,0 1-14 16,0 19 12-16,0 10 4 0,0 9-2 15,0 13 6 1,7 16 6-16,5 21-13 0,0 26 1 16,3 7-9-16,-3-1-1 15,-3-9 17-15,1-13-7 16,-1-3 7-16,-4-4 1 15,-5-6-10-15,0-14 2 16,0-14-4-16,-8-15 3 16,-7-3 1-16,-4 5 0 15,-8 3-1-15,-6 3 4 16,-7-7-9-16,-2-9 6 16,-4-8-3-16,-2-12 2 15,-2-9 2-15,0-6 5 16,3-6 11-16,6-13-6 15,7-6 24-15,7-4 2 0,8-4-30 16,5-3 40 0,7-3-35-16,5-3 1 0,2-1 1 15,5-4-1-15,16 0-22 16,6-1 9-16,7 1 0 16,9-1-1-16,3 1 2 15,6 5-1-15,2 3 4 16,-1 5-3-16,-1 5-2 15,-3 2-15-15,-4 3-41 16,-2 0-11-16,0-11-80 16,-10 5-198-16,-9 4-656 0</inkml:trace>
  <inkml:trace contextRef="#ctx0" brushRef="#br0" timeOffset="-70825.64">24185 11571 872 0,'0'0'233'0,"0"0"-162"15,0 0-52-15,0 0-12 0,0 0 6 16,0 0 32-16,0 0-6 15,8 105-1-15,6-58 1 16,8 20 23-16,8 23 5 16,6 27-35-16,-3 12 17 15,-5-5-32-15,-9-10-16 16,-8-20 13-16,-3-5-13 16,-2-9 4-16,0-14 13 15,-1-13-18-15,1-17 29 16,1-7-20-16,1 2-1 15,2 1 23-15,3-3-18 16,1-4 16-16,1-6 22 16,0-2-40-16,3-3 12 0,0-2 6 15,4 1-8-15,2 0 17 16,1 0-22-16,2-1 3 16,3 0 0-16,0-3-10 15,4-1-3-15,2-3-6 16,3-1 0-16,4-2 9 15,9-2-9-15,3 0 9 16,8 0 24-16,17-2-32 16,19-5 25-16,23-4-26 15,8 0 6-15,0 1 2 16,-5 1-7-16,-7 2-1 16,9-3 2-16,10-2 6 15,9-4-8-15,9-2 12 0,4-3 6 16,1-1 14-16,5 2-31 15,1-5 6-15,3 2-2 16,4-4 2-16,3 1-10 16,0-3 3-16,3 0-1 15,2 2-1-15,-7 5 3 16,-10 5-1-16,-13 3 0 16,-14 4 7-16,-13 1-14 15,-11 2 5-15,-7 1 2 16,-7 4 1-16,-8 0 0 15,-17 2-1-15,-14 0 3 16,-15 0 4-16,-1 0-14 0,10 0 7 16,8 0-2-16,10 0-4 15,3 2 7-15,1-2-1 16,1 0 9-16,-3 0-8 16,-3 0-1-16,-5 0 0 15,-6-3 0-15,-8-1-7 16,-9 0 8-16,-10 1-1 15,-9-2 8-15,-5 2-2 16,-10 2-7-16,-3-3 1 16,-6 0-64-16,-9-7-34 15,-9-3-243-15,-1 2-707 0</inkml:trace>
  <inkml:trace contextRef="#ctx0" brushRef="#br0" timeOffset="-70249.74">30316 11148 696 0,'0'0'176'16,"0"0"-140"-16,0 0 0 16,0 0 12-16,0 0 51 15,0 0-9-15,0 0-44 16,15 23 5-16,-7-12-2 16,2 8-21-16,2 6 24 15,3 12-13-15,1 21 43 16,9 34 1-16,4 38-69 15,1 17 17-15,-1 7-21 16,-3-9-9-16,-5-22 29 0,-2-12 11 16,-4-12 9-16,-6-24 7 15,-5-17-56-15,1-18 44 16,-3-6-4-16,2 1-28 16,-1 1 30-16,3-4-33 15,-3-10 5-15,0-8-6 16,-2-6-8-16,1-8-2 15,-2 0-124-15,0-2-419 0</inkml:trace>
  <inkml:trace contextRef="#ctx0" brushRef="#br0" timeOffset="-67650.47">19471 14112 335 0,'0'0'171'0,"0"0"-47"16,0 0 27-16,0 0 5 0,0 0-37 16,0 0-27-16,0 0-9 15,-9-36-34-15,9 31 19 16,0 1 3-16,0-1-56 15,0-1 5-15,0 0-10 16,0 1-10-16,0-1 28 16,0 1-27-16,4 1 11 15,1-3 8-15,0 2-18 16,2 1 2-16,-3-2-4 16,4 2 0-16,-2 1-4 0,2 3 4 15,1 0 0 1,2 0 0-16,1 13-6 0,3 7 5 15,1 8 1-15,1 6 0 16,2 7-2 0,-4-1 2-16,-2 1 0 0,-4-1 6 15,-3-6-5-15,0-4-2 16,-5-5 1-16,-1-8-34 16,0-5 33-16,0-5 2 15,0-4 4-15,0-3 14 16,0 0-18-16,-1-2 18 15,-6-8-19-15,2-6 3 16,-1-5 6-16,2-3-9 16,-1-5 0-16,4 0 0 15,-1-2-1-15,2 0 0 0,0 1-11 16,0 4-27-16,5-1 23 16,4 7-9-16,1 3 25 15,2 3-6-15,-1 5 1 16,2 4 5-16,0 3-1 15,5 2-11-15,0 4 10 16,3 13 4-16,0 6-2 16,0 2 10-16,-2 3-3 15,-2 2-5-15,-2 0-2 16,-6-1 0-16,-3-3 5 16,-1-2-4-16,-3-4-1 15,-2-8 6-15,0-3 0 16,0-7-6-16,0-2 0 0,0 0 0 15,0 0 13-15,0-8-12 16,0-6-1-16,-3-3 0 16,-1-4-1-16,2-5 0 15,2-1-5-15,0-5-20 16,0-2 24-16,3 1-27 16,9 2 5-16,0 2 18 15,3 5-16-15,1 7 21 16,0 8-8-16,1 9 9 15,2 0 26-15,1 18 51 16,-1 9 12-16,0 7 11 16,-2 4-37-16,-1-1 4 15,-5 1-25-15,1-5-30 16,-5-3 16-16,-1-3-28 16,-1-8 1-16,-1-4-1 0,6-9-86 15,-2-4-230-15,0-2-593 16</inkml:trace>
  <inkml:trace contextRef="#ctx0" brushRef="#br0" timeOffset="-67114.36">20382 14032 1018 0,'0'0'282'16,"0"0"-189"-16,0 0-41 16,0 0-43-16,0 0 83 15,0 0 20-15,0 0-36 16,70 0-12-16,-45 0-38 16,-2 0 5-16,1 2-31 15,-5 0 6-15,-2 1-8 16,-4 1 2-16,-4-1-61 15,-8 4-101-15,-1-1-82 16,0-1-276-16</inkml:trace>
  <inkml:trace contextRef="#ctx0" brushRef="#br0" timeOffset="-66923.3">20403 14157 1084 0,'0'0'259'0,"0"0"-167"16,0 0-53-16,0 0-1 16,0 0 72-16,0 0-34 15,0 0-39-15,63 2-14 16,-41-2-23-16,9 0-28 16,-4 0-193-16,-5 0-541 0</inkml:trace>
  <inkml:trace contextRef="#ctx0" brushRef="#br0" timeOffset="-66500.66">20941 14006 955 0,'0'0'208'0,"0"0"-141"16,0 0 65-16,0 0 20 15,6-95-6-15,-4 67-43 16,-1-1-41-16,1 4-32 16,-2 1 36-16,1 5-25 15,-1 5-8-15,0 3-7 16,0 4-16-16,0 3-1 15,0 4-9-15,0 0 7 16,0 5-13-16,0 14 12 16,5 10-6-16,2 10 7 15,1 8-1-15,1 5-6 16,-2-4 0-16,3-3 0 16,-2-3 4-16,-2-9-3 0,3-5-1 15,-5-8 2 1,2-4-2-16,2-9-76 0,-1-4-164 15,1-3-376-15</inkml:trace>
  <inkml:trace contextRef="#ctx0" brushRef="#br0" timeOffset="-66336.11">21232 14205 1475 0,'0'0'218'15,"0"0"-149"-15,0 0-22 16,0 0-23-16,0 0 0 16,0 0-24-16,0 0-257 15,51-32-687-15</inkml:trace>
  <inkml:trace contextRef="#ctx0" brushRef="#br0" timeOffset="-65931.34">21425 13789 905 0,'0'0'549'0,"0"0"-488"16,0 0-40-16,0 0 4 15,0 0 4-15,-46 89 53 0,43-51-43 16,3 4-7-16,0 1 28 15,3 1-36-15,14-2-10 16,9-6 5-16,5-5-11 16,3-6-16-16,5-9 8 15,0-9 0-15,3-7 0 16,-5 0 0-16,-4-12 1 16,-8-8 15-16,-6-5-7 15,-8-2-7-15,-8-1-2 16,-3 0 0-16,-5 3 54 15,-14 3-24-15,-6 5 8 16,-5 6-5-16,-1 6-26 16,-2 5-14-16,5 2 7 0,3 14-33 15,6 5-26 1,10 12-73-16,6-6-120 0,3-4-315 0</inkml:trace>
  <inkml:trace contextRef="#ctx0" brushRef="#br0" timeOffset="-65571.08">21914 13810 1239 0,'0'0'182'0,"0"0"-153"16,0 0-1-16,0 0-19 15,-21 76 31-15,27-53 6 0,15-3-45 16,7-5 5-16,5-6-6 16,1-7 1-16,1-2 4 15,-2 0-3-15,-3-14 11 16,-7-5 16-16,-4-3 3 16,-5-6 80-16,-9 3-62 15,-5 0-24-15,0 2 65 16,-15 3-41-16,-11 5-8 15,-4 5 13-15,-4 6-48 16,0 4 7-16,-2 12-14 16,3 11-28-16,5 4 3 15,4 13-124-15,6-6-111 0,9-6-328 16</inkml:trace>
  <inkml:trace contextRef="#ctx0" brushRef="#br0" timeOffset="-65239.55">22027 14023 633 0,'0'0'682'0,"0"0"-578"16,-7 78-8-16,7-45-36 16,13-2 68-16,12-6-48 15,7-6-10-15,4-7-49 16,6-4-1-16,1-8 27 0,-3 0-35 15,-3-13 35 1,-7-6-17-16,-6-5-16 0,-10-3 33 16,-9-2-15-16,-5-1 15 15,-5 2-1-15,-17 1-46 16,-7 4 20-16,-6 5-12 16,-5 7-7-16,3 6 20 15,4 5-21-15,5 2-1 16,5 10-27-16,8 7-73 15,8 5-47-15,3-5-130 16,4-3-608-16</inkml:trace>
  <inkml:trace contextRef="#ctx0" brushRef="#br0" timeOffset="-64893.72">22591 13810 849 0,'0'0'672'0,"0"0"-590"15,0 0-75-15,0 0-7 16,0 0 153-16,32 75-64 0,-9-41-35 16,6 0 6-16,2-3-41 15,0-3 15-15,1-4-34 16,-3-4 14-16,-2-5-14 16,-5-3 0-16,-5-6-62 15,-4-6-95-15,-7 0-378 16,-3-8-605-16</inkml:trace>
  <inkml:trace contextRef="#ctx0" brushRef="#br0" timeOffset="-64691.92">22811 13883 940 0,'0'0'607'15,"0"0"-472"-15,0 0-28 0,0 0-9 16,-89 81 6-16,61-45-40 15,1 0-8-15,3 1-46 16,2-2 2-16,7-6-5 16,2-3-7-16,5-7-1 15,8-14-100-15,0-5-192 16,0 0-435-16</inkml:trace>
  <inkml:trace contextRef="#ctx0" brushRef="#br0" timeOffset="-64457.87">22883 13684 1378 0,'0'0'285'0,"0"0"-196"16,0 0 13-16,26 96 1 15,-16-49 38-15,1 0-71 16,-1-2-46-16,-2-4 10 15,-1-7-34-15,-1-9 7 16,1-5-7-16,-1-9-96 16,-3-11-118-16,0 0-319 15,-3-5-342-15</inkml:trace>
  <inkml:trace contextRef="#ctx0" brushRef="#br0" timeOffset="-63512.88">23130 13726 1016 0,'0'0'358'0,"0"0"-214"15,0 0-34-15,0 0-52 16,0 0 11-16,0 0-49 15,0 0-6-15,-5 40-14 16,5-3 8-16,0 7 42 16,1 4-19-16,16-2 10 15,7-5-13-15,6-5-22 16,6-8-6-16,2-10 0 16,-1-8 0-16,-2-10 5 15,-1 0-4-15,-4-17 4 16,-6-8 1-16,-6-7-5 15,-8-7-1-15,-8 0 0 0,-2-3 0 16,-9-1 8-16,-15 5-7 16,-3 4 0-16,-4 9 25 15,-1 9-1-15,2 10 19 16,1 6-43-16,2 3 10 16,3 17-16-16,4 5 5 15,6 2-20-15,8 7-81 16,4-7-231-16,2-6-405 0</inkml:trace>
  <inkml:trace contextRef="#ctx0" brushRef="#br0" timeOffset="-63292.4">23310 13479 1450 0,'0'0'144'15,"0"0"-98"-15,0 0-43 16,94-7 7-16,-49 2-20 16,-5 2-148-16,-9-2-379 0</inkml:trace>
  <inkml:trace contextRef="#ctx0" brushRef="#br0" timeOffset="-62995.29">23656 13347 403 0,'0'0'1075'0,"0"0"-906"15,0 0-102-15,0 0-29 16,0 0 35-16,0 0 2 15,0 0-9-15,21 45-49 16,-21-23 5-16,0 0 9 16,-2 1-24-16,-5 2 28 15,-2-4-32-15,5-4 5 16,4-2 1-16,0-3-8 16,3-3-1-16,13-5 0 0,5-2 4 15,0-2-13-15,4 0-47 16,-1-6-94-16,7-18-52 15,-7 4-206-15,-4-1-453 0</inkml:trace>
  <inkml:trace contextRef="#ctx0" brushRef="#br0" timeOffset="-62797.38">23911 13311 715 0,'0'0'769'0,"0"0"-631"16,0 0-78-16,0 0-15 0,0 0-9 15,0 0 30-15,-12 73-18 16,12-51-46 0,14 2 26-16,4-4-21 0,2-6-6 15,4-1 4-15,-4-6-5 16,4-7-101-16,-5 0-169 16,-7 0-342-16</inkml:trace>
  <inkml:trace contextRef="#ctx0" brushRef="#br0" timeOffset="-62589.39">24038 13277 497 0,'0'0'758'0,"0"0"-641"16,0 0 18-16,-16 72 28 0,16-35 4 15,0 2-47-15,0 0-7 16,7 2-74-16,2-7-9 15,0-2-30-15,-1-5 1 16,0-4-11-16,0-3-46 16,-2-6-150-16,-3-7-368 0</inkml:trace>
  <inkml:trace contextRef="#ctx0" brushRef="#br0" timeOffset="-61583.34">24336 13654 1264 0,'0'0'274'16,"0"0"-187"-16,0 0-43 0,0 0 0 15,0 0 111 1,0 0-101-16,0 0-26 0,-40-28-6 16,22 28-9-16,-4 0-22 15,-2 11 9-15,0 6 0 16,1 2-3-16,4 5 10 16,4 6-7-16,2 2 0 15,7 0 6-15,4 2-6 16,2-1 0-16,6-5-6 15,15-5-4-15,3-7 10 16,3-10-49-16,6-6-1 16,-4 0-78-16,-1-10 26 0,-2-11-25 15,-3-3 27 1,-4-3 78-16,-4-2 18 0,-2 2 4 16,-4 3 87-16,-3 5 35 15,-3 4 5-15,0 7-64 16,-1 4-46-16,-1 4 12 15,1 3-28-15,2 18-1 16,4 12 7-16,1 12 2 16,7 22-11-16,7 25 2 15,6 25 0-15,4 11 8 16,0-5-6-16,-8-12 12 16,-5-17-2-16,-7-4 3 15,-4-17-9-15,-6-15 26 16,-3-12-25-16,0-8 78 15,-3 2-70-15,-12 3 2 0,0 3 24 16,-6-10-39-16,-2-9 38 16,-3-8-20-16,-1-10-19 15,-4-9 41-15,-2 0-22 16,-1-19 1-16,3-4 9 16,2-8-19-16,5-3 0 15,5-3-11-15,3-1 6 16,7 0 7-16,3-2-12 15,4 1 12-15,2 0 1 16,0-1-8-16,8-2-8 16,9-2 2-16,3 4-9 15,5-1 3-15,5 4 7 16,4 5-1-16,5 1 6 0,-2 8 0 16,2 3-12-16,0 2 6 15,-2 4-5-15,-4 2-2 16,-3 0 8-16,-4 1-1 15,-4 2 0-15,-2 1-31 16,-4-1-36-16,-2 2-52 16,-5 0-92-16,-3 0-264 15,-6 2-622-15</inkml:trace>
  <inkml:trace contextRef="#ctx0" brushRef="#br0" timeOffset="-48960.47">24790 13727 1134 0,'0'0'223'0,"0"0"-141"0,0 0 2 16,0 0 66-16,0 0-14 15,0 0-53-15,0-3-16 16,0 3-34-16,6 0-4 16,4 0 1-16,6 14-12 15,6 5 28-15,3 4-24 16,3 5-4-16,2 3 9 16,-2-1-26-16,1-3-1 15,-4-2 0-15,-3-8 0 16,-5-4-1-16,-1-4 2 15,-5-2-1-15,-5-3 0 16,-2 0-48-16,-1-4-76 16,-3 0-121-16,0 0-69 0,-3-8-393 15</inkml:trace>
  <inkml:trace contextRef="#ctx0" brushRef="#br0" timeOffset="-48637.65">25012 13701 825 0,'0'0'235'15,"0"0"-164"-15,0 0 9 16,0 0 51-16,0 0-13 16,0 0-45-16,0 0-49 15,-9 0-24-15,2 15 25 16,-1 10 35-16,-4 6-3 15,-4 5 4-15,-1 3-33 0,-4 0 18 16,1-3-6-16,0-3-20 16,1-6 21-16,1-5-17 15,6-5-8-15,3-4 8 16,3-5-24-16,2-3 0 16,2-2 0-16,2-3-2 15,0 0-6-15,0 0-33 16,6 0-184-16,4 0-302 0</inkml:trace>
  <inkml:trace contextRef="#ctx0" brushRef="#br0" timeOffset="-47316.47">25789 13452 765 0,'0'0'225'16,"0"0"-132"-16,0 0-37 0,0 0 57 15,0 0 38-15,0 0-58 16,0 0-29-16,-22-71-9 16,20 54-36-16,2-1 9 15,-1 0-17-15,1-1 5 16,-2 3-1-16,2 0-14 15,-1 2-1-15,-1 2 0 16,-1 2 2-16,2 5 4 16,-1 3-6-16,2 2 1 15,-1 0-1-15,1 3-19 16,-2 17 17-16,2 13 2 16,0 11 0-16,0 11 0 15,0 6 1-15,0-3-1 16,6 0 16-16,2-6-16 15,-4-5 19-15,-1-8 5 0,-1-5-22 16,-1-6 9-16,1-6-11 16,-1-8 0-16,1-4-1 15,4-9-129-15,1-1-241 16,-3 0-545-16</inkml:trace>
  <inkml:trace contextRef="#ctx0" brushRef="#br0" timeOffset="-46580.24">26044 13675 218 0,'0'0'1042'0,"0"0"-932"16,0 0-85-16,22-74-2 15,-16 44 89-15,-1-7-41 16,0 0-46-16,-5-1-18 15,0 0-1-15,0 1-3 16,0 0-2-16,-4 6 10 16,-3 3-11-16,1 4 2 15,0 9-3-15,2 3 1 16,2 7-10-16,1 5 10 16,-1 0-28-16,2 7 25 15,0 14 2-15,0 10 2 16,0 8-1-16,5 8 0 0,6 6 1 15,1 5 5 1,3-2-5-16,-3-3-1 0,-1-4 0 16,-1-6 3-16,-2-6-3 15,-4-6 0-15,-2-8 0 16,-2-5 3-16,0-8-3 16,0-5 0-16,0-5 7 15,1-1-7-15,4-15-32 16,2-8-66-16,0-5 37 15,4-3 41-15,2 1-47 16,1 2-38-16,-1 4-20 16,1 3 80-16,-2 8 45 15,-1 4 24-15,-2 5 12 0,-1 3 70 16,-3 2-76-16,-4 0-14 16,-1 11 16-16,0 3-26 15,-6 3 21-15,-8 1-8 16,-2-3-7-16,1-1 30 15,-1-3-33-15,4-2 11 16,0-4-9-16,6-3-9 16,3-2 23-16,1 0 13 15,2 0 3-15,0 0 21 16,0 0-60-16,8-5 34 16,7 3-34-16,1 2 5 15,5 0 34-15,3 0-2 16,1 2 17-16,2 3 1 15,-1 0-51-15,0 2 5 16,1-4-11-16,2-1-26 0,-1-2-50 16,8 0-138-16,-5-7-120 15,-6-5-371-15</inkml:trace>
  <inkml:trace contextRef="#ctx0" brushRef="#br0" timeOffset="-46220.44">26584 13508 388 0,'0'0'776'0,"0"0"-648"16,0 0-44-16,0 0 87 16,-85-11-12-16,61 11-69 0,5 12-41 15,1 5-49-15,3 5 9 16,5 3-9-16,5 0 1 16,5 0-1-16,0-5 0 15,0-5 0-15,14-3 4 16,2-7-4-16,3-5 0 15,-1 0 1-15,1 0 0 16,0-12 13-16,-2 0-7 16,0-4-7-16,-4 2 27 15,-1 2-26-15,-2 6-1 16,0 4 0-16,-1 2 10 16,1 16 0-16,-1 13 11 15,1 12 1-15,-1 9 10 16,-3 4-31-16,-3 4 0 15,-1-5-1-15,-2-5-3 16,0-4-5-16,-3 7-102 16,-9-12-213-16,-2-8-558 0</inkml:trace>
  <inkml:trace contextRef="#ctx0" brushRef="#br0" timeOffset="-45852.33">25351 14195 1373 0,'0'0'220'0,"0"0"-171"16,0 0-31-16,144 0 27 15,-22 0 91-15,25-10-57 16,8 0-21-16,-6-3 2 16,-15 2-38-16,-5 2 14 15,-7 1 6-15,-10 1-31 16,-8 3 9-16,-23 1-20 16,-20 3 1-16,-17-2 0 15,-11 1-1-15,-1-1-1 16,-4 0-43-16,-4 1-24 15,-12-1-49-15,-11 2-75 16,-7 0-73-16,-13 7-36 16,-6 1-275-16</inkml:trace>
  <inkml:trace contextRef="#ctx0" brushRef="#br0" timeOffset="-45482.94">25688 14486 1290 0,'0'0'333'0,"0"0"-233"16,0 0-68-16,0 0 46 16,0 0-18-16,0 0-34 15,0 0-2-15,0 40-24 16,6-5 28-16,-1 5-15 16,-2 4-4-16,0-1-6 15,-1-1-2-15,-1-6 0 16,2-2 3-16,1-8-4 15,0-9-101-15,5-10-188 16,-2-5-273-16,-1-2-323 0</inkml:trace>
  <inkml:trace contextRef="#ctx0" brushRef="#br0" timeOffset="-45101.38">25917 14526 469 0,'0'0'829'16,"0"0"-702"-16,0 0-103 16,0 0-15-16,0 0 16 15,-13 82 8-15,13-45 18 16,0 6-25-16,9-1-14 16,7 1 13-16,8-7-17 0,3-4-6 15,3-7 14 1,1-8-15-16,-1-9-1 0,1-7 0 15,-2-1 9-15,-3-10 33 16,-4-14-2-16,-2-7-13 16,-5-3 14-16,-7-5-29 15,-7-3 10-15,-1 1 0 16,-5 0-13-16,-14 3 29 16,-6 3-19-16,-3 7-7 15,-7 6 40-15,-1 8-40 16,-1 8-10-16,0 6-2 15,3 3-33-15,4 16-6 16,4 15-64-16,5-7-120 16,8 1-305-16</inkml:trace>
  <inkml:trace contextRef="#ctx0" brushRef="#br0" timeOffset="-43353.03">26371 14380 770 0,'0'0'172'0,"0"0"-116"15,0 0 10-15,0 0 2 0,0 0-27 16,0 0-41-16,0 0 0 16,49-26-1-1,-33 22 1-15,-4 1 16 0,2 3 18 16,-5 0 2-16,-2 0 26 16,-2 8-4-16,-4 4 26 15,-1 3-50-15,0 1-33 16,-3 3 25-16,-7 0-10 15,-4-4 1-15,-1 0 14 16,3-2-25-16,-1-5 14 16,4 0 2-16,3-6-12 15,3 1 16-15,3-3-17 16,0 0-2-16,0-3-7 0,4-7-48 16,9-1-9-1,1 1 15-15,3 1-5 0,2 3 36 16,2 3 9-16,0 3 2 15,3 0 20-15,-2 9 12 16,-2 6 42-16,-4 2-19 16,-5 1 28-16,-7 1-14 15,-4 1-30-15,0 1 5 16,-10-4 16-16,-7 0-30 16,-4-2 9-16,0-5-4 15,3-4-7-15,1-5 2 16,3-1-24-16,1 0-5 15,4-4-1-15,4-5-72 16,5-4-79-16,5 1-180 16,7 0-293-16</inkml:trace>
  <inkml:trace contextRef="#ctx0" brushRef="#br0" timeOffset="-42727.21">26872 14546 1333 0,'0'0'323'16,"0"0"-215"-16,0 0-82 15,0 0 50-15,0 0 63 16,0 0-91-16,0 0-17 16,-85-32-29-16,68 30 4 15,0 2-9-15,2 0 3 0,0 5-1 16,3 11 0-1,1 5-17-15,3 3 18 0,3 2 0 16,5-1-10-16,0-3 10 16,6-3-52-16,12-5-20 15,6-7-38-15,2-5-24 16,0-2-21-16,-1 0 51 16,-1-5 50-16,-5-4 53 15,-3 1 1-15,-3 2 24 16,-1 6 77-16,0 0-21 15,1 6 0-15,2 18 25 16,3 13-48-16,6 22-15 0,2 25-41 16,3 18 9-1,-3 5-10-15,-9-4 7 0,-8-25-4 16,-9-23 13-16,0-12-8 16,0-2 5-16,-3 2-12 15,-9 7-1-15,-5 1 0 16,-6-8 6-16,-3-8 0 15,-3-7-6-15,-4-13 8 16,-4-10 31-16,-2-5-27 16,2-20 21-16,1-18-22 15,4-12-5-15,7-9 47 16,12-4 1-16,10-4 15 16,3 5-23-16,13 2-44 0,11 6-2 15,10 6 0 1,4 1 0-16,4 2-11 0,4 1 11 15,-1-1-50-15,11-19-59 16,-11 11-247-16,-9 6-618 0</inkml:trace>
  <inkml:trace contextRef="#ctx0" brushRef="#br0" timeOffset="-42420.26">27439 13868 1237 0,'0'0'207'0,"0"0"-150"16,0 0-31-16,82 0 59 15,-63 0-37-15,-3 1-48 16,-5 6-13-16,-11 12-126 16,0-3-46-16,-1 2-388 0</inkml:trace>
  <inkml:trace contextRef="#ctx0" brushRef="#br0" timeOffset="-42233.89">27329 14209 1307 0,'0'0'375'0,"0"0"-250"16,0 0 4-16,101-9-14 15,-66 2 15-15,0-1-61 16,-2 3-46-16,-3 1-17 15,-7 1-6-15,-3 3-68 16,-7 0-87-16,-5 0-388 0</inkml:trace>
  <inkml:trace contextRef="#ctx0" brushRef="#br0" timeOffset="-36439.15">28220 14143 472 0,'0'0'178'16,"0"0"10"-16,0 0 72 15,0 0-37-15,0 0-42 16,0 0-70-16,-7-6 8 16,6 3-36-16,-2-4-31 15,0 2 6-15,1-2-27 16,-1-4 16-16,0-3-35 16,0-6 0-16,0-5 2 0,0-4-14 15,1-3 0-15,-2-4 5 16,3 0 3-16,-1-2-9 15,2-2 1-15,0 4-16 16,0 2 7-16,0 5 10 16,0 8-1-16,2 6 7 15,-1 5 1-15,-1 5-9 16,0 5 1-16,3 0-21 16,-2 20 15-16,1 14 7 15,1 13-1-15,1 7 15 16,2 7-9-16,2-1-6 15,2-6 0-15,-1-6 0 16,0-5-7-16,0-8 8 0,0-7-1 16,-1-4 0-1,-2-7-75-15,4-8-105 0,-3-3-133 16,1-5-362-16</inkml:trace>
  <inkml:trace contextRef="#ctx0" brushRef="#br0" timeOffset="-36287.68">28441 14198 674 0,'0'0'218'16,"0"0"-33"-16,0 0-30 15,0 0 0-15,0 0-17 16,0 0-99-16,0 0-29 16,12 47-10-16,-3-47-190 15,-2-9-422-15</inkml:trace>
  <inkml:trace contextRef="#ctx0" brushRef="#br0" timeOffset="-35890.68">28618 13768 1265 0,'0'0'183'16,"0"0"-141"-16,0 0-41 15,0 0 143-15,-62 88-46 16,52-50-23-16,4 1-11 16,6 3-39-16,0-1 10 0,3 0-28 15,13-5 1-15,6-2 6 16,1-4-13-16,4-8 0 16,-2-8 0-16,0-7-1 15,-1-7 0-15,-4 0-12 16,-3-15 12-16,-3-7 40 15,-2-7-33-15,-8-2 3 16,-4-3 1-16,0 1 1 16,-3 3-12-16,-12 5 0 15,-1 6 0-15,-3 8 2 16,-1 8-2-16,2 3 0 16,0 10 0-16,6 10-9 15,6 6-43-15,6 9-123 0,11-7-173 16,7-6-383-16</inkml:trace>
  <inkml:trace contextRef="#ctx0" brushRef="#br0" timeOffset="-35545">28996 13727 1107 0,'0'0'167'15,"0"0"-122"-15,0 0-12 16,-39 81 9-16,36-45 23 16,3 0-34-16,3-8-22 15,16-6 28-15,3-6-13 16,3-9 8-16,2-5-2 0,-1-2 36 16,-2-8 29-16,-4-13-51 15,-2-5-27-15,-5-5 19 16,-4-1-35-16,-8 0 11 15,-1 3 1-15,-3 5-13 16,-13 5 44-16,-3 7-21 16,-4 5-13-16,-1 7-4 15,-1 2-6-15,3 15-70 16,4 9-85-16,3 11-73 16,7-8-267-16,4-3-132 0</inkml:trace>
  <inkml:trace contextRef="#ctx0" brushRef="#br0" timeOffset="-35231.48">29002 13926 590 0,'0'0'339'0,"0"0"-173"0,0 0-27 15,-3 78 16-15,2-45 24 16,1 3-70-16,0-2-23 16,13-4-46-16,3-4-17 15,8-6 27-15,1-8-31 16,4-9 32-16,1-3 2 15,-2 0-32-15,0-16 33 16,-5-7-21-16,-4-4-18 16,-7-5 6-16,-5-1-11 15,-7-2-6-15,0 3-4 0,-14 0-2 16,-9 5-4 0,-2 3 6-16,-7 9 0 0,-2 8-1 15,3 7-1-15,3 5-5 16,2 19-24-16,5 3-57 15,7 6-6-15,14 11-134 16,0-10-251-16,0-3-601 0</inkml:trace>
  <inkml:trace contextRef="#ctx0" brushRef="#br0" timeOffset="-34974.23">29540 13864 1317 0,'0'0'175'16,"0"0"-130"-16,0 0-21 16,0 0 85-16,62 94 5 15,-36-65-9-15,3-1-51 16,1-1-52-16,-2-5 20 15,-3 0-22-15,-5-7-12 16,-1 1-85-16,-8-7-229 16,-4-5-387-16</inkml:trace>
  <inkml:trace contextRef="#ctx0" brushRef="#br0" timeOffset="-34749.88">29760 13861 1081 0,'0'0'522'16,"0"0"-459"-16,0 0-47 15,-66 83 86-15,42-46 23 16,2 3-43-16,-2 1-24 16,3-3-58-16,4-1 10 15,4-6-10-15,6-6-27 16,4-6-26-16,3-13-156 15,0-6-198-15,6 0-550 0</inkml:trace>
  <inkml:trace contextRef="#ctx0" brushRef="#br0" timeOffset="-34455.93">29960 13693 1272 0,'0'0'348'0,"0"0"-263"16,0 0-50-16,0 0-34 0,0 0 65 16,1 76-13-16,4-33-24 15,1 4 40-15,1 3-41 16,2-1-6-16,-2-6-22 15,2-4 13-15,2-6-28 16,-4-5-10-16,2-7-121 16,0-9-127-16,-3-6-291 15,-2-6-344-15</inkml:trace>
  <inkml:trace contextRef="#ctx0" brushRef="#br0" timeOffset="-34067.54">30154 13768 651 0,'0'0'508'0,"0"0"-462"16,0 0-2-16,0 0-1 16,-5 108 41-16,5-63-10 15,0 1-53-15,0 1 0 16,9-2-21-16,7-6 1 15,2-5 2-15,3-7-2 16,3-9 0-16,3-7 0 16,0-9 0-16,1-2-1 15,0-13 2-15,-1-10 5 16,-4-11 7-16,-3-3-1 16,-3-3 3-16,-8 1 56 15,-5-1-11-15,-4 3 22 16,0 4 17-16,-13 3-49 15,-8 5 44-15,-4 6-56 0,-5 4-9 16,0 9-7-16,-1 6-22 16,1 0-2-16,0 9-26 15,-1 22-82-15,5-4-194 16,7 1-646-16</inkml:trace>
  <inkml:trace contextRef="#ctx0" brushRef="#br0" timeOffset="-33517.84">30416 13660 1104 0,'0'0'184'0,"0"0"-119"16,0 0 2-16,0 0 97 15,0 0-8-15,0 0-70 16,0 0 2-16,57 0-21 16,-37 0-20-16,2 0 15 15,-2 0-39-15,1 0-4 0,-3 0-10 16,-3 0-8-16,-5 0-2 16,-2 0-14-16,1 0-89 15,-2-3-113-15,-1-1-267 16,-1-1-397-16</inkml:trace>
  <inkml:trace contextRef="#ctx0" brushRef="#br0" timeOffset="-33173.65">30693 13525 209 0,'0'0'1083'16,"0"0"-962"-16,0 0-71 15,0 0 2-15,0 0 63 0,0 0-54 16,0 0-48-16,87-24 40 16,-68 24-5-16,-4 2 15 15,-2 7-12-15,-5 4-50 16,-6 3 26-16,-2 2-16 16,-2 5 1-16,-13-1 34 15,0 3-46-15,-3-1 17 16,5-2-17-16,3-3 13 15,4-3-7-15,6-2-6 16,0-5 0-16,0-1 7 16,17-3-6-16,6-4-1 15,2-1 0-15,5 0-27 0,0-7-16 16,3-19-143-16,-8 3-158 16,-6 0-363-16</inkml:trace>
  <inkml:trace contextRef="#ctx0" brushRef="#br0" timeOffset="-32903.26">31022 13419 929 0,'0'0'148'16,"0"0"-69"-16,0 0 12 15,0 0 32-15,0 0 0 16,0 0-41-16,90 14 21 15,-69 0-14-15,-3 3 6 0,-1 5-7 16,-7 4-67-16,-2 4 14 16,-5 7-10-16,-2 1-24 15,-1 2 19-15,0-1-19 16,0-5-1-16,0-5 0 16,-1-6-80-16,-11-5-143 15,0-8-333-15,0-5-578 0</inkml:trace>
  <inkml:trace contextRef="#ctx0" brushRef="#br0" timeOffset="-32706.24">31048 13648 1156 0,'0'0'352'0,"0"0"-281"15,0 0-10-15,0 0 31 0,0 0 40 16,0 0-56-16,106-22-37 15,-74 22 18-15,-4-2-57 16,-1 1 9-16,-5 1-9 16,0 0-49-16,-5 0-154 15,-4 0-567-15</inkml:trace>
  <inkml:trace contextRef="#ctx0" brushRef="#br0" timeOffset="-31362.46">31214 14382 205 0,'0'0'1215'0,"0"0"-1126"15,0 0-59-15,0 0 50 16,0 0 79-16,0 0-62 16,104-66-49-16,-79 39-13 15,0-7-35-15,-3-2 22 16,-4-4-22-16,-3-2 1 0,-6-2-8 16,-3-3-10-16,-6-4-16 15,0-3-19-15,-8-4 6 16,-8 0 40-16,-3-5 6 15,0 5 0-15,0 5 12 16,3 6-11-16,2 11-1 16,5 9 0-16,2 8 1 15,4 11-2-15,2 5 1 16,-1 3-23-16,1 4-29 16,1 18 19-16,0 9 33 15,1 25 0-15,17 27 0 16,10 25 10-16,3 4 5 15,-2-18-7-15,-10-25 1 0,-5-29-7 16,-4-5-2 0,2-2 0-16,-3 0-3 0,-1-6-6 15,-4-8 9 1,-2-10 0-16,-2-9 5 0,0 0-5 16,0-16 0-16,1-11-45 15,5-7 1-15,3-5 44 16,4-4-12-16,7 2-110 15,3 1 22-15,4 8-3 16,3 5 36-16,0 11-16 16,-4 7 69-16,-1 9 14 15,-3 0 22-15,-4 16 59 16,-6 6 22-16,-5 3-34 16,-7 1-11-16,0-1 2 15,-9 2-10-15,-11-5 11 16,-6-2-41-16,-3-6-7 0,-1-7 6 15,0-3-13-15,3-4-2 16,3 0-4-16,5-7 0 16,7-6-7-16,3-3 7 15,7 0-32-15,2-1-21 16,3 3-71-16,17 1 78 16,2 5 20-16,5 4 20 15,3 4 6-15,4 0 1 16,3 9 14-16,2 6 15 15,1 2-30-15,1 0 15 16,-1 0-6-16,1-5-8 16,-2-2 15-16,-1-6-15 15,-5-4-2-15,-5 0-22 16,-9-6-68-16,-8-8-48 0,-10 0-174 16,-1-2 47-16,-6 3 116 15,-9 0 150-15,-4 2 29 16,0 5 3-16,0 2-32 15,-3 2 0-15,3 2-8 16,5 0-96-16</inkml:trace>
  <inkml:trace contextRef="#ctx0" brushRef="#br0" timeOffset="-30620.97">32118 13975 1515 0,'0'0'238'15,"0"0"-195"-15,0 0-12 16,0 0 41-16,0 0-30 16,0 0-24-16,-80-22-11 15,55 24-1-15,1 11-6 0,1 6 0 16,0 3 1-16,7 3 10 16,4 3-11-16,8-1 0 15,4-4 0-15,1-1 1 16,17-9-2-16,7-3 1 15,3-7-25-15,4-3 8 16,1 0-33-16,-1-13 18 16,-2-4 8-16,-1-4-22 15,-7-1 46-15,1-3 3 16,-6 2-3-16,-3 2 35 16,-2 3-35-16,-6 2 10 15,-3 12-10-15,-3 4-4 16,0 0-3-16,0 21-2 15,0 25 9-15,7 32 1 16,9 32-1-16,3 16 0 0,4 0 0 16,0-9-40-16,-4-19 14 15,-2-10-6-15,-7-16 32 16,-8-18-6-16,-2-14 6 16,-2-8-1-16,-13 5 1 15,-7-3-2-15,-10 0 2 16,-4-7 2-16,-4-9 11 15,-6-10 63-15,-3-8-40 16,-1-2-4-16,1-21-18 16,4-11-14-16,7-6 51 15,11-9-23-15,9-2-4 16,14 1-4-16,4-1-20 0,16 5-13 16,16 3 13-16,7 5-27 15,3 4 20-15,4 6-12 16,-4 3-9-16,3-3-44 15,-11 5-170-15,-14 4-632 0</inkml:trace>
  <inkml:trace contextRef="#ctx0" brushRef="#br0" timeOffset="-29260.29">27809 13861 727 0,'0'0'154'0,"0"0"-115"0,0 0-4 15,0 0 69-15,0 0-8 16,-8 99-37-16,13-64-24 15,7 9 31-15,2 6-24 16,2 6 15-16,-2 6-8 16,1 3-36-16,0 0 5 15,-3-4-17-15,1-4-1 16,0-9 23-16,1-8-21 16,-2-8 12-16,0-6 15 15,2-9-29-15,-2-3 27 16,1-6-15-16,-1-3-6 15,6-3 33-15,4-2-27 16,7 0 4-16,5 0-16 0,9-2 11 16,7-6-5-1,6 0-4-15,7 0-2 0,19 2 15 16,18 0-14-16,24-2-1 16,11 3 0-16,1 1 10 15,1 1 21-15,-7 1-20 16,6 2-11-16,3 0 6 15,5 0-5-15,2 0-1 16,2-3 0-16,1-3-2 16,-1-4 2-16,3-1 0 15,-1-3 0-15,-1 0 0 16,-3 4 0-16,-9-2 0 16,-7 0-1-16,-10 2-59 0,-10-2 35 15,-3 0-13 1,-6-2 0-16,-6 3 25 0,-5 2-32 15,-18 2 38-15,-12 3-6 16,-12 2-34-16,-2 1 31 16,11 1-26-16,7 0 22 15,9 0 11-15,4 0-7 16,11 0 16-16,14 0-1 16,-8 0-16-16,-12 0-5 15,-15 0-79-15,-16 0 48 16,1 0 52-16,0 0 2 15,-10 0 17-15,-12 0 50 0,-12-2 41 16,-9 2 38 0,-4-1-63-16,-3 1-24 0,-2-2 11 15,0 2-30-15,0 0-16 16,0 0-25 0,0 0-20-16,0 0 14 0,0 0-6 15,0 0-33-15,0-5-63 16,0 0-93-16,0-2-445 0</inkml:trace>
  <inkml:trace contextRef="#ctx0" brushRef="#br0" timeOffset="-28939.41">32740 13635 1181 0,'0'0'242'16,"0"0"-242"-16,0 0-13 15,0 0 13-15,0 0 0 16,0 0 40-16,9 106 39 15,6-22-7-15,4 22 32 16,0 6-15-16,-5-21-25 16,-5-24-17-16,-3-25-47 0,-2-5 6 15,1 21-6 1,-1-8-154-16,-1-5-543 0</inkml:trace>
  <inkml:trace contextRef="#ctx0" brushRef="#br0" timeOffset="-25891.45">19903 15591 567 0,'0'0'88'16,"0"0"-55"-16,0 0-13 0,0 0 87 16,-30-73 66-16,23 59-67 15,1 0-37-15,3 1-11 16,-1 3-9-16,2 4-7 15,1 0-14-15,-1 4-11 16,2 0 34-16,0 2-31 16,0 0-11-16,0 0-7 15,0 0-2-15,0 0-6 16,0 0-4-16,0 0 4 16,6 10 5-16,6 4 2 15,7 9 6-15,7 9 25 16,5 11-16-16,11 18 18 15,9 23-9-15,4 17-23 0,-2 3 16 16,-15-18-18 0,-12-22 2-16,-12-26 7 0,-2-6-8 15,-3-1-1-15,-2 0 0 16,1-3 1-16,-5-7 0 16,-2-11-1-16,2-4 7 15,-3-5 10-15,0-1-17 16,0 0 26-16,-7-10-26 15,-5-10-13-15,-6-3-31 16,0-7-20-16,-3-4 16 16,-1-2 9-16,-1-3-36 15,1 3 12-15,0 2 37 16,2 8 19-16,4 5 7 0,1 9 0 16,5 6 13-1,0 6 19-15,0 0-25 0,-2 11-5 16,0 10-2-16,-4 8 0 15,1 4 23-15,-3 5 0 16,-1 2-3-16,2-2 15 16,-1-1-35-16,3-5 22 15,2-1-15-15,1-6-7 16,4-6 14-16,1-4-14 16,4-4 0-16,3-8 0 15,0-3-30-15,7 0-115 16,9-14-178-16,1-1-252 0</inkml:trace>
  <inkml:trace contextRef="#ctx0" brushRef="#br0" timeOffset="-25581.14">20519 15830 807 0,'0'0'154'16,"0"0"-112"-16,0 0 94 16,0 0 22-16,0 0-41 0,85 13 32 15,-58-13-68 1,1 0-17-16,-2 0 2 0,1 0-59 15,-5 0 11-15,-1 0-18 16,-8-2-31-16,-1 1-13 16,-7 1-146-16,-4 0-63 15,-1 0-335-15</inkml:trace>
  <inkml:trace contextRef="#ctx0" brushRef="#br0" timeOffset="-25372.85">20570 16068 831 0,'0'0'274'15,"0"0"-185"-15,0 0-52 0,0 0 105 16,0 0 44-16,0 0-93 16,91-10-17-16,-61 6-41 15,1-1-4-15,-1 1-22 16,-4 0-9-16,9 1-8 15,-8 1-136-15,-8 0-359 0</inkml:trace>
  <inkml:trace contextRef="#ctx0" brushRef="#br0" timeOffset="-24636.19">21575 15444 895 0,'0'0'263'15,"0"0"-166"-15,0 0-7 16,0 0 35-16,0 0 18 16,0 0-34-16,0 0-89 15,-8-3-7-15,-3 17-4 0,0 8-9 16,-3 3 1-1,2 7 12-15,1 7-4 0,2 3-9 16,6 5 6-16,3-1-5 16,0 1 24-16,12-3-24 15,8-6 5-15,3-8 7 16,6-6-13-16,-1-7 0 16,2-12 0-16,0-5-6 15,0 0 6-15,-4-19 19 16,-3-5-18-16,-4-5 60 15,-7-5-53-15,-5 2 9 16,-7-2-17-16,0 8 2 16,-4 1 10-16,-12 9-10 15,-3 7 10-15,-4 7 2 16,-4 2-13-16,0 13-2 0,2 9 1 16,3 5-16-16,5 2 9 15,8 0-28-15,9 11-88 16,0-10-147-16,14-3-484 0</inkml:trace>
  <inkml:trace contextRef="#ctx0" brushRef="#br0" timeOffset="-24446.62">22123 15795 1610 0,'0'0'355'0,"0"0"-251"15,0 0-85-15,0 0-13 16,0 0 8-16,0 0-14 16,0 0-12-16,10 0-84 15,-1 0-161-15,3 0-444 0</inkml:trace>
  <inkml:trace contextRef="#ctx0" brushRef="#br0" timeOffset="-24013.35">22400 15392 831 0,'0'0'366'15,"0"0"-251"-15,0 0-84 16,0 0 23-16,0 0 63 15,-85 69-37-15,78-39-22 16,1 5-42-16,6 5 41 16,0 2 6-16,3 4-34 15,13-2 9-15,8-4-29 16,6-3-8-16,1-8 15 16,4-8-10-16,0-6-6 15,2-11 0-15,-2-4 1 16,-4-1 9-16,-3-15 15 15,-6-6 4-15,-6-3 6 16,-6-3-29-16,-8 0 0 0,-2 2-6 16,0-1 7-16,-12 5 1 15,-7 5 9-15,-3 5 11 16,-4 8-8-16,-3 4-19 16,-1 0-2-16,2 14-19 15,3 5-67-15,1 10-57 16,9-6-162-16,5-3-415 0</inkml:trace>
  <inkml:trace contextRef="#ctx0" brushRef="#br0" timeOffset="-23449.37">22857 15420 1046 0,'0'0'174'15,"0"0"-113"-15,0 0 44 16,0 0 1-16,0 0-23 16,0 0-62-16,0 0-13 15,78-26 48-15,-50 26-21 16,-1 0 19-16,-1 3 25 15,-3 7-47-15,-6 2 3 0,-8 1-24 16,-6 2-10-16,-3 3 49 16,-3 1-33-16,-14 1-9 15,-5 2 1-15,-3-3-8 16,1-5-2-16,1 0 1 16,6-8-32-16,4 1 20 15,5-7-29-15,7 0-3 16,1 0-58-16,1-3-147 15,14-7-12-15,8 2 110 16,3 2 77-16,6 3 65 16,1 3 9-16,1 0 30 15,0 13 76-15,-4 4 15 16,-3 1 24-16,-8 1-2 0,-8 0 4 16,-10-1-13-1,-1 3-72-15,-9-1-8 0,-13 0-7 16,-3-3-46-16,-5-3 30 15,3-4-18-15,0-6-12 16,2-2 4-16,2-2-5 16,7 0-64-16,2-7-106 15,8-5-236-15,5 1-609 0</inkml:trace>
  <inkml:trace contextRef="#ctx0" brushRef="#br0" timeOffset="-23193.59">23525 15545 1211 0,'0'0'313'16,"0"0"-313"-16,0 0 0 15,0 0 44-15,0 0 118 16,0 0-16-16,69 75-83 15,-35-43 2-15,6 2 5 16,-1-2-58-16,-2-1 0 16,-4-3-12-16,-6-5-22 15,-3-2-50-15,-11-9-193 16,-4-4-337-16</inkml:trace>
  <inkml:trace contextRef="#ctx0" brushRef="#br0" timeOffset="-22989.47">23762 15583 140 0,'0'0'1356'15,"0"0"-1188"-15,0 0-113 16,0 0-24-16,0 0 53 16,-63 95 13-16,42-61-54 15,-1 0-43-15,3-2 22 16,2-3-21-16,4-6-1 15,3-5-32-15,4-7-204 16,2-7-354-16</inkml:trace>
  <inkml:trace contextRef="#ctx0" brushRef="#br0" timeOffset="-22705.28">24039 15450 215 0,'0'0'940'16,"0"0"-819"-16,0 0 31 16,0 0 13-16,11 98 15 0,-5-58-23 15,3 2-73 1,0-1-24-16,1-4-10 0,2-4-49 15,-3-9 8-15,-1-6-9 16,-1-7-38-16,0-6-68 16,1-5-204-16,0-13-184 15,-1-5-510-15</inkml:trace>
  <inkml:trace contextRef="#ctx0" brushRef="#br0" timeOffset="-22323.41">24284 15434 1094 0,'0'0'251'15,"0"0"-187"-15,0 0-56 0,0 0 120 16,-5 94 62-16,5-55-59 16,0 3-33-16,14 3-83 15,11-6 6-15,7-3-7 16,11-10-14-16,5-8 96 15,7-8-65-15,3-10-19 16,3 0 1-16,-1-17-2 16,-4-8-12-16,-6-8 1 15,-6-5 0-15,-12-3 5 16,-13-4-4-16,-13 0-1 16,-6 1 3-16,-22 0-3 15,-17 6 0-15,-9 4-1 0,-5 9 1 16,-1 8 8-16,0 10-8 15,5 7 1-15,4 3-1 16,7 14-4-16,6 4-15 16,11 5-45-16,11 6-91 15,5-6-222-15,5-4-555 0</inkml:trace>
  <inkml:trace contextRef="#ctx0" brushRef="#br0" timeOffset="-21774.55">24894 15163 1294 0,'0'0'484'0,"0"0"-424"16,0 0-26-16,0 0-33 15,0 0 83-15,0 0 4 0,0 0-78 16,58 0 16-16,-34 0-26 16,0 0-26-16,7-8-74 15,-7 1-301-15,-1 0-642 0</inkml:trace>
  <inkml:trace contextRef="#ctx0" brushRef="#br0" timeOffset="-21333.32">25189 15029 1068 0,'0'0'385'0,"0"0"-279"16,0 0-78-16,0 0-6 0,0 0 112 15,0 0-74 1,106-20-31-16,-74 20 9 0,-4 0-31 16,-4 6 18-16,-9 6-18 15,-9 2-6-15,-6 3 52 16,-2 3-21-16,-17 2-14 16,-5 1-1-16,-1-3-11 15,2-5-7-15,2-3 1 16,8-5-26-16,4-1 25 15,5-5-37-15,4-1 3 16,0 0-44-16,3 0-142 16,11-5 64-16,4-1 80 15,3 3 21-15,1 3 55 16,0 0 1-16,-2 0 6 16,-2 12 43-16,-6 2 34 0,-6 2 55 15,-6 1 36-15,0 1-101 16,-10 0 2-16,-11 0-31 15,-3-1-16-15,1-2-2 16,3-3-26-16,2-5 0 16,6-7-82-16,4 0-163 15,7 0-302-15</inkml:trace>
  <inkml:trace contextRef="#ctx0" brushRef="#br0" timeOffset="-21104.55">25536 15078 1320 0,'0'0'248'15,"0"0"-176"-15,0 0-55 0,0 0 46 16,0 0 73-16,0 0-92 16,-6 81-19-16,19-67-18 15,6-3 2-15,7-3-3 16,0-4-6-16,1-3-6 15,0-1-81-15,-4-5-178 16,-4-7-95-16,-8-2-839 0</inkml:trace>
  <inkml:trace contextRef="#ctx0" brushRef="#br0" timeOffset="-20926.65">25668 15045 950 0,'0'0'584'0,"0"0"-491"15,0 0-28-15,-12 80 68 16,12-43-1-16,0 1-46 16,5-1-9-16,8-2-76 15,-1-5 9-15,3-7-10 16,2-4-44-16,-1-8-85 16,-6-7-398-16</inkml:trace>
  <inkml:trace contextRef="#ctx0" brushRef="#br0" timeOffset="-20714.34">25919 15173 1060 0,'0'0'272'0,"0"0"-174"15,0 0 84-15,89-3-42 16,-56-1-20-16,-2-1-95 15,-4 1 5-15,-7 0-30 16,-7 1-31-16,-13 3-106 16,0 0-207-16,-15 0-499 0</inkml:trace>
  <inkml:trace contextRef="#ctx0" brushRef="#br0" timeOffset="-20431.17">25959 15199 677 0,'0'0'522'0,"0"0"-418"0,0 0 41 15,0 0-49-15,0 0 21 16,0 0-21-16,24 89-64 16,3-59 19-16,3-1 8 15,1 1-31-15,-3 0 45 16,-1-3-18-16,-7 0 1 16,-6-7 5-16,-6-1-51 15,-5-6 18-15,-3 0-12 16,-3-3-15-16,-15-1 19 15,-6-4-20-15,-7-2 7 16,-5-3-6-16,2 0-1 0,3 0 0 16,5 0-22-1,7-1-45-15,5-1-18 0,8-3-145 16,3 3-272-16,3-1-708 0</inkml:trace>
  <inkml:trace contextRef="#ctx0" brushRef="#br0" timeOffset="-19971.87">26457 15441 1657 0,'0'0'485'16,"0"0"-431"-16,0 0-3 15,0 0-3-15,0 0-34 16,0 0-10-16,0 0-4 15,-12-5-46-15,12 7 23 16,12 8-91-16,0 0-129 16,0-3-413-16</inkml:trace>
  <inkml:trace contextRef="#ctx0" brushRef="#br0" timeOffset="-19584.02">26809 15344 971 0,'0'0'736'0,"0"0"-670"15,0 0-41-15,0 0-19 16,-94-7 74-16,66 7-49 16,3 3-18-16,4 4-1 15,4 1-11-15,7-1-2 16,4 2-29-16,3-1-33 15,3 0-13-15,3 0-108 16,12 1 51-16,9 0 70 16,5 3-54-16,6 0 46 0,4 4 49 15,-2 4 22 1,2-1 2-16,-5 4 15 0,-4 1 70 16,-5-1 51-16,-10 2-9 15,-9-3 28-15,-6-2-34 16,0 0-28-16,-18-1 13 15,-7-3-47-15,-5-2-32 16,-3 0-5-16,-4-5-24 16,-23-1-58-16,10-2-165 15,-1-3-470-15</inkml:trace>
  <inkml:trace contextRef="#ctx0" brushRef="#br0" timeOffset="-18337.24">21253 16227 720 0,'0'0'314'0,"0"0"-251"15,0 0-63-15,0 0 15 16,0 0 24-16,0 0 77 16,0 0-70-16,54-2 10 0,-29 2 24 15,5 0-4-15,7 0 2 16,8 0-8-16,7 0-17 15,10 0 14-15,15 0-29 16,18 0 4-16,23-12 8 16,9 0-34-16,-3-5 59 15,-3-2-34-15,-8 2-35 16,-1 0 28-16,0-1-21 16,-2 1 3-16,-2-1 12 15,0 4-26-15,-3 1 14 16,-1 2 0-16,-5 3-13 15,-5 2 16-15,-2-1-19 16,1 0 1-16,-1 1 9 0,1 0-1 16,-4 1-9-16,-1 0 0 15,-4 1 1-15,-1 1-2 16,-1 1 2-16,2-1-1 16,-2 1 9-16,-11 2-8 15,-11 0-1-15,9 0 0 16,10 0 1-16,12-1-10 15,12-2 9-15,-9 0 0 16,-11-5 0-16,2 1 6 16,-2 0-6-16,1 1 0 15,4 2 0-15,2 0 2 16,4-1-2-16,-2 2 0 16,5-2 0-16,0 4 6 15,-2-1-7-15,3 2 1 16,-4 0 0-16,-3 0-1 0,-13 0 1 15,-15 0 0 1,-14 0 0-16,-1 0 2 0,7 0-3 16,9 0 1-16,7 2 0 15,-3-1 11-15,-4 2-5 16,-4-1-6-16,-5 1 0 16,-4-1-14-16,-4 1 13 15,-3 0 1-15,-4-1 0 16,-6 1 0-16,-4 0-2 15,-9 0 2-15,-5 0-17 16,-6 1-62-16,-9 1-23 16,-4 8-174-16,-14 1-24 0,-8-5-535 15</inkml:trace>
  <inkml:trace contextRef="#ctx0" brushRef="#br0" timeOffset="-16090.88">21083 16944 785 0,'0'0'273'16,"0"0"-139"-16,0 0-24 16,0 0-4-16,0 0 26 15,0 0-71-15,0 0-17 16,0-73-7-16,0 56-11 16,0-1 31-16,0-2-37 15,-4-2-7-15,2 2-2 16,-1 3-1-16,2 0-11 15,-1 3 1-15,1 1-1 16,-1 6 0-16,2 0 2 0,-1 4 0 16,1 3 5-1,-2 0-6-15,2 0-1 0,0 0-14 16,0 14 8-16,0 12 6 16,0 12 2-16,6 6-1 15,3 4 6-15,1 1-5 16,-2-3-1-16,1-1 0 15,0-8 1-15,-3-6-6 16,-2-7 5-16,1-9-38 16,-1-5-196-16,-2-8-484 0</inkml:trace>
  <inkml:trace contextRef="#ctx0" brushRef="#br0" timeOffset="-15902.72">21280 17023 935 0,'0'0'308'0,"0"0"-200"15,0 0-26-15,0 0 1 16,0 0 25-16,0 0-86 16,0 0-22-16,-5 25-88 15,5-25-137-15,5-5-319 0</inkml:trace>
  <inkml:trace contextRef="#ctx0" brushRef="#br0" timeOffset="-15507.47">21405 16771 765 0,'0'0'296'15,"0"0"-219"-15,0 0 27 16,0 0-4-16,-31 81 28 16,28-47-3-16,3 4-50 15,0-1-19-15,0 1 4 16,11-3-22-16,6-4-2 16,6-3-33-16,2-8 7 15,2-4 4-15,3-8-14 0,-3-8 0 16,-2 0 31-1,-3-14-30-15,-5-5 19 0,-4-4-20 16,-5-2 6-16,-7 0 7 16,-1 0-13-16,0 3 1 15,-12 2 27-15,-4 6-26 16,1 5 4-16,-3 5-6 16,1 4-14-16,3 0 7 15,2 9-40-15,1 8-58 16,8 7-75-16,2-7-228 15,1-2-654-15</inkml:trace>
  <inkml:trace contextRef="#ctx0" brushRef="#br0" timeOffset="-15079.45">21754 16706 1177 0,'0'0'260'15,"0"0"-212"-15,0 0-28 16,0 0-15-16,0 0-4 16,-16 80 24-16,27-63-24 15,6-4 5-15,4-2-6 16,2-5 0-16,0-4-6 15,0-2-9-15,-4 0 15 0,-5-12 38 16,-4 0-23-16,-3-3 5 16,-4 0 35-16,-3-3-8 15,0 2 30-15,0-1-46 16,-6 3-19-16,-7-3 54 16,-2 5-28-16,-4 0-15 15,-4 3 2-15,0 6-23 16,-3 3 9-16,-1 0-8 15,3 12 5-15,1 9-16 16,4 4-27-16,6 3-79 16,6 2-37-16,7 10-78 15,0-10-134-15,9-5-387 0</inkml:trace>
  <inkml:trace contextRef="#ctx0" brushRef="#br0" timeOffset="-14703.51">21869 16852 1028 0,'0'0'172'0,"0"0"-127"16,0 0-13-16,0 0 4 16,0 0 44-16,-48 92-34 15,48-63-20-15,0 4 22 16,16-5-9-16,4 0 7 0,4-4 7 15,3-6-37 1,1-9 6-16,-1-6-1 0,-6-3 33 16,0-4-5-16,-6-17-25 15,-3-5 23-15,-6-5 11 16,-6-1-37-16,0-2 11 16,0 2-20-16,-12 3-11 15,-6 3 24-15,-4 6-24 16,-1 3 16-16,-4 9 42 15,0 7-59-15,-1 1 0 16,3 6-11-16,1 11-41 16,6 3 10-16,5 14-86 15,7-5-110-15,4-6-338 0</inkml:trace>
  <inkml:trace contextRef="#ctx0" brushRef="#br0" timeOffset="-14406.3">22265 16845 603 0,'0'0'202'0,"0"0"-26"16,0 0 21-16,80 68-47 0,-46-44-26 16,1-3 14-16,0-1-46 15,-4-4-69-15,-3-4-11 16,-3-2-12-16,-4-6-28 16,-8-4-136-16,-4 0-373 15,-6-1-253-15</inkml:trace>
  <inkml:trace contextRef="#ctx0" brushRef="#br0" timeOffset="-14205.3">22473 16832 1031 0,'0'0'499'0,"0"0"-403"16,0 0-64-16,0 0 0 15,-46 92 78-15,33-52-47 16,2 5-15-16,-1-1-23 15,0-2-25-15,3-4 17 16,3-6-17-16,0-7-9 16,4-7-85-16,0-8-212 15,2-7-266-15</inkml:trace>
  <inkml:trace contextRef="#ctx0" brushRef="#br0" timeOffset="-13965.73">22604 16679 1448 0,'0'0'256'0,"0"0"-174"0,0 0-60 16,0 0 78-16,39 102 2 15,-25-61-73-15,1-1 18 16,-2 0-38-16,0-5-8 15,-1-4-1-15,-2-5-13 16,-3-8-60-16,-3-10-132 16,-2-5-148-16,-2-3-322 0</inkml:trace>
  <inkml:trace contextRef="#ctx0" brushRef="#br0" timeOffset="-13591.2">22778 16716 1209 0,'0'0'179'0,"0"0"-90"0,0 0 2 15,1 107 52-15,9-64-7 16,7-1-80-16,5-3-18 16,4-2-34-16,3-7 6 15,3-7-1-15,-1-6-8 16,2-6 8-16,-2-11-5 15,-1 0 2-15,-2-5-6 16,-4-10 31-16,-4-6-30 0,-6-2 26 16,-6-5-2-16,-5 1 4 15,-3-4 9-15,0-1-36 16,-12 1 10-16,-10 1-12 16,-7 2 11-16,-6 0-7 15,-6 7-3-15,-2 5 11 16,1 3-12-16,3 10 0 15,4 3-25-15,7 3-24 16,5 12-56-16,4 20-39 16,6-3-166-16,3-6-416 0</inkml:trace>
  <inkml:trace contextRef="#ctx0" brushRef="#br0" timeOffset="-13305.53">22940 16527 1211 0,'0'0'483'15,"0"0"-426"-15,0 0-42 16,0 0 48-16,0 0 16 16,0 0-22-16,0 0-32 15,103-48-25-15,-73 38-11 16,4-1-87-16,-7 1-192 0,-6 0-344 16</inkml:trace>
  <inkml:trace contextRef="#ctx0" brushRef="#br0" timeOffset="-12996.59">23213 16349 952 0,'0'0'179'0,"0"0"-141"16,0 0 21-16,0 0 61 16,0 0-18-16,0 0-8 15,0 0 2-15,40 21-51 16,-34-6 28-16,-3 0 2 15,-3 4 3-15,0 4-8 16,0 0-63-16,0 3 11 0,-4-5-18 16,1-1 10-16,3-1-8 15,0-5-2-15,0-5 0 16,12-2 2-16,6-1-2 16,5-6 0-16,4 0 0 15,2 0-37-15,0-8 24 16,-4-5-58-16,1-13-109 15,-6 4-186-15,-8 1-938 0</inkml:trace>
  <inkml:trace contextRef="#ctx0" brushRef="#br0" timeOffset="-12751.51">23456 16313 950 0,'0'0'288'16,"0"0"-213"-16,0 0-46 15,0 0-16-15,0 0 63 16,0 0-14-16,0 0-47 16,66 0 56-16,-48 14 11 15,-2 3-9-15,-2 6 38 16,-3 5-48-16,-3 5 7 16,-5 1-35-16,-1 1-35 15,-2-2 24-15,0-2-24 16,0-9-55-16,0-1-122 15,-7-5-183-15,0-9-457 0</inkml:trace>
  <inkml:trace contextRef="#ctx0" brushRef="#br0" timeOffset="-12575.32">23484 16456 1237 0,'0'0'242'0,"0"0"-176"15,0 0-14-15,0 0 78 16,0 0-40-16,0 0-46 16,100-15-44-16,-71 15-23 15,-5 0-125-15,-8 0-342 0</inkml:trace>
  <inkml:trace contextRef="#ctx0" brushRef="#br0" timeOffset="-11677.34">23732 16997 734 0,'0'0'273'16,"0"0"-197"-16,0 0 76 15,47-78 31-15,-33 48 12 16,-2-2-74-16,0-2-62 15,-4-1-15-15,-2-2 18 16,-2 2-46-16,-2-5 4 16,-2 1 5-16,0-3-16 15,-3 1 26-15,-8 2-23 16,-2 1 1-16,1 3 18 16,0 4-31-16,2 7 0 0,3 9 0 15,3 6 5 1,2 7-16-16,2 2 7 0,0 14-17 15,0 13 6-15,6 12 14 16,11 11 1-16,5 16 0 16,2 0 7-16,-2 1-13 15,1 0 6-15,-7-16 0 16,0 3 4-16,-3-11-4 16,-6-12 0-16,-1-9 0 15,-2-10 1-15,-1-9-1 16,-3-3 11-16,2-9 28 15,-1-14 13-15,1-9-52 16,2-5-22-16,4 0-34 0,1-2-45 16,1 5 33-16,1 8 0 15,2 6 41-15,-1 10 21 16,3 6-11-16,-3 4 10 16,0 4 6-16,1 9 1 15,-5 11 60-15,-4 1-12 16,-4 1-10-16,0 4 14 15,-6 0-52-15,-11-1 10 16,-5-3-10-16,-4-2-10 16,-1-6 9-16,1-2 1 15,4-13 0-15,6-3 6 16,2 0-6-16,8-9-12 16,6-8-50-16,0 0 30 15,5-2 32-15,11 3 9 16,2 7 4-16,6 3 44 0,3 6-19 15,3 0 14 1,1 9-12-16,3 3-13 0,1 5 13 16,0-2-39-16,-1-1 6 15,-1-4-7-15,0-3-50 16,9-7-95-16,-6 0-25 16,-8 0-495-16</inkml:trace>
  <inkml:trace contextRef="#ctx0" brushRef="#br0" timeOffset="-11137.21">24454 16716 1267 0,'0'0'295'15,"0"0"-142"-15,0 0 34 16,0 0-45-16,-97-51-73 16,78 48-24-16,-2 3-37 15,-1 1-7-15,0 15 3 16,3 4-4-16,2 5 0 15,4 2-1-15,6 1-5 16,5-4 4-16,2 0 2 16,3-4 0-16,12-5-1 15,8-3-41-15,0-5 14 16,3-5-14-16,-3-2-16 16,-1 0 30-16,-2-6 10 15,-1-2 18-15,-3 0 15 16,-1-1-9-16,1 9-5 15,-1 0 7-15,3 3-8 0,3 20 52 16,4 11-20-16,6 21 12 16,5 23-7-16,0 19-37 15,-6-7 21-15,-11-14-21 16,-11-21 1-16,-7-15 9 16,-1 6-10-16,0 5 0 15,-7 5 0-15,-8-8-19 16,-3-7 18-16,-4-12-5 15,-1-12 6-15,0-12 1 16,0-5 9-16,-4-17-1 16,3-14 3-16,2-11-4 15,5-8 20-15,7-8 4 16,7 2-30-16,3-3 18 0,2 4-20 16,14 4-1-16,2 6-24 15,4 4-57-15,11-5-4 16,-6 10-112-16,-2 6-323 0</inkml:trace>
  <inkml:trace contextRef="#ctx0" brushRef="#br0" timeOffset="-10667.67">24866 16620 322 0,'0'0'352'16,"0"0"-180"-16,0 0 26 16,0 0-29-16,-14 73-84 15,14-57-18-15,8-6-16 0,4-3-28 16,1-6 45-16,1-1 18 16,0 0-55-16,-3-8 4 15,-2-4-21-15,-2 1-5 16,-5-5 13-16,-2 4-15 15,0 2 3-15,0 1 28 16,-2 5 24-16,-5 3 9 16,1 1-34-16,0 0-21 15,0 10-6-15,1 6-9 16,1 1-2-16,1 8-39 16,2-6-287-16,-1-5-877 0</inkml:trace>
  <inkml:trace contextRef="#ctx0" brushRef="#br0" timeOffset="-8331.84">25294 16508 768 0,'0'0'262'0,"0"0"-202"16,0 0 10-16,0 0 65 16,0 0-12-16,0 0-1 15,0 0-1-15,85 0-66 16,-58 0-2-16,-1-4-7 15,-2 1-46-15,-3 0 24 16,-3 0-24-16,-6 2-32 16,-7 1-156-16,-1 0-299 15,-4 0-430-15</inkml:trace>
  <inkml:trace contextRef="#ctx0" brushRef="#br0" timeOffset="-7900.42">25328 16581 838 0,'0'0'216'0,"0"0"-125"15,0 0 2-15,0 0 11 16,0 0 28-16,-9 72-65 16,9-59-7-16,0 1-5 15,0-2-54-15,6-5 14 16,4 0-15-16,0-6-15 15,3-1 15-15,2 0 14 16,3 0 4-16,1-8 1 0,5-1-18 16,0 2-2-16,0 3 1 15,0 4-9-15,0 0 0 16,-2 11 9-16,-3 9 0 16,-2 6 38-16,-7 1-9 15,-4 4 28-15,-3 0-3 16,-3-1-20-16,0-2 11 15,-10 0-30-15,-5-6-3 16,-3-4-1-16,-4-2 0 16,-3-10-12-16,-1-6 1 15,-4 0-28-15,0-5 11 16,3-10-13-16,3-5-2 16,5 0-24-16,9 2-69 0,10-5-70 15,0 6-150-15,4 3-216 16</inkml:trace>
  <inkml:trace contextRef="#ctx0" brushRef="#br0" timeOffset="-7345.17">25728 16548 1015 0,'0'0'247'0,"0"0"-173"0,0 0-62 16,0 0 4-1,0 0 30-15,0 0-37 0,0 0 40 16,82 0 5-16,-55 0-16 16,0 0 17-16,-2 4-13 15,-3 5-18-15,-5 0 27 16,-7 2-40-16,-2 3 17 15,-8-1 10-15,0 5-12 16,-8-1 15-16,-10 1-40 16,-4 1 1-16,-5-2-2 15,3-2-9-15,5-6 6 16,3-1-16-16,5-6-45 0,8 0-6 16,3-2-38-16,0 0-49 15,6 0-6-15,12 0 110 16,4 0 53-16,7 3-1 15,2 6 2-15,0 4 12 16,1 3 35-16,-5 1 22 16,-5 3 36-16,-9 1-16 15,-5-1 22-15,-8-1 12 16,0 2-60-16,-12 0-1 16,-8-3-36-16,-5-1-7 15,-3-2 14-15,-1-8-28 16,1 0 3-16,3-6-9 15,2-1 14-15,8 0-28 16,5-5-7-16,4-5-130 16,5 1-151-16,1-1-486 0</inkml:trace>
  <inkml:trace contextRef="#ctx0" brushRef="#br0" timeOffset="-7169.57">26154 16941 1726 0,'0'0'220'0,"0"0"-157"15,0 0-63-15,0 0-13 16,0 0-26-16,0 0-141 16,0 0-173-16,53-47-557 0</inkml:trace>
  <inkml:trace contextRef="#ctx0" brushRef="#br0" timeOffset="-6788.96">26335 16495 522 0,'0'0'1063'16,"0"0"-911"-16,0 0-124 15,0 0-14-15,0 0 30 16,0 0 6-16,-61 108 1 15,55-66-32-15,6 3 3 16,0 1 10-16,3-3-31 0,16-2 11 16,5-7-12-16,4-5 1 15,4-9 5-15,2-7-6 16,-1-7 0-16,-2-6 23 16,-2 0-8-16,-7-14 7 15,-6-8-13-15,-5-2-9 16,-8-3 35-16,-3-3-14 15,0-1-8-15,-15 5 2 16,-5 5-8-16,-5 6 2 16,-3 7-9-16,-1 8-7 15,3 0 1-15,0 12-18 16,7 12-20-16,5-1-12 16,10 12-105-16,4-9-180 0,0-5-415 15</inkml:trace>
  <inkml:trace contextRef="#ctx0" brushRef="#br0" timeOffset="-6374.49">26702 16419 1243 0,'0'0'314'0,"0"0"-314"16,0 0-9-16,0 0 9 16,0 0 63-16,0 0 40 15,0 0-50-15,78 53-4 0,-46-49 41 16,0-4-55-16,-2 0-3 16,-5 0-19-16,-4-9-11 15,-8-2 21-15,-3 0-17 16,-5-1-3-16,-4 1 10 15,-1 3-6-15,0 2 8 16,0 3 7-16,0 3 7 16,-3 0-20-16,-4 14-9 15,0 9 0-15,1 12-1 16,1 8 3-16,4 7-3 16,1 3 1-16,0-1 0 15,0-3-2-15,7-4-5 16,-1-6-68-16,-4 5-118 15,-2-13-198-15,0-7-642 0</inkml:trace>
  <inkml:trace contextRef="#ctx0" brushRef="#br0" timeOffset="-6193.8">26770 16833 1476 0,'0'0'346'16,"0"0"-276"-16,0 0-44 15,0 0 62-15,0 0-20 16,88-22-36-16,-55 19-16 16,0-2-16-16,-5-2 0 0,7-6-70 15,-8 2-145 1,-7-3-303-16</inkml:trace>
  <inkml:trace contextRef="#ctx0" brushRef="#br0" timeOffset="-5625.44">27154 16473 1332 0,'0'0'241'0,"0"0"-160"16,0 0-57-16,0 0-2 16,0 0 46-16,0 0-8 15,0 0 9-15,10 103-37 16,-4-64-20-16,-1-3 49 15,-1-4-33-15,-2-3-15 0,-1-8-3 16,2-7-2-16,-2-8-9 16,-1-4 1-16,2-2 0 15,-2-3-10-15,2-16 10 16,-1-4-32-16,2-7 26 16,0-4-64-16,0 0 30 15,0 1-4-15,2 5 2 16,-2 7 42-16,2 9-28 15,1 11 16-15,0 1 12 16,0 20 1-16,2 9 57 16,-1 8 1-16,1 1-44 15,-1-3 26-15,2-4-18 16,2-5 1-16,-4-8 1 0,2-6-24 16,-2-6-1-1,1-6 0-15,-2 0 0 0,0-11 21 16,0-11-21-16,1-7-6 15,-2-3 0-15,1 0-31 16,-2-1 18-16,1 4 11 16,-2 9 4-16,2 6-4 15,-2 11 8-15,2 3 0 16,0 17 3-16,-1 9 34 16,1 10 10-16,2 3-47 15,0-2 13-15,2 0-23 16,2-2 10-16,10-4-75 0,-4-9-158 15,-3-8-475-15</inkml:trace>
  <inkml:trace contextRef="#ctx0" brushRef="#br0" timeOffset="-5339.36">27517 16152 1088 0,'0'0'224'16,"0"0"-152"-16,0 0-22 15,4 117 102-15,9-33 44 0,6 28-73 16,-3 10-7 0,-2 0-23-16,-8-12-41 0,-3-16 13 15,-1-6-45-15,-1-16-6 16,-1-16-13-16,0-18 0 15,2-7-2-15,1 0-26 16,2-2-47-16,6-7-71 16,0-9-247-16,-2-12-444 0</inkml:trace>
  <inkml:trace contextRef="#ctx0" brushRef="#br0" timeOffset="-4957.46">27870 16716 1305 0,'0'0'510'0,"0"0"-448"15,0 0-50-15,0 0 61 16,0 0 0-16,0 0-39 16,0 0-12-16,-85 7-21 15,74 8-1-15,5 0 0 16,5 1-27-16,1-2 26 15,0 2-29-15,15-2-5 16,7 1 34-16,8 4-45 16,4 0 23-16,4 3 1 15,0 1 10-15,-3 2 11 16,-6 0 2-16,-4 1 40 16,-9-2 46-16,-7-1-30 15,-9-1 24-15,0-1-19 16,-12-2-41-16,-10-2 26 0,-7-4-38 15,-1-4 7-15,-2-9-16 16,-1 0-4-16,1-7-54 16,0-18-60-16,8 1-90 15,7 2-326-15</inkml:trace>
  <inkml:trace contextRef="#ctx0" brushRef="#br0" timeOffset="-4325.54">28206 15748 1137 0,'0'0'294'15,"0"0"-217"-15,0 0 25 16,0 0 79-16,114 0-80 15,-73 0-25-15,2 0-52 16,-1 0-23-16,-5 0-1 16,-6 0 0-16,-11 6-72 15,-11 1-192-15,-9 1-531 0</inkml:trace>
  <inkml:trace contextRef="#ctx0" brushRef="#br0" timeOffset="-4136.67">28304 15978 1362 0,'0'0'212'0,"0"0"0"15,0 0-51-15,91 0-38 16,-53 0-50-16,0 0-54 16,-1 0 13-16,-4 0-32 15,-6 0-6-15,-11 0-75 16,-8 0-247-16,-8 0-1180 0</inkml:trace>
  <inkml:trace contextRef="#ctx0" brushRef="#br0" timeOffset="16186.91">28982 15599 1016 0,'0'0'317'16,"0"0"-246"-16,0 0-17 15,0 0 84-15,0 0-8 16,0 0-25-16,0 0-73 0,0 0 5 16,0 0 23-16,0 0-45 15,0 0 17-15,0 0-26 16,0 0 0-16,5 4 24 15,4 0-14-15,3 0 14 16,3 3-1-16,4 0-22 16,6 1 2-16,3 1-9 15,6-2 0-15,0-2 1 16,2 0 1-16,0-4-2 16,-3-1 4-16,-5 0 2 0,-1 0-7 15,-5-2 1 1,-5-6-1-16,-4 1-5 0,-4 1 6 15,-5-1 0-15,-2 2 0 16,-2-4-1-16,0 1 1 16,0 1-9-16,0 1 5 15,0 2-6-15,0 4 10 16,-3 0-12-16,-2 3-4 16,-2 18 8-16,-5 14 8 15,0 22 0-15,-1 22 0 16,4 0 11-16,3-7-10 15,4-9 10-15,2-18-5 16,0 5-4-16,0-2-4 16,0-9-18-16,0-10-55 15,0-7-38-15,0-9-118 0,-1-5-115 16,-7-8-255-16</inkml:trace>
  <inkml:trace contextRef="#ctx0" brushRef="#br0" timeOffset="16413.09">29150 16000 978 0,'0'0'265'0,"0"0"-196"16,0 0 36-16,0 0 72 16,0 0-19-16,0 0-44 15,99-2-2-15,-64-1 3 16,1 3-76-16,-1 0-12 15,-2-2-27-15,-1 1 7 16,-4-2-16-16,-1 0-63 0,3-2-121 16,-5 2-285-16,-7 0-414 0</inkml:trace>
  <inkml:trace contextRef="#ctx0" brushRef="#br0" timeOffset="16759.37">29680 16202 386 0,'0'0'959'0,"0"0"-792"15,0 0-140-15,0 0 8 16,0 0 67-16,0 0-48 15,0 0-9-15,5 50-37 16,1-50 8-16,-1 0 23 16,-2-3-18-16,-2-6 20 15,1-4-13-15,-2 4-21 16,0 0 43-16,0 4-13 16,0 0 8-16,0 5 5 15,-3 0-50-15,1 0-8 16,1 5 2-16,1 7-19 15,0 5-14-15,0-3-149 0,6-2-521 0</inkml:trace>
  <inkml:trace contextRef="#ctx0" brushRef="#br0" timeOffset="17569.34">29936 15719 1007 0,'0'0'209'0,"0"0"-152"0,0 0 21 15,0 0 48-15,0 0-49 16,0 0-36-16,0 0-40 16,70-35 20-16,-45 31 16 15,2 3-4-15,0 1 17 16,-3 4-30-16,-6 13 1 15,-5 4 2-15,-7 4-23 16,-6 2 21-16,0 0-2 16,-9 0 1-16,-10-4 20 15,1-3-33-15,-3-2 14 16,0-5-8-16,6-3-4 16,3-4 1-16,5-3-10 0,5-3 1 15,2 0 13 1,0 0-14-16,0-1-7 0,6-7-21 15,9-2-26-15,2 6 33 16,6 4-5-16,3 0 26 16,0 9-15-16,1 12 16 15,-3 6-1-15,-1 5 21 16,-4-1 6-16,-5 3 44 16,-8-1-29-16,-6-2 22 15,0-5 0-15,-9 0-58 16,-10-6 25-16,-4-3-12 15,-3-6-19-15,1-6 36 16,1-3-30-16,3-2 2 0,2 0-2 16,3-11-6-1,5 1-23-15,6-6-76 0,5-9-84 16,0 1-162-16,5 1-487 0</inkml:trace>
  <inkml:trace contextRef="#ctx0" brushRef="#br0" timeOffset="17816.14">30339 15765 1352 0,'0'0'309'0,"0"0"-260"16,0 0-48-16,0 0 45 15,0 0-14-15,0 0 0 16,108-24-10-16,-75 21-15 16,-2-1-14-16,-4-1 7 15,-4 1-57-15,-11 0-68 16,-6-1-204-16,-6 4-289 0</inkml:trace>
  <inkml:trace contextRef="#ctx0" brushRef="#br0" timeOffset="18175.95">30398 15741 740 0,'0'0'274'16,"0"0"-161"-16,0 0 20 15,0 0 15-15,0 0-1 0,0 0-66 16,-78 75-3-16,78-61-54 16,0-3-15-16,2 0-6 15,13 0-3-15,7 0 0 16,7-1 5-16,4 2-4 15,4 3 4-15,1-1 14 16,0 5-17-16,-5 3 42 16,-5 0 10-16,-6-1-19 15,-10-1 18-15,-6 2-8 16,-6-3 24-16,0 1 2 16,-16-1-35-16,-7-2 4 15,-5-5-23-15,-3-2-9 0,-2-4 16 16,2-5-23-1,1-1 9-15,4 0-10 0,6 0-2 16,5-4-26-16,3-2-41 16,7-1-71-16,5-3-71 15,0 0-419-15,9-1-133 0</inkml:trace>
  <inkml:trace contextRef="#ctx0" brushRef="#br0" timeOffset="18462.46">30756 15983 1138 0,'0'0'189'16,"0"0"-145"-16,0 0-12 15,0 0 88-15,0 0-3 16,0 0-9-16,0 0-29 15,57 51-47-15,-38-31 45 16,4 1-28-16,2-2-12 16,0-1 8-16,-1-1-44 15,0-3 4-15,-6-2-5 16,-3 0-32-16,-5-4-36 16,-5-4-105-16,-2-2-172 15,-3-2-299-15</inkml:trace>
  <inkml:trace contextRef="#ctx0" brushRef="#br0" timeOffset="18678.34">30926 15995 449 0,'0'0'998'0,"0"0"-843"16,0 0-91-16,0 0 93 15,-51 78-15-15,35-47-18 16,-2 2-56-16,0 0-49 15,2-5 18-15,0-1-37 16,3-6 9-16,3-4-9 16,1-4-13-16,6-8-73 15,3-5-110-15,0-1-204 0,0-13-486 16</inkml:trace>
  <inkml:trace contextRef="#ctx0" brushRef="#br0" timeOffset="18914.15">31060 15847 1461 0,'0'0'287'16,"0"0"-225"-16,0 0-39 15,11 100 74-15,-4-64 2 16,2 1-52-16,2-1 2 0,0-2-39 15,-1-8-1-15,-3-4-9 16,2-6-52-16,0-8-87 16,-3-3-212-16,0-5-479 0</inkml:trace>
  <inkml:trace contextRef="#ctx0" brushRef="#br0" timeOffset="19355.27">31290 15804 914 0,'0'0'546'0,"0"0"-501"16,0 0-23-16,0 0 65 16,-15 104 33-16,15-63-20 0,0 2-45 15,5 2-38-15,9 0 14 16,6-4-30-16,-1-6 5 15,5-5-6-15,1-7 6 16,4-4-6-16,2-6 0 16,0-4-2-16,2-7 2 15,0-2 0-15,-2 0 1 16,-1-11 12-16,-3-6-7 16,-3-4-3-16,-4-5 6 15,-4-5 10-15,-4-2 51 16,-5-3-30-16,-1 0-2 15,-6 3 11-15,0 2-21 16,0 4 16-16,-10 3-5 0,-8 4-26 16,-8 3 11-16,-5 1-23 15,-5 2-1-15,-5 5 0 16,-1 5-25-16,-3 4 0 16,3 0-46-16,-1 11-68 15,-12 17-48-15,9-2-316 16,10-2-354-16</inkml:trace>
  <inkml:trace contextRef="#ctx0" brushRef="#br0" timeOffset="21302.29">31417 15573 605 0,'0'0'639'16,"0"0"-525"-16,0 0-101 16,0 0 82-16,0 0 69 15,0 0-49-15,0 0-7 0,46 0-34 16,-20-2-1-16,0 0-1 15,3-1-58-15,-3-1 10 16,-2 4-24-16,-4-3 0 16,-2 3 0-16,4 0-143 15,-5 0-174-15,-3 0-473 0</inkml:trace>
  <inkml:trace contextRef="#ctx0" brushRef="#br0" timeOffset="21878.15">31915 15484 1039 0,'0'0'191'16,"0"0"-172"-16,0 0 10 15,0 0 7-15,0 0 40 16,0 0-5-16,0 0-33 15,70 46 26-15,-46-39-27 16,3-4-6-16,0-3 13 16,0 0-43-16,-4 0 8 15,-2-7-9-15,-4-7 0 16,-7-1 3-16,-3-2-2 16,-7 0 4-16,0 1-5 0,-4 0-9 15,-14 3 2-15,-6 1-9 16,-2 4 6-16,-3 5 10 15,0 3 0-15,3 0 9 16,0 6 6-16,4 8-7 16,3 0-5-16,7 3 6 15,3-3-8-15,6 0 19 16,3-3-20-16,0-2 0 16,0-2 13-16,12-3-2 15,3-3-12-15,3-1 1 16,1 0 0-16,1 0 2 15,-3-6-1-15,0-3 6 16,-4 3 6-16,-4 1-3 0,-4 2 6 16,-1 3 19-16,0 0-25 15,1 8 27-15,1 13 52 16,0 9-2-16,2 6-15 16,2 3-55-16,-1-3 8 15,2 0-25-15,0-4-3 16,4-3-6-16,9 3-97 15,-2-8-176-15,-2-6-642 0</inkml:trace>
  <inkml:trace contextRef="#ctx0" brushRef="#br0" timeOffset="22725.63">32286 16056 1126 0,'0'0'492'0,"0"0"-486"0,0 0 3 15,0 0 20-15,0 0 22 16,0 0-41-16,17-77 2 16,-4 67-12-16,-1 3 2 15,2 3 6-15,-1 2-8 16,-1 2 0-16,3 0 0 15,-2 14 10-15,4 8-10 16,-4 5 0-16,2 3 0 16,-5 5 16-16,0-3-14 15,-6-3 9-15,-1-2 21 16,-3-5-26-16,0-7 23 16,0-4-7-16,0-4 12 15,0-4 21-15,0-3-28 0,0 0 12 16,-3-3-11-1,3-13-27-15,0-4 18 0,0-6-19 16,0-6 0-16,0-2 4 16,7-1-4-16,1 0-1 15,2 6-11-15,2 7-4 16,0 7 6-16,-1 11 1 16,0 4 9-16,-1 10 0 15,-1 16 9-15,1 8-11 16,-3 5 2-16,-1-1 0 15,-3-3 22-15,2-5-6 16,-1-6 4-16,-3-8-4 16,3-4-9-16,-3-6-7 15,-1-5 0-15,2-1 0 16,1 0 16-16,1-14-16 0,4-7 7 16,3-6 1-16,5-5-8 15,0-3-1-15,0 0-20 16,4 5-8-16,-4 4 28 15,0 11-15-15,1 10 16 16,-5 5-1-16,1 15 7 16,-1 12-6-16,-1 9 21 15,-4 0-20-15,0 1 51 16,-2-3-36-16,-2-5 3 16,-3-6-11-16,0-4-8 15,0-4-43-15,0-3-198 16,-3-6-967-16</inkml:trace>
  <inkml:trace contextRef="#ctx0" brushRef="#br0" timeOffset="24363.37">28736 15241 641 0,'0'0'351'0,"0"0"-262"16,0 0-63-16,0 0 19 15,0 0 26-15,0 0 3 16,0 0-19-16,9 24-22 15,-3-9 53-15,0 5-42 0,3 9-7 16,0 5 29-16,3 14-41 16,4 16 10-16,1 23-24 15,4 22-5-15,0 7 18 16,-2-6-23-16,2-9 4 16,-3-29 0-16,-5-13 5 15,1-17-11-15,-5-5 1 16,3 5 0-16,1 5 7 15,2 3-6-15,-2-2 5 16,-1-4 8-16,0-3-4 16,0-6-17-16,-3-3 7 15,0-6 0-15,0-4 5 16,-2-7-4-16,-2-4 4 0,1-3 4 16,-1-3-1-1,0-2-9-15,0 0 1 0,-1-2 0 16,2 1 0-16,0-1 2 15,3 0-2-15,-1-1 6 16,1 0 1-16,2 0-9 16,1 0 2-16,4 0-5 15,0 0 4-15,5 0 2 16,1 0-1-16,5 0 4 16,4 0 5-16,4 0-10 15,3 1 1-15,4 4-7 16,3 0 1-16,3 0 7 15,5 0-1-15,7-1 9 16,4-1-3-16,3 0-6 16,6 0 35-16,0 0-16 0,12-2 13 15,14 3-30 1,14-4 9-16,5 0-2 0,-7 0 3 16,-10 0-13-16,-10 0 1 15,-2 0-7-15,-3 0 6 16,-2 0 1-16,-11 0 0 15,-13 0 6-15,-12 0-5 16,12 0-2-16,18 3 1 16,0 3 0-16,1 0-1 15,-10-2 2-15,-13-1-1 16,10 0 4-16,10-2 2 16,-3-1-12-16,2 0 5 0,-2 0 1 15,0 0-2-15,1-3 3 16,-3-1-1-16,-1 2 0 15,-2 0 1-15,-2-1-1 16,-2 3 0-16,-1 0-2 16,0 0 1-16,-1 0 1 15,-1 0 0-15,1-2 4 16,-3 1-2-16,-1 1-3 16,-1-3 1-16,-4 3-3 15,-3 0-4-15,-2 0 9 16,-5 0-2-16,0 0 5 15,-4 0-5-15,-3 0 0 16,-3 0 0-16,-2 3-2 0,-3-3 1 16,-2 3 2-1,-4 0-1-15,-6 1 0 0,-2-1 0 16,-4 1 0-16,-2-1 0 16,-1-3-9-16,-4 3 3 15,-3-3-60-15,0 0-105 16,-3 0-192-16,-7-6-533 0</inkml:trace>
  <inkml:trace contextRef="#ctx0" brushRef="#br0" timeOffset="25008.78">33090 15397 15 0,'0'0'297'0,"0"0"-225"16,0 0-33-16,0 0 52 15,0 0 18-15,0 0 33 16,21 86-61-16,-16-69 1 16,-1 1-36-16,2 3-1 15,0 5 22-15,4 3-27 16,0 7 22-16,-1 8 25 16,4 6-48-16,-3 8 19 15,1 4-5-15,-1 14-4 0,-2-6 22 16,-1 1-34-1,2-1 27-15,-3-10 4 0,2 6-49 16,-2-4 9-16,2-4-3 16,-2-6 5-16,0-8 16 15,0-6-35-15,0-5 8 16,2-7 11-16,-2-8-29 16,0-2 40-16,-2-3-19 15,-1-6-22-15,0-2 21 16,-3-2-21-16,0-3 0 15,0 0-36-15,0 0-197 16,-1-6-617-16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6-25T20:34:27.51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12444 5429 103 0,'0'0'144'0,"0"0"-75"0,0 0-5 16,0 0-1-16,0 0-18 15,0 0 21-15,1 0-5 16,-1 0-25-16,0 0 4 16,0 0-24-16,0 0 7 15,0 0 2-15,0 0-25 16,0 0 8-16,0 0-8 15,0 0 1-15,0 0 6 16,0 0-7-16,0 0 7 16,0 7 10-16,0-2-16 0,0 0 5 15,0 2-6 1,0 1 1-16,0 1 13 0,0-1-13 16,0 1 21-16,0 3 18 15,0-2-27-15,0-1-1 16,0 1-11-16,0-1 0 15,0-1 21-15,0-1-15 16,0 0 6-16,0-1 8 16,2 0-20-16,-1 2 8 15,-1-1-9-15,2 0 1 16,-2 0 6-16,1 0-6 16,-1 1 9-16,2 0 4 15,-2-2-8-15,1 2-2 16,1-1-4-16,-1 0 1 15,1 1 12-15,-2-4-12 0,6 4 8 16,-3-1 27-16,0-2-35 16,1 3 7-16,2-3-7 15,-1 3 4-15,2-2 21 16,-1 1-24-16,0 0 16 16,2 2 8-16,-1-1-24 15,2-2 4-15,0 1-5 16,-2 2 0-16,2-2 11 15,0 0-12-15,0 0 9 16,-1 0 4-16,2 1-12 16,-1-3 7-16,0 2-8 15,3-2 0-15,-2 1 20 16,1-3-12-16,1 4 8 0,0-3 5 16,1 2-20-1,-1-3 16-15,0 2-17 0,1-1 1 16,-1 1 13-16,0-3-14 15,0 3 10-15,-1-4 4 16,0 3-13-16,0-3 3 16,2 1-4-16,-2 1 0 15,-1-2 6-15,2 1-6 16,-1-2 6-16,1 1-2 16,1 1-1-16,-1-2-3 15,0 0 0-15,0 0 0 16,1 0 6-16,1 0-6 15,1 0 1-15,-1 0 2 16,2-2-1-16,-2-1-4 16,0 0 2-16,-1 0 0 0,2 2-4 15,1-1 5-15,-2 0-1 16,1-1 1-16,0 1 8 16,-1 0-10-16,2 1 1 15,0-2 0-15,-1-1 2 16,6 1-2-16,-2-1 0 15,1 0 0-15,0-1 6 16,3 1-6-16,-4 0 0 16,2-1 0-16,-2 0 6 15,1 0-4-15,-1 0-2 16,-2 1 0-16,2-1 0 16,-1 2 0-16,-2-2 1 0,2 0-1 15,0 1 3 1,0 1-2-16,4-1-1 0,-2 0 0 15,1 0 0-15,-1 0 0 16,2-1 0-16,-2 1 10 16,3 2-7-16,-4-1-2 15,4 0-2-15,-1 2 1 16,0-1-1-16,-1 0 0 16,3 2 2-16,0 0-1 15,0 0 8-15,-2 0-6 16,-1 0-4-16,3 0 2 15,-2 0-3-15,-2 4 2 16,-1 3 1-16,0-1 0 0,-2 2 6 16,-1 1-5-1,-1 0-1-15,-2 1 0 0,-1 1 0 16,-1 0-1-16,-1-2 1 16,-2 4 0-16,-1-2 4 15,-1 0 2-15,1 0-6 16,-2-1 0-16,1 1 0 15,-1 0 1-15,-2 0 0 16,1-1 8-16,-1 0-4 16,1-2 2-16,1 0-9 15,-4 0 2-15,2-5 0 16,-1 2-1-16,-2-3 1 16,1-2 0-16,-1 2 10 0,0-2-3 15,0 0-2 1,0 0 9-16,0 0 28 0,0 0 25 15,0 0-36-15,0 0-11 16,0-2-7-16,0-3-5 16,0 0-5-16,2-2-3 15,1 1-2-15,0 0 1 16,5-1 2-16,0 2-1 16,3-2 1-16,5-1 0 15,1 1-2-15,2 0 1 16,1 0-2-16,0 0 1 15,1 1 1-15,3-1 0 0,-3 2 3 16,4 0-2-16,-4 0-2 16,3 1 1-16,-5 1-3 15,1-1 2-15,0 4 1 16,-1 0 0-16,1-3 2 16,1 3-1-16,0 0-1 15,0 0 0-15,3 0-3 16,-2-1-3-16,2 1 7 15,0 0-1-15,1-2 3 16,1 2-3-16,-1 0 0 16,-1 0-1-16,0 0 1 15,0 0-1-15,-1 0 1 16,-1 0 0-16,1 0 2 16,3 0-1-16,-1 0-2 15,2 0 1-15,-1 0-1 16,0 0 0-16,1 0 1 15,0 0 0-15,-2 0 2 0,0 0 4 16,1 0-8-16,-4 0 2 16,2 0-1-16,-2 0-1 15,2-1 3-15,0 1-1 16,-1-2 0-16,2 1-1 16,-1-1 1-16,2 1 0 15,0-1 1-15,2 0 1 16,1 2-2-16,3-3 0 15,0 1-1-15,0 1 3 16,3 1-2-16,-1-1 0 16,1-1 0-16,2 1 3 15,1-1-3-15,0-1 0 16,-1 1 0-16,-1-3-1 0,-2 3 0 16,1-1 1-1,0-2 0-15,0 1-2 0,-1 0 3 16,0-2-1-16,1 1 0 15,1-1-3-15,0 0 2 16,0-1 1-16,-1 1 0 16,-1 0 7-16,-1 1-6 15,-2-1-2-15,-2 0 1 16,-1 1-6-16,-1 2 5 16,-1-1 2-16,1 0 4 15,-1 1-5-15,2 0 7 16,-1 0-16-16,0-1 9 15,-2 1 0-15,2-1 1 0,1-1 0 16,1 0-1-16,-1 0 3 16,0-2-2-16,1 2-2 15,-2-1 1-15,0 0-3 16,-1 1 3-16,1-3 0 16,-2 3 0-16,1-2 6 15,-1-2-5-15,-4 1-1 16,1-1 0-16,-2 1-7 15,-5-2 6-15,1 1 2 16,-4 0 6-16,-1-1-7 16,-1 0 9-16,-4 0-9 15,0-2 12-15,-1 1-11 0,-2 0 27 16,2 0-19-16,-3-2 4 16,1-1-1-16,-3-1-4 15,1 1-8-15,-1-1 0 16,0 0 0-16,0-1 6 15,0-1-6-15,0 2 8 16,0 1 13-16,0-1-19 16,-3 3 8-16,0 0-10 15,-1 1 2-15,0 0 12 16,1-1-14-16,-2 4 6 16,0-1 4-16,1 1-3 15,-1 0-7-15,0 0 0 16,0 1 0-16,1-3 7 15,-1 4-7-15,1-2 0 16,1 0 9-16,0 1-8 0,1 0-2 16,-2 1-4-16,2 1 5 15,2-1-1-15,-1 0 1 16,1 2 0-16,0 2 5 16,0-1 2-16,0-1-13 15,0 1 6-15,0 3 0 16,0-2-1-16,0 1 2 15,0 1-1-15,0 0 1 16,0 0 0-16,0 0-2 16,0 0 0-16,0 0-6 15,0 0 0-15,0 0 1 16,0 0 6-16,0 3-2 16,0 12-85-16,0-3-161 0,0 0-534 0</inkml:trace>
  <inkml:trace contextRef="#ctx0" brushRef="#br0" timeOffset="27031.05">13015 6786 108 0,'0'0'71'16,"0"0"-26"-16,0 0 28 16,0 0 33-16,0 0-18 15,0 0-6-15,-52 70-10 16,49-61-30-16,0-2-3 16,0-1-17-16,1 1-20 15,2 0 24-15,0 1-26 16,0 1 12-16,0 1 14 15,0 0-25-15,3 3 37 0,6 1-8 16,5 0-7-16,1-2 44 16,5 1-28-16,2-2-17 15,3-3-5-15,6-5-11 16,-1-3-5-16,0 0-1 16,0-3 2-16,-3-9 19 15,-2-6-15-15,-4 1 6 16,-5-1 11-16,-3-2-22 15,-5 2 5-15,-3-1-6 16,-5 2 0-16,0 0 25 16,0 0-4-16,-13 1 8 15,-1 3-8-15,-3 0-14 0,-2 0-4 16,0 4-3-16,0-1 0 16,0 5 1-16,-1 2-1 15,1 3 0-15,-1 0 0 16,-1 0 0-16,1 8 0 15,1 4-14-15,2 3-12 16,1 1 26-16,4 1-21 16,3 0 10-16,6 0 9 15,3 4-11-15,0 0 12 16,6-2 1-16,9 3 0 16,4-4-1-16,1-2 2 15,2-5-1-15,-1-4 10 16,0-4-8-16,-2-3-2 15,1 0 0-15,-5-8 6 16,1-6 32-16,-2-4-8 0,-4 0-1 16,0-1 2-1,-2 1-30-15,-5 3 7 0,-2 1-8 16,-1 7 0-16,0 0 41 16,0 5-25-16,0 2 6 15,0 0-8-15,0 16-1 16,0 12-13-16,0 13 13 15,0 23-4-15,8 23 27 16,2-3-13-16,-1-5-1 16,2-12 14-16,-4-17-35 15,2 2 9-15,-1-1-10 16,-2-9 1-16,1-9 0 16,-1-11-1-16,-2-7 1 0,-1-6-1 15,-1-9-21-15,1 0-98 16,-2-14-82-16,1-6-425 0</inkml:trace>
  <inkml:trace contextRef="#ctx0" brushRef="#br0" timeOffset="28524.39">13481 6882 350 0,'0'0'140'16,"0"0"-42"-16,0 0 13 16,-5 71 11-16,5-46-34 15,14-4-4-15,3-2-25 16,4-4-16-16,0-6 38 15,3-4-14-15,0-5-3 16,-2 0-5-16,-2-12-18 16,-1-6-9-16,-5-3-15 15,-3-5-17-15,-6-2 16 16,-5 2-16-16,0-2 3 0,-2 1 4 16,-12 1-6-16,-5 3-2 15,-3 4 1-15,-3 5-7 16,1 4 6-16,0 7 1 15,-1 3 0-15,1 3-3 16,-1 16-1-16,2 7 4 16,5 6-6-16,5 4 3 15,7 1 1-15,6 0 4 16,0-4 3-16,6-2 10 16,16-6-14-16,2-8 7 15,7-7 2-15,2-5-10 16,2-5 25-16,-3-5-16 15,0-13 8-15,-2-5-1 0,-7-5-9 16,-2-5-5-16,-6-1-2 16,-5 2-13-16,-4 1 13 15,-4 4-7-15,-2 6 7 16,0 8-2-16,0 6 0 16,0 7 1-16,0 0-29 15,0 17 30-15,0 11 2 16,6 8 23-16,10 2 7 15,4 0 5-15,5-5-36 16,3-8 13-16,2-10 2 16,2-5-15-16,-3-8 44 15,0-2-29-15,-4-9-4 16,-4-11 11-16,-2-6-21 16,-4-5-2-16,-3-5 0 15,-4-1-1-15,-4-5-8 0,-1 3 2 16,0 1-15-1,-2 4 12-15,1 6-6 0,1 9 14 16,5 10-4-16,1 9-16 16,5 0 22-16,3 20 0 15,4 6 10-15,-1 6 27 16,0 2-27-16,-1 2 18 16,-3-4-14-16,-3-2-14 15,-6-5 22-15,-2-3-21 16,-5-5 9-16,0-3 13 15,-6-2-23-15,-9-4 1 16,-5-3-1-16,-3-3 1 0,0-2 12 16,2 0-12-16,3-3 0 15,6-4 11-15,5 4-5 16,3 1-8-16,4 2 1 16,0 0-17-16,5 0 16 15,12 5 2-15,5 6 4 16,3-3-1-16,5-2 7 15,0-4-11-15,1-2 1 16,-1 0-1-16,0-11 15 16,-6-7-14-16,0-3 0 15,-6-7 7-15,-5-2-6 16,-2-4-2-16,-7 0 0 16,-4 1 0-16,0 0-2 0,0 4 2 15,-1 4 0 1,-6 6 4-16,2 7-3 0,0 5-2 15,4 7 1-15,-1 0-10 16,2 10 9-16,0 14 2 16,0 5-1-16,0 8 9 15,11 1 0-15,4 2-10 16,4 0 1-16,1-6 0 16,3-4 5-16,1-5-5 15,1-7 0-15,-3-6-1 16,-2-5 7-16,0-4-6 15,-4-3 0-15,-1 0 0 16,-3-13 8-16,-1-4-2 16,0-7-4-16,-2-5-2 15,3-3 0-15,2-2-1 0,-1 3 1 16,3 0 0-16,3 4-5 16,1 7 5-16,3 6 0 15,0 8 0-15,4 6-6 16,0 0 5-16,2 17 2 15,-1 6-1-15,-1 3 41 16,-6 0-9-16,-8 1 34 16,-4 0-6-16,-8-3-45 15,-1-1 26-15,-5-1-26 16,-12-2-14-16,-5-4 8 16,-3-2-9-16,-4-2-22 15,-2-4-52-15,-11 3-101 16,8-2-133-16,2-1-505 0</inkml:trace>
  <inkml:trace contextRef="#ctx0" brushRef="#br0" timeOffset="29637.62">13485 7721 905 0,'0'0'154'16,"0"0"-127"-16,0 0-1 16,0 0 10-16,0 0 37 15,0 0 40-15,33-78-34 0,-18 70-25 16,1 5 1-1,2 3-54-15,4 3 15 0,1 16-15 16,2 9 1-16,-1 8 49 16,0 7-6-16,-6 3-3 15,-2 3 9-15,-5-3-50 16,-4-3 12-16,-6-7-13 16,-1-8 6-16,0-6 4 15,0-8 3-15,0-6-1 16,0-5 12-16,0-3-16 15,-5 0 30-15,-1-14-38 16,-2-6 2-16,2-6-12 16,0-3 10-16,6-3-6 15,0-3 0-15,0 3-16 16,5 3 9-16,7 3 3 0,4 5 2 16,2 6-2-16,1 3 10 15,2 8 0-15,-1 4 3 16,0 0 6-16,1 8-16 15,-3 11 7-15,0 4 0 16,-3 6 4-16,0-1-4 16,-3 1 6-16,-1-1 7 15,-1-1-11-15,0-5-2 16,3-2 0-16,-2-3 0 16,1-5 0-16,3-3 1 15,-3-6-1-15,3-3 15 16,-2 0-9-16,0-7-8 0,0-10 2 15,-3-5 0-15,-1-6-1 16,-3-1 2-16,-5-6-1 16,-1 2 0-16,0 0-5 15,0 4 5-15,-4 6-16 16,-5 9 10-16,5 6-1 16,1 8 7-16,1 0-2 15,2 18-10-15,0 10 6 16,0 5 6-16,3 1 0 15,12 2 7-15,3-3-4 16,6-5-3-16,4-6 6 16,2-5 0-16,1-10 2 15,1-2-8-15,-3-5 0 0,-3 0 0 16,-4-12 4-16,-4-5-4 16,-5-5 9-16,-7-3 3 15,-4-2-5-15,-2-1-7 16,0 1 0-16,-16 0 0 15,-3 5 7-15,-6 3 14 16,-2 2 14-16,-2 6 16 16,-1 5-50-16,0 5 15 15,2 1-16-15,2 1-3 16,4 13-12-16,2 4 8 16,4 2-66-16,6 10-59 15,4-5-194-15,4-4-299 0</inkml:trace>
  <inkml:trace contextRef="#ctx0" brushRef="#br0" timeOffset="30199.75">14410 7447 922 0,'0'0'131'16,"0"0"-47"-16,0 0-29 16,0 0-1-16,0 0-30 15,0 0-22-15,0 0 69 16,21 31 7-16,-8 3-21 16,2 10-11-16,3 7-6 0,3 8 27 15,-3 2-21 1,1 0-31-16,-1-6 10 0,-2-9-17 15,-2-7 8-15,-2-13 7 16,-5-6-22-16,-1-8 3 16,-3-7-4-16,0-5 0 15,1 0 12-15,-1-10 13 16,2-13-12-16,1-4-10 16,2-7-3-16,3 1-9 15,3 2-22-15,2 5-18 16,2 7 48-16,3 9-10 15,3 9 11-15,1 1-1 0,-1 11 9 16,-2 8-10-16,-1 7 2 16,-7 1 0-16,-4 0 34 15,-9 0-24-15,-1-2 13 16,-5-3 18-16,-12-2-33 16,-8-5 12-16,-2-2-8 15,-1-4-11-15,1-5 17 16,4-3-16-16,4-1 2 15,4 0-4-15,6 0-13 16,5-5-41-16,4-15-85 16,0 0-149-16,1 0-301 0</inkml:trace>
  <inkml:trace contextRef="#ctx0" brushRef="#br0" timeOffset="30926.59">14848 7429 1122 0,'0'0'173'0,"0"0"-108"16,0 0-58-16,0 0 29 16,0 0 46-16,26 113 14 15,-11-59 8-15,4 4-44 16,6 6-22-16,2-1-23 15,0-8-5-15,1-6-6 16,3-11 2-16,1-7-5 16,-1-10 21-16,2-7-21 0,-2-9-1 15,-1-5 0 1,-2-8 9-16,-4-11-9 0,-6-9 0 16,-4-6 0-16,-7-4-7 15,-7-2-8-15,0-1 9 16,-4 4 6-16,-11 3-8 15,1 8 8-15,1 5 0 16,3 10 0-16,0 6 24 16,2 5-22-16,2 13 2 15,0 13-4-15,3 11 7 16,1 6-5-16,2 0-2 16,0 1 6-16,14-5 6 15,2-4-11-15,2-7-1 16,3-7 0-16,1-6 1 0,0-3-7 15,0-7 15-15,0-3-9 16,-1-2 7-16,-2-2-6 16,-1-15-1-16,-1-4 0 15,-1-7-5-15,0-3-8 16,-2-3 13-16,1 1 0 16,3 0-10-16,4 3 6 15,3 8 3-15,1 4-5 16,2 9 5-16,2 4-1 15,0 5 4-15,0 0-2 16,-2 17 8-16,-1 0 6 16,-4 7-7-16,-2 0 12 15,-7 1 3-15,-5 0 48 0,-6-3-20 16,-3-1 7-16,0 0 11 16,-12-4-67-16,-9-5 12 15,-2-2-13-15,-5-3-19 16,-3-3 18-16,-1 0-94 15,-12 8-61-15,10-3-189 16,1 1-726-16</inkml:trace>
  <inkml:trace contextRef="#ctx0" brushRef="#br0" timeOffset="44953.07">996 5494 686 0,'0'0'144'0,"0"0"-32"16,0 0-36-16,0 0-40 16,0 0-7-16,0 0-9 15,3-5 11-15,3 3 12 16,0 2-17-16,1 0-1 16,-1 0-19-16,-1 0 2 0,-1 0 21 15,1 4-8 1,1 5 13-16,1 4 3 0,4 4-18 15,-1 5 10-15,2 4-29 16,0 2 7-16,4 2 3 16,1 0-9-16,2 0 4 15,-1-2-5-15,3-3 9 16,0-4-11-16,-3-3 2 16,4-2 0-16,0-4 20 15,-1-3-19-15,-1 1 9 16,2-4-10-16,0-2 8 15,-2-4 4-15,5 0-5 16,-1 0 9-16,1-3 10 16,-1-3-24-16,3-5-2 15,2 2 0-15,-1-2 8 16,5 0-8-16,0-1 0 0,-1 2 0 16,4 1 5-16,0 1-5 15,1 5 0-15,2 0 0 16,1 1-7-16,2 2 1 15,4 0 7-15,-4 0-1 16,0 0 5-16,4 0-3 16,-4 5-2-16,-1 1 0 15,-5 3-8-15,-3 1-2 16,-6 2 11-16,-2 3-1 16,-7-1 0-16,0 0 0 15,-6-1-6-15,-2 1-2 16,-4-2 8-16,-3-2 8 15,-1 0-7-15,-2-4 50 0,0 0 13 16,0-4-57-16,0 0 18 16,0-2-6-16,0 0-4 15,0 0 45-15,0 0-33 16,3 0-8-16,0-7-8 16,3-5-1-16,9-2-11 15,1-4 1-15,8 0-10 16,6-2 2-16,7 1 8 15,11 2 0-15,4 1 3 16,12 0-1-16,3 4-3 16,5 0 1-16,1 3-5 15,0 4 4-15,-1 3 2 16,2 2-1-16,-5 0 6 16,5 0-5-16,-2 3-2 0,0 3 0 15,2-1 0-15,-2 1-5 16,2 0 7-16,-2-1-1 15,-3 1 6-15,-2-1-5 16,-2-4-2-16,-4 0 0 16,-5-1 0-16,1 0 0 15,-7-1 1-15,-5-9 0 16,-2-1 3-16,-4-5 3 16,-3-1-7-16,-3-4 1 15,-3 0-1-15,-2 0 0 16,0 2 1-16,-4 2 0 15,0 2 10-15,-6 4 1 0,-5 5-17 16,-1 0 6-16,1 3-18 16,-2-2 18-16,-2 1-407 0</inkml:trace>
  <inkml:trace contextRef="#ctx0" brushRef="#br0" timeOffset="46966.47">5697 5538 46 0,'0'0'358'0,"0"0"-245"16,0 0-27-16,0 0-2 15,0 0 8-15,0 0 48 16,0 0-44-16,0-1-24 15,0 1 5-15,0 0-41 16,0 0 16-16,0 0-17 16,0 0-13-16,0 0 30 15,0 0-29-15,0 0 2 16,0 0-15-16,0 0-10 16,0 0-1-16,0 0 1 0,0 5 0 15,0 4 5 1,0 4-4-16,0 2 7 0,0 4-2 15,5 3-5-15,1 2-1 16,0-2 0-16,7 2 0 16,-1-4 0-16,3-1 0 15,0-3 2-15,1-1 6 16,1-3 1-16,5-2-9 16,0 0 0-16,0-1 1 15,1-2 6-15,1-2-5 16,0 0-2-16,-1-2 7 15,2-1-1-15,-1-2-7 16,-2 0 1-16,3 0 0 16,-5 0 9-16,5 0-9 15,-3 0 7-15,2 0 2 0,-1-4-8 16,2-2-1 0,2-2 0-16,1 2 0 0,1-2 0 15,0 1 6-15,1 0-6 16,2 0 0-16,-1 2 0 15,3-2 0-15,1 2 0 16,2-1 1-16,0 0-1 16,5 1 1-16,1-1 0 15,2 0 0-15,4-2 9 16,2-1-11-16,1 1 1 16,6-1 0-16,-1-1-1 15,-1 5 2-15,0 1-1 16,-2 1 4-16,-1 3 6 15,-2 0-11-15,-2 0 1 0,0 2 0 16,-2 3 6-16,-1 2-5 16,-4 1 5-16,-4 1-5 15,-5-1 0-15,-6 2-2 16,-6 0-5-16,-5-1 6 16,-5-2-3-16,-5-1 9 15,-2-2-2-15,-1-3 43 16,-3-1-12-16,0 0 32 15,0 0-10-15,0 0-6 16,0 0-3-16,0-8-36 16,3-3-6-16,3-3-3 15,6 0-3-15,4-1-1 0,6-2-5 16,6 1 4-16,7-2-5 16,4 3 9-16,6-1-2 15,7 6 8-15,3 1-2 16,5 3-12-16,4 3 5 15,5 2 1-15,2 1 7 16,1 0-5-16,0 0-2 16,-1 1 0-16,-4 8 6 15,-3 0-12-15,-2-2 6 16,-1 6 0-16,-2-4 4 16,1 3-4-16,1-2 0 15,0-1 0-15,-1-3-2 16,0-4 1-16,-4 1 1 15,1-3 0-15,-3 0 9 0,1 0-9 16,0 0 0-16,2-1-2 16,1-6 4-16,2-3-1 15,2-2-1-15,1-3 0 16,0-2 2-16,-5 1-2 16,-3 1 0-16,-6-1 0 15,-3 4-6-15,-2-3 5 16,-1 1 1-16,-3-3 0 15,-4 2 7-15,-5 0-6 16,-4 0-2-16,-3 1 1 16,-2 2-1-16,-4-1-1 15,2-1 3-15,-7 0-1 0,0 4 9 16,-5-3-3 0,1-1-7-16,-3 0 1 0,1 0 0 15,1-2 23-15,-2 2-13 16,0 1 2-16,3 0 1 15,-2 3-2-15,-2 3-19 16,-1-1 8-16,1 4-3 16,-4 0-14-16,-1 4-14 15,0 0-137-15,0 0-594 0</inkml:trace>
  <inkml:trace contextRef="#ctx0" brushRef="#br0" timeOffset="95380.71">1208 6807 599 0,'0'0'127'0,"0"0"-98"16,0 0 30-16,0 0 12 15,0 0 32-15,0 0-9 16,-27 0-55-16,24 1 3 15,1-1-26-15,1 2-9 16,-1 1 15-16,-1 1-15 16,-1 0-6-16,1 2 1 15,0 1 9-15,0 1-2 16,3 2-8-16,0 3 1 16,0 0 19-16,3 4-14 15,9-1 18-15,0 0-5 0,0-2-13 16,6-2-1-1,-2-6-6-15,-1 0 1 0,1-6 9 16,-2 0-7-16,2 0 19 16,-2-7-11-16,-2-6 21 15,1-3 22-15,-2-4-32 16,-4 0-11-16,-1-3 20 16,-3-1-30-16,-3 2 4 15,0-1-5-15,0 3 0 16,-7 0-6-16,-7 3-3 15,2 6 8-15,-1 2-7 16,-4 2-32-16,-2 7 5 16,1 0 33-16,0 0-33 15,-3 5 34-15,-1 9-10 16,7 4 7-16,-1 3-11 0,7 4 5 16,1 0 10-1,5 3 0-15,3 1-9 0,0-3 0 16,0-1 9-16,12-5-1 15,1-2 1-15,1-7-12 16,-2-5 6-16,6-4-1 16,-2-2-31-16,2 0 38 15,0-9 21-15,-3-6-7 16,3-2 8-16,-3 0-16 16,-5 0-6-16,2 3 0 15,-3 2 1-15,-2 5 1 16,1 2-2-16,-2 5-9 15,6 0-1-15,3 10 18 0,3 11-8 16,3 3 12 0,2 4-9-16,0-3 16 0,-1-4-14 15,-1-5-4-15,1-6 10 16,-5-7-11-16,1-3-15 16,-5-20-31-16,-4-7-209 15,-3-4-238-15</inkml:trace>
  <inkml:trace contextRef="#ctx0" brushRef="#br0" timeOffset="95666.96">1479 6278 675 0,'0'0'200'0,"0"0"-99"16,0 0-35-16,0 0-54 15,0 0 24-15,0 0 101 16,12 92-53-16,3-40 27 16,0 4-11-16,3 5-19 15,-3 2 21-15,1-2-45 16,-4-3-14-16,1-5-40 16,-5-7 8-16,4-8-9 15,-4-7-2-15,0-9-47 16,0-5 2-16,-2-9-137 15,0-3-62-15,1-5-320 0</inkml:trace>
  <inkml:trace contextRef="#ctx0" brushRef="#br0" timeOffset="97032.46">1942 6723 616 0,'0'0'277'0,"0"0"-216"16,0 0 8-16,0 0-18 0,0 0-8 15,0 0 20 1,0 0 3-16,-27-32-18 0,18 32-38 15,-1 0 0-15,-1 4 18 16,-1 11-28-16,2 3 0 16,2 6 14-16,4 4-3 15,1 2 2-15,3-1 37 16,0 1-25-16,0-4 17 16,10-2-36-16,3-5 13 15,4-4 0-15,2-7-18 16,-2-7-1-16,7-1 0 15,-5-3-3-15,3-14 1 16,-5-5-28-16,-5-3-37 16,-2-2 22-16,-2 1-17 0,-4 2 17 15,-2 8 4-15,-1 4 17 16,-1 6 24-16,0 6 0 16,0 0 1-16,3 16 6 15,3 6 28-15,0 5 14 16,3 2-4-16,7-3-44 15,-1-5 34-15,6-4-25 16,-1-6-8-16,-1-6 33 16,5-5-34-16,-6 0 9 15,3-9 10-15,-5-9-11 16,-7-6 7-16,0-5-16 16,-9 0 0-16,0-3 0 15,0 1-6-15,-6 2-16 0,-8 5-14 16,-5 4-6-16,0 9 41 15,-1 3-27-15,1 8 1 16,0 0 19-16,-1 17 16 16,4 5-8-16,2 7 0 15,1 2 7-15,4 0 6 16,3-3-12-16,3-2 12 16,3-7 6-16,0-4-19 15,3-3 0-15,9-7 3 16,3-3 12-16,-2-2-15 15,2 0 11-15,0-9-10 16,0-4 22-16,-3-4-23 16,-3 5 0-16,-2 1 0 15,-2 3-5-15,-2 5-11 0,0 3 16 16,3 0 0-16,0 15 1 16,4 7 0-16,4 5 36 15,0 1-1-15,3 0-34 16,2-6 31-16,-2-5-26 15,5-6-6-15,-1-8 18 16,-3-3-7-16,6 0-8 16,-5-17-4-16,1-3 13 15,-1-9-27-15,-7-5 14 16,3-2-31-16,-8-6 1 16,-1 1-21-16,-4-4 36 15,-2 3 15-15,0-1-4 16,-5 1 2-16,-8 4 2 15,-5 1 0-15,3 4 27 0,-4 4-27 16,2 9 13-16,5 4 1 16,3 6 11-16,3 7 35 15,3 3-60-15,3 5 0 16,0 20-6-16,0 11 12 16,0 7 15-16,12 9-3 15,2 4-2-15,8 0 29 16,2-4-43-16,4-4 24 15,2-10 0-15,6-8-17 16,1-6-9-16,2-10 37 16,-3-9-36-16,-2-5 24 15,-3-2-24-15,-2-18-1 0,-4-6 25 16,-5-5-24-16,-4-6-2 16,-7-1-5-16,-6-1-32 15,-3 2 32-15,0 3-29 16,-3 9 12-16,-3 8 10 15,1 9 13-15,1 8 0 16,2 2-49-16,2 21 49 16,0 10 17-16,0 8 14 15,12 3-15-15,6 2 16 16,6-6-10-16,5-4 4 16,-1-9-24-16,0-9 15 15,-1-8-18-15,-2-10 1 16,-1-15-56-16,-6-10-97 15,-8-7-539-15</inkml:trace>
  <inkml:trace contextRef="#ctx0" brushRef="#br0" timeOffset="97177.46">2765 6474 1506 0,'0'0'85'16,"0"0"-85"-16,0 0-89 15,0 0-50-15,0 0-13 16,0 0-428-16</inkml:trace>
  <inkml:trace contextRef="#ctx0" brushRef="#br0" timeOffset="97947.97">3054 6636 514 0,'0'0'663'0,"0"0"-579"16,0 0-65-16,0 0-9 16,0 0 12-16,0 0 26 15,0 0 29-15,36 35 39 16,-16-12-64-16,-1 6 20 15,3 2-8-15,-2 5-4 0,-2 1 39 16,-2-3-69-16,-4-3-17 16,-3-3 7-16,-3-7-9 15,-2-9-11-15,-1-4 0 16,-3-5 1-16,2-3 19 16,-2-3-4-16,0-14 0 15,0-10-16-15,0-5-4 16,0-7-33-16,0 1-10 15,1 4-29-15,5 5 35 16,2 8-6-16,-2 8 39 16,4 6-8-16,1 7 2 15,2 0 7-15,-4 12 1 16,6 10 6-16,0 3 9 0,-2 0 6 16,2 0 27-16,0-4-7 15,0-6-26-15,-3-5-9 16,4-4 0-16,-2-5 0 15,-1-1 7-15,-1-3 2 16,-1-11-2-16,-1-8-7 16,-3-3-6-16,1-3-30 15,-5-1-24-15,0 4-9 16,0 4 29-16,1 9-29 16,-2 9-12-16,1 3-2 15,1 12 21-15,4 16 54 16,1 5 8-16,10 3 1 15,2-4 85-15,6-4-44 0,1-6-19 16,6-5 31-16,1-9-39 16,-4-6 14-16,3-2-9 15,-5-12-13-15,-4-10 37 16,-4-7-26-16,-6-2 6 16,-9 0 30-16,-6-3-36 15,0 4 51-15,-18 3-23 16,-9 3-37-16,-10 5 9 15,0 8-4-15,-5 11-5 16,-3 2-9-16,-16 43-73 16,16 0-155-16,2 2-366 0</inkml:trace>
  <inkml:trace contextRef="#ctx0" brushRef="#br0" timeOffset="125340.71">6594 6358 3 0,'0'0'518'0,"0"0"-389"15,0 0-19-15,-3 0 14 16,3 0 29-16,-3-1-11 16,3-3-60-16,0 4-1 15,0-3-17-15,0 3-41 16,0 0 6-16,0-2-10 15,0 2-7-15,0 0 11 0,0 0-22 16,0 0 1-16,0 0 5 16,0 0-6-16,0 0-2 15,0 0 1-15,0 0 0 16,0 0 1-16,0 0 0 16,0 0-1-16,0 0 1 15,0 0 7-15,0 0-9 16,0 0 1-16,0 0-4 15,0 0-8-15,0 0-4 16,0 0-26-16,0 0-10 16,0 0-77-16,0 0-88 15,0 0-58-15,0 0 4 0</inkml:trace>
  <inkml:trace contextRef="#ctx0" brushRef="#br0" timeOffset="126135.07">6674 6411 434 0,'0'0'145'16,"0"0"-54"-16,0 0 2 16,0 0-23-16,0 0 41 15,0 0-17-15,0 0-20 0,-61-17-31 16,45 17-36 0,1 0 8-16,-1 0-20 0,2 6 5 15,2 5-4-15,2 1 4 16,2 4 1-16,2 1 0 15,5 2-1-15,1 1 3 16,0 0-12-16,6 2 11 16,6-1-2-16,1-5 7 15,2-3-7-15,1-5-1 16,-2-2 1-16,1-6-16 16,-3 0 16-16,-2 0 10 15,2-9-9-15,-4-4 20 16,-2-1-19-16,0-2-2 15,-2-1 0-15,-1 0 14 16,-3 2-14-16,0-1 18 0,0 3-10 16,0 1 31-16,0 5-33 15,0 0 0-15,0 4 0 16,0 3 4-16,0 0-10 16,0 3 0-16,1 18 0 15,7 11 20-15,1 12-19 16,4 23 31-16,2 19-6 15,0-4-20-15,-6-10 11 16,0-12-11-16,-4-16-6 16,0 0 8-16,-2 1-8 15,0-9 0-15,-1-11 0 16,-2-8-11-16,1-8 1 16,-1-9-37-16,0-6-69 0,0-13-197 15,0-4-544-15</inkml:trace>
  <inkml:trace contextRef="#ctx0" brushRef="#br0" timeOffset="126825.3">6870 6520 593 0,'0'0'131'16,"0"0"-40"-16,13 75 26 16,-7-39-46-16,0-2-17 15,0-4-15-15,1-2-31 0,-2-6 23 16,-2-7-30-16,0-4 7 16,0-5 3-16,-3-6 0 15,0 0 2-15,0 0 47 16,0-17-47-16,0-3 16 15,-3-7-27-15,0-4-1 16,3-1 2-16,0 0-3 16,0 1-1-16,3 4-14 15,6 3 2-15,3 8 13 16,0 4 0-16,0 7 0 16,0 5-1-16,0 0 10 15,1 14-9-15,-1 10 8 16,0 5-7-16,1 3 41 0,-2 1-29 15,4-3 13-15,-3-5-8 16,1-4-12-16,-1-5-6 16,2-6 0-16,-1-5 0 15,-1-4 10-15,-2-1 0 16,1 0 7-16,-2-10 2 16,-2-5-18-16,-1-7-1 15,-2-1 0-15,-2-4-4 16,-2 0-3-16,0 3 14 15,0-1-5-15,-5 4-2 16,-2 6 1-16,1 4-2 16,2 8-4-16,2 3-18 0,2 0 13 15,0 16 0-15,0 9 10 16,0 9 39-16,8 5-36 16,6 0 14-16,3-4-17 15,2-5 13-15,2-6-4 16,3-9-8-16,2-6 1 15,-4-9-2-15,0 0-6 16,-1-12-42-16,0-27-93 16,-3 3-171-16,-6 2-28 0</inkml:trace>
  <inkml:trace contextRef="#ctx0" brushRef="#br0" timeOffset="127290.73">7417 6411 598 0,'0'0'238'15,"0"0"-156"-15,0 0-80 0,0 0 44 16,21 80 55-16,-5-34-8 16,4 12 8-16,2 3-53 15,2 6-7-15,1 0-9 16,-2-1-25-16,-2-3-10 16,-5-8 3-16,-1-8 0 15,-6-9 1-15,-2-9-1 16,-4-10 9-16,-3-9 16 15,0-7-25-15,0-3 119 16,-7-14-82-16,-6-13-21 16,-4-12 4-16,-1-9-19 15,-4-8-1-15,7-5 0 0,-1-4-47 16,5 0 8 0,5 4-7-16,6 8-12 0,0 10 56 15,9 14-1-15,6 11 3 16,3 11 0-16,3 7 18 15,0 8-14-15,0 13 19 16,-4 6 2-16,-5 4 71 16,-7-2-35-16,-5 0-1 15,0 0 13-15,-8-2-66 16,-12-5 8-16,-4-2-15 16,-2-7-10-16,-2-7 8 15,4-5-87-15,2-1-17 16,7-4-38-16,9-19-229 0,6 3 18 15,0-1-283-15</inkml:trace>
  <inkml:trace contextRef="#ctx0" brushRef="#br0" timeOffset="127583.23">7722 6601 684 0,'0'0'113'15,"0"0"90"-15,0 0-29 16,58 81-74-16,-42-61 10 15,4-4-35-15,-1-5-11 16,2-3 5-16,-2-8-47 16,-1 0 18-16,-2-10 14 15,-4-13-46-15,-4-5 14 0,-5-8-22 16,-3 0 0 0,0 0 0-16,-3 4 1 0,-9 4 0 15,-7 6 17 1,-1 8-18-16,-2 8 0 0,-2 6-30 15,2 0 18-15,2 15 2 16,4 9 10-16,5 5 0 16,11 18-31-16,0-9-146 15,0-4-147-15</inkml:trace>
  <inkml:trace contextRef="#ctx0" brushRef="#br0" timeOffset="128455.56">8251 6454 1152 0,'0'0'229'0,"0"0"-193"16,0 0-18-16,0 0 30 15,-88 3-11-15,69 14 14 16,1 7 12-16,3 4-54 15,7 6 14-15,5 3-16 16,3-2 5-16,0-4 7 16,12-6-18-16,5-6-1 15,1-8 0-15,1-8 0 16,3-3-7-16,-2-8 16 0,-1-14-3 16,-3-9 7-16,-5-5-6 15,-2-7-14-15,-4-2 7 16,-5-3-3-16,0 0-6 15,0 2 16-15,-11 5-7 16,0 4 5-16,0 10 1 16,3 10-6-16,2 11 6 15,3 6-5-15,3 14 4 16,0 20-5-16,0 24 34 16,9 3 16-16,7 6-50 15,6-3 12-15,3-16-12 16,5-3-1-16,1-12-1 15,0-12 3-15,1-9-1 16,-4-12 6-16,-3 0 1 16,-4-13-14-16,-4-13 7 0,-4-8-17 15,-7-4 11-15,-3-4-22 16,-3 1 15-16,0 3-3 16,-2 6-24-16,-4 10 33 15,1 8 6-15,2 13-17 16,3 1 12-16,0 20 12 15,0 16-6-15,1 8 54 16,11 2-44-16,0 0 18 16,9-6-28-16,1-6 10 15,1-9 3-15,2-9-13 16,-1-8 8-16,-2-8 3 16,1-2 0-16,-4-20-13 15,-1-9 2-15,-5-10-1 0,-4-5-1 16,-3-10 3-1,-6-2-1-15,0-3 0 0,0-1-5 16,-13 3 5-16,-1 2-10 16,-2 10 7-16,4 9 3 15,0 10 0-15,6 15 16 16,2 13-16-16,2 8 8 16,2 36-8-16,0 28 19 15,24 24 1-15,4 1 37 16,2-19-36-16,0-24-2 15,-3-20-7-15,4 3-6 16,5 1-12-16,3 1-2 0,5-5-91 16,-12-7-160-1,-13-8-716-15</inkml:trace>
  <inkml:trace contextRef="#ctx0" brushRef="#br0" timeOffset="129303.26">6813 7524 808 0,'0'0'133'0,"0"0"-81"15,0 0-28-15,0 0 25 16,0 0 24-16,0 0 19 16,0 0 40-16,91 72-45 15,-73-28-24-15,-2 2 9 16,-4 0-35-16,-4 0-1 15,-2-7-26-15,-2-6-4 16,-1-6 12-16,-3-10-18 16,0-9 1-16,0-5 27 15,0-3-27-15,0-8-1 16,0-12-30-16,-3-10-50 16,-1-4 32-16,4-2 14 15,0-3 20-15,0 4-4 16,4 3-9-16,10 10 27 15,-1 8-2-15,2 11-17 16,4 3 19-16,-1 16 1 0,3 10 16 16,0 8 41-16,-1 2-27 15,-3-3 39-15,0-7-27 16,-1-5-24-16,-4-6 19 16,0-7-25-16,-3-6 3 15,0-2 8-15,1-6-24 16,-4-13 10-16,0-5-10 15,-1-5-13-15,-4-2 3 16,-1-1-44-16,0 6-9 16,0 5 35-16,0 9-4 0,0 9 32 15,0 3-38 1,3 18 28-16,6 11 10 0,5 7 51 16,3 4 19-16,0-2-14 15,5-6-50-15,-1-8 7 16,-1-10-13-16,-1-10-10 15,-1-11 9-15,-5-14-145 16,-5-5-259-16</inkml:trace>
  <inkml:trace contextRef="#ctx0" brushRef="#br0" timeOffset="129455.2">7225 7425 1388 0,'0'0'279'16,"0"0"-213"-1,0 0-6-15,0 0-59 0,0 0 0 16,0 0-1-16,0 0-38 16,61 7-164-16,-30-7-388 0</inkml:trace>
  <inkml:trace contextRef="#ctx0" brushRef="#br0" timeOffset="129670.6">7583 7366 1162 0,'0'0'186'16,"0"0"-98"-16,28 121-49 15,-11-59-18-15,0 3 54 16,0-2-27-16,2-8-24 16,2-5-14-16,-3-12-10 15,-2-8-9-15,-5-10-80 0,-1-7-52 16,-5-7 1-16,-5-6-92 15,0 0 36-15,-2-6-188 0</inkml:trace>
  <inkml:trace contextRef="#ctx0" brushRef="#br0" timeOffset="130256.8">7619 7755 165 0,'0'0'557'16,"0"0"-308"-16,0 0-11 16,0 0-112-16,-51-72-47 15,51 60-45-15,0 2-28 16,3-3 18-16,12 1-23 0,4 0 0 15,7-1 0-15,2 1 0 16,6 5-2-16,0 4 1 16,-1 3 0-16,-3 0 0 15,-6 10 0-15,-3 6 6 16,-2 7 15-16,-7 3-15 16,-6 0 49-16,-3 4-4 15,0-1-19-15,-3-4 9 16,0-3-28-16,0-5 0 15,0-6-1-15,1-4-5 16,-1-5-7-16,2-2 0 16,-2-2 0-16,1-15 9 15,1-5-9-15,-2-5-52 0,3-3-5 16,0-2-54 0,3 3 44-16,3 3 14 0,4 3 6 15,1 6 47-15,4 8-14 16,-2 5 14-16,2 4 0 15,-2 4 9-15,-2 13-9 16,-2 10 0-16,0 1 0 16,-2 5 16-16,3 0-6 15,1-2 23-15,5-4 7 16,1-6 24-16,4-6-31 16,1-7-24-16,2-8 20 15,-2 0 7-15,-2-12-27 16,-4-11 10-16,-7-4-3 15,-5-6-10-15,-7-3 29 16,0 2 39-16,-19 0-8 0,-5 4 12 16,-7 6-43-1,-5 5-1-15,0 8-34 0,-1 5-11 16,0 6-17-16,4 3-83 16,-3 20-154-16,8-3-62 15,4 0-466-15</inkml:trace>
  <inkml:trace contextRef="#ctx0" brushRef="#br0" timeOffset="130453.65">8130 7400 1217 0,'0'0'514'15,"0"0"-464"-15,0 0 17 0,0 0-41 16,0 0-18-16,0 0 3 15,78-67-11-15,-65 67-8 16,2 0-13-16,9 20-210 16,-2-3-298-16,-1 2-545 0</inkml:trace>
  <inkml:trace contextRef="#ctx0" brushRef="#br0" timeOffset="130903.92">8624 7504 902 0,'0'0'367'0,"0"0"-249"0,0 0-96 15,0 0 15-15,-80-1 48 16,54 1-8-16,2 0 10 16,0 8-80-16,5 9 2 15,4 5-9-15,6 7-6 16,0 3-4-16,8 2 18 15,1 0-8-15,0-5 0 16,13-2-5-16,5-10 5 16,3-8-22-16,1-4-26 15,-1-5 15-15,0-1-28 16,0-15-5-16,-3-1 39 16,-3-7-7-16,-3 2 34 15,-2 1 0-15,-4 2 1 0,0 7 73 16,-3 5-51-1,3 7-14-15,-1 0 10 0,0 21-6 16,1 13 96-16,0 9-17 16,3 9-48-16,0 4 54 15,5-2-47-15,0-1-19 16,-2-7-19-16,-1-7-13 16,2-10 0-16,-5-9-45 15,-4-7-83-15,-2-13-61 16,-2 0-164-16,0-13-295 0</inkml:trace>
  <inkml:trace contextRef="#ctx0" brushRef="#br0" timeOffset="131255.51">8730 7645 859 0,'0'0'226'15,"0"0"-96"-15,0 0 55 16,0 0-29-16,0 0-13 15,0 0-65-15,95 0 3 16,-74-7-62-16,0-6-10 16,0-4 10-16,-6-2-18 15,-2-3 13-15,-5 0-14 16,-5-1-54-16,-3 4 19 16,0 2-26-16,-6 5-9 0,-9 7 59 15,1 5-57 1,-2 4 65-16,1 18-10 0,-1 7 26 15,5 7 7-15,4 7 23 16,5-1-1-16,2-1 25 16,6-5-57-16,11-6 25 15,7-7-17-15,1-8-9 16,3-9-18-16,-1-6-22 16,7-15-140-16,-7-9-92 15,-8-4-298-15</inkml:trace>
  <inkml:trace contextRef="#ctx0" brushRef="#br0" timeOffset="131892.18">9107 7495 848 0,'0'0'328'0,"0"0"-82"0,19 95-82 16,-11-54-3-16,4-3-41 15,0-5-21-15,-2-6-5 16,1-7-71-16,1-8 0 15,-3-4-23-15,-3-6 0 16,0-2 0-16,1-10 1 16,-4-10-1-16,0-8-18 15,0-6-72-15,-3 0 13 16,0 0-38-16,0 8 17 16,0 6 89-16,5 13-13 15,2 7 22-15,5 7 7 16,1 20 8-16,7 8 71 0,2 4-14 15,2 1-36 1,3-6 39-16,1-6-47 0,2-8-6 16,-2-8-3-16,-1-5-8 15,-2-7-18-15,-5 0 7 16,-2-15 0-16,-6-8-10 16,-5-4 10-16,-4-4-19 15,-3 1 18-15,0 0-40 16,-3 6 29-16,-6 5-10 15,5 10 6-15,1 6 2 16,3 3-5-16,0 15 19 16,0 9 26-16,7 5-17 15,10-2 23-15,2 0-32 0,4-3 6 16,0-5 13 0,3-5-19-16,-3-6 1 0,-1-3 17 15,-2-5-18-15,-2 0 0 16,-6-7-9-16,-3-9 9 15,-2-5 17-15,-5-5-17 16,-2-2 7-16,0-1 9 16,-10-1-4-16,-7 1-9 15,-5 2-3-15,-5 5 0 16,0 5 8-16,-3 6-8 16,-4 8-13-16,-2 3-14 15,-22 24-158-15,13 5-185 16,-1 2-670-16</inkml:trace>
  <inkml:trace contextRef="#ctx0" brushRef="#br0" timeOffset="185328.07">21702 4373 462 0,'0'0'311'0,"0"0"-197"15,0 0-13-15,0 0 23 16,0 0-44-16,0 0 4 16,-18-9 29-16,18 8-32 15,-1-1-13-15,1 2-17 16,-3-1-19-16,1 1 9 16,-2-1-28-16,-1 1 3 15,-1 0 7-15,-4 0-22 0,-1 0 6 16,1 0 23-16,-3 2-30 15,1 4 15-15,0 1-14 16,1 2 1-16,1 2 3 16,-2 2-3-16,1 2-2 15,1 2 0-15,-2 2 0 16,3 1 0-16,2 0 0 16,-1 2 0-16,2 1 0 15,0 4 1-15,2-1-1 16,1 2 0-16,0-1 1 15,1-2-2-15,2 2 1 16,0 0 0-16,0 1 15 16,6-1-14-16,3-1-1 15,0 1 0-15,3-4 1 0,-1 0 5 16,2-1-5-16,-1 0 4 16,0-3 7-16,1 1-12 15,1-3 0-15,2-1 0 16,-2-1 1-16,0-2 2 15,2-4-3-15,-2 2 2 16,1-5 11-16,2 1-13 16,-2-2 0-16,1-3 0 15,1 1 0-15,0-3 9 16,1 0-8-16,0 0 1 16,3 0 13-16,1-3-14 15,1-2 13-15,-1-2-5 16,0-1-9-16,0-1 15 15,-2-1-14-15,1-2 5 0,-3 1 0 16,0 0 0-16,-2-1-5 16,-2-1-1-16,-2-1 2 15,1-2 2-15,-1 1-4 16,-2-2 1-16,-1-4 8 16,0 1-8-16,-1-2-1 15,-1-2 0-15,-1 0 0 16,-3-1 0-16,0-1 0 15,-1 0 0-15,-1-1 1 16,-1 0 1-16,0-2-2 16,0-1 0-16,0 0-1 15,0 1 0-15,-1 1 1 16,-5 0 0-16,0 0 0 0,-3 5-5 16,0-1 5-16,1 4 0 15,-3 1-3-15,0 4 3 16,0 2 0-16,-3 2 1 15,0 0-2-15,-2 1-4 16,-1 1 5-16,0 2 0 16,-2 1 1-16,2 1-4 15,-2 0 4-15,2 3-1 16,-2 0 0-16,0 0-7 16,0 1 7-16,2-1 0 15,0 2 1-15,1 0-7 16,1 0 6-16,0 0-1 0,1 5 1 15,-2 5-5-15,-1 1 5 16,1 2 0-16,1 1 0 16,-1-2-3-16,2 3 3 15,1 2 0-15,-1 0-1 16,1 0-4-16,1 2 5 16,0 0 0-16,0-1 0 15,2 1 2-15,1-1-2 16,-1 2 0-16,0 0 0 15,3-1-2-15,-2 3 1 16,5 0 1-16,-1 1 0 16,2 1-6-16,2 0 6 15,1 0 0-15,0 1 0 16,0 0 0-16,0-2 1 0,0 1-1 16,6 1 0-16,1-2 0 15,3 0-1-15,-1-1 1 16,1 2 0-16,1-4 0 15,0 1 0-15,2 0 0 16,-1 0 0-16,0 0 4 16,1-2-3-16,1-2-1 15,1-2 0-15,0-2-2 16,1-2 2-16,1-4 1 16,0 1 0-16,2-4 11 15,0-1-5-15,0-2-7 16,1-1 0-16,0 0 1 0,0 0 17 15,-2 0-6-15,1-6 2 16,-2-2 16-16,0-3-30 16,3-1 9-16,-4 1-9 15,5-2 6-15,-2-1-5 16,1 0 0-16,-1 0-1 16,-1-2 6-16,0 3-6 15,-4-3 0-15,0 2-1 16,-2-2 2-16,-1 1 0 15,-1-3-1-15,-2 0 1 16,2-1 6-16,-3-1-5 16,0-3-2-16,-1 1 0 15,-3-2 1-15,0-2-1 16,-3 1 0-16,0-3 1 0,0 0 6 16,0 0-6-1,0 1-1-15,-3 0 0 0,-2 1-5 16,1 1 5-16,-1-1 0 15,-1 1 0-15,-3-1-1 16,2 2 5-16,-1 1-5 16,-1 4 1-16,-3 1-11 15,3 2 11-15,-1 2 2 16,-5 2 0-16,1 0 0 16,-2 2-2-16,-2 2-1 15,0-1 1-15,-1 4-6 16,1-1-3-16,-1 1 6 15,0 2-4-15,2 1 6 16,-2 2-33-16,2 0-63 16,-11 4 2-16,4 6-101 0,2 2-420 0</inkml:trace>
  <inkml:trace contextRef="#ctx0" brushRef="#br0" timeOffset="189194.51">20785 5223 340 0,'0'0'215'16,"0"0"-117"-16,0 0 15 16,0 0-16-16,0 0 25 0,0 0-9 15,0 0-58-15,0-10 0 16,0 10-7-16,0-3-25 15,0 1 6-15,0 1 6 16,0-1 10-16,0 1 10 16,0 1-22-16,0 0 1 15,0 0-11-15,0 0-13 16,0 0 5-16,0 0-15 16,0 0 0-16,0 3-1 15,0 11-9-15,0 8 10 16,0 9 0-16,0 0 0 15,0 5 6-15,3-2-6 16,0-3 0-16,1-4 3 0,1-4-2 16,-1-4-1-1,-1-2 0-15,1-6 0 0,-1-1-1 16,-1-3 1-16,-1-2 0 16,-1-2 0-16,0-3 1 15,2 0-1-15,-2 2 0 16,0-2 1-16,0 0 1 15,2 0-2-15,-2 0 1 16,1 0 6-16,2 0-6 16,3 0-1-16,0 0 7 15,4-2-6-15,2-1 12 16,2-2-13-16,-1 1 2 0,5-1 11 16,2 2-13-1,2-2 9-15,2 1-9 0,2 1 7 16,3 1 0-16,-3 0-7 15,2 1 1-15,-1 1 3 16,-2 0-3-16,-1 0-1 16,-2 0 0-16,-2 0 0 15,0 0-1-15,-2 3 1 16,-3 1 0-16,0-1 0 16,-3 2 4-16,-1-2-4 15,-1-1 0-15,-4 1 0 16,0-1 3-16,-2-1-3 15,-1-1 0-15,0 1 0 16,-1-1-1-16,-1 0 1 16,-1 0 0-16,3 0 0 0,-3 0 11 15,0 0-10-15,0 0-1 16,0 0 13-16,0 0 5 16,0 0 49-16,0-2-37 15,0-6-24-15,-7-4 6 16,1-2-12-16,-2-3 0 15,1-3 0-15,0-1 0 16,-1-4 0-16,0-1 0 16,2-1 0-16,-1 1 3 15,1-1-3-15,0 0-1 16,2 4 1-16,1 4-4 0,0 2 4 16,0 4 0-1,1 4 0-15,2 6 4 16,0 0-3-16,0 1-1 0,0 2 0 15,0 0-10-15,0 0 4 16,0 0 3-16,0 0 0 16,0 7-4-16,0 8 1 15,3 7 6-15,3 6 0 16,2 4-4-16,-1 5 4 16,0 0 1-16,-1-2-1 15,-1-2 8-15,-2-6-8 16,2-7 0-16,-2-3 0 15,0-5-3-15,-2-5 2 16,1-2 1-16,-2-2 0 16,0-3 7-16,2 0 1 15,-2 0-8-15,0 0 6 0,0-10-5 16,0-5 6-16,0-7-6 16,0-3-1-16,0-3 6 15,0 0-5-15,-2-2-1 16,-1 3 0-16,0 2 0 15,0 5 0-15,0 5 0 16,1 6 1-16,0 3 9 16,2 4-9-16,0 2-2 15,0 0-10-15,0 7-5 16,0 11 15-16,0 5 1 16,7 9 0-16,0 4 4 0,3 0-4 15,-2-2 0 1,-2-2 0-16,0-4-1 0,1-5 1 15,-4-4 0-15,0-5 0 16,-1-4 4-16,-1-3-4 16,-1-4 0-16,0-1 0 15,0-2-2-15,0 2 2 16,0-2 0-16,0 0 3 16,0 0 17-16,0 0-19 15,-1 0 0-15,-8 0-1 16,-5 0 1-16,1 0 0 15,-6 0 0-15,-5 0-1 16,-5 0 1-16,-3 0 0 16,-6 4-2-16,-2 2 1 15,0-1-1-15,2 0 0 0,3 0 1 16,3-1 0-16,4-2 1 16,3-1 0-16,5-1-1 15,1 0 0-15,3 0 1 16,3 0 0-16,3 0-1 15,0 0 0-15,4-3 5 16,0 0-5-16,-1 1-1 16,4 0 1-16,-1 2-3 15,3-2 2-15,-1 0 1 16,2 1 0-16,-1 1 4 16,1 0-3-16,0 0-2 15,0 0 0-15,0 0 1 16,0-2-1-16,0 2 1 0,0-2 0 15,0-3 0-15,0-3-8 16,0-2 7-16,0-4-6 16,0 2 5-16,0-5 1 15,0 0 1-15,0-4 0 16,0-1 3-16,0-2-1 16,0-1-4-16,-8-2 2 15,1 1-10-15,-3-1 9 16,2 5 0-16,0 2 1 15,2 5 1-15,0 2 0 16,2 4-1-16,0 2 0 16,2 2 0-16,1 2-1 0,1 3 1 15,0 0 0-15,0 0 0 16,0 0-13-16,0 10-1 16,7 12 5-16,5 4 6 15,1 9 3-15,2 2 0 16,-4-3 0-16,-1-4 5 15,-1-10-5-15,-3-4 0 16,-1-7 0-16,-2-6-3 16,-3 0 3-16,1-3 0 15,-1 0 8-15,0 0 7 16,0-6-15-16,0-10 0 16,0-3 0-16,0-3 0 15,0-2-1-15,-4 2 1 0,1 5 0 16,0 2 0-1,-1 7 1-15,3 6-2 0,-4 2-7 16,-9 27-88-16,-1 2-67 16,-3 7-457-16</inkml:trace>
  <inkml:trace contextRef="#ctx0" brushRef="#br0" timeOffset="-171981.63">19556 6650 459 0,'0'0'501'0,"0"0"-422"16,0 0-9-16,0 0 15 15,0 0 30-15,0 0 15 0,-15-69 2 16,12 59-62-16,-3 2-7 16,0-2-34-1,1 2 6-15,-2 0 16 0,-1 2-32 16,-3 0 16-16,-1 1-26 16,-3 5-7-16,-2 0 6 15,-2 0-8-15,2 2 0 16,-2 10-7-16,3 3-4 15,2 6 4-15,4 1 1 16,3 4-7-16,7 1 12 16,0-2 1-16,0-2 0 15,13-3-1-15,2-4-20 16,4-5 4-16,2-5-1 16,-1-5-11-16,2-1 29 15,-2 0 0-15,-1-14 3 0,0-4 18 16,-1-4-20-16,-5-3-1 15,-2 2 0-15,-3-1 2 16,-1 0 8-16,-3 5-10 16,-1 1 6-16,0 5-2 15,-3 5-3-15,2 6-2 16,-1 2-24-16,1 6 25 16,5 18-1-16,-1 13 2 15,3 21 6-15,2 23-3 16,0 25 3-16,1 4-7 15,-3-5 1-15,0-25 0 16,-6-24 13-16,0-16-14 16,-1-6 0-16,1 0 0 15,0 1 0-15,-2-1 0 16,2-8 0-16,0-12-9 0,1-6 8 16,1-8-147-16,2-12-97 15,1-11-59-15,-2-7-328 0</inkml:trace>
  <inkml:trace contextRef="#ctx0" brushRef="#br0" timeOffset="-171202.48">19875 6579 664 0,'0'0'190'0,"0"0"-113"0,0 0-63 16,0 0 47-16,0 0 37 16,-2 77-25-16,2-42-11 15,0 3-7-15,0-1 12 16,2-1 11-16,4-6-39 16,1-4-14-16,-1-6-18 15,2-6 3-15,-4-4-4 16,-1-5-5-16,-1-3-1 15,-2-2 32-15,1 0-17 16,-1-3 36-16,0-11 4 0,0-5-54 16,2-5 14-1,2-4-14-15,1-2-1 0,3 1 0 16,3-1-11 0,0 2-31-16,3 3-10 0,0 3 20 15,2 8 32-15,-4 5-1 16,1 4-4-16,0 5 4 15,-3 2-29-15,0 13 29 16,-1 4 0-16,-3 9 1 16,0 2 2-16,0 1 5 15,0 1-5-15,2-1 19 16,-1-6-19-16,5-4-2 16,-2-4 0-16,3-5 1 15,1-7 12-15,0-3-13 16,1-2 6-16,-2-2 30 0,2-9-34 15,-3-6 8-15,1-3-4 16,-4-5-5-16,-1-2 12 16,-4 0-11-16,-1-1-2 15,0-1 11-15,-3 4-11 16,0 2 0-16,0 4-1 16,0 5-3-16,0 6 4 15,0 5 0-15,0 3-31 16,0 8 15-16,0 15 2 15,3 7 14-15,5 6 0 16,2 0 1-16,6 0 3 16,4-6 6-16,4-6 2 15,4-7 12-15,0-8-23 16,2-4 13-16,0-5-14 16,-2 0 0-16,-2-14 20 0,-4-5-19 15,-2-3 15-15,-3-7-16 16,-5-2-9-16,-1-18-79 15,-4 8-151-15,-2 3-402 0</inkml:trace>
  <inkml:trace contextRef="#ctx0" brushRef="#br0" timeOffset="-170684.65">20612 6511 168 0,'0'0'266'0,"0"0"-126"15,1 84 104 1,5-39-1-16,6 9-75 0,2 4-65 16,3 4-22-1,2 2-58-15,0-1-4 0,0-2-19 16,-2-6 3-16,-3-8 4 16,0-5-7-16,-3-10 1 15,-3-8 9-15,-2-7-9 16,-3-7-1-16,-3-7 0 15,0-3 12-15,0-5 133 16,-3-18-92-16,-8-10-30 16,-3-9-10-16,0-10-12 15,1-8-2-15,2-1 1 16,5-3-16-16,5 4 15 0,1 2 1 16,0 9-25-16,12 6 24 15,3 13-25-15,3 7 7 16,1 11 11-16,1 7-12 15,1 5 19-15,-2 6 2 16,-3 10 3-16,-1 4 5 16,-6 2-3-16,-4 1-6 15,-5 2 0-15,0-2 1 16,-14 0 8-16,-8-3-8 16,-5-2 0-16,-3-4 10 15,0-2-9-15,4-8-2 16,0-3 0-16,8-1-12 15,5 0 3-15,5-3-90 16,8-9-68-16,0 0-198 16,10-1-182-16</inkml:trace>
  <inkml:trace contextRef="#ctx0" brushRef="#br0" timeOffset="-170345.08">20918 6658 176 0,'0'0'244'15,"0"0"-173"-15,0 0 86 16,0 0-1-16,0 0 0 16,17 89-17-16,-9-59-25 15,1-4-37-15,7-2-16 16,2-5-28-16,6-6 140 16,1-6-80-16,2-4-76 15,0-3 23-15,0-1 12 0,-3-15-33 16,0-4 9-16,-7-5 39 15,-4-2-33-15,-7-3-2 16,-6 3-31-16,0-1 30 16,-17 1-18-16,-7 4-13 15,-4 2 11-15,-5 4-11 16,0 5 0-16,2 7 0 16,3 5-21-16,4 0-24 15,4 14-68-15,5 16-67 16,8-6-120-16,2 0-469 0</inkml:trace>
  <inkml:trace contextRef="#ctx0" brushRef="#br0" timeOffset="-169458.6">21509 6578 732 0,'0'0'140'15,"0"0"-51"-15,0 0-11 16,-92 19 34-16,67 1-33 16,2 3-2-16,7 4-36 15,7 5-25-15,6-1 42 16,3 2 17-16,0-3-12 0,16-3-18 15,3-6-20-15,4-6-4 16,4-6-13-16,1-6-7 16,1-3 13-16,-3-12-9 15,0-12-4-15,-5-8-2 16,-3-8-24-16,-6-7-29 16,-6-1-34-16,-5-6 22 15,-1 1 33-15,0 0 4 16,-6 7 25-16,-4 6-2 15,0 12 4-15,4 9 2 16,-1 13 13-16,4 6 2 0,0 9-5 16,0 19-10-1,2 11 23-15,1 12 43 0,0 5-5 16,6-1-10-16,13-1-15 16,7-7-21-16,5-9 4 15,6-10-12-15,2-8 5 16,2-8 17-16,0-12-28 15,-4 0 1-15,-1-9-2 16,-6-15 0-16,-5-6 0 16,-8-6-29-16,-4-3-7 15,-8 0 10-15,-5 3-30 16,0 7 26-16,0 7 11 16,-6 11 10-16,0 11 9 15,0 1 10-15,3 23-9 16,0 11 18-16,3 9 10 0,0 1 15 15,16 1-24-15,11-7-1 16,6-7 44-16,4-8-35 16,7-7-9-16,2-11 3 15,0-6-21-15,-1-2 0 16,-5-20-1-16,-7-9-3 16,-6-10-13-16,-10-9-24 15,-7-5 26-15,-10-6-5 16,-2 2-22-16,-16-2 15 15,-4 5 15-15,-4 11 9 16,4 11 2-16,5 14 26 16,3 13 34-16,5 7-6 0,4 16-40 15,2 18-4 1,3 11 5-16,0 8 1 0,12 2 15 16,10 4-25-16,3-6-5 15,4 0-1-15,3-7-12 16,5 7-110-16,-9-12-261 15,-8-8-927-15</inkml:trace>
  <inkml:trace contextRef="#ctx0" brushRef="#br0" timeOffset="-168934.83">20603 7456 18 0,'0'0'799'0,"0"0"-691"16,0 0-54-16,0 0-40 16,0 0 9-16,0 0 2 15,0 0 43-15,-6 45 46 16,2-7-53-16,2 5-5 16,-1 4 7-16,1 6-17 15,-1-3-11-15,2 0-20 16,-1-5-15-16,2-5 0 0,0-8-18 15,-1-6-60 1,1-9-41-16,-2-6-215 0,1-8-39 0</inkml:trace>
  <inkml:trace contextRef="#ctx0" brushRef="#br0" timeOffset="-168685.03">20525 7486 209 0,'0'0'377'0,"0"0"-233"15,0 0 60-15,0 0-71 0,58 99-7 16,-31-59 4 0,3 3-18-16,1 0 10 0,1-2-67 15,-1-5-39-15,-3-5-4 16,-1-7-12-16,-5-7-6 15,-3-7-70-15,-2-10-110 16,-5 0-76-16,-5-6-261 0</inkml:trace>
  <inkml:trace contextRef="#ctx0" brushRef="#br0" timeOffset="-168474.34">20855 7556 735 0,'0'0'166'0,"0"0"19"0,24 101-66 16,-12-55 29-16,4 0-41 15,-1-5-30-15,1-2-42 16,-1-10-34-16,0-5 10 16,-3-9-11-16,-3-6-94 15,-2-9-77-15,-2-1-360 16,-4-14-214-16</inkml:trace>
  <inkml:trace contextRef="#ctx0" brushRef="#br0" timeOffset="-168292.57">20998 7695 684 0,'0'0'134'0,"0"0"-41"0,0 0-67 15,0 0 1-15,0 0-12 16,0 0-5-16,0 0-10 16,14 65-223-16,-13-67-165 0</inkml:trace>
  <inkml:trace contextRef="#ctx0" brushRef="#br0" timeOffset="-167692.41">21077 7688 230 0,'0'0'606'16,"0"0"-472"-16,0 0-51 15,0 0-25-15,0 0 40 16,0 0-36-16,0 0-31 16,0 11-9-16,0 8 7 0,0 7 66 15,0 4 10-15,0 0-16 16,6 2-21-16,3-3-49 16,2-4-9-16,0-4-10 15,-2-4 1-15,-1-5-2 16,-1-3 1-16,-1-6-62 15,-3-3-132-15,-1 0-74 16,-2-7-252-16</inkml:trace>
  <inkml:trace contextRef="#ctx0" brushRef="#br0" timeOffset="-167287.83">21062 7447 567 0,'0'0'288'0,"0"0"-211"16,0 0-55-16,0 0 5 15,0 0 67-15,0 0 12 16,0 0-46-16,-4 65-38 16,4-56 1-16,6-3-21 15,-2-4 5-15,1-2-4 0,1 0 11 16,-1 0-14-16,-2-7 48 16,0-3-39-16,-1-2 13 15,-2-1-21-15,0 1 12 16,0 4-13-16,0 2 1 15,-5 2 22-15,1 4-1 16,-3 0-22-16,1 4 0 16,-3 16-7-16,1-1-105 15,2-2-463-15</inkml:trace>
  <inkml:trace contextRef="#ctx0" brushRef="#br0" timeOffset="-166440.18">20821 7366 217 0,'0'0'513'0,"0"0"-397"16,0 0-50-16,0 0-20 16,0 0 35-16,0 0-11 15,0 0-37-15,0 8 5 0,0 4 18 16,3 5-20-16,3 7-7 15,1 1 29-15,6 6-7 16,-1 6-13-16,6 2-5 16,-3 1-27-16,3 4 6 15,-3-2-12-15,0-5 1 16,-3 1 11-16,0-8-12 16,-5-4 0-16,1-3 3 15,-4-4-2-15,3-5-1 16,-2-1 0-16,-1-3 1 15,0-3 0-15,-1-3-1 16,-2-2 0-16,1 1 11 16,-2-3-9-16,0 0 6 0,0 0 1 15,0 0 13 1,0 0 26-16,0 0-22 0,0 0 2 16,0 0-4-1,0 0-23-15,0 0 10 0,0-3-11 16,-5 1 6-16,0-2-5 15,1-1-1-15,-1 0 0 16,-2 0 0-16,1 0-3 16,-1 1 3-16,-2-2 0 15,-5-1-5-15,1-1-3 16,-6 1-10-16,-2 0-1 16,1 0 7-16,-1 4-8 15,5 1 20-15,1 2 0 16,6 0 1-16,0 0-12 15,3 2 0-15,-1 9-87 0,1-2-73 16,1-1-348-16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6-25T19:26:48.17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1469 5514 675 0,'0'0'205'16,"0"0"-176"-16,0 0-19 16,0 0 5-16,0 0-1 15,0 0 53-15,52-14-2 16,-22 10-42-16,3 3 6 16,6 1 40-16,7 0-25 0,6 16-18 15,6 8-9 1,3 12 4-16,0 8 18 0,0 7-20 15,-5 7 1-15,-7 0-8 16,-10-2-11-16,-12-3 10 16,-14-3-4-16,-13-3 6 15,0-1 6-15,-30-3-17 16,-10-2 11-16,-11-5-12 16,-10-4-1-16,1-8 9 15,-1-7-9-15,6-10 0 16,6-7-1-16,1-12-99 15,12-8-234-15,12-6-346 0</inkml:trace>
  <inkml:trace contextRef="#ctx0" brushRef="#br0" timeOffset="227.03">1785 5629 652 0,'0'0'254'0,"0"0"-186"16,6 73 48-16,-3-25 29 15,0 10-3-15,2 3-35 16,0 2-33-16,0-3-46 16,-1-4-14-16,2-5-13 15,5 4-1-15,4-13-106 16,-5-11-443-16</inkml:trace>
  <inkml:trace contextRef="#ctx0" brushRef="#br0" timeOffset="1066.38">2285 6072 940 0,'0'0'211'16,"0"0"-153"-16,24 85-45 15,-5-54 25-15,2-7 20 0,10-9-19 16,3-8 35 0,1-7 19-16,-1 0-61 0,2-18-13 15,-2-7-13-15,-4-7 5 16,-6-4 4-16,-9-3 1 15,-5 1 36-15,-10-1-15 16,0 3-2-16,-7 4-5 16,-10 4-8-16,-8 8 21 15,-3 3-17-15,-8 9-11 16,0 8 6-16,0 0-20 16,-2 18-1-16,2 12 0 15,6 5-6-15,6 8 5 16,9-1 0-16,9 1-18 0,6-4 19 15,0-3-6-15,17-7 5 16,8-8-2-16,6-10-45 16,5-8-31-16,0-3-17 15,4-13 55-15,-4-12 18 16,-5-8-20-16,-4-5-58 16,-2-2 30-16,-8-1 36 15,-7 3 33-15,-4 6 2 16,-4 7 0-16,-2 8 22 15,0 8 33-15,0 9 18 16,0 3-46-16,0 23-19 16,4 13-8-16,10 10 0 15,8 5 0-15,8-2 0 16,4-9-2-16,8-10 1 0,-3-15-11 16,1-11-8-16,-4-7 20 15,-2-17 20-15,-4-14-1 16,-6-13 3-16,-3-9-21 15,-5-7-1-15,-7-5 1 16,-6-2 5-16,-3-12 10 16,0-10-15-16,-16 8 2 15,1 9 9-15,-3 18-5 16,9 21 0-16,0 5 51 16,0 6-8-16,6 14 27 15,3 8-53-15,0 18-4 16,0 32 1-16,15 30-21 15,7 28 13-15,8 6-6 16,-6-18-5-16,-6-27 2 16,-9-30-4-16,-3-10 0 0,4 2 0 15,-5-1-15 1,-5 3-77-16,0-13-163 0,0-9-369 0</inkml:trace>
  <inkml:trace contextRef="#ctx0" brushRef="#br0" timeOffset="1508.1">2892 5986 1016 0,'0'0'175'16,"0"0"-134"-16,0 0-25 0,0 0 1 16,97-18-7-16,-60 9 15 15,-1-3 21-15,0 1-2 16,-2 2 4-16,-4 4 26 15,-3 5-44-15,-7 0-11 16,-3 12-18-16,-4 10 95 16,-2 8-19-16,1 4-49 15,-2 3 11-15,4 1-33 16,2-5 1-16,-1-4-1 16,9-8-4-16,1-8-2 15,6-9 0-15,1-4 2 16,-1-9 2-16,-1-15 9 15,-2-7-13-15,-7-5 13 16,-4-3 0-16,-10 0 12 0,-5 0 13 16,-2 5-4-16,-6 2 10 15,-14 6-1-15,-7 4-7 16,-4 8 12-16,-8 9-33 16,-1 5-14-16,1 0-1 15,2 16-3-15,1 9-4 16,8 6-14-16,7 5-38 15,15 14-64-15,3-8-138 16,3-10-394-16</inkml:trace>
  <inkml:trace contextRef="#ctx0" brushRef="#br0" timeOffset="1913.96">4020 5679 1213 0,'0'0'296'15,"0"0"-226"-15,0 0 4 16,-108 25 1-16,78-8 5 16,2 3-13-16,6-1-46 15,5 0-12-15,10-2-9 16,4-2-10-16,3-3 9 15,10 0-9-15,18-2-28 16,11-2 29-16,9 0 0 0,9 2 8 16,1-1 1-1,-3 3 0-15,0 1 2 0,-13 2-2 16,-6 1 7-16,-9 2 3 16,-13 3-9-16,-12 1 8 15,-2 3 36-15,-12 3-4 16,-12 1 11-16,-6-1-6 15,-4-3 3-15,-3-5-5 16,-2-3-34-16,0-4-10 16,-22-4-32-16,10-5-126 15,2-3-343-15</inkml:trace>
  <inkml:trace contextRef="#ctx0" brushRef="#br0" timeOffset="2454.9">1615 6508 844 0,'0'0'273'16,"0"0"-212"-16,0 0-45 15,0 0 26-15,82 1 28 16,-46 3 118-16,6-2-44 15,8-2-50-15,25 0-18 16,29 0-30-16,39 0 0 16,25-3 12-16,14-1-5 15,4-1 4-15,-10 0-42 16,12-2-15-16,0-6 7 16,1-6-6-16,1-3 0 15,-4-1 12-15,-11 1-13 0,-14 5 0 16,-18 3 0-1,-21 6-7-15,-26 3 7 0,-26 1 1 16,-21 3 8-16,-13 1 1 16,1-2-9-16,-4 2-2 15,-9-3 1-15,-8 3-6 16,-10-2 0-16,-6 2-22 16,0-2-99-16,0 1-352 0</inkml:trace>
  <inkml:trace contextRef="#ctx0" brushRef="#br0" timeOffset="3445.85">2131 6771 434 0,'0'0'486'15,"0"0"-377"-15,0 0-66 16,0 0-15-16,0 0-20 16,0 0 2-16,0 0 47 15,5 25-9-15,8-3-14 16,5 9 7-16,19 22-11 16,11 29 81-16,16 26-17 15,2 4-34-15,-14-17-27 16,-16-28-23-16,-17-35-8 15,-7-10 10-15,1 2-11 16,-2-4 5-16,-2-3 31 0,-3-9-23 16,-5-7 15-16,-1-1 34 15,0 0 38-15,-3-12-2 16,-13-12-89-16,-1-6-9 16,-8-8-1-16,1-3-7 15,-4 0 6-15,1 0-5 16,2 6 6-16,4 5 0 15,0 10 0-15,6 8-1 16,0 7-7-16,2 5 1 16,1 0 7-16,-9 12-11 15,1 11 10-15,-5 11 0 16,0 6-17-16,-5 5 5 0,3 3-11 16,-1 0 4-16,3-3 8 15,2-2 3-15,1-6 9 16,4-8 0-16,4-4 0 15,5-5 0-15,-1-6 0 16,7-4-5-16,3-4 4 16,0-1 2-16,0-4-1 15,0-1 0-15,0 0-45 16,0 0-150-16,10-8-83 16,-1-2-406-16</inkml:trace>
  <inkml:trace contextRef="#ctx0" brushRef="#br0" timeOffset="4378.93">2950 7246 367 0,'0'0'767'16,"0"0"-664"-16,0 0-70 15,0 0-33-15,0 0 13 16,0 0 65-16,0 0 60 0,58 19 5 16,-31-13-76-1,4-2-37-15,-1-1-9 0,0-2-2 16,3-1 14-16,-5 0-8 16,-1 0-24-16,0 0 12 15,-9 0-13-15,1 0 0 16,-7 0-34-16,-9 0-174 15,-3 0-190-15,0 0-664 0</inkml:trace>
  <inkml:trace contextRef="#ctx0" brushRef="#br0" timeOffset="4604.68">2986 7486 910 0,'0'0'208'0,"0"0"-122"16,0 0 128-16,0 0-60 15,94 1-34-15,-57-1-6 16,-3 0-57-16,1-1-43 16,-1-4 1-16,0-1-15 15,14-3-58-15,-8 1-235 16,-7 0-581-16</inkml:trace>
  <inkml:trace contextRef="#ctx0" brushRef="#br0" timeOffset="5120.92">3967 7092 1166 0,'0'0'310'16,"0"0"-255"-16,0 0-27 16,-82 91-27-16,63-56 40 15,8 1 20-15,5 4-24 16,6-1-7-16,3 2-9 15,23-1-8-15,8-1 6 0,14-2-18 16,9-7 9-16,1-8-3 16,3-8-6-16,-3-14 12 15,-3 0 12-15,-4-16-13 16,-9-13 11-16,-8-8-17 16,-4-9 7-16,-14-8 5 15,-10-2-2-15,-6-5 24 16,-3 3-12-16,-21 3-11 15,-7 6 14-15,-5 5-23 16,-1 7 6-16,-6 7 11 16,1 10 3-16,0 5 1 0,0 8-21 15,2 6-8 1,-3 1 2-16,4 3-2 0,3 10-2 16,3 2-8-1,5 4-27-15,4 3-21 0,8 5-70 16,7 17-103-16,7-8-143 15,2-2-609-15</inkml:trace>
  <inkml:trace contextRef="#ctx0" brushRef="#br0" timeOffset="5362.82">4819 7542 1713 0,'0'0'383'0,"0"0"-311"16,0 0-48-16,0 0-24 16,0 0 1-16,0 0 14 15,0 0-15-15,3-3-79 16,0-14-118-16,1 1-677 0</inkml:trace>
  <inkml:trace contextRef="#ctx0" brushRef="#br0" timeOffset="5700.4">5132 6841 818 0,'0'0'313'16,"0"0"-236"-16,0 0-55 16,0 0 26-16,0 0 84 15,27 103-10-15,-16-53-16 16,0 17-33-16,-3 18-3 0,-2-4-13 15,-2-12-37 1,-2-12 4-16,-2-19-23 0,0-1 5 16,3-4-4-1,-3-11-1-15,4-10-2 0,-1-10-17 16,3-9-150-16,-1-13-140 16,1-4-576-16</inkml:trace>
  <inkml:trace contextRef="#ctx0" brushRef="#br0" timeOffset="5963.23">5554 6858 1287 0,'0'0'300'0,"0"0"-263"15,0 0-24-15,0 0-6 16,87 44 31-16,-56-37 23 16,5 0-15-16,3-6-11 15,-1-1-12-15,-5 0-23 16,-3 0-8-16,-9-5-33 16,-8-7-91-16,-8 2-132 15,-5 0-467-15</inkml:trace>
  <inkml:trace contextRef="#ctx0" brushRef="#br0" timeOffset="6420.83">5559 6916 312 0,'0'0'799'0,"0"0"-711"15,0 0-54-15,-51 71-20 16,44-49 14-16,2-6 25 15,4-3-24-15,1-3-10 16,0-4-7-16,4-6-12 16,9 0 17-16,4 0 9 15,7-3 5-15,4-8-31 16,3-1 0-16,4 2-25 0,4 3 16 16,2 4-2-1,-2 3 11-15,3 0 1 0,1 9 6 16,-6 9 16-16,-4 4 1 15,-6 7 37-15,-5 2-9 16,-10 5 29-16,-7 3 1 16,-5 5-50-16,0-1-17 15,-15 3-2-15,-9-2-11 16,-1-5 3-16,-5-3-4 16,-3-9-1-16,-1-6 20 15,-2-9 7-15,-3-9 8 16,-1-3-1-16,4-8-32 15,3-13 15-15,5-3-17 16,6-1-12-16,8-1-31 16,8 3-56-16,6-4-76 0,6 7-94 15,9 5-543-15</inkml:trace>
  <inkml:trace contextRef="#ctx0" brushRef="#br0" timeOffset="6811.03">6261 6760 1051 0,'0'0'278'0,"0"0"-217"16,0 0-37-16,-21 108-16 15,14-69 152-15,1-1-7 16,6 1-67-16,0-5-35 16,0-1-20-16,6-5-30 15,7-4 6-15,1-5-5 16,5-7 13-16,3-5 48 16,8-4-11-16,3-3 0 15,6 0-21-15,3-7-21 16,2-1 6-16,0 1-6 15,0 0-10-15,-5 5 6 16,-3-1-6-16,-6 3 0 0,-5 0 0 16,-6 0-47-1,-8 0-43-15,-5 0-56 0,-6 0-187 16,0-1-538-16</inkml:trace>
  <inkml:trace contextRef="#ctx0" brushRef="#br0" timeOffset="7103.07">6577 6705 1425 0,'0'0'363'15,"0"0"-295"-15,0 0-62 16,0 0 4-16,0 0-1 0,-4 81 62 15,4-23-8-15,6 19-2 16,6 26 1-16,0 9-18 16,-2-18 6-16,-4-22-23 15,-1-29-26-15,-1-8 13 16,2-1-14-16,0-1 0 16,0-2-10-16,2-12-86 15,6-12-69-15,-3-5-219 16,1-2-698-16</inkml:trace>
  <inkml:trace contextRef="#ctx0" brushRef="#br0" timeOffset="7705.84">6903 7188 1222 0,'0'0'274'15,"0"0"-240"-15,0 0-21 16,0 0 4-16,0 0 127 16,0 0-22-16,0 0-59 15,65-42-18-15,-44 42-44 16,3 17 26-16,1 10 15 16,1 7-11-16,-4 4 7 15,1 4-11-15,-7 1-4 16,-6 0 7-16,-4-2-29 15,-4-6 7-15,-2-6-8 0,0-5 0 16,0-11 4-16,0-6-4 16,0-4 0-16,0-3 2 15,0 0-1-15,0-10-2 16,0-11-8-16,0-6-12 16,0-7 21-16,0-3-16 15,0-5 5-15,0 2 5 16,10 0-20-16,1 3 14 15,-1 7 5-15,3 5-18 16,1 8 25-16,-1 6-1 16,2 3 1-16,0 8-1 15,3 0-2-15,3 5 3 16,0 9 15-16,-2 4-2 0,1 6 15 16,-4 4-7-1,-1 2-5-15,-1 4 11 0,-3 3-17 16,-3 0-1-16,-2-3-9 15,-2-5 1-15,-2-4 1 16,2-8-1-16,-1-8-1 16,0-5 0-16,-3-4-5 15,5 0-14-15,-4 0-38 16,2-5 4-16,0-14-35 16,0 5-177-16,-3 0-294 0</inkml:trace>
  <inkml:trace contextRef="#ctx0" brushRef="#br0" timeOffset="8695.33">7659 7089 398 0,'0'0'587'16,"0"0"-508"-16,0 0 1 16,0 0-3-16,0 0 28 15,0 0 55-15,0 0-51 16,96 21-32-16,-77 13-18 0,-3 7-13 15,-1 6-3 1,-4 3 8-16,-3 0-33 0,-3-4 15 16,-2-4-8-16,-2-8-10 15,1-7 10-15,-2-7-9 16,0-7-3-16,0-6-4 16,0-6-9-16,0-1 11 15,0 0 5-15,0-12 21 16,0-8-11-16,0-1-25 15,0-6-1-15,0-4 0 16,0-3-9-16,3-3 8 16,0-1-22-16,0-2-13 15,7 2 22-15,-2 6-31 16,1 5 20-16,1 8 5 16,-1 9-1-16,0 6 20 0,3 4-5 15,0 2 6-15,0 17 21 16,4 7-14-16,2 8 28 15,-3 6-20-15,4 3-14 16,-2 3 21-16,-1-2-5 16,-4-2-6-16,0-6 3 15,-6-5-14-15,0-7 1 16,-3-7-1-16,2-7 0 16,-5-3 1-16,0-7 0 15,0 0 0-15,0-8-1 16,0-12-16-16,0-8 7 15,0-8 0-15,0-5-12 16,0-4 6-16,0-2-36 0,3 1-12 16,10 2 32-16,3 8 0 15,2 7 18-15,2 9 12 16,1 6 1-16,1 11 17 16,3 3 18-16,2 8 36 15,3 16 40-15,-2 8-51 16,1 8-10-16,-5 2-31 15,-7 1-8-15,-6-1 3 16,-5-3-13-16,-2-4 5 16,-4-6-3-16,0-4-3 15,0-6-23-15,3-5-64 16,0-6-69-16,0-2-213 16,0-5-775-16</inkml:trace>
  <inkml:trace contextRef="#ctx0" brushRef="#br0" timeOffset="18358.97">8946 7168 540 0,'0'0'208'16,"0"0"-123"-16,0 0 3 16,0 0 9-16,0 0-12 0,0 0-22 15,0 2-8-15,9-1-6 16,0-1-4-16,3 2-18 16,-2-2 10-16,4 0 29 15,1 1-18-15,0-1-16 16,1 0-10-16,2 0-22 15,-2 0 16-15,2 0-8 16,0 0-2-16,0 0 12 16,3 0-17-16,-3-3-1 15,0 0 0-15,-5 0 1 16,0 1-2-16,-2 2 1 16,-3 0 0-16,-2 0 0 15,-1 0-101-15,-5 0-103 0,0 0-326 16,0 7-231-16</inkml:trace>
  <inkml:trace contextRef="#ctx0" brushRef="#br0" timeOffset="18748">8933 7377 664 0,'0'0'242'0,"0"0"-155"16,0 0-25-16,0 0 6 0,0 0 12 16,0 0-40-16,0 0 36 15,38 3 14-15,-15-2 3 16,5 1-21-16,1 1-24 15,0 0 25-15,0-2 10 16,-1 0-36-16,-3-1-6 16,-5 2-19-16,-1-2-21 15,-6 1 13-15,-5-1-13 16,-2 1 0-16,-3 1 4 16,-1-2 2-16,-1 1-9 15,1-1 2-15,2 2-8 16,3-2 0-16,13 0-59 0,-1 0-222 15,2 0-598-15</inkml:trace>
  <inkml:trace contextRef="#ctx0" brushRef="#br0" timeOffset="19499.04">10047 6977 925 0,'0'0'130'0,"0"0"-99"16,0 0-24-16,0 0-1 15,0 0 18-15,0 0 11 16,0 0 1-16,-70 25-13 0,55-10-22 15,4 5 16 1,-3 4-5-16,2 4 12 0,-1 3 11 16,3 3-9-16,3 2 6 15,4 2 7-15,3-1-13 16,0-3 11-16,9-1-18 16,10-4 7-16,6-1 19 15,5-6-19-15,6-2 22 16,4-5-23-16,3-5-18 15,1-5 16-15,-2-5-15 16,-2 0 9-16,-3-11 23 16,-4-7 6-16,-3-6 4 15,-2-6-16-15,-3-5-20 16,-5-4 17-16,-4-2-22 16,-5-2-3-16,-5 1 13 0,-6 3-18 15,0 0 5-15,0 3-5 16,-9 3 24-16,-9 2-2 15,-6 3-22-15,-3 3 8 16,-6 3 7-16,-1 6-15 16,-3 6 0-16,0 3-1 15,-4 7-6-15,4 0 6 16,-2 5 0-16,5 10 0 16,4 6 0-16,3 3-12 15,9 3 5-15,2 3-22 16,7 1-45-16,9 13-66 15,0-9-170-15,3-5-408 0</inkml:trace>
  <inkml:trace contextRef="#ctx0" brushRef="#br0" timeOffset="19800.84">10717 7447 1460 0,'0'0'382'16,"0"0"-290"-16,0 0-42 15,0 0-31-15,0 0-13 16,0 0 18-16,0 0-24 16,-5-1-8-16,5 0-33 15,6 1-183-15,3-3-277 0</inkml:trace>
  <inkml:trace contextRef="#ctx0" brushRef="#br0" timeOffset="20221.22">11103 6873 922 0,'0'0'199'16,"0"0"-160"-16,0 0-30 0,0 0 4 15,0 0 12-15,0 0 66 16,0 106 21-16,0-60-1 15,4 7-1-15,1 6-32 16,1 2-24-16,-3-1-4 16,0-5-38-16,0-5-1 15,-2-7-11-15,-1-12 0 16,0-7 1-16,0-7-1 16,3-11-13-16,6-6-72 15,-1-9-241-15,3-5-225 0</inkml:trace>
  <inkml:trace contextRef="#ctx0" brushRef="#br0" timeOffset="20544.04">11446 6962 925 0,'0'0'148'0,"0"0"-7"16,0 0 42-16,0 0-42 15,97 3-12-15,-69-1-59 16,-1-2-5-16,0 3-8 0,-3-3-50 15,-5 0 2-15,-2 0-9 16,-7 0-15-16,-4 0-8 16,-6 0-195-16,0 0-187 15,-4 0-795-15</inkml:trace>
  <inkml:trace contextRef="#ctx0" brushRef="#br0" timeOffset="21045.83">11432 7084 725 0,'0'0'344'0,"0"0"-243"16,0 0-34-16,0 0-9 0,-14 79 71 15,14-65-28-15,0-3-29 16,0-3-52-16,3 0-4 15,3-2-10-15,4-1-6 16,-1-4 14-16,3-1-5 16,3 0 1-16,0 0 5 15,6 0-14-15,-1-1 0 16,4-2-1-16,0 1-1 16,3 2 1-16,2 0 0 15,0 3 1-15,1 11 3 16,-3 2-4-16,1 6 0 15,-2 4 0-15,-7 2 0 0,-3 0 3 16,-5 0 14-16,-5 0 11 16,-6 1 1-16,0-4-14 15,-12-1-4-15,-9-1-3 16,-6-5-8-16,-4-4 14 16,-9-4-8-16,-2-6 31 15,-1-4-15-15,2 0-8 16,4-7 14-16,4-7-6 15,6-1-13-15,7 1 0 16,6 1-9-16,5 4-6 16,8 1-38-16,1-1-110 15,10 2-160-15,2 0-351 0</inkml:trace>
  <inkml:trace contextRef="#ctx0" brushRef="#br0" timeOffset="21564.67">11983 6948 940 0,'0'0'530'0,"0"0"-469"16,0 0-20-16,0 0-35 0,0 0-5 16,0 0 42-16,0 0 40 15,12 30-23-15,-3-8-7 16,-2 6-36-16,-2 1 7 16,-4 3 4-16,-1 1-5 15,0-1 12-15,0-1-16 16,0-4 0-16,0-4-7 15,0-5-5-15,0-4-14 16,0-4 7-16,0-5 0 16,5-2 0-16,5-2 0 15,7-1 1-15,2 0 17 0,2 0-18 16,4-4 0 0,2-3-1-16,0 2 0 0,3 2 0 15,-1 3 1-15,3 0 0 16,-2 0 0-16,-1 5-1 15,0 5 0-15,-8-1 1 16,1-1-3-16,-4-2 3 16,-6-3 0-16,0 0-15 15,-5-3-65-15,1-3-163 16,-4-9-151-16,-1-2-443 0</inkml:trace>
  <inkml:trace contextRef="#ctx0" brushRef="#br0" timeOffset="21815.31">12286 6909 884 0,'0'0'338'16,"0"0"-232"-16,0 0-67 15,0 0 18-15,-6 97 108 16,6-38-19-16,7 0-25 15,4 7-33-15,-1-2-36 16,-3-12-11-16,1 0-40 16,-3-7 0-16,-4-9-1 15,-1-6-21-15,-3-4-72 16,-9-6-307-16,-3-7-720 0</inkml:trace>
  <inkml:trace contextRef="#ctx0" brushRef="#br0" timeOffset="22638.2">11091 6863 461 0,'0'0'294'15,"0"0"-118"-15,0 0-34 16,0 0-42-16,0 0-22 15,0 0-29-15,0 0-5 16,0 0-27-16,0 6 30 16,0 7 83-16,0 7-31 0,0 7-7 15,0 9-16-15,6 10-36 16,1 17 24-16,2 22-16 16,-1-6-17-16,1-9-9 15,-6-12-21-15,0-18-1 16,-2-1 0-16,-1-3 1 15,2-7 0-15,-2-8-1 16,1-7 0-16,1-3 3 16,-1-7-2-16,-1-1-2 15,2-1 1-15,-2 3-1 16,1-2 0-16,-1 1 2 16,2 1-1-16,-2 0 4 15,1 1-3-15,-1-3-1 16,0 0 0-16,2-3-12 15,-2 0 12-15,1 0-64 0,2 0-137 16,0-3-341-16</inkml:trace>
  <inkml:trace contextRef="#ctx0" brushRef="#br0" timeOffset="28712.29">12952 7235 578 0,'0'0'508'0,"0"0"-395"16,0 0-54-16,0 0 21 16,0 0 19-16,0 0 1 15,-4 0-20-15,4 0-39 16,0 0-21-16,0 0 5 16,0 0-25-16,0 0 8 0,6 5-8 15,6 12 35-15,6 5 28 16,3 7-18-16,3 2-18 15,1 0-8-15,2-1-18 16,-2-2 4-16,-1-4-5 16,-5-6 1-16,-1-4 2 15,-4-3-3-15,-4-5 0 16,-4-1 0-16,-3-5-54 16,-3 0-131-16,0-11-193 15,0-3-754-15</inkml:trace>
  <inkml:trace contextRef="#ctx0" brushRef="#br0" timeOffset="29005.61">13175 7215 709 0,'0'0'359'15,"0"0"-244"-15,0 0-84 16,0 0-20-16,0 0 0 15,0 0-10-15,0 0 11 16,-66 56-11-16,51-36 0 16,0 2 38-16,1 3 0 15,-2-2 43-15,2-1-11 16,0 1-35-16,5-4 0 0,-1-2-22 16,4-5-13-1,3 0 7-15,0-5-8 0,0-2 0 16,3-2 0-16,0-3-49 15,0 0-168-15,3-6-399 0</inkml:trace>
  <inkml:trace contextRef="#ctx0" brushRef="#br0" timeOffset="29544.09">13473 7149 829 0,'0'0'214'16,"0"0"-140"-16,0 0-25 16,0 0 31-16,8-87-18 15,-5 62 25-15,0-1-26 16,1 1-19-16,2 3-8 16,-3 0-2-16,0 4-19 15,-2 3 16-15,-1 5 6 16,2 3-12-16,-2 1 8 15,0 2-21-15,0 2-9 0,0 0 0 16,0 2-1-16,0 0-8 16,1 8-7-16,1 13 15 15,1 11 12-15,1 13 7 16,-1 19 10-16,3 22 13 16,-4-5-29-16,1-11 2 15,-3-15-15-15,1-20 1 16,1-2 8-16,-1-2-9 15,1-9 2-15,-1-9 8 16,-1-6-10-16,2-4-1 16,-1-3-6-16,4-6-80 15,-1-11-214-15,2-2-617 0</inkml:trace>
  <inkml:trace contextRef="#ctx0" brushRef="#br0" timeOffset="30070.77">13782 7015 742 0,'0'0'323'0,"0"0"-211"16,0 0-86-16,0 0-7 0,0 0 36 15,0 0-3-15,0 0 57 16,-5 94-19-16,2-59 6 16,3 6 1-16,0 2-44 15,0 0-12-15,12-1-10 16,9-3-12-16,4-5 19 16,4-5-15-16,0-5-7 15,1-6 0-15,2-5-14 16,-1-5-2-16,-1-8 0 15,1 0 1-15,-1-20 11 16,-2-6-1-16,-2-11 0 16,-4-4 12-16,-4-7-13 15,-6-1 2-15,-6-1 1 16,-6 0-12-16,0 3 18 16,-3 5-3-16,-14 5 5 0,-6 2 19 15,-4 6-23-15,-4 4 13 16,-2 5-4-16,-3 5-20 15,0 3 11-15,-1 7-17 16,3 3 0-16,2 2-1 16,6 0-6-16,3 12-18 15,4 8-29-15,4 5-32 16,7 17-36-16,5-4-199 16,3-6-468-16</inkml:trace>
  <inkml:trace contextRef="#ctx0" brushRef="#br0" timeOffset="30538.2">14110 6619 955 0,'0'0'171'0,"0"0"-118"16,0 0-18-16,0 0 65 15,0 0 65-15,0 0-44 16,82 7-25-16,-56-7-49 15,0 0-22-15,0 0-20 0,-3 0 1 16,-4 0-12 0,3 0-7-16,-6-2-170 0,-4-3-351 0</inkml:trace>
  <inkml:trace contextRef="#ctx0" brushRef="#br0" timeOffset="31294.28">14505 6564 633 0,'0'0'567'0,"0"0"-483"16,0 0-44-1,0 0-14-15,0 0 113 0,0 0-53 16,0 0-27-16,3 84-27 15,9-67-20-15,4-5 19 16,0-1-24-16,1-3 3 16,1-2 8-16,-1-4-18 15,0-2 14-15,0 0 5 16,-1-8 12-16,-1-6 7 16,0-3-22-16,-4-2 8 15,-2-1-1-15,-4-2-22 16,-2 3 9-16,-3 1 2 0,0 2-12 15,0 2 29 1,-4 2-27-16,-8 2 5 0,-1 3-5 16,-5 4-2-16,-1 3 0 15,-1 0-12-15,-2 3-9 16,-1 9 20-16,4 2-18 16,-2 1 6-16,6 3 12 15,0-1-15-15,6 1 16 16,3 1-2-16,2-2-7 15,4 3 8-15,0-2 1 16,4-3 0-16,8-2 0 16,3-2-10-16,3-5 4 15,1-3-2-15,-1-3-11 16,3 0 11-16,0-8-13 16,-3-4 11-16,1-4-5 0,-2 1-2 15,-2-2 17-15,-3 1 0 16,-2 4 0-16,-4 1 7 15,-3 3-6-15,0 3 7 16,-3 3 4-16,0 2-12 16,0 0 0-16,3 5-9 15,0 12 9-15,2 8 21 16,2 5 7-16,-1 11-8 16,0 2 1-16,-2 2-8 15,-1 0 16-15,-3-3-18 16,0-8-10-16,0-6 17 15,0-7-17-15,0-7-1 16,0-6 0-16,0-4 6 0,0-4-6 16,2 0 0-1,1-9-94-15,1-4-492 0</inkml:trace>
  <inkml:trace contextRef="#ctx0" brushRef="#br0" timeOffset="36287.83">15012 7104 168 0,'0'0'170'0,"0"0"-104"16,0 0-36-16,0 0 41 15,0 0 11-15,0 0-28 16,36-14-2-16,-31 14-15 16,1 0 21-16,-2 0-13 15,2 5 8-15,1 6 19 16,-1 5-27-16,0 5 13 16,1 6 33-16,-1 5-1 15,2 4-28-15,-2 3 21 16,2 0-35-16,-2-2-8 15,1-4-18-15,-4-5 4 16,2-6 6-16,-2-4-8 16,-2-6-8-16,1-4 1 15,-1-4-17-15,-1-1 7 0,0-3 3 16,2 0 2-16,-2 0 23 16,0 0 13-16,0 0 10 15,0-6-5-15,0-5-52 16,0-6 11-16,0-2-9 15,0-3-3-15,0-3 4 16,3-2-4-16,1-2 0 16,3 0 0-16,-1 0-10 15,0 0 9-15,2 4-4 16,1 0 5-16,-2 0-1 16,1 6-3-16,1 1 3 15,-1 2-6-15,0 4 0 0,-2 3 1 16,0 4 3-16,-1 2 3 15,-1 3-6-15,0 0 0 16,2 1 5-16,0 9 1 16,2 2-3-16,2 6 2 15,-1 3 1-15,0 2 0 16,1 3 11-16,1 2-11 16,-3 2-1-16,2-2 0 15,-4 0-2-15,0-1 2 16,-2-2 1-16,1-3 0 15,-4-2 5-15,3-5 2 16,0-2-8-16,-3-4 1 16,1 0-3-16,-1-3 1 0,-1-2 2 15,2-2 0-15,-2-2 6 16,0 0 1-16,0 0-5 16,0 0 5-16,0 0 8 15,0 0 29-15,0-2-9 16,0-9-21-16,0-3-2 15,0-3-11-15,0-2-1 16,3-1 0-16,0-2-10 16,3-3 9-16,0-1 1 15,2-5-9-15,2 1 8 16,-1 2-31-16,2 0 4 16,1 4-3-16,3 2 2 15,-3 3 28-15,0 5-10 0,1 6 11 16,-2 2-1-1,-2 4-8-15,3 2 9 0,-2 0-1 16,4 3-5-16,1 11 5 16,1 5 2-16,2 4-1 15,1 6 6-15,-1 5 0 16,0 3-2-16,-4 2 11 16,-1-2-8-16,-2 1 15 15,-3-6-3-15,-3-5 1 16,-1-4 11-16,-1-7-24 15,-1-3 0-15,-1-6-7 16,-1-2 0-16,2-2-1 0,-2-3 1 16,0 0-64-1,0-5-283-15</inkml:trace>
  <inkml:trace contextRef="#ctx0" brushRef="#br0" timeOffset="59756.35">1931 8787 598 0,'0'0'234'16,"0"0"-137"-16,0 0 7 15,0 0-22-15,0 0 28 16,0 0-9-16,0-2-45 16,0 2 15-16,0 0-31 15,3 0 5-15,-3 0 12 16,0 0-42-16,0 0 21 16,0 0-30-16,0 0-5 15,0 0-2-15,0 7 2 0,0 9 33 16,0 4-9-1,0 9-18-15,0 7-7 0,-3 4 0 16,-1 8 0 0,-2 0-13-16,3 3 13 0,-2 1-9 15,1-2 0-15,-1-7-36 16,2-4 39-16,2-4-4 16,1-7 9-16,0-5-11 15,0-5 12-15,0-3 0 16,1-1 0-16,7-5-36 15,1-1 35-15,0-2 1 16,7 0-3-16,2-1 3 16,0-5 0-16,4 2 1 15,-1-2 12-15,3 0-7 16,0 0-5-16,4 0-1 0,2 0 0 16,0 0 3-16,3 0-1 15,0 0 7-15,1 0 15 16,3 0-24-16,-1 3 16 15,-2 1-1-15,-1 0-13 16,-3 2 18-16,-2-1-18 16,-4-2 15-16,-3 0-5 15,0 0-3-15,-3-3-9 16,-5 0 1-16,0 0-1 16,-5 0 22-16,1 0-22 15,-4 0 0-15,-1 0 0 16,-2-3-4-16,-2-5-17 15,0-10-136-15,-6-1-220 0,-5 2-581 16</inkml:trace>
  <inkml:trace contextRef="#ctx0" brushRef="#br0" timeOffset="60222.33">1995 8754 411 0,'0'0'564'0,"0"0"-487"16,0 0-66-16,0 0 31 15,0 0 22-15,0 0 85 16,0 0-8-16,53-3-70 16,-34 2-4-16,2 1-19 15,0-1-26-15,7 0 17 16,-1-1-18-16,3-1 21 0,1 0 14 15,-1-1-55 1,1 0 18-16,-2-2-19 0,-4 2-2 16,0 1 1-16,-4 0 2 15,-6 0-1-15,0 2 5 16,-6 1-5-16,-6 0-24 16,-3 0-68-16,0 0-151 15,-5 7-119-15,-8 0-222 0</inkml:trace>
  <inkml:trace contextRef="#ctx0" brushRef="#br0" timeOffset="60626.47">1934 8973 378 0,'0'0'559'0,"0"0"-473"16,0 0-58-16,0 0 59 15,0 0 40-15,0 0-14 16,0 0 85-16,45 5-72 16,-20-5-51-16,4 0 16 15,-1 0-49-15,3 0 17 16,2 0-17-16,0 0-34 15,-2 0 46-15,1 0-34 16,-4 0 5-16,-3 3 8 0,-4-3-22 16,-1 3-11-1,-4-1 0-15,-4-1 6 0,-3 1 4 16,-2-1-9-16,-4 1 5 16,0-2 1-16,-3 0-1 15,2 1-7-15,-2-1 1 16,0 0-44-16,1 0-45 15,-1 0-255-15,2 0-628 0</inkml:trace>
  <inkml:trace contextRef="#ctx0" brushRef="#br0" timeOffset="61528.72">3178 9034 846 0,'0'0'253'16,"0"0"-169"-16,0 0-2 15,0 0-62-15,0 0 35 16,0 0-11-16,0 0-34 15,20 0 41-15,-4 0-6 16,6 0 4-16,-1 0 10 16,5 2-45-16,-1-2 34 15,3 3-8-15,-1-3-20 16,0 1 30-16,-3 1-27 16,-2-2-3-16,-4 0-2 0,-1 0-11 15,-4 0-8 1,-4 0 1-16,0 0-5 0,-2 0-2 15,-2 0 7-15,-1 0-10 16,-1 0-82-16,-1 0-170 16,-2 0-395-16</inkml:trace>
  <inkml:trace contextRef="#ctx0" brushRef="#br0" timeOffset="61867.76">3220 9201 446 0,'0'0'508'0,"0"0"-456"16,0 0 0-16,0 0 68 15,0 0 13-15,85 0 11 16,-55 0-5-16,-2 0-35 16,0 0-43-16,1 0-29 15,-5 0 24-15,0 0-39 16,-4 0 4-16,-3 0-18 16,-2 0 8-16,-2 0-12 15,-1 0 1-15,0 0-19 16,9-10-83-16,-3 1-239 15,0-4-523-15</inkml:trace>
  <inkml:trace contextRef="#ctx0" brushRef="#br0" timeOffset="62730.56">4109 8615 532 0,'0'0'215'0,"0"0"-180"16,0 0 24-16,0 0 9 15,0 0 52-15,0 0 4 16,0 0-17-16,7 95-17 16,-1-61-58-16,0 7 9 15,0 5 44-15,2 7-51 16,2 5 2-16,-1 2-33 15,0-3 6-15,0-2-2 16,-3-4-7-16,3-5 7 16,-3-5 6-16,1-5-7 0,-1-5 7 15,-1-9-6-15,-2-7-6 16,0-4 32-16,0-8-26 16,-3-1-1-16,1-2 18 15,-1 0 8-15,0 0 17 16,0-2 0-16,0-7-29 15,0-8 11-15,0-3-30 16,0-5 13-16,0-3-4 16,-1-3-3-16,-1-2-7 15,2-2 0-15,0-2-1 16,0 1-7-16,0 2 9 0,8 0-1 16,-1 3 0-1,4 3-6-15,-2 3 6 0,2 3-10 16,0 3 10-1,1 4-10-15,0 4 10 0,0 5 0 16,1 1 0-16,2 5-12 16,3 0 6-16,3 0 5 15,3 15 1-15,1 4 1 16,2 1 0-16,0 6-1 16,-2 3 0-16,-2 4-8 15,-1 4 6-15,-4 2 2 16,-6 2 0-16,-5-1-7 0,-4-1 20 15,-3-5-13 1,0-4 13-16,0-7-1 0,0-4 39 16,0-5-27-16,0-5 1 15,-1-2 5-15,-1-4-20 16,2-3-11-16,0 0 1 16,0 0-31-16,0 0 8 15,0-10-103-15,0-4-234 16,3-1-656-16</inkml:trace>
  <inkml:trace contextRef="#ctx0" brushRef="#br0" timeOffset="63287.02">4925 9078 469 0,'0'0'208'15,"0"0"-148"-15,0 0 4 16,0 0 24-16,0 0 12 16,0 0-31-16,0 0-34 15,16 33 4-15,-14-33-12 16,-1 0 11-16,-1 0 81 16,0 0 10-16,0-2-45 15,0-5-4-15,0 4-27 16,-4-2 53-16,-5 3-23 0,3 0-53 15,-2 2 37-15,2 0-67 16,0 0-1-16,5-1-99 16,1-1-219-16,0 0-527 0</inkml:trace>
  <inkml:trace contextRef="#ctx0" brushRef="#br0" timeOffset="64314.76">5350 8981 479 0,'0'0'211'15,"0"0"-166"-15,0 0 31 16,0 0 90-16,0 0-14 15,0 0-23-15,85 26-29 16,-60-9-9-16,-4 2 8 16,-1 6-32-16,-4 0 7 15,-7 3 14-15,-3 2-40 16,-3 1-8-16,-3 0-8 0,0 0-31 16,-6 0 18-16,-2-3-5 15,1-4-1-15,-2-4-7 16,3-6-6-16,3-5 0 15,0-2-2-15,0-3 2 16,3-4 18-16,0 0-18 16,0 0 6-16,0 0-6 15,0 0 2-15,0 0 9 16,0 0-11-16,5 0 0 16,4 0 5-16,5 0-4 15,3-4-1-15,10-4 0 16,1 2 6-16,5-4-7 0,7 0 1 15,3-2 0 1,1 0 7-16,2-4-6 16,-3-1-1-16,2-3 0 0,-6-2 2 15,-3-1-2-15,-5-2 1 16,-3-2-1-16,-4-2 0 16,-2 0 6-16,-5-3-8 15,-1-2 2-15,-5-3 0 16,-4-1 0-16,-1-2 2 15,-6-1 2-15,0-2-4 16,-2 2 6-16,-11 1-12 16,-2 4 5-16,-1 0 1 15,-2 4-2-15,-6 3 4 0,5 7 2 16,-5 5-4 0,4 3-3-16,-2 6 3 0,-2 2-9 15,2 5 9-15,4 1 25 16,2 0-24-16,5 0 0 15,2 0 3-15,6 1-3 16,-1 4-2-16,4-3-7 16,0 2-27-16,0 2 25 15,1-2-61-15,11 3-37 16,0-1-186-16,-2-2-771 0</inkml:trace>
  <inkml:trace contextRef="#ctx0" brushRef="#br0" timeOffset="73083.61">6759 9106 980 0,'0'0'181'15,"0"0"-145"-15,0 0-1 0,0 0-15 16,0 0 66-16,0 0 34 16,0 0-71-16,3 0 2 15,8 0-17-15,5-5-8 16,4 1 25-16,4 1-9 16,2 1 8-16,4 0-14 15,3 1-36-15,0-3 23 16,1 4-21-16,-1-5-1 15,0 3 21-15,-3-3-14 16,-3 1-8-16,-4 0 0 16,-5 2 1-16,-6 1-2 15,-4 1 1-15,-5 0 0 16,-2 0-2-16,-1 0-97 0,0 6-210 16,-9 5-237-16,-3 0-351 15</inkml:trace>
  <inkml:trace contextRef="#ctx0" brushRef="#br0" timeOffset="73454.33">6873 9268 734 0,'0'0'381'0,"0"0"-287"16,0 0-85-16,0 0 52 16,0 0 42-16,0 0 36 15,0 0-14-15,91 6-59 16,-61-6 32-16,0 0-46 16,-2 0-28-16,2 0 43 15,-3 0-26-15,-4 0 1 16,-5 0-6-16,0-1-26 15,-5-1 0-15,-5 2-10 16,-2 0 1-16,-3 0-3 16,-3 0 10-16,0 0-7 15,0 0-1-15,0 0-1 16,0 0-8-16,3 0-69 16,0 0-124-16,0 0-375 0</inkml:trace>
  <inkml:trace contextRef="#ctx0" brushRef="#br0" timeOffset="74330.73">8093 8644 662 0,'0'0'161'0,"0"0"-122"16,0 0-9-16,0 0 38 16,0 0 16-16,0 0 20 15,0 0-22-15,21 83-8 16,-9-39 9-16,0 18-32 16,4 22 17-16,-4-6-13 15,-1-4-46-15,-4-12 5 16,-4-16-14-16,-2 4 0 15,-1 1 10-15,0-10-3 16,0-4 18-16,0-12 12 0,0-7-36 16,0-9 25-16,0-6-13 15,0-3 9-15,0 0 48 16,0-3-13-16,0-15-26 16,0-5-25-16,0-8-3 15,3-3-4-15,2-4 1 16,1-2-26-16,4 0 11 15,2 0-23-15,2 3 9 16,2 5 21-16,5 3-10 16,-2 7 17-16,2 5-5 15,0 7 3-15,0 7-6 16,1 3 9-16,2 4 0 16,1 17 3-16,0 5 9 15,0 5-9-15,-3 6 16 0,-3-1 15 16,-5 1 28-16,1-3-32 15,-8-5 6-15,-2-2-8 16,-2-7-20-16,0-5 2 16,-2-2-10-16,-1-7 0 15,2-3-1-15,-1-2 1 16,1-1-40-16,5 0-71 16,1-10-279-16,-1-3-615 0</inkml:trace>
  <inkml:trace contextRef="#ctx0" brushRef="#br0" timeOffset="74834.46">9074 9143 1401 0,'0'0'345'0,"0"0"-223"16,0 0-21-16,0 0-27 15,0 0-3-15,0 0 13 16,0 0-61-16,0 0-2 16,0 0-6-16,0 0-9 0,0 0-12 15,0 0-7 1,0 0-67-16,0 0-28 0,11 1-123 16,4 2-279-16,-3-3-430 15</inkml:trace>
  <inkml:trace contextRef="#ctx0" brushRef="#br0" timeOffset="75350.48">9832 8956 1064 0,'0'0'338'16,"0"0"-229"-16,0 0-50 15,0 0-12-15,0 0 11 16,0 0-48-16,-94-53 14 15,69 53 6-15,-2 0-9 16,0 12-7-16,-1 5-6 16,1 4-14-16,4 2 6 15,4 3 0-15,3 1-1 0,5 4 2 16,7 1 0 0,4 0 9-16,0 1 3 0,9-2-8 15,12-1-4-15,5-5 6 16,6-2 17-16,4-4-24 15,3-4 15-15,2-5 5 16,1-3-18-16,0-5 15 16,1-2-17-16,-3 0 6 15,-1-3 7-15,0-6-12 16,-8 1 1-16,-3-1 1 16,-8 2-3-16,-2 2-38 15,-8 1-113-15,-5-1-147 16,-3 4-428-16</inkml:trace>
  <inkml:trace contextRef="#ctx0" brushRef="#br0" timeOffset="76289.89">7918 9707 770 0,'0'0'245'0,"0"0"-180"15,0 0-57-15,0 0 26 16,0 0 60-16,0 0 40 16,0 0 8-16,93 0-42 15,-51 0-2-15,10-1-37 16,20-6-27-16,24 4 31 15,25-3-40-15,12 3 5 16,1 3-17-16,-3 0-6 16,-7 0-8-16,3 4 1 0,4 6 0 15,0 1 1 1,-2 1-1-16,-2-4 6 0,-5 0 5 16,-7-8-9-16,-9 0-4 15,-9 0-2-15,-20 0 4 16,-20 0-6-16,-18-4 8 15,-9 0-2-15,-5 1 0 16,-1 0-52-16,-6 1-52 16,-17 2-109-16,-1 0-131 15,-3 0-356-15</inkml:trace>
  <inkml:trace contextRef="#ctx0" brushRef="#br0" timeOffset="77070.57">8946 9828 770 0,'0'0'645'0,"0"0"-581"16,0 0-64-16,0 0 4 15,0 0-4-15,0 0 39 16,0 0 68-16,57 72 5 15,-28-31-74-15,4 10 3 16,2 8-9-16,2 16-12 16,-3-6 23-16,-4 1-43 15,-3-2 11-15,-8-15-11 16,-1 5 8-16,-1-10-8 16,-5-8 0-16,-3-9 0 15,-2-7 1-15,-3-9 0 16,-2-7-1-16,-2-6 0 0,0-2-7 15,0-2 1-15,0-15 6 16,0-8 0-16,-13-8-8 16,-1-5-5-16,-5-2 12 15,-2 0-1-15,-3 1-18 16,0 3 12-16,-1 2 7 16,7 6 1-16,-3 5-2 15,3 5 1-15,3 5 1 16,-1 5-14-16,4 5-43 15,0 3 14-15,-3 0 37 16,1 14 6-16,-2 8 3 16,-3 5 4-16,-1 9-14 0,-2 7 7 15,-2 3 0-15,0 7-5 16,0 1 11-16,-1-1-6 16,4-1 7-16,0-5-5 15,2-5-3-15,0-8 1 16,5-8 0-16,2-10 3 15,6-6-3-15,5-6 13 16,1-4 3-16,0 0-3 16,0 0-4-16,0 0-9 15,0-5-36-15,0-1-29 16,3 1-129-16,0 2-160 16,-3 2-640-16</inkml:trace>
  <inkml:trace contextRef="#ctx0" brushRef="#br0" timeOffset="79518.96">10973 9290 788 0,'0'0'329'16,"0"0"-229"-16,0 0-52 15,0 0 20-15,0 0 2 16,0 0 24-16,0 0-21 16,45-7-37-16,-18 3 12 15,4-1-36-15,3-1 10 16,5 1 6-16,1 0-28 16,1-1 23-16,-1 1-23 0,-4-1 2 15,1 2 4-15,-6 2-5 16,-4-1-1-16,-6 1 0 15,-5 2-93-15,-8 0-94 16,-3 0-150-16,-5 0-215 0</inkml:trace>
  <inkml:trace contextRef="#ctx0" brushRef="#br0" timeOffset="79828.57">11115 9431 783 0,'0'0'275'16,"0"0"-186"-16,0 0-47 16,0 0 31-16,0 0 99 15,0 0-37-15,0 0-12 16,89 5-52-16,-59-5-28 15,2 2 31-15,-1-2-30 16,-1 1-9-16,-5 2-2 16,-1-1-27-16,-8 2-7 0,1 1 1 15,-7 0-10 1,-1-1-5-16,4 3-36 0,-3-1-129 16,-4-2-435-16</inkml:trace>
  <inkml:trace contextRef="#ctx0" brushRef="#br0" timeOffset="83135.71">12541 8857 793 0,'0'0'138'0,"0"0"-65"16,0 0-27-16,0 0 29 16,0 0 15-16,-91 71-25 15,76-52-8-15,0 1-24 16,3 5-8-16,-1 2 25 15,2 5-6-15,4 2 10 16,2 9 23-16,5 1-20 16,0 5 0-16,2 1-28 0,13 1-28 15,8-5 21-15,7-3-22 16,5-7 12-16,5-8-11 16,2-7 15-16,-2-8-17 15,3-8 1-15,-4-5 0 16,-6-3-2-16,-3-17 13 15,-8-9 9-15,-7-5-2 16,-3-6-8-16,-6 1-6 16,-6 0-3-16,-3 3-1 15,-18 6 37-15,-3 7-36 16,-4 5 7-16,-5 8 1 16,2 5 28-16,-4 5 1 0,1 2-37 15,3 16 0-15,1 6-1 16,6 2-5-16,9 2-22 15,9 10-102-15,5-6-189 16,1-8-361-16</inkml:trace>
  <inkml:trace contextRef="#ctx0" brushRef="#br0" timeOffset="83342.64">13042 9506 1497 0,'0'0'281'0,"0"0"-185"15,0 0-72-15,0 0-1 0,0 0-23 16,0 0-10-16,0 0 4 16,7-20-139-16,1 3-374 15,1 1-325-15</inkml:trace>
  <inkml:trace contextRef="#ctx0" brushRef="#br0" timeOffset="83871.71">13504 8893 1145 0,'0'0'196'16,"0"0"-157"-16,0 0-19 15,0 0-11-15,-80 49-5 16,60-22 27-16,1 7 26 15,0 3 9-15,5 5-29 16,4 7 1-16,4 2 1 16,6 4-32-16,7 1 43 0,14 0-35 15,9-5-4-15,6-6-8 16,8-6-2-16,3-11 9 16,5-11-10-16,-1-11-10 15,-2-6 1-15,-3-2 8 16,-7-16 2-16,-6-8 30 15,-8-6-6-15,-9-5 1 16,-10-2 6-16,-6 1-18 16,-1 0 37-16,-20 4-25 15,-7 4-1-15,-5 4 5 16,-3 10-30-16,-3 6 0 16,1 10-7-16,2 0 7 15,5 19-12-15,2 8-6 0,10 2-59 16,11 14-62-16,7-7-232 15,1-9-589-15</inkml:trace>
  <inkml:trace contextRef="#ctx0" brushRef="#br0" timeOffset="84474.29">14026 8974 1084 0,'0'0'181'16,"0"0"-119"-16,0 0-17 0,0 0-36 16,0 0 51-16,0 0-37 15,0 0 20-15,72-79 18 16,-30 70-52-16,1 4 19 15,3 5-3-15,-4 0-8 16,-1 12 22-16,-8 8-31 16,-7 6 11-16,-7 7 13 15,-10 2-31-15,-9 3 29 16,0-1-30-16,-13 0 0 16,-12-2 25-16,-2-4-16 15,-2-6 32-15,3-7-13 16,4-5-21-16,3-7-11 15,7-6 4-15,5 0-38 0,6-9-16 16,1-8-28 0,8-3-25-16,12-2 26 0,7 0-61 15,4 8 5-15,3 3 46 16,5 11 91-16,1 0 23 16,-1 22 48-16,1 8 51 15,-6 7 55-15,-5 6-40 16,-10 0 6-16,-5 1-48 15,-11-3-37-15,-3-2 20 16,-12-5-47-16,-14-4-3 16,-9-7 2-16,-9-9-8 15,-5-9 4-15,-2-5-26 16,1-2 9-16,6-11-18 16,7-3 9-16,8-4-44 0,7-5-43 15,8 4-115-15,9 3-325 0</inkml:trace>
  <inkml:trace contextRef="#ctx0" brushRef="#br0" timeOffset="85065.6">14947 9124 732 0,'0'0'248'16,"0"0"-184"-16,0 0-40 15,0 0 5-15,0 0 74 16,0 0 52-16,0 0-19 16,109 28-54-16,-75-12-2 15,5 5-26-15,5 8 25 16,3 8 16-16,0 5-51 15,-2 4-3-15,-3-1-41 0,-6-5 9 16,-6-10 2 0,-10-6-11-16,-6-8 1 0,-8-8-1 15,-6-5-50-15,-3-3-114 16,-12-6-234-16,-3-6-578 0</inkml:trace>
  <inkml:trace contextRef="#ctx0" brushRef="#br0" timeOffset="85392.06">15303 9115 880 0,'0'0'187'16,"0"0"-69"-16,0 0-39 15,-53 81 34-15,34-47 35 16,0 0-26-16,1 2-4 16,2 0-52-16,2-5-21 15,3-4-24-15,3-7-21 16,2-1 0-16,6-5-63 15,0-3-92-15,0-4-101 16,0 0-282-16,0-7-326 0</inkml:trace>
  <inkml:trace contextRef="#ctx0" brushRef="#br0" timeOffset="85669.61">15663 8842 1227 0,'0'0'264'16,"0"0"-152"-16,0 0-48 16,12 89 7-16,-1-37 49 15,3 8-61-15,4 6 27 16,-2-3-48-16,1-3-14 0,-2-9-18 15,-2-8-6-15,-2-13-14 16,-4-9-65-16,-1-13-80 16,-2-10-82-16,-1-14-245 15,-1-8-524-15</inkml:trace>
  <inkml:trace contextRef="#ctx0" brushRef="#br0" timeOffset="86059.17">15871 8939 170 0,'0'0'1008'0,"0"0"-850"0,0 0-80 16,0 0-26-1,0 0 86-15,0 110-2 0,0-60-86 16,0 8 5-16,11 3-48 16,7 0 4-16,5-4-4 15,5-7-1-15,4-8-6 16,6-9 0-16,3-8 6 15,7-13-6-15,0-7 0 16,0-5 6-16,-3-14 1 16,-6-15-6-16,-6-6 7 15,-10-8 2-15,-7-3-2 16,-11-4-8-16,-5 1 0 16,-3-2 28-16,-19 3 25 15,-8 2-35-15,-9 2 12 16,-8 6 2-16,-3 4-32 0,-4 8 4 15,2 8-4 1,4 9-16-16,7 9 7 0,5 0-10 16,6 17 9-16,7 7-32 15,1 10-114-15,7-3-214 16,5-7-604-16</inkml:trace>
  <inkml:trace contextRef="#ctx0" brushRef="#br0" timeOffset="86292.68">16185 8665 1618 0,'0'0'260'0,"0"0"-201"15,0 0-59-15,0 0 13 16,0 0-11-16,0 0-2 16,116-18 0-16,-83 15-110 15,-6 1-433-15</inkml:trace>
  <inkml:trace contextRef="#ctx0" brushRef="#br0" timeOffset="86769.83">16549 8478 1064 0,'0'0'118'16,"0"0"-76"-16,0 0-29 15,0 0 66-15,0 0 75 16,104-3-51-16,-81 13-12 15,-4 2-8-15,-7 2-60 16,-5 1 38-16,-7 4-3 16,-1 1-48-16,-19 0 18 0,-3-1-15 15,-3 0-6 1,1-5 18-16,5-5-16 0,4-4-8 16,7-2-1-16,6-3-32 15,3 0-8-15,0-3-46 16,12-5-9-16,10 1 29 15,5 3 15-15,3 4 42 16,3 0-7-16,0 7 16 16,-3 8 0-16,-7 4 18 15,-6 1 72-15,-8 0 34 16,-9 3-11-16,0-1-3 16,-17 0-53-16,-6-1-36 15,-6-3 41-15,-1-4-36 16,2-5-11-16,2-5-15 15,6-4-31-15,3 0-66 0,14-13-101 16,3-5-323 0,0-3-498-16</inkml:trace>
  <inkml:trace contextRef="#ctx0" brushRef="#br0" timeOffset="87006">16890 8528 1348 0,'0'0'176'0,"0"0"-48"16,0 0-90-16,0 76 71 15,0-51 20-15,6-2-47 16,9-1-1-16,7-3-43 0,4-2-38 16,2-3 25-1,0-5-24-15,-3-2-1 0,-2-4 0 16,-2-3-64-16,-3-2-101 15,-2-9-183-15,-6-3-196 0</inkml:trace>
  <inkml:trace contextRef="#ctx0" brushRef="#br0" timeOffset="87205.98">17124 8545 1217 0,'0'0'312'0,"0"0"-173"16,0 0-74-16,0 0 76 15,-6 85-19-15,6-44-12 16,0 3 6-16,0 1-71 0,0-1 2 16,3-2-47-16,2-5 18 15,0-6-37-15,2-6 2 16,-1-7-73-16,6-11-59 16,-3-4-414-16,1-3-766 0</inkml:trace>
  <inkml:trace contextRef="#ctx0" brushRef="#br0" timeOffset="87786.12">17462 8733 1423 0,'0'0'220'0,"0"0"-155"16,0 0-44-16,105 20-20 0,-60-16 103 15,6-1-16-15,2-2 4 16,1-1-13-16,0 0-67 15,-2 0-2-15,-8 0-10 16,-10-4-48-16,-13 1-43 16,-12 0-137-16,-9 2-507 0</inkml:trace>
  <inkml:trace contextRef="#ctx0" brushRef="#br0" timeOffset="88129.67">17696 8840 954 0,'0'0'172'16,"0"0"-81"-16,0 0-38 0,0 0 105 15,25 79-43 1,-5-44 3-16,5 6-46 0,2 6-14 16,-2 3 22-16,-3 1-28 15,-5-1-1-15,-7 1 34 16,-5-2-68-16,-5-3 39 15,0-4-29-15,-12-3-12 16,-6-2 5-16,-4-5-8 16,-4-9-4-16,-1-6-4 15,-2-7 5-15,-3-10 23 16,1 0-12-16,0-10 6 16,4-7-5-16,7-3-20 15,4 3-2-15,5 0-17 16,7 4-56-16,4 1 18 15,0-1-79-15,9 2-183 0,3 4-904 16</inkml:trace>
  <inkml:trace contextRef="#ctx0" brushRef="#br0" timeOffset="88313.31">18100 9394 1844 0,'0'0'293'16,"0"0"-252"-16,0 0-41 15,0 0-57-15,0 0-14 16,0 0-65-16,0 0-268 0</inkml:trace>
  <inkml:trace contextRef="#ctx0" brushRef="#br0" timeOffset="88725.16">18599 9106 910 0,'0'0'301'0,"0"0"-166"16,0 0-13-16,-104 0-76 0,73 7 40 15,1 3-16-15,5 2-7 16,5 1-47-16,6-1-15 16,6 0 8-16,8-2-9 15,0-2 0-15,8 3 0 16,14-2 2-16,11 2 12 16,6 3-14-16,7 3 2 15,3 5-3-15,-1 1 2 16,-4 7 4-16,-5-1 17 15,-6 4-12-15,-9 0 65 16,-12-3 1-16,-9-4 6 16,-3-3 4-16,-17-4-10 15,-10-4-29-15,-7-4-20 0,-6-6-20 16,1-5-14 0,2 0-2-16,4-2-80 0,3-18-47 15,9 3-169-15,11-1-653 0</inkml:trace>
  <inkml:trace contextRef="#ctx0" brushRef="#br0" timeOffset="89094.76">19294 9143 897 0,'0'0'822'0,"0"0"-719"15,0 0 5-15,0 0-98 16,0 0 21-16,0 0 67 15,0 0-33-15,44 36-8 16,-19-16-12-16,2-1-36 16,0 3-11-16,0-2 2 0,-5-2 0 15,1-2-18 1,-6 0 18-16,-2-7-41 0,-4-4-19 16,-2-5-130-16,-3 0-306 15,-3 0-399-15</inkml:trace>
  <inkml:trace contextRef="#ctx0" brushRef="#br0" timeOffset="89308.84">19528 9115 1217 0,'0'0'408'15,"0"0"-243"-15,0 0-92 16,0 0-9-16,0 0 46 15,-98 89 8-15,72-58-8 0,-3-2-79 16,4 1-4-16,1-2-27 16,3-6-22-16,3-2 11 15,3-4-96-15,2-7-120 16,7-4-907-16</inkml:trace>
  <inkml:trace contextRef="#ctx0" brushRef="#br0" timeOffset="90322.68">20178 8889 411 0,'0'0'579'0,"0"0"-479"15,0 0-75-15,0 0 43 16,0 0 87-16,0 0-79 16,0 0-28-16,98-11-24 15,-62 7-4-15,1 4 83 16,3 0-31-16,-2 3-18 16,-4 13 7-16,-6 6-48 15,-4 5 25-15,-12 4 7 16,-7 0-17-16,-5 1 43 15,-5 1-48-15,-14-1-7 16,-11-2 3-16,-4-1-19 0,-3-7 0 16,1-3-13-1,3-5 13-15,6-8-8 0,6-6 8 16,9 0-15-16,8-6-31 16,4-10-71-16,3-6-22 15,19 0-50-15,8-1-20 16,6 5 22-16,4 5 58 15,4 6 129-15,1 7 29 16,3 2 93-16,-3 17 37 16,-2 9 27-16,-6 3-20 15,-10 6 9-15,-9 1-64 16,-12 1 2-16,-6-3 0 16,-9 1-71-16,-16-4 8 15,-11-2-40-15,-7-6-10 16,-6-8 29-16,-5-8-28 0,3-7 16 15,0-2 8-15,8-6-25 16,5-9 0-16,9-3-11 16,11 1-21-16,5 1 4 15,10 2-21-15,3 2-32 16,7 0-31-16,13 4-170 16,2 1-473-16</inkml:trace>
  <inkml:trace contextRef="#ctx0" brushRef="#br0" timeOffset="90630.89">21244 9181 1358 0,'0'0'510'0,"0"0"-452"15,0 0-29-15,0 0-9 16,0 0-13-16,91 54 73 16,-49-23-36-16,3 5-36 15,0-2 15-15,-4-3-23 0,-5-6 1 16,-9-6-1-16,-9-11-72 15,-8-4-152-15,-7-4-687 0</inkml:trace>
  <inkml:trace contextRef="#ctx0" brushRef="#br0" timeOffset="90836.33">21441 9151 1377 0,'0'0'317'15,"0"0"-196"-15,0 0-35 16,-52 79-23-16,32-43 90 16,1 1-71-16,0 1-23 0,-1-4-48 15,3-3 2 1,3-6-26-16,3-8-21 0,7-5-84 16,1-7-131-16,3-5-495 0</inkml:trace>
  <inkml:trace contextRef="#ctx0" brushRef="#br0" timeOffset="91097.76">21777 8857 1234 0,'0'0'200'0,"0"0"-126"15,0 0 16-15,0 0 73 0,30 102 54 16,-20-51-104-16,0 2-22 16,0 3-30-16,-2-3-48 15,-2-4 20-15,0-7-33 16,-1-9 0-16,-1-5-18 16,-1-13-96-16,7-11-38 15,-2-4-176-15,0-2-439 0</inkml:trace>
  <inkml:trace contextRef="#ctx0" brushRef="#br0" timeOffset="91473.01">22069 8915 418 0,'0'0'995'0,"0"0"-857"15,0 0-53-15,-12 100-1 16,8-50 44-16,4 4-5 15,0 1-30-15,19-1-85 16,8-3 11-16,6-6-19 16,6-9 0-16,5-10 14 15,4-9-13-15,3-9 4 16,1-8 4-16,-3-12-2 16,0-18-7-16,-5-10 0 15,-6-8 0-15,-8-6 4 16,-12-2-3-16,-6 0 6 15,-12 3 39-15,0 2-2 16,-24 4 9-16,-10 1-17 0,-11 6-19 16,-7 6 25-1,-6 11-32-15,-7 7 2 0,2 12-12 16,7 4-16-16,6 10-23 16,9 17-39-16,6 21-62 15,13-4-54-15,8-5-524 0</inkml:trace>
  <inkml:trace contextRef="#ctx0" brushRef="#br0" timeOffset="91883.76">22734 8538 1147 0,'0'0'165'0,"0"0"-125"16,0 0-22-16,0 0 104 15,0 0 28-15,0 89-58 16,22-72-32-16,7-2-48 15,4-8 21-15,1-4-17 0,-1-3-7 16,-3 0 29-16,-4-12-30 16,-7-6 6-1,-5-3 26-15,-8-1-15 0,-6 0 43 16,0-1-19-16,-4 3-12 16,-15 3-14-16,-7 3-17 15,-1 9-12-15,-7 5-8 16,1 0-100-16,1 5-13 15,-1 15-140-15,9-3-240 16,9-1-322-16</inkml:trace>
  <inkml:trace contextRef="#ctx0" brushRef="#br0" timeOffset="92162.93">22734 8721 1117 0,'0'0'231'0,"0"0"-56"0,2 90-105 16,5-51 41-16,10-5-12 15,2-5-18-15,8-9-7 16,3-6-63-16,3-11 22 16,2-3 1-16,-4-8-9 15,-5-15 47-15,-5-5-28 16,-9-5 8-16,-8 0 22 16,-4-1-45-16,-7 3 25 15,-14 4-32-15,-9 6-21 16,-6 8 32-16,-4 10-32 15,1 3-1-15,0 14 0 16,6 15-46-16,7 6-26 16,3 29-69-16,9-11-113 0,8-2-567 0</inkml:trace>
  <inkml:trace contextRef="#ctx0" brushRef="#br0" timeOffset="92800.22">23162 9022 666 0,'0'0'578'16,"0"0"-471"-16,0 0 75 15,0 0-82-15,0 0 56 0,0 0-67 16,0 0 20-1,36 51 1-15,-26-10-69 0,1 5 5 16,1 0-11-16,1-3-25 16,-1-7 25-16,-2-5-34 15,-3-11 4-15,-3-5-3 16,-1-8 4-16,-1-7-7 16,-1 0 1-16,4-19-9 15,1-10 0-15,2-7 3 16,1-8 6-16,2-7-1 15,1-2-10-15,-2 0 3 16,2 6-20-16,2 13-5 0,-2 12 32 16,1 18-10-1,-1 4 11-15,-1 27-8 0,-1 14 21 16,-1 10-12-16,1 4 7 16,4-2 2-16,-2-5 34 15,2-8-38-15,-3-11 3 16,-3-10-6-16,-1-9 4 15,-1-10-7-15,-2 0 0 16,4-15 0-16,3-15-5 16,0-6 5-16,1-7-6 15,1-6 4-15,0 0-17 16,1 1 12-16,0 7-11 16,0 13 3-16,-1 14 5 15,-3 14 2-15,2 9 8 16,-5 25 29-16,-2 12-17 0,1 5 28 15,-3-1-8-15,4-2-13 16,-1-8 2-16,2-11-21 16,-1-8-25-16,7-13-55 15,-5-8-101-15,0 0-318 0</inkml:trace>
  <inkml:trace contextRef="#ctx0" brushRef="#br0" timeOffset="93130.03">24182 8372 208 0,'0'0'1264'0,"0"0"-1147"15,0 0-82-15,0 0-1 16,-11 81 81-16,-1 2 28 16,-3 37-50-16,-3 18-36 15,-3 0 38-15,-3-14-28 16,3-28 7-16,3-21-8 16,8-21-64-16,3-18 1 15,4-7-3-15,1-3-31 16,2-4 25-16,0-2-71 0,10-20-46 15,7 0-66 1,2-20-483-16</inkml:trace>
  <inkml:trace contextRef="#ctx0" brushRef="#br0" timeOffset="93536.59">24604 8861 842 0,'0'0'733'0,"0"0"-619"16,0 0 17-16,0 0-36 15,0 0-12-15,-98-9-27 16,66 14-25-16,0 7-20 0,7 2-13 16,5 0 2-16,6 2-6 15,8 1-10-15,6 0 0 16,0 0 16-16,17 0-10 15,12 4-7-15,6 1 17 16,6 2-25-16,2 3 20 16,0 2 4-16,-5 4 2 15,-5 1 11-15,-11-2 45 16,-10 2 0-16,-11-2 36 16,-1-2-16-16,-22 0-18 15,-17-6 40-15,-7-2-38 16,-12-7 11-16,-5-3-1 15,-4-5-51-15,-1-7-20 0,-1 0-5 16,-2-7-110 0,-31-20-49-16,16 3-129 0,8-1-548 0</inkml:trace>
  <inkml:trace contextRef="#ctx0" brushRef="#br0" timeOffset="95601.01">12459 9964 51 0,'0'0'550'16,"0"0"-445"-16,0 0 50 15,0 0 24-15,107 21-74 16,-71-17-41-16,1 1 10 15,6-2-36-15,-1-1 5 16,4 0-27-16,2 0-16 16,6-1 30-16,6-1 35 15,2 0 40-15,7 0-35 16,4 0-64-16,0 0 14 16,3 0-8-16,12-1-11 0,10-3 23 15,12-1-14 1,3-2 12-16,-12 3 9 0,-20 1-30 15,-22 0 13-15,-11 1 0 16,0 0-4-16,13 1 17 16,20 1-27-16,19 0 6 15,11 0 7-15,3 0 0 16,-11 0-14-16,-9 0 1 16,-9 0 0-16,1 0-1 15,0 0 2-15,0 0 4 16,-1 0 4-16,-3 0 1 15,-2 0-5-15,1 0-5 16,1-2 0-16,3 1 15 16,-1-1-15-16,1 0 12 0,-1-1-2 15,0 3-9-15,-3-1-2 16,1 1 0-16,0 0 0 16,-1 0-1-16,0 0 4 15,0 0 2-15,-11 0-1 16,-12 0 6-16,-7 0-9 15,-3 0 0-15,11 0 0 16,11 0 5-16,6 0-5 16,2 0 6-16,-3 0-5 15,-1 0 8-15,-2 0-15 16,-1 0 6-16,2 0 0 16,-3 0-3-16,1-1 4 15,-2 1-1-15,0 0 2 16,-3 0 4-16,0 0-7 15,-1 0 1-15,4 0 0 0,-2 0 3 16,3 0-1-16,0 0-2 16,3 1 0-16,-1-1 11 15,1 0-20-15,-2 0 9 16,0 0 0-16,1 0 0 16,-1 0 0-16,-1 0 0 15,0 0 0-15,-1 0 0 16,-1 0-1-16,-1 0 1 15,2 0 0-15,-1 0 3 16,1 0-2-16,1 0-1 16,3 0 0-16,-1 0 0 0,2 0 3 15,0 0-2 1,0 0-1-16,1 0 0 0,2 0 4 16,1 0-10-16,10 0 6 15,-8 0-3-15,0 0-5 16,-2 0 15-16,-9 0-7 15,10 0 3-15,-1 0 6 16,-1 0-17-16,1-1 8 16,-1-1-3-16,2 0 2 15,-1 2 2-15,1-3-1 16,-1 1 3-16,1 2 3 16,-3 0-12-16,3 0 3 15,-2 0 3-15,-2 0-9 16,2 0 16-16,-2 0-7 0,1 0 5 15,11 0 1-15,12 0-12 16,14 2 3-16,3-2 3 16,-7 0-9-16,-9 0 11 15,-8 0-2-15,2 0 5 16,2 0-3-16,0-3-4 16,-2 0 2-16,2 1-5 15,-2 2-1-15,-2 0 12 16,-1 0-6-16,-1 0 5 15,-14 0 6-15,-13 0-19 16,10 0 8-16,6 0-7 16,12 0 0-16,0 0 14 15,-21 0-7-15,-21 0 0 0,0-1 9 16,11-1-18-16,19 1 9 16,21-1 0-16,9-1-1 15,-9-1 2-15,-21 3-1 16,-21-2 10-16,-12 3-1 15,11-1-18-15,5-1 6 16,10 1 3-16,-3-1-7 16,-1 2 16-16,-4 0-8 15,-2 0 2-15,-6 0 3 16,-8 0-7-16,-6 0 1 16,-11 0-15-16,-13 0 8 15,-18-3-111-15,-9-1-362 16,-16 1-398-16</inkml:trace>
  <inkml:trace contextRef="#ctx0" brushRef="#br0" timeOffset="96651.97">15026 10775 155 0,'0'0'760'0,"0"0"-619"16,0 0-35-16,0 0-47 15,0 0 24-15,0 0 2 16,0 0-8-16,-35 18 15 15,35-1-69-15,0 5 25 16,0 2 0-16,6 5-32 16,12 0 24-16,6-3-39 0,5-5 12 15,6-4-13-15,1-6 10 16,4-11-10-16,-1 0 5 16,0-7-4-16,-5-15 58 15,-1-7-43-15,-6-5-1 16,-8-3 16-16,-5-4-30 15,-8 2 32-15,-6 2-6 16,0-2-10-16,-9 4 39 16,-12 1-31-16,-4 3 11 15,-5 3 14-15,-6 5-44 16,-5 5 22-16,-2 5-28 16,2 10 9-16,-2 3-13 0,2 0 5 15,7 12-1-15,4 6 0 16,8 5-12-16,7 1-28 15,4 3-32-15,10 1-45 16,1 14-69-16,10-7-201 16,5-3-503-16</inkml:trace>
  <inkml:trace contextRef="#ctx0" brushRef="#br0" timeOffset="96850.25">15657 11119 1551 0,'0'0'294'0,"0"0"-170"0,0 0-53 16,0 0-70-16,0 0-2 16,0 0-12-16,0 0-38 15,-2-31-72-15,8 19-464 0</inkml:trace>
  <inkml:trace contextRef="#ctx0" brushRef="#br0" timeOffset="97234.26">16171 10447 831 0,'0'0'639'16,"0"0"-579"-16,0 0-46 15,0 0-14-15,0 0 0 16,0 0 103-16,23 114 17 16,-11-60-50-16,-2 7-7 0,3 0-37 15,-2-4 1-15,-2-5-5 16,-3-10-12-16,-2-8-19 16,-1-9 9-16,-1-8-35 15,1-12-34-15,0-2-207 16,0-3-508-16</inkml:trace>
  <inkml:trace contextRef="#ctx0" brushRef="#br0" timeOffset="97518.01">16596 10467 962 0,'0'0'169'0,"0"0"-100"16,0 0 10-16,87 9-1 16,-51-7 21-16,-2-2-14 15,0 0-44-15,-2 0-13 16,-6 0-17-16,-9-2-11 15,-7-2-39-15,-10-4-115 16,-1 1-168-16,-12 0-268 0</inkml:trace>
  <inkml:trace contextRef="#ctx0" brushRef="#br0" timeOffset="97897.82">16610 10473 633 0,'0'0'486'15,"0"0"-346"-15,0 0 4 16,-87 78-89-16,69-50 60 15,5-6 16-15,6 0-58 16,4-6-34-16,3-1-39 16,0-5 10-16,7-2 3 15,9-6-13-15,6 0 0 16,6-2 3-16,3 0-3 16,8 0 15-16,1 0-9 15,2 0 2-15,2 9-3 16,-5 7 4-16,-3 7-9 15,-6 4 0-15,-8 1 16 0,-8 3 49 16,-7-2-12-16,-7-1 23 16,0-3-9-16,-15-3-40 15,-4-1 13-15,-8-8-8 16,-6-3-5-16,-4-6 23 16,-2-4-48-16,0 0 20 15,3-12-22-15,4-5-20 16,6 1 19-16,9-2-43 15,7 1-46-15,9 2 22 16,2-10-155-16,16 2-450 16,2 3-387-16</inkml:trace>
  <inkml:trace contextRef="#ctx0" brushRef="#br0" timeOffset="98192.04">17117 10439 1249 0,'0'0'354'16,"0"0"-189"-16,0 0-63 15,0 0-87-15,0 0 67 16,0 0 13-16,-28 75-53 16,23-46 1-16,4 0 0 15,1 0-34-15,0-2 29 16,10-3-25-16,8-2 7 15,5-4-4-15,3-6-4 16,6-2-14-16,1-6 2 0,0-2-6 16,2-2-11-16,-1 0 3 15,-1-12-37-15,4-11-81 16,-7 2-146-16,-9-3-497 0</inkml:trace>
  <inkml:trace contextRef="#ctx0" brushRef="#br0" timeOffset="98387.51">17400 10442 1313 0,'0'0'292'0,"0"0"-174"16,0 0-56-16,-3 82 36 16,3-34 46-16,0 6-32 0,8 4-7 15,2-1-55-15,-4-2-22 16,0-5-28-16,-1-5-5 15,3-1-78-15,-2-14-99 16,2-6-460-16</inkml:trace>
  <inkml:trace contextRef="#ctx0" brushRef="#br0" timeOffset="98845.8">17991 10587 91 0,'0'0'1168'0,"0"0"-942"16,0 0-66-16,0 0-106 15,0 0-38-15,0 0 148 16,0 0-51-16,85 102-23 16,-45-64-40-16,-1-1-42 15,0-4 24-15,-6-6-31 16,-5-4-1-16,-6-9 0 16,-7-4-80-16,-6-10-100 15,-6 0-308-15,-3-7-377 0</inkml:trace>
  <inkml:trace contextRef="#ctx0" brushRef="#br0" timeOffset="99071.22">18242 10576 1137 0,'0'0'548'0,"0"0"-464"15,0 0-36-15,0 0 13 16,-96 100 11-16,66-56 27 15,0 3-7-15,1-2-66 16,2-4 2-16,5-6-28 16,6-9 0-16,6-7-14 15,9-9-50-15,1-9-50 16,20-6-72-16,7-14-155 16,3-4-455-16</inkml:trace>
  <inkml:trace contextRef="#ctx0" brushRef="#br0" timeOffset="99282.29">18641 10510 1217 0,'0'0'403'0,"0"0"-248"16,6 105-48-16,-1-49-63 15,1 0 81-15,-2-3-33 16,-1-3-24-16,2-8-21 15,-1-8-47-15,2-10-1 16,3-10-86-16,5-14-103 0,-4-6-156 16,0-14-751-16</inkml:trace>
  <inkml:trace contextRef="#ctx0" brushRef="#br0" timeOffset="99691.85">18966 10524 1309 0,'0'0'243'0,"0"0"-43"15,0 86-84-15,-4-44-33 16,4 7 40-16,0-3-46 16,1 6-38-16,18-1 1 15,4-4-31-15,9-1 9 16,4-8 0-16,5-7-11 0,3-8-8 15,2-11 1-15,-2-8 0 16,2-4-3-16,-2-14 9 16,-5-12-2-16,-6-10-1 15,-6-6-2-15,-10-6-1 16,-6-1 0-16,-8-2 1 16,-3 1 11-16,-3 4-11 15,-15 2 19-15,-8 6 20 16,-5 4-33-16,-5 9 36 15,-5 6-28-15,-3 9-14 16,-3 5-1-16,2 5-3 16,2 0 3-16,4 14-24 15,6 3-66-15,5 3-1 0,5 7-55 16,11-5-107-16,5-4-475 16</inkml:trace>
  <inkml:trace contextRef="#ctx0" brushRef="#br0" timeOffset="99965.82">19484 10381 1523 0,'0'0'318'0,"0"0"-208"0,0 0-66 16,0 0-42-16,0 0 56 15,0 0-33-15,97-5 0 16,-64 5-25-16,1 4 0 16,8 2-105-16,-11-3-216 15,-7-3-567-15</inkml:trace>
  <inkml:trace contextRef="#ctx0" brushRef="#br0" timeOffset="100457.62">19951 10277 1048 0,'0'0'307'0,"0"0"-232"15,0 0-11-15,0 0-42 16,-15 75 58-16,15-51 6 15,17-3-54-15,6-1 0 16,6-5-32-16,1-7 6 16,2-6 3-16,-2-2-9 15,-2-6 8-15,-2-12 19 16,-7-6-27-16,-4-3 19 16,-7-1-19-16,-7 0 0 15,-1 4 48-15,0 5 6 16,-13 2 17-16,-8 7-20 15,-6 6-41-15,-4 4 5 0,-7 0-15 16,1 12-18 0,3 4 11-16,5 4 2 0,10 0-7 15,8-1-2-15,11-1-97 16,0-3 33-16,13-3 14 16,10-4-41-16,6-2-68 15,2-3-26-15,2 0 8 16,-3 1 78-16,-4 6 113 15,-3 4 84-15,-7 8 136 16,-5 8 72-16,-4 6-19 16,-4 5-93-16,-3 2-52 15,0-3-38-15,0-2-70 16,0-6-15-16,0-7-5 16,11-6-71-16,2-6-53 15,0-8-275-15</inkml:trace>
  <inkml:trace contextRef="#ctx0" brushRef="#br0" timeOffset="101375.01">20931 10638 1192 0,'0'0'270'16,"0"0"-222"-16,0 0-25 0,0 0-23 15,0 0 0-15,68-73 79 16,-44 64-11-16,0 4-5 15,0 5-2-15,2 4-39 16,-4 16 41-16,-4 11-41 16,0 8-15-16,-6 6 42 15,-2 3-18-15,-6-1 8 16,-4-5 6-16,0-6-45 16,0-10 21-16,0-7-21 15,-1-8 1-15,-1-8 24 16,1-3-12-16,1 0 11 15,0-11-6-15,0-8-18 16,0-5 0-16,3-8-10 16,6-2-5-16,3-7 5 15,3-2-5-15,1-1-1 0,4 4 15 16,2 5-39-16,-2 8 31 16,2 13-1-16,-3 11-5 15,-1 3 6-15,1 23 11 16,-2 10-2-16,-2 11 14 15,-1 2-5-15,-3-1-10 16,-3-6 1-16,-2-7 0 16,-2-7 0-16,-1-11 1 15,-2-6-1-15,-1-7 11 16,3-1 0-16,0-9-11 0,2-13 0 16,3-5-10-1,3-6 1-15,1-3 3 16,3-1-4-16,0 1-14 0,1 3-28 15,3 7 32-15,-2 5-1 16,0 11 15-16,-1 8 6 16,-1 2 1-16,1 17 12 15,0 11 45-15,0 9-6 16,-3 4 20-16,1 3-31 16,-5-5-26-16,-3-2 15 15,-2-4-29-15,0-10-1 16,-4-3-3-16,0-6-108 15,0-6-116-15,0-5-761 0</inkml:trace>
  <inkml:trace contextRef="#ctx0" brushRef="#br0" timeOffset="104085.65">21824 10389 512 0,'0'0'283'15,"0"0"-176"-15,0 0-9 16,0 0-19-16,0 0 50 16,0 0 23-16,0 0-66 15,0 0-22-15,0 0-22 16,0 0-3-16,0 0 31 16,0 0-28-16,0 0 4 0,0 0 5 15,0 0-35 1,0 0 20-16,0 0-11 0,0 2-3 15,0 4 28-15,-3 0-49 16,-1 2 16-16,-1 0-5 16,-2 1-5-16,1 0 9 15,-3 1-10-15,0 3-5 16,-6 1 15-16,2 2-16 16,-4-1 0-16,-2 2 0 15,0 3 6-15,-5 1-7 16,-3 3 2-16,-3 3-1 15,0-1 9-15,-4 5-7 16,0 1-2-16,-5 5 0 16,-3 2 0-16,0 4-2 15,-4 2 3-15,4-2-1 16,0-1 12-16,4-5-11 16,4-1-1-16,2-5 2 0,5-3 5 15,5-5 21-15,4-7-7 16,7-4 13-16,4-5 1 15,4-5-25-15,3-2-2 16,0 0-8-16,0 0 1 16,0 0 1-16,0 0-1 15,0 0-1-15,0 0 0 16,0 0-34-16,5 0-31 16,13-12-55-16,-2-1-167 15,0-2-550-15</inkml:trace>
  <inkml:trace contextRef="#ctx0" brushRef="#br0" timeOffset="104887.79">23867 8639 553 0,'0'0'228'0,"0"0"-130"16,0 0 18-16,0 0 10 15,0 0-13-15,0 0 6 16,0 0-11-16,-27 12 3 16,19-3-22-16,1-1-38 15,-3 5 14-15,0-1-18 0,0 7 0 16,-5 2 3-16,0 6-30 16,-6 7 2-16,-4 5-3 15,-6 9-11 1,-7 4-5-16,-2 4-3 0,-3 0 0 15,1-2 4-15,3-2-4 16,0-5 21-16,5-5 16 16,3-4-31-16,4-6 18 15,7-6-12-15,4-6-11 16,5-7 14-16,5-4-14 16,3-5-1-16,1-3 1 15,2 1 5-15,0-2-12 16,0 0 5-16,0 0-57 0,0 0-15 15,18-5-159 1,1-6-93-16,0-2-525 0</inkml:trace>
  <inkml:trace contextRef="#ctx0" brushRef="#br0" timeOffset="105564.64">24875 8618 196 0,'0'0'373'16,"0"0"-238"-16,0 0-31 16,0 0 33-16,0 0-1 15,0 0 12-15,0 0-41 16,21 0-37-16,-21 6 46 15,0 6-14-15,-2 3-21 16,-10 7 4-16,-4 4-44 16,-5 8 0-16,-3 7 18 15,-9 10-46-15,-11 15 19 16,-13 16-18-16,-10 14-13 16,4-8 25-16,11-18-25 15,15-21 12-15,8-12-1 0,-4 3 4 16,-1 1-14-16,-2 3 4 15,6-10-5-15,5-7 18 16,7-6-13-16,8-6-6 16,4-6 0-16,3-4-23 15,1-4-49-15,1-1-111 16,-2 0-212-16,0-1-526 0</inkml:trace>
  <inkml:trace contextRef="#ctx0" brushRef="#br0" timeOffset="106526.13">18944 8797 892 0,'0'0'241'15,"0"0"-123"-15,0 0-55 16,0 0 30-16,0 0 15 16,0 0-21-16,-55 72 2 15,38-46-43-15,-2 4 16 16,-3 6-7-16,1 0-39 16,-5 6 34-16,0 4-28 15,-6 7-11-15,-2 7 5 16,-7 11-16-16,5-4 0 15,0 0 0-15,3-3-1 16,8-16 1-16,-1-2 1 16,7-9 9-16,4-11 30 15,7-7-32-15,4-6 5 0,2-6-13 16,2-2 2-16,0-3 3 16,0-2-3-16,0 0-1 15,0 0 8-15,0 0-9 16,0 0 0-16,0 0-1 15,0 0-27-15,0 0-6 16,23 0-133-16,2 0-6 16,4 0-324-16</inkml:trace>
  <inkml:trace contextRef="#ctx0" brushRef="#br0" timeOffset="107360.89">25161 9535 1056 0,'0'0'365'0,"0"0"-237"15,0 0-89-15,0 0 33 16,0 0 12-16,0 0 14 15,0 0-26-15,24 0-43 16,-6 0 18-16,6 0-19 16,3 0-21-16,1-4 19 15,2 1-25-15,-1 0 8 16,-2-2-9-16,-4 3 0 16,-2-1-9-16,-5 2-62 15,-7-1-74-15,-7 2-122 16,-2 0-251-16,0 3-150 0</inkml:trace>
  <inkml:trace contextRef="#ctx0" brushRef="#br0" timeOffset="107580.61">25153 9726 895 0,'0'0'233'15,"0"0"-179"-15,0 0-31 16,0 0 39-16,83 0 82 16,-50 0-12-16,1 0-62 15,-2 0-28-15,0 0-16 0,-5 0-26 16,-8 0 0 0,-4 0-116-16,-11 5-382 0</inkml:trace>
  <inkml:trace contextRef="#ctx0" brushRef="#br0" timeOffset="129802.69">26235 9697 1028 0,'0'0'295'0,"0"0"-143"16,0 0 23-16,0 0-48 15,0-21-16-15,0 6-17 16,0 0-49-16,0-2 11 15,2-2-21-15,-2-3-33 16,1-2 30-16,1-5-31 16,-1-3 12-16,-1-2-9 15,3 0 2-15,-3-2-7 16,1 2 1-16,-1 3-9 16,0 4 7-16,2 3 4 15,-1 5-2-15,1 2 4 16,-1 5-2-16,-1 1-3 15,0 5 1-15,2 3-6 16,-2 1-9-16,0 2 14 0,0 0-7 16,0 7 7-16,0 10-13 15,0 9 13-15,0 7 1 16,1 10-3-16,2 6 2 16,2 7 2-16,3 6-1 15,2 2 7-15,0 2 1 16,2-3-9-16,3-2 1 15,-1-4 0-15,-1-6-4 16,-3-7 10-16,-2-5-5 16,1-5 5-16,-3-8 2 15,-3-6-10-15,0-4 2 16,-3-7-3-16,0-5 2 16,0-4 1-16,0 0-4 0,0 0 4 15,-9 0 6 1,-8-6 6-16,-1-3-12 0,-4 2-12 15,-3 0 3-15,-2 2 6 16,2 2 3-16,2 0-1 16,4 3-3-16,4 0 2 15,3 0 2-15,6 0 0 16,4 0-16-16,2 0 17 16,0 0-1-16,5 0 8 15,13 0 2-15,3 0-9 16,7 0 0-16,4-1 0 15,0-2 17-15,1-2-9 0,1 1 1 16,-7 0-7-16,0 0-3 16,-6-1-10-16,1-2-76 15,-5 2-155-15,-6 1-470 16</inkml:trace>
  <inkml:trace contextRef="#ctx0" brushRef="#br0" timeOffset="130082.8">26657 9939 656 0,'0'0'899'0,"0"0"-807"15,0 0-66-15,0 0-10 0,0 0 17 16,0 0 43-16,0 0-65 15,9 39 9-15,-5-39 17 16,-2 0-21-16,-2 0 44 16,0 0-7-16,0 2-27 15,0-1 0-15,-6 1-24 16,5 0-2-16,1-2-58 16,0 0-170-16,0 0-403 0</inkml:trace>
  <inkml:trace contextRef="#ctx0" brushRef="#br0" timeOffset="130754.82">27020 9302 1385 0,'0'0'345'16,"0"0"-247"-16,0 0-81 0,0 0-8 15,0 0 76 1,0 0-69-16,0 0-15 0,19-23 15 15,-2 22-16-15,5-1 33 16,5 2-21-16,2 0 5 16,4 0-5-16,0 0-2 15,1 5-11-15,-2 0 1 16,-7 2-10-16,-6-1-2 16,-7 2 13-16,-5-1-1 15,-7 5 0-15,0 1-14 16,-11 6 14-16,-13 5-11 15,-4 5 11-15,-5 5 20 16,-1 7-20-16,-1 2 0 16,1 1 11-16,4 1 0 15,3-3-12-15,7-3 1 0,6-2 0 16,5-7 11-16,8-7-10 16,1-6 9-16,1-5-10 15,15-5-3-15,4-5 2 16,1-2-6-16,4 0 7 15,2-8 24-15,-2-1-11 16,2 2 22-16,-3 0 14 16,-3 4-33-16,1 3 20 15,-1 0-18-15,-1 8-17 16,0 6 28-16,0 3-28 16,-1-5 12-16,1 0-10 0,0-4-3 15,1-1 0 1,5-7-62-16,1 0-78 0,11-13-110 15,-5-7-266-15,-4-3-160 16</inkml:trace>
  <inkml:trace contextRef="#ctx0" brushRef="#br0" timeOffset="131355.96">27671 9450 411 0,'0'0'1014'0,"0"0"-890"15,0 0-97-15,0 0 7 16,0 0 91-16,0 0-45 16,-52 85-23-16,52-66-21 15,15 0-7-15,6-4 18 0,7-3-25 16,2-5 1-16,5-4-3 16,-3-3-19-16,1-5 20 15,-3-10-15-15,-5-8 3 16,-2-4 3-16,-7-4-12 15,-4-4 0-15,-8-1 0 16,-4-3 1-16,0 1-7 16,-10 1-6-16,-9 6-2 15,-5 2 8-15,-3 9 12 16,-3 4-6-16,-3 9 17 16,-2 7-11-16,-4 0-4 15,0 14-2-15,3 6 0 16,3 7 0-16,7 1 0 0,6 5 14 15,5-1-6-15,8 2 2 16,7-1-14-16,0-3 4 16,12-3 0-16,7-6 1 15,5-6-1-15,3-3 0 16,-2-8 0-16,2-4-14 16,0 0 14-16,-2-2 0 15,0-12 0-15,-1 2 12 16,-6 0-12-16,0 2 0 15,-6 5 13-15,-2 5-5 16,-2 2 11-16,-2 18-6 16,2 9 21-16,-1 9 27 0,-1 4-48 15,0 2 9 1,0-1-17-16,0-7 7 0,3-4-21 16,-2-10 9-16,2-7-65 15,13-13-31-15,-3-2-265 16,0-2-558-16</inkml:trace>
  <inkml:trace contextRef="#ctx0" brushRef="#br0" timeOffset="131658.18">28422 9553 1348 0,'0'0'221'16,"0"0"-132"-16,0 0-56 0,0 0 105 15,0 0-30-15,0 0-57 16,85 44 37-16,-55-19-28 16,4 4 11-16,0 2 5 15,5-1-44-15,-5-2-2 16,0-2-30-16,-5-3-16 15,-7-4 14-15,-5-3-64 16,-8-4-29-16,-6-6-46 16,-1-4-182-16,-2-2-429 0</inkml:trace>
  <inkml:trace contextRef="#ctx0" brushRef="#br0" timeOffset="131927.81">28720 9465 1397 0,'0'0'264'0,"0"0"-173"16,0 0-74-16,0 0 88 16,-61 72 46-16,37-35-77 15,-3 4-10-15,-2 3-18 16,-1-1-28-16,-2-2 23 0,8-5-32 15,2-9 3 1,6-3-6-16,7-10-6 0,4-4-9 16,5-6-100-16,0-4-94 15,8 0-194-15,5-4-858 0</inkml:trace>
  <inkml:trace contextRef="#ctx0" brushRef="#br0" timeOffset="133826.91">29214 9399 1060 0,'0'0'191'0,"0"0"-62"15,0 0 11-15,0-80 13 16,1 51-26-16,7 2-89 0,-2-4-8 15,1 3-4 1,-1 1-17-16,1 4 32 0,-1-2-28 16,-1 6 6-16,-1 1-4 15,0 5-9-15,-1 3-4 16,-2 4-2-16,1 5 0 16,-2 1-9-16,0 10 2 15,1 17 7-15,3 29 10 16,2 30-9-16,3 24 24 15,0-5-9-15,2-22-15 16,-4-29 36-16,-1-21-37 16,0 1 11-16,3-1-11 15,-3-3 6-15,-2-10-12 16,-2-10 6-16,-1-10-56 0,1 0-59 16,-1-13-363-16</inkml:trace>
  <inkml:trace contextRef="#ctx0" brushRef="#br0" timeOffset="134267.87">29583 9261 1213 0,'0'0'183'0,"0"0"-141"15,0 0 41-15,-17 95 76 0,17-52-41 16,0 3-39-16,3 5-34 16,16 2-21-16,6-4 12 15,5-6-27-15,4-2-1 16,5-9 5-16,0-8-6 16,3-7 4-16,-2-9-11 15,-1-8 1-15,-3 0 21 16,-3-17-15-16,-5-10 12 15,-6-10 16-15,-4-5-34 16,-7-8 14-16,-8-7-15 16,-3-4 0-16,-3-2 21 15,-17 1-21-15,-5 5 2 16,-9 5 17-16,-4 10-7 16,-2 8 4-16,-4 10-16 15,-1 10-24-15,-1 9 24 0,4 5 9 16,3 7-2-16,3 12-7 15,6 10-59-15,6 17-37 16,10-3-133-16,6-9-428 0</inkml:trace>
  <inkml:trace contextRef="#ctx0" brushRef="#br0" timeOffset="134601.87">29910 8852 1395 0,'0'0'281'16,"0"0"-220"-16,0 0-29 15,0 0 70-15,0 0-9 16,0 0-46-16,0 0-47 16,81 0-1-16,-54 0 0 0,5-5-115 15,-6 1-275-15,-7-1-731 16</inkml:trace>
  <inkml:trace contextRef="#ctx0" brushRef="#br0" timeOffset="134869.82">30237 8646 1011 0,'0'0'294'0,"0"0"-258"16,0 0-35-16,0 0 0 16,0 0 154-16,0 0 1 15,5 94-53-15,-4-52 19 0,1 4-34 16,1 0-38-16,1-6-5 16,-1-5-39-16,0-6 2 15,-2-10-8-15,1-6-22 16,2-13-105-16,1 0-257 15,-1-2-459-15</inkml:trace>
  <inkml:trace contextRef="#ctx0" brushRef="#br0" timeOffset="135456.16">30428 8726 211 0,'0'0'826'0,"0"0"-723"16,0 0-46-16,0 0 122 15,0 0 20-15,0 0-79 16,98 0-42-16,-77 0-54 16,2-2 7-16,-6 0 6 15,-3 1-36-15,-6-1 16 16,-4 1-17-16,-4 1 1 15,0 0 39-15,0 0-33 16,-9 0-4-16,-12 0 3 16,-3 0 3-16,-4 0 2 0,-4 4-10 15,3 3 0-15,3 0 15 16,7 0-15-16,5-1-1 16,5-1 0-16,4-1-15 15,3-1 3-15,2 1 8 16,0 2 4-16,3 0 13 15,10 2-7-15,6 4-6 16,6 2 0-16,5 3-8 16,3 3 0-16,1 4 8 15,3-1 0-15,-3 2 1 16,-2 2 6-16,-6-4-14 16,-9-1 7-16,-7-3-2 15,-8-4 1-15,-2-1 1 0,-14-1 0 16,-11-4 43-16,-11-6-42 15,-4 1 35-15,-5-4-8 16,3 0 1-16,5-4 45 16,4-2-49-16,9 0-4 15,5-1-21-15,9 3-12 16,4 1-47-16,6-2-67 16,1 2-257-16,8 0-1046 0</inkml:trace>
  <inkml:trace contextRef="#ctx0" brushRef="#br0" timeOffset="135825.4">30932 8831 641 0,'0'0'760'0,"0"0"-654"16,0 0-88-16,0 0 28 15,0 0 90-15,0 0-43 0,86 2-17 16,-53 3-38-16,3 0 9 16,0 0-11-16,-2 2-28 15,-2-2-16-15,-7-2 6 16,-9 1-70-16,-8-2-83 16,-8 1-370-16</inkml:trace>
  <inkml:trace contextRef="#ctx0" brushRef="#br0" timeOffset="136342.19">31009 8898 983 0,'0'0'152'0,"0"0"-94"15,0 0-5-15,0 0 91 16,0 0 4-16,0 0-65 15,-4 78 16-15,4-52-36 16,7 3 5-16,4 3 12 16,3 6-48-16,3 4 7 15,4 3-13-15,0 4-26 16,3 4 31-16,0 1-22 16,-2 1 1-16,-1-2-4 15,-3-6 6-15,-6 0-21 16,-2-6 9-16,-7-2 0 0,-3-4 6 15,0 0-6-15,-16-5-1 16,-4-4 0-16,-6-2-19 16,-4-4 20-16,-3-3 5 15,-4-3-4-15,0-6 16 16,-2-4-16-16,0-4 21 16,-1 0 37-16,2 0-29 15,3-7 14-15,2-4-13 16,1 0-16-16,4 0 17 15,3-2-17-15,1 4 7 16,6 1 1-16,-1-1-22 16,5 4 5-16,2 2-6 15,5 0-4-15,1 3-5 16,3 0 9-16,0 0-14 16,-1 0-30-16,-6 8-98 0,1 2-27 15,-4 3-399-15</inkml:trace>
  <inkml:trace contextRef="#ctx0" brushRef="#br0" timeOffset="137961.72">25713 8822 196 0,'0'0'564'0,"0"0"-457"0,0 0 78 15,-18 110-13-15,17-49-5 16,1 22-47-16,11 29-59 16,13 16 16-16,3 3-14 15,6-5-16-15,-6-10 26 16,3 1-34-16,-5 4 1 16,-1 2 14-16,-5 0-33 15,-4-6 11-15,-3-7-32 16,-6-10 1-16,-1-20 13 15,-4-20-14-15,1-16 14 16,-1-10 12-16,-1 0-17 16,2 0-2-16,-1-3-7 15,2-9 1-15,-1-8 7 0,-1-6-8 16,1-5 0-16,-1-3 0 16,-1 0-1-16,3 0 1 15,-2 0-11-15,1 0 5 16,1 0 5-16,1 0 2 15,6 0 13-15,4 0 3 16,4 0-9-16,6 0-10 16,4 0 2-16,4-1-4 15,1-1-2-15,3 2 6 16,2 0 0-16,2 0 2 16,5 0-1-16,4 0-1 15,5 0 0-15,6 3 0 16,5 1 0-16,16 1 1 0,14 2 8 15,16-1-5-15,7-1-3 16,-7-4-2-16,-6-1 1 16,-8 0-6-16,0 0 0 15,-2-1 12-15,1-7-6 16,1 0 4-16,-2-2-2 16,5 1-3-16,0 2 1 15,3-3 0-15,7 1 3 16,4 1-3-16,1 0 0 15,1 4-1-15,-1-1-1 16,-2 0 1-16,0-1 1 16,-1 2-4-16,5-1 3 15,-3 0 2-15,1 1 4 16,-3 1-5-16,-1-1-1 16,-3 2 0-16,-2-1-4 0,-2 0 4 15,0 0-7-15,0-3 10 16,2 1-2-16,0-1 0 15,1 0-12-15,-4 1 11 16,-4 1-7-16,-3-1-21 16,-3-1 29-16,-2 1-19 15,-2-2 19-15,-1 0-1 16,2 0-20-16,-2 2 20 16,-12-2-4-16,-16 4-1 15,-14 0-1-15,-6 1 7 0,2 1-1 16,3 0 0-16,0-1-20 15,-8 2 20-15,-7 0-9 16,-5 0 10-16,-7 0 1 16,-5 0 0-16,-5 0-1 15,-5 0 0-15,0 0-2 16,-3 0-26-16,0 0-76 16,0 0-112-16,0-3-100 15,0-2-206-15</inkml:trace>
  <inkml:trace contextRef="#ctx0" brushRef="#br0" timeOffset="138512.59">31714 8867 530 0,'0'0'205'15,"0"0"-139"-15,0 0-8 16,0 0 17-16,0 0 24 16,0 0 3-16,0 0-13 15,-2 64-8-15,2-25-19 16,0 27 12-16,0 32-14 15,0 39-15-15,6 15 11 16,0 1-40-16,2-14 0 16,-1-19-8-16,-3-7 2 15,2-8 2-15,-1-23-10 16,-1-18 5-16,1-20 28 16,-2-6-11-16,1 5 12 15,1 0-21-15,-2 4-8 0,0-8 1 16,0-6-8-16,-2-9-1 15,-1-3-82-15,0-7-208 16,0-8-457-16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6-25T19:29:50.27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2637 4874 454 0,'0'0'228'0,"0"0"-151"16,0 0-1-16,0 0 95 15,0 0-24-15,0 0-57 16,0 0-12-16,0 0-8 16,0 0 1-16,0 0 25 15,0 0-2-15,0 0-13 16,0 0-5-16,0 0-33 15,0 0 7-15,0 0-4 0,0 0-8 16,0 0 13 0,0 0-23-16,-3-3-12 0,-2-3 3 15,-2-1-19-15,1-1 13 16,1 2-4-16,-4 0-7 16,-1-4 6-16,1 3-8 15,-3 2 1-15,-1-1 8 16,-1 3-9-16,-2 1 0 15,-1-1 0-15,-2 3 0 16,-2 0 0-16,2 0 0 16,-2 0 0-16,2 0 1 15,-1 0-1-15,2 5 0 0,2 1 0 16,-2 2-9 0,1-1 8-16,-2 3 1 0,3 2 0 15,-1 1-1-15,-2-2-13 16,5-1 14-16,-2 1-1 15,4-2-7-15,-1 3 7 16,4 0 1-16,0 0 0 16,-3 1 0-16,6 1-3 15,0 0 3-15,3 0-2 16,0 0-11-16,1 0 12 16,2 0 1-16,0 0 0 15,0 2 0-15,0-4-1 16,0 4 0-16,2-2 0 0,4-2-5 15,0-1 5 1,0 0 1-16,3-2 0 0,-3-1-1 16,0-2-6-16,1-1 7 15,2-1 0-15,-3 0-2 16,5 1 1-16,-4-5 1 16,2 1 0-16,-3-1 0 15,0 0-3-15,3 0-2 16,1 0 4-16,-1 0 0 15,0 0 1-15,3 0 0 16,0-1 1-16,1-4 4 16,-2 3-4-16,4 0-1 15,-2 0 0-15,1 0 0 16,-1 1 0-16,1 1 0 16,2 0 0-16,-1 0 2 0,3 0-1 15,-2 0-1-15,2 0 0 16,3 0 0-16,-6 0 1 15,6 0-1-15,-3 0 0 16,-2 0 0-16,1 1 0 16,0 2 0-16,-3 0 0 15,2 2 1-15,0 0-1 16,-2 1 0-16,0 0 0 16,0 2-1-16,0-2-1 15,1 4 2-15,-2-3 0 16,-1 3 0-16,0-3 1 15,4 3-1-15,-4-1 0 0,2 1 0 16,1 2 0 0,-3-1 0-16,1 0 0 0,-4-1 0 15,0 4 8-15,1 1-8 16,-2-1 0-16,-2-2-2 16,3 3 9-16,-2-1-8 15,-1-1 1-15,-1-1 0 16,-1 0 4-16,-1 0-4 15,0 2 0-15,1-2-1 16,-2 1 3-16,-2-1 2 16,0 1-4-16,0 1 0 15,0 0 4-15,0 0-3 16,-4 1-1-16,-5 0 0 16,0-1 9-16,-3 3-9 15,0-3 0-15,0 1 0 0,-3-3 3 16,3 0-2-16,-4-3-1 15,-1 1 0-15,-1-2 2 16,-2 2 1-16,0-1-3 16,-1-1 0-16,-1 0 5 15,5-2-5-15,-2 0 0 16,1-1 0-16,-3-3 0 16,-1 1 3-16,4-2-1 15,-3-1-1-15,0 0 18 16,-1 0-17-16,4 0 15 15,-1 0 0-15,2-3-16 16,-1-2 21-16,-1-2 0 16,4-1-13-16,-4-1 0 0,2-1-9 15,-2 1-1-15,2-2 1 16,-2 2 0-16,3-3 3 16,-1 0-3-16,1-2 0 15,1 2 4-15,0 1-4 16,6 2 0-16,1 1 0 15,4 1 0-15,-1 1 4 16,1 1-4-16,1 0 0 16,2 1 0-16,-1 1 0 15,1 2 0-15,1-1-1 16,0 2-18-16,0 0 19 16,0 0-16-16,0 0-33 15,0 8-58-15,3 4-195 16,1 4-396-16</inkml:trace>
  <inkml:trace contextRef="#ctx0" brushRef="#br0" timeOffset="5547.69">3761 5208 664 0,'0'0'294'0,"0"0"-214"15,0 0-11-15,0 0 33 16,0 0 3-16,0 0 27 15,-3 0-58-15,3 0-24 16,0 0 2-16,0 0-18 16,0 0 5-16,0 0-11 0,0 0-16 15,0 0 12-15,0 0-16 16,0 0-7-16,0 0 2 16,2 0 7-16,5 0-4 15,4 0 2-15,4-1-7 16,0-2 12-16,4-2-12 15,2 0 6-15,0-1-2 16,7 0-5-16,4-3 0 16,-1 1-1-16,6 0 0 15,-4 3 0-15,-2 2 1 16,-1 2 0-16,-3 1 6 16,-6 0-6-16,1 0-1 15,-4 0 0-15,-3 0-5 16,-2 2 6-16,-5 1 1 0,-2-1-1 15,-3 0 0-15,-3-1-1 16,0 3 1-16,0 0 0 16,0 3 1-16,-3 2 3 15,-8 2-4-15,-5 3 2 16,2 3 2-16,-3 2-3 16,0 2-1-16,-4 6 0 15,-1-1 0-15,1 3-1 16,0 0 2-16,-1 2-1 15,1-1 2-15,1 1-1 16,3-4-1-16,3-3 0 16,1 0-3-16,1-2 3 15,4-4 0-15,0-2 0 16,0-4 4-16,5-1-3 0,3-3-2 16,-3-3 1-16,3-2-5 15,0-1 4-15,0-1 1 16,0-1 0-16,0 0 0 15,0 0 1-15,0 0-2 16,0 0 1-16,0 0-10 16,0 0 9-16,0 0-5 15,0 0 6-15,6 0-1 16,5 0-8-16,0 0 3 16,1 0 5-16,3 0-6 15,-1 0 7-15,3 0 7 16,2 0-6-16,3 0 8 15,0 0-8-15,3 3 0 0,-2-2 0 16,1 1-1-16,0-2 13 16,-2 0 0-16,-1 0 12 15,0 0 7-15,-2 0-19 16,-2 0 0-16,-3 0-12 16,0 0-1-16,-2-2 9 15,-5 1-9-15,1-1-1 16,-4 1 0-16,-1 0-5 15,-1-2-27-15,-2-1-131 16,0-8-27-16,0 2-116 16,-3 0-379-16</inkml:trace>
  <inkml:trace contextRef="#ctx0" brushRef="#br0" timeOffset="5879.89">3815 5308 461 0,'0'0'166'15,"0"0"-117"-15,0 0 30 16,0 0 76-16,0 0 20 0,0 0-57 15,0 0-22 1,91 9 4-16,-63-6-33 0,-2 1 34 16,4-1 1-16,-2-1-37 15,-3-2-8-15,-4 2-34 16,-4-2-11-16,-4 1-4 16,-4 1-8-16,3-1 0 15,4-1-24-15,-1 0-185 16,-1 0-355-16</inkml:trace>
  <inkml:trace contextRef="#ctx0" brushRef="#br0" timeOffset="6302.64">4698 5350 1100 0,'0'0'158'16,"0"0"-125"0,0 0-33-16,0 0 16 0,0 0 33 15,0 0 78-15,0 0-24 16,73 3-42-16,-46-3-6 16,0 0-22-16,-2 0-23 15,-1 0 9-15,-4 0-18 16,-3-3 0-16,-6 3-1 15,-2 0-6-15,0 0-83 16,-9 0-161-16,0 8-141 16,-5 0-343-16</inkml:trace>
  <inkml:trace contextRef="#ctx0" brushRef="#br0" timeOffset="6540.28">4655 5528 1026 0,'0'0'304'0,"0"0"-220"15,0 0-44-15,0 0 15 16,0 0 44-16,0 0 9 16,0 0-31-16,43 0-20 15,-22 0-37-15,3-3-11 16,1 1 3-16,2-3-12 15,0 1-7-15,12 1-106 16,-8-2-270-16,-3 2-719 0</inkml:trace>
  <inkml:trace contextRef="#ctx0" brushRef="#br0" timeOffset="7185.39">5481 5484 84 0,'0'0'1268'15,"0"0"-1103"-15,0 0-121 16,0 0-20-16,0 0 65 16,0 0 5-16,0 0-23 15,-4-60-24-15,4 31-23 16,0-7 14-16,0-3-19 15,4-2-8-15,-1-1 8 16,3-4-19-16,0 3 0 0,0-1 0 16,0 3 0-1,0 4 1-15,0 3-1 0,-3 6 0 16,0 6 2-16,0 2-2 16,0 7 0-16,0 3 0 15,0 5-7-15,-3 3 1 16,3 2-5-16,-3 0-6 15,1 14 3-15,2 12-8 16,2 12 22-16,-1 9-1 16,1 11 2-16,-1 17 1 15,-1 13-2-15,-1-6 2 16,-1-12 5-16,-1-12-6 16,0-15-1-16,3-2 0 15,-3 1 0-15,0-7 1 16,0-8 0-16,0-7 0 0,0-6 3 15,0-6-3-15,3-6-2 16,0-2-35-16,8-2-138 16,-2-10-201-16,2-5-480 0</inkml:trace>
  <inkml:trace contextRef="#ctx0" brushRef="#br0" timeOffset="7816.41">6042 4942 1011 0,'0'0'223'16,"0"0"-149"-16,0 0-22 15,0 0 43-15,0 0 56 16,0 0-40-16,0 0-55 16,-12-8-44-16,2 16-6 15,-4 4 3-15,-5 7-9 16,2 3 0-16,-5 3-1 16,3 5 2-16,-1 2 3 15,2 5-3-15,2 2 11 0,1 6 19 16,9 1-17-16,3 2 10 15,3 1-14-15,0-3-10 16,9 0 17-16,13-5-11 16,2-3-5-16,7-4 7 15,1-4-7-15,2-8-1 16,2-5 0-16,0-8 0 16,-2-6 1-16,1-3-1 15,-4-6 0-15,3-11 2 16,-4-6 6-16,-6-6-8 15,-2-3 5-15,-4-2-4 16,-6-1 4-16,-6 2-4 16,-6 2 5-16,0 2 9 15,0 5-15-15,-6 5 18 16,-8 2-1-16,-3 5 11 0,-4 2 0 16,-2 5-15-16,-4 5-4 15,-4 0-6-15,0 4-3 16,-2 12 0-16,-1 2-2 15,3 4-6-15,5 3 7 16,4 1-13-16,4 7-37 16,6 21-56-16,3-7-210 15,3-3-566-15</inkml:trace>
  <inkml:trace contextRef="#ctx0" brushRef="#br0" timeOffset="10029.95">6858 5531 712 0,'0'0'118'0,"0"0"-95"16,0 0-7-16,0 0 9 15,0 0 33-15,0 0-15 16,0 0-26-16,-12 40 14 16,21-29 5-16,3-2-23 15,6 2 3-15,-2-6-9 0,2 0-7 16,1-5 20 0,-1 0 61-16,2-3 2 0,-4-11 23 15,2-5-35-15,-3-3-3 16,-2 0-7-16,-2 1-30 15,-8-4 8-15,-3 3 2 16,0 0 3-16,-3 1 8 16,-9 0-40-16,-7 4-3 15,-1 2 4-15,-2 3-6 16,-2 5 20-16,2 4-21 16,0 3-5-16,3 0 3 15,3 4-4-15,4 14-13 16,3 3 6-16,3 4-12 15,6 14-78-15,0-6-204 16,9-6-548-16</inkml:trace>
  <inkml:trace contextRef="#ctx0" brushRef="#br0" timeOffset="10249.59">7332 5704 1075 0,'0'0'162'0,"0"0"-107"16,0 0-42-16,0 0-6 0,0 0 3 16,0 0-10-16,0 0 0 15,-15 66-58-15,15-76-426 0</inkml:trace>
  <inkml:trace contextRef="#ctx0" brushRef="#br0" timeOffset="10991.87">7429 5339 924 0,'0'0'212'0,"0"0"-145"16,0 0-38-1,0 0 11-15,0 0 59 0,-91-4-53 16,72 4-11-16,2 0-6 15,-2 4-27-15,4 3 15 16,3 0-8-16,3 3 0 16,3 0-2-16,2 0-7 15,4 2 0-15,0 2-1 16,0 0-9-16,16-1 10 16,5 4 0-16,3 0 0 15,6-1 10-15,1 1-10 16,5 0 0-16,-2 1 0 15,-1-2 1-15,-5 1 7 16,-8-3-7-16,-5 1 6 16,-8-3 14-16,-7 2 40 0,0 1 10 15,-7 3-27-15,-11 0-22 16,-3 0 4-16,-5 0-10 16,-2-2-3-16,1-4 6 15,-1-6-7-15,0-4 25 16,-1-2-11-16,4-4-24 15,2-11 17-15,4-3-11 16,7-2-6-16,3 1 17 16,6 0-18-16,3 2 20 15,0 4-19-15,0 2 4 16,3 2 7-16,9 3-13 16,0-1-7-16,18 5-23 0,-3-1-188 15,-2 2-434-15</inkml:trace>
  <inkml:trace contextRef="#ctx0" brushRef="#br0" timeOffset="11847.97">7744 5584 1048 0,'0'0'217'0,"0"0"-136"15,0 0 53-15,0 0-44 16,60-90 21-16,-51 60-28 0,-4 2-32 16,-3-1-31-1,-2 5-14-15,0 4 0 0,-9 3 10 16,-6 3 3-16,-3 6 12 16,0 4-16-16,-4 4-4 15,0 9-11-15,-1 11 0 16,2 11-4-16,5 8 5 15,4 6-1-15,9 4 0 16,3 3-2-16,4 0 2 16,17-6 0-16,9-5 1 15,6-10-1-15,3-9 0 16,1-12 0-16,3-10-9 16,-1-5-22-16,-6-21 6 0,1-11-116 15,-10-5-152 1,-3-5-44-16,-8-1-56 0,-5 2 231 15,-7 6 120-15,-2 8 42 16,-2 8 120-16,0 8 98 16,0 12 36-16,-2 4-60 15,-1 9-137-15,0 18-35 16,3 7 11-16,0 5 12 16,0 2-3-16,11-2-20 15,8-4-13-15,2-6 6 16,4-8-14-16,-1-10-1 15,5-8 0-15,-3-3 2 16,1-9 14-16,-3-11 0 16,-6-10-4-16,-3-6 6 0,-8-5-18 15,-5 0 0-15,-2 0 2 16,-5 0-1-16,-12 7 24 16,-3 5 26-16,-4 9 28 15,0 6-13-15,-2 11-47 16,1 3-14-16,0 12-5 15,0 13-14-15,3 11 14 16,3 6 0-16,5 5 0 16,5-1 6-16,6-1-5 15,3-7-2-15,0-7 0 16,15-9-13-16,1-10 14 16,7-9-1-16,-1-3-11 15,2-9 12-15,-2-10-9 0,-1-4-18 16,-2 3 8-16,-4 3 19 15,0 6 2-15,-3 10-2 16,3 1 31-16,0 10 10 16,3 12-22-16,1 4 40 15,4 1-39-15,2-4-20 16,27-4 0-16,-7-10-211 16,0-6-545-16</inkml:trace>
  <inkml:trace contextRef="#ctx0" brushRef="#br0" timeOffset="12425.69">9307 5307 1370 0,'0'0'189'0,"0"0"-138"15,-4-80-8-15,4 38 30 16,0-2-10-16,0-1 10 16,0 0-24-16,0 6-8 15,2 3-12-15,3 7-20 16,-1 7 17-16,-2 8-26 15,1 3 6-15,0 7-6 16,-3 4-6-16,3 2-4 16,0 19-6-16,4 14 16 15,1 26 8-15,4 26-8 0,1 24 0 16,2 7 0 0,-4-20 7-16,-4-27-6 0,-3-29 0 15,-2-8 1-15,1 0 18 16,0-3-20-16,3-1 1 15,-3-13-1-15,4-9-19 16,5-11-44-16,-1-13-223 16,2-7-679-16</inkml:trace>
  <inkml:trace contextRef="#ctx0" brushRef="#br0" timeOffset="12935.93">9887 4991 1099 0,'0'0'178'16,"0"0"-131"-16,0 0-30 15,0 0-17-15,0 0 53 16,0 0 21-16,-94 82 4 16,76-46-9-16,1 4-24 15,0 10-6-15,1 17 5 0,7-4-14 16,4 5 7 0,5 0-18-16,6-13-9 0,15 1 6 15,9-9-15-15,4-13-1 16,4-11 0-16,1-11 0 15,2-12 5-15,-1 0-5 16,-1-18 1-16,-6-12 11 16,-6-7-12-16,-9-3-1 15,-11-4-6-15,-7-1 7 16,0 3 1-16,-12 5 2 16,-12 4 25-16,-4 11 30 15,-3 7-24-15,-4 6 1 16,-2 9-31-16,4 2 2 15,2 20-7-15,1 7 1 0,9 5-1 16,7 4 0 0,14 13-85-16,0-12-219 0,10-7-731 0</inkml:trace>
  <inkml:trace contextRef="#ctx0" brushRef="#br0" timeOffset="13424.58">10409 5335 430 0,'0'0'877'0,"0"0"-783"16,0 0-63-16,0 0-22 15,0 0 15-15,0 0 59 16,82 20 10-16,-49-20-39 16,0 0-28-16,-3-9-14 15,-5-5 14-15,-4-1-18 16,-8-2 9-16,-7 0 1 16,-6 0-18-16,0-2 12 15,-1 2-11-15,-14 3 0 16,-3 1 20-16,-6 6-21 15,-4 4 0-15,-2 3 0 16,-1 6-10-16,-2 16 10 16,8 6 0-16,1 6 0 0,10 7 14 15,5 5 8 1,5 4 32-16,4 2 0 0,7-1-29 16,13-4 4-16,10-7-14 15,4-9-14-15,8-9 13 16,1-8-13-16,5-13-1 15,-3-1 0-15,-1-15-14 16,-2-28-85-16,-9 4-382 16,-11 0-752-16</inkml:trace>
  <inkml:trace contextRef="#ctx0" brushRef="#br0" timeOffset="13755.76">10304 4899 307 0,'0'0'660'0,"0"0"-543"16,0 0 82-16,0 0-13 15,114-1 3-15,-63-6-40 16,1 0-41-16,4 0-27 0,-3 1 7 16,-2 2-50-16,-8 1 6 15,-4 0-10-15,-11 3-13 16,-5 0 3-16,-9 0-23 16,-6 0-1-16,-7 0 0 15,-8 14-105-15,-15 2-368 16,-10 2-1134-16</inkml:trace>
  <inkml:trace contextRef="#ctx0" brushRef="#br0" timeOffset="17719.56">13348 5224 1033 0,'0'0'194'0,"0"0"-132"16,0 0 59-16,0 0 15 15,1-78 10-15,2 53-65 0,0-4-10 16,0-3-45-1,2 0 6-15,-2-3-5 0,1 1-16 16,-1 0 13-16,0 3-17 16,-2 0 5-16,1 4 0 15,-1 2-12-15,-1 6 0 16,0 2-1-16,0 5 1 16,0 4 2-16,0 4-2 15,0 2 0-15,0 2 0 16,0 0-13-16,0 6-27 15,0 14 31-15,0 9 9 16,0 8 0-16,2 13 0 16,1 15 0-16,8 16 5 15,0 18-5-15,3 6 0 16,-5-19 0-16,1-21 1 16,-4-23 3-16,0-9-3 15,0 1-1-15,3 0 10 0,-2-2-10 16,0-10 0-16,-3-8 0 15,-1-7-2-15,-1-4 2 16,-2-3 0-16,0 0 12 16,0 0 7-16,0 0-9 15,-2-7 12-15,-10-3-21 16,-3-2 0-16,-3-2 9 16,-4 1-10-16,0-2 0 15,-1 3-1-15,2 2-6 16,2 1 6-16,5 4 1 15,4 0-9-15,1 4-1 16,3 0 3-16,3 1 7 16,0 0 1-16,3 0 0 0,0 0-2 15,0 0 0-15,0 0-9 16,0 0 8-16,0 0-3 16,3 0 5-16,9 0 0 15,4 2 7-15,7 5-3 16,5-4 4-16,5 0 2 15,1 0 25-15,2 0-22 16,-3-2 8-16,-2 1-21 16,-4-2 7-16,-2 0-7 15,-5 0 0-15,1 0-14 16,5-14-90-16,-3 0-246 16,-4-3-653-16</inkml:trace>
  <inkml:trace contextRef="#ctx0" brushRef="#br0" timeOffset="18341.43">14083 5136 494 0,'0'0'637'15,"0"0"-540"-15,0 0 12 0,0 0-6 16,-91-1 13-16,69 1-39 16,0 6-48-16,0 2-4 15,2 3-19-15,-1 2-5 16,6-1 12-16,0-1-13 15,4 0 0-15,5-5 0 16,5 2-13-16,1-2 13 16,0-1 0-16,3 1 0 15,9-1 13-15,6 1-13 16,1 2 0-16,2-4 0 16,4 2 0-16,4 1 3 15,1-2-3-15,-1 4 1 16,1-1 7-16,0 3-8 0,-2 2 0 15,-2 1 0-15,-7 1 0 16,-1-1 16-16,-4 1-2 16,-4 2-1-16,-4-1 11 15,-6-1-17-15,0 1 3 16,0-2-3-16,-12 0-5 16,-7 0 6-16,-5-3-6 15,-8-3 5-15,-3-2 6 16,-4-4-13-16,-3-2 13 15,2 0 28-15,4 0 6 0,3-2 0 16,8-3-33 0,4 0-8-16,7 1-1 0,4 0-5 15,7-3-1-15,3-7-77 16,12 0-221-16,3-1-532 0</inkml:trace>
  <inkml:trace contextRef="#ctx0" brushRef="#br0" timeOffset="19047.43">14419 4800 1113 0,'0'0'143'0,"0"0"-98"15,0 0-18-15,0 0-15 16,0 0 78-16,0 0-39 16,0 0-43-16,10-3 30 15,6 2-17-15,3 0 2 16,3-1 7-16,3 2-19 0,2 0 5 16,1 0-8-1,2 2-6-15,-3 3 3 0,-4 1-5 16,-4 1 0-16,-6-1-1 15,-2 0 2-15,-8 2-2 16,-3 2 1-16,0 4 0 16,-17 1 16-16,-2 4-16 15,-5 1 9-15,-1 1-5 16,-1 0-2-16,4-3-2 16,-1 0 0-16,4-2 0 15,4-1 4-15,3-6-4 16,5 2 0-16,2-3-1 15,2-2 0-15,3-1 0 0,0-3-9 16,0 0 4-16,5-2 6 16,5 0 0-16,5 0 1 15,3 0 12-15,2-5-13 16,2 0 25-16,2 3 38 16,-2 2 3-16,2 0 5 15,-2 0-25-15,-1 8-4 16,-3-3-6-16,0 1-35 15,0-3 8-15,3-1-9 16,10-2-34-16,-4 0-296 16,-5-8-1104-16</inkml:trace>
  <inkml:trace contextRef="#ctx0" brushRef="#br0" timeOffset="20167.05">15335 5059 707 0,'0'0'192'16,"0"0"-57"-16,0 0 6 15,0 0-16-15,0 0 49 16,0 0-30-16,0 0-46 16,-44-68-40-16,43 52-23 15,1 0-25-15,0-1 3 16,0 0-13-16,3-2 1 15,9 0-1-15,2 2-2 0,3 2 0 16,4 1-6-16,3 0 2 16,0 6 5-16,3 2 1 15,2 3 0-15,3 3 0 16,-1 0-7-16,-1 1 7 16,0 9-1-16,-3 3-5 15,-5 1 5-15,-4 5 2 16,-5 0-1-16,-5 3 1 15,-5 2 0-15,-3 0-1 16,0 3 0-16,-8 0 1 16,-8 3 3-16,-8 0-4 15,-3-1 1-15,-1 1 1 16,-4-1 0-16,-1 0-2 16,-1-3 0-16,0 2 0 15,0-3 0-15,3-3 0 0,5 1 1 16,2-3 2-16,5-1-2 15,4-1-2-15,3-3 1 16,4-1 0-16,5-2-1 16,2 0 1-16,1-2 0 15,0-2-1-15,0-1-7 16,6 0 8-16,2-2 0 16,2-4 0-16,0-1 6 15,4 0-6-15,2 0 1 16,5-1 0-16,-3-7 1 15,3 3-2-15,-2 2 0 16,-1 3 0-16,0 0-1 16,-2 2 2-16,4 10-1 0,-3 2 28 15,2 0 1-15,0 1 18 16,-1-3-3-16,4-3 5 16,2-1 8-16,1-5-37 15,2-3-2-15,-3 0-14 16,0-3 2-16,0-7-12 15,-3 0 5-15,8-7-93 16,-4 2-145-16,-5 4-386 0</inkml:trace>
  <inkml:trace contextRef="#ctx0" brushRef="#br0" timeOffset="20752.88">16279 5162 1124 0,'0'0'138'15,"0"0"-47"-15,0 0-45 16,0 0-5-16,-85-5 16 0,59 5-21 16,-1 3-14-1,1 5-3-15,-1 1-18 0,3 1 12 16,4-1 3-16,3 0-15 16,0-1 7-16,8 2-8 15,3-5-1-15,3 0 1 16,3 0-10-16,0-1 10 15,2 0 0-15,11 0 1 16,5 0 5-16,4-1-6 16,5 0 1-16,4 1 3 15,2 3-4-15,5-1 0 16,-1 3 9-16,2 2-8 16,1 2 11-16,-6 1 6 15,-2 1 4-15,-6 2 7 16,-6 2-17-16,-7-2 2 0,-7 0 7 15,-6 0-14-15,0-1 7 16,-17-2 0-16,-11-3-13 16,-7-2 11-16,-7-4-5 15,-4-4 0-15,1-1 14 16,3 0-20-16,7-4 0 16,9-4-1-16,8-3-28 15,15-7-38-15,3 1-170 16,0 2-314-16</inkml:trace>
  <inkml:trace contextRef="#ctx0" brushRef="#br0" timeOffset="21329.37">16504 4806 722 0,'0'0'306'16,"0"0"-196"-16,0 0-14 15,0 0-46-15,0 0 71 16,0 0 2-16,0 0-62 16,12 0-27-16,3-2-23 15,1-5-10-15,3 3 17 16,3 2-12-16,1 2 4 16,3 0 0-16,0 0-10 15,0 0 0-15,-5 6 0 16,-3 3 0-16,-8 1-1 15,-3-1 1-15,-7 4 0 16,0 2-1-16,-19 2 1 16,-5 0 0-16,-4 4 0 15,-2-1 1-15,0-1 6 16,2 0-7-16,5-2 0 0,3-4 9 16,8-3-9-1,3-3 0-15,7-3-1 0,2-1-2 16,0 0 3-16,17 0 10 15,4 0 54-15,9-3 43 16,4 0-43-16,0 0 11 16,0 0-41-16,1 0-34 15,10-1 0-15,-7-4-49 16,-7 2-441-16</inkml:trace>
  <inkml:trace contextRef="#ctx0" brushRef="#br0" timeOffset="22361.14">17381 5078 117 0,'0'0'901'0,"0"0"-790"16,0 0-63-16,0 0 0 15,-70-73 34-15,62 54 31 16,4 0-56-16,2 2-8 16,2 0-41-16,0 1-6 15,2 2-2-15,8 0-10 16,4 2 8-16,2 2-8 16,2 4 9-16,0 2 0 0,4 2-9 15,2 2 10 1,3 0-1-16,1 10 1 0,4 6 8 15,-1 3-8-15,-1 6 9 16,-3 1 14-16,-6 4-15 16,-7 1 8-16,-9 5-3 15,-5-2-12-15,-6 5 13 16,-21-2-7-16,-9 1-1 16,-8 1 2-16,-6-3-8 15,-3 0 0-15,1-2 0 16,1-5 0-16,6-4 0 15,8-3 0-15,5-5 1 16,9-6-1-16,6-6 2 16,8-2-2-16,5-3 2 15,4 0-2-15,0-7-7 0,1-5-58 16,11-2-59-16,5-2 91 16,-1 2 33-16,3 2 3 15,1 3 20-15,-1 6 19 16,5 0 36-16,1 3-32 15,4 0 6-15,2 12-7 16,0 5-8-16,2 0 27 16,-1 0-20-16,-1 2-18 15,0-3-9-15,-2-3-17 16,-1-3 0-16,0-3-1 16,10-7-97-16,-6 0-173 15,-5 0-453-15</inkml:trace>
  <inkml:trace contextRef="#ctx0" brushRef="#br0" timeOffset="22704.05">17994 5095 750 0,'0'0'120'16,"0"0"-91"-16,0 0-16 16,0 0 66-16,0 0 79 0,9 80-60 15,-3-39-22-15,4 17-26 16,1 24-9-16,1 24 14 16,0 6 5-16,-5-4-1 15,-1-23 2-15,-4-27-34 16,-1-14-14-16,-1-6-12 15,0 4-1-15,0 1 7 16,0-2-6-16,0-11-1 16,0-11 0-16,0-9 0 15,0-12-20-15,0-15-223 16,0-6-611-16</inkml:trace>
  <inkml:trace contextRef="#ctx0" brushRef="#br0" timeOffset="23079.84">17893 5205 1011 0,'0'0'199'0,"0"0"-149"15,0 0-44-15,0 0-3 16,0 0 6-16,0 0 24 15,92-56 15-15,-62 55-5 16,0 1 7-16,0 5 14 16,0 10-3-16,-4 7 22 0,0 4-21 15,-7 0-16 1,-5 3-8-16,-8-1-30 0,-6-3 13 16,0 0 1-16,-14-4 0 15,-10 1 20-15,-4-5-27 16,-6-3-9-16,-1-4 4 15,-1-2-3-15,3-4-7 16,4-3 0-16,6-1 1 16,7 0-10-16,7 0-4 15,9-17-81-15,0 0-126 16,15 0-465-16</inkml:trace>
  <inkml:trace contextRef="#ctx0" brushRef="#br0" timeOffset="23546.73">18547 4766 887 0,'0'0'133'15,"0"0"-84"-15,0 0-31 0,0 0 99 16,-47 78-26-16,33-51 2 16,2 1 3-16,2 5-28 15,4-1-27-15,4 2-12 16,2-3-23-16,2-1 4 15,14-7-9-15,4-3 0 16,2-8 12-16,3-7-7 16,-1-5 5-16,0 0 14 15,-1-7 7-15,-4-10 6 16,-4 0-13-16,-3-5 3 16,-6 0 11-16,-6 5-1 15,0 3 20-15,-17 3-25 16,-8 8-17-16,-8 3 1 0,-6 11-17 15,-1 12-5 1,-15 25-16-16,10-5-147 0,11-5-812 0</inkml:trace>
  <inkml:trace contextRef="#ctx0" brushRef="#br0" timeOffset="26451.44">19111 4857 781 0,'0'0'202'0,"0"0"-119"16,0 0-31 0,0 0 16-16,0 0-17 0,0 0-1 15,0 0-9-15,9-9-40 16,2 4 5-16,5 0-4 15,1-3-2-15,5 2 28 16,3-1-8-16,6 0 9 16,5 3 4-16,3 2-24 15,0 0 4-15,-2 2-13 16,-4 0-4-16,-5 8 3 16,-6 6 1-16,-6 3 0 15,-7 2 8-15,-5 5-6 16,-4 3-1-16,-3 2 11 0,-15 1-5 15,-6 0 13 1,-3-1-8-16,-2 1-6 0,-1-8 3 16,2-2-8-16,5-5-1 15,4-3 0-15,5-4 0 16,7-3 0-16,2-5 0 16,4 0 7-16,1 0-7 15,0 0-3-15,0 0-36 16,4-7-69-16,8-3 11 15,0 0 83-15,2 0 3 16,5 1 11-16,3 4 3 16,5 0 4-16,4 5-6 15,5 0 11-15,2 0-6 16,1 13 20-16,0 5-25 16,-3 4 7-16,-4 7 2 0,-7 3-9 15,-7 2 24 1,-8 2-3-16,-8-2 3 0,-2-2 12 15,-10-1-13-15,-12-5 18 16,-6-2 0-16,-5-4-32 16,-4-3 8-16,2-3-7 15,-3-6 1-15,1-4 5 16,1-4-8-16,0 0 44 16,4-1 1-16,0-10-43 15,4-3 18-15,5 0-17 16,4 1-3-16,4 4 6 15,5 1-15-15,4 2 0 0,1 3 0 16,4 0-14-16,-1 1 14 16,2 2-84-16,0 0-107 15,8 0-124-15,2 0-285 16</inkml:trace>
  <inkml:trace contextRef="#ctx0" brushRef="#br0" timeOffset="27102.76">20069 5184 454 0,'0'0'667'0,"0"0"-589"15,0 0-45-15,0 0-5 16,0 0 62-16,0 0 30 15,0 0-65-15,-97-5-37 16,73 5-5-16,-3 5-13 16,-3 4 1-16,2 2 13 0,0 1-14 15,4 0 0 1,3 0 0-16,5-3 1 0,7-1-2 16,4-1-1-16,5 0 1 15,0-2-2-15,5 0 0 16,14 0 3-16,6-3 7 15,8 1-6-15,4-1 5 16,5 1-6-16,1 1 0 16,-1 1 0-16,-1 3 0 15,-4 3-1-15,-5 3 1 16,-3 1 0-16,-7 4 3 16,-5 1-2-16,-8-3-1 15,-6 2 1-15,-3-2 7 16,-5 0 16-16,-16-3-10 0,-3-1 5 15,-7-3 4-15,-8-5-21 16,1-5 12-16,-1 0 1 16,3 0-2-16,3-3 13 15,8-3-20-15,5 0-4 16,10-1-2-16,10-8-60 16,0 3-229-16,1-2-618 0</inkml:trace>
  <inkml:trace contextRef="#ctx0" brushRef="#br0" timeOffset="27607.77">20346 4906 641 0,'0'0'182'0,"0"0"-71"16,0 0-11-16,0 0 15 16,0 0-12-16,82-10-41 15,-59 10-5-15,-4 0-19 16,-1 0-4-16,-3 0-2 0,-3 2-20 15,-8 4 0-15,-2 3-11 16,-2 3 8-16,0 5 20 16,-14 2 45-16,-7 6-33 15,-4 2-19-15,-2 0-22 16,1-1 9-16,4-2 3 16,5-5 5-16,4-7 17 15,6 1-17-15,6-6-7 16,1-2-2-16,0-1-8 15,12 0 25-15,6-1 25 16,7 0 0-16,3-3 27 16,2 0-36-16,0 0-13 15,-2 0-11-15,-1 0-16 0,-3 0 0 16,-3-3-1-16,1-4-104 16,-6 3-168-16,-6-1-590 0</inkml:trace>
  <inkml:trace contextRef="#ctx0" brushRef="#br0" timeOffset="29147.48">21083 4961 851 0,'0'0'199'16,"0"0"-66"-16,0 0-39 16,0 0-21-16,0 0 11 15,0 0-33-15,0 0-9 16,51-44-23-16,-30 35 5 15,4-1-16-15,2 1 8 16,3 0 23-16,1 1-16 16,5 3-1-16,0 2-9 15,0 3-12-15,-1 0 9 16,1 6-10-16,-7 10 0 16,-4 6 1-16,-6 4-1 15,-7 6 0-15,-6 2 0 0,-6 0 0 16,0 0 6-16,-19-1-5 15,-7-3 5-15,-7-4-3 16,-2-4 3-16,-3-5-7 16,-2-2 1-16,6-5-7 15,3-3 7-15,5-5-1 16,10-2 0-16,4 0 1 16,6 0-15-16,3 0-17 15,3-6-41-15,0-2 0 16,1-1-28-16,11 1 25 15,6-1 30-15,3 1-2 16,2 0 18-16,6 2 30 16,5 3 0-16,4 0 0 15,2 3 22-15,5 0-6 0,-2 0 27 16,1 9 18-16,-3 5-30 16,-5 4 6-16,-9 3-22 15,-7 2-14-15,-9 6 57 16,-8 0 8-16,-3 4-12 15,-6-1 1-15,-16 1-33 16,-8-3 13-16,-6-5-19 16,-6-2-4-16,-4-6 10 15,1-7-22-15,-1-7 2 16,4-3 9-16,5 0-11 0,6-12 14 16,7-3-8-1,4 1 2-15,4-3-8 16,6 3-21-16,-2 1-132 0,1 4-141 15,4 4-461-15</inkml:trace>
  <inkml:trace contextRef="#ctx0" brushRef="#br0" timeOffset="32842.3">21980 5193 947 0,'0'0'150'15,"0"0"-105"-15,0 0-32 16,0 0-6-16,0 0 51 16,0 0-23-16,0 0-19 15,3 40 68-15,-2-7-17 16,5 21-2-16,6 26-1 16,-2 29-22-16,4 9 2 15,-5-7-6-15,-5-24-21 16,1-28 0-16,-4-16-17 0,1-9 0 15,-1 3 0 1,-1 1 1-16,0-4-1 0,0-11 0 16,0-9 1-16,0-8-1 15,0-6-1-15,3 0-79 16,1-9-170-16,-2-5-404 0</inkml:trace>
  <inkml:trace contextRef="#ctx0" brushRef="#br0" timeOffset="33231.92">22000 5216 750 0,'0'0'159'16,"0"0"-132"-16,0 0-11 16,0 0 4-16,0 0 27 15,100-5 42-15,-67 10-15 16,3 4-25-16,3 6 14 16,-4 2 2-16,0 3 12 15,-5 2-21-15,-8-1-32 16,-10 3 9-16,-10 0 12 15,-2 3 54-15,-18 1-10 16,-14 2-61-16,-8-2-18 16,-2-3 17-16,-1-3-20 15,6-5 13-15,7-5-19 0,6-2 1 16,9-3 1-16,3-7-3 16,8 2-103-16,2-2-522 0</inkml:trace>
  <inkml:trace contextRef="#ctx0" brushRef="#br0" timeOffset="59781.64">22607 5375 831 0,'0'0'253'16,"0"0"-143"-16,0 0-67 15,0 0 11-15,0 0 59 16,0 0 4-16,0 0-37 16,-3 0-52-16,3 0-10 15,0 0 6-15,0 0-13 16,0 0 12-16,0 3-14 0,0 2-8 16,0 4 10-1,2 3 3-15,5 7 23 0,7 4 2 16,5 6-24-16,5 4-3 15,3 1-12-15,4 0 7 16,-1-3-7-16,1-2 1 16,-2-6 0-16,-7-7 14 15,-1-4-15-15,-6-4 0 16,-6-4-1-16,-5-3 1 16,-1 1 0-16,-3-2 0 15,0 0 9-15,0 0 3 16,0 0-12-16,0 0 0 0,2-14-125 15,-1 0-244 1,1-3-691-16</inkml:trace>
  <inkml:trace contextRef="#ctx0" brushRef="#br0" timeOffset="60181.45">22909 5342 431 0,'0'0'147'16,"0"0"-111"-16,0 0-14 16,0 0 26-16,0 0 77 0,0 0 8 15,-72 87-59-15,54-63 2 16,-4 2-16-16,-2 1 11 15,-1 1-2-15,-1 0-1 16,-1 1 5-16,2-3-19 16,3-4-2-16,5-4 10 15,2-5-19-15,6-4-10 16,3-3 4-16,2-1-23 16,1-2-4-16,2-1-4 15,1 0-5-15,0 0-2 16,0 1 1-16,0-1 0 15,0 3 0-15,0-1 0 16,0-1-2-16,6-2-9 0,8-1-214 16,6 0-384-16</inkml:trace>
  <inkml:trace contextRef="#ctx0" brushRef="#br0" timeOffset="60705.79">23514 5107 567 0,'0'0'189'16,"0"0"-130"-16,0 0-46 15,0 0 9-15,0 0 51 16,0 0 15-16,0 0-5 16,-5 42-41-16,5-17 16 0,0 12 17 15,1 21-43-15,12 28 61 16,6 33 13-16,0 10-37 16,-2 0 9-16,-3-16-45 15,-2-22-17-15,-5-20 3 16,1-18-19-16,-4-17 1 15,1-8 0-15,0-1 1 16,0-4 6-16,-2-6-8 16,-1-6 0-16,-2-11 0 15,0-11-20-15,0-11-257 16,0-6-656-16</inkml:trace>
  <inkml:trace contextRef="#ctx0" brushRef="#br0" timeOffset="61139.28">23587 5124 230 0,'0'0'194'16,"0"0"-110"-16,0 0 8 16,88-22 24-16,-61 22-27 0,0 2 34 15,0 15 17 1,-3 7-41-16,1 2-18 0,-1 6-2 16,-3-2 17-16,-6 1 12 15,-3 1-36-15,-9-4 20 16,-3 0-6-16,-3-2-33 15,-18-2 11-15,-6-2-37 16,-7-2-26-16,-4-6 21 16,-5-5-22-16,3-2 10 15,-1-6-10-15,5-1 1 16,6 0 7-16,9 0-8 16,4-3 1-16,10 1 2 15,2-3-3-15,5 2-25 16,0-1-96-16,8 1-194 0,4 1-300 0</inkml:trace>
  <inkml:trace contextRef="#ctx0" brushRef="#br0" timeOffset="61622.61">24086 5373 428 0,'0'0'694'16,"0"0"-598"-16,0 0-82 0,0 0-13 15,0 0 11 1,0 0 88-16,0 0 109 0,19 73-91 16,-4-45-23-1,1-1-21-15,4 0-56 0,-2-8-6 16,0-2-12-16,-3-7-4 16,-1-2-2-16,2-8-122 15,-2 0-275-15,-5-6-585 0</inkml:trace>
  <inkml:trace contextRef="#ctx0" brushRef="#br0" timeOffset="61913.55">24290 5409 1054 0,'0'0'155'0,"0"0"-117"15,0 0-30-15,0 0 161 16,0 0 9-16,-9 89-55 16,3-47-15-16,-1 20-28 15,-2 18 3-15,1-2-15 16,1-10-41-16,0-8-5 16,2-16-22-16,0-1 1 15,1 0 5-15,1-8-5 16,1-12-2-16,2-9-9 15,0-8-53-15,8-9-98 16,10-14-322-16,-2-6-464 0</inkml:trace>
  <inkml:trace contextRef="#ctx0" brushRef="#br0" timeOffset="62373.32">24900 5171 641 0,'0'0'225'0,"0"0"-167"15,0 0-47-15,0 0 2 16,0 0 55-16,0 0 0 16,0 0 0-16,0 54-16 15,0-25 28-15,0 22 40 16,0 26-27-16,12 30 18 15,-2 13-17-15,1-2-6 16,1-15-31-16,-6-30-36 16,1-17-2-16,-2-18-18 0,-1-6 0 15,4 1 10 1,-4 1-11-16,1-3 0 0,-2-9 0 16,-2-10-13-16,-1-12-24 15,0-4-192-15,0-12-477 0</inkml:trace>
  <inkml:trace contextRef="#ctx0" brushRef="#br0" timeOffset="62822.37">24770 5158 489 0,'0'0'130'0,"0"0"-61"15,0 0 3-15,0 0 68 16,88-9-30-16,-59 8-48 16,0 1 18-16,3 0-15 15,1 0-13-15,-2 0 0 16,-1 1-24-16,-3 8 15 15,-2 3-4-15,-4 2 33 16,-3 1 0-16,-5 2-14 0,-4 4-11 16,-6 3-10-1,-3 6-21-15,-3 1 7 0,-16 5-11 16,-8-2-11-16,-4 2 33 16,-1-5-21-16,-1-4-6 15,1-4 6-15,2-7-12 16,3-4-1-16,5-4 0 15,4-5 1-15,4-1 3 16,5-2-4-16,6 0-18 16,3 0-59-16,0-5-107 15,9-2-124-15,3 0-412 0</inkml:trace>
  <inkml:trace contextRef="#ctx0" brushRef="#br0" timeOffset="63377.39">25360 5459 1020 0,'0'0'202'16,"0"0"-148"-16,0 0-41 0,0 0 30 15,0 0 44 1,0 0-24-16,0 0-34 0,40-9-10 16,-25 9 4-16,1 0-1 15,1 0 21-15,0 0-12 16,0 0-12-16,1 0 4 15,-5 3-17-15,0-1-4 16,-2 1 5-16,-1 1-7 16,-4 1 0-16,-3 2 0 15,-3 1-11-15,0 5 11 16,-4 3 7-16,-15 5 2 16,-4 6 4-16,-1-1-12 15,-1 2-1-15,0 0 0 0,4-1 0 16,6-4 4-16,5-2-4 15,5-4 0-15,5-5 0 16,0 0 6-16,9-5-2 16,6-1 7-16,7-2 22 15,2-3 34-15,1-1-31 16,1 0-9-16,-1 0-18 16,0-3-3-16,-2-2-12 15,-2-4-30-15,-5 1-144 16,-7 0-192-16</inkml:trace>
  <inkml:trace contextRef="#ctx0" brushRef="#br0" timeOffset="63792.56">25349 5600 462 0,'0'0'212'15,"0"0"-74"-15,0 0 16 0,0 0 25 16,0 0-19-16,0 0-37 16,0 0-24-16,64 0-31 15,-45 0 8-15,1 0-24 16,1 0-20-16,1 0 2 16,0 0-22-16,-2 0-3 15,-1 0-1-15,-4 0-8 16,-1 0 0-16,-4 0-1 15,-2 2-23-15,-1 0-63 16,-3 3-175-16,-4-1-332 0</inkml:trace>
  <inkml:trace contextRef="#ctx0" brushRef="#br0" timeOffset="71373.22">22381 4797 553 0,'0'0'237'0,"0"0"-124"15,0 0-25-15,0 0 9 16,0 0 26-16,0 0-58 0,0 0-19 15,0 0-15-15,4 0-29 16,2 0 48-16,2-1-2 16,1-3-12-16,2 1-1 15,0 1-35-15,3-3 0 16,0 3 7-16,1-3-6 16,0 2-1-16,0 2 0 15,1-1 0-15,0 2-6 16,0 0 6-16,-1 0-9 15,0 0 9-15,-2 5 0 16,-1 1 6-16,-3-3-6 16,-1 3 0-16,-4 0 0 15,2-2-1-15,-5 2 0 16,-1-1-7-16,0 2 8 16,0 1 10-16,-3 1-4 0,-7 2 1 15,-2-1 2 1,0 0-2-16,-1-1-7 0,0-2 0 15,0-2 0-15,0 1 0 16,1 0 1-16,0-1 0 16,1 1 5-16,0-1-5 15,0 1-1-15,1-1 0 16,2 2-1-16,4-2 0 16,-1 0 2-16,2 2-1 15,0-3 0-15,2 0 0 16,1 0 0-16,0 1-1 15,0-1-4-15,0-1 4 0,0-1 1 16,0 1 0-16,4-2 6 16,4 1 2-16,2-2 0 15,5 0-7-15,0 0-1 16,4 0 19-16,1 0-18 16,-1 0 12-16,1 0 1 15,-1 0-14-15,-4 0 13 16,0 0 5-16,-5 0-9 15,-1 0 18-15,-3 0-8 16,0 0 5-16,-3 0 11 16,0 0-16-16,0 0 10 15,2 0 2-15,1 0-4 16,2 0 4-16,1 0-16 0,4 0-8 16,4 0-7-16,19-8-4 15,-3 2-125-15,-2-2-396 16</inkml:trace>
  <inkml:trace contextRef="#ctx0" brushRef="#br0" timeOffset="72379.5">24050 4864 740 0,'0'0'225'0,"0"0"-57"15,0 0-2-15,0 0-9 16,0 0 12-16,0 0-89 15,0 0-48-15,2-62 2 16,2 45-1-16,0 1-5 16,1 2 25-16,-2 0-40 15,0 0-3-15,0 2-1 16,0 0-8-16,0 2 3 16,-2 3-4-16,2 3 0 0,-3 1 6 15,2 2-6 1,-2 1 0-16,0 0-1 0,0 0-27 15,0 0 28-15,0 0-1 16,0 0 1-16,0 0-1 16,0 0-15-16,2 0 15 15,0 2-5-15,1 9 6 16,0 1 2-16,2 6-1 16,1 3-1-16,0 6 6 15,1 4 0-15,-1 0-6 16,-2 1 0-16,1-4 0 15,-1-6-1-15,0-3 2 16,-1-6-1-16,1-5 5 16,-3-2-3-16,-1-4-2 15,2-2 0-15,-2 1 0 16,0-1 3-16,1 0-3 16,-1 0 1-16,0 0-1 0,2 0-1 15,8 0-77-15,-1-3-401 16,3-3-501-16</inkml:trace>
  <inkml:trace contextRef="#ctx0" brushRef="#br0" timeOffset="73403.48">25142 4688 591 0,'0'0'253'0,"0"0"-133"16,0 0-6-16,0 0-39 15,0 0 22-15,0 0-20 0,0 0-23 16,1-56 5-1,2 45 2-15,0 0-19 0,0 1 6 16,-2 0-16-16,1 4-26 16,-1 1 17-16,-1 0-17 15,0 4-4-15,0 1 13 16,0 0-15-16,0 0-1 16,0 0-6-16,0 0-9 15,0 0 9-15,0 0-14 16,0 0-1-16,2 4 14 15,1 11 6-15,2 4 2 16,-1 5 0-16,2 4 1 16,3 5 0-16,-2 0-1 15,1 1 1-15,1 0 2 16,1-1-2-16,-1-2-1 16,-1-5 0-16,0-2-1 15,-3-5 1-15,0-4 0 0,-2-7 1 16,-2-2 8-16,1-3-9 15,-2-1 0-15,0-2 1 16,0 0 0-16,0 0 11 16,0 0-12-16,0 0-1 15,-2 0 0-15,-7 0-16 16,-3 0-16-16,0 0 7 16,0 0 21-16,0 0 5 15,5 0 0-15,2 0 0 16,2 0 0-16,2 0 1 15,1 0-2-15,0 0-9 16,0 0-21-16,0 0 17 0,6 0 13 16,4 0 1-16,4 3 4 15,1 0-1-15,2 0 9 16,3-1 28-16,1-1-3 16,0 2 18-16,-3 1-35 15,-2-3 4-15,-7 1-23 16,-4 1-1-16,-10 8-65 15,-13 1-425-15,-9-1-616 0</inkml:trace>
  <inkml:trace contextRef="#ctx0" brushRef="#br1" timeOffset="81398.37">24150 4400 646 0,'0'0'113'16,"0"0"-77"-16,0 0 24 15,0 0 23-15,0 0-7 16,0 0-37-16,0 0-1 15,-57-11-10-15,47 11-27 16,1 0 6-16,-3 0-7 16,-2 0 0-16,-1 6 7 0,-1-1-7 15,-1 4 6-15,1-1 1 16,0 3-6-16,-1 0-1 16,1 1 0-16,1 4 0 15,1 0-1-15,3 2 1 16,0 1 0-16,4 2 0 15,0 3 1-15,2 0-1 16,0 0 0-16,2 5-2 16,-1-3 2-16,1 1 0 15,0 0 0-15,-1 3 4 16,2 0-2-16,2 1-2 16,0-1 7-16,0-1-6 15,2 1 30-15,8-2-12 0,2 1 4 16,6-2 14-16,0 0-26 15,4-1 6-15,2-1-3 16,1-2-5-16,2-3 23 16,0-3-6-16,3-3 3 15,2-2 13-15,1-4-7 16,0 0 33-16,-2-6-15 16,1 0-39-16,-4-2 7 15,-3 0-20-15,-2-2 39 16,1-8-1-16,-2-2-1 15,-2-3-11-15,-2-4-10 16,-1-3-8-16,-2-4 13 16,0-2-16-16,-3-5 0 15,-1 0-2-15,0-3-3 16,-3 0-1-16,-3-2 0 0,-2-1-16 16,-3 1 16-16,0 1-2 15,0 6 2-15,-5 1 3 16,-4 2-2-16,-1 2-1 15,-2 2 0-15,-2 1-1 16,-2-1 0-16,-3 3 1 16,-1 2 0-16,-2 2-7 15,-2 1-2-15,-1 4 3 16,-3 4-4-16,-4 2-4 16,-2 6 13-16,-4 0-20 15,-1 3-40-15,0 11-38 16,-1 3-38-16,-5 11-4 0,11-6-174 15,6 0-231-15</inkml:trace>
  <inkml:trace contextRef="#ctx0" brushRef="#br1" timeOffset="82421.21">25125 4429 332 0,'0'0'111'0,"0"0"-66"0,0 0 18 16,0 0 15-16,0 0 20 16,-83-1-20-16,68 1-33 15,1 3-10-15,2 3-1 16,-2 3-5-16,2 1 3 15,-5 2-20-15,2 3-2 16,-1 2 6-16,1 1-16 16,-3 3 8-16,4 2 4 0,0 1 8 15,3 1 15 1,1 2-15-16,6 1 5 0,1 2 4 16,3 3-19-16,0-1 4 15,1 2-2 1,11-2-12-16,1 1 12 0,5-1-11 15,0-2 5-15,6-2 3 16,0-2-8-16,1 1 4 16,3-2-5-16,1-4 1 15,2 0 9-15,0-3 0 16,4-4 5-16,1-1 9 16,-1-4 10-16,1-4 37 15,-1-3-26-15,0-2-15 16,-2 0 14-16,0 0-12 15,-2-10-9-15,-1-7 31 0,-2-2-23 16,-1-3 15 0,-6-5-9-16,-2-3-24 0,-2-1 15 15,-4-2-6-15,-2-5-2 16,-2 1-5-16,-3-3-9 16,-3 1 7-16,-2 0-4 15,-1 0-8-15,0 3-1 16,0 2 0-16,-3 3 1 15,-4 2 2-15,-7 2-2 16,1 2-1-16,-6 3 0 16,-5-1 0-16,-2 3 5 15,-3 0-4-15,-4 4-1 16,-3 1 0-16,-5 3 0 16,-1 6-2-16,-3 4 2 15,-4 2 0-15,2 0-6 0,1 15 2 16,-1 6-14-16,3 7-61 15,1 5-66-15,-16 28-21 16,13-10-99-16,6-1-398 0</inkml:trace>
  <inkml:trace contextRef="#ctx0" brushRef="#br1" timeOffset="84732.25">27176 5250 624 0,'0'0'253'0,"0"0"-107"15,0 0-14-15,0 0-18 16,0 0 14-16,0 0-27 15,0 0-43-15,-36-13-8 16,29 5-25-16,-2-1 28 16,-1-1-13-16,-1-1-30 15,2-3 8-15,0 0-1 0,2 0-1 16,1 0 8-16,1 0-24 16,4 0 8-16,-1 1-8 15,2-1-7-15,0 1 7 16,0 1 0-16,3-1-10 15,6 0 9-15,3 1-17 16,5 0 17-16,-1 2 0 16,5-1-16-16,0 2 16 15,2 1 1-15,0 2 0 16,4 1 4-16,0 0-4 16,0 5 0-16,-1-2-2 15,0 2-10-15,-5 0 11 16,-2 0-11-16,-1 7-7 0,-5 5 7 15,0 4-23 1,-2 1 21-16,-5 3-17 0,-4 2-1 16,-2 2 31-16,0 0-11 15,0 2 12-15,-11 1-7 16,-4 0 7-16,-3 2 0 16,-2 0-6-16,-4 0-2 15,-1 1 7-15,-1-1 2 16,-1-1-1-16,3 1 0 15,0-4 1-15,4 1-1 16,0-4 0-16,2 1 1 16,3-1-1-16,2 1 0 15,4-4 0-15,3 1 6 16,1-1-6-16,4-4 0 16,1-2-1-16,0-2 1 0,0-5-3 15,0 0 5-15,4-2-2 16,1-1 9-16,1-1-8 15,0 0-2-15,3-2 1 16,-2 0 0-16,4 0 4 16,-1 0-3-16,5-6 10 15,-1-4-3-15,-1 0 3 16,-1-1-11-16,0 3 0 16,-5-1-5-16,-2 4-3 15,-1 2 3-15,-1 3 5 16,0 0-1-16,3 0-15 15,0 10 16-15,3 5 2 0,2-1 5 16,3 0 0 0,2-2-6-16,0-5 8 0,-1-4 7 15,1-3-15-15,-1 0-1 16,0-7 0-16,4-13-31 16,-4 1-149-16,1 0-470 0</inkml:trace>
  <inkml:trace contextRef="#ctx0" brushRef="#br1" timeOffset="85609.78">27868 5442 840 0,'0'0'87'0,"0"0"-69"0,0 0-10 16,0 0 9-16,0 0 52 15,0 0 11-15,0 0-32 16,36 33 21-16,-17-30-5 16,4-3 21-16,-1 0 16 15,4 0-42-15,-1-8-12 16,0-4-31-16,-3-2-6 16,-3-1-1-16,-3 2-2 15,-6-1-6-15,-3-2-1 16,-6 2 1-16,-1 0-2 15,-3 2-24-15,-14 1-15 16,-5 3 39-16,-3 3-13 16,-3 3 13-16,-1 2-14 15,2 0 5-15,3 9 10 0,2 6 0 16,4 4 0-16,6 0 0 16,5 3 4-16,5 3-4 15,2 1 1-15,3 1 1 16,15-3 30-16,6-2-7 15,6-3-3-15,1-5-3 16,4-5-19-16,0-5 16 16,1-2 6-16,-3-2-2 15,-4 0 0-15,-6-5-20 16,-2-2 0-16,-5-3-35 16,-4-6-96-16,-4 3-130 0,-5-1-433 15</inkml:trace>
  <inkml:trace contextRef="#ctx0" brushRef="#br1" timeOffset="85940.34">27886 5112 477 0,'0'0'339'15,"0"0"-261"-15,0 0-10 0,0 0 112 16,0 0 41-16,0 0-47 16,106-13-69-16,-71 9-16 15,0-1 5-15,4-1-53 16,-3 1-6-16,-5 4-29 15,-4-2 1-15,-5 1-3 16,-4 2-4-16,-1-2-1 16,1 2-25-16,-2 0-279 15,-4 0-552-15</inkml:trace>
  <inkml:trace contextRef="#ctx0" brushRef="#br1" timeOffset="86902.36">29139 5274 732 0,'0'0'252'16,"0"0"-182"-16,0 0-56 15,0 0 14-15,-94-3 17 16,73 3 21-16,3 3-14 15,2 9-30-15,4 5-10 0,0 4 1 16,5 5-12-16,2 6 11 16,4 2 11-16,1 0 11 15,0-2 15-15,12-3-21 16,5-6-4-16,2-7 13 16,3-7-26-16,0-9 11 15,0 0 35-15,0-12 10 16,0-14-7-16,-1-6-28 15,-5-7-10-15,0-7-22 16,-3-3-3-16,-2-6-21 16,-5-2-2-16,-1-2-3 15,-5-1-15-15,0 3 6 16,0 7 35-16,0 11 2 16,-3 12 2-16,0 10 6 15,1 13-1-15,1 4-6 0,-3 10-14 16,2 21 12-16,1 24 2 15,1 3 8-15,0 8-7 16,10 0 2-16,8-13-3 16,10 0-4-16,4-9 4 15,2-11 0-15,3-12 8 16,-1-10 0-16,-3-9-7 16,-2-2-2-16,-4-16-4 15,-6-9 5-15,-3-4-1 16,-4-7-4-16,-6-3-17 0,-4 0 0 15,-4 3-22 1,0 2 15-16,0 7-10 0,-3 11 38 16,-3 11-10-16,1 5 11 15,-1 15-4-15,0 18 4 16,1 12 20-16,5 5 41 16,0 3-23-16,5-5-26 15,15-6 8-15,7-9-12 16,4-8-1-16,19-16-7 15,-6-6-114-15,-8-3-414 0</inkml:trace>
  <inkml:trace contextRef="#ctx0" brushRef="#br1" timeOffset="87276.38">29906 5138 1345 0,'0'0'276'0,"0"0"-211"16,0 0-53-16,0 0 6 16,-96 8-17-16,71 0 15 15,3 3-16-15,2-2 4 16,6 2-12-16,3 3 8 16,8-3-9-16,3 3 9 15,1 0-18-15,16 2-3 16,8-1 19-16,5 4-1 15,3 0 3-15,2 3 1 16,-2-1 0-16,-3 2 9 16,-7-1-10-16,-4-1 0 15,-8-4 0-15,-8-4 1 0,-3 0 20 16,-2-2 16-16,-18-5 21 16,-8 0 2-16,-6-4-45 15,-3-2-6-15,-1 0-9 16,6-2-39-16,3-13-108 15,10 1-157-15,7 2-543 0</inkml:trace>
  <inkml:trace contextRef="#ctx0" brushRef="#br1" timeOffset="87703.59">30095 5366 998 0,'0'0'150'0,"0"0"-90"16,0 0-15-16,11 72 39 16,-1-57 17-16,6-4-33 15,4-5 15-15,2-2-29 16,2-4-13-16,0 0-10 16,-4-12-12-16,-3-5 13 15,-3-4-31-15,-4-1 1 16,-2-2 9-16,-7 1-10 15,-1 2 5-15,0 3 3 16,-4 1-8-16,-11 4-2 16,-2 4-8-16,-5 6 8 0,-2 3 1 15,-3 0-8-15,1 10 8 16,1 6 1-16,2 4 0 16,3 4-1-16,5-2 0 15,7 1-9-15,6-3 9 16,2 0 0-16,9-1 2 15,13-5 13-15,10-2-15 16,5-5 0-16,3-7 0 16,2 0-22-16,1-9-97 15,12-21-171-15,-11 2-113 16,-8 0 157-16</inkml:trace>
  <inkml:trace contextRef="#ctx0" brushRef="#br1" timeOffset="88178.67">30515 5196 146 0,'0'0'1117'0,"0"0"-971"0,0 0-50 16,0 0-89-16,0 0 6 16,0 0 37-16,-24 88-1 15,21-23 21-15,3 24 19 16,5 25-49-16,12 8-2 16,2-8 44-16,-2-16-62 15,-4-28-2-15,-4-15-17 16,-1-16 0-16,-2-10-1 15,1 1 6-15,-3-4-12 16,1-4 6-16,-4-11 0 16,-1-11 7-16,0-3 9 15,0-25 7-15,-10-27-23 16,-8-29-16-16,-4-28 10 0,4-8 5 16,6 5-37-16,9 26-3 15,3 31-7-15,0 16-2 16,15 8 25-16,3-2-22 15,7 3-30-15,3 1 51 16,1 9 14-16,-1 10 12 16,-3 10 1-16,1 3 6 15,-5 5 15-15,-2 12 12 16,-7 5 33-16,-5 5-13 16,-7 3-22-16,-4 1 5 15,-17-1-20-15,-10-4-5 16,-5-3 4-16,-4-5-16 0,2-4 0 15,7-5-2-15,6-7-28 16,8-2-83-16,7-2-160 16,9-10-402-16</inkml:trace>
  <inkml:trace contextRef="#ctx0" brushRef="#br1" timeOffset="89621.62">30865 5366 1126 0,'0'0'169'0,"0"0"-98"16,0 0 13-16,6 72 47 15,1-54-25-15,4-4-24 0,4-3-23 16,4-6-24-16,4-5 3 16,2 0-37-16,2-11 21 15,-3-11-10-15,-1-6-5 16,-6-2-14-16,-4-4-11 15,-5 2-52-15,-7 2-3 16,-1 5-23-16,0 5 45 16,-13 8 16-16,-8 10-18 15,-3 2 53-15,-4 10-10 16,-4 14 10-16,3 6 7 16,2 4-6-16,6 0-1 15,4 0 11-15,10-4-11 16,5-5 19-16,2-5-18 15,3-6 9-15,14-8 15 16,7-4-19-16,3-2 6 0,1-7-12 16,2-14-29-16,-2-6-68 15,-1-4-43-15,-3-1 13 16,-6-1 53-16,-1 5-160 16,-6 4 128-16,-2 12 67 15,-3 4 39-15,-5 8 5 16,-1 4 6-16,0 19 99 15,0 6 91-15,0 4-71 16,0 0-50-16,3-4 1 16,8-4-16-16,7-5-2 0,3-5-28 15,3-8-16 1,1-7 10-16,2 0-28 0,-2-19 17 16,-1-7-18-16,0-7-40 15,-2-4-3 1,-1-2-46-16,-4-1 15 0,-3 5 0 15,-2 6-23-15,-3 5 22 16,-1 12 14-16,-5 11 44 16,-3 1 17-16,0 13 7 15,0 16 70-15,-2 6 18 16,-1 3-41-16,3 3-8 16,0-3-18-16,6-4-14 15,6-6 21-15,3-6-26 16,-5-9 4-16,-2-8 0 15,-3-5-7-15,0-4-6 0,-3-19-44 16,1-7-70-16,-3-5-82 16,1-3 44-16,1 0-84 15,2 4 31-15,4 8 60 16,5 5 137-16,2 12 8 16,4 6 85-16,0 3 59 15,3 0 70-15,2 11-73 16,2 0-37-16,4 0-20 15,5-2 15-15,0-3 15 16,3-4-7-16,0-2-18 16,-3-2-44-16,-4-10-17 15,-7-5-12-15,-8-2-16 16,-8-3-15-16,-8 2-78 0,0 1-14 16,-8 4 56-1,-8 6 15-15,-3 9 35 0,-2 0 1 16,0 20 0-16,-2 10 16 15,3 5 20-15,4 3 39 16,8 3-12-16,5-3-24 16,3-4-11-16,3-4-1 15,13-7-19-15,2-7-1 16,6-7-1-16,0-9-6 16,3 0 19-16,-1-14-19 15,1-8-37-15,-4-7-21 16,-2-3-109-16,-4 1-19 15,-6 3-93-15,-4 8-8 16,-3 9 60-16,-4 11 123 16,0 0 104-16,-4 16 87 0,-3 8 56 15,1 2 47 1,4 3-18-16,2-1-71 0,0-5-44 16,15-3-8-16,6-5 55 15,4-9 28-15,2-3-64 16,2-3 44-16,-1-3-45 15,-1-14-38-15,0-5 0 16,-5-2-28-16,-4-2 13 16,-9 0-6-16,-4 3-1 15,-5 2 16-15,-2 4-23 16,-17 3-16-16,-7 4 15 16,-5 6-41-16,-5 4 36 0,2 0 0 15,3 8-3 1,7 9 9-16,6 5 29 0,6 2-13 15,9 3-8-15,3 1-7 16,6-1-1-16,13-2 0 16,7-2 2-16,2-5 16 15,3-4-12-15,-1-6 6 16,1-3 6-16,-1-5-18 16,2 0 0-16,15-17-14 15,-8 1-212-15,-5-1-343 0</inkml:trace>
  <inkml:trace contextRef="#ctx0" brushRef="#br1" timeOffset="90392.16">32697 5294 1175 0,'0'0'318'16,"0"0"-218"-16,0 0-59 15,0 0 67-15,0 0 26 16,0 0-93-16,0 0-40 16,-58-44-2-16,35 44-24 0,-1 7 24 15,-3 10-11-15,2 8 12 16,3 5 30-16,5 2-29 15,7 2-1-15,8 2 0 16,2-2-2-16,12-4 1 16,11-8 1-16,7-7-1 15,5-9 1-15,-1-6-34 16,1-7-1-16,-1-15-27 16,-3-11-35-16,-2-7 8 15,-2-6 9-15,-8-8 38 16,-1-3 10-16,-7-4-12 15,-7-3 12-15,-4 5-5 16,0 10 37-16,-4 13 42 16,-4 18 42-16,0 17-30 0,-5 3-54 15,1 28 0-15,-2 10 7 16,1 9 31-16,7 4 7 16,6 2-14-16,0-4-18 15,12-5 1-15,9-8 5 16,4-7-18-16,4-10 10 15,-1-7-10-15,2-7-1 16,-2-7 16-16,0 0-3 16,-2-4 2-16,-2-4-15 15,-2 1 0-15,-3 7-26 16,-2 0-31-16,-1 8-2 16,-1 11 49-16,3 1 9 15,-3 2 0-15,3-4 1 0,-1-3 0 16,3-5 45-16,1-3 12 15,-1-5 11-15,-2-2 42 16,-1 0-10-16,-5-14-11 16,-1-6-11-16,-5-2-37 15,-6-6-4-15,0 1-33 16,-11 0-4-16,-8 4 0 16,-10 4-43-16,0 8 15 15,-3 7-35-15,2 4-79 16,7 0-162-16,5 7-186 15,10 3-482-15</inkml:trace>
  <inkml:trace contextRef="#ctx0" brushRef="#br1" timeOffset="90745.56">33502 5274 225 0,'0'0'1339'15,"0"0"-1174"-15,0 0-114 16,0 0-16-16,0 0 10 16,-85-54 11-16,67 54-53 15,3 0-3-15,3 0-9 16,6 5 9-16,5 7-24 16,1 1 23-16,1 4-17 15,17 4 18-15,6 1 0 16,2 3 1-16,2 1 1 15,-1-1 2-15,-2 0-2 0,-4 0-2 16,-6-2 0 0,-5-1 0-16,-10-3 9 0,0-2 26 15,-19-2 53-15,-8 0-1 16,-7-3-55-16,-4-1-32 16,-2-7-10-16,-12 3-80 15,9-4-90-15,4-2-533 0</inkml:trace>
  <inkml:trace contextRef="#ctx0" brushRef="#br0" timeOffset="95858.12">2811 7183 745 0,'0'0'305'0,"0"0"-195"16,0 0 30-16,0 0 5 15,0 0-5-15,0 0-32 0,0 0-44 16,-22-49-14 0,13 39 8-16,-3 1-21 0,0 0-5 15,-4 1-1-15,1-1-30 16,-6 2 15-16,4-1-16 15,-2 6-1-15,-2 2 1 16,-4 0-34-16,1 2 22 16,-6 13-17-16,-4 6-5 15,3 5 24-15,-1 1-25 16,1 2 4-16,8 0 24 16,1-1-24-16,6-5 31 15,4 0-10-15,3-3 0 16,3-2 9-16,3-2 1 0,3-2-11 15,0-2-4 1,3-1-20-16,6 0-20 0,1-2-9 16,1-2 16-16,5-3 14 15,0-1 4-15,-2-1 14 16,5-2 6-16,-2 0-25 16,2 0 35-16,-2 0-10 15,2-2 10-15,5-3 1 16,1 1 0-16,1 0-1 15,2 0 9-15,5 1-9 16,-1 3 0-16,1 0-1 16,-3 0 2-16,3 0 2 0,-5 7-2 15,-2 3 6 1,1 2 6-16,-4 4-13 16,0 3 0-16,-1 1 0 0,-4 6 0 15,3 0 7-15,-6 3-6 16,-2-1 1-16,-2 2 13 15,-4-2-14-15,-3-1 0 16,-2-1-1-16,-2-2 1 16,0 2 11-16,-2-2-6 15,-8 0 2-15,-2-2 13 16,-1 0-13-16,-2-3 8 16,-1-2-7-16,-1-2-8 15,-1-1 18-15,-4-2-18 16,2-2 22-16,-5-4 34 15,1-2-2-15,-4-2 5 0,1-2-22 16,1 0-16 0,-2 0 7-16,4 0-1 0,-4-6 1 15,4-1-4-15,-1 0-19 16,4-1 13-16,-3-1 9 16,5 1-18-16,-5 0 15 15,6-3-13-15,-6 0-5 16,3-2 13-16,2 0-20 15,-2 0 1-15,3 1-1 16,3 3 1-16,2 2-2 16,5 3 1-16,2 1 0 15,3 3 0-15,2 0-13 16,-1 0-19-16,1 0-55 0,-1 0-126 16,2 0-169-1,0 0-565-15</inkml:trace>
  <inkml:trace contextRef="#ctx0" brushRef="#br0" timeOffset="96609.42">3226 7053 871 0,'0'0'328'16,"0"0"-238"-16,0 0-64 15,0 0-15-15,0 0 69 16,0 0-16-16,0 0-33 15,0 0-20-15,0 0 2 16,9 0 2-16,3-5 7 0,0 2-6 16,4-2 11-1,5-1-3-15,0 3-1 0,3 0-11 16,1-1-5-16,0 3-1 16,1-1-6-16,-2 1 0 15,0-1 8-15,-2 2-7 16,-4-1-1-16,0 1 14 15,-6 0-12-15,-2 0-2 16,-1 0 0-16,-3 0 0 16,-1 0-2-16,0 0 2 15,-2 0 0-15,-1 0 0 16,-1-2 0-16,1 2-8 16,-2-4-104-16,0 1-142 15,0-3-526-15</inkml:trace>
  <inkml:trace contextRef="#ctx0" brushRef="#br0" timeOffset="97157.34">3423 6841 542 0,'0'0'381'0,"0"0"-280"16,0 0-43-16,0 0 27 16,0 0 1-16,0 0 2 0,0 0-40 15,-2 0-21-15,2 0-2 16,0 0-18-16,0 0 8 15,0 4 1-15,0 7 13 16,0 5 33-16,0 1-30 16,0 3-7-16,0 0-6 15,0 4-19-15,3 2 15 16,0 3-7-16,2-2-7 16,-2 2 15-16,1-1-15 15,-1 0 0-15,-1-4 8 0,2-2-2 16,-1 0 29-16,0-6-5 15,0 0-6-15,-3-3 4 16,3-3-27-16,-3-3 11 16,0-1 3-16,3-2-7 15,-3-2 18-15,0-2-13 16,0 1 3-16,0-1 18 16,0 0-20-16,0 0 9 15,0 0-17-15,0 0-1 16,0 0-3-16,0 0-3 15,6-3-28-15,-1-5-128 16,0 1-238-16</inkml:trace>
  <inkml:trace contextRef="#ctx0" brushRef="#br0" timeOffset="104741.96">5468 7579 778 0,'0'0'250'0,"0"0"-171"16,0 0 56-16,0 0 16 15,0 0 0-15,0 0-20 16,4-43-47-16,-1 24-47 15,3-6 11-15,0-1-16 16,0-5-24-16,2-4 12 16,-1-1-20-16,0 0 6 15,-1 0-6-15,-1 2 0 16,-2 6 0-16,0 2 0 16,0 5 0-16,0 4 3 15,-3 5-3-15,0 2 0 16,3 3 0-16,-3 2-4 0,0 2-3 15,0 3 7 1,0 0-25-16,0 0-13 0,0 0-12 16,0 10 40-16,0 10 9 15,0 6 0-15,1 10 1 16,4 10 0-16,1 15 1 16,4 22 6-16,5 13-5 15,-3-7-2-15,-3-17 0 16,-2-22 8-16,-4-16-2 15,0 4-5-15,-1 1 6 16,1 0 21-16,-3-8-14 16,3-8 8-16,-3-8-22 15,3-5 2-15,-3-5-1 16,3-5-1-16,-3 0 0 16,0 0 0-16,9-19-123 0,-3 0-196 15,-2-5-569-15</inkml:trace>
  <inkml:trace contextRef="#ctx0" brushRef="#br0" timeOffset="105088.47">5984 7149 1117 0,'0'0'263'0,"0"0"-224"16,0 0-19-16,0 0 3 15,0 0 54-15,86-3 12 16,-56 0-13-16,0 0-38 15,-2 0-13-15,1 2-25 16,-4 1 8-16,-7 0-8 16,-3 0-15-16,-6 0 14 15,-5 0-103-15,-4 0-141 16,-9 4-356-16,-8 2-192 0</inkml:trace>
  <inkml:trace contextRef="#ctx0" brushRef="#br0" timeOffset="105626.97">5948 7229 897 0,'0'0'245'0,"0"0"-169"16,0 0-50-16,-30 79 8 16,26-54 38-16,2 0 22 15,2 0-6-15,0-1-42 16,0-3-24-16,0-2-5 15,6-5-15-15,2-1-2 16,-1-4 0-16,2-3 1 16,0-5 18-16,2-1-19 0,3 0 1 15,3 0 0-15,4-12 9 16,1 1-10-16,8 1 0 16,0 2 1-16,1 5 0 15,3 3-1-15,1 0 0 16,-4 8 0-16,3 12-2 15,-4 6 2-15,-6 3 1 16,0 5-1-16,-9 2 17 16,-5 3-16-16,-7 0 0 15,-3-3 0-15,0 0-1 16,-15-4 13-16,-3-3-7 16,-6-3 0-16,-2-4 14 15,-4-5-18-15,-6-5 27 0,0-4 23 16,-2-4-14-16,0-4 3 15,1 0-16-15,1 0 2 16,8-10 14-16,1-1-25 16,5-2 27-16,5 1-17 15,2-1-25-15,6 0 2 16,3 2-3-16,-1 2 0 16,7 2-1-16,0 3-62 15,0 0-52-15,12 0-123 16,-2 1-363-16</inkml:trace>
  <inkml:trace contextRef="#ctx0" brushRef="#br0" timeOffset="106459.41">6794 7707 2 0,'0'0'669'16,"0"0"-589"-16,0 0-54 15,0 0 2-15,0 0 108 16,0 0 5-16,0 0-74 16,12 17-27-16,-5-14 4 15,-1-1-18-15,0 1 10 0,2-3 12 16,-2 0-13-16,1 0 13 16,-1 0-6-16,1 0-3 15,4 0 12-15,1-10-37 16,0-1-2-16,-2-2-12 15,2-3 6-15,-6-1-6 16,2-3 0-16,-4 2-42 16,-4-1 4-16,0 3-1 15,0 1 24-15,-4 3-7 16,-10 5-26-16,-4 2 48 16,-1 2-7-16,-5 3 7 15,-3 0 1-15,2 10 0 16,-2 5-1-16,3 5 0 0,0 0 1 15,6 3 1 1,-1 3-2-16,7 0 1 0,6 2 13 16,3 3-8-16,3-1 36 15,0 2 19-15,9 1 15 16,12-2 0-16,1-3-38 16,5-3-9-16,3-3 6 15,4-5-26-15,3-6 14 16,1-6-3-16,-1-2 2 15,2-3 15-15,-1 0-24 16,0-8 8-16,-2-5-6 16,-5 1-14-16,-3-2-2 15,-5-2 1-15,-4-10-75 16,-7 6-186-16,-3 0-539 0</inkml:trace>
  <inkml:trace contextRef="#ctx0" brushRef="#br0" timeOffset="106925.38">6691 7271 940 0,'0'0'256'16,"0"0"-191"-16,0 0-42 15,0 0-14-15,0 0 3 16,0 0 118-16,0 0 2 15,61 1-43-15,-31-1-30 16,7 0-23-16,2 0 11 16,1 0 1-16,0-2-11 15,-1-1 8-15,-3-1-11 16,-2-1-8-16,-4 1 16 0,-6-1-15 16,-2 2 1-1,-8-2-16-15,-5 4-11 0,-5-1 10 16,-1 2-11-16,-3 0 0 15,0 0 0-15,0 0-12 16,0 0-29-16,-3 10-192 16,-10 0-415-16</inkml:trace>
  <inkml:trace contextRef="#ctx0" brushRef="#br0" timeOffset="109803.21">13120 7420 901 0,'0'0'199'0,"0"0"-112"0,0 0 17 16,0 0 14-16,11-77 34 15,-5 47-37-15,0-5-65 16,2-2-12-16,2-2-22 16,-2 0 12-16,-1 2 5 15,-1 1-32-15,0 3 15 16,-2 4-10-16,1 3-6 15,-5 3 15-15,3 3-14 16,0 5-1-16,-3 4 2 16,0 0 4-16,2 5 1 15,-2 2-7-15,0 1 1 16,0 3-1-16,0 0-4 0,0 0-12 16,0 8-5-1,0 9 20-15,0 6 1 0,0 9 0 16,1 7 0-16,5 11 8 15,4 18-7-15,4 19-1 16,1-5 0-16,-2-8 0 16,-2-14-2-16,0-14 3 15,-1-1-1-15,2 1 4 16,-2-9 3-16,-1-9-8 16,-2-8 1-16,-2-5-6 15,-1-6 5-15,-2-5 1 16,-2-3 0-16,0-1 15 15,0 0-15-15,-3 0-1 16,-12 0 0-16,-4 0-1 16,-4-4 0-16,-2-1 2 0,-2 3-1 15,-1 1 1-15,2-1-22 16,3 2 14-16,1 0 2 16,5 0 0-16,3 3-1 15,4 1 7-15,2 1 0 16,5-3-1-16,3 1-5 15,0 0 6-15,0-1-12 16,0 0 3-16,9-1 9 16,4-1 0-16,3 0 0 15,3 0 12-15,3 0-10 16,1-3 5-16,4-1 3 16,1 3-3-16,0 0 14 0,-1 1-9 15,-2 0-11 1,-1 0 8-16,-4 5-9 0,-3 3 0 15,-1-3 0-15,0 0-13 16,2-3-6-16,1-2-209 16,-4 0-473-16</inkml:trace>
  <inkml:trace contextRef="#ctx0" brushRef="#br0" timeOffset="110396.14">13926 7210 715 0,'0'0'119'0,"0"0"-82"16,0 0 15-16,-83 0-7 15,58 9 58-15,-1 4-48 16,5 1-28-16,0 3-10 16,4-1-17-16,3 1 0 0,2-2 0 15,6-1 3 1,5 1-1-16,1-3-1 0,0 0 6 15,12-2 10-15,6-1 0 16,4 1 8-16,6-3-15 16,4-1-9-16,2-2 20 15,0 0-9-15,1 2 18 16,0-1 27-16,-2 3 17 16,-3 3 9-16,-2 1-12 15,-5 2-11-15,-2 2 13 16,-8 1-27-16,-4 0 10 15,-8 2-6-15,-1 2-36 16,-4 1 2-16,-14-1-16 16,-7-1 6-16,-5-3 2 15,-1-3-8-15,-2-6 8 16,-3-4 7-16,2-4-12 16,2 0 1-16,4-1-4 0,6-7 8 15,6-4-16-15,8 1 8 16,8-12-71-16,0 4-160 15,3-1-448-15</inkml:trace>
  <inkml:trace contextRef="#ctx0" brushRef="#br0" timeOffset="110995.91">14250 6947 962 0,'0'0'111'16,"0"0"-83"-16,0 0-5 16,0 0-15-16,0 0 39 15,0 0 24-15,0 0-38 16,60-35-11-16,-36 34-15 0,0 1-7 16,1 0 19-16,0 0-3 15,-1 3 1-15,0 7 5 16,0 4-22-16,-3 1 9 15,-5-1-9-15,-4 3 1 16,-8-1 17-16,-4-1-17 16,0 1 6-16,-17 3 8 15,-7 1-14-15,-4-1 10 16,-5 1-11-16,1 0 0 16,0 0 9-16,3-4-9 15,7-2 0-15,1-1 0 16,9-5 1-16,3-1 2 15,6-1-3-15,3-1 0 0,0 1 8 16,8-2 6 0,9 1 84-16,6 0-18 0,3-2-2 15,6-1 10-15,2-2-9 16,0 0-36-16,1 0-13 16,-4 0-30-16,8-5 0 15,-9 2-107-15,-5-3-424 0</inkml:trace>
  <inkml:trace contextRef="#ctx0" brushRef="#br0" timeOffset="111957.03">15542 7277 947 0,'0'0'150'0,"0"0"-112"16,0 0 1-16,0 0 20 15,0 0 72-15,0 0-28 16,-41-75-54-16,41 56-11 16,0-1-28-16,0 3-9 0,5-5 14 15,3 2-15-15,2 0 0 16,5-2-9-16,-2 0 9 15,5 3 8-15,3 1-8 16,-1 1 1-16,2 1 6 16,2 5-7-16,-1 1-1 15,-1 6 1-15,0 3-9 16,-3 1 9-16,-1 3 0 16,-2 14 0-16,0 6 17 15,-3 8-17-15,-4 5 10 16,-3 9 6-16,-5 5-16 15,-1 4 18-15,-3 3-12 16,-13 1-5-16,-8-2 7 0,-6-3-7 16,-6-5-1-1,-4-2 0-15,-2-8-4 0,0-5 3 16,1-7 1-16,4-8 0 16,1-5 0-16,4-8-2 15,5-2-14-15,7-3-14 16,3-5-15-16,7-9-43 15,7-3-17-15,3-2 31 16,0-1 0-16,12 1 8 16,3 4 46-16,4 3 20 15,1 4 0-15,2 5 33 16,3 3 39-16,0 4 12 0,5 13 63 16,0 4-59-1,0 2 20-15,1 1-9 0,-1-3-18 16,0-2-7-16,0-2-46 15,-2-5-12-15,2-2-8 16,-4-5-7-16,2-4-1 16,0-1 0-16,1-3-41 15,17-22-120-15,-8 5-216 16,-2-3-604-16</inkml:trace>
  <inkml:trace contextRef="#ctx0" brushRef="#br0" timeOffset="112444.09">16414 7265 1051 0,'0'0'179'16,"0"0"-76"-16,0 0-7 15,0 0-13-15,0 0 14 16,0 0-43-16,0 0-17 15,-102-11-23-15,72 25-14 16,-1 3 0-16,1 0 0 16,1 0 0-16,7-3 0 15,4-2 1-15,9-3-1 16,6-2 0-16,3-1-16 16,0 1 14-16,15-3 1 15,7 1 1-15,5 3-1 0,4 1 2 16,4 2-1-1,-2 3 0-15,-1 2 7 0,-2 0-4 16,-1 5 16-16,-6 1 14 16,-4-1 17-16,-6 0-22 15,-6-1-2-15,-5 0-1 16,-2-3-24-16,-3-1 28 16,-15 0-14-16,-5-2-12 15,-7-5 20-15,-5-3-23 16,-5-5 6-16,-2-1-6 15,1 0 1-15,3-9 5 16,8-3-6-16,7 1 1 0,10-3-1 16,13-11-56-1,0 5-160-15,6-2-352 0</inkml:trace>
  <inkml:trace contextRef="#ctx0" brushRef="#br0" timeOffset="112917.75">16556 6987 136 0,'0'0'652'15,"0"0"-613"-15,0 0-2 16,0 0-16-16,0 0 67 16,0 0 45-16,109-6-37 15,-75 6-38-15,-1 0 14 16,-1 0-11-16,-6 3 36 16,-3 5-14-16,-8 3-30 15,-5 1-7-15,-7 4-11 16,-3 1-16-16,-5 2 21 15,-12 2-13-15,-7 1-8 16,-3 0 3-16,1 2-21 16,1-3 8-16,1-3-9 15,5-1 1-15,7-5 4 16,4 0-5-16,7-3 0 0,1-2-2 16,3 1 4-16,14-3 10 15,6 1 18-15,7 0-12 16,8-4 10-16,2 1-27 15,3-3 1-15,15 0-2 16,-11 0-145-16,-7-3-478 0</inkml:trace>
  <inkml:trace contextRef="#ctx0" brushRef="#br0" timeOffset="113542.31">17294 7181 1119 0,'0'0'242'0,"0"0"-145"16,0 0-24-16,-40-75-44 15,40 48-2-15,0-1 0 16,4 2-27-16,13 3 0 15,5 2-6-15,4 2 2 16,0 6 3-16,3 3 1 16,1 5 0-16,4 5-1 0,-3 0 0 15,2 7 0 1,1 9 1-16,-1 5 0 0,-1 4 0 16,-4 3 10-1,-1 3 38-15,-7 3 22 0,-6 2-22 16,-6 6-15-16,-8 3-10 15,0 4-13-15,-17 5 33 16,-13-1-24-16,-8 1-9 16,-6-2 0-16,-5-1-4 15,-3-4-2-15,1-3 8 16,1-7 4-16,6-8 17 16,7-8-22-16,7-9 3 15,9-6 22-15,5-6-23 16,8-3 8-16,5-16-21 15,3-8-14-15,0-6 14 16,10 0-13-16,7 2 13 16,2 7-1-16,0 5-5 0,1 9 6 15,-1 6-1-15,3 4 0 16,2 3 1-16,2 12 10 16,3 7 17-16,2 0-6 15,0 1-20-15,1-2 4 16,1-3-5-16,1-3-10 15,2-8 4-15,14-7-117 16,-9 0-213-16,-4-6-586 0</inkml:trace>
  <inkml:trace contextRef="#ctx0" brushRef="#br0" timeOffset="114126.36">17988 7204 1295 0,'0'0'301'16,"0"0"-239"-16,0 0-62 15,0 0 2-15,0 0 6 16,-10 107 43-16,14-44 28 16,15 24-19-16,5 25-39 15,2 6 4-15,-7-5-19 16,-4-25-5-16,-8-28 20 15,-2-17-13-15,-2-6 1 16,-1 1-9-16,-1 2 1 0,-1-2-1 16,0-10 0-16,0-11 0 15,0-11-6-15,-6-6-23 16,-3-8-69-16,-4-20-60 16,-4-23-15-16,-5-25 66 15,1-23-14-15,4-8-146 16,10 5 41-16,5 22 154 15,2 27 72-15,0 11 25 16,6 6 95-16,5-6 34 16,2-1-8-16,2-3-21 15,5 5-11-15,-2 4-41 16,1 11-6-16,2 4 7 16,0 8-16-16,1 6-10 0,0 8-13 15,2 0-7-15,-3 19 38 16,-1 6-8-16,-7 6-4 15,-6 3 14-15,-7 2-32 16,0 1 10-16,-14-1-23 16,-9-5-4-16,-1-3 3 15,-3-4-21-15,4-7-1 16,-1-3 0-16,3-9-9 16,6-5 2-16,0 0-83 15,12-22-93-15,2-2-329 16,1-2-711-16</inkml:trace>
  <inkml:trace contextRef="#ctx0" brushRef="#br0" timeOffset="114495.36">18392 7000 1345 0,'0'0'321'0,"0"0"-219"15,0 0-67-15,0 0-11 16,0 0-24-16,0 0 1 16,0 0-1-16,0 59 7 15,0-19-7-15,5 4 0 16,7-2-6-16,6-3 5 16,4-9 1-16,-1-7 0 0,4-8 3 15,1-5-1 1,0-8-2-16,-2-2 1 0,0 0-1 15,-6-15 16 1,-3-2 18-16,-5-3 7 0,-4-4 3 16,-6 0-22-16,0 3 15 15,-12 3-25-15,-14 9-12 16,-9 7 0-16,-6 2 0 16,-4 17-8-16,-10 19-60 15,11-2-181-15,10-3-477 0</inkml:trace>
  <inkml:trace contextRef="#ctx0" brushRef="#br0" timeOffset="115560.93">19304 6941 763 0,'0'0'251'16,"0"0"-184"-16,0 0-19 0,0 0 50 15,0 0-8-15,0 0-2 16,119-22-37-16,-73 22 77 16,5 0-13-16,-2 5-61 15,-4 10-22-15,-9 5-20 16,-9 5-12-16,-13 2 16 16,-14 2-10-16,-1 5 7 15,-28-1 17-15,-9 0-29 16,-7-3 10-16,-2-7-11 15,2-6 1-15,6-6 11 16,7-5-11-16,9-6 0 16,8 0 15-16,10-6-16 15,5-8-28-15,2-1-35 0,17-2-18 16,9 1 57-16,7 0 8 16,5 5 16-16,8 8 10 15,0 3-8-15,2 8 8 16,-1 16 13-16,-5 8-8 15,-8 5 20-15,-8 4 5 16,-10-1 3-16,-12-1-6 16,-6 0-21-16,-8-3 12 15,-17-3-2-15,-10-1-17 16,-7-3 10-16,-3-6-18 16,-6-6 6-16,3-6 2 15,2-6 1-15,4-5-10 16,6 0 0-16,6-15 1 0,5-2-7 15,7-2 1 1,9 1-26-16,6-1-30 0,3-1-149 16,12 3-91-16,5 4-816 15</inkml:trace>
  <inkml:trace contextRef="#ctx0" brushRef="#br0" timeOffset="116049.22">20226 7120 1189 0,'0'0'200'15,"0"0"-131"-15,0 0 7 16,-91-21 7-16,58 21-6 15,0 0-29-15,-1 10-30 16,2 4-17-16,4 3-1 16,4 0 1-16,7-1 0 15,6-4 9-15,6 1-10 16,5-4-9-16,0 0 8 16,19-1-3-16,7 1 4 15,8-2 1-15,8 3 0 16,4 2 6-16,1 1-6 15,0 3-1-15,-5 1 0 0,-6 3 0 16,-8 2 13 0,-9-1 11-16,-9 1 22 0,-10-1 7 15,0-2-19-15,-17 1 13 16,-11-2-18-16,-8-2-23 16,-7-4 14-16,-4-5-19 15,-2-5 8-15,0-2-2 16,7 0-6-16,8-7-1 15,7-4 0-15,11-4-49 16,16-11-82-16,1 1-235 16,17 1-531-16</inkml:trace>
  <inkml:trace contextRef="#ctx0" brushRef="#br0" timeOffset="116416.02">20446 6928 1224 0,'0'0'210'0,"0"0"-158"16,0 0-23-16,79-21 21 16,-47 18 78-16,-3 3-30 15,0 0-27-15,-4 0-36 16,-6 7-13-16,-5 2-3 15,-10 4-5-15,-4 1 28 16,0 6 2-16,-19 2-10 16,-10 4-4-16,-2 1-22 0,-3-1-2 15,4-2-6-15,8-4 0 16,6-5 2-16,8-3-2 16,8-2-2-16,0-3-4 15,9 0 3-15,15-2 2 16,7 0 1-16,7-3 0 15,3 0-9-15,13-2-16 16,-9 0-187-16,-8 0-642 0</inkml:trace>
  <inkml:trace contextRef="#ctx0" brushRef="#br0" timeOffset="117295.61">21411 6959 1305 0,'0'0'317'16,"0"0"-228"-16,0 0-73 16,0 0-16-16,0 0 0 0,0 0 25 15,0 0-9 1,109-53-1-16,-73 53-15 0,1 5 0 15,3 13 10-15,-4 6 4 16,-4 7 21-16,-7 2-10 16,-8 1 5-16,-9 1 8 15,-8 1-36-15,-4-2 10 16,-19-3-12-16,-7-2 1 16,-4-5 8-16,-4-4-9 15,0-6 1-15,2-6 5 16,7-8-5-16,3 0-2 15,11 0-14-15,5-10-32 16,9-4 1-16,1-1-71 16,9 0-37-16,14-1-16 15,7 3-1-15,5 4 97 0,3 9-6 16,1 0 54-16,1 5 26 16,0 15 32-16,-1 6 22 15,-4 7 43-15,-4 4 19 16,-7 1 62-16,-8 2-32 15,-7-1-62-15,-9 0 1 16,0 0-47-16,-21-3-14 16,-10-1 3-16,-7-4-26 15,-8-4 11-15,-3-5-12 16,-5-8 0-16,-1-11 20 16,2-3 21-16,3-3 10 15,4-16 6-15,7-2-33 0,8-3-2 16,6-1-22-16,7 1-8 15,9-1-27-15,9 0-97 16,0 7-204-16,9 6-735 0</inkml:trace>
  <inkml:trace contextRef="#ctx0" brushRef="#br0" timeOffset="117979.38">22097 7358 1202 0,'0'0'204'0,"0"0"-134"16,0 0-54-16,0 0-10 16,0 0 66-16,20 99 71 15,4-20-39-15,7 25-22 16,-1 16-31-16,-6-5-1 16,-7-9-12-16,-6-17-37 15,-3-18 0-15,-3-13-1 16,-2-19 2-16,-1-8 0 15,-2 0-2-15,1-3 0 0,-1-3 1 16,0-10 9 0,0-12-10-16,0-3 14 0,0-15 8 15,-3-18 6-15,-10-23-28 16,-7-26 0-16,-5-32 3 16,-3-10-2-16,4 4-2 15,12 11-12-15,8 34-13 16,4 17 10-16,0 19-18 15,10 8-7-15,5-1 12 16,4 2-2-16,5 2 30 16,1 9-9-16,3 7 10 15,6 9-8-15,1 3 3 0,6 15 5 16,-1 14 0-16,0 9 7 16,-4 6 10-16,-8 4 10 15,-11 0 7-15,-13-1 10 16,-4-4-30-16,-18-4-6 15,-13-4 1-15,-9-8-8 16,-5-4 14-16,-1-11-14 16,1-7 10-16,6-5-3 15,6 0-8-15,8-4-1 16,9-7-79-16,16-8-104 16,0 2-216-16,6 2-611 0</inkml:trace>
  <inkml:trace contextRef="#ctx0" brushRef="#br0" timeOffset="118215.42">22618 7665 1144 0,'0'0'319'0,"0"0"-217"16,0 0-17-16,0 0-16 15,0 0 84-15,82 41-69 16,-52-18-5-16,4 6-38 15,5 1-10-15,4 1 10 16,-3-3-28-16,-1-1-4 16,-4-4-3-16,-5-6-6 15,-10-6-35-15,-9-11-99 16,-6 0-252-16,-5 0-542 0</inkml:trace>
  <inkml:trace contextRef="#ctx0" brushRef="#br0" timeOffset="118416.15">22904 7708 1179 0,'0'0'291'0,"0"0"-132"16,-34 80-37-16,18-41-2 16,-4 4 36-16,2-2-42 15,-3 1-76-15,1-6-17 16,3-5-21-16,2-6-9 15,8-9-5-15,7-12-98 16,0-4-206-16,6 0-563 0</inkml:trace>
  <inkml:trace contextRef="#ctx0" brushRef="#br0" timeOffset="119120.3">23383 7497 1001 0,'0'0'304'16,"0"0"-178"-16,0 0-52 15,0 0-53-15,0 0 72 16,0 0 44-16,0 0-39 16,40 95-45-16,-22-33-20 15,8 25 11-15,2 28 1 16,3 10-3-16,-2-4 0 16,-4-13-36-16,-7-19 0 15,-3-20-6-15,-6-17 0 16,-5-15 4-16,-2-9-4 15,-1 1-2-15,-1-3 0 16,0-2-16-16,0-11 10 16,0-11-6-16,-6-2-31 0,-1-22-27 15,-2-15-25-15,-7-25 14 16,-10-30 9-16,-5-34-9 16,-3-10-50-16,2 4 27 15,7 18 44-15,14 37 52 16,5 18 10-16,6 20 26 15,0 5 56-15,0-4-39 16,11-3-3-16,4 0-9 16,3 4 11-16,5 9 12 15,4 8-40-15,2 5-2 16,3 10 0-16,3 5-12 16,2 1 36-16,2 19 14 15,0 8 29-15,-4 7 12 0,-3 3-31 16,-8 3-17-1,-9 1 0-15,-11-2-14 0,-4-2 35 16,-9-3-32-16,-18 0 2 16,-7-5 2-16,-3-4-29 15,-2-2 5-15,2-9-12 16,5-4-18-16,6-5-25 16,9-6-85-16,14 0-80 15,3-7-179-15,0-5-741 0</inkml:trace>
  <inkml:trace contextRef="#ctx0" brushRef="#br0" timeOffset="119339.29">23884 7691 1315 0,'0'0'226'0,"0"0"-76"15,0 0-103-15,0 0 32 16,0 0 26-16,0 0-39 15,87 75-25-15,-58-45-31 16,4-2-8-16,0-3-2 16,0-10 0-16,-2-5-54 15,-1-9-74-15,6-6-142 16,-8-12-74-16,-5-5-315 0</inkml:trace>
  <inkml:trace contextRef="#ctx0" brushRef="#br0" timeOffset="119518.44">24242 7640 1096 0,'0'0'204'16,"0"0"-66"-16,0 0-38 16,-44 128 54-16,27-36 32 15,-4 23-57-15,-1 5-33 16,5-19-31-16,4-30-19 16,6-28-23-16,2-9-23 15,0-3 0-15,4-3-31 16,1-11-99-16,3-10-227 15,6-7-769-15</inkml:trace>
  <inkml:trace contextRef="#ctx0" brushRef="#br0" timeOffset="119997.71">24717 7395 1141 0,'0'0'337'0,"0"0"-244"15,0 0-68-15,0 0 42 16,11 78 123-16,5 5-64 15,6 32-24-15,3 17-29 16,-4-2 2-16,-5-14-13 16,-6-25-27-16,-4-18-8 0,1-20-27 15,-6-18 0 1,1-9 0-16,-1-2-20 0,-1-4-2 16,0-8-61-16,0-17-80 15,0-15-177-15,0-9-796 0</inkml:trace>
  <inkml:trace contextRef="#ctx0" brushRef="#br0" timeOffset="120351.99">24748 7400 1113 0,'0'0'719'16,"0"0"-625"-16,0 0-71 15,0 0-21-15,0 0 14 0,0 0 20 16,85-68-1-16,-51 68-11 16,4 0-24-16,3 10 6 15,1 12 5-15,-3 7-2 16,-4 5 25-16,-9 3-10 16,-7 2-4-16,-11-2 8 15,-8-1-26-15,-6-2 11 16,-22-1-13-16,-10-5 10 15,-8-3-5-15,-2-3-5 16,-1-5 7-16,3-3-1 16,4-5-4-16,8-1-3 15,7-2 1-15,9-3-20 16,5 0-19-16,13-3-107 16,0 0-231-16,3 0-481 0</inkml:trace>
  <inkml:trace contextRef="#ctx0" brushRef="#br0" timeOffset="120763.81">25209 7700 1096 0,'0'0'288'15,"0"0"-227"-15,0 0-42 16,0 0 0-16,0 0 170 0,86-29-75 15,-63 29-43-15,0 0-24 16,3 0-31-16,1 0 19 16,-5 6-10-16,1 0-17 15,-6 1 11-15,-3 2-19 16,-5 2 2-16,-8 1 2 16,-1 6 5-16,-3 3-1 15,-15 8-7-15,-7 2 0 16,-2 4 6-16,-3 1-7 15,4 0 0-15,3-3 10 16,8-5-9-16,8-4 32 16,5-5-14-16,2-1-12 15,15-5 26-15,15-3-10 16,7-5-6-16,8-2-1 16,-2-3-16-16,0 0-2 0,-4-7-24 15,-7-6-63-15,-6-6-72 16,-9 0-369-16,-7 4-675 0</inkml:trace>
  <inkml:trace contextRef="#ctx0" brushRef="#br0" timeOffset="121030.44">25200 7885 722 0,'0'0'246'0,"0"0"-69"0,0 0 48 15,103-8-20-15,-61 8-22 16,3 0-82-16,4 0-23 16,0 4-31-16,-7 1-19 15,-5-1-13-15,-7 3-15 16,-6-4-15-16,-7 3-92 15,-6-1-222-15,-7-2-405 0</inkml:trace>
  <inkml:trace contextRef="#ctx0" brushRef="#br0" timeOffset="124812.53">22763 7082 555 0,'0'0'166'0,"0"0"-75"15,0 0 61-15,0 0-6 16,0 0-38-16,0 0-57 16,0 0-37-16,0-54 11 15,0 41-10-15,0 1 25 16,0 0-4-16,0-1-20 15,0-1 3-15,0 0-17 16,0 2 12-16,0 1 8 16,1 3-20-16,-1 0-1 0,0 3-1 15,0 2 11 1,0 2-12-16,0-1 1 0,0 2 0 16,0 0 0-16,0 0 0 15,0 0-2-15,0 0-9 16,0 0-14-16,0 0 13 15,0 9 12-15,0 6 0 16,0 6 6-16,0 4-6 16,0 5 0-16,3 4 0 15,2 0 2-15,1-2 1 16,-1 0-3-16,1-5 0 16,-3-5 5-16,0-4-4 15,-3-2-1-15,2-4 0 16,-2-3 1-16,0-4 2 15,0 2 0-15,0-5 7 0,0 1 19 16,-3 0 5 0,-2-3-17-16,1 1 15 0,-5-1-19 15,2 0 6-15,-1 0-17 16,-2 0 0-16,2 0 16 16,-1 0-18-16,2 0 0 15,-2 0 0-15,3 0 1 16,1 0 4-16,2 0-5 15,0 0 0-15,2 0 12 16,1 0-11-16,0 0-1 16,0 0 0-16,0 0-2 15,0 0 1-15,0 0 1 0,0 3 0 16,3 0 11-16,6-1-11 16,6 1 11-1,0-3-5-15,6 0-6 0,1 0 30 16,-1 0-9-16,3 0 8 15,-5 0 6-15,-4 0-25 16,-2 0 8-16,-7 0-7 16,-3 0-11-16,-1 0 22 15,-2 0 15-15,0 0 17 16,0 0 8-16,0 0-17 16,0 0 1-16,0 0-7 15,0 0-22-15,0 0 25 16,0 0-27-16,0 0 4 0,0 0-13 15,0 0 2 1,0 0-16-16,-2 0 1 0,2-3-61 16,0 1-120-16,0-3-416 15</inkml:trace>
  <inkml:trace contextRef="#ctx0" brushRef="#br0" timeOffset="126349.54">23881 7067 101 0,'0'0'931'16,"0"0"-782"-16,0 0-36 16,0 0-32-16,0 0 45 0,0 0-8 15,0 0-58-15,0-34-20 16,0 24 6-16,0-2-16 16,2 3 19-16,-1-2-26 15,1-2-22-15,-1 2 18 16,1-3-17-16,-1 2 6 15,-1-1-3-15,2 2-4 16,-1 0-1-16,-1 0 0 16,2 1-1-16,-2 3 1 15,0-1 0-15,1 3 0 16,-1 1 2-16,0 1-1 16,0 0-2-16,0 0 1 15,0 1-7-15,0 1 7 0,0 1 0 16,0 0 1-16,0 0-1 15,0 0-13-15,0 0 4 16,0 0-16-16,0 0-4 16,0 1 21-16,0 10 7 15,0 3 1-15,0 3 1 16,0 3 0-16,3 4-2 16,2 2 1-16,0 1-7 15,2 2 7-15,0 1 1 16,1 0 0-16,2-2 4 15,-3 0 1-15,-1-2-7 16,1-4 1-16,0-2-6 16,-3-4 6-16,-1-5 0 0,-1-2 1 15,-2-1 7-15,1-4-8 16,-1-1-1-16,0-2 0 16,0 1-6-16,0-2 4 15,0 0 6-15,0 0 4 16,-4 0 14-16,-5 0-21 15,0-2 1-15,0-2-1 16,-3 0 1-16,0-1-1 16,0 2 1-16,-1 1-1 15,-1-1 9-15,1 2-8 16,1 1-1-16,4 0 0 16,1 0-3-16,6 0 2 0,-1 0 1 15,2 0-7 1,0 0 7-16,0 0-33 0,0 0 27 15,2 0 4-15,6 1 2 16,3 4 6-16,1-2-6 16,3 2 0-16,4-1-1 15,1 0 7-15,3 0-6 16,4 1 1-16,-2-3 1 16,1 1 18-16,-7-1-14 15,-1-2 28-15,-7 1 14 16,-7-1-13-16,-1 0 21 15,-3 0 1-15,0 0 12 16,0 0-4-16,0 0-35 16,0 0-8-16,0 0-22 15,0 0 1-15,0 0-8 0,0 0 7 16,9 0-83-16,-1 0-99 16,2-6-738-16</inkml:trace>
  <inkml:trace contextRef="#ctx0" brushRef="#br0" timeOffset="127476.05">25279 6909 796 0,'0'0'201'0,"0"0"-135"15,0 0 17-15,0 0 20 16,0 0 56-16,0 0-34 16,0-71-58-16,1 60-15 15,-1-1 8-15,2 4-29 16,-2 0-17-16,0 0 3 15,1 3-17-15,-1 2 0 0,0 0 0 16,2 3-4-16,-2 0 3 16,0 0 1-16,0 0-2 15,0 0 1-15,0 0-24 16,0 0 15-16,0 11 9 16,0 3-1-16,1 5 2 15,2 6 0-15,0-1 1 16,2 6 2-16,2 3-2 15,1-2-1-15,-1 2 0 16,2-2 1-16,0-1-2 16,-3-5 1-16,0-4 0 15,0-4 4-15,-3-2-3 16,0-8-1-16,0 0 0 16,-3-4 0-16,1 0 0 15,-1-3 0-15,0 1 2 0,0-1 11 16,0 0-10-16,0 0 7 15,-5 0-9-15,-4 0-1 16,-2 0 9-16,-2 0-9 16,-1 0 0-16,0 0 0 15,1 1 0-15,0 1 0 16,1 0 0-16,3-1 1 16,3 1-1-16,3 0 1 15,-1-1-1-15,4 1 0 16,0-2-15-16,0 1 15 0,0-1-1 15,0 1 1 1,0 2-11-16,5-2 11 16,5 1 0-16,2-1 0 0,4 0 6 15,5-1-6-15,0 2 1 16,3 0-1-16,1 1 12 16,-1-1-9-16,-2 1-3 15,-1 0 16-15,-2-1 0 16,-4 1 41-16,-3 1-4 15,-3-4-16-15,-3 3 4 16,-3-3-27-16,-1 0 14 16,-1 2-27-16,-1-2 7 15,0 0 0-15,0 0-8 16,0 1-11-16,-3 5-84 16,-9-1-395-16,-4 0-661 0</inkml:trace>
  <inkml:trace contextRef="#ctx0" brushRef="#br1" timeOffset="144361.59">22516 6949 459 0,'0'0'88'16,"0"0"-51"-16,0 0 24 15,0 0 33-15,0 0 17 16,0 0-34-16,-43 57-30 16,37-46-2-16,0 3-20 15,2 2 9-15,-2 1 0 16,0 3-5-16,2 0 21 16,-1 5-11-16,4 5-5 15,-1-1 5-15,2 3-7 0,0 1 27 16,3-1-2-16,8-4-15 15,2-1-9-15,2-3-2 16,4-2 7-16,3-1 4 16,4-3-29-16,-1-1 7 15,5-2-9-15,2-2-10 16,1-2 12-16,0-3-11 16,2-5 8-16,-1-3 4 15,-1 0-13-15,1 0 9 16,-1-8-9-16,-2-6 0 15,-1-3 14-15,0-1-15 16,-2 0 0-16,-1-2 0 16,-3 1 6-16,-2 1-6 0,-5 0 6 15,-2 1-6-15,-8-2 17 16,-1 1-15-16,-4-2 5 16,-2-2 19-16,0-3-12 15,0 0 6-15,-6-1-11 16,-2-3-8-16,0 0 14 15,0 1-15-15,-1-2 0 16,-1 4 0-16,-2-3-5 16,-2 4 5-16,-2-2 0 15,-3 2 1-15,2 3 2 16,-2 0-3-16,-1 2 0 16,1 3 0-16,-4 0-1 15,2 3 1-15,-2 1 0 16,-4 0 0-16,0 3 0 15,-3 2-12-15,2 1 1 0,-2 5-1 16,2 2-17-16,-2 0 23 16,0 7-7-16,2 9-1 15,-2 4 4-15,3 5-23 16,3 3-4-16,3 5-2 16,2 19-82-16,7-8-56 15,6-5-506-15</inkml:trace>
  <inkml:trace contextRef="#ctx0" brushRef="#br1" timeOffset="145308.01">23776 6757 318 0,'0'0'98'0,"0"0"-74"15,0 0 11-15,0 0 51 0,0 0 31 16,0 0-24 0,-93 75-14-16,81-57-1 0,0 4 29 15,3 1-29-15,0 4-32 16,1 1 14-16,1 6-7 15,3-3 2-15,4 4-13 16,0 0-4-16,0 2 17 16,1-2-30-16,13 0-5 15,1 1-10-15,4-4-9 16,2-1 9-16,4-4-9 16,2-2 9-16,3-2 2 15,1-3-12-15,2-3 11 16,3 0 12-16,1-2-3 15,2-4-1-15,0-3-9 16,2-4-4-16,0-1 9 16,-1-3-14-16,-1-3 5 0,-4-9-5 15,-3-6 0-15,-2-3 14 16,-2-6 11-16,-4-4-3 16,-2-5 5-16,-1-3-16 15,-6-3 23-15,-2 0 10 16,-2-4-22-16,-5 2 5 15,-3 1-17-15,-3 3-3 16,0 2-2-16,-9 4 0 16,-8 3 12-16,-5 3-11 15,-5 3-6-15,-2 2 9 0,-7 2-10 16,-3 3-1-16,-4 2 1 16,-4 3-13-16,-2 5 13 15,0 3-1-15,1 5 0 16,2 0-5-16,3 3-10 15,5 14-36-15,3 0-31 16,5 3-40-16,4 15-61 16,7-9-54-16,7 1-382 0</inkml:trace>
  <inkml:trace contextRef="#ctx0" brushRef="#br1" timeOffset="146215.43">25131 6720 337 0,'0'0'79'15,"0"0"-30"-15,0 0 9 16,0 0 37-16,0 0 54 15,-86 77-16-15,77-57-3 16,0 1-13-16,3 4-22 0,1 2-11 16,5 4 3-16,0 1-23 15,0 4-3-15,4 3-2 16,10 0-13-16,1 0-23 16,5 4-4-16,-2-2-5 15,4-2-13-15,3-3 6 16,1-5-7-16,3-3 1 15,1-7 3-15,3-3-4 16,0-7 0-16,1-4 13 16,1-5-13-16,-3-2 1 15,1 0 0-15,-1-9 9 16,-1-7 2-16,0 1-5 16,-1-3-5-16,-3-3 5 0,-3-5-7 15,-2 1 6-15,-1-4 4 16,-5 0 11-16,1 0 28 15,-5 0-18-15,-3-1-6 16,-2 1 3-16,-4-1-22 16,-3 0 14-16,0 1-11 15,-2-2-9-15,-11 1 1 16,-2 1-1-16,-4 0 7 16,-3 4-5-16,-5 0-2 15,0 2 0-15,-7 3 0 16,1 3 1-16,-3 3-11 15,0 6 10-15,-1 3-1 16,-2 5 1-16,2 0-12 0,-1 4-7 16,1 8-22-1,1 3-17-15,2 7-5 0,-9 13-48 16,8-6-159-16,6 1-483 0</inkml:trace>
  <inkml:trace contextRef="#ctx0" brushRef="#br1" timeOffset="147515.09">26975 7166 677 0,'0'0'260'0,"0"0"-166"0,0 0-6 15,0 0-4 1,0 0 10-16,0 0-25 0,0 0 0 16,16-20-5-1,-1 15 10-15,3-4-24 0,4 3-11 16,4-3-24-16,2 1 11 15,3 2-13-15,-1-1 6 16,0 3-19-16,-3 4-1 16,-4 0 0-16,-3 0-10 15,-1 12 11-15,-5 7 13 16,-1 4-13-16,-7 5 10 16,-4 1 0-16,-2 4-9 15,-5-4-1-15,-12 1 0 16,-7-4 1-16,-4-2 5 0,-2-6-5 15,0-3-1-15,4-4 10 16,4-5-9-16,4-4-1 16,6-2 0-16,4 0 1 15,3 0-2-15,5-11-29 16,0 0-29-16,0-3-3 16,15 2-44-16,1-1 24 15,8 1 39-15,3 1-8 16,3 4 41-16,4 3 8 15,3 4 2-15,5 0-1 16,0 14 1-16,-2 6 0 16,-3 4 18-16,-6 5-10 15,-5-1 11-15,-10 4-4 0,-4 0 31 16,-9 1-1-16,-3-2-10 16,-5 0 26-16,-14 0-26 15,-7-3 4-15,-7-2-1 16,-6-4-29-16,-3-2 6 15,-3-8-5-15,-1-3-10 16,0-5 38-16,3-4 3 16,2 0 1-16,7-8 14 15,4-5-28-15,5-3 1 16,4 2-16-16,8-2-12 16,2 1 9-16,5 5-10 15,5 2-17-15,1 4-62 16,7 0-146-16,10 2-47 0,2 2-457 15</inkml:trace>
  <inkml:trace contextRef="#ctx0" brushRef="#br1" timeOffset="148047.38">27783 7575 1086 0,'0'0'180'0,"0"0"-140"15,0 0-38-15,0 0 19 16,0 0 79-16,0 0-27 15,0 0 13-15,103 4-41 16,-76-4-10-16,-4-6 7 16,-4-2-24-16,-3-1 2 15,-4-5-8-15,-4 0-12 16,-5 0 9-16,-3-1-9 16,0 0 22-16,-2 1-11 15,-10 2-11-15,-4 4 0 0,-1 4-2 16,-4 4-9-1,1 0 2-15,-1 4-1 0,-2 12 9 16,3 4 0-16,1 5-3 16,3 4 4-16,7 4 0 15,5 2 0-15,4 0 14 16,0-1-2-16,15-5 7 16,8-3 6-16,7-9-5 15,3-2 21-15,5-10-20 16,-1-5-15-16,3 0 3 15,-4-8-9-15,-2-8-28 16,2-14-129-16,-9 4-195 16,-8 1-556-16</inkml:trace>
  <inkml:trace contextRef="#ctx0" brushRef="#br1" timeOffset="148321.98">27738 7224 1124 0,'0'0'326'15,"0"0"-253"-15,0 0-44 16,81-25 74-16,-42 16 67 15,4 2-69-15,3 2-31 0,2 1-35 16,-2 0-24 0,-2 2-11-16,3 2-25 0,-11 0-116 15,-9 3-401-15</inkml:trace>
  <inkml:trace contextRef="#ctx0" brushRef="#br1" timeOffset="149189.69">28733 7395 1013 0,'0'0'140'0,"0"0"-94"16,0 0-35-16,-91 15 28 0,66 2 45 16,1 3-25-16,5 6 5 15,7 5 1-15,4 5-12 16,8 1-8-16,0 0-25 16,6-3-10-16,13-8 4 15,4-5-13-15,6-9 15 16,0-8 46-16,3-4-25 15,-1-7 5-15,0-15-2 16,-1-9-39-16,-3-7 15 16,-2-8-16-16,-2-4-23 15,-7-6-14-15,-1-2-56 16,-7-7-38-16,-5-2-54 16,-3 3 46-16,0 6 48 15,0 12 31-15,-5 13 60 16,0 13 17-16,1 15 29 0,-2 5-11 15,0 20-34-15,-1 18 9 16,-2 25 8-16,2 21 41 16,5-2 5-16,2-11 48 15,6-10-16-15,15-17-10 16,7 1-37-16,9-2-23 16,8-12 4-16,4-13-10 15,-2-9-2-15,-1-9-8 16,-6-6-1-16,-4-18 2 15,-5-8-11-15,-7-10-22 16,-9-2-3-16,-6-5 3 16,-9 0-13-16,0-1 18 15,-7 8-11-15,-6 8 28 0,3 10 6 16,0 16 23 0,1 8-4-16,0 15-17 0,-3 19-8 15,1 12 30-15,5 7 2 16,6 3 4-16,0 0-15 15,15-6-11-15,12-3 0 16,8-9-10-16,6-12-16 16,20-11-85-16,-8-8-187 15,-9-7-472-15</inkml:trace>
  <inkml:trace contextRef="#ctx0" brushRef="#br1" timeOffset="149557.81">29687 7332 1083 0,'0'0'571'0,"0"0"-526"15,0 0-30-15,0 0-8 16,-99-4 22-16,75 15-16 16,5 0-3-16,8 0-10 15,7 2-2-15,4-1 0 16,4 5-7-16,19 2 8 15,8 4 0-15,6 1-61 16,4 2 27-16,-1 3 17 16,-7-3 11-16,-7 1 6 0,-9-2 2 15,-8-6-1 1,-9 0 51-16,0-5-13 0,-18-6 7 16,-12-4-11-16,-7-4-4 15,-6 0 14-15,1-6-29 16,0-6-6-16,10-1-9 15,7 3-1-15,9 1 0 16,10 3-31-16,6-2-119 16,11 2-181-16,6 0-344 0</inkml:trace>
  <inkml:trace contextRef="#ctx0" brushRef="#br1" timeOffset="150421.7">29930 7582 895 0,'0'0'223'0,"0"0"-149"16,0 0 1-16,0 0 29 15,0 0 52-15,0 0-57 16,0 0 0-16,56 64-47 16,-33-65-5-16,-1-16-34 15,1-3-4-15,-4-3-9 16,-4-4 0-16,-6 0-50 15,-5 0 37-15,-4 4-13 16,0 0 26-16,-15 7 23 0,-5 6-22 16,-5 7 8-1,-3 3-9-15,-5 4-8 0,2 16 8 16,0 5 1 0,5 3 1-16,7 2 37 0,10 4-10 15,7-5-11-15,2 1-14 16,11-5-2-16,13-2 4 15,7-10-6-15,4-7-2 16,3-6 2-16,2-5-53 16,-2-15-86-16,-4-8 32 15,-1-8-46-15,-5-4 66 16,-5-2 45-16,-5-2 42 16,-4-1 6-16,-4 4 14 15,-4 6 48-15,-3 10 19 16,-2 8-4-16,-1 12 28 0,0 5-82 15,0 12-28-15,0 16 9 16,0 12-10-16,-3 21 29 16,3 24-13-16,0 28-15 15,15 7 15-15,0-5-7 16,0-13 7-16,-6-30-1 16,-3-16-15-16,-3-17 0 15,-3-5 1-15,0-1 0 16,0-3 24-16,0 0-9 15,0-13 3-15,-5-10 3 16,1-7 16-16,-1-6 61 16,2-21-66-16,-1-12-33 15,2-23 17-15,2-23-11 16,0-25-5-16,0-7-1 16,3 8-12-16,5 26-2 0,1 28 12 15,1 17-8 1,0 7 10-16,4-2-13 0,5 2 5 15,2 3-9-15,1 11 8 16,-2 9-5-16,2 8 6 16,0 5 16-16,-2 18-4 15,-1 7-4-15,-3 5 2 16,-8 2 8-16,-8 0-1 16,0-4 20-16,-22-4-13 15,-9-3-15-15,-7-5 17 16,-5-5-18-16,3-7 8 15,1-6-8-15,8-3-5 16,8-8-72-16,9-10-165 0,11-2-396 16</inkml:trace>
  <inkml:trace contextRef="#ctx0" brushRef="#br1" timeOffset="150773.76">30577 7565 753 0,'0'0'626'0,"0"0"-547"16,0 0-54-16,0 0 0 16,30 75 119-16,-14-67-27 15,2-7-44-15,8-1-29 16,0-6-22-16,1-13-22 0,-3-6 0 16,-7-2-47-1,-6-2-80-15,-6 0 17 0,-5 2-74 16,-2 4 102-16,-15 6 72 15,-7 7 10-15,-2 10 1 16,-5 0 6-16,-1 13 6 16,0 10-7-16,8 5 13 15,3 4 20-15,7 2 37 16,10-2 23-16,4 0-51 16,6-6-23-16,14-4-4 15,6-6-20-15,9-9-1 16,1-7-21-16,16-14-162 15,-8-12-181-15,-8-2-417 0</inkml:trace>
  <inkml:trace contextRef="#ctx0" brushRef="#br1" timeOffset="151645.99">30920 7403 464 0,'0'0'127'15,"0"0"91"-15,0 0-8 16,-35 103-47-16,27-66-15 15,5-1-29-15,3-2-44 16,0-7-14-16,0-7-27 16,1-9-14-16,2-4-12 15,0-7-6-15,1 0 42 16,1-13 26-16,1-12-70 16,3-4-64-16,0-5-38 15,4-1 17-15,1 1-22 0,4 4-18 16,0 5-23-16,3 8-6 15,-1 9 87-15,0 8 54 16,-2 0 13-16,1 5 108 16,-2 8 3-16,0 2-32 15,3-2 6-15,1-3-43 16,3-4 65-16,1-4-15 16,0-2-32-16,1 0-14 15,-1-11-46-15,-1-4 35 16,-5-5-35-16,-7 1-7 15,-7-2-49-15,-5 1-29 16,0 5 24-16,-9 7 37 0,-9 8 10 16,-3 0-2-1,-3 20 16-15,-1 10 0 0,3 4 40 16,6 6 41-16,5 1-14 16,9-4-34-16,2 0-18 15,9-8-14-15,11-6 9 16,6-8-7-16,7-10-3 15,6-5-7-15,0-5-57 16,1-18-114-16,1-7-64 16,-5-4-93-16,-3-5 75 15,-8 2 11-15,-6 4 159 16,-8 6 90-16,-6 12 28 16,-5 9 123-16,0 6 42 0,-10 10-22 15,-7 13 21 1,-1 8-48-16,3 1-39 0,5 0-49 15,9-3-18-15,1-3-11 16,4-5-9-16,11-5-17 16,6-7 22-16,4-6 16 15,5-3 21-15,1-5-10 16,2-13-7-16,-3-6-10 16,-5-4-27-16,-5-1-5 15,-10-3-1-15,-7 1 10 16,-3 5 21-16,-9 3-2 15,-16 2-22-15,-6 8 2 16,-7 4-9-16,-1 9-2 16,0 0-5-16,5 10 4 15,7 9 3-15,8 4-1 0,8 5 1 16,11 2 19-16,0 2 16 16,19 3-14-16,10-6 3 15,13-2-24-15,3-7 0 16,28-7-82-16,-12-8-180 15,-4-5-380-15</inkml:trace>
  <inkml:trace contextRef="#ctx0" brushRef="#br1" timeOffset="152387.51">32269 7444 1119 0,'0'0'274'16,"0"0"-104"-16,0 0-92 0,0 0-38 15,-98-15-1 1,57 15-17-16,2 3-18 0,2 14-4 16,5 7 0-16,6 6-2 15,5 3 2-15,10 1 2 16,10-1-2-16,1-4 0 16,12-4 5-16,13-5-4 15,8-8 9-15,3-10-10 16,4-2-33-16,0-5 32 15,-1-16-28-15,0-9 24 16,-5-6 4-16,-4-5-7 16,-3-9-9-16,-8-6-17 15,-3-16 26-15,-6 0 8 16,-7 2 1-16,-2 3 0 0,-1 22 33 16,0 7 15-16,0 18 10 15,0 19-36-15,-4 5-23 16,-7 28 0-16,-5 24 0 15,5 23 15-15,7-4 44 16,4-5-48-16,0-11-2 16,16-17-8-16,8 1 0 15,6-3 7-15,1-11-7 16,4-9 0-16,-1-12 2 16,3-8-3-16,-1-9-16 15,-3-16-32-15,-2-7-6 16,-4-5 43-16,-6-3-13 15,-6 3 24-15,-5 3 0 0,-7 7-21 16,-3 15 21-16,0 12 0 16,-3 3-21-16,-10 21 20 15,-2 10 1-15,4 4 1 16,7 2 7-16,4-4-7 16,0-6-1-16,10-4 1 15,7-8-1-15,1-9 8 16,4-4-6-16,2-5 17 15,1-6-2-15,2-12-11 16,-3-6 6-16,-2-4 11 16,-6-3 44-16,-8-4 5 15,-8 4-25-15,0 1 6 16,-15 6-24-16,-9 6-29 0,-7 9-14 16,-5 9-16-1,-1 0-28-15,3 10 2 0,7 8-96 16,6 6-225-16,10-4-511 15</inkml:trace>
  <inkml:trace contextRef="#ctx0" brushRef="#br1" timeOffset="152773.39">33201 7415 1330 0,'0'0'312'16,"0"0"-197"-16,0 0-21 16,0 0-8-16,0 0-28 15,0 0-39-15,0 0-19 16,-97-40-1-16,74 40 1 16,4 0 0-16,7 6-6 15,2 7 2-15,8 1 1 16,2 5-12-16,2 0-7 15,16 5 22-15,7 3 1 16,3 3-1-16,2 1 0 16,0 0-7-16,-2 1 6 15,-7-2 0-15,-5-3-5 16,-6-5 6-16,-10-4 0 16,0-4 1-16,-20-4 21 0,-10-3-21 15,-7-4 15-15,-3-3-16 16,-24 0-6-16,10-3-100 15,3-5-486-15</inkml:trace>
  <inkml:trace contextRef="#ctx0" brushRef="#br0" timeOffset="156953.59">3016 9476 960 0,'0'0'307'15,"0"0"-157"-15,0 0 26 16,0 0-17-16,0 0-58 15,0 0-37-15,0 0-2 16,-27-9-28-16,18 0-25 16,-3 1 2-16,-6 0-5 15,1-3-5-15,-5 3 3 16,-2-1 3-16,-4 3-8 16,0 1 1-16,-2 2-11 15,-1 3 10-15,-1 0 0 16,1 2-14-16,3 10-7 15,-2 5-15-15,0 2-13 0,3 3-47 16,3 2 26 0,3 0 15-16,2 0 7 0,10-1 27 15,1-2 13-15,5 1-16 16,3-1 23-16,0-4-9 16,6-2-8-16,8-2 1 15,5-2-33-15,2-4 13 16,2-2 28-16,2-3-12 15,3-2 15-15,2 0-14 16,6 0 16-16,0-7-1 16,2 2 7-16,-2-2-1 15,0 1 9-15,-3 1-8 16,-2 2 10-16,-1 3-10 0,-2 0 2 16,1 0 27-1,-1 14-12-15,-1 3 5 0,-2 5 3 16,-2 3-16-16,-1 1 12 15,-3 6 0-15,-4 0 3 16,0 3 11-16,-6 0-14 16,-3 0 3-16,-4-1-3 15,-2 2-12-15,0-4 20 16,-6 0-18-16,-5-1 3 16,-4-5-1-16,0-4-12 15,-1 0 2-15,-2-5-3 16,-1-4 1-16,-5-1 33 0,-1-3 3 15,-3-3 14 1,-4-3 3-16,2-3-36 0,1 0 19 16,-3 0 8-16,-1-5-31 15,0-4 28-15,-3-3-18 16,-1 0-10-16,-2-4 8 16,-1-1-8-16,0-2-2 15,-1-1-13-15,3 0 1 16,2 4-2-16,8 1 1 15,1 4 0-15,7 3 0 16,1-1-17-16,8 5 4 16,1-1-23-16,7 3-51 15,3-3-78-15,0 0-211 16,10 0-558-16</inkml:trace>
  <inkml:trace contextRef="#ctx0" brushRef="#br0" timeOffset="158260.35">3448 9232 1011 0,'0'0'225'0,"0"0"-118"16,0 0 39-16,0 0 6 15,0 0-28-15,0 0-22 16,0 0-32-16,0 3-40 16,0-3-1-16,0 0 7 15,0 0-21-15,0 0 22 16,0 0-14-16,0 0 1 16,0 0 4-16,0 0-27 15,0 0 17-15,0 0-4 0,0 0-13 16,0 0 15-16,0 0-15 15,0 0 5-15,0 0 1 16,0 0-6-16,0 0-1 16,0 0 0-16,0 0 1 15,0 0 3-15,0 0-3 16,0 0 0-16,0 0 8 16,0 0-9-16,0 0 0 15,0 0-6-15,0 0 3 16,9 0 3-16,5 0 0 15,2 2 0-15,2-2 12 16,3 1-11-16,1-1-2 0,6 0 1 16,1 0-1-1,2 0 1-15,0 0 0 16,-1 0 0-16,-3 0 2 0,3 0-1 16,-9 0-1-16,3 0 0 15,-5 0 0-15,-7 0 2 16,0 0-2-16,-8 0 0 15,-1 0 10-15,-1 0-9 16,-2 0 32-16,0 0-6 16,0 0-19-16,0 0 15 15,0 0-6-15,0 0 0 16,0 0 6-16,0 0-21 16,0 0 11-16,0 0-12 15,0 0-1-15,0 0 18 16,0 0-16-16,0 0 5 0,0 0 6 15,0 0-13-15,0 0 0 16,0 0 0-16,0 0-9 16,0 0 9-16,0 0-1 15,0 0 1-15,0 0 0 16,0 0 0-16,0 0-7 16,0 0-5-16,0 0-55 15,1 0-46-15,5 0-80 16,-1 3-357-16,1 0-564 0</inkml:trace>
  <inkml:trace contextRef="#ctx0" brushRef="#br0" timeOffset="167316.54">5638 9644 872 0,'0'0'252'0,"0"0"-165"16,0 0 26-16,0 0 52 15,0 0 62-15,0 0-66 0,-3-32-101 16,3 8-12-16,1-5-21 15,5-7-3-15,2-3 7 16,-1-5-31-16,-1-2 11 16,0-1-11-16,0 2 1 15,-3 1 0-15,-1 6-1 16,-2 4 0-16,0 8 0 16,0 6 1-16,0 8 2 15,0 5-3-15,0 5-8 16,0 2 6-16,0 7-32 15,-2 15 19-15,-1 14 13 16,3 10-2-16,0 21 3 16,0 21 1-16,11 16 0 0,3 5 3 15,-6-11-2 1,1-22-1-16,-6-26 0 0,-3-13 1 16,4-7 6-16,-2-2-6 15,1-1-1-15,-2-4 3 16,1-9-3-16,-2-9 0 15,1-2 0-15,-1-3 0 16,0 0-13-16,0-2 13 16,5-17-101-16,-2 1-174 15,0-2-389-15</inkml:trace>
  <inkml:trace contextRef="#ctx0" brushRef="#br0" timeOffset="167863.13">5982 9240 811 0,'0'0'597'0,"0"0"-523"16,0 0-23-16,0 0-12 15,0 0-5-15,0 0-21 0,0 0 6 16,60 4 11 0,-18 6-11-16,7 0 0 0,8-1 13 15,-1-7-31-15,1-2 10 16,-3 0-11-16,-5-11 1 15,-3-4 6-15,-6-2-7 16,-10-2 0-16,-9 0 10 16,-6 4-10-16,-10 1 12 15,-5 1-3-15,0 1-9 16,-3 3 19-16,-11 1-19 16,-4 4 7-16,-1 4 18 15,-2 2-19-15,-3 21 5 16,-3 23-11-16,-1 32-6 0,6 34 6 15,5 16 0 1,8-1 9-16,5-26 12 0,4-36-21 16,0-19 1-16,0-12 0 15,7-3-1-15,5 4 12 16,3-2-12-16,-3-10-1 16,10-9 0-16,-7-7-203 15,-3-7-333-15</inkml:trace>
  <inkml:trace contextRef="#ctx0" brushRef="#br0" timeOffset="168122.17">6109 9731 75 0,'0'0'1357'0,"0"0"-1227"15,0 0-123-15,0 0 12 16,0 0-12-16,0 0 35 16,115-17 59-16,-63 12-25 15,-1 0-22-15,1 0-28 16,-4 3-12-16,-5 1-11 16,-7-1-3-16,4 2-36 15,-10 0-238-15,-9 0-695 0</inkml:trace>
  <inkml:trace contextRef="#ctx0" brushRef="#br0" timeOffset="168697.78">6895 9760 1551 0,'0'0'316'0,"0"0"-283"16,0 0-33-16,0 0-22 15,0 0 17-15,0 0 5 16,0 0 6-16,78 5 2 16,-44-5 3-16,2-8-5 15,-2-6-12-15,-4-3 5 16,-8 1 1-16,-8-1 24 16,-4 0-8-16,-5-2-4 15,-5 2-2-15,0 1 0 16,-18-1-5-16,-3 3-5 15,-6 2-2-15,-6 2 2 16,2 6 0-16,-5 4 0 16,2 0 0-16,3 17-3 0,1 6 2 15,3 9-5-15,7 6 4 16,7 6 2-16,9 4 0 16,4 4 0-1,4-1 15-15,20-4-15 0,6-5 1 16,7-11 1-16,6-9-2 15,4-10 13-15,2-10-13 16,-1-2 2-16,-1-7-2 16,-6-11 0-16,3-20-62 15,-11 4-315-15,-11 1-613 0</inkml:trace>
  <inkml:trace contextRef="#ctx0" brushRef="#br0" timeOffset="169021.47">6767 9203 1128 0,'0'0'134'0,"0"0"-108"16,0 0-5-16,0 0-3 0,82 10 133 16,-37-10-11-1,8 0-56-15,2 0-24 0,2 0 5 16,-4 0-8-16,-6 0-9 16,-8 2-16-16,-3 1-2 15,-9-3-27-15,-8 3-2 16,-10 4-2-16,-3 0-52 15,-6 2-567-15</inkml:trace>
  <inkml:trace contextRef="#ctx0" brushRef="#br0" timeOffset="172098.11">13124 9388 977 0,'0'0'317'16,"0"0"-181"-16,0 0-10 16,3-98-27-16,1 60 17 15,1-3-54-15,1-2-16 0,0-1-30 16,0 2-16-16,1 2 18 16,-1 4-17-16,0 0 5 15,-1 5-1-15,-2 3-4 16,-2 3-1-16,2 5 0 15,-3 4 0-15,0 6 8 16,2 5-7-16,-2 1-1 16,0 4 0-16,0 0-16 15,1 11 1-15,2 16 15 16,1 23 0-16,4 29 24 16,0 32-14-16,2 12 4 15,-3-2 4-15,-2-27-17 16,-2-32 7-16,-2-20-8 0,-1-12 0 15,0 1 12 1,0-2-6-16,0 0 19 0,0-9-9 16,0-9-15-16,0-3 3 15,0-7-4-15,2-1-6 16,10-6-32-16,-2-8-218 16,1-3-353-16</inkml:trace>
  <inkml:trace contextRef="#ctx0" brushRef="#br0" timeOffset="172691.19">13890 9252 1182 0,'0'0'162'0,"0"0"-59"16,0 0-36-16,0 0 32 15,0 0-20-15,-91-14-37 16,65 14-35-16,-3 6 5 16,-3 10-12-16,-1 2-5 15,0 3 5-15,0 2 1 16,9-2 0-16,2 0 4 15,6-2-4-15,8-2-2 0,5-1-1 16,3-4-18-16,3-1 19 16,16-3 0-16,8 1 1 15,8-4 6-15,2 3-6 16,9-2 0-16,-3 5 0 16,1-1-2-16,-1 5 2 15,-4 0 0-15,-3 3 0 16,-5 2 23-16,-6-1-11 15,-5 0 7-15,-10 3-1 16,-5-3 12-16,-5 3 35 16,-2-2-36-16,-13-1-8 15,-7-2 1-15,-7-5-22 16,-3-2 13-16,-7-8-12 16,-4-2 11-16,-4 0 18 15,1-13-15-15,4-4 10 0,6 1 7 16,5-3-32-16,7 2 0 15,5 3 0-15,7 1-19 16,7 1-6-16,5 0-81 16,5-5-142-16,12 3-147 15,2-2-540-15</inkml:trace>
  <inkml:trace contextRef="#ctx0" brushRef="#br0" timeOffset="173238.91">14210 8903 1094 0,'0'0'364'0,"0"0"-258"16,0 0-55-16,0 0-31 16,0 0 17-16,0 0 17 15,0 0-13-15,1-6-12 16,17 4-22-16,3 2 8 16,5 0-15-16,3 0 1 0,1 0 9 15,0 5-10-15,0 3 0 16,-3 2-1-16,-4 2 1 15,-4-2-1-15,-6 2 1 16,-10 0 0-16,-3 5-1 16,-5 0 3-16,-17 4-2 15,-8 3 0-15,-4 3 0 16,-4 0 0-16,-1 0 1 16,3-2-1-16,4-3 7 15,9-5-7-15,7-6 0 16,7-4 0-16,8-3-11 15,1-1 10-15,1-1 2 16,16-2 5-16,7 0 38 0,4 3-5 16,3-3-2-1,2 0 1-15,3 3-11 0,0 1-1 16,2 1-25-16,1 0 1 16,13 0-2-16,-10-2-170 15,-4-2-565-15</inkml:trace>
  <inkml:trace contextRef="#ctx0" brushRef="#br0" timeOffset="173917.16">15491 9093 1196 0,'0'0'163'16,"0"0"-129"-16,0 0-34 15,-3-93 0-15,19 57 8 16,10-5-2-16,5 4 25 16,8-2-21-16,4 6-9 0,5 4 9 15,0 9-8-15,-1 8 4 16,1 9 11-16,-5 3-7 16,1 11 19-16,-3 17 6 15,-3 11 28-15,-5 10 32 16,-8 7-33-16,-6 8 11 15,-13 2-43-15,-6 0-29 16,-11 1 17-16,-19-2-17 16,-9-2 8-16,-8-6 6 15,-5-2-15-15,-4-9 0 16,-1-6 0-16,2-11 6 16,4-6-3-16,6-12-2 15,8-6-1-15,7-5 6 16,8-2 0-16,10-12-6 15,9-3 0-15,3-3-41 0,3 1 31 16,12 0-4-16,7 4 14 16,2 6 1-16,1 6 5 15,4 3 6-15,2 3 16 16,2 14-5-16,1 5 31 16,4-1-17-16,-1 3-1 15,3-5-4-15,-1-2-31 16,0-5-1-16,4-4 0 15,-3-6-34-15,21-4-99 16,-12-13-214-16,-7-4-659 0</inkml:trace>
  <inkml:trace contextRef="#ctx0" brushRef="#br0" timeOffset="174306.25">16365 9204 1431 0,'0'0'184'0,"0"0"-123"16,0 0-55-16,-88 0 5 15,62 6-10-15,4 5-1 16,6 0 0-16,9 1-1 16,7 4-3-16,0-1 2 15,20 3-3-15,13 0 5 16,9 7 0-16,9 0 2 15,1 4-1-15,3 4-1 0,-3 1 1 16,-5 1 8-16,-6-2-9 16,-9-1 7-16,-9-4 4 15,-12-3 15-15,-11-3 50 16,0-3-13-16,-22-2-27 16,-11-3-8-16,-11-2-15 15,-9-5 5-15,-4-4 9 16,2-3-13-16,6 0 6 15,7-5-18-15,9-5-2 16,10-5 0-16,12-18-131 16,8 4-273-16,3-2-915 0</inkml:trace>
  <inkml:trace contextRef="#ctx0" brushRef="#br0" timeOffset="174682.17">16747 8922 793 0,'0'0'128'0,"0"0"-84"15,0 0 21-15,89 0 61 16,-56 0-6-16,0 9-36 0,-5 0-6 15,-5 4-34-15,-7 3-28 16,-10 2 10-16,-6 3 12 16,-3 5 39-16,-20 2-17 15,-7 2-44-15,-5 1-5 16,3-2 14-16,3-4 48 16,13-1 14-16,4-4-33 15,12-3-26-15,0-1 11 16,15-4-13-16,13 0 1 15,12-5-20-15,9-4-7 16,5-3-20-16,27 0-95 16,-14-7-170-16,-9-5-471 0</inkml:trace>
  <inkml:trace contextRef="#ctx0" brushRef="#br0" timeOffset="175235.76">17596 9147 456 0,'0'0'795'0,"0"0"-563"15,0 0-42-15,-43-89-133 0,43 56 2 16,0 1 5-1,10 0-33-15,9 3-5 0,7 0-25 16,1 7 6-16,1 4-7 16,0 5-1-16,0 9 1 15,1 4 0-15,1 0-8 16,-1 17 6-16,4 9 3 16,2 5-1-16,-1 8 10 15,-3 6-9-15,-1 7-1 16,-8 2 0-16,-11 5 1 15,-11 4 7-15,-2-1-8 16,-23 4 1-16,-14-1 6 16,-8-4-6-16,-7-5-1 15,-6-5 0-15,-1-10 0 16,0-7 3-16,4-12-3 0,4-8 6 16,8-11 7-1,9-3-13-15,11-11 6 0,11-11-6 16,13-6-10-16,1-1-2 15,23 0-4-15,10 5 16 16,6 7 2-16,7 10-1 16,4 7-1-16,0 0 15 15,1 9-15-15,-5 6 13 16,0 2-13-16,-5-1 0 16,8 1-27-16,-10-5-270 15,-6-4-580-15</inkml:trace>
  <inkml:trace contextRef="#ctx0" brushRef="#br0" timeOffset="175530.02">18185 9254 1200 0,'0'0'280'16,"0"0"-209"-16,0 0-55 15,0 0-10-15,-5 85 25 16,11-25 50-16,14 16 17 16,2 22-38-16,1 6-14 15,-7-5 5-15,-7-11-20 16,-4-22-5-16,-1-14-4 16,-2-11-21-16,-2-7 0 15,1 4-1-15,3-1-4 0,1 4-4 16,-1-12-49-16,1-10-101 15,-2-11-152-15,-2-8-369 0</inkml:trace>
  <inkml:trace contextRef="#ctx0" brushRef="#br0" timeOffset="175867.87">18236 9299 1558 0,'0'0'226'0,"0"0"-142"16,0 0-51-1,0 0-27-15,0 0 25 0,97-76 28 16,-66 76-42-16,5 0-4 16,1 9-13-16,0 11 0 15,-3 7 0-15,-4 5 6 16,-10 6 21-16,-8 1 13 15,-11 1-15-15,-1-4-5 16,-16-2-13-16,-11-6-6 16,-3-5 10-16,-4-7-10 15,1-5 7-15,2-6 1 16,2-5-9-16,6 0-8 16,6-5-67-16,11-18-88 0,6 3-196 15,0 1-668-15</inkml:trace>
  <inkml:trace contextRef="#ctx0" brushRef="#br0" timeOffset="176279.57">18865 8719 1275 0,'0'0'514'16,"0"0"-472"-16,0 0-17 15,0 0-25-15,0 0 0 0,0 0 43 16,-74 102-2-16,72-54-12 16,2 6-2-16,3 4-26 15,16-3 6-15,7-6-7 16,2-8 1-16,6-7 1 15,1-10-2-15,0-9-2 16,0-8 1-16,-5-7-24 16,-2 0 18-16,-7-12 7 15,-6-8 0-15,-5-3 11 16,-5-4-11-16,-5 0 11 16,-5 2 18-16,-11 6-6 15,-9 5 5-15,-5 11-25 0,-5 3-3 16,-2 13-13-1,-17 27-34-15,12-3-111 0,4-3-375 0</inkml:trace>
  <inkml:trace contextRef="#ctx0" brushRef="#br0" timeOffset="177443.23">19520 9003 960 0,'0'0'282'15,"0"0"-114"-15,0 0-23 16,0 0-50-16,0 0-19 0,0 0-12 15,0 0-45 1,64-88-7-16,-36 76 4 0,4 3 4 16,2 9-1-16,1 0 9 15,1 17-27-15,-4 12 11 16,-5 9-12-16,-11 3 0 16,-11 5 9-16,-5 2-8 15,-8-4 6-15,-16 0 1 16,-5-5-7-16,-3-6-1 15,1-7 0-15,3-8 2 16,5-5 2-16,7-9-3 16,4-4 0-16,5 0-1 15,5-15-40-15,2-7-49 16,5-2-37-16,12-5-59 16,7 8 84-16,6 2 56 0,3 8 45 15,3 8 0-15,4 3 10 16,1 8 55-16,1 12 25 15,-3 9-17-15,-6 5 16 16,-8 4-16-16,-10-1 1 16,-10 4 8-16,-5-3-38 15,-9-1-1-15,-17-3-19 16,-7-3-10-16,-5-4 8 16,-4-8-3-16,-3-5 3 15,2-6-2-15,3-6 4 16,2-2 6-16,7 0-21 15,4-5-8-15,8-4-2 16,7 0-3-16,5-1-17 0,7 0-63 16,11-7-103-16,13 5-175 15,0 0-493-15</inkml:trace>
  <inkml:trace contextRef="#ctx0" brushRef="#br0" timeOffset="177893.96">20436 9230 669 0,'0'0'490'0,"0"0"-400"15,0 0 62-15,-80-32-8 0,49 25 0 16,0 6-48-16,-2 1-33 15,5 0-56-15,-1 3 1 16,6 8-8-16,2 0 0 16,7 2-2-16,7-1-2 15,7-1 3-15,0 1 1 16,16 0-3-16,14 1 2 16,11 4 1-16,8 2 0 15,3 1 0-15,0 3 1 16,-1 2-1-16,-11 2 3 15,-7-1-1-15,-11 3-2 0,-9-2 16 16,-13-2 13 0,0-1 53-16,-19-1-28 0,-14-3-10 15,-7-3-14-15,-9-5-17 16,-5-5 8-16,2-4 1 16,7-3-21-16,6 0 13 15,10-8-14-15,11-9-34 16,18-17-86-16,0 3-222 15,16-3-626-15</inkml:trace>
  <inkml:trace contextRef="#ctx0" brushRef="#br0" timeOffset="178256.24">20736 8931 1380 0,'0'0'234'0,"0"0"-168"16,0 0-39-16,0 0 11 15,0 0 60-15,92-36-25 16,-62 35-40-16,0 1-26 16,-2 0 9-16,-3 6-9 15,-8 8-5-15,-7 4 10 16,-7 6-12-16,-3 4 19 15,-6 5-12-15,-12 1-7 16,-1 0 15-16,1-4 4 16,3-2 39-16,8-6-2 15,2-2-40-15,5-6-3 16,0-2-13-16,14-2 1 0,7-4 9 16,5-5-10-16,6-1 0 15,27-5-23-15,-8-10-104 16,-3-2-427-16</inkml:trace>
  <inkml:trace contextRef="#ctx0" brushRef="#br0" timeOffset="179013.24">21675 9039 1237 0,'0'0'261'15,"0"0"-184"-15,0 0-33 0,0 0-8 16,0 0 23-16,0 0-11 16,0 0-22-16,88-80-24 15,-46 70 8-15,6 3-9 16,2 7-1-16,-2 0 19 15,-2 7-7-15,-4 14 3 16,-9 6 4-16,-11 7-19 16,-11 4 22-16,-11 3 12 15,-8 0-17-15,-18-1-1 16,-12-1-15-16,-3-5 5 16,-3-5 5-16,2-8-11 15,4-6 0-15,7-10 2 16,6-5-2-16,9 0 12 0,9-8-12 15,7-8 0 1,0-8-49-16,10 1-33 0,15-2-8 16,7 5-5-16,5 3 22 15,6 10 56-15,5 7-2 16,3 5 11-16,1 19 8 16,-4 10 2-16,-5 5 60 15,-9 4 30-15,-11 4 2 16,-10-2 2-16,-13-2-36 15,0-3 5-15,-19-5-5 16,-13-6-31-16,-8-5-1 16,-8-7-16-16,-4-9 0 15,-6-6 17-15,-3-2-2 16,-1-11 4-16,4-10-6 0,5-5-25 16,7-1 2-16,8 1-2 15,10 2-29-15,10-3-49 16,6 5-111-16,8 8-349 0</inkml:trace>
  <inkml:trace contextRef="#ctx0" brushRef="#br0" timeOffset="179734.02">22441 9189 651 0,'0'0'133'0,"0"0"-19"16,19 104 78-1,-3-20-18-15,7 35 11 0,0 19-16 16,-3 4-64-16,-8-7-44 15,-3-18-1-15,-3-6-29 16,-2-15-11-16,1-20-9 16,-4-20-4-16,2-18-10 15,-1-11 3-15,-1-2-4 16,1-6 4-16,-2-3 1 16,1-16 7-16,-1-5 17 15,0-26-23-15,0-25-1 16,0-30 5-16,-7-33-5 15,-5-19 14-15,3-4-14 16,4 9 0-16,5 22-1 16,0 27-6-16,11 25 6 0,4 23 0 15,0 13-15-15,4 9 15 16,3 3 0-16,6 11 1 16,2 6 8-16,3 23-9 15,-1 12 29-15,-3 4 15 16,-7 4-16-16,-6-3 4 15,-12-2 2-15,-4-5-6 16,-3-3 2-16,-20-5-29 16,-7-6 9-16,-8-8-10 15,-4-5-6-15,-1-10 5 0,4-2-29 16,8-5-52 0,6-21-84-16,11 2-342 0,9-1-781 0</inkml:trace>
  <inkml:trace contextRef="#ctx0" brushRef="#br0" timeOffset="179938.94">23019 9626 1363 0,'0'0'233'0,"0"0"-165"15,0 0-42-15,104 83 31 16,-63-54 60-16,3-1-32 15,0-1-44-15,-2-3-12 16,-1-3-28-16,-8-5-2 0,-6-9-6 16,-12-2-119-16,-7-5-400 15</inkml:trace>
  <inkml:trace contextRef="#ctx0" brushRef="#br0" timeOffset="180126.29">23289 9712 1534 0,'0'0'224'15,"-37"77"-123"-15,12-28-41 16,1-1 25-16,1-2-30 16,1-5-31-16,3-5-24 15,8-5-81-15,6-9-275 16,5-10-821-16</inkml:trace>
  <inkml:trace contextRef="#ctx0" brushRef="#br0" timeOffset="180829.67">23763 9283 1189 0,'0'0'240'16,"0"0"-190"-16,0 0-50 16,0 0 34-16,26 105 89 15,-2-15-10-15,10 34-48 16,-1 19-3-16,-7 0-20 16,-7-12-17-16,-12-21-3 15,-4-12-22-15,-3-20 1 16,0-20-1-16,0-18-4 0,0-10 4 15,3-2 0-15,-3-5 0 16,1-4 2-16,1-15 7 16,-2-4-18-16,1-23-4 15,-1-24-7-15,0-29 20 16,0-32 1-16,-4-20-1 16,-8-10 5-16,0 6-5 15,4 20 0-15,1 20-7 16,6 26 7-16,1 23 0 15,0 9 0-15,10-2 2 16,4 3-2-16,3 2-8 16,1 12 7-16,5 12 0 0,2 7-18 15,3 8 18 1,4 20 1-16,1 11 0 0,-1 7 19 16,-3 7-19-1,-7-2 17-15,-11-1 10 0,-11-3-2 16,-2-6 17-16,-22-3-22 15,-10-6 1-15,-8-9-9 16,-6-5-5-16,1-10-13 16,2-4 6-16,6-4-28 15,8-7-45-15,10-3-213 16,10-5-460-16</inkml:trace>
  <inkml:trace contextRef="#ctx0" brushRef="#br0" timeOffset="181079.31">24383 9670 1476 0,'0'0'239'0,"0"0"-183"15,0 0-36-15,0 0 56 16,83 79 38-16,-50-48-49 15,3 2-23-15,4-2-41 16,-3 0 8-16,-1-6-9 16,-5-6-9-16,-8-6-19 15,-5-13-124-15,-7 0-327 0,-5-7-407 0</inkml:trace>
  <inkml:trace contextRef="#ctx0" brushRef="#br0" timeOffset="181260.78">24682 9622 309 0,'0'0'1121'16,"0"0"-951"-16,0 0-65 15,-46 90-39-15,22-42 37 16,-4 5 13-16,-4 0-35 16,0 0-50-16,-1-3-31 15,3-5-7-15,5-5-85 16,8-12-277-16,8-12-802 0</inkml:trace>
  <inkml:trace contextRef="#ctx0" brushRef="#br0" timeOffset="181806.27">25255 9333 983 0,'0'0'234'16,"0"0"-174"-16,0 0-36 16,0 75 11-16,0-21 96 15,6 31 5-15,21 36-31 16,3 22-27-16,1 2-17 16,-4-9-26-16,-8-26-3 15,-2-11-5-15,-7-22-26 16,0-20 15-16,-3-18-15 15,0-9-1-15,-1-2 1 16,4-2-1-16,-2-11-47 16,-4-9-159-16,-1-6-339 0</inkml:trace>
  <inkml:trace contextRef="#ctx0" brushRef="#br0" timeOffset="182182.89">25237 9456 1430 0,'0'0'263'0,"0"0"-263"16,0 0-3-16,17-89 3 15,2 63 6-15,5 4 22 16,6 6-23-16,4 6-4 15,6 7 1-15,1 3 9 0,2 4-11 16,-2 18 18 0,-2 8-18-16,-3 7 25 0,-6 8 7 15,-9 5 13-15,-11 3 20 16,-10-3-20-16,-3-4 16 16,-23-2-34-16,-9-4-18 15,-7-6 19-15,-5-7-12 16,-1-8 1-16,-1-7-9 15,7-7-8-15,6-5-1 16,8 0-44-16,11-11-114 16,11-1-230-16,6-1-752 0</inkml:trace>
  <inkml:trace contextRef="#ctx0" brushRef="#br0" timeOffset="183203.73">24321 9657 854 0,'0'0'270'15,"0"0"-164"-15,0 0-5 16,0 0 7-16,0 0 33 16,0 0 10-16,0 0-57 15,0-1-33-15,0 1 1 16,0 1-30-16,14 12 22 16,2 7 19-16,8 6-18 15,3 3-9-15,1 2-12 16,2-1-11-16,-2-4 3 15,-5-6-26-15,-2-3 0 16,-7-5 0-16,-5-5-8 16,-1-3-13-16,-3-3-88 0,5-1-78 15,-1-1-136-15,-2-10-304 16</inkml:trace>
  <inkml:trace contextRef="#ctx0" brushRef="#br0" timeOffset="183795.36">24730 9610 515 0,'0'0'820'0,"0"0"-654"16,0 0 7-16,0 0-62 16,0 0-54-16,0 0-15 15,0 0-35-15,-18 43 11 16,5-6 25-16,-5 8-1 15,-9 23 13-15,-10 22-21 0,-14 23-15 16,-4 6-2-16,1-9-16 16,9-26 0-16,17-29 5 15,10-16-4-15,3-12-2 16,3 0 0-16,1-2-9 16,3-5 8-16,3-10 1 15,5-10-11-15,0 0-24 16,6-14-20-16,11-14 44 15,1-10 3-15,3-8-26 16,1-8 16-16,3-14-10 16,6-16 17-16,4-11 11 15,-2 6-19-15,-7 17 18 16,-7 19-11-16,-3 11 3 16,0-3 9-16,2-2 1 15,0 4 6-15,-5 9 2 0,-3 12-9 16,-3 9 8-16,-6 7-7 15,-1 6-1-15,0 0 21 16,-1 19-21-16,-12 9 1 16,-4 10 13-16,-2 11-13 15,-7 20-1-15,-3 13 0 16,0-4 1-16,4-10 4 16,7-13-5-16,3-21 0 15,4-1 3-15,2-5-3 16,8-16 0-16,1-12-1 0,9-7-50 15,16-25 27 1,20-29-137-16,-6 4-151 0,-5 6-639 0</inkml:trace>
  <inkml:trace contextRef="#ctx0" brushRef="#br0" timeOffset="184697.43">25895 9712 1132 0,'0'0'347'0,"0"0"-245"0,0 0-50 15,0 0-29-15,0 0 100 16,0 0-40-16,88 0-39 15,-61 0-20-15,0 0-16 16,-2 0 14-16,-7 3-21 16,-3-2 0-16,-6 2 8 15,-6-1-9-15,-2 0 0 16,-1-1 2-16,0 3 5 16,0 3-4-16,-6 4-2 15,-7 3 0-15,-2 6 9 16,-6 6-10-16,0 3 0 15,-4 7 0-15,-2 1-3 16,0 3 3-16,3-1 0 16,5 0 0-16,2-5 1 0,7-5-1 15,3-6-1-15,7-6 1 16,0-4-6-16,4-4 5 16,11-3 1-16,4-2 0 15,4-4-7-15,5 0 13 16,4 0-7-16,-1-1 1 15,3-7-3-15,-7 3 2 16,0-2 1-16,-6 2-29 16,-5 0-63-16,-6-2-155 15,-4 2-146-15,-4-1-497 0</inkml:trace>
  <inkml:trace contextRef="#ctx0" brushRef="#br0" timeOffset="184948.46">25841 9924 1149 0,'0'0'295'0,"0"0"-216"15,0 0-63-15,0 0 46 16,0 0 93-16,108 0-59 15,-60 1-30-15,4 4-32 16,1-1-3-16,-5 1-16 16,-3 0-15-16,-3 2-16 0,-11-2-126 15,-12 1-395-15</inkml:trace>
  <inkml:trace contextRef="#ctx0" brushRef="#br0" timeOffset="191273.27">22877 8981 475 0,'0'0'135'0,"0"0"-23"15,0 0-14-15,0 0 0 16,0 0-8-16,0 0-28 16,0 0-22-16,0 0-9 15,0 0 19-15,0 0 5 16,0 0-3-16,0 0-5 16,0 0-17-16,0 0-1 15,0 0-11-15,0 0-17 16,0 0 12-16,0 0-12 15,5 0 12-15,2 0 1 16,1 0-4-16,1 0 8 16,0 0-17-16,1-3-1 15,3-1 18-15,0 3-12 16,-1-2 4-16,1 0 3 16,-3 2-13-16,4 1 9 0,-4 0 2 15,1 0-2-15,-1 0 13 16,-1 0-15-16,-1 0 0 15,-2 3 2-15,1 0-8 16,-1-1-2-16,-3 2 1 16,-2-1 0-16,1 2 0 15,-2-1 0-15,0 0 0 16,0 2 3-16,0 1-2 16,-6 1-1-16,-3-1 0 15,0 2 0-15,-1-1 4 16,0-1-4-16,0 0 0 15,1 0-1-15,0 1-2 16,-1-1 3-16,2 0 0 16,2 1 1-16,0 1 4 0,0-1-5 15,1 0-1-15,0 1 1 16,2 1-6-16,0-1 6 16,0-3 1-16,2 2-1 15,-1 0 6-15,2-1-6 16,0-2 0-16,0 2-1 15,0-3-1-15,0-1 2 16,0 0 0-16,0 1 0 16,0-3 5-16,0-1-5 15,2 0-1-15,2 0 1 16,4 0 0-16,0 0 4 0,1 0-2 16,2-3-2-16,1 0 5 15,-2 0-4 1,1 1-1-16,0 0 0 15,0 1 0-15,0 1 2 0,-3 0 12 16,1 0-5-16,0 0 10 16,2 0-18-16,-4 0 34 15,2 3 10-15,0-1-21 16,0-1 11-16,-1 1-10 16,-1-1-3-16,1-1 3 15,-1 2-24-15,-1-2-1 16,1 0 0-16,10 0-16 15,-4 0-118-15,2 0-576 0</inkml:trace>
  <inkml:trace contextRef="#ctx0" brushRef="#br0" timeOffset="192116.96">24091 8976 373 0,'0'0'511'0,"0"0"-369"16,0 0 21-16,0 0-37 0,0 0-71 16,0 0 15-16,0 0-25 15,32-29-7-15,-17 26-2 16,1-1-21-16,2 3 2 15,2 1 11-15,0 0-28 16,-2 0 6-16,2 5-6 16,-4 3 1-16,-1 1 4 15,-4 2-3-15,-7-2-1 16,-2 0 35-16,-2 1-25 16,0 2-1-16,-9 2-10 15,-8 2 1-15,-4 0 2 16,-1 1-3-16,0-3 0 0,2-1 3 15,1 0-2-15,5-2-1 16,3-3 0-16,3-2 1 16,3-2 1-16,2-1-2 15,2-1 0-15,1-2 0 16,0 2-3-16,0-2 3 16,0 1-1-16,1-1 1 15,10 0 0-15,2 0 1 16,2 0 9-16,4 0 4 15,3 0 2-15,1 0 18 16,3-1-3-16,-1 1 4 16,0 0-9-16,-3 0-8 15,-2 0-5-15,-2 0 4 0,-3 4-17 16,-2 1 1-16,-2 0-1 16,8 2-31-16,-5-2-109 15,-2 0-418-15</inkml:trace>
  <inkml:trace contextRef="#ctx0" brushRef="#br0" timeOffset="193039.86">25968 8984 952 0,'0'0'248'0,"0"0"-164"16,0 0 14-16,0 0 19 16,0 0 39-16,0 0-67 15,0 0-37-15,0-73-5 16,0 59-4-16,0 0 8 16,0 0-28-16,0 2-5 15,0-2-2-15,0 4-10 16,0 1 10-16,0 1-14 15,3 3-1-15,-3 2 18 0,0 0-19 16,0 3-9-16,0 0 8 16,0 0-19-16,0 0 19 15,0 6-14-15,0 9 15 16,0 6-1-16,1 6 2 16,2 5-1-16,2 6 0 15,-1-1-1-15,3 1 1 16,-1-1 0-16,1-6 0 15,0-3-8-15,-2-5 10 16,-1-4-3-16,-1-8 1 16,-3-5 0-16,0-3 2 15,0-1-2-15,0-2-1 16,0 0 0-16,-9 0-24 0,-1 0 9 16,-3 0 3-1,0 0 4-15,2 0 8 0,0 0 1 16,4 2 0-16,2-2 0 15,2 1 0-15,3-1-1 16,0 0 1-16,0 0-16 16,0 0 15-16,3 2-9 15,9-1 10-15,4 0 3 16,4 2-2-16,4-2 18 16,0 2 1-16,2 0-6 15,1 0 12-15,-1-1-19 16,-2 1-6-16,-4 0-1 15,-4 0-24-15,-9 2-132 16,-6 1-236-16,-1 0-889 0</inkml:trace>
  <inkml:trace contextRef="#ctx0" brushRef="#br1" timeOffset="197685.97">25928 8606 532 0,'0'0'152'0,"0"0"-20"16,0 0 14-16,0 0-21 16,0 0 2-16,0 0-43 15,0 0 0-15,-11-30-10 16,7 28-41-16,-2 0 15 15,-3 2-30-15,-2 0-18 0,-5 0 6 16,0 3-5-16,-5 7 5 16,2 1-6-16,-1 3-1 15,1 2-1-15,-1 4 2 16,1 2 0-16,-2 3 4 16,3 3-4-16,0 2 0 15,0 4-1-15,5 2 0 16,-2 1 1-16,6 2 0 15,1 1 1-15,4 1 0 16,4 0-1-16,0-1 1 16,0-2-1-16,3 0 0 15,6-2 0-15,4-1 0 16,1-4 0-16,5 0 9 16,-1-3-8-16,6-2-1 0,3-2 25 15,1-5-8-15,3-2 20 16,4-2-1-16,2-4 11 15,5-1 5-15,0-3-27 16,4-1 0-16,-1-6-5 16,-2 0-19-16,-1 0 15 15,-5 0-10-15,-4 0 1 16,-2 0 14-16,-3-8-21 16,-1 1 0-16,-1-1 0 15,-4-1 1-15,-3-4 5 16,1 2-6-16,-5-3 13 15,1 0 10-15,-2-2-23 16,-1-1 14-16,0 2-14 0,1-3 1 16,-4 1 7-16,-1-3-7 15,3 0-1-15,-4-1 9 16,-1 0-7-16,-1-1-2 16,0-3 0-16,-2 1 0 15,-2 0 5-15,-2 0-5 16,0-3 7-16,0 1-1 15,-5-1-4-15,-5-2-2 16,0 2 0-16,-4-2 0 16,-1 3 0-16,-1-2 0 15,-1 5 1-15,0 1 14 16,0-2-14-16,-2 5 9 16,-2-1-9-16,0 2 0 0,-3 1 15 15,0-1-15-15,-1 3 0 16,2-1 11-16,0 3-4 15,-1 0-11-15,-2 2 3 16,1 2-1-16,1 2-1 16,-3 1 4-16,-1 2-2 15,0 1 1-15,-4 3 0 16,2 0-2-16,-2 0-5 16,0 2 3-16,-1 6 3 15,-2 5 0-15,-1 2 1 16,0 5-1-16,2 4 0 15,-1 4-2-15,3 8-4 16,0 6-10-16,4 5-25 16,0 22-139-16,7-10-181 15,9-8-465-15</inkml:trace>
  <inkml:trace contextRef="#ctx0" brushRef="#br1" timeOffset="199143.19">27400 9481 1104 0,'0'0'172'15,"0"0"-128"-15,0 0-5 16,0 0 110-16,-2-82-19 15,2 60-57-15,0-2-41 16,3 1-13-16,0 0 20 16,0 2-1-16,-1 3 5 15,-1 2-9-15,1 1-33 16,-2 2-1-16,1 4 0 16,-1 0 2-16,0 2 4 15,0 2-5-15,0 4-1 16,0-1 3-16,0 2-1 0,0 0-4 15,0 0-4-15,0 0-19 16,0 5 25-16,0 7-1 16,0 4 1-16,-3 3 8 15,-1 2-8-15,1 5-1 16,1 1-1-16,-1 7-1 16,3 4 2-16,0 4 2 15,0 6-1-15,2 4 8 16,7 1-7-16,1 3-2 15,4 1 1-15,-2 1-1 16,1-3 0-16,-1-4 1 16,0-4 0-16,-2-5 1 15,-1-7 1-15,-3-6-2 16,-1-7 0-16,-3-7-3 16,-1-6 3-16,-1-4 0 0,0-2 6 15,0-3 7-15,0 0-11 16,0 0 3-16,-5 0-5 15,-5 0 0-15,-6 0 12 16,-4 0-12-16,-4-3 1 16,-4 0-1-16,-2 1-13 15,-1 2 5-15,1-3 7 16,2 3-5-16,4 0 6 16,9 0 0-16,3 0 0 15,8 0 0-15,0 0 0 16,4 0-1-16,0 0-12 15,4 0-7-15,10-1 19 16,6-2 2-16,5-2 6 0,3 0 10 16,4 2-16-16,1 1 18 15,-2 1-7-15,-1 1-12 16,-3 0 17-16,-7 0-17 16,-4 0 0-16,-5 0 1 15,-2 0-1-15,-3 0-7 16,7 0-35-16,-2 0-195 15,1 0-485-15</inkml:trace>
  <inkml:trace contextRef="#ctx0" brushRef="#br1" timeOffset="199654.75">28046 9839 1101 0,'0'0'277'16,"0"0"-229"-16,0 0-41 15,0 0 15-15,0 0 116 16,0 0-51-16,85-1-26 15,-55-7-34-15,-2-3 12 0,-2-2-15 16,-3 0-23 0,-5 0 15-16,-7-1-14 0,-5 0 6 15,-5 0 12-15,-1 2-20 16,0-2 7-16,-9 4-7 16,-9 1-6-16,-6 3-3 15,-4 4-59-15,-3 2 12 16,-4 0 33-16,1 5-34 15,0 9 45-15,8 6 11 16,4 2 2-16,7 4 11 16,8 1 8-16,7 1 5 15,0-1 16-15,14 0-28 16,11-5 9-16,6-1-4 16,9-6-1-16,2-3 14 15,2-5-30-15,-2-5 11 0,-1-2-12 16,-3-4-3-16,1-22-136 15,-9 2-226-15,-10-1-753 0</inkml:trace>
  <inkml:trace contextRef="#ctx0" brushRef="#br1" timeOffset="199963.25">28037 9356 765 0,'0'0'270'0,"0"0"-185"15,0 0 11-15,0 0 72 16,0 0 35-16,0 0-74 15,82-20-52-15,-51 18 3 16,5 2-14-16,-3 0-30 16,0 0-20-16,-4 0-16 15,0 0 0-15,3 0-51 0,-5 0-196 16,-7 0-592-16</inkml:trace>
  <inkml:trace contextRef="#ctx0" brushRef="#br1" timeOffset="201020.29">29051 9646 1139 0,'0'0'223'15,"0"0"-223"-15,0 0-30 16,-94-2 30-16,67 6 71 16,4 8-6-16,1 8-50 15,5 4 5-15,5 5-17 16,4 4 3-16,7 1 20 16,1-2-9-16,0-3 17 15,13-4-18-15,2-5 0 16,6-7 7-16,1-5-22 15,-1-5 15-15,5-3-8 16,-4-2-7-16,0-12 14 16,-4-5-14-16,-1-1 5 15,-5-6-2-15,-1-2-4 0,-2-4-12 16,-1 0-4 0,-2-7-9-16,-1 0 24 0,2-3 1 15,-4 0 0-15,1 3 15 16,-1 3-15-16,0 5-1 15,-1 3 0-15,-2 3-2 16,0 3 3-16,0 0 1 16,0 3 14-16,0 6 6 15,-3 3-20-15,0 4-1 16,1 6 0-16,1 0-28 16,-2 7 11-16,1 15 12 15,1 13 5-15,1 7 2 0,0 11 6 16,4 3-8-16,13 3 0 15,5-3 0-15,5-6 0 16,6-9 0-16,3-10 0 16,2-10-1-16,0-6 3 15,-3-12-9-15,-2-3 7 16,-4 0 0-16,-6-17-5 16,-6-5 5-16,-2-5-8 15,-8-2 7-15,-4 0-38 16,-3-2 11-16,0 2 18 15,-7 2 10-15,-6 5 12 16,-1 7-4-16,3 9-2 16,0 6 0-16,2 0-6 15,1 21 0-15,1 8 7 0,4 5 12 16,3 5 28-16,0-3-20 16,5 0-2-16,12-6 0 15,5-4-23-15,7-6 2 16,16-8-4-16,-5-4-80 15,-5-8-292-15</inkml:trace>
  <inkml:trace contextRef="#ctx0" brushRef="#br1" timeOffset="201418.12">29897 9593 1075 0,'0'0'596'0,"0"0"-577"16,0 0-19-16,0 0 34 15,-104-6 59-15,78 6-31 16,1 3-53-16,4 5-8 16,6 1-2-16,6 1-28 15,6 0-29-15,3 3 23 16,6 1 20-16,15 2 8 15,7 3-2-15,8 1 4 16,0 0 4-16,2 0 2 16,-6 0-1-16,-8-3 0 15,-6-3 0-15,-9-3 16 0,-4-3 0 16,-5 0 41 0,0-3 19-16,-17-2-21 0,-9-3-1 15,-6 0-41-15,-6 0 4 16,2-10-17-16,5 2-36 15,7-1-7-15,10-2-91 16,9 3-177-16,5-1-328 0</inkml:trace>
  <inkml:trace contextRef="#ctx0" brushRef="#br1" timeOffset="202282.2">30146 9707 1001 0,'0'0'355'0,"0"0"-248"0,0 0-81 16,24 89 8-16,-9-70 92 15,6-7-38-15,5-7-19 16,7-5-34-16,2 0-25 16,-1-17 10-16,-3-5-18 15,-5-5 7-15,-10-1-9 16,-9-1-8-16,-7-1-8 15,0 0-1-15,-16 5-7 16,-8 3 24-16,-6 5-10 16,-7 8 10-16,0 7 38 15,-2 2-38-15,3 10 1 16,2 13-1-16,5 4-19 16,9 4 19-16,8 0 17 0,9 1-7 15,3-3-6 1,18-3 4-16,13-5-8 0,9-7 0 15,9-5 0-15,4-9-2 16,-1 0-5-16,-3-12-59 16,-3-12 9-16,-8-4-60 15,-6-4 5-15,-5-3 41 16,-7-4 63-16,-4 1 8 16,-7 3 14-16,-3 1 25 15,-2 7 38-15,-2 10 0 16,-1 6-24-16,-1 11-53 15,2 0-7-15,-1 20 7 16,2 16 17-16,3 23 26 0,5 24 35 16,7 28-40-16,1 9 4 15,-2-4 7-15,-1-14-11 16,-9-32-13-16,-1-14-24 16,-2-19 5-16,-3-4-3 15,1-2-1-15,-1 3-2 16,-1-4 0-16,0-10 0 15,0-9 12-15,0-11-11 16,-3 0 39-16,-6-24-40 16,0-13-7-16,-4-26 6 15,1-29 1-15,2-33 0 16,5-9-8-16,5 11-8 0,12 31-20 16,7 39-7-1,3 21 7-15,1 8 28 0,4 8-8 16,1 3 13-16,0 6-3 15,-1 7-6-15,-7 6 12 16,-4 10 12-16,-6 7 1 16,-8 2 33-16,-2-1-4 15,-6-1-6-15,-16 0 4 16,-11-6-38-16,-6-4 11 16,-9-6-13-16,2-5-21 15,1-2 12-15,11 0-30 16,9 0-33-16,11-5-90 15,14-12-147-15,3 3-318 0,15-1-141 16</inkml:trace>
  <inkml:trace contextRef="#ctx0" brushRef="#br1" timeOffset="203609.84">30896 9736 1091 0,'0'0'250'15,"0"0"-173"-15,0 0 80 16,0 0 47-16,91 77-82 15,-67-73-67-15,3-4-35 16,2-2-18-16,0-14 23 16,0-6-19-16,-7-5 0 15,-6-2-1-15,-7-2-5 16,-7 1-1-16,-2 4-14 16,-6 2-15-16,-14 7 5 15,-3 8 1-15,-6 8 14 0,0 1 9 16,-4 12-25-16,1 12 25 15,2 5-8-15,5 2-8 16,9 1 17-16,5 0 0 16,7-6 0-16,4-6 0 15,10-3 6-15,11-6-6 16,8-9 0-16,4-2-1 16,0-4-5-16,0-15-6 15,-5-5-11-15,-2-5 8 16,-5 1-4-16,-3 2 19 15,-6 2 0-15,-3 8 0 16,-2 4-1-16,-3 7 1 0,-1 5-6 16,-1 2-1-1,0 15-5-15,1 9 12 0,3 4 9 16,4 1-9-16,3-3 13 16,10-3 6-16,3-3 2 15,4-8-3-15,3-6-17 16,1-8 8-16,-1 0-8 15,-1-22-1-15,-3-5 0 16,-2-9-9-16,-5-2-1 16,-2-1 10-16,-5 0-9 15,-5 2 8-15,-3 7 0 16,-3 7-2-16,-1 11 2 16,-3 9 1-16,0 3-19 15,0 18 18-15,-4 13 1 16,-7 8 26-16,3 4 3 0,4 3-13 15,4-3 15-15,0-3-16 16,0-8-3-16,7-6 1 16,-1-9-12-16,-1-7-1 15,-2-9 1-15,-3-1 5 16,2-11 22-16,-2-14-28 16,0-8-21-16,0-4-4 15,0-1-11-15,4 1 9 16,2 4-34-16,6 9-8 15,6 9 26-15,3 10 2 16,4 5 26-16,3 0 15 16,2 4-6-16,0 6 6 15,3-2 0-15,-2-3 0 0,2-1 17 16,0-4-4 0,-2 0 15-16,-1-7 7 0,-5-5-19 15,-1-5 48-15,-6-2-17 16,-8-1-31-16,-4 0-1 15,-6 2-15-15,0 9-24 16,-12 6 17-16,-7 3-40 16,-5 19-13-16,2 10 60 15,-2 10 19-15,5 2 37 16,7 2-21-16,7-4-3 16,5-5-24-16,5-4-7 15,14-9 10-15,6-7-9 16,4-10 7-16,1-4-9 0,1-8-16 15,0-16-37 1,-2-6-41-16,-3-4 7 0,-3-2 42 16,-8 3-2-16,-2 6-13 15,-7 7-30-15,-3 13 15 16,-3 7 43-16,0 7 16 16,-6 17 16-16,-3 8 28 15,0 2 21-15,8 1 10 16,1-4 0-16,3-3-38 15,13-6 3-15,5-5-19 16,-2-9-3-16,4-8 8 16,0 0 0-16,3-13 6 0,-5-11-8 15,-2-5-8 1,-5-5 0-16,-6-3 0 0,-8 1-5 16,0 5 5-16,-5 7 1 15,-12 7 25-15,-4 8-9 16,-4 9-17-16,-3 0 1 15,1 17 0-15,0 5 18 16,3 6 51-16,6 3-15 16,11 2-4-16,7-2-14 15,0-3-28-15,16-1-8 16,10-7-1-16,8-4-38 16,17-16-66-16,-7 0-138 15,-3-5-361-15</inkml:trace>
  <inkml:trace contextRef="#ctx0" brushRef="#br1" timeOffset="204294.62">32728 9597 1088 0,'0'0'556'16,"0"0"-495"-16,0 0-16 16,0 0 76-16,0 0 17 15,0 0-66-15,0 0-72 16,-67-27-7-16,35 27-17 15,-2 11 8-15,3 9 16 16,-1 5 9-16,6 6 4 16,6 2 22-16,8 1-35 15,11-1 0-15,1-1-3 16,10-6-14-16,14-9 3 0,7-5-40 16,4-9-7-1,2-3-37-15,2-12-47 0,-5-15 23 16,-3-5 29-16,-2-8 17 15,-5-5 59-15,-3-7 12 16,-4-13 5-16,-6 3 20 16,-5-2 6-16,-3 6 28 15,-3 21 23-15,0 8-6 16,0 18 42-16,0 11-90 16,-11 37-14-16,-8 31 32 15,3 22 20-15,4-5-18 16,7-13-21-16,5-27-2 0,2-15 10 15,14-1-30 1,2-1 13-16,9-1-13 0,3-10 6 16,0-11-1-16,3-6-5 15,-1-6 1-15,2-17 17 16,-1-4-12-16,-2-2 0 16,-1 2-6-16,-7 7-19 15,-4 11 12-15,-7 9-19 16,-2 6 11-16,-2 18 9 15,1 5 3-15,1-1 3 16,1-4 0-16,4-5 1 16,0-4 20-16,5-7 1 15,2-6 17-15,0-2 29 0,2-6 7 16,-2-13-3 0,-2-6-11-16,-6-1-30 0,-6-2 13 15,-8 2-8 1,-2 5 29-16,-24 4-65 0,-12 9-1 15,-14 8-97-15,-34 11-72 16,11 9-177-16,6 4-1068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6-25T19:35:22.022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11352 4865 728 0,'0'0'350'0,"0"0"-192"15,0 0-32-15,0 0-9 16,0 0-25-16,0 0-6 15,0 2 26-15,0 8-40 16,9 4-2-16,1 4-13 16,-1 3-32-16,0 5 35 15,-4 2-37-15,4 5-6 16,-8-1 0-16,-1 3-11 16,0 0-12-16,-7 12 2 15,-2-9-121-15,-2-9-411 0</inkml:trace>
  <inkml:trace contextRef="#ctx0" brushRef="#br1" timeOffset="28712.19">3414 7265 978 0,'0'0'213'15,"0"0"-148"-15,0 0-9 16,0 0 29-16,0 0 25 15,0-69-49-15,0 51-14 16,0 0-15-16,0-2-21 0,3 0 21 16,-2-1 2-16,2 0 2 15,-1-3-2-15,-1 3-28 16,1-1 3-16,1 2 0 16,-2 1-8-16,1 3 13 15,-1 2-8-15,-1 5-5 16,0 1 15-16,2 3-15 15,-2 2 0-15,0 2-1 16,0 1-19-16,0 0 19 16,0 0-14-16,0 0 14 15,0 0-8-15,1 9 8 16,2 11 0-16,2 9 10 16,2 11-9-16,2 20 5 0,2 19-6 15,-1-4 0-15,-3-7 8 16,-2-8-8-16,1-16 0 15,-3 6-2-15,0 6-4 16,-3-6 6-16,0-7 0 16,0-2 1-16,0-7 2 15,0-8-1-15,0-5-2 16,-6-5 0-16,0-7-4 16,1-1 4-16,-2-5 0 15,-3-2 8-15,-4-1 5 16,-1 0-13-16,-1-1-1 15,-5-7 1-15,4-1 0 16,-2-2 0-16,1 3 0 16,5 0 0-16,4 1 8 15,0 3-8-15,6 0 0 0,0 1-1 16,3 1-20 0,0 0 5-16,0 2-16 0,15-1 32 15,4 0 9-15,8 1-8 16,3 0 7-16,6 0-8 15,1 0 0-15,-3 0 0 16,-1 0 1-16,4 1-1 16,-2 0 0-16,-1 1-9 15,14-2-124-15,-11 0-163 16,-4-4-526-16</inkml:trace>
  <inkml:trace contextRef="#ctx0" brushRef="#br1" timeOffset="29514.39">3960 7200 1386 0,'0'0'163'0,"0"0"-145"16,0 0-18-16,0 0 1 16,0 0-1-16,0 0-1 0,0 0-8 15,18 41 9 1,-2-4 16-16,-1 10-6 0,6 14-9 16,-6 0 27-16,4 3-18 15,-5 0 9-15,-3-14-18 16,0 2 0-16,4-11 5 15,-6-7-6-15,1-11 0 16,-2-6 0-16,-1-7 0 16,-1-5 0-16,-3-2 0 15,0-3 1-15,0-3 36 16,2-11 33-16,-1-10-39 16,2-8-23-16,0-9 1 15,-3-7-18-15,3-5 9 0,0-3-8 16,1 0 2-1,-1 4-26-15,-1 7 11 0,1 6 20 16,0 10 1-16,-3 7 0 16,1 8 0-16,-1 4 0 15,0 8 0-15,-3 2-35 16,3 2-5-16,0 17 40 16,3 9 0-16,2 9 13 15,3 7-13-15,0 9 8 16,7 2-1-16,-2 2-7 15,2-1 0-15,4-6-1 16,-2-3-6-16,2-11 7 16,-1-9 0-16,0-9 1 15,-3-10 53-15,3-8-39 16,-6 0 10-16,1-14 56 16,-1-11-54-16,0-8 1 0,-5-9-8 15,1-3 2-15,-2-7-1 16,-5-4-15-16,-2-1 5 15,-2-6-11-15,0-1 1 16,0 0 7-16,0 7-7 16,0 9-1-16,0 10 4 15,-2 11-3-15,2 8-1 16,-1 5 0-16,1 6 0 16,0 4-6-16,-2 4 3 15,2 0-52-15,0 7-47 16,0 8-185-16,0 3-509 0</inkml:trace>
  <inkml:trace contextRef="#ctx0" brushRef="#br1" timeOffset="30303.05">5174 7444 582 0,'0'0'249'16,"0"0"-172"-16,0 0-15 16,0 0 59-16,0 0 8 15,0 0 6-15,0 0 9 16,98-5-67-16,-68 3-10 16,-2 1-19-16,2 1-26 0,0 0 11 15,0 0-12 1,-3 0-5-16,-2 0-2 0,-1 0-14 15,-3 3 1-15,-3-1-1 16,-2-2 1-16,-4 1 0 16,-3-1-1-16,-3 0 0 15,0 0 8-15,-3 0-8 16,-1 0 0-16,-1 0 0 16,1 0 1-16,-2 0 2 15,1 0-3-15,-1 0-6 16,0 0 5-16,2 0-23 15,-1 0-11-15,1 0-51 16,3 0-115-16,-2-3-69 16,-1-1-544-16</inkml:trace>
  <inkml:trace contextRef="#ctx0" brushRef="#br1" timeOffset="32059.3">6522 7333 897 0,'0'0'262'16,"0"0"-168"-16,0 0-10 16,0 0 22-16,14-93 26 15,-10 63-56-15,2-2-22 16,-3 0-16-16,0 6-12 0,-3 1 9 16,0 4-3-1,0 1-10-15,0 6 16 0,0 2-8 16,0 5-7-16,0 4-2 15,0 3-21-15,0 0 0 16,3 20-17-16,0 26 17 16,2 29 10-16,1 23 12 15,1-3-3-15,-4-18-3 16,0-25-15-16,-2-14 1 16,1 1 5-16,-1-1-6 15,1 2 7-15,-2-10-8 16,0-7 1-16,3-8-1 15,0-6-2-15,0-4 1 16,3-5-38-16,9-3-125 16,-2-14-96-16,4-4-390 0</inkml:trace>
  <inkml:trace contextRef="#ctx0" brushRef="#br1" timeOffset="32325.23">7010 7174 958 0,'0'0'520'0,"0"0"-495"16,0 0-22-16,0 0 14 15,94-4 1-15,-48 2 23 0,2-1 8 16,7 3-21-16,0-2-2 15,0 2-9-15,-4 0-16 16,-5 0 7-16,-7 0-8 16,-10 0-38-16,-12-2-167 15,-9 1-379-15</inkml:trace>
  <inkml:trace contextRef="#ctx0" brushRef="#br1" timeOffset="32682.79">7313 7207 874 0,'0'0'198'0,"0"0"-143"16,0 0-16-16,15 79 81 16,9-40 33-16,4 10-14 15,5 5-6-15,1 4-81 16,-2-1-8-16,-6-1-18 15,-5-3-15-15,-9-9 3 16,-5-5-6-16,-7-9 11 16,0-5 22-16,-10-8-24 15,-11-8 14-15,-3-5 7 16,-6-4 1-16,-7-3 1 16,-3-11-25-16,1-1-6 15,3-2 7-15,5 3-7 16,4 2 14-16,8 2-17 0,5 4-5 15,4 4-1 1,7 0-6-16,3 2-43 0,0 0-143 16,12 0-409-16</inkml:trace>
  <inkml:trace contextRef="#ctx0" brushRef="#br1" timeOffset="33036.89">7990 7099 796 0,'0'0'686'0,"0"0"-621"16,0 0-49-16,0 0-3 15,-17 72 9-15,17-15 77 16,0 23 14-16,0 25-37 16,2 6 13-16,-2-4-48 15,0-13-19-15,-3-26 4 16,-6-15-20-16,3-18 12 16,2-8-18-16,-1 2-1 15,1-1 1-15,1-1 0 0,3-11-9 16,0-9-26-16,12-11-140 15,7-15-216-15,1-6-496 0</inkml:trace>
  <inkml:trace contextRef="#ctx0" brushRef="#br1" timeOffset="33540.83">8502 7393 962 0,'0'0'784'16,"0"0"-686"-16,0 0-70 0,0 0-13 15,0 0-15-15,0 0 29 16,-85 1-13-16,62 11-14 16,1 2 4-16,1 2-6 15,6 1 0-15,0 1-1 16,6 1 1-16,3-1-1 15,6 1-6-15,0-3-5 16,17-1 12-16,8-1 0 16,8-1 2-16,6-2 2 15,4-1-4-15,0 0 0 16,5 2 0-16,-5 0-2 16,0 0 2-16,-7 2 0 15,-3-1 6-15,-9 1-5 16,-11 0 0-16,-5 1 8 15,-8 3 21-15,0 0-4 0,-18 1 25 16,-11-1-17-16,-5-3 16 16,-4-4 15-16,-4-5-8 15,1-4 16-15,1-2-11 16,6 0-8-16,6-2 1 16,5-5-41-16,5 1-5 15,6 2-9-15,2-2-16 16,4 4-21-16,1-1-57 15,1 3-60-15,1 0-84 16,-2 0-557-16</inkml:trace>
  <inkml:trace contextRef="#ctx0" brushRef="#br1" timeOffset="34695.29">3107 8424 462 0,'0'0'107'16,"0"0"-85"-16,0 0 11 16,0 0 123-16,92 20-13 15,-49-13 37-15,4-1-39 16,5-4-66-16,-2 0-33 16,-3-2-30-16,-4 0-6 15,-6 0-5-15,-7-4-1 16,-6-4 8-16,-9 3-8 15,-2 0-1-15,-7-1-21 0,-6 5 5 16,0-1 17-16,0 0 0 16,-1 2 1-16,-8 0-1 15,0 0 0-15,0 19 0 16,1 13 8-16,0 27 5 16,3 35 42-16,5 28 21 15,0 4-24-15,0-23-7 16,3-33-26-16,0-36-6 15,0-10 12-15,3 0-18 16,-3-2 1-16,0-3-8 16,-3-18-118-16,-2-1-252 15,-11-1-778-15</inkml:trace>
  <inkml:trace contextRef="#ctx0" brushRef="#br1" timeOffset="34899.51">3232 8893 1094 0,'0'0'150'15,"0"0"-113"-15,0 0 25 16,0 0 32-16,104 0 34 16,-53 0-26-16,1-2-45 15,5-6-25-15,-2-3-32 16,20-15-50-16,-17 4-201 15,-9-3-628-15</inkml:trace>
  <inkml:trace contextRef="#ctx0" brushRef="#br1" timeOffset="35135.33">3930 8470 983 0,'0'0'192'16,"0"0"-138"-16,0 0-37 15,110 17 1-15,-68-14-11 16,0-3 26-16,-3 0-2 16,-5 0-30-16,-1 0-1 0,-5-3-49 15,-10 1-281-15,-9-1-587 16</inkml:trace>
  <inkml:trace contextRef="#ctx0" brushRef="#br1" timeOffset="35553">3973 8567 611 0,'0'0'556'0,"0"0"-492"15,0 0-34-15,0 0 25 16,-82 77 35-16,75-61 16 15,4-2-48-15,3 0-36 16,0-1-2-16,4-2-19 0,10 1 0 16,5-4 9-1,6 1-9-15,4 0 5 0,5 1-3 16,5 2-2 0,5 4 9-16,3 5-9 0,-1 6-1 15,-3 3 3-15,-5 4-3 16,-4 1 9-16,-12 0-8 15,-10 1 6-15,-6-2 16 16,-6-2 9-16,-6-3 12 16,-12-2-15-16,-7-6-4 15,-5-4 31-15,-4-9 0 16,-5-6-8-16,-4-2 3 16,1-5-38-16,0-14 6 15,-4-4-9-15,10-2-9 16,3 3-2-16,8 0-7 0,10 7 1 15,6 2-20 1,9 0-100-16,2 4-168 0,11 1-369 0</inkml:trace>
  <inkml:trace contextRef="#ctx0" brushRef="#br1" timeOffset="36257.42">4567 8603 1128 0,'0'0'347'0,"0"0"-271"15,0 0-53-15,0 0-17 16,0 0 9-16,18 93 98 15,-2-49-46-15,2 7-23 16,6 5-10-16,1 0-21 16,-1-2 3-16,-3-5-15 15,-3-13 5-15,-3-8-6 16,-5-9 0-16,-2-9 0 16,-4-7 2-16,-1-3-1 15,0-3 23-15,-1-14 42 0,-1-12-39 16,1-7-14-1,-2-5-13-15,1-4 7 0,-1-2-7 16,3 2-8-16,0 3 8 16,0 5 0-16,0 7 0 15,0 7 7-15,3 6-7 16,-1 5-8-16,-1 7 2 16,2 5-13-16,1 1-1 15,4 18 19-15,7 12 1 16,1 6 7-16,5 9-7 15,3 2 0-15,3-2 0 16,1-3 0-16,0-4 0 16,1-8 1-16,-7-9-1 15,2-7 0-15,-8-10 8 16,-1-5-8-16,-2 0 0 16,-5-10 0-16,1-14 27 0,-2-9-12 15,-5-9 3-15,-4-10 4 16,-1-4-22-16,0-5 16 15,0-1-1-15,-6 2-9 16,2 5 9-16,1 10-4 16,3 7 1-16,-3 12 6 15,3 9-17-15,0 7 17 16,0 6-9-16,0 2-9 16,0 2 0-16,0 0-14 15,0 0-56-15,4 9-104 16,4 2-433-16</inkml:trace>
  <inkml:trace contextRef="#ctx0" brushRef="#br1" timeOffset="36689.19">5802 8925 1460 0,'0'0'209'0,"0"0"-156"16,0 0-25-16,0 0 2 16,109 15 62-16,-69-8-14 15,6-4-29-15,-1 0-1 16,1-2-15-16,-7-1-18 15,-6 0-6-15,-6 0-9 16,-9 0 0-16,-5 0-50 0,-4 0-187 16,-6-2-785-16</inkml:trace>
  <inkml:trace contextRef="#ctx0" brushRef="#br1" timeOffset="37766.37">6852 8508 1051 0,'0'0'130'15,"0"0"-117"-15,0 0-1 16,0 0 20-16,0 0 50 15,103 35 21-15,-54-21 21 16,6-1-43-16,-1-4-30 16,-2-3-33-16,-6-2 0 15,-10-3-17-15,-6-1 0 16,-10 0 7-16,-6 0-8 16,-5 0 0-16,-6-2 10 15,-3-2 0-15,0-3 14 0,0 2-23 16,-9 1-1-1,-1 1 0-15,-2 3-11 0,0 3 10 16,0 19 1-16,0 25-10 16,0 26 10-16,2 25 0 15,7-3 1-15,1-15 6 16,2-27-6-16,0-16-1 16,0 3 0-16,0-1-14 15,0 2 14-15,0-9-118 16,0-8-174-16,0-13-404 0</inkml:trace>
  <inkml:trace contextRef="#ctx0" brushRef="#br1" timeOffset="37985.89">6979 8917 378 0,'0'0'972'16,"0"0"-844"-16,0 0-96 15,0 0 14-15,0 0 7 16,0 0 34-16,0 0-14 16,119-31-47-16,-64 20-17 15,5-1 0-15,2-1-9 16,1-1-23-16,16-11-155 16,-16 5-230-16,-9-1-723 0</inkml:trace>
  <inkml:trace contextRef="#ctx0" brushRef="#br1" timeOffset="38547.3">7723 8585 179 0,'0'0'880'16,"0"0"-778"-16,0 0-60 15,0 0 19-15,82 3 9 16,-49-3 28-16,3 0 7 15,1 0-41-15,-4-6-36 16,-5-2-18-16,-10 2-10 16,-6 0-29-16,-11 4-130 15,-1-1 16-15,-10 3-193 0,-13 0 15 16,-8 5 115 0,-7 8 206-16,-1 2 23 0,0 5 117 15,-1 2 62-15,1 2 16 16,6-1-51-16,5 0-67 15,4-3 13-15,10-3-23 16,7-5-37-16,4-2-19 16,3-3-26-16,0 0-7 15,15 0 17-15,9-2-16 16,7 2 8-16,8 1 3 16,7 4-13-16,-1 2 0 15,7 5 0-15,-4 8 0 0,-2 2 4 16,-4 5-3-1,-9 7 9-15,-8-2 11 0,-10 0-20 16,-12-1 25-16,-3-1 51 16,-8-6-17-16,-14-4 2 15,-6-6-4-15,-5-8 3 16,-5-6-2-16,-3-7-23 16,2 0-1-16,3-12-20 15,3-5-15-15,5-3 4 16,9 1-4-16,7 1-34 15,7 2-44-15,8-3-100 16,15 4-201-16,3 3-401 0</inkml:trace>
  <inkml:trace contextRef="#ctx0" brushRef="#br0" timeOffset="45005.12">1096 17224 90 0,'0'0'125'0,"0"0"-87"16,0 0-28 0,0 0-9-16,0 0-1 15,0 0 0-15,0 0-31 0,3 0-132 16</inkml:trace>
  <inkml:trace contextRef="#ctx0" brushRef="#br1" timeOffset="48277.98">8491 8577 825 0,'0'0'213'0,"0"0"-148"15,0 0 21-15,0 0-11 16,0 0 21-16,0 0 8 16,0 0-30-16,-6-9 1 15,6 8-39-15,0-1-8 16,0 2-6-16,0 0-22 15,0 0 0-15,12 0 1 16,7 0 21-16,11 0 5 16,9 0-26-16,9 0 15 15,9-1-2-15,4-6-14 16,0 1 1-16,-1-2-1 16,-8 1 0-16,-7-1-1 15,-7 0 0-15,-10 2 1 0,-11 3-48 16,-9 0-108-16,-8 3-118 15,0 0-328-15</inkml:trace>
  <inkml:trace contextRef="#ctx0" brushRef="#br1" timeOffset="48645.82">8798 8574 664 0,'0'0'163'15,"0"0"-123"-15,0 0-6 16,0 0 103-16,8 89-13 16,8-51-22-16,2 2-23 0,3 6 7 15,0-2-12-15,-5 3-36 16,-2-2-28-16,-8-4 7 16,-6-2-16-16,0-6 7 15,-2-4 2-15,-16-2-9 16,-2-8 6-16,-6-2 3 15,-1-7-9-15,-4-4 16 16,-2-5-2-16,0-1 24 16,3 0 6-16,2-7-21 15,7 0 11-15,5 0 20 16,7 2-25-16,3 3-10 16,4 0-19-16,1 1-1 15,1 1-5-15,0 0-64 16,12 0-104-16,7 1-38 0,1 3-174 15</inkml:trace>
  <inkml:trace contextRef="#ctx0" brushRef="#br1" timeOffset="49043.34">9652 8364 489 0,'0'0'683'0,"0"0"-653"15,0 0-28-15,0 0-1 16,0 0 11-16,0 0 33 15,-45 84-2-15,33-45 30 16,0 24-4-16,-9 29-35 16,-9 27 22-16,-4 11-22 15,-5-6-2-15,6-20 6 16,8-33-24-16,6-17-1 16,5-16-1-16,2-6-11 15,3 0 10-15,0-1-9 16,1-5-2-16,5-10 0 15,3-9-8-15,0-7-127 16,13-6-105-16,2-8-470 0</inkml:trace>
  <inkml:trace contextRef="#ctx0" brushRef="#br1" timeOffset="49554.09">9996 8792 385 0,'0'0'874'16,"0"0"-747"-16,0 0-77 15,0 0 14-15,0 0 1 16,-104 36-2-16,75-20-20 15,1 3-24-15,3-1-13 16,3-1 7-16,5-2-12 16,6-3 5-16,4-2-6 15,7-1-3-15,0-1 2 16,2-1-7-16,17-2-6 16,6 0 14-16,8 0-1 15,4 2-4-15,4 1 3 16,0 5-6-16,-2 0 8 15,-6 3 0-15,-5 1 1 0,-8 0 0 16,-8 0 8-16,-9 2 8 16,-3 1 37-16,0 2 6 15,-17-1-14-15,-7-1-26 16,-7-3-18-16,-2-5 21 16,-3-4 6-16,-4-5 17 15,1-3 8-15,2 0-6 16,3-3-2-16,4-7-37 15,3 3-9-15,6 2 0 16,-2 5-52-16,4 2-104 16,3 10-431-16</inkml:trace>
  <inkml:trace contextRef="#ctx0" brushRef="#br1" timeOffset="51153.88">11061 7023 535 0,'0'0'219'15,"0"0"-131"-15,0 0 18 16,0 0 50-16,0 0-61 16,63 104-28-16,-56-44 13 15,-7 24-8-15,0 28-18 0,-13 15-25 16,-2 3-19-16,-3-5 0 15,6-12-4-15,9-8-4 16,3-10 1-16,0-22-3 16,0-17-6-16,6-20 5 15,3-9-6-15,7 0 7 16,1-4-7-16,7-4-2 16,-2-11-13-16,5-8-63 15,0-8 27-15,-5-11 8 16,-1-8 1-16,-6-4 26 15,-5 0 23-15,-8-1 0 16,-2 6 1-16,0 4 0 16,-12 9 14-16,-3 8 2 15,0 5-15-15,0 20 14 0,2 28-16 16,2 36 7-16,11 34 18 16,0 19-19-1,18 2 17-15,0-11-9 0,-3-24-13 16,-6-12 8-16,-6-20-9 15,-3-19 0-15,0-13-1 16,-6-7 1-16,-12 4 0 16,-4 1 8-16,-8 2 0 15,-6-7 9-15,-7-12-16 16,-2-5 21-16,-3-12 34 16,2-4-18-16,0-4-3 15,7-12-25-15,6-3-2 16,9-2-8-16,15-10-109 15,8 5-46-15,1 0-592 0</inkml:trace>
  <inkml:trace contextRef="#ctx0" brushRef="#br1" timeOffset="53871.92">12311 7216 776 0,'0'0'262'16,"0"0"-175"-16,0 0-53 15,0 0-3-15,0 0 83 16,0 0-1-16,0 89-39 15,0-52-1-15,1 4-9 0,4 20-1 16,1 19-11 0,-1 23-25-16,1 8-4 0,4-5-14 15,-3-22-9-15,1-26 14 16,-2-18-14-16,4-8-1 16,1 3 0-16,1-4-5 15,2-1 6-15,3-7 1 16,2-9-1-16,4-6 11 15,3-6-11-15,7-2 41 16,5 0-4-16,2-4-27 16,0-7 14-16,-3 1-11 15,-2-1-12-15,-5 0 12 16,-4 0-12-16,-5 0-2 16,-3 0-14-16,-9-8-155 15,-3 2-205-15,-6 3-911 0</inkml:trace>
  <inkml:trace contextRef="#ctx0" brushRef="#br1" timeOffset="54163.83">12086 7715 894 0,'0'0'228'0,"0"0"-156"0,0 0-71 16,0 0 18-16,0 0 74 15,0 0 21-15,0 0-5 16,107-2-38-16,-66 2 23 16,2 2 11-16,3-2-50 15,3 0-17-15,-4 0-11 16,-3 0-27-16,1 0 0 15,5-8-11-15,-8 1-124 16,-10 0-240-16</inkml:trace>
  <inkml:trace contextRef="#ctx0" brushRef="#br1" timeOffset="54489.12">13042 7720 1119 0,'0'0'142'16,"0"0"-106"-16,0 0-20 0,79 4 34 16,-49-4-13-16,1 0-6 15,-1 0-28-15,-3 1-3 16,-6 1-6-16,-11 6-87 16,-5 1-215-16,-5-1-345 0</inkml:trace>
  <inkml:trace contextRef="#ctx0" brushRef="#br1" timeOffset="54675.52">13027 7895 1069 0,'0'0'293'0,"0"0"-218"16,0 0-46-1,0 0 47-15,0 0 72 16,0 0-72-16,79 0-51 0,-49 2-9 15,0 1-16-15,13 0-9 16,-7-1-97-16,-5-1-233 0</inkml:trace>
  <inkml:trace contextRef="#ctx0" brushRef="#br1" timeOffset="55141.31">13834 7664 1129 0,'0'0'296'0,"0"0"-228"16,0 0-58-16,-3-102 19 15,1 64 92-15,2-3-22 16,0 0-35-16,0-1-45 15,0-1-1-15,0 4-5 16,0 3-6-16,0 6 18 16,0 6-24-16,0 6 5 15,0 8 9-15,0 8-15 16,0 2 20-16,0 0-20 16,0 21 0-16,2 12 10 15,4 11-1-15,6 24-9 16,7 25 16-16,5 25-16 15,3 5 0-15,-9-19 0 0,-7-28-1 16,-6-32 1-16,-2-9 0 16,-1 0 0-16,-1 1 16 15,1-3 6-15,-1-12 4 16,2-5-23-16,-1-7-2 16,-1-5-2-16,1-3 1 15,1-1-19-15,4 0-88 16,-4 0-206-16,3 0-496 0</inkml:trace>
  <inkml:trace contextRef="#ctx0" brushRef="#br1" timeOffset="55696.11">14568 7774 1382 0,'0'0'241'0,"0"0"-95"16,0 0-57-16,0 0-19 0,0 0-14 15,0 0-5-15,-88-56-44 16,61 56-6-16,-1 4-1 16,-2 11-1-16,2 2 1 15,2 1 0-15,7 2 0 16,4-2-2-16,6-1-10 16,7 0-19-16,2-3 4 15,9 0-8-15,15-1-8 16,11-1-28-16,8 2-1 15,5-2 52-15,4 2-7 16,-2 2 19-16,-2 3 6 16,-5 1 2-16,-7 1 2 15,-8 1 12-15,-9 0 15 0,-11-1 15 16,-8 1 15-16,-4-1 27 16,-19-1-30-16,-11-1-33 15,-9-5 9-15,-8-3-7 16,0-8 33-16,-2-3 26 15,5 0-37-15,9 0-26 16,10-3-21-16,9-4-8 16,13-6-2-16,5 4-117 15,2-4-349-15</inkml:trace>
  <inkml:trace contextRef="#ctx0" brushRef="#br1" timeOffset="56507.97">15757 7824 1000 0,'0'0'175'0,"0"0"-116"0,0 0-57 16,0 0 9-1,0 0 53-15,0 0 46 0,0 0 60 16,68 22-58-16,-28-18-40 15,8-1-6-15,4 0-36 16,4-2 9-16,-1-1-9 16,-1 0-15-16,-1 0 8 15,-7 0-22-15,-7 0 0 16,-7 0 2-16,-12 0-3 16,-6 0-11-16,-8 0-60 15,-6 0-158-15,-5 0-153 16,-10 4-421-16</inkml:trace>
  <inkml:trace contextRef="#ctx0" brushRef="#br1" timeOffset="56771.78">15763 8095 770 0,'0'0'364'16,"0"0"-237"-16,0 0-41 15,0 0 5-15,0 0 44 16,0 0 12-16,116-17-34 16,-64 14-19-16,6 1-31 15,3 0-23-15,-1-1-3 16,-5 0-31-16,-7 1-3 16,-7 0-3-16,-10-1-12 0,-7 3 6 15,-7 0-67-15,-3-1-129 16,-4 1-133-16,-4-3-391 0</inkml:trace>
  <inkml:trace contextRef="#ctx0" brushRef="#br1" timeOffset="57483.34">16392 7631 477 0,'0'0'828'0,"0"0"-716"0,0 0-26 16,0 0-44-1,0 0-34-15,0 0 17 0,0 0 83 16,18 34 23-16,-11 4-55 16,2 20-26-16,2 25-29 15,-2 23 2-15,-3 8 1 16,-5-20-24-16,-1-24 0 15,0-32-1-15,0-11-2 16,0 0 3-16,0-3 1 16,0-4-1-16,0-9 5 15,0-8-4-15,0-3 5 16,0-9-5-16,2-15-1 16,-1-10 6-16,-1-11-5 0,0-7-1 15,0-6 1 1,0-14 5-16,0-16-1 0,-9-13-5 15,-1-2 0-15,1 18 0 16,3 23-3-16,1 24 2 16,4 8-5-16,1 1-6 15,0 2 11-15,0 3 1 16,0 11 0-16,0 7-1 16,0 6-5-16,0 0-14 15,9 12 18-15,7 12-2 16,5 7 2-16,8 3 2 15,5 10 0-15,9 1 4 16,5 2-3-16,6 6-2 0,-1 0 1 16,-1 1-13-16,-5-1 13 15,-8-4-15-15,-10-4 15 16,-9-4-7 0,-13-2 3-16,-7-3 3 0,-6-3-6 15,-16 0-11-15,-11-5 18 16,-6-3 0-16,-7-5 10 15,-2-4 30-15,-2-3 7 16,3-5 26-16,6-2-20 16,8-3-25-16,9 2-3 15,7-1-25-15,10 0 0 16,7 5-26-16,12 4-124 16,15 1-236-16,4-4-572 0</inkml:trace>
  <inkml:trace contextRef="#ctx0" brushRef="#br1" timeOffset="58533.58">18425 7333 872 0,'0'0'263'16,"0"0"-169"-16,0 0-40 16,0 0-48-16,0 0 17 15,0 0 39-15,0 0 75 16,93 60-56-16,-43-43-47 0,7-3-14 15,5-5 14 1,3-1-10-16,-4-5 11 0,-5-2-14 16,-5-1-20-16,-8 0 11 15,-10 0-12-15,-9-1 6 16,-10-6 10-16,-7 2-16 16,-5 0 18-16,-2-2-12 15,0-2 0-15,-3 1 2 16,-5 0-8-16,1 3 0 15,-2 5 0-15,0 0-10 16,0 7 1-16,-3 21-1 16,-1 25 10-16,-1 32 5 15,1 29-4-15,5-9 15 16,7-17 3-16,1-30-19 16,0-22 11-16,0 6 17 0,0 1-27 15,6 5 8-15,0-7-9 16,-2-8-1-16,-2 0-69 15,-2-9-216-15,0-9-323 0</inkml:trace>
  <inkml:trace contextRef="#ctx0" brushRef="#br1" timeOffset="58777.68">18667 7947 1156 0,'0'0'226'0,"0"0"-164"0,0 0 6 16,0 0-10-16,0 0 82 15,0 0-7-15,111-25-60 16,-67 23-21-16,2-1-29 16,-1 1-7-16,-3-2 9 15,-4 0-25-15,-3 0-7 16,7-4-19-16,-10 0-109 15,-3 0-260-15</inkml:trace>
  <inkml:trace contextRef="#ctx0" brushRef="#br1" timeOffset="59113.77">19606 7343 1197 0,'0'0'143'16,"0"0"-108"-16,0 0-6 15,87-3 67-15,-51 2 67 0,3 0-52 16,2 1-58-16,3-2-12 16,-4 2-25-16,-3 0-15 15,-7 0-2-15,-9 0 1 16,-5 0-57-16,-14 2-149 16,-2 2-318-16,0-1-485 0</inkml:trace>
  <inkml:trace contextRef="#ctx0" brushRef="#br1" timeOffset="59722.19">19645 7391 803 0,'0'0'383'0,"0"0"-267"16,0 0-87-16,0 0-19 15,0 0 39-15,0 0 62 16,0 0-14-16,-31 95-36 16,26-66-13-16,-1 2 2 15,0 2-18-15,2-2-7 16,3-3-5-16,1-2-20 16,0-7 1-16,0-3-1 15,0-5 0-15,7-3-1 16,2-6 2-16,2-2 4 15,3 0-4-15,4-2-1 16,5-9-12-16,3-1-41 16,3-1-14-16,4-1-1 0,2 3-62 15,4 5 65-15,4 4 55 16,-2 2 5-16,2 8 5 16,-3 13 5-16,-2 4-4 15,-6 7 42-15,-3 4 19 16,-9 3-8-16,-6-2-9 15,-8-1-17-15,-6 1-3 16,-6-1 7-16,-14-3 7 16,-6 0 14-16,-7-4-33 15,-3-2-11-15,-7-4 6 16,-1-6-7-16,-3-7 16 16,-1-6 8-16,-1-4 18 15,3-4 4-15,2-12-25 16,4-3 4-16,6-4-8 0,4 0-11 15,6 4 10-15,6 2-21 16,6 4-2-16,6 4-1 16,2 6-4-16,4 3-20 15,0 0-64-15,15 10-53 16,5 5-47-16,2-1-353 0</inkml:trace>
  <inkml:trace contextRef="#ctx0" brushRef="#br1" timeOffset="60212.37">20691 7371 912 0,'0'0'130'0,"0"0"-21"15,0 0-2-15,0 0 38 16,98 12 15-16,-59-9-73 15,6-3-35-15,1 0-11 16,3 0-26-16,-4 0-9 16,-2 0-6-16,-9 0-12 0,-1 0-60 15,-10-3-175-15,-11 3-410 16</inkml:trace>
  <inkml:trace contextRef="#ctx0" brushRef="#br1" timeOffset="60704.28">20850 7424 1030 0,'0'0'172'0,"0"0"-132"15,0 0-24-15,0 0 52 16,0 0 78-16,0 0-49 0,11 97-13 15,7-62-37-15,4 4-3 16,2 2-6 0,3 5-13-16,3 1 8 0,-2 2-20 15,0-3 2-15,-2-2-9 16,-4-4 0-16,-7-3-3 16,-2-1-3-16,-5-5 6 15,-7-4 0-15,-1-5-6 16,0-2 0-16,-3-6 0 15,-10-2 1-15,-4-1 8 16,-5-5-8-16,-6-4 9 16,-3-2 8-16,-2 0 7 15,0 0 13-15,-2-2-17 16,4-5-12-16,1-3 11 0,0 0-10 16,4-2 2-1,2 1 16-15,3 1-14 0,5 0 5 16,2 2-19-16,4 1 6 15,2 3-3-15,2 1-3 16,5 0 0-16,-1 3-1 16,2 0-59-16,0 0-71 15,0 3-361-15,-2 7-498 0</inkml:trace>
  <inkml:trace contextRef="#ctx0" brushRef="#br1" timeOffset="83559.55">3563 10948 620 0,'0'0'298'0,"0"0"-202"15,0 0-37-15,0 0 41 16,-3-2 35-16,3 0-2 16,0 2-63-16,-1 0-9 15,1 0-15-15,0 0 8 16,0 0 3-16,0 0-28 15,0 0-11-15,0 0-18 16,0 0-8-16,0 0 7 0,0 0 1 16,6 6 0-1,7 2 3-15,2 2-2 0,9 0-1 16,1 1 0-16,8-2 0 16,3-2 0-16,4 0 2 15,2-2-1-15,1-4-1 16,0-1 1-16,-1 0-1 15,-6 0 0-15,-2 0 0 16,-4 0 0-16,-6 0 0 16,-6 0 1-16,-5 0 0 15,-4 0-1-15,-5 0 0 16,-2-1-1-16,-2 1 1 16,0 0 9-16,0-2-9 0,0 2-2 15,0 0-4-15,0 0-29 16,-3 0-8-16,-6 0-11 15,0 8 11-15,-3 8 33 16,-1 6-17-16,-1 7 21 16,0 7 6-16,-3 6-8 15,5 8 8-15,-1 15 0 16,2 16 0-16,4-3-2 16,4-10 0-16,3-9 1 15,0-16 1-15,0 4-2 16,10-2 2-16,2-7 0 15,3-9 1-15,0-8-1 16,3-6-20-16,-3-8-47 16,-3-4-73-16,-5-3-477 0</inkml:trace>
  <inkml:trace contextRef="#ctx0" brushRef="#br1" timeOffset="83897.9">3678 11504 838 0,'0'0'273'16,"0"0"-202"-16,0 0-61 15,0 0-2-15,0 0 16 0,0 0-3 16,0 0 1-16,24-1 48 15,-2 1 27-15,5 0-13 16,4 0 6-16,2 3-26 16,4 0 6-16,1-2-19 15,1 0-7-15,-4-1-13 16,-1 0-31-16,-5 0 7 16,-8 0-7-16,1 0-3 15,-6 0-4-15,-2 0-27 16,4 0-144-16,-6-5-162 15,-3-1-482-15</inkml:trace>
  <inkml:trace contextRef="#ctx0" brushRef="#br1" timeOffset="84299.16">4397 11146 854 0,'0'0'299'0,"0"0"-216"15,0 0-73-15,0 0-9 16,0 0 37-16,0 0 23 16,0 0 14-16,79-4 1 15,-54 4-30-15,2 0 8 16,-2 0-23-16,2 0-12 16,-3 0 20-16,3-3-33 15,-6-1 1-15,3-4-7 16,-5 2-4-16,-2-3 4 15,-7 4-92-15,-6-2-123 16,-4 3-183-16,0 1-546 0</inkml:trace>
  <inkml:trace contextRef="#ctx0" brushRef="#br1" timeOffset="85018.36">4442 11151 214 0,'0'0'765'15,"0"0"-654"-15,0 0-86 16,0 0-13-16,0 0 6 16,0 0 0-16,0 0 30 15,-33 89-12-15,30-66 0 16,0 1 31-16,0 2-4 0,1-1 23 15,1-2-20 1,-1 2-36-16,2-4-4 0,0-1-20 16,0-3 1-16,0-3 11 15,3-3 1-15,2-2 35 16,1-4 0-16,-2-1-54 16,2-1 9-16,0-3-3 15,2 0-5-15,-1 0 8 16,6 0-8-16,1-7 0 15,4-5 11-15,1 1-12 16,4-1 0-16,0 0 0 16,4 3 0-16,0 0-1 15,1 4 1-15,-2 3 0 0,5 2 0 16,-4 0-4 0,0 4 4-16,0 8 0 0,-2 3-6 15,0 1 0-15,-1 4 6 16,-3 3 0-16,0 2 3 15,-3 6-3-15,-5 1 0 16,-2 2-1-16,-4 2 0 16,-7-2 1-16,0-1-1 15,0-1 1-15,-7-3 11 16,-4-5-10-16,-2-4-1 16,-8-4 0-16,2-3 0 15,-5-4 24-15,-3-1-15 0,-6-5 6 16,-4-3 7-1,1 0 1-15,-1 0 28 0,1-5-11 16,3-4-2 0,3-2 3-16,3 3-22 0,5 0 12 15,4 2-6-15,6 2-23 16,3 1 6-16,2 0-8 16,4 2-8-16,0 1-11 15,3 0-65-15,0 0-56 16,13 0-208-16,-1-1-421 0</inkml:trace>
  <inkml:trace contextRef="#ctx0" brushRef="#br1" timeOffset="85537.96">5374 11104 816 0,'0'0'257'0,"0"0"-199"16,0 0-57-16,0 0 18 16,0 0 47-16,0 0 33 15,86 6 5-15,-53-6-43 16,0 0-19-16,4 0 6 16,-2 0-30-16,-4 0-5 0,0-3-9 15,-2-3 2-15,-4 1-5 16,-1-4-1-16,-5 0-58 15,-4 2-106-15,-6 0-374 0</inkml:trace>
  <inkml:trace contextRef="#ctx0" brushRef="#br1" timeOffset="85955.03">5590 11101 540 0,'0'0'179'0,"0"0"-118"16,0 0 38-16,0 0 94 16,0 0-33-16,58 91-66 15,-31-57-7-15,1 9-15 16,-1 6-17-16,0 0-10 15,-7-1-12-15,-6 1-2 16,-6-7-9-16,-5-2 1 16,-3-7 6-16,0 0-23 15,-12-3 3-15,-6-3-9 16,-4 0 1-16,-1-4 7 16,-5-5-7-16,-2-4 17 0,-3-4 28 15,0-3 25 1,-1-7-4-16,0 0-17 0,6 0-20 15,2-4 25 1,4-6-40-16,1-4-15 0,9-1-8 16,3 0-63-16,9-9-57 15,3 5-212-15,9 2-553 0</inkml:trace>
  <inkml:trace contextRef="#ctx0" brushRef="#br1" timeOffset="86484.36">6648 11467 1048 0,'0'0'187'0,"0"0"-151"15,0 0-19-15,0 0 27 16,0 0 117-16,92 16-13 16,-56-14-68-16,5 0-14 15,3-2-18-15,-1 0-8 16,2 0 4-16,-3 0-10 15,-4 0 5-15,-5 0 3 16,-3 0-34-16,-7 2 0 16,-4 2-8-16,-7 0 1 0,1-1-10 15,-4 1 8-15,-1 1-53 16,8 0-83-16,-4-2-230 16,3-3-414-16</inkml:trace>
  <inkml:trace contextRef="#ctx0" brushRef="#br1" timeOffset="86827.35">7625 11209 1081 0,'0'0'308'16,"0"0"-216"-16,0 0-79 0,0 0 26 16,0 0 96-16,19 87-15 15,-13-42-34-15,3 8-30 16,1 7-18-16,-2 3 8 16,-4-1-22-16,-2-4-5 15,-2-6 2-15,0-7-20 16,0-8-1-16,0-8 0 15,0-7 0-15,0-8-10 16,0-4-8-16,0-7-52 16,0-3-50-16,10-11-139 15,2-9 1-15,0-4-382 0</inkml:trace>
  <inkml:trace contextRef="#ctx0" brushRef="#br1" timeOffset="87262">7917 11369 1048 0,'0'0'295'0,"0"0"-228"15,0 0-39-15,0 0-21 16,0 0 25-16,0 0 51 16,-16 86 0-16,16-47 3 15,0 6-45-15,10 0-3 16,8-1-9-16,12-4-19 0,3-4 46 15,5-10-45-15,1-5-2 16,3-9 5-16,-1-10-13 16,0-2-1-16,-1-10 1 15,0-16-1-15,-7-7 10 16,-3-11-10-16,-10 0 1 16,-9-4 4-16,-11-1-3 15,0 2-2-15,-22 0 0 16,-6 3 0-16,-7 6 7 15,-2 4 15-15,-3 9 8 16,1 6-3-16,2 11-27 16,4 7 2-16,1 1-2 15,6 7-8-15,0 15 7 0,3 5-10 16,4 6-8 0,5 2 0-16,5 1-34 0,7 4-21 15,4 15-75-15,13-11-147 16,4-6-362-16</inkml:trace>
  <inkml:trace contextRef="#ctx0" brushRef="#br1" timeOffset="87711.88">8503 11356 172 0,'0'0'1420'0,"0"0"-1281"16,0 0-101-16,0 0-38 0,0 0-3 16,0 0 3-16,0 0 77 15,-12 113-23-15,12-65-13 16,0 0-17-16,11 0-23 16,9-1 23-16,9-8-4 15,2-4-2-15,8-12-5 16,1-6-7-16,6-11-6 15,-1-3 0-15,1-3 0 16,-2-10 6-16,-4-12-5 16,-7-8 7-16,-7-6-1 15,-7-5-1-15,-10-2 0 16,-9-1-6-16,0-3 1 0,-17 2 8 16,-13 2-9-1,-7 2 10-15,-8 7 2 0,-3 8-5 16,-4 6-11-16,-1 8 4 15,1 10-23-15,5 2 22 16,7 6-16-16,8 12-18 16,7 6-12-16,13 5-33 15,12 14-86-15,0-6-147 16,12-6-426-16</inkml:trace>
  <inkml:trace contextRef="#ctx0" brushRef="#br1" timeOffset="88103.73">9176 11185 988 0,'0'0'511'15,"0"0"-511"-15,0 0-2 16,0 0-4-16,0 0 6 15,0 0 67-15,-8 84 19 16,13-66-6-16,13-2-24 16,5-6-42-16,2-5-3 15,4-5 0-15,0-5-10 16,-1-14 13-16,-1-6 0 0,-6-5 12 16,-5-2 0-1,-6-2-5-15,-7 1 20 0,-3 3-4 16,0 5-11-16,-17 4 24 15,-9 4-12-15,-3 7-22 16,-7 8-16-16,-3 2-9 16,0 7 9-16,-1 15-20 15,6 2-8-15,5 6-6 16,4 15-80-16,11-7-117 16,7-6-356-16</inkml:trace>
  <inkml:trace contextRef="#ctx0" brushRef="#br1" timeOffset="88415.36">9716 11143 1060 0,'0'0'209'0,"0"0"-61"15,0 0 35-15,-6 100-32 16,-10-54-7-16,-6 9-22 16,-3 6-37-16,-5 2-28 15,-4 2-12-15,1 0-35 16,-2-4 3-16,3-6-13 16,4-11 1-16,5-8-2 0,7-7 1 15,7-11-1 1,6-9-43-16,3-6-86 0,14-5-114 15,9-10-160-15,3-4-469 0</inkml:trace>
  <inkml:trace contextRef="#ctx0" brushRef="#br1" timeOffset="88785.69">9814 11676 1204 0,'0'0'204'0,"0"0"-150"16,0 0-35-16,-7 98-3 15,7-68 40-15,14-3 33 0,6-3 22 16,5 0-61 0,5-7-28-16,0-5-15 0,1-4-6 15,2-6 13-15,-1-2-13 16,0-5 23-16,1-12 8 15,-3-4 15-15,-3-4-7 16,-5 0 15-16,-7-3 5 16,-5 2 8-16,-8-3-26 15,-2-1 8-15,-6 2-7 16,-15 3-2-16,-7 1 5 16,-8 7-30-16,-4 7-15 15,-2 6-1-15,-4 4-25 16,-2 0-15-16,1 8-50 0,-22 20-80 15,11-1-207-15,4-1-958 16</inkml:trace>
  <inkml:trace contextRef="#ctx0" brushRef="#br1" timeOffset="89453.43">6850 12871 1197 0,'0'0'299'0,"0"0"-208"15,0 0-59-15,0 0-13 16,0 0 89-16,0 0 14 15,0 0-55-15,-8 4-51 16,22 0-15-16,3 0 50 16,8 1 0-16,7 0-1 15,2 0-4-15,9 2-15 16,-1-4 2-16,4 2-2 0,-6-1-18 16,-4-3 15-1,-9 3-15-15,-3-1 2 0,-9-3 7 16,-3 2-11-16,-6-1 3 15,-2 1-6-15,-2-2-7 16,-2 0 3-16,1 0-4 16,1 0-1-16,5 0-55 15,-1 0-139-15,0-5-368 0</inkml:trace>
  <inkml:trace contextRef="#ctx0" brushRef="#br1" timeOffset="90243.65">7851 12891 1077 0,'0'0'303'0,"0"0"-232"16,0 0-39-16,0-97 2 0,0 62 35 16,2-2 26-1,-1 0-42-15,2 3-20 0,-1 3-1 16,1 2-30-16,0 4 12 16,-2 4-9-16,1 2-4 15,1 4 6-15,-2 4-6 16,1 2 9-16,-2 3 8 15,0 3-17-15,0 3-2 16,0 0 0-16,0 0-13 16,0 0 12-16,1 2-15 15,3 12 15-15,1 9 1 16,1 12 2-16,3 10 14 16,1 18 7-16,1 21-9 0,-2-7 24 15,-3-5-15-15,0-13-12 16,-3-12 8-16,-2 1-18 15,1 2 23-15,-1-5-6 16,1-12-17-16,-1-7 16 16,1-8-16-16,-1-7 1 15,1-8-1-15,-1-3-5 16,2 0-2-16,2-1-71 16,11-28-121-16,-4 1-119 15,3-3-727-15</inkml:trace>
  <inkml:trace contextRef="#ctx0" brushRef="#br1" timeOffset="90567.14">8227 12627 863 0,'0'0'276'0,"0"0"-207"15,0 0-49-15,0 0 46 16,0 0 60-16,0 0 13 16,107-5-14-16,-72 5-59 0,-1 0-12 15,-1 0-20-15,0 0-33 16,-5 0 18-16,-4 0-19 15,-9 0 8-15,0 0-8 16,-8 0-53-16,-7 1-121 16,0 5-99-16,0-1-382 0</inkml:trace>
  <inkml:trace contextRef="#ctx0" brushRef="#br1" timeOffset="91070.4">8208 12735 811 0,'0'0'175'0,"0"0"-103"16,0 0 5-16,0 0-27 16,0 0 30-16,0 0-16 15,-30 73 23-15,30-60 7 16,2-1-36-16,8-1-1 15,2-1-27-15,4 0-29 16,4-5 6-16,2 1-7 16,6-3 1-16,4-1 8 15,2-1-9-15,2 2 1 16,5 2 9-16,-2 2-10 16,-1 2 0-16,-2 6-3 0,-1 4-3 15,-4 5 6-15,-2 3 1 16,-7 7 25-1,-2 1 11-15,-10 1-28 0,-5 2 10 16,-5-3-11-16,0-1 0 16,-15-2 18-16,-6-6-1 15,-4-3-3-15,-3-6 3 16,-4-5 13-16,-2-7-4 16,-1-5-7-16,-2 0-2 15,1-5 13-15,-3-10-4 16,5-2-8-16,3 1-14 15,5 1-3-15,7 2-18 16,6 4 5-16,2 4-36 16,11 4-20-16,0 1-136 15,0 0-282-15</inkml:trace>
  <inkml:trace contextRef="#ctx0" brushRef="#br1" timeOffset="91653.17">8952 12654 849 0,'0'0'205'15,"0"0"-150"-15,0 0-11 16,0 0 31-16,0 0 16 16,0 0 53-16,19 84-63 15,-4-76-58-15,5-2 1 16,2-6-17-16,2 0 16 16,3-6 36-16,-2-11 5 0,-1-5-9 15,-6-3-23-15,-2-3-21 16,-5 1 9-16,-8 3-5 15,0 1 8-15,-3 3 17 16,0 2-12-16,-8 4 8 16,-7 2 1-16,-4 4-17 15,-5 5 14-15,-4 3-33 16,0 0 1-16,-5 10-2 16,0 8-15-16,2 6-18 15,2 5-4-15,4-2-10 16,10 5-2-16,7 10-68 15,7-8-135-15,1-4-352 0</inkml:trace>
  <inkml:trace contextRef="#ctx0" brushRef="#br1" timeOffset="91962.71">9637 12584 920 0,'0'0'277'16,"0"0"-172"-16,0 0 3 0,-26 90 40 16,10-45 43-16,-1 8-55 15,-5 17-47-15,1-4-45 16,-1 4-21-16,-1-2-17 15,1-10 1-15,-2 0-4 16,4-8-3-16,3-8 0 16,4-9 0-16,5-9-10 15,8-10-55-15,0-9-175 16,5-5-316-16</inkml:trace>
  <inkml:trace contextRef="#ctx0" brushRef="#br1" timeOffset="92375.65">9846 13009 1265 0,'0'0'222'16,"0"0"-197"-16,0 0-3 15,0 0-22-15,0 0 62 16,-66 81 20-16,55-53-2 15,7 1-3-15,4 3-31 16,0-3-20-16,6 2-16 16,12-6-2-16,6-1-2 15,7-5-6-15,4-7 0 0,3-3 3 16,5-8-3-16,0-1-11 16,-2-3 10-1,-4-14-15-15,-1-5 14 0,-8-7 1 16,-4-3 1-1,-6-1 10-15,-12-3 27 0,-3 0 16 16,-3 4 20-16,-3 0-41 16,-15 4 14-16,-7 6 1 15,-2 7-13-15,-7 6 8 16,-4 6-42-16,-2 3-3 16,-3 3-46-16,-13 17-94 15,10-1-153-15,6-1-706 0</inkml:trace>
  <inkml:trace contextRef="#ctx0" brushRef="#br1" timeOffset="93155.54">5990 12705 137 0,'0'0'987'0,"0"0"-835"16,0 0-63-16,0 0-15 15,0 0-10-15,0 0 7 16,0 0-33-16,0 4-14 16,0 11-8-16,12 10 43 15,7 10 12-15,8 11-36 0,9 8 15 16,7 7 26-16,2 3-39 15,1 2 8-15,-1-4-27 16,-4-3-1-16,-6-9 9 16,-7-8-25-16,-1-6 9 15,-9-10-10-15,-5-6 1 16,-5-6 0-16,-4-6-1 16,-2-3 1-16,-2-5-1 15,0 0-4-15,0 0-36 16,0-6-32-16,0-25-115 15,-3 3-113-15,-5-4-303 0</inkml:trace>
  <inkml:trace contextRef="#ctx0" brushRef="#br1" timeOffset="93501.38">6400 12818 599 0,'0'0'515'0,"0"0"-444"15,0 0-41-15,0 0 33 16,0 0 11-16,0 0 13 16,-85 46-2-16,66-19-18 15,-4 7 10-15,-5 5-14 0,-4 6-4 16,-2 5 8-1,-4 1-32-15,-1 1-13 0,1-6 1 16,4-3-12-16,1-6 25 16,11-8-23-16,3-5-12 15,8-10 5-15,5-6-6 16,3-5 0-16,3-3-11 16,0 0-107-16,0-4-70 15,6-8-209-15,0 0-492 0</inkml:trace>
  <inkml:trace contextRef="#ctx0" brushRef="#br1" timeOffset="93981.77">5444 12939 1122 0,'0'0'244'0,"0"0"-162"16,0 0-19-16,0 0-2 16,0 0 28-16,0 0-27 15,0 0-28-15,0 0-27 16,15 0-6-16,7 3 89 16,4 2-31-16,2-4-24 15,9 1 2-15,-3-2-36 16,-1 0 11-16,0 0-1 15,-5 0-9-15,-4 0 5 16,-6 0-7-16,-3 0 1 16,-9 0 0-16,2 0-1 15,-7 0 0-15,1 0-30 16,-2 0-50-16,0 0-67 16,0 4-145-16,-8 6-321 0</inkml:trace>
  <inkml:trace contextRef="#ctx0" brushRef="#br1" timeOffset="94411.25">5347 13215 605 0,'0'0'361'0,"0"0"-260"0,0 0-45 16,0 0 11-16,0 0 31 16,0 0 27-16,0 0-41 15,28 25 38-15,-4-14-31 16,7-1-26-16,2 2 22 15,2-2-18-15,-1 0 0 16,-3-3-1-16,-4 1-43 16,-5-2 6-16,-5-1-16 15,-5-2-2-15,-5-1 12 16,-2-2-25-16,-4 0 0 0,1 0 0 16,-2 0 0-16,0 0 6 15,0 0-5-15,0 0-1 16,0 1 0-16,0 7-113 15,0 2-127-15,0-1-343 0</inkml:trace>
  <inkml:trace contextRef="#ctx0" brushRef="#br1" timeOffset="106661.31">3300 13254 950 0,'0'0'358'15,"0"0"-267"1,0 0 61-16,0 0-28 0,0 0-25 16,5-49-15-16,-2 23-33 15,0-1 5-15,3 1-15 16,-3-2-32-16,0-2 20 16,1 1-29-16,-2-3 15 15,-1 1-5-15,-1 3-9 16,0 5-1-16,0-1 0 15,0 6 0-15,0 4-1 16,0 2 2-16,0 2-1 16,0 1 6-16,0 5-6 0,0 0 0 15,0 2 0 1,0 2-10-16,0 0 3 0,-1 0 1 16,1 0-5-1,0 0 10-15,0 9-18 0,0 9 19 16,0 8 0-16,0 10 1 15,0 8 6-15,0 4-7 16,0 8 0-16,6 13 5 16,0-5-4-16,0 4-1 15,0-4 0-15,-2-13 0 16,2 1-1-16,-3-12 1 16,0-8 0-16,0-11 3 15,0-5-3-15,0-7 0 0,-1-4-8 16,-1-2-50-1,5-3-72-15,-2 0-175 0,1-5-280 16</inkml:trace>
  <inkml:trace contextRef="#ctx0" brushRef="#br1" timeOffset="107088.88">3650 13254 1204 0,'0'0'381'0,"0"0"-328"15,0 0-52-15,10-78 31 16,-4 45 9-16,-2-4 26 0,1-2-20 16,1 1-46-1,0 1 10-15,-2 3-11 0,-1 4 0 16,-1 5 9-16,-1 5-8 15,-1 6 1-15,0 4 19 16,0 6-11-16,0 3-10 16,0 1-7-16,3 7 7 15,3 13 0-15,3 15 1 16,3 10 15-16,0 8 4 16,1 8-20-16,-2 1 27 15,-2 2-9-15,1-4 0 16,-4-5 20-16,-1-5-38 0,-1-8 1 15,-1-7-1-15,0-6 8 16,0-8-9-16,-1-6 1 16,-1-5-13-16,3-3-27 15,1-7-176-15,-2 0-171 16,0-3-364-16</inkml:trace>
  <inkml:trace contextRef="#ctx0" brushRef="#br1" timeOffset="107421.36">4203 13004 1205 0,'0'0'235'16,"0"0"-184"-16,0 0-45 15,0 0 18-15,103-32 27 16,-72 26 2-16,5 4 2 16,-2-1-16-16,1 3-21 15,-7 0-2-15,2 0-14 16,-8 0-4-16,-3 0 2 15,-5 0-19-15,-5 0-43 16,-6 0-210-16,-3 0-457 0</inkml:trace>
  <inkml:trace contextRef="#ctx0" brushRef="#br1" timeOffset="107809.39">4394 12975 1182 0,'0'0'258'0,"0"0"-177"16,0 0-66-16,0 0 5 15,-12 76 79-15,12-54-20 16,16 3-10-16,1 2-36 16,7 0-6-16,-2 3-1 0,5 0-13 15,-5-2 8-15,1 0-5 16,-3 1-15-16,0-2 20 15,-7-1-11-15,-2-1-1 16,-4-1 1-16,-4-2-8 16,-3-3-2-16,0 0 0 15,-9 1 1-15,-9-5 22 16,-7 0-23-16,-5-2 31 16,-7-4-5-16,-5-3-16 15,-1-1 12-15,1-2 3 16,2-2 12-16,7-1-4 15,2 0-33-15,4 0-16 16,3-5-42-16,-9-11-103 16,9-1-338-16,0-1-791 0</inkml:trace>
  <inkml:trace contextRef="#ctx0" brushRef="#br1" timeOffset="109057.89">2835 12400 631 0,'0'0'259'0,"0"0"-174"0,0 0-71 15,0 0 47 1,9 80 50-16,-9-51-34 0,0 4 11 16,0 6-3-16,0 7-13 15,0 6 17-15,-2 5-21 16,-3 14-11-16,-1 15-26 15,0 18-20-15,3 3 8 16,0-1-19-16,3-9 1 16,0-12 8-16,0-1-2 15,0-15-9-15,0-13 2 16,0-14-4-16,0-5 4 16,3 6 0-16,4 2 1 0,1 6 3 15,2-7-3-15,-1-3-2 16,3-6 1-16,1-3 0 15,1-3 0-15,1-4 0 16,-2-3 1-16,2-3 6 16,-3-4-6-16,3 0-2 15,-3-6 1-15,-3-1 0 16,4 1 5-16,-1-2-4 16,1 1 9-16,1-2 7 15,4 0-17-15,0-1 12 16,6 3 7-16,4-4 0 15,3 1 16-15,7 1-16 16,6-3 13-16,3 0 8 16,6-3-33-16,4 0 25 15,1 0-23-15,3 0-9 0,0-4 11 16,5-4-5-16,1 2-6 16,15-3 3-16,15-1 3 15,-7 1 7-15,-13 2-7 16,-7 2 2-16,-12 0 9 15,7-3-11-15,8 1-6 16,6-2 0-16,-6 3 1 16,6-3 0-16,-3 2-1 15,-3 0 1-15,2-1 0 16,-2 0 5-16,-3 0-6 16,2-2 0-16,-1-2 1 15,4 0 0-15,-1 0 2 16,1-3-3-16,1 1 7 0,-6 1-5 15,3 2-2-15,-3 0 0 16,2 2-2-16,-5-1 2 16,4-2 1-16,-2 2 0 15,-3-2 2-15,-4 1-2 16,1 0-1-16,-3 0 0 16,1-2-3-16,-3 1 2 15,3-2 2-15,0 2-1 16,2-4 9-16,0 2-8 15,1 2-2-15,-3 2 1 16,2-1-3-16,-5 5 2 16,-3 2 1-16,-6-1 0 15,-1 5 3-15,-2 0-2 16,-7 0-1-16,-3 0 0 16,-6 5 0-16,-7 1 0 0,-3-2 0 15,-8 1 1-15,-5 1-3 16,-1 0-4-16,-6-1-20 15,0-1-29-15,0 2-65 16,0-6-48-16,-9 0-149 16,0 0-407-16</inkml:trace>
  <inkml:trace contextRef="#ctx0" brushRef="#br1" timeOffset="109581.73">6654 12433 453 0,'0'0'119'0,"0"0"-39"16,0 0 50-16,0 0 4 15,28 97 44-15,-15-63-67 16,1 6-35-16,2 7-13 16,2 6-19-16,4 18 21 15,1 18-24-15,-4 23-14 16,-1 8 33-16,-9-6-18 16,-3-12 2-16,-4-28-6 15,-2-18-16-15,0-14 41 16,0-6-31-16,0 2-9 15,1 0-7-15,3 0-7 0,-1-10-12 16,2-6 3 0,-2-9-28-16,0-4-42 0,-3-8-112 15,0-1-87-15,0 0-392 16</inkml:trace>
  <inkml:trace contextRef="#ctx0" brushRef="#br1" timeOffset="110895.33">2928 12458 466 0,'0'0'135'0,"0"0"-107"0,0 0 1 16,0 0 66-16,0 0-6 15,0 0 2-15,0 0 21 16,74 0-39-16,-47 0 10 16,1 0-24-16,5 0 8 15,3-5-9-15,3-2 3 16,5 0 4-16,1-1-27 15,4 2-16-15,1 2 4 16,-1-1-19-16,3 3 9 16,-1 2-6-16,1 0-9 15,-1 0 23-15,1 0-17 0,-3 0 5 16,5 0-2-16,1 0-3 16,3 0-7-16,5 0 22 15,-2 0 26-15,6 0-1 16,-4-3-29-16,-2-3 8 15,0 2 0-15,0-2-26 16,-1 0 13-16,3 0-13 16,-2-1 0-16,-3 2 6 15,0 0-6-15,0-2 1 16,-4 2 7-16,-3 1-1 16,-1 0-9-16,1 0 2 15,-3 1-1-15,4 1 0 0,-3 0 1 16,4 0 0-1,-1-1 4-15,1 0-3 0,-2 1-1 16,3-1 0-16,-4-2 0 16,1 0 3-16,-3 1-3 15,1-4 0-15,2 4 6 16,-2-4-5-16,2 0-1 16,-3 0 0-16,1 1-2 15,-3-1 1-15,3 1 1 16,0 0 0-16,-1-1 2 15,1 3-2-15,2-2-1 16,-2 0 0-16,2 0-4 16,-3 2 4-16,4-2 1 0,-3 1 0 15,-4 4 0 1,1 0 2-16,-1 0-3 0,-2 2 1 16,-6 0 0-16,-4 0 0 15,-1 0 1-15,-4 0-1 16,-3 0 0-16,-1 0 1 15,-1 2-1-15,-1 1 0 16,-3 0 0-16,-2 0 4 16,-1-2-4-16,-4 3 0 15,1-4 0-15,-2 3 4 16,-5-3-5-16,3 0 1 16,-5 0 0-16,-1 2-6 15,-3-1 3-15,0 3-74 0,-3 6-164 16,-10-3-97-1,-1 2-526-15</inkml:trace>
  <inkml:trace contextRef="#ctx0" brushRef="#br1" timeOffset="139254.76">2222 15296 1005 0,'0'0'201'16,"0"0"-132"-16,0 0-53 15,2 0 60-15,-2 0 67 16,1 0-66-16,1 0-36 16,-2 0-26-16,1 0-15 15,1 3 38-15,0 9-23 16,3 4 8-16,-1 8 21 0,1 8-43 16,1 5 16-16,0 7-17 15,1 3 0-15,-2 4 6 16,-1 3-5-16,1 1 6 15,-2-1-2-15,0-4-4 16,0-1-2-16,0-6 0 16,4-4-2-16,-1-5 2 15,0-5 2-15,2-8-1 16,0-4 0-16,0-2-3 16,-2-8 1-16,3 1 2 15,0-4-11-15,0-1 11 16,1-2 6-16,2 0 6 15,-3-1 7-15,7 0-18 16,-2 0-1-16,5 0 0 0,1-2 1 16,5-4 7-16,2 2-8 15,3-3 9-15,1 2 8 16,2-2-17-16,3-1 18 16,2 3-8-16,0-2-2 15,-1 1 24-15,-3 0-16 16,-1 4-4-16,-6-1 9 15,-3 1-20-15,-6 2 16 16,0 0-8-16,-4 0-9 16,-3 0 18-16,-2 2-18 15,-1-1 1-15,-1 1 2 16,-4 0-3-16,0-2-13 16,-2 0-58-16,-1 0-37 15,0-11-53-15,-6-5-322 0,-7-2-260 16</inkml:trace>
  <inkml:trace contextRef="#ctx0" brushRef="#br1" timeOffset="139623.03">2270 15291 747 0,'0'0'247'0,"0"0"-181"16,0 0-65-16,0 0 19 16,0 0 90-16,0 0-37 15,0 0 8-15,91 0 25 16,-54 0-9-16,2 0 12 15,7 0-64-15,-1 0-8 16,1 0 8-16,-4 0-43 16,1 0 11-16,-9 0-13 15,-4 0-6-15,-7 0-4 16,-7 0-15-16,-5 0-72 16,-8 0-78-16,-3 7-24 15,-11 3-83-15,-4 0-132 0</inkml:trace>
  <inkml:trace contextRef="#ctx0" brushRef="#br1" timeOffset="139903.42">2268 15629 773 0,'0'0'337'0,"0"0"-278"16,0 0-10-16,0 0 67 15,0 0 96-15,105-11-47 16,-58 5-95-16,4 2 6 16,3 3-4-16,-2 1-36 0,-4 0 7 15,-5 0-33-15,-7 0 4 16,-6 5-5-16,-8 3-7 16,-2-3-3-16,-6 2 1 15,-3-2-19-15,-1 0 18 16,4 1-96-16,-2 0-239 15,-2-4-583-15</inkml:trace>
  <inkml:trace contextRef="#ctx0" brushRef="#br1" timeOffset="141380.39">3148 16020 584 0,'0'0'205'16,"0"0"-108"-16,0 0 61 16,0 0-2-16,0 0-45 15,0 0-53-15,0 0-34 16,9-34 38-16,-6 26-1 15,-1-1-6-15,-1-2-11 0,1 0-29 16,-1-3 1 0,1 0-16-16,-2-2 8 0,3 1-6 15,-3 2-2-15,0 3 0 16,4 2 5-16,-4 1-5 16,0 4-8-16,0 0 7 15,0 0 1-15,0 2 14 16,0 1-13-16,0 0 0 15,0 0-1-15,0 0-12 16,0 0-1-16,0 0 7 16,0 0-14-16,0 0 11 15,0 10 2-15,0 5 7 16,3 6-7-16,6 6 17 0,-1 5-9 16,3 6 0-16,0 1 1 15,1 0 9 1,1 1-5-16,-1-7-6 0,0-2 5 15,-3-5-4-15,0-6 26 16,-3-2-26-16,0-7 7 16,-3-4 6-16,-3 0-4 15,0-5-10-15,0-1 16 16,0 1 14-16,-3-1 19 16,-9 0-33-16,-3-1-2 15,2 0 7-15,-2 0-12 16,-3 0-11-16,6 0 2 15,-3 0 0-15,5 0 1 16,2 0 0-16,-2-2 7 0,7 0 1 16,0 2-2-1,3-1-7-15,-2 1 0 0,2-2 0 16,0 2 29-16,0 0-17 16,0 0 3-16,0-2-15 15,0-1 17-15,5 1-12 16,5-2 17-16,4 1-14 15,2 0 22-15,2 1-23 16,1 0 13-16,-2 2-11 16,4 0-7-16,-5 0-3 15,-1 0 1-15,0 0-6 16,-3 0-4-16,1 0 0 16,2 0-41-16,3 0-37 0,6 0-114 15,0 0-173 1,-8-4-354-16</inkml:trace>
  <inkml:trace contextRef="#ctx0" brushRef="#br1" timeOffset="141688.13">3559 16010 962 0,'0'0'520'0,"0"0"-475"16,0 0-32-16,0 0 60 15,0 0 11-15,0 0-5 16,0 0-79-16,-27-18-10 0,21 26 4 16,0 8 6-16,1 11 0 15,1 6 17-15,2 10 7 16,2 6 15-16,0 3 10 16,0 5-30-16,9 1 4 15,2-5-17-15,-1-2-5 16,2-9 7-16,-3-5-8 15,0-8 0-15,-3-6-9 16,-2-6-105-16,-4-6-145 16,0-5-239-16,0-4-101 0</inkml:trace>
  <inkml:trace contextRef="#ctx0" brushRef="#br1" timeOffset="142191.35">3405 16319 932 0,'0'0'295'0,"0"0"-231"16,0 0-35-16,0 0 113 15,0 0 13-15,0 0-35 16,97-46-54-16,-57 30-25 16,0 0 17-16,1 1-34 15,-3 0-13-15,-3 2-3 16,-10 0-7-16,-2 5-2 15,-9 1-6-15,-6 2-3 16,-5 2 10-16,-3 3 0 16,0 0-11-16,0 0-18 15,0 5-8-15,0 7 37 16,0 7 6-16,0 3-4 0,0 1 12 16,6 0-14-16,6-3 6 15,0-3-4-15,2-4-2 16,3-2 0-16,1-8 1 15,-3-3 1-15,4 0 18 16,-4-3-20-16,0-9 16 16,-6-5 2-16,-1-2-8 15,-7-3 34-15,-1 2-25 16,0-1-3-16,-4 3 24 16,-10 2-30-16,-2 4-1 15,-2 2 0-15,-3 4-2 0,-1 4-14 16,0 2-1-1,0 0-14-15,3 8-15 0,4 6-44 16,0 3-39-16,6 12-102 16,3-3-189-16,3-6-309 0</inkml:trace>
  <inkml:trace contextRef="#ctx0" brushRef="#br1" timeOffset="142642.6">4040 15925 1051 0,'0'0'207'0,"0"0"-190"15,0 0-7 1,0 0 27-16,0 0 19 0,-10 90 57 16,10-49-40-16,3 7 0 15,4-1 0-15,1 0-43 16,2-4-11-16,-2-3-19 16,-1-8-7-16,-1-6 6 15,1-9-101-15,-7-7-91 16,0-6-80-16,0-4-344 0</inkml:trace>
  <inkml:trace contextRef="#ctx0" brushRef="#br1" timeOffset="143056.43">4003 16237 618 0,'0'0'706'16,"0"0"-615"-16,0 0-72 0,0 0-18 15,0 0 23-15,0 0 69 16,0 0-38-16,63-4-13 15,-35-2 1-15,0-1-5 16,2-4 7-16,-3 1-36 16,-6 1 8-16,-3 1-8 15,-6 3-6-15,-5 2-4 16,-4 3 1-16,0 0-24 16,0 5-7-16,0 11 31 15,2 7 9-15,2 2 6 0,3 2-14 16,1-4 7-1,1-4-7-15,3-4-1 0,0-6 21 16,1-6-19 0,-2-3 17-16,2-2-19 0,-4-11 13 15,0-8 3-15,-5-1 0 16,-4-2-7-16,-3 0 31 16,0 2-17-16,-3 2 24 15,-9 4-6-15,-4 3-40 16,1 1 27-16,-6 7-28 15,3 5-37-15,0 0-20 16,-7 9-69-16,7 7-90 16,3 1-451-16</inkml:trace>
  <inkml:trace contextRef="#ctx0" brushRef="#br1" timeOffset="143283.18">4337 16029 1625 0,'0'0'281'15,"0"0"-230"-15,0 0-39 16,36-84 61-16,-24 64-37 16,0 6-36-16,-2 2-1 15,-2 4-49-15,-1 5-8 16,-1 3-102-16,-1 8-214 15,-2 7-206-15,0 2-158 0</inkml:trace>
  <inkml:trace contextRef="#ctx0" brushRef="#br1" timeOffset="143737.72">4461 16187 322 0,'0'0'882'0,"0"0"-769"16,0 0-99-16,0 0-13 16,0 0 106-16,0 0 25 15,0 0-49-15,52 18-8 16,-34-8-42-16,0 4 24 16,-3 4-20-16,0 5-27 15,-5 2 31-15,-1 2-20 0,-3-2-7 16,0 1 7-16,-3-7-14 15,-3-3-4-15,0-8-3 16,0-2-3-16,0-6 3 16,0 0 2-16,0-1 14 15,0-15-16-15,0-4-6 16,0-9-7-16,5 0-20 16,-2-3 6-16,3 6 6 15,2 3-35-15,1 6 37 16,2 8 11-16,2 5 5 15,-1 4 3-15,0 2 24 16,3 13 2-16,0 6 24 16,-2 1-22-16,-2 0 2 15,1 0 19-15,-3-1-43 0,-3-6 4 16,-2-2-10-16,2-7-39 16,-3-3-128-16,0-3-546 0</inkml:trace>
  <inkml:trace contextRef="#ctx0" brushRef="#br1" timeOffset="144147.03">5077 15791 679 0,'0'0'669'16,"0"0"-570"-16,0 0-64 15,0 0 30-15,0 0 63 16,0 0 23-16,0 0-74 15,48 0-20-15,-22 0 25 16,4 0-45-16,3 2-5 16,3-1-24-16,1 0-1 15,-2-1 8-15,-4 0-15 0,-3 0 6 16,-4 0-6-16,-6 0-2 16,-9 0-13-16,-3 0-51 15,-6 0-60-15,-3 0-84 16,-15 4-181-16,-3 2-548 0</inkml:trace>
  <inkml:trace contextRef="#ctx0" brushRef="#br1" timeOffset="144317.71">5204 15923 67 0,'0'0'1059'0,"0"0"-869"15,0 0-38-15,0 0 94 0,0 0-68 16,0 0-59-16,113-4-43 15,-80-4-57-15,0 0-5 16,-2 1-14-16,2 2-104 16,-9 0-154-16,-8 3-914 0</inkml:trace>
  <inkml:trace contextRef="#ctx0" brushRef="#br1" timeOffset="145202.15">6021 15220 751 0,'0'0'191'16,"0"0"-115"-16,0 0 17 16,0 0 59-16,0 0 9 15,0 0-47-15,67 107-22 16,-43-43-34-16,3 22-23 0,0 23 21 16,-3 5-50-1,-11-19 5-15,-4-24-11 0,-6-29 1 16,-2-8-1-16,1 2 0 15,1-4 6-15,-3-4 0 16,0-8-5-16,3-10-1 16,-3-8 0-16,0-2 0 15,3 0 68-15,-3-8-37 16,3-13 15-16,-1-8-9 16,-1-8-37-16,2-5 0 15,3-4 0-15,0 0-2 16,3-1-7-16,0 2-1 0,9 4-4 15,2 4-2 1,2 6-8-16,1 7 23 0,3 6-11 16,-1 8 4-16,2 9 7 15,1 1 2-15,0 12 4 16,1 14 30-16,-2 9-27 16,-3 5 12-16,-5 1-5 15,-7 1-9-15,-2-4 36 16,-5-6-26-16,-4-5 3 15,-1-7-7-15,2-7-3 16,-2-6-11-16,0-4 2 16,0-3-50-16,0-3-46 15,0-11-177-15,0-1-646 0</inkml:trace>
  <inkml:trace contextRef="#ctx0" brushRef="#br1" timeOffset="145496.44">6994 15701 1448 0,'0'0'354'15,"0"0"-272"-15,0 0-10 16,0 0 42-16,0 0-12 0,0 0-24 16,0 0-63-1,4 0-8-15,-3 0-7 0,1 0-4 16,-1 0-35-16,1 0-67 16,13-10-124-16,0 0-275 15,-3 0-459-15</inkml:trace>
  <inkml:trace contextRef="#ctx0" brushRef="#br1" timeOffset="146202.1">7423 15515 776 0,'0'0'501'0,"0"0"-466"16,0 0-16-16,0 0 32 15,0 0 113-15,0 0-20 16,0 0-74-16,100 72-28 16,-76-50 21-16,-6 3-12 15,3 4 8-15,-8 3-21 16,-1 2-26-16,-3-1 35 15,-6 0-28-15,-1 0 15 16,-2-2-17-16,0-6-16 16,-2-1-1-16,-2-9 0 0,-1-4 2 15,2-5 2-15,0-4-4 16,3-2 10-16,0 0-4 16,0 0-6-16,0-8 0 15,14-3-12-15,2 1 5 16,5 1-2-16,7 2 6 15,5 4 3-15,6 3 0 16,4 0-13-16,3-3-2 16,4 0-10-16,-1-5-10 15,-1-3 35-15,-2-8-12 16,-6-4 12-16,-4-9 1 0,-9-5 1 16,-8-6-2-1,-7-6 0-15,-9-4 0 0,-3-1 8 16,-1-3-8-1,-16 0 0-15,-1 4 17 0,-3 3-17 16,0 6 26-16,1 4-11 16,1 8-14-16,3 6 31 15,6 6-26-15,-2 6 0 16,6 6-6-16,0 3 1 16,0 2-2-16,1 1 1 15,1 2-13-15,1 0 7 16,2 0 0-16,-1 2 6 15,2 3-1-15,-1 1-25 16,1-1 10-16,0 1-24 16,0-1-34-16,0 8-51 0,4-4-174 15,1-1-529-15</inkml:trace>
  <inkml:trace contextRef="#ctx0" brushRef="#br1" timeOffset="147942.98">8503 15722 441 0,'0'0'698'0,"0"0"-594"16,0 0-57-16,0 0-20 15,0 0 76-15,0 0 22 16,0 0-93-16,27-1 2 16,-9 1 47-16,3 0 11 15,3 0-10-15,4 0-34 16,0-2-7-16,4-2 4 16,0-2-34-16,0 1 9 15,-4-1-20-15,-4 1 1 16,-4-1-14-16,-6 3 13 15,-6 0-10-15,-4 2-25 16,-2 1-68-16,-2 0-88 0,-12 6-123 16,-9 6-274-1,-4 2-64-15</inkml:trace>
  <inkml:trace contextRef="#ctx0" brushRef="#br1" timeOffset="148154.92">8563 15877 418 0,'0'0'377'0,"0"0"-221"16,0 0-33-16,0 0 56 15,0 0 28-15,0 0-36 16,0 0-59-16,92 0-67 16,-66 0 5-16,-1-3-36 0,0 1-14 15,-1-1 0 1,2 1-15-16,8 0-106 0,-6-1-182 15,-2 0-474-15</inkml:trace>
  <inkml:trace contextRef="#ctx0" brushRef="#br1" timeOffset="148842.99">9297 15280 757 0,'0'0'391'0,"0"0"-304"15,0 0-67-15,0 0-9 16,0 0-11-16,0 0 76 16,0 0-39-16,25 72 0 15,-16-32 8-15,4 19 3 16,2 23 25-16,3 17-35 16,-1 7-8-16,-4-19-8 15,-7-21-16-15,-1-27-7 0,-2-8 1 16,0 0-1-16,1-1 0 15,-1-4 1-15,0-8 0 16,-2-9 12-16,-1-6-5 16,0-3 25-16,2 0 63 15,-2-14-48-15,0-12 9 16,3-6-46-16,0-5-9 16,0-7 1-16,3-2-2 15,1 0-7-15,2 3-15 16,2 2-9-16,3 4 25 15,0 6-25-15,2 6 31 16,1 6-1-16,1 8 0 16,0 8-1-16,1 3-11 0,5 0 13 15,-2 20 0 1,6 7 6-16,-2 8 9 0,-1 5-11 16,-4-1 6-16,-4 1-10 15,-4-3 16-15,-7-2-10 16,0-4 22-16,-6-6-21 15,0-2-1-15,0-8 0 16,0-3 1-16,0-5-9 16,0-4 2-16,0-3-13 15,0 0-5-15,0-7-108 16,0-8-255-16,0 1-622 0</inkml:trace>
  <inkml:trace contextRef="#ctx0" brushRef="#br1" timeOffset="149370.82">10305 15725 1766 0,'0'0'312'0,"0"0"-206"16,0 0-96-16,0 0 1 15,0 0 18-15,0 0-28 16,0 0-1-16,0 0-62 16,19 0-53-16,-1 0-32 15,2 0-398-15</inkml:trace>
  <inkml:trace contextRef="#ctx0" brushRef="#br1" timeOffset="149813.17">11027 15591 1064 0,'0'0'262'16,"0"0"-173"-16,0 0-32 16,0 0 94-16,0 0-21 15,0 0-87-15,0 0-8 16,-67-38-34-16,49 38 11 16,0 1 8-16,-3 11-19 15,0 4 15-15,2 1-16 0,-2 4 1 16,4 4 5-1,0 1-6-15,3 4 1 0,5 1 25 16,5 2-26-16,4-3 17 16,0 2-17-16,13-4 0 15,13-3 20-15,8-2-20 16,3-6 0-16,8-3 15 16,1-6-6-16,2-1-11 15,1-6 2-15,-1 0-3 16,-5-1-7-16,-4 0 7 15,-6 0-12-15,-8 0-17 16,-7 0-66-16,-14 0-66 16,-4 0-225-16,0 0-468 0</inkml:trace>
  <inkml:trace contextRef="#ctx0" brushRef="#br1" timeOffset="150299.69">9361 16325 679 0,'0'0'812'0,"0"0"-700"15,0 0-100-15,0 0 4 16,0 0 4-16,88-14 77 16,-55 14-37-16,8 0-30 15,10 0 48-15,22 2-27 16,27 10 15-16,27 2-15 15,13 0-42-15,-4-2 12 16,-5-4-12-16,-16-4-8 16,0 1 12-16,-2-2-12 15,-3-2 0-15,-7-1-1 16,-7 0 12-16,-13 0-14 16,-20 0 2-16,-14-1 0 15,-10-2-6-15,3-1 6 0,2 1-9 16,-5 0-29-16,-9-2-48 15,-12 4-24-15,-12 0-96 16,-6 1-146-16,0 0-337 0</inkml:trace>
  <inkml:trace contextRef="#ctx0" brushRef="#br1" timeOffset="151022.32">10191 16523 848 0,'0'0'402'0,"0"0"-260"16,0 0-106-16,0 0 38 15,0 0 67-15,0 0-8 16,0 0-37-16,57-12-49 16,-37 25 15-16,5 8-33 15,6 10-1-15,4 10 7 16,2 5-17-16,2 7 5 16,-2 2 4-16,-3 1-21 15,-2-2-2-15,-4-4-4 0,-3-4-2 16,-4-8 2-16,-4-8 0 15,-3-6 0-15,-3-9 1 16,-5-8-1-16,-1-4-1 16,-4-3-21-16,-1 0-12 15,0-13 23-15,0-6-27 16,-6-7 19-16,-5-3 3 16,-6 3-20-16,0 3 34 15,-2 1-11-15,0 3 1 16,0 7 11-16,0 4 1 15,1 2 0-15,3 4-2 16,0 2-15-16,-1 0 16 0,2 8-17 16,-2 6 12-1,1 5 0-15,-3 5 8 0,-1 5-2 16,-1 4 3-16,-2 5-2 16,-3 4-1-16,0 4 0 15,-4-1 1-15,1 0-2 16,1-3 2-16,1-3-1 15,3-5 6-15,5-7-5 16,4-4-2-16,7-6 1 16,1-6 0-16,5-2 1 15,1-5-1-15,0 0 15 16,0-1 10-16,7 1-18 16,0-2 4-16,1-1-11 15,-2 2-16-15,-3 0-15 0,1 8-93 16,-4-4-204-16,0 3-427 15</inkml:trace>
  <inkml:trace contextRef="#ctx0" brushRef="#br1" timeOffset="189992.27">11661 16056 424 0,'0'0'410'0,"0"0"-291"16,0 0-40-16,0 0 35 15,0 0 21-15,-2-10 10 16,2 9-62-16,0 1-5 16,0 0-5-16,0 0-22 15,0 0 9-15,0 0-28 16,0 0-31-16,3 0 21 0,6 0-10 16,8 0 20-16,2 0-5 15,2 0-26-15,4 0 8 16,2 0-3-16,1 0-5 15,1 0 14-15,-1 0-14 16,-3 0 5-16,-3 0-6 16,-5 0-1-16,-2 0 0 15,-3 0-7-15,-4 0-23 16,-4 0-10-16,-1 0-76 16,-3 0-95-16,0 0-123 15,0 4-325-15</inkml:trace>
  <inkml:trace contextRef="#ctx0" brushRef="#br1" timeOffset="190337.55">11674 16191 215 0,'0'0'757'0,"0"0"-597"15,0 0-126-15,0 0-20 16,0 0 6-16,0 0 37 16,0 0 46-16,31 11-15 15,-11-7 5-15,4 1 3 16,1-1-26-16,5-1-4 0,1-1-5 16,4-2-23-1,-1 0 34-15,-1 0-32 0,1 0 6 16,-2 0 9-16,-4 0-46 15,-3-2 13-15,-4 0-22 16,-6 2-4-16,-3-1-12 16,-8 1 16-16,-1 0-34 15,0 0-40-15,-3-2-232 16,2-3-716-16</inkml:trace>
  <inkml:trace contextRef="#ctx0" brushRef="#br1" timeOffset="191591.18">12969 15232 385 0,'0'0'509'16,"0"0"-333"-16,0 0-67 0,0 0-12 15,0 0 35-15,0 0-55 16,0 0 5-16,-5-19-35 16,2 16-28-16,-1 3 25 15,-4 0-28-15,-3 0-5 16,-3 6-11-16,-4 11 6 15,-1 4-12-15,-2 5 6 16,2 6-1-16,0 3-8 16,3 5 18-16,4 5-8 15,2 3 7-15,4 2 2 16,6 3-12-16,0-2 2 16,8 1 0-16,11-6 12 15,5-3-10-15,5-7 27 16,6-7 15-16,-1-8-31 15,2-10 26-15,-2-6-1 0,-1-5-38 16,-3-7 30-16,-5-13-19 16,-2-6 10-16,-7-4 13 15,-6 1-33-15,-5-1 11 16,-5 2-12-16,0 2 1 16,-8 4 31-16,-9 3-19 15,-7 4 13-15,-2 3 2 16,-4 6-19-16,-4 3-18 15,-3 3 8-15,4 0-9 16,-1 5-1-16,4 9 0 16,5-3-35-16,8 4-21 15,5-1-88-15,12 7-48 16,0-5-183-16,2-1-273 0</inkml:trace>
  <inkml:trace contextRef="#ctx0" brushRef="#br1" timeOffset="191752.27">13382 15786 963 0,'0'0'324'0,"0"0"-219"16,0 0-105-16,0 0-13 15,0 0 11-15,0 0-196 0</inkml:trace>
  <inkml:trace contextRef="#ctx0" brushRef="#br1" timeOffset="192199.08">13728 15251 1332 0,'0'0'212'0,"0"0"-182"16,0 0-29-16,0 0 21 16,0 0 4-16,-91 28 7 15,73-2-33-15,0 11 2 16,5 7 18-16,1 6 6 16,8 5 8-16,4 4 5 0,0-1-28 15,17 0 9-15,7-6-20 16,9-7 0-16,4-6 10 15,5-13-10-15,3-10 0 16,-2-10 17-16,-4-6-17 16,-2-10 13-16,-10-14-11 15,-6-9-1-15,-10-2 25 16,-7-4-25-16,-4 0 23 16,-7 2 5-16,-15 2-10 15,-6 4 22-15,-6 6-29 16,-6 5-6-16,-2 7 6 15,1 8-12-15,1 5-6 16,8 7 4-16,3 11-58 0,8 5-16 16,14 11-66-16,5-7-213 15,2-3-481-15</inkml:trace>
  <inkml:trace contextRef="#ctx0" brushRef="#br1" timeOffset="192777.2">14068 15361 1008 0,'0'0'240'0,"0"0"-169"16,0 0-71-16,0 0 47 15,0 0 83-15,94-36-69 16,-58 36-16-16,1 0-7 16,-1 5 29-16,-3 7 21 15,-8 7-66-15,-9 3-16 16,-10 2-6-16,-6 1 0 16,-4 4 24-16,-17 0-21 15,-7-1 3-15,-5-3 1 16,0-2 3-16,3-6-11 15,4-6 1-15,3-4-16 16,10-5 4-16,7-2 3 0,6-4-36 16,0-9-41-16,9-4-18 15,13-2 68-15,6-1-3 16,8 6 5-16,3 5 34 16,5 6 0-16,-3 3 32 15,1 4 45-15,-5 12-32 16,-5 8 31-16,-9 1-3 15,-6 5-15-15,-13 0 10 16,-4 3-45-16,-3 1 4 16,-18-2 15-16,-4-1-40 15,-6-6 27-15,-4-5-18 16,0-8-5-16,0-8 14 16,2-4-19-16,5 0 0 15,7-13-1-15,8-3-33 0,3-1-41 16,10-12-110-1,0 2-130-15,10 3-394 0</inkml:trace>
  <inkml:trace contextRef="#ctx0" brushRef="#br1" timeOffset="193019.67">14718 15470 682 0,'0'0'389'0,"0"0"-281"16,0 0-15-16,0 0 87 16,0 0 25-16,88 92-53 0,-56-59-66 15,-1 1-38-15,3 0 5 16,-1-2-34-16,-3-5-13 16,-3-4-6-16,-5-5-19 15,-5-4-60-15,-7-5-103 16,-4-4-178-16,-4-5-358 0</inkml:trace>
  <inkml:trace contextRef="#ctx0" brushRef="#br1" timeOffset="193252.84">14916 15504 952 0,'0'0'515'0,"0"0"-392"16,0 0-62-16,0 0-18 0,0 0 27 15,0 0 17-15,-65 75-15 16,47-41-37-16,-3 2 12 16,2-1-19-16,1-4-28 15,2-1 11-15,5-6-11 16,2-5-12-16,5-3-45 16,4-10-92-16,0-6-128 15,10 0-269-15,2-11-102 0</inkml:trace>
  <inkml:trace contextRef="#ctx0" brushRef="#br1" timeOffset="193484.81">15098 15389 1081 0,'0'0'278'16,"0"0"-201"-16,0 0-57 15,0 0 69-15,0 0 153 16,44 84-92-16,-38-41-75 15,0 3-25-15,0-1-27 16,0-3 23-16,-2-5-36 16,2-5-10-16,-1-9 0 15,-1-6-41-15,1-6-47 16,2-10-73-16,5-5-153 16,-3-13-3-16,3-5-432 0</inkml:trace>
  <inkml:trace contextRef="#ctx0" brushRef="#br1" timeOffset="193851.78">15346 15397 1035 0,'0'0'308'0,"0"0"-244"16,0 0-22-16,0 0 112 16,0 81-16-16,0-41-38 15,5 4-18-15,5 1-44 16,7 2 19-16,5-3-46 15,7-6 1-15,3-5-1 16,3-8-10-16,3-8 6 16,1-8-1-16,-1-9-5 0,-3 0 10 15,-3-15-11 1,-7-10 0-16,-6-6 12 0,-8-6-11 16,-8-7 11-16,-3-1 10 15,-2 1-20-15,-17-1 20 16,-8 5-22-16,-7 4 6 15,-8 7 9-15,-3 8-14 16,-4 8-1-16,3 10 0 16,0 3-7-16,4 8-31 15,6 12-42-15,6 7-40 16,5 17-25-16,8-6-217 16,7-5-366-16</inkml:trace>
  <inkml:trace contextRef="#ctx0" brushRef="#br1" timeOffset="194099.99">15420 15120 1520 0,'0'0'268'0,"0"0"-224"16,0 0-25-16,0 0-19 15,0 0 1-15,0 0-1 16,101-17-57-16,-74 15-147 0,-3 1-305 16</inkml:trace>
  <inkml:trace contextRef="#ctx0" brushRef="#br1" timeOffset="194589.61">15760 14933 818 0,'0'0'185'16,"0"0"-93"-16,0 0 12 15,0 0 14-15,89-4 31 16,-59 4-89-16,0 0-11 0,-5 4 14 16,-6 5-3-16,-7 4-20 15,-9 3-19-15,-3 0 7 16,0 5-3-16,-13-4-24 16,-3-1 7-16,0-3-8 15,0-5 0-15,4-2-2 16,2-4 2-16,6-1-6 15,4-1-1-15,0 0-44 16,0 0-48-16,11-5-32 16,4 0 23-16,5 1 53 15,-1 4 26-15,2 0 29 16,0 4 10-16,-5 6 5 16,1 5 62-16,-10 0 36 0,-4 1-33 15,-3 0 38-15,0 1-29 16,-15-4-14-16,-6 0-10 15,-4-2-40-15,-2-4-2 16,0-2-23-16,1-5-7 16,3 0 6-16,5 0-49 15,5 0-54-15,4-7-102 16,6 2-368-16</inkml:trace>
  <inkml:trace contextRef="#ctx0" brushRef="#br1" timeOffset="194868.34">16176 14897 1041 0,'0'0'329'15,"0"0"-251"-15,0 0-46 16,0 0 15-16,0 0 72 15,0 0-21-15,-30 80-60 16,33-56-15-16,11-3 59 16,6 1-28-16,4-4-11 15,3-2-23-15,0-6-12 16,-1-3-16-16,-3-5 4 16,2-2-69-16,-4-7-91 15,-7-7-389-15</inkml:trace>
  <inkml:trace contextRef="#ctx0" brushRef="#br1" timeOffset="195053.94">16365 14900 1175 0,'0'0'312'0,"0"0"-140"16,-4 86 4-16,4-43-48 15,0 4 15-15,0-2-57 16,7 0-74-16,5-2 15 15,-3-2-27-15,-3 0-43 0,-3 8-75 16,-1-9-264 0,-2-7-755-16</inkml:trace>
  <inkml:trace contextRef="#ctx0" brushRef="#br1" timeOffset="195281.25">16371 15450 821 0,'0'0'764'16,"0"0"-667"-16,0 0-23 15,0 0 41-15,0 0-16 16,0 0-15-16,0 0-42 16,75-35-42-16,-44 32 0 15,0 0-1-15,1 2-26 16,-6 0-33-16,-2 1-111 0,-10 0-176 15,-7 0-347-15</inkml:trace>
  <inkml:trace contextRef="#ctx0" brushRef="#br1" timeOffset="195615.52">16400 15411 857 0,'0'0'256'15,"0"0"-178"-15,0 0-69 16,0 0 55-16,0 0 75 16,0 0-65-16,62 93-22 0,-30-58-5 15,2 3 37 1,0 3 8-16,-3 1-36 0,-7 0 2 16,-4-3 18-1,-8 0-36-15,-7-6 0 0,-5-3-32 16,0-4 8-16,-13-4 22 15,-6-5-37-15,-5-5 12 16,-5-2-7-16,1-6-5 16,-2-4 32-16,2 0-17 15,4 0 0-15,8-9-16 16,1 0-23-16,9-1-33 16,6-10-57-16,0 1-146 15,3 2-447-15</inkml:trace>
  <inkml:trace contextRef="#ctx0" brushRef="#br1" timeOffset="195805.14">16936 15708 1202 0,'0'0'741'0,"0"0"-624"16,0 0-39-16,0 0-76 15,0 0 15-15,0 0-17 16,0 0-91-16,-6-10-110 0,12 3-514 16</inkml:trace>
  <inkml:trace contextRef="#ctx0" brushRef="#br1" timeOffset="196202.18">17223 15481 1209 0,'0'0'314'15,"0"0"-242"-15,0 0-36 16,-100-14 3-16,73 14 46 16,3 0-12-16,6 3-58 15,5 7-5-15,7 0-7 16,5 2-3-16,1 1 0 0,4 2-39 15,15 3-18-15,7-1 23 16,5 2-26-16,3 0 8 16,2 1 35-16,-1 0 9 15,-3 2 8-15,-3-3 29 16,-6 1 52-16,-3-3 59 16,-10 0-19-16,-5-3-9 15,-5 2-8-15,0-2-42 16,-17-1 2-16,-7 0-41 15,-2 0-21-15,-6-3 16 16,1-4-18-16,0-3-28 16,2-3-46-16,1-7-87 15,6-10-180-15,7-2-1027 0</inkml:trace>
  <inkml:trace contextRef="#ctx0" brushRef="#br1" timeOffset="196802.11">17827 15498 887 0,'0'0'362'0,"0"0"-249"16,0 0-31-16,0 0 46 16,0 0 22-16,0 0-8 15,94 69-86-15,-67-41-39 16,0 0 13-16,-4-5-30 15,-3-1-1-15,-8-6-17 0,-8-2-124 16,-4-4-164 0,0-3-337-16</inkml:trace>
  <inkml:trace contextRef="#ctx0" brushRef="#br1" timeOffset="196996.88">17963 15523 993 0,'0'0'381'16,"0"0"-252"-16,0 0-64 16,0 0 8-16,0 0 56 15,-70 88-71-15,59-66-27 16,2-1-31-16,3-4-15 0,2-2-2 16,2-1-119-1,2-6-252-15,0-4-544 0</inkml:trace>
  <inkml:trace contextRef="#ctx0" brushRef="#br1" timeOffset="197597.17">18228 15349 780 0,'0'0'192'15,"0"0"-124"-15,0 0 53 16,111-24 89-16,-65 21-38 16,0 3-46-16,0 0-21 15,-5 0-55-15,-9 10 7 16,-5 5-33-16,-9 4-18 15,-11 2 42-15,-7 4-28 16,0 4 10-16,-17-2 16 16,-10 2-46-16,-6-4 6 15,0-2-6-15,0-2-30 16,4-8 29-16,5-1-29 16,9-5-6-16,6-4 7 15,5-3-40-15,4 0 0 16,0-2-72-16,16-9-76 0,6 0 53 15,6 1 21-15,5 5 67 16,5 2 76-16,2 3 13 16,3 6 104-16,0 11 42 15,-1 4 8-15,-3 4 5 16,-8 5-33-16,-7-1-54 16,-10 3-9-16,-11 0-53 15,-3-1 21-15,-11-2-29 16,-14-3-2-16,-8-4 25 15,-6-4-26-15,-4-8 4 16,-1-6 0-16,2-4-7 0,4-3-18 16,4-10 6-1,8-5-69-15,10-1-11 0,10-8-93 16,6 7-188-16,0 2-513 16</inkml:trace>
  <inkml:trace contextRef="#ctx0" brushRef="#br1" timeOffset="197863.16">19067 15530 1230 0,'0'0'341'0,"0"0"-256"0,0 0-8 16,0 0-17-16,0 0 54 15,0 0-5-15,0 0-80 16,91 75 13-16,-56-47-25 16,4-1-16-16,-3-3 17 15,-3-3-18-15,-2-2-7 16,-6-7-40-16,-2-2-128 16,-7-5-211-16,-8-4-425 0</inkml:trace>
  <inkml:trace contextRef="#ctx0" brushRef="#br1" timeOffset="198065.16">19232 15540 783 0,'0'0'776'0,"0"0"-644"16,0 0-97-16,0 0 3 15,-54 97 78-15,38-56-2 16,2 0-47-16,1 1-33 15,3-3-27-15,1-6-14 16,0-5-3-16,9-9-96 16,0-8-74-16,0-8-375 0</inkml:trace>
  <inkml:trace contextRef="#ctx0" brushRef="#br1" timeOffset="198299.07">19417 15398 430 0,'0'0'769'0,"0"0"-576"16,13 113-26-16,-2-57-3 16,1 0 22-16,-2-1-38 15,2-9-100-15,-3-7-24 16,0-8-24-16,0-9 0 15,1-8-59-15,2-14-115 16,-1 0-349-16,-2-14-408 0</inkml:trace>
  <inkml:trace contextRef="#ctx0" brushRef="#br1" timeOffset="198694.8">19688 15366 1242 0,'0'0'254'16,"0"0"-135"-16,-24 81-10 15,20-37 35-15,4 4 2 16,0 4-83-16,8-1-56 16,14 0 23-16,5-3-24 15,5-7 0-15,4-7 1 16,3-7-6-16,2-9-1 0,2-9 0 15,-1-7-4-15,-2-2 4 16,-3-15 0-16,-7-12 12 16,-5-9-5-16,-10-4 2 15,-7-9 0-15,-8-2-9 16,0 0 1-16,-12-2 9 16,-15 3 8-16,-8 3 5 15,-6 5 13-15,-4 8-36 16,-1 7 12-16,1 10-12 15,5 9-30-15,5 8-5 16,5 0-33-16,7 13-32 16,3 15-73-16,7-6-217 15,4-1-474-15</inkml:trace>
  <inkml:trace contextRef="#ctx0" brushRef="#br1" timeOffset="199084.42">20113 15154 1079 0,'0'0'281'0,"0"0"-204"16,0 0-54-16,0 0-11 15,0 0 113-15,0 0-65 16,0 0-40-16,6 83-11 0,18-68-2 16,0-4-5-16,5-5-2 15,-2-5 1-15,-2-1 8 16,-3-1 9-16,-5-11-1 16,-4-5 10-16,-6-3 21 15,-4-1 16-15,-3 1 1 16,0 0-11-16,-6 4 28 15,-11 2-60-15,-4 5 3 16,-6 6-25-16,-3 3-46 16,2 4-14-16,1 15-72 15,0 16-86-15,6-3-93 16,8-6-474-16</inkml:trace>
  <inkml:trace contextRef="#ctx0" brushRef="#br1" timeOffset="199400.08">20164 15319 1275 0,'0'0'309'15,"0"0"-205"-15,0 0-90 16,0 0 78-16,-13 96 36 16,13-70-97-16,1-3 2 15,13-3-31-15,5-3 10 16,5-7-12-16,0-6 0 15,-2-4 0-15,2 0-1 16,-3-11 8-16,-4-6 17 16,-4-5-10-16,-4-2 18 0,-5-5 25 15,-4 0-42-15,0 3 19 16,-3 2-34-16,-9 6 9 16,-2 6-16-16,-2 9 7 15,-3 3-43-15,1 8-7 16,0 31-97-16,4-3-131 15,3-2-615-15</inkml:trace>
  <inkml:trace contextRef="#ctx0" brushRef="#br1" timeOffset="200038.55">20461 15528 1468 0,'0'0'280'0,"0"0"-188"16,0 0-51-16,0 0 61 16,0 0 51-16,0 0-125 15,0 0-28-15,49-15 13 16,-38 45 3-16,1 6 33 16,1 8-40-16,1 2 3 15,0 0 20-15,0-5-23 16,-2-6-10-16,-3-6 1 15,-3-11-6-15,-2-6-3 16,-1-9 10-16,-3-3-1 16,0-3 19-16,0-16-11 0,0-8-16 15,0-5 4-15,2-5 1 16,-1-3-11-16,2 3 14 16,0-1-14-16,2 9 13 15,-1 8-39-15,2 8 14 16,2 13 8-16,2 0 0 15,-1 19 18-15,2 9 1 16,2 5 14-16,-3 3-2 16,3-1-3-16,-3-5-10 15,-1-5 0-15,-2-6 0 16,0-8-8-16,-2-4 8 16,-2-5-5-16,0-2 4 0,0 0-54 15,1-15 36 1,3-6-8-16,3-7-16 0,-1-5 33 15,1-3-23-15,2-1 31 16,-1 3-5-16,0 6-11 16,-2 10 17-16,2 11-5 15,-1 7-16-15,-1 17 22 16,2 16 21-16,-1 6 41 16,1 7 7-16,-2-2-48 15,2-5 17-15,-3-7-38 16,-1-6 0-16,1-7-1 15,1-15-77-15,-3-4-108 16,-2 0-399-16</inkml:trace>
  <inkml:trace contextRef="#ctx0" brushRef="#br1" timeOffset="200323.62">21093 15097 1119 0,'0'0'527'16,"0"0"-476"-16,0 0-51 15,0 0 14-15,0 0 112 16,-13 102-6-16,13-22-38 16,0 24-31-16,0 10 32 15,0-8-17-15,0-26-24 16,0-25 0-16,0-16-36 0,0-6-4 15,0 1-2 1,0-1-25-16,0 1-24 0,0-14-57 16,15-10-72-16,-3-7-183 15,3-3-661-15</inkml:trace>
  <inkml:trace contextRef="#ctx0" brushRef="#br1" timeOffset="200737.61">21483 15495 1390 0,'0'0'263'16,"0"0"-138"-16,0 0-60 16,0 0 18-16,0 0-17 0,0 0-54 15,0 0 5-15,-84-14-16 16,62 27 6-16,2 1 1 15,3 2-7-15,6 2-2 16,2-1-6-16,9 3-10 16,0-4 17-16,6 0-29 15,14-2-5-15,8-2-1 16,6 0-60-16,5-1 33 16,-2 2 33-16,-1 1 22 15,-3 1 7-15,-5 4 22 16,-7-2 61-16,-7 3 40 15,-8 2-16-15,-6 2 6 16,-5 0-39-16,-19 3-37 0,-10-1 27 16,-6 1-54-16,-6-5 6 15,-2-3-16-15,-1-6-29 16,1-5-56-16,-27-8-56 16,14 0-148-16,4-4-724 0</inkml:trace>
  <inkml:trace contextRef="#ctx0" brushRef="#br1" timeOffset="201901.07">13035 16566 816 0,'0'0'146'0,"0"0"-83"16,0 0 47-16,95 2 47 15,-52-2-18-15,11 0-71 16,21 0 46-16,27-6 34 0,30-2-72 16,17-1-16-16,1 1-48 15,-4 2 4-15,-8 3 18 16,2 3-33-16,0 0 14 16,2 0-15-16,1 0 1 15,3 2 1-15,1-1 0 16,3-1-2-16,3 0 40 15,-3-4 3-15,-1-3-10 16,-1 1-33-16,-2 3 1 16,-2-2 1-16,0 2 5 15,-2 0-7-15,-4 1 12 16,-2 1-3-16,-3 1-10 16,-2 0 1-16,-4 0-3 15,-3 0 2-15,-4 0 2 0,0 0-1 16,-1 0 8-16,-3-4-2 15,1-2-12-15,-2 0 6 16,1 2 0-16,0-1-1 16,2 0 2-16,0 0-1 15,1-2 3-15,2 0 4 16,3-5-8-16,3 1 1 16,1-5-8-16,3 2 7 15,3 1 1-15,1-2 0 16,2 3 1-16,0 2 7 15,2 2-16-15,-5 3 8 16,2 0-7-16,-6 3 6 16,-5 1 2-16,-3 1-1 15,-2 0 0-15,-6-2-4 0,-5 2 4 16,-6-3-12-16,-7 1-2 16,-19 0 6-16,-16-1 8 15,-19 2-9-15,-9 0-14 16,3-6-84-16,-8 4-136 15,-9-2-541-15</inkml:trace>
  <inkml:trace contextRef="#ctx0" brushRef="#br1" timeOffset="203123.11">14442 16841 9 0,'0'0'752'15,"0"0"-585"-15,0 0-85 0,0 0-5 16,0 0 32-16,0 0 64 16,0 0-42-16,7 0-41 15,-3 0-36-15,1 0-35 16,3 0 55-16,1 0-33 15,3 0-26-15,6 0 39 16,3 1-35-16,0-1-1 16,4 0-7-16,-1 0-9 15,-2 0-4-15,-3 0-8 16,-6 0-57-16,-4 0-35 16,-6 0-134-16,-3 0-67 15,-5 0-204-15,-8 2 99 0</inkml:trace>
  <inkml:trace contextRef="#ctx0" brushRef="#br1" timeOffset="203650.37">14455 16852 472 0,'0'0'288'0,"0"0"-190"15,0 0-74-15,0 0 36 16,0 0 58-16,0 0-31 15,-20 85-16-15,20-55 4 16,0 0 40-16,0-3-18 16,0-1-43-16,0-7-3 15,6-6-33-15,0-4-17 16,2-6 12-16,1-3 6 16,4 0-1-16,0-5-4 0,5-10-12 15,1-2-4-15,0 2-12 16,1 1-8-16,1 5 16 15,0 6 5-15,1 3 1 16,1 2 8-16,-2 16 3 16,-2 8 10-16,-1 5-2 15,-6 2-12-15,-1 3 54 16,-4-3-24-16,-4 1 10 16,-3-2 0-16,0-3-40 15,0-3 8-15,-9-6-15 16,-5-1 0-16,-3-7 4 15,-4-2-4-15,-6-4 1 16,-2-6 10-16,-2 0-4 16,-2 0-8-16,0-16 1 0,4 1-7 15,3-4 5-15,7 5 2 16,5-3-6-16,7 6-10 16,3 3-6-16,4 2-6 15,0 2-39-15,1 3-58 16,23-1-76-16,0 2-53 15,0-1-281-15</inkml:trace>
  <inkml:trace contextRef="#ctx0" brushRef="#br1" timeOffset="204012.66">15020 16917 1041 0,'0'0'288'16,"0"0"-206"-16,0 0-68 0,0 0 6 16,0 0 100-16,0 0-39 15,0 0-34-15,107-4-8 16,-72 4-30-16,-1 0-3 16,-6 0-6-16,-5 0-49 15,-7 0-84-15,-7 0-179 16,-6 0-405-16</inkml:trace>
  <inkml:trace contextRef="#ctx0" brushRef="#br1" timeOffset="204445.01">15015 16980 816 0,'0'0'272'16,"0"0"-183"-16,0 0-22 0,0 0-2 15,0 0 63-15,0 0-67 16,-25 77-42-16,25-60 4 16,9 0-22-16,4-2 11 15,1-1-12-15,5-2-6 16,1-2 6-16,3-4 2 16,6 0-2-16,2 3-6 15,3-1-20-15,1 2 25 16,1 4 0-16,-4 1-3 15,-5-1 4-15,-4 6 1 16,-6-1 0-16,-6 3 37 0,-5 0-21 16,-6 2 29-1,0 0 0-15,-2 0-37 0,-13-3 27 16,-4-2-9-16,-2-4 2 16,-1-5 31-16,-4-5-37 15,-2-5 12-15,1 0 0 16,0-4-20-16,5-8 29 15,6-2-36-15,2-2-8 16,8 0-49-16,6 3-67 16,2-6-62-16,11 7-185 15,4 2-394-15</inkml:trace>
  <inkml:trace contextRef="#ctx0" brushRef="#br1" timeOffset="204872.98">15573 17082 1071 0,'0'0'280'0,"0"0"-279"16,0 0 9-16,0 0 60 16,0 0 53-16,0 0-47 15,0 0-63-15,-36 81-6 16,36-46 17-16,0 5-4 15,15-1 9-15,6-3-4 16,6-1-25-16,6-6 0 16,3-9-21-16,5-4 21 15,0-13 0-15,-1-3 1 16,-3-8-1-16,-1-14 10 0,-8-7-1 16,-7-9-4-1,-6-7 8-15,-9-2 16 0,-6-4 44 16,0 1-11-16,-9 3 11 15,-13 1 7-15,-8 3-19 16,-6 9 15-16,-7 5-34 16,-2 9-20-16,-2 11 3 15,2 9-25-15,2 2-16 16,5 20-6-16,7 7-52 16,6 7-13-16,12 30-89 15,7-10-170-15,6-5-703 0</inkml:trace>
  <inkml:trace contextRef="#ctx0" brushRef="#br1" timeOffset="209012.76">21964 4777 519 0,'0'0'301'15,"0"0"-135"-15,0 0-62 16,0 0-27-16,0 0 20 16,0 0-32-16,0 0-10 15,0 0-38-15,0 0-16 16,0 0 14-16,0 0-15 16,0 0 0-16,0 5-1 15,0 9 9-15,0 4-8 16,0 6 0-16,0 2 1 15,3 4 20-15,2 1-20 16,4 1 11-16,0 0 5 16,4 1-15-16,-1-4 11 0,3-2-6 15,-3-3-6-15,1-2 17 16,0-8-17-16,-4 0 12 16,-1-4 5-16,-2-4-11 15,-1-1-3-15,-2-3-4 16,0 0 1-16,-2 0 9 15,1-2 3-15,-1 0 17 16,1 0 6-16,-1 0-36 16,1 0 17-16,0 3-3 15,0-3-13-15,1 0 28 0,2 0-15 16,1 0 10-16,3 0 9 16,1 0-25-16,2 0 9 15,4 0-10-15,1 0-7 16,4-3 27-16,4-3-21 15,1 1 13-15,2 0-5 16,3 0-8-16,1 1-6 16,3 2 0-16,-1 0 1 15,2 0 1-15,-1 0 0 16,-1 2-2-16,-1 0 1 16,-2 0 1-16,2 0-2 15,-2 0 0-15,3 0 0 16,-2 0 4-16,0 0-4 15,1 0 1-15,-1 2-1 16,1 0 6-16,1 0-7 0,2 0 1 16,1 1 0-16,5-2 0 15,0 1 1-15,2-2-1 16,1 2 0-16,1-2 2 16,-1 0-2-16,1 0 0 15,-1 0 0-15,1 0 0 16,1 0 0-16,-1 1 0 15,-3 1-1-15,3-2 1 16,-3 1 0-16,-1 0 0 16,3 0 0-16,-3 2-1 15,1 0 1-15,-1 0 0 16,0 2 0-16,1-2 6 16,0 2-12-16,0-2 6 15,1 0 0-15,2 0 10 16,-1-1-8-16,2 0-3 15,1-1 1-15,1 2-1 0,-2-2-1 16,0 1 2-16,-2-1 0 16,1 1 2-16,-4-2-1 15,0 0-2-15,-2 0-5 16,-1 0 3-16,-2 0 2 16,-3 0 2-16,-2 0-1 15,-3 0 3-15,-2 3 6 16,-4-3-18-16,-2 2 8 15,-2 0-1-15,-4-1 1 16,-2 1 2-16,-1-1-1 16,-3 0 7-16,1-1-5 0,-2 0-4 15,-3 2 2-15,-1-2-5 16,-1 0 4-16,-1 0 2 16,-1 0 0-16,1 0 4 15,-1 0 1-15,2 0-6 16,0 0 0-16,1 0 1 15,1 0 1-15,1 0-2 16,0 0 0-16,1-2 6 16,1 0-5-16,-1-1-2 15,-1-1 1-15,3-2-2 16,-1 0 2-16,-1-2 0 16,2-1 8-16,0-1-8 15,-2-2 11-15,-1-3-19 16,-1 0 8-16,-2-4 0 0,-1-2 4 15,-2-3-4-15,0-1 0 16,0-4 1-16,0 3 13 16,0-3-14-16,0 3 6 15,-2 1 0-15,-2 0 24 16,0 4-20-16,1 1 28 16,2 2-2-16,-2 0-30 15,0 2 10-15,1 3-16 16,1 4 1-16,-1 4 32 15,2 2-25-15,0 1-1 0,0 2-1 16,0 0-5 0,0 0-2-16,0 0-8 0,0 0-9 15,0 0 9 1,0 0-6-16,0 0-24 0,0 0-8 16,0 0-60-16,0 0-98 15,0 7-68-15,0 0-330 16,-5 0-232-16</inkml:trace>
  <inkml:trace contextRef="#ctx0" brushRef="#br1" timeOffset="211182.04">1945 6154 497 0,'0'0'358'0,"0"0"-149"0,0 0-54 16,0 0-14-16,0 0-27 15,0 0-45-15,0 0-18 16,-3-9-38-16,3 7-6 16,0 0-4-16,1-1 4 15,10-2-7-15,2 0 0 16,9 0 0-16,1-2 2 16,10 4-1-16,5 3-1 15,6 0 0-15,2 3-2 16,2 12-4-16,-2 8 2 15,-3 4 4-15,-4 2 3 16,-6 2-3-16,-6 0-3 16,-8 1-4-16,-10-3 10 15,-9-1-3-15,0-2 10 0,-6 1-10 16,-13 1 19-16,-7-3-17 16,-8-1-2-16,-3-2 0 15,-1-3 8-15,1-4-6 16,4-3-2-16,3-6 0 15,2-3 0-15,7-3-19 16,-4 0-132-16,8-8-168 16,1-5-480-16</inkml:trace>
  <inkml:trace contextRef="#ctx0" brushRef="#br1" timeOffset="211401.05">2046 6296 1005 0,'0'0'198'16,"0"0"-143"-16,0 0-42 15,0 0-7-15,0 0 55 16,0 0-25-16,27 85-3 16,-15-55-33-16,0 1 9 15,0-2-21-15,6-5 2 16,4-4-109-16,-4-6-258 15,0-7-521-15</inkml:trace>
  <inkml:trace contextRef="#ctx0" brushRef="#br1" timeOffset="212135.15">2470 6484 468 0,'0'0'93'16,"0"0"-62"-16,0 0 52 16,0 0-28-16,92 69 3 15,-60-69-24-15,-1 0-33 16,3-6 8-16,-6-9-9 16,-8-2 0-16,-4 0 15 15,-10 0 15-15,-6 3 57 0,0 0 5 16,-13 3-15-1,-5 1-16-15,-6 3 4 0,-3 4-29 16,2 3 19-16,1 0-26 16,0 0 3-16,6 11-3 15,5 3-22-15,1 1-14 16,6 2 6-16,3-3-8 16,3-1-3-16,0-4 8 15,6-1-3-15,9-5-1 16,0-3-15-16,1 0 17 15,2 0-17-15,-2-6-30 16,-5-3 34-16,2 1-5 16,-5 1 24-16,-1 4 4 15,1 3-4-15,2 0 0 16,2 2-2-16,4 8-1 0,1 0 3 16,5 0 11-1,2-3 4-15,3-3 15 0,1-4-30 16,-2 0 9-16,1-7-9 15,-5-9 0-15,-3-4 12 16,-2-2-12-16,-4-4 0 16,-4-5 29-16,0 1-29 15,-6-4-3-15,-1 3 3 16,-2-5 0-16,0 2 13 16,-8-2-6-16,-7-1 5 15,-1 3 14-15,-1 5-7 16,2 6 59-16,5 8-12 0,4 7-2 15,2 8-36-15,2 3-28 16,2 20-3-16,0 13-6 16,0 11 15-16,10 6-7 15,2-2 1-15,-1-1-3 16,5-6-10-16,-2-7-6 16,-4-6-100-16,-1-4-26 15,-6-8-155-15,-3-7-29 16,0-3 27-16</inkml:trace>
  <inkml:trace contextRef="#ctx0" brushRef="#br1" timeOffset="212531.53">2874 6425 487 0,'0'0'303'0,"0"0"-171"16,0 0-57 0,0 0-24-16,0 0-14 0,0 0 1 15,81-21 14-15,-50 19-20 16,6-4-3-16,-3 2 11 15,-1-2-15-15,-6 1-3 16,-9 2 2-16,-2 3-23 16,-7 0-2-16,-1 0-16 15,-1 11 17-15,4 6 18 16,-1 5-17-16,5 0 9 16,0-2-10-16,3-2 0 15,0-6-1-15,3-6-16 16,-2-4 14-16,-1-2 2 15,0-5 1-15,-6-12 0 16,-2-2 28-16,-7-6-5 16,-3 0 45-16,0 2 34 0,-3-1 0 15,-9 4-13-15,-3 4-29 16,-4 6-11-16,1 3 8 16,-3 7-49-16,-1 0 14 15,0 10-22-15,2 10-39 16,2 7-40-16,6 13-66 15,2-7-91-15,10-4-313 0</inkml:trace>
  <inkml:trace contextRef="#ctx0" brushRef="#br1" timeOffset="213142.86">3790 6282 920 0,'0'0'403'15,"0"0"-280"-15,0 0-75 16,0 0 26-16,0 0-30 16,0 0-9-16,0 0-35 15,0 0-8-15,0 0-126 16,4 0-118-16,1 6-488 0</inkml:trace>
  <inkml:trace contextRef="#ctx0" brushRef="#br1" timeOffset="213299.71">3827 6445 1247 0,'0'0'233'15,"0"0"-159"-15,0 0-47 16,0 0 13-16,0 0 42 15,0 0-81-15,0 0-1 16,39 8-253-16,-14-8-406 0</inkml:trace>
  <inkml:trace contextRef="#ctx0" brushRef="#br1" timeOffset="214332.82">4689 5983 705 0,'0'0'172'0,"0"0"-97"16,0 0 44-16,0 0-2 15,0 0-6-15,0 0-37 0,0 0-66 16,9-22-1 0,-6 22 0-16,8 9 50 0,3 8 36 15,6 10-44-15,7 9 59 16,9 10-4-16,5 9-62 15,3 1 8-15,-3-2-38 16,1-6-11-16,-9-7 17 16,-5-10-11-16,-9-9-2 15,-5-8-1-15,-8-3 8 16,-3-7-12-16,-3-3 0 16,0-1 0-16,0 0 24 15,-15-10-24-15,-3-5-1 0,-3-4-11 16,-3-3-25-1,-1 1 36-15,0-1-7 0,-2 2 8 16,6-1-13-16,0 6 4 16,3 2 2-16,5 4 7 15,-2 5-60-15,7 3 53 16,-2 1-10-16,-2 0-26 16,0 8-34-16,-3 6 43 15,2 6 34-15,-5 1 0 16,6 3 13-16,0 1-13 15,0-1 2-15,3-4-2 16,3 0 9-16,3-4-9 16,3-4-1-16,0-4-104 15,3-5-116-15,6-2-168 16,2-1-284-16</inkml:trace>
  <inkml:trace contextRef="#ctx0" brushRef="#br1" timeOffset="214578.63">5350 6205 995 0,'0'0'542'15,"0"0"-504"-15,0 0-38 16,0 0 30-16,82 17-14 15,-48-14 48-15,2-3 15 0,3 0-64 16,-2 0-1 0,-6 0-14-16,-1 0-63 0,-10 2-133 15,-10 0-390-15</inkml:trace>
  <inkml:trace contextRef="#ctx0" brushRef="#br1" timeOffset="-214724.04">5469 6385 1114 0,'0'0'204'0,"0"0"-203"0,0 0 15 16,0 0-16-16,84 2 2 15,-47 0 7 1,18-2-9-16,-7 0-135 0,-9 0-603 0</inkml:trace>
  <inkml:trace contextRef="#ctx0" brushRef="#br1" timeOffset="-214432.12">6205 6133 859 0,'0'0'139'16,"0"0"-107"-16,0 0 62 15,0 0-26-15,102-5 1 16,-70 4-11-16,-4-2-39 15,0 0-2-15,-6 2-17 16,-8-3-43-16,-12 4-83 16,-2 0-177-16,0 0-113 0</inkml:trace>
  <inkml:trace contextRef="#ctx0" brushRef="#br1" timeOffset="-214064.09">6202 6171 492 0,'0'0'543'0,"0"0"-449"0,0 0 39 15,0 0-52-15,0 0-16 16,0 0 60-16,0 0-49 16,-77 69-43-16,77-60-7 15,2-3-26-15,16 0 0 16,6 1 8-16,7 0-8 16,11 1 19-16,4 2-19 15,5 1 0-15,1 2 1 16,-1 1 1-16,-4 1-2 15,-6-1 0-15,-10 1-3 16,-10 1 3-16,-12-1 0 0,-9 1 8 16,0 1 0-1,-18 1 0-15,-16-1-8 0,-5-2 0 16,-9-1 1-16,2-8 41 16,-3-3 28-16,10-3 7 15,3 0-16-15,8 0-52 16,9-1-8-16,5-5-1 15,11 1-21-15,3 1-51 16,3-6-109-16,15 0-225 16,-2 1-454-16</inkml:trace>
  <inkml:trace contextRef="#ctx0" brushRef="#br1" timeOffset="-213456.52">6804 6159 1292 0,'0'0'273'16,"0"0"-252"-16,0 0-21 16,0 0-35-16,0 0 35 15,0 0 21-15,81 0 27 16,-47 0-34-16,2 0-14 15,-3 0 15-15,-5 0-15 16,-6 0 0-16,-11-5 0 16,-5 3-39-16,-6-1-7 0,0 2-75 15,-12 1-11-15,-10 0 45 16,-4 0 25-16,-1 0 53 16,-3 0 9-16,2 3 19 15,1 5 13-15,0 2-15 16,5 3-10-16,1 1 20 15,6-2-26-15,5 2 4 16,1-1-5-16,9-2 1 16,0 0-1-16,3-2 0 15,16 3 0-15,8-1 0 16,4 2 1-16,8 1 12 16,3 1-13-16,0 2 1 15,-2 1 20-15,-3 0 8 16,-10 1 5-16,-4 0 28 15,-9-2-36-15,-9 1 31 0,-5-1-18 16,-5 1 0-16,-17-1 36 16,-2 0-34-16,-7-4 20 15,-5-3 24-15,2-6-49 16,-5-4 26-16,2 0-1 16,1-4-52-16,9-9 17 15,7-1-26-15,6 0-17 16,8 1-31-16,6 1-133 15,4-5-33-15,12 3-89 16,3 1-394-16</inkml:trace>
  <inkml:trace contextRef="#ctx0" brushRef="#br1" timeOffset="-213083.62">7326 6238 1035 0,'0'0'411'16,"0"0"-280"-16,0 0-107 16,0 0-10-16,-10 75 28 15,10-45 9-15,0 1 19 16,12-2-43-16,12-4-26 16,4-3 8-16,5-6-8 15,3-10-1-15,2-4 42 16,1-2-40-16,-3-7 8 0,-3-11-10 15,-5-6 0 1,-7-1 26-16,-9-3-1 0,-6 2 13 16,-6-3 20-16,-3 3-50 15,-17 1 41-15,-11 0-10 16,-9 4-18-16,-5 4 33 16,-7 9-42-16,0 6-11 15,1 2-1-15,6 9-44 16,8 9-16-16,10 3-74 15,9 13-72-15,6-5-188 16,9-6-608-16</inkml:trace>
  <inkml:trace contextRef="#ctx0" brushRef="#br1" timeOffset="-212600.95">7787 6288 886 0,'0'0'192'16,"0"0"-130"-16,0 0 50 15,0 0 24-15,0 0 54 16,0 0-41-16,82 82-56 0,-64-57-15 15,-1 0-46 1,-3-3-11-16,-3-3 1 0,-5-5-15 16,-2-3-8-16,-1-6 1 15,-3-4 0-15,0-1 1 16,2 0 5-16,-2-1 8 16,1-14-6-16,2-4-8 15,0-5-1-15,2-3-24 16,2 0-15-16,2 3 30 15,0 5-8-15,5 4 18 16,0 7-1-16,0 6-8 16,4 2 9-16,-2 8 9 15,2 9 17-15,4 8 46 16,-2 0-46-16,1 0-1 0,-4-3 5 16,-6-3-29-1,0-4-2-15,-4-6-35 0,-7-6-109 16,0-1-189-16,0-2-614 0</inkml:trace>
  <inkml:trace contextRef="#ctx0" brushRef="#br1" timeOffset="-211919.82">8257 6289 643 0,'0'0'584'0,"0"0"-504"0,0 0-38 16,0 0-13-16,0 0 65 16,0 0 38-16,0 0 10 15,73 18-46-15,-58 2-37 16,-1 6 2-16,-3-1-34 16,-2 0 22-16,-3 0-37 15,-3-4-11-15,-1-6 7 16,-2-3-7-16,0-4-1 15,4-4 0-15,-4-4-6 16,0 0 6-16,0 0 0 16,0-10-22-16,0-6 21 15,0-1-22-15,0-8 22 16,3 1 0-16,2-2-46 16,2 3 34-16,2 2-10 15,3 5 23-15,0 8-12 0,1 5 11 16,2 3 1-16,0 1 11 15,5 12-10-15,-1 5 36 16,-2 4 3-16,0 0 5 16,-2 0 8-16,-1-2-53 15,-5-3 15-15,-3-6-15 16,-3-2-1-16,1-4-5 16,-4-5 6-16,1 0 0 15,-1 0 0-15,0-5-28 16,0-10-13-16,0-2 1 15,0-5-8-15,2 1 47 16,-1 0-5-16,4 1 6 0,-2 2-1 16,3 5-9-1,0 1 10-15,1 5-6 0,-1 4 3 16,0 3 2-16,3 0 1 16,3 12 0-1,0 7 28-15,4 3-9 0,-2 1 10 16,4 0-23-16,-3-1 0 15,-2-3 3-15,-4-2-9 16,-1-2 0-16,-4-3-1 16,-2-5-75-16,-2 1-104 15,0-3-127-15,0-3-297 0</inkml:trace>
  <inkml:trace contextRef="#ctx0" brushRef="#br1" timeOffset="-210707.07">9344 6333 409 0,'0'0'227'0,"0"0"-135"15,0 0-17-15,0 0 90 16,0 0 22-16,106-3-93 16,-69 0 6-16,1-3 4 15,1 1-52-15,-2-1 17 16,-4 3-46-16,-6-2-8 16,-8 2-5-16,-10 0-10 15,-1 3 0-15,-4 0-21 16,-4 0-66-16,0 0 4 0,0 0-85 15,-12 8-3 1,3-2-197-16</inkml:trace>
  <inkml:trace contextRef="#ctx0" brushRef="#br1" timeOffset="-210287.64">9361 6454 464 0,'0'0'153'0,"0"0"-92"0,0 0 115 16,0 0 26-16,0 0-31 15,0 0-33-15,0 0-31 16,61-1 12-16,-37-3-28 16,3-3-40-16,1 4 29 15,6 0-30-15,-1 1 1 16,0 2 3-16,-3 0-46 16,-3 0 14-16,-5 0-15 15,-5 5-6-15,-3 1 34 16,-5-4-23-16,-3 0 0 15,-2-1 2-15,-2-1-6 16,-2 2-10-16,0-2 2 0,0 0-23 16,0 0 17-1,0 0-101-15,3 0-209 0,0 0-825 0</inkml:trace>
  <inkml:trace contextRef="#ctx0" brushRef="#br1" timeOffset="-208725.38">10363 6152 933 0,'0'0'268'15,"0"0"-145"-15,0 0 0 16,0 0-60-16,0 0 12 15,0 0-15-15,0 0-34 16,24 0 24-16,-2-1-18 16,4-2-3-16,2 0 6 15,0 0-34-15,-2 2 17 0,2-2-18 16,-4 0 0 0,-3 0-4-16,-6 0 4 0,-5 2-73 15,-4 1-82-15,-6 0-105 16,0 0-234-16,0 0 86 0</inkml:trace>
  <inkml:trace contextRef="#ctx0" brushRef="#br1" timeOffset="-208246.15">10417 6166 765 0,'0'0'198'0,"0"0"-94"15,0 0-23-15,0 0 3 0,0 0 10 16,0 0-10-16,0 0-23 16,-12 63-33-16,12-48 1 15,3 0-21-15,6-2-7 16,4 0 6-16,1-3-6 16,5-1-1-16,1-4 11 15,3-1-11-15,4-3-10 16,0 1-7-16,1 1 17 15,2-1-9-15,-2 4 10 16,-2 0-1-16,-5 2 0 16,-3 1-1-16,-8-1 1 15,-4 4 11-15,-3 0 15 16,-3 3 32-16,0 4-36 0,-15 4 1 16,-4-1-2-16,-5 0-20 15,-2-2 27-15,-2-3 1 16,-2-5-7-16,2-2 15 15,-3-6-36-15,2-4 16 16,1 0 10-16,4-1-26 16,2-12 34-16,8 1-29 15,2 0-6-15,4 0 6 16,5 2-6-16,3 0-28 16,0 1-76-16,11-4-91 15,6 4-84-15,1 0-344 0</inkml:trace>
  <inkml:trace contextRef="#ctx0" brushRef="#br1" timeOffset="-207966.89">10909 6183 1149 0,'0'0'256'16,"0"0"-222"-16,0 0-21 15,0 0 16-15,0 0-9 0,82 0 48 16,-54 0-25 0,1 0-42-16,-1 0 15 0,-6 0-16 15,-5-2-27-15,-8 0-79 16,-9 2-74-16,0 0-70 15,-6 0-246-15</inkml:trace>
  <inkml:trace contextRef="#ctx0" brushRef="#br1" timeOffset="-207593.24">10928 6224 192 0,'0'0'593'0,"0"0"-431"16,0 0 0-16,0 0-44 15,0 0-31-15,0 0 24 16,-80 53-52-16,80-48-21 15,0 2-37-15,9 0 0 16,7 1-1-16,8-1 27 0,7 2-5 16,5-1-7-16,9 2-9 15,0 5 5-15,2-1 23 16,-3 4-5-16,-5 0 23 16,-5 2-27-16,-12-1-6 15,-7 3 12-15,-12-2-24 16,-3-1 8-16,-8 1-15 15,-17-1 0-15,-6-5 10 16,-8-5-9-16,-3-3 9 16,0-6 14-16,-2 0-24 15,7 0 27-15,4-8-1 16,7-1-10-16,7 0 19 16,9 1-23-16,5 3-11 0,4-1-2 15,1 2-49 1,0-1-44-16,22-1-59 0,-1-2-178 15,1 3-453-15</inkml:trace>
  <inkml:trace contextRef="#ctx0" brushRef="#br1" timeOffset="-207142.31">11485 6249 1066 0,'0'0'210'15,"0"0"-155"-15,0 0-7 0,0 0 53 16,0 0 0-16,-84 12-32 16,74 5-22-16,5 4-35 15,5 4 8-15,0 1-5 16,11 5-4-16,11-1 16 15,5-4-26-15,7-4-2 16,4-5 7-16,5-5-4 16,0-8 6-16,2-4-8 15,-5 0 0-15,-4-18 6 16,-5-6-6-16,-5-7 8 16,-10-6 9-16,-7-1-15 15,-9-2 32-15,0-1 28 0,-11 5-18 16,-11 4 26-1,-6 3-34-15,-7 8 10 0,-5 7-2 16,-3 10-44-16,-6 4 24 16,-1 10-24-16,3 14-13 15,3 3 6-15,9 5-73 16,3 14-43-16,13-10-89 16,7-5-452-16</inkml:trace>
  <inkml:trace contextRef="#ctx0" brushRef="#br1" timeOffset="-205025.63">12166 6287 677 0,'0'0'194'0,"0"0"-121"16,0 0-5-16,0 0 0 16,0 0 26-16,0 0-8 15,0 0 4-15,-3-4-40 16,3 4-31-16,3 0 10 16,9 0 0-16,8 5 35 0,3 6 2 15,6 1-15-15,4 5 0 16,-1 1-28-16,3-3-5 15,-2-1-5-15,-4-2-12 16,-2-2-1-16,-7-3 0 16,-5 0-18-16,-5-5-4 15,-4 2-110-15,-6 2-98 16,0-1-100-16,0 0-267 0</inkml:trace>
  <inkml:trace contextRef="#ctx0" brushRef="#br1" timeOffset="-204654.65">12399 6244 535 0,'0'0'323'16,"0"0"-217"-16,0 0-80 15,0 0 29-15,0 0 59 16,0 0 3-16,-79 92 35 16,58-70-48-16,2 4-62 15,-4 1 31-15,4-4-30 16,4 0-2-16,2-5-1 0,2-2-38 15,5-4 3-15,2-4-5 16,1-4-16-16,3 1 16 16,0-5-65-16,0 0-125 15,9 0-32-15,4-11-129 16,2 0-271-16</inkml:trace>
  <inkml:trace contextRef="#ctx0" brushRef="#br1" timeOffset="-204376.58">12769 6151 783 0,'0'0'197'0,"0"0"-118"16,0 0 50-16,0 0 11 15,33 98-6-15,-23-67-2 16,-2 3-20-16,-1-2-66 16,-4-4-11-16,2-5-32 15,-2-1 11-15,-2-7-28 16,-1-4-16-16,2-3-88 16,-2-8-96-16,1 0-122 15,-1 0-213-15</inkml:trace>
  <inkml:trace contextRef="#ctx0" brushRef="#br1" timeOffset="-203996.07">12941 6161 152 0,'0'0'879'0,"0"0"-728"15,0 0-113-15,0 0-37 16,0 71 42-16,8-42 20 15,3 3 35-15,7 1 2 16,6-1-78-16,6-3-12 16,4-5-10-16,3-7 0 15,-3-6 15-15,1-8-14 16,-2-3-1-16,-2-6 9 0,-4-14 3 16,-4-7-12-16,-6-5 0 15,-7-4 1-15,-5-2 54 16,-5 1-15-16,0 4 8 15,-16 2 35-15,-7 3-42 16,-4 6 8-16,-8 6-20 16,-3 3-17-16,-2 9 36 15,-2 4-26-15,3 0-9 16,4 14-13-16,5 5-13 16,3 3-31-16,5 10-94 0,7-6-121 15,5-6-320-15</inkml:trace>
  <inkml:trace contextRef="#ctx0" brushRef="#br1" timeOffset="-203762.64">13379 6096 573 0,'0'0'388'0,"0"0"-304"16,0 0 4-16,0 0 8 15,0 0 50-15,0 0-30 0,0 0-95 16,97 17-21 0,-70-17-118-16,-3 0-405 0</inkml:trace>
  <inkml:trace contextRef="#ctx0" brushRef="#br1" timeOffset="-203247.72">13713 6043 947 0,'0'0'127'16,"0"0"-76"-16,0 0-43 0,0 0 20 15,0 0 73 1,34 73-12-16,-11-68 37 0,1-1-88 16,3-4-15-1,1 0 2-15,-1-5-25 0,-5-9 23 16,-5-2-9-16,-4-2-13 16,-6-1 19-16,-5 2-19 15,-2 1 28-15,0 2 6 16,-8 0-22-16,-9 5 13 15,-5 4-24-15,-4 2 5 16,-4 3-8-16,0 3 1 16,0 9 0-16,3 4 0 15,5 0 7-15,7 0-9 16,5-4 2-16,8-3-23 16,2-3 14-16,2-4-27 0,14-2-6 15,5 0 29-15,3 0-30 16,4-2 8-16,2 0 9 15,-3 2 26-15,1 4 0 16,-5 11 45-16,-4 9 53 16,-3 3 13-16,-3 5-22 15,-3 1-36-15,-4-2-31 16,-2-3-15-16,2-5-9 16,0-3 2-16,6-7-102 15,-1-5-249-15,-1-5-806 0</inkml:trace>
  <inkml:trace contextRef="#ctx0" brushRef="#br1" timeOffset="-202517.02">14205 6251 743 0,'0'0'201'15,"0"0"-156"-15,0 0-39 16,0 0 15-16,0 0 66 0,0 0 27 16,90-33-11-1,-75 33-16-15,1 4-7 0,2 11-3 16,0 6-20-1,1 6 48-15,-1 4-35 0,0 1-9 16,-3 2-4-16,-3-3-51 16,-3-4 15-16,-4-5-21 15,-2-5 1-15,-2-7 7 16,1-4-6-16,-2-5-2 16,0-1 14-16,0 0-12 15,0-10 12-15,0-10-14 16,0-7 0-16,0-3-16 15,0-2 16-15,4-2-17 16,2 4-5-16,4 5-22 16,2 5 43-16,2 7-11 0,-2 7 12 15,2 6-17-15,-1 3 11 16,1 17 6-16,0 7 10 16,1 4 3-16,-2 3 24 15,0-2-19-15,-2-3-5 16,-2-4 12-16,-1-8-24 15,-3-6-1-15,-2-5 0 16,-1-6 0-16,-1 0 6 16,1-8 2-16,2-11 4 15,1-6-12-15,2-5-1 16,5-2-14-16,0-2-16 16,4 7-20-16,0 6 32 15,1 5 0-15,-2 10 19 16,2 6-1-16,-2 0 18 15,1 12-15-15,1 14 39 0,3 3-16 16,3 5 29-16,-1 2-18 16,-1 0 4-16,-3-3 0 15,-6-2-40-15,-4-5-2 16,-8 3-55-16,0-9-148 16,-5-6-596-16</inkml:trace>
  <inkml:trace contextRef="#ctx0" brushRef="#br1" timeOffset="-193176.45">22308 4107 689 0,'0'0'175'0,"0"0"-123"16,0 0-41-16,0 0 50 16,0 0 33-16,0 0-29 15,-55 0 45-15,50 0-41 16,0 0-25-16,1 0-32 15,-3 0-12-15,-1 0 20 16,-2 0-14-16,-4 0 8 0,-1 0-4 16,-4 2-4-1,-3 3-5-15,-2 4-1 0,-3 2 0 16,-2 1 23-16,1 0-15 16,0 3 2-16,3 0 10 15,1 2-18-15,6-1 22 16,0 1-16-16,4 0-6 15,1 3 29-15,3 1-24 16,-1 5 5-16,1 2-11 16,-1 5 8-16,-1 1-9 15,0 2 0-15,0 3 0 16,-1 0 9-16,4 0-8 16,0 2 20-16,0 0 23 15,6 2-38-15,2 0 5 16,1 1-10-16,0-1-1 0,8 2 22 15,6-2-22 1,4-2 17-16,3 1 36 0,7-1-11 16,5 0-5-16,6-4-29 15,0 0-6-15,4-4 21 16,3 0-22-16,-1-4 4 16,1 1 1-16,0-3 4 15,0-2-9-15,-1-1-1 16,0-2 0-16,0-2 7 15,-1-3-1-15,0-1-6 16,2-2 0-16,-1-1 11 16,2-3-11-16,0-3 0 15,-1-3 2-15,-1-1 4 0,1-3-5 16,-3 0-1-16,2 0 0 16,-3-1-6-16,0-7 0 15,-1 0 3 1,0-1 3-16,-1 1 16 0,0-1-16 15,-3-1 0-15,1 3-1 16,-4-3 0-16,3 1 1 16,-4-1 0-16,0 0 0 15,0-2 0-15,-2-1-24 16,0-1 18-16,2-2-4 16,-1-1 20-16,-1 0-5 15,0 0-5-15,-1-3 0 0,-2-1 9 16,-1 1-2-1,-2-2-5-15,1-1-2 0,-5 3 1 16,0-2 17-16,-2 0-17 16,-3 2-1-16,1-3 25 15,-2-1-25-15,-1-3 0 16,2-2 0-16,-2-2 0 16,0-3 7-16,-2 0-7 15,0 0 2-15,-3-1-2 16,-3-1-5-16,-1 0 4 15,-3 0-9-15,-2-1 10 16,0 0 8-16,0 2-8 16,0-1 1-16,-6 0 10 15,0 0-11-15,-3 2 0 16,0 1 0-16,-2 0 1 0,-2 0-12 16,-3 0 26-1,-2 2-15-15,-3 0 23 0,-2 1-16 16,-3 0-7-16,0 3 0 15,0 0 1-15,0 1 5 16,0 1-5-16,0 1 8 16,3 1 6-16,-4 0-14 15,1 2-1-15,-4 1 0 16,-1-2 6-16,-3 1-9 16,-2 1 4-16,-1 1-1 15,-4 0 15-15,1 2-14 16,0 1-1-16,-1 3 0 15,2 1 1-15,-2 4-1 16,1-1 0-16,-5 3 0 16,2 1 0-16,-3 1 7 0,-1 2-8 15,-2-1 1-15,1 0-6 16,1 2-5-16,2 1 12 16,0 0-1-16,3 0 5 15,2 0-4-15,3 0-1 16,1 1 0-16,0 5-6 15,0 0-3-15,-1 2 11 16,1-2-2-16,-1 0 10 16,1 2-4-16,0 2-12 15,-1-2 4-15,3 4 1 16,1-1-6-16,0 3 8 16,3 1-1-16,1-1 7 15,0 2-1-15,2 2-7 0,3 1 1 16,-1 3-10-16,3-2 4 15,-1 4 7-15,4-1-1 16,-2 1 3-16,-1 1-2 16,0 1-2-16,2 1-4 15,-2 0 5-15,2 2-10 16,2 0 17-16,-1 3-7 16,2-1 5-16,0 1-4 15,3-1-1-15,1 2 0 16,2-1-3-16,4 0-6 15,-2 3 15-15,4 0-6 16,1-3 3-16,2 1 3 0,1-2-12 16,1 1 6-1,0-3-4-15,0 4-5 0,9 0 15 16,4 1-6-16,1 2 3 16,5 1-3-16,1 1 0 15,3 2-8-15,4-1-2 16,5 3 10-16,3-4 1 15,8-1 12-15,1-1-7 16,5-2 3-16,2-3-11 16,3 1 2-16,-1-3-4 15,1-5 2-15,-2 0 3 16,2-2-1-16,-2-3 5 16,0 1 2-16,-4-3-14 0,0 0 5 15,-3-1 2 1,-1-3-3-16,1 0 5 0,1-2-2 15,1-3 8-15,2-2 0 16,-1-3-16-16,-1-3 4 16,1 0-12-16,-2 0 8 15,-1 0 0-15,-2-5 8 16,1-2-6-16,-2-1-8 16,-1-1-7-16,-2 1-19 15,-1-1-4-15,-2-3 43 16,-1 3-26-16,-3-2 2 15,0-3 24-15,1 2-5 16,-1-2 0-16,1-3 6 0,0-1 0 16,1-2-7-1,-1-1 14-15,-2-1-7 0,-1-2 28 16,-2-1-28 0,-3-1 1-16,-2 0 12 0,-3-3-12 15,-2-3 21-15,-1-1-22 16,0-4 17-16,-4-1-6 15,1-1-11-15,-4-3 0 16,-2 0-8-16,-2 0-16 16,-3-2 16-16,0-1-8 15,-2 3 16-15,3-1-6 16,-1 2 6-16,2 4-1 0,-1-2-5 16,1 3-10-1,1 0 0-15,0 1 14 0,-2 2 2 16,-1 0 6-16,0 0-5 15,-1 3-1-15,-2 1 0 16,0-1 0-16,0 4 9 16,0-3-3-16,-8 4-6 15,-2 1 42-15,-1 2-42 16,-1 2 30-16,-2 0-18 16,-2 1-10-16,-1 1 6 15,-4-2-7-15,-2-1 11 16,-3-1-3-16,-4 0-3 15,-2-2-7-15,-2 0 1 16,-1-1-5-16,-1 1 5 16,0-2 0-16,-2 4 1 0,1 2 4 15,-1 0-4 1,-3 5-2-16,-1 0-7 0,-4 2 1 16,-2 0-1-16,-1 2 10 15,-3 5-2-15,0 0 3 16,3 4 4-16,-2 0-7 15,3 2 0-15,2 0-8 16,1 0 7-16,0 3 1 16,2 2 0-16,-1 1-1 15,2-1-2-15,-1 1 3 16,2 2 0-16,-1 2-9 16,-2-3 8-16,-1 5 1 15,-3-1 0-15,2 3 6 0,-3-1-5 16,4 3-1-1,0-1 0-15,5 1 0 0,0 2-6 16,2 3 6 0,1 1 0-16,3 2 4 0,-1 0-3 15,4 2-2-15,0 2-8 16,2-1 0-16,1 4-1 16,1 2 8-16,2 3 2 15,0 6-1-15,-1 4 6 16,4 5-13-16,-2 4 8 15,2 0-19-15,6-1 19 16,5 2-42-16,9-4-36 16,4 19-50-16,16-10-193 15,0-11-567-15</inkml:trace>
  <inkml:trace contextRef="#ctx0" brushRef="#br1" timeOffset="-166359.89">16517 16999 224 0,'0'0'122'0,"0"0"-12"16,0 0 33-16,0 0-2 15,0 0 1-15,0 0-9 16,-1 0-25-16,1 0-21 16,0 0 17-16,0 0 4 15,-2 0-5-15,2 0-7 16,0 0-32-16,0 0-3 16,0 0-13-16,0 0-20 15,0 0 13-15,0 0-17 16,0 0-1-16,0 0 5 0,0 0-22 15,0 0 7-15,0 0-13 16,0 0 1-16,0 0 4 16,0 7-5-16,9 6 0 15,6 8 12-15,5 4-12 16,5 6 18-16,2 2 5 16,3 3-4-16,0 0 15 15,1 1-12-15,0-1 7 16,-2 0 12-16,-3-5-32 15,-3-5 6-15,-5 1-14 16,-1-8-1-16,-4 1 8 0,-2-6-8 16,-3-3 0-1,-4-3 0-15,-1-4 0 16,-1-1-1-16,-2-3-25 0,0 0-55 16,0-1-23-16,0-15-57 15,-8-20-205-15,-1 0-190 16,-1 4-96-16</inkml:trace>
  <inkml:trace contextRef="#ctx0" brushRef="#br1" timeOffset="-165858.02">16831 17001 461 0,'0'0'118'16,"0"0"-36"-16,0 0 18 15,0 0 75-15,0 0-8 16,0 0-52-16,0 0-12 16,0-3 39-16,0 3-1 15,-2 0-16-15,-2 6-65 16,-4 5-37-16,-1 5 7 15,-6 5-22-15,-1 6 26 16,-5 0-18-16,-3 4 22 16,0 1-23-16,0 0 4 15,0-2-12-15,2-3-2 16,6-8 2-16,-1 1 8 16,7-9-2-16,1 0-5 0,5-3 3 15,-1-2-11-15,2-3-1 16,2 2 1-16,1-2-17 15,-2 0 16-15,2-1-4 16,0-1 5-16,0-1 0 16,0 2-4-16,0-2 3 15,0 1-10-15,0-1-14 16,0 2 5-16,0-2-42 16,0 0-30-16,0 0-26 15,0 0-104-15,0 0 2 16,5 0-92-16,1-3-62 0</inkml:trace>
  <inkml:trace contextRef="#ctx0" brushRef="#br1" timeOffset="-162832.2">17407 16766 783 0,'0'0'275'16,"0"0"-160"-16,0 0-36 0,0 0-8 15,0 0 40-15,0 0-19 16,0 0-60-16,0-1-12 16,0 1 8-16,0 0 1 15,0 0 13-15,0 0-14 16,0 0-14-16,0 0 6 16,0 0-20-16,0 0 0 15,1 6-1-15,5 8-4 16,-2 7 5-16,4 11 0 15,1 9 0-15,2 10 7 0,2 17-7 16,-3-4 0-16,0 3 0 16,-4-1 1-16,-1-12 1 15,-1 2-2-15,0-6 0 16,-3-8 4-16,2-6-4 16,-2-13-1-16,1-4 1 15,1-6-8-15,-2-6 7 16,2-4-5-16,2-3-62 15,2-3-92-15,3-6-120 16,-4-7-315-16</inkml:trace>
  <inkml:trace contextRef="#ctx0" brushRef="#br1" timeOffset="-161577">17697 17050 400 0,'0'0'235'16,"0"0"-81"-16,0 0-81 16,0 0-33-16,0 96 63 15,0-64-48-15,0 2-9 16,5-2-3-16,4 4-9 15,2-2 13-15,3-1-8 16,4-3-2-16,3-4-10 16,1-6-2-16,5-3 8 15,1-8-14-15,4-9-9 16,-1 0 8-16,2-12-8 16,-2-19 7-16,-2-8 12 0,-6-9 8 15,-3-22 18 1,-10 5-6-16,-5-3-27 0,-5 2 18 15,-2 15 33-15,-13-2 0 16,-6 9-13-16,-1 8-25 16,-5 8 24-16,-3 9-25 15,-1 5-3-15,-3 7 30 16,-2 7-39-16,-2 0-21 16,3 10-1-16,1 14-27 15,5 6 2-15,7 6-1 16,4 3-19-16,6 2-8 15,9 1-127-15,3 12-157 0,12-12-231 16,4-6-241-16</inkml:trace>
  <inkml:trace contextRef="#ctx0" brushRef="#br1" timeOffset="-161236.23">18270 16842 215 0,'0'0'1245'16,"0"0"-1079"-16,0 0-147 16,0 0-12-16,0 0-2 15,0 0 27-15,0 0-7 16,70-5-10-16,-45 5-15 16,-1 0 0-16,0 0-30 15,3-2-158-15,-3-1-306 16,-5-2-202-16</inkml:trace>
  <inkml:trace contextRef="#ctx0" brushRef="#br1" timeOffset="-160706.16">18655 16712 970 0,'0'0'328'0,"0"0"-225"15,0 0-84-15,0 0-9 16,0 0 12-16,40 73-4 16,-15-72-13-16,4-1-5 15,0-1-24-15,1-12 22 16,-6-4-4-16,-1-2 6 16,-9-4 0-16,-5 0 0 15,-5 3 3-15,-4-1-2 0,0 4 29 16,-7 2 50-16,-7 4 9 15,-1 3 3-15,-6 1-26 16,-1 7-50-16,-1 0 3 16,-2 4-19-16,1 13 0 15,3 5 0-15,3 2-3 16,5 3 3-16,4-2-2 16,4-4-12-16,5-4 14 15,0-5-47-15,3-7-40 16,12-5 16-16,6 0 18 15,3-2-57-15,1-9-44 16,0-3-78-16,-2 3 105 0,-1 3 127 16,-2 8 28-1,-4 0 122-15,2 5 38 0,-1 16 66 16,0 5-35-16,-3 5-77 16,-1 2-39-16,-2 1-48 15,-4 0-26-15,2 0-6 16,-3-1-23-16,0-4-7 15,3 5-60-15,1-7-126 16,-2-6-428-16</inkml:trace>
  <inkml:trace contextRef="#ctx0" brushRef="#br1" timeOffset="-159826.85">19258 17157 622 0,'0'0'335'15,"0"0"-235"-15,0 0-80 0,0 0-19 16,11-75 71 0,1 58 40-16,5 4-30 0,-1 1-21 15,3 5-10-15,2 7 0 16,0 0-6-16,3 0 7 15,-2 17 14-15,2 7-28 16,-4 8 10-16,-2 4-10 16,-5 1-23-16,-4 1 11 15,-5-3-1-15,-4-4 3 16,0-3 4-16,0-6-20 16,0-6 5-16,0-5 4 15,0-6-21-15,0-4 6 0,0-1 2 16,-3-3-6-16,2-12 10 15,-3-10-12-15,1-7-11 16,1-4 0-16,2-4-13 16,0-2 4-16,0 4 2 15,9 2-3-15,1 9 21 16,3 7-9-16,1 7 8 16,3 10 1-16,1 3-5 15,4 9 5-15,1 13 9 16,3 9 9-16,1 6 18 15,-3 2 1-15,-2-1-22 16,-7-1-1-16,-3-3-14 16,-5-6 15-16,-3-3-6 0,-1-9-8 15,-3-5 11-15,0-5-11 16,0-5 0-16,0-1 17 16,0-4-11-16,0-15 1 15,0-12-8-15,-3-7-16 16,-1-6 0-16,4-4-6 15,0-1 0-15,0 5 15 16,11 7-10-16,4 10 17 16,0 13-7-16,3 11-7 15,0 3 14-15,3 19 6 16,2 12 20-16,1 10 22 16,-1 4-12-16,-4 2 2 15,-1-4-9-15,-6-4-11 16,-2-3-6-16,-2-8-12 0,-4-6-9 15,-1-6-73 1,-1-8-220-16,-2-4-658 0</inkml:trace>
  <inkml:trace contextRef="#ctx0" brushRef="#br1" timeOffset="-159105.91">20119 16729 768 0,'0'0'357'0,"0"0"-244"15,0 0-27-15,0 0 48 16,0 0 41-16,0 0-20 16,0 0-76-16,0 0-30 15,0 11-6-15,-1 7-28 0,-12 9 2 16,-5 8-10 0,-8 11-6-16,-11 17 7 0,-18 22-7 15,-18 24-1 1,-6 6 6-16,-2-8-6 0,17-22-1 15,18-27 0-15,10-17-1 16,5-5 2-16,-2 3 0 16,-1-2 2-16,-1-1 6 15,10-7-8-15,7-11 0 16,5-5-1-16,8-6-6 16,4-4-8-16,1-3-95 15,0 0-83-15,25-17-37 16,-1-2-131-16,0-5-385 0</inkml:trace>
  <inkml:trace contextRef="#ctx0" brushRef="#br1" timeOffset="-158512.83">20897 15294 783 0,'0'0'286'15,"0"0"-176"-15,0 0-20 16,0 0 1-16,0 0 72 16,0 0-19-16,0 0-38 15,-20 100-8-15,9-53-17 16,-9 16-27-16,-13 20 24 15,-15 18-35-15,-4 2-8 16,6-17-22-16,11-23-5 16,15-24-7-16,5-8 1 15,1 0 5-15,4 1-14 16,1-6 2-16,9-12-52 16,0-9-207-16,0-5-643 0</inkml:trace>
  <inkml:trace contextRef="#ctx0" brushRef="#br1" timeOffset="-157673.71">17250 15318 838 0,'0'0'638'0,"0"0"-451"16,0 0-139-16,0 0-18 15,0 0-5-15,0 0-13 16,0 0 10-16,-21 82 20 16,6 1 18-16,-7 27-10 15,-7 12-19-15,0-7-2 16,-1-17-13-16,5-26-15 15,6-18 16-15,3-14-16 16,6-11 9-16,0 0-7 0,4 1-3 16,6 6-45-16,0-14-298 15,8-6-604-15</inkml:trace>
  <inkml:trace contextRef="#ctx0" brushRef="#br1" timeOffset="-156800.79">21835 15283 1124 0,'0'0'278'0,"0"0"-201"0,0 0-64 16,-43 79-12 0,22-41 82-16,-1 10 10 0,-8 15-27 15,-9 16-10-15,-9 17-27 16,-4 4-3-16,6-17-14 16,10-18-12-16,12-21 15 15,3-5-15-15,-4 6 2 16,-4 5 2-16,1 0-3 15,3-7-1-15,5-8 0 16,5-9-35-16,8-11-15 16,7-8-191-16,0-5-243 15,0-2-176-15</inkml:trace>
  <inkml:trace contextRef="#ctx0" brushRef="#br1" timeOffset="-156486.3">21945 15962 950 0,'0'0'736'0,"0"0"-639"0,0 0-97 16,0 0-1-1,0 0 1-15,82-11 14 0,-51 1-3 16,1 0-10-16,-4 2-2 16,-4 1-8-16,-4-1-51 15,-11 8-131-15,-8 0-296 16,-1 0-221-16</inkml:trace>
  <inkml:trace contextRef="#ctx0" brushRef="#br1" timeOffset="-156290.8">21872 16191 1046 0,'0'0'406'0,"0"0"-283"16,0 0-81-16,0 0-30 0,103 0 54 15,-56-1 49 1,0 1-62-16,1 0-31 0,-8 0-6 16,-3 1-16-16,-4 16-39 15,-9-2-148-15,-10 2-446 0</inkml:trace>
  <inkml:trace contextRef="#ctx0" brushRef="#br1" timeOffset="-150614.95">22892 15775 780 0,'0'0'254'0,"0"0"-154"15,0 0-28-15,0 0 11 0,0 0 50 16,0 0-47 0,0-3-16-16,0 1-8 0,0 1-2 15,0-3 1-15,0-3-36 16,3 0-25-16,9-6 11 15,3 2-10-15,8-4 0 16,2 1 9-16,6-1-9 16,2 3 18-16,1 4-9 15,2 4-8-15,-1 4 11 16,-3 0-13-16,-2 9 2 16,-4 6 5-16,-6 3-5 15,-8 3-4-15,-5 5 2 16,-7 1 0-16,0 3 10 0,-10 1-10 15,-8-4 8 1,-4-2 3-16,0-2-10 0,1-7-1 16,4-6 0-16,1-5 0 15,4-5 13-15,1 0-12 16,3 0 5-16,3-11-6 16,4-3-27-16,1-2 8 15,0 2-25-15,6 1 12 16,8 1 26-16,8 5-5 15,4 4 11-15,7 3 5 16,6 0-4-16,3 11-1 16,0 6 10-16,-1 4 0 0,-3 3 6 15,-7 2-10 1,-6 4 9-16,-10-1 4 0,-6 2-19 16,-9 1 12-16,-2-1-2 15,-17-1-10-15,-8-2 16 16,-4-6-15-16,-6-4 5 15,-2-7 7-15,-1-4-12 16,1-7 21-16,1 0-7 16,6-4 1-16,3-8 18 15,6-2-16-15,3-2-17 16,7 2-1-16,5-1-22 16,7 3-31-16,1 0-84 15,10 0-193-15,9 2-78 0,3 3-115 16</inkml:trace>
  <inkml:trace contextRef="#ctx0" brushRef="#br1" timeOffset="-150426.1">23597 16136 1320 0,'0'0'336'0,"0"0"-206"15,0 0-16-15,0 0 2 16,0 0 13-16,0 0-61 15,0 0-60-15,13 16-8 16,-10-16-7-16,6 0-67 16,18-26-61-16,-2 1-389 15,0-3-733-15</inkml:trace>
  <inkml:trace contextRef="#ctx0" brushRef="#br1" timeOffset="-149922.98">24237 15542 1069 0,'0'0'521'0,"0"0"-503"16,0 0 8-16,0 0 54 15,0 0 50-15,0 0-42 16,-91 42-65-16,80-25-12 15,0 5-10-15,0 4 0 0,0 6 1 16,0 6 12-16,0 5-8 16,2 3-4-16,3 5-2 15,1 1 1-15,5 0 16 16,0 0-17-16,5-6 1 16,11-5 0-16,11-6-1 15,8-7 0-15,4-8 0 16,6-9 1-16,3-6 0 15,0-5-1-15,1-3 1 16,-6-14-1-16,-3-6 6 16,-8-4-6-16,-10 0 0 15,-7-2 0-15,-10 0 11 16,-5 5-10-16,-5-3 12 16,-17 8 30-16,-5 2-23 0,-6 7 14 15,-3 5 0-15,-1 5-34 16,-3 3-8-16,3 13-3 15,1 7 0-15,4 1-11 16,4 2-51-16,7-3-35 16,8 5-123-16,5-8-111 15,5-3-334-15</inkml:trace>
  <inkml:trace contextRef="#ctx0" brushRef="#br1" timeOffset="-147873.93">24778 15567 641 0,'0'0'260'16,"0"0"-172"-16,0 0-13 16,0 0 38-16,0 0 14 15,0 0 5-15,0 0-59 0,-2-5-15 16,2 5 5 0,0-3-21-16,0 0 2 0,9-1-30 15,8-3 1-15,6 1 5 16,7-3-11-16,3 2 1 15,3 2-5-15,0 0-4 16,0 4 4-16,-2 1-5 16,-3 0 0-16,-7 6-1 15,-3 6 1-15,-6 3-1 16,-8 6-1-16,-7 1-2 16,0 5-4-16,-13 4 8 15,-8 3 0-15,-8 2 0 16,0 3-1-16,-3 0 1 15,3 0 0-15,2-2 0 0,1-1 0 16,6-4 0-16,6-1 0 16,2-5-1-16,6-5-1 15,5-5-6-15,1-3-4 16,0-5-27-16,3-5 33 16,10-3-4-16,2 0 10 15,6-3 5-15,1-7-3 16,2-2-2-16,2 3 7 15,-1 2 6-15,2 2 21 16,-2 4-12-16,0 1-2 16,1 0 14-16,-4 8-27 15,2 2 3-15,-2 3-10 16,2-2 2-16,-1-1 0 0,1-1-2 16,15-9-22-16,-4 0-165 15,-5-11-524-15</inkml:trace>
  <inkml:trace contextRef="#ctx0" brushRef="#br1" timeOffset="-147639.7">25523 15778 1106 0,'0'0'499'0,"0"0"-499"16,0 0-4-16,0 0 1 15,0 0 3-15,0 0 47 16,0 0-21-16,104 87-12 16,-69-61-5-16,2 2-10 0,-1-6 1 15,-3-1-4-15,-3-4-5 16,-2-3-56-16,-8-5-185 16,-7-4-418-16</inkml:trace>
  <inkml:trace contextRef="#ctx0" brushRef="#br1" timeOffset="-147390.91">25699 15777 1235 0,'0'0'487'15,"0"0"-422"-15,0 0-49 0,-68 85-16 16,47-51 32-16,-3 0 13 15,2-1-23-15,4-1-6 16,0-4-16-16,6-6 0 16,3-6 0-16,3-4-5 15,3-7-2-15,3-4-24 16,0-1-132-16,9-11-136 16,4-4-326-16</inkml:trace>
  <inkml:trace contextRef="#ctx0" brushRef="#br1" timeOffset="-147120.15">26023 15515 1053 0,'0'0'181'0,"0"0"-138"15,0 0-14-15,0 0 190 16,0 0-9-16,51 78-100 15,-37-34-44-15,0 9-20 16,-2 2 26-16,0 2-12 16,-3-4-42-16,-3-2 1 15,-3-5-9-15,0-6-9 16,-1-9-1-16,-1-9-16 16,2-11-52-16,1-11-107 0,1-8-171 15,-2-11-323-15</inkml:trace>
  <inkml:trace contextRef="#ctx0" brushRef="#br1" timeOffset="-146702.8">26286 15567 1124 0,'0'0'363'15,"0"0"-262"-15,0 0-77 16,0 0-8-16,-16 107 64 15,14-65-4-15,2 5-37 16,0 1-28-16,15 2-10 0,4-3 9 16,5-3-10-1,6-6 1-15,0-5 12 0,3-10-12 16,1-7-1-16,1-8 1 16,-2-8-1-16,0-4 14 15,-2-18 2-15,-4-10 18 16,-6-5 15-16,-3-5-26 15,-9-4 22-15,-7 0 4 16,-2-1-7-16,-2 4-8 16,-13 0-10-16,-7 4 8 15,-5 4 8-15,-4 8-20 16,-4 4 11-16,1 9-19 0,0 9-12 16,1 5 0-1,3 4-18-15,2 15-11 0,2 5-4 16,4 4-42-16,5 2-34 15,1 5-115-15,7-5-317 16,3-9-441-16</inkml:trace>
  <inkml:trace contextRef="#ctx0" brushRef="#br1" timeOffset="-146363.85">26644 15371 1303 0,'0'0'407'0,"0"0"-300"15,0 0-90-15,0 0 32 16,0 0 72-16,0 0-30 16,86 8-53-16,-63-4-30 15,1 0 20-15,-2-3-21 16,-3 2-6-16,1-2 10 16,-1 1-11-16,-2-2-47 15,5 0-69-15,-4-2-200 16,-6-3-534-16</inkml:trace>
  <inkml:trace contextRef="#ctx0" brushRef="#br1" timeOffset="-146025.8">27127 15216 849 0,'0'0'649'16,"0"0"-559"-16,0 0-66 16,0 0-14-16,0 0 63 0,0 0-31 15,0 0 15 1,12 50 3-16,-9-25-12 0,0 3 8 16,-1 0-18-1,-1 3-14-15,1 2 9 0,-1 0-23 16,-1-7-1-16,0 1-3 15,3-6-5-15,-3-6-1 16,0-5 0-16,0-3-14 16,0-5 14-16,1-2-42 15,1 0-59-15,2-7-129 16,1-5-255-16,-1-2-425 0</inkml:trace>
  <inkml:trace contextRef="#ctx0" brushRef="#br1" timeOffset="-145222.99">27354 15262 778 0,'0'0'957'0,"0"0"-871"16,0 0-86-16,0 0 0 16,0 0 39-16,0 0 2 15,0 0-26-15,0 43 4 16,3-25-18-16,1-4-2 0,5-1 1 15,0-5-3 1,5-3 2-16,2-5 2 0,1 0-1 16,2-1 15-16,-2-11-14 15,0-6 0-15,-4-3-1 16,-2-2 0-16,-7-2 0 16,-4 3 2-16,0 1-1 15,0 2 19-15,-10 5-19 16,-6 3 41-16,-3 5-14 15,-3 4-20-15,0 2 4 16,2 4-12-16,0 14 0 16,2 2-1-16,4 3-1 15,5 1 2-15,2-5 0 16,6-4-11-16,1-4 9 0,0-5-6 16,13-3 7-1,2-3-12-15,3 0-21 0,0-6 9 16,-1-4 2-16,-1 3 9 15,-2 2 14-15,-3 5 2 16,0 0 14-16,2 15 12 16,-4 9-1-16,1 6 10 15,-4 5-15-15,-3 2-10 16,-3-3 23-16,0-1-20 16,0-4-8-16,0-1-3 15,0-7-4-15,0-4-10 16,0-7-65-16,0-2-199 15,0-5-444-15</inkml:trace>
  <inkml:trace contextRef="#ctx0" brushRef="#br1" timeOffset="-144861.52">27786 15263 1060 0,'0'0'407'0,"0"0"-288"16,0 0-94-16,0 0 55 16,109-12 47-16,-71 9-66 15,0 0-26-15,1 2-35 16,-5-2 8-16,-5 2-8 16,-7 1-6-16,-10 0-9 15,-8 0-89-15,-4 0-183 16,0 0-367-16</inkml:trace>
  <inkml:trace contextRef="#ctx0" brushRef="#br1" timeOffset="-144464.74">27862 15318 515 0,'0'0'787'15,"0"0"-676"-15,0 0-70 16,0 0 1-16,8 71 57 15,11-43-10-15,5 8-67 16,2 2 17-16,2 4 14 16,-1 4-14-16,-2-2 49 15,-3 2-32-15,-7-3-19 16,-1-3-11-16,-10-2-25 16,-4-4 28-16,0-5-7 15,-8-2-6-15,-12-3-4 16,-5-3-5-16,-7-8-7 0,-2-6 2 15,-7-3 4-15,0-4 3 16,-1-2 10-16,3-11 30 16,2-1 39-16,7 2-15 15,6-2 22-15,5 4-16 16,7 3-53-16,2 0-6 16,5 3-20-16,4 3-7 15,1-1-14-15,0 1-56 16,0 0-15-16,6-2-52 15,4 0-118-15,-3 3-424 0</inkml:trace>
  <inkml:trace contextRef="#ctx0" brushRef="#br1" timeOffset="-143219.83">22634 15262 712 0,'0'0'222'0,"0"0"-126"0,0 0-72 16,0 0 21-16,0 0 61 16,0 0 7-16,0 0-20 15,0-49-43-15,0 49-22 16,0 0-17-16,0 0-10 16,0 17 6-16,3 8 31 15,3 14 7-15,5 25-10 16,7 36-25-16,2 41 1 15,2 23 0-15,-2 6-11 16,-6-12 0-16,-4-27-6 16,-2-12 6-16,-5-15 2 15,1-9-1-15,-2-18-1 16,1-17 9-16,0-16-9 16,1-7-1-16,0 3 0 15,2 0-2-15,2 3 3 0,0-9 0 16,2-8 0-16,-1-4 0 15,0-7 1-15,3-3-1 16,0-1 0-16,1-5 0 16,2 1 8-16,3-5-7 15,3 1 10-15,6-2 6 16,4-1-5-16,7 0 8 16,7 0 1-16,9 0-1 15,18 0 14-15,20 3-26 16,26 0 3-16,10 0-1 15,2-1-9-15,-3-2 21 0,-6 0-10 16,2 0-10 0,7 0 13-16,6-7-15 0,1 1 1 15,8-5-1-15,5 2 1 16,7-2 0-16,3 1-1 16,2-3 0-16,4 5 0 15,5-2 1-15,10 3-1 16,8-2 0-16,7 3-18 15,7-3 15-15,-2 2-64 16,-4-1-46-16,-5 0-10 16,-2 2-176-16,-7-5 219 15,0 0 80-15,2-1 7 16,-3-3 5-16,-4 0 2 16,-14-4 8-16,-12 2-6 0,-16 3-15 15,-15 4-1-15,-15-1 0 16,-15 3-28-16,-29 1-79 15,-16 2-225-15</inkml:trace>
  <inkml:trace contextRef="#ctx0" brushRef="#br1" timeOffset="-142722.35">28462 15187 897 0,'0'0'143'0,"7"81"-98"15,4 6-17-15,10 45 37 16,2 23 61-16,2 7 29 16,-3-10-53-16,-9-23-38 15,-5-15-25-15,-4-13-5 16,1-11 1-16,-2-18-25 16,-2-16-1-16,2-13-9 15,1-9-6-15,1 5-11 16,4 14-152-16,-1-9-185 15,0-12-511-15</inkml:trace>
  <inkml:trace contextRef="#ctx0" brushRef="#br1" timeOffset="-140599.52">16441 18352 705 0,'0'0'253'0,"0"0"-106"0,0 0-35 16,0 0 8-16,0 0 80 15,0 0-23-15,0 0-37 16,-85 12-35-16,63-19-8 16,-6-6-43-16,-7-6-37 15,-2-4 6-15,-6-8-11 16,-2-7-3-16,-3-5 0 15,0-3-8-15,-1-4 3 16,4 1-4-16,4 4-6 16,8 7 6-16,6 7 0 15,11 8 0-15,1 6 0 0,7 6-6 16,2 3 6-16,3 5-1 16,2 0-3-16,1 3 3 15,0 0 1-15,0 0-4 16,0 0 2-16,0 0-12 15,0 0 14-15,0 0-2 16,0 0-1-16,0 0 2 16,0 0 2-16,0 0-1 15,0 0 3-15,0 0-2 16,0 0-2-16,0 0 1 16,0 0-7-16,0 0 5 15,0 0 2-15,0 7-11 0,9 14 10 16,4 10-14-1,7 6 8-15,-3 5-24 16,0-6-26-16,-2-6 15 0,-5-9 21 16,-5-8 21-16,-2-7-1 15,-3-6 2-15,0 0 17 16,-8-16-3-16,-7-8-14 16,-4-6 8-16,-3-6 10 15,-1-6 10-15,2 1-7 16,0 0-16-16,1 1-4 15,2 5-2-15,0 6 1 16,4 2 19-16,1 5-9 16,6 8 6-16,0 2 8 15,4 5-19-15,2 3 1 16,-1 1-7-16,2 1 0 16,0 1-4-16,0 1 4 0,0 0-2 15,0 0-5-15,6 0-20 16,11 0 27-16,7 0-1 15,4 0 1-15,4 1-2 16,-1-1 2-16,0 0 0 16,-1 0 0-16,-2 0-2 15,-4 0 2-15,-3 0 0 16,-8 0 1-16,-5 0-3 16,-3 0-8-16,-5 0 2 15,0 5 7-15,0 6 2 16,-8 8 4-16,-9 2-3 15,-5 9-1-15,-5 1 8 16,-1 3-8-16,0 2-1 16,-2-2 0-16,2 1 0 0,2-4 0 15,5-5 0 1,2-4 0-16,7-7 1 0,3-2 0 16,6-7-2-16,2-3 1 15,1 1-7-15,0-4 0 16,0 0 2-16,0 0 5 15,10-5-1-15,5-4 1 16,6-6-1-16,4-3 1 16,5-2-8-16,-1-2 8 15,3-2 1-15,-2 1 0 16,-6 3 10-16,-3 5-10 16,-7 3-2-16,-5 6 1 15,-6 3 0-15,-1 3 6 0,-2 0-5 16,0 0 7-16,0 0-1 15,-6 9-6-15,-10 5-2 16,-2 6 1-16,-6 3-3 16,0-2 2-16,0-1 2 15,3-2-1-15,0-8 3 16,4 0-2-16,3-6-2 16,5-2 1-16,2 1-15 15,5-3-2-15,1 0-39 16,1 0-41-16,0-9-220 15,0-1-391-15</inkml:trace>
  <inkml:trace contextRef="#ctx0" brushRef="#br1" timeOffset="-139538.6">15697 17724 973 0,'0'0'216'0,"0"0"-161"15,0 0-13-15,0 0 107 16,0 0-8-16,0 0-13 16,0 0-65-16,-15-20-56 15,15 39-6-15,0 12 18 16,0 12-9-16,3 4-9 16,1 4 0-16,1-1 5 15,0-11-6-15,-2-5 0 16,0-10 2-16,-2-9-1 0,-1-6-2 15,2-5 1-15,-2-4-4 16,0 0-2-16,0-3 0 16,0-10-16-16,0-9 22 15,0-4 8-15,0-3-7 16,-3-3 0-16,-2 2 0 16,-1-3 0-16,0 1 0 15,0 6 0-15,0 2 19 16,2 10-18-16,2 8-4 15,2 2-17-15,0 4-9 16,0 1 21-16,0 16 7 0,0 8 5 16,0 6-1-1,3 4-3-15,2-1-2 0,2-5 1 16,-3-5-5-16,1-6 5 16,0-7 0-16,-2-6 0 15,-2-3-1-15,1-2-19 16,-1-2 1-16,1-14 8 15,0-7 11-15,0-6 20 16,-2-4-11-16,0-3-3 16,0 2 11-16,-7 1-11 15,1 5-6-15,-1 3 9 16,3 5-8-16,-1 9 6 16,4 4 0-16,-1 5-7 15,2 2 0-15,0 0-10 16,2 2 8-16,10 10 2 15,9 2 0-15,6 1 2 16,4 2 0-16,5-3-2 0,1-4 1 16,4-3 5-16,-3-2-6 15,-2 0 0-15,-5-4 0 16,-7-1 5-16,-7 1-5 16,-8-1 0-16,-4 0 1 15,-3 1-1-15,-2-1 26 16,0 0 47-16,0 2 4 15,-2 2 7-15,-12 6-53 16,-5 1-9-16,-6 7-22 16,-3 2 2-16,-3 4-1 15,-2 2 0-15,0 1-1 0,-3 2 6 16,4 1-5-16,2-4-1 16,6-1 0-16,4-4-3 15,6-6 2-15,6-6 1 16,4-4 0-16,2 0 0 15,2-5-6-15,0 0-6 16,0-3-9-16,12-8-7 16,7-5 28-16,5-4 6 15,3-5-6-15,1 0 3 16,-2-1 7-16,-5 4-10 16,-4 5 0-16,-8 7 0 15,-4 4 5-15,-3 6-4 16,-2 0-1-16,0 6 15 15,-13 14-9-15,-6 6-7 0,1 3 1 16,-1-2-4 0,3-3-2-16,3-4 6 0,9-1-38 15,2-9-202-15,2-4-345 0</inkml:trace>
  <inkml:trace contextRef="#ctx0" brushRef="#br1" timeOffset="-113854.99">21484 6699 428 0,'0'0'95'0,"0"0"-75"16,0 0 3-16,0 0 25 15,0 0 43-15,0 0-15 16,0 0-43-16,0 0-2 0,0 0-10 15,3 0 14 1,2 0 37-16,1 0-34 0,1 0-9 16,4 0-5-1,-1 5-24-15,5 2 9 0,0 2-9 16,3 0 1-16,1 2 7 16,2 1-7-16,1 2-1 15,0 0 9-15,0 2-9 16,0 1 0-16,-3 2-1 15,-4-1 1-15,-2 4 14 16,-3 1-14-16,-6 3 9 16,-2 1-2-16,-2 4-6 15,0 1-1-15,-12 2 0 16,-5 2 0-16,-2 3 0 16,0 0 0-16,-2 1 1 0,-1 2-1 15,0 2 0 1,2-1 0-16,0-2-1 0,5-3-6 15,2 0 5-15,4-2 3 16,6-3-1-16,3-1 5 16,0-1-4-16,5-1-1 15,9-1 0-15,3 1 1 16,2 0 3-16,5-1-3 16,-1 3 9-16,2-1-4 15,0 1 2-15,0 1-7 16,1-3-1-16,-4 2 0 15,-1-2 26-15,-2 3-11 16,-4 0 11-16,-3-1 0 16,-4 3-7-16,-4 1 13 15,-4 1-27-15,0 0-3 0,0 4 28 16,-4 4-21-16,-9-1 0 16,-3 2-1-16,0 1-2 15,0 0-5-15,-2-2-1 16,1 0-2-16,1 0 1 15,1 1 2-15,-1-3-1 16,2 1 3-16,-1 1 0 16,5 0-3-16,1 2 0 15,2-2 1-15,4 1 3 16,3 3-4-16,0-3 1 16,1 1 15-16,11 0-15 15,1 0-1-15,7 0 0 0,1-1 0 16,4 1 14-16,3 0-5 15,2-2 16-15,0 2 7 16,0-2-19-16,0 2 11 16,-4-1-10-16,-2 0-13 15,-6 3 20-15,-1 2-20 16,-7 0 10-16,-3 1 7 16,-5 0-17-16,-2 1 0 15,0-3-1-15,-6 1 0 16,-7 0 14-16,-4 0-13 15,-2 0-1-15,-5 2 10 16,-1 0-3-16,-2-2-4 16,-1 4-2-16,1-4-1 15,2 0 21-15,3-1-20 0,2-3 5 16,3-4 2-16,2-2-2 16,6-4-6-1,3 1 0-15,6-4 0 0,0 0 1 16,2 2-1-16,11-2 2 15,6-2 8-15,2 2-4 16,2 0-7-16,4 0 1 16,-1 2 0-16,3 3-2 15,-2 1 4-15,-2 2-2 16,-2-1 1-16,-1 4 1 16,-3 2-2-16,-4 3 0 15,-3 3 0-15,-5 0 4 0,-4 4-4 16,-3 1 1-1,0 3 6-15,-4-4-5 0,-7 1-2 16,-3 1 0 0,-3 1 0-16,-2-1 1 0,-2-2-1 15,-1 1 6-15,4-2 1 16,-2-5 2-16,7-4-10 16,3-5 1-16,5-3 0 15,3-6-4-15,2-2 4 16,0-3 0-16,7-1 2 15,6-3-2-15,2 0 0 16,3 1-2-16,2-2-2 16,0 6 2-16,1 1 2 15,-2 4 0-15,-2 4 0 0,-3 8-5 16,-3 2 5-16,-5 3 0 16,-6 3-2-16,0 1 1 15,0 6 2-15,-12-1 7 16,-4 5-2-16,-7 11 4 15,2-9-10-15,-3 4 0 16,2-2 0-16,7-10 6 16,-1 3-5-16,4-3-1 15,4-1 0-15,5-7 0 16,1 2 0-16,2-4 0 16,0-2-3-16,0-1-6 15,4-2 9-15,2-2 0 16,0 1 0-16,0 4-15 0,-3 5 14 15,0 1-8 1,-2 5 9-16,-1 3 6 0,3 14-5 16,-2 12 9-1,2 16 15-15,5 5-24 0,4-2 15 16,6-8 21-16,4-14-15 16,-2-16 2-16,2-18-24 15,-3-13-13-15,10 1-60 16,-5-9-240-16,-2-5-602 0</inkml:trace>
  <inkml:trace contextRef="#ctx0" brushRef="#br1" timeOffset="-111856.66">22954 7230 975 0,'0'0'201'16,"0"0"-124"-16,0 0 5 16,0 0 92-16,0 0-54 15,7-84-46-15,-3 58-17 16,-2-6-34-16,-1-2-2 15,1 1-21-15,-1-1 1 16,-1 0 12-16,0 3-13 16,0 4 10-16,0 2 9 15,0 5-9-15,0 5-10 16,0 4 0-16,0 5 0 16,0 3 17-16,0 3-17 15,0 0-10-15,0 0-4 16,0 17 23-16,0 9-10 15,2 11 1-15,5 21 0 16,4 22 0-16,5 19 1 0,-1-4 4 16,0-18-1-1,-4-23 3-15,-3-15-8 0,0 3 1 16,-2 3 0-16,0 2-2 16,-1-11 3-16,-2-4-1 15,-3-10 6-15,0-5-4 16,0-7-3-16,0-4 1 15,0-3-6-15,0-3 6 16,-11 0 6-16,-3 0 3 16,-5-12-9-16,0-6 0 0,-1-2-1 15,1-1-20 1,0-2 2-16,4 2 12 0,0 3 7 16,6 4 0-16,4 3 0 15,2 2 7-15,3 6-1 16,0 0-6-16,0 0 1 15,3 3 14-15,9-3-14 16,6 3 21-16,4-3 14 16,5 3-29-16,1 0 22 15,4 0-7-15,-1 0-13 16,-3 0 16-16,-2 0-25 16,-2 0 0-16,-3 0 0 15,1 0-83-15,12-5-107 16,-5-4-209-16,-3-3-634 0</inkml:trace>
  <inkml:trace contextRef="#ctx0" brushRef="#br1" timeOffset="-111517.37">23722 6936 1104 0,'0'0'200'0,"0"0"-138"15,0 0-61-15,0 0 23 16,0 0 46-16,0 0-18 0,0 0-10 16,-44 99-27-1,40-14 37-15,4 35 11 0,1 20-18 16,16 4 46-16,5-11-50 15,1-25-8-15,-3-23 3 16,-3-24-35-16,-4-19 18 16,-4-13-19-16,2 2 2 15,0-1-13-15,-3-3 7 16,-8-19-78-16,0-5-136 16,0-3-401-16</inkml:trace>
  <inkml:trace contextRef="#ctx0" brushRef="#br1" timeOffset="-111047.79">23462 7510 1104 0,'0'0'143'16,"0"0"-96"-16,0 0 16 15,0 0 110-15,103 0 2 16,-55 0-82-16,4-6-25 15,2-8-10-15,-1-1-57 16,-2-3 12-16,-6-2-13 16,-7 0-1-16,-6 0-9 15,-11 1-6-15,-6 5 11 0,-8 6-5 16,-5 5 8 0,-2 3 1-16,0 5-9 0,-6 17 10 15,-2 6 0 1,7 8 1-16,1 1-1 0,3-4 1 15,16-5 1-15,7-7-4 16,5-8-10-16,2-10 12 16,1-3 16-16,-2-3-14 15,-3-17 10-15,-6-8 1 16,-6-5-1-16,-9-6-12 16,-8 0 2-16,0-1-1 15,-12 2 38-15,-12 4-26 16,-9 4 1-16,-5 9 5 0,-3 8-13 15,-1 13-12 1,-1 0-2-16,6 19-12 0,4 6 14 16,8 11-89-1,10-7-98-15,6-5-427 0</inkml:trace>
  <inkml:trace contextRef="#ctx0" brushRef="#br1" timeOffset="-110783.08">24286 6708 140 0,'0'0'1457'16,"0"0"-1341"-16,0 0-41 15,0 0-59-15,4 114 13 0,11-25 65 16,8 28-50-16,5 4-6 15,-1-18-37-15,-5-33 10 16,-7-31-14-16,-2-10 3 16,-2 1-21-16,0-4-38 15,-11 2-176-15,0-12-152 16,-7-6-370-16</inkml:trace>
  <inkml:trace contextRef="#ctx0" brushRef="#br1" timeOffset="-110333.77">24217 7296 992 0,'0'0'134'0,"0"0"-66"0,0 0-27 15,0 0 70-15,94 29 26 16,-52-29-105-16,4 0 10 16,0 0-28-16,2-12 5 15,-5-6 15-15,-4-2-34 16,-8-1 19-16,-7-1-19 15,-8 3 8-15,-6 5 7 16,-6 5 27-16,-4 7 18 16,0 2-10-16,-3 11-50 15,-8 18 13-15,2 6-13 16,2 4 1-16,6 1 11 16,1-5-11-16,10-4 10 15,10-8 14-15,9-7-1 0,4-6 45 16,6-9-46-16,3-1-1 15,0-4 32-15,1-13-29 16,-8-3 10-16,-5-3 4 16,-12-4-38-16,-10-1 8 15,-8-3 20-15,-8 0-27 16,-17 0 32-16,-10 3-34 16,-8 5 8-16,-5 7-6 15,-2 11-2-15,1 5-1 16,4 3-57-16,7 13-83 15,3 7-64-15,14-3-299 16,6-6-591-16</inkml:trace>
  <inkml:trace contextRef="#ctx0" brushRef="#br1" timeOffset="-110128.99">24867 6882 1577 0,'0'0'306'16,"0"0"-197"-16,0 0-58 16,52-98-10-16,-32 71 0 15,-5 5-31-15,1 3-7 16,-1 8-3-16,-3 5-72 16,1 6-62-16,-3 4-268 15,-4 9-371-15</inkml:trace>
  <inkml:trace contextRef="#ctx0" brushRef="#br1" timeOffset="-109664.46">25095 7159 628 0,'0'0'147'16,"0"0"-10"-16,0 0 15 15,0 0 48-15,60 86-18 0,-37-42-57 16,2 3 56 0,0-2-105-16,-3-2-17 0,-2-9-40 15,-5-3-18-15,-3-10 10 16,-3-9-10-16,-5-6-1 15,-2-6 24-15,-1-1-23 16,-1-18 17-16,0-8-18 16,2-8-4-16,-1-8 2 15,1-4 3-15,-1-3-1 16,4 0 3-16,2 4-2 16,5 10-2-16,2 11-35 15,2 15 36-15,1 10-4 16,2 5 10-16,0 21 2 0,-1 7 34 15,1 5-28 1,-4 0 36-16,0-4-36 0,-6-5-6 16,0-8-8-16,1-6 0 15,-3-3-89-15,-3-9-221 0</inkml:trace>
  <inkml:trace contextRef="#ctx0" brushRef="#br1" timeOffset="-109078.86">26047 7221 1039 0,'0'0'301'16,"0"0"-216"-16,0 0-77 15,0 0 37-15,0 0 118 16,0 0-40-16,100-1-28 15,-63-3-28-15,2 1-21 16,0 3 25-16,-2 0-24 16,-1 0-3-16,-6 0 11 15,-6 0-40-15,-5 5 22 16,-5-2-17-16,-4 3-8 0,-4-4 25 16,-3 1-22-1,-2-2 3-15,1 1-3 0,-2-2-8 16,1 0-14-16,2 0-11 15,11-3-101-15,-4-8-34 16,5 0-456-16</inkml:trace>
  <inkml:trace contextRef="#ctx0" brushRef="#br1" timeOffset="-107726.2">27042 6838 603 0,'0'0'238'16,"0"0"-134"-16,0 0-16 16,0 0 51-16,0 0 23 15,0 0-46-15,0 0-13 16,6-3-71-16,5-3 2 15,3-1 21-15,4 0-47 16,8-1 9-16,4 0-13 16,2-1 4-16,5 2 7 15,1 1-14-15,-1 3-1 0,-3 3 1 16,-4 0-1 0,-6 6-9-16,-6 8-15 0,-9 4 24 15,-6 2 16-15,-3 6-16 16,-6-1 1-16,-15 1 12 15,-4 1-12-15,-7-2-1 16,1-2 0-16,0-7 1 16,2-2 0-16,6-4-1 15,6-3 0-15,5-7 0 16,8 0-21-16,4 0 7 16,0 0-53-16,0-10-134 15,12-2 85-15,4-1 38 0,5 1 7 16,4 3 61-16,3 4 4 15,4 2 6-15,-1 3 25 16,4 0 6-16,-1 11 45 16,2 5-11-16,-3 1 38 15,-4 6-25-15,-2 0-44 16,-8 4 24-16,-6-1-23 16,-7 1-34-16,-6-1 37 15,0-1-22-15,-17-3-4 16,-7 0 21-16,-7-4-31 15,-3-5 9-15,-7-5 17 16,-5-4-19-16,0-4 20 16,0 0-20-16,4 0 11 15,5-10 29-15,11 1-49 16,5 1 12-16,8 0-12 0,9 3 1 16,2 0-14-1,2 3-16-15,0 1-57 0,24-2-66 16,-2 3-111-16,2-3-433 0</inkml:trace>
  <inkml:trace contextRef="#ctx0" brushRef="#br1" timeOffset="-107447.02">27707 7235 1302 0,'0'0'359'0,"0"0"-260"16,0 0-55-16,0 0 87 16,0 0 7-16,0 0-79 15,0 0-38-15,-4 3-21 16,4-3 0-16,0 0-21 15,0 0-93-15,10-5-46 16,2-4-211-16,3-2-568 0</inkml:trace>
  <inkml:trace contextRef="#ctx0" brushRef="#br1" timeOffset="-106857.02">28129 6771 952 0,'0'0'270'0,"0"0"-222"15,0 0-29-15,0 0 10 16,0 0 43-16,-80 78 34 15,61-47-29-15,2 5-16 16,2 6 28-16,6 2-68 16,6 4 8-16,3-2-23 15,5-3 4-15,14-5-4 16,9-8-6-16,5-7 7 16,3-10 1-16,4-8-8 0,2-5 10 15,-3-7-6-15,-3-10 5 16,-4-7 3-16,-5-2-11 15,-6-2 1-15,-9 2 41 16,-9-2-19-16,-3 3 21 16,-3 3 16-16,-15 5-46 15,-10 3 19-15,-9 9-22 16,-4 5-12-16,-1 2 0 16,1 15-3-16,5 5-5 15,9 2-23-15,14 9-108 16,8-6-66-16,5-5-431 0</inkml:trace>
  <inkml:trace contextRef="#ctx0" brushRef="#br1" timeOffset="-106300.48">28605 6782 1121 0,'0'0'263'0,"0"0"-242"16,0 0-20-16,0 0-1 0,0 0 44 16,0 0-5-16,90-13-39 15,-54 13 23-15,-1 0-17 16,-1 0-3-16,-2 5 45 15,-5 7-36-15,-5 4 12 16,-2 4-2-16,-8 4-15 16,-5 5 9-16,-7 5-8 15,-3 4-2-15,-20 6 30 16,-5 3-34-16,-8 3-2 16,-2-1 0-16,2-4 8 15,2-6-10-15,5-6 2 16,8-8 0-16,6-8 2 15,8-9-1-15,5-7-1 0,2-1 0 16,3-9-56 0,13-9-2-16,6-2 30 0,1 0 28 15,3 2-5-15,-3 5 18 16,-1 6-3-16,-2 6 52 16,1 1 4-16,-1 4 41 15,4 12-41-15,1 3 1 16,0 1 6-16,4 0-67 15,-2-2 0-15,1-3-6 16,2-7-23-16,-3-2-58 16,7-6-90-16,-9-3-409 15,-2-8-443-15</inkml:trace>
  <inkml:trace contextRef="#ctx0" brushRef="#br1" timeOffset="-106074.02">29264 7018 975 0,'0'0'244'15,"0"0"-190"-15,0 0-19 16,0 0 118-16,60 86-22 16,-32-58-39-16,4 1-38 15,2-3-9-15,4-3 24 16,-2-4-43-16,-3-5-26 15,-8-4-25-15,-5-9-195 16,-7-1-188-16,-7 0-433 0</inkml:trace>
  <inkml:trace contextRef="#ctx0" brushRef="#br1" timeOffset="-105850.86">29464 7051 1285 0,'0'0'231'16,"0"0"-147"-16,0 0 19 16,0 0 48-16,-73 88-57 15,52-56-27-15,-1 4-23 16,1-3-44-16,2-2 22 16,4-3-22-16,6-9-7 15,4-6 6-15,5-6-91 16,3-7-96-16,12-10-216 0,3-7-400 15</inkml:trace>
  <inkml:trace contextRef="#ctx0" brushRef="#br1" timeOffset="-105607.87">29663 6813 1255 0,'0'0'286'0,"0"0"-216"16,0 0-22-16,13 96 93 0,-5-43 3 16,2 5-51-1,3 4-35-15,-1-3-44 0,1-5 13 16,-2-8-27-16,0-9-6 16,0-10-10-16,-1-10-80 15,-1-17-67-15,-2 0-236 16,0-11-353-16</inkml:trace>
  <inkml:trace contextRef="#ctx0" brushRef="#br1" timeOffset="-105220.48">29878 6859 760 0,'0'0'504'15,"0"0"-441"-15,-11 83 7 0,9-39 53 16,2 1 19-16,4 3-33 16,13-1-58-16,6-3-32 15,5-7 49-15,5-6-49 16,1-7-12-16,2-9 9 16,1-10-14-16,-1-5 17 15,-1-4-12-15,-4-17-1 16,-3-7 4-16,-6-8-8 15,-3-3-1-15,-8-5 16 16,-3 1-17-16,-8-1 14 16,0 2 1-16,-5 3-13 0,-12 6 46 15,-8 6-15 1,-7 4-13-16,-5 8 28 0,-5 6-48 16,-4 9 0-16,-1 0 0 15,-2 14-28-15,4 9-7 16,-7 19-56-16,13-6-108 15,11-4-533-15</inkml:trace>
  <inkml:trace contextRef="#ctx0" brushRef="#br1" timeOffset="-104813.96">30191 6609 1341 0,'0'0'314'16,"0"0"-245"-16,0 0-43 0,0 0 46 16,0 0 16-1,0 0 7-15,0 0-24 0,58 3-20 16,-30-1-16-16,4-2-35 15,-2 0 0-15,1 0-35 16,7 0-116-16,-8 0-191 16,-5-3-588-16</inkml:trace>
  <inkml:trace contextRef="#ctx0" brushRef="#br1" timeOffset="-104576.02">30596 6445 1365 0,'0'0'269'0,"0"0"-228"0,0 0-30 16,0 0 43-16,0 0 43 16,5 80 1-16,-2-49-57 15,-1 0-20-15,1-1-2 16,0-6-19-16,1-2-12 15,-3-6-56-15,4-9-129 16,-2-5-299-16,0-2-411 0</inkml:trace>
  <inkml:trace contextRef="#ctx0" brushRef="#br1" timeOffset="-104047.95">30774 6491 924 0,'0'0'248'16,"0"0"-164"-16,0 0-73 15,0 0 10-15,15 74 53 16,3-60 0-16,2-3 10 16,6-4-37-16,1-5-38 15,0-2 18-15,-3 0-27 16,-4-12 6-16,-5-4-6 15,-4-6 9-15,-4 2-18 16,-5-4 2-16,-2 2 7 0,0 0 19 16,-6 3-2-1,-9 5 33-15,0 5-3 0,-3 4-45 16,-3 5 16-16,0 0-18 16,-1 11 0-16,0 9-3 15,1 2 6-15,6 2-3 16,4 0 9-16,4-3-3 15,7-4 2-15,0-5-8 16,0-4 0-16,13-3-9 16,4-5-10-16,2 0 13 15,3-3-11-15,-2-7-34 16,1-2 30-16,-4 1 8 16,-3 1 13-16,-3 6 30 15,-3 1-13-15,-3 3 20 0,-1 1 1 16,-1 16 22-16,2 7 36 15,1 7-40-15,1 5-37 16,2 1-4-16,0 0-15 16,7 1-31-16,-3-7-124 15,0-12-341-15</inkml:trace>
  <inkml:trace contextRef="#ctx0" brushRef="#br1" timeOffset="-103679.75">31426 6595 1023 0,'0'0'403'16,"0"0"-308"-16,0 0-13 16,0 0-44-16,0 0 89 15,0 0-28-15,0 0-64 16,92-8 15-16,-60 8-33 15,2 0-16-15,1 0 3 0,-2 0-4 16,-3 0-63-16,-6 0-125 16,-4 3-429-16,-13-3-411 0</inkml:trace>
  <inkml:trace contextRef="#ctx0" brushRef="#br1" timeOffset="-103214.33">31518 6621 778 0,'0'0'277'16,"0"0"-184"-16,0 0-79 0,0 0 62 16,0 0 86-16,18 81-75 15,-3-56 2-15,4 5-19 16,2-1-28-16,2 7 31 15,-1 1-21-15,2 1 7 16,-2 3-12-16,-1 2-31 16,0-1 24-16,-3 0-13 15,-3 0-13-15,-3 0 13 16,-5-4-20-16,-2-4-7 16,-5-2 0-16,0-6 0 15,-6-3 0-15,-12-4 1 0,-4-4 0 16,-4-2 5-1,-4-4 0-15,-1 0-6 0,-5-5 0 16,2-1 3-16,0-3-4 16,-1 0 2-16,5 0-1 15,4 0 42-15,2-5-25 16,7-1 31-16,3 0 7 16,3 2-48-16,2 0 14 15,2 0-21-15,1-1-19 16,0 3-20-16,-8-1-111 15,2 1-166-15,-1 1-842 0</inkml:trace>
  <inkml:trace contextRef="#ctx0" brushRef="#br1" timeOffset="-101224.29">26290 8318 55 0,'0'0'332'16,"0"0"-168"-16,0 0-22 15,0 0 37-15,0 0 30 16,0 0-60-16,0 0-5 15,0 0-22-15,0 0-32 16,0 0 31-16,0 0-34 16,0 0-22-16,0 0-2 15,0 0-49-15,0 0 7 0,16 2 17 16,13-2-16-16,5 0 25 16,10 0-28-16,6 0 7 15,5-5 29-15,-1-2-54 16,3 2 26-16,-5 1-26 15,-4 1 10-15,-8 3 1 16,-10 0-12-16,-11 0 0 16,-7 0 13-16,-6 1-1 15,-4 3-9-15,-2 1 12 16,0-3-14-16,0 1 27 0,0-1-27 16,0-2 1-1,0 0-2-15,0 0-56 0,7 0-67 16,5-10-170-16,0 0-845 15</inkml:trace>
  <inkml:trace contextRef="#ctx0" brushRef="#br1" timeOffset="-99894.49">27794 8322 937 0,'0'0'257'0,"0"0"-113"16,0 0 11-16,0 0-11 16,0 0-22-16,0-72-60 15,1 40 1-15,2-4-44 16,0-2 4-16,0 1 15 15,-1 0-37-15,1-1 20 16,0 6-21-16,-2 4 9 16,1 5-6-16,-1 2-2 15,-1 9-1-15,2 3 10 0,-2 5-10 16,0 3 0 0,0 1-7-16,0 0-46 0,0 0 44 15,0 12-24-15,0 9 33 16,5 9 7-16,3 13-7 15,4 20 0-15,9 26-1 16,6 16-15-16,-2-9 6 16,-5-21-9-16,-7-28 9 15,-6-16-5-15,-1 0 11 16,0-1 4-16,2 1 0 16,-7-8-1-16,-1-6-1 15,0-7 2-15,0-3 0 16,-6-5 16-16,-3-1-10 15,-4-1-7-15,-3 0 1 16,-4 0-10-16,1 0 9 16,-2-1 1-16,1-1 0 15,3-1 7-15,0 0-7 0,7 2 0 16,2-1-1-16,5 0 1 16,3 2-5-16,0 0 5 15,0 0-1-15,0 0-1 16,9 0-4-16,7 0 6 15,4-1 0-15,4-1 6 16,3 0 9-16,2-1-6 16,3-1-2-16,-1 0 0 15,-1-2-7-15,-2 2 0 16,1-2-64-16,-7 1-172 0,-7 0-362 0</inkml:trace>
  <inkml:trace contextRef="#ctx0" brushRef="#br1" timeOffset="-99167.79">28447 8143 1401 0,'0'0'237'0,"0"0"-236"0,0 0-1 15,3-78 51-15,2 52 47 16,0-2-20-16,0 0-64 16,-1 3-6-16,-1 0 3 15,0 0-5-15,-1 4-7 16,-2 2 1-16,0 4-3 15,0 3 2-15,0 7 2 16,0 2-2-16,0 3 0 16,0 3-57-16,0 17 52 15,0 10 6-15,3 12 0 16,9 19-4-16,4 21 5 0,3-4-1 16,0-6 0-1,-3-10-16-15,-4-16 0 16,3 3 5-16,0 1 8 15,-1-8 2-15,-3-12 2 0,-3-6 0 16,-1-8 3-16,-6-8-2 16,-1-2-2-16,0-4 0 15,0-2 0-15,-3 0 15 16,-10 0-15-16,-1 0 2 16,-5 0 9-16,0 0 1 15,-1 0-12-15,1 0 6 16,1 1 0-16,2 2 11 15,4-2-17-15,2 2 9 16,5-3-3-16,2 1 0 16,1-1-6-16,2 0 0 0,0 0-24 15,0 0 24-15,6 0 0 16,8 0 7-16,1 0 6 16,2 0-1-16,3 0-12 15,1-1 1-15,1-2 8 16,2 2 41-16,-1 1-22 15,-3 0 0-15,1 0-5 16,-6 0-23-16,-3 0-1 16,-3 2-36-16,5 3-63 15,-3-1-54-15,1-3-396 0</inkml:trace>
  <inkml:trace contextRef="#ctx0" brushRef="#br1" timeOffset="-98851.1">29166 7972 1397 0,'0'0'226'0,"0"0"-214"15,0 0-12-15,0 0 28 16,0 0 109-16,0 0-79 0,0 0-52 16,78-11 64-1,-40 11-31-15,3-1-10 0,1 1 0 16,2 0-22-16,-2 0-8 16,-3 0 1-16,-4 0-29 15,-6 0-1-15,-10 0-104 16,-6 0-216-16,-10 0-381 0</inkml:trace>
  <inkml:trace contextRef="#ctx0" brushRef="#br1" timeOffset="-98373.49">29358 7970 1061 0,'0'0'568'0,"0"0"-525"0,0 0-9 16,0 0-34-16,0 0 68 15,0 0 55-15,0 0-92 16,18 77 6-16,-3-43-6 16,5 9-20-16,3 4 33 15,2 6-32-15,1 0-2 16,1 2 0-16,-2-5-2 15,-1-5-10-15,-6-7 2 16,0-6-3-16,-7-5 2 16,-4-4 2-16,-6-3-1 0,-1-3 12 15,-3-2-2-15,-14-1-9 16,-6 0-1-16,-3 1 0 16,-6-5 15-16,-1-1-14 15,-1-2 22-15,-2-4 23 16,0-3-37-16,3 0 32 15,4 0 6-15,3-5-20 16,6-2 40-16,4-1-33 16,3 1-15-16,4 2-3 15,2-2-15-15,2 4-2 16,-1-2-23-16,3 4-65 16,2 1-17-16,-8 0-87 15,0 7-195-15,-3 5-891 0</inkml:trace>
  <inkml:trace contextRef="#ctx0" brushRef="#br1" timeOffset="-96923.55">25926 8131 861 0,'0'0'248'16,"0"0"-193"-16,0 0 16 15,0 0 26-15,0 0 67 16,0 0-46-16,0 0-89 15,15 1 44-15,-4 8 26 16,2 8-50-16,8 7 18 16,6 9-14-16,4 9 12 15,3 7 16-15,4 3-58 16,-4 0 3-16,0-5-26 16,-7-7 6-16,-3-9 0 15,-6-5 0-15,-4-6-6 16,-4-8 0-16,-6-2-3 0,-1-5-9 15,-1-3-29-15,-2-1-42 16,0-1 12-16,0 0-48 16,0-12-75-16,0-4-333 15,-2-3-345-15</inkml:trace>
  <inkml:trace contextRef="#ctx0" brushRef="#br1" timeOffset="-96591.43">26202 8122 983 0,'0'0'226'16,"0"0"-174"-16,0 0-32 15,0 0 64-15,0 0 35 16,-92 104-8-16,68-63-40 15,-3 7-11-15,1 5 38 16,-2 1-47-16,0-3-3 16,1-1 9-16,3-8-40 15,4-4 9-15,3-6-26 16,4-10 8-16,5-6-5 16,4-7-3-16,2-5 0 15,2-2-1-15,0-2-75 16,0 0-83-16,0-10-124 15,0-3-272-15,0-3-365 0</inkml:trace>
  <inkml:trace contextRef="#ctx0" brushRef="#br1" timeOffset="-96213.77">25432 8388 827 0,'0'0'256'0,"0"0"-186"16,0 0-21-16,0 0 97 15,0 0 57-15,0 0-67 16,0 0-6-16,77 18-60 16,-50-18 3-16,1 0-39 15,0 0-24-15,-3 0 21 16,-2 0-31-16,-5-4 7 16,-2 0-5-16,-5 1-2 15,-4 1-19-15,-1 1-53 16,-5 1-64-16,-1 0-41 0,-1 0-112 15,-12 5-202-15</inkml:trace>
  <inkml:trace contextRef="#ctx0" brushRef="#br1" timeOffset="-95909.86">25413 8589 561 0,'0'0'140'15,"0"0"-20"-15,0 0 59 16,0 0 2-16,0 0 28 16,0 0-61-16,0 0-8 0,51 10-35 15,-30-10-41-15,1 0 31 16,1 0-43-16,-3 0-29 15,-2 0-3-15,-1 0-14 16,-7 0-7-16,-1 0 1 16,-3 0-34-16,-3 0-4 15,-3 21-138-15,-2 2-116 16,-11 2-230-16</inkml:trace>
  <inkml:trace contextRef="#ctx0" brushRef="#br1" timeOffset="-62595.48">22208 8632 626 0,'0'0'290'15,"0"0"-135"-15,0 0-25 0,0 0-19 16,0 0 27-16,0 0-24 16,0 0-36-16,0 0-36 15,0 0-15-15,6-2-1 16,1-4-14-16,4 2 5 16,3-3-12-16,3 1-3 15,4 2 5-15,3-1-7 16,-1 3 0-16,2 2 0 15,-3 0-5-15,-1 0 5 16,-6 10 0-16,-2 4 0 16,-5 1 3-16,-8 1-3 15,0 2 0-15,-7 3 0 16,-12 1 0-16,-2-2 0 16,-4-1 1-16,2-2-1 15,4-7 11-15,6-1-10 0,2-5-1 16,5-3 10-16,3-1-10 15,3 0 0-15,0 0-3 16,0-5-29-16,0-5-2 16,9-2-17-16,3 1 10 15,5 3 24-15,2 1-2 16,5 6 19-16,1 1-1 16,2 0 1-16,1 11 5 15,-4 8-4-15,-1 1-1 16,-6 3 1-16,-5 2 0 15,-7 0 19-15,-5 0-7 16,0 2 9-16,-9-4 32 0,-12 0-28 16,-4-4 21-16,-5-4-16 15,0-5-1-15,-3-6 58 16,1-4-64-16,0 0-4 16,4 0 7-16,5-9-27 15,4 0-43-15,4-2 21 16,9-6-85-16,2 6-62 15,4 0-228-15</inkml:trace>
  <inkml:trace contextRef="#ctx0" brushRef="#br1" timeOffset="-62393.21">22676 9085 1625 0,'0'0'231'0,"0"0"-159"16,0 0-50-16,0 0-21 15,0 0 37-15,0 0-38 16,0 0-57-16,24-29-298 16,-15 12-918-16</inkml:trace>
  <inkml:trace contextRef="#ctx0" brushRef="#br1" timeOffset="-61971.61">22816 8730 1023 0,'0'0'408'0,"0"0"-278"16,0 0-103-16,0 0-25 15,0 0 28-15,-50 75 13 16,45-41 2-16,4 2-26 16,1 3-18-16,1 0 15 15,13-2-15-15,8-5 0 16,3-6 3-16,2-9-4 16,3-6 0-16,-2-7-7 15,-2-4 7-15,-2-1 7 16,-2-16 6-16,-3-9 49 0,-4-3-7 15,-4-6-12-15,-4-4 24 16,-6 0-26-16,-1 0-26 16,0 2 1-16,-11 4-7 15,-3 6 8-15,-3 7 17 16,-2 6-19-16,-1 3 19 16,-3 8-34-16,-1 3-34 15,-1 0-16-15,0 9-23 16,-5 13-34-16,6-2-151 15,9-1-660-15</inkml:trace>
  <inkml:trace contextRef="#ctx0" brushRef="#br1" timeOffset="-61619.72">23204 8757 232 0,'0'0'1041'15,"0"0"-888"-15,0 0-46 0,0 0-66 16,0 0-12-16,0 0 39 15,0 0 61-15,58 52-58 16,-32-26-10-16,2 0-23 16,0 2 4-16,1-2 2 15,-3-2-35-15,-2-2-3 16,-3-7-6-16,-3-4-13 16,-4-5-45-16,-3-6-123 15,-5 0-190-15,-1-3-380 0</inkml:trace>
  <inkml:trace contextRef="#ctx0" brushRef="#br1" timeOffset="-61384.76">23435 8757 1026 0,'0'0'390'0,"0"0"-274"16,0 0 18-16,0 0-42 15,-53 100 28-15,38-67-34 16,-2 4-42-16,2 0-10 16,2-3-16-16,2-4-17 15,4-5-2-15,2-6 1 16,5-6-18-16,0-13-50 16,3 0-235-16,8 0-328 0</inkml:trace>
  <inkml:trace contextRef="#ctx0" brushRef="#br1" timeOffset="-61107.52">23707 8624 753 0,'0'0'802'15,"0"0"-691"-15,0 0-73 16,0 0-3-16,0 83 57 16,0-47 6-16,0 3-22 15,0 1-42-15,6-4-24 0,-2-3 0 16,3-9-10-16,-2-6 0 16,1-7-9-16,0-5-76 15,3-6-123-15,1-10-131 16,-2-5-349-16</inkml:trace>
  <inkml:trace contextRef="#ctx0" brushRef="#br1" timeOffset="-60705.58">23893 8584 1237 0,'0'0'222'0,"0"0"-152"15,0 0-50-15,0 0 31 0,-3 81 42 16,3-39-34-16,0 2-10 16,0 4-27-16,9-3-7 15,8 0 4-15,2-4-19 16,7-7 1-16,2-5-1 16,2-7-3-16,-1-5 2 15,3-7 2-15,-2-6 0 16,-2-4 11-16,-1 0-10 15,-2-10 3-15,-1-11-4 16,-5-4 8-16,-1-6 58 16,-3-6-10-16,0 1-10 15,-4-3 10-15,-5 3-27 16,-2 5 2-16,-4 2 1 16,0 4-13-16,-9 6 11 0,-9 2-31 15,-6 6 8 1,-4 8-16-16,-5 3-18 0,-6 0-80 15,-21 17-69-15,10 5-319 16,8-2-571-16</inkml:trace>
  <inkml:trace contextRef="#ctx0" brushRef="#br1" timeOffset="-59608.92">24538 8277 988 0,'0'0'206'16,"0"0"-41"-16,0 0-21 16,0 0-2-16,0 0-19 15,0 0-74-15,0 0-21 16,0-3-19-16,0 3-9 15,0 15 9-15,0 4 2 16,0 9 36-16,0 5-9 16,0 0-21-16,0-2 2 15,0 0-19-15,0-6 0 16,0-3 0-16,0-7 1 16,0-4-2-16,0-5-10 15,3-4-74-15,4-2-57 16,-1-5-162-16,0-7-287 0</inkml:trace>
  <inkml:trace contextRef="#ctx0" brushRef="#br1" timeOffset="-59044.78">24656 8303 550 0,'0'0'508'15,"0"0"-452"-15,0 0-7 16,0 0 3-16,0 0 14 16,0 0-13-16,20 85-30 15,-3-73-1-15,5-5-2 0,2-3-12 16,0-4 9 0,-3 0-5-16,-2-1-5 0,-3-12 10 15,-5-2-5-15,-2-6 16 16,-3 2-8-16,-2-2-4 15,-4 1 3-15,0 2 7 16,0 2-6-16,-11 3 63 16,-2 4-59-16,0 2-13 15,-2 4 43-15,-3 3-54 16,2 0-67-16,-3 12 41 16,2 7 26-16,1 4-1 15,5-1 1-15,4 0 0 16,4-2 0-16,3-2-8 0,0-6 8 15,9-3 0-15,4-6 0 16,5-1 0-16,-1-2-11 16,0 0-4-16,-2-8-1 15,2-3-8-15,-5-1 24 16,-1 1 0-16,-3 3 1 16,-4 3 12-16,1 5-13 15,-3 0-1-15,1 7 1 16,0 10 21-16,2 7 35 15,0 3-23-15,-1 1-17 16,2-1-1-16,2-2-15 16,0-6 0-16,5 2-12 15,-3-7-246-15,0-4-583 0</inkml:trace>
  <inkml:trace contextRef="#ctx0" brushRef="#br1" timeOffset="-58465.9">24678 8656 1048 0,'0'0'195'0,"0"0"-150"0,0 0-35 15,0 0 21-15,0 0 36 16,0 0-31-16,0 0-6 15,-30 22-2-15,27-2-11 16,0 6-1-16,1 10-7 16,2 20 33-16,0 21 14 15,11 20-10-15,0-5 8 16,-3-19-25-16,-2-21-8 16,0-16-21-16,0 2 6 15,3 0-7-15,0 3 1 16,-3-12-11-16,0-12-137 0,-1-9-227 15,-5-8-354-15</inkml:trace>
  <inkml:trace contextRef="#ctx0" brushRef="#br1" timeOffset="-57994.17">24637 8959 927 0,'0'0'148'16,"0"0"-83"-16,0 0 4 15,0 0 48-15,111 10 8 16,-75-15-70-16,2-7-37 16,-3-5-18-16,-7 0 0 0,-7-3-1 15,-6 3-21 1,-7 0 12-16,-7 5-16 0,-1 3 26 15,0 4 33-15,0 5 17 16,-8 0 20-16,-1 5-70 16,-2 15 0-16,3 7 10 15,2 3-10-15,6 4 0 16,0-1 0-16,6-5 1 16,13-4 7-16,1-10-8 15,4-5 2-15,-2-8 12 16,-1-1-13-16,-3-7 14 15,-3-10-6-15,-6-8 2 16,-5-2 10-16,-4-1-8 0,0-1 16 16,-9 2-25-1,-7 2 2-15,-2 7-6 0,0 8 38 16,3 8-38-16,-3 2 0 16,2 9-97-16,2 15-98 15,2-2-27-15,5-3-374 0</inkml:trace>
  <inkml:trace contextRef="#ctx0" brushRef="#br1" timeOffset="-56934.59">25136 8560 766 0,'0'0'732'15,"0"0"-634"-15,0 0-88 16,0 0-9-16,0 72 52 16,0-26 46-16,0 8-32 15,0 5-35-15,0 0-14 16,6-3-1-16,1-5-17 16,2-6 0-16,-1-11-1 15,-1-8-16-15,-1-9-37 16,0-11-89-16,-3-6-9 15,-3 0 22-15,0-20-104 16,0-3-127-16,0-7 117 16,0 1 173-16,-3 2 71 0,-3 4 189 15,5 7 120-15,1 5-100 16,0 6-95-16,0 4-40 16,0 1-42-16,8 0-6 15,4 3 31-15,5 4-24 16,1-2-10-16,3-1-5 15,-1-3-18-15,0-1 6 16,1 0-5-16,-8 0-1 16,0-1 13-16,-6-3-12 15,-4 3 5-15,-3 1-6 16,0 0-15-16,0 16 2 16,-6 6 6-16,1 4-2 15,2-1 7-15,3-3-16 16,0-2-7-16,12-7 10 15,4-6-12-15,-2-7-23 0,1 0-8 16,-5-9-24-16,-2-11-85 16,-5-4-58-16,-3-2 79 15,0-1 146-15,-11-1 55 16,-3 3 202-16,0 3-89 16,2 7-52-16,3 4 55 15,3 6-42-15,5 5-69 16,-1 0-60-16,1 4 18 15,1 5-4-15,0 3-12 16,0-1-2-16,9-3-2 16,7-2-27-16,2-3-19 15,1-3-31-15,0 0 14 16,-2 0 40-16,-1 0 19 0,-4 2 6 16,-3 4 0-16,0 7 1 15,-3 4 30-15,-3 3 33 16,2 2-34-16,-2-2-5 15,3-2-19-15,4-6-3 16,2-3 1-16,3-5-3 16,-2-4-1-16,4 0 0 15,-2-10-15-15,1-5-40 16,-4-5-50-16,-1-3 14 16,-1-2 8-16,-6 1 9 0,-1 2 74 15,-3 3 18 1,0 8 8-16,0 8 123 0,-6 3-66 15,-4 1-64-15,1 14 8 16,0 0 16-16,3 0-17 16,4-2-16-16,2-2-10 15,2-8-28-15,15-3-14 16,6 0-84-16,7 0-28 16,1 0-56-16,2 0 110 15,-4 4 100-15,-4 12 100 16,-7 3 64-16,-3 0 21 15,-11 2-28-15,-4 1-51 16,0-5-60-16,-25 0-46 16,-2-3-166-16,-4-3-592 0</inkml:trace>
  <inkml:trace contextRef="#ctx0" brushRef="#br1" timeOffset="-55282.89">22093 8046 639 0,'0'0'256'0,"0"0"-84"16,0 0-71-16,0 0-46 15,0 0 7-15,0 0 12 16,0 0-13-16,0 51 6 15,0-33-3-15,-2 5-22 16,1 4 16-16,-2 7-11 16,1 7-12-16,0 5-1 15,2 12-33-15,0 13 9 16,0 21-7-16,0 21 3 0,8 8-2 16,3-2-2-1,4-12-2-15,-2-15 6 0,3-7-5 16,-3-16-1-16,-3-14 0 15,-1-13 0-15,-2-6 5 16,2 4 17-16,3 7 13 16,0 2 6-16,0-3-35 15,1-4 8-15,1-5-3 16,-1-1-10-16,-1-5 14 16,-3-6-13-16,2-6 5 15,-4-6 18-15,-1-4-16 16,-1-6 16-16,-4-3-4 15,1 2-19-15,-1-2 20 16,1 0-13-16,3 0 10 16,1 0 19-16,2 0-25 0,1 0 8 15,4 0-20-15,1-2 5 16,5-1-1-16,3-1-5 16,3 0 1-16,3 0 7 15,2 0-7-15,1-1-1 16,6 2 0-16,0 2-1 15,4 0 1-15,3 1 0 16,0 0 0-16,3 0 6 16,1 0-6-16,1 0 0 15,5 0 0-15,0 1 1 16,4 2 6-16,3 0 3 16,2 0 8-16,4-1 0 0,0 0-17 15,3-1-1-15,5-1 0 16,-1 0 2-16,4 0 6 15,0 0-7-15,-1 0-1 16,-1 0 7-16,0 0-5 16,0 0-2-16,2 0 0 15,0 0-1-15,-1-3 0 16,1 3 2-16,-2-2-1 16,-3-1 1-16,0 0 1 15,-5 0-2-15,0-1 0 16,-4 0-2-16,-2 1 2 15,-2 0 0-15,-2 1 0 16,-3-3 4-16,0 2-4 0,0-3 0 16,2 1 0-1,3-1 0-15,2 0 0 0,4-2 0 16,1 1 0-16,2 2 3 16,2-3-3-16,1 2 0 15,13-4 0-15,15-2-2 16,15-3 1-16,3-1 1 15,-9 0 0-15,-8 4 2 16,-13-1-2-16,-1 1 0 16,1-1 0-16,-14 4-1 15,-13 1 1-15,-14 2 0 16,-4 3 0-16,5-2 1 16,-1 2 0-16,0 0-2 15,-10 1 1-15,-16 1-7 16,-8 1 5-16,-8 0 2 0,-4 0 0 15,-1 0 0-15,0 0 1 16,0 0-2-16,0 0 1 16,0 0-35-16,0-3-33 15,0-14-76-15,0 0-399 16,0-2-793-16</inkml:trace>
  <inkml:trace contextRef="#ctx0" brushRef="#br1" timeOffset="-54658.84">26869 7732 82 0,'0'0'600'0,"0"0"-525"16,0 0-23-16,0 0 103 15,0 0-11-15,0 0-28 16,0 0-22-16,6 61 8 15,-4-40-9-15,3 5-37 16,1 4-5-16,2 5 3 16,2 9-19-16,7 19 8 15,3 29 8-15,9 37-9 16,-2 16 18-16,3 5-19 0,-3-9-25 16,-7-11 11-16,-2-7-10 15,-4-9 12-15,-2-15-3 16,-2-23-25-16,-3-21-1 15,-2-16 0-15,-2-10 1 16,0 0 3-16,0-3-3 16,0-4 0-16,-3-11-1 15,0-14-5-15,-3-17-125 16,-8-7-668-16</inkml:trace>
  <inkml:trace contextRef="#ctx0" brushRef="#br1" timeOffset="-53587.13">22217 8008 667 0,'0'0'230'16,"0"0"-60"-16,0 0 13 15,0 0-1-15,0 0-25 16,80 1-53-16,-46-1-33 16,7 0-6-16,8-1-23 15,2-4-5-15,6 1-4 16,4 0-25-16,1 1 8 16,6 0-2-16,1 0-14 0,2 0 13 15,0 1-11-15,2-1 6 16,2 0 10-16,13 0-16 15,16-4 9-15,15-1 1 16,4 0 10-16,-11 2 16 16,-11 0-28-16,-14 2 5 15,1 2-1-15,0-1-13 16,3 0 4-16,0 0-5 16,1 1 1-16,1-1 6 15,1 0-6-15,2-3-1 16,3 1 3-16,1-3-2 15,0-1-1-15,-2 0 0 16,-2-1-6-16,-4-1 4 16,-1 1 2-16,-3 0 0 0,0 4 3 15,-4 0-3-15,1 1 0 16,-2-1 0-16,-1 0-3 16,-1-1 2-16,1 2 1 15,0 0 0-15,-12 3-1 16,-10-1-2-16,-11 1 2 15,-3 2-6-15,8 0 6 16,7 0-1-16,6 0 2 16,-3-1 0-16,-1 1 0 15,-2-1-1-15,-4-1 0 16,-5 0 0-16,-7 0-2 16,-7-1 3-16,-9 2 0 15,-11-1 0-15,-8 2-1 0,-7-1-10 16,-3 1-25-16,-3-2-50 15,-12 1-173-15,-4-3-239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6-25T19:43:18.79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2471 4434 548 0,'0'0'140'0,"0"0"-59"15,0 0 26-15,0 0 22 0,0 0 20 16,0 0-48-16,-12-23-13 16,11 20 39-16,1 2-42 15,-2-1-13-15,2 2-23 16,0 0-12-16,0 0 11 16,0 0-29-16,0 0-9 15,0 0-6-15,0 0-4 16,0 0 0-16,0 2-11 15,0 13 9-15,9 9 1 16,6 8 2-16,6 11 0 16,3 6 8-16,7 6-7 15,4 8-4-15,-1 1 2 16,3 1 0-16,-3 2 13 16,-1-6-4-16,0-1 7 0,-3-5 13 15,-2-6-28-15,-4-5 6 16,-1-4-5-16,-4-5-2 15,-3-3 24-15,-4-4-23 16,-1-3 5-16,-3-6 0 16,0-2-4-16,-5-3-2 15,0-5 0-15,0-3 0 16,-3-1 1-16,0-3-1 16,3-2 1-16,-3 0 13 15,0 0-14-15,0-10-79 16,0-19-143-16,-6 3-100 0,0-1-430 15</inkml:trace>
  <inkml:trace contextRef="#ctx0" brushRef="#br0" timeOffset="577.65">2759 4864 598 0,'0'0'196'16,"0"0"-129"-16,0 0-12 0,0 0 24 15,0 0 57 1,0 0-45-16,0 0-16 0,-39 31-22 15,29-15-3-15,-4 3 20 16,-5 1-38-16,-1 5 7 16,-3 3-7-16,-4 3-17 15,0 1 17-15,0-2-22 16,-1 0 9-16,4-2 6 16,0-3-24-16,3 1 18 15,-1-4-3-15,7-3-9 16,0-1 18-16,3-2-11 15,0 0-5-15,2-2 14 16,1 0-22-16,-3-2 6 0,3 1-7 16,3-3 0-16,-2 3 3 15,-2 0 3-15,1 1 1 16,0 1 27-16,-1-1-13 16,2-3-2-16,1 0-5 15,2-6-14-15,2-1 21 16,-1-1-20-16,1 0 7 15,3-1 0-15,0-2-2 16,0 0-7-16,0 0 1 16,0 0-7-16,0 0-2 15,0 0 6-15,0 0-36 16,6-9-93-16,3-5-150 0,1-2-639 16</inkml:trace>
  <inkml:trace contextRef="#ctx0" brushRef="#br0" timeOffset="1185.89">3496 5071 441 0,'0'0'396'0,"0"0"-236"16,0 0-20-16,0 0-27 0,0 0 31 15,0 0-11-15,0 0-63 16,0-1-16-16,0 1-32 16,0 0-8-16,0 0-2 15,9 0-5-15,7 0-1 16,5 3 23-16,2 2 5 16,5 1 0-16,5 0-20 15,1-1-2-15,-3 1 1 16,2-3-11-16,0 0-2 15,-5-1 0-15,-5-2 0 16,-4 0 0-16,-1 0 0 16,-8 0-13-16,-5 0-85 0,-5 2-134 15,0-1-62-15,0 1-249 0</inkml:trace>
  <inkml:trace contextRef="#ctx0" brushRef="#br0" timeOffset="1575.93">3448 5291 497 0,'0'0'244'0,"0"0"-189"15,0 0-3-15,0 0 49 16,0 0 9-16,0 0 37 16,0 0 46-16,31 6-52 15,-14-3-57-15,5 0-34 16,2 1 8-16,3 0-14 16,0 1-12-16,7-1 18 15,0 0-30-15,1 1 13 16,-4-2-6-16,0 0-15 15,-4 0 12-15,-6 0-23 16,-3-3 8-16,-3 1-5 16,-6-1-2-16,-3 0-2 15,-3 0 0-15,0 0-19 0,-3 4-94 16,0-1-378-16,-5-2-760 16</inkml:trace>
  <inkml:trace contextRef="#ctx0" brushRef="#br0" timeOffset="5684.01">5360 4456 529 0,'0'0'148'15,"0"0"-42"-15,0 0 61 16,0 0-24-16,0 0-15 15,0 0-34-15,0 0-35 16,0 0 2-16,0 0-14 16,0 0-4-16,0 0 2 15,0 0-27-15,0 0-1 16,0 0-17-16,-1 0-9 16,1 8 9-16,-3 9 0 0,3 8 7 15,0 8 5-15,0 8-10 16,0 17-2-16,0 20 0 15,6-5 2-15,-3-4 6 16,-2-10-7-16,-1-15-1 16,0 3 10-16,0-2-9 15,2-6-1-15,-1-10 0 16,1-4 1-16,1-6 2 16,-2-7-3-16,2-2 1 15,-1-4-1-15,-1-5 0 16,2-1 0-16,-1 0 0 15,-2 0 60-15,4-6-21 16,-1-9-27-16,0-8-5 0,5-6-2 16,-1-7-5-1,3-4 0-15,1-5-1 0,-2 2-24 16,7 0 15-16,-1 3-16 16,3 4 11-16,0 3 14 15,0 6-25-15,0 4 12 16,-2 6 1-16,-1 4-3 15,0 5 16-15,-3 6-12 16,-2 2 5-16,1 0 6 16,1 14-13-16,1 9 14 15,2 10 19-15,3 9 6 16,1 6 4-16,-2 7-16 16,2-2 4-16,-4-2 5 15,0-7-22-15,-1-8 9 16,-4-9-8-16,-3-5-1 0,-2-8 10 15,-2-6-9-15,0-2 0 16,-3-3 3-16,0-1-4 16,3-2-2-16,-3 0-74 15,0-3-292-15,0-6-513 0</inkml:trace>
  <inkml:trace contextRef="#ctx0" brushRef="#br0" timeOffset="6253.62">4453 5455 428 0,'0'0'324'0,"0"0"-225"15,0 0-66-15,0 0 19 0,0 0 45 16,0 0 15-16,0 0-38 15,14 0-9-15,2 0 21 16,5 0 39-16,9 0-63 16,9 3-15-16,7 0 13 15,11-2-28-15,20 2 3 16,23-1-2-16,24 1-24 16,9-3 11-16,-1 2-14 15,-9 1 16-15,-14-3 21 16,3 0-42-16,2 1 13 15,-3-1 6-15,-4 2-19 16,-10 1 16-16,-7 0-4 16,-20-1-13-16,-12 1 10 0,-15-1-4 15,-4-1-6 1,0 1 0-16,1-1 1 0,-1 0-1 16,-11-1 0-16,-7 0 0 15,-6 0 0-15,-6 0 0 16,-6-9-59-16,0 0-125 15,-3-2-371-15</inkml:trace>
  <inkml:trace contextRef="#ctx0" brushRef="#br0" timeOffset="7397.22">4310 6141 783 0,'0'0'291'0,"0"0"-226"15,0 0-57-15,0 0 17 16,0 0 24-16,0 0 51 16,0 0 9-16,32-76-50 15,-23 68-22-15,4 4-18 16,-1 1-19-16,3 3 20 0,0 0-13 15,4 17 8 1,1 5 69-16,-1 9-53 0,3 6-11 16,-4 6-9-16,-3 1 3 15,-3 0 8-15,-3-2-21 16,-5-2 2-16,-1-4 17 16,-3-3-19-16,0-8-2 15,0-5 1-15,0-8 0 16,0-3 1-16,0-5 0 15,0-2-1-15,0-2 18 16,0 0-17-16,0 0 5 16,0-11 3-16,0-8 0 15,2-5-6-15,-1-5-3 16,1-3 0-16,1 0 0 16,6-2 0-16,1 1-1 0,1 2-6 15,2 2-5-15,2 2 6 16,0 5 6-16,1 2 0 15,-2 4 0-15,1 6-10 16,-2 5 9-16,-1 5-12 16,2 0-8-16,-1 11 20 15,-1 10 0-15,0 5 1 16,3 1-3-16,-5 5 5 16,-1-4-3-16,-3 0 1 15,-3-4-3-15,0-3 2 16,0-4 2-16,-3-5-1 15,0-4 0-15,0-4 0 16,3-3 0-16,-3-1-1 0,0 0-10 16,2-5 11-16,-1-9-11 15,1-6-8-15,1-4 9 16,2-3-26-16,1-2-4 16,2 0-22-16,1-2 7 15,7 6 49-15,-2 3 0 16,2 5 6-16,-1 6 0 15,1 8-11-15,1 3 11 16,1 2 0-16,1 18 8 16,1 6 77-16,0 8-35 15,-2 5 36-15,-4 2-7 16,-4 0-43-16,-1-2-9 0,-6-1-23 16,-3-5 2-16,0-7 0 15,0-5-6-15,0-8 0 16,0-4 0-16,0-5-47 15,0-4-141-15,0 0-197 16,0-6-502-16</inkml:trace>
  <inkml:trace contextRef="#ctx0" brushRef="#br0" timeOffset="7689.4">5477 6338 1475 0,'0'0'385'0,"0"0"-303"15,0 0-35-15,0 0 14 16,0 0-1-16,0 0 5 15,0 0-41-15,0 3-23 16,0-3-2-16,4 0-24 16,-4 0-67-16,3 0-25 15,6 0-75-15,-3-3-128 16,0-2-401-16</inkml:trace>
  <inkml:trace contextRef="#ctx0" brushRef="#br0" timeOffset="8568.79">5846 6067 198 0,'0'0'780'0,"0"0"-653"0,0 0-77 15,0 0-4-15,0 0 31 16,0 0 49-16,0 0-48 16,0 25-12-16,0-16-26 15,0 3-19-15,0 0 12 16,-1 4-1-16,-2 2 15 16,2 5 3-16,-1-1-21 15,2 3 12-15,0 3-5 16,0-2-20-16,0 1 11 15,7-1-26-15,4-1 8 16,3-1-1-16,3 0-6 16,4-3-2-16,0-1 7 15,3-1-5-15,3-5 9 16,0-2-9-16,1-4-1 0,2-3 5 16,1-5-4-16,-1 0-2 15,1 0 0-15,-1-8 0 16,-2-6 3-16,-1-1-2 15,-4-4-1-15,2-3 6 16,-6 0-5-16,-5-1-1 16,-2-1 5-16,-6-1-4 15,-3-1 16-15,-3-1-16 16,0 1 4-16,0-2 15 16,-5 3-18-16,-4 3 18 15,-1 1-9-15,1 3-5 16,1 3 22-16,-2 3-28 0,1-1 11 15,0 5 1 1,3 0-3-16,-1 3-7 0,2 2-2 16,1 0-23-16,1 0-20 15,-2 3-83-15,1 0-92 16,1 0-301-16</inkml:trace>
  <inkml:trace contextRef="#ctx0" brushRef="#br0" timeOffset="10871.82">669 7615 401 0,'0'0'67'16,"0"0"-44"-16,0 0-16 15,0 0 55-15,0 0 26 16,0 0-7-16,0 0-9 0,39 42 26 15,-30-22-24-15,0 2 24 16,3 7-41-16,0 4-18 16,0 9 8-16,1 2-28 15,-4 3 3-15,0-4-21 16,-3-5-1-16,0-7 6 16,-3-6-6-16,-2-9 1 15,-1-6 10-15,2-4-10 16,-2-5-1-16,0-1 1 15,0 0-1-15,0 0 30 16,0-7 54-16,0-8-58 16,0-7-21-16,0-3-5 15,0-5 0-15,0-2-13 16,0-2-19-16,0 0 16 0,6 2-6 16,3 1 8-16,1 3 8 15,2 3-7-15,-1 3 12 16,5 5-5-16,-2 5-4 15,-1 4 9-15,2 6 1 16,-2 2-10-16,1 0 9 16,-1 8-9-16,1 11 10 15,-1 4-2-15,2 8-17 16,-6 2 19-16,4 1 7 16,-4 2-2-16,-3-5-5 0,-1-1 0 15,-5-6 8 1,3-4-8-16,-3-5 1 0,4-4 2 15,-4-6-3-15,0-2 0 16,3-3-2-16,-3 0 4 16,3-5-4-16,-3-12 2 15,0-5-25-15,3-5 5 16,-3-6-32-16,3-4-9 16,0 0-2-16,3-3-20 15,2 4 1-15,0 3 47 16,3 8 35-16,-2 7 0 15,3 8 0-15,0 10 0 16,4 0 14-16,1 18 85 16,2 11 42-16,3 8-13 15,-1 4-48-15,-3 3 3 0,1-2-27 16,-8-5-22 0,-2-3-13-16,1-8-20 0,-5-2 11 15,-2-9-12-15,-2-7-34 16,1-5-99-16,-1-3-494 0</inkml:trace>
  <inkml:trace contextRef="#ctx0" brushRef="#br0" timeOffset="11474.84">1600 7810 1007 0,'0'0'250'16,"0"0"-141"-16,0 0 39 16,0 0-49-16,0 0-16 15,0 0-44-15,0 0-36 16,3 0-3-16,-3 0-31 16,0 0-143-16,0 0-176 15,0 0-682-15</inkml:trace>
  <inkml:trace contextRef="#ctx0" brushRef="#br0" timeOffset="11660.76">1595 8029 1033 0,'0'0'194'15,"0"0"-155"-15,0 0 35 0,0 0 3 16,0 0-2-16,0 0 10 15,0 0-85-15,5 6-56 16,4-6-68-16,0-3-62 16,0 0-369-16</inkml:trace>
  <inkml:trace contextRef="#ctx0" brushRef="#br0" timeOffset="12861.85">1769 7749 720 0,'0'0'178'16,"0"0"-167"-16,0 0-11 15,0 0 18-15,0 0 12 16,0 0 55-16,0 0 1 15,92-8-10-15,-71 28 7 16,3 5-14-16,-6 5 14 16,3 4-22-16,-5 3 19 15,-7-1-33-15,0-1-30 16,-6-4-7-16,0-8 3 16,-1-4-13-16,-2-8 0 0,0-4 7 15,0-3-6 1,0-4 17-16,0 0-18 0,0-4-5 15,0-10-23-15,0-6-37 16,-2-6 18-16,-1-3-5 16,3-3-50-16,0 1 11 15,0-1 17-15,9 3 23 16,3 7 32-16,0 5 5 16,6 6 14-16,-3 7-3 15,1 4 3-15,0 1 18 16,-1 18 27-16,-1 6 48 15,2 1-10-15,-4 7-40 16,-2 0 14-16,-2-2-2 0,-5-3-32 16,3-6-4-1,-6-7-17-15,3-4 6 0,-3-5-8 16,4-6 0-16,-2 0-11 16,-1-1-71-16,1-17-5 15,1-6 6-15,0-7-41 16,1-2-131-16,2-2 0 15,2 6 128-15,2 4 95 16,-1 10 30-16,4 8 2 16,1 7 21-16,-2 7 59 15,9 19 131-15,-2 8-17 16,4 7-106-16,-1 1-29 16,5-3 54-16,-2-5-57 15,0-7-18-15,-2-10-40 16,-1-8 10-16,-1-9-10 0,-2 0-4 15,-2-16-24-15,-5-11 12 16,1-5-140-16,-7-2-28 16,-4-2 25-16,-2 2-73 15,0 6 125-15,0 9 72 16,0 11 35-16,-2 8 16 16,1 1 27-16,1 20 37 15,0 7 18-15,0 6 20 16,0 1-41-16,7-1 4 15,5-6-16-15,8-4-12 16,0-10-6-16,4-7 14 16,0-7-50-16,2-1-10 15,-4-19-1-15,-4-6 1 0,-6-6 4 16,-8-7-5 0,-4 0 0-16,0 0 1 0,-13 3 0 15,-8 7-1-15,1 7 42 16,-5 6 61-16,-2 10 35 15,3 6-36-15,1 0-73 16,3 19-24-16,5 9-4 16,3 8-1-16,5 3 0 15,4-1-3-15,3-3 3 16,0-4 0-16,13-6 0 16,2-7 0-16,3-8-21 15,3-5 11-15,-3-5-6 0,4-4-52 16,-5-8 39-16,-1-4-8 15,-5 0 30-15,-1 6 0 16,-3 5 7-16,1 5 0 16,1 0 0-16,4 10 57 15,4 10 33-15,2 3-24 16,6 1-38-16,2-2-11 16,0-7-17-16,1-6 0 15,11-9-31-15,-6-17-200 16,-5-2-304-16</inkml:trace>
  <inkml:trace contextRef="#ctx0" brushRef="#br0" timeOffset="13221.84">3074 7746 1302 0,'0'0'338'15,"0"0"-338"-15,0 0 13 16,0 0-13-16,0 0 0 15,-85 28 6-15,77-12-6 16,5 1 0-16,3 0-23 16,0 0-16-16,11 0 21 15,10 2-37-15,4 1 26 16,5-2 3-16,3 2-15 16,-2-1 24-16,-3 1 16 15,-4 0 1-15,-4-1 4 16,-7 0 7-16,-10-1 23 15,-3-3 22-15,0 1 50 0,-16-4-61 16,-7-4-29 0,-4-2-13-16,-4-3 35 0,1-3-5 15,6 0-5-15,2-6-28 16,10-3-22-16,6-4-73 16,6-8-72-16,1 0-172 15,10 1-312-15</inkml:trace>
  <inkml:trace contextRef="#ctx0" brushRef="#br0" timeOffset="13696.66">3330 7917 1000 0,'0'0'186'0,"0"0"-115"16,0 0-34-16,57 81 0 16,-42-64 47-16,0-3-24 15,-2-7-21-15,1-7 16 16,2 0 9-16,-4-11-45 15,0-11 2-15,-6-7-15 16,-3-5-5-16,-3 0 8 16,0 0-8-16,-3 5 5 15,-6 6 5-15,-4 6-10 16,-4 7 66-16,2 7 12 16,-1 3-53-16,-5 14-20 15,3 13-6-15,0 10 0 16,5 6-1-16,2 3 0 0,7-3 1 15,4-4 0 1,0-10-2-16,1-9 1 0,10-10 2 16,5-8 4-16,4-2 2 15,2-19-6-15,2-9-2 16,-2-7-11-16,-1-5-19 16,-3-1 21-16,-6 1 3 15,-2 7 7-15,-2 5 1 16,-4 11 0-16,1 8-2 15,-2 9-8-15,4 0-24 16,-1 21 33-16,9 9 1 16,6 4 0-16,4-1-1 15,5-3-47-15,21-7-173 16,-5-9-157-16,-7-9-290 0</inkml:trace>
  <inkml:trace contextRef="#ctx0" brushRef="#br0" timeOffset="14332.93">4000 7758 1482 0,'0'0'279'15,"0"0"-222"-15,0 0-14 16,0 0-37-16,0 0 40 16,-94-1-19-16,73 19-14 15,2 6-13-15,7 6 3 16,3 5-4-16,7 3 1 15,2 2 0-15,3-3-10 16,11-1 8-16,11-5 1 0,2-10 1 16,6-10-86-16,0-11 36 15,1 0-11-15,-3-21 10 16,-2-11 33-16,-7-11-53 16,0-7-32-16,-7-8 10 15,-4-6 40-15,-4-1 40 16,-7 2 12-16,0 5 1 15,0 9 10-15,-3 13-9 16,-4 12 79-16,-1 17 36 16,1 7-61-16,1 19-28 15,0 19-27-15,5 21 3 16,1 3 38-16,0 6 5 0,7-2 30 16,6-12-19-1,8 0-39-15,3-10 2 0,0-13-14 16,3-11-5-16,0-11 11 15,-2-9-12-15,-1-1-1 16,-3-21-7-16,-2-8-15 16,-4-6 14-16,-6-5-19 15,-3-4 25-15,-6 1-4 16,0 2-3-16,0 3 10 16,-3 11 0-16,-2 12 0 15,1 13 19-15,1 3-13 16,3 23-3-16,0 18 19 15,0 7-21-15,9 8 31 16,6 2-13-16,10-5-19 16,2-6 17-16,0-12-17 0,4-11 0 15,-1-12-24 1,-2-12-68-16,5-21-75 0,-9-14-157 16,-3-5-602-16</inkml:trace>
  <inkml:trace contextRef="#ctx0" brushRef="#br0" timeOffset="14524.43">4670 7489 823 0,'0'0'772'15,"0"0"-698"-15,0 0-56 16,9 125 11-16,0-35 34 16,1-4 16-16,4-15 3 15,-3-21-47-15,0-21-20 0,1 1-15 16,4-4-15-16,1-4-77 15,7-22-193-15,-7 0-43 16,-3-9-296-16</inkml:trace>
  <inkml:trace contextRef="#ctx0" brushRef="#br0" timeOffset="14837.3">4962 7940 1219 0,'0'0'252'16,"0"0"-189"-16,36 100-34 15,-18-62 42-15,6-12 28 16,-2-9-7-16,-1-10-16 16,3-7-48-16,-2-10-28 0,-1-15-3 15,-6-7-23 1,-7-7-14-16,-8-1-12 0,0 3-4 16,-17 3-2-16,-10 8 58 15,-7 8 6-15,-2 11 23 16,-1 7 12-16,6 10 1 15,6 14-4-15,8 10 16 16,6 3-27-16,8 4-7 16,3-1 5-16,11-4-25 15,14-4 2-15,8-8-2 16,6-9-91-16,22-15-57 16,-9 0-211-16,-9-2-509 0</inkml:trace>
  <inkml:trace contextRef="#ctx0" brushRef="#br0" timeOffset="15380.01">5581 7722 129 0,'0'0'1389'16,"0"0"-1226"-16,0 0-140 16,0 0-22-16,0 0-1 15,0 0 75-15,54 127-11 0,-14-26-14 16,2 14-24 0,-8 5-11-16,-8-12 7 0,-12-28-22 15,-8-17 9-15,-3-20-9 16,-1-11-3-16,-2 0-3 15,0-5 6-15,0-7-13 16,0-12 4-16,0-8-17 16,-6-22-15-16,-6-26 19 15,-6-33 13-15,-3-34 8 16,3-14 1-16,5-1 0 16,13 13 0-16,0 35-13 15,3 22-2-15,13 25 14 16,1 16-10-16,4 5 11 15,5 10 14-15,6 4 22 0,-1 12 40 16,-1 15 17-16,-6 6 5 16,-8 3-30-16,-9 3-21 15,-7 0 5-15,-1-5-35 16,-18-4-6-16,-8-7-10 16,-6-6-1-16,2-10-22 15,-2-7-43-15,0 0-46 16,6-28-21-16,8-1-179 15,7 0-355-15</inkml:trace>
  <inkml:trace contextRef="#ctx0" brushRef="#br0" timeOffset="15716.83">5845 7911 751 0,'0'0'389'15,"0"0"-283"-15,46 84-63 16,-20-56-33-16,-1-9 85 15,0-10 47-15,1-9-53 16,-1 0-32-16,-1-19-31 16,-2-7-19-16,-5-11-7 15,-2-4-12-15,-11-2-2 16,-4-1-2-16,0 5-18 16,-12 3 34-16,-7 10 2 15,-5 8 39-15,0 14 40 16,0 4-57-16,0 14-4 15,-1 15-12-15,6 9-7 0,7 7 43 16,4 5-9 0,8-2-1-16,0-4-3 0,5-5-31 15,11-10 0-15,5-8-29 16,4-11-132-16,11-11-62 16,-6-15-177-16,-3-6-435 0</inkml:trace>
  <inkml:trace contextRef="#ctx0" brushRef="#br0" timeOffset="16047.06">6161 7771 1232 0,'0'0'380'0,"0"0"-282"16,0 0-85-16,0 97 7 0,2-46-5 16,-1 0 70-1,2-1 10-15,0-5-69 0,2-8-5 16,-1-8-21-16,2-12 0 15,-3-11 0-15,0-6 2 16,-1-5 18-16,-1-20-8 16,1-11-12-16,1-7-12 15,1-7-8-15,3 0 15 16,1 4 5-16,6 5 0 16,2 12 9-16,-1 7 25 15,7 12-32-15,0 9 3 16,2 1-5-16,-1 3 1 0,-2 11-3 15,-2 0-12 1,-4-2-53-16,0-7-48 16,-2-5-118-16,-2-3-286 0,-4-8-168 0</inkml:trace>
  <inkml:trace contextRef="#ctx0" brushRef="#br0" timeOffset="16256.67">6406 7428 732 0,'0'0'793'0,"0"0"-693"16,0 0-56-16,-3 79-18 15,3-4 53-15,12 28 38 16,7 7-41-16,-1-5-33 16,-3-23-23-16,-7-27-20 0,-4-14-20 15,-1-8-80-15,-3-3-122 16,0-1-34-16,0-6-47 15,0-13-238-15</inkml:trace>
  <inkml:trace contextRef="#ctx0" brushRef="#br0" timeOffset="16476.66">6489 7903 416 0,'0'0'848'16,"0"0"-676"-16,0 0-38 15,0 0-58-15,0 0-17 16,0 0 38-16,88-60-17 15,-74 66-7-15,1 12 9 16,-2 7-51-16,-1 8-9 0,0 3-22 16,-1 1 1-16,-1 0 3 15,-1-4-4-15,0-6-1 16,4-5-6-16,-1-10-69 16,2-12-99-16,-1 0-71 15,-5-14-371-15</inkml:trace>
  <inkml:trace contextRef="#ctx0" brushRef="#br0" timeOffset="16655.98">6597 7403 1423 0,'0'0'505'0,"0"0"-433"15,0 0-25-15,-9-75-25 16,9 62-22-16,0 6 2 0,0 7-2 15,9 0-85-15,13 20-189 16,-1 6-373-16,0 6-204 0</inkml:trace>
  <inkml:trace contextRef="#ctx0" brushRef="#br0" timeOffset="16908.74">7004 7749 702 0,'0'0'698'0,"0"0"-614"16,0 0-17-16,0 0-20 0,0 0 47 15,-93 41 32-15,79-14-71 16,5 9-11-16,6 5-23 16,3 1-20-16,0 0 11 15,9-2-11-15,7-8 0 16,2-7-1-16,6-5-9 15,1-14-96-15,2-6-43 16,12-20-74-16,-8-11-39 16,-4-4-349-16</inkml:trace>
  <inkml:trace contextRef="#ctx0" brushRef="#br0" timeOffset="17246.24">7143 7720 992 0,'0'0'224'0,"0"0"-143"16,0 0-61-16,-3 119-4 15,3-63 26-15,1 2 64 16,11-5-8-16,5-9-58 16,2-10-34-16,1-11 9 15,2-12-15-15,-3-11-10 16,-1 0-47-16,-3-21-87 16,0-9-8-16,-5-8-142 15,-4-5 40-15,-4-1 160 16,-2-1 81-16,0 5 13 15,0 7 141-15,-6 13 117 16,1 13-47-16,2 7-111 16,3 17-38-16,0 19 34 0,3 8-6 15,9 7 35 1,3 2-56-16,3-5-35 0,3-7-5 16,3-10-28-1,0-13-2-15,1-13-17 0,8-20-126 16,-6-14-173-16,-6-7-520 0</inkml:trace>
  <inkml:trace contextRef="#ctx0" brushRef="#br0" timeOffset="17489.99">7463 7378 1397 0,'0'0'359'0,"0"0"-254"15,0 0-40-15,-4 100-24 0,13-18 35 16,21 23 12-16,1 5-41 16,-3-22-22-16,-5-26 28 15,-13-29-48-15,1-9-5 16,2-3-18-16,1-1-59 16,2-6-26-16,-4-12-127 15,3-10-102-15,-6-15-180 16,-2-4-52-16</inkml:trace>
  <inkml:trace contextRef="#ctx0" brushRef="#br0" timeOffset="17802.88">7755 7989 871 0,'0'0'298'0,"0"0"-196"0,28 92-51 16,-12-61-12-16,1-7 95 16,2-9-16-16,2-13 13 15,-2-2-67-15,2-12-64 16,-3-12-1-16,-5-8-15 15,-1-3 1-15,-9-3 15 16,-3 1 0-16,0 2 0 16,-16 1 0-16,-12 6 1 15,-7 6 46-15,-7 6 6 16,-1 9-46-16,4 7 0 16,10 7-5-16,11 17 14 15,13 7 49-15,5 5-20 16,15-3 0-16,15-2 20 0,10-6-33 15,11-9-2 1,4-6-30-16,2-7-7 0,3-3-41 16,-2-9-128-16,-14-8-91 15,-15 2-798-15</inkml:trace>
  <inkml:trace contextRef="#ctx0" brushRef="#br0" timeOffset="18742.48">929 8576 772 0,'0'0'170'0,"0"0"-119"15,0 0-4-15,0 0 31 16,0 85-23-16,0-50 9 15,7 8 1-15,2 6-11 16,3 9 4-16,2 2-12 16,-1-2-37-16,2-10 1 0,4-7-10 15,-1-9 1-15,0-10 33 16,2-10 24-16,-1-3-7 16,0-9-19-16,-1 0-26 15,0-9 15-15,0-8 14 16,0-6 19-16,-6-7 29 15,0-5-41-15,-8-5-11 16,-2-2-9-16,-2-1-22 16,0 0 8-16,-3 4-8 15,-5 7 1-15,-2 7 3 16,4 4-3-16,0 7-2 16,0 1 1-16,-3 4-54 15,5 1-13-15,2 5-114 0,2 3-299 16,0 0-674-16</inkml:trace>
  <inkml:trace contextRef="#ctx0" brushRef="#br0" timeOffset="18960.48">1534 8749 1461 0,'0'0'479'0,"0"0"-453"16,0 0-17-1,0 0 3-15,0 0-12 0,0 0-6 16,0 0-117-16,0 8-390 16,0-2-678-16</inkml:trace>
  <inkml:trace contextRef="#ctx0" brushRef="#br0" timeOffset="19117.95">1543 9058 1324 0,'0'0'498'16,"0"0"-447"-16,0 0-39 16,0 0 34-16,0 0-34 15,0 0-12-15,0 0-66 16,21-15-287-16,-13 6-1050 0</inkml:trace>
  <inkml:trace contextRef="#ctx0" brushRef="#br0" timeOffset="19471.73">1916 8828 1152 0,'0'0'387'0,"0"0"-324"16,0 0-56-16,0 0 5 15,0 0 84-15,51 102-11 16,-33-59-27-16,1 1 2 16,-1-1-52-16,0-4 1 15,-2-6-9-15,-2-8-33 16,-2-11-14-16,-3-9-118 16,0-5-149-16,-6-14-35 15,0-3-306-15</inkml:trace>
  <inkml:trace contextRef="#ctx0" brushRef="#br0" timeOffset="19673.41">2106 8910 1126 0,'0'0'189'15,"0"0"-20"-15,0 0-1 16,0 0-42-16,0 0-24 16,0 0 1-16,0 0-77 15,-23-41-16-15,23 65-10 16,0 8 0-16,0 7 1 15,0 4 1-15,0-1-2 16,0-1 0-16,0-5-37 16,0-5-83-16,5-6-286 0,-1-11-504 15</inkml:trace>
  <inkml:trace contextRef="#ctx0" brushRef="#br0" timeOffset="20537.79">2255 9063 1054 0,'0'0'281'0,"0"0"-214"15,0 0-15-15,0 0-21 16,0 0 12-16,97 24 46 16,-76-29-35-16,-2-12-26 15,-2-5-16-15,-6-2-11 16,-5-5-2-16,-6 0-3 15,0-2-30-15,-4 2 14 0,-9 3-15 16,-1 6 17-16,-1 5 16 16,2 8 2-16,2 7 32 15,1 0-32-15,1 19-1 16,4 12 1-16,2 11-7 16,3 9 7-16,0 2 0 15,5 3 0-15,10-6 22 16,9-6-15-16,1-8-7 15,5-13 34-15,3-10-33 16,-2-13 0-16,2-2-1 16,-2-24-1-16,-2-12 1 15,-3-12-24-15,-5-6-26 16,-7-6 31-16,-7-5-23 16,-5 1-2-16,-2 3-25 15,-5 2 0-15,-7 11 69 0,-4 13 24 16,4 11 89-16,1 14 6 15,3 9-20-15,3 3-43 16,4 25-56-16,1 11 1 16,0 25 2-16,11 20-3 15,6-3 21-15,7-10 20 16,1-10-28-16,3-19 1 16,2-3-14-16,6-2 2 15,0-11 5-15,-5-13-7 16,-1-10-11-16,-5-7 10 0,-5-15-36 15,-2-11 17 1,-4-4-49-16,-6-3 20 0,-5 2 31 16,0 7-7-16,-3 10 16 15,0 9 8-15,0 12-29 16,0 7-56-16,0 22 47 16,0 10 30-16,3 8 9 15,8 0 16-15,8-4 15 16,3-6 8-16,3-11-13 15,1-9 22-15,1-14-30 16,0-3-17-16,-5-17 22 16,0-13-11-16,-8-9-5 15,-5-3 18-15,-9-2-19 16,0 3 26-16,-6 2 3 16,-14 6 22-16,-5 6 40 0,-5 7-7 15,3 11-32-15,-1 9-58 16,4 3-17-16,2 18-11 15,7 8-31-15,6 5-38 16,9 10-80-16,0-6-333 16,1-7-583-16</inkml:trace>
  <inkml:trace contextRef="#ctx0" brushRef="#br0" timeOffset="20935">3387 8897 1132 0,'0'0'549'0,"0"0"-526"15,0 0-21-15,0 0 7 0,-6 90 21 16,6-46 40-16,6 3-4 16,9-2-53-16,10-6-2 15,5-5-11-15,1-12-2 16,2-8 1-16,0-11 1 15,-3-3 0-15,0-15-1 16,-8-12-16-16,-4-9 3 16,-5-4-31-16,-7-4-3 15,-6 2 46-15,0 4-6 16,-3 6 8-16,-10 8 18 16,-2 12-18-16,6 10 9 0,0 2-9 15,6 26-13-15,3 12 7 16,0 9 7-16,15 4-1 15,6-1 25-15,6-3-19 16,4-8-6-16,1-11 0 16,-1-13-81-16,9-16-38 15,-7-18-175-15,-11-10-608 0</inkml:trace>
  <inkml:trace contextRef="#ctx0" brushRef="#br0" timeOffset="21093.24">3736 8647 1536 0,'0'0'337'15,"0"0"-337"-15,0 0-87 16,0 0-212-16,0 0 205 16,12 79-18-16,4-59-527 0</inkml:trace>
  <inkml:trace contextRef="#ctx0" brushRef="#br0" timeOffset="21834.14">4166 8932 1137 0,'0'0'193'0,"0"0"-112"0,0 0-21 15,-103 60 47-15,83-31 7 16,11 8-46-16,6 4-2 16,3 3-34-16,6 1-14 15,15-3-9-15,3-8-8 16,5-5-1-16,-1-12 0 16,5-13 1-16,-2-4-2 15,-4-11-13-15,0-17-1 16,-8-10-11-16,-4-8-31 15,-5-5 31-15,-7-7 15 16,-3-3 11-16,0-4 0 0,-13 0 6 16,-8 2 7-16,-6 9 43 15,3 10-8 1,2 16 33-16,10 16-25 0,7 12-39 16,5 25-16-16,0 40 0 15,17 29-1-15,13 10 24 16,1-12-15-16,-4-25-1 15,-3-27-8-15,-5-9-6 16,7-2-6-16,5-3 0 16,3-8-74-16,2-13 3 15,-5-5 11-15,-4-13-8 16,-4-17-63-16,-7-6-60 16,-7-5 48-16,-3 3 82 0,-2 4 73 15,-4 10 5-15,0 13-5 16,0 11-24-16,0 10-43 15,5 20 50-15,4 9 17 16,3 4 1-16,7-1 28 16,6-7-4-16,2-7 8 15,3-9 0-15,0-11-20 16,0-8-1-16,-5-3 4 16,-4-17-15-16,-3-10 11 15,-9-6 14-15,-3-2 19 16,-6-1 90-16,-3 1 19 15,-12 2-38-15,-9 9 23 16,0 7-12-16,-4 9-10 16,0 10-59-16,-1 1-58 15,1 8-1-15,10 12-23 0,2 3-16 16,10 11-30-16,4-5-132 16,2-3-344-16</inkml:trace>
  <inkml:trace contextRef="#ctx0" brushRef="#br0" timeOffset="22323.25">5143 8981 912 0,'0'0'113'16,"0"0"-39"-16,0 0 107 15,0 0 169-15,0 0-107 16,0 0-131-16,0 0-64 15,-87-41-17-15,68 57-24 16,1 6-6-16,10 6-1 0,5 5 10 16,3 6-1-16,0 1-9 15,18 2 1-15,5-1 7 16,7-7-8-16,1-5-12 16,3-11-32-16,2-10-43 15,-5-8 27-15,0 0-4 16,-8-22 26-16,-4-8 37 15,-8-7-5-15,-4-9 6 16,-7-7 16-16,0-13-2 16,-13-21 29-16,-26-15-15 0,-10-5-6 15,-1 19 46 1,9 25-11-16,18 30-27 0,7 13-13 16,7 7-15-16,6 11 21 15,3 2-23-15,1 41 0 16,29 34 8-16,18 29-2 15,7 12-6-15,-4-20 9 16,-14-27-8-16,-13-26 17 16,-3-9-18-16,0-1-6 15,6 1-7-15,-2 1-137 16,-4-12-350-16,-12-10-457 0</inkml:trace>
  <inkml:trace contextRef="#ctx0" brushRef="#br0" timeOffset="22821.32">4707 9182 667 0,'0'0'186'0,"0"0"-34"16,0 0-1-16,0 0 15 15,0 0 45-15,0 0-47 16,0 0-40-16,42 75-49 0,-17-44-18 15,5-2 8 1,-3 0-31-16,3-6-6 16,-8-4-11-16,0-8-16 0,-5-5-2 15,2-6-86-15,-5-11-107 16,-3-5-686-16</inkml:trace>
  <inkml:trace contextRef="#ctx0" brushRef="#br0" timeOffset="55839.59">7022 5325 153 0,'0'0'139'0,"0"0"-85"15,0 0 0-15,100-14 21 16,-69 11-23-16,-3 0-27 16,-2 1-24-16,-4-1 7 15,-2 0 8-15,-5 0 1 16,-4 2 9-16,-3 1-26 16,-5 0-23-16,-3 0-181 0</inkml:trace>
  <inkml:trace contextRef="#ctx0" brushRef="#br0" timeOffset="56595.66">7041 5346 867 0,'0'0'177'0,"0"0"-76"16,0 0 70-16,0 0-1 15,0 0-34-15,0 0 1 16,0 0-75-16,-4 0-18 15,4 0-39-15,0 0 6 16,3 3-11-16,9 3 0 16,12 2 1-16,4 2 13 15,6 2-14-15,4-2 0 16,5 1 14-16,-3-3-13 16,1 1 30-16,-3-4-30 0,-2 0 0 15,0-2 22-15,-5-1-14 16,-4 1-6-16,-6-2-3 15,-6 1 6-15,-5-2-7 16,-4 0 1-16,-1 1 0 16,-5-1 7-16,0 0-7 15,0 0 0-15,0 1 0 16,0-1-69-16,0 2-18 16,-5 0-108-16,-7 1-197 15,0-1-391-15</inkml:trace>
  <inkml:trace contextRef="#ctx0" brushRef="#br0" timeOffset="56957.71">7040 5710 942 0,'0'0'252'0,"0"0"-189"16,0 0-62-16,0 0 53 16,0 0 7-16,0 0 62 15,91 3-8-15,-52-1-62 16,5-1 34-16,-2 0-23 16,2-1-1-16,-3 0 27 15,-5 0-62-15,1 0 9 16,-7 0-10-16,-6 0-26 0,-6 0 36 15,-8 2-30-15,-2-2-1 16,-5 2 6-16,-3-2-5 16,0 0-7-16,0 0 0 15,0 3-28-15,0-3 26 16,0 9-77-16,0-1-87 16,0 0-239-16</inkml:trace>
  <inkml:trace contextRef="#ctx0" brushRef="#br0" timeOffset="58429.25">9083 4729 1033 0,'0'0'162'0,"0"0"-24"0,0 0 14 16,0 0-34-16,0 0 1 16,0 0-18-16,0 0-16 15,-4-41 2-15,2 41-38 16,-1 0-19-16,0 0-30 15,-3 0-2-15,-2 0 0 16,-3 8 2-16,-3 11 0 16,-3 4-6-16,-1 10 4 15,0 6 1-15,0 9 1 16,3 7-7-16,6 6 6 16,5-1 1-16,4 1 0 0,0-6 0 15,16-6 0-15,8-8 0 16,0-7 0-16,7-9-3 15,1-10 2-15,3-9 1 16,1-6 0-16,0-4 0 16,-3-18-4-16,-5-6 4 15,-4-6 0-15,-11-2 0 16,-8 2 6-16,-5-2-6 16,0 2 8-16,-15 5 15 15,-6 5 1-15,-6 5 1 16,-1 7-21-16,-3 9 4 15,-1 3-4-15,1 5-4 0,4 14 0 16,4 8-6-16,7 2-20 16,13 15-57-16,3-7-120 15,0-7-371-15</inkml:trace>
  <inkml:trace contextRef="#ctx0" brushRef="#br0" timeOffset="58610.89">9632 5233 1662 0,'0'0'262'16,"0"0"-201"-16,0 0-47 0,0 0-3 16,0 0-11-16,0 0-35 15,0 0-179-15,21-9-542 0</inkml:trace>
  <inkml:trace contextRef="#ctx0" brushRef="#br0" timeOffset="59020.71">9968 4630 1482 0,'0'0'212'16,"0"0"-181"-16,0 0-21 16,0 0-10-16,-89 95 2 0,70-40 44 15,5 25 14-15,9 19-18 16,5-4 11-16,2-17-46 16,14-25 6-16,4-17-13 15,9 0 1-15,10-2 2 16,7-5-3-16,6-14 1 15,2-14 1-15,-3-1 8 16,-2-25-10-16,-4-12 0 16,-8-8 1-16,-13-7 6 15,-11-1-7-15,-11-1 1 16,-2 4 11-16,-16 8-2 16,-10 9-6-16,-8 13-2 0,-3 14 4 15,-2 6 6 1,0 13-12-16,4 14 0 0,7 5-8 15,10 17-39-15,9-8-141 16,9-8-660-16</inkml:trace>
  <inkml:trace contextRef="#ctx0" brushRef="#br0" timeOffset="59570.49">10517 4716 1288 0,'0'0'193'16,"0"0"-117"-16,0 0-8 16,0 0-14-16,0 0 23 15,0 0-62-15,0 0 3 16,86-36-4-16,-46 36-5 15,1 0-9-15,-2 16 0 16,-3 5 21-16,-7 4 55 16,-6 4-61-16,-14 0-4 15,-9 4 10-15,0 1-20 16,-23 1 5-16,-4-3-6 16,-7-2 2-16,1-6 2 0,2-7-4 15,5-7 2 1,7-8 9-16,10-2-11 0,6-4-19 15,3-13-101-15,9-3-86 16,16 1-47-16,8 2 97 16,6 7 53-16,4 10 51 15,1 0 52-15,-4 19 41 16,-2 7 95-16,-6 8 132 16,-8 2-95-16,-8 1-46 15,-10-1-1-15,-6-2 2 16,-4-2-53-16,-20-5 3 15,-3-1-32-15,-6-6-24 16,-4-8 16-16,1-5-24 16,2-6-7-16,2-1-7 15,9-6-78-15,8-19-31 0,9 2-138 16,6-1-469-16</inkml:trace>
  <inkml:trace contextRef="#ctx0" brushRef="#br0" timeOffset="59797">11321 5013 1122 0,'0'0'168'0,"0"0"35"15,53 82-16-15,-20-43-41 0,3-5 3 16,6 1-57-1,1-6-55-15,-1-4-6 0,-5-5-31 16,-5-6-35-16,-6-14-93 16,-9 0-237-16,-8 0-641 0</inkml:trace>
  <inkml:trace contextRef="#ctx0" brushRef="#br0" timeOffset="59992">11523 4950 613 0,'0'0'1033'0,"0"0"-896"16,0 0-108-16,0 0 0 15,-46 110 40-15,31-66 10 16,-1 4 10-16,-2-4-53 0,3-2-23 16,3-6-13-16,3-10-12 15,6-9-86-15,2-9-144 16,1-8-510-16</inkml:trace>
  <inkml:trace contextRef="#ctx0" brushRef="#br0" timeOffset="60253.92">11865 4746 1313 0,'0'0'215'16,"0"0"-63"-16,11 119-18 16,-1-54 20-16,-1 1-30 15,0 2 10-15,4-4-72 16,-4-8-36-16,0-13-15 16,-1-11-11-16,2-10-23 15,-2-12-69-15,-1-10-52 16,9-15-110-16,-5-14-271 15,4-2-375-15</inkml:trace>
  <inkml:trace contextRef="#ctx0" brushRef="#br0" timeOffset="60576.89">12122 4841 1058 0,'0'0'178'0,"0"0"35"16,-2 113-77-16,2-57 19 15,0 1-18-15,13-3-66 16,9-7-11-16,6-7-31 16,6-10-7-16,5-11 7 15,3-10-18-15,1-9 5 16,-1-6 6-16,-3-21-21 16,-5-10 4-16,-9-7-5 15,-7-10 1-15,-12-2 2 16,-6-2-2-16,-8 4 27 15,-17 8 16-15,-8 10-23 16,-7 12 31-16,-5 10-23 0,-2 11-27 16,-3 3-4-16,1 17 2 15,4 9-32-15,-4 23-38 16,13-6-121-16,10 1-417 0</inkml:trace>
  <inkml:trace contextRef="#ctx0" brushRef="#br0" timeOffset="61020.23">12380 4497 1030 0,'0'0'352'0,"0"0"-251"16,0 0-33-16,0 0-24 16,0 0 103-16,0 0-33 15,95 6-43-15,-57-3-25 16,-1-2-45-16,6-1-2 15,3 0-76-15,-7-7-212 16,-11-5-517-16</inkml:trace>
  <inkml:trace contextRef="#ctx0" brushRef="#br0" timeOffset="61475.53">12858 4262 1187 0,'0'0'248'0,"0"0"-189"16,0 0-28-16,0 0 2 15,0 0 76-15,97 26-21 16,-70-15-34-16,-4-2-1 16,-4-1-34-16,-8 1-6 15,-7 4 3-15,-4-1-15 16,-4 2 18-16,-16 1-19 15,-1 1 7-15,-4-3-1 16,7-4-6-16,2-2 2 16,5-4 1-16,8-3-3 0,3 0-18 15,0 0-49-15,8-7-56 16,11-1 14-16,5 5 49 16,6 3 42-16,3 0-6 15,2 8 24-15,-4 9 27 16,-6 3 36-16,-5 1 27 15,-9 0 48-15,-8 0-87 16,-3 0 13-16,-9-2 12 16,-11 0-24-16,-7-2 1 15,1-3-29-15,-3-4-23 16,6-3 4-16,3-3-5 16,7-4-43-16,10-8-68 15,1-9-253-15,2-6-752 0</inkml:trace>
  <inkml:trace contextRef="#ctx0" brushRef="#br0" timeOffset="61731.81">13379 4302 1335 0,'0'0'218'0,"0"0"-147"16,0 0-34-16,-33 86 79 15,23-57 29-15,4 2-26 16,6-4-21-16,0-4-67 0,6-1-7 16,15-4-24-16,4-3 6 15,9-6 4-15,2-1-10 16,3-6 2-16,-2-2-2 16,-4 0-51-16,0-13-81 15,-8-4-158-15,-10-2-522 16</inkml:trace>
  <inkml:trace contextRef="#ctx0" brushRef="#br0" timeOffset="61922.93">13598 4323 728 0,'0'0'867'16,"0"0"-746"-16,0 0-13 0,0 0-21 15,-22 113 15 1,21-63 8-16,1 5-33 0,0 0-24 15,0 1-26-15,0-3-27 16,0-9-2-16,4-4-101 16,6-10-179-16,-2-11-666 0</inkml:trace>
  <inkml:trace contextRef="#ctx0" brushRef="#br0" timeOffset="62357.4">13995 4580 905 0,'0'0'290'0,"0"0"-177"16,0 0 32-16,113 6-33 0,-66-6 7 16,3 0-39-16,-1 0-18 15,-1 0-23-15,-2 0-39 16,-8 0 0-16,-8-2-21 16,-10 2-75-16,-17 0-111 15,-3 0-387-15,-1 0-353 0</inkml:trace>
  <inkml:trace contextRef="#ctx0" brushRef="#br0" timeOffset="62678.82">14162 4659 523 0,'0'0'257'0,"0"0"-144"15,0 0 31-15,0 0 40 16,33 107 31-16,-5-63-32 15,5 7-43-15,3 4-26 16,0 0 3-16,-5-1-38 16,-6-6-19-16,-8-6-6 15,-7-7-37-15,-10-3 2 16,0-4-11-16,-12-5-8 16,-10-2 31-16,-5-1-19 15,-6-6 4-15,-1-3 10 16,-3-7-26-16,1-4 10 15,0 0-10-15,5-9-2 0,5-6-5 16,7-3-27-16,10-2-62 16,9-11-49-16,6 5-225 15,10 2-720-15</inkml:trace>
  <inkml:trace contextRef="#ctx0" brushRef="#br0" timeOffset="63040.63">14729 4979 333 0,'0'0'904'0,"0"0"-734"16,0 0-56-16,0 0-51 15,0 0 11-15,0 0 8 16,0 0 6-16,-6-3-40 16,6 2-19-16,0 1 17 15,0 0-5-15,0 0 5 16,0 0-15-16,0 0-18 0,0 0 18 15,0 0-31 1,0 0-35-16,0 6-92 0,6 1-174 16,2 0-542-16</inkml:trace>
  <inkml:trace contextRef="#ctx0" brushRef="#br0" timeOffset="65102.18">8754 5768 576 0,'0'0'280'16,"0"0"-196"-16,0 0-61 15,0 0-5-15,0 0 73 16,0 0-2-16,0 0 14 16,43 14 17-16,-21-12-46 15,4-1-14-15,5-1-25 16,5 1-12-16,4-1 31 16,2 0-13-16,7 0 1 0,5 0-5 15,2 0-36 1,5 0 11-16,2-1-12 0,1 1 1 15,5 0 17-15,0 0 3 16,2 0 2-16,4 0 2 16,10 0-24-16,12 0 6 15,13-3-7-15,2 0 0 16,-19-2 4-16,-22 2-4 16,-23 2 2-16,1-2 14 15,8 1-15-15,8 0 3 16,10 1-4-16,1-1 0 15,-1 0 1-15,2 1-1 16,11-3 0-16,12-2 14 16,13-3-13-16,4 1 13 15,-8 2-14-15,-10-2 0 0,-13 2 3 16,-12 0-3 0,-14 2 1-16,-14 3 3 0,2-2-2 15,7 2-2-15,6-1 0 16,8 2 0-16,-2 0 0 15,-1 0 0-15,-4 0 0 16,4 0 4-16,-5 0-4 16,1 0 0-16,1 0 0 15,-2 0-2-15,2 0-5 16,-2-1 13-16,0-1-6 16,0 0 3-16,1-1-2 15,-3 1-2-15,2 1 1 16,1-2 0-16,0 1-1 0,4-2 2 15,0-3-1 1,3 2 2-16,2 0 0 0,-1-2-2 16,3-1 0-16,-3-1-2 15,3 1 1-15,2 1 1 16,-1-4 0-16,2 3 1 16,1-1 1-16,1 1-2 15,10-2 0-15,11-2 0 16,11 1-2-16,2 1 2 15,-8 0 0-15,-8 2 3 16,-11 1-2-16,-3 0-1 16,3 0 0-16,-3 3 0 15,0-2-1-15,-13 3 1 16,-10 1 0-16,-12 0-1 16,0-1 3-16,7 0-2 0,7-1 0 15,6 2-2 1,-2-3 2-16,-3 2 0 0,-1 0 0 15,-1 2 5-15,-3-1-5 16,-5 2 0-16,-7 0-1 16,-4 0-2-16,-6 0 2 15,-9 6 1-15,-7-1 0 16,-6-2 0-16,-9 1-12 16,-4-2-16-16,-6 3-33 15,-15-2-65-15,-2-1-361 0</inkml:trace>
  <inkml:trace contextRef="#ctx0" brushRef="#br0" timeOffset="103533.16">1032 10190 763 0,'0'0'287'0,"0"0"-184"16,0 0-62-16,0 0 25 16,0 0 69-16,-2 0-27 15,2 0-27-15,0 0-36 16,0 0-27-16,0 0 31 15,0 0-14-15,0 0-1 16,0 0 6-16,0 0-39 0,0 0 7 16,0 0-8-16,11 3 0 15,10 0 6-15,4-1-5 16,8-2 18-16,4 0 19 16,2 0-38-16,1 0 0 15,2-8 0-15,-3 0-6 16,-1-1-1-16,-6-2 7 15,-4 3-50-15,-8 1-55 16,-6 6-133-16,-6 1-133 16,-8 0-265-16</inkml:trace>
  <inkml:trace contextRef="#ctx0" brushRef="#br0" timeOffset="104141.7">1263 10201 995 0,'0'0'195'0,"0"0"-154"16,0 0 1-16,0 0 14 15,0 0 15-15,0 0 9 16,0 0-55-16,0 15-8 15,0-5 17-15,1 5-15 0,7 5 32 16,4 4-18 0,4 2-2-16,1 9 23 0,7 3-28 15,1 6 5-15,2 4 6 16,1 4-36-16,2 2 10 16,-2 1-11-16,-5-6 0 15,2-3 4-15,-6-2-4 16,-5-6 9-16,-4 1-5 15,-4-4 3-15,-1-1-7 16,-4-1 0-16,-1-3 0 16,0 2 3-16,0-5-3 15,-4-1 9-15,-7-3 4 16,-2-6-7-16,-1-4 4 16,-5-4 12-16,-3-5-1 15,-4-4 35-15,-6 0-36 0,-4-7 2 16,-6-12 3-16,0-3-16 15,-4-5-5-15,4-1-4 16,-1 0 0-16,4 1 6 16,8 2-3-16,4 5-2 15,8 5 31-15,7 3-26 16,4 3 3-16,2 5-9 16,-1 2-2-16,5-1-7 15,-1 3 9-15,3 0 0 16,0 0-9-16,0 0-73 15,0 0-58-15,0 3-224 16,5 3-506-16</inkml:trace>
  <inkml:trace contextRef="#ctx0" brushRef="#br0" timeOffset="105749.17">498 10643 954 0,'0'0'167'0,"0"0"-133"16,0 0-10-16,-18-94 47 15,13 64-19-15,2-2 48 16,-2 0-47-16,2 0-10 15,1 6 4-15,-1 1-33 16,0 5 12-16,3 3-4 16,0 4-6-16,-3 2 45 15,3 5-37-15,0-2-7 16,0 5-17-16,-3 1 8 0,3 2-16 16,0 0-2-1,0 0-42-15,0 7 44 0,0 12 4 16,9 9 4-16,7 12 0 15,4 21 7-15,4 21-2 16,4 17-5-16,-4-7 0 16,-6-19-1-16,-5-20-2 15,-4-14-2-15,0 6-3 16,3 3 9-16,-3 3-1 16,2-9 3-16,-4-8 9 15,-1-5 8-15,-2-10-17 16,-2-7-3-16,1-3 0 15,-3-4 1-15,0-2 4 16,0-3-4-16,0 0 27 16,-5 0 65-16,-8 0-78 0,-5-2 3 15,-3-5-18-15,0-2 1 16,-1-1 6-16,1-1-7 16,0 2 1-16,3-2 3 15,2 3-2-15,4 0-2 16,4 5 0-16,2 0 1 15,2 2 3-15,3-1-4 16,1 2 0-16,0 0 0 16,0 0-4-16,0 0-5 15,0 0-22-15,10 0-10 16,5 6 41-16,10 4 6 16,2 1-5-16,4 0 2 0,5-3-3 15,5-1-120-15,24-7-114 16,-7 0-316-16,-4 0-248 0</inkml:trace>
  <inkml:trace contextRef="#ctx0" brushRef="#br0" timeOffset="106410.45">2039 10853 973 0,'0'0'235'16,"0"0"-222"-16,0 0-13 15,0 0 25-15,0 0 20 16,0 0 69-16,105-9-19 16,-67 1-50-16,2 2 4 15,-1 2-23-15,1-3-4 0,-4 5 12 16,0-1-34-16,-2 1 16 16,-1 0-16-16,0 2 0 15,-3-3 10-15,-5 1-10 16,2 0 0-16,-8-1 0 15,1 0-51-15,-4 0-84 16,-4-1-78-16,0 2-156 16,-8-3-180-16</inkml:trace>
  <inkml:trace contextRef="#ctx0" brushRef="#br0" timeOffset="107091.9">2637 10686 882 0,'0'0'274'0,"0"0"-222"16,0 0-51-16,0 0 6 16,0 0 21-16,0 0 65 15,16 88 1-15,-10-50-20 16,0 1-1-16,-3 3-38 15,0-2-18-15,0-5-17 16,0-4 1-16,-1-8 8 16,-1-6-9-16,-1-7 1 0,0-5 14 15,2-3-14 1,-2-2 21-16,0 0 1 0,0-9 43 16,0-9-15-16,0-10-50 15,-2-1 5-15,-4-7-3 16,0-3-1-16,0 0-2 15,3 0 0-15,-1 2-7 16,1 2-1-16,1 1 9 16,1 6-1-16,1 3 3 15,0 5-3-15,0 6 0 16,0 5-6-16,0 3 2 16,0 5-4-16,0 1 2 15,0 0-26-15,10 2 31 16,2 12-16-16,9 3 16 15,0 2-6-15,4 3 2 0,2 0-1 16,1 0 6 0,-1 2 0-16,0-2 6 0,-6-2-5 15,-2 0-2-15,-4-1 1 16,-6-1-20-16,-3-1 19 16,-4 0 2-16,-2 1-1 15,0-2 3-15,0 1 4 16,-11-3-3-16,-5 0 4 15,-1-3 8-15,-5-1 42 16,-2-1-10-16,-4-2 14 16,4 0 11-16,0-1-45 15,5-2-5-15,1 1-23 0,4-1 3 16,5-1-9-16,-2-3-42 16,3 0-132-16,2 0-585 0</inkml:trace>
  <inkml:trace contextRef="#ctx0" brushRef="#br0" timeOffset="112556.1">3444 10727 983 0,'0'0'281'15,"0"0"-207"-15,0 0 90 0,0 0-68 16,0 0 3-16,0 0 17 15,0-73-64-15,4 47-16 16,-1-2-27-16,3-4 7 16,-3 0 2-16,3-2-17 15,-3-2 7-15,0 0 0 16,0 2 0-16,0 1-9 16,-2 3 1-16,-1 5-6 15,0 2 5-15,0 6 2 16,0 2-1-16,0 2 0 15,0 5 6-15,0 2-12 16,0 4 3-16,0 2-22 16,0 0 16-16,0 11-5 0,0 14 14 15,6 12-1 1,5 27 10-16,4 25-10 0,1 23 1 16,-1 5-4-16,-6-10 1 15,-3-26 6-15,-4-29 4 16,-2-16-4-16,0-7 3 15,0-1-6-15,0-3 0 16,0-2-3-16,0-10-16 16,0-8 4-16,0-5-111 15,0-5-113-15,0-8-496 0</inkml:trace>
  <inkml:trace contextRef="#ctx0" brushRef="#br0" timeOffset="114049.84">3957 11036 512 0,'0'0'624'15,"0"0"-556"-15,0 0-52 16,0 0 3-16,0 0 95 16,83-19 49-16,-59-4-16 15,0-6-37-15,-3-5-74 16,1-6-1-16,-4-8-35 0,-1-2 1 15,-3-8 6 1,-6-1-7-16,1-3-1 0,-6-1 1 16,-3 5-38-1,0 2 14-15,0 8 5 0,-3 9 19 16,-6 8-6-16,3 6 7 16,0 9-1-16,-1 3 0 15,2 8-2-15,2 2-4 16,2 3-5-16,-1 3-26 15,2 15 37-15,0 9 0 16,0 10 0-16,0 10 13 16,8 21-5-16,5 18-8 0,-1 18 0 15,3 1 0 1,-8-21 3-16,-2-23-2 0,-4-23-1 16,1-12 8-16,-2 2 0 15,0-5-9-15,1 0 1 16,-1-11 0-16,2-5 0 15,-2-5 0-15,1-2 13 16,1-5 31-16,-1-13-36 16,1-10 6-16,5-9-14 15,2-6-2-15,0-4-7 16,4-1-1-16,4 4-6 16,4 7 4-16,1 9-14 15,2 10 26-15,0 9-8 16,3 9-2-16,-5 0 9 15,-1 17 2-15,-6 7 10 0,-6 8 12 16,-6 3-23-16,-3 2 26 16,-6 4-14-16,-9-3-2 15,-9-4 28-15,-3-5-32 16,-1-4-4-16,3-8 12 16,-2-7-3-16,7-7-22 15,1-3 0-15,7-4-10 16,2-11 9-16,7-3-14 15,3 1 20-15,0 2 5 16,11 3-4-16,6 3 5 16,7 5 0-16,4 4 2 15,5 0 59-15,3 0-26 16,3 6 8-16,1 4-31 16,-1 4 1-16,-2-5-6 15,3 2-7-15,-3-5 0 0,-2-3-1 16,-4-3-20-16,-3 0-1 15,-7-6-105-15,-1-10-64 16,-4-2 141-16,-7-5-218 16,0-1 46-16,-6-4 150 15,-3 3 27-15,0 0 45 16,0 1 97-16,-4 1 33 16,-7 5 54-16,0 4-2 15,-3 4-26-15,2 4-10 16,-3 5-72-16,3 1-34 15,-4 1-22-15,-1 15-18 16,2 6 34-16,0 4-33 16,2 2 0-16,7 2 10 0,3-4 0 15,3-4-22-15,0-2 9 16,12-5-14-16,7-6 3 16,5-4 8-16,0-5 5 15,0 0-1-15,4-10-27 16,-4-5 10-16,-2-3-4 15,-5 0 18-15,-1 2 1 16,-4 5 3-16,-3 4 0 16,0 7 4-16,-1 0 15 15,2 24-5-15,-1 13 41 16,0 23-33-16,0 3 27 16,1 5-14-16,-5 0-12 0,-2-10 23 15,-2 2-34-15,-1-8 10 16,0-9-22-16,0-6 1 15,0-9-16-15,0-11 15 16,0-5-21-16,0-7-41 16,3-5-153-16,0-17-290 15,0 0-485-15</inkml:trace>
  <inkml:trace contextRef="#ctx0" brushRef="#br0" timeOffset="115071.72">5259 10701 902 0,'0'0'321'15,"0"0"-225"-15,0 0-40 0,0 0-41 16,0 0 60 0,0 0-20-16,0 0-33 0,43-41 13 15,-25 41-25-15,3 8 40 16,4 14 43-16,-1 9-61 16,2 8 21-16,-4 4-17 15,-6 4-14-15,-4-4 18 16,-6-1-30-16,-3-8 8 15,-3-2-4-15,0-10-6 16,0-5-14-16,0-7 6 16,0-7 0-16,0-3 22 15,0 0-12-15,-1-14-1 16,-2-10-9-16,0-9-19 16,1-5-13-16,2-3 1 15,0-2-39-15,0 0 29 0,5 4 0 16,5 7 26-16,4 6 15 15,-1 9-25-15,5 10 25 16,0 7-12-16,1 3 12 16,2 19 35-16,1 8-1 15,-2 7 1-15,-1 5 22 16,-5-1-45-16,-4-2 23 16,-1-3-23-16,-6-7-10 15,-1-6 20-15,-2-9-21 16,0-5 4-16,0-7 4 15,0-2 1-15,0-5 0 16,0-14-10-16,0-8-18 16,0-7 16-16,0-7-62 15,1-3 2-15,9 3 2 16,1 3-14-16,1 8 68 0,4 10-4 16,1 10 10-16,-1 10 1 15,6 0 6-15,1 21 58 16,1 8 24-16,-2 4-35 15,2 3 58-15,-6-4-69 16,-3-4 7-16,-6-3-9 16,-3-8-41-16,-2-8-2 15,-1-7-55-15,-3-10-78 16,0-16-107-16,0-2-770 0</inkml:trace>
  <inkml:trace contextRef="#ctx0" brushRef="#br0" timeOffset="115470.4">6066 10425 1109 0,'0'0'505'0,"0"0"-480"15,0 0 5-15,0 0-22 16,0 0 6-16,0 0 74 15,0 0-43-15,104-17 5 16,-75 20-3-16,-4 9-37 16,-4 4 25-16,-8 2-13 15,-8 5-22-15,-5 4 39 0,0 2-39 16,-12 3 20-16,-9 1 19 16,1-3-30-16,1-6 12 15,3-5-18-15,10-6 8 16,4-2-12-16,2-5 8 15,8 0-7-15,16-1 3 16,4 0 9-16,8-2-13 16,5 1 1-16,-2-1-4 15,0 2-7-15,-4 3 11 16,-6-2-8-16,-8 5-56 16,-13 9-75-16,-8-1-162 15,0-1-596-15</inkml:trace>
  <inkml:trace contextRef="#ctx0" brushRef="#br0" timeOffset="115852.47">5107 11321 863 0,'0'0'211'0,"0"0"-165"16,0 0 112-16,0 0 3 0,121 0-10 15,-69 0 3-15,15 0-51 16,24 0-8-16,19 0-9 15,8 0-70-15,-6 0 28 16,-9 0 3-16,-28 0-32 16,-14 0 19-16,-15 0-32 15,-6 0 6-15,5 0-3 16,-2 0-5-16,-1 0 0 16,-14 0-50-16,-13 0-92 15,-7 1-71-15,-8-1-395 0</inkml:trace>
  <inkml:trace contextRef="#ctx0" brushRef="#br0" timeOffset="116431.55">5717 11618 1392 0,'0'0'296'0,"0"0"-255"16,0 0-14-16,-82 0-26 15,53 0 35-15,4 7 49 16,4 1-41-16,6 1-13 15,2-1-31-15,5-1 7 16,4-2-20-16,2 0 10 16,2-3-12-16,0 1 9 15,8 1-1-15,14-1 7 16,8 2 0-16,9 1 6 16,7 5 22-16,2 0-26 15,4 3 9-15,-4 2 1 16,-2 0 0-16,-10 4-9 15,-5-1-3-15,-10 3 0 0,-9-1 19 16,-9 2-10 0,-3 0 16-16,-9 0 3 0,-10 1-14 15,-11-4-3-15,-3-3 17 16,-6-4-11-16,-3-5 22 16,-1-6-29-16,3-2 21 15,4 0 13-15,8-4-14 16,4-9-11-16,5 3-19 15,7-3-15-15,4 2 14 16,5-1-70-16,3 1-19 16,0-2-9-16,15-4-139 15,6 0-325-15,-3 5-346 0</inkml:trace>
  <inkml:trace contextRef="#ctx0" brushRef="#br0" timeOffset="116873.91">6103 11543 1410 0,'0'0'285'16,"0"0"-199"-16,0 0-43 15,0 0-36-15,0 0 66 16,0 0-20-16,0 0-12 15,87-13 7-15,-59 13-39 16,3 0-6-16,-4 3 0 0,-3 7 7 16,-6 1 12-16,-3 3-11 15,-6 2-10-15,-6 1 14 16,-3 0-15-16,0 4-1 16,-12 0-18-16,-6 1 19 15,-3 0 6-15,0-1 0 16,2-4-6-16,4-4 7 15,3-3-7-15,6-4-15 16,3-3 15-16,3-3-46 16,3 0 45-16,18 0 2 15,7 0 2-15,11-3 15 16,4-4-11-16,3 3-8 16,-1-1 1-16,-6 4 0 15,-6 1 19-15,-9 0-19 16,-11 7-16-16,-4 9-167 0,-9 1-912 0</inkml:trace>
  <inkml:trace contextRef="#ctx0" brushRef="#br0" timeOffset="127359.41">8858 6503 914 0,'0'0'303'15,"0"0"-114"-15,0 0-40 16,0 0 20-16,0 0-40 16,0 0-66-16,-3-44 13 15,3 22-52-15,0-4-6 16,3-3 3-16,6-3-11 15,-1-2-11-15,-1-4 1 16,-1 0-3-16,0 0 3 0,-3 2 0 16,0 2 0-16,0 8 15 15,-3 4-9-15,0 8-8 16,3 3 2-16,-3 7-4 16,0 4-14-16,0 0 18 15,0 4 0-15,0 19-17 16,0 22 27-16,7 24-11 15,1 24 1-15,-1-4-4 16,1-15 2-16,-3-23 3 16,0-15-1-16,-2 0 15 15,0 3-8-15,2-3-13 16,-1-7 6-16,-1-9-4 16,0-9-14-16,3-6-25 15,-2-5-168-15,1 0-401 0,-1-2-416 16</inkml:trace>
  <inkml:trace contextRef="#ctx0" brushRef="#br0" timeOffset="127556.2">9083 6733 456 0,'0'0'904'0,"0"0"-761"16,0 0 5-16,0 0-4 15,0 0-31-15,0 0-10 16,0 0-76-16,0 7-15 16,0-7-12-16,8-2-79 15,2-9-187-15,1-3-256 0</inkml:trace>
  <inkml:trace contextRef="#ctx0" brushRef="#br0" timeOffset="128012.35">9426 6183 1204 0,'0'0'226'0,"0"0"-149"15,0 0-28-15,0 0 46 16,0 0-43-16,0 0-51 0,0 0 24 15,-50 44-24-15,38-10 12 16,1 9 25-16,2 6-16 16,3 6 14-16,3 3-9 15,3 1-20-15,0-2 37 16,6-5-31-16,12-7 6 16,5-9-6-16,5-9-2 15,2-10-20-15,1-10 9 16,-1-7 0-16,1-4 7 15,-5-18-7-15,-6-7 13 16,-8-3 10-16,-7-4-11 16,-5 0 8-16,0 3-1 0,-17 4-19 15,-8 4 30 1,0 8-29-16,-7 6 10 0,1 11 4 16,1 0-9-16,2 19-12 15,6 7 4-15,5 5-29 16,7 2 14-16,10 7-133 15,1-5-146-15,13-9-692 0</inkml:trace>
  <inkml:trace contextRef="#ctx0" brushRef="#br0" timeOffset="128417.77">9783 6208 1382 0,'0'0'200'0,"0"0"-140"16,0 0-53-16,0 0 12 16,0 0-18-16,0 0 15 15,91 17-16-15,-57-8 25 16,3-3-25-16,-1 0 10 15,-3-3 15-15,1-3-19 16,-5 0 8-16,-9 0-14 16,-4 0 2-16,-7 0 5 15,-5 2-6-15,-4 2 4 16,0 7 22-16,0 5-26 0,0 12 45 16,-4 12-15-1,-1 23-18-15,2 22 30 0,2-5-29 16,-1-8 7-16,2-12-9 15,0-21-5-15,-1 0-8 16,1 0 1-16,-5-16-67 16,-1-8-126-16,-1-12-575 0</inkml:trace>
  <inkml:trace contextRef="#ctx0" brushRef="#br0" timeOffset="128608.86">9829 6563 1005 0,'0'0'671'16,"0"0"-601"-16,0 0-13 15,0 0 3-15,0 0 4 16,121-29 11-16,-66 18-72 16,-1 1 3-16,20-7-12 15,-17 5-138-15,-12-2-470 0</inkml:trace>
  <inkml:trace contextRef="#ctx0" brushRef="#br0" timeOffset="129184.93">10423 6257 1077 0,'0'0'199'0,"0"0"-151"0,0 0-6 15,0 0-8-15,109 12 3 16,-75-9 24-16,-1-3-29 16,-5 0-9-16,-3 0-14 15,-8 0-9-15,-8 0-1 16,-9 0-57-16,0 0-129 16,-12 2-94-16,-9 2-83 15,-4 3-20-15,-4 0 384 16,1 3 117-16,0 2 94 15,2 1 79-15,1 3-83 16,2-2-15-16,3-1 6 0,2 2-30 16,6-4-33-1,3-1-81-15,3 0-4 0,5-3-33 16,1-2-8-16,0 1 6 16,11-3-14-16,6 0 27 15,8-1-4-15,2 1-12 16,7-1-13-16,-1 4 1 15,0 3 0-15,-3 5 11 16,-2 3 1-16,-4 5 17 16,-3 4 26-16,-9 0-42 15,-5 2 19-15,-7-2-24 16,0 2 1-16,-15-6 14 16,-7-2-10-16,-6-6 18 15,-4-6 11-15,-2-6-33 16,1-2-2-16,0-2-7 0,2-8-6 15,6-3-6-15,4 2 12 16,10 5 0-16,4 1-1 16,7 2-78-16,0 3-41 15,9 0-218-15,3 0-324 0</inkml:trace>
  <inkml:trace contextRef="#ctx0" brushRef="#br0" timeOffset="129456.48">10948 6432 484 0,'0'0'883'0,"0"0"-725"16,0 0 1-16,0 0-128 15,0 0 99-15,0 0-19 16,25 83-37-16,-5-52 32 15,2 1-44-15,0-3-17 16,-1-4 2-16,0-3-40 16,-6-2-14-16,-2-6 4 15,-4-3-43-15,-4-7-54 16,1-4-141-16,-5 0-99 16,-1-10-242-16</inkml:trace>
  <inkml:trace contextRef="#ctx0" brushRef="#br0" timeOffset="129664.71">11054 6475 18 0,'0'0'1226'0,"0"0"-1094"15,0 0 21-15,0 0-91 16,0 0 56-16,-72 74 18 16,50-38-67-16,-5 3-12 15,-1 2-17-15,-1-3-34 16,4-3 31-16,5-7-35 15,4-8-1-15,9-6-1 16,5-11-8-16,4-3-142 16,15-13-65-16,0-6-317 0</inkml:trace>
  <inkml:trace contextRef="#ctx0" brushRef="#br0" timeOffset="129892.01">11225 6366 1111 0,'0'0'201'15,"0"0"34"-15,8 93-86 16,-4-46 27-16,1 1-60 16,2-1-7-16,-1-5-47 0,0-6-61 15,2-7 14-15,-1-8-15 16,0-10-40-16,4-11-89 15,-2-7-200-15,0-11-358 0</inkml:trace>
  <inkml:trace contextRef="#ctx0" brushRef="#br0" timeOffset="130264.62">11451 6420 481 0,'0'0'658'16,"0"0"-536"-16,-10 117 68 16,10-64-23-16,0-5-45 15,10-4-38-15,10-6-7 0,7-12-56 16,3-9 7-16,4-9-20 16,1-8 0-16,1-2 21 15,-5-18-4-15,-3-5 4 16,-4-6 45-16,-6-5-63 15,-11 0 19-15,-5-4 14 16,-2 2-25-16,-8-2 40 16,-14 4-23-16,-9 2-17 15,-7 3 2-15,-9 7-20 16,-4 7-1-16,-3 9 0 16,3 8-17-16,2 0 8 15,9 14-10-15,6 11-30 16,8 2-13-16,9 3-69 0,17 10-21 15,0-6-234 1,1-6-705-16</inkml:trace>
  <inkml:trace contextRef="#ctx0" brushRef="#br0" timeOffset="130508.11">11738 6215 1109 0,'0'0'879'0,"0"0"-827"16,0 0-9-16,0 0-42 0,0 0 0 15,0 0 18-15,81-19-19 16,-41 18-31-16,-3 1-225 15,-7 0-747-15</inkml:trace>
  <inkml:trace contextRef="#ctx0" brushRef="#br0" timeOffset="130858.15">12058 6095 766 0,'0'0'383'0,"0"0"-284"16,0 0-49-16,0 0 33 16,0 0 49-16,89 0-21 15,-68 8-3-15,-6 2-69 16,0 5 27-16,-9 2-18 16,-6 1-11-16,0 5 23 15,-12 3-50-15,-9-1 12 16,-3-1 22-16,2 2-15 15,4-4 38-15,3-3-29 16,7-1-20-16,8-4 4 16,0-2-22-16,5-2 0 15,14-1 0-15,8-1 9 16,6-4-9-16,3-1 0 16,3-3-36-16,-2 0-29 0,6-11-112 15,-10-5-140-15,-8 0-571 0</inkml:trace>
  <inkml:trace contextRef="#ctx0" brushRef="#br0" timeOffset="131324.14">12448 6067 1077 0,'0'0'212'15,"0"0"-67"-15,0 0-97 16,0 0-28-16,0 0 96 15,0 0-5-15,90 6-58 0,-59 0 5 16,-1 1-26 0,-2-1 23-16,-5-2 5 0,-8 3-38 15,-5-4 5-15,-9 0-26 16,-1-2-1-16,-4-1 30 16,-14 1-16-16,-7 1-2 15,-8 1-12-15,3 2-9 16,0-1 8-16,4 2-8 15,5 0-22-15,4-1 30 16,4 2-27-16,8-2 21 16,4 3-5-16,1 1-41 15,0-1 11-15,16 4-8 16,8 1-10-16,3 3 37 16,3-1-30-16,4 2 43 0,-3 0 3 15,-5 2 14-15,-5 0 3 16,-7-2 35-1,-8 0 5-15,-6 0 28 0,-7 0 2 16,-20-1 26-16,-11-3-27 16,-6-1-58-16,-5-3 14 15,4-6-35-15,1-3-32 16,12 0-76-16,14-8-290 0</inkml:trace>
  <inkml:trace contextRef="#ctx0" brushRef="#br0" timeOffset="132240.32">12880 6899 1295 0,'0'0'235'15,"0"0"-111"-15,0 0 12 16,0 0-30-16,0 0 21 16,89-72-63-16,-64 33-39 15,-4-6 9-15,0-5-33 16,-2-8-1-16,-2-3 0 16,-5-4-11-16,-2 1-11 15,-4 3 2-15,-3 4-2 16,-3 10 22-16,0 9 0 15,0 9 0-15,-2 7 10 16,-3 5-10-16,0 9-8 16,1 5-10-16,1 3 2 15,-3 8 8-15,0 17 14 0,-3 6-6 16,1 8 8 0,2 8 0-16,0 4-8 0,3 5 0 15,2 3 1-15,1 3 17 16,0-5-18-16,4-6 10 15,7-7-2-15,0-10-8 16,0-9 0-16,-2-11-1 16,0-6 1-16,0-8 0 15,0-5 8-15,0-17 3 16,3-7-11-16,-2-7 1 16,4-6-2-16,4-1-29 15,2 0-46-15,6 6 41 0,1 9-13 16,3 11 13-16,0 14 35 15,1 3-19-15,-3 17 19 16,-4 12 26-16,-3 7 11 16,-9 5 17-16,-9 3-28 15,-3-1 21-15,-5-2 0 16,-14-4-47-16,-8-8 11 16,-4-3-11-16,-2-11 0 15,-3-8 2-15,0-7-1 16,4 0-1-16,2-14 0 15,6-6-20-15,9-1 19 16,7-1-17-16,8 5 8 16,2 2 8-16,14 5 4 15,10 5-2-15,5 5 26 0,5 0-26 16,5 3 16-16,3 8-16 16,3 2-22-16,-2-4 13 15,12-3-155-15,-12-4-398 16,-5-2-379-16</inkml:trace>
  <inkml:trace contextRef="#ctx0" brushRef="#br0" timeOffset="132646.41">13741 6531 1252 0,'0'0'334'15,"0"0"-124"-15,0 0-51 0,-104-28-43 16,70 28-50-1,-2 0-7-15,6 12-31 0,2 7-28 16,4 6 26-16,7 3-25 16,7 2 4-16,10-2-5 15,0-2 0-15,9-3-1 16,12-6-27-16,7-5-4 16,5-8 17-16,0-4-28 15,1 0 8-15,-1-11 0 16,-5-3-19-16,-5-2 43 15,-4 0-2-15,-7 3 13 16,-2 5 8-16,-4 7 14 16,-3 1 11-16,-1 12 13 15,1 19 2-15,-1 24 19 0,1 31-13 16,0 23-27-16,-2 7 31 16,-1-20-27-1,0-28-5-15,0-29-12 0,0-13-14 16,0-1-1-16,0-5-39 15,0-13-96-15,7-7-55 16,-1-6-517-16</inkml:trace>
  <inkml:trace contextRef="#ctx0" brushRef="#br0" timeOffset="133170.81">14186 6419 423 0,'0'0'633'0,"0"0"-494"16,0 0-36-16,0 0 17 15,0 0 23-15,0 0-33 0,0 0 36 16,-10 52-56 0,10-37-33-16,0-1 4 0,6-2-48 15,1-4-13-15,3-5-15 16,-1-3 15-16,1 0 20 15,-2-3-10-15,0-8 5 16,-5-3-1-16,-2 0-8 16,-1 2-12-16,0 0 2 15,0 5-6-15,-4 4-2 16,-5 3 0-16,-2 0 12 16,2 9 7-16,2 1 1 15,2-2-16-15,4-1-8 16,1-2-67-16,0-5-14 15,0 2-36-15,6-1 107 16,0 3 26-16,-5 6-49 16,-1 12 2-16,0-4-100 0,0-2-641 15</inkml:trace>
  <inkml:trace contextRef="#ctx0" brushRef="#br0" timeOffset="136190.04">4270 3074 512 0,'0'0'203'16,"0"0"-116"-16,0 0 53 0,0 0-37 15,0 0 20-15,0 0 14 16,0 0-50-16,1-22-11 15,1 18-31-15,-1 1-12 16,-1 1 30-16,2 2-25 16,-2 0 4-16,0 0 7 15,0 0-40-15,0 10 9 16,0 11 2-16,0 11-20 16,3 8 25-16,-3 9-23 15,3 2 5-15,0 2-1 16,-3-2-4-16,3-5-4 15,0-6 2-15,-1-8-1 16,2-5 0-16,-3-8 2 16,2-2 0-16,0-5 2 15,0-2-2-15,0-3-2 0,-1-1 1 16,1-1 0-16,0-1 0 16,0-1 0-16,0 0 1 15,1 0 4-15,-1-2-3 16,0 2-2-16,5-2 0 15,1 2-2-15,2 0 2 16,3-2 0-16,5 2 1 16,5 2 15-16,2-3-8 15,8 1-10-15,0 0 2 16,6 0 0-16,4-2 3 16,3-1-3-16,4 0 8 15,0 0 0-15,6 0-6 16,1 0-3-16,0-1 1 0,3-2-5 15,3 0 5-15,2-1 0 16,1 3 1-16,0-2 6 16,-3 1 2-16,0 1-9 15,-1-2 0-15,3 3 0 16,1-6 8-16,3 4-8 16,12-3 11-16,-6 3 19 15,0 0-30-15,0 1 28 16,-9 1-28-16,6 0 7 15,-1 0 7-15,-5 0-13 16,-1 0 4-16,-5-2 5 16,-6 2-1-16,-1-2-15 0,-11 2 6 15,-6-2 0-15,-11 1 7 16,-7-1-6-16,-10 2-1 16,0-1 13-16,-8 1-1 15,-1 0-2-15,0 0 12 16,0 0-15-16,0 0 32 15,0 0-30-15,2 0 1 16,-2-1-4-16,1 1-6 16,-1-2 0-16,0 0-17 15,0-14-86-15,2 4-76 16,-2-5-557-16</inkml:trace>
  <inkml:trace contextRef="#ctx0" brushRef="#br0" timeOffset="136468.75">6552 3053 1175 0,'0'0'261'15,"0"0"-206"-15,0 0-49 16,0 0 6-16,0 0 37 15,-3 89 68-15,3-29 16 16,3-2-75-16,5 7-5 16,-4-1-28-16,-1-14-24 0,-1 2 23 15,-2-9-24-15,0-11 2 16,0-6-2-16,-3-3-11 16,-5-6-120-16,-1-6-387 15</inkml:trace>
  <inkml:trace contextRef="#ctx0" brushRef="#br0" timeOffset="146107.29">1024 13629 195 0,'0'0'348'15,"0"0"-180"-15,0 0-48 16,0 0 7-16,0 0 6 15,0 0-31-15,0-3-28 16,0 3 15-16,0-2-20 16,0 2-3-16,0 0 11 15,0 0-42-15,0 0 6 16,0 0-41-16,-1 10 15 16,1 10 4-16,-2 10-18 15,-1 7 10-15,1 8-3 16,-3 5-7-16,-1 0-1 15,0 1 0-15,0-6-2 0,-1-3 1 16,1-9 1-16,0-8 0 16,1-4-1-16,2-11 3 15,3-3-4-15,0-6-4 16,0-1-27-16,0 0 32 16,5-1 1-16,5-9 0 15,3-1 12-15,4 2-6 16,4-2-7-16,4 2 1 15,5 1 0-15,3 2 0 16,1 3 1-16,2 3-1 16,-2 0 12-16,-2 0-5 15,-4 4-8-15,-3 2 1 16,-7 1-1-16,-1-4-9 16,-6 0 10-16,-3-2-30 0,-2-1-58 15,-3 0-172-15,0-4-116 0</inkml:trace>
  <inkml:trace contextRef="#ctx0" brushRef="#br0" timeOffset="146365.14">1270 13677 1001 0,'0'0'282'0,"0"0"-231"0,0 0-20 15,0 0-4-15,-1 116 62 16,2-60 11-16,4 6-52 16,1-1 22-16,0 0-16 15,-2-4-32-15,-1-4 7 16,-1-6-28-16,-1-6 9 16,1-7-10-16,-1-9-20 15,7-10-122-15,-1-6-156 16,-1-7-391-16</inkml:trace>
  <inkml:trace contextRef="#ctx0" brushRef="#br0" timeOffset="146551.18">1551 14291 899 0,'0'0'519'0,"0"0"-443"16,0 0 14-16,0 0 8 15,0 0-18-15,0 0-41 16,0 0-39-16,9 17-32 16,1-34-28-16,-1-2-173 15,-1-1-320-15</inkml:trace>
  <inkml:trace contextRef="#ctx0" brushRef="#br0" timeOffset="147024.09">1719 13849 1252 0,'0'0'232'0,"0"0"-226"15,0 0 0-15,0 0 10 16,0 0 0-16,0 0 4 15,-37 94 25-15,34-57-14 16,3 4 37-16,0 5-20 16,0-1-18-16,9 2 15 15,6-5-32-15,4-4 9 16,5-7-9-16,2-7-11 16,4-8-4-16,-2-10-5 0,3-6 7 15,-4-2 10-15,1-18-10 16,-7-9 1-16,-6-7 24 15,-5-6-18-15,-8-5-2 16,-2 0-5-16,0-1 0 16,-12 4 19-16,-3 3-8 15,-4 5 4-15,-3 3 16 16,2 6-30-16,-2 7 16 16,1 8-3-16,0 5 3 15,-3 7-17-15,0 0 0 16,2 16-33-16,1 9-21 15,3 5-85-15,9 21-47 16,3-6-90-16,6-4-292 0</inkml:trace>
  <inkml:trace contextRef="#ctx0" brushRef="#br0" timeOffset="147512.21">2133 13875 667 0,'0'0'753'0,"0"0"-734"15,0 0-19-15,0 0 0 0,0 0 15 16,0 0-14-16,-20 95 27 15,20-57-4-15,0 5 21 16,0 4 14-16,9 1-16 16,6-2-2-16,6-4-5 15,6-7-35-15,1-8 1 16,5-9-2-16,0-8-6 16,-2-10 6-16,-1-2 0 15,1-19 19-15,-7-10 7 16,0-7-20-16,-9-6 2 15,-2-1 0-15,-8 0 7 16,-5 0 46-16,0 4-6 16,-9 1 2-16,-6 4 20 15,-9 2-65-15,-4 4 15 0,-8 4-13 16,-3 5-14-16,-4 9 22 16,1 7-15-16,-3 5-1 15,2 7-6-15,7 17-81 16,5 11-14-16,10 27-50 15,6-7-157-15,8-4-622 0</inkml:trace>
  <inkml:trace contextRef="#ctx0" brushRef="#br0" timeOffset="148502.85">2853 13896 727 0,'0'0'575'0,"0"0"-462"0,0 0-87 16,0 0 42-1,0 0 36-15,0 0-62 0,0 0-17 16,0-1-25-16,3 12 0 16,8 8 54-16,5 6-15 15,-1 5-10-15,6 1 2 16,-2 0-25-16,1-4-6 16,-1-3 0-16,-3-7-15 15,-4-2 14-15,-3-6-80 16,0-9-130-16,-3 0-160 15,-3 0-329-15</inkml:trace>
  <inkml:trace contextRef="#ctx0" brushRef="#br0" timeOffset="148720.03">3001 13880 561 0,'0'0'734'0,"0"0"-608"16,0 0-78-16,0 0-46 15,0 0 34-15,-48 73 35 16,33-39-32-16,2 4 21 16,-1-1-34-16,1-1-10 15,4-4-10-15,1-6-6 16,5-7-14-16,3-7-106 16,0-11-109-16,5-1-109 15,4 0-364-15</inkml:trace>
  <inkml:trace contextRef="#ctx0" brushRef="#br0" timeOffset="148961.47">3231 13638 1147 0,'0'0'315'16,"0"0"-248"-16,5 80-22 15,-2-27 19-15,-1 5 12 16,-1 1 27-16,1-3-63 16,-1-3-15-16,1-10-8 15,-1-7-17-15,2-11-7 16,-1-9-95-16,1-15-142 16,0-1-143-16,-3-3-333 0</inkml:trace>
  <inkml:trace contextRef="#ctx0" brushRef="#br0" timeOffset="149382.4">3347 13690 1091 0,'0'0'333'0,"0"0"-247"15,0 79-40-15,0-35-40 16,0 4 77-16,4 2 2 15,5-1-63-15,3 0 16 16,3-4-25-16,3-3-13 0,4-8 7 16,2-4-5-16,3-8-2 15,-3-7 0-15,6-7-7 16,-3-6 7-16,-4-2 1 16,0-7 6-16,-5-14 15 15,-2-8-14-15,-5-4-5 16,-5-8-3-16,-6-1 7 15,0-1 28-15,0-1-3 16,-9 1-7-16,-8 0 21 16,1 4-23-16,-5 5 12 15,0 5-19-15,-3 3-10 16,2 9 16-16,-5 7-22 16,0 8 0-16,-1 2 0 15,-2 7-65-15,0 17-18 16,6 6-53-16,0 22-88 0,8-6-140 15,7-5-473-15</inkml:trace>
  <inkml:trace contextRef="#ctx0" brushRef="#br0" timeOffset="150102.62">3809 13381 909 0,'0'0'279'0,"0"0"-246"0,0 0-10 16,0 0-7-16,0 0 73 15,100 0 38-15,-67 2-48 16,0 6 18-16,-2 3-18 16,-7 3-45-16,-9 0 2 15,-5-1 5-15,-7 2-16 16,-3-1 34-16,0 0-53 16,-10-2 17-16,-2-2 6 15,1-4-21-15,-2-2 20 16,7-2-27-16,0 0-1 15,4-2 0-15,2 0-12 16,0 0-29-16,0 0 9 16,8-2-24-16,10 0 46 0,3 2-6 15,4 0 16 1,2 4-7-16,-2 8 8 0,-1 0-1 16,-7 1 5-16,-7-1 1 15,-3 4 34-15,-7 0-15 16,0 1-6-16,-16 1 26 15,-11 1-34-15,-7-5 20 16,-3-1 15-16,-8-7-30 16,5-3 27-16,4-3-29 15,6 0-13-15,12 0 3 16,6 0-4-16,8 0-27 16,4 0-33-16,4 0-113 15,14 0-228-15,0 1-493 0</inkml:trace>
  <inkml:trace contextRef="#ctx0" brushRef="#br0" timeOffset="150470.96">4395 13896 905 0,'0'0'577'0,"0"0"-525"16,0 0-24-1,0 0 65-15,0 0 18 0,0 0-32 16,-85-10-33-16,63 10-34 16,4 9 12-16,-4 8-24 15,-1 4 8-15,7 4 3 16,1 4-10-16,6 7 21 15,9 0 17-15,0 1-39 16,6-1 38-16,18-6-20 16,7-8-9-16,8-8 26 15,7-8-35-15,2-6 12 16,1-4-12-16,-1-17-40 16,4-21-112-16,-13 1-251 15,-8 4-745-15</inkml:trace>
  <inkml:trace contextRef="#ctx0" brushRef="#br0" timeOffset="151129.64">4595 13796 646 0,'0'0'260'0,"0"0"-202"16,0 0-34-16,0 0 63 15,0 0 149-15,0 0-24 16,0 0-64-16,46 87-62 16,-35-46-4-16,-5 0-25 15,1 3-8-15,-4 0 1 16,-3-4-43-16,0-3 6 0,0-7-13 16,0-7 1-16,0-9 5 15,0-6-5-15,0-4 6 16,0-4 15-16,0-5-20 15,0-12 21-15,0-8-23 16,0-8-22-16,0-3 9 16,6-3-25-16,3 3-17 15,3 2 30-15,0 8-12 16,3 6 28-16,-2 6-7 16,1 6 9-16,4 8 6 15,1 0 2-15,1 20 10 16,3 8 85-16,1 6-60 15,-2 4-5-15,-2 0-22 16,-4-3-9-16,-5-4 22 0,-2-6-21 16,0-6 11-16,-6-8-3 15,0-4-3-15,-2-7-6 16,-1 0 0-16,3-7 0 16,0-17 16-16,2-7-16 15,2-8-1-15,-1-5-19 16,3-1-49-16,2 4 52 15,2 6-8-15,-3 11 8 16,-2 9 9-16,4 13 8 16,-2 2 0-16,3 19 38 15,1 11 16-15,5 7-10 16,-2 3-29-16,2 1-1 0,-4-3 48 16,0-4-51-1,-6-3-3-15,3-8-8 0,-6-4-28 16,-5-5-101-16,-1-6-202 15,0-3-825-15</inkml:trace>
  <inkml:trace contextRef="#ctx0" brushRef="#br0" timeOffset="151558.57">3906 14578 886 0,'0'0'719'16,"0"0"-678"-16,0 0-25 15,0 0-16-15,0 0 35 16,0 0 64-16,94 5-1 16,-46-1-52-16,23 4 21 15,25 1-16-15,26 2-11 16,11-1 35-16,4-3-47 16,-7-6 2-16,-14-1 1 15,-7 0-25-15,-6 0-3 0,-21 0-3 16,-21 0-1-16,-19 0-8 15,-9 0 10-15,-3 0-1 16,-4 0 0-16,-3 0-34 16,-13 0-31-16,-10 3-46 15,-9-1-96-15,-10 2-322 0</inkml:trace>
  <inkml:trace contextRef="#ctx0" brushRef="#br0" timeOffset="152165.95">4726 14942 1465 0,'0'0'295'16,"0"0"-239"-16,0 0-18 16,0 0-10-16,0 0 29 15,-98-6 3-15,77 6-42 16,-1 0 5-16,1 5 3 16,6 4-20-16,-3 2 0 15,3 0-6-15,5 0-1 16,4-1-6-16,3-3 7 0,3 1 0 15,0-1-1-15,13 3-25 16,10-1 19-16,5 2-15 16,6 1 13-16,8-1 1 15,3 3 9-15,4-1-1 16,-1 4 12-16,1 0-11 16,-3 4-1-16,-6-1 0 15,-4 3 0-15,-9 0 4 16,-8-1-3-16,-10 2 22 15,-6-3 25-15,-3 4-48 16,-4-3 20-16,-14-1-20 16,-6-3 0-16,-7-1 15 15,-6-6-7-15,-7-6 12 0,-5-5 31 16,1 0-26 0,-4-7 12-16,6-10 0 0,9-3-9 15,2 0 9-15,7 0-37 16,10 1 2-16,5 2-2 15,2 4-42-15,4 3 5 16,4 2-51-16,-2-2-68 16,2 5-194-16,2 1-898 0</inkml:trace>
  <inkml:trace contextRef="#ctx0" brushRef="#br0" timeOffset="153446.35">5663 14410 789 0,'0'0'343'16,"0"0"-219"-16,0 0-51 15,0 0 27-15,0 0-35 16,0 0-20-16,0 0-13 16,12 48 67-16,6-14-13 15,0 6-24-15,4 0-30 16,0 1 10-16,-3-4-27 15,-2-3 6-15,-6-6-14 16,2-6-1-16,-4-5-12 16,-4-4-1-16,-1-7-102 0,-1-5-73 15,0-4-178-15,-1-11 4 16,-1-3-492-16</inkml:trace>
  <inkml:trace contextRef="#ctx0" brushRef="#br0" timeOffset="153752.9">5842 14466 692 0,'0'0'298'0,"0"0"-236"0,0 0-26 16,0 0 22-16,0 0 24 15,0 0 30-15,0 0-41 16,-67 80-11-16,46-51-1 15,-4 0-31-15,-2 4 11 16,0-2-1-16,3-1-37 16,2-2 30-16,2-3-30 15,3-5 15-15,6-4 4 16,2-6-19-16,5-5 15 16,2-2-16-16,2-3-12 15,0 0 11-15,0 0-50 16,6-5-92-16,8-4-99 15,-1-2-422-15</inkml:trace>
  <inkml:trace contextRef="#ctx0" brushRef="#br0" timeOffset="156491.19">6513 14679 434 0,'0'0'319'0,"0"0"-163"15,0 0-91-15,0 0 31 16,0 0 12-16,0 0 37 16,23-84-29-16,-16 59-61 15,2 0-11-15,2 0-14 16,0 0-12-16,-2 2 8 15,-1 2-17-15,1 3 1 0,0 2 2 16,-3 3-4 0,-3 3-8-16,0 5 1 0,-3 2 0 15,1 1 45-15,-1 2-20 16,0 0-3-16,0 0 9 16,0 0-32-16,0 13 0 15,0 15 13-15,0 11-2 16,0 23 41-16,0 23-30 15,0 16-6-15,0-6 18 16,0-22-33-16,0-23 12 16,0-15-13-16,0 0 1 15,0-1 8-15,0 0-9 16,0-9 1-16,0-10 3 16,0-6-4-16,0-8-22 15,0-1-97-15,6-17-79 0,3-8-198 16,2-2-709-16</inkml:trace>
  <inkml:trace contextRef="#ctx0" brushRef="#br0" timeOffset="156934.35">6801 14682 874 0,'0'0'179'15,"0"0"-118"-15,-10 81-31 16,7-40 69-16,1 1 39 16,2 3-63-16,0 0-20 0,12-4-39 15,7-3 3 1,4-5-6-16,4-11-12 0,1-6-1 16,4-11 0-16,-1-5 0 15,0-4 32-15,-1-18-20 16,-3-9 5-16,-2-8 11 15,-6-6-27-15,-5-6 23 16,-8-2 5-16,-6 0-16 16,0 3 37-16,-3 3-23 15,-11 6 16-15,-5 4 7 16,-3 6-31-16,-1 5 23 16,-4 6 7-16,-1 5-30 15,1 6 13-15,-1 6-30 16,0 3-2-16,1 3 0 15,2 17-11-15,3 5-39 0,3 6-16 16,7 6-3-16,5 3 20 16,7 3-43-16,12 18-64 15,10-9-123-15,5-8-473 0</inkml:trace>
  <inkml:trace contextRef="#ctx0" brushRef="#br0" timeOffset="157408.49">7343 14539 1275 0,'0'0'211'15,"0"0"-142"-15,0 0-15 16,0 0-54-16,0 0 35 15,0 0-9-15,-57 95-24 16,49-42 49-16,4 14-22 16,4 0 9-16,0-1 9 15,9-3-46-15,13-15 21 16,5-4-22-16,4-11-22 16,5-13 22-16,-1-15 6 15,-1-5 4-15,2-14 14 16,-6-18-23-16,-2-11 9 15,-6-10-10-15,-7-5 0 16,-6-3 18-16,-9 2 11 0,0 4 25 16,-3 6 19-16,-12 7-43 15,-7 7 30-15,-8 6-29 16,-4 5-29-16,-7 10 48 16,-5 5-30-16,0 9-11 15,0 0-7-15,7 11-2 16,8 12-22-16,5 7-54 15,11 4-27-15,7 7 27 16,8 16-73-16,5-10-165 16,10-8-438-16</inkml:trace>
  <inkml:trace contextRef="#ctx0" brushRef="#br0" timeOffset="157715.68">7844 14774 1557 0,'0'0'343'0,"0"0"-264"16,0 0-36-16,0 0-34 16,0 0 56-16,0 0 6 15,-85 4-70-15,70 12 8 16,1 5-9-16,1 7-3 15,4 8 2-15,3 1 1 0,6 3 0 16,0-1 3-16,14-2-3 16,9-7 0-16,7-6-6 15,5-9-25-15,-1-7-16 16,3-5-101-16,5-11-67 16,-11-10-317-16,-9-5-226 0</inkml:trace>
  <inkml:trace contextRef="#ctx0" brushRef="#br0" timeOffset="158255.64">7978 14764 1083 0,'0'0'297'15,"0"0"-231"-15,0 0-51 16,0 0-6-16,0 0 146 0,33 83-15 16,-18-39-92-1,1 4 11-15,-1 1-17 0,0-3-5 16,-3-5 52-16,-2-8-68 15,-2-7-9-15,-5-9-4 16,0-9-2-16,-3-8-12 16,0 0-4-16,0-14-25 15,0-13 35-15,0-8-34 16,0-8-1-16,0-4 4 16,3-1-27-16,3 10 27 15,3 6 2-15,1 12-9 16,1 12 38-16,0 8-7 15,3 11 7-15,2 15 49 16,1 11-1-16,2 4 6 16,-4 2-7-16,0-3-37 0,-3-5 30 15,-2-6-23-15,-2-5-4 16,-4-11-4-16,-1-4-8 16,-1-7-2-16,1-2-5 15,0-11 4-15,4-12-15 16,-1-12 17-16,2-8-47 15,1-5-16-15,1-4-35 16,-1 8 51-16,0 7 30 16,3 14 17-16,-2 15 10 15,1 8 8-15,5 13 78 16,-1 18 38-16,0 8-78 16,2 3-16-16,-1-2-38 15,-4-4 9-15,-2-8-19 0,-5-8 8 16,-5-11-100-16,-8-5-235 15,-7-4-943-15</inkml:trace>
  <inkml:trace contextRef="#ctx0" brushRef="#br0" timeOffset="158886.91">6524 14311 818 0,'0'0'209'0,"0"0"-135"16,0 0 11-16,0 0 50 15,0 0 35-15,0 0-48 0,0 0-36 16,-3 0-58-16,7 0 10 15,8 0 23-15,6 5 2 16,6-1 29-16,6-2-38 16,7 0-4-16,8-2-1 15,10 0-37-15,18 0 10 16,24 1-22-16,24 1 7 16,10-1-4-16,5-1 3 15,-2 0-2-15,-4 0-4 16,7 2 0-16,-1-2 0 15,-2 3 0-15,-7 2 1 16,-5 1 4-16,-12-3-4 16,-26 2 4-16,-23-3 4 15,-22-1 1-15,-13-1-4 0,-1 0-6 16,-4 0 1 0,-6 0 13-16,-7 0-13 0,-6 0 4 15,-2 0 3-15,0 0-8 16,-8 0-19-16,-24-8-124 15,5-4-204-15,-3-1-809 0</inkml:trace>
  <inkml:trace contextRef="#ctx0" brushRef="#br0" timeOffset="159629.54">7165 13938 1149 0,'0'0'291'0,"0"0"-189"0,0 0-8 16,0 0-37-16,0 0 23 15,-4-89 2-15,2 55-36 16,-1-2-30-16,0-2 13 15,3 1-27-15,-3 1 15 16,3 5 30-16,0 3-31 16,0 4-3-16,0 7-13 15,0 5 0-15,0 5-1 16,0 4 1-16,0 3-1 16,3 0-5-16,3 12-14 15,2 9 18-15,5 9 1 16,2 9 1-16,3 6 0 15,1 8 0-15,2 1 0 0,1 0 5 16,-3-3 1 0,-3-8-7-16,-7-7 1 0,-3-5-26 15,-5-7 25-15,-1-6 2 16,0-2-1-16,-9-5 13 16,-6-4-13-16,-9-2-2 15,-2-1-20-15,-6-4 6 16,-1 0 10-16,2 0 12 15,1-7-6-15,8 3 5 16,4-1 2-16,8 0-8 16,5 2 1-16,5 3 0 15,0 0-10-15,0 0 10 16,9 0 0-16,12 0 22 0,9 0-10 16,7 0 20-1,6-2-32-15,4-2 1 0,2-4-2 16,18-7-28-16,-15 0-119 15,-4-1-531-15</inkml:trace>
  <inkml:trace contextRef="#ctx0" brushRef="#br0" timeOffset="160284.32">7693 13805 783 0,'0'0'221'16,"0"0"-156"-16,0 0-21 15,0 0 134-15,0 0 51 16,0 0-89-16,67 84-13 16,-52-46-59-16,-2 2-34 15,-2 2 14-15,-2-4-24 16,-3-4-1-16,-2-7-12 15,-1-8-3-15,-3-7-8 16,2-8 0-16,-2-4 0 16,0 0 24-16,0-6-6 15,0-13 4-15,0-8-20 16,0-5-2-16,0-6 0 16,4-5-34-16,4 3-20 0,1 2 33 15,6 6-12-15,-2 11 25 16,2 10 7-16,2 9-15 15,0 2 16-15,3 18 1 16,-1 10 23-16,2 8 33 16,1 3-45-16,-5-2 8 15,1-1 15-15,-8-7-35 16,-4-5 25-16,0-7-16 16,-3-6-9-16,-2-5 22 15,1-4-20-15,-2-2 4 16,0-4 0-16,3-11 4 15,0-9-20-15,0-5 10 16,2-5-37-16,-1-2 21 16,5 2-37-16,1 4 28 0,1 8 16 15,2 8-21-15,1 13 29 16,3 1-5-16,3 21 6 16,1 11 81-16,1 9-30 15,-2 3 7-15,-1 0 10 16,-3-2-43-16,-4-6 7 15,-3-4-32-15,0-5-11 16,-3-5 10-16,-3-6-158 16,-3-8-445-16</inkml:trace>
  <inkml:trace contextRef="#ctx0" brushRef="#br0" timeOffset="162707.51">8473 14532 568 0,'0'0'162'16,"0"0"-102"-16,0 0-29 15,0 0 34-15,0 0 47 16,0 0 26-16,0 0-30 15,2 0-66-15,-2 0 28 16,0 0 18-16,0 0-35 16,0 1 19-16,0 2-37 15,0 1 6-15,0-1 9 0,0 4-39 16,0 1 11 0,-2 2-22-16,-7 5 6 0,-2 6 12 15,-6 5-18-15,-4 6 19 16,-6 5 0-16,-5 5-18 15,-7 7-1-15,-7 5 0 16,-7 4-3-16,-5 6 2 16,-8 2 2-16,-13 11-1 15,11-6 13-15,-1-1 0 16,4-2 5-16,17-15 29 16,-1 1-15-16,11-14 35 15,10-10-30-15,14-13 1 16,6-9-9-16,6-5-23 15,2-3-12-15,0 0 5 16,0 0-11-16,0 0 11 0,0 0 2 16,0 0-1-1,0 0 0-15,0 0-24 0,3-3-24 16,7-17-72-16,-1 0-187 16,-4-2-663-16</inkml:trace>
  <inkml:trace contextRef="#ctx0" brushRef="#br0" timeOffset="163700.85">5450 13643 401 0,'0'0'162'0,"0"0"-100"16,0 0-10-16,0 0-25 15,0 0 30-15,0 0 5 16,0 0 24-16,-3 0 28 15,0 0-22-15,3 0 2 16,-3 0 4-16,0 0-34 16,0 0 0-16,-3 8-16 0,0-1-9 15,-4 5 16-15,-1-2-27 16,-5 6 5-16,1 2 5 16,-9 5-28-16,-1 5 20 15,-7 6-30-15,-8 4 11 16,-9 5-5-16,-4 2-5 15,-8 2-1-15,-18 11 10 16,6-7 2-16,-4 5-13 16,-1 0 1-16,14-8 0 15,-6 7 24-15,7-6-23 16,5-3 24-16,9-7 69 16,10-6-58-16,8-9-6 15,7-4-21-15,10-7-1 16,7-7 32-16,4-3-39 15,3-3 1-15,0 0-2 0,0 0-2 16,0 0 1-16,0 0-5 16,1 3-52-16,13-1-22 15,13 0-43-15,40-2-93 16,-4 0-123-16,4-3-696 0</inkml:trace>
  <inkml:trace contextRef="#ctx0" brushRef="#br0" timeOffset="164348.26">8696 14238 588 0,'0'0'390'15,"0"0"-259"-15,0 0-66 16,0 0 47-16,80 15 76 15,-47-10-29-15,6-3-83 16,2 1-6-16,0-1-44 16,-4-1 2-16,-1 1-11 15,-9-2-9-15,-5 0-14 16,-6 0 6-16,-7 0-56 16,-7 0-60-16,-2 0-193 15,0 0-412-15</inkml:trace>
  <inkml:trace contextRef="#ctx0" brushRef="#br0" timeOffset="164625.75">8715 14454 1018 0,'0'0'246'15,"0"0"-173"-15,0 0 75 16,0 0 4-16,119 9-4 16,-73-9-15-16,-1 0-77 15,-1 0 9-15,-3 0-19 16,-8 0-46-16,-5 0 20 0,-11 0-20 16,-1 0 1-1,-8 0-1-15,-4 3-83 0,-4 7-121 16,0 1-323-16,-6-1-666 0</inkml:trace>
  <inkml:trace contextRef="#ctx0" brushRef="#br0" timeOffset="177919.95">9592 13975 561 0,'0'0'204'16,"0"0"-145"-16,0 0-21 15,0 0 93-15,0 0-14 16,3 0-65-16,-3 0-10 0,0 0 3 15,0 0 35-15,0 0 27 16,3 0-28-16,-3 0 1 16,0 0-22-16,0 0-23 15,0 0 12-15,0 0-27 16,0 0 2-16,0 0-1 16,0 0-20-16,0 0 8 15,0 3-9-15,0 8 0 16,0 4 6-16,0 9-5 15,-6 5-1-15,-5 4 0 16,-2 0 1-16,-2 4-1 16,2-2 0-16,-1 1 0 15,1-4 0-15,1-3-1 16,4-5 1-16,0-3 0 0,5-8-6 16,0-4 6-16,3-4 0 15,0 0 0-15,0-2-8 16,4-1 5-16,9 0 3 15,3-1 0-15,4-1 0 16,1 0 1-16,7 0-1 16,1 0 0-16,-2 0 11 15,7 0-3-15,-3 0-8 16,-1-2 11-16,0-1-11 16,-4 0 31-16,-4 0-30 15,-6 1 1-15,-2 2 8 16,-5 0-10-16,-4 0 0 15,-3 0 0-15,-1 0-17 16,-1 0 5-16,0 0-70 0,0-7-98 16,0-3-323-16,-4 0-230 15</inkml:trace>
  <inkml:trace contextRef="#ctx0" brushRef="#br0" timeOffset="178249.83">9792 14073 719 0,'0'0'231'16,"0"0"-178"-16,0 0 4 0,0 0 47 16,0 0-9-16,0 0-38 15,0 0-56-15,-9 20 19 16,6 4 24-16,3 8 34 15,-3 7 27-15,3 8-40 16,-2 5-5-16,1 1 0 16,-1-2-44-16,1-3 9 15,-1-7-20-15,2-5 1 16,0-9 1-16,0-3-6 16,0-9-1-16,0-5 0 15,0-4-9-15,0-5-61 16,5-1-131-16,1-1-111 15,0-6-382-15</inkml:trace>
  <inkml:trace contextRef="#ctx0" brushRef="#br0" timeOffset="178583.63">10050 14570 1038 0,'0'0'648'0,"0"0"-565"0,0 0-20 16,0 0 42-16,0 0-2 15,0 0-31-15,0 0-26 16,-2 0-45-16,2 0 3 16,0 0-4-16,0 0-22 15,0 0 21-15,0 0-79 16,8 0-113-16,1 0-313 16,-3-3-512-16</inkml:trace>
  <inkml:trace contextRef="#ctx0" brushRef="#br0" timeOffset="179324.86">10260 14192 889 0,'0'0'210'0,"0"0"-148"16,0 0-48-16,0 0 1 15,0 0 83-15,0 0-11 16,0 0-21-16,-36 63-7 15,35-43-34-15,-1 4 43 16,2 2 2-16,0 6-19 16,0 2 16-16,5 0-43 15,7-1-2-15,4-1-17 0,4-3 6 16,2-5-4 0,0-4-6-16,4-5-1 0,-1-6 10 15,-1-7-9-15,1-2-1 16,1-5 0-16,-1-11 10 15,0-9 5-15,-4-4 4 16,0-6-4-16,-5-5 5 16,-5-1-14-16,-3 1 4 15,-5-2 5-15,-3 1-14 16,0 4 53-16,-8 1-35 16,-6 4 2-16,-3 4 14 15,-4 4-35-15,-3 2 18 16,-3 5-11-16,-3 4 2 0,-1 4 7 15,1 6-7 1,-1 3-8-16,2 0-1 0,2 16-3 16,4 7 2-16,-1 7-18 15,6 4-22-15,5 21-19 16,5-7-117-16,5-6-382 0</inkml:trace>
  <inkml:trace contextRef="#ctx0" brushRef="#br0" timeOffset="180428.74">10827 14238 887 0,'0'0'188'16,"0"0"-145"-16,0 0-24 15,0 0-10-15,0 0 102 16,0 0 29-16,94 80-77 16,-60-44 36-16,2 1-23 15,-3 0-35-15,-3-1-11 16,-8-7-24-16,0-3 1 15,-8-6-7-15,-2-6 1 16,-5-4-8-16,-2-3-15 16,-4-7-110-16,-1 0-105 0,0-7-135 15,0-5-367-15</inkml:trace>
  <inkml:trace contextRef="#ctx0" brushRef="#br0" timeOffset="180723.67">11043 14272 428 0,'0'0'562'16,"0"0"-484"-16,0 0-42 16,0 0-35-16,0 0 19 0,-37 72 68 15,24-45-38-15,-1 3 2 16,-2 2-9-16,-1 1-2 15,1-6 8-15,2-1-41 16,1-5 5-16,6-4-13 16,-1-6 0-16,6-3-6 15,1-3 6-15,1-3-17 16,0-2-40-16,0 0-60 16,3 0-6-16,5-5-98 15,-1-3-127-15</inkml:trace>
  <inkml:trace contextRef="#ctx0" brushRef="#br0" timeOffset="181848.64">11315 14118 74 0,'0'0'853'16,"0"0"-738"-16,0 0-71 16,0 0-24-16,0 0 80 15,0 0 46-15,0 0-46 16,-9-14-26-16,9 14-37 16,0 0-2-16,0 5-8 15,4 18-11-15,4 11 83 16,2 12-20-16,2 7-45 0,-3 4 5 15,0 3-39 1,-3-5 6-16,0-5-6 0,-3-4 11 16,-3-9-12-16,0-8 1 15,0-8 0-15,0-8-1 16,0-8 1-16,1-5-18 16,7-12-105-16,-1-10-168 15,1-4-282-15</inkml:trace>
  <inkml:trace contextRef="#ctx0" brushRef="#br0" timeOffset="182306.6">11509 14149 1020 0,'0'0'270'0,"0"0"-216"15,0 0-35-15,0 0-19 16,0 0 1-16,0 0 89 16,0 0-18-16,7 69-2 15,-4-32 6-15,1 5-37 16,2 5 12-16,2 0-10 16,7-2-17-16,1-6 6 15,8-5-24-15,4-9 4 16,4-8-5-16,2-9 1 15,2-8-7-15,0 0 1 0,-2-14 0 16,-4-9-1 0,-3-10 2-16,-6-2 4 0,-5-5 6 15,-10 1-2-15,-6-1-9 16,0 4 34-16,-15-1-14 16,-10 4 24-16,-5 5-29 15,-7 3-5-15,-4 5 2 16,1 6-2-16,-2 6-7 15,6 8-3-15,5 0-16 16,4 8 15-16,5 7-39 16,7 5-39-16,3 4-94 15,6-3-330-15,5-5-356 0</inkml:trace>
  <inkml:trace contextRef="#ctx0" brushRef="#br0" timeOffset="182777.98">11829 13876 322 0,'0'0'766'0,"0"0"-641"15,0 0-74-15,0 0 38 16,0 0 115-16,0-80-73 16,0 60-36-16,0-2-20 15,0 1-40-15,0 2 3 16,0 2-1-16,0 2-9 15,0 3 21-15,0 1-28 16,0 3-7-16,0 3-3 16,0 2-5-16,0 3-12 15,0 0 3-15,0 16 0 16,5 12 2-16,2 11 2 16,1 4-1-16,0 5 7 0,0 1-5 15,-3-6-2-15,-1-6 0 16,-2-8 0-16,-2-6-8 15,1-7 8-15,-1-11-61 16,2-5-219-16,-2 0-1028 0</inkml:trace>
  <inkml:trace contextRef="#ctx0" brushRef="#br0" timeOffset="184032.32">12227 14132 872 0,'0'0'158'0,"0"0"-109"16,0 0-3-16,0 0 38 15,0 0 42-15,0 0-39 16,0 0-16-16,93-24-7 16,-71 46-20-16,-4 11 29 15,0 8-16-15,-3 7-28 16,-3 1 9-16,-5 0-24 16,-5-6 13-16,1-3 7 15,-3-10-33-15,0-8 12 16,0-7-13-16,0-8 0 15,0-5 6-15,0-2-6 16,0-2 13-16,0-18-3 16,0-6-9-16,0-10-2 0,0-7-5 15,0-6-20 1,5 0 1-16,2-1-32 0,5 3 16 16,3 7 40-16,4 10-21 15,2 9 21-15,2 8-8 16,-1 11 5-16,2 2 3 15,-2 24 2-15,-1 11 17 16,0 9 25-16,-5 6-35 16,-1 0 19-16,-4-4-4 15,-4-4-7-15,-1-6 12 16,-3-11-26-16,0-8 6 16,-3-8 3-16,3-4-3 15,-1-5-8-15,-1-3 0 0,2-16 1 16,3-6 8-1,-2-9-9-15,2-5-1 0,2-5 0 16,-1-1-40-16,2 2 12 16,2 2 0-16,-1 10 8 15,3 9 15-15,-2 9 6 16,5 12 0-16,-1 1 15 16,0 19 10-16,3 12 32 15,0 7-20-15,-3 1-21 16,1-1 9-16,-4-3-24 15,0-6 0-15,0-1-1 16,-6 2-50-16,-3-7-162 0,-3-4-451 16</inkml:trace>
  <inkml:trace contextRef="#ctx0" brushRef="#br0" timeOffset="184369.93">12111 14727 1054 0,'0'0'246'15,"0"0"-208"-15,0 0-9 16,0 0 15-16,85-48 142 0,-44 33-19 15,9 2-88-15,17 2 18 16,21 4-33-16,-3 3-27 16,-7 1 7-16,-8 3-44 15,-15 0 7-15,7 0-7 16,6 0 6-16,-9 0-6 16,-6 0 0-16,-10-1-6 15,-9-3-41-15,-13 1-120 16,-12 0-138-16,-9 1-577 0</inkml:trace>
  <inkml:trace contextRef="#ctx0" brushRef="#br0" timeOffset="184986.73">12806 14904 1453 0,'0'0'218'0,"0"0"-140"16,0 0-52-16,0 0-1 15,-86 0 74-15,59 0-34 16,0 0-24-16,2 1 8 0,2 10-48 16,-1-1 8-16,4 5-9 15,3 0-3-15,4 0 2 16,2-2 1-16,7-2 0 16,2-2 0-16,2-2-2 15,0-1 2-15,15-3-6 16,8 2 4-16,3-5 2 15,7 0 0-15,5 0 0 16,2 3 6-16,5 1 0 16,-2 4-7-16,3 3 1 15,-2 6 0-15,-5 3-1 16,-3 4 2-16,-7 2-1 16,-10 1 10-16,-7 1-3 0,-12 0-7 15,0 2 0-15,-3-2 0 16,-18-2 2-16,-4-2-1 15,-6-6-1-15,-7-6 12 16,-5-5-2-16,-3-7-10 16,-2 0 1-16,0-14 0 15,1-2 39-15,6-1-12 16,5-2-9-16,8 5-17 16,4 4-2-16,5 6-37 15,-4 8-75-15,4 15-186 16,1 4-798-16</inkml:trace>
  <inkml:trace contextRef="#ctx0" brushRef="#br0" timeOffset="198564.57">10020 14559 405 0,'0'0'163'16,"0"0"-126"-16,0 0-1 15,0 0 18-15,0 0 24 16,-6 25-11-16,6-18-38 15,0-3-6-15,3 0-1 16,2-2-21-16,-1-2 10 16,1 0-1-16,0 0 12 15,0 0 31-15,-2 0-1 16,0 0-17-16,-2-3 6 0,-1-3-14 16,0 1 2-16,0-1-19 15,0 3-10-15,-3 0 22 16,0 1 20-16,0 2-3 15,2 0-19-15,1 0-19 16,0 6-1-16,0 4 0 16,0 0 0-16,0-1-1 15,4-4 1-15,1-2 0 16,-1-3 7-16,1 0-5 16,-2 0 6-16,-3-4-7 15,0-7 0-15,0 3 11 16,0-1-10-16,-5 4 18 15,-4 1 37-15,0 4-28 16,1 0-2-16,2 4-27 0,4 12 2 16,2 1-8-16,0 3-20 15,8-5-222-15,5-5-901 0</inkml:trace>
  <inkml:trace contextRef="#ctx0" brushRef="#br0" timeOffset="201572.31">9313 14512 517 0,'0'0'137'0,"0"0"-107"15,0 0-8-15,0 0 66 16,0 0 0-16,0 0-32 16,0 0-17-16,0 0 29 15,0 0 32-15,0 5-45 16,1 1 12-16,1 0 17 16,-2 4-35-16,3 1 9 0,0 1-23 15,-3 4-3-15,5 2 22 16,-2 4-27-16,0 3 4 15,1 2-6-15,0 1-11 16,1 4 30-16,-2 2-22 16,1 2-2-16,1 5 9 15,-2 0-27-15,0 0 3 16,-3 1-5-16,4-3 1 16,-4-6 7-16,0-2-7 15,0-9 6-15,3-4 19 16,-1-3-24-16,-1-5 14 15,-1-3-7-15,2-3-7 0,-1-2 16 16,1-2-17 0,-2 2 11-16,0-2 14 0,1 0-26 15,-1 2 13-15,2-2-1 16,-1 0-11-16,2 0 28 16,2 0-11-16,2 0 4 15,0 0 17-15,1 0-39 16,7 0 15-16,-2 0-15 15,5 0 1-15,3 1 20 16,3-1-14-16,6 2 2 16,0-2 10-16,1 0-10 15,2 1-9-15,3-1 7 16,1 0-7-16,0 0 27 16,0 0-21-16,-1 0 2 15,-1 0 1-15,-1 1 0 0,3-1-9 16,-1 2 0-16,0-1-3 15,1-1 2-15,3 0 2 16,-1 0-1-16,0 0 8 16,-2 0-7-16,0-1-1 15,-1-3 0-15,0-1 0 16,1 1-1-16,2 1 2 16,3-1 11-16,0 1-4 15,2-2-7-15,1 1-1 16,3 2 0-16,-3-3 1 15,-1 3 8-15,-5-2-9 16,-6 4 1-16,-5-3 11 16,-10 3-11-16,-3 0-1 0,-7 0 0 15,-4 0 0-15,-1 0 8 16,-2 0 2-16,-1 0 15 16,0 0 18-16,0 0-41 15,0 0 17-15,0 0-19 16,0 0-12-16,0 0 6 15,0 0-4-15,0 0-30 16,0 0-16-16,0 0-51 16,0 0-7-16,0 0-53 15,0 0-84-15,0-9-41 16,0-3-200-16,-1 0 128 0</inkml:trace>
  <inkml:trace contextRef="#ctx0" brushRef="#br0" timeOffset="202030.76">10769 14766 459 0,'0'0'192'16,"0"0"-116"-16,0 0 30 15,0 0 84-15,0 0 3 16,0 0-63-16,0 0-15 0,-5-6-32 16,5 6-18-1,0 0 8-15,0 0-23 0,0 0-7 16,0 0 0-16,0 0-36 16,0 13 19-16,0 4-2 15,0 5-11-15,0 7 38 16,0 2-2-16,3 2-4 15,2 3-8-15,-1-1-26 16,2-2 10-16,-1-2-8 16,-1-5-13-16,2-4 22 15,-3-2-11-15,2-2 3 16,-2-3 1-16,0-5-9 16,-2-3-3-16,1-3-3 15,-1-1 0-15,-1-3 0 16,0 0 0-16,0 0 2 0,0 0-2 15,0 0-72-15,0 0-104 16,-9 1-336-16,-3 6-639 0</inkml:trace>
  <inkml:trace contextRef="#ctx0" brushRef="#br0" timeOffset="205583.92">9854 16402 71 0,'0'0'76'0,"0"0"-53"16,0 0-2-16,-7 84 45 16,7-67 29-16,0-6-27 15,0-5-22-15,0-2 18 16,0-3 6-16,0-1 23 15,0 0 8-15,0 0-28 16,0 0 17-16,0 0-22 16,0 0-41-16,0 0 11 15,0 0-18-15,0 0 2 16,0 0 7-16,0 0-13 16,0 0 21-16,0 0-13 15,0 0-17-15,0 0 17 0,0 0-16 16,0 0 2-16,0 0 9 15,0 0-18-15,0 0-2 16,0 0 1-16,0 0 0 16,0 0 0-16,0 0 0 15,4 3 0-15,-2-1-17 16,-1-1-147-16,1-1-134 16,-1 0-194-16</inkml:trace>
  <inkml:trace contextRef="#ctx0" brushRef="#br0" timeOffset="206031.49">9857 16280 712 0,'0'0'293'0,"0"0"-195"16,0 0-8-16,0 0 41 15,0 0 11-15,0 0-75 16,0 0-53-16,3-7 24 16,-3 7 0-16,0 6-22 15,0 9 2-15,0 8-17 16,0 6 0-16,0 2-1 16,0 0 0-16,-1-1 1 0,-1-6 0 15,1 0-1 1,1-7 3-16,0-6-1 0,0-5-4 15,0-1 2-15,0-2-6 16,3-3 4-16,6 0 2 16,3 0 0-16,6 0 5 15,1 2 2-15,5-1-7 16,3 2 1-16,4 0 7 16,2 0 14-16,3 1-8 15,-2-1-1-15,-1-2-5 16,-5 0-1-16,-3-1-8 15,-5 0 1-15,-4 0-30 16,-5-7-106-16,-5-4-167 16,-6-2-326-16</inkml:trace>
  <inkml:trace contextRef="#ctx0" brushRef="#br0" timeOffset="206273.66">10132 16261 768 0,'0'0'544'0,"0"0"-448"16,0 0-64-16,0 0-24 15,-5 91 37-15,5-43 9 16,0 7 0-16,0 4-16 16,3 0-27-16,2-3 3 15,-2-5-9-15,1-7-4 16,1-6-2-16,1-11-17 0,3-5-84 15,3-10-95-15,-3-7-165 16,1-5-255-16</inkml:trace>
  <inkml:trace contextRef="#ctx0" brushRef="#br0" timeOffset="206722.35">10390 16395 1079 0,'0'0'290'16,"0"0"-290"-16,0 0-51 16,0 0 51-16,0 0 82 0,0 0-15 15,9 79-48 1,-2-42 1-16,2 4-19 0,2 2 8 16,7 2 24-16,1-2-18 15,4-2-1-15,3-5 2 16,6-5-9-16,1-9 15 15,5-7-9-15,-1-7 0 16,-1-8-2-16,2 0-10 16,-4-14 5-16,0-12-5 15,-4-5 10-15,-9-7 41 16,0-2-18-16,-12-6-8 16,-6 0 27-16,-3 0-20 15,-3 1 5-15,-12 2-2 16,-8 1-4-16,-3 6 26 15,-4 3-15-15,-3 7-6 0,-1 4-9 16,-4 6-28-16,-2 10 19 16,-2 6-19-16,-4 0-5 15,1 20 3-15,-1 12-49 16,4 13-27-16,0 21-24 16,4 38-84-16,11-14-102 15,6-4-345-15</inkml:trace>
  <inkml:trace contextRef="#ctx0" brushRef="#br0" timeOffset="209801.64">11341 15966 1094 0,'0'0'315'0,"0"0"-228"15,0 0-87-15,0 0 0 16,0 0 105-16,0 0-17 16,0 0-44-16,-25 0-11 15,25-4-24-15,0 0 14 16,0-2-23-16,5 1 8 16,5-2-4-16,5 0-4 15,2-1 7-15,3 3 10 16,4 1-15-16,3 2 2 15,-3 2 1-15,0 0-4 0,-2 0 14 16,-1 9-15-16,-6 1 0 16,-2 1 12-16,-5 3-6 15,-5 0-6-15,-3 2 0 16,0 3 1-16,-5 3 7 16,-11 0-7-16,-2 2 1 15,-6-3 5-15,-1 1-1 16,0-6-6-16,-1 0 0 15,4-6 1-15,1-2 1 16,5-4-1-16,7-1-1 16,1-1 3-16,8 0-3 15,0-2 0-15,0 2-9 16,0 1 3-16,12 4 6 16,3 3 1-16,3 4 21 15,0 3 5-15,-2 3-26 0,-1 4 18 16,-3 3-10-1,0 3-6-15,-5 2 8 0,-2-3-11 16,-2-1-6-16,-2-1-22 16,-1 1-120-16,0-5-184 15,0-6-494-15</inkml:trace>
  <inkml:trace contextRef="#ctx0" brushRef="#br0" timeOffset="210273.46">11500 16696 120 0,'0'0'826'16,"0"0"-698"-16,0 0-104 15,0 0-12-15,0 0 1 16,0 0 43-16,0 0 48 15,49-9-25-15,-45-3-46 16,-2 0-4-16,-2 5 2 16,0 2 31-16,0 3 36 15,-2 2-14-15,-2 0-21 16,0 7-43-16,2 7-8 16,1 1-8-16,1-1-2 15,0 3-2-15,0-6 0 16,3-5 0-16,4 1-2 0,-3-6 2 15,1-1 0-15,-2 0 0 16,0 0-3-16,-3-1-25 16,0-8-27-16,0-1-18 15,-2 1 12-15,-8-1 4 16,0 4 12-16,-1 3 45 16,3 3 65-16,0 3 12 15,3 8-27-15,1 8-21 16,4 0 18-16,0-1-24 15,0-2-8-15,13-9-15 16,2-2-56-16,4-5-483 0</inkml:trace>
  <inkml:trace contextRef="#ctx0" brushRef="#br0" timeOffset="-214682.3">9658 15911 1008 0,'0'0'265'0,"0"0"-191"0,0 0-18 16,0 0 30-16,0 0 46 16,0 0-27-16,-8-3-71 15,8 3-17-15,0 0-16 16,11 6 5-16,6 10 65 16,13 6-38-16,22 16-3 15,34 17 25-15,36 19-35 16,20 9 1-16,1 1-21 15,-12-7 1-15,-15-9 13 16,-4-8-14-16,-1-4 2 16,-7-8 10-16,-4 0-4 0,-18-9-16 15,-18-5 6 1,-16-12-1-16,-7 2 2 0,3 0 1 16,2 3 0-16,-1 2 1 15,-8-2 1-15,-7-7-2 16,-5-1 0-16,-5-5-2 15,-8-3 1-15,-5-5 1 16,-3-1-1-16,-2-5-38 16,-2 0-48-16,0 0-11 15,-24 0-83-15,-3 0-120 16,-1-7-239-16</inkml:trace>
  <inkml:trace contextRef="#ctx0" brushRef="#br0" timeOffset="-214080.68">9573 17287 1227 0,'0'0'278'0,"0"0"-250"16,0 0-28-1,0 0 0-15,0 0 23 0,0 0 46 16,0 0-20-16,28-46 1 16,-12 29-15-16,1 3 22 15,5-1-13-15,3-4-12 16,5 0 5-16,6-1-2 15,6-4 4-15,6 0-4 16,7-5-33-16,15-9 9 16,18-17-11-16,19-17 6 15,5-8 2-15,-3-4-8 16,0 2 8-16,-5 4 6 16,6 0-8-16,1-3 24 15,-1 2-5-15,-5 5-25 16,-4 5 13-16,-20 10-11 0,-15 10-2 15,-19 12 6-15,-8 7-5 16,-3-2-1-16,1 5 0 16,-10 5 1-16,-12 8 2 15,-9 11 6-15,-6 2 32 16,0 1 19-16,0 0-31 16,0 0 1-16,0 0-30 15,0 0 9-15,0 0-14 16,0 0 5-16,0 0-1 15,1 0-30-15,-1 0-64 16,0 0-16-16,0 9-98 16,-1 7-189-16,-10 2-569 0</inkml:trace>
  <inkml:trace contextRef="#ctx0" brushRef="#br0" timeOffset="-209515.84">14760 6029 506 0,'0'0'236'16,"0"0"-107"-16,0 0-2 15,0 0 23-15,0 0 15 16,0 0-28-16,5-4-30 0,-4 4-46 15,-1 0-1-15,0 0-15 16,3 0-27-16,-3 0 11 16,0 0-3-16,0 0 5 15,0 0 19-15,0 0-27 16,0 0 17-16,5 6-25 16,-4 6-14-16,2 4 16 15,-3 4-16-15,0 7 6 16,0 2 0-16,0 5-5 15,-3 4-2-15,-3-1 0 16,-1-1 0-16,1-2 1 16,0-2-1-16,3-6 0 15,0-3 5-15,0-5-4 16,3-3-2-16,0-4 1 16,0-3 0-16,0-3-1 0,0-1 1 15,0-3 0-15,0-1-1 16,0 2-1-16,0-2 1 15,1 0-10-15,8 0 4 16,2 0 7-16,2-5 0 16,1-2 2-16,3 0 9 15,3 0-9-15,2 2-2 16,7-1 0-16,0 0 1 16,6 3 1-16,1 1-1 15,1 2-1-15,-3 0 11 16,-4 0-10-16,-3 0-1 15,-6 0 0-15,-5 0 6 0,-4 5-2 16,-4-1-4-16,0 1 0 16,-3-2 3-16,-4-1-3 15,1 1 0-15,-1-2-6 16,-1 1-70-16,0-2 3 16,0 0-59-16,-3 0-102 15,-6-8-168-15,-1-4-321 0</inkml:trace>
  <inkml:trace contextRef="#ctx0" brushRef="#br0" timeOffset="-209239.46">15023 6169 377 0,'0'0'399'0,"0"0"-227"16,0 0-17-16,0 0 14 15,0 0 24-15,0 0-53 16,0 0-60-16,-16-44-51 15,16 46 12-15,0 13 6 16,0 12-6-16,0 8 22 16,0 12-27-16,0 6 5 15,0 4-8-15,0 2-10 16,0 0 9-16,0-4-23 16,0-5-8-16,-2-10 3 15,2-7-4-15,0-8-6 16,0-5-62-16,3-12-99 15,6-5-179-15,-2-3-306 0</inkml:trace>
  <inkml:trace contextRef="#ctx0" brushRef="#br0" timeOffset="-209063.44">15203 6691 1020 0,'0'0'282'0,"0"0"-149"15,0 0-17-15,0 0 17 16,0 0-35-16,0 0-78 16,0 0-20-16,15 16-87 15,-5-28-238-15,-2-1-290 0</inkml:trace>
  <inkml:trace contextRef="#ctx0" brushRef="#br0" timeOffset="-208584.96">15367 6302 1318 0,'0'0'182'0,"0"0"-111"15,0 0-22-15,0 0 100 16,0 0-67-16,0 0-73 15,0 0 1-15,-9 39-1 16,6-10-3-16,0 7 33 0,3 7-15 16,0 3 2-1,6 2 6-15,10-1-32 0,6-2 1 16,3-9-1-16,3-5 2 16,4-10-1-16,-1-7-1 15,0-11 6-15,-1-3 10 16,-2-8-15-16,-2-17 43 15,-2-12-26-15,-6-7-17 16,-2-8 17-16,-5-2-18 16,-5-4 2-16,-6 5 5 15,0 2 5-15,-6 4-12 16,-14 7 6-16,-4 3-5 16,-6 6 38-16,-3 4-22 0,-4 8-15 15,2 5 2 1,0 9-4-16,2 5-1 0,5 4-22 15,3 16-25-15,7 6 4 16,4 15-60-16,7-7-177 16,5-2-516-16</inkml:trace>
  <inkml:trace contextRef="#ctx0" brushRef="#br0" timeOffset="-208319.59">15913 6367 1568 0,'0'0'191'16,"0"0"-131"-16,0 0-29 16,0 0 23-16,85 82 47 15,-56-53-45-15,2 2 3 16,2-1-40-16,-2-2-13 15,-3-5 1-15,-2-2-7 16,-8-6-21-16,-3-3-56 16,-9-7-113-16,-5 0-150 15,-1-5-334-15</inkml:trace>
  <inkml:trace contextRef="#ctx0" brushRef="#br0" timeOffset="-208103.09">16118 6428 1273 0,'0'0'264'0,"0"0"-175"15,0 0-31-15,0 0 90 16,-44 85-46-16,29-49-16 16,0 5-21-16,-4 1-47 15,1-3-8-15,3-3-10 16,2-6-10-16,5-10 0 15,7-8-110-15,1-7-141 16,0-5-462-16</inkml:trace>
  <inkml:trace contextRef="#ctx0" brushRef="#br0" timeOffset="-207855.03">16301 6142 1460 0,'0'0'249'0,"0"0"-198"15,0 0-6-15,8 78 34 16,-4-32 18-16,0 5 7 16,-2 2-53-16,1 0-24 15,-3-5-27-15,1-6-3 0,-1-6 3 16,0-11-79-1,0-9-81-15,0-8-189 0,0-8-507 0</inkml:trace>
  <inkml:trace contextRef="#ctx0" brushRef="#br0" timeOffset="-207450.12">16428 6202 1320 0,'0'0'234'16,"0"0"-166"-16,0 0-34 16,0 0 55-16,0 76 48 15,0-37-71-15,0 10-1 16,0 4-23-16,0 3-42 16,3 1 19-16,9-4-17 15,3-4-1-15,2-12 5 0,3-5-5 16,2-8-1-16,1-9 0 15,0-8 5-15,0-7-6 16,-1-2 2-16,-1-17-1 16,-3-10 17-16,-3-5-9 15,-4-10-7-15,-5-4-1 16,-2-2 2-16,-4-1 14 16,0 4-3-16,-7 3 6 15,-12 4 9-15,-3 8-27 16,-6 6-2-16,-5 9 1 0,-1 5-20 15,-2 7 8 1,-1 5-37-16,2 0-13 0,1 25-37 16,7-2-186-16,8 4-506 0</inkml:trace>
  <inkml:trace contextRef="#ctx0" brushRef="#br0" timeOffset="-207008.43">16833 6087 1235 0,'0'0'257'15,"0"0"-161"-15,0 0-6 16,0 0 56-16,-4-87-7 16,4 65-45-16,0 5-66 15,0 0-2-15,0 5 2 16,0 4-9-16,0 4 14 0,0 4-32 15,0 0 1 1,0 9 7-16,2 12-2 0,2 7-7 16,-1 6 0-1,1 4 1-15,1 1 12 0,-2-1-12 16,-1 0 7-16,-2-1-5 16,0-4-3-16,0-2-43 15,0 5-109-15,-2-11-331 16,-3-4-942-16</inkml:trace>
  <inkml:trace contextRef="#ctx0" brushRef="#br0" timeOffset="-206191.02">17135 6402 1410 0,'0'0'93'16,"0"0"-90"-16,0 0-3 15,0 0 157-15,0 0-69 16,0 0-58-16,0 0-24 0,45-25-5 16,-30 33 45-16,1 10 20 15,-1 9-35-15,4 9 9 16,-1 3-18-16,-1 5 23 16,-3 2-14-16,-3-5-24 15,-3-1 15-15,-5-9-22 16,-3-6 0-16,0-7 0 15,0-8 9-15,0-6-9 16,0-4 6-16,0 0-5 16,0-14 25-16,0-8-26 15,0-11-1-15,0-5-8 16,4-5-30-16,3-4 2 16,2 2-21-16,4 4-8 15,3 5 44-15,0 11-19 0,0 8 27 16,1 10 13-16,-2 7-7 15,-1 4 8-15,2 19 42 16,-2 10-23-16,1 4 15 16,-1 7-18-16,-2 1 21 15,-3-3-4-15,-3-6-21 16,-1-5 16-16,-3-9-27 16,-1-6 5-16,-1-5 1 15,0-9 2-15,2-2-9 16,-1-2 16-16,3-17-3 15,2-8 5-15,-2-7-18 16,5-7-13-16,-2-3 13 16,2 0-36-16,2-1 29 0,2 11 0 15,-1 5-1 1,1 14 7-16,0 9 1 0,-3 6 0 16,3 9 47-16,-1 19-38 15,3 7 15-15,-3 6 4 16,1 3-5-16,-4-1 28 15,-2-4-28-15,-1-1-11 16,-3-6-12-16,-2-3-15 16,-1-7-57-16,0-2-86 15,-9-6-222-15,-3-5-745 0</inkml:trace>
  <inkml:trace contextRef="#ctx0" brushRef="#br0" timeOffset="-205805.75">16969 7109 198 0,'0'0'1094'16,"0"0"-1004"-16,0 0-38 16,0 0 16-16,90 0 88 15,-44-6 1-15,8 2-54 0,10-2-22 16,16-1-19-16,-5 2-40 16,3-2 33-16,0 1-24 15,-13-1-24-15,3 0 18 16,-2 3-17-16,-8-1-1 15,-6 0 2-15,-8 2-8 16,-10 0-2-16,-10 2-4 16,-9 1-63-16,-11 0-42 15,-4 0-133-15,-16 0-290 16,-4 1-620-16</inkml:trace>
  <inkml:trace contextRef="#ctx0" brushRef="#br0" timeOffset="-203764.69">18133 5141 441 0,'0'0'222'16,"0"0"-95"-16,0 0 51 15,0 0-6-15,0 0 21 16,0 0-16-16,0 0-54 15,67-9-29-15,-48 6-53 16,2 2 0-16,4-2-5 16,2-1-21-16,3 2 7 0,0-2-21 15,3-2 7 1,-1 1-2-16,1-4-6 0,-1 2-1 16,-4 0-59-16,-7 5-137 15,-5 2-106-15,-11 0-382 0</inkml:trace>
  <inkml:trace contextRef="#ctx0" brushRef="#br0" timeOffset="-203462.85">18076 5397 834 0,'0'0'172'0,"0"0"-72"15,0 0 43-15,0 0 18 16,107 2 15-16,-56 2-45 16,6 0-40-16,1 0-11 15,2 2-32-15,-2-3-17 16,-6 0-6-16,-6-1-24 15,-10-1-2-15,-11 1-23 16,-16 6-124-16,-9-2-192 16,0 2-590-16</inkml:trace>
  <inkml:trace contextRef="#ctx0" brushRef="#br0" timeOffset="-196398.84">13374 3217 606 0,'0'0'283'0,"0"0"-170"16,0 0-61-16,0 0 74 0,0 0-42 15,0 0-35-15,0 0 22 16,2-1 6-16,-2 1 3 15,0 0 3-15,0 0-37 16,0 0-16-16,0 0-10 16,-7 6-20-16,-2 7 0 15,-2 3-1-15,-2 4-1 16,4 3 0-16,-2 6 2 16,1 3 0-16,3 7 0 15,-1 3 1-15,6 5-2 16,2 4 1-16,0 0-3 0,10 2 3 15,4-1 0 1,1-3 0-16,2-3 0 0,-4-4-3 16,-1-6 3-16,0-7 0 15,-1-5-4-15,-4-5-4 16,0-4 8-16,-2-4-63 16,1-5-100-16,0-2-95 15,-2-4-317-15</inkml:trace>
  <inkml:trace contextRef="#ctx0" brushRef="#br0" timeOffset="-195603.58">13536 3713 51 0,'0'0'597'0,"0"0"-500"16,0 0 19-16,0 0 11 15,50-89 13-15,-38 63-50 16,-1-1-8-16,-1 1-25 16,-4-5-27-16,0 2 5 15,-3-3-16-15,-1-2 6 0,-2-1 6 16,0 1-30-1,0 1-1-15,0 4 0 0,0 7 0 16,-6 4 7-16,1 5-6 16,2 8 5-16,0 2 9 15,0 3-15-15,0 0-19 16,0 7 0-16,0 15 0 16,3 11 13-16,0 11 6 15,0 7 0-15,3 7 0 16,8 0-1-16,-2-5 1 15,-2-2-1-15,-1-9-2 16,0-6 3-16,-5-8 0 16,1-4 0-16,-2-11 0 15,0-3 0-15,1-5-1 16,-1-5-8-16,2 0 9 0,-1-5 5 16,2-10-5-1,2-5 0-15,3-6-6 0,3-2 1 16,0 2 5-16,2 2-13 15,2 5 6-15,0 5 1 16,-3 6 6-16,-1 6 0 16,-1 2-7-16,-4 0 14 15,-2 2-7-15,-2 10 16 16,-2 3-10-16,0-1 17 16,-2 3-22-16,-8-2 5 15,-3-1 2-15,-1-2-8 16,-1-4 0-16,3-1-21 15,-1-5-7-15,2 1 19 16,5-3-18-16,2 0 26 16,4 0 0-16,0-5-16 0,0-1 16 15,10 1-8-15,8 2 9 16,2 0 2-16,2 3-1 16,3 0 7-16,1 0 7 15,-4 0-15-15,-1 0 0 16,1 0-1-16,-4 0-14 15,5 0-9-15,-7-4-179 16,-4-4-389-16</inkml:trace>
  <inkml:trace contextRef="#ctx0" brushRef="#br0" timeOffset="-195183.05">13943 3512 41 0,'0'0'584'0,"0"0"-445"0,0 0 73 15,0 0-35-15,0 0-121 16,0 0-28-16,0 0-27 16,-79 0 7-16,66 13-7 15,2 2 0-15,3 0 28 16,4-2-8-16,4 0-3 16,0-2-18-16,0-5 0 15,6 0-1-15,6-4-19 16,1-2 20-16,1 0 6 15,-2 0 14-15,1-8-7 16,-2-2 2-16,0 2-14 0,-3-2-1 16,-1 3 0-16,-2 3 1 15,0 2 21-15,-2 2-13 16,2 6 42-16,0 13 30 16,-1 11 22-16,-1 8 11 15,-1 4-64-15,-2 4-5 16,0-3-7-16,0-3-26 15,0-5-11-15,0-6 5 16,0-8-5-16,0-3-2 16,0-8-4-16,0-5-83 15,0-5-40-15,0-4-144 16,0-10-477-16</inkml:trace>
  <inkml:trace contextRef="#ctx0" brushRef="#br0" timeOffset="-193822.04">14226 3437 494 0,'0'0'305'16,"0"0"-152"-16,0 0-12 16,0 0-18-16,0 0-33 15,0 0 6-15,0 0-38 16,0 0-33-16,0 0-2 15,0 2-23-15,0 8 0 0,0 4 16 16,2 4 7-16,2 1-3 16,1 1-14-16,-2-1-4 15,1-3 3-15,-2-3-5 16,1-3 0-16,-2-1 6 16,-1-1-5-16,0-5-1 15,3-2 0-15,-3 1 0 16,0-2 2-16,0 0-1 15,0 0 0-15,1 0 19 16,-1 0-19-16,2-5 46 16,-1-6 18-16,1-4-52 15,1-2 3-15,0-2-14 16,2-1-2-16,-1 1 1 16,1 0 1-16,0 2-2 15,0 5 0-15,-2 2 0 0,0 3-2 16,0 2 2-16,-2 5 0 15,2 0-1-15,0 0-23 16,2 2 24-16,4 10-1 16,0 8 1-16,0-1 3 15,1 3-2-15,-4-2-1 16,2-1 0-16,-2-2 1 16,-3-5-2-16,1-2 1 15,-3-3 0-15,-1-3 5 16,2-1-4-16,-2-3-1 0,0 0 0 15,1 0 0 1,-1 0 3-16,2 0-2 0,-1-5 5 16,2-7-6-16,0 0-3 15,0-5 2-15,0 5-11 16,0-2-16-16,2 3 14 16,-3 2-20-16,2 4-4 15,-4 2 5-15,1 3-30 16,-1 0 8-16,2 0-9 15,-1 0 15-15,1 0 46 16,-1 0-32-16,1 1-78 16,-1 4-91-16,1-3-113 15,-1 1-247-15</inkml:trace>
  <inkml:trace contextRef="#ctx0" brushRef="#br0" timeOffset="-193426.16">14381 3520 603 0,'0'0'274'15,"0"0"-60"-15,0 0-53 16,0 0 4-16,0 0-24 0,0 0-112 16,0 0-13-16,9-42-16 15,-3 31 1-15,1 0-2 16,0 5 1-16,-3 1 0 16,1 2 0-16,-2 3-1 15,1 0-8-15,1 5 9 16,3 10 0-16,0 1 22 15,0 4-19-15,-1 2 3 16,2-5 4-16,-2 1-10 16,-1-5 0-16,0-1 0 15,-4-5-30-15,4-6-184 16,-5-1-320-16,-1 0-160 0</inkml:trace>
  <inkml:trace contextRef="#ctx0" brushRef="#br0" timeOffset="-193093.13">14574 3367 497 0,'0'0'185'0,"0"0"-94"15,0 0 75-15,0 0-51 16,0 0 7-16,0 0-66 15,0 0-28-15,70-17-2 16,-68 17-3-16,-2 10 35 16,0 4 3-16,-3 3-44 0,-8 2 5 15,0 2-15-15,3-3-5 16,5-3-1-16,3-3-1 16,0-1 0-16,1-5-1 15,12 1 1-15,3-4 2 16,1 0 7-16,0-2-7 15,-1 1-2-15,-2 1-45 16,-4-1-169-16,-9 1-148 0</inkml:trace>
  <inkml:trace contextRef="#ctx0" brushRef="#br0" timeOffset="-192785.7">14192 3831 605 0,'0'0'209'16,"0"0"-131"-16,0 0 35 15,0 0 40-15,0 0 21 16,0 0-22-16,91 0-36 15,-55 0-57-15,4 0-1 16,4 0-30-16,2 0 13 16,-5 0-14-16,-2 0-25 0,-8 0-2 15,-8 0 0-15,-7 0-35 16,-10 6-92-16,-6 0-262 16,0 1-338-16</inkml:trace>
  <inkml:trace contextRef="#ctx0" brushRef="#br0" timeOffset="-192359.75">14410 3939 841 0,'0'0'185'0,"0"0"-100"15,0 0-24-15,0 0-10 16,0 0 20-16,0 0 21 15,0 0-44-15,-84 62-29 16,83-54-10-16,1-3-9 16,0 1-1-16,3-1-8 15,10 0-2-15,5 0 11 16,3 2 10-16,2-2-9 16,3 3 18-16,1 1-18 15,0 1 44-15,-5 0-9 16,-4 1 4-16,-3 0 11 15,-7 0-25-15,-5-2 42 16,-3-1 61-16,0 1-92 16,-11 1-12-16,-10 0-19 15,-4-2-5-15,-3 1 11 0,-1-4-11 16,-1-1 0-16,3-2 6 16,5-2-5-16,4 0-2 15,8 0 0-15,5 0-34 16,4 0-36-16,1-9-148 15,4 0-300-15,7-1-214 0</inkml:trace>
  <inkml:trace contextRef="#ctx0" brushRef="#br0" timeOffset="-191950.71">14654 3953 897 0,'0'0'145'0,"0"0"-76"15,0 0-43-15,0 0 15 16,0 0 38-16,0 0-44 16,0 0-16-16,20-3-14 15,-11 3-4-15,0 0 9 16,0 0-9-16,1 3-1 15,-4 2 4-15,-3 0-2 16,-2 2-2-16,-1 1 1 16,0 2 40-16,-3 1-6 0,-7 0-35 15,0 0 12-15,2-2-9 16,4-4 4-16,1-2 4 16,3 1-11-16,0-4 0 15,0 3 23-15,9-1 3 16,3-1 54-16,4-1-14 15,-1 0-56-15,4 0 11 16,-1 0-21-16,2 6-65 16,-6-1-152-16,-5 4-289 0</inkml:trace>
  <inkml:trace contextRef="#ctx0" brushRef="#br0" timeOffset="-189956.04">14841 3128 61 0,'0'0'287'16,"0"0"-215"-16,0 0 29 15,0 0-27-15,0 0 2 16,53 88 41-16,-36-55-68 16,1 10-16-16,0 6-20 15,4 4-11-15,0 6 19 16,1 2 10-16,-1 6 9 15,1 1 15-15,-3 0-10 0,-3-2-3 16,-4-1-20-16,-8-7-15 16,-5-3 19-16,0-7 7 15,-8-7-1-15,-10-6-4 16,-1-6-26-16,1-3 16 16,-1-3-8-16,2-6-4 15,4-4 10-15,2-1-15 16,5-5-1-16,3-2 0 15,1-1-11-15,2-1 10 16,0-1-10-16,4 1-49 16,6 0-172-16,1-2-390 0</inkml:trace>
  <inkml:trace contextRef="#ctx0" brushRef="#br0" timeOffset="-177838.74">15330 4824 324 0,'0'0'283'0,"0"0"-148"16,0 0-37-16,0 0 41 16,0 0 20-16,0 0-33 15,0 0-4-15,2-5-15 16,-2 3 5-16,0 1-18 16,0-4-11-16,0 0-37 15,-8-1-45-15,-2 2 11 16,-2 0-12-16,-2 3-9 15,-2 1-6-15,-3 0 14 16,-1 0 2-16,-1 4-2 16,1 5-25-16,3 1 7 15,1 0 0-15,5 0 0 16,2-1 18-16,3-2-14 0,0 1-7 16,5 1 7-16,1-1-36 15,0 1 7-15,0 3 15 16,7 0 6-16,5-1-3 15,2 0-87-15,3-1 80 16,4-1 32-16,0-2-13 16,6-2 14-16,3-2-2 15,1 0-5-15,2-1 1 16,-2-1 7-16,-1 2-1 16,-1-1 5-16,-6 4-5 15,-3-1 0-15,-7 4 0 16,-4 2-2-16,-3 5 2 15,-6 2 13-15,0 2 23 0,-2 1 28 16,-12 0 19 0,-5-2-47-16,-6-2-25 0,-5-1-10 15,-6-3 20-15,-2-3 2 16,-2-3 27-16,1-6 17 16,3-1 2-16,5 0-20 15,5 0-19-15,4 0-29 16,6-1 18-16,4-4-19 15,4 5 2-15,1 0-2 16,3 0-15-16,0 0-120 16,0 0-230-16</inkml:trace>
  <inkml:trace contextRef="#ctx0" brushRef="#br0" timeOffset="-176682.15">17612 7338 1007 0,'0'0'206'0,"0"0"-135"16,0 0 31-16,0 0 8 15,0 0 28-15,0 0-47 0,0 0-39 16,-78-52-11-16,55 51-25 15,-4 1-14-15,-4 0 14 16,-2 0-15-16,0 10-2 16,0 3 1-16,5 4-4 15,4 1-4-15,8-1 8 16,5 0 0-16,8 0-1 16,3-1-15-16,3-2 0 15,18-2-24-15,7-2-37 16,7-2 1-16,3-4-13 15,7-1 25-15,0 0 51 16,-1 0 5-16,-2 0 8 16,-4 2 0-16,-4 4 3 0,-7 4 29 15,-5 5 6 1,-8 3 34-16,-7 6 23 0,-7 3 13 16,0 2-49-16,-13 0-40 15,-13-4-5-15,-5-5 9 16,-9-4-22-16,-9-9 8 15,-5-7-2-15,-5-3-7 16,0-12 33-16,4-8-25 16,9-5-8-16,10-4-6 15,11-7-146-15,11 7-214 16,9 3-595-16</inkml:trace>
  <inkml:trace contextRef="#ctx0" brushRef="#br0" timeOffset="-174272.2">17268 7195 599 0,'0'0'113'0,"0"0"-77"15,0 0 6-15,0 0 56 16,-91 62-1-16,71-44-12 16,2 1-30-16,0 0-11 15,2 3 15-15,3 0-21 16,-1 4 9-16,1 4 27 16,4 4-10-16,1 9 25 15,4 7-25-15,4 5-18 16,3 2 8-16,15 2-7 0,10-1 4 15,10-3-1 1,8-2-30-16,21-2 17 0,22-7-3 16,21-7-6-16,6-14-5 15,-6-16-22-15,-13-7 7 16,-24-17 3-16,-14-5-10 16,-14 0-1-16,-6-6 0 15,6-22 0-15,0-23 13 16,-8-29-12-16,-21-7 7 15,-16 10 5-15,-15 19-6 16,-13 29 12-16,-8 10 14 16,-19-2-32-16,-35 1 23 0,-35 6-3 15,-20 14 23 1,5 22-24-16,17 10-20 0,20 14 0 16,8-2-62-16,26-6-130 15,18-5-420-15</inkml:trace>
  <inkml:trace contextRef="#ctx0" brushRef="#br0" timeOffset="-173120.72">15258 4662 350 0,'0'0'698'0,"0"0"-607"16,0 0-65-16,0 0-8 0,0 0 16 15,0 0 14-15,-80-11 7 16,64 12-16-16,-1 12-21 15,-2 5-7-15,-2 4-10 16,-2 5-2-16,4 4 1 16,2 3 0-16,4 5 7 15,6 2-6-15,2 4-1 16,5 3 4-16,0 2 4 16,11 1 9-16,11 3-2 15,6-2-15-15,7 0 30 16,2-2-28-16,5-2 27 15,1-6-6-15,3-5-14 16,2-7 7-16,3-5-16 16,-2-10 0-16,5-7 25 15,-1-8 11-15,-1-5 6 0,-1-19-5 16,0-10-15-16,-3-9-5 16,-7-8-4-16,-5-7-11 15,-4-12 26-15,-7-15-20 16,-9 5 4-16,-8 10 29 15,-8 10-21-15,0 14 4 16,-16-3-11-16,-11-3-6 16,-8 8 16-16,-10 9-22 15,-8 9 41-15,-8 11 8 16,-4 11-50-16,-3 4 13 16,-2 16-13-16,3 13-13 0,3 6 13 15,5 9-91-15,-2 37-103 16,16-13-103-16,8 1-535 0</inkml:trace>
  <inkml:trace contextRef="#ctx0" brushRef="#br0" timeOffset="-171088.42">14889 3807 536 0,'0'0'199'0,"0"0"-34"15,0 0 2-15,0 0 0 0,0 0-15 16,0 0-1-16,0 0-46 16,4-2-32-16,-4 2 20 15,0 0-21-15,0 0-3 16,0 0-12-16,0 0-22 16,0 0 29-16,-4 3-43 15,-7 6-18-15,-6 9 6 16,-8 6-9-16,-5 6 0 15,-7 7-1-15,-6 7 1 16,-5 0 0-16,-4 4 0 16,-3 0 0-16,-3 0-1 15,0 1 4-15,2-3-3 16,7-3 0-16,6-4 0 0,7-7 0 16,9-8 1-16,11-6 0 15,4-6 10-15,6-6-10 16,3-4-1-16,1 0 0 15,2-2 2-15,0 0 0 16,0 0-2-16,0 0 0 16,0 0 6-16,0 0 2 15,0 0-8-15,0 0 7 16,0 0 11-16,0 0 22 16,0 0-39-16,5-3 0 15,6-4 0-15,6-5 0 16,5-5-2-16,8-4 1 15,3-3-27-15,3-2 26 0,4-6-14 16,2 0 3 0,3-4 11-16,1 2-18 0,0-3 8 15,0 1 3-15,-4 1 4 16,-3 3 3-16,-2 2 1 16,-7 2 0-16,-6 3 4 15,-6 7-3-15,-6 5-1 16,-5 5 0-16,-5 6 0 15,-2 2-9-15,0 0-7 16,-30 19-68-16,0 3-90 16,-3 3-459-16</inkml:trace>
  <inkml:trace contextRef="#ctx0" brushRef="#br0" timeOffset="-169325.06">13973 6101 192 0,'0'0'661'15,"0"0"-502"-15,0 0-123 16,0 0-7-16,0 0 7 16,0 0 29-16,0 0-4 15,0 6-35-15,0-2-6 16,0 5-8-16,-5 2-12 16,-4 6 29-16,-4 4 0 15,-4 6-5-15,-6 6 19 16,-9 10-31-16,-14 18-5 0,-24 25-7 15,-22 27-6 1,-12 18 5-16,0-1-8 0,9-6 0 16,15-16 8-16,8-7 2 15,15-20 2-15,17-18 26 16,13-22 32-16,9-7 22 16,0-4-18-16,3-2-20 15,3-2-12-15,8-13-33 16,4-8 2-16,0-3-1 15,0-2 7-15,0 0 5 16,9 0-13-16,2-4-16 16,9-16-32-16,-2 3-166 15,-2-5-461-15</inkml:trace>
  <inkml:trace contextRef="#ctx0" brushRef="#br0" timeOffset="-167784.87">14043 3230 620 0,'0'0'307'16,"0"0"-125"-16,0 0-67 15,0 0 34-15,0 0 3 16,0 0-27-16,0 0-34 15,0 0-46-15,0 0 5 16,0 0-21-16,0 0-13 0,0 0 16 16,0 1-7-1,-7 14 22-15,-6 10-22 0,-6 11-25 16,-11 24 0 0,-13 27 0-16,-20 27 0 0,-11 10 1 15,-4-6-1-15,14-25 0 16,18-33 11-16,13-19-11 15,9-13 0-15,3-1-1 16,2-2 1-16,4-6 1 16,6-8-1-16,8-7 0 15,1-4 0-15,0 0-43 16,0 0-12-16,14-5-67 16,1-2-181-16,-3 3-463 0</inkml:trace>
  <inkml:trace contextRef="#ctx0" brushRef="#br0" timeOffset="-166453.33">17872 6018 909 0,'0'0'146'0,"0"0"-90"16,0 0-31-16,0 0 57 16,0 0 99-16,0 0-47 15,0 0-29-15,-3 38-44 16,1-27-29-16,-4 4 34 15,2 2-21-15,-5 7-10 16,-3 4 6-16,-6 9-19 0,-6 4 6 16,-9 10-11-16,-16 16-16 15,-19 18 12-15,-28 15-12 16,-14 9 11-16,-2-8 18 16,8-11-23-16,27-30 10 15,19-11-11-15,24-16-5 16,11-12 62-16,8-2-45 15,2-2-11-15,9-8-7 16,4-9-27-16,28-22-52 16,5-9-123-16,0-7-649 0</inkml:trace>
  <inkml:trace contextRef="#ctx0" brushRef="#br0" timeOffset="-165111.4">14742 3288 409 0,'0'0'197'0,"0"0"-83"16,0 0 26-16,0 0 45 15,0 0-51-15,0 0-44 16,0 0 4-16,-7-6 15 15,6 6 3-15,-2 0 9 16,0 0-38-16,-4 0-8 16,0 0-55-16,-3 0-14 15,-2 0 7-15,-2 3-13 0,1 6 1 16,-2 1 0-16,0 2 0 16,1 5-2-16,1 0-4 15,4 4-13-15,5 3 18 16,2 3-1-16,2 2 1 15,0 1-9-15,9-1 10 16,3-2-2-16,3-2 1 16,-1-7 0-16,2-3-7 15,-1-5 7-15,3-3-45 16,2-4 35-16,0-3-4 16,2-1 14-16,-1-15 0 15,-3-5 0-15,-2-5-1 16,-5 0-8-16,-6-3 8 0,-5 3 1 15,0 3-5-15,-5 3 5 16,-6 5 8-16,-3 3 9 16,-1 6 34-16,-2 1-14 15,2 4-15-15,-2 1-22 16,3 0 6-16,-2 0-12 16,4 8 6-16,1 5 0 15,4 1-1-15,2 5-9 16,5 1-2-16,12 10-50 15,8-5-133-15,3-3-485 0</inkml:trace>
  <inkml:trace contextRef="#ctx0" brushRef="#br0" timeOffset="-145605.5">10681 14168 235 0,'0'0'274'16,"0"0"-160"-16,0 0-76 0,0 0 33 16,0 0 44-1,0 0-35-15,0-14-24 0,0 10-39 16,0 1-1-16,-3 1 45 15,1-1-3-15,1 1-6 16,-1 1-4-16,1-1-37 16,-2 2 23-16,3 0-19 15,0 0-13-15,0 0 12 16,0 0-14-16,0 0 12 16,0 0 11-16,0 0-21 15,0 0 27-15,0 0-3 16,0 0 1-16,0 0 33 0,0 0-25 15,0 0 4-15,0 0 8 16,-1 0-18-16,1 0 17 16,0 0-9-16,-3 5-30 15,1 3 19-15,-4 4-26 16,3 2 2-16,-2 0-1 16,1 5 10-16,-2-2-12 15,3 5 1-15,2-1 0 16,1 1 8-16,0 3-7 15,0-1-1-15,0-2 0 16,7 2 8-16,-1 0-8 16,0-1 0-16,0-2 9 15,3 0 13-15,0-4-21 16,-3-2-1-16,0-3 9 16,1-5-2-16,-1 0 9 0,2-3-16 15,-1-2 24-15,-1-1-2 16,3-1-15-16,0 0 5 15,0 0-2-15,3 0-10 16,-2-6 30-16,2-5-24 16,3-3 15-16,-1-2-3 15,-1-4-4-15,0-1-12 16,-2 0-2-16,1-2 0 16,-3 1 5-16,0-2-4 15,-2 0 9-15,-1-1-5 16,-3-2 1-16,-1-1-12 15,-2 1 6-15,0-3-2 16,0 0 1-16,-2 1 2 0,-7 0-1 16,0 2 8-16,-1 0-7 15,-1 1-2-15,-5 5-4 16,4 3-2-16,-3 2-7 16,0 5 14-16,2 2 0 15,-2 4-1-15,0 2-17 16,1 1 6-16,0 2-5 15,0 0 17-15,0 0 7 16,0 2 2-16,-1 6-9 16,0 2 1-16,3 0 1 15,-1 3-3-15,4 0 1 16,-2 2-8-16,4 3 7 0,1 2 2 16,1 2-1-1,2 2 3-15,2 0 3 0,-1 6-8 16,2 3 2-16,0 1-4 15,0 2 3-15,0 3 1 16,5-1 0-16,1 0 5 16,1 0 2-16,2-1-8 15,0-2 1-15,-1-4 0 16,-1-2 6-16,3-2 1 16,-2-4 4-16,1-3 7 15,0-5-17-15,0-2-1 16,0-4 0-16,1-2-1 15,1-2 1-15,1-2 0 16,-1-3 9-16,3 0 17 16,-1 0-25-16,1-5 16 0,-2-5-17 15,3-4 1-15,-2-1 13 16,2-4-12-16,-3-4 2 16,1-4-4-16,-1-1 12 15,-1-3-12-15,-1-3 0 16,1 1 0-16,-4-1 0 15,0 2 1-15,-4 0-1 16,-3 1 0-16,0-2-2 16,0 1 1-16,0-2 1 15,-8 0 0-15,-3 0-1 16,-1 2-8-16,-1 1 9 16,-1 1-6-16,-2 5 2 15,1 2-2-15,-1 3 7 0,-1 4-1 16,1 0 6-16,-1 3-5 15,-1 1-2-15,2 3 1 16,0 1-9-16,-1 2-3 16,1 1 12-16,1 2 0 15,1 3-1-15,1 0-18 16,1 0 17-16,-3 12 2 16,2 5-7-16,-1 4-9 15,0 4 14-15,1 1-10 16,3 1-13-16,3 2-90 15,1 21-75-15,4-10-333 16,1-2-270-16</inkml:trace>
  <inkml:trace contextRef="#ctx0" brushRef="#br0" timeOffset="-144530.75">10311 14050 523 0,'0'0'312'0,"0"0"-215"15,0 0-81-15,0 0 86 16,0 0 49-16,0 0-64 15,0 0-23-15,-21 46-11 16,15-35 55-16,0 2-11 16,-3 4-56-16,0 0 7 15,0 4-22-15,-1 1-8 16,-1 0 20-16,1 2-38 16,0 1 24-16,-1-2-2 15,5 0-21-15,0 1 17 16,0 0-17-16,6 2 15 0,0-1 5 15,0-1-10 1,2 5-3-16,8-3-8 0,-1 1 7 16,3-1 15-16,1 1-10 15,1-1 10-15,2-1 5 16,1-3-26-16,2-5 8 16,-1 0-9-16,-2-5 8 15,1-2-7-15,-2-4 7 16,-1-5 15-16,2-1 13 15,0 0-34-15,-3-1 11 16,4-13-13-16,-2-4 0 16,-1-3 13-16,2-5-13 0,0-3 12 15,-3-2 13 1,2-1-23-16,-4-1-2 16,-1 0 0-16,-1 0 0 0,-5 1-1 15,-1 2 2-15,-3-1-1 16,0 1 9-16,0 0-1 15,-4 1-16-15,-8-1 8 16,0 0 0-16,0 1 0 16,-3 5 0-16,2 2 0 15,-2 2 7-15,1 4-1 16,-2 5-12-16,-2 2 1 16,2 2-3-16,-2 3-3 15,0 2 11-15,2 2 0 16,-2 0 4-16,0 0 2 15,0 0-12-15,0 8 4 0,4 6-12 16,-2 3 5-16,4 2 5 16,0 6 4-16,3 6 0 15,2 1-7-15,1 6 7 16,5 6-29-16,1 27-59 16,0-10-102-16,8-2-562 0</inkml:trace>
  <inkml:trace contextRef="#ctx0" brushRef="#br0" timeOffset="-141324.02">15760 6244 740 0,'0'0'284'0,"0"0"-139"16,0 0 3-16,0 0 11 16,0 0-2-16,0 0-38 15,0 0-7-15,0-17-44 0,0 17-8 16,-2 0-1 0,-1 0-59-16,0 0 2 0,-1 10 19 15,-5 5-19-15,0 7 25 16,0 1-26-16,0 6 6 15,-1 0-1-15,2 2 0 16,3 2-8-16,2 0 2 16,2-2-3-16,1-1 2 15,0-1 1-15,0-1 0 16,7-3-1-16,4-5-2 16,2-3-3-16,1-4 6 15,2-4 0-15,1-1 4 0,2-5-3 16,2-1 4-1,-2-2 4-15,2 0 1 16,-2-7-10-16,0-7 0 0,0-4 0 16,-3-6 10-1,1-5-9-15,-4-3 9 0,0-3-7 16,-4-1 7-16,-2 0-10 16,-3 0 0-16,-2 3 0 15,-2 2 0-15,0 2 0 16,0 0 0-16,0 2 0 15,-8 0 5-15,0 1-7 16,-2-1 2-16,-3 4 0 16,1 0-4-16,-2 2 4 15,1 4 0-15,-2 2 0 16,1 2-7-16,2 4-2 0,-1 1 9 16,3 4 0-1,-2 0-12-15,3 3 6 0,0 1 6 16,-1 0 0-16,1 0-9 15,-2 8 2-15,-2 6 7 16,2 4 0-16,-1 4 0 16,-1 3 1-16,2 4-2 15,2 3 1-15,-1 0-6 16,2 4-2-16,2-2 14 16,0 3-6-16,-1 1 0 15,3 0-2-15,1 2 1 16,0 0-5-16,1-1-3 15,2-1 3-15,-1-1 12 16,1-1-4-16,0-4 1 16,0-2-3-16,0-5 0 0,4-3-14 15,5-5-2-15,4-6 16 16,0-4 0-16,3-3 8 16,0-4 4-16,4 0-3 15,0-5-6-15,2-10-3 16,0-7 2-16,2-3 15 15,-3-5-16-15,1-2 6 16,-1-4 1-16,-3 1-6 16,-2-2-3-16,-4 0 1 15,-2-1-2-15,-5 1-6 16,-2 3 16-16,-3-2-8 16,0 2 8-16,0 1-2 15,-3-1-8-15,-5 1 2 0,-3 3-1 16,2 5-5-16,-2 2 7 15,-1 7-1-15,0 2 2 16,-1 4-2-16,1 3-1 16,-4 3-11-16,1 1 12 15,-2 3 11-15,1 0-10 16,-2 0-1-16,3 4 0 16,-3 6-3-16,3 0 2 15,0 4-17-15,0-1-11 16,2 1 23-16,2 3-31 15,1 3 21-15,1 1 14 16,2 2-38-16,1 8-3 16,-3 22-103-16,1-5-151 0,1-1-359 15</inkml:trace>
  <inkml:trace contextRef="#ctx0" brushRef="#br0" timeOffset="-112712.72">19476 5036 580 0,'0'0'216'0,"0"0"-144"15,0 0-41-15,0 0-4 16,0 0 57-16,0 0 10 16,-29 30-54-16,27-25-15 15,1 3 1-15,1 1-4 16,0 2 13-16,0 1-14 15,0-2 4-15,3 5 17 0,7-2-29 16,5 1 3 0,3-3-10-16,6-1 0 0,3-6 8 15,2-4-13-15,3 0 9 16,2-3 6-16,1-12 3 16,-3-6 42-16,-2-4-25 15,-6-4-21-15,-7 0 11 16,-6 0-1-16,-6 2-8 15,-5 3 1-15,0-1-17 16,-6 4 20-16,-12 3 6 16,0 2-21-16,-4 4 20 15,-4 2-5-15,1 6-12 16,0 4-9-16,-2 0-8 16,1 0 8-16,1 12 0 15,1 2 0-15,2 5-7 0,5 1 7 16,3 1 0-16,3 1-1 15,5 2-11-15,4 1 11 16,2 1 1-16,0-2 0 16,8-2 0-16,6-6-6 15,2-3 0-15,2-5-10 16,3-4-2-16,1-4 17 16,0 0 1-16,1-2-1 15,-1-10 1-15,0-3-21 16,-2-2 13-16,-1-2 6 15,-1 2-1-15,-6 2 3 16,-1 4 1-16,-4 3 0 0,-4 8 9 16,-2 0-10-1,1 8-14-15,0 17 14 0,-1 10 5 16,2 9 38-16,-1 6-3 16,-1 1-12-16,2-1 17 15,-1-1-22-15,1-9-4 16,1-3-19-16,-1-7 1 15,1-7-7-15,2-3 6 16,2-7-91-16,1-5-275 16,-3-5-740-16</inkml:trace>
  <inkml:trace contextRef="#ctx0" brushRef="#br0" timeOffset="-112522.92">19997 5528 1056 0,'0'0'375'16,"0"0"-269"-16,0 0-53 15,0 0-30-15,0 0 28 16,0 0-19-16,0 0-22 16,15 7-10-16,-2-22-154 15,0-4-245-15</inkml:trace>
  <inkml:trace contextRef="#ctx0" brushRef="#br0" timeOffset="-111767.77">20191 5090 1035 0,'0'0'240'16,"0"0"-179"-16,0 0-60 15,0 0 11-15,0 0-1 16,0 0 1-16,0 0-2 16,2 59-3-16,9-42 15 15,1-1 14-15,2-5-5 16,4-1 4-16,3-6-5 15,0-3 24-15,3-1-6 0,-1-1-20 16,3-12 16-16,-3-4-28 16,-1-5-15-16,-3-1 9 15,-6-5-8-15,-2-1-1 16,-7 2-1-16,-2-1-17 16,-2 3 17-16,0 4-1 15,-14 1-4-15,-2 5 4 16,-6 1-16-16,-4 3 4 15,-4 8-4-15,1 3 4 16,-4 0 13-16,0 3 0 16,3 13 0-16,2 1 0 0,5 3 0 15,4-1 0 1,8 0-1-16,3 2-10 0,8 1 11 16,0-2 1-16,0 2-1 15,14-3 0-15,4-3-1 16,6-5 0-16,3-6 0 15,1-1-1-15,4-4 2 16,-3 0 0-16,1-10 3 16,-1-4-3-16,-3-5-3 15,-2 1 3-15,-4 0 2 16,-1 0-1-16,-5 4 8 16,-3 6-8-16,-3 5-1 15,-2 3 1-15,0 11 0 0,0 15 18 16,0 10 12-1,-3 9 34-15,0 8 4 0,0 0-21 16,-2 0-11 0,1-7-9-16,1-6-28 0,0-7 6 15,0-10-6-15,1-4 0 16,-1-6-1-16,0-8 1 16,0-5-28-16,5-4-161 15,-1-12-338-15,3-4-520 0</inkml:trace>
  <inkml:trace contextRef="#ctx0" brushRef="#br0" timeOffset="-109274.02">20918 4978 388 0,'0'0'266'0,"0"0"-109"15,0 0 12-15,0 0-36 16,0 0-16-16,0 0-30 16,0 0-16-16,0 0-20 15,0 0-3-15,0 0-15 16,0 1-12-16,0 1-1 15,-2 3-20-15,-1 1 1 16,0 5 8-16,-2 3-9 16,-2 3 19-16,3 7-3 15,1-1 6-15,0 5 18 0,3 1-26 16,0 0-4-16,0 0-10 16,7 0 0-16,6 0 8 15,3 0-8-15,3-2 8 16,2 1 14-16,1-3-22 15,4-1 7-15,0-2-7 16,1-6-3-16,-2-5 3 16,1-6 1-16,-4-5 19 15,2-3 68-15,0-16-40 16,-3-10 16-16,-3-6 9 16,-2-7-11-16,-4-4 6 15,-3-1-31-15,-2-2-6 0,-5 2 9 16,-2 1-20-16,0 2 12 15,-9 3-20-15,-9 7-11 16,-6 5-2-16,-5 5-5 16,-6 9-1-16,-2 8-2 15,-2 7-37-15,0 5 37 16,-1 19-35-16,-1 10-30 16,-4 24-30-16,10-7-69 15,10-5-397-15</inkml:trace>
  <inkml:trace contextRef="#ctx0" brushRef="#br0" timeOffset="-108753.45">21741 5081 651 0,'0'0'147'16,"0"0"-109"-16,0 0 24 15,0 0 95-15,0 0-31 16,0 0-48-16,52 84 9 16,-31-61-33-16,0 2 0 15,1 2-6-15,0-6-8 0,-2 1-9 16,1-5-30 0,-2 0 9-16,-2-5-10 15,-3-5-11-15,-1-5-143 0,-6-2-346 16,-1 0-214-16</inkml:trace>
  <inkml:trace contextRef="#ctx0" brushRef="#br0" timeOffset="-108476.96">21898 5095 1106 0,'0'0'137'0,"0"0"-92"16,0 0-30-16,0 0 25 0,0 0 85 16,-53 89-45-16,38-60-30 15,-1 3-13-15,-2 0-19 16,0 1-4-16,5-4-9 16,2-2-4-16,1-7 4 15,4-3-5-15,3-6-1 16,0-2 1-16,3-7-44 15,0-2-118-15,0 0-173 16,7-5-231-16</inkml:trace>
  <inkml:trace contextRef="#ctx0" brushRef="#br0" timeOffset="-108204.35">22185 4979 973 0,'0'0'164'0,"0"0"-76"16,2 96 2-16,-2-50 101 15,1 1-19-15,2 1-45 16,-1-4-77-16,2-4-31 15,1-6-15-15,4-5-4 16,0-7-10-16,6-8-142 0,-1-6-219 16,-1-6-462-16</inkml:trace>
  <inkml:trace contextRef="#ctx0" brushRef="#br0" timeOffset="-107779.23">22484 4933 1265 0,'0'0'250'0,"0"0"-183"16,0 0-59-16,0 0 10 16,0 0 5-16,-24 104-1 15,16-57-9-15,3 3-13 0,3 1 12 16,2 2-11-16,0-5 0 15,12-3 4-15,4-7-3 16,5-7-3-16,3-7 1 16,1-9-4-16,1-6 4 15,4-9 0-15,0 0 0 16,-1-14 15-16,0-8-14 16,-2-5 7-16,-2-5 20 15,-4-4 43-15,-5-4 23 16,0 0-14-16,-7-3-30 15,-2 1-22-15,-7 1 6 16,0 1-3-16,-8 3 10 16,-11 6 6-16,-9 4-20 0,-8 10-27 15,-5 7-87 1,-2 8 56-16,-3 2-28 0,-8 26-108 16,12 1-57-16,8-1-536 0</inkml:trace>
  <inkml:trace contextRef="#ctx0" brushRef="#br0" timeOffset="-107364.14">22616 4590 544 0,'0'0'663'0,"0"0"-586"16,0 0-45-16,0 0 11 0,0 0 98 16,0 0-14-16,106 0-72 15,-68 3-24-15,-1 0-16 16,12-3-15-16,-10 0-20 15,-6 0-316-15</inkml:trace>
  <inkml:trace contextRef="#ctx0" brushRef="#br0" timeOffset="-106811.77">23059 4511 740 0,'0'0'299'16,"0"0"-217"-16,0 0-61 15,0 0-13-15,0 0 15 16,15 79 11-16,8-70 2 16,2-4-30-16,2-3 5 15,-1-2-4-15,-1 0-5 16,-1-13 9-16,-5-4-11 15,-4-3 1-15,-2-1 13 16,-5 1-12-16,-4 1 47 16,-2 1 92-16,-2 3-8 15,0 2-26-15,-3 4-2 0,-6 2-14 16,-8 5-71 0,-3 2-20-16,-5 0-114 0,-3 16 47 15,0 3 45-15,3 6 22 16,7 1 1-16,4-1 5 15,8-1-6-15,6-5-14 16,0-5-2-16,6-4-5 16,11-7-2-16,5-3-31 15,2 0-42-15,-2-7-19 16,-1-9 41-16,0 0 10 16,-5 1 52-16,-4 2 12 15,-4 3 36-15,-5 8 131 16,-1 2-7-16,-2 1-61 15,0 19-58-15,0 9 32 16,0 11-15-16,-5 4-14 0,0 6-42 16,2 1 9-16,3 8-11 15,0-13-259-15,2-11-1133 0</inkml:trace>
  <inkml:trace contextRef="#ctx0" brushRef="#br0" timeOffset="-105826.14">23361 4957 886 0,'0'0'218'0,"0"0"-146"15,0 0-44-15,0 0-5 16,0 0-1-16,0 0 2 15,0 0-11-15,48 0 3 16,-35 22 26-16,-1 9 19 16,1 8-6-16,2 4-15 15,-3 3 2-15,1 3 3 16,-5-4-25-16,-2-6-14 16,-3-3 11-16,-3-9-16 15,2-8 5-15,-2-4 18 0,0-8-5 16,0-7 20-16,0 0 35 15,0 0 22-15,0-7-3 16,0-12-78-16,3-6-5 16,2-6-10-16,0-2 0 15,2-2-5-15,1 0 5 16,4 0-20-16,-2 5 8 16,2 3-8-16,1 7 14 15,-2 5-12-15,2 10-5 16,-4 5 12-16,0 1-2 15,1 18 13-15,-2 7-1 16,-2 8 1-16,0 2 0 16,-1 0 0-16,-2-4 0 0,1-5-1 15,-3-5 2 1,1-8-1-16,-1-3 6 0,-1-7-6 16,2-4 0-16,-1 0 1 15,1 0 13-15,2-10 26 16,3-9-33-16,0-5 2 15,3-5-6-15,1-4-3 16,0-2 0-16,3-3 0 16,0 1-16-16,2 3 15 15,-2 7-9-15,0 10 9 16,-2 12-1-16,2 5-13 16,-2 16 13-16,1 14 1 0,-1 8 1 15,0 7 15-15,0-1 10 16,-2-1 11-16,-2-7-9 15,0-3-27-15,-1-5 8 16,-3-7-8-16,-2-4-25 16,-2-5-166-16,0-5-705 0</inkml:trace>
  <inkml:trace contextRef="#ctx0" brushRef="#br0" timeOffset="-102787.02">19229 5171 656 0,'0'0'384'16,"0"0"-206"-16,0 0-46 15,0 0-31-15,0 0-12 16,0 0 4-16,0 0-33 16,-1-3-21-16,1 3 2 15,0 0-34-15,0 0-1 16,0 6-6-16,0 14 1 15,0 14 1-15,8 22-2 16,6 33 0-16,4 27 15 16,-2 5-15-16,-2-19 0 0,-5-30-1 15,-3-31 0-15,0-6 0 16,1 2 2-16,-1 0-1 16,1-1 1-16,0-8 0 15,0-6-1-15,-3-6 0 16,1-6-2-16,-2-3 1 15,0-3 1-15,1-1 0 16,-1-1 15-16,2-1-15 16,0-1 20-16,2 0 14 15,2 0-6-15,4 0 11 16,0 0-20-16,5 0 1 16,2 0 2-16,2-4-22 15,3 1 9-15,2 0-9 16,4 0 1-16,5 3 3 15,2 0-4-15,5 0 1 0,2 0 2 16,5 0-2 0,3 0-1-16,3 3 0 0,7-1 0 15,13 0 0-15,19 1 0 16,20-1 11-16,6 1 17 16,0-1-18-16,-9-2 8 15,-6 0-17-15,1 0 0 16,4 0 13-16,0 0-12 15,2-5 4-15,0-7 0 16,0 0-5-16,0-2-2 16,-2 1 1-16,-1 3-1 15,-2 1 1-15,-4 4 0 0,-4 1 1 16,-3-1-1-16,1 0 0 16,-1 0 0-16,0 0 0 15,-3 1 0-15,-4-2 1 16,-4 2-1-16,-14 1 0 15,-12 1 6-15,-11 0-6 16,-3 1 0-16,9-3 0 16,8 1-3-16,7 1 3 15,-6-2 0-15,-5 1 0 16,-4-2 0-16,-6 2 1 16,-8 1-1-16,-1-1 0 15,-5 1 0-15,-1 0 0 16,-2-3 0-16,-3 2 0 0,0 1 6 15,-6 1-6 1,-1-1 0-16,-3 2-1 0,0 0-7 16,-2 0 8-16,0 0 1 15,0 0 0-15,1 0 5 16,-1 0-6-16,0 0 0 16,1 0 0-16,-1 0 0 15,0 0 0-15,0 0 0 16,1 0 0-16,1 0 0 15,-3-1-4-15,4-1 4 16,-2 1 0-16,0 1 1 16,-3-5-2-16,-1 5 1 15,-1-3-12-15,-3 0-23 0,-3 0-43 16,-1-3-61 0,-1-3-141-16,-4 3-389 0</inkml:trace>
  <inkml:trace contextRef="#ctx0" brushRef="#br0" timeOffset="-102485.14">24025 5403 1445 0,'0'0'218'0,"0"0"-164"15,0 0-54-15,0 0 0 16,0 0 38-16,-2 89-4 16,2-36 21-16,0 5-4 15,0 5-23-15,0-5 4 16,0-3-21-16,0-11-2 16,0-6 9-16,0-8-18 15,0-6 0-15,2-5 0 16,-1-7-9-16,5-5 3 15,-3-4-199-15,3-3-621 0</inkml:trace>
  <inkml:trace contextRef="#ctx0" brushRef="#br0" timeOffset="-101781">26361 4021 529 0,'0'0'353'16,"0"0"-113"-16,0 0-2 15,0 0 6-15,0 0-43 16,0 0-68-16,0 0-26 16,-23-20-17-16,2 7-16 15,-10-5-5-15,-11-10-69 16,-13-5 0-16,-23-10 25 16,-22-13-22-16,-22-12-1 15,7 6-3-15,23 11 1 16,27 17-5-16,25 9 5 15,-4-2 8-15,0-2-8 16,-3 2-3-16,9 4 3 0,10 5-9 16,7 3 4-16,9 6-32 15,7 4-4-15,4 2-30 16,1 2-26-16,0 1-111 16,0 0-181-16,1 0-317 0</inkml:trace>
  <inkml:trace contextRef="#ctx0" brushRef="#br0" timeOffset="-101141.14">25365 3381 778 0,'0'0'364'16,"0"0"-174"-16,0 0 7 0,0 0-48 15,0 0-43 1,0 0-74-16,0 0-23 0,0 46-2 15,-10-5 20-15,-4 8-5 16,-3 2-2-16,0-3-20 16,1-5 0-16,2-10 0 15,4-8-1-15,3-10-1 16,4-6 3-16,1-7-1 16,2-2 21-16,0-4-9 15,0-14 1-15,5-11-13 16,5-8-9-16,6-2 9 15,1-2 0-15,1-4 1 16,2 3 2-16,-1 1-3 16,1 3 0-16,0 6 0 15,-5 5 0-15,-4 10 3 0,-1 5 6 16,-6 4 12-16,-2 5 18 16,-1 2-20-16,-1 1 1 15,0 0-7-15,0 0-13 16,-1 0-6-16,-10 0-10 15,-8 0 16-15,-5 7 3 16,-6 1-3-16,-1 1-7 16,-1-1-28-16,3 1 6 15,0 1 15-15,5-3 14 16,3 1 0-16,7-2 0 16,3 0-4-16,7-5 4 15,2 0 0-15,2-1-4 0,0 0-2 16,0 3 0-16,0 3-11 15,11 4 15-15,6 5-1 16,3 4 3-16,5 3 0 16,1 2 0-16,2-2 17 15,-1-1-17-15,-2-1 15 16,0-3-9-16,-4-3 0 16,2-1-7-16,0 4 1 15,-4-3-107-15,-9-2-678 0</inkml:trace>
  <inkml:trace contextRef="#ctx0" brushRef="#br0" timeOffset="-95479.89">14698 9031 975 0,'0'0'157'15,"0"0"-120"-15,0 0-37 16,0 0 0-16,0 0 1 15,0 0 16-15,86 32-8 16,-48-16 30-16,5 2-5 16,0 6-12-16,9 4 14 15,-2 11-18-15,3 14-4 16,-2 25-8-16,-9 25 1 16,-16 10-7-16,-18 6 1 15,-8-6-1-15,-23-5 0 0,-8 3-23 16,-9 1 11-1,-3 0 12-15,-3 2-1 0,1-3 0 16,2 0 1 0,8-8 0-16,12-9 7 0,12-23-6 15,11-16-1-15,0-13 0 16,15-3-1-16,9 6 1 16,13 4 0-16,11 7 0 15,8-5-1-15,5-4-1 16,1 1 0-16,-1 0 2 15,-5 5 0-15,-7 3 3 16,-5 16-3-16,-11 18 0 16,-16 21 3-16,-10 10 3 15,-7 1-6-15,-18 3 0 16,-8-4 0-16,-2 7 0 0,-4 7 0 16,-1 4 2-1,1 3 3-15,2 4-4 0,5-1-1 16,2-5 0-16,9 0 1 15,8-6 0-15,6 0-1 16,3 5 1-16,13 4-1 16,-1 11-1-16,0 11 0 15,-5 13 1-15,-4 9-3 16,-4 10 3-16,-2-1 2 16,1-6 5-16,3-17 58 15,6-23 41-15,5-40-8 16,2-36-27-16,4-29-56 15,23-10-15-15,-6-10-98 16,1-7-418-16</inkml:trace>
  <inkml:trace contextRef="#ctx0" brushRef="#br0" timeOffset="-94459.28">17508 9302 1015 0,'0'0'157'0,"0"0"-100"15,9-78-5-15,-2 40-14 16,2-1 60-16,0-2-22 15,0 0-44-15,-1 0 4 16,-1 1-23-16,-1 5 2 16,-2 1 14-16,1 8-19 15,-4 4 15-15,1 7-11 16,-1 5-13-16,-1 6 26 16,0 2-13-16,0 2-8 15,0 0-6-15,0 10-20 16,0 13 20-16,0 11 0 15,4 15 1-15,3 18 3 16,3 20-4-16,4 14 0 16,1-6 2-16,-6-20-1 15,-2-24-2-15,0-15 1 0,-2-1-9 16,1 1 8 0,-3-1-6-16,-2-10 6 0,-1-5-13 15,0-4-69-15,-4-7 1 16,-10-1 59-16,-3-7 6 15,-6-1 17-15,1 0 0 16,-7 0 9-16,2-6-1 16,2 0-7-16,3 1 5 15,5 0 0-15,6 2 23 16,5 1 39-16,4 1-20 16,2 1-16-16,2-2-17 15,15 0-14-15,6 0 7 0,8-1 2 16,8 1-9-16,1-3 13 15,4 1-14-15,0-2 0 16,10-4-16-16,-11 1-269 16,-10-2-603-16</inkml:trace>
  <inkml:trace contextRef="#ctx0" brushRef="#br0" timeOffset="-93979.77">17982 9276 895 0,'0'0'203'16,"0"0"-164"-16,0 0-28 0,0 0-5 16,0 0-4-16,104-12 50 15,-75 31-3-15,1 8-14 16,-4 4-3-16,-3 8-30 15,-5 6 9-15,-8 2-4 16,-5 1-6-16,-5-3 6 16,0-5-6-16,-2-8 1 15,-5-8 19-15,-2-6 21 16,3-8 30-16,-1-8 3 16,4-2-6-16,0-1 0 15,3-16-49-15,0-8-20 0,0-6-1 16,0-8-31-1,7-2-16-15,5-1-42 0,1 2-3 16,5 4 38 0,-1 6 21-16,2 10 34 0,2 12-7 15,-2 8 9-15,4 3-2 16,0 19 17-16,1 11 19 16,-1 4 21-16,-2 3-11 15,-4 1-2-15,-3 0-8 16,-2-5-36-16,-5-7 0 15,4-2-5-15,-5-8-165 16,1-9-421-16</inkml:trace>
  <inkml:trace contextRef="#ctx0" brushRef="#br0" timeOffset="-93274.29">18737 9303 1043 0,'0'0'166'16,"0"0"-148"-16,0 0-18 16,0 0-9-16,0 0 9 15,0 0 23-15,0 0-14 16,97-1 19-16,-78 26-2 0,0 9 14 15,-2 5 37-15,-1 5-6 16,-4 1-8-16,-1-2-9 16,-7-5-6-16,-2-4-21 15,-2-9-22-15,0-6-4 16,0-8 7-16,0-5-7 16,0-6 19-16,-2 0 43 15,1-12-16-15,1-9-35 16,0-7-12-16,0-6-6 15,0-3 5-15,1-2-28 16,7 0 7-16,4 0-12 16,1 8-13-16,2 7 8 15,3 7 10-15,0 12 10 16,0 5 19-16,-1 8-5 16,0 17 5-16,2 9 11 0,-2 4-11 15,1 4 30-15,-3-3-18 16,-4-5-11-16,-1-8 7 15,-6-7-8-15,1-8 1 16,-4-5 1-16,-1-6 4 16,3 0 3-16,-2-7 7 15,2-12-10-15,0-8 6 16,2-6-12-16,2-8-2 16,2-5 1-16,2 0-52 15,1 0 11-15,2 9-45 16,0 8 26-16,2 10 54 15,-1 14-5-15,0 5 12 16,0 17 0-16,-2 16 41 0,-1 9 47 16,-2 8-12-16,0-1-3 15,-3 0 12-15,-1-8-56 16,-1-7-14-16,-1-8-15 16,3-7-6-16,-2-10-21 15,0-8-325-15</inkml:trace>
  <inkml:trace contextRef="#ctx0" brushRef="#br0" timeOffset="-92761.14">20482 9390 1086 0,'0'0'161'0,"0"0"-119"15,0 0-32-15,86-9 20 16,-44 9 95-16,9 0-10 16,4 0-15-16,7 2-18 15,3 5-25-15,-1 0-19 16,-1-2-9-16,-2-2-1 16,-5-2-26-16,-5-1 4 15,5 0-6-15,-13 0-69 0,-12-1-452 16</inkml:trace>
  <inkml:trace contextRef="#ctx0" brushRef="#br0" timeOffset="-92103.13">22239 9160 1073 0,'0'0'227'16,"0"0"-178"-16,0 0-21 16,-2-101-18-16,2 64 52 15,6-2 53-15,2-2-57 16,0 0-13-16,0 3-26 16,0 3-18-16,-2 8 18 15,0 3-18-15,-2 7 0 16,-1 6 13-16,0 6-14 15,-3 5 0-15,2 0-7 16,-1 19-2-16,2 26 9 0,3 28 6 16,5 30 3-1,0 12 3-15,2-8-12 0,-1-25 0 16,-5-29-1 0,-1-17-1-16,0-10 2 0,0 2 2 15,3 1 6-15,0-5-3 16,-2-9-5-16,2-8-2 15,7-12-117-15,-2-14-160 16,-1-3-450-16</inkml:trace>
  <inkml:trace contextRef="#ctx0" brushRef="#br0" timeOffset="-91667.58">22709 8908 1126 0,'0'0'240'0,"0"0"-191"16,0 0-33-16,0 0-16 15,-11 100 9-15,7-55 29 16,4 4 11-16,0 6 27 16,4 1-27-16,13-3-22 15,5-2-10-15,7-5-17 16,2-10 2-16,3-9-2 15,2-9 1-15,1-9 6 16,0-9-5-16,2 0 11 16,-1-20 13-16,-2-10-2 0,-5-5 6 15,-6-6 16 1,-7-4-20-16,-9-2 5 0,-6 0-6 16,-3-1-3-16,-3 4 17 15,-14 4-18-15,-6 1 14 16,-7 5 62-16,-6 4-49 15,-7 5-15-15,-2 7-33 16,-3 5-2-16,5 11-21 16,4 2-21-16,4 13 10 15,5 11-18-15,7 8-65 16,-1 14-78-16,8-5-113 16,7-7-442-16</inkml:trace>
  <inkml:trace contextRef="#ctx0" brushRef="#br0" timeOffset="-91403.98">23371 8765 1235 0,'0'0'218'0,"0"0"-176"16,0 0-12-16,0 0 15 15,0 0 79-15,90-7-57 16,-56 5-51-16,2-1-16 0,14-2-52 16,-9 0-284-16,-8 0-600 15</inkml:trace>
  <inkml:trace contextRef="#ctx0" brushRef="#br0" timeOffset="-90886.05">23823 8660 162 0,'0'0'983'15,"0"0"-883"-15,0 0-68 16,0 0-14-16,-8 78-10 15,21-66 42-15,6-2 18 0,4-5-10 16,5-5-4-16,0 0-22 16,-1-8-3-16,-5-9 3 15,-7-2-19-15,-3-3 32 16,-9-1-20-16,-3 1-14 16,0 0 13-16,-8 3 2 15,-6 0 5-15,-4 7 64 16,0 2-92-16,-1 6-3 15,-3 4-1-15,0 0-24 16,0 14 4-16,0 7-8 16,4 5 20-16,1 2 8 15,5 1-5-15,6 0 4 16,5-3 2-16,1-4-9 16,0-5 8-16,12-6 1 0,3-3 0 15,6-8 0-15,-1 0-8 16,0 0 6-16,1-11-7 15,-3-2 6-15,-3 1 3 16,-1 2 0-16,-2 1 6 16,-2 4 15-16,-2 5-20 15,1 0 11-15,-1 9-11 16,2 11 21-16,-1 6 6 16,2 8-17-16,-1 5-3 15,2 22-8-15,-1-11-82 16,-3-4-649-16</inkml:trace>
  <inkml:trace contextRef="#ctx0" brushRef="#br0" timeOffset="-90091.23">24295 9177 1023 0,'0'0'320'16,"0"0"-297"-16,0 0-23 15,0 0 1-15,0 0 37 0,75-71 49 16,-58 64-45-16,-2 4-4 15,0 3-22-15,0 0 13 16,-3 3 7-16,2 12-15 16,0 9 24-16,1 9-6 15,-2 6-2-15,2 8 5 16,-3 3-24-16,-1-1-6 16,-1-3 0-16,-4-5-11 15,-3-8 11-15,-1-6-12 16,-2-12 6-16,0-4 2 15,0-7-1-15,0-4-3 0,0-4 14 16,0-16-9 0,1-10 7-16,4-7-16 0,2-11 2 15,3-5 2-15,1 0-4 16,2 0-6-16,1 7-11 16,2 11-5-16,1 9 22 15,-1 12-7-15,0 11 7 16,1 3-3-16,-4 17 3 15,0 15 0-15,-2 9 2 16,0 5 9-16,-3 0 12 16,0-3-11-16,-2-7 1 15,-3-8 6-15,0-9-19 16,-2-7 1-16,1-8-1 16,1-4 1-16,1 0 15 15,2-21-7-15,3-7-2 0,2-8-5 16,5-7-2-16,-1-4 0 15,3 0-22-15,3 5-3 16,-3 6 12-16,2 10-4 16,0 9 12-16,-2 10 4 15,0 7-7-15,-3 11 8 16,1 16 15-16,-1 10 10 16,1 6 22-16,-1 3 2 15,-1 1 3-15,-2-4-5 16,-2-2-38-16,-3-7-3 15,-2-6-6-15,-2-6-38 16,-3-4-83-16,0-6-406 16,-6-7-790-16</inkml:trace>
  <inkml:trace contextRef="#ctx0" brushRef="#br0" timeOffset="-88438.24">16619 10657 540 0,'0'0'85'0,"0"0"-57"16,0 0-17-16,0 0 11 15,0 0 46-15,0 78-5 16,16-61-19-16,6-1 0 16,4-2-15-16,4-3 20 15,2-7-15-15,1-4 18 16,-1-1 33-16,-1-15-5 16,-1-6-9-16,-5-6-9 15,-5-6-39-15,-4-5 2 16,-7 0-18-16,-7 0-6 15,-2-1 23-15,-4 4-3 16,-11 3 5-16,-4 7 4 16,-5 2-14-16,1 9 6 0,-4 7 17 15,1 8-2-15,-1 0-9 16,0 14-28-16,2 10-2 16,0 7 2-16,4 3-11 15,6 1 11-15,6-2 0 16,2-4 1-16,5-3-11 15,2-6 7-15,0-3-3 16,13-3-4-16,4-2-34 16,2-4 8-16,-1-1 2 15,-1-5-25-15,-3-1 53 16,-3-1-7-16,-3 0 13 16,-4 0 0-16,-2 0 0 15,-2 0 4-15,0 0 3 0,0 0 4 16,0 0 6-16,0 0-17 15,0 0 10-15,0 0-10 16,0 0-10-16,0 0-14 16,0 0-51-16,0 0-34 15,-2 0-85-15,-1 0-167 0</inkml:trace>
  <inkml:trace contextRef="#ctx0" brushRef="#br0" timeOffset="-86838.17">22375 10433 821 0,'0'0'184'16,"0"0"-134"-16,0 0-40 16,0 0 19-16,-21 82 54 15,21-55-9-15,7 1-5 16,11-1-14-16,5-5 6 15,5-6-26-15,2-6-20 16,3-8 21-16,1-2 6 16,2-12 18-16,-2-11 13 15,-4-7-38-15,-3-6-9 16,-6-3-16-16,-9-1-10 16,-7 1 10-16,-5 4-3 0,0 2 3 15,-11 3 0-15,-12 7-9 16,-1 4 6-16,-6 6-7 15,-1 9-10-15,-4 4 9 16,2 4 1-16,-2 15-1 16,3 11 0-16,3 1-16 15,5 5 16-15,8 0 1 16,8-4-6-16,7-2-1 16,1-5 7-16,7-4-9 15,16-5-7-15,1-5-21 16,7-8 26-16,2-3-16 0,2 0-12 15,0-4 29 1,-2-9 0-16,-2-1 10 0,-4 2 3 16,-4 2-3-16,-6 6 0 15,-2 4 0-15,-6 3 0 16,-2 18 9-16,0 12 14 16,-4 12 18-16,1 7 11 15,-4 4-12-15,0 1-9 16,0-3-14-16,0-6-16 15,1-7 7-15,1-11-8 16,8-3 0-16,-1-10-83 16,1-11-445-16</inkml:trace>
  <inkml:trace contextRef="#ctx0" brushRef="#br0" timeOffset="-86326.89">22933 10972 993 0,'0'0'773'0,"0"0"-638"16,0 0-96-16,0 0-23 15,0 0-15-15,0 0 0 16,0 0-2-16,-11 3-15 16,19-14-199-16,3-1-321 0</inkml:trace>
  <inkml:trace contextRef="#ctx0" brushRef="#br0" timeOffset="-85764.41">23133 10453 1207 0,'0'0'173'16,"0"0"-173"-16,0 0 0 15,3 83 9-15,14-60-8 16,9-4 50-16,6-8-14 15,6-6-13-15,1-5 16 16,2-1-14-16,-5-16 2 16,-3-8 22-16,-8-1-23 15,-7-6 2-15,-7 3-20 16,-10-2-9-16,-1 1 20 16,-9 5-5-16,-10 2-1 15,-8 4 4-15,-1 8 18 0,-5 7-24 16,-2 4-24-16,0 10 11 15,1 19-6-15,2 8-1 16,6 2 8-16,7 1 0 16,10-5-3-16,9-4 3 15,0-8-13-15,14-6-21 16,13-6 17-16,7-10-43 16,6-1-71-16,5-4-42 15,-2-8-27-15,0-3 89 16,-5 3 86-16,-5 7 25 15,-8 5 97-15,-5 5 12 16,-6 19 2-16,-5 11 30 16,-4 10-32-16,-5 6-20 15,0 3-41-15,0-2-28 16,0-6 2-16,0-7-21 0,0-10 0 16,10-11-1-16,13-18-14 15,-1-2-205-15,0-17-427 0</inkml:trace>
  <inkml:trace contextRef="#ctx0" brushRef="#br0" timeOffset="-85413.24">23760 10542 977 0,'0'0'188'0,"0"0"-125"15,-25 118-32 1,22-64 17-16,3-1 105 0,6-8-42 15,18-7-40-15,7-10-11 16,10-12-29-16,5-8-5 16,3-8 0-16,2-11-10 15,-1-15 11-15,-6-9-16 16,-8-5 4-16,-10-4 19 16,-8-6-2-16,-10-3 22 15,-8-3-14-15,-6 0 0 16,-18 1 6-16,-9 9-30 15,-4 7 43-15,-6 12 0 16,-4 10-48-16,-3 12-11 0,-4 5-14 16,4 13-29-1,3 13 24-15,10 8-40 0,10 4-23 16,18 20-118-16,7-11-339 16,2-6-593-16</inkml:trace>
  <inkml:trace contextRef="#ctx0" brushRef="#br0" timeOffset="-85200.5">24408 10597 1111 0,'0'0'531'16,"0"0"-459"-16,0 0-53 15,49 107-5-15,-28-64 86 16,0-1-15-16,3-2-31 0,-1-5-30 15,2-6-23 1,1-8-2-16,0-7 0 0,4-14-86 16,-8 0-167-16,-6-11-457 0</inkml:trace>
  <inkml:trace contextRef="#ctx0" brushRef="#br0" timeOffset="-85013.62">24640 10640 1307 0,'0'0'308'0,"0"0"-225"16,0 0-47-16,-52 95-29 0,29-52 55 15,-4-2 12-15,3 1-52 16,0-6-4-16,5-8-18 16,6-9-32-16,10-13-120 15,3-6-347-15,0-2-433 0</inkml:trace>
  <inkml:trace contextRef="#ctx0" brushRef="#br0" timeOffset="-84794.18">24900 10363 1101 0,'0'0'168'0,"3"87"-38"15,-1-30 16-15,-1 4 11 0,3-8-23 16,-1 0-59-16,2-6-54 16,2-8-7-16,1-11-14 15,5-11-11-15,5-17-82 16,-1 0-244-16,-4-8-479 0</inkml:trace>
  <inkml:trace contextRef="#ctx0" brushRef="#br0" timeOffset="-84451.41">25114 10425 337 0,'0'0'802'16,"-10"94"-689"-16,4-34-19 0,5 6 54 16,1-10-18-1,9 1-54-15,13-8-50 0,10-10-20 16,3-13 17-16,7-10-1 15,3-12 3-15,0-4-6 16,-1-14-18-16,-5-13 18 16,-4-8-18-16,-9-7 0 15,-5-4 17-15,-10-1-17 16,-8-3 12-16,-3 4 15 16,-11 0-2-16,-14 7 15 15,-8 8 32-15,-9 6-21 16,-8 11-27-16,-6 9-25 15,1 5-43-15,6 10 24 16,4 14-8-16,11 4-51 0,7 14-111 16,10-6-146-16,7-7-335 0</inkml:trace>
  <inkml:trace contextRef="#ctx0" brushRef="#br0" timeOffset="-84225.53">25415 10137 1617 0,'0'0'255'0,"0"0"-197"0,0 0-47 15,0 0 8-15,0 0-19 16,83-5 2-16,-56 3-2 15,10-1-41-15,-5-1-181 16,-5-1-643-16</inkml:trace>
  <inkml:trace contextRef="#ctx0" brushRef="#br0" timeOffset="-83715.14">25792 10057 580 0,'0'0'127'0,"0"0"-23"0,0 0-21 16,0 0 27-16,0 0-35 16,89 44-37-16,-59-44-13 15,-4 0-25-15,-4-11 10 16,-3-3 5-16,-6-2 12 15,-6-4 30-15,-4 0 14 16,-3-1-9-16,0 0 98 16,-7 1-60-16,-4 1-24 15,-4 5 25-15,2 4-65 16,-5 7-14-16,-2 3-22 16,-2 7-26-16,-3 10 17 15,-1 7 8-15,7-1 1 16,3 1 11-16,6-3-10 0,9-4-2 15,1-2-19-15,6-7 9 16,16-4 11-16,7-4-62 16,2 0-11-16,2 0-4 15,-3-7 7-15,-5 2 51 16,-5 5 19-16,-6 0 11 16,-6 5 79-16,-2 16 16 15,-3 6 17-15,-3 9-29 16,0 5-47-16,0 2-15 15,0 1-30-15,1-2-2 0,8 11-48 16,-1-14-274 0,-1-6-669-16</inkml:trace>
  <inkml:trace contextRef="#ctx0" brushRef="#br0" timeOffset="-83047.19">26240 10481 1475 0,'0'0'135'0,"0"0"-119"16,0 0 3-16,0 0 42 16,0-76 47-16,11 62-70 15,3 4-27-15,4 6-10 0,-3 4-1 16,3 0 1-16,-2 16 6 15,0 11 8-15,1 12-14 16,-4 9 21-16,-1 4 0 16,-2 0-12-16,-5-3 14 15,-2-6-18-15,-3-8-5 16,0-9 2-16,0-7 0 16,0-9-3-16,0-9 1 15,0-1 6-15,6-9 21 16,2-16-27-16,3-7-1 15,3-7 0-15,1-7-1 16,0-1-1-16,-1-1-14 16,0 4-13-16,1 9 17 15,-2 10-13-15,1 14 10 16,-4 11 2-16,-4 3 3 0,-1 22 10 16,-2 7 0-16,-3 7 0 15,1-3 8-15,-1-3-2 16,2-8-6-16,-1-6 0 15,3-7 1-15,1-5 5 16,-1-6-6-16,4-1 1 16,4-5 14-16,0-16-15 15,3-6-1-15,3-7-14 16,2-8-27-16,0-2-36 16,2-1-79-16,1 8 19 15,-5 10 110-15,-1 13 28 0,-3 14 4 16,-4 8 24-1,-1 23 90-15,-3 13 29 0,-1 6-50 16,-1 1-12-16,-1 0 1 16,-1-7-57-16,-1-7-11 15,-1-11-18-15,0-5-23 16,0-7-149-16,-4-11-778 0</inkml:trace>
  <inkml:trace contextRef="#ctx0" brushRef="#br0" timeOffset="-79857.03">16872 10498 428 0,'0'0'108'0,"0"0"-65"0,0 0 24 16,0 0 48 0,0 0-41-16,0 0-27 0,0 0-16 15,3 58 28-15,-1-44 23 16,1 3-12-16,1 5 5 15,1 6-3-15,5 6-12 16,-1 5 9-16,3 5-15 16,0 4-7-16,0-1-10 15,-3-2-12-15,0-3 14 16,-5-6-23-16,-1-7-10 16,-1-8 9-16,-1-7-15 15,-1-6 0-15,0-5 0 16,0-1 0-16,0-2-8 15,0-6-3-15,0-8-246 16,0-1-650-16</inkml:trace>
  <inkml:trace contextRef="#ctx0" brushRef="#br0" timeOffset="-79523.68">17284 11023 1073 0,'0'0'404'0,"0"0"-214"0,0 0-7 15,0 0-19-15,0 0-39 16,0 0-28-16,0 0-57 16,0 4-40-16,0-4 3 15,0 0-3-15,0 0-2 16,3 1-17-16,3 0-87 16,14 0-60-16,-3 1-367 15,2-2-422-15</inkml:trace>
  <inkml:trace contextRef="#ctx0" brushRef="#br0" timeOffset="-78693.62">17758 10665 1101 0,'0'0'149'0,"0"0"-120"15,0 0-28-15,0 0 0 16,0 0 24-16,-1 82 4 15,20-65 10-15,4-2-13 16,7-5-25-16,2-6 18 16,4-4-13-16,-5 0 7 0,-3-14 7 15,-5-5 8 1,-4-4 10-16,-6-6 4 0,-5 0 0 16,-8-3-10-16,0 0-13 15,-4 2 31-15,-13 1 18 16,-6 7-25-16,-4 2-11 15,-3 8-19-15,-3 5-6 16,2 7 16-16,-2 2-23 16,5 15 0-16,1 8 0 15,6 4-8-15,5 3 8 16,6-1-1-16,7-2-5 16,3-4 5-16,2-6 1 15,12-3-13-15,8-6 4 0,2-5-23 16,4-5 5-16,-1 0-22 15,0-11-11-15,0-2 26 16,-3-2 14-16,-2 1 11 16,-4 1 9-16,-2 4 2 15,-4 4 30-15,0 5-8 16,-2 0-10-16,4 16 42 16,2 11 15-16,-1 5-26 15,2 12-3-15,-4 1-21 16,-1 1 20-16,-4-2-25 15,-4-3-10-15,-1-7 3 16,-1-6-9-16,-2-7-1 16,0-7-28-16,0-4-144 15,0-6-177-15,0-4-484 0</inkml:trace>
  <inkml:trace contextRef="#ctx0" brushRef="#br0" timeOffset="-77857.62">18449 10624 1098 0,'0'0'239'16,"0"0"-176"-16,0 0-15 16,0 0-11-16,0 0 64 15,0 0-26-15,0 0-55 16,-12 5-4-16,8 11-10 16,-1 4-5-16,1 5 16 15,2 8 18-15,2 4 6 0,0 3 3 16,6 3-33-16,13-1-3 15,7-2-8-15,5-5 1 16,6-3 0 0,5-9 0-16,4-6-1 0,-1-7 5 15,1-8-3-15,-4-2-2 16,-1-7 0-16,-6-13 0 16,-4-8 5-16,-5-8-5 15,-4-3 6-15,-5-6 7 16,-10 2-13-16,-4-3 37 15,-3 3 25-15,0-1-3 16,-10 0 3-16,-8 4-23 16,-4-1 21-16,-4 7 5 15,-4 3-23-15,-4 6 14 16,-3 7-15-16,-4 5-41 16,-2 8-10-16,1 5 10 15,2 5-10-15,0 20-30 0,4 8-37 16,5 8-12-16,-2 24-66 15,9-11-321-15,6-6-646 0</inkml:trace>
  <inkml:trace contextRef="#ctx0" brushRef="#br0" timeOffset="-76282.89">19347 10679 985 0,'0'0'176'0,"0"0"-119"16,0 0-38-16,0 0-12 15,0 0 28-15,0 0-14 16,0 0-9-16,27 20 31 16,-14 1 7-16,1 6 35 0,0 8-34 15,1 2-11-15,0 7-10 16,-3-4-30-16,-1 1 9 16,-1-7-9-16,-5-7 0 15,-1-7 3-15,-2-9-3 16,-2-5 1-16,0-6 20 15,0 0 9-15,0 0 88 16,0-12-44-16,0-7-63 16,0-8 5-16,3-4-16 15,1-5 1-15,5-3 4 16,-2-3-5-16,4 3 0 16,2 2 0-16,1 4-3 15,-1 5 2-15,4 8 1 16,0 9-1-16,-3 8 0 15,4 3-13-15,-2 14 14 0,3 13 0 16,4 7 0-16,-4 2 2 16,2 2-1-16,-4-1-1 15,-2-3 9-15,-5-2-9 16,-4-5-1-16,-3 1-7 16,-3-8-191-16,0-7-397 0</inkml:trace>
  <inkml:trace contextRef="#ctx0" brushRef="#br0" timeOffset="-75749.41">19835 10710 629 0,'0'0'599'16,"0"0"-525"-16,0 0-61 16,0 0-12-16,0 0 12 15,0 0-7-15,0 0 17 16,28-7 14-16,-16 30 22 16,0 5 34-16,0 6 0 15,-2 5-7-15,-1 1-2 16,-1-2-44-16,-1-1-10 0,-3-7-17 15,-2-7-13 1,-2-6 9-16,0-7-8 0,0-4 0 16,0-4 15-16,0-2-16 15,0 0 18-15,0-12-6 16,0-7-11-16,0-8 4 16,5-3-5-16,1-6 0 15,4-1-1-15,0 4-16 16,2 2 9-16,2 5 0 15,-2 11-6-15,1 7 13 16,-3 8-8-16,0 1 9 16,1 20 6-16,1 11-5 15,0 7 26-15,0 4 17 16,-1 1 0-16,-4-3-1 16,0-6-32-16,-2-5-3 0,-2-8-8 15,-2-5-4-15,4-10-30 16,0-5-174-16,-1-2-438 0</inkml:trace>
  <inkml:trace contextRef="#ctx0" brushRef="#br0" timeOffset="-75207.49">20449 10762 1228 0,'0'0'244'15,"0"0"-160"-15,0 0-31 16,0 0 88-16,0 0-3 16,106 96-64-16,-73-63-1 15,-2-4-34-15,-2-1-14 16,-6-4-3-16,-3-4-22 15,-7-4 0-15,-4-6-9 0,-2 0-50 16,-5-10-73-16,-2 0-214 16,0 0-355-16</inkml:trace>
  <inkml:trace contextRef="#ctx0" brushRef="#br0" timeOffset="-74997.73">20682 10732 1270 0,'0'0'273'16,"0"0"-152"-16,0 0-50 15,0 0-17-15,-48 94 41 16,33-57-42-16,2-3-38 16,0 2 4-16,2-7-19 15,3-5 0-15,2-7-6 0,1-5-159 16,2-9-313-16,0-3-547 15</inkml:trace>
  <inkml:trace contextRef="#ctx0" brushRef="#br0" timeOffset="-74687.66">20409 10861 1054 0,'0'0'204'0,"0"0"-141"16,0 0-8-16,0 0-22 15,90-12 86-15,-68 10-52 16,-3 2-38-16,-5 0-29 16,-7 0-30-16,-7 0-158 15,-6 6-300-15,-9 2-189 0</inkml:trace>
  <inkml:trace contextRef="#ctx0" brushRef="#br0" timeOffset="-74554.75">20409 10861 887 0,'-12'99'237'15,"13"-97"-144"-15,10 0-29 16,4-2-12-16,1 0 33 16,1 0-24-16,-2 0-43 15,-2 0-18-15,-4 0-71 16,-7 0-479-16</inkml:trace>
  <inkml:trace contextRef="#ctx0" brushRef="#br0" timeOffset="-74156.2">20169 10908 1069 0,'0'0'203'16,"0"0"-132"-16,0 0 14 16,0 0-37-16,0 0 48 15,-8-75-10-15,8 58-60 16,0 1 4-16,6 2-1 16,2 2-7-16,-1 2 17 15,1 4-20-15,-1 4 3 0,5 2-3 16,-1 0-19-16,5 8 21 15,0 14 11 1,5 8-19-16,1 5 28 0,-2 3-7 16,-2 3-7-16,-6-3-2 15,-5 0-25-15,-3-4 1 16,-4-4-1-16,0 3-23 16,0-9-107-16,0-7-517 0</inkml:trace>
  <inkml:trace contextRef="#ctx0" brushRef="#br0" timeOffset="-73149.97">21244 10790 512 0,'0'0'707'0,"0"0"-620"16,0 0-47-16,0 0 39 0,94-2 78 15,-50-6 6-15,9 1-67 16,5-2-52-16,3 2-4 15,2 2-14-15,-3 2-7 16,-5 3 8-16,-9 0-11 16,-6 0 4-16,-10 0-14 15,-10 5-6-15,-5-1 0 16,-11 0 0-16,-4 2-12 16,-8 2-47-16,-12-1-229 15,-7 0-608-15</inkml:trace>
  <inkml:trace contextRef="#ctx0" brushRef="#br0" timeOffset="-71852.3">16204 10065 785 0,'0'0'374'16,"0"0"-216"-16,0 0 12 15,0 0-104-15,0 0-28 16,0 0-7-16,0 0-31 16,5-5 11-16,1 19-10 15,1 7 31-15,3 11 23 16,1 12-12-16,1 24-13 0,6 31-24 16,-1 33 0-1,0 12-2-15,-4-1-4 0,-4-15 0 16,-1-15 0-16,1-6-13 15,3-3 12-15,0-8 1 16,-1-7-3-16,2-3 1 16,-6-16 2-16,2-15 0 15,-3-12-1-15,1-6 0 16,2 3 0-16,3 0-11 16,2 2-17-16,-1-11 27 15,-2-8-5-15,-1-4 7 16,2-6 1-16,-2-5 0 15,3-3-1-15,0 0 0 16,2 0-3-16,6-3 1 16,4 1 2-16,8-1 0 0,6 3 4 15,8-3-3 1,7 1-1-16,7-1 0 0,5-2 0 16,16 0 4-16,19 0-4 15,15 0 0-15,5 0-1 16,-7 0 2-16,-9 0-2 15,-9-2 1-15,3-1 0 16,2 1 2-16,3-3-2 16,2 1 1-16,3 3 8 15,0-1-8-15,-2 2-2 16,1-2-1-16,1-1-2 16,0-2 2-16,-3 0 2 15,1-3 0-15,-3-4 0 16,4 0-4-16,2 3 4 0,-1-4 0 15,3 4 0-15,-2-1 9 16,5 0-9-16,0 2 0 16,-2 0-1-16,-5 3 0 15,-4 2 1-15,-9 0 0 16,-14 2 0-16,-17 1-3 16,-14 0 4-16,-1 0-1 15,7 0 7-15,11-2-6 16,8 2 3-16,0 0-4 15,-2-1 0-15,-3 1-4 16,-3 0 4-16,-6 0 0 0,-4 0 0 16,-6 0 0-1,-2 0 0-15,-7 0 0 0,-4 0 1 16,-7 1 5-16,-6 2-5 16,-3 0-1-16,-6 0 6 15,-5-3-5-15,-4 4 6 16,-1-4-7-16,-5 0-37 15,-1 0-151-15,0 0-113 16,0-7-436-16</inkml:trace>
  <inkml:trace contextRef="#ctx0" brushRef="#br0" timeOffset="-71305.24">20502 10147 783 0,'0'0'123'0,"0"0"-109"16,0 0-2-16,0 0-6 16,43 86 59-16,-14 5 79 15,12 46-41-15,3 31-20 16,-5 16 62-16,-9-8-48 15,-15-22-31-15,-6-15-30 0,-5-18-21 16,1-20 7-16,-4-25-12 16,2-21-4-16,0-22-6 15,4-8-6-15,-2-8-198 16,-2-6-506-16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6-25T19:51:15.533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2505 4766 201 0,'0'0'321'0,"0"0"-204"15,0 0-30-15,0 0 14 16,0 0 49-16,0 0-56 16,-11-20-40-16,9 17-21 0,-1 1 36 15,3-1-5-15,-3 2-6 16,3-1 36-16,0 1-41 15,0 1-13-15,0 0-6 16,0 0-28-16,0 0-1 16,0 0-5-16,0 0-13 15,0 0 3-15,0 5 1 16,0 10 9-16,0 5 10 16,0 6-9-16,0 7-1 15,0 5 0-15,0 8-2 16,6 6 2-16,0 2 0 15,1 2 1-15,-2 0 2 16,1-4-2-16,-3-4-1 0,0-3 0 16,3-5 0-1,-3-2 1-15,-3-4-1 0,3-6 0 16,1-6 4-16,-2-3-3 16,-1-5-1-16,1-5 0 15,-1-2 0-15,-1-4 0 16,2-2 0-16,-2-1 8 15,1 0 9-15,-1 0-16 16,2-11 30-16,-1-6-12 16,1-2-18-16,-1-5 12 15,2-3-11-15,2-1 6 16,0-3-8-16,0 0-2 0,4-2 1 16,-1 2-1-1,0 1-2-15,1 2-4 0,-1 1 5 16,1 1-18-16,3 3 19 15,-3-1-11-15,-2 5 12 16,2 3 1-16,-3 5 0 16,0 4-2-16,0 3-1 15,0 4-24-15,3 0 6 16,1 9 7-16,8 14 13 16,2 9 1-16,5 5 1 15,0 8 15-15,2 4-16 16,-5-1 10-16,-2 1 6 15,-5-6-3-15,-3-6 10 16,-6-4-5-16,0-10-4 16,-6-5 26-16,0-6 14 0,0-6-16 15,0-2-12-15,0-4-13 16,0 0 15-16,0 0-21 16,0 0 3-16,0 0-10 15,0-9-105-15,0 0-193 16,0-2-617-16</inkml:trace>
  <inkml:trace contextRef="#ctx0" brushRef="#br0" timeOffset="736.02">3099 5250 778 0,'0'0'208'16,"0"0"-166"-16,0 0 1 0,0 0 6 15,0 0 41 1,0 0-29-16,0 0-34 0,8-25-5 16,2 25-15-16,-1 0 6 15,6 2-2-15,1 9 15 16,2 5 13-16,2 6-10 15,-3 2-3-15,0 5 9 16,-1 1-15-16,-4 1-1 16,0 0-12-16,-6 1-7 15,-1-4 12-15,-2-3-11 16,0-3 1-16,0-5 1 16,0-3-3-16,1-5 0 15,-1-1 0-15,1-2 1 16,1-3 2-16,1-2-3 0,6-1-3 15,-2 0 3-15,4 0 0 16,2-12 1-16,1-3 23 16,-1-6 2-16,3-4 25 15,-4-4-7-15,0-2 1 16,-6 1-9-16,3-1-36 16,-6-2 33-16,0 3-22 15,-6-2 18-15,0 2 20 16,0 3-48-16,-7 0 19 15,-4 4-14-15,-4 1-5 16,3 4 15-16,-1 3-10 16,-2 4-5-16,6 1 8 15,-2 3-8-15,3 1-2 0,0 1-5 16,2 4-18 0,3 1-49-16,3 0-132 0,0 0-277 15,3 0-305-15</inkml:trace>
  <inkml:trace contextRef="#ctx0" brushRef="#br0" timeOffset="1143.45">4025 5179 975 0,'0'0'221'15,"0"0"-179"-15,0 0-35 16,0 0 24-16,0 0 48 16,0 0-6-16,94 0 5 0,-61 0-25 15,3 0-20 1,1 0-8-16,2 0-16 0,-2 0-1 16,-4 0-5-16,0 0-3 15,-5 0-1-15,-8 0-54 16,-7 0-129-16,-5 5-189 15,-8-1-329-15</inkml:trace>
  <inkml:trace contextRef="#ctx0" brushRef="#br0" timeOffset="1382.84">4149 5350 821 0,'0'0'351'0,"0"0"-265"0,0 0-64 16,0 0 18-16,0 0 102 16,0 0-6-16,84 0-24 15,-49 0-39-15,-2 0-37 16,-3 0-4-16,1 0-26 16,-2 0 0-16,-7 2-3 15,2 1-3-15,6 5-53 16,-2-2-245-16,-7 0-565 0</inkml:trace>
  <inkml:trace contextRef="#ctx0" brushRef="#br0" timeOffset="2183.42">5302 4603 859 0,'0'0'247'0,"0"0"-180"15,0 0-60-15,0 0 5 16,0 0 34-16,0 0 19 15,0 112 9-15,0-52 2 16,9 23 4-16,-1 21-12 16,-2-5-20-16,-1-19-7 15,-5-22-24-15,2-22-16 16,-2 0 13-16,1 1-14 16,1-1 0-16,-2-14 0 15,1-8 6-15,-1-5-6 16,2-6 1-16,-2-3 11 15,1 0 30-15,1-3 33 16,-2-13 19-16,6-7-62 0,0-7-32 16,3-6 13-1,1-3-13-15,2-3 1 0,3-3 5 16,6-1-6-16,0-2-7 16,7-1 5-16,2 4-14 15,3 5 15-15,1 4 1 16,3 3 0-16,-2 5-2 15,-1 1-4-15,-1 4-2 16,-2 1-46-16,-4 3-97 16,-3 2-106-16,-9 5-101 15,-6 4-422-15</inkml:trace>
  <inkml:trace contextRef="#ctx0" brushRef="#br0" timeOffset="2442.91">5481 5034 1068 0,'0'0'256'16,"0"0"-207"-16,0 0-17 15,0 0 48-15,51 87 57 16,-26-62-10-16,2 0-62 15,1 0-16-15,2 3-29 16,0-2-19-16,-2 1 6 16,-1-1-7-16,3 5-86 0,-9-6-250 15,-3-6-469-15</inkml:trace>
  <inkml:trace contextRef="#ctx0" brushRef="#br0" timeOffset="2860.03">6148 4894 195 0,'0'0'850'15,"0"0"-746"-15,0 0-78 0,10 101 4 16,-4-57 25-16,0 2 31 16,-1 4 53-16,2-1-52 15,1-4-26-15,-1-5-31 16,2-6-19-16,3-8 14 16,3-5-9-16,3-5 0 15,1-4 0-15,4-5-16 16,2-5 17-16,6-2 15 15,2 0-5-15,6-4 3 16,-2-4-29-16,5 1 11 16,-2 2-12-16,-1 0-10 0,-3 2 10 15,-3 3 1 1,-2 0-1-16,-6 0 0 0,-3 0-108 16,-8 0-102-16,-5 0-111 15,-6 0-374-15</inkml:trace>
  <inkml:trace contextRef="#ctx0" brushRef="#br0" timeOffset="3148.82">6091 4791 740 0,'0'0'196'0,"0"0"-116"15,0 0 21-15,0 0 26 16,99-4-30-16,-53 4 1 16,9 0-46-16,2 0-35 15,1 0 1-15,-1 0-18 16,-8 0-6-16,-12 0-24 15,-9 0-138-15,-14 1-365 16</inkml:trace>
  <inkml:trace contextRef="#ctx0" brushRef="#br0" timeOffset="3358.7">6196 5053 1064 0,'0'0'197'0,"0"0"-130"16,0 0 61-16,91 5 1 15,-44-5-4-15,4 0-31 16,1 0-36-16,0 0-46 16,5 0-12-16,-12 0-221 15,-9 0-717-15</inkml:trace>
  <inkml:trace contextRef="#ctx0" brushRef="#br0" timeOffset="4025.94">7507 5053 859 0,'0'0'171'16,"0"0"-108"-16,0 0 30 16,0 0-2-16,0 0 40 15,104-13-14-15,-67 7 4 16,5 1-32-16,3 1-41 16,-3-1-24-16,-5 0-23 15,-3 0-1-15,-7 1 0 0,-3 1 0 16,-8 0-51-16,-13-2-165 15,-3 3-359-15,0 1-236 0</inkml:trace>
  <inkml:trace contextRef="#ctx0" brushRef="#br0" timeOffset="4310.46">7687 4858 940 0,'0'0'218'15,"0"0"-160"-15,0 0-39 16,0 0-19-16,0 0 54 0,0 0 23 16,-10 112-5-16,10-62 24 15,0 5-19-15,0-2-17 16,0-4-19-16,0-6-30 15,0-9-3-15,3-7-8 16,0-5 1-16,1-7-2 16,8-4-3-16,0-6-165 15,2-5-400-15</inkml:trace>
  <inkml:trace contextRef="#ctx0" brushRef="#br0" timeOffset="4671.3">8544 4881 1245 0,'0'0'208'0,"0"0"-160"16,0 0-28-16,-8 100-4 16,8-55-4-16,0 4 73 15,0 0-16-15,10-6-43 16,-2-3 0-16,-1-9-25 15,-1-9-1-15,0-8 0 16,-4-12-145-16,-2-2-144 16,0 0-373-16</inkml:trace>
  <inkml:trace contextRef="#ctx0" brushRef="#br0" timeOffset="5218.29">8376 4735 954 0,'0'0'125'15,"0"0"-125"-15,0 0 0 16,93-23 16-16,-44 19 3 16,3 4 14-16,5 0-1 15,4 13-18-15,-4 8 37 16,-5 3-3-16,-7 6-22 15,-11-1 13-15,-10 1-20 16,-12-1 4-16,-12 0 0 16,-6-2 15-16,-18 0 23 15,-15-2-36-15,-4-4-14 16,-3-5 8-16,2-5-9 0,7-5 2 16,7-4 0-16,8-2-12 15,13 0 11-15,6-2-11 16,3-7-81-16,9 0-54 15,16-2-19-15,8 3 83 16,9 4 41-16,7 4 5 16,1 0 15-16,0 12 10 15,-1 5 12-15,-4 8 48 16,-9 1 16-16,-6 3-4 16,-11-2 30-16,-11 0-30 15,-8 1 5-15,-3-3 14 0,-21 0-11 16,-12 0-13-16,-3-3-38 15,-10-5-5-15,4-7-1 16,-1-1 1-16,7-7 4 16,8-2-27-16,4 0 8 15,15 0-9-15,5-11-16 16,12-10-153-16,12-1-237 16,10-1-577-16</inkml:trace>
  <inkml:trace contextRef="#ctx0" brushRef="#br0" timeOffset="5556.8">9316 4833 218 0,'0'0'1027'0,"0"0"-917"16,0 0-88-16,-19 83 0 15,11-45-12-15,5 1 58 16,2 4 40-16,1-1-15 16,0-4-40-16,6-2-31 15,8-4-15-15,3-9 21 16,5-2 8-16,5-7-5 16,3-2-2-16,6-5-27 15,3-2 15-15,4-2-17 16,0-1 6-16,5-2-2 15,-5 0-4-15,1 0 0 0,-6 0 0 16,-2-2-77-16,-3-10-65 16,-11 1-218-16,-5 0-624 0</inkml:trace>
  <inkml:trace contextRef="#ctx0" brushRef="#br0" timeOffset="5843.88">9234 4727 905 0,'0'0'206'0,"0"0"-141"16,0 0-28-16,85 0 16 15,-36 0 15-15,4 0 17 16,2 0-21-16,0 0-29 16,-5 0-28-16,-8 0 0 15,-7 2-7-15,-13-1-54 16,-13 3-93-16,-9 0-226 16,0 0-242-16</inkml:trace>
  <inkml:trace contextRef="#ctx0" brushRef="#br0" timeOffset="6037.41">9220 4989 884 0,'0'0'250'0,"0"0"-181"15,102-1 11-15,-41-8 3 16,2 3 59-16,3-1-37 15,-4 0-63-15,5 7-42 16,-19 0-137-16,-15 2-585 0</inkml:trace>
  <inkml:trace contextRef="#ctx0" brushRef="#br0" timeOffset="9079.79">6031 5777 937 0,'0'0'296'0,"0"0"-209"15,0 0-49-15,0 0 30 16,0 0 3-16,0 0 9 16,0 0-32-16,0 25-26 15,-3-5 9-15,-2 7-5 16,0 7-1-16,2 8-5 0,2 3-19 15,1 2 7-15,0-1-8 16,0-5-5-16,0-5-1 16,0-8-3-16,0-8-112 15,-2-4-119-15,-2-7-254 16,-2-5-162-16</inkml:trace>
  <inkml:trace contextRef="#ctx0" brushRef="#br0" timeOffset="9289.77">5875 6082 614 0,'0'0'215'0,"0"0"-137"15,0 0 19-15,0 0-17 16,0 0-44-16,0 0-25 16,0 0 78-16,21 21-34 15,1-6-26-15,0 0-2 16,4 0-26-16,-5-6 9 15,4-1-10-15,5-8-16 16,-6 0-146-16,-6 0-455 0</inkml:trace>
  <inkml:trace contextRef="#ctx0" brushRef="#br0" timeOffset="9446.79">6157 6048 851 0,'0'0'236'0,"0"0"-106"0,0 84-33 16,0-42-17-16,-2-4-30 16,2-4-24-16,0 2-26 15,0-9-62-15,0-6-299 0</inkml:trace>
  <inkml:trace contextRef="#ctx0" brushRef="#br0" timeOffset="10106.5">5168 6575 375 0,'0'0'507'16,"0"0"-375"-16,0 0 14 15,0 0-27-15,0 0-3 0,0 0 20 16,0 0-44-16,0-1-59 16,0 15-5-16,3 9-16 15,3 11 5-15,0 8 11 16,0 11-22-16,0 7 7 16,-2 3-6-16,-2 2-5 15,1-2 3-15,-3-7-5 16,0-5 0-16,0-9 4 15,0-8-3-15,0-10-2 16,0-7 1-16,0-5-11 16,0-7 11-16,0-4-14 15,0-1-27-15,0 0-5 0,7 0-48 16,2-4 84 0,3-4 10-16,3 0 0 0,2 2 7 15,2 1-7-15,3 1 1 16,6 2 9-16,5 2 2 15,0 0 7-15,3 0-3 16,1 2-15-16,-4 4 12 16,-3 2-12-16,-5-2 1 15,-4 0 1-15,-4-2-3 16,-6-3-11-16,-3-1-77 16,-8 0-110-16,0-10-142 15,0-2-328-15</inkml:trace>
  <inkml:trace contextRef="#ctx0" brushRef="#br0" timeOffset="10400.77">5120 6640 494 0,'0'0'209'0,"0"0"-139"16,0 0 38-16,0 0 48 15,0 0-42-15,84-16-12 16,-49 13-11-16,3-3 9 16,4 0-16-16,1 1-21 0,-1-1-34 15,-2 3-23-15,-3-2-6 16,-4 0-9-16,-5 4-134 15,-10 1-155-15,-9 0-384 0</inkml:trace>
  <inkml:trace contextRef="#ctx0" brushRef="#br0" timeOffset="10611.53">5195 6803 697 0,'0'0'260'16,"0"0"-198"-16,0 0 29 0,0 0 66 16,0 0 14-16,97 0-27 15,-60 0-63-15,-1-1-55 16,3 1-4-16,-2 0-22 16,23 0-1-16,-13 0-114 15,-6 0-293-15</inkml:trace>
  <inkml:trace contextRef="#ctx0" brushRef="#br0" timeOffset="11014.07">5879 7011 360 0,'0'0'678'15,"0"0"-587"-15,0 0-56 16,0 0 11-16,0 0 38 16,0 0 41-16,0 0-10 15,-56-22-54-15,35 20-18 16,-3 2-28-16,-3 0-9 16,2 2-2-16,-2 9 3 15,0 4-6-15,3 5-1 16,2 2 0-16,8 2 8 15,4-1-8-15,4 2 0 16,6-2 10-16,0-1-9 16,9-1 12-16,9-1-3 0,7-3-3 15,5-4 14-15,3-5-15 16,4-5 13-16,2-3 23 16,-3 0-19-16,-5-6 2 15,-1-4-17-15,-8 3-7 16,2 3-1-16,-6 3-109 15,-7 1-262-15</inkml:trace>
  <inkml:trace contextRef="#ctx0" brushRef="#br0" timeOffset="12249.25">9027 5570 599 0,'0'0'113'16,"0"0"-74"-16,0 0 87 15,0 105 72-15,1-59-58 16,5 7 2-16,0 3-6 16,2 2-54-16,-2-1-31 15,0-5-40-15,-2-6-3 16,-1-7-8-16,-2-8-6 16,1-7 5-16,-2-7-93 15,0-8-123-15,0-4-285 16,-6-5-176-16</inkml:trace>
  <inkml:trace contextRef="#ctx0" brushRef="#br0" timeOffset="12503.31">8903 5995 793 0,'0'0'221'15,"0"0"-171"-15,0 0-35 16,0 0-1-16,0 0 76 16,0 0 53-16,0 0-28 15,85 41-12-15,-54-24-23 16,1 3-32-16,-1-4-16 0,-1-2-24 16,-5-4-7-16,2-5-1 15,1-5-51-15,-8 0-189 16,-4-5-384-16</inkml:trace>
  <inkml:trace contextRef="#ctx0" brushRef="#br0" timeOffset="12719.95">9303 5878 990 0,'0'0'195'0,"0"0"-134"15,0 0-35 1,0 0 49-16,-42 103 59 0,30-63-50 16,-1 2-23-16,-1 1-42 15,6-6-19-15,0-2 0 16,2-10-17-16,4-8-188 16,1-10-401-16</inkml:trace>
  <inkml:trace contextRef="#ctx0" brushRef="#br0" timeOffset="14498.67">8397 6727 965 0,'0'0'252'0,"0"0"-186"16,0 0 0-16,0 0 11 15,0 0-35-15,0 0 23 16,0 0-10-16,0 3-42 16,0 21 6-16,0 12 2 15,0 10-2-15,0 10 11 16,0 5-29-16,0 4 19 16,3-1-1-16,0-3-18 15,2-8 16-15,-1-8-16 16,2-11-1-16,3-7 1 15,-2-13 0-15,4-6-1 16,5-7 0-16,4-1 0 0,7 0 12 16,4 0-11-16,3-1 4 15,5-5-5-15,-2 1 1 16,-1 0-2-16,-3 3 1 16,-6 0-4-16,-5-3 2 15,-10-6-146-15,-4 0-215 16,-8-1-630-16</inkml:trace>
  <inkml:trace contextRef="#ctx0" brushRef="#br0" timeOffset="14740.43">8303 6790 988 0,'0'0'175'0,"0"0"-136"16,0 0-18-16,0 0-5 16,94 9 40-16,-52-5 69 15,7 0-3-15,-1-1-39 16,1-1-53-16,-7-1-18 16,-9-1-12-16,-11 2-61 15,-8 1-167-15,-10 1-442 0</inkml:trace>
  <inkml:trace contextRef="#ctx0" brushRef="#br0" timeOffset="14914.16">8387 6948 1043 0,'0'0'143'0,"0"0"-98"15,0 0-29-15,0 0 0 16,101 8 50-16,-56-8-21 15,4 0-30-15,23 0-15 16,-14 0-123-16,-9-3-608 0</inkml:trace>
  <inkml:trace contextRef="#ctx0" brushRef="#br0" timeOffset="15212.71">8933 7054 825 0,'0'0'150'16,"0"0"-97"-16,-11 82 7 16,11-45 38-16,0-3 13 15,11-5-37-15,5-3-26 16,8-9-17-16,-3-5-30 16,6-7 9-16,0-5-3 15,-2-1-6-15,-1-16 8 16,-5-7-9-16,-4-6-19 15,-3-6-29-15,-6-3-30 16,-6 0 31-16,0 3 23 16,-1 2-28-16,-10 5 21 0,2 7 20 15,-1 7-24 1,2 5-20-16,2 10-149 0,2 0-73 16</inkml:trace>
  <inkml:trace contextRef="#ctx0" brushRef="#br0" timeOffset="15931.62">9210 6989 973 0,'0'0'174'16,"0"0"-129"-16,0 0 26 15,0 0 40-15,27 93 26 16,-17-55-25-16,1 2-39 15,-1 2-11-15,-1-1-38 16,-1-7-18-16,-4-7 7 0,-1-10-13 16,0-7 0-16,-1-8 7 15,-1-2-6-15,1 0 10 16,-1-14-10-16,3-10 28 16,-1-8-24-16,2-7-5 15,-2-2-12-15,3 2 12 16,-1 4-8-16,1 7 8 15,1 6 0-15,-1 11-10 16,0 10 10-16,1 1-28 16,2 12 28-16,2 15 0 15,1 7 0-15,1 5 12 16,1 0-5-16,0-5-1 16,1-6 11-16,2-6-17 0,-4-10 0 15,2-7 0 1,-3-5 1-16,-1 0 11 0,-1-17-3 15,-1-8-8 1,-3-3-1-16,-3-6-12 0,-2-1-23 16,-1 1 6-16,0 4-18 15,0 8 38-15,0 9 8 16,0 9 0-16,0 4-12 16,0 14-15-16,6 13 28 15,3 7 1-15,3 7 24 16,3-2 7-16,2-5-31 15,2-8 12-15,0-6-7 16,-2-10-5-16,0-10-2 16,-6-14-50-16,-2-11-181 15,-3-5-381-15</inkml:trace>
  <inkml:trace contextRef="#ctx0" brushRef="#br0" timeOffset="16085.12">9512 6846 1016 0,'0'0'636'16,"0"0"-549"-16,0 0-71 16,0 0-14-16,0 0-4 15,0 0 2-15,0 0-106 16,17 34-243-16,-3-22-639 0</inkml:trace>
  <inkml:trace contextRef="#ctx0" brushRef="#br0" timeOffset="16744.41">9741 7074 335 0,'0'0'581'16,"0"0"-505"-16,3 103 11 16,6-61-18-16,9-5-22 15,4-8 3-15,6-6-3 16,4-10-18-16,2-9 13 15,-1-4 58-15,-3-6-62 16,-5-14-15-16,-8-11-10 16,-8-1 10-16,-9-5 8 15,0 1 17-15,-12 0 10 16,-12 5 6-16,-4 5 11 0,-5 6-31 16,0 5-19-16,3 8 4 15,2 3-22-15,1 4-6 16,6 0 1-16,2 10-2 15,5 1 0-15,4-2-1 16,7 1-14-16,3-6 8 16,0-2-43-16,9-2-1 15,10 0 4-15,6-5-23 16,4-6-4-16,-1 4-11 16,5 0 21-16,-2 4 45 15,2 3 11-15,0 0 8 16,0 8 26-16,0 8 8 15,-2 7 15-15,2 0-14 16,-5 4 50-16,-4-1-4 16,-5-3-57-16,-5-3-14 0,-7-5-3 15,0-5-7-15,-4-9 0 16,-1-1 0-16,1-2-23 16,-3-18 12-16,3-6-11 15,2-6-21-15,-1-2 11 16,2 1 3-16,3 5 20 15,-2 8 2-15,1 7-1 16,4 9 7-16,-3 4 2 16,1 8 4-16,2 12 30 15,-3 6 21-15,-1 2-14 0,-2-1-23 16,-1-4-19 0,-2-4 11-16,-1-5-11 0,-2-4-9 15,0-4-147-15,-5-5-412 16</inkml:trace>
  <inkml:trace contextRef="#ctx0" brushRef="#br0" timeOffset="16970.61">9954 6649 1761 0,'0'0'229'0,"0"0"-152"16,0-82-59-16,11 47-9 0,4 3 14 16,0 4-8-16,1 6-8 15,-1 5-7-15,-2 6-26 16,-5 11-67-16,-4 0-205 16,-4 3-641-16</inkml:trace>
  <inkml:trace contextRef="#ctx0" brushRef="#br0" timeOffset="17884.5">8372 7861 449 0,'0'0'146'0,"0"0"-106"16,0 0-21-16,0 0 27 15,0 0 55-15,0 0 24 16,0 0-23-16,0 0-31 16,0 0 4-16,0 0-17 15,0 0-4-15,1 0-8 16,1 3 9-16,-1 3 19 15,1 1-20-15,-1 2-36 16,2 7 11-16,0 7-18 16,2 8 7-16,-1 8 2 0,4 11-19 15,-4 3-1 1,-1 2 0-16,0 0 0 0,0-6 0 16,-1-5 0-16,-1-9 1 15,2-6 3-15,3-6 2 16,-2-6-7-16,1-7 1 15,4-3 0-15,-1-2 3 16,3-2-2-16,3-3 7 16,5 0 32-16,5 0-11 15,3 0-9-15,4 0-1 16,0 0-17-16,1-5 9 16,-4-1-11-16,-4-2 1 15,-3 0-1-15,-6 0-39 16,-8-4-83-16,-2 1-125 15,-5 0-357-15</inkml:trace>
  <inkml:trace contextRef="#ctx0" brushRef="#br0" timeOffset="18150.54">8275 7922 1083 0,'0'0'205'0,"0"0"-174"15,0 0-15-15,0 0 7 0,104 0 71 16,-60 0 18-16,5 0-39 16,0-2-18-16,-3 1-42 15,-4-1-12-15,-8 2-1 16,-11 0-44-16,-10 0-54 15,-8 0-118-15,-5 2-406 0</inkml:trace>
  <inkml:trace contextRef="#ctx0" brushRef="#br0" timeOffset="18315.93">8348 8090 409 0,'0'0'830'16,"0"0"-745"-16,0 0-44 0,0 0-27 15,0 0 21-15,102 5 54 16,-61-5-44-16,1-5-22 16,21 2-23-16,-13 0-91 15,-9 1-403-15</inkml:trace>
  <inkml:trace contextRef="#ctx0" brushRef="#br0" timeOffset="18748.31">8834 8336 760 0,'0'0'169'15,"0"0"-37"-15,0 0-20 16,14 96-10-16,-1-75-27 15,6-2-7-15,-1-6-34 16,3-6-15-16,1-5-6 16,-2-2-3-16,1 0 22 15,-3-15-2-15,-2-5-9 16,-5-3-7-16,-3-6-13 16,-3-2 0-16,-5-1 0 15,0-1 0-15,0 4 0 16,-6 1 0-16,-3 7 9 15,2 4 3-15,1 7-13 16,1 3 18-16,2 7 12 0,2 5-28 16,1 17-2-16,0 12 0 15,0 6 9-15,0 4 9 16,3 0-18-16,9-7 1 16,4-5-1-16,2-8-6 15,7-11-36-15,-4-8-204 16,-6-5-387-16</inkml:trace>
  <inkml:trace contextRef="#ctx0" brushRef="#br0" timeOffset="19363.82">9231 8207 960 0,'0'0'137'16,"0"0"-92"-16,0 0-19 15,0 0 112-15,25 89 46 16,-16-57-55-16,3 1-50 16,-3-2-47-16,-1-3-11 15,-4-3-5-15,1-5-16 16,-3-6 13-16,-2-6-12 16,0-3 0-16,0-5 20 15,0 0-14-15,0-2 12 16,0-15-19-16,-5-3-10 15,2-8 1-15,3-2-14 0,0-4-14 16,0 6 4 0,0 3 0-16,4 7 7 0,5 7 4 15,0 6-1-15,2 5 22 16,2 0-6-16,-1 15 7 16,1 9 4-16,1 7-3 15,0 1-1-15,0 2 7 16,-2-3 60-16,0-4-32 15,-5-8-29-15,-1-3 0 16,-3-8-5-16,-1-3 1 16,-2-5-2-16,0 0 14 15,0-5-12-15,0-12-2 16,0-7-22-16,0-5-8 16,0-4 8-16,0 0-21 15,0 2-3-15,0 5 33 0,7 8 0 16,2 7 11-16,0 8 2 15,3 3 0-15,0 4 6 16,-1 17 25-16,0 7 44 16,-2 5-16-16,0 1-33 15,0-1-1-15,-1-7-19 16,-2-4-5-16,0-8 6 16,-2-7-7-16,5-7-93 15,-5-4-188-15,1-10-463 0</inkml:trace>
  <inkml:trace contextRef="#ctx0" brushRef="#br0" timeOffset="19813.43">9604 8047 1185 0,'0'0'234'15,"0"0"-189"-15,0 0-44 16,0 0-1-16,0 0 32 15,33 91 59-15,-20-50-15 16,2 6-32-16,1 3-24 16,-2-4-14-16,-1-2 12 15,-4-5-5-15,-1-8 1 16,-3-9 13-16,-3-8-20 16,-2-7 0-16,3-5-5 0,-3-2 4 15,0-8 33-15,3-9-29 16,6-9-10-16,2-2-25 15,2-1-37-15,4 7 16 16,0 4 19-16,4 10 2 16,2 8 25-16,-1 0 0 15,2 19 34-15,-4 3-5 16,-6 4 6-16,-6 1 0 16,-8-1 12-16,0-1-25 15,-11-1 4-15,-11-7-15 16,-5-4 5-16,-4-6 4 15,-1-5-19-15,1-2 0 16,6 0-1-16,5-9-26 16,8-1-65-16,12-12-117 15,0 3-57-15,0 2-387 0</inkml:trace>
  <inkml:trace contextRef="#ctx0" brushRef="#br0" timeOffset="20730.7">9947 8303 1008 0,'0'0'245'16,"0"0"-185"-16,0 0-32 16,0 0-19-16,0 0 8 15,30 102 54-15,-29-71 31 16,1-2-24-16,-2-5-40 16,1-5-30-16,-1-6 3 15,2-6-11-15,-2-7 1 16,0 0 23-16,0-5-24 0,0-14-64 15,0-6-32-15,0-5-16 16,0 0 61-16,1-1-8 16,7 4-9-16,3 5 7 15,-3 6 16-15,3 7 45 16,-2 8 3-16,-2 1 29 16,0 5 14-16,-1 15 12 15,2 6 10-15,2 2-10 16,-1 2-20-16,5-3 27 15,4-1 15-15,1-4-36 16,2-8-18-16,3-8-19 16,-2-6 1-16,2 0 9 0,-6-11-16 15,0-12 10 1,-8-4-11-16,-4-7-27 0,-6 0 18 16,0 1 8-16,-6 3 1 15,-10 6 4-15,-4 8-3 16,-3 5 22-16,-3 7-12 15,-2 4-10-15,5 9 4 16,-2 11-5-16,6 4 0 16,5 5 0-16,4-3 0 15,7 1 0-15,3-8 0 16,0-4-1-16,7-7 0 16,7-6 2-16,5-2 0 15,1 0-1-15,2-10-40 0,-1-5-41 16,-3 1 11-1,-2 2 43-15,-4 7 27 0,1 5 1 16,-4 0 0-16,2 12 23 16,2 8 3-16,1 6 22 15,0 2-14-15,3-3-23 16,2-1 5-16,2-7-10 16,2-6 33-16,2-10-17 15,0-1-22-15,1-4 11 16,-3-16-12-16,-1-7 1 15,-3-9-3-15,-6-3-2 16,-2-9-4-16,-8-3 7 16,-3-5-10-16,0-4 8 15,-15 1-3-15,-8 0-8 16,-7 1 12-16,-1 7 1 0,0 7 1 16,4 10-1-1,8 13 2-15,7 12-2 0,3 9-3 16,7 0-21-16,2 24 24 15,0 11 0-15,2 25 1 16,23 24 33-16,13 20 15 16,3-7-10-16,-5-24 22 15,-8-23-14-15,-7-22-20 16,5 3-19-16,2-3-6 16,9 1-1-16,-7-8-222 15,-12-9-518-15</inkml:trace>
  <inkml:trace contextRef="#ctx0" brushRef="#br0" timeOffset="28334.04">2923 5905 653 0,'0'0'129'0,"0"0"-60"16,0 0 48-16,0 0 6 16,0 0 0-16,0 0-29 15,0-25-14-15,0 22 24 16,0 1-31-16,0 2 1 15,0 0 12-15,0 0-29 16,0 0 3-16,0 0-38 16,0 0-22-16,0 2 8 15,0 12-8-15,0 7 12 16,0 12-1-16,0 6-5 0,0 8-7 16,0 4 1-1,2 5-4-15,-2 1 3 0,1-3 2 16,-1-3-1-16,0-4 5 15,0-5-4-15,0-6-2 16,0-5 1-16,2-9-10 16,0-7 7-16,-2-5-58 15,2-5-71-15,-2-5-67 16,0-3-75-16,0-7-302 0</inkml:trace>
  <inkml:trace contextRef="#ctx0" brushRef="#br0" timeOffset="28631.33">2707 6252 560 0,'0'0'485'15,"0"0"-423"-15,0 0-45 16,0 0 11-16,0 0 8 15,0 0 33-15,0 0 31 16,31 17-10-16,-7-3 9 16,4 3-19-16,2 2-24 15,0-2-14-15,-3 0-41 16,-2-3 12-16,-4-2-13 16,-3 0-11-16,0-4 11 15,-3-1-103-15,0-7-127 0,-3 0-136 16,-3 0-284-16</inkml:trace>
  <inkml:trace contextRef="#ctx0" brushRef="#br0" timeOffset="28824.87">3057 6241 93 0,'0'0'982'15,"0"0"-833"-15,0 0-80 16,0 0 66-16,-1 102 16 15,-5-59-61-15,0 1-27 16,0-2-4-16,3-5-40 0,3-5-12 16,0-8-7-1,0 1-48-15,0-6-228 0,0-4-451 0</inkml:trace>
  <inkml:trace contextRef="#ctx0" brushRef="#br0" timeOffset="29498.5">2230 7042 1056 0,'0'0'285'15,"0"0"-219"-15,0 0-59 16,0 0 16-16,0 0 3 16,0 0 27-16,0 0-4 0,4 58-36 15,-4-26 13-15,0 9-20 16,0 4 6-16,0 2 4 15,0 4-9-15,0-1-7 16,-6-3 0-16,3-6 9 16,3-5-10-16,0-7 1 15,0-8 0-15,0-5-1 16,3-5 1-16,9-5 0 16,0-3-1-16,6-2 0 15,0-1 1-15,7 0 1 16,2 0 0-16,4 0 24 15,5-4-25-15,0 3 26 16,7-1 19-16,2 2-30 0,1 0 29 16,-4 0-14-1,1 0-8-15,-6 0-9 0,-7 0-12 16,-9 2-2-16,-6-2 1 16,-7 0-29-16,-7 0-34 15,-4-2-106-15,-12-9-121 16,-7-2-636-16</inkml:trace>
  <inkml:trace contextRef="#ctx0" brushRef="#br0" timeOffset="29778.74">2144 7071 662 0,'0'0'156'16,"0"0"-111"-16,0 0 84 15,0 0-6-15,117 3-8 16,-74 0 29-16,5-3-5 16,-2 0-44-16,3 0-62 15,-7 0-15-15,-6-5-15 16,-6 1-3-16,-8 0-35 15,-8 2-140-15,-7 2-148 0,-7 0-367 16</inkml:trace>
  <inkml:trace contextRef="#ctx0" brushRef="#br0" timeOffset="30027.55">2204 7285 611 0,'0'0'227'0,"0"0"-155"16,0 0 142-16,0 0-75 15,94 17 23-15,-52-17 17 16,4 0-32-16,-1 0-20 0,-3 0-70 16,-1-3-30-1,-8 0-11-15,-6 2-10 0,-7 1-12 16,-7 0-15-16,-9 0-121 15,-4 10-213-15,0 1-512 0</inkml:trace>
  <inkml:trace contextRef="#ctx0" brushRef="#br0" timeOffset="39893.9">2831 7577 552 0,'0'0'190'0,"0"0"-128"16,0 0-44-16,0 0 35 16,0 0 48-16,0 0 37 15,3 43-43-15,0-27-49 16,2 2-4-16,0 2-23 16,-2-1-19-16,0-1 11 0,-3-2-11 15,3-2 0 1,-3-3 0-16,0-6-37 0,0-4-173 15,0-1-199-15</inkml:trace>
  <inkml:trace contextRef="#ctx0" brushRef="#br0" timeOffset="40064.5">2728 7335 593 0,'0'0'546'16,"0"0"-479"-16,0 0-67 16,0 0-94-16,0 0-132 0,0 0-6 15,0 0-358-15</inkml:trace>
  <inkml:trace contextRef="#ctx0" brushRef="#br0" timeOffset="40551.94">2910 7525 565 0,'0'0'157'0,"0"0"-112"16,0 0-16-16,0 0 28 15,0 0 27-15,0 0-26 16,0 0 13-16,40 28 58 16,-32-5-12-16,0 7-72 15,-2 4-31-15,-3 0-6 16,0-4 16-16,-1-2-23 16,-1-8 5-16,1-7 1 15,-2-4-6-15,0-6-1 16,3-3 6-16,-3 0-6 15,0-5 26-15,0-12-25 16,0-9-1-16,0-1-1 16,0-6-25-16,0 2 7 0,0 1 3 15,0 8-13 1,0 3 28-16,3 10-11 0,1 7 11 16,2 2-8-16,2 7 8 15,-1 17 1-15,2 7 8 16,0 5-7-16,-3-1 6 15,3-4 0-15,1-7-7 16,1-8-12-16,5-15-69 16,-1-1-279-16,-2 0-233 0</inkml:trace>
  <inkml:trace contextRef="#ctx0" brushRef="#br0" timeOffset="40912.83">3126 7521 773 0,'0'0'259'16,"0"0"-209"-16,0 0-15 16,0 0 43-16,-14 100 10 15,14-64-18-15,0-3-57 16,3-3-10-16,8-5-3 16,4-9-19-16,3-3 18 15,-2-8-17-15,2-5-11 16,-3 0 29-16,-3-11-29 15,-6-8-33-15,0-6-25 16,-3-1-16-16,-3-3-5 0,0 5 4 16,0-1 36-1,0 8 20-15,0 6 48 0,-4 8 62 16,4 3 45-16,0 10-85 16,0 12 27-16,1 9 25 15,11 5-11-15,0-2-30 16,4 1-32-16,-1-9-1 15,3-9-1-15,4-15-101 16,-5-2-171-16,-8-6 48 0</inkml:trace>
  <inkml:trace contextRef="#ctx0" brushRef="#br0" timeOffset="41071.69">3163 7425 1096 0,'0'0'194'0,"0"0"-91"16,0 0-92-16,0 0 10 16,0 0-21-16,0 0-150 15,0 0-128-15,35 39-383 0</inkml:trace>
  <inkml:trace contextRef="#ctx0" brushRef="#br0" timeOffset="42001.92">3405 7553 887 0,'0'0'140'0,"0"0"-66"16,-24 75-19-16,20-39-3 0,2-2-8 15,2-5-10-15,0-4-32 16,12-5-2-16,3-6-19 15,3-8 19-15,-2-6 14 16,-1 0 2-16,0-10-2 16,-2-12-13-16,-5-9 6 15,-5-5-7-15,0-6-7 16,-3-5 7-16,0-1 0 16,0 0 0-16,-6 1 10 15,-7 6-10-15,-1 4 0 0,5 11 3 16,0 8-3-1,3 11 76-15,3 7-1 0,3 8-67 16,0 21 5-16,0 13-12 16,0 11 19-16,11 4-11 15,2 1-9-15,5-1 14 16,3-8-14-16,1-12 0 16,2-10 0-16,-3-11-3 15,0-10-5-15,0-6 8 16,-6-10 0-16,-2-14 11 15,-4-10-11-15,-3-5 0 16,-4-4-6-16,-2 1-4 16,0 2 9-16,0 7-5 15,-8 8 2-15,2 8 4 16,3 10 0-16,3 7 0 0,0 14-27 16,0 19 27-1,0 11 1-15,12 7 17 0,3 2-17 16,3-5 15-16,3-10-15 15,1-10-1-15,-2-12 0 16,0-10-9-16,-6-6 8 16,2-7 1-16,-5-16-9 15,-5-7 8-15,-1-5-26 16,-3-4 20-16,-2 1 7 16,0 4-3-16,0 5 3 15,0 12 1-15,0 6-1 16,0 11 0-16,0 7 9 15,0 20-9-15,6 10 88 16,0 5-64-16,2 2 19 0,-1-5-27 16,-1-6-4-16,0-8-8 15,-2-8-4-15,1-6-2 16,-2-8-8-16,0-3 0 16,-3-11 10-16,4-13 0 15,1-9-9-15,-2-5-14 16,0 0-31-16,-2 3 36 15,1 7 4-15,-1 7 4 16,4 14 2-16,1 7-2 16,4 4 10-16,2 21 2 15,1 5-1-15,1 2 36 16,-2 1-30-16,4-7-6 16,-2-6-2-16,-1-7-5 15,-1-10-83-15,-2-12-114 0,-2-11-315 16,-5-5-110-16</inkml:trace>
  <inkml:trace contextRef="#ctx0" brushRef="#br0" timeOffset="42205.29">3924 7175 927 0,'0'0'286'16,"0"0"-213"-16,0 73-38 15,9-22-34-15,6 20 86 16,7 16-4-16,-1-5-37 0,0-13-24 16,-3-11-22-16,-6-21-65 15,4 6-144-15,-5-7-133 16,-4-14-292-16</inkml:trace>
  <inkml:trace contextRef="#ctx0" brushRef="#br0" timeOffset="42571.89">4003 7556 204 0,'0'0'740'0,"0"0"-642"15,0 0-79-15,0 0-17 16,0 0 43-16,0 0 19 16,0 0-6-16,72-7-13 0,-56 7-44 15,-1 0 9-15,-2 0-10 16,-4 4 1-16,-3 2 4 15,-1 7 17-15,-2 4 40 16,1 5-12-16,2 3-29 16,-1 3-9-16,4-4-12 15,1-5-1-15,2-4-2 16,3-5 3-16,3-7 0 16,-2-3 7-16,1-3-7 15,-1-11 0-15,-4-6 38 16,-3-4-16-16,-6 2 26 15,-3 1 10-15,0 3 40 16,-9 4-27-16,-6 7-43 0,-7 7 31 16,-4 3-59-16,-13 42-43 15,5 0-104-15,3 2-352 0</inkml:trace>
  <inkml:trace contextRef="#ctx0" brushRef="#br1" timeOffset="55973.81">2109 10151 759 0,'0'0'151'0,"0"0"-44"0,0 0 49 16,0 0-21-16,0 0 32 16,0 0-17-16,0-5-66 15,0 5-34-15,0 0-6 16,0 0-21-16,0 0 12 16,0 0-10-16,0 0-23 15,0 0 3-15,0 0-5 16,0 3 0-16,0 12-1 15,0 6 2-15,0 9 4 16,0 6-5-16,0 7 0 16,0 21 2-16,0 17-2 15,0-3 0-15,0-10 0 16,0-8-3-16,0-18 2 0,0 3 1 16,0 2 0-1,0-7 4-15,0-6-4 0,4-7 0 16,-4-6 0-16,3-8-4 15,0-1 4-15,-3-7 0 16,3-1 0-16,-1-4-1 16,-2 0-11-16,1 0-4 15,1 0-25-15,-2-7 41 16,1-7 8-16,1-3-6 16,-2-5 4-16,1-3 2 15,1-6-6-15,-1 1-2 16,2-2 0-16,3-1-1 0,-2 1 0 15,1 0 1 1,1 4 0-16,3 3 0 0,1 0-6 16,-2 5 6-16,1 0-1 15,1 3-3-15,-4 4 3 16,3 3 1-16,-1 1-1 16,2 3 0-16,-1 2-11 15,0 2 11-15,6 2-7 16,-2 0-27-16,2 0 22 15,2 12 13-15,0 6 0 16,0 6 10-16,1 6-9 16,-3 5-1-16,-2 3 0 15,-1 5 1-15,-3-1 4 16,-5-1-5-16,-2 0 6 16,-2-7 8-16,0-1-13 0,0-8 26 15,0-3 2-15,0-5-14 16,0-3 7-16,0-4-13 15,0-3-1-15,0-2 3 16,0-5-5-16,0 0-6 16,0 0 0-16,0 0 0 15,0 0 5-15,0 0-5 16,0-8-72-16,6-12-62 16,3 4-244-16,4-2-546 0</inkml:trace>
  <inkml:trace contextRef="#ctx0" brushRef="#br1" timeOffset="56704.31">2650 10606 578 0,'0'0'205'16,"0"0"-144"-16,0 0 4 15,0 0 7 1,0 0 51-16,0 0-19 0,0 0-47 16,5-51-14-16,5 51-15 15,-1 0 1-15,9 3 34 16,0 15 16-16,9 6-2 16,-2 5-35-16,2 6-23 15,-5 0-1-15,-4 1-7 16,-3-2 7-16,-6 0 2 15,-3-4-20-15,-3-3 7 16,-1-7-7-16,-2-3 1 16,0-8 6-16,0-4-6 0,0-2-1 15,0-3 15 1,0 0-15-16,3 0 0 0,2-4-2 16,4-3 2-16,2-3 6 15,5-3-6-15,2 0 0 16,0-3 6-16,3-2-6 15,-3-3 0-15,3-3 0 16,-1 0 0-16,-3-3 6 16,-1 0-6-16,-5-1 8 15,-7 1 3-15,-4-2-10 16,0 0 8-16,-4 0-9 16,-11-3 1-16,-3 4 15 15,-1 3-3-15,2 2 5 0,1 5-2 16,5 4-10-1,2 5 19-15,4 5-9 0,2 2-15 16,1 2 14-16,2 0-15 16,0 0-12-16,0 0-14 15,0 0-93-15,0 6-183 16,0 5-344-16</inkml:trace>
  <inkml:trace contextRef="#ctx0" brushRef="#br1" timeOffset="57207.82">3530 10589 1016 0,'0'0'258'0,"0"0"-194"15,0 0-37-15,0 0 4 16,0 0 34-16,0 0-11 16,0 0 18-16,40 0 35 15,-14 0-45-15,8 0-24 16,3 0-5-16,1 0-17 15,-1 0 6-15,-1-2-21 16,-2-3 6-16,-4 1-7 16,-6-2-6-16,-5 2-29 15,-7 1-64-15,-12 3-107 0,0 0-153 16,-1 10-404-16</inkml:trace>
  <inkml:trace contextRef="#ctx0" brushRef="#br1" timeOffset="57462.96">3650 10743 59 0,'0'0'789'0,"0"0"-684"16,0 0-37-16,0 0 85 15,0 0 14-15,0 0 36 16,0 0-53-16,97 1-34 0,-66-1-48 15,3 2-2 1,-3-1-28-16,-1-1-30 0,-4 0 12 16,-1 2-19-16,-4 0 0 15,-2-2-1-15,5 0-67 16,-3 0-173-16,-3 0-621 0</inkml:trace>
  <inkml:trace contextRef="#ctx0" brushRef="#br1" timeOffset="69099.5">4767 10040 1016 0,'0'0'245'0,"0"0"-176"15,0 0-54-15,0 0-5 16,0 0-3-16,0 0 12 16,0 0 14-16,0 27-12 15,0-1 9-15,3 8-2 16,-3 8-19-16,0 7 28 15,0 5-15-15,0 4-13 0,-2 3 8 16,-5 0-15 0,-5-5 4-16,6-3 4 0,0-12-10 15,1-6 0-15,2-12-1 16,2-6 3-16,1-7-4 16,0-4 2-16,0-3 0 15,0-3 0-15,0 0-17 16,0 0 6-16,0 0-8 15,1 0 19-15,7 0-1 16,-2 0 1-16,7-3 0 16,-1 0 1-16,4 2-1 15,3 1 6-15,7 0 16 16,4 0-15-16,5 5 25 16,-1 4-13-16,7 2 13 15,-3 2-14-15,1 0-8 0,-2-2 16 16,-3-1-2-16,-3-3-22 15,-2-6 14-15,-7-1-14 16,-1 0 9-16,-3-5 0 16,-3-3-11-16,-3-1 1 15,-2 3 0-15,-4 2 0 16,-3 2-2-16,2-1-51 16,-4 1-147-16,-1 0-381 0</inkml:trace>
  <inkml:trace contextRef="#ctx0" brushRef="#br1" timeOffset="69415.17">4704 10057 1019 0,'0'0'96'15,"0"0"-59"-15,0 0 56 16,100 3 18-16,-54-3 10 16,5 0-30-16,4 0-25 0,2 0-2 15,-2 0-41-15,-3-3-17 16,-10 2 2-16,-6-2-8 15,-9 1-21-15,-14 2-97 16,-10 0-206-16,-3 0-588 0</inkml:trace>
  <inkml:trace contextRef="#ctx0" brushRef="#br1" timeOffset="69627.5">4738 10188 611 0,'0'0'811'0,"0"0"-723"16,0 0-62-16,0 0 44 15,0 0 18-15,91 0 12 16,-46 0-38-16,3 0-39 16,4-3 7-16,6 1-30 15,20 2-2-15,-15 0-103 16,-10 0-469-16</inkml:trace>
  <inkml:trace contextRef="#ctx0" brushRef="#br1" timeOffset="69992.25">5657 10493 1083 0,'0'0'298'0,"0"0"-224"15,0 0-17-15,0 0 18 16,0 0 27-16,0 0 27 16,0 0-84-16,-85-19-33 15,55 21 0-15,-4 15-11 16,3 7-2-16,1 2 1 15,7 7-6-15,6 1 6 16,6 1 6-16,8-1 1 16,3-2 15-16,11-2 10 0,12-7 28 15,10-2-6-15,5-7-35 16,2-8-5-16,6-4-14 16,-1-2-34-16,22-8-33 15,-15-9-261-15,-7-1-1230 0</inkml:trace>
  <inkml:trace contextRef="#ctx0" brushRef="#br1" timeOffset="70714.02">6398 10493 371 0,'0'0'332'15,"0"0"-80"-15,0 0-46 16,0 0-45-16,0 0-23 0,0 0-19 15,0 0-10-15,-4 0-40 16,4 0-24-16,0 0-20 16,0 4-13-16,7 2 21 15,9-1 11-15,4 2-14 16,6 0 2-16,2-1-19 16,5-2 12-16,3-1 17 15,1-3-36-15,6 0 12 16,-4 0-18-16,3 0 1 15,-5-6 6-15,-4 2-6 16,-7 1-1-16,-6 3 0 16,-2 0-13-16,-9 0 4 15,-3-3-28-15,1 3-31 0,-7-4-67 16,0 0-100 0,-4 0-284-16</inkml:trace>
  <inkml:trace contextRef="#ctx0" brushRef="#br1" timeOffset="70977.78">6649 10282 1132 0,'0'0'382'0,"0"0"-282"15,0 0-64-15,0 0-35 16,0 0 37-16,0 0 60 15,9 115-28-15,0-65-1 16,-3 7-29-16,-2-2-27 0,-2-3 2 16,1-6-14-16,0-10 6 15,0-6-4-15,0-9-3 16,4-5-17-16,7-12-80 16,-1-1-237-16,-1-3-470 0</inkml:trace>
  <inkml:trace contextRef="#ctx0" brushRef="#br1" timeOffset="71562.27">7482 10031 1096 0,'0'0'197'0,"0"0"-144"16,0 0-40-16,0 0-13 16,-11 89 16-16,11-49 41 15,3 7 13-15,10 21-14 16,-1 17-24-16,-1-3-3 15,-4-10-14-15,-1-13-8 0,-4-17 14 16,-1 0-21-16,-1 0 12 16,2-11 3-16,-2-12-14 15,0-7-1-15,0-9 6 16,1-3-5-16,1 0 64 16,1-17-38-16,1-6-17 15,2-11-10-15,0-7-22 16,1-6-9-16,4-2-8 15,2-1 2-15,2 0 5 16,3 7-8-16,0 7 13 16,3 10 26-16,0 13-15 15,-2 6 7-15,5 7 9 16,0 15 1-16,3 14 73 16,-2 14-16-16,3 8-2 15,-8 5-5-15,2 1-12 0,-7-4 15 16,-6-4-16-16,-3-9-13 15,-3-9-3-15,-3-8-21 16,0-9-1-16,0-7-1 16,0-7-97-16,0-3-236 15,0-10-674-15</inkml:trace>
  <inkml:trace contextRef="#ctx0" brushRef="#br1" timeOffset="72154.94">8112 10442 990 0,'0'0'175'0,"0"0"-133"16,0 0-10-16,0 0 82 15,0 0 54-15,0 0-44 16,82 5-50-16,-56 12-33 16,-1 9 15-16,1 8-9 15,-3 7 10-15,-2 8 19 16,-6 2-40-16,-3 2 1 16,-6-2-23-16,0-6-13 0,-1-6 11 15,-2-10-12 1,2-9 0-16,0-8 0 0,2-9-4 15,4-3 4-15,7 0-1 16,2-16 2-16,5-5-12 16,3-6 11-16,3-4-17 15,3 2-4-15,-1-2-25 16,3-1 28-16,-3 0 3 16,-2-2-22-16,-4-2 36 15,-5-2-4-15,-8-1-10 16,-5-1 9-16,-6 1 6 15,-3 0 0-15,0 2 1 16,-12-2 0-16,-9 4 22 16,3 4-14-16,-3 5 13 15,2 4 12-15,4 6-34 0,4 5 8 16,1 5-8-16,2 1 0 16,5 2 0-16,0 2 0 15,3 1-2-15,0 0-10 16,0 0-38-16,0 11-5 15,8 12-91-15,3-4-137 16,2 1-425-16</inkml:trace>
  <inkml:trace contextRef="#ctx0" brushRef="#br1" timeOffset="72756.78">9076 10715 1016 0,'0'0'304'16,"0"0"-186"-16,0 0-47 15,0 0-10-15,0 0 73 0,0 0-20 16,0 0-32 0,-9 6-44-16,4 0-21 0,-2 4-1 15,0 2-15-15,-1 3 10 16,2 6 15-16,0 4-12 15,3 1 19-15,3 6-18 16,0 2-4-16,2 0-2 16,11-3-8-16,2-3-1 15,4-5 0-15,4-2 0 16,-1-9 1-16,4-3-1 16,-1-8 0-16,0-1 0 15,0-2 6-15,1-14-6 16,-5-9 0-16,-2-4 0 15,-2-5 11-15,-6-3-11 0,-3-1 0 16,-8 2 24-16,0 2-18 16,0 4 9-16,-6 6-8 15,-9 0 0-15,-3 10 26 16,-6 2-16-16,-2 7-8 16,-6 5-9-16,-4 3-13 15,-1 20-31-15,-14 30-71 16,11-3-217-16,9 2-495 0</inkml:trace>
  <inkml:trace contextRef="#ctx0" brushRef="#br1" timeOffset="77191.92">7181 11054 314 0,'0'0'121'0,"0"0"-82"15,0 0-29-15,0 0 16 16,0 0 33-16,0 0-10 16,0 0 3-16,3 13 6 15,-1-7 10-15,-2-1 23 16,1 4-39-16,-1 0-10 15,2 0-11-15,-2 4-15 16,0 1 9-16,3 0-19 0,-3 3 4 16,3 0 3-1,0 0-12-15,0 0 16 0,2-1 0 16,0 2-1-16,1-1 10 16,0-2-13-16,2 1-5 15,-2-1 3-15,1-2-5 16,1 0 7-16,-2-3-3 15,0-1-1-15,1-1 14 16,-1-3-14-16,0 1 7 16,0-3 14-16,5-1-5 15,0-1 7-15,3 1-9 16,-1-2 10-16,5 0 37 16,3 0-18-16,0 0-8 15,0-7-5-15,7-1-23 16,-1 1 6-16,3-2-21 0,0 1 1 15,-2 2 10-15,5 0-11 16,-3 2-1-16,-2 1 0 16,-1 0 1-16,-2 3 4 15,-1 0-5-15,-6 0 0 16,4 0 0-16,-4 8 0 16,0 3-1-16,1 4-1 15,-2 2 2-15,4 2 5 16,-5 2-5-16,-1 0 0 15,-1 0 3-15,0-3-3 16,-3-2-1-16,1-5 0 16,-5-2-11-16,-1-4 12 0,2-2 0 15,-1-3 0 1,-1 0 0-16,0 0-4 0,5-7 4 16,0-2 0-16,0 0-6 15,2 0 6-15,2 1 0 16,3 1-2-16,0 0 0 15,3 1-6-15,6 1 8 16,2-1 0-16,6 1 0 16,5-1 12-16,5 0-11 15,0 1 0-15,2 5 6 16,0-3-6-16,0 3-1 16,-3 0 0-16,-1 0-6 15,-3 6 6-15,-4 4 1 0,1 0-1 16,-1 5 0-1,-5 0-1-15,2 2 1 0,-2 2 0 16,4 1 0-16,2 0-4 16,2-3 5-16,7-5-1 15,-1-3 5-15,1-5-5 16,2-4 0-16,3 0-1 16,-1-3-11-16,0-9 11 15,3-6 1-15,2-3-16 16,2-7 3-16,0 0-67 15,-1-4-24-15,-2 3 52 16,0 0 26-16,-4 4 19 16,-3 1-2-16,-6 2 9 15,-2 3 5-15,-6 1-4 16,-3-1-2-16,-6 2 1 0,-4 0 0 16,-3 0 9-16,-2 2 14 15,-5 0 23-15,-2 1 23 16,1 2 0-16,-2 1-5 15,-2 6-21-15,-4 1-16 16,1 2-2-16,-2 2-25 16,0 0-24-16,0 0-198 15,-6 10-266-15,-6-1-399 0</inkml:trace>
  <inkml:trace contextRef="#ctx0" brushRef="#br1" timeOffset="78577.55">7402 11962 665 0,'0'0'165'0,"0"0"-109"16,0 0 32-16,0 0 9 15,0 0 4-15,0 0-24 16,0 0-36-16,0 10-15 16,0 8-7-16,2 6-3 15,4 8 14-15,-3 5-17 16,0 6-6-16,-2 3-5 15,-1 0-1-15,0 1-1 16,0-4 0-16,0-7 0 16,0-4 5-16,0-6-5 0,0-5 0 15,0-6 0-15,0-6-9 16,9-1 9-16,5-2 0 16,5 1-1-16,4 0 1 15,9-4 0-15,2 3 1 16,4-1 1-16,2-3-2 15,2 1 53-15,-5-3 16 16,-4 0-21-16,-6 0-26 16,-5-3-22-16,-10-6-46 15,0-1-7-15,-12-15-85 16,0 4-518-16</inkml:trace>
  <inkml:trace contextRef="#ctx0" brushRef="#br1" timeOffset="78834.12">7380 12072 674 0,'0'0'209'16,"0"0"-154"-16,0 0-27 15,99-18 99-15,-55 8 41 16,4 0-54-16,1-2-64 0,-3 2-29 16,-7 3-21-1,-8 2-35-15,-8 3-34 0,-20 2-159 16,-3 7-310-16</inkml:trace>
  <inkml:trace contextRef="#ctx0" brushRef="#br1" timeOffset="78996.89">7443 12227 1024 0,'0'0'203'0,"0"0"-203"15,0 0-25-15,0 0 25 16,0 0 42-16,0 0 8 16,110-11-35-16,-68 6-15 15,19 1-90-15,-7 3-288 16,-11-1-297-16</inkml:trace>
  <inkml:trace contextRef="#ctx0" brushRef="#br1" timeOffset="79392.09">7907 12265 121 0,'0'0'539'16,"0"0"-451"-16,0 0-58 15,-6 88 17-15,6-58 122 16,6 1-12-16,8-4-70 16,4-3-61-16,0-5-1 15,0-8-24-15,3-5 11 16,-2-6 2-16,-1 0 15 16,-1-14-11-16,-3-6-18 0,-3-3-7 15,-3-4 6-15,-7-2-25 16,-1-1-2-16,0 1-35 15,-4 2 15-15,-7 5 48 16,5 8 4-16,-1 8 37 16,4 6 11-16,1 0-38 15,2 12-13-15,0 13 6 16,0 7-4-16,5 5 23 16,8-1 9-16,1-4-24 15,5-4 7-15,0-8-12 0,2-7-6 16,8-13-19-1,-6 0-142-15,-5-13-332 0</inkml:trace>
  <inkml:trace contextRef="#ctx0" brushRef="#br1" timeOffset="79970.64">8229 12228 1083 0,'0'0'165'15,"0"0"-115"-15,16 72-37 16,-10-37-12-16,3-1 102 16,0 0 30-16,1-3-66 15,-2-3-28-15,-2-5-33 16,-2-7-5-16,-2-3 0 0,2-6 0 16,-4-7 9-16,0 0-9 15,0 0 19-15,0-15-20 16,0-6-30-16,0-6-16 15,-4-1-10-15,4 0 12 16,0 2 25-16,0 5 5 16,0 5 3-16,4 10 11 15,7 5-13-15,1 1 13 16,2 10 46-16,0 14 11 16,1 3-13-16,-3 3-25 15,-3 0-5-15,3-3 1 16,-6-6-2-16,-2-4 7 15,-1-5-12-15,0-5-7 0,-3-7 7 16,2 0-7-16,-2-4 5 16,0-14-6-16,0-6-47 15,0-7-46-15,0-1-51 16,3 1 48-16,1 6 76 16,0 7 13-16,4 8 7 15,1 10 18-15,3 0 22 16,1 15 108-16,2 11-49 15,3 5-41-15,-2 3-14 16,-2-2-18-16,2-2-7 16,-4-7-3-16,-1-8-16 15,1-6 0-15,-3-8-9 0,-2-1-109 16,3-25-45 0,-4-4-76-16,-1-2-417 0</inkml:trace>
  <inkml:trace contextRef="#ctx0" brushRef="#br1" timeOffset="80383.92">8610 12096 1139 0,'0'0'170'16,"0"0"-136"-16,0 0-34 16,0 0 8-16,8 81 51 15,-2-37 31-15,5 2 0 16,-1 4-34-16,-1-1-13 15,0-6 5-15,-2-5-40 16,-4-10-1-16,0-6-7 0,-3-10 10 16,3-5-7-16,-3-7-2 15,3 0 12-15,0-4 13 16,3-13-26-16,3-3-31 16,3-5-46-16,6 5-42 15,0 6 52-15,6 7 38 16,-1 7 29-16,3 2 14 15,-4 15 55-15,1 3 5 16,-4 7 18-16,-7-2-28 16,-6 1-23-16,-6-4 0 15,0 0 6-15,-8-4 17 16,-7-3-31-16,-7-8-5 16,1-2-28-16,-4-5-7 15,5 0-28-15,1-8-73 0,3-18-133 16,5 4-147-16,7-1-750 0</inkml:trace>
  <inkml:trace contextRef="#ctx0" brushRef="#br1" timeOffset="81308.7">8958 12378 1252 0,'0'0'242'0,"0"0"-175"16,0 0-64-16,25 94-3 15,-22-69-1-15,-1-4 1 16,-2-3 2-16,0-7 21 0,0-7-22 16,0-4-1-1,0-1-26-15,0-16-136 0,-3-7-6 16,1-4-31-16,2-3-72 16,0 3 130-16,0 3 76 15,5 4 49-15,4 8 0 16,3 1 8-16,-2 5 8 15,3 2 12-15,1 5 34 16,0 0 65-16,3 3 43 16,1 13 50-16,0 2-11 15,0 3-108-15,2 1-57 16,-4-2-18-16,-1-4-10 16,-2-3 7-16,1-3-7 15,-3-7 2-15,0-3-2 0,-3 0-7 16,-1-9 7-16,-3-8-1 15,-2-5-17-15,-2-5 8 16,0 1-26-16,0-1-18 16,-6 1 24-16,-4 4 11 15,-4 5 19-15,1 5-6 16,-2 8 0-16,-3 4 5 16,4 1-6-16,-2 17 1 15,1 4 5-15,2 4 2 16,5 1 22-16,4 0 16 15,4-3-16-15,0-3 2 16,0-8-15-16,9-6-9 16,4-5 18-16,1-2-18 0,2-5-1 15,-1-9 0-15,0-4-30 16,-3 0-11-16,-2 1-5 16,-1 4 27-16,-6 4 19 15,0 9-9-15,3 0 9 16,-1 7 5-16,3 12 21 15,3 6 13-15,2 2-13 16,4 1-2-16,3-5 0 16,2-4-8-16,3-8 84 15,2-7-18-15,1-4-60 16,-1-3 15-16,1-15-16 16,-3-9 3-16,-2-6-9 15,-4-4-14-15,-4-5-1 0,-3-1 7 16,-9-5-7-1,-3 0 1-15,0-2 5 0,-13 1 10 16,-7 1 22-16,-5 6 6 16,1 6-6-16,2 7-10 15,5 10-12-15,3 9 10 16,6 10-26-16,2 0-1 16,6 15 1-16,0 19-11 15,6 21 11-15,22 25 2 16,17 17 14-16,-2-3 10 15,-4-21-7-15,-9-25-13 16,-8-14 5-16,4 1-11 16,11 13-38-16,-4-5-221 0,-6-12-591 15</inkml:trace>
  <inkml:trace contextRef="#ctx0" brushRef="#br1" timeOffset="85940.56">2152 14344 909 0,'0'0'225'0,"0"0"-148"16,0 0 4-16,0 0 6 15,0 0 18-15,0 0-31 16,0 0-47-16,0 1-16 15,0 11-10-15,0 7 8 16,3 13 11-16,3 10-18 16,0 20 9-16,3 22-10 15,-5 22-1-15,1 4 7 16,-2-18-7-16,-2-24 0 16,2-28 0-16,-1-8-5 15,1 0 5-15,0 1 1 16,4 1-1-16,-4-11 3 0,3-6-2 15,-3-7-2-15,2-6 1 16,-2-4-10-16,4 0 9 16,0 0 2-16,4 0 0 15,5-5 20-15,4-3-20 16,7 3-1-16,7 1 26 16,6 1-11-16,8 1 23 15,1 2-6-15,-1 0 3 16,1 0-18-16,-7 0-17 15,-5 0 0-15,-6 0 0 16,-11 0-26-16,-2 0 4 16,-9 0-56-16,-8 0-85 15,-1-2-86-15,0-8-302 0</inkml:trace>
  <inkml:trace contextRef="#ctx0" brushRef="#br1" timeOffset="86220.12">2034 14367 1053 0,'0'0'155'0,"0"0"-126"16,0 0-11-16,113-6 43 15,-60 4 68-15,5 0-37 16,2-3-22-16,-1 3-47 16,-2-1-11-16,-5 3-12 15,-7 0-12-15,-8 0-96 16,-6 5-70-16,-14 7-135 16,-11-1-302-16</inkml:trace>
  <inkml:trace contextRef="#ctx0" brushRef="#br1" timeOffset="86392.62">2191 14725 1046 0,'0'0'136'15,"0"0"-136"-15,0 0 1 0,92 2 25 16,-14-2-26-16,-13 0-13 15,-5 2-298-15</inkml:trace>
  <inkml:trace contextRef="#ctx0" brushRef="#br1" timeOffset="87306.87">2773 14977 436 0,'0'0'542'0,"0"0"-457"15,-2 85-61-15,8-50 6 16,9-3-5-16,4-4 9 16,1-9-5-16,2-5-23 15,0-7 4-15,-2-7-10 16,2 0 1-16,-4-7 16 15,-3-10-17-15,-2-5 0 16,-4-4-12-16,-4-2 6 16,-5-1 6-16,0-2 7 15,0 5 18-15,0 3 33 0,-3 8 30 16,-3 4 23-16,3 8-6 16,1 3-63-16,2 8-42 15,0 16-1-15,0 10-1 16,0 4 2-16,2 0 1 15,7-1 8-15,0-9 7 16,4-4-9-16,1-10 2 16,0-8-8-16,0-6 0 15,2 0 32-15,-2-11-30 16,-2-12-3-16,-2-5-27 16,1-4-40-16,-4-2 15 15,0 3 13-15,-2 5-17 16,-2 5 48-16,0 8 2 15,0 10 5-15,3 3-15 16,0 12 16-16,1 13 0 0,1 7 13 16,-1 2 7-16,1 0 27 15,-1-2-2-15,1-7 54 16,-2-8-51-16,0-6-38 16,-3-8-2-16,2-3-7 15,0 0 2-15,-2-9 20 16,3-12-23-16,0-4-12 15,0-4-25-15,-2 4 5 16,1 3 31-16,-2 6 1 16,-2 8 0-16,4 7 0 15,-2 1 3-15,3 12-3 16,1 12 12-16,-1 6-11 16,2 1 17-16,-4-2-6 15,2-3 13-15,1-6 13 0,-1-8-37 16,2-5 14-16,-2-4-15 15,3-3 7-15,-2 0-1 16,1-11-6-16,-1-8-6 16,2-3-20-16,-3-1-28 15,2 4 33-15,-2 2 12 16,0 6 5-16,-1 8 4 16,0 3 0-16,-1 3 22 15,4 13 39-15,-2 5-50 16,1 0 3-16,-2-1-9 15,-2-4-4-15,1-6 4 16,-1-6-5-16,0-4-46 0,5-14-167 16,-1-8-24-1,2-3-520-15</inkml:trace>
  <inkml:trace contextRef="#ctx0" brushRef="#br1" timeOffset="87697.61">3481 14855 1139 0,'0'0'187'16,"0"0"-136"-16,0 0-22 16,15 117-10-16,-12-69 124 15,3-3-23-15,-2-3-57 16,-1-5-11-16,0-8-28 0,0-8-10 16,-1-6 2-1,-1-11-16-15,2-4 7 0,0 0-6 16,3-13 19-16,3-11-20 15,6-2-47-15,3 0-64 16,0 5 14-16,4 6 27 16,-1 11 55-16,0 4 15 15,-3 2 32-15,1 15 91 16,-5 1-18-16,-7 5-35 16,-4-1-14-16,-3 2-8 15,-4-2 6-15,-14-2 11 16,-6-5-39-16,-3-4 2 15,2-4-26-15,-2-6-2 16,10-1-14-16,4 0-70 16,7-9-41-16,6-5-106 0,2-16-31 15,14 4-40-15,-1 2-287 16</inkml:trace>
  <inkml:trace contextRef="#ctx0" brushRef="#br1" timeOffset="88487.58">3684 15091 136 0,'0'0'884'16,"0"0"-690"-16,0 0-38 15,0 0-37-15,0 0-53 16,58 86-21-16,-52-59-6 16,0-1-24-16,-5-8-15 15,1-4 10-15,-1-10-10 16,1-4-2-16,2-3-71 16,4-15-21-16,-2-8-19 15,6-6-76-15,-2 2-143 0,3-1 170 16,-2 9 81-1,4 6 35-15,0 7 46 0,-3 6 111 16,1 3 205-16,-2 4-146 16,-2 11-60-16,1 7-52 15,-4 2-29-15,3 0 75 16,0-2-50-16,-2-2-21 16,1-7-12-16,-2-3-8 15,4-7-13-15,1-3 18 16,-4 0 9-16,2-7 5 15,-2-10-30-15,-5-2-2 16,-2-6-21-16,0 3-13 0,0-1 4 16,-10 3 19-1,-4 6 11-15,-2 6 52 0,4 5-1 16,0 3-43-16,-3 5-8 16,6 12-1-16,1 6-2 15,1 0 3-15,4-3 0 16,3-4 7-16,0-5 5 15,0-5-12-15,3-6 0 16,9 0 0-16,0-4 0 16,4-8-6-16,-1 2 1 15,-3 2 4-15,3 4 0 16,-3 4-20-16,3 0 21 16,0 8 19-16,4 8 19 15,-1-1 12-15,2 0 6 16,-1-4-33-16,2-5-4 0,-2-5 16 15,1-1 2-15,-4-1-14 16,2-15-14-16,-3-5 7 16,-3-6-15-16,-3-5-2 15,-3-6 1-15,-2-6-3 16,-4-3 3-16,0-7 0 16,0 0 1-16,-7 1 10 15,-4 10-9-15,2 9 25 16,1 14-12-16,0 11-14 15,8 9 12-15,-3 14-13 16,3 32 0-16,0 3 4 16,3 12 3-16,9 4 2 15,0-12 3-15,0 6-11 16,7-8 4-16,-1-9-5 16,0-7-44-16,15-14-120 0,-5-9-237 15,-1-9-395-15</inkml:trace>
  <inkml:trace contextRef="#ctx0" brushRef="#br1" timeOffset="88660.22">4586 15011 1624 0,'0'0'292'16,"0"0"-225"-16,0 0-53 15,0 0-14-15,88 9-1 16,-64-4-6-16,-3-3 6 15,-2-1-49-15,-4 0-137 16,-3 1-155-16,-7-1-550 0</inkml:trace>
  <inkml:trace contextRef="#ctx0" brushRef="#br1" timeOffset="88787.92">4640 15138 1707 0,'0'0'239'16,"0"0"-164"-16,0 0-75 15,91 0-31-15,-36-9 25 16,-10-3-269-16,-6-1-615 0</inkml:trace>
  <inkml:trace contextRef="#ctx0" brushRef="#br1" timeOffset="89462.4">5490 14512 1139 0,'0'0'540'0,"0"0"-454"16,0 0-20-16,0 0-32 15,0 0 8-15,0 0 11 16,0 0-28-16,6 42-3 15,5-1 11-15,3 23-5 16,0 24 9-16,1 20-22 16,-6-8 4-16,-3-21-7 15,-5-27-5-15,1-20-1 16,-1 3-5-16,2-1-1 16,0 0 0-16,0-8 0 15,-3-10 1-15,3-5-1 0,0-9 0 16,-3-2-1-16,3 0-9 15,-1-8 10-15,2-13 2 16,1-6-1-16,0-6-2 16,1-6-3-16,2-2-3 15,1-1 6-15,6 2-17 16,-2 5 17-16,2 7 0 16,3 11-7-16,3 10 7 15,1 7-1-15,3 9 2 16,4 17 35-16,-2 9-8 15,0 2-4-15,-5 2-6 16,-4-2-7-16,-6-3 7 0,-6-6-17 16,-3-7 0-16,0-4 0 15,-3-8-58-15,0-9-67 16,0 0-355-16,0 0-585 0</inkml:trace>
  <inkml:trace contextRef="#ctx0" brushRef="#br1" timeOffset="89666.74">6078 15054 1445 0,'0'0'647'0,"0"0"-570"0,0 0-58 15,0 0-19-15,0 0-13 16,0 0 11-16,0 0 2 15,6 0-53-15,7 0-110 16,-2 0-368-16,0 0-490 0</inkml:trace>
  <inkml:trace contextRef="#ctx0" brushRef="#br1" timeOffset="90198.85">6342 14938 895 0,'0'0'253'0,"0"0"-196"0,0 0 9 16,0 0 7-16,0 0 104 16,0 0-2-16,0 0-83 15,64 5-28-15,-45 10-5 16,-2 3-13-16,-1 7-7 15,-2 6-14-15,-3 5-24 16,-2 2 15-16,-4 0-16 16,4 0 1-16,0-4 9 15,-2-5-10-15,5-4 6 16,3-4-1-16,3-7-4 16,6-4-1-16,1-5 0 15,5-5 1-15,0 0-6 16,3-7 5-16,1-10 0 0,2-7 0 15,2-4-13-15,-2-4 5 16,2-7 1-16,-4-2-6 16,-1-7 13-16,-5-2 1 15,-4-5 0-15,-5-1 13 16,-8 0-14-16,-7 3 2 16,-4 2 4-16,0 6-6 15,-7 6 31-15,-9 8-17 16,-4 8-8-16,-1 5 2 15,2 3-8-15,2 6 0 16,4 4 0-16,4 3-12 16,3 2-5-16,3 0-48 0,3 15-125 15,0 2-171-15,9 0-926 16</inkml:trace>
  <inkml:trace contextRef="#ctx0" brushRef="#br1" timeOffset="90677.74">7347 15268 1151 0,'0'0'616'15,"0"0"-515"-15,0 0-60 16,0 0-30-16,0 0-9 16,-37 82 81-16,35-54-10 15,2 3-40-15,0 1-18 16,6-3-14-16,8-2 6 15,10-5-7-15,1-5-7 16,5-5 6-16,1-8-34 16,-1-4-3-16,3-2-19 15,-6-15 0-15,-5-8 47 16,-4-3 9-16,-5-4 1 16,-7-1 14-16,-6-2 1 15,0 6 32-15,-12 1 13 0,-13 5-19 16,-8 6-37-16,-7 8-4 15,-5 7-1-15,-7 2-12 16,4 16-15-16,-10 32-97 16,10-4-256-16,11 3-578 0</inkml:trace>
  <inkml:trace contextRef="#ctx0" brushRef="#br1" timeOffset="103022.82">6631 15709 728 0,'0'0'253'15,"0"0"-147"-15,0 0 9 16,0 0 4-16,0 0 16 16,-4-2-27-16,4 2-49 15,0 0 4-15,0 0-12 16,0 0-23-16,0 0 8 0,0 0-21 15,-2 0-9 1,2 9-5-16,-1 11 5 16,1 7-3-16,0 9-3 0,0 5 0 15,0 2-1 1,0 2 1-16,0 0 0 0,3-1 3 16,0-5-2-16,1-5-2 15,-1-6 1-15,-3-8-17 16,3-3-72-16,-3-2-140 15,0-6-74-15,0-6-303 0</inkml:trace>
  <inkml:trace contextRef="#ctx0" brushRef="#br1" timeOffset="103294.48">6497 16049 611 0,'0'0'390'16,"0"0"-263"-16,0 0-88 16,0 0 18-16,0 0 48 15,0 0-12-15,0 0-46 16,3 0-26-16,12 4 27 16,1 5 25-16,5 4-16 15,4-4-34-15,-2 1-2 16,2-3-14-16,-1-1-7 15,-2-1-10-15,-2-4-48 16,2-1-83-16,-4 0-70 16,-6 0-367-16</inkml:trace>
  <inkml:trace contextRef="#ctx0" brushRef="#br1" timeOffset="103510.22">6734 15995 848 0,'0'0'260'0,"0"0"-198"16,0 0-24-16,0 0 15 15,0 0 20-15,0 0 8 16,-27 92-40-16,23-67-11 16,-2-3-10-16,0-2-18 15,3 0 8-15,0-4-10 16,0 5-19-16,3-2-110 0,0-3-282 0</inkml:trace>
  <inkml:trace contextRef="#ctx0" brushRef="#br1" timeOffset="104222.27">6245 16523 876 0,'0'0'342'16,"0"0"-223"-16,0 0-16 16,0 0 63-16,0 0-22 15,0 0-46-15,0 0-66 16,-52-42-23-16,41 40 6 0,1 2-15 16,2 0 0-16,-2 1-1 15,-2 14-18-15,0 13 19 16,3 10-6-16,2 8 6 15,1 10-1-15,3 7 1 16,1 2 0-16,2-2 0 16,0-4-11-16,0-4 11 15,0-5-38-15,0-8-65 16,0-6-53-16,2 1-95 16,1-11-158-16,-3-9-247 0</inkml:trace>
  <inkml:trace contextRef="#ctx0" brushRef="#br1" timeOffset="104965.71">5959 16894 677 0,'0'0'133'15,"0"0"-88"-15,0 0 72 16,0 0 72-16,0 0-70 15,101-11-51-15,-67 5-27 16,2-5 33-16,1-1-38 16,-2-4-7-16,-7 2-27 15,-4 1 6-15,-5-2 6 0,-8 1-13 16,-5 1 4-16,-2 1-3 16,-4-1 5-16,0 2 0 15,0 5-5-15,0 0 9 16,0 4-9-16,0 2-2 15,0 0-19-15,0 14-25 16,2 10 34-16,3 7 10 16,0 4 0-16,1 3 0 15,-3-4 2-15,0-5 0 16,-3-5-2-16,3-5 0 16,-3-9-9-16,0-4 3 15,0-6-21-15,0 0 9 16,0-13-21-16,0-7-42 15,-6-6 71-15,3-6 9 16,1 1 1-16,2-2 6 0,0 7-6 16,2 3 1-16,12 6 10 15,2 4-10-15,3 8 41 16,4 4 26-16,-1 1 21 16,5 0-31-16,-2 5-39 15,0 0-7-15,-2 0-2 16,-1-3-9-16,-4-2 6 15,-1 0-7-15,-6 0 1 16,-2-5 5-16,-6-6-4 16,-1-2 6-16,-2-2-8 15,0-2-16-15,0 3 16 16,-5 2 0-16,-1 4 1 16,-2 4 2-16,2 4-2 0,-2 0-1 15,-1 12 0-15,3 14-16 16,2 6 16-16,1 8-1 15,3 4 1-15,0-4 25 16,1-1-6-16,11-6 9 16,5-7-8-16,5-6-20 15,3-6-14-15,5-11-60 16,12-3-41-16,-6-12-43 16,-6-5-431-16</inkml:trace>
  <inkml:trace contextRef="#ctx0" brushRef="#br1" timeOffset="106189.55">6765 16736 103 0,'0'0'1073'0,"0"0"-921"15,0 0-117-15,0 0-28 16,-28 83 67-16,28-45 64 16,0 3-56-16,8 0-36 15,5-3-22-15,0-9 6 16,5-2-11-16,0-12-18 15,3-4-1-15,0-8-2 16,-3-3-12-16,3-10-2 16,-6-11-65-16,-2-9-54 15,-7-4-35-15,-1-3-65 16,-5-1 1-16,0 4 166 0,-2 8 68 16,-7 5 103-1,3 8 13-15,0 6 27 0,5 7-43 16,-1 3-73-16,2 14-9 15,0 10 5-15,0 6 25 16,10 3 46-16,1-2 9 16,4-2-5-16,-2-6-47 15,1-3-35-15,5-6 2 16,0-8-11-16,1-5 3 16,1-4 6-16,-2-7-16 15,-2-12-1-15,-1-6-34 16,-7-8-73-16,0-4-46 15,-7 1 54-15,-2-1 50 0,0 4 37 16,-2 7 12 0,-7 6 1-16,0 6 9 0,0 11 28 15,5 3 5-15,1 4-36 16,1 19-6-16,2 8 8 16,0 7-6-16,3 2 34 15,9-1 22-15,0-3-27 16,4-7-3-16,1-8-26 15,-1-7 8-15,5-6-8 16,0-8-2-16,1 0-67 16,-5-9-12-16,4-8-24 15,-5-4-4-15,-7 0-102 16,0-2 55-16,-6 0 5 16,-3 3 149-16,0 0 100 15,0 1 73-15,-3 2-5 0,-3 3-46 16,-2 0-8-16,0 5-19 15,-1-1-18-15,0 3-12 16,1 2-20-16,-1 3-25 16,2-1-19-16,2 3 0 15,2 0-1-15,2 3-13 16,-1 8 12-16,2 4-7 16,0 3 7-16,0 5 1 15,6 2-3-15,8 6 3 16,7 3 0-16,2 2 3 15,4 0 0-15,0-3-3 16,4-3 0-16,-3-8 0 0,-3-7-8 16,-1-6 7-16,-4-6-49 15,-6-3-4-15,-1-3 16 16,-5-16 27-16,-5-4 9 16,-3-5 2-16,0-5-17 15,0-2 10-15,-2 2-37 16,-2 1 5-16,1 6 18 15,1 9-12-15,2 6 23 16,0 10-2-16,0 1-15 16,2 9 27-16,8 13 37 15,5 9 7-15,-1 3-11 16,-1 5-25-16,2-3 12 16,-6-4 18-16,4-5-8 15,-5-8-8-15,-4-5-12 16,1-8-8-16,-4-6 9 0,1 0 5 15,-1-3 15-15,1-14-31 16,-1-10-10-16,-1-4-67 16,0-3-37-16,0-3 52 15,3 6 23-15,0 4 13 16,0 11 26-16,0 8 21 16,6 8-13-16,3 3 35 15,1 15 91-15,3 10-64 16,3 1-34-16,0 3-35 15,-1-4 8-15,3-5-9 16,-3-5-9-16,0-6-50 16,-2-7-78-16,4-5-70 15,-4-5-290-15,-4-9-139 0</inkml:trace>
  <inkml:trace contextRef="#ctx0" brushRef="#br1" timeOffset="106549.79">7872 16898 1166 0,'0'0'316'0,"0"0"-231"16,0 0-54-16,0 0-29 16,0 0 9-16,-10 75 9 15,10-42-17-15,4-2-2 16,5-3 1-16,0-3-1 16,3-7 12-16,-1-6-12 15,-1-7 5-15,0-5-6 0,4 0-40 16,-4-16 25-16,2-7-37 15,0-7-48-15,-3-4 68 16,-1-1-64-16,-5-1-114 16,-3 7 123-16,0 5 87 15,0 15 78-15,0 8-6 16,0 1-71-16,0 20 8 16,1 8 36-16,9 6 0 15,2 2 1-15,3-3-10 16,0-3 8-16,3-9-20 15,-1-7-22-15,2-9-4 16,0-5-39-16,4-22-114 16,-7-8-11-16,-2-4-801 0</inkml:trace>
  <inkml:trace contextRef="#ctx0" brushRef="#br1" timeOffset="106694.77">8009 16612 1765 0,'0'0'246'16,"0"0"-246"-16,0 0-16 16,0 0-47-16,0 0 41 15,0 0-120-15,0 0-489 0</inkml:trace>
  <inkml:trace contextRef="#ctx0" brushRef="#br1" timeOffset="107331.09">8223 16927 413 0,'0'0'171'0,"0"0"-129"15,0 0-26-15,0 0-14 16,0 0 34-16,0 0 21 15,0 0-35-15,-21 20 0 16,21-20 57-16,0 0-18 16,0 0-35-16,0 0 0 15,0 0 24-15,0 0 17 16,0 0-22-16,0 0-12 0,0 0 12 16,-2 0 7-16,2 0 9 15,0 1-28-15,0 7-27 16,0 3 13-16,0 3 20 15,0 4 9-15,0 3 17 16,5-1-8-16,5 2-12 16,1-5-20-16,2 0-16 15,2-5 7-15,6-4-10 16,-2-4 5-16,1-4-11 16,-4 0-14-16,-1-14-2 15,-3-5-2-15,-5-3-20 16,-5-3-10-16,-2 0-26 0,-2 0 6 15,-14 2 55 1,0 3 13-16,-2 6 7 0,-2 5 28 16,2 4-13-16,-1 5-11 15,7 0-11-15,-1 11-2 16,2 7 2-16,5 4-7 16,-1 5 7-16,7-5 1 15,0-1 11-15,0-2 1 16,10-6-12-16,4-6 0 15,5 0-1-15,5-6-4 16,0-1-28-16,7 0 3 16,1 0 9-16,-4 0 14 15,-1 0-25-15,1 0-37 16,-4-1-275-16,-8-6-253 0</inkml:trace>
  <inkml:trace contextRef="#ctx0" brushRef="#br1" timeOffset="108278.69">8566 16813 1092 0,'0'0'384'0,"0"0"-339"16,0 0-45-16,0 0-20 15,0 0 20-15,0 0 15 16,-6 98 12-16,6-61-6 15,4 2 24-15,5 0 14 16,0-6-28-16,3-5-24 16,1-6 2-16,1-8-8 15,0-5-1-15,0-9-10 0,-2 0-51 16,0-7 5-16,-3-12-2 16,-3-5-35-16,-3-4 13 15,-3-3-12-15,0-2 35 16,0 4 54-16,-3 1 3 15,-1 6 35-15,-1 5 10 16,2 6 4-16,0 11 2 16,3 0-50-16,0 14 11 15,0 13 8-15,6 7 17 16,2 2-3-16,1 1 19 16,1-6-1-16,-3-4-17 15,1-10-25-15,4-3 0 0,-5-8 0 16,2-4-10-16,1-2 0 15,1-5 0-15,-2-10 0 16,-1-4-1-16,-1-8-19 16,-3 1-7-16,-2-4 18 15,-2 4 3-15,1 4 6 16,-1 3 0-16,2 9 1 16,-1 8-2-16,1 2 4 15,4 14 7-15,4 12 16 16,-2 4-7-16,-1-3-4 15,1 2 2-15,-1-5 4 16,-1-6 31-16,3-5-17 16,-3-6-23-16,-1-6 0 0,0-1-12 15,-2 0 17 1,0-13-11-16,2-8-6 0,-4-2 0 16,1-3-19-16,-1-3-4 15,1 3 8-15,-2 6 8 16,3 6 7-16,0 11-12 15,3 3-16-15,0 5-7 16,1 16 27-16,2 6 8 16,1 2 11-16,-2-2-5 15,3-3 25-15,-3-5-22 16,-3-6-1-16,1-7 1 16,-3-3-9-16,0-3 7 15,0 0-7-15,0-9 0 0,0-7-11 16,3-5-29-16,-2 0 1 15,1 2-2-15,-1 4 29 16,2 7 12-16,0 4 31 16,3 4-31-16,0 12 23 15,0 8-6-15,0 8-2 16,0 1 4-16,-3-4-12 16,0-1 3-16,-3-12-4 15,4-2-6-15,-2-7-1 16,-2-3-56-16,0-8-87 15,-2-24-43-15,1 2-207 16,-2-3-276-16</inkml:trace>
  <inkml:trace contextRef="#ctx0" brushRef="#br1" timeOffset="108706.58">9030 16576 530 0,'0'0'587'0,"0"0"-485"0,0 0-76 16,0 0-12-16,0 0 69 15,0 0 1-15,0 0 45 16,16 72-41-16,0-24-39 16,2 5 11-16,2 6-6 15,-2-1-19-15,-2 3-6 16,-2-7-28-16,-4-6 0 16,-3-7-1-16,-1-12 6 15,-3-8-4-15,-1-9-2 16,1-12 0-16,0 0 18 0,-3-9-18 15,6-15-12 1,-3-5-27-16,3-7-118 0,1 3-73 16,6 2 65-16,1 11 56 15,5 7 88-15,-2 10 10 16,1 3 11-16,-3 10 85 16,-2 7 14-16,-4 6 33 15,-1 0-4-15,-5 3 29 16,-3-2-46-16,0-4-46 15,-5-2-2-15,-9-4-17 16,-3-5-28-16,-3-4 1 16,-1-5-19-16,2 0-8 15,2 0-44-15,6-24-126 16,6 4-186-16,4 1-459 0</inkml:trace>
  <inkml:trace contextRef="#ctx0" brushRef="#br1" timeOffset="109606.73">9388 16931 948 0,'0'0'575'0,"0"0"-471"15,0 0-81-15,22 75-13 16,-16-50-1-16,-3-3 42 16,-3-3-16-16,2-4-25 15,-2-4-8-15,0-5-2 16,0-4 0-16,0-2-27 15,0-3-43-15,0-16-68 16,0-3 26-16,0-7 43 0,0-5-50 16,0 2-39-16,0 1-21 15,3 4 92-15,5 6 57 16,3 5-24-16,-2 6 54 16,4 9 0-16,-2 1 77 15,0 1 98-15,1 16-12 16,1 6-33-16,0 5-44 15,-1 3-61-15,1-2 17 16,2-3-9-16,0-3-17 16,0-6 3-16,0-6-19 15,0-8 1-15,-3-3 7 16,3 0-1-16,-6-14-11 0,-3-6 4 16,-2-4-1-16,-4-1 1 15,0-4 0-15,0 4 8 16,-10 1 13-16,-4 3-11 15,-1 7 4-15,-1 6-13 16,-2 6 0-16,1 2-1 16,0 10-32-16,-1 8-13 15,4 3 15-15,5 3 10 16,2 0 19-16,7-4 1 16,0-2 0-16,0-5-6 15,12-5 6-15,3-5-61 16,6-3-68-16,-1 0-137 15,2 0 8-15,0 0 86 16,-3 0 82-16,1 0 90 0,-3 0 54 16,3 6 41-16,-4 1 45 15,-1 0 77-15,2-2-42 16,-3-5-119-16,0 0-36 16,1 0-1-16,-3-9-19 15,-2-8-13-15,2-6-17 16,-4-6-34-16,-4-2 52 15,-2-8 12-15,-2 0 1 16,0-9 0-16,-14-3 0 16,-4-5 31-16,-1-2 25 15,-4 0 5-15,3 5 25 16,1 7-3-16,2 7-48 16,5 9-36-16,3 13-27 15,3 12-7-15,3 5-12 0,0 11 18 16,3 19 28-16,0 13 0 15,4 22 2-15,23 24 33 16,12 18 18-16,3-7 7 16,-8-21-15-16,-6-26-2 15,-8-23-2-15,2 3-26 16,5 1-5-16,3 0-10 16,1-2-22-16,-7-10-247 15,-6-6-978-15</inkml:trace>
  <inkml:trace contextRef="#ctx0" brushRef="#br1" timeOffset="135821.95">5150 10989 464 0,'0'0'231'16,"0"0"-123"-16,0 0 34 16,0 0 0-16,0 0-6 15,0 0-22-15,-12-41 5 16,11 36-11-16,-1 0-44 16,2 0 6-16,-1 0-2 0,1 3-21 15,-2 1 13-15,2 1-23 16,0 0-5-16,0 0-5 15,0 0-26-15,0 0 3 16,0 0-4-16,0 1-3 16,0 12 3-16,0 8 1 15,0 8 0-15,0 10 8 16,0 6-8-16,0 8-1 16,2 3 0-16,-1-2 0 15,-1-1 1-15,0-5-1 16,0-7 0-16,0-9 4 15,0-8-3-15,0-8-2 16,0-8 1-16,0-5-38 0,0-3-35 16,0 0-66-16,0 0-72 15,0-10-68-15,0-2-479 0</inkml:trace>
  <inkml:trace contextRef="#ctx0" brushRef="#br1" timeOffset="136137.84">4962 11315 709 0,'0'0'251'0,"0"0"-125"16,0 0 1-16,0 0-18 15,0 0-12-15,0 0-16 0,0 0-20 16,0-5-40-16,12 5 19 15,3 0 5-15,6 8-20 16,4 4 20-16,0 2-31 16,2 3-3-16,-4-2 4 15,4 2-14-15,-5-3-2 16,-3-3 1-16,-4-1 0 16,-4-4-1-16,-1-4 1 15,-2-2-48-15,-4 0-118 16,2-2-62-16,0-10-154 15,-2 0-147-15</inkml:trace>
  <inkml:trace contextRef="#ctx0" brushRef="#br1" timeOffset="136523.35">5313 11212 489 0,'0'0'317'0,"0"0"-168"15,0 0-71-15,0 0 38 16,0 0-15-16,0 0-2 16,0 0-34-16,-36 89-30 15,23-63 10-15,-1-2-12 16,3-2 11-16,0-1 2 16,2-4-32-16,1-3 2 15,1-4-9-15,4-2-6 0,3-4 4 16,-2-1-5-16,2-2 0 15,0 1 0-15,0-2 0 16,0 0 0-16,0 0 0 16,0 0-5-16,0 0 4 15,0 0-9-15,0 0 10 16,0-2 33-16,5-2-32 16,2-1 12-16,2-2-13 15,-1 2-3-15,-1 0-4 16,2 2-56-16,-3 3-101 15,0 0-54-15,-3 0-310 0</inkml:trace>
  <inkml:trace contextRef="#ctx0" brushRef="#br1" timeOffset="139630.84">4136 12068 12 0,'0'0'10'0,"0"0"-10"0</inkml:trace>
  <inkml:trace contextRef="#ctx0" brushRef="#br1" timeOffset="141618.25">4203 11970 199 0,'0'0'231'0,"0"0"-134"0,0 0-9 16,0 0 34-16,0 0 21 16,0 0 0-16,0 0-25 15,0 0-27-15,0 0-25 16,0 0 23-16,0 0-6 15,0 0 14-15,0 0-7 16,0 0-30-16,0 0 10 16,0-3-6-16,-1-2-63 15,1-5 17-15,-2-2 7 16,2-3-13-16,0-1-12 16,0 1 8-16,0 0-15 15,-3 0 7-15,3 2 0 0,0 2 3 16,0 1-3-1,0 3 0-15,0 2-1 16,0 1-12-16,0 2 11 0,0 2 2 16,-3 0-11-16,3 0 11 15,0 0-27-15,0 0 20 16,0 0-9-16,0 0-34 16,0 2 37-16,0 12 3 15,0 2 10-15,0 6 2 16,0 3-2-16,3 3 0 15,0 3 0-15,0-5 6 16,0 3-6-16,-2-6 0 16,-1 0 0-16,2-3 2 15,-2-6 0-15,1 2-4 16,-1-3 2-16,0-4-41 0,2 2-61 16,-2-2-14-16,0-2-37 15,0 0-245-15,0-4-400 0</inkml:trace>
  <inkml:trace contextRef="#ctx0" brushRef="#br1" timeOffset="141928.57">4063 12204 129 0,'0'0'1043'0,"0"0"-891"0,0 0-113 16,0 0-29-16,0 0 98 15,0 0 21-15,83 26-46 16,-50-18-11-16,-2 1-39 16,-1-1-9-16,0-1-5 15,-6-2-12-15,-2 0-7 16,-4-1 0-16,-6-4 2 15,-4 0-9-15,-3 2 7 16,-3-2-16-16,-2 5-56 16,0 1-190-16,0 1-334 0</inkml:trace>
  <inkml:trace contextRef="#ctx0" brushRef="#br1" timeOffset="142593.42">4119 12482 667 0,'0'0'606'0,"0"0"-527"15,0 0-49-15,0 0 2 16,0 0 36-16,0 0 44 0,0 0-97 15,-1 0-2 1,7 0 1-16,7 0-8 0,2 0 9 16,5 0-15-16,2 0 0 15,-1 0 10-15,-3 0-10 16,1 0 0-16,-4 0 8 16,-6 0-8-16,0 2 0 15,-3-1 0-15,-4-1-6 16,-2 2 6-16,0 0 7 15,0 3-1-15,-2-1 3 16,-10 3-8-16,1 2-2 16,-5 0 1-16,1 4-6 15,-1 2 6-15,2 1 0 16,-2 3 0-16,4-1 0 16,0 0 0-16,3 2 0 15,0-3 0-15,6 0-7 0,-1-1 6 16,4-6 1-16,0 0 0 15,0-4-2-15,0 0-7 16,0-1 7-16,0-5-4 16,7 0-7-16,1 0 13 15,-1 0-16-15,2 0 16 16,1-3 12-16,1-2-11 16,2-1 8-16,-1 0 4 15,2 2-10-15,-1 0 36 16,1 4-24-16,0 0 7 15,0 0 4-15,4 6-8 16,-3 5 37-16,1 0-30 16,-2 1-24-16,-1-2 20 15,-1-2-21-15,0-2 2 0,-2-3-2 16,7-3-35-16,-1-6-130 16,-2-8-228-16</inkml:trace>
  <inkml:trace contextRef="#ctx0" brushRef="#br1" timeOffset="143907.35">4635 12175 515 0,'0'0'309'16,"0"0"-309"-16,0 0-48 16,0 0 48-16,0 0 65 15,0 0 29-15,0 0-21 0,27-54-30 16,-21 50-8-16,0 1-4 16,2 3-23-16,-2 0-8 15,4 0 10-15,-1 9 18 16,2 9 4-16,2 6 30 15,-1 5-7-15,3 5-45 16,-5 3 0-16,-1-2-8 16,-2-2 5-16,-2-5-4 15,-2-6-3-15,-3-4 1 16,3-8 9-16,-3-5-9 16,0-2-1-16,0-3 16 15,0 0-10-15,0 0 46 16,0-11 4-16,0-8-35 0,0-4-21 15,0-4-10-15,0 0-23 16,0-3 7-16,0 2-19 16,8 1 26-16,2 4 0 15,0 6 12-15,1 3 1 16,4 8-10-16,-3 6-7 16,2 0 1-16,0 9 22 15,-2 9 0-15,1 6 12 16,-2 2 15-16,2 1 5 15,-4-1-29-15,-1-1 13 16,-2 0-3-16,-1-6-13 16,-2-2 17-16,-1-9-16 15,-2-2 0-15,3-6 20 16,-3 0-20-16,0 0 26 16,0-11 12-16,3-7-4 0,-3-6-16 15,0-4-19-15,3 0-20 16,0 0 4-16,0 3-6 15,3 1 21-15,1 9 1 16,-1 3-9-16,2 5 2 16,-2 7-5-16,7 0 12 15,-1 12 22-15,3 10 46 16,-3 4 3-16,3 3-33 16,-5 1-25-16,-1-6 21 15,-1-2-25-15,2-3-2 16,-1-7-7-16,0-2-4 15,1-5-94-15,9-5-100 16,-3-3-68-16,-3-10-249 0</inkml:trace>
  <inkml:trace contextRef="#ctx0" brushRef="#br1" timeOffset="144283.71">5311 12173 940 0,'0'0'252'15,"0"0"-191"-15,0 0-53 16,0 0 7-16,0 0-7 16,0 0 32-16,-16 77 18 15,16-61-35-15,0 3 1 16,0-4 0-16,0 2-3 16,4-1 22-16,7-1-22 0,1 0 3 15,2-3 3-15,5-1-18 16,0-2 19-16,0-4-9 15,2-4-18-15,-3-1 20 16,0 0 6-16,-6-9 35 16,-2-7-24-16,-5-4-36 15,2-1 17-15,-7-6-19 16,0-2 0-16,0 2 3 16,0 3-3-16,-7 3-1 15,4 5 0-15,-2 5-35 16,2 3-34-16,2 4-40 15,1 4-58-15,0 0-39 0,0 0-289 16,0 0 133-16</inkml:trace>
  <inkml:trace contextRef="#ctx0" brushRef="#br1" timeOffset="144787.15">5599 12003 411 0,'0'0'833'0,"0"0"-714"0,0 0-92 16,0 0-14-16,0 0 44 15,0 0-3-15,0 0 23 16,21-13-18-16,-5 9-41 16,-1 2 1-16,3 2 7 15,-3 0-8-15,0 0 12 16,-6 5-15-16,0 6 14 16,1 1-3-16,-5 4-25 15,-4 1 8-15,-1 0-9 16,0-1 1-16,0-1 0 15,-1-4-1-15,-2-3 1 16,0-2 10-16,3-2-11 16,-2-3 0-16,2-1 0 0,0 0-15 15,0 0 15-15,0 0-38 16,8-3 38-16,4-5 15 16,4 1-15-16,4 2 20 15,2-1 1-15,2 2-21 16,-2-1 13-16,-1 5-13 15,0 0 0-15,-5 0-50 16,-1 11-214-16,-7 5-508 0</inkml:trace>
  <inkml:trace contextRef="#ctx0" brushRef="#br1" timeOffset="158795.37">10593 4541 763 0,'0'0'198'0,"0"0"-104"16,0 0-3-16,0 0 15 15,0 0-43-15,0 0 69 16,-39-16-20-16,36 15-65 0,0 1 5 15,3 0-34-15,0 0-1 16,0 0-11-16,0 0-6 16,0 0 0-16,0 0-17 15,7 5 12-15,7 7 4 16,4 3 2-16,3 3-1 16,4 4 10-16,2 3-2 15,0 3-16-15,0 3 8 16,-2 4 0-16,0 1-8 15,-5 2 15-15,-1 3-7 16,-5 0 4-16,-4 2-2 16,-6 4-4-16,-4-2-2 0,0 2 4 15,0-4 1 1,-13-1 1-16,-2 2-2 0,-4-3 4 16,2-1 5-16,-2 2-11 15,1 2 2-15,2-1-5 16,1 1-1-16,4-2 8 15,4-2-2-15,2-1 9 16,5-1-2-16,0-1-14 16,0-3 5-16,12 0-1 15,6-2-3-15,0-1 7 16,6 0-1-16,0 0 0 16,-2-2 0-16,2 3 0 15,-2-3-16-15,-4 2 0 16,-6 1 9-16,-3 1 8 0,-6 6-1 15,-3 3 8-15,0 3 0 16,-6 4-9-16,-9 0 1 16,-4 3-3-16,-5-3 2 15,0 1 2-15,5-2 5 16,0-4 0-16,8-2 0 16,5-6-7-16,4-2 1 15,2-3-3-15,3-2-3 16,11 0 7-16,5 0-1 15,2 3 9-15,3 2 1 16,3 0-20-16,0 4 9 16,0 5-1-16,-4 4-8 0,-3 3 11 15,-4 4-1 1,-7 18 9-16,-7 12-7 0,-2 15-4 16,-14 4-2-16,-10-6 4 15,-2-13-2-15,-1-9 3 16,6-11-1-16,3-10 7 15,7-10 2-15,1 0-18 16,4 7 9-16,3 10-4 16,3 7 2-16,0 2 3 15,9-3-1-15,12 1 4 16,6-2 5-16,4-2-16 16,5-6 7-16,3 1-2 15,1-4 1-15,-1 1 1 16,-3-3 0-16,-5 1 7 0,-4 4-6 15,-8-1-1-15,-4 4 0 16,-9 12 0-16,-6 14-8 16,-9 16 8-16,-19 5 0 15,-5-7 9-15,-3-6-8 16,3-13-1-16,2-2 0 16,3-4 0-16,2-1 1 15,10-11 0-15,4-11 0 16,9-11 33-16,3 1-33 15,0 6 11-15,0 8-12 16,11 8-2-16,5-3 0 16,3 2 2-16,-1-3 0 15,3 2 6-15,1 12-5 0,1 12-2 16,-1 11 0 0,-6 5-12-16,-5-4 12 0,-7-6 1 15,-2-2 0-15,-2-1 0 16,0 3 0-16,0-3 0 15,0-2-6-15,0-4-1 16,3-4 5-16,7-12 2 16,-2-12 0-16,-1-13 5 15,2-2-4-15,3 8-1 16,5 3 0-16,3 5-9 16,3-4 3-16,2-6-17 15,-1-1 1-15,1-4-6 16,-2 1-52-16,-3 1 9 15,-4 2 1-15,-3 3-18 16,-7 5 60-16,-5 2-11 0,-1 5 39 16,0 4 6-16,-13 3-5 15,-8 9 43-15,-12 11 4 16,-10 9-23-16,3-8-25 16,5-18 0-16,10-20 16 15,12-11 65-15,-2 6-6 16,0 3 13-16,1 6-48 15,5-4-30-15,5 1-1 16,1-2-9-16,3-2-15 16,0 3 15-16,9 2-17 15,3-1 15-15,3 1 2 16,-2 3-16-16,3-3 15 16,0 2 2-16,1 0-1 15,0 0 5-15,1 4-5 0,0 11-10 16,-2 17-20-16,-4 18-40 15,-9 4 39-15,-3-1-2 16,-4-9 33-16,-12-8 13 16,0 0 13-16,4-2 64 15,3 1-2-15,-1 2-20 16,7-3 2-16,-2 1-37 16,2-4-7-16,0-5 6 15,0-3-24-15,3 0 28 16,0-4-17-16,0-7-19 15,0-12 24-15,6-12-14 0,3 0 15 16,3 5 21-16,3 8-45 16,3 5-2-16,-1-3 1 15,0-3 0-15,-2-2 3 16,2 1-2-16,-4 0-1 16,2-2 8-16,-3 1-6 15,3 1-3-15,0-4 1 16,1 1 0-16,4-3 10 15,2-4-9-15,5-2-1 16,3-3 0-16,1-3-12 16,0-3 5-16,1-1-19 15,-1-4-22-15,-3-1 20 16,-2-4-5-16,-7 0 33 16,-1-2-1-16,-2 0-30 15,-4 0 13-15,0 2-8 0,0 0 12 16,0-3 13-16,1 1 1 15,-2-4-34-15,0 0-36 16,-1 0-84-16,-6-1-76 16,-1-3-473-16</inkml:trace>
  <inkml:trace contextRef="#ctx0" brushRef="#br2" timeOffset="164929.79">535 10631 1051 0,'0'0'236'15,"0"0"-167"-15,0 0-32 16,0 0 24-16,0 0-13 16,0 0 17-16,0 0-30 15,9-3-28-15,13 3 22 16,11 0-28-16,9 1 34 16,12 7-11-16,5-2-10 0,4 0 24 15,1-1-37-15,-3-2 0 16,-4-3 9-16,-5 0-8 15,-7 0-4-15,-6 0-30 16,-9 0-103-16,-8-3-54 16,-6-2-94-16,-10 1-250 0</inkml:trace>
  <inkml:trace contextRef="#ctx0" brushRef="#br2" timeOffset="165522.39">1151 10556 500 0,'0'0'358'0,"0"0"-236"16,0 0-117-16,0 0 17 15,0 0 4-15,0 0 83 0,21 72-18 16,-12-31-35-16,-3 4-28 16,0 3 14-16,-3 0-32 15,-3-3-9-15,0-8 15 16,0-7-16-16,0-12 0 15,0-6 0-15,0-9 1 16,0-3 0-16,4 0-1 16,-1-17 26-16,0-10-5 15,0-7-11-15,-1-9-10 16,1-2 6-16,-3-1 2 16,0-1 11-16,0 2-18 15,0 1 5-15,0 5 25 16,0 10-23-16,0 7 27 0,0 8 6 15,0 6-15 1,0 6 15-16,0 2-40 0,1 0-1 16,7 5-27-16,5 12 27 15,12 7 2-15,1 2-2 16,11 6 0-16,-3-3 4 16,2-1-2-16,-3-3-2 15,-3-3 4-15,-2-5 4 16,-7 0-9-16,-9-3 1 15,-6 1-20-15,-6-3 20 16,0 1 1-16,-22 1 9 16,-4 2 10-16,-9-2-14 15,-3 0 4-15,-2-3-1 0,4-1 1 16,5-1 33 0,2-4-17-16,4 1 15 0,6-1-19 15,2-1-22-15,4-2 0 16,7 1-22-16,6 6-77 15,0 0-201-15,0 4-441 0</inkml:trace>
  <inkml:trace contextRef="#ctx0" brushRef="#br2" timeOffset="169255.91">13027 4603 378 0,'0'0'149'16,"0"0"-47"-16,0 0 32 16,0 0-34-16,0 0 13 15,0 0-34-15,0 0-25 16,0-7 5-16,0 7-21 0,0 0-1 16,0 0 18-1,0 0-37-15,0 0-12 0,0 0-6 16,0 0-15-16,0 0 15 15,0 0 10-15,0 7-8 16,0 3 12-16,0 4-5 16,3 4-16-16,0 5 7 15,3 9 0-15,-2 9 1 16,2 7 0-16,2 10 0 16,0 6 9-16,0-1-9 15,0-1-1-15,-2-6 0 16,0-7 0-16,-2-11 1 15,0-4 0-15,-1-7 10 16,-1-8 3-16,1-4-5 0,0-6-10 16,-1-6 2-16,-1-3 22 15,-1 0 96-15,0-6-32 16,2-10-45-16,-2-3-7 16,0-6-34-16,0-4 12 15,0-2-13-15,1-1 0 16,2-1 4-16,0-3-4 15,3 2 0-15,1 4 0 16,1 4-2-16,3 2 1 16,-1 9-17-16,0 1-4 15,1 4 14-15,-1 6 5 16,2 4 3-16,1 0-9 16,2 0-10-16,2 12 19 0,-1 4-12 15,2 5-14-15,-3 3 19 16,-2 6 7-16,-2 4 0 15,-4 2 11-15,1 3 2 16,-7-1-12-16,-1-5-1 16,0-5 0-16,0-4 5 15,0-11-4-15,0-4 0 16,0-5 7-16,2-4-2 16,-1 0-12-16,2 0-1 15,0 0-44-15,2-16-81 16,1 2-151-16,-3 1-426 0</inkml:trace>
  <inkml:trace contextRef="#ctx0" brushRef="#br2" timeOffset="170230.29">13555 4925 431 0,'0'0'309'0,"0"0"-204"16,0 0-64-16,0 0 24 15,0 0 3-15,0 0 42 16,0 0-5-16,42 31-28 16,-30-17 45-16,1 4-39 15,1 3 18-15,-1 4-1 0,-1 1-64 16,-1 1 12-1,-1 1-24-15,-3-2-24 0,-1 0 26 16,-1-2-25-16,-2-2 9 16,1-3-4-16,2-4 1 15,-1-2-8-15,1-4 1 16,1-2-3-16,3-3 2 16,1-3 2-16,8-1-1 15,1 0 22-15,4-1-16 16,2-8-6-16,1-5 0 15,2-1 0-15,-3-2-4 16,1-1 10-16,-3-5-5 16,-1-3 5-16,-3-1 1 0,-6-5-8 15,1-1 1 1,-9-4 0-16,-5 1 0 0,-1 2 0 16,-1 0 1-16,-14 1 6 15,-2 4 6-15,-3 0-21 16,0 4 9-16,-1 3-1 15,-1 1 32-15,8 4-31 16,0 5 8-16,3 2-4 16,3 3-4-16,1 3-2 15,6 3-4-15,-1 1-26 16,2 0-20-16,0 0-70 16,0 12-56-16,0 0-97 15,3 0-328-15</inkml:trace>
  <inkml:trace contextRef="#ctx0" brushRef="#br2" timeOffset="173234.6">14611 4966 492 0,'0'0'377'0,"0"0"-178"0,0 0-54 15,0 0-23-15,0 0 36 16,0 0-33-16,0 0-23 16,0 0-16-16,0 0-58 15,0 0 8-15,0 0-22 16,0 0-7-16,0 0-4 16,0 0 7-16,10 0 3 15,6 0 2-15,4 0-8 16,7 0-7-16,1 0 0 0,4 0 0 15,1 0 0 1,-1 0 0-16,1-2 0 0,-3-3 5 16,-5 0 1-16,-3 1-12 15,-8-1 4-15,-6 5-42 16,-5 0-39-16,-3 0-70 16,-8 2-102-16,-11 8-334 15,-2 3-97-15</inkml:trace>
  <inkml:trace contextRef="#ctx0" brushRef="#br2" timeOffset="173460.6">14678 5095 515 0,'0'0'321'15,"0"0"-187"-15,0 0-21 16,0 0 18-16,0 0 33 15,0 0-35-15,91 0-43 16,-68 0-26-16,4-3-59 16,-1 3 18-16,4-4-19 15,0 3-14-15,16-4 13 16,-9 2-213-16,-4-1-449 0</inkml:trace>
  <inkml:trace contextRef="#ctx0" brushRef="#br2" timeOffset="174179.47">15470 4813 778 0,'0'0'217'16,"0"0"-86"-16,0 0-41 16,0 0-3-16,0 0 0 15,0 0-36-15,0 0 2 16,0-6-53-16,0 6-4 15,0 10 4-15,0 9 12 16,0 9 31-16,5 10-18 16,-2 7-11-16,-3 6 27 0,0 2-28 15,0 0 0 1,0-3-5-16,0-5 0 0,0-7-15 16,0-8 7-16,0-6 0 15,0-5 2-15,0-5-2 16,1-6-8-16,7-4 8 15,1-2 15-15,4-2 2 16,4 0-16-16,3-4 0 16,4-5 22-16,4 1-23 15,2-1 10-15,3 1 9 16,2 4-10-16,-1 1-6 16,0 1-3-16,-1-1 0 15,-2 3 13-15,-1 0-13 0,-4 0 1 16,-4-2 6-1,-5-1-7-15,-4 1-3 0,-6 0-52 16,-5-3-104-16,-2-2-26 16,-8 1-195-16,-4-1-349 0</inkml:trace>
  <inkml:trace contextRef="#ctx0" brushRef="#br2" timeOffset="174474.98">15391 4746 929 0,'0'0'185'0,"0"0"-148"16,0 0 5-16,0 0-26 15,0 0 52-15,0 0 57 16,0 0-45-16,93-44 5 15,-53 44-22-15,5 0-21 16,3 0 5-16,-1 0-37 16,2 0 8-16,-5 0-15 15,-5 0-3-15,-5 0-6 16,-9 0-89-16,-12-2-139 16,-8 1-177-16,-5 1-264 0</inkml:trace>
  <inkml:trace contextRef="#ctx0" brushRef="#br2" timeOffset="174670.39">15504 4828 882 0,'0'0'301'16,"0"0"-234"-16,0 0-54 16,0 0 72-16,0 0 69 15,0 0 18-15,105 3-88 16,-68-3-34-16,6 0-50 15,1 0 0-15,2 0-39 16,12 5-206-16,-10 0-167 16,-8-1-259-16</inkml:trace>
  <inkml:trace contextRef="#ctx0" brushRef="#br2" timeOffset="174985.54">16271 5034 992 0,'0'0'302'0,"0"0"-187"15,0 0-81-15,0 0-28 16,0 0 73-16,0 0-5 16,-104 2-23-16,77 10 10 15,0 4-43-15,2 5 2 16,3 3-17-16,5 1-3 15,4-2 60-15,8 2-16 16,5-3-9-16,6 1 20 0,19-3-7 16,10 0-3-16,9-3-45 15,6-4-8-15,3-3-7 16,1-6 7-16,-3-4-45 16,8 0-67-16,-14-11-187 15,-7-1-606-15</inkml:trace>
  <inkml:trace contextRef="#ctx0" brushRef="#br2" timeOffset="175300.44">16892 4976 1039 0,'0'0'338'15,"0"0"-254"-15,0 0-30 16,0 0 10-16,83 0 65 16,-41 0-35-16,3 0-12 15,4 0-46-15,0 0-35 16,-1 0 26-16,-5 0-26 15,-7 0-1-15,-7 0 0 0,-10 0-69 16,-10 0-73 0,-6 0-381-16,-3 0-216 0</inkml:trace>
  <inkml:trace contextRef="#ctx0" brushRef="#br2" timeOffset="175517.37">17092 4833 1486 0,'0'0'253'15,"0"0"-136"-15,0 0-66 16,-8 78 69-16,8-30-24 0,0 5 17 16,0 2-49-1,5-1-54-15,-2-4 8 0,-2-8-18 16,1-1-71-16,1-11-81 15,0-11-527-15</inkml:trace>
  <inkml:trace contextRef="#ctx0" brushRef="#br2" timeOffset="176514.75">18030 4610 461 0,'0'0'533'0,"0"0"-421"0,0 0-5 15,0 0 6-15,0 0-31 16,0 0 38-16,0 0-25 15,3-17-49-15,-3 17 7 16,0 0-43-16,0 0 5 16,1 0-15-16,1 14 22 15,4 12-18-15,1 12 57 16,1 12-50-16,-1 9 18 16,-2 5-29-16,-1 1 9 0,-1-3 1 15,-3-8-3 1,3-8-8-16,-3-10 1 0,0-11-4 15,0-8 2-15,0-8 3 16,1-4-1-16,1-5 0 16,-1 0 15-16,2-1-15 15,2-15 4-15,0-6 9 16,2-10-10-16,5-6-3 16,0-4-6-16,1-1 0 15,2-1-20-15,1 6 24 16,-1 8-7-16,2 6 0 15,-2 10 0-15,-1 9 9 16,2 5 0-16,0 14 33 16,2 16-18-16,3 10 55 0,-1 4-42 15,-1 3-9-15,-3-2 27 16,-3-8-32-16,-1-6-2 16,-4-7-3-16,-4-9-9 15,-2-4 0-15,-2-6-49 16,0-5-96-16,0-4-69 15,0-8-570-15</inkml:trace>
  <inkml:trace contextRef="#ctx0" brushRef="#br2" timeOffset="177115.59">18618 4908 1099 0,'0'0'193'0,"0"0"-130"15,0 0-39-15,0 0 55 16,0 0 87-16,0 0-62 15,0 0-27-15,92-2-4 16,-73 10-49-16,-1 8 17 16,-3 4 16-16,-3 4-35 0,-2 2 7 15,-2 3-28 1,-3 1 25-16,-1-2-2 0,3-4-18 16,1-6-12-16,-1-2 6 15,7-6-4-15,-1 0 3 16,6-7 2-16,6-1 5 15,3-2 4-15,3 0-4 16,2-8-12-16,3-8 2 16,-2-4-8-16,-1-2 0 15,1-4 9-15,-3-4 2 16,-2-3-8-16,-4-1-14 16,-7-2 22-16,-3-1-8 0,-8-4 0 15,-5 4 8 1,-2-1 1-16,0 3 0 0,-12 2 1 15,-4 7 15-15,-2 2-9 16,-5 2-7-16,3 7 0 16,1 2 3-16,2 5-3 15,5 2 0-15,0 3 0 16,6 3-28-16,1 0-56 16,5 0-29-16,0 6-129 15,0 5-156-15,2 0-505 0</inkml:trace>
  <inkml:trace contextRef="#ctx0" brushRef="#br2" timeOffset="177595.68">19499 5075 1018 0,'0'0'398'0,"0"0"-283"16,0 0-55-16,0 0-60 0,0 0 67 15,0 0 19-15,0 0-29 16,-61 87 1-16,61-65-42 16,0-3-2-16,10 1-14 15,7-3-11-15,5-3 10 16,3-5 1-16,2-3 0 16,1-4 29-16,-2-2-28 15,1-4 11-15,-6-9 13 16,-4-4-24-16,-4-4 20 15,-9-4 3-15,-4 0-17 16,0-3 41-16,-9 5-39 16,-12 3 0-16,-5 4 13 15,-9 10-22-15,-4 6 0 16,-4 5-50-16,-19 31-114 16,12-2-71-16,4 2-435 0</inkml:trace>
  <inkml:trace contextRef="#ctx0" brushRef="#br2" timeOffset="183040.63">11594 6072 12 0,'0'0'804'16,"0"0"-665"-16,0 0-100 15,0 0 28-15,0 0 47 16,0 0-29-16,-11-16-25 16,11 13-14-16,0 0 6 15,0 3-2-15,0 0-36 16,0-2 2-16,0 0 7 15,0-1-21-15,0-1 8 16,6-2-10-16,3-3 0 0,2-1 8 16,5-1-7-16,3-4-1 15,2 2 7-15,5-3-4 16,5 2-4-16,2 0 1 16,7 0-4-16,0 4 3 15,4 3 1-15,2 7 0 16,-3 0 0-16,0 14-3 15,-2 13 2-15,-7 10-5 16,-3 6 6-16,-5 6 3 16,-6 4 13-16,-6-2-3 15,-11-3 31-15,-3-4-42 16,0-3 5-16,-21-7-7 16,-12-3 0-16,-6-4 5 15,-7-6-4-15,-6-4-1 16,1-7 0-16,6-5-8 0,4-5 8 15,7 0-16-15,1-15-106 16,7-2-66-16,10-1-338 0</inkml:trace>
  <inkml:trace contextRef="#ctx0" brushRef="#br2" timeOffset="183272.52">11825 5970 895 0,'0'0'214'0,"0"0"-130"15,0 0 10-15,16 97 5 16,-10-48 20-16,-3 4 18 16,3-1-59-16,-3-1-32 15,2-6-29-15,1-5-17 16,1-10-28-16,9 0-119 15,-2-8-108-15,-1-9-139 0</inkml:trace>
  <inkml:trace contextRef="#ctx0" brushRef="#br2" timeOffset="184067.54">12286 6346 1018 0,'0'0'219'0,"0"0"-124"16,1 79-5-16,7-45 0 15,9-7-30-15,5-5 5 16,7-10-14-16,6-7-49 16,3-5 14-16,1-10-15 15,-3-12-1-15,-6-9-41 16,-9-3-12-16,-9-5-26 15,-12 0 30-15,0 3 13 16,-20 4 36-16,-7 2 12 16,-7 7-3-16,-8 6-4 15,0 8 42-15,-2 8-15 16,2 1 19-16,3 15-28 0,5 10-1 16,4 7 6-16,8 1-21 15,7 1 28-15,12-3-35 16,3-4-13-16,10-4 13 15,13-9 19-15,7-5-3 16,4-9-3-16,6 0-2 16,-1-6-11-16,0-13 0 15,-2-4-6-15,-6 0-2 16,-7-1 9-16,-6 7-1 16,-3 4 4-16,-6 4-3 15,-5 9-2-15,-1 0-12 16,-1 13 0-16,2 9 13 0,4 7 27 15,5 4-2-15,4-1-1 16,5-3-17-16,5-9-9 16,4-4 2-16,-1-9 0 15,4-7 7-15,-1 0-6 16,0-12 4-16,-3-10 2 16,-2-6-6-16,-4-3-2 15,-3-6 0-15,-6-4-15 16,-4-5 8-16,-4-5 6 15,-7-5 2-15,0-3 8 16,-2-3-6-16,-14-1-3 16,-1 3 1-16,-1 7 0 15,3 9 8-15,1 13 2 16,3 14 9-16,5 12 1 16,2 5-12-16,1 22-8 0,3 31 0 15,0 31 1-15,3 26 45 16,12-2-33-16,0-22-11 15,-1-30 15-15,2-21-17 16,0 2-1-16,0 0-35 16,1-2-84-16,-7-8-35 15,-4-11-115-15,-6-8-398 0</inkml:trace>
  <inkml:trace contextRef="#ctx0" brushRef="#br2" timeOffset="184503.45">12754 6313 1242 0,'0'0'222'0,"0"0"-184"16,0 0-12-16,0 0-16 15,0 0 42-15,104-4 18 16,-60-1-51-16,3 0 2 16,0-1-21-16,-3 4 7 15,-5 0 2-15,-7 2-2 16,-7 0 5-16,-10 10 23 15,-3 8 1-15,-6 6 26 16,-5 7-20-16,1 5-26 16,-1 1 13-16,5 2-29 15,2-6 12-15,5-4-12 16,9-8 9-16,1-7-9 16,7-7 0-16,0-7 2 0,-1-3 4 15,-2-17-5-15,-3-6 13 16,-5-8 17-16,-5-4-22 15,-7-1 37-15,-7-2-11 16,0 4-8-16,-6 6 27 16,-14 1-32-16,-6 4-8 15,-5 5 3-15,-5 8-15 16,-1 6-4-16,-2 7-2 16,1 3-73-16,3 14-2 15,4 7-36-15,6 12-68 16,8-5-330-16,9-4-384 0</inkml:trace>
  <inkml:trace contextRef="#ctx0" brushRef="#br2" timeOffset="184991.47">13636 6208 744 0,'0'0'100'16,"0"0"-35"-16,0 0 50 16,0 0 131-16,0 0 16 15,0 0-139-15,0 0-75 16,-29-26-45-16,14 26 5 0,-4 4-1 16,-2 9-7-1,2 1 0-15,-4 2 3 0,3 1-3 16,3-2 0-16,5 2-1 15,6-3-20-15,6-2 21 16,2-2-26-16,17 0 26 16,14 0 1-16,3-1-1 15,7 1-1-15,-1-2 1 16,1 1 0-16,-3 3 4 16,-3 1 15-16,-5 0 123 15,-8-1-38-15,-12 2-84 16,-9 1 36-16,-3 0-15 15,-14 2-4-15,-16-2 17 16,-7 1-21-16,-6-5 14 16,-4-2 9-16,3-4-40 0,2-3 5 15,8-2-21 1,5 0-22-16,9-7 10 0,6-5-66 16,11-5-42-16,6-11-56 15,14 3-177-15,6 0-579 0</inkml:trace>
  <inkml:trace contextRef="#ctx0" brushRef="#br2" timeOffset="185190.37">13997 6202 1091 0,'0'0'565'0,"0"0"-472"16,0 0-56-16,0 0-4 15,0 0 21-15,0 0-10 16,0 0-38-16,-8 36-6 16,8-30-153-16,0-1-374 15,0-3-348-15</inkml:trace>
  <inkml:trace contextRef="#ctx0" brushRef="#br2" timeOffset="185345.07">14029 6307 1121 0,'0'3'548'0,"0"0"-390"16,0 0-24-16,0 0-46 0,0-2 30 16,0-1-46-1,0 0-57-15,0 0-15 0,0 1-13 16,-10 6-102-16,-6-1-224 16,-6 1-860-16</inkml:trace>
  <inkml:trace contextRef="#ctx0" brushRef="#br2" timeOffset="185886.42">11785 6821 235 0,'0'0'1166'16,"0"0"-1011"-16,0 0-114 15,0 0-40-15,0 0 37 16,0 0 41-16,0 0 42 15,-8 0-49-15,22 3-15 16,8 1 7-16,12 3-33 16,12 2-9-16,25 0 25 15,30 3-18-15,39 1 2 16,20-1-14-16,10-3-8 16,0-6-10-16,-11-3 1 0,6 0 0 15,-2-7 9-15,-1-2-8 16,-9 1-1-16,-11 2 6 15,-17 0 2-15,-29 1-10 16,-31 3 2-16,-23 1 0 16,-15 1 18-16,-3 0 0 15,-5 0 16-15,-5 0 12 16,-8 0-40-16,-6 0 10 16,0 0-16-16,0 0 0 15,0 0-16-15,-2 0-20 0,-20 5-113 16,-1 1-57-1,-2 0-678-15</inkml:trace>
  <inkml:trace contextRef="#ctx0" brushRef="#br2" timeOffset="188903.59">12423 7389 535 0,'0'0'203'0,"0"0"-138"0,0 0-17 16,0 0 36-16,0 0 14 15,0 0 29-15,57-3-43 16,-41 8 32-16,2 4-16 16,1 5-52-16,-2 3 18 15,2 2-30-15,-1 6 41 16,-3 4 11-16,-2 3-62 15,-2-1 14-15,-4 1-40 16,-2 0 1-16,-4-2 36 16,-1-3-30-16,0-2 6 0,0-3-1 15,0-2-5 1,-1-3-8-16,-1-4 1 0,2-3-12 16,0-5 2-16,0-2 13 15,0-2-3-15,9-1 9 16,5 0 4-16,3 0-12 15,5 0-1-15,4-7 0 16,3-2-1-16,2-4 7 16,3-2-5-16,2-4 8 15,0-2-8-15,-5-3-1 16,0-3 0-16,-4 1-2 16,-6-3 1-16,-6 1 2 15,-6 1 0-15,-6 0 11 16,-3 2-4-16,0 1-8 15,-6-1 0-15,-6 3 1 16,-3 1 24-16,0 1-12 0,0 3 2 16,3 2 8-16,-1 1-16 15,4 1-8-15,0 2 1 16,3 5-6-16,3 2 5 16,2 0 1-16,1 4 0 15,0 0-1-15,0 0-25 16,0 0 4-16,7 5-25 15,16 11-92-15,-3-3-103 16,0 0-410-16</inkml:trace>
  <inkml:trace contextRef="#ctx0" brushRef="#br2" timeOffset="189490.38">13214 7696 760 0,'0'0'159'15,"0"0"-77"-15,0 0 14 16,0 0-12-16,0 0 27 16,0 0 2-16,0 0-34 15,-44 90 2-15,44-69-34 16,0 3 1-16,11 2 17 15,5-4-46-15,2-1 3 16,4-2 6-16,1-6-28 16,0-5 37-16,0-6-37 15,-2-2 0-15,0-3 49 16,-5-11-32-16,-3-6 8 16,-5-2 6-16,-2-1-28 0,-4-1 10 15,-2 1-1 1,0 0-12-16,-11 5 38 0,-4 1-15 15,0 2 4-15,-6 3-17 16,-2 4 9-16,0 3-19 16,-2 5 0-16,-1 0-24 15,3 6 24-15,0 8-59 16,7 3 0-16,1 0 14 16,6 0-84-16,7 4-82 15,2-7-124-15,0-2-440 0</inkml:trace>
  <inkml:trace contextRef="#ctx0" brushRef="#br2" timeOffset="189895.6">13752 7669 818 0,'0'0'232'15,"0"0"-185"-15,0 0 22 16,0 0 40-16,0 0 47 16,0 0-34-16,99 0-50 15,-74 0-8-15,-1 0-9 16,-2 0-47-16,-2 0 9 16,-3 2-17-16,-2-2-1 15,-1 3-14-15,-7 2 5 16,-2-1-102-16,-5 6-108 15,0-1-304-15,-6-1-15 0</inkml:trace>
  <inkml:trace contextRef="#ctx0" brushRef="#br2" timeOffset="190081.45">13858 7795 995 0,'0'0'266'16,"0"0"-176"-16,0 0-74 15,0 0 62-15,0 0 66 16,0 0-55-16,0 0-20 16,68 9-52-16,-46-9-4 15,0 0-13-15,6 0-83 16,-4-4-276-16,-5-1-520 0</inkml:trace>
  <inkml:trace contextRef="#ctx0" brushRef="#br2" timeOffset="190615.43">14466 7567 1295 0,'0'0'247'16,"0"0"-185"-16,0 0-38 15,15-80-6-15,-9 54-17 16,-1 1 43-16,2 2 2 15,-2 1-31-15,-1 5 17 16,-1 1-14-16,-1 5 21 16,-2 4 34-16,1 3-46 15,-1 1-1-15,0 2-23 16,0 1 6-16,0 0-9 16,0 0 0-16,0 0-9 0,0 0 2 15,0 7 7 1,0 10 13-16,0 8-13 15,0 11 3-15,2 5 20 0,1 11-3 16,0 3 17-16,2 1 7 16,0-3-44-16,-1-5 13 15,1-6-13-15,0-10 1 16,-1-7 5-16,-1-6-6 16,3-6-19-16,0-10-52 15,-2-3-145-15,2 0-292 0</inkml:trace>
  <inkml:trace contextRef="#ctx0" brushRef="#br2" timeOffset="190856.68">14800 7810 1731 0,'0'0'258'16,"0"0"-148"-16,0 0-91 16,0 0 6-16,0 0 10 15,0 0-27-15,0 0-4 16,8 0-4-16,-7 0-75 16,4 0-53-16,1 0-198 15,-3-7-574-15</inkml:trace>
  <inkml:trace contextRef="#ctx0" brushRef="#br2" timeOffset="191644.34">15078 7500 821 0,'0'0'153'16,"0"0"-108"-16,0 0-6 16,0 0 42-16,20-83 32 15,-17 66 6-15,2 3-32 16,0-1-59-16,-2 2 9 16,0 2-18-16,0 4-19 0,-2 2 19 15,1 2-18-15,-1 2 0 16,-1 1 9-16,0 0-10 15,0 0 0-15,0 1-19 16,0 12 19-16,0 6 57 16,2 10-13-16,-1 6-5 15,1 8 22-15,2 8-17 16,-3 2 15-16,1-3-21 16,-2-1-25-16,1-8 22 15,1-7-33-15,1-8 2 16,0-8-4-16,6-11-164 15,-3-7-171-15,3 0-481 0</inkml:trace>
  <inkml:trace contextRef="#ctx0" brushRef="#br2" timeOffset="191930.15">15342 7390 1129 0,'0'0'493'0,"0"0"-416"16,0 0-6-16,0 0-70 16,0 0 6-16,0 0 56 15,0 0-32-15,0 94 4 16,0-66-23-16,6-1-6 16,0-4 35-16,3-3-41 15,6-3 16-15,3-2 2 0,4-4-11 16,3-2 9-1,5-5-5-15,0-4-11 0,0 0-29 16,0-6-78-16,5-15-71 16,-8 2-191-16,-6-1-397 0</inkml:trace>
  <inkml:trace contextRef="#ctx0" brushRef="#br2" timeOffset="192143.73">15594 7374 929 0,'0'0'331'0,"0"0"-234"15,0 0 55-15,-7 72-8 0,7-28 36 16,0 8 2-16,10 8-67 16,4 2-32-16,0-2-43 15,-2-3-33-15,3-7-14 16,-3-3-20-16,-3-14-117 15,-2-9-380-15</inkml:trace>
  <inkml:trace contextRef="#ctx0" brushRef="#br2" timeOffset="193132.09">16097 7549 542 0,'0'0'329'15,"0"0"-97"-15,0 0-94 16,0 0-18-16,0 0-5 15,0 0 0-15,0 0 39 0,50 23-72 16,-26 0 9-16,1 5-18 16,1 3-60-16,3 3 10 15,-4-2-23-15,-3 0 1 16,-1-5-9-16,-8-3 8 16,0-3-29-16,-6-5-45 15,-3-3-120-15,-2-8-164 16,-2-2-189-16,0-3-271 0</inkml:trace>
  <inkml:trace contextRef="#ctx0" brushRef="#br2" timeOffset="193372.81">16317 7563 631 0,'0'0'586'16,"0"0"-513"-16,0 0-37 15,0 0-6-15,0 0 88 16,-98 82-2-16,75-49-50 16,1 0-1-16,1 0-31 15,6-5-33-15,4-5 21 16,3-5-21-16,7-4-2 16,1-5-6-16,0-5-155 15,7-4-99-15,6 0-1 16,1-7-147-16</inkml:trace>
  <inkml:trace contextRef="#ctx0" brushRef="#br2" timeOffset="193627.84">16523 7383 918 0,'0'0'277'0,"0"0"-199"15,0 0-65-15,0 0 91 16,0 0 63-16,24 75-12 16,-16-38-55-16,0 7-41 15,-2-4-3-15,1 1-42 16,-1-4-2-16,-3-5-8 16,2-6-4-16,-2-6-27 0,2-6-112 15,1-11-154-15,-2-3-224 16,1 0-181-16</inkml:trace>
  <inkml:trace contextRef="#ctx0" brushRef="#br2" timeOffset="194031.88">16775 7380 788 0,'0'0'327'0,"0"0"-226"15,0 0-33-15,0 0-61 16,0 84 44-16,0-47 56 0,5 2 11 16,5 3-29-16,7-1-57 15,1-4 4-15,4-6 4 16,5-4-33-16,0-5-7 16,2-8 0-16,1-7-5 15,0-7 5-15,-2 0 0 16,-2-9 8-16,-2-11 4 15,-3-6 0-15,-6-6-12 16,-5-2 0-16,-7-2 0 16,-3 2 14-16,0-3 10 15,-15 3 15-15,-6 2 16 16,-6 4-54-16,-4 4 38 0,-5 6-20 16,-2 7-4-1,-3 5 9-15,1 6-24 0,0 0 0 16,4 13-13-16,5 7-103 15,5 17-34-15,11-3-102 16,8-3-409-16</inkml:trace>
  <inkml:trace contextRef="#ctx0" brushRef="#br2" timeOffset="194451.3">17260 7129 1194 0,'0'0'207'16,"0"0"-46"-16,0 0-62 16,0-76-10-16,-2 54 19 15,0 2-67-15,2 6-4 16,0 3-22-16,0 6-14 16,0 3 18-16,0 2-19 15,0 5 0-15,0 20-12 0,7 8 24 16,2 10-3-16,2 4-3 15,-1 3-5-15,0-2 15 16,1-6-16-16,1-6 0 16,-2-6-7-16,1-10-90 15,1-9-85-15,-2-6-179 16,-2-5-393-16</inkml:trace>
  <inkml:trace contextRef="#ctx0" brushRef="#br2" timeOffset="195024.14">17542 7020 884 0,'0'0'211'0,"0"0"-101"15,0 0 7-15,0 0-43 16,0 0 16-16,100 0-35 15,-75 0 14-15,-1 0-43 16,-6 0-10-16,-2 0-13 16,-6 0-3-16,-6 0-12 15,-2 0-52-15,-2 0-51 16,0 0-28-16,-9 0-9 16,-8 0 11-16,-2 0 83 0,-5 5 58 15,0 3 15 1,-3-1 31-16,2 4 44 0,-1 0 31 15,3 1 13-15,2-2-21 16,4 1-35-16,2-2-47 16,6 0 1-16,6 0-25 15,3-2-6-15,0 0-1 16,8-2 23-16,10 3-4 16,5-1-1-16,2 0-11 15,4 5-7-15,3 0 0 16,-1 1 0-16,1 5 6 15,-4-1 7-15,-4 2 28 16,-5-1 54-16,-6-1-47 16,-7-1 5-16,-4-3-16 15,-2-3-1-15,-8 2 24 0,-14-2-38 16,-4-3-6 0,-6-3-4-16,-4-1-11 0,2-3-2 15,1 0 1-15,3 0-45 16,5 0-31-16,5 0-95 15,5 0-160-15,8 0-631 0</inkml:trace>
  <inkml:trace contextRef="#ctx0" brushRef="#br2" timeOffset="196471.73">18265 7474 713 0,'0'0'259'16,"0"0"-116"-16,0 0-37 15,0 0-30-15,0 0 3 0,0 0 8 16,0 0-39 0,-16-3-13-16,9 3-3 0,-3 0-24 15,-3 0 20-15,-2 0-15 16,-3 4-6-16,2 4 23 16,-2-1-30-16,2 0 8 15,4 2 7-15,0-3-6 16,3 1-1-16,5-2-8 15,1 0 1-15,1-1-7 16,2 2 7-16,0 0-1 16,0-1 0-16,0 1-12 15,2 1 12-15,4 0 0 0,4 2 6 16,0-2 20 0,2-1-20-16,3 1-1 0,2-3-5 15,2 1 14-15,2-2-14 16,0 1 1-16,4-3-1 15,2 3 11-15,1-1-5 16,1-2-6-16,0 2 0 16,-2-1 8-16,-2 3-8 15,-2 1 8-15,-4 0 0 16,-1 2 37-16,-6 3-44 16,-4-2 21-16,-4 5 5 15,-4-2-27-15,0 3 47 16,0 2-17-16,-6-3-16 15,-4 4 8-15,-5-3-21 16,0-2-1-16,-3-1 0 0,0-3 9 16,-3-1-9-1,-2-2 0-15,-3-6 1 0,-1 0 14 16,-1 0-4-16,-2-3-11 16,0-8 3-16,2 0 6 15,2-1 15-15,6 3-4 16,3 0 11-16,4 2 24 15,4 3-46-15,3 0 11 16,1 2-20-16,1 1-3 16,4-1-9-16,0 2 5 15,0 0-30-15,0 0-29 16,7 0-111-16,16 0-66 16,-1 0-293-16,-1-3-514 0</inkml:trace>
  <inkml:trace contextRef="#ctx0" brushRef="#br2" timeOffset="197020.17">18700 7267 540 0,'0'0'533'16,"0"0"-384"-16,0 0 51 15,0 0-89-15,0 0 15 16,0 0-19-16,0 0-68 16,-2 0 2-16,7 0-40 15,2 0 15-15,6 0 27 0,1 0-33 16,4 3 18-16,0 2-20 15,1-1-7-15,2 2 28 16,-2-5-23-16,2 2 12 16,-3-1 9-16,-3-2-16 15,-3 0-10-15,-5 0-1 16,-4 0 7-16,0 0 8 16,-3 0-15-16,0 0 12 15,0 1-12-15,0-1-9 16,0 0-61-16,0 0-101 15,2 0-471-15,1 0-486 0</inkml:trace>
  <inkml:trace contextRef="#ctx0" brushRef="#br2" timeOffset="197726.37">19108 7207 901 0,'0'0'286'15,"0"0"-156"-15,0 0-12 16,0 0-12-16,17-75-6 16,-10 56-17-16,-1 1-13 15,1 1-52-15,-2 3 30 0,-2 3-5 16,-2 0-20-1,1 4 17-15,-2 3-34 0,2 1 7 16,-2 0-4 0,0 2-1-16,0 1-16 0,0 0 8 15,0 0-24-15,0 0 18 16,0 0-13-16,0 9 19 16,1 5-10-16,1 4 25 15,1 5-15-15,1 4 0 16,5 7-2-16,0 4-7 15,0-1 9-15,3 2 0 16,0-3-10-16,-2-7 7 16,0-5-3-16,-1-5 6 15,-2-4 0-15,-3-4-2 0,0-5 4 16,-4-1 2-16,0-3-4 16,0-1-6-16,0-1-19 15,0 0 25-15,-1 0 1 16,-8 0 27-16,-2 0-26 15,-2 0-2-15,1 2 7 16,0-1 2-16,-1 2-11 16,2 0 2-16,4-3-4 15,0 4-3-15,4-4 8 16,1 1-1-16,2-1 1 16,0 0-1-16,0 0-10 15,0 0-21-15,5 0 31 16,6 0 9-16,3 0-9 0,2-1 10 15,4-3 21 1,0 1-31-16,3 1 40 0,-1 0-27 16,-4 2-5-16,0 0 7 15,-4 0-15-15,-7 0 0 16,-3 0 0-16,-4 12-148 16,-11 0-409-16,-5 3-324 0</inkml:trace>
  <inkml:trace contextRef="#ctx0" brushRef="#br2" timeOffset="204100.58">12524 8586 586 0,'0'0'263'0,"0"0"-136"15,0 0-56-15,0 0-3 0,0 0-23 16,0 0 6-16,0 0 11 16,0 6 15-16,0 5 43 15,0 1-47-15,0 5-25 16,2 3 30-16,-2 4-57 16,0 3-2-16,1 8-7 15,-1 2-11-15,2 7 23 16,-2 6-23-16,1 1 5 15,-1 2 2-15,2-2 0 16,-1-6-9-16,2-5 1 16,0-9-6-16,0-2 6 15,0-7 1-15,2-5 0 16,-1-2 2-16,2-6 10 0,-1-4-12 16,-1-1-1-16,-1-2-8 15,2-2 8-15,-1 0 1 16,5 0 14-16,0-2 8 15,6-7-16-15,0-2 1 16,4-2-1-16,2 1-6 16,6 1 29-16,1 0-23 15,2 5 10-15,3-2 34 16,1 3-44-16,3 1 14 16,-1 1-13-16,-1 2-6 15,-4-1 23-15,-1 2-24 16,-5 0 11-16,-5 0 5 15,-3 0-8-15,-3 2-10 0,-2 2 1 16,-3 2-5 0,-3-1 4-16,1 1 2 0,-3-3-1 15,-2-2 0-15,-2-1-53 16,0 0-24-16,0-3-39 16,0-9-206-16,-10-1-269 0</inkml:trace>
  <inkml:trace contextRef="#ctx0" brushRef="#br2" timeOffset="204447.24">12463 8570 120 0,'0'0'369'15,"0"0"-233"-15,0 0 15 16,0 0 65-16,0 0-33 16,81 0 4-16,-44 4-56 15,9 1 7-15,-1 0-8 16,3-4-83-16,-5 0-5 15,-3-1-35-15,-7 0 2 16,-5 0-2-16,-8 0-7 0,-5 0-13 16,-8 0-45-16,-7 0-120 15,0 0-114-15,-1 3-310 0</inkml:trace>
  <inkml:trace contextRef="#ctx0" brushRef="#br2" timeOffset="204665.62">12483 8821 796 0,'0'0'165'0,"0"0"-13"16,0 0-28-16,0 0 36 0,102-3 1 15,-63-4-59-15,0 3-13 16,-1-2-56-16,-6 2-33 15,1 1 0-15,3 3-91 16,-10 0-172-16,-3 0-496 0</inkml:trace>
  <inkml:trace contextRef="#ctx0" brushRef="#br2" timeOffset="205221.9">13367 9015 925 0,'0'0'224'0,"0"0"-102"16,0 0-21-16,0 0 61 15,0 0 17-15,0 0-64 16,0 0-34-16,-13-11-51 16,-2 5-2-16,0 1-28 15,-7 1-18-15,-2 2 18 16,-2 2 14-16,-2 0-1 0,-1 5 2 16,1 6-8-16,3 3-8 15,3 1 1-15,3 1-3 16,6 1 1-16,4 0 2 15,5 2 0-15,4-1 0 16,0 3-7-16,0-1 7 16,6-3-2-16,4 2-6 15,5-2 7-15,0-2 2 16,3-2-1-16,0-3 0 16,3-3 13-16,-2-2-13 15,5-4 0-15,-2-1 0 16,2 0 12-16,0 0-2 15,-3-4-8-15,-3-1 11 16,-3 1-6-16,-5 2 10 16,-2-3-11-16,-4 5-4 0,2 0 1 15,-2 0-3-15,1 0-25 16,3 0-110-16,-1 0-256 16,0 0-739-16</inkml:trace>
  <inkml:trace contextRef="#ctx0" brushRef="#br2" timeOffset="205723.62">13870 8819 1122 0,'0'0'241'0,"0"0"-182"16,0 0-52-16,0 0 41 15,0 0 19-15,0 0 51 16,0 0-35-16,75 6-35 15,-46-5 15-15,1 1-39 16,2-2-1-16,-3 0 1 16,-3 0-14-16,-4 0-17 15,-5 0 7-15,-4 3-39 16,-9-3-38-16,-4 5-126 16,0 1-148-16,-9-1-346 0</inkml:trace>
  <inkml:trace contextRef="#ctx0" brushRef="#br2" timeOffset="205927.27">13923 8967 690 0,'0'0'383'0,"0"0"-269"16,0 0 49-16,0 0-47 15,0 0 31-15,0 0-44 16,96 7-30-16,-68-7 3 15,-1 0-57-15,-4 0-6 16,-3 0-13-16,0 0-60 16,-7 0-132-16,-5 0-472 0</inkml:trace>
  <inkml:trace contextRef="#ctx0" brushRef="#br2" timeOffset="207989.58">14896 8780 127 0,'0'0'495'16,"0"0"-378"-16,0 0 57 16,0 0-17-16,0 0-16 15,0 0 11-15,0 0-22 16,-58-23-9-16,55 12-44 16,0-2-49-16,1 1 38 15,2-4-36-15,0-3-12 16,3 1-17-16,9-1 7 15,4 2-10-15,4 0 2 16,2 3-3-16,4 2-3 16,-1 7 7-16,5 3-1 0,-2 2 5 15,2 6-4-15,-1 13-2 16,-4 9 1-16,-3 3-10 16,-6 10 2-16,-6 1 16 15,-7 1 5-15,-3 4 3 16,-5 0-15-16,-17-1 8 15,-7 0-9-15,-5-5-2 16,-6-1 1-16,-2-5 1 16,0-5 0-16,5-6-2 15,2-8 5-15,9-9-4 16,6-6 1-16,7-1-24 16,4-8-1-16,8-9-48 15,1-6 69-15,0 0-5 0,13 1 5 16,5 1 4-16,3 3 0 15,3 7 0-15,2 6 57 16,3 5-3-16,-1 0-1 16,-1 4 9-16,2 10-33 15,-3 0 5-15,-2 0-31 16,-2 1 8-16,-2-4-18 16,1-1 7-16,6-3-85 15,-5-3-222-15,-4-2-425 0</inkml:trace>
  <inkml:trace contextRef="#ctx0" brushRef="#br2" timeOffset="208157.99">15366 9179 1470 0,'0'0'307'0,"0"0"-232"15,0 0-75-15,0 0 0 16,0 0-17-16,0 0 17 15,0 0-32-15,57-42-300 16,-40 19-641-16</inkml:trace>
  <inkml:trace contextRef="#ctx0" brushRef="#br2" timeOffset="208769.83">15743 8657 1190 0,'0'0'290'15,"0"0"-197"-15,0 0-68 16,0 0-16-16,0 0 2 16,0 0 33-16,0 0-3 15,94-1 4-15,-63-3-38 16,-1 1 1-16,-1-2-2 15,-7 3-6-15,-6-1 0 16,-6 1-35-16,-7 1-62 16,-3 1 54-16,-2 0-58 15,-16 0 14-15,-7 1 41 16,-7 9 5-16,-4 2 41 0,-4 0 9 16,3 2 10-16,3 2 68 15,1-1-15-15,6-1-18 16,5-1 6-16,7-2-60 15,7-4 14-15,8 0-14 16,0-3-31-16,3 1 31 16,14 0 3-16,8 1 22 15,5 0-3-15,7 2-12 16,5 1-11-16,1 5 1 16,3 0 0-16,-2 4 4 15,-5 0 11-15,-5 2 14 16,-6 0 17-16,-9 0-34 15,-8-1 25-15,-9 0 8 16,-2 1-32-16,-8-2 28 0,-14 0-32 16,-8-2 4-16,-4-2 5 15,-5-5-5-15,-2-4-1 16,1-5-12-16,3 0 6 16,4 0 12-16,8-4-17 15,7-3-1-15,7 1 0 16,11-2-111-16,3-4-85 15,14 1-146-15,3 1-352 0</inkml:trace>
  <inkml:trace contextRef="#ctx0" brushRef="#br2" timeOffset="209168.44">16329 8760 1219 0,'0'0'115'16,"0"0"-96"-16,0 0-8 16,0 0 20-16,-44 101 48 15,36-62 73-15,7-2-55 16,1 0-63-16,11-4-11 16,14-6-8-16,6-8-5 15,6-7 9-15,3-7-6 16,4-5 15-16,0-5-8 15,-2-14-19-15,-2-8 27 0,-5-9-20 16,-7-7 9-16,-10-2 19 16,-6 0-14-16,-12-1 15 15,0 3-26-15,-16 3-3 16,-13 1 29-16,-5 8-15 16,-4 6 20-16,-3 8-11 15,1 7-30-15,-1 9-2 16,3 1-8-16,3 6-40 15,4 13-1-15,4 5-47 16,3 12-46-16,6-3-121 16,9-6-460-16</inkml:trace>
  <inkml:trace contextRef="#ctx0" brushRef="#br2" timeOffset="209442.25">17095 8797 1207 0,'0'0'181'0,"0"0"-62"15,0 0-17-15,0 0-7 16,89 97-2-16,-62-71 17 15,1 1-35-15,-1-2-35 16,-2-5-19-16,-3-4-21 16,-3-5-12-16,-9-5-112 0,-1-5-158 15,-8-1-297-15</inkml:trace>
  <inkml:trace contextRef="#ctx0" brushRef="#br2" timeOffset="209650.14">17256 8826 1435 0,'0'0'240'15,"0"0"-115"-15,0 0-84 16,-51 101 2-16,33-67 61 16,1-3-52-16,1-2 1 0,3-5-43 15,1-6-8-15,6-6-4 16,4-7-91-16,2-5-70 15,2-8-207-15,9-8-454 0</inkml:trace>
  <inkml:trace contextRef="#ctx0" brushRef="#br2" timeOffset="209883.02">17524 8647 1030 0,'0'0'191'16,"0"0"-96"-16,0 0 36 16,0 0 26-16,30 96 60 0,-25-51-114 15,-1 5-5-15,-3 2-32 16,1-3-52 0,-1-4 25-16,-1-7-39 0,0-7-1 15,0-9-24-15,0-10-114 16,0-6-138-16,0-6-334 0</inkml:trace>
  <inkml:trace contextRef="#ctx0" brushRef="#br2" timeOffset="210288.27">17779 8695 1145 0,'0'0'369'0,"0"0"-292"15,0 0-31-15,-3 82-44 16,2-44 88-16,1 2 65 16,0 2-70-16,3-3-12 15,10-1-73-15,9-5 12 16,4-4-14-16,5-9 4 16,2-7 5-16,1-4 4 15,2-9-1-15,-1 0-10 16,-3-6 0-16,0-13 0 15,-7-3 14-15,-4-6-14 16,-8-3 15-16,-4-6 16 16,-8-1-24-16,-1-2-1 0,-1-3-6 15,-17 1-1-15,-5 3 1 16,-7 4 1 0,-5 5 24-16,-1 6-5 0,1 9-18 15,-4 6-4-15,3 7-7 16,3 2-39-16,4 2 11 15,5 10-55-15,6 8-36 16,4-1-154-16,10-5-398 0</inkml:trace>
  <inkml:trace contextRef="#ctx0" brushRef="#br2" timeOffset="210567.67">18152 8518 1534 0,'0'0'215'0,"0"0"-58"15,0 0-100-15,0 0-40 16,0 0 73-16,0 0-33 15,102-4-11-15,-74 4-27 16,0 2-19-16,-1 3 0 16,-3 2-29-16,-3-1-70 0,-6 0-94 15,-5-3-423-15</inkml:trace>
  <inkml:trace contextRef="#ctx0" brushRef="#br2" timeOffset="210834.96">18564 8351 1003 0,'0'0'330'0,"0"0"-227"15,0 0-65-15,0 0 26 0,0 0 103 16,0 0-22-1,12 85-31-15,-9-53-58 0,-2-3 7 16,1 0-51-16,-1-7-2 16,1-2-6-16,-2-7-4 15,1-5-38-15,5-8-102 16,1 0-253-16,0-5-427 0</inkml:trace>
  <inkml:trace contextRef="#ctx0" brushRef="#br2" timeOffset="211353.63">18734 8405 895 0,'0'0'138'16,"0"0"-89"-16,0 0-7 15,0 0 52-15,0 0 14 16,0 0 30-16,0 0-84 15,100 70-21-15,-78-70-27 16,-1 0-4-16,-4-7 15 16,-1-5-1-16,-4-5 16 15,-3 0 2-15,-5-3-15 16,-4-1 17-16,0 1 1 16,0 0-7-16,-12 2 24 15,-3 6-13-15,-2 2-5 16,-3 6-29-16,-1 4 3 0,-1 0-11 15,2 9 1-15,1 7 0 16,1 4-5-16,6 3 7 16,3 0-2-16,6-1 3 15,3-2 10-15,0-5-26 16,12-2 5-16,7-3-6 16,4-6 8-16,2-4-45 15,2 0-14-15,-3-2 17 16,-2-9-15-16,-5 1 62 15,-4 2 1-15,-4 3 20 16,-4 5 89-16,-2 0-11 16,-3 9 38-16,0 11-24 15,0 7-72-15,0 4 10 16,0 3-48-16,0-2-2 16,0 8-13-16,0-10-187 0,0-8-384 15</inkml:trace>
  <inkml:trace contextRef="#ctx0" brushRef="#br2" timeOffset="211745.65">19268 8424 512 0,'0'0'670'0,"0"0"-553"16,0 0-9-16,0 0-15 15,0 0 116-15,0 0-61 16,81-16-27-16,-43 14-56 16,4 1-52-16,0-2 26 15,-2-1-38-15,-4 3 7 16,-8-1-8-16,-4 2-7 16,-9 0-49-16,-7 0-79 15,-8 0-128-15,-2 0-394 0,-10 0-272 0</inkml:trace>
  <inkml:trace contextRef="#ctx0" brushRef="#br2" timeOffset="212133.64">19398 8428 844 0,'0'0'211'0,"0"0"-79"16,0 0-41-16,0 0 98 15,0 0-31-15,17 75-22 16,3-47-65-16,5 1-46 16,2 3 28-16,1 5-18 0,1 2 25 15,-3 3 18-15,-3-2-52 16,-4 1 8-16,-5-1-31 16,-7-2 6-16,-5-4 10 15,-2 2-19-15,-5-5 9 16,-14-3-7-16,-6-5 6 15,-7-5-15-15,-4-6 7 16,-3-7 0-16,-2-5 4 16,1 0 13-16,2 0 11 15,7-7 34-15,6-2-33 16,4 1 22-16,7 1-51 16,4 1 12-16,6 1-26 15,-1 1-9-15,3 2-53 0,-5 2-35 16,1 0-226-1,-4 2-914-15</inkml:trace>
  <inkml:trace contextRef="#ctx0" brushRef="#br2" timeOffset="-203069.67">2365 6869 398 0,'0'0'95'0,"0"0"-56"0,0 0 117 15,0 0-71-15,0 0-3 16,0 0 1-16,-83 3-21 16,66 3-12-16,-2 1-25 15,0 0-2-15,-1 4 2 16,-1 0-25-16,-1 3 6 16,1 2-6-16,0 2 0 15,0 1 9-15,3 2-8 16,-1 0 8-16,1 3-5 15,0 1-2-15,2 3-2 16,4 1 0-16,-1 1-2 16,2 1 1-16,2 3 1 15,1-1 0-15,1 1 2 0,4-1-1 16,2-1-1-16,-1 1 0 16,2-2-6-16,0 1 6 15,0 0 0-15,9 1 1 16,3-1 1-16,3-2-1 15,4 1-1-15,-2-1 0 16,7-1 0-16,-2 1 1 16,6-1 9-16,-1 0 21 15,6-1-8-15,0 0-17 16,1-1 4-16,-1-2-10 16,3 2 1-16,2-3 10 0,-2 0-11 15,0-2 6 1,0 2 4-16,3-4-10 0,4 0 0 15,-1 0 0-15,4-1 0 16,2 1 2-16,4-1-1 16,0 1-1-16,3-4 3 15,1 1-1-15,0-3-2 16,1 1 0-16,1-2 0 16,2-1 9-16,-1 0-8 15,4-3 6-15,1 2-4 16,0-2 3-16,2-1-7 15,1 4 1-15,-3-2 0 0,3 1 9 16,-1-1-9 0,-3 1 2-16,1-3 19 0,-3 2-6 15,-3-6 8-15,0 1-7 16,-3-2-16-16,-3-3 30 16,-2 0 1-16,-1 0-1 15,-4-2-4-15,-2-7-26 16,2-1 16-16,-2 0-6 15,-1-2-10-15,1 0 16 16,0-1-15-16,-1-3 4 16,1 1 1-16,-1-2 3 15,-3-3-6-15,1 0-3 16,-3-3 1-16,-1 1 7 16,-3-3-7-16,-3 0-1 15,0-1 0-15,-5-2 2 0,2 0-2 16,-5-4 0-1,-2-2 0-15,-4-3 10 0,-2-3-9 16,-3-1-1-16,-3-4 26 16,-4-2 6-16,-2 2 18 15,-2 0-23-15,0-1-5 16,-2 0 13-16,-8 3-33 16,-5-1 5-16,-3 5 15 15,-4-2-13-15,-4 5 24 16,-2-1-18-16,-2 2 13 15,-3 0 14-15,-4 2-42 16,1-2 22-16,-4 3-13 16,-3-1-3-16,-2 2 15 15,0 2-11-15,-2 2 2 16,2 0 30-16,-4 3-41 0,1 1 9 16,-3 1-10-16,1 1 1 15,-3 0-1-15,1 1 0 16,0 1 1-16,-2 5 5 15,-1-3-5-15,-5 5-1 16,2 0 0-16,-2 3-1 16,1 1 0-16,-1 1 1 15,3 2 0-15,-2 0 1 16,-1 2 8-16,-1-1-10 16,3 1 1-16,-3-1-8 15,1 1 7-15,0 0 1 16,2-1 0-16,2 1 4 15,0 1-4-15,-1 1 0 16,2 1 0-16,2 0-3 0,-2 0-5 16,-2 0 8-16,0 0 0 15,-1 2 4-15,-5 2 3 16,2 3-8-16,1-1 1 16,1 2-7-16,-1 1-2 15,2 5 9-15,-2-1 0 16,2 4-1-16,0 1-32 15,3 2-7-15,5 1-15 16,6 1-62-16,-5 10-91 16,13-4-202-16,8-4-415 0</inkml:trace>
  <inkml:trace contextRef="#ctx0" brushRef="#br2" timeOffset="-178421.26">17823 5283 355 0,'0'0'154'0,"0"0"-50"16,0 0-29-16,0 0-18 16,0 0 29-16,0 0-8 15,0 1-39-15,0 1-15 16,0 0-23-16,0 1 10 0,0-1 3 15,0 4-1-15,0 2 22 16,0 2-18-16,0 2 12 16,1 3 0-16,4-1-27 15,2 1 14-15,-1-1-15 16,1 1-1-16,1-1 12 16,1-4-12-16,0 2 0 15,0-4 13-15,1 2-13 16,2-2 10-16,0 0 3 15,3-2 33-15,0 0 19 16,1-1-31-16,1 0-8 16,-1-1 12-16,1-2-20 15,-1 1 13-15,0-3 2 16,4 0 1-16,-1 0 33 0,1 0-35 16,0 0-11-16,0 0 2 15,-1-2-22-15,2-1 4 16,1-1-5-16,-1-3 0 15,2 4 16-15,-1-2-15 16,0 1 6-16,-1-1-1 16,3 2 0-16,-2-2-6 15,1 2 0-15,-4 0 0 16,4 0-1-16,-3 3 2 16,0 0-1-16,1 0 7 15,-1 0-7-15,2 0 0 16,-2 0 0-16,3 2 1 15,-4 4-2-15,2 0 1 0,-2-1 0 16,-4 2 5-16,2-2-5 16,-7 2 0-16,-1-3 0 15,-3-1-1-15,-3-1 0 16,-2-1 2-16,1-1-1 16,-2 0 13-16,0 0-13 15,0 0 0-15,2 0 0 16,-2 0 1-16,0 0 8 15,0 0-9-15,1 0 9 16,1 0 12-16,2 0-20 16,4 0 4-16,5-2-5 15,2-3 0-15,4-3 6 16,3 1-6-16,1-2 1 0,5 1 2 16,2 1-2-16,3-2-1 15,3 1 0-15,-1 1 0 16,1 0-1-16,2 0 1 15,-2 1 0-15,-1 1 4 16,-2 2-3-16,-2 0-1 16,-2 2 0-16,-4 1-3 15,-1 0 3-15,0 0 0 16,-3 0 0-16,-3 7 3 16,1-1-2-16,0 2-1 15,-1 0 0-15,3 2-2 16,1 2 2-16,1 3 0 15,1-1 0-15,1 1 0 0,0-1 0 16,2-2 0 0,0-1 0-16,3-2-1 0,0-4 0 15,-2-2 1-15,2-1 0 16,-1-2 3-16,-1 0-3 16,0-5 0-16,0-8 0 15,2-2 0-15,2-4 3 16,-1-4-3-16,-1-2 1 15,0-2-1-15,-2-1 7 16,-1 1-7-16,-5-2 0 16,-2 3 0-16,-4 1 2 15,-4 0-2-15,-2 4 7 16,-2 0 18-16,-4 1 7 0,-1 3 6 16,0 1-1-16,-1 5-31 15,-1 3 35-15,-1 2-12 16,0 4 12-16,2 2-7 15,-2 0-34-15,0 0 0 16,0 0-12-16,0 0-9 16,1 0-10-16,3 0-78 15,-2 0-91-15,-1 4-438 16,-1-1-277-16</inkml:trace>
  <inkml:trace contextRef="#ctx0" brushRef="#br2" timeOffset="-175506.79">11898 10176 677 0,'0'0'119'0,"0"0"-67"16,0 0-2-16,0 0 99 16,0 0-29-16,0 0-68 15,0 0-10-15,0 17-20 16,0-12-8-16,-2 0 21 15,1 2-12-15,-1 5-5 16,1 3 20-16,-1 8-28 16,2 9 6-16,0 12-3 0,0 18-12 15,6-1 8-15,2 4-3 16,1 0-6-16,-2-14 3 16,-2 5-2-16,-1-5-2 15,-1-5-4-15,0-3 2 16,-1-7 2-16,-1-6 1 15,1-9 0-15,-1-6 2 16,-1-7-1-16,2-4-2 16,-1-2-5-16,3-2-29 15,-2 0 4-15,4-2 22 16,-1-8 9-16,2-2 10 16,3 3-9-16,1-1-1 0,3 4 0 15,3 2 0-15,4 2 0 16,3 2 1-1,0 0 7-15,6 0 46 0,-2 0-38 16,2 0 4-16,1 4-5 16,-1-3-9-16,0 0 23 15,0-1-22-15,-5 0 0 16,-3 0 1-16,-4 0-7 16,-4-2-2-16,-8-16 1 15,-2 2-119-15,-4-1-384 0</inkml:trace>
  <inkml:trace contextRef="#ctx0" brushRef="#br2" timeOffset="-175145.19">11886 10288 409 0,'0'0'123'16,"0"0"-16"-16,0 0 49 0,0 0 8 15,0 0-58 1,0 0-24-16,94-25-9 0,-64 23-46 15,4 2 5-15,2 0-13 16,1 0-13-16,5 0 46 16,-5-1-36-16,1-1-7 15,-6 1-1-15,-3 0-8 16,-6-1 0-16,-10 2-48 16,-6 0-156-16,-7 0-319 0</inkml:trace>
  <inkml:trace contextRef="#ctx0" brushRef="#br2" timeOffset="-174859.22">11804 10470 760 0,'0'0'188'15,"0"0"-133"-15,0 0 26 16,0 0 43-16,0 0-40 16,100 13 38-16,-63-10-9 15,3-2-2-15,-1 2-16 16,-3-1-58-16,-5-1-36 16,-5 4 15-16,-6-1-15 15,-4 1-1-15,-3-1 0 0,-1 7-47 16,-3-4-180-1,-3 0-403-15</inkml:trace>
  <inkml:trace contextRef="#ctx0" brushRef="#br2" timeOffset="-173314.46">12533 10730 548 0,'0'0'178'0,"0"0"-24"16,0 0-74-16,0 0 4 15,0 0 36-15,0 0-45 16,0 0-23-16,0-16 5 16,0 16-1-16,0 0 8 15,0 0-7-15,0 0-40 16,0 0-1-16,-1 0 5 0,-2 4-10 16,-2 10-4-1,0 6-6-15,2 4 1 0,3 5 7 16,0 0-8-16,0 4-1 15,7-3 0-15,5-1 1 16,3-5-1-16,1-7 0 16,-1-5 0-16,0-6 14 15,3-5-12-15,-5-1 25 16,1-2-9-16,-1-14-12 16,-1-4 27-16,0-5-14 15,-3-1 2-15,-3-6 9 16,-1 3-30-16,-2-2 1 15,-2 4-1-15,-1 3-12 0,0 5-13 16,0 2-74 0,0 7-86-16,0 5-109 0,0 3-373 15</inkml:trace>
  <inkml:trace contextRef="#ctx0" brushRef="#br2" timeOffset="-172685.66">12824 10738 796 0,'0'0'176'16,"0"0"-119"-16,0 0-40 15,0 0 15-15,14 81 46 0,-8-50 2 16,0-1-11-1,1 0-41-15,-1-1 2 0,-2-6-20 16,-1-6-4-16,0-4 7 16,-1-7-4-16,-2-5-6 15,3-1 24-15,-1 0 87 16,-1-10-26-16,2-14-66 16,0-3-9-16,1-8-13 15,1-1-4-15,-1 1-13 16,1 3-23-16,1 7-2 15,2 7 35-15,0 7-11 16,0 9 8-16,1 2 9 0,1 17-22 16,0 12 23-1,0 8 0-15,0 3 2 16,-3-1 5-16,1-6-7 0,-1-8 7 16,0-8 11-16,-2-6-17 15,0-9-1-15,-1-2 1 16,1-9 1-16,-1-14 19 15,0-9-21-15,1-6 0 16,-2-1 0-16,-2-1-9 16,1 5-7-16,1 8 2 15,0 6 8-15,0 14-4 16,2 7 5-16,2 3 5 16,-1 18 8-16,3 8 15 15,-2 5 19-15,3 2-16 16,0-4-25-16,-3-2 13 0,2-8-13 15,-2-4-1-15,1-5 3 16,-4-6-3-16,3 0-10 16,0-7-118-16,-1 0-219 15,-2 0-285-15</inkml:trace>
  <inkml:trace contextRef="#ctx0" brushRef="#br2" timeOffset="-172164.85">13227 10529 869 0,'0'0'182'0,"0"0"-172"16,0 0 7-16,0 73-1 16,0-32 18-16,0 2 31 15,3 1 1-15,0 1-8 16,-2-4 0-16,1-6-36 16,-2-6 0-16,1-8-9 15,-1-8-4-15,0-7 27 16,2-4-20-16,-2-2 9 15,3-3 75-15,0-14-72 16,4-8-27-16,2-6-1 0,3-2-55 16,3 0-9-16,2 9-31 15,2 5 59-15,2 12 36 16,0 7-16-16,1 13 16 16,-1 12 32-16,-6 7 33 15,-3 4 57-15,-6-1-31 16,-6-3-1-16,0-2-3 15,-6-6-60-15,-12-4-3 16,-3-5-23-16,-3-10 1 16,-3-5-2-16,0 0-13 15,4-13-91-15,6-14-106 16,7 3-182-16,8 2-490 0</inkml:trace>
  <inkml:trace contextRef="#ctx0" brushRef="#br2" timeOffset="-171437.4">13521 10816 727 0,'0'0'315'15,"0"0"-184"-15,0 0-55 16,0 0-14-16,0 0 3 16,0 0-4-16,24 92 3 15,-20-72-36-15,3 0-18 16,-2-6-3-16,1-4-7 15,-3-7 0-15,0-3-1 0,-3 0-30 16,0-17 31-16,0-3-30 16,0-8-14-16,0-2 32 15,0-1-8-15,0-1 19 16,0 3-15-16,3 5 3 16,6 6 7-16,1 4 6 15,1 10 0-15,2 4-1 16,-1 0 10-16,3 16-5 15,-2 4 21-15,0 4 22 16,0 1 19-16,-1 1-25 16,-2-1-10-16,1-3 2 15,-1-5-32-15,3-2 9 16,1-7-10-16,1-4 0 16,1-4 0-16,2 0 1 0,-1-13 5 15,2-7 13-15,-5-5-17 16,-1 0 3-16,-4-3 0 15,-6 2-4-15,-3 1 20 16,0 4-12-16,-3 4 8 16,-11 5 26-16,-4 5-26 15,-2 7 45-15,0 0-29 16,-1 16-27-16,1 6-12 16,1 8 7-16,5 1-1 15,3-2 5-15,7 0-5 16,4-6 0-16,0-5-6 15,3-8-44-15,10-6 9 0,5-4 21 16,1 0 20 0,1-14-1-16,1-6 1 0,-5-2 0 15,-1-1-1-15,-4 3-4 16,-3 6 4-16,-3 3 1 16,-1 8 0-16,-1 3 0 15,3 7 6-15,0 12-6 16,3 9 38-16,3 2-26 15,-1 0 11-15,3-4-22 16,0-7-1-16,1-5 0 16,4-14-47-16,-2 0-264 15,-4-4-475-15</inkml:trace>
  <inkml:trace contextRef="#ctx0" brushRef="#br2" timeOffset="-171165.18">13937 10432 681 0,'0'0'124'15,"0"0"16"-15,33 96 20 16,-12-44 46-16,-2 3 32 15,-1 3-72-15,0 0-42 16,-6-4-42-16,-2-4-66 0,-1-6-2 16,-1-5-14-1,-2-10-19-15,-2-11-5 0,2-6-109 16,-3-11-393-16</inkml:trace>
  <inkml:trace contextRef="#ctx0" brushRef="#br2" timeOffset="-170888.06">14416 10573 1573 0,'0'0'225'0,"0"0"-158"15,0 0-67-15,0 0 1 16,0 0 34-16,0 0 23 16,85 20-33-16,-51-16 5 15,2-2-30-15,0-1 1 16,-3-1-1-16,-10 0-60 16,-12 1-100-16,-7 0-323 15,-4 1-464-15</inkml:trace>
  <inkml:trace contextRef="#ctx0" brushRef="#br2" timeOffset="-170725.95">14468 10732 1538 0,'0'0'175'0,"0"0"-106"16,0 0-27-16,0 0-20 15,95 28 38-15,-62-26-38 16,0 0-10-16,6-2-12 15,-8 0-227-15,-7 0-977 0</inkml:trace>
  <inkml:trace contextRef="#ctx0" brushRef="#br2" timeOffset="-169980.81">15164 10081 927 0,'0'0'140'16,"0"0"-82"-16,0 0-36 16,0 0-5-16,2 80 89 15,-1-39-29-15,4 22 20 16,2 29-24-16,3 23-28 16,0 3 7-16,-1-21-29 0,-3-30-8 15,-3-32-8 1,0-10 2-16,2 0-9 15,-2-3 20-15,0-3-5 0,1-11 13 16,-3-8-8-16,1 0 115 16,-1-16-42-16,1-12-82 15,1-6-2-15,0-9-9 16,0-4-1-16,4-2-1 16,0-4 2-16,4 3-15 15,4 1 14-15,0 10-21 16,2 8 14-16,3 10 2 15,1 12-15-15,3 9 21 16,1 9 0-16,3 20 1 16,1 9 18-16,-2 9-18 15,-2 0 34-15,-6-1-4 0,-7-4-16 16,-3-5 17 0,-6-5-23-16,-1-10-2 0,-2-5 2 15,0-6-9-15,0-5-15 16,0-6-92-16,-3-6-192 15,-2-7-794-15</inkml:trace>
  <inkml:trace contextRef="#ctx0" brushRef="#br2" timeOffset="-169747.11">15879 10576 403 0,'0'0'1414'15,"0"0"-1272"-15,0 0-31 16,0 0-87-16,0 0-11 16,0 0-13-16,0 0-16 15,-8 3-94-15,18-10-143 16,-1-2-652-16</inkml:trace>
  <inkml:trace contextRef="#ctx0" brushRef="#br2" timeOffset="-169237.89">16039 10480 983 0,'0'0'142'0,"0"0"-97"0,0 0-32 15,0 0 36-15,80 24 99 16,-55-6-10-16,2 2 13 16,1 8-46-16,-1 2-48 15,-2 4 4-15,-5 0 16 16,-6 1-24-16,-6 0-20 16,-4 0-21-16,-4-3 1 15,0-1-13-15,0-3 1 16,-2-6 1-16,2-3-2 15,0-6 0-15,0-5 1 0,11-3 0 16,6-3-1-16,5-2 0 16,7 0 1-16,7-5 0 15,1-9 0-15,2-3-1 16,-2-8 6-16,0-1-5 16,-4-4-1-16,-4-4 0 15,-8-1-1-15,-7-2 0 16,-9-2 2-16,-5-6-1 15,-6-1 5-15,-15-5-4 16,-7-2-1-16,-3 0 0 16,-1 4 0-16,5 8 4 15,5 9 2-15,7 9 2 16,6 8-2-16,3 8-5 0,5 2-2 16,1 5 1-1,0 0-27-15,0 0 11 0,14 17-31 16,3-3-101-16,2 1-438 15</inkml:trace>
  <inkml:trace contextRef="#ctx0" brushRef="#br2" timeOffset="-168787.78">16778 10906 1490 0,'0'0'169'16,"0"0"-131"-16,0 0-11 16,-3 97-25-16,15-64 20 15,11-4 57-15,5-1-15 16,6-6-23-16,4-6-25 16,-1-11-14-16,1-5 18 15,-5 0-14-15,-7-18 12 0,-5-7 30 16,-8-7-38-16,-8-2 9 15,-5-4-4-15,-9 4-15 16,-18 4 62-16,-13 6-38 16,-5 9-18-16,-7 12-6 15,1 3-25-15,-3 31-33 16,11-1-91-16,12 1-347 0</inkml:trace>
  <inkml:trace contextRef="#ctx0" brushRef="#br2" timeOffset="-168349.98">17438 10619 1020 0,'0'0'143'0,"0"0"-40"16,80 9-12-16,-39-8 10 16,2-1 4-16,-1 0-31 15,-5 0-56-15,-3 0-4 16,-10 0-14-16,-8 0-133 15,-10 2-228-15,-6 1-640 0</inkml:trace>
  <inkml:trace contextRef="#ctx0" brushRef="#br2" timeOffset="-168176.04">17498 10824 1390 0,'0'0'240'0,"0"0"-54"15,0 0-51-15,102 3-81 16,-63-3 28-16,0 0-63 16,-1 0-7-16,3 0-12 15,-10-5-87-15,-9 0-473 0</inkml:trace>
  <inkml:trace contextRef="#ctx0" brushRef="#br2" timeOffset="-167331.05">18560 10287 550 0,'0'0'174'15,"0"0"-23"-15,0 0 44 16,0 0-46-16,0 0 32 16,0 0-33-16,0 0-59 15,-7-30 7-15,3 30-46 16,-4 0-11-16,-2 0-5 15,-3 11-34-15,-5 6-2 16,-3 5 1-16,-2 7 0 16,0 7 1-16,0 9 0 15,7 5 0-15,5 5 3 16,6 3-2-16,5 0-1 0,0-3 11 16,19-7-10-16,8-7 25 15,5-9 14-15,7-10-27 16,6-7 8-16,0-13-21 15,1-2 0-15,-4-7-1 16,-8-15-16-16,-6-3 16 16,-8-5-7-16,-11 1 8 15,-9-1-9-15,0 4 11 16,-18 2-2-16,-11 4 0 16,-6 6 6-16,-4 6 4 15,0 7 8-15,2 1 10 16,1 4-17-16,5 12-11 15,7 4-22-15,4 0-23 16,11 10-78-16,5-7-125 0,4-2-412 0</inkml:trace>
  <inkml:trace contextRef="#ctx0" brushRef="#br2" timeOffset="-167141.06">18992 10803 1528 0,'0'0'494'0,"0"0"-417"15,0 0-65-15,0 0-12 16,0 0 0-16,0 0-37 16,0 0-30-16,3-20-255 0,0 4-761 15</inkml:trace>
  <inkml:trace contextRef="#ctx0" brushRef="#br2" timeOffset="-166715.11">19213 10268 1375 0,'0'0'123'0,"0"0"-56"15,0 0-57-15,0 0 3 16,0 0-7-16,0 0 3 0,-66 101 27 16,53-55-15-16,4 6 8 15,4 6-4-15,5-1-18 16,0 0 12-16,8-7-18 16,12-11 0-16,6-7 20 15,5-12-20-15,5-7 18 16,3-9-17-16,1-4 6 15,2-4-8-15,-5-14 6 16,-4-5-6-16,-8-2 6 16,-10-4-4-16,-8-4-2 15,-7 0 7-15,0 2-6 16,-17 5 29-16,-8 4 33 16,-7 11-10-16,-4 8 4 15,-1 3-57-15,1 9 0 0,3 15-15 16,8 4-36-16,7 3-8 15,18 7-96-15,0-6-188 16,3-9-473-16</inkml:trace>
  <inkml:trace contextRef="#ctx0" brushRef="#br2" timeOffset="-166144.72">19597 10328 773 0,'0'0'233'0,"0"0"-183"0,0 0 1 16,0 0-50-16,0 0 32 15,0 0 31-15,80-26-2 16,-40 25-14-16,3 1-19 15,2 0 9-15,0 10 62 16,-5 9-6-16,-6 4 10 16,-7 2-4-16,-11 5-37 15,-8-1 12-15,-8 1-22 16,-3 0 1-16,-19-2-15 16,-7-2-39-16,-4-5 6 15,1-4-6-15,0-6 7 0,5-5-15 16,9-6 8-1,5 0-34-15,10-6-27 0,3-9-99 16,5-5-14-16,15 0-35 16,7 1 6-16,6 5-21 15,4 7 86-15,1 7 105 16,-1 0 33-16,-3 17 85 16,-4 4 87-16,-6 8 22 15,-6 1-1-15,-6 2-28 16,-6-1-41-16,-6-2-15 15,-2 0 16-15,-16-5-93 16,-7 0-19-16,-6-7-3 16,-5-6-2-16,-2-7-1 0,-2-4-6 15,5 0-1 1,5-10 0-16,9-7-51 0,12-10-70 16,7 4-169-16,2 1-380 15</inkml:trace>
  <inkml:trace contextRef="#ctx0" brushRef="#br2" timeOffset="-165917.12">20369 10497 1403 0,'0'0'198'0,"0"0"-131"16,0 0-42-16,0 0 17 0,92 99 49 15,-65-69-8-15,-2-1-7 16,-1 0-57-16,-1-5-4 16,-3-2-15-16,-2-5-56 15,-9-10-86-15,-3-5-337 16,-4-2-451-16</inkml:trace>
  <inkml:trace contextRef="#ctx0" brushRef="#br2" timeOffset="-165714.36">20463 10495 1585 0,'0'0'217'0,"0"0"-100"16,-21 77-67-16,12-32-13 16,-2 2 49-16,0-3-45 15,0 0-32-15,2-8 3 16,3-7-12-16,3-10-21 15,3-19-90-15,4 0-195 16,7-9-233-16</inkml:trace>
  <inkml:trace contextRef="#ctx0" brushRef="#br2" timeOffset="-165480.39">20676 10294 801 0,'0'0'714'16,"0"0"-576"-16,11 82 11 0,-4-28-92 16,-1 3 80-16,-2 4-25 15,1-5-28-15,1-5-33 16,1-7-51-16,2-13 11 16,0-7-11-16,3-11-42 15,0-11-23-15,2-2-63 16,8-37-41-16,-3 1-207 15,-4-6-347-15</inkml:trace>
  <inkml:trace contextRef="#ctx0" brushRef="#br2" timeOffset="-165168.21">20877 10389 963 0,'0'0'268'0,"0"0"-59"16,0 75-96-16,-3-24-33 15,3 4 22-15,0 1-14 16,3-5-12-16,14-5-48 15,7-9-6-15,5-9-9 16,4-11 4-16,5-6 34 16,2-11-21-16,-1 0-14 15,-4-16-6-15,0-9-4 16,-5-6-3-16,-7-6-3 16,-6-2 1-16,-8-3 10 15,-9 1-2-15,0 2 15 16,-18 1 24-16,-15 4 0 15,-9 7-23-15,-10 7-22 0,-5 10 3 16,-2 10-9-16,1 0 3 16,7 13-12-16,8 9-19 15,7 4-53-15,12-2-98 16,12-9-404-16</inkml:trace>
  <inkml:trace contextRef="#ctx0" brushRef="#br2" timeOffset="-164950.16">20902 10020 1753 0,'0'0'258'0,"0"0"-201"16,0 0-57-16,0 0-25 15,0 0 20-15,84-23-4 16,-47 23 9-16,-9 0-184 16,-3 0-460-16</inkml:trace>
  <inkml:trace contextRef="#ctx0" brushRef="#br2" timeOffset="-164530.78">21223 9897 735 0,'0'0'166'0,"0"0"-72"0,0 0-32 15,0 0 73-15,84-3 8 16,-60 9-9-16,-5 6-41 16,-1 6-9-16,-7 0-7 15,-7 3-33-15,-4-1-1 16,-1 2-19-16,-15-5-22 15,-1-2 17-15,-1-2-19 16,1-7 2-16,4-1-1 16,4-5-1-16,5 0-52 15,4 0-58-15,0-7-78 16,11 0 74-16,7 1 32 16,6 4 9-16,3 2 48 0,1 0 25 15,1 8 13-15,-6 7 100 16,-4 3 54-16,-6 5 43 15,-10 0-34-15,-3 1-13 16,-2-2-82-16,-16-1-49 16,-2-1-5-16,2-4-27 15,-2-5-3-15,7-6-30 16,0-7-102-16,5-14-213 16,5-4-732-16</inkml:trace>
  <inkml:trace contextRef="#ctx0" brushRef="#br2" timeOffset="-164274.42">21596 9852 1300 0,'0'0'517'16,"0"0"-470"-16,0 0-27 15,0 0-13-15,0 0 20 16,0 0 48-16,-10 90-10 15,24-68-19-15,5 0-11 16,1-2-33-16,4-3 10 16,-1-2-12-16,-1-3-6 15,0-5-9-15,-3-7-90 16,-2 0-54-16,1-7-96 16,-6-9-255-16,-4-2-425 0</inkml:trace>
  <inkml:trace contextRef="#ctx0" brushRef="#br2" timeOffset="-164108.7">21789 9835 573 0,'0'0'860'0,"0"0"-636"0,0 0-66 15,0 0-81-15,0 0 59 16,-14 99-13-16,14-55-45 16,0-1-28-16,0 3-25 15,0-6-25-15,0 0 0 16,-9 6-30-16,0-12-128 15,-1-7-401-15</inkml:trace>
  <inkml:trace contextRef="#ctx0" brushRef="#br2" timeOffset="-163552.35">21981 10181 2 0,'0'0'1157'0,"0"0"-967"0,0 0-28 16,0 0-22-16,0 0-45 15,0 0-22-15,0 0 25 16,69 0-12-16,-34 0-17 15,6 1-32-15,1 5-30 16,2-1 11-16,-3 1-18 16,-7 1-11-16,-6-3-60 15,-9 1-125-15,-13-2-431 0</inkml:trace>
  <inkml:trace contextRef="#ctx0" brushRef="#br2" timeOffset="-163247.15">22188 10251 1227 0,'0'0'177'0,"0"0"-78"0,0 0-15 15,26 93 88-15,-7-51-16 16,4 5-69-16,-1 1-1 16,-3-1-50-16,-5-2-8 15,-8-7-4-15,-6-4-23 16,0-7 0-16,-12-7-1 15,-9-5 1-15,-7-4 11 16,-4-8-12-16,-5-3 0 0,-1 0 1 16,0-7 0-1,4-6-1-15,7-2 1 0,7 1 0 16,7 2-1-16,7 1 0 16,6 5-26-16,0-3-18 15,21-1-81-15,4 3-111 16,1 0-343-16</inkml:trace>
  <inkml:trace contextRef="#ctx0" brushRef="#br2" timeOffset="-163063.2">22610 10558 1692 0,'0'0'339'0,"0"0"-231"0,0 0-37 15,0 0-57 1,0 0-5-16,0 0-9 0,0 0-40 16,-6 0-142-16,9 0-492 0</inkml:trace>
  <inkml:trace contextRef="#ctx0" brushRef="#br2" timeOffset="-162644.98">23010 10357 1167 0,'0'0'119'0,"0"0"-39"16,0 0-37-16,0 0 105 0,0 0-11 15,-94-9-83-15,67 13-44 16,-1 7 5-16,-2 3-15 15,4 0 1-15,4 1 6 16,6-1-6-16,9-1-2 16,7 1-4-16,1-2 2 15,23-1-4-15,10 3 0 16,8 0 7-16,7 2 6 16,-1 1 0-16,-2 1-6 15,-5 1 16-15,-10 0 29 16,-9-2 27-16,-11 0 10 15,-11 0 10-15,0 0 7 0,-20-1-67 16,-11-1 2-16,-8-2-12 16,-1-2-14-16,-2-3 30 15,2-3-26-15,7-2-12 16,6-3-12-16,12 0-102 16,6-6-99-16,7-4-713 0</inkml:trace>
  <inkml:trace contextRef="#ctx0" brushRef="#br2" timeOffset="-161802.96">23616 10403 933 0,'0'0'171'0,"0"0"-123"15,0 0 57-15,0 0 23 16,0 0 33-16,69 73-85 15,-52-56-59-15,0-5 1 16,-1-2-18-16,-4-3 0 16,-2-3-48-16,-2-4-167 15,-4 0-182-15,-2-7-243 0</inkml:trace>
  <inkml:trace contextRef="#ctx0" brushRef="#br2" timeOffset="-161647.35">23724 10406 914 0,'0'0'258'0,"0"0"-72"0,0 0 1 16,0 0-72-16,-74 83 3 15,59-58-61-15,2 0-46 16,5-8-11-16,8-5-21 16,0-2-302-16,6-10-947 0</inkml:trace>
  <inkml:trace contextRef="#ctx0" brushRef="#br2" timeOffset="-160234.43">24254 10529 925 0,'0'0'214'0,"0"0"-108"16,0 0-16-16,0 0 103 15,0 0-29-15,0 0-79 16,33-72-28-16,-25 45-29 16,0-5 10-16,0 0 19 15,-4-3-31-15,2 1 18 16,-3-2-19-16,1 1-19 16,-3 2 7-16,2 1-11 0,-3 6-2 15,1 6 0-15,-1 6 5 16,0 5-5-16,0 6 0 15,0 3-14-15,0 1 14 16,2 19-65-16,1 14 65 16,0 12-6-16,0 12 12 15,1 2 2-15,1-1-7 16,1-3 0-16,-1-6 13 16,1-8-14-16,-1-8-1 15,-2-10 1-15,0-7-43 16,5-11-99-16,-1-6-265 15,-3 0-619-15</inkml:trace>
  <inkml:trace contextRef="#ctx0" brushRef="#br2" timeOffset="-160069.84">24599 10602 1380 0,'0'0'326'0,"0"0"-244"15,0 0-53-15,0 0-28 16,0 0 4-16,0 0-5 16,0 0-186-16,12-13-219 0</inkml:trace>
  <inkml:trace contextRef="#ctx0" brushRef="#br2" timeOffset="-159747.22">24747 10282 975 0,'0'0'183'15,"0"0"-145"-15,6-83-6 16,1 45-18-16,0-1 68 16,1 3-1-16,1 4-67 15,0 6 11-15,-3 9 10 16,-2 6 10-16,-1 10 0 15,0 1-44-15,-1 15 0 16,-1 14 103-16,5 14-1 16,-2 20-19-16,5 24-29 0,-1-5-9 15,1-9 2-15,-3-12-42 16,0-18 7-16,0 1-13 16,0-3-15-16,2-10 4 15,3-16-72-15,-2-7-177 16,0-8-438-16</inkml:trace>
  <inkml:trace contextRef="#ctx0" brushRef="#br2" timeOffset="-159400.05">25173 10050 980 0,'0'0'294'0,"0"0"-216"16,0 0-53-16,0 0 47 15,0 0 56-15,0 0-24 16,0 80-42-16,0-50-2 16,-1 0 18-16,1 2-18 15,0-3-25-15,0 0-7 16,4-5-22-16,11-3-6 15,6-6 6-15,4-2 8 16,7-5 23-16,3-2-24 16,1-6-3-16,1 0 3 0,-1 0-12 15,-1-6-2 1,-6-5-44-16,1-14-98 0,-9 2-228 16,-9 2-697-16</inkml:trace>
  <inkml:trace contextRef="#ctx0" brushRef="#br2" timeOffset="-159176.2">25445 10043 1237 0,'0'0'363'16,"0"0"-283"-16,0 0-51 0,0 0 15 15,-29 111 95 1,26-59-22-16,-1 7-58 0,1 6-48 15,-2 2 10-15,2-7-21 16,2-6 0-16,1-12 0 16,0-10-75-16,4-15-125 15,5-7-309-15,2-10-334 0</inkml:trace>
  <inkml:trace contextRef="#ctx0" brushRef="#br2" timeOffset="-158941.92">25702 10302 950 0,'0'0'210'0,"0"0"-110"0,22 74 43 16,-3-39 35-16,5 1-14 15,4-2 29-15,3-4-116 16,2-6-67-16,0-4 10 15,-2-7-20-15,-5-3-8 16,-8-6-44-16,-5-4-225 16,-9-4-266-16,-4-9-321 0</inkml:trace>
  <inkml:trace contextRef="#ctx0" brushRef="#br2" timeOffset="-158738.67">25911 10393 1122 0,'0'0'576'0,"0"0"-473"16,0 0-5-16,0 0-80 0,0 0 17 16,0 0 8-16,-102 43-33 15,73-15 14-15,1 1-16 16,1 0 6-16,6-3-6 16,3-4-8-16,8-3-1 15,5-7-75-15,5-9-151 16,3-3-323-16,9 0-180 0</inkml:trace>
  <inkml:trace contextRef="#ctx0" brushRef="#br2" timeOffset="-158500.99">26096 10164 1091 0,'0'0'188'0,"0"0"-133"16,0 0 66-16,3 96 69 16,-1-48 6-16,-1 4-61 15,2 2-60-15,0-2-32 16,2-7-16-16,-1-7-27 16,-1-9-1-16,1-13-31 15,4-16-93-15,-2 0-201 16,0-12-313-16</inkml:trace>
  <inkml:trace contextRef="#ctx0" brushRef="#br2" timeOffset="-158140.18">26331 10082 1109 0,'0'0'177'0,"-11"74"-100"15,4-24 16-15,2 12 107 16,5 1-65-16,0 2-90 16,8-5-14-16,14-8-23 15,8-9 6-15,2-9 28 16,6-9 11-16,1-12-22 0,1-12-23 16,0-1-6-1,-2-20 20-15,-6-12-9 0,-3-9 1 16,-9-7-1-16,-7-5-6 15,-10-1-7-15,-3 2 0 16,-9 0 0-16,-15 7 1 16,-9 8-1-16,-8 7 25 15,-6 9 5-15,-3 8-30 16,-2 10-20-16,2 3-43 16,-5 19-74-16,14 3-109 15,10 0-400-15</inkml:trace>
  <inkml:trace contextRef="#ctx0" brushRef="#br2" timeOffset="-157734.21">26676 9878 1149 0,'0'0'349'0,"0"0"-262"0,0 0-9 15,0 0-10-15,0 0 61 16,0 0-49-16,0 0-56 15,26-54-23-15,-25 54 9 16,2 0-9-16,0 8 1 16,3 11 24-16,0 11 19 15,3 8-2-15,-1 5-21 16,-2 2-22-16,0 1 17 16,0-6-17-16,-2-6 0 15,-1-5 0-15,0-9-73 16,3-15-103-16,-1-5-337 15,-1 0-217-15</inkml:trace>
  <inkml:trace contextRef="#ctx0" brushRef="#br2" timeOffset="-157256.2">26965 9811 1255 0,'0'0'174'15,"0"0"-88"-15,0 0-13 16,0 0 43-16,0 0-18 16,86-3-63-16,-59 3-5 15,-2 0-13-15,-1 0-16 16,-7 0 16-16,-4 0-16 16,-7 0 0-16,-5 0 18 0,-1 0-19 15,-1 0 23 1,-17 0-23-16,-6 0-14 0,-3 3 14 15,-4 1-7-15,-3 2 7 16,2 3-1-16,4-1 2 16,5 1-1-16,6 0 0 15,6 1-15-15,8-1 14 16,3 1-4-16,5 0-26 16,14 3 19-16,10 1-5 15,7 3 16-15,2 0 0 16,2 4-2-16,-4-1 2 15,-3 3 2-15,-8-3 22 16,-7 2 32-16,-10-2-19 16,-8-3 47-16,0 2 33 0,-17-5-63 15,-10 3-13 1,-3-6-30-16,1-3 1 0,-1-3-11 16,1-5-21-16,4 0-88 15,7-11-167-15,8 0-657 0</inkml:trace>
  <inkml:trace contextRef="#ctx0" brushRef="#br2" timeOffset="-156721.85">27561 10240 1091 0,'0'0'333'0,"0"0"-237"16,0 0 60-16,0 0-32 15,0 0-44-15,0 0-18 16,0 0-42-16,-99 0 2 15,73 11 14-15,2-1-27 16,0 1 16-16,6-1-22 16,3 0 5-16,6 0-7 15,6-1-1-15,3 1-15 16,0-1 14-16,15 1-35 0,9 2 22 16,6-3 3-16,3 4-8 15,3-1 18-15,2 5-7 16,-4-1 8-16,-1 4 4 15,-6 0 2-15,-6 1-6 16,-8-1 7-16,-6 2 4 16,-7-5 57-16,0 3 12 15,-18-3-42-15,-5-3-10 16,-5-2-28-16,-5-4 11 16,0-6-11-16,-1-2 1 15,4 0 7-15,8 0-8 16,2-6-18-16,10-6-42 15,10-10-90-15,0 1-183 0,0-2-505 0</inkml:trace>
  <inkml:trace contextRef="#ctx0" brushRef="#br2" timeOffset="-156500.7">27842 10221 1272 0,'0'0'209'0,"0"0"-141"15,0 0-8-15,0 0 72 0,0 0-16 16,83 8-78-16,-61-2-38 16,-2-2 0-16,-1 0-3 15,-7 1-166-15,-3-5-577 0</inkml:trace>
  <inkml:trace contextRef="#ctx0" brushRef="#br2" timeOffset="-156180.64">28107 10096 1358 0,'0'0'154'0,"0"0"-112"16,0 0 1-16,0 0 70 0,24-77-22 16,-20 67-47-16,1 2-34 15,-4 6 22-15,1 2-5 16,-2 0-26-16,0 2 12 16,1 16 3-16,-1 6 26 15,0 7 14-15,3 2-14 16,0 4-2-16,3-2-10 15,-1-1-19-15,-1-6 16 16,1-1-26-16,-2-8 5 16,0-4-6-16,0-6-47 15,-3-1-177-15,1-8-776 0</inkml:trace>
  <inkml:trace contextRef="#ctx0" brushRef="#br2" timeOffset="-155227.39">28350 9789 664 0,'0'0'261'0,"0"0"-96"16,0 0-28-16,0 0-8 16,0 0 33-16,0 0-62 15,0 0-51-15,0 0 10 16,0 0-14-16,0 0 2 15,0 0 3-15,0 0-30 16,0 0 6-16,0 5-2 16,-3 9-5-16,-9 6 16 15,-3 4-11-15,-5 9 5 16,-9 7 18-16,-8 10-30 16,-11 8-3-16,-20 15-11 15,-19 11 5-15,6-6-11 0,5-6 5 16,9-9-2-16,11-10 18 15,-7 8 29-15,-7 4 16 16,4-4-2-16,6-5-25 16,5-8 4-16,5-6-20 15,9-7-6-15,7-9 15 16,12-8-14-16,8-6 0 16,7-7-15-16,5-4-10 15,2-1 10-15,0 0-31 16,0 0-45-16,17-23-27 15,-5 2-172-15,-1-4-771 0</inkml:trace>
  <inkml:trace contextRef="#ctx0" brushRef="#br2" timeOffset="-154461.11">23305 10127 967 0,'0'0'261'0,"0"0"-87"15,0 0-53-15,0 0-37 0,0 0 11 16,0 0-37-16,0 0-27 15,-77 105 7-15,40-57-6 16,-17 19-10-16,-15 18 15 16,2-6-23-16,4-8 8 15,8-13 3-15,12-13-14 16,0 0 26-16,1 0-6 16,9-10-15-16,11-12 13 15,7-7-29-15,11-10 0 16,2-3-1-16,2-3-9 15,0 0 9-15,13-8-55 16,4-6-78-16,-1 0-423 0</inkml:trace>
  <inkml:trace contextRef="#ctx0" brushRef="#br2" timeOffset="-153484.45">28391 10435 1145 0,'0'0'509'0,"0"0"-444"16,0 0-27-16,0 0-10 16,0 0 6-16,0 0 23 15,0 0-16-15,81 4-28 16,-58-3-3-16,-2 3-10 16,-2-1 2-16,-3-3-1 15,-4 2-1-15,-6-2-55 16,-6 3-153-16,0-2-312 15,-1 2-464-15</inkml:trace>
  <inkml:trace contextRef="#ctx0" brushRef="#br2" timeOffset="-153275.14">28341 10607 544 0,'0'0'748'15,"0"0"-639"-15,0 0-73 16,0 0 37-16,0 0 21 16,106 2-28-16,-78 0-25 15,-2-1-35-15,-7 2-6 16,-4 1-2-16,-7 0-132 16,-5-1-236-16,-3-1-809 0</inkml:trace>
  <inkml:trace contextRef="#ctx0" brushRef="#br2" timeOffset="-144220.17">29063 9942 929 0,'0'0'206'16,"0"0"-116"-16,0 0 27 15,0 0 55-15,0 0-47 16,0 0-71-16,2-1-28 16,3 1-25-16,4 0 8 15,5 9 39-15,7 3-8 16,4 3-5-16,3 0-29 15,5-3 3-15,0 0-8 16,0-5 8-16,-2-4-7 16,-2-1-2-16,-7-2 0 15,-4 0 2-15,-3 0-1 16,-5-5-1-16,-4-2 0 16,0-3-11-16,-5 1 8 0,-1-5-1 15,0 3 4-15,0 0-8 16,0 1 7-16,0 6 1 15,-3 4 0-15,-4 0-35 16,-3 9 14-16,-4 20 13 16,-4 12 8-16,-4 23 30 15,-2 19-10-15,6-5 9 16,2-8-11-16,7-14-18 16,6-15 13-16,0-2-13 15,1 1 1-15,2-12-1 16,0-8-19-16,0-9-46 15,0-11-113-15,-1 0-98 0,-2-13-458 16</inkml:trace>
  <inkml:trace contextRef="#ctx0" brushRef="#br2" timeOffset="-144000.64">29136 10363 1081 0,'0'0'163'15,"0"0"-128"-15,0 0 3 16,0 0 63-16,0 0 45 16,0 0-40-16,83 0-7 15,-48 0-17-15,2 0-48 16,-2 0-34-16,1 1 13 0,-4-1-13 16,0 3-38-1,8 2-143-15,-9 0-131 0,-6 1-376 0</inkml:trace>
  <inkml:trace contextRef="#ctx0" brushRef="#br2" timeOffset="-143603.02">29661 10562 52 0,'0'0'328'15,"0"0"-245"-15,0 0-34 16,0 0 57-16,0 0 120 16,0 0-23-16,0 0-109 15,0 0 36-15,0-3-68 16,0-3 6-16,0 4 79 15,0-1-1-15,0 3-50 16,0 0-40-16,-1 0-49 16,-1 0 6-16,-1 1-13 15,2 5 10-15,1 0-6 16,0-2-4-16,0-1 0 16,0 1 1-16,0-1-1 0,0-3-19 15,0 1-23-15,0-1-21 16,0 0-65-16,0 0-124 15,3 0-355-15</inkml:trace>
  <inkml:trace contextRef="#ctx0" brushRef="#br2" timeOffset="-142943.64">30222 10034 1041 0,'0'0'229'0,"0"0"-187"15,0 0-19-15,0 0 70 0,0 0-15 16,0 0 4-16,0 0-1 16,66 6 0-16,-37-3-17 15,3 2-44-15,1-2-8 16,-4 0-5-16,-2-1-7 15,-7-2-7-15,-4 0-66 16,-7 0-103-16,-7 0-64 16,-2 0-171-16,0 0 8 0</inkml:trace>
  <inkml:trace contextRef="#ctx0" brushRef="#br2" timeOffset="-142463.2">30337 10050 532 0,'0'0'176'15,"0"0"-79"-15,0 0 70 0,0 0-8 16,0 0-43-16,0 0-22 16,-92 46 24-16,78-24 20 15,5 0-62-15,0 0 4 16,6 1-35-16,3-2-33 16,0-3 7-16,0-1-10 15,8-2 10-15,5-3 1 16,4-6-20-16,3 0 1 15,4-4-1-15,1-2 0 16,5 0 0-16,0 0-10 16,3 0 9-16,0 0 0 15,-2 3-12-15,-1 9 12 16,-5 9 0-16,-4 5-13 0,-4 6 13 16,-7 2 1-1,-4 0 0-15,-6 2 19 0,0-5-10 16,-4 0 15-16,-10-8 11 15,-7-3-10-15,-2-5 11 16,-7-6-30-16,-3-7 2 16,-3-2 8-16,-1-4-15 15,1-13 4-15,1-5-5 16,4-3 1-16,6 1 16 16,6 5-17-16,6 3 0 15,5 5-1-15,6 5-6 16,2 5 6-16,0 1-76 15,4 0-29-15,31 1-28 0,-2 8-117 16,2-1-432-16</inkml:trace>
  <inkml:trace contextRef="#ctx0" brushRef="#br2" timeOffset="-142003.6">30881 10064 1265 0,'0'0'232'0,"0"0"-211"16,0 0 0 0,0 0 78-16,0 0-14 0,0 0-79 15,0 0-6-15,-21 7 0 16,5 15 6-16,-1 8 6 15,0 6-12-15,-2 6 0 16,2 5 11-16,2 2-10 16,6 6 15-16,6-4-16 15,3-1 1-15,3-6 13 16,15-7-14-16,5-10 8 16,5-9-8-16,2-8 0 15,-1-10 11-15,1 0-10 16,-4-17 17-16,-3-7 8 15,-6-5-25-15,-4-6 9 16,-5 0 4-16,-8-1 23 0,0 1 20 16,-3 4-25-16,-13 6 21 15,-4 8-6-15,-5 9-46 16,-7 8-2-16,-2 4-20 16,-1 19-38-16,-3 22-29 15,11-1-213-15,8-4-387 0</inkml:trace>
  <inkml:trace contextRef="#ctx0" brushRef="#br2" timeOffset="-141688.85">31299 10307 709 0,'0'0'336'16,"0"0"-246"-16,0 0-31 16,0 0 80-16,57 79 38 15,-32-55-21-15,5 1-41 16,3-1-59-16,-1-3-15 15,1-3-9-15,-4-2-31 16,-6-5-1-16,-6-4-31 0,-7-3-140 16,-7-4-156-1,-3 0-427-15</inkml:trace>
  <inkml:trace contextRef="#ctx0" brushRef="#br2" timeOffset="-141440.09">31509 10311 428 0,'0'0'1010'0,"0"0"-921"15,0 0-73-15,0 0-16 16,0 0 48-16,0 0 36 0,-70 75-34 16,46-44 16-16,-1 1 21 15,-2 3-41-15,2 0-26 16,2-3-20-16,2-1 9 15,5-4-19-15,6-7 5 16,5-6-59-16,5-9-126 16,8-5-220-16,8 0-168 0</inkml:trace>
  <inkml:trace contextRef="#ctx0" brushRef="#br2" timeOffset="-141184.7">31748 10149 954 0,'0'0'283'0,"0"0"-218"16,0 0-15-16,0 0 76 16,0 0 56-16,9 92-67 15,-6-51-36-15,-1 5-25 16,1-2-19-16,1-2-11 15,-1-4-23-15,1-6-1 16,2-6-20-16,0-8-67 16,3-10-107-16,2-5-198 15,-4-3-403-15</inkml:trace>
  <inkml:trace contextRef="#ctx0" brushRef="#br2" timeOffset="-140766.45">31986 10151 1011 0,'0'0'193'16,"0"0"-145"-16,0 0 2 16,0 0 26-16,-22 102 73 15,19-63-32-15,3 4-63 16,0 0-6-16,2-1-18 15,10-3-5-15,6-5 19 16,2-8-16-16,1-3-16 0,6-7-5 16,0-6-6-1,1-8 16-15,1-2-16 0,-1 0 14 16,-1-12 46-16,-3-10-27 16,-5-2 1-16,-1-5-1 15,-4-1-5-15,-7-1 9 16,-1-2-26-16,-6 2 13 15,0 1 11-15,-2-1-13 16,-14 4 1-16,-8-2-17 16,-6 4-7-16,-5 2-1 15,-6 6-38-15,-3 3-11 16,0 9-25-16,5 5-69 16,-4 5-99-16,12 11-144 15,7-1-629-15</inkml:trace>
  <inkml:trace contextRef="#ctx0" brushRef="#br2" timeOffset="-140434.64">32039 9806 983 0,'0'0'318'0,"0"0"-250"16,0 0-27-16,0 0 155 15,0 0 13-15,0 0-82 16,85 0-64-16,-58 0-38 15,-2 0 4-15,-1 0-28 16,-6 0-1-16,-2 0-6 16,-1 0-128-16,-3 0-348 15,-6 0-426-15</inkml:trace>
  <inkml:trace contextRef="#ctx0" brushRef="#br2" timeOffset="-140113.42">32471 9682 823 0,'0'0'338'0,"0"0"-276"16,0 0-34-16,0 0 66 16,0 0 81-16,0 0-48 0,-13 95-45 15,12-61 5 1,-1-1-44-16,2-5-27 0,0-3-4 16,0-7-12-16,0-5-6 15,2-5-54-15,5-8-127 16,0 0-78-16,-2 0-505 0</inkml:trace>
  <inkml:trace contextRef="#ctx0" brushRef="#br2" timeOffset="-139467.3">32585 9738 114 0,'0'0'319'0,"0"0"-209"16,0 0 100-16,0 0 34 16,0 0-69-16,0 0-76 15,0 0-32-15,21 66 2 16,-11-55-28-16,3-4-8 15,3 1 14-15,1-6-20 16,-2-2 23-16,2 0 2 16,-4 0 4-16,2-5 11 15,-4-5-34-15,0-3-9 16,-2 0 7-16,-3 1-20 0,-3-2 16 16,-1 1 3-16,-2 1-16 15,0 1 5-15,0 1-12 16,-9 3 8-16,-3 2-15 15,-3 2-3-15,-2 3 1 16,0 0-12-16,-1 0 4 16,1 6 9-16,3 5 1 15,3 1 0-15,2 2-1 16,3 2-3-16,0 1 3 16,6-1-23-16,0-1-20 15,0-1-17-15,9-1-45 16,4-4 4-16,4-4 79 0,-2-3 6 15,3-2 9 1,0 0 7-16,1-5-5 0,-1-3 6 16,-3 2 0-16,-5-2 9 15,-1 5 20-15,-4 3-1 16,-5 0-14-16,0 8 1 16,0 7 56-16,0 10 7 15,-5 0-42-15,-2 2-20 16,4 0-14-16,1-5-2 15,2-1-79-15,0-4-213 16,2-7-580-16</inkml:trace>
  <inkml:trace contextRef="#ctx0" brushRef="#br2" timeOffset="-139083.8">33078 9950 1318 0,'0'0'345'0,"0"0"-198"0,0 0-30 15,0 0-4-15,0 0-9 16,0 0-70-16,0 0-31 16,15-11-2-16,5 8-1 15,3-1 0-15,3 3-15 16,3 0 14-16,2 1-36 15,-3 0-47-15,0 0-68 16,-7 0-208-16,-10 0-383 0</inkml:trace>
  <inkml:trace contextRef="#ctx0" brushRef="#br2" timeOffset="-138673.18">33129 9945 867 0,'0'0'329'16,"0"0"-256"-16,0 0-45 15,0 0-6-15,0 0 85 16,0 0-5-16,0 0-51 16,-4 81 36-16,4-51-20 15,4 1-32-15,8 8-6 16,0 0-14-16,4 6-2 15,-1 1 12-15,2 0-18 0,-2 0 9 16,-1 0-7 0,-3-7-9-16,-3-3 21 0,-7-7-20 15,-1-5 8 1,0-4 6-16,-15-9-15 0,-7-3 10 16,-8-6-6-16,-4-2-2 15,-4 0 14-15,-5-2-15 16,1-10 12-16,2-1 27 15,1-1-4-15,8 2 21 16,4-1-23-16,9 5-33 16,3 0 10-16,8 3-11 15,7 5-15-15,0 0-69 16,0 0-457-16</inkml:trace>
  <inkml:trace contextRef="#ctx0" brushRef="#br2" timeOffset="-135779.75">17958 4241 914 0,'0'0'138'16,"0"0"-109"-16,0 0 10 16,-88 17-5-16,64-9-8 15,4 0 26-15,1 3-26 16,-1 3-6-16,0 3-1 16,-1 5-18-16,-1 4 6 0,-2 5-3 15,-1 3-1 1,1 4 3-16,1 2-6 0,1 3 2 15,3 0 12-15,2 6-14 16,3 2 1-16,2 5 9 16,5 14 3-16,7 19 13 15,0 13-11-15,17-5 2 16,2-20 7-16,1-23-14 16,-2-15 17-16,7 9 123 15,6 7-106-15,8 4-12 16,4 1-23-16,2-5 5 15,3 1 20-15,1-3-18 16,3-4 13-16,2-4-5 16,3-3-11-16,1-3 19 15,1-6-13-15,6-1 7 16,2-3 1-16,5-3-7 16,14 0 13-16,13-1-5 0,-7-5-11 15,-10-3 16-15,-12-4-25 16,-12-2 1-16,11-2-9 15,4-1 8-15,0 0-5 16,0-7-2-16,-3-1-1 16,-1 0 11-16,-2-4-10 15,-2-9-1-15,1-4 0 16,-2-3 2-16,-1-2-2 16,-2-3 0-16,0-3 0 15,-1-2 3-15,-2-2-3 0,-1-2 0 16,-7-2 0-1,-5 0-7-15,-6-3 1 0,-6-2 3 16,-6-1-13-16,-5-3 16 16,-4-2-19-16,-6-4 18 15,-6-2 0-15,-3-4-10 16,-3-1 10-16,0 0 1 16,0 0 0-16,-8 4 0 15,-1-4 0-15,-1 4 0 16,0-2 0-16,-6-1-1 15,-3 0 0-15,-5 0 1 16,-5 0 0-16,-4 0 7 16,-6 2-6-16,-4 0-1 0,-4 6 0 15,-5 0-1 1,-3 6 1-16,0 5 0 0,-9 5 1 16,-2 1 5-16,-15 2-5 15,-15 1-1-15,-12 1 0 16,10 8-2-16,19 10 1 15,-2 10 1-15,2 2 0 16,-15 23 0-16,-13 6-5 16,11 14-1-16,23-3-17 15,16-3-53-15,17-3-37 16,8 22-75-16,9-8-116 16,8-2-602-16</inkml:trace>
  <inkml:trace contextRef="#ctx0" brushRef="#br2" timeOffset="-135247.46">20549 5010 1075 0,'0'0'175'16,"0"0"-90"-16,0 0-17 16,0 0 30-16,0 0-18 15,0 0-48-15,0 0 40 16,-53 91 29-16,40-54-16 15,3-1-19-15,6-7-34 0,2-12 17 16,2-9 46-16,6-8-51 16,23-15 43-16,26-35 34 15,33-35-30-15,23-31-42 16,9-8-49-16,-13 2 1 16,-14 12-1-16,-16 18-49 15,-11 12-82-15,-19 25-125 16,-17 22-376-16</inkml:trace>
  <inkml:trace contextRef="#ctx0" brushRef="#br2" timeOffset="-134820.89">21061 5250 986 0,'0'0'207'0,"0"0"-116"0,0 0 56 16,0 0 17-16,-24 86 34 16,24-73-34-16,0-9-27 15,9-4-55-15,16-3 20 16,29-29-4-16,32-29-11 15,38-38-52-15,19-19-28 16,2-9-7-16,-12-4-54 16,-45 37-169-16,-24 16-785 0</inkml:trace>
  <inkml:trace contextRef="#ctx0" brushRef="#br2" timeOffset="-132426.11">15630 4394 87 0,'0'0'216'0,"0"0"-129"16,0 0-38-16,0 0 11 15,0 0-5-15,-96 17 9 16,77-11-31-16,0 2-4 16,2-1-2-16,1 0 5 0,-1 2-19 15,0 1-12 1,-2 0 27-16,0 5-15 0,-2 0-3 16,2 2 3-16,-2 4-12 15,-1 2 24-15,2 0-6 16,1 1 12-16,0 1 10 15,2 3-21-15,-1-1-7 16,0 4 7-16,0 1 5 16,1 1 33-16,2 1-19 15,1 0-29-15,1 5 7 16,4 0-16-16,1 0 1 16,3 2 9-16,0 0-10 15,3 0-1-15,1-2 0 16,1-1 0-16,0 0 9 15,0 0 17-15,5 0 3 0,6 1 9 16,3-1-24 0,2-1 11-16,2 2 18 0,3-1-5 15,3 1 27-15,2-2-27 16,0 1 20-16,4-1-3 16,0-1-36-16,3-5 9 15,1-5 10-15,1-1 7 16,4-1-4-16,0-3-35 15,4-1 7-15,-1 2 6 16,3-5-19-16,0 0 17 16,1-1-1-16,-1-2-7 15,1-1 11-15,-1-3-19 16,2-3 0-16,-2-1 3 16,3-3 3-16,-5-3-1 15,3 0 3-15,-4 0-6 0,2-6 23 16,-3-5-24-16,-1-3 8 15,-2 0-10-15,-1-3 2 16,-6-2 6-16,-1-1-8 16,-4-2 0-16,0-1 4 15,0 0-3-15,-2-3-1 16,1 0 0-16,-1-1 0 16,-2 0 0-16,1 0 0 15,-3-2 0-15,-2 3 1 16,0-3 0-16,-4 2-1 0,0 1 0 15,-3-1-2 1,1-2 2-16,-2 2 0 0,-2-4 1 16,1-1 5-16,-2-1-6 15,-1-3 0-15,-3 1 0 16,0-2 1-16,-3 2 0 16,0-1 1-16,0-3 4 15,-1 0-2-15,-7-2-3 16,-4 0-1-16,2-1 0 15,-4 1-1-15,-2 0 1 16,-3 4 0-16,1-1 1 16,-5 1 6-16,1 2-6 15,1 0-1-15,-4 2 0 16,-1-2-3-16,-2 2 1 16,0-1 2-16,-1 1 0 0,0 1-1 15,-3 6 2-15,-1 1-1 16,-1 3 0-16,-2 5-9 15,0 2 7-15,1 1 2 16,-1 3 0-16,2 1-1 16,-1 0-6-16,-1 3 6 15,-1-1-11-15,-1 4-8 16,0-3 18-16,1 3 2 16,-1 1 0-16,0 2-7 15,1 1-2-15,-4 0-1 16,0 0-9-16,-1 5-28 15,0 7 24-15,-3 3-44 16,0 1-54-16,-2 8 58 0,0 4-39 16,1 9 7-16,-7 29-39 15,11-8-149-15,7-2-19 0</inkml:trace>
  <inkml:trace contextRef="#ctx0" brushRef="#br2" timeOffset="-126508.6">12220 12383 441 0,'0'0'260'0,"0"0"-150"15,0 0-31-15,0 0 109 16,0 0-71-16,0 0-55 0,-24-36-21 15,23 30-19 1,-1 2 21-16,1 2-2 0,-1-1 1 16,2 3 33-16,0-2-40 15,-1 2-17-15,1 0-17 16,0 0 9-16,-3 11-10 16,3 7 2-16,0 9-1 15,0 6 12-15,0 8-12 16,0 7-1-16,6 15 3 15,-2 20 4-15,-2-4-7 16,-2-8 2-16,0-9-2 16,0-17 4-16,0-2-4 0,0 0 0 15,0-17 0 1,0-9 1-16,1-9 0 0,4-5-1 16,-1-3 0-16,8 0 19 15,2-5-18-15,3-4-1 16,3 1 0-16,5 1 10 15,2-1-7-15,6 3-1 16,4 3 7-16,8-1 42 16,1 2-22-16,5 1 3 15,-5-1-14-15,0-1-17 16,-8 2 8-16,-5 0-9 16,-10-3-1-16,-5-4-29 15,-7 0-207-15,-7-1-313 0</inkml:trace>
  <inkml:trace contextRef="#ctx0" brushRef="#br2" timeOffset="-126237.2">12274 12329 1011 0,'0'0'191'0,"0"0"-157"16,0 0-17-16,0 0 61 15,121-7 63-15,-71 7-23 16,4-3-51-16,-3 1-28 0,-2 1-11 16,-7 1-28-16,-8 0 0 15,-14 0-64-15,-13 10-166 16,-7 3-148-16,0-1-564 0</inkml:trace>
  <inkml:trace contextRef="#ctx0" brushRef="#br2" timeOffset="-126054.14">12283 12586 1020 0,'0'0'224'16,"0"0"-171"-16,0 0-34 15,0 0 47-15,0 0 57 16,98 12-84-16,-53-6-16 16,6 2-23-16,19 9-29 0,-12-3-183 15,-9 2-680-15</inkml:trace>
  <inkml:trace contextRef="#ctx0" brushRef="#br2" timeOffset="-125852.53">12867 12830 1107 0,'0'0'215'16,"0"0"-141"-16,-1 95-34 16,1-54 11-16,0-5 19 0,4-7-51 15,6-6-9-15,1-7-10 16,-2-13-99-16,-3-3-48 15,-3 0-530-15</inkml:trace>
  <inkml:trace contextRef="#ctx0" brushRef="#br2" timeOffset="-125696.95">12781 12622 783 0,'0'0'844'15,"0"0"-837"-15,0 0-7 16,0 0-154-16,0 0-33 0,0 0-104 16,0 0-379-16</inkml:trace>
  <inkml:trace contextRef="#ctx0" brushRef="#br2" timeOffset="-125285.54">12952 12766 548 0,'0'0'254'0,"0"0"-86"16,0 0-6-16,14 75-59 16,-6-45-9-16,-1 0 6 15,-3 0-19-15,1-5-28 16,-1-3-20-16,1-8-33 0,-1-6 1 15,2-8 5-15,-3 0-5 16,0-11 8-16,5-10-8 16,-4-5 0-16,1-3-1 15,-1-4-6-15,2 3-14 16,-2 1 10-16,1 5 10 16,-2 10 1-16,1 10 8 15,-2 4-8-15,4 10 35 16,1 14 44-16,-1 7-17 15,2 1-23-15,1-3-27 16,4-1 3-16,1-8-16 16,5-7 0-16,2-4-9 0,-2-9-130 15,4 0-85-15,0-12-79 16,-3-9-247-16,-5 1-63 0</inkml:trace>
  <inkml:trace contextRef="#ctx0" brushRef="#br2" timeOffset="-124930.53">13272 12797 608 0,'0'0'496'0,"0"0"-354"16,0 0 32-16,0 0-26 16,0 0-62-16,0 0-58 15,-84 45 16-15,78-18-5 16,5 2 2-16,1 0 25 16,0-2-19-16,11-3 3 15,6-5-16-15,4-9-33 0,1-3 4 16,-1-7-5-16,2 0-13 15,-3-14-12-15,-5-10-35 16,-1-1-46-16,-8-4-5 16,-3 1-18-16,-3 1 53 15,0 4 32-15,-5 3 23 16,-2 5 21-16,-1 10 11 16,5 5 31-16,2 12-29 15,1 16-13-15,0 8 48 16,6 6 47-16,12 4-16 15,4-5-17-15,1-7-24 16,5-9-13-16,-1-12-23 16,0-10-2-16,1-17-63 15,-7-15-132-15,-8-3-191 0</inkml:trace>
  <inkml:trace contextRef="#ctx0" brushRef="#br2" timeOffset="-124773.27">13289 12621 1388 0,'0'0'177'15,"0"0"-151"-15,0 0-26 16,0 0-30-16,0 0-85 16,0 0 12-16,0 0-282 0</inkml:trace>
  <inkml:trace contextRef="#ctx0" brushRef="#br2" timeOffset="-123804.3">13619 12637 643 0,'0'0'150'0,"0"0"-105"15,0 0-22-15,0 0 30 16,-71 89 123-16,59-53-44 16,4 7-48-16,1 4-19 15,7 1 4-15,0-3-16 0,6-3-29 16,7-7-7 0,6-9-17-16,1-11 51 0,2-8-35 15,1-7-16-15,-1-8 16 16,-4-15-15-16,0-10 0 15,-6-7-1-15,-5-4 1 16,-4-7-1-16,-3-4 0 16,0-6-9-16,0 0 8 15,-9 4 0-15,0 7 1 16,2 11 8-16,0 14-7 16,4 16-1-16,1 9 0 15,2 12-5-15,0 24 5 16,0 11 0-16,0 10 8 15,0 6 20-15,0-1-27 16,10-3 11-16,4-11-11 0,2-7 0 16,4-15 11-16,2-8-12 15,0-11 0-15,1-7 0 16,1-1 9-16,-1-19-18 16,-2-7 3-16,-3-5-5 15,-1-3-17-15,-7-2-78 16,-5 2 16-16,-4 4 45 15,-1 12 0-15,0 12 30 16,-1 7 8-16,-7 12 7 16,2 20 9-16,0 8-9 15,3 2 38-15,3-1 46 16,0-4-10-16,3-7-20 16,11-7 9-16,3-7-5 15,3-11 22-15,2-5-61 0,1-1-7 16,-1-19-12-16,-3-7-31 15,-1-5 3-15,-4-4-109 16,-4 0-19-16,-4 3 98 16,-1 5 9-16,-2 9-2 15,-2 14-39-15,-1 5-9 16,2 17 78-16,-2 13 21 16,0 7 45-16,1 2 41 15,4-4-5-15,5-4 19 16,0-7-13-16,6-10 34 15,1-9-22-15,2-5-67 16,0-5-16-16,1-16-16 0,0-6 0 16,-4-3-32-16,-1-5-28 15,-6 5 31-15,-3 3 29 16,-1 7 13-16,-2 10 6 16,1 10-6-16,-1 0 0 15,0 19 2-15,0 7 34 16,1 3-33-16,1-1 11 15,-1-3-20-15,5-7-6 16,-1-5 0-16,1-7-1 16,1-6-7-16,7-6-132 15,-7-10-147-15,0-1-346 0</inkml:trace>
  <inkml:trace contextRef="#ctx0" brushRef="#br2" timeOffset="-123584.27">14344 12405 1119 0,'0'0'301'16,"0"0"-193"-16,0 0-66 15,0 0 69-15,17 118 8 16,-3-58-12-16,1 3 3 16,3 3-59-16,-3-6-23 15,0-2-28-15,-4-9-9 16,-4-6-13-16,-2-11-57 15,-4-8-57-15,-1-10-105 16,-1-6-122-16,-7-8-511 0</inkml:trace>
  <inkml:trace contextRef="#ctx0" brushRef="#br2" timeOffset="-123256.95">14396 12818 788 0,'0'0'198'0,"0"0"-136"16,0 0-42-16,0 0-7 15,0 0 45-15,93-27 9 16,-74 27 30-16,-1 0-7 16,-1 0-12-16,0 13 11 15,-2 4-22-15,3 6 4 16,0 4 44-16,3-1-49 16,1-1-38-16,2-2-26 15,-1-4 5-15,-1-8 3 0,2-6-9 16,-5-5 9-1,-1 0 12-15,-6-11-22 0,-3-8 15 16,-6-6-14-16,-3-2 0 16,-2 3 12-16,-14 0-12 15,-5 4 6-15,-4 8 21 16,-8 10-4-16,-6 2-24 16,1 11-11-16,-7 20-144 15,11-3-184-15,9-3-402 0</inkml:trace>
  <inkml:trace contextRef="#ctx0" brushRef="#br2" timeOffset="-122421.53">15185 12726 591 0,'0'0'556'16,"0"0"-427"-16,0 0-14 16,0 0-21-16,0 0 17 15,0 0-84-15,0 0 20 16,35 5 24-16,-11-4-9 15,4-1-13-15,2 0-27 16,0 0-10-16,-2 0-3 16,-4-1-9-16,-6-4-9 0,-7 3-106 15,-4 0-188 1,-7 2-354-16</inkml:trace>
  <inkml:trace contextRef="#ctx0" brushRef="#br2" timeOffset="-122235.34">15197 12844 880 0,'0'0'352'15,"0"0"-262"-15,0 0-15 16,0 0-17-16,0 0 64 16,0 0 11-16,91 36-92 15,-55-28-21-15,3-3-20 16,18-2-12-16,-10-3-142 15,-7 0-350-15</inkml:trace>
  <inkml:trace contextRef="#ctx0" brushRef="#br2" timeOffset="-121664.83">15685 12439 563 0,'0'0'145'0,"0"0"-67"15,0 0 41-15,0 0 49 16,0 0-38-16,0 0-41 15,0 0 12-15,1 87-5 16,7-53-15-16,0 7-17 16,2 9-5-16,0 4 9 15,1 4-34-15,1-3-17 16,0-4-8-16,-3-9-8 16,1-9-1-16,-3-12 0 15,-2-6 1-15,-2-9 1 16,-1-5-2-16,-1-1 11 0,-1-4 11 15,0-13-22 1,2-8 6-16,-1-6-6 0,5-5 0 16,-2-5-1-16,4-1 1 15,1 2 0-15,4 5-1 16,-1 9-5-16,-1 10 6 16,2 13-1-16,1 3-11 15,0 12 12-15,3 14 1 16,2 11 25-16,-1 0 9 15,0 2-10-15,-2-2 16 16,-4-5-19-16,1-3-21 16,-5-8 17-16,0-8-18 15,-4-2-6-15,2-11-48 16,0 0-218-16,-3-4-606 0</inkml:trace>
  <inkml:trace contextRef="#ctx0" brushRef="#br2" timeOffset="-121423.83">16276 12701 1482 0,'0'0'475'16,"0"0"-389"-16,0 0-18 15,0 0-36-15,0 0 8 16,0 0-18-16,0 0-3 0,11 17-19 16,-5-13-10-16,5 0-64 15,-2-1-130-15,1 0-326 0</inkml:trace>
  <inkml:trace contextRef="#ctx0" brushRef="#br2" timeOffset="-120854.03">16499 12613 781 0,'0'0'354'0,"0"0"-251"0,0 0-58 15,0 0 4-15,0 0 114 16,0 0-45-16,0 0-21 16,78 83-14-16,-67-63-43 15,-1 5 1-15,-3-1-21 16,-2 0 2-16,-2-2 6 16,0 0-28-16,-2-5 1 15,1-1-1-15,2-4 2 16,-1-2 1-16,3-5-3 15,5-1 0-15,3-4 12 16,5 0-6-16,3 0-6 16,3-9 0-16,3-5 0 0,2-5 1 15,2-2 0-15,-3-5 0 16,1-3 10-16,-3-2-9 16,-4-3-2-16,-2-1 0 15,-5-2 1-15,-7 2-1 16,-5-2 0-16,-4 3 1 15,0 2 19-15,-1 3-11 16,-11 5 23-16,-4 3-17 16,0 2-8-16,-1 3 3 15,1 1-9-15,0 3 0 16,3 2 7-16,-2 2-8 16,4 4 0-16,0 2-1 15,3 2-25-15,4 0 8 0,-1 4-36 16,4 16-54-1,1-3-170-15,0 0-493 0</inkml:trace>
  <inkml:trace contextRef="#ctx0" brushRef="#br2" timeOffset="-118565.36">17421 12705 212 0,'0'0'191'16,"0"0"-25"-16,0 0 7 0,0 0 9 15,0 0-32 1,0 0-15-16,0 0-40 0,-21-29-6 15,20 27 14-15,1 2 9 16,0 0-53-16,0 0-21 16,0 0-30-16,0 0-1 15,1 0-3-15,14 2 4 16,3 5 30-16,6 0 5 16,4-1-34-16,2-2 7 15,2-4-7-15,-1 0-6 16,-1 0 5-16,-3 0-8 15,-4 0 0-15,-5-3-1 0,-3 0-76 16,-6 1-84 0,-9 2-96-16,0-2-323 0,0 2-101 0</inkml:trace>
  <inkml:trace contextRef="#ctx0" brushRef="#br2" timeOffset="-118329.5">17427 12827 662 0,'0'0'181'15,"0"0"-19"-15,0 0 13 16,0 0-12-16,0 0 7 16,85 11-33-16,-53-5-48 15,-3 0-47-15,3-1 5 0,-6-1-29 16,0 1-11-16,-5 0-4 15,0-2-3-15,10-3-79 16,-6 0-237-16,-1 0-729 0</inkml:trace>
  <inkml:trace contextRef="#ctx0" brushRef="#br2" timeOffset="-117348.59">18287 12299 459 0,'0'0'572'0,"0"0"-462"15,0 0-27-15,0 0-52 16,0 0 32-16,0 0 28 15,0 0-50-15,-8-10-24 16,8 12-17-16,0 17 0 16,2 7 18-16,8 14-7 15,3 25 8-15,6 19-4 16,3 18-8-16,-2-7 9 16,-6-25-16-16,-2-24 2 15,-6-23 4-15,-2-1-6 16,2-2 0-16,0-3 0 0,-3-7 0 15,-3-9 0-15,0-1 13 16,0 0 53-16,0-15 7 16,0-5-60-16,0-9-2 15,0-3-11-15,-2-7 1 16,1-5 4-16,1 1-5 16,0-2 0-16,0 4 0 15,4 5-2-15,9 5 1 16,1 7-12-16,1 7-11 15,2 10 24-15,1 7-7 16,1 6 7-16,5 16 1 16,-1 9 0-16,3 6-1 15,0 4 13-15,-3 1 3 16,-2-3 22-16,-4-2-13 16,-4-6-9-16,-6-6-4 0,-2-5-11 15,-3-5-1-15,-2-7 0 16,0-4-5-16,1-4-21 15,2-2-240-15,0-8-684 0</inkml:trace>
  <inkml:trace contextRef="#ctx0" brushRef="#br2" timeOffset="-116910.33">19040 12640 1279 0,'0'0'511'0,"0"0"-433"0,0 0-23 16,0 0-6-16,0 0 53 15,0 0 6-15,0 0-83 16,-6 2-11-16,6-2-14 16,0 0-22-16,0 0-7 15,1 0-77-15,14 0-52 16,-2 0-200-16,1 0-620 0</inkml:trace>
  <inkml:trace contextRef="#ctx0" brushRef="#br2" timeOffset="-116499.3">19644 12521 1046 0,'0'0'503'0,"0"0"-419"16,0 0 28-16,0 0-34 16,0 0 45-16,0 0-53 15,0 0-28-15,-69-36-30 16,50 36-3-16,-5 6-8 16,0 8 0-16,-3 6-1 15,3 3 3-15,2 5-3 0,4 3 0 16,6-1 0-1,8 4-2-15,4-3-7 0,0-1 9 16,20-4 0-16,7-4 0 16,8-5 1-16,3-6-1 15,4-3 0-15,1-6-4 16,-1-2-5-16,-2 0 3 16,-4 0-33-16,-3 0-24 15,-6 0-102-15,-9 0-157 16,-8 0-400-16</inkml:trace>
  <inkml:trace contextRef="#ctx0" brushRef="#br2" timeOffset="-116070.27">18428 13176 1145 0,'0'0'193'15,"0"0"-132"-15,132-5-16 16,-41-1 57-16,25 3 42 16,11 3-55-16,-4 0-35 15,-6 0 50-15,-9 6-56 16,-1 2-21-16,-5-2-1 16,-3 3-26-16,-19-2 0 15,-17-1 0-15,-15-3-3 16,-7-2 2-16,1 3 1 15,4-3-17-15,-4 1-20 16,-9-2-70-16,-14 0-93 16,-8 0-92-16,-10 0-365 0</inkml:trace>
  <inkml:trace contextRef="#ctx0" brushRef="#br2" timeOffset="-115462.99">19051 13389 1239 0,'0'0'386'0,"0"0"-254"15,0 0-28-15,0 0-91 0,0 0 5 16,0 0 17-16,0 0-3 16,38 16 26-16,-16 12-16 15,5 8-10-15,3 6-5 16,1 5-26-16,-2-2 4 16,-2 0-5-16,-5-4 1 15,-5-6 3-15,-3-7-4 16,-6-6 0-16,-1-10 1 15,-4-7-1-15,-2-5-1 16,-1 0-9-16,0-3-16 16,0-14 26-16,0-4-14 15,0-5 6-15,-7-1 8 16,-5 0-18-16,-3 0 17 0,-4 5-7 16,-2 2-11-16,1 6 9 15,-2 6-17-15,-2 7-15 16,2 1-2-16,-1 7-6 15,-2 17 37-15,1 10 7 16,1 7 2-16,-1 8 4 16,3 6 0-16,0 4 3 15,0 0 7-15,3-4-8 16,0-4 6-16,5-9-5 16,1-7 3-16,4-12-1 15,2-8-4-15,5-5-1 16,-1-8 13-16,2-2-13 15,0 0-44-15,0-5-125 0,0-4-181 16,0 1-809-16</inkml:trace>
  <inkml:trace contextRef="#ctx0" brushRef="#br2" timeOffset="-114674.37">20419 12950 1149 0,'0'0'356'0,"0"0"-260"15,0 0-77-15,0 0-19 16,0 0 0-16,0 0 61 15,80 1 0-15,-36-4-17 16,4-3-18-16,1 1-26 0,0-1 0 16,-7 3-19-16,-5 3-131 15,-10 0-113-15,-11 0-401 0</inkml:trace>
  <inkml:trace contextRef="#ctx0" brushRef="#br2" timeOffset="-114471.36">20534 13150 1106 0,'0'0'224'16,"0"0"-154"-16,0 0-34 0,82 12 22 16,-40-7 75-16,1 0-60 15,2-1-41-15,-2 1-16 16,-7 1-16-16,-2 3-104 15,-10-3-217-15,-10 0-827 0</inkml:trace>
  <inkml:trace contextRef="#ctx0" brushRef="#br2" timeOffset="-112918.5">21592 12423 950 0,'0'0'243'0,"0"0"-169"16,0 0-29-16,0 0-7 15,0 0 46-15,0 0-26 16,0 0-44-16,7 45 34 0,2-8-21 16,0 11-14-16,4 19 7 15,-1-2-13-15,-2 5 9 16,-2 2-7-16,-3-18-6 15,1 4-3-15,1-13 0 16,2-9 0-16,3-10 6 16,0-5-6-16,4-12 1 15,0-3 5-15,4-6-5 16,2 0 5-16,5-4-5 16,3-6-1-16,1 1 16 15,2 3-15-15,3 3 21 0,2 3 13 16,0 0-12-1,2 0 14-15,-2 4-23 0,-2 3-12 16,-5-1 11 0,-4-3-13-16,-3-1 0 0,-6-2-66 15,-5-2-174-15,-5-7-162 16,-8-2-580-16</inkml:trace>
  <inkml:trace contextRef="#ctx0" brushRef="#br2" timeOffset="-112624.15">21590 12428 1129 0,'0'0'159'0,"0"0"-143"16,0 0 0-16,0 0-9 15,0 0 67-15,94-14 31 16,-48 14-35-16,8-2 21 16,2 1-19-16,3-1-37 15,-1 2-3-15,-6 0-25 16,-4 0-6-16,-9 0-1 16,-9 0-35-16,-10 0-119 15,-15 7-105-15,-5 2-318 16,-2 0-180-16</inkml:trace>
  <inkml:trace contextRef="#ctx0" brushRef="#br2" timeOffset="-112421.55">21730 12632 962 0,'0'0'244'15,"0"0"-189"-15,0 0-27 16,0 0 5-16,0 0 117 15,105-7-4-15,-61 0-83 16,3-1-6-16,4 2-25 16,1 0-31-16,-3 4-1 15,21-1-34-15,-14 3-236 16,-9 0-463-16</inkml:trace>
  <inkml:trace contextRef="#ctx0" brushRef="#br2" timeOffset="-112031.83">22746 12765 1197 0,'0'0'294'15,"0"0"-240"-15,0 0-17 16,0 0-13-16,0 0 48 0,0 0 1 16,-97-14-57-16,74 14-6 15,-2 14-9-15,2 5 0 16,-1 5-1-16,5 3 0 16,3 2 0-16,5 1 1 15,8 1 5-15,3-2 31 16,1 0 27-16,20-3-43 15,7-6-8-15,8-3-12 16,6-8-1-16,3-6 19 16,2-3-11-16,-2 0 0 15,-2-10 0-15,-4-4-8 16,8-6-2-16,-11 3-157 16,-6 0-232-16</inkml:trace>
  <inkml:trace contextRef="#ctx0" brushRef="#br2" timeOffset="-111428.83">23519 12626 986 0,'0'0'162'0,"0"0"-115"15,0 0 8-15,0 0 72 16,88 0 40-16,-52 0-37 16,6-1-34-16,5-1-20 15,1 0-50-15,1-1-1 16,-1 2-15-16,-5-1-9 15,-6 0 9-15,-5 2-10 16,-7 0-15-16,-7 0-26 16,-8 0-92-16,-10 0-122 0,0 2-111 15,-6 1-241-15</inkml:trace>
  <inkml:trace contextRef="#ctx0" brushRef="#br2" timeOffset="-111179.6">23732 12472 1132 0,'0'0'303'16,"0"0"-204"-16,0 0-41 16,0 0-20-16,0 0 83 15,0 0 9-15,-8 102-59 16,10-51-33-16,6 4 2 15,-2 0-39-15,0-4 8 0,0-7-9 16,2-10-6-16,3-7 5 16,13-10-75-16,-1-5-203 15,0-10-624-15</inkml:trace>
  <inkml:trace contextRef="#ctx0" brushRef="#br2" timeOffset="-110560.64">24472 12348 1113 0,'0'0'157'16,"0"0"-142"-16,0 0-14 15,0 0-1-15,0 0 54 16,0 0-8-16,21 96 28 0,-6-45-2 15,6 18 2 1,-2-1-4-16,1 4-31 0,-1-4-14 16,-4-13-5-16,1-2-19 15,-4-8-1-15,0-14 0 16,-5-7 0-16,0-9 0 16,-3-7 1-16,-1-7-1 15,1-1 19-15,-1-4-18 16,2-16 16-16,1-6-17 15,1-6 8-15,4-7-10 16,-2-2 2-16,1-2-7 16,3-1 5-16,0 4-18 15,0 8 18-15,-1 8-5 16,0 14-7-16,1 10 14 16,1 5 0-16,2 23 15 15,2 11 68-15,4 6-32 0,-1 2-7 16,-3-5-4-16,0-6-14 15,-4-5 12-15,-3-8-31 16,-2-4 1-16,-1-7-8 16,5-8-51-16,-2-1-146 15,-2-3-348-15</inkml:trace>
  <inkml:trace contextRef="#ctx0" brushRef="#br2" timeOffset="-109952.95">25148 12766 869 0,'0'0'170'0,"0"0"-116"16,0 0 1-16,0 0 40 15,0 0 53-15,0 0-46 16,0 0-22-16,22-18-22 16,-6 16 5-16,1 2-12 15,1 0-13-15,0 0 17 16,3 9-20-16,-1 11-8 16,0 4 4-16,1 2-9 0,-4 4-6 15,-3-1-5-15,1-2-5 16,-3-2 19-16,3-5-14 15,-3-4-10-15,3-5 7 16,3-5-2-16,2-3-6 16,1-3 0-16,6 0 2 15,0-9-3-15,1-5 1 16,1-2-1-16,-3-6 0 16,3-1-22-16,-1-5 16 15,0-2-3-15,-1-1-6 16,-4-2 15-16,-4-2 1 15,-5-1 0-15,-6 3 9 0,-6-2-7 16,-2 3 4 0,0 1 2-16,-10 0-8 0,-7 1 18 15,-4 4-5-15,-2 1-6 16,-2 4 17-16,-1 4-23 16,-1 4 15-16,2 3-16 15,1 2 1-15,3 2-7 16,3 4 6-16,3 0-7 15,6 2-7-15,5 0-57 16,4 0-82-16,0 7-156 16,3 1-221-16</inkml:trace>
  <inkml:trace contextRef="#ctx0" brushRef="#br2" timeOffset="-109448.17">26007 12931 1328 0,'0'0'329'0,"0"0"-234"0,0 0-79 16,0 0 6-16,0 0 48 16,0 0-4-16,-49 73-5 15,47-44-36-15,2 0-2 16,0 1-6-16,9-1-16 15,12-5 16-15,4-7-16 16,7-3 0-16,2-9 3 16,0-5-4-16,2 0-2 15,-3-12 2-15,-5-5-4 16,-5-3 4-16,-7-3 0 16,-7-2 1-16,-9 0 18 15,0 0-19-15,-12 0 12 16,-12 2-12-16,-6 5 7 0,-3 9 10 15,-4 9-17-15,-3 0-8 16,-15 34-61-16,8-1-162 16,7 0-174-16</inkml:trace>
  <inkml:trace contextRef="#ctx0" brushRef="#br2" timeOffset="-106578.52">26650 12593 727 0,'0'0'232'0,"0"0"-175"15,0 0-23-15,0 0 36 16,0 0 56-16,0 0-12 16,0 0-28-16,45 11-2 15,-28-10-14-15,0 2-35 16,-4-2-9-16,-1 2-25 0,1-2 1 15,-3 1-2 1,-3 3-153-16,-1-2-98 0,-6 1-382 0</inkml:trace>
  <inkml:trace contextRef="#ctx0" brushRef="#br2" timeOffset="-106379.37">26599 12805 886 0,'0'0'274'0,"0"0"-178"15,0 0-34-15,0 0 98 16,0 0-9-16,0 0-96 0,0 0-31 16,104 29-24-16,-66-21-70 15,-4 0-163-15,-4-1-557 0</inkml:trace>
  <inkml:trace contextRef="#ctx0" brushRef="#br2" timeOffset="-103653.7">27245 12532 798 0,'0'0'293'0,"0"0"-175"15,0 0-78-15,0 0 78 16,0 0 57-16,0 0-51 15,0 0-51-15,-40-48-25 16,37 41-17-16,1 0 4 0,2-1-25 16,0 4 2-16,0-4 4 15,0 2-16-15,5 0 0 16,5-1-2-16,0 2-9 16,4 1 4-16,2 1 7 15,1 3 0-15,1 0-3 16,1 0 0-16,-1 0 2 15,0 7 1-15,-2 3-3 16,-1 1 2-16,-1 4 1 16,-3 3 0-16,-2 0-1 15,-4 0-1-15,-4 3 1 16,-1-1-7-16,0 2 4 16,-7-3 2-16,-9 3 2 0,-4-2 0 15,-2 3-1-15,-4-2-17 16,0 2 18-16,-1-1-8 15,3-2 3-15,1 0 4 16,6-2 1-16,5-1 0 16,4-2 0-16,2-1-1 15,5-5 1-15,1-1-2 16,0 0-15-16,0-2 17 16,9-4 0-16,4 1 2 15,5-3 14-15,2 0-15 16,3 0-1-16,3 0 1 15,-3-5 0-15,0 2 15 16,-7 1-14-16,0 1 5 0,-2 1-4 16,-2 0-3-16,1 0 0 15,3 1-1-15,1 4-31 16,13 0-82-16,-3-2-182 16,-3-3-354-16</inkml:trace>
  <inkml:trace contextRef="#ctx0" brushRef="#br2" timeOffset="-103470.74">27667 12850 1134 0,'0'0'327'16,"0"0"-228"-16,0 0-39 0,0 0 65 16,0 0-2-16,0 0-88 15,0 0-35-15,-6 16-50 16,6-16-10-16,15 0-45 15,-3 0-202-15,-1-9-467 0</inkml:trace>
  <inkml:trace contextRef="#ctx0" brushRef="#br2" timeOffset="-102865.24">27849 12458 38 0,'0'0'1277'16,"0"0"-1103"-16,0 0-125 0,0 0 31 15,0 0 78-15,0 0-110 16,0 0-36-16,13-17 0 16,8 15-10-16,0-1-2 15,5 1 0-15,-1-1 2 16,3 0 11-16,-3 0-6 15,-5-1-1-15,-2 0 11 16,-9 1-16-16,-5 3 0 16,-4 0 9-16,0 0 9 15,0 0 19-15,-13 0-4 16,-9 0-22-16,-5 5-5 16,-5 4-5-16,1 1-2 15,1 0 0-15,3 2-1 0,6 0 0 16,4 0 1-1,4 1 0-15,6-1-1 0,7 0-15 16,0 0 7-16,7 2-17 16,13-4 11-16,7 4 15 15,6 1 1-15,5 0-1 16,0 5 7-16,-1 1-6 16,-3 1-1-16,-4 4 0 15,-6-1 0-15,-9-1 1 16,-6 0 0-16,-8-3 7 15,-1-1 18-15,-13-3-11 16,-11-1 6-16,-6-3-13 0,-5-5-7 16,-1-4 13-16,0-4-7 15,4 0 5-15,6-3 0 16,5-9-12-16,9-5 0 16,7 3-26-16,5-5-52 15,3 1-55-15,32-6-170 16,-2 2-9-16,-1 4-355 0</inkml:trace>
  <inkml:trace contextRef="#ctx0" brushRef="#br2" timeOffset="-102489.43">28295 12586 1038 0,'0'0'381'0,"0"0"-290"16,0 0-63-16,0 0-11 0,0 0-16 15,0 0 18-15,0 0-10 16,-30 94-2-16,38-67 28 16,11-2-26-16,6-2-9 15,4-6 15-15,2-5-14 16,2-7-1-16,0-5 2 16,-4-5-2-16,0-13 19 15,-4-7-18-15,-5-7 20 16,-4-1 24-16,-6-3 2 15,-3 0 23-15,-7-1-4 16,0 0-12-16,-8 4 20 16,-9 0-10-16,-3 7-4 15,-4 2-16-15,-3 10-43 0,-3 6-1 16,-4 7 0-16,-2 1-33 16,0 6 10-16,3 11-52 15,6 2-18-15,11 12-63 16,9-6-131-16,7-3-318 0</inkml:trace>
  <inkml:trace contextRef="#ctx0" brushRef="#br2" timeOffset="-102238.77">28780 12605 864 0,'0'0'117'16,"0"0"-27"-16,0 0 91 16,0 0 32-16,28 77-94 15,-14-52-30-15,5 0-24 16,2 1-13-16,0-2-23 16,1-5-28-16,-1-2-1 15,0-5 0-15,0-3-59 16,-5-3-161-16,-5-4-297 0</inkml:trace>
  <inkml:trace contextRef="#ctx0" brushRef="#br2" timeOffset="-102016.25">28918 12659 1517 0,'0'0'205'16,"0"0"-166"-16,0 0-23 15,0 0 25-15,0 0 5 16,-82 100-5-16,62-69-27 16,0-3-14-16,1-2 17 15,3-6-16-15,3-4 1 16,7-5-2-16,3-5-69 16,3-6-106-16,0 0-139 15,8-1-265-15</inkml:trace>
  <inkml:trace contextRef="#ctx0" brushRef="#br2" timeOffset="-101766.33">29095 12470 895 0,'0'0'164'0,"0"0"2"16,0 0 65-16,14 98-25 15,-9-51-77-15,2 0-34 16,2-4-37-16,-1-5-39 16,-1-4 8-16,1-8-27 15,0-7 0-15,0-4-12 16,1-7-92-16,1-6-103 0,8-2-85 16,0-5 79-16,-3-9-881 15</inkml:trace>
  <inkml:trace contextRef="#ctx0" brushRef="#br2" timeOffset="-101431.97">29362 12547 707 0,'0'0'778'0,"0"0"-711"16,0 0-47-16,0 0-11 16,-30 76 62-16,25-40 29 15,5 1-48-15,0-2-4 16,9-3 15-16,9-4-46 0,4-3-6 15,3-8-6-15,1-8-4 16,3-4 13-16,-1-5 8 16,2 0 21-16,-4-8 28 15,0-10-50-15,-6-4-1 16,-3-6-2-16,-5-4-3 16,-8 0 25-16,-4-2-24 15,0-2 3-15,-8 3 22 16,-10 0-24-16,-8 5 2 15,-2 6-19-15,-2 9-8 16,-1 6 7-16,-2 6-35 16,0 1-42-16,-4 5-24 15,8 6-80-15,6 1-346 0</inkml:trace>
  <inkml:trace contextRef="#ctx0" brushRef="#br2" timeOffset="-101188.08">29373 12211 1610 0,'0'0'222'0,"0"0"-206"16,0 0 3-16,0 0 28 15,0 0-15-15,103-7-7 16,-74 7-25-16,-3 0-43 0,6 0-125 16,-9 0-203-16,-6 0-610 15</inkml:trace>
  <inkml:trace contextRef="#ctx0" brushRef="#br2" timeOffset="-100987.34">29663 12079 1000 0,'0'0'349'16,"0"0"-309"-16,0 0-38 15,0 0 37-15,0 0 67 16,0 73 9-16,0-38-49 0,0-1-8 16,0-1-33-16,0-2-25 15,6-4-21-15,4-6-97 16,-1-7-141-16,0-7-383 0</inkml:trace>
  <inkml:trace contextRef="#ctx0" brushRef="#br2" timeOffset="-100515.98">29795 12152 887 0,'0'0'195'15,"0"0"-99"-15,0 0 9 0,0 0-12 16,0 0 18-16,0 0-10 16,28 74-70-16,-12-70-14 15,1-1 23-15,-1-3-26 16,0 0 5-16,-4-9 5 16,-2-4-23-16,1-2 14 15,-5-2-14-15,-5 0 0 16,-1 1 16-16,0 0-16 15,-1 3 6-15,-11 5-7 16,0 3 1-16,-3 5-3 16,-4 0 2-16,-2 8 0 15,3 6-1-15,0 3 0 16,6-3-1-16,5-3 2 16,5-2-20-16,2-1 8 15,0-4-41-15,13-2 53 0,2 0-1 16,3-1 1-16,-3-1 0 15,-2 2 0-15,-2 3 2 16,-3 1 53-16,-1 5 20 16,-1 4 2-16,-2 3-3 15,2 3-54-15,-1 3-10 16,-2-1-10-16,1-1-18 16,-4 10-39-16,0-4-171 15,0-6-382-15</inkml:trace>
  <inkml:trace contextRef="#ctx0" brushRef="#br2" timeOffset="-100227.75">29833 12380 844 0,'0'0'603'16,"0"0"-520"-16,0 0-72 15,0 0 17-15,0 0 74 16,0 0-58-16,95-24-15 16,-68 23-20-16,-2 0 5 0,-4 0-2 15,-3-1-12-15,-4 2-2 16,-9 0-103-16,-3 0-159 15,-2 0-355-15</inkml:trace>
  <inkml:trace contextRef="#ctx0" brushRef="#br2" timeOffset="-99942.52">29919 12392 489 0,'0'0'304'15,"0"0"-234"-15,0 0 22 16,0 0 95-16,0 72-64 15,14-42-54-15,2 4-38 16,1 2-7-16,0 1 55 16,-2-1 37-16,-1-2-10 15,-8-5-20-15,-3-3-45 0,-3-4 2 16,0-4 8-16,-17-2 24 16,-1-6-24-16,-4 1-41 15,-2-7 5-15,2-3-1 16,-2-1-14-16,2 0 21 15,2-3-10-15,5-5-11 16,5 0-22-16,6-2-61 16,4 3-87-16,0 1-329 0</inkml:trace>
  <inkml:trace contextRef="#ctx0" brushRef="#br2" timeOffset="-99328.65">30264 12613 605 0,'0'0'489'0,"0"0"-437"16,0 0-15-16,0 0 38 15,0 0 73-15,0 0-52 0,0 0-9 16,19 0 24-16,-5 0-18 16,3 0-14-16,5 0-28 15,3 0-2-15,3 0-10 16,4 0-37-16,-1 0 18 16,0 0-19-16,-1-4-1 15,-5 0 7-15,-2 0-7 16,-10 1 0-16,-5 1-14 15,-3 2-51-15,-5 0-25 16,0 0-127-16,-13 0-178 16,0 0-519-16</inkml:trace>
  <inkml:trace contextRef="#ctx0" brushRef="#br2" timeOffset="-98943.74">30377 12446 712 0,'0'0'309'16,"0"0"-232"-16,0 0-63 15,0 0 50-15,0 0 23 16,0 0 61-16,0 0-2 16,-1 75 1-16,1-43-5 0,6 2-44 15,1-1-32-15,2-2-9 16,-2-3-29-16,-1-6-12 16,-1-2 8-16,-2-5-23 15,-1-2-1-15,-1-3 0 16,1-1 1-16,-2-2-2 15,0 0 1-15,0-2-22 16,0 2-19-16,0 4-84 16,1 0-142-16,-1-5-466 0</inkml:trace>
  <inkml:trace contextRef="#ctx0" brushRef="#br2" timeOffset="-94935.2">30759 12366 230 0,'0'0'909'0,"0"0"-790"16,0 0-66-16,0 0 52 15,0 0 52-15,0 0-76 0,-1-3-65 16,1 3-8-16,6 0-8 16,10 3 0-16,6 7 16 15,6 2-6-15,5 0 1 16,5-4 6-16,1-2-17 16,1-1 1-16,-6-3-1 15,-6-2 0-15,-7 0 0 16,-4 0 0-16,-8-5 0 15,-3 0 0-15,-5-3-4 16,-1 2 4-16,0-2 0 16,-1 2 0-16,-7 1-1 15,-1 2 1-15,2 3-2 16,-2 0 2-16,0 8-22 0,0 12 20 16,-3 15-6-1,5 7 6-15,0 8 2 0,6 7 2 16,1 1 12-16,0-2 3 15,5-5-16-15,4-6 3 16,-2-9-4-16,-1-10-13 16,-6-5-63-16,0-8-164 15,-3-6-455-15</inkml:trace>
  <inkml:trace contextRef="#ctx0" brushRef="#br2" timeOffset="-94723.03">30850 12719 798 0,'0'0'288'0,"0"0"-219"16,0 0-11-16,0 0 146 16,0 0 9-16,94 29-78 15,-57-26-91-15,-3-1-21 16,2 0-23-16,8-2-45 15,-10 0-187-15,-4 0-441 0</inkml:trace>
  <inkml:trace contextRef="#ctx0" brushRef="#br2" timeOffset="-94566.08">31307 12880 1272 0,'0'0'180'0,"0"0"-118"15,0 0-4-15,0 0 8 16,0 0-33-16,0 0-33 16,0 0-187-16,40-16-318 0</inkml:trace>
  <inkml:trace contextRef="#ctx0" brushRef="#br2" timeOffset="-94004.87">31457 12447 1200 0,'0'0'298'16,"0"0"-298"-16,0 0 0 16,0 0 1-16,0 0 72 15,0 0-40-15,0 0-14 16,109 11 50-16,-78-11-24 15,-4 2-17-15,-3-2-9 16,-9 0-19-16,-4 0 0 16,-3 0 1-16,-6 0 0 15,-2-2 18-15,0-3-18 16,0 0 1-16,-12 1-2 0,-5 3 0 16,-6 1-6-16,-6 0-6 15,-1 0 5 1,1 7 1-16,0 5 7 0,6 1-1 15,4 1 0-15,5 1 0 16,6-1 0-16,5 1-9 16,3-1-1-16,2 3 9 15,14-1 2-15,7 2-1 16,6 4 8-16,4-2-8 16,4 3 0-16,-2-1 0 15,-6 2 0-15,-2-2 7 16,-7-2 5-16,-7-2 1 15,-5-3 25-15,-7 0-3 0,-1-3 11 16,-3 1-27 0,-15-2 1-16,-3-2 7 0,-6-1-21 15,-1-1 5-15,-2-2-6 16,3-3-5-16,4-2-10 16,3 0-43-16,8 0-76 15,5 0-135-15,7-7-218 0</inkml:trace>
  <inkml:trace contextRef="#ctx0" brushRef="#br2" timeOffset="-93591.21">31961 12461 894 0,'0'0'551'0,"0"0"-521"0,0 0-15 15,0 0 84-15,0 0 9 16,0 0-63-16,0 0-28 16,-34 23-9-16,19 4-7 15,2 4 11-15,2 3-11 16,5 7 5-16,5-2 12 16,1 1-11-16,10-4 28 15,10-3-32-15,6-8 9 16,4-8 3-16,3-6-14 15,0-10-1-15,0-1 1 16,-3-5 0-16,-4-13 14 16,-3-6-14-16,-7-2 10 15,-3-4 3-15,-8 2-1 16,-5 0 23-16,0 5-16 0,-8 3-1 16,-11 6 25-16,-4 4-44 15,-6 10-2-15,-4 0-26 16,0 15-53-16,2 9-76 15,1 15-137-15,9-6-203 16,6-4-235-16</inkml:trace>
  <inkml:trace contextRef="#ctx0" brushRef="#br2" timeOffset="-93328.33">32376 12659 510 0,'0'0'546'0,"0"0"-479"16,0 0 30-16,0 0 87 16,52 73-11-16,-31-50-58 15,1-1-19-15,2-3-40 16,2-4-20-16,-2-4-23 15,-4-3-13-15,-5-5 0 16,0-3-132-16,-7-3-178 16,-4-6-441-16</inkml:trace>
  <inkml:trace contextRef="#ctx0" brushRef="#br2" timeOffset="-93140.88">32586 12620 848 0,'0'0'724'15,"0"0"-653"-15,0 0-62 16,0 0 14-16,0 0 85 16,-88 98-35-16,61-64-30 15,2-2-31-15,1-3-10 16,3-4-2-16,8-5-9 16,7-7-89-16,4-5-247 15,2-7-552-15</inkml:trace>
  <inkml:trace contextRef="#ctx0" brushRef="#br2" timeOffset="-92882.37">32706 12472 836 0,'0'0'581'0,"0"0"-554"16,0 0-18-16,0 0 100 15,0 0 59-15,7 101-53 16,-6-61-42-16,2 4-33 16,0-1 1-16,2-5-25 0,0-5-2 15,-1-7-8-15,2-7-6 16,0-8-7 0,-2-5-91-16,10-6-136 0,-1-9-44 15,-2-6-423-15</inkml:trace>
  <inkml:trace contextRef="#ctx0" brushRef="#br2" timeOffset="-92547">32885 12521 713 0,'0'0'172'16,"0"0"3"-16,0 0-3 15,-27 97-37-15,19-56 20 0,7 1-37 16,1 0-62-1,3-6-11-15,13-7-17 0,2-4-27 16,4-11 22-16,1-3-15 16,0-8 3-16,2-3 11 15,-2-4-1-15,1-14 20 16,0-5-22-16,-6-6 3 16,0-5 10-16,-8-1 3 15,-5-3-14-15,-5 1-2 16,0 2-3-16,-12 3 19 15,-10 3-11-15,-8 3 7 16,-1 9-12-16,-4 7-19 16,-1 8-20-16,0 2-38 15,-7 12-78-15,11 5-129 16,9-2-485-16</inkml:trace>
  <inkml:trace contextRef="#ctx0" brushRef="#br2" timeOffset="-92329.32">32919 12247 1079 0,'0'0'652'15,"0"0"-637"-15,0 0-9 16,0 0-6-16,0 0 0 15,0 0 1-15,91-3-2 16,-60 6-67-16,-2 4-195 16,-7-6-434-16</inkml:trace>
  <inkml:trace contextRef="#ctx0" brushRef="#br2" timeOffset="-92113.29">33222 12101 434 0,'0'0'908'16,"0"0"-889"-16,0 0-13 15,0 0 21-15,0 0 63 16,-15 97 12-16,15-65-60 0,0-4-17 16,0-3-19-16,0-3-6 15,3-8-73-15,7-7-142 16,0-4-288-16,0-3-275 0</inkml:trace>
  <inkml:trace contextRef="#ctx0" brushRef="#br2" timeOffset="-91609.25">33332 12151 451 0,'0'0'171'15,"0"0"-120"-15,0 0 79 16,0 0 82-16,0 72-67 0,0-57-50 16,9 1-12-16,3-5-45 15,0-3-14-15,1-5 0 16,-1-3 19-16,2 0 72 16,0-3-28-16,0-9-37 15,1-5-22-15,-5-3-20 16,-2 0 11-16,-1 1-10 15,-4 1 16-15,-3 1 4 16,0 2-28-16,0 6 7 16,-9 1-8-16,-4 7-29 15,-5 1-9-15,-2 0 2 16,1 4 1-16,3 6 26 16,1 0-8-16,7 0 17 0,5-1-16 15,3 2-64 1,0-5-58-16,11 2 52 0,5-3 50 15,1-1-126-15,0 0-3 16,-1 2 120-16,-3-3 45 16,-6 3 13-16,-1 2 132 15,-3 1 21-15,0 2 5 16,-1 5-25-16,-2-1-69 16,0 2-12-16,0 2-41 15,0-1-17-15,-8 0-7 16,-1 9-58-16,0-5-207 15,2-1-775-15</inkml:trace>
  <inkml:trace contextRef="#ctx0" brushRef="#br2" timeOffset="-91264.42">33466 12511 922 0,'0'0'572'0,"0"0"-572"15,0 0 0-15,0 0 40 16,0 0 88-16,0 0-38 16,0 0-62-16,78 3-12 15,-57-3-10-15,-3 0-5 16,-1 0-2-16,-4 0-36 16,-12 0-133-16,-1 0-193 15,0 0-562-15</inkml:trace>
  <inkml:trace contextRef="#ctx0" brushRef="#br2" timeOffset="-90963.59">33506 12515 1033 0,'0'0'177'0,"0"0"-135"0,0 0 0 16,0 0 66-16,0 0 3 16,-10 81-34-16,20-51 0 15,3 1-39-15,3 4-21 16,-1-1 8-16,1-1 42 15,-2-1 11-15,-3-1-14 16,-5-3-25-16,-6-4-32 16,0-2 5-16,-4-4 11 15,-15-1 16-15,-8-3-5 16,-3-3-26-16,-4-3-1 16,-2-4 5-16,0-4-11 15,2 0-2-15,4-2 0 16,4-6-16-16,7 0 0 15,6-1-44-15,4-2-69 0,4 3-202 16,2 2-548-16</inkml:trace>
  <inkml:trace contextRef="#ctx0" brushRef="#br2" timeOffset="-89177.1">12143 14529 489 0,'0'0'268'0,"0"0"-106"16,0 0-65-16,0 0-28 0,0 0 25 16,0 0 15-1,0 72-22-15,6-26 7 0,0 8-10 16,1 6-2-16,-1 3-37 16,-2-4-19-16,1-3 11 15,-2-7-24-15,-3-6-4 16,3-9 5-16,-3-6-13 15,0-6-1-15,0-8 0 16,0-3 0-16,0-6 0 16,0-4 1-16,0-1 0 15,0 0 8-15,7 0-7 16,2 0-2-16,3 0 0 16,6 0 2-16,3 0 4 15,3 0-5-15,4 0-1 16,4 0 3-16,-1 0 4 0,6 0-7 15,-3 0 0-15,-1 0-3 16,-5 0 2-16,-5 0 1 16,-5-3-75-16,-8-7-91 15,-4 0-66-15,-6-1-347 0</inkml:trace>
  <inkml:trace contextRef="#ctx0" brushRef="#br2" timeOffset="-88917.76">12058 14514 992 0,'0'0'159'0,"0"0"-123"16,0 0-1-16,108 0 78 15,-61 3 14-15,5 2-29 16,1-4-47-16,1 2-16 16,-4 0-15-16,-6 0-20 15,-7 1-92-15,-13-1-144 16,-12 1-350-16</inkml:trace>
  <inkml:trace contextRef="#ctx0" brushRef="#br2" timeOffset="-88725.91">12143 14763 980 0,'0'0'181'16,"0"0"-122"-16,0 0 11 16,0 0 50-16,107 3 30 15,-67-3-75-15,4 0-43 16,2 0-32-16,3 0-32 15,-9 0-228-15,-13 0-598 0</inkml:trace>
  <inkml:trace contextRef="#ctx0" brushRef="#br2" timeOffset="-88416.76">12593 14976 1265 0,'0'0'357'16,"0"0"-268"-16,0 0-49 15,0 81-33-15,1-48 41 0,4 1 18 16,4-3-53-16,1-4-2 16,-1-5-11-16,-1-7-61 15,-2-13-180-15,-2-2-318 16,1 0-464-16</inkml:trace>
  <inkml:trace contextRef="#ctx0" brushRef="#br2" timeOffset="-88275.57">12574 14854 1356 0,'0'0'269'0,"0"0"-269"16,0 0-14-16,0 0-201 0,0 0-71 16,0 0-724-16</inkml:trace>
  <inkml:trace contextRef="#ctx0" brushRef="#br2" timeOffset="-87906.62">12714 15012 1068 0,'0'0'197'15,"0"0"-76"-15,0 0-48 16,13 91 5-16,-7-68-14 0,3-1-39 15,-3-5-25 1,0-5 7-16,-1-2-7 0,-1-5 1 16,-1-4-1-16,0-1-23 15,0 0 5-15,1-6 17 16,1-11-15-16,1-3 15 16,0-5-27-16,3-2 22 15,-3 0 5-15,0 5-5 16,0 7 6-16,-2 6 26 15,2 6-26-15,-3 3 1 16,2 7 1-16,1 13 54 16,1 4 1-16,3 1-39 15,1 0-8-15,4-5-10 0,9-2-42 16,-2-6-162 0,-1-5-400-16</inkml:trace>
  <inkml:trace contextRef="#ctx0" brushRef="#br2" timeOffset="-87434.77">13066 15025 766 0,'0'0'624'15,"0"0"-451"-15,0 0-7 16,0 0-61-16,0 0-25 16,0 0-25-16,0 0-41 15,-87-39-14-15,71 57 0 16,2 5-1-16,4 4 1 15,4 5 1-15,5-2-1 16,1-1-14-16,3-4 14 0,13-3-10 16,-1-5 10-16,7-7-13 15,-1-5-13-15,-3-5-5 16,1 0-26-16,-5-5-16 16,2-10-10-16,-4-5-51 15,-3-1 12-15,0 1 46 16,-3-3 30-16,-3 1 46 15,-1 4 1-15,-2 4 37 16,0 2 2-16,0 6-15 16,0 2 7-16,0 2-28 15,0 2-4-15,0 0-7 16,0 9 1-16,0 9 6 16,0 3 31-16,4 4 15 15,5-2 9-15,3 0-27 16,3-5-28-16,3-3 24 0,1-2-23 15,-2-10 11-15,0-3-8 16,-3 0-4-16,-2-9-52 16,-8-19-91-16,-1 5-152 15,-3-2-352-15</inkml:trace>
  <inkml:trace contextRef="#ctx0" brushRef="#br2" timeOffset="-87298.26">13087 14825 952 0,'0'0'597'0,"0"0"-449"16,0 0-76-16,0 0-43 16,0 0-29-16,0 0-13 0,0 0-76 15,-9 0-234-15,21 12-249 16</inkml:trace>
  <inkml:trace contextRef="#ctx0" brushRef="#br2" timeOffset="-86376.92">13412 15045 1262 0,'0'0'392'0,"0"0"-283"16,0 0-58-16,0 0-50 16,0 0 73-16,0 0-14 15,0 0-40-15,-88-47-8 0,77 47-12 16,1 10 0-1,1 11-6-15,1 8 7 0,4 1-2 16,4 2 0-16,0-4-12 16,0-3 13-16,9-6-6 15,6-7 6-15,3-7 6 16,1-5-6-16,-1-8 0 16,1-14-2-16,-2-6-23 15,-1-8 6-15,-4-4-13 16,-1-4 10-16,-7-1 5 15,-2 0 2-15,-2 1 15 16,0 5 0-16,-3 6 0 16,-6 12 4-16,1 11-4 0,2 10-6 15,2 8-14-15,-2 20 2 16,0 14 18-16,3 4 1 16,3 3 9-16,0-1 18 15,7-5-21-15,8-10-1 16,6-6-4-16,0-10-1 15,5-8-1-15,-3-9 0 16,1 0 0-16,-3-12-1 16,-3-11-9-16,-3-2-6 15,-5-5 9-15,-2 1-3 16,-5-2 9-16,-3 3 1 16,0 7 0-16,0 9 1 0,-2 8-1 15,-5 4 0 1,-2 16 0-16,0 12 0 0,2 4 3 15,4 3 35-15,1-5-22 16,2-5 9-16,0-4-15 16,3-5 4-16,6-8 3 15,1-5-11-15,1-3 1 16,2 0-2-16,2-14-4 16,3-6 6-16,0-2-6 15,3-2-1-15,-2 1 0 16,1 0-15-16,-3 4-14 15,-4 9-1-15,-2 10 0 16,-5 0 24-16,-3 17-10 16,-3 7 16-16,0 4 14 15,0-3 8-15,0-3 16 0,0-3-10 16,3-8-3-16,5-4-1 16,2-5-23-16,1-2-1 15,2-2 0-15,3-10-33 16,1-1-2-16,-1 0 12 15,-1 3 23-15,-1 4-8 16,-4 6 2-16,0 0-2 16,-1 4 8-16,-3 12-1 15,2 1 1-15,1 2 0 16,-2-4 0-16,4-3 2 16,0-6-2-16,2-6 0 15,4-3-119-15,-2-12-189 16,-4-3-364-16</inkml:trace>
  <inkml:trace contextRef="#ctx0" brushRef="#br2" timeOffset="-86187.26">14029 14618 1132 0,'0'0'260'16,"0"0"-74"-16,0 0-144 15,0 0-28-15,0 0 67 16,-9 109 8-16,9-31-16 15,0-1-25-15,0-9-48 16,6-13 5-16,-1-15-5 16,-2 13-95-16,-1-7-226 15,-2-13-369-15</inkml:trace>
  <inkml:trace contextRef="#ctx0" brushRef="#br2" timeOffset="-85858.8">14080 15083 1194 0,'0'0'179'0,"0"0"-35"16,0 0-86-16,0 0 46 16,0 0 8-16,93-15-64 15,-70 8-23-15,4-5 0 16,-1-3-25-16,1-1 2 16,-1-4 0-16,-3 1-1 15,-7-2 15-15,-4-1-15 16,-7 2 1-16,-5 4 10 15,0 2-11-15,-13 7 2 0,-4 7-3 16,-4 0-7-16,4 12 7 16,0 10 10-16,4 6 11 15,3 2 31-15,9-1-17 16,1 0-2-16,0-1-32 16,13-3-1-16,4-6 0 15,6 0-45-15,4-5-33 16,24-5-73-16,-8-6 40 15,-2-3-273-15</inkml:trace>
  <inkml:trace contextRef="#ctx0" brushRef="#br2" timeOffset="-85542.1">14723 14875 1425 0,'0'0'330'0,"0"0"-224"15,0 0-62-15,0 0-43 0,92-20 58 16,-65 19-24 0,-1 0-16-16,-5 1-19 0,-4 0-40 15,-7 0-134-15,-7 0-186 16,-3 0-756-16</inkml:trace>
  <inkml:trace contextRef="#ctx0" brushRef="#br2" timeOffset="-85377.25">14742 14941 1111 0,'0'0'573'0,"0"0"-445"15,0 0-19-15,0 0-68 16,0 0 16-16,0 0 1 16,0 0-49-16,91 2-9 0,-73 0-24 15,-3 3-153-15,-7-5-392 0</inkml:trace>
  <inkml:trace contextRef="#ctx0" brushRef="#br2" timeOffset="-7223.97">15640 14777 90 0,'0'0'629'0,"0"0"-447"16,0 0-39-16,0 0-21 15,0 0 44-15,0 0-29 16,5-14-49-16,-4 5-8 16,2-4-27-16,-3 2 5 0,2-2-15 15,-1-3-43-15,1-1 45 16,-2-3-44-16,1 1 12 15,1-1-4-15,-1-1 3 16,1 1-24-16,-1 3 12 16,-1 3 0-16,0 1-6 15,2 5 7-15,-2 1-1 16,0 4 9-16,0 0-2 16,0 1-14-16,0 2-13 15,0 0 9-15,0 0 1 16,0 3 19-16,0 10-9 15,0 7 7-15,0 3-5 0,0 5-4 16,0 5-2-16,0 4 4 16,0 4-6-1,0 1 7-15,0 5-1 0,0-1 10 16,0 3-9-16,0-3-1 16,0-3 0-16,1-4-2 15,2-8-4-15,0-6 12 16,0-5-6-16,0-5 2 15,-1-4-2-15,0-3 0 16,-2-4-11-16,0-1 5 16,0-2 4-16,0-1 4 15,-4 0 4-15,-5 0-1 16,-3 0-4-16,-4-5-2 16,1-1-9-16,-4 1-27 0,1 0 28 15,0 2-4-15,1 0 13 16,4 2-1-16,2 0 4 15,3 0-9-15,5 1 6 16,0 0 0-16,3 0-3 16,0 0 4-16,0 0-1 15,0 0 0-15,0 0-2 16,0 0 2-16,9 0 6 16,4 0 8-16,5 2 38 15,3 1-28-15,2-2 3 16,4-1 27-16,0 0-39 15,3 0 20-15,-2 0-23 16,-2 0-5-16,-1 0 48 16,-3 0-54-16,-4 2 11 0,-4-1-12 15,-5 0 9-15,-1 0-8 16,-3 2 0-16,0-3 0 16,-4 0 2-16,1 3-3 15,-1-3 0-15,4 0-20 16,1 0-146-16,10-16-65 15,-2-2-393-15,0-1-154 0</inkml:trace>
  <inkml:trace contextRef="#ctx0" brushRef="#br2" timeOffset="-6706.97">16044 14708 871 0,'0'0'198'0,"0"0"-107"16,0 0-45-16,0 0-20 15,0 0 106-15,0 0-74 16,0 0-30-16,-55 42 2 16,45-16-17-16,-1 5 51 15,2 5-16-15,1 4-24 16,2 3 34-16,3 2-33 15,3-2 1-15,0-3-3 16,1-3-14-16,14-4-3 0,2-6-6 16,5-6 0-1,3-6 25-15,3-8-12 0,4-5 2 16,1-2 8-16,-1-6 11 16,3-14-18-16,-2-9 16 15,-4-5-2-15,-3-5 11 16,-9-4-28-16,-4-3 9 15,-10-3 16-15,-3 5-37 16,0 1 19-16,-16 5 3 16,-6 6-22-16,-8 3 34 15,-4 7-26-15,-4 4 9 16,0 3 1-16,1 8-10 16,1 1-15-16,5 6 6 0,4 0-6 15,4 0-5 1,7 11 10-16,1 4-23 0,6 5-27 15,3 5-87-15,6 15-35 16,0-5-163-16,0-3-498 0</inkml:trace>
  <inkml:trace contextRef="#ctx0" brushRef="#br2" timeOffset="-6419.78">16590 15209 1160 0,'0'0'401'15,"0"0"-275"-15,0 0 20 16,0 0-9-16,0 0 5 15,0 0-27-15,0 0-76 16,2 3-38-16,-1-3-2 16,1 0-9-16,1 0-57 15,7-3-86-15,1-2-173 16,1-2-556-16</inkml:trace>
  <inkml:trace contextRef="#ctx0" brushRef="#br2" timeOffset="-5813.13">16862 14722 682 0,'0'0'497'0,"0"0"-447"16,0 0 30-16,0 0-54 15,0 0 26-15,0 0 41 16,0 0-68-16,-52 15 7 0,41 2 32 16,2 5-51-16,0 4 37 15,-1 5-5-15,3 2-19 16,1 3 43-16,2 0-36 15,4-1 10-15,0-3 11 16,7-3-54-16,9-2 21 16,3-4-21-16,5-3 0 15,3-3 12-15,3-3-11 16,3-5 15-16,1-3-1 16,0-6-4-16,1 0-12 15,-1-4 1-15,-5-13 0 16,-1-4 23-16,-3-4-8 15,-3-4 3-15,-4-5-2 0,-7-3-4 16,-4-1-6 0,-2 0-6-16,-5 3 8 0,0 0 9 15,-3 5-16-15,-12 1 10 16,-6 5-2-16,-4 0-1 16,-4 6-16-16,-4 4 8 15,-1 5 0-15,-2 7-1 16,-1 2 1-16,-3 0 0 15,4 9 0-15,0 8-17 16,6 4-34-16,5 3-39 16,7 15-70-16,6-7-129 15,9-3-430-15</inkml:trace>
  <inkml:trace contextRef="#ctx0" brushRef="#br2" timeOffset="-5302.64">17575 14591 1181 0,'0'0'258'0,"0"0"-101"0,0 0-51 16,0 0-24-16,0 0 4 15,0 0-39-15,-87 54-46 16,74-24 18-16,-2 10 1 16,5 6 7-16,0 7 25 15,5 5-41-15,5-1 2 16,1-2-12-16,20-5 10 15,9-6-13-15,6-10 2 16,5-8 0-16,1-9-6 16,2-10 6-16,0-7-7 15,-3 0-8-15,-6-16-20 16,-5-6 28-16,-7-7 6 16,-10-1 1-16,-10-6 10 0,-3 0 2 15,-9 1-12-15,-12 2 23 16,-9 5-9-16,-4 6 47 15,-5 10-48-15,0 7-6 16,0 5-7-16,4 12-10 16,5 12-37-16,9 20-92 15,8-7-250-15,11-4-763 0</inkml:trace>
  <inkml:trace contextRef="#ctx0" brushRef="#br2" timeOffset="-4796.84">18291 14807 1101 0,'0'0'159'16,"0"0"-66"-16,0 0 36 15,0 0 31-15,0 0-39 16,0 0-64-16,0 0-32 16,40 20 32-16,-13 8 9 15,3 5-22-15,1 4 15 16,2 0-27-16,-3-1-6 15,0-3-2-15,-7-5-15 0,-3-5-18 16,-5-7 9 0,-5-5-56-16,-5-3-18 0,-5-8-140 15,0 0-85-15,0-5-347 0</inkml:trace>
  <inkml:trace contextRef="#ctx0" brushRef="#br2" timeOffset="-4535.73">18537 14757 734 0,'0'0'643'0,"0"0"-556"16,0 0-80-16,0 0 8 0,0 0 101 16,-64 101-20-1,43-55-27-15,-1 2-24 0,-2 1 21 16,1-2 19-16,1-5-51 15,3-3 2-15,4-10-33 16,1-7 6-16,8-5-8 16,3-7-1-16,3-8-1 15,0-2-62-15,18-15-138 16,3-6-29-16,1-1-464 0</inkml:trace>
  <inkml:trace contextRef="#ctx0" brushRef="#br2" timeOffset="-4243.12">18980 14637 1114 0,'0'0'368'0,"0"0"-247"15,0 0-86-15,0 0-5 16,5 90 112-16,5-43-45 16,-1 8-21-16,1 4-24 15,2-2-34-15,-1-2 19 16,-4-10-37-16,2-10 7 16,-3-9-7-16,-2-8-12 0,1-7-61 15,-2-11-122 1,2 0-194-16,-4-11-436 0</inkml:trace>
  <inkml:trace contextRef="#ctx0" brushRef="#br2" timeOffset="-3823.98">19195 14674 15 0,'0'0'1235'15,"0"0"-1068"-15,0 0-93 16,0 0-48-16,0 0 114 16,0 87-35-16,4-51-79 15,5 8 11-15,2 2-26 0,2 0 19 16,2-2 6-16,3-3-34 16,3-8 8-16,4-5-10 15,3-7 0-15,2-5-1 16,2-8 2-16,2-6-1 15,-1-2 0-15,0-5 13 16,-3-16-22-16,-5-8 9 16,-3-8 0-16,-4-6 23 15,-8-3-22-15,-5-2 8 16,-5 0 22-16,0 3-22 16,-14 2 27-16,-8 5-2 15,-8 4-6-15,-6 7 29 16,-7 8-43-16,-2 8-13 0,-4 9-2 15,1 2-55-15,2 10-42 16,-4 22-91-16,12-2-358 16,9 0-655-16</inkml:trace>
  <inkml:trace contextRef="#ctx0" brushRef="#br2" timeOffset="-2375.39">19814 14377 542 0,'0'0'186'0,"0"0"-68"15,0 0 50-15,0 0-54 16,0 0 41-16,0 0-51 16,0 0-50-16,0-22 7 0,0 22-9 15,0 0-1-15,0 0 0 16,0 0-45-16,0 3 10 15,1 11-6-15,1 5 22 16,-1 3 24-16,1 2-34 16,-1 2 0-16,1-3-8 15,-1-2-3-15,-1-2-11 16,2-5 0-16,-2-4-11 16,0-3 11-16,1-3-104 15,2-4-98-15,2 0-78 16,0-2-343-16</inkml:trace>
  <inkml:trace contextRef="#ctx0" brushRef="#br2" timeOffset="-1767.26">19999 14371 734 0,'0'0'195'0,"0"0"-145"15,0 0-12-15,0 0 73 16,0 0-18-16,0 0-14 16,15 79-45-16,-2-71-34 15,4-3 41-15,2-2-9 16,0-3 5-16,-1 0-21 16,1-5 0-16,-2-6 2 15,-1-5-18-15,-5 0 0 0,-4-2-3 16,-1 0 18-16,-6 0-12 15,0 1 40-15,-1 0-32 16,-13 3 26-16,-1 2-10 16,-2 2-19-16,-4 3 8 15,1 6-15-15,-1 1-1 16,1 0 0-16,1 11-11 16,3 5 10-16,3 1-5 15,4 3-1-15,1 1-1 16,8-1 9-16,0-3-1 15,2 0 0-15,13-3-6 16,3-1-6-16,3-6-14 16,1-2-19-16,0-5 45 15,-2 0-36-15,-1 0 36 0,-1-10 6 16,-3-3 8-16,-3 0-14 16,0-1 9-16,-6 1-8 15,-2 3 60-15,-2 3-1 16,-1 3 22-16,-1 4 8 15,0 0-66-15,0 2 9 16,0 13-9-16,0 8-10 16,-1 4 30-16,-1 2-30 15,2 1 0-15,0-3-6 16,0-2-8-16,2-5-27 16,12-3-131-16,0-5-149 15,-2-7-293-15</inkml:trace>
  <inkml:trace contextRef="#ctx0" brushRef="#br2" timeOffset="-1371.66">20537 14434 1020 0,'0'0'275'0,"0"0"-178"16,0 0-33-16,0 0 82 15,0 0 29-15,0 0-96 16,84 3-22-16,-57-3-51 16,1 2 13-16,0-2-14 15,-1 0 1-15,-2 0-8 16,-3 0 2-16,-3 0-20 16,-5 0-10-16,-3 0-126 15,-8 0-105-15,-3 0-131 16,0 0-389-16</inkml:trace>
  <inkml:trace contextRef="#ctx0" brushRef="#br2" timeOffset="-872.16">20651 14437 995 0,'0'0'239'0,"0"0"-167"15,0 0-5-15,0 0 11 16,0 0 94-16,0 0-79 15,0 0-61-15,-20 63 19 16,20-51-38-16,8 5 42 16,4 0-4-16,1 4-38 15,4 1 38-15,2 2-30 0,1 3-5 16,3 3 19 0,1 1-26-16,1 0 1 0,-1 3-10 15,0-3 9-15,-5 2 11 16,-2 1-20-16,-4-1 1 15,-4-2 14-15,-5 0-14 16,-4-2-2-16,0-2-6 16,-7-1-2-16,-9-5-4 15,-5-1 14-15,-1-4-1 16,-4-2 6-16,-2-3 4 16,-4-5-10-16,-2-6 0 15,-1 0 0-15,-4 0 11 16,-2-11-11-16,0-3 24 15,0-3 23-15,2-1-47 16,1 0 34-16,5 1-16 0,3 3-18 16,6 2 42-1,2 2-42-15,4 2 10 0,4 1-6 16,3 3-3-16,5 2-2 16,3 1-18-16,0 1-46 15,0 0-15-15,0 10-147 16,-3 1-418-16</inkml:trace>
  <inkml:trace contextRef="#ctx0" brushRef="#br2" timeOffset="19526.52">21374 14830 803 0,'0'0'267'16,"0"0"-187"-16,0 0-17 16,0 0 37-16,0 0 35 15,0 0-13-15,0 0-66 16,0 0-16-16,5 0 17 15,5 2-30-15,3 2 24 16,7 1-15-16,1-2-2 16,6 0 17-16,1 0-39 15,2 0 6-15,1-3-18 16,-3 0 11-16,-1 0-12 16,-5 0 1-16,-3 0-3 0,-5 0-8 15,-5 0-17-15,-4 0-48 16,-4 0-63-16,-1 0-104 15,-10 1-37-15,-6 7-421 0</inkml:trace>
  <inkml:trace contextRef="#ctx0" brushRef="#br2" timeOffset="19806.58">21413 14998 675 0,'0'0'308'0,"0"0"-192"16,0 0-27-16,0 0 34 16,0 0 41-16,0 0-33 0,0 0-51 15,58 0-37-15,-33 0 41 16,1 0-38-16,0 0-18 16,0 0 11-16,-4 0-33 15,1 0-6-15,-4 0 0 16,-5 0 7-16,-1 0-8 15,-4 0 1-15,-3 0-7 16,-3 2 1-16,-2 1-163 16,1-1-398-16,-2 1-275 0</inkml:trace>
  <inkml:trace contextRef="#ctx0" brushRef="#br2" timeOffset="25252.78">22187 14815 567 0,'0'0'218'0,"0"0"-43"15,0 0-55-15,0 0 0 0,0 0 31 16,0 0-61-16,0-42-13 15,3 26-28-15,0-4-8 16,0 1 26-16,0-3-45 16,0 0-6-16,1 0-5 15,-1 0-5-15,-1 1-7 16,-1 3 1-16,-1 2-1 16,2 4-1-16,-2 4 3 15,0 4-1-15,0 1 6 16,0 3-5-16,0 0-2 15,0 0-10-15,0 0-27 16,0 0 38-16,0 13 0 16,0 4 12-16,0 6 0 0,0 5-5 15,0 5-8-15,0 6 1 16,0 3 0-16,3 3 2 16,4 3-1-16,1 0 10 15,2-2-4-15,-1-3 3 16,0-7-11-16,1-3 1 15,-2-7 0-15,-2-6 0 16,0-2 1-16,-3-6 0 16,1-1 5-16,-4-5-5 15,0-1-2-15,0-2 1 16,0-3-7-16,0 0 1 16,-3 0 12-16,-6 0 14 15,-3 0 11-15,-5-3-18 16,0-4-9-16,-2 0-4 0,-1 2-17 15,2 1 17-15,1 2-17 16,3-1 17-16,-1-1-1 16,6 3-3-16,2 0 1 15,2 1-6-15,1-2-1 16,4 2 9-16,0 0-31 16,0 0 32-16,0 0 4 15,2 0 8-15,6 0-12 16,3 0 0-16,1 4 2 15,3 0 24-15,0 0-1 16,4-3 11-16,2 0 12 16,0 1-29-16,1-2 17 15,0 0-33-15,-2 0 7 0,-2 0-4 16,-2 0-6-16,-1 1 0 16,1 1 0-16,-1-1-104 15,8-1-115-15,-4 0-159 16,-4 0-375-16</inkml:trace>
  <inkml:trace contextRef="#ctx0" brushRef="#br2" timeOffset="25584.69">22571 15090 765 0,'0'0'245'0,"0"0"-158"15,0 0-65-15,0 0 53 16,0 0 18-16,0 0-54 0,0 0-19 16,11 43-20-16,-6-43 0 15,-2 0 41-15,0 0-19 16,-2-4-5-16,-1-4-5 16,0 2-2-16,0-1 13 15,0 2 28-15,0 0-3 16,0 4 23-16,0 1-20 15,0 0-10-15,-1 0-16 16,-1 0-19-16,2 0 27 16,0 1-30-16,0 2-3 0,0 2-30 15,2-5-74 1,6 0-124-16,1 0-444 0</inkml:trace>
  <inkml:trace contextRef="#ctx0" brushRef="#br2" timeOffset="26476.53">22860 14729 599 0,'0'0'308'0,"0"0"-181"16,0 0-50-16,0 0 57 15,0 0 3-15,0 0-69 16,0 0-41-16,-18-10-27 16,15 10 0-16,-3 1 37 15,0 9-37-15,-2 4 15 16,0 3-6-16,0 5-8 15,0 4 38-15,5 2 1 0,2 2 0 16,1 2 1 0,0-2-28-16,10 0 6 0,8-2-19 15,3-3 1-15,6-5 5 16,1-3-6-16,4-5 10 16,1-5 0-16,0-5-4 15,0-2-6-15,-1 0 0 16,-2-12 1-16,-5-5 5 15,-1-6-6-15,-5-5 13 16,-7-3 19-16,-4-5-30 16,-4 1 30-16,-4-1-12 15,0 0 1-15,-5 3 30 16,-8 1-23-16,0 1 18 16,-5 2 12-16,-3 2-24 0,0 1 16 15,-3 4-25-15,2 4-23 16,0 2 18-16,2 4-20 15,-1 7-10-15,2 3 10 16,1 2-31-16,-1 4 31 16,1 10-20-16,0 4-38 15,2 3 26-15,5 4-43 16,4 2-52-16,7 12-63 16,0-6-314-16,0-4-190 0</inkml:trace>
  <inkml:trace contextRef="#ctx0" brushRef="#br2" timeOffset="27198.96">23422 14636 620 0,'0'0'285'0,"0"0"-189"16,0 0-60-16,0 0 58 16,0 0 39-16,0 0-50 15,0 0-35-15,-21 18 11 16,15-8-11-16,-1 5 15 16,1 1-17-16,-2 6-20 15,1 1 21-15,1 3 0 16,-2 2 1-16,7 0-3 15,1 0-23-15,0 1-15 0,1-4-4 16,13 0 3 0,4-2 4-16,4 0-4 0,5-4-6 15,4-2 0-15,4-1 6 16,2-6-15-16,1-5-2 16,-2-5 6-16,0 0-12 15,-1-1 17-15,-6-13 0 16,-2-5-1-16,-5-6 14 15,-5-5-7-15,-2-4 0 16,-8-1-4-16,-2-2 46 16,-5 1-19-16,0 1 8 15,-3 0-2-15,-9 6-3 16,-6 1 37-16,-1 3-28 16,-1 4 2-16,-5 3 23 15,-4 5-66-15,-3 1 0 0,-1 4 0 16,-3 5-14-1,1 3-3-15,2 0 17 0,1 9-36 16,7 5 7-16,1 2-66 16,3 3 12-16,6 11-56 15,5-4-169-15,4-4-332 0</inkml:trace>
  <inkml:trace contextRef="#ctx0" brushRef="#br2" timeOffset="27790.73">24065 14596 117 0,'0'0'1007'0,"0"0"-889"16,0 0-87-16,0 0-1 16,0 0-7-16,0 0 99 15,0 0-62-15,-54 69-37 0,46-49 34 16,-2 3-15-1,4 6 18-15,0 0 8 0,3 2-47 16,3 2-11-16,0 1-1 16,2 1-8-16,10-1 25 15,7-5-24-15,5 0-2 16,4-6 0-16,5-6-2 16,4-4 1-16,1-8-41 15,2-3-5-15,-4-2 40 16,-4-4-2-16,-2-12 9 15,-7-3 16-15,-7-3-6 16,-7-3-2-16,-6-1 21 16,-3 3 15-16,-1-2 33 15,-14 3-30-15,-6 3 9 0,-6 3-2 16,-1 6-17 0,-3 2 24-16,-2 6-61 0,1 2 11 15,3 2-27-15,2 14 5 16,4 5-39-16,4 5 0 15,7 3-49-15,9 13-43 16,3-8-250-16,0-6-575 0</inkml:trace>
  <inkml:trace contextRef="#ctx0" brushRef="#br2" timeOffset="28116.67">24700 14816 416 0,'0'0'720'16,"0"0"-591"-16,0 0-58 15,0 0-28-15,0 0 54 16,0 0 42-16,0 0-67 15,57 16 0-15,-35 4-5 16,7 3-8-16,1 7 12 16,1 3-32-16,0-2-3 15,-2 0-16-15,-4-4-14 0,-4-5-12 16,-6-3 1 0,-4-7-73-16,-2-8-62 0,-3-4-226 15,-2 0-422-15</inkml:trace>
  <inkml:trace contextRef="#ctx0" brushRef="#br2" timeOffset="28361.95">24975 14763 1134 0,'0'0'599'15,"0"0"-504"-15,0 0-65 16,0 0-28-16,0 0 43 15,-66 90 52-15,44-49-55 0,-4 1 4 16,3 1-27-16,-1-4 13 16,4-6-14-16,4-4-9 15,4-6-10-15,6-9 1 16,3-5-29-16,3-6-55 16,1-3-108-16,11-5-76 15,2-7-419-15</inkml:trace>
  <inkml:trace contextRef="#ctx0" brushRef="#br2" timeOffset="28635.65">25283 14623 1348 0,'0'0'321'0,"0"0"-252"15,0 0-41-15,0 0-21 16,0 0 100-16,5 76-6 16,-4-35-76-16,4 7 24 15,0 1-35-15,0 1 5 16,0-4-3-16,1-8-16 16,0-8 0-16,1-6-33 15,2-12-87-15,3-12-78 16,-3 0-348-16,1-9-298 0</inkml:trace>
  <inkml:trace contextRef="#ctx0" brushRef="#br2" timeOffset="29044.26">25498 14591 205 0,'0'0'997'0,"0"0"-820"15,0 0-164-15,-21 88 15 16,18-49 59-16,3 3 18 16,0 2-27-16,0 1-65 15,14-4-1-15,4-3 1 16,4-7-4-16,3-4-18 16,5-8 9-16,0-4 0 15,3-8 2-15,0-6-1 0,-1-1 5 16,0-10 6-16,-2-13 1 15,-4-6-7-15,-3-4 11 16,-7-4 31-16,-2-1 21 16,-8-3-22-16,-6 1 10 15,0 2 5-15,-6 0-45 16,-15 5 32-16,-4 5-6 16,-7 4-21-16,-5 7 10 15,-5 5-32-15,2 8-10 16,-1 4 9-16,4 4-59 15,3 13-9-15,3 8-50 16,-1 10-93-16,8-4-92 0,7-4-465 0</inkml:trace>
  <inkml:trace contextRef="#ctx0" brushRef="#br2" timeOffset="29828.85">26038 14205 895 0,'0'0'245'16,"0"0"-153"-16,0 0-11 16,0 0 99-16,0 0-46 15,0 0-76-15,0 0-17 16,-5-8-41-16,5 23 16 16,2 7 66-16,6 6-26 15,-2 6 1-15,1 3-31 16,2-3-14-16,-3-1 17 15,-2-5-28-15,1-4-1 16,-2-7 0-16,-1-7-25 16,-1-6-5-16,-1-4-77 0,3-4-86 15,1-11-157-15,-1-3-385 16</inkml:trace>
  <inkml:trace contextRef="#ctx0" brushRef="#br2" timeOffset="30171.5">26217 14225 568 0,'0'0'579'15,"0"0"-466"-15,0 0-104 16,0 0 3-16,0 0 27 16,0 0 46-16,0 0-5 15,12 66-60-15,-3-53-1 16,3-3 5-16,3-3-17 15,4-3-3-15,2-4-4 0,2 0 2 16,-1-4 7-16,-1-12-8 16,-6 0-1-16,-2-4 2 15,-5-1-1-15,-7 2-1 16,-1-1 0-16,0 1 0 16,-1 5 10-16,-10 3 6 15,-2 3 54-15,-2 5-6 16,-2 3-51-16,2 0 9 15,-2 6-22-15,0 9-80 16,-1 10-28-16,5-4-159 16,2-1-399-16</inkml:trace>
  <inkml:trace contextRef="#ctx0" brushRef="#br2" timeOffset="30530.66">26298 14376 1031 0,'0'0'191'0,"0"0"-150"16,0 0-31-16,0 0 58 16,-9 74 12-16,18-58-37 15,9-3-40-15,2-3 10 16,5-4-13-16,1-6 9 0,3 0-8 15,-3 0 23 1,-2-15 0-16,-7-1 42 0,-4-6 17 16,-5 0-39-16,-8-2 20 15,0 2-22-15,0-2-5 16,-14 7 11-16,-4 0-18 16,-4 8-14-16,-1 6 25 15,-2 3-41-15,0 4 0 16,1 13-48-16,6 5-18 15,-1 15-32-15,5-4-205 16,7-4-485-16</inkml:trace>
  <inkml:trace contextRef="#ctx0" brushRef="#br2" timeOffset="30847.95">26848 14430 801 0,'0'0'247'0,"0"0"-202"16,91 7-39-16,-46-7-5 0,1 0 50 16,2 0-16-16,-5 0-35 15,-3 0 17-15,-7 0-17 16,-9 0-14-16,-11 0-122 16,-11 0-237-16</inkml:trace>
  <inkml:trace contextRef="#ctx0" brushRef="#br2" timeOffset="31304.49">26921 14470 324 0,'0'0'832'0,"0"0"-597"0,0 0-110 16,0 0-41-16,0 0 11 15,0 0-25-15,0 0-16 16,-21 39-28-16,26-23 14 15,7-1-7-15,3 4-22 16,5 1 27-16,4 5-21 16,4 0 2-16,2 3 18 15,2 2-30-15,-1 0-4 16,-1-1-3-16,-6-1 12 16,-3-2-11-16,-7 1-1 15,-4-1 1-15,-7 0 39 16,-3 0-39-16,0 2 21 15,-11-2-9-15,-7-1-12 0,-4-1 35 16,-1-4-36 0,-3-3 1-16,-4-4 22 0,-2-8-14 15,-1-3 0-15,1-2 3 16,-4-6-11-16,2-12 37 16,1-5-29-16,0-4 7 15,5-2 40-15,1 3-48 16,6 2 16-16,5 8-24 15,4 3-36-15,1 7 26 16,4 6-75-16,-4 0 10 16,0 9-68-16,2 4-391 0</inkml:trace>
  <inkml:trace contextRef="#ctx0" brushRef="#br2" timeOffset="33836.64">19575 14457 838 0,'0'0'261'0,"0"0"-119"15,0 0-22-15,0 0 4 16,0 0 40-16,0 0-55 16,0 0-21-16,-16 0-25 15,16 0-50-15,0 0 15 16,0 0-18-16,0 0-8 16,0 0 1-16,10 4 4 15,4 1-7-15,3-1 0 16,0 1 9-16,2-2-8 15,-5-2-1-15,-3 0 0 0,-3 2 3 16,-5-3-1 0,-3 2-2-16,0-1 0 0,-3 0-2 15,-13 4 1-15,-7-2 2 16,-7 4 4-16,0-3 7 16,-1 2-3-16,4-4-9 15,5 1 0-15,4 0 0 16,8-1 22-16,2-2-15 15,7 0 5-15,1 0-12 16,0 0-2-16,4 0 2 16,10-5-5-16,7 0 13 15,2 2-16-15,18 3-24 16,-5 0-175-16,-1-2-436 0</inkml:trace>
  <inkml:trace contextRef="#ctx0" brushRef="#br2" timeOffset="43102.22">25625 14265 189 0,'0'0'157'16,"0"0"-89"-16,0 0-7 16,0 0 69-16,0 0 26 15,0 0-54-15,3 0 28 16,-3 0-27-16,0 0-25 16,0 0 36-16,0 0-9 15,0 0 9-15,0 0 7 16,0 0-63-16,2 0-2 15,-1 0-55-15,5 0 14 16,3 0-5-16,1 0-10 16,7 0 8-16,1 0 1 15,1 0 0-15,3 0-18 0,-2 0 9 16,-1 0 0-16,-1 0 0 16,-3 0 2-16,0 0-2 15,-5 0 7-15,-2 0 0 16,-4 0-8-16,-1 0 1 15,-1 0-5-15,-1 0 4 16,-1 0 2-16,0 0 0 16,0 0 6-16,0 0 3 15,0 0-18-15,0 0 8 16,0 3-31-16,-4 4-113 16,-7 0-256-16,-2 0-406 0</inkml:trace>
  <inkml:trace contextRef="#ctx0" brushRef="#br2" timeOffset="65433.22">27777 14757 768 0,'0'0'260'16,"0"0"-170"-16,0 0-76 15,0 0-14-15,0 0 42 16,0 0 76-16,6 4-37 15,5-2-16-15,-1-2 9 16,2 1 31-16,3-1-3 16,0 0-39-16,3 0-14 15,1 0-16-15,1 0 0 16,2-1 13-16,2-5-24 16,-3 0-2-16,0 2-6 15,-2 0-13-15,-4 0 4 0,0 2-5 16,-5-1 0-1,-1 2-2-15,-3 1-3 0,-3 0-26 16,-1 0-85-16,-2 0-150 16,0 0-221-16,-11 0-259 0</inkml:trace>
  <inkml:trace contextRef="#ctx0" brushRef="#br2" timeOffset="65743.67">27780 14916 1117 0,'0'0'279'16,"0"0"-246"-16,0 0-32 15,0 0 72-15,0 0 110 16,0 0-69-16,87 0-76 15,-54 0 8-15,0-3 17 16,-1 1-13-16,-2 0 18 16,-3 1-35-16,-2 0-7 15,-4 1 3-15,-4 0-28 16,-1 0 5-16,-6 0-6 16,1 0-17-16,4-5-38 15,-3 3-210-15,1-4-872 0</inkml:trace>
  <inkml:trace contextRef="#ctx0" brushRef="#br2" timeOffset="67632.99">28910 14369 479 0,'0'0'129'16,"0"0"-76"-16,0 0 38 15,0 0 97-15,0 0-21 16,0 0-80-16,0 0-32 16,0-12 13-16,0 10 22 15,0 2 2-15,0 0-33 16,0 0-31-16,0 0-5 16,0 0-6-16,0 0-17 0,0 0-6 15,0 4-3-15,0 11 9 16,0 8 1-16,0 11-1 15,0 7 11-15,5 7-11 16,0 2 8-16,-1 1-3 16,-1-1-3-16,0-2-2 15,0-6 0-15,-1-3 0 16,-1-7 1-16,1-6-1 16,-2-2 2-16,1-7 10 15,1-5-11-15,-1-4-1 16,-1-4 0-16,3-4 0 15,-3 0 20-15,2 0 12 16,-1 0 38-16,1-4-23 0,-1-8-22 16,2-7 1-16,0-5-26 15,2-4 6-15,-2-3-2 16,1 0-4-16,3-2 0 16,-1 3-8-16,0-2-12 15,2 4 8-15,2 2-5 16,-1 2-8-16,0 5 19 15,3 2-1-15,-3 3 7 16,2 2-6-16,2 2 6 16,-1 3-1-16,2 2 0 15,2 2-11-15,3 3 11 16,-2 0-7-16,2 2 1 16,1 11 6-16,-3 6-5 0,1 3 6 15,-4 6 1 1,-4 3 1-16,-1 2 31 0,-3 1-12 15,-3 0 5-15,0-3-3 16,-3-4-22-16,0-4 16 16,0-5-9-16,0-6-8 15,0-1 18-15,0-5-18 16,0-2 0-16,0-2 0 16,0-2 1-16,0 0-10 15,2 0 9-15,1 0-73 16,0-10-112-16,2-1-348 0</inkml:trace>
  <inkml:trace contextRef="#ctx0" brushRef="#br2" timeOffset="68182.8">29636 14632 778 0,'0'0'247'0,"0"0"-198"16,0 0-46-16,0 0 20 15,0 0 42-15,0 0-37 16,0 0-14-16,9 38-12 15,-8-32 11-15,2 0 21 16,-1-6-21-16,-1 0 6 16,2 0 9-16,-1 0-28 0,-1 0 15 15,1 0 14-15,-2-6-19 16,0-2 0-16,0-1-10 16,0 2 0-16,0 2 13 15,0 1 0-15,0 3 49 16,0-1-23-16,0 2-39 15,0 0 0-15,0 0-7 16,-2 0-22-16,2 8-97 16,0-1-222-16,0 0-372 0</inkml:trace>
  <inkml:trace contextRef="#ctx0" brushRef="#br2" timeOffset="68775.4">30245 14512 861 0,'0'0'358'0,"0"0"-261"16,0 0-62-16,0 0 74 15,0 0 3-15,0 0-48 0,0 0-50 16,-65-6-12-16,47 9 12 16,-1 7-13-16,0 0 9 15,1 1-3-15,0 0-7 16,1 1 19-16,3 1-3 15,1 2 3-15,2-2 1 16,3 1-18-16,2 1 12 16,3 0-8-16,2 2-6 15,1 0 11-15,0-1-11 16,0-1 8-16,0 1 3 16,7-2-9-16,5-3 7 15,4-1-3-15,4-1-4 16,4-4 21-16,4 0-14 15,4-5 4-15,-1 0-9 16,4 0 4-16,-2 0-5 0,-1 0 5 16,-1 0-7-16,-3 0 15 15,-4 0-16-15,0 0 0 16,-2 0 0-16,-5 0 2 16,-1 0-3-16,-5 3 1 15,-1-1-2-15,-5 0-33 16,-4 1-101-16,-1 4-114 15,-8 0-313-15,-6 0-366 0</inkml:trace>
  <inkml:trace contextRef="#ctx0" brushRef="#br2" timeOffset="69298.78">28880 15230 732 0,'0'0'267'15,"0"0"-199"-15,0 0-32 0,0 0 58 16,0 0 47-16,0 0-15 16,0 0-32-16,98 0-2 15,-62 0-31-15,6 0 2 16,7 0-21-16,7 0-17 15,9 0 6-15,14 0-22 16,19-3 4-16,13-4 0 16,-9 0-12-16,-22 3-1 15,-22 2 0-15,-14 2 1 16,7-3 3-16,7 3-3 0,5 0-1 16,-3 0 5-1,-5 0-4-15,-8 0-2 0,-8 0 1 16,-6 0-2-16,-8 0-5 15,-9 0-12-15,-6 0-75 16,-10 0-82-16,0 3-125 16,-9 2-304-16</inkml:trace>
  <inkml:trace contextRef="#ctx0" brushRef="#br2" timeOffset="70012.09">29573 15357 791 0,'0'0'751'15,"0"0"-636"-15,0 0-114 16,0 0 25-16,0 0 36 15,0 0 1-15,0 0-18 16,23 17-22-16,-4 3 11 16,2 6 11-16,6 12-17 15,3 4 3-15,-1 6-15 16,3-1-1-16,-4 0 1 0,0-6-15 16,-4-6 0-1,-4-4-1-15,-1-7-1 0,-4-3-1 16,-5-5 2-16,-2-3 0 15,-2-6 0-15,-3-1-11 16,0-6 3-16,-3 0-1 16,0 0-11-16,0-15 7 15,-3-6-18-15,-8-6-3 16,-1-5 16-16,-2 0-2 16,-2 1 20-16,0-1-2 15,1 4 2-15,-1 5 2 16,4 5-2-16,0 6-2 15,2 3 2-15,2 5-9 16,-2 2 8-16,1 2-5 0,0 0 6 16,-4 2 0-1,-1 8 1-15,-2 5-1 0,-1 3 0 16,-4 7 0-16,-2 1 0 16,-3 6 0-16,-3 2 1 15,0 5 17-15,-4-2-17 16,3 2 7-16,0-4 8 15,3-3-10-15,4-6 14 16,2-4-11-16,6-5 4 16,2-4 11-16,5-4-14 15,5-4 2-15,1-3-3 16,1-2-8-16,1 0 15 16,0 0-15-16,0 0 1 0,0 0-2 15,0 0-52 1,0 1-36-16,-3 3-174 0,-5 3-604 0</inkml:trace>
  <inkml:trace contextRef="#ctx0" brushRef="#br2" timeOffset="77709.6">13097 16076 469 0,'0'0'185'0,"0"0"-78"16,0 0-31-16,0 0-7 16,0 0 28-16,0 0-22 15,0-1-34-15,0 1-25 16,0 0-15-16,0 10 7 16,7 6 15-16,6 6 32 15,3 10 25-15,7 9-48 16,9 20 13-16,10 21 39 15,4 18-22-15,0 5-12 16,-11-18-33-16,-10-22-7 16,-11-23 6-16,-1-6-16 15,-3-2 0-15,1 3 0 16,2-1 0-16,-5-9 7 0,-4-8 2 16,1-9-9-16,-4-3 8 15,2-7 2-15,-3 0-10 16,0 0 10-16,0-5 50 15,0-14-8-15,0-4-38 16,0-8-7-16,-9-2-7 16,-1-4-44-16,-5-2 2 15,0 1-8-15,-1-1-1 16,-1 4 45-16,2 5-4 16,2 2 10-16,-2 7 0 15,4 6 1-15,1 4-1 0,0 2 0 16,1 5 1-1,-1 2 48-15,-1 2-38 0,-3 0-9 16,-2 15 4-16,-4 2-6 16,-3 7 0-16,-1 5-1 15,-1 2-2-15,0 3 1 16,0 0 2-16,-2-2 0 16,3 1 2-16,1-2-1 15,3-4-2-15,2-5 1 16,6-5-1-16,4-5 0 15,0-6 2-15,8-1-1 16,-2-5 10-16,2 0-10 16,0 0 0-16,0 0-14 15,0 0-57-15,0-3-72 16,5-5-124-16,5 3-351 0</inkml:trace>
  <inkml:trace contextRef="#ctx0" brushRef="#br2" timeOffset="78291.09">13758 16954 339 0,'0'0'355'16,"0"0"-199"-16,0 0-83 15,0 0-34-15,0 0 36 16,0 0-5-16,0 0-12 16,-1 40-3-16,1-20 4 15,3 2 19-15,1 4 21 16,0 2-55-16,1-3-7 16,-2 2-13-16,0-9-23 15,0 0 12-15,0-6-13 16,-2-4 0-16,-1-5-6 15,2-3-101-15,-2-3-5 16,0-12-76-16,0-3-324 0</inkml:trace>
  <inkml:trace contextRef="#ctx0" brushRef="#br2" timeOffset="78482.53">13676 16782 990 0,'0'0'411'16,"0"0"-269"-16,0 0-97 15,0 0-26-15,0 0-19 16,0 0-11-16,0 0-101 16,7-1-91-16,4 1-179 0,-2 1-479 15</inkml:trace>
  <inkml:trace contextRef="#ctx0" brushRef="#br2" timeOffset="78984.65">13835 16930 697 0,'0'0'371'0,"0"0"-249"15,0 0-93-15,0 0-28 16,0 0 57-16,0 0-51 16,0 0 3-16,16 21 7 0,-6-2 15 15,0 8 74-15,-2 2-3 16,2 5-15-16,-2 1-34 16,-2-1-28-16,1-3-10 15,-2-5-16-15,2-8 1 16,-4-7 9-16,0-4-10 15,-2-5 0-15,-1-2 0 16,2 0 0-16,-1 0 0 16,1-16 2-16,-1-6 5 15,1-8-7-15,3-3-18 16,-2-6-11-16,2 3 9 16,1 7-8-16,-1 4 15 15,1 8 3-15,-2 4-5 0,1 7 14 16,0 6-9-16,2 0 1 15,2 12 9-15,0 15 13 16,2 2 25-16,0 5-4 16,0 1-28-16,2-4 11 15,-3-3-16-15,3-6-1 16,0-5 0-16,1-8-86 16,1-9-128-16,-2 0-294 15,-5-1-123-15</inkml:trace>
  <inkml:trace contextRef="#ctx0" brushRef="#br2" timeOffset="79383.15">14138 17020 918 0,'0'0'307'0,"0"0"-239"0,0 0-43 16,0 0-19-16,0 0 59 15,-25 83 26-15,25-58-46 16,0 3 5-16,4-3 14 15,11-2-3-15,0-3-14 16,4-6-33-16,1-4 5 16,2-6 22-16,2-4-26 15,-2 0-8-15,-3-8-7 16,-2-12-12-16,-3-3 3 16,-6-4-8-16,-3-4-37 0,-5 0 24 15,0 3 13 1,0 3 17-16,-3 6 10 0,-4 5-10 15,4 8 16-15,3 6-16 16,0 0 7-16,0 20 2 16,0 7 1-16,3 9 18 15,12-2 1-15,-2 0-29 16,3-6 9-16,1-5-9 16,2-7-5-16,-3-10 3 15,0-6-44-15,-4-9-99 16,-4-14-192-16,-6-3-447 0</inkml:trace>
  <inkml:trace contextRef="#ctx0" brushRef="#br2" timeOffset="79550.48">14192 16820 1382 0,'0'0'371'0,"0"0"-266"16,0 0-83-16,0 0-15 15,0 0-7-15,0 0-22 16,0 0-110-16,22 8-142 16,-2 2-308-16</inkml:trace>
  <inkml:trace contextRef="#ctx0" brushRef="#br2" timeOffset="80524.41">14634 17045 1471 0,'0'0'246'16,"0"0"-185"-16,0 0-50 15,0 0 25-15,0 0 20 16,0 0-40-16,0 0-6 16,-96-25-10-16,84 31 0 15,-1 13 0-15,4 12-6 16,4 2 5-16,5 4 1 15,0 0 0-15,11-5 9 16,8-6-8-16,4-6 0 16,3-9-1-16,1-10 10 15,-2-1-9-15,-2-15-1 16,-4-11 8-16,-4-11-9 16,-7-6 1-16,-5-6-7 0,-3-6 7 15,0 4-4-15,-11 0 3 16,-4 3 1-16,2 12 0 15,2 9 10-15,1 10-10 16,6 10 13-16,0 7 3 16,3 17-15-16,1 17-1 15,0 13 0-15,0 7 0 16,9 2 6-16,7-2-5 16,4-7-1-16,2-11 0 15,3-8-2-15,1-10 1 16,1-10 1-16,-5-8-4 15,1-2 2-15,-6-18 2 0,-5-11-16 16,-4-6 15-16,-4-7-20 16,-4-1 21-16,0-2 0 15,-10 4 2-15,-1 9 11 16,0 8-10-16,5 11-3 16,3 15 0-16,1 3-18 15,2 23 18-15,0 12 1 16,5 9 11-16,8 2 9 15,2-2-20-15,4-8-1 16,1-6 7-16,-1-10-6 16,2-7 8-16,-5-8-9 15,1-5 0-15,-4-3 9 16,-1-12-9-16,-3-11 18 0,-1-5-18 16,-4-4 0-16,0-6-6 15,-2 1-8-15,-1 6-16 16,2 7 30-16,-1 9-16 15,1 13 16-15,3 2-27 16,1 17 15-16,5 12 12 16,0 9 12-16,3 3 7 15,-2 1 0-15,2-9-13 16,-4-5 13-16,-1-8-17 16,-1-6 5-16,-3-8-8 15,-3-6 2-15,0 0 9 16,2-14 5-16,-2-13 0 15,-2-8-15-15,1-7 0 0,-2 1-16 16,0 4 16 0,0 7-1-16,1 10 1 0,2 15 0 15,4 5-33-15,2 26 25 16,4 14 8-16,4 10 0 16,1 3 12-16,0-5-12 15,1-7 1-15,1-11-1 16,-1-11-12-16,3-19-107 15,-5-3-226-15,-4-19-441 0</inkml:trace>
  <inkml:trace contextRef="#ctx0" brushRef="#br2" timeOffset="80991.49">15327 16656 221 0,'0'0'1159'0,"0"0"-937"16,0 0-65-16,0 118-63 15,9-60-37-15,4-2 13 16,-1 0-48-16,3-3-14 16,-3-7-8-16,-1-7-13 15,-5-6-64-15,-4-8-75 16,-2-8-88-16,-2-8 31 16,-10-9-69-16,-2 0 31 15,1-12 247-15,5-2 29 16,5-3 261-16,3 6-39 15,0 2-119-15,15 1-13 16,9 4-14-16,3 0-38 0,3-2-23 16,3-1-32-16,0-5 2 15,-2-2-6-15,-1-1-7 16,-3-6 19-16,-7 1-13 16,-8-4 1-16,-7 0 7 15,-5-4-14-15,0 1-1 16,-17 4 2-16,-3 4-1 15,0 8 13-15,2 11-12 16,2 5-2-16,5 26 0 16,7 12 6-16,4 9 1 15,0-1 17-15,7 0-7 16,14-8 14-16,6-10-18 16,4-9-12-16,30-10-1 0,-10-9-172 15,5-5-931-15</inkml:trace>
  <inkml:trace contextRef="#ctx0" brushRef="#br2" timeOffset="82088.75">30158 15768 633 0,'0'0'549'0,"0"0"-458"15,0 0-37-15,0 0 94 0,0 0 5 16,0 0-73-16,0 0-45 16,0-16-16-16,0 19-12 15,3 14 27-15,0 5 4 16,-3 7-16-16,0 1 7 15,0 1-28-15,0-2 7 16,0-6-8-16,0-7-3 16,0-7-25-16,0-7-144 15,0-2-70-15,-13-13 48 16,0-10-399-16,2-3-76 0</inkml:trace>
  <inkml:trace contextRef="#ctx0" brushRef="#br2" timeOffset="82228.36">30073 15620 208 0,'0'0'820'0,"0"0"-670"0,0 0-44 16,0 0 61-16,0 0-51 15,0 0-52-15,0 0-64 16,0-22-19-16,6 22-115 16,1 9-180-16,1-3-485 0</inkml:trace>
  <inkml:trace contextRef="#ctx0" brushRef="#br2" timeOffset="82703.57">30237 15681 469 0,'0'0'150'16,"0"0"-107"-16,0 0 129 15,0 0 78-15,0 0-140 16,0 0-39-16,51 77-20 16,-42-51-12-16,-2 1 71 15,3-2-47-15,-4-3-34 16,-1-5-11-16,-2-6-17 16,0-3-1-16,-3-5 0 15,0-1 0-15,0-2 10 16,2 0-2-16,-1 0 8 15,2-5 7-15,3-6-22 16,1-5 7-16,2-3-8 0,4-2 1 16,0-2 6-16,-1 2-7 15,-1 4 1-15,-2 3-1 16,-2 7-1-16,-3 7-2 16,-2 0-20-16,-1 4 11 15,-1 10 12-15,0 5 0 16,0 1 2-16,0-1 11 15,3-2-12-15,0-2 5 16,3-2-6-16,1-2 0 16,1-4-7-16,4 0 5 15,4-1-76-15,0-2-163 16,-3-2-437-16</inkml:trace>
  <inkml:trace contextRef="#ctx0" brushRef="#br2" timeOffset="83235.38">30753 15775 755 0,'0'0'218'0,"0"0"-147"16,0 0 49-16,0 0 6 16,0 0-70-16,0 0-27 15,0 0-28-15,-97-46 7 16,75 46 0-16,1 7-1 16,1 11 15-16,3 3 2 15,5 8 30-15,4 3-7 16,8-2-39-16,0 1 5 15,8-3-12-15,11-3-1 16,5-9 10-16,4-6-9 16,1-7 21-16,0-3-9 15,-2-9-13-15,-1-10-8 16,-4-7-27-16,-6-2-11 16,1-2 24-16,-7 1 5 15,-1 1 17-15,-4 4 0 0,-1 6 7 16,-3 8 5-16,-1 7-12 15,0 3-36-15,0 8 35 16,0 16 1-16,-1 5 11 16,-1 5 5-16,2-4-10 15,0 1 6-15,13-8-12 16,3-5 0-16,5-7-58 16,6-11-68-16,-7-7-136 15,-3-9-439-15</inkml:trace>
  <inkml:trace contextRef="#ctx0" brushRef="#br2" timeOffset="83371.89">30832 15559 1132 0,'0'0'277'16,"0"0"-190"-16,0 0-86 16,0 0-1-16,0 0-1 15,0 0-124-15,0 0-365 0</inkml:trace>
  <inkml:trace contextRef="#ctx0" brushRef="#br2" timeOffset="84000.47">31132 15727 1069 0,'0'0'168'15,"0"0"-156"-15,0 0 28 16,0 0 37-16,-81 18-39 16,72 5-5-16,2 3-18 15,7 4-1-15,0-1-4 16,9-2-8-16,7-6-4 16,4-6-5-16,-1-8 7 15,1-7 6-15,-3-3 12 16,0-16-2-16,-1-8-9 15,-2-9 2-15,-3-5-10 16,0-4 1-16,-5-5-4 16,-1 0-3-16,-4 1 14 15,-1 2-3-15,0 10 20 0,0 12 5 16,-1 14 20-16,-5 11-30 16,-7 8-7-16,-1 21-11 15,-3 13-1-15,2 11 24 16,6 2 6-16,9 2-29 15,0-6 7-15,15-5-8 16,9-7 0-16,3-8 2 16,0-11-1-16,1-9-1 15,-3-11 6-15,1 0 15 16,-5-14-4-16,1-14-14 16,-3-5 7-16,-3-7-4 15,-3-2-5-15,-4-2 12 16,-5 6-2-16,-1 8-11 0,-3 11 8 15,0 12-8-15,0 7-26 16,-4 16 26-16,-8 17-6 16,-1 7 6-16,5 7 7 15,5 0-7-15,3-3 0 16,3-7-1-16,11-8-27 16,3-7-48-16,2-8-136 15,6-14-33-15,-3 0-257 16,-1-15-174-16</inkml:trace>
  <inkml:trace contextRef="#ctx0" brushRef="#br2" timeOffset="84345.88">31630 15725 540 0,'0'0'357'0,"0"0"-310"16,0 0 94-16,0 0 44 16,-30 82-52-16,20-46-31 15,0-2-32-15,7-3-38 16,3-3-6-16,0-6-10 15,0-8-6-15,4-5 8 16,6-7-18-16,1-2 38 16,2-13 9-16,4-8-41 15,2-9-5-15,-1-6 0 16,0 1 6-16,-2 0-2 16,-1 5-4-16,-4 10 7 15,-4 9-8-15,-3 11-6 0,-4 4-46 16,0 18 52-1,0 10 0-15,-1 2 16 0,-2 1-16 16,3-1 1-16,0-7 1 16,7-5-2-16,7-6-70 15,2-8-114-15,-1-8-22 16,6-14 2-16,-4-9-192 16,-3-6-248-16</inkml:trace>
  <inkml:trace contextRef="#ctx0" brushRef="#br2" timeOffset="84542.39">31960 15395 388 0,'0'0'652'0,"0"0"-539"15,0 0-51-15,0 0-35 16,0 0 152-16,-3 75-22 0,-6-23-60 16,3 5-33-16,3 1-20 15,3 0-17-15,0-2-21 16,0-7-5-16,0-5-2 15,0-9-93-15,0-10-174 16,-5-9-285-16,-2-11-278 0</inkml:trace>
  <inkml:trace contextRef="#ctx0" brushRef="#br2" timeOffset="84844.47">31881 15738 644 0,'0'0'205'0,"0"0"-136"15,0 0 20-15,0 0-39 16,86 78-6-16,-53-67 32 16,1-5-45-16,2-3-31 15,-2-3 21-15,-2-3-21 16,-7-10 13-16,-2-5-13 16,-7-6-5-16,-7-2 4 15,-5-2 0-15,-4-1 1 16,0 2 8-16,-3 7-2 15,-9 12 74-15,-2 8-15 16,-5 12-53-16,-1 19 44 16,-1 10 55-16,3 7-30 15,2 4-27-15,3 1-41 16,0 14-13-16,4-16-218 16,2-6-850-16</inkml:trace>
  <inkml:trace contextRef="#ctx0" brushRef="#br2" timeOffset="86030.95">16062 16736 795 0,'0'0'257'0,"0"0"-101"16,0 0-12-16,0 0-21 15,0 0-14-15,0 0-19 16,23-12-7-16,-8 11-36 16,6 1-12-16,2 0 2 15,6 0-15-15,2 0 6 16,3 0-5-16,1 0-22 16,-2 0-1-16,-2-2-1 0,-3 0-2 15,-4 2-6 1,-5-3-1-16,-8 3-89 0,-10 0-128 15,-1 0-151-15,0 0-433 0</inkml:trace>
  <inkml:trace contextRef="#ctx0" brushRef="#br2" timeOffset="86299.59">16137 16871 542 0,'0'0'313'15,"0"0"-222"-15,0 0 19 16,0 0 30-16,0 0 50 16,0 0-17-16,0 0-60 15,85 3-2-15,-53-3-5 0,1 1-38 16,2 1-13-16,-4-1-22 16,0 0-12-16,-4 1 13 15,-2 0-23-15,-6-2-9 16,-7 3-1-16,-1-3-1 15,-6 0 0-15,-2 3-23 16,-3 3-87-16,0-3-241 16,-3 4-574-16</inkml:trace>
  <inkml:trace contextRef="#ctx0" brushRef="#br2" timeOffset="88296.38">17436 16319 515 0,'0'0'295'0,"0"0"-207"16,0 0-42-16,0 0-24 16,0 0 63-16,0 0-11 15,0 0-57-15,-9 13 35 16,6 7-3-16,0 5 14 15,-1 9 0-15,1 10-16 16,0 7 11-16,-1 8-7 16,1 3-34-16,1 1 8 15,0-6-20-15,1-5-4 0,1-10 10 16,0-11-11-16,0-8 1 16,0-9 10-16,0-7-10 15,0-4 5-15,0-3 16 16,0 0 67-16,0-8 3 15,5-8-57-15,-2-7-19 16,2-4-3-16,-2-3-12 16,2-4 20-16,-1-2-21 15,1 0 0-15,2 0 8 16,3 4-8-16,1 3-1 16,0 5 1-16,0 7-19 15,0 8 19-15,-2 8-9 0,1 1-9 16,1 0 17-16,2 13 0 15,4 11 1-15,3 5 4 16,3 5 2-16,-1 2-6 16,1 3 1-16,-4-6-1 15,-4-1 10-15,-6-6-10 16,0-1 6-16,-8-11 3 16,1-1-8-16,-2-6-1 15,0-2 0-15,0-4 0 16,0-1 4-16,0 0-4 15,1 0-1-15,1 0-51 16,4-4-177-16,-2-6-380 16,2 1-322-16</inkml:trace>
  <inkml:trace contextRef="#ctx0" brushRef="#br2" timeOffset="88561.36">17984 16743 1375 0,'0'0'385'16,"0"0"-243"-16,0 0-21 15,0 0-56-15,0 0 22 16,0 0-37-16,0 0-33 15,0-5-17-15,0 5-12 0,1 0-43 16,8 0-82-16,11 0-35 16,0 0-197-16,1 0-582 0</inkml:trace>
  <inkml:trace contextRef="#ctx0" brushRef="#br2" timeOffset="89000.61">18537 16670 717 0,'0'0'540'16,"0"0"-442"-16,0 0-54 16,0 0-24-16,0 0 118 15,0 0-24-15,0 0-79 16,-42-44-28-16,27 44 2 15,-4 0-5-15,-3 3-3 16,-1 9-1-16,-4 3 4 16,2 2-3-16,0 2-1 15,4 1 0-15,4-1-1 16,3-1 1-16,6 2 0 16,5-3 0-16,3 0 16 15,0-1-16-15,16-2 11 16,4-3 16-16,8-1-8 0,3-2 22 15,5-1-24 1,6-2 1-16,1 0 10 0,2-1-27 16,-3 1 15-16,-2-1-7 15,-1-1-8-15,-7 0 10 16,-3-3-11-16,-6 2 0 16,-4 0 0-16,-7-1-22 15,-5 3-121-15,-6-2-167 16,-1 1-326-16</inkml:trace>
  <inkml:trace contextRef="#ctx0" brushRef="#br2" timeOffset="89535.67">16941 17207 780 0,'0'0'118'15,"0"0"-59"-15,0 0 27 0,100 0 76 16,-54 0 33-16,20 1-84 16,23 3 1-16,28-1-7 15,8 1-47-15,2-1-2 16,-3 2-33-16,-10 0 1 15,9 1 3-15,4-3-6 16,-1 0 32-16,1 1-22 16,-5-3-23-16,-5 2 1 15,-7 0-8-15,-10 0 0 16,-19-3 9-16,-22 3-9 0,-18-3-2 16,-12 0 1-16,0 4-5 15,-4-1 4-15,-3-3 1 16,-10 1-10-16,-9 0-34 15,-3 3-104-15,-15 0-194 16,-9 1-155-16</inkml:trace>
  <inkml:trace contextRef="#ctx0" brushRef="#br2" timeOffset="90309.78">16930 17756 920 0,'0'0'363'0,"0"0"-249"16,0 0-85-16,0 0 39 15,0 0 44-15,13-85-39 16,-9 64-27-16,1 0-34 16,0-1-3-16,-2 5 16 15,0-3-11-15,-1 6 7 16,-2 0-5-16,1 6-15 16,-1 3 20-16,0-1-21 15,0 6 1-15,2 0-1 16,-1 0-21-16,2 9 9 15,2 12 12-15,3 8 0 16,3 6 4-16,1 8 2 0,3 2-5 16,-1 2 13-16,0 0-13 15,-2-6-2 1,-1-6-7-16,-2-5 5 0,-5-6 3 16,-2-5 0-16,-2-7 2 15,0-2 11-15,0-4-12 16,-10-2-1-16,-6-3 0 15,0-1 0-15,-7 0 6 16,0 0-4-16,-4 0-2 16,2 0 0-16,2 0 1 15,4 0-2-15,4 0 1 16,6 0-4-16,4 0 3 16,5 0 1-16,0 0-9 0,0 0-1 15,8 0-3 1,11 0 13-16,5 0 43 0,6 0-29 15,1 0 4-15,2 0-18 16,0-1-1-16,12 0-112 16,-11 1-191-16,-2-2-446 0</inkml:trace>
  <inkml:trace contextRef="#ctx0" brushRef="#br2" timeOffset="90461.06">17300 17974 1079 0,'0'0'523'0,"0"0"-456"16,0 0-36-16,0 0-7 0,0 0 10 16,0 0-5-1,0 0-29-15,30-4-99 0,-15-4-125 16,2-4-417-16</inkml:trace>
  <inkml:trace contextRef="#ctx0" brushRef="#br2" timeOffset="90826.67">17473 17667 348 0,'0'0'970'0,"0"0"-825"16,0 0-105-16,0 0-27 16,0 0 48-16,0 0 20 15,-85 63-25-15,81-29-14 16,4 4-14-16,0 0 14 0,10 0-23 15,14-4 3 1,4-4-10-16,5-7-12 0,2-9 0 16,-1-9 0-16,-1-5-12 15,-3-5 12-15,-6-15 1 16,-5-4 29-16,-9-9-13 16,-7 0-16-16,-3-7 5 15,0 1-4-15,-13 1-1 16,-8 4 22-16,-4 6-5 15,-4 5 2-15,-2 10-11 16,-2 4-9-16,2 9-1 16,0 3-14-16,4 14-67 0,1 19-51 15,10-4-126 1,4-2-357-16</inkml:trace>
  <inkml:trace contextRef="#ctx0" brushRef="#br2" timeOffset="91269.39">17826 17708 922 0,'0'0'279'0,"0"0"-194"15,0 0-2-15,0 0-18 0,0 0 43 16,0 0-43-16,-51 78-34 16,51-48 8-16,0 7-13 15,9 0 2-15,7-2 0 16,7-4-21-16,2-6-5 16,3-8-2-16,2-7 1 15,1-8 1-15,-1-2 0 16,-2-13 11-16,-4-10 16 15,-6-9-22-15,-3-5-6 16,-10-5 8-16,-5-2 16 16,0 1 20-16,-17 0-15 15,-8 4 3-15,-8 3 20 16,-4 9-21-16,-4 5-10 16,-2 9-22-16,5 9-5 0,2 4 3 15,4 7-20-15,9 11-33 16,6 20-93-16,5-3-145 15,8-2-367-15</inkml:trace>
  <inkml:trace contextRef="#ctx0" brushRef="#br2" timeOffset="91742.73">18225 17641 1068 0,'0'0'182'0,"0"0"-131"15,0 0-28-15,0 0 64 16,0 0 2-16,0 0-52 15,0 0-25-15,-43 58 8 16,37-27 66-16,3 5-20 16,3 5-6-16,0 2-2 15,6 1-37-15,11-2-8 16,6-4-13-16,6-6 1 16,0-10 6-16,1-6-6 0,0-9-1 15,-2-7 0-15,-4-6 7 16,-4-14-7-16,-5-5 22 15,-6-5-15-15,-6-4 18 16,-3 0 13-16,0 1-8 16,-12 3 15-16,-6 7-13 15,-2 7-5-15,-4 11-27 16,-1 5-1-16,-2 5-15 16,2 19-49-16,2 18-19 15,6-3-96-15,8-6-218 0</inkml:trace>
  <inkml:trace contextRef="#ctx0" brushRef="#br2" timeOffset="91984.34">18755 17799 1360 0,'0'0'495'16,"0"0"-439"-16,0 0-44 15,0 0-3-15,0 0 35 16,0 0 45-16,0 0-47 16,64 89-36-16,-39-56 8 15,2-6-14-15,-3-1 0 16,1-6 0-16,-4-6-54 16,-3-7-77-16,-8-5-158 0,-3-2-367 15</inkml:trace>
  <inkml:trace contextRef="#ctx0" brushRef="#br2" timeOffset="92176.41">18891 17816 1294 0,'0'0'325'16,"0"0"-241"-16,0 0-47 16,0 0 24-16,-41 72 31 15,28-35-14-15,-4 3-31 16,4-4-22-16,0-2-8 15,3-4-16-15,4-9-2 16,2-7-32-16,4-14-141 16,7 0-317-16,6-14-395 0</inkml:trace>
  <inkml:trace contextRef="#ctx0" brushRef="#br2" timeOffset="92391.16">19065 17677 1107 0,'0'0'328'0,"0"0"-237"16,0 0-27-16,0 0 70 15,0 0 34-15,18 103-103 16,-14-68-30-16,4 0-18 16,-2 0-16-16,1-8 8 15,1-4-9-15,-1-3-52 0,2-15-132 16,-3 0-311-16,3-5-421 15</inkml:trace>
  <inkml:trace contextRef="#ctx0" brushRef="#br2" timeOffset="92749.29">19293 17691 986 0,'0'0'400'16,"0"0"-307"-16,0 0-63 15,0 0 21-15,-22 100 111 16,22-61-25-16,0 4-85 16,12-1-28-16,9-5-2 0,4-5-22 15,2-6 0-15,2-9 0 16,3-7 0-16,-1-10 0 16,-1 0 6-16,-2-14 28 15,-3-15-4-15,-6-6-30 16,-7-8 8-16,-4 0-8 15,-8-3 1-15,0 2 9 16,-11 1-7-16,-10 7 19 16,-11 6 5-16,-5 6-19 15,-3 10 5-15,0 7-13 16,-2 7-13-16,5 0 13 16,4 16-34-16,6-1-21 15,6 10-30-15,9-2-177 16,6-5-429-16</inkml:trace>
  <inkml:trace contextRef="#ctx0" brushRef="#br2" timeOffset="92962.61">19490 17526 1536 0,'0'0'269'0,"0"0"-192"16,0 0-37-16,0 0-11 16,0 0-16-16,96-14-13 15,-73 14-6-15,3 0-139 0,-7 0-262 16,-5 0-684-16</inkml:trace>
  <inkml:trace contextRef="#ctx0" brushRef="#br2" timeOffset="93199.26">19727 17377 1015 0,'0'0'220'16,"0"0"-54"-16,0 0-45 15,0 0-38-15,0 0 20 16,0 0-5-16,0 0-19 0,9 89-20 15,-3-57-24-15,1-1-10 16,1-7-25-16,-2-4-1 16,0-3-65-16,3-6-156 15,-2-8-287-15,-1-3-579 0</inkml:trace>
  <inkml:trace contextRef="#ctx0" brushRef="#br2" timeOffset="93509.42">19911 17396 734 0,'0'0'505'0,"0"0"-450"16,0 0-17-16,0 0 7 0,0 0 80 16,0 0-43-16,0 0-47 15,49 79-29-15,-30-73 10 16,1-1-14-16,-4-5-1 15,0 0 27-15,-2-8-28 16,-4-6 17-16,-4-5-4 16,-3-1-2-16,-3 1 34 15,0-1 5-15,0 3 4 16,-9 5 1-16,-7 2-37 16,-1 6-7-16,-3 4-11 15,-4 1-46-15,-4 24-66 0,4 0-171 16,7 0-355-16</inkml:trace>
  <inkml:trace contextRef="#ctx0" brushRef="#br2" timeOffset="93828.98">19973 17529 978 0,'0'0'263'0,"0"0"-183"15,0 0-29-15,0 0 39 16,2 78 81-16,13-61-73 16,0-3-39-16,4-2-42 15,-2-7-4-15,0-3 25 16,-2-2-8-16,0 0 41 0,-3-12-43 16,0-7-20-16,-6-3 11 15,-3 0-13-15,-3-2 9 16,0 0 29-16,-9 2-27 15,-7 5 1-15,-5 8-18 16,0 6-12-16,-3 3 12 16,2 5-38-16,-1 16-32 15,2 11-60-15,4 0-226 16,6-4-544-16</inkml:trace>
  <inkml:trace contextRef="#ctx0" brushRef="#br2" timeOffset="94116.65">20245 17529 1303 0,'0'0'254'0,"0"0"-66"15,0 0-91-15,0 0-50 16,0 0 30-16,0 0-49 16,89-14-12-16,-62 11-1 15,1 3-13-15,-2 0-2 16,-5 0 0-16,-3 0-18 16,-8 0-25-16,-10 0-125 15,0 0-227-15,-6 0-691 0</inkml:trace>
  <inkml:trace contextRef="#ctx0" brushRef="#br2" timeOffset="94400.17">20303 17611 624 0,'0'0'159'0,"0"0"56"15,61 83-38-15,-31-40-29 16,3 10 72-16,-2 1-39 15,-4 1-47-15,-5 1-8 16,-8-5-38-16,-10-3-11 0,-4-8-12 16,-7-5-37-16,-15-5 16 15,-7-7-17-15,-5-8-21 16,-2-6 14-16,0-9-18 16,0 0 7-16,2-16 13 15,7-8-21-15,5-2-2 16,4-8-30-16,6-21-57 15,4 8-72-15,4 3-218 0</inkml:trace>
  <inkml:trace contextRef="#ctx0" brushRef="#br2" timeOffset="94784.65">20613 17040 1000 0,'0'0'246'0,"0"0"-129"15,0 0 76-15,0 0-47 0,0 0-3 16,0 0-56-16,0 0-39 16,71-33-35-16,-43 33 6 15,3 0-19-15,-1 0 0 16,-2 2-6-16,-4 4-10 15,-5 1-107-15,-7 0-215 16,-6 0-454-16</inkml:trace>
  <inkml:trace contextRef="#ctx0" brushRef="#br2" timeOffset="94962.18">20637 17258 1224 0,'0'0'274'16,"0"0"-145"-16,0 0-12 16,86 0-30-16,-50 0 3 15,-3 0-69-15,3 0-21 16,-9 0-216-16,-11 0-1124 0</inkml:trace>
  <inkml:trace contextRef="#ctx0" brushRef="#br2" timeOffset="96397.11">21450 16573 130 0,'0'0'628'16,"0"0"-504"-16,0 0-14 0,0 0 7 15,0 0 26-15,0 0 41 16,0 0-66-16,0-33-31 16,0 33 1-16,-6 0-31 15,-3 0-31-15,-1 7-25 16,-7 7 5-16,2 6 3 15,-6 7-8-15,2 8 7 16,0 7 22-16,1 6-16 16,4 4 11-16,4 4-20 15,7-2 2-15,3-3 2 16,0-3-9-16,10-9 10 16,8-10 8-16,6-5-17 15,3-12-1-15,1-7 20 0,4-5-10 16,-3-7 9-16,0-13-18 15,-4-4 18-15,-8-4-6 16,-4 1-5-16,-10 0-4 16,-3 3-4-16,0 2 1 15,-15 5 7-15,-3 4-7 16,-6 5 11-16,0 8 4 16,-1 0-16-16,0 5 0 15,4 12-6-15,1 4-23 16,5 3-31-16,10 10-75 15,3-7-191-15,2-7-466 0</inkml:trace>
  <inkml:trace contextRef="#ctx0" brushRef="#br2" timeOffset="96563.5">21691 17109 1446 0,'0'0'265'0,"0"0"-190"15,0 0-39-15,0 0-30 16,0 0 29-16,0 0-35 16,0 0-114-16,32-14-202 15,-17 1-425-15</inkml:trace>
  <inkml:trace contextRef="#ctx0" brushRef="#br2" timeOffset="96974.39">21978 16584 1051 0,'0'0'184'0,"0"0"-126"16,0 0-47-16,0 0-11 15,0 0 36-15,0 0-20 16,-95 33-7-16,75-2 26 15,4 6 51-15,1 7 23 16,4 6-29-16,10 3-35 16,1 1 15-16,9-1-32 0,16-5-11 15,8-11 4 1,4-9-20-16,5-13 5 0,-2-12-6 16,1-3 1-16,-3-11 7 15,-6-12-8-15,-8-7 27 16,-8-3-3-16,-8 1-24 15,-8 0 9-15,-2 2-9 16,-15 5 0-16,-6 4 10 16,-4 7 3-16,-1 8 6 15,1 6-17-15,1 0-2 16,5 19-27-16,7 15-88 16,6-5-199-16,6-4-462 0</inkml:trace>
  <inkml:trace contextRef="#ctx0" brushRef="#br2" timeOffset="97546.46">22331 16638 421 0,'0'0'125'16,"0"0"-96"-16,0 0-17 16,0 0 20-16,81-26 74 15,-51 24-2-15,0 2 31 0,-2 0 11 16,-1 5-23-16,-6 11-16 16,-8 2 12-16,-7 6-4 15,-6 0 25-15,0 3-63 16,-16 0-24-16,-8-4-24 15,-3 1-9-15,-1-7 10 16,0-4-19-16,1-4 0 16,6-5 11-16,4-4-22 15,7 0 8-15,5 0-8 16,5-9-22-16,0-4-32 16,11 2-11-16,10-1 26 15,4 4 11-15,3 3 6 16,5 5 21-16,0 0-13 0,0 11 11 15,-2 6 3-15,-4 4 1 16,-6 1 14-16,-6 5 32 16,-11 0 5-16,-4-1-1 15,-1 1-10-15,-17-4-20 16,-5-1 23-16,-3-9-8 16,-4-3 1-16,-2-6 0 15,1-4-37-15,1 0 7 16,3-10-7-16,5-1-26 15,9-3-20-15,2 3-62 16,11-3-71-16,0 2-219 16,3 4-723-16</inkml:trace>
  <inkml:trace contextRef="#ctx0" brushRef="#br2" timeOffset="97832.04">22847 16835 1083 0,'0'0'160'16,"0"0"-109"-16,0 0 35 16,0 0 108-16,0 0-102 15,0 0-58-15,0 0-24 0,11 37 58 16,7-17 22-1,3 3-44-15,3-2-24 0,0-1-8 16,-1-3-14-16,-3-3 0 16,-1-2-19-16,-7-5-114 15,-3-6-116-15,-6-1-287 16,-3 0-449-16</inkml:trace>
  <inkml:trace contextRef="#ctx0" brushRef="#br2" timeOffset="98040.57">22886 16818 1151 0,'0'0'192'0,"0"0"-145"16,0 0-4-16,-20 73 132 0,11-42-28 16,-1 0-59-16,-1-1-40 15,2-4-35-15,0-2 8 16,4-5-21-16,3-6 0 15,2-6-88-15,0-7-224 16,8-7-263-16,4-8-309 0</inkml:trace>
  <inkml:trace contextRef="#ctx0" brushRef="#br2" timeOffset="98260.91">23128 16653 1144 0,'0'0'171'0,"0"0"-78"16,17 78 48-16,-7-35 30 15,-3 3-35-15,2 0-43 16,2-5-70-16,-2-4-7 16,1-8-16-16,0-5-13 15,0-10-3-15,-3-10-119 16,-1-4-143-16,0 0-211 0</inkml:trace>
  <inkml:trace contextRef="#ctx0" brushRef="#br2" timeOffset="98596.91">23270 16738 772 0,'0'0'196'0,"0"0"-54"15,1 89-3-15,11-47 40 16,9-3-46-16,4 0-43 16,8-5-49-16,1-8-22 15,5-4-11-15,0-11-2 16,0-8-7-16,-5-3 1 16,-4-10 0-16,-3-14 9 15,-8-5 13-15,-4-7-3 16,-9 0 1-16,-6-3-14 15,0 3 34-15,-19 2 15 16,-8 4-19-16,-6 5 0 0,-6 8-14 16,-3 6 20-16,-2 11-11 15,0 0-31-15,1 7-9 16,-3 19-68-16,10-1-128 16,11-5-176-16</inkml:trace>
  <inkml:trace contextRef="#ctx0" brushRef="#br2" timeOffset="99509.2">23356 16390 622 0,'0'0'598'16,"0"0"-518"-16,0 0-50 16,0 0 28-16,0 0 131 15,0 0-55-15,91-18-90 16,-67 15-25-16,-2 1 1 16,1 1-19-16,-4 1-2 15,-2 0 0-15,-1 0-85 16,-3 0-218-16,-3 0-612 0</inkml:trace>
  <inkml:trace contextRef="#ctx0" brushRef="#br2" timeOffset="99978.2">23699 16213 781 0,'0'0'524'0,"0"0"-479"16,0 0-29-16,0 0-13 16,0 0 62-16,96-19 27 15,-73 19-59-15,0 0 12 0,-4 2 33 16,-2 7-30-16,-10 2-3 16,-5 2-1-16,-2-1-3 15,-3 1 7-15,-10-1-17 16,-4-2-18-16,1-3-1 15,2 0-6-15,4-4-7 16,4-3 1-16,4 0-13 16,2 0 13-16,0 0-57 15,3-2-63-15,11-3 80 16,1 2 20-16,1 3 18 16,2 0-5-16,0 0 7 15,-3 11 0-15,-2 0 1 16,-2 1 16-16,-7 3 31 15,-4-1-7-15,0-2 40 0,-7 3-31 16,-9-3-31-16,-4-5 7 16,-1 1-17-16,1-6-3 15,3-2-6-15,4 0-2 16,5 0-56-16,8-11-115 16,0-2-191-16,5-2-519 0</inkml:trace>
  <inkml:trace contextRef="#ctx0" brushRef="#br2" timeOffset="100206.4">24065 16182 1260 0,'0'0'205'0,"0"0"-137"0,0 0-39 15,0 0 108-15,-12 79 22 16,14-60-96-16,15-4-20 15,4 0-23-15,3-5-14 16,0-1 3-16,0-5-9 16,-4-2-21-16,-3-2-62 15,-1-2-85-15,-7-9-142 16,-3 0-426-16</inkml:trace>
  <inkml:trace contextRef="#ctx0" brushRef="#br2" timeOffset="100384.93">24195 16172 540 0,'0'0'679'0,"0"0"-589"16,0 0-21-16,0 0 108 15,0 0 5-15,-7 72-81 16,7-45-57-16,0 0-1 16,0 0-23-16,4-2-10 15,-1 0-10-15,1 4-33 16,-2-7-258-16,-1-3-765 0</inkml:trace>
  <inkml:trace contextRef="#ctx0" brushRef="#br2" timeOffset="100858.77">24129 16508 791 0,'0'0'576'15,"0"0"-535"-15,0 0-20 16,0 0 6-16,0 0 102 16,108-21-23-16,-70 20-69 15,1 1-31-15,-2 0 11 16,-2 0-17-16,-9 0-9 16,-9 0-106-16,-10 3-186 15,-7-1-460-15</inkml:trace>
  <inkml:trace contextRef="#ctx0" brushRef="#br2" timeOffset="101156.2">24253 16511 998 0,'0'0'255'15,"0"0"-177"-15,0 0-62 16,0 0 16-16,0 0 146 16,7 77-44-16,17-42-40 15,3 4-31-15,3 1-8 16,-1 1 17-16,-3-3-31 15,-7-3-13-15,-5-4-6 16,-10-6-22-16,-4-3 7 0,0-5-7 16,-15-4 0-16,-3-6 10 15,-5-4-9-15,-6-3 7 16,-2 0 9-16,0-4-16 16,1-9 27-16,3 1-13 15,6 1-15-15,9 0 4 16,4 3-4-16,8 2-40 15,4-1-64-15,11 2-149 16,4 0-343-16</inkml:trace>
  <inkml:trace contextRef="#ctx0" brushRef="#br2" timeOffset="101331.42">24571 16837 1627 0,'0'0'394'15,"0"0"-302"-15,0 0-58 16,0 0-24-16,0 0-10 16,0 0-4-16,0 0-139 15,35-5-141-15,-15-4-85 16,0-3-601-16</inkml:trace>
  <inkml:trace contextRef="#ctx0" brushRef="#br2" timeOffset="101673.93">24873 16600 1091 0,'0'0'548'15,"0"0"-468"-15,0 0-20 0,0 0-44 16,0 0 51-16,0 0-35 16,-80-21-31-16,60 32 11 15,1 3-12-15,7 3 1 16,4 2 5-16,8-1-6 15,0 0 0-15,17 2-7 16,10 0-21-16,7-3 27 16,5 1-12-16,-2-3 13 15,-4 1 9-15,-6-4-8 16,-9 0 4-16,-8 0 21 16,-10-5 5-16,0 5 57 15,-19-2 0-15,-13 1-37 0,-5 0-17 16,-3-2-33-16,-3-1 7 15,7-5-8-15,6 2-56 16,8-5-67-16,10 0-131 16,6 0-440-16</inkml:trace>
  <inkml:trace contextRef="#ctx0" brushRef="#br2" timeOffset="102377.15">25436 16744 867 0,'0'0'265'0,"0"0"-196"16,0 0-12-16,0 0 31 15,0 0 33-15,0 0-52 16,0 0-42-16,-7 13 5 16,12 4 43-16,7 5-22 15,4 0-30-15,2-2 1 16,3 0-24-16,0-6 0 16,-1-3-42-16,-3-5-159 15,1-6 29-15,-6 0-200 16,-4-3-239-16</inkml:trace>
  <inkml:trace contextRef="#ctx0" brushRef="#br2" timeOffset="102554.43">25565 16758 950 0,'0'0'483'0,"0"0"-388"16,0 0-20-16,0 0 0 15,0 0 3-15,0 0-38 16,0 0-14-16,-83 83-25 15,75-67 5-15,5-2-6 16,3-4-53-16,5-8-200 16,13-2-332-16,0 0-236 0</inkml:trace>
  <inkml:trace contextRef="#ctx0" brushRef="#br2" timeOffset="103132.2">25835 16545 811 0,'0'0'269'0,"0"0"-264"15,0 0-4-15,0 0 34 16,0 0 18-16,0 0-19 15,85-34-13-15,-53 34 0 16,0 0 64-16,4 0 1 0,-3 3-5 16,-3 10 11-16,-6 0-30 15,-8 4 11-15,-8 2-13 16,-8-2-22-16,0 0 18 16,-14 0-12-16,-7-3-22 15,-7-1 3-15,0-2-25 16,1-3 1-16,3-5-1 15,7-2 0-15,6-1 0 16,6 0 0-16,5 0-27 16,0-4-30-16,5-6-73 15,15 3 26-15,6 0 62 16,5 4-5-16,5 3 40 0,1 0 0 16,1 13 7-16,-1 4 6 15,-5 3 4-15,-5 0 71 16,-9 2 1-16,-7-2 7 15,-10 1 6-15,-1-2-27 16,-12 1-8-16,-11-3-9 16,-7-3-35-16,-3-2 8 15,-3-4-9-15,0-5-14 16,3-1 13-16,7-2-14 16,5 0 0-16,9 0-1 15,6 0-60-15,6-8-37 16,10-1-160-16,6-1-447 0</inkml:trace>
  <inkml:trace contextRef="#ctx0" brushRef="#br2" timeOffset="103382.45">26585 16670 1169 0,'0'0'297'16,"0"0"-215"-16,0 0-71 16,0 0-10-16,0 0 65 15,0 0-12-15,0 0-15 16,101 85-26-16,-69-61 2 16,1-1 11-16,-4-5-26 15,-4-3-9-15,-4-6-75 0,-8-4-197 16,-5-5-394-16</inkml:trace>
  <inkml:trace contextRef="#ctx0" brushRef="#br2" timeOffset="103560.16">26720 16719 1219 0,'0'0'242'0,"0"0"-191"16,0 0 46-16,-69 75 29 15,48-50-23-15,2-2-50 16,3 1-53-16,2-4 0 16,2-6-48-16,6-2-248 15,3-9-511-15</inkml:trace>
  <inkml:trace contextRef="#ctx0" brushRef="#br2" timeOffset="103793.3">26918 16554 1288 0,'0'0'330'0,"0"0"-256"16,0 0-24-16,37 97 40 0,-17-63 1 15,-2-3-34-15,0-3-48 16,-2-4-9-16,-1-6-11 15,-4-5-110-15,-1-10-155 16,-4-3-335-16,-2 0-261 0</inkml:trace>
  <inkml:trace contextRef="#ctx0" brushRef="#br2" timeOffset="104168.42">27127 16518 1018 0,'0'0'168'0,"0"0"-139"16,0 0 39-16,0 0 70 15,7 86-3-15,1-47-51 0,4 0-27 16,4 0 4-16,2-2-31 16,3-4-29-16,1-6 19 15,2-7-19-15,1-6 1 16,-2-8-2-16,1-6 12 15,-2 0-12-15,-1-11 14 16,-4-9-13-16,-3-2 19 16,-2-6-7-16,-4-2 1 15,-5-1 19-15,-3 2-9 16,0 0 5-16,-8 0-1 16,-11 4-7-16,-8 2 25 15,-3 6-37-15,-3 5-3 16,-2 9-6-16,4 3-3 0,-1 2-41 15,4 13-69-15,1 9-122 16,3-4-252-16,8-4-563 0</inkml:trace>
  <inkml:trace contextRef="#ctx0" brushRef="#br2" timeOffset="104580.94">27550 16336 884 0,'0'0'264'0,"0"0"-209"16,0 0-27-16,0 0-6 15,0 0 1-15,0 0 13 16,0 0-27-16,-25 69 1 16,42-49 19-16,7-4-18 15,1-5 11-15,2-4-11 16,-2-5-10-16,-2-2 42 16,-4 0 6-16,-5-12-8 15,-3-4 27-15,-6 2-20 0,-5-5 25 16,0 2 12-1,-8 1-6-15,-14 4-17 0,-5 2-40 16,-7 6-11 0,-2 4-11-16,0 3-4 0,1 14-43 15,-1 12-132-15,9-3-173 16,9-1-513-16</inkml:trace>
  <inkml:trace contextRef="#ctx0" brushRef="#br2" timeOffset="104858.37">27545 16574 1106 0,'0'0'143'0,"0"0"-107"16,0 0 15-16,43 77 116 0,-21-63-26 16,4-6-52-16,1-4-23 15,-2-4 26-15,-3 0-48 16,-5-9-16-16,-6-6 14 15,-4-6-5-15,-7 1-9 16,0-4 17-16,-7 1-11 16,-10 2 3-16,-5 2-37 15,-3 5 9-15,0 7-18 16,0 7-16-16,2 0-63 16,2 23-28-16,5 1-163 15,5-1-472-15</inkml:trace>
  <inkml:trace contextRef="#ctx0" brushRef="#br2" timeOffset="105490.2">27801 16608 472 0,'0'0'707'0,"0"0"-584"16,0 0-88-16,0 0 0 15,0 0 183-15,0 0-96 0,5 72-34 16,-1-39-12 0,4 1-10-16,0-2-6 0,2-5-27 15,-1-5-21-15,-1-8 13 16,-2-4-23-16,-1-5 9 15,-1-5 10-15,1 0 23 16,-1-8-1-16,5-9-36 16,-1-9 2-16,1-1-3 15,2-5 4-15,-2 1-9 16,-1 2 3-16,0 5-4 16,0 7-6-16,-3 9-17 15,-2 8-16-15,0 5 10 16,0 15 17-16,0 10 12 15,1 1 3-15,4 2-2 16,-1-7-2-16,2-3 1 0,0-7-1 16,1-6-7-16,0-7 8 15,0-3 0-15,2-3-7 16,0-16 7-16,3-3-2 16,-3-6-11-16,2 1-19 15,-2 0 31-15,-1 3 1 16,-2 7 0-16,-5 8 0 15,-1 9-5-15,-1 3-8 16,-1 20 12-16,-1 8 1 16,2 2 9-16,2 3-8 15,5-2-1-15,5-6 0 16,2-4-2-16,7-7-38 16,-1-7 6-16,6-10-213 0,-4-4-433 15,-6-11-305-15</inkml:trace>
  <inkml:trace contextRef="#ctx0" brushRef="#br2" timeOffset="105731.44">28296 16337 785 0,'0'0'732'16,"0"0"-642"-16,0 0-52 15,0 0-37-15,0 0 67 16,0 0 42-16,-10 89-46 15,8-24 12-15,1 20 9 0,-1-5-3 16,1-7-18 0,-1-13-49-16,-2-16-9 0,3 1-6 15,-2 1 0-15,0-9-21 16,1-11-68-16,2-7-88 16,0-10-335-16,0-8-577 0</inkml:trace>
  <inkml:trace contextRef="#ctx0" brushRef="#br2" timeOffset="106210.58">28569 16673 742 0,'0'0'186'16,"0"0"-102"-16,0 0 3 16,0 0 27-16,0 0-29 15,0 0-16-15,0 0-7 16,-40 20 24-16,27-11 4 16,-2 1-22-16,-1 1-25 15,2-1-4-15,3-3-13 16,3 0-2-16,3-3-24 15,5-2 1-15,0 3-2 16,2 0 1-16,15 1-1 16,5 4 1-16,6 2-18 0,2 2 18 15,3 4 0-15,-1 3 1 16,-3 4 5-16,-4 0-5 16,-7 0 4-16,-9 0 36 15,-8-2 18-15,-1 0 41 16,-16-4 1-16,-13 0-26 15,-7-4-13-15,-5-4-30 16,-3-3 8-16,-3-5-22 16,2-3-18-16,-3 0-16 15,2-3-72-15,-28 0-81 16,11-2-151-16,0 3-778 0</inkml:trace>
  <inkml:trace contextRef="#ctx0" brushRef="#br2" timeOffset="107231.99">21417 17573 75 0,'0'0'808'0,"0"0"-678"15,0 0-1-15,0 0-29 16,0 0 33-16,0 0-43 16,0 0-21-16,-3 5 47 15,26-5-10-15,7 0-40 0,8 0-7 16,24-5-12 0,29-3 16-16,33-1-26 0,20-3-9 15,11 4 3-15,7 1-22 16,0 0 7-16,11 0-16 15,10-2 1-15,8-2 0 16,2 2 0-16,-1-4 0 16,-6 2 2-16,-5 1 3 15,-5 2-12-15,-4 1 6 16,-1 0 0-16,0 2 7 16,0 3-6-16,0-2 5 15,-2 1-4-15,-2 0-1 0,-2-4-1 16,-1 4 0-1,-3-3 0-15,-2 3 2 0,-3 0-2 16,-4-1 0-16,2 1 2 16,-5 2 4-16,-1-2-7 15,-2 3 1-15,-3 0-6 16,-4 0 5-16,-4 6 1 16,-3 2 0-16,-7-2 0 15,-9 0-7-15,-7 1 6 16,-7-7 1-16,-2 0-10 15,4 0 10-15,1 0 1 16,0-7 9-16,-5 4-8 16,-6 3-1-16,-6-3-1 15,-14 0 0-15,-16 2-14 16,-15-1 13-16,-10 2-21 16,1 0-60-16,-7 0-121 0,-12-3-418 15</inkml:trace>
  <inkml:trace contextRef="#ctx0" brushRef="#br2" timeOffset="108140.95">23122 18213 1046 0,'0'0'326'0,"0"0"-255"16,0 0-46-16,3-98-12 16,-2 64 81-16,3-7 11 15,-1 2-71-15,-2 3-4 16,1 0 2-16,-1 2-11 16,1 4 17-16,-1 4-10 15,1 3-12-15,-1 4 9 16,1 5-18-16,-2 2 9 15,2 5 0-15,-2 4-15 16,2 3-2-16,-2 0 1 0,1 2-17 16,1 15 17-1,2 5 0-15,4 12 0 0,1 5 3 16,3 5-2-16,0 2-2 16,4-3 1-16,-1 0-1 15,0-7 0-15,-2-3 2 16,-2-8-1-16,-1-4 9 15,-2-7-8-15,-4-2-2 16,-2-5 1-16,-2 0-8 16,0-1-11-16,0-2-75 15,-14-1 68-15,-5 4 20 16,-5-6-19-16,-2 1 18 16,0 0 1-16,-1 0 6 0,3 0-1 15,3-2 1 1,6 1 0-16,5 1-1 0,6 0 7 15,4-1-12-15,0 1-1 16,10 0 7-16,11 0 58 16,7-1 9-16,5 0-26 15,7-1-10-15,2 0-24 16,0 0 5-16,1 0-12 16,-6 0 2-16,-1 0-6 15,-6-1 4-15,-3 1-55 16,0 0-107-16,-8 0-199 15,-6 0-609-15</inkml:trace>
  <inkml:trace contextRef="#ctx0" brushRef="#br2" timeOffset="108419.2">23737 18156 1141 0,'0'0'553'16,"0"0"-461"-16,0 0-51 15,0 0-20-15,0 0 37 0,0 0-58 16,0 0-4-16,0-2-52 15,0 2-39-15,3 0-26 16,1 0-142-16,1 0-440 0</inkml:trace>
  <inkml:trace contextRef="#ctx0" brushRef="#br2" timeOffset="109057.49">23860 17822 1054 0,'0'0'226'0,"0"0"-206"16,0 0 1-16,0 0-20 15,0 0 36-15,-68 90 24 16,65-52-27-16,3 6 53 16,0 4 16-16,19-3-43 15,11-1-34-15,10-6-16 16,4-11-8-16,5-10-2 15,0-8-2-15,0-9-18 16,-2-6 0-16,-6-18 20 16,-5-6 11-16,-9-5-5 15,-10-5 7-15,-9 0 15 16,-8-1 23-16,0 0 22 16,-19 1-16-16,-8 2-21 0,-6 9 11 15,-4 6 1-15,-4 10-28 16,-2 10-14-16,1 3-6 15,1 11-16-15,5 14-62 16,3 5-74-16,7 14-58 16,7-6-140-16,8-7-544 0</inkml:trace>
  <inkml:trace contextRef="#ctx0" brushRef="#br2" timeOffset="109471.51">24414 17869 942 0,'0'0'327'16,"0"0"-231"-16,0 0-70 15,0 0 35-15,-96 57 96 16,83-25-60-16,6 4-44 15,7 2-14-15,0 1-5 16,20 0 10-16,10-7-27 16,8-5-3-16,6-11-14 15,1-5 0-15,0-11-1 16,-2-3-3-16,-4-17 4 16,-5-6 28-16,-8-9-20 0,-7-1 14 15,-12-3 12-15,-7 0 13 16,0-1 1-16,-21 1-23 15,-10 5 0-15,-8 4 25 16,-6 5-33-16,-2 10 0 16,-1 10-17-16,0 5-14 15,6 9-60-15,4 13-70 16,2 22-39-16,11-4-130 16,10-7-467-16</inkml:trace>
  <inkml:trace contextRef="#ctx0" brushRef="#br2" timeOffset="110003.51">24976 17781 1190 0,'0'0'258'0,"0"0"-210"15,0 0-39-15,0 0 1 16,-67 77 67-16,54-38-3 16,2 9-15-16,6 1 20 15,5 5-24-15,0-1 5 16,10-3-36-16,10-8-15 16,6-8 1-16,8-10-9 15,-1-10-2-15,3-10 1 16,-2-4 0-16,-3-11 6 15,-2-14 7-15,-6-6-4 0,-7-5 8 16,-9 1-16 0,-7 2 18-16,0 1 6 0,-15 6-3 15,-9 4 24-15,-4 10-26 16,-2 10-20-16,-3 2-7 16,2 14-68-16,3 10-14 15,4 15-65-15,9-5-176 16,7-5-455-16</inkml:trace>
  <inkml:trace contextRef="#ctx0" brushRef="#br2" timeOffset="110530.48">25558 17945 1528 0,'0'0'273'0,"0"0"-202"16,0 0-54-16,0 0-7 15,0 0 6-15,0 0 15 16,63 92-30-16,-26-48 16 16,4-5-16-16,0-3 0 0,-5-7-1 15,-3-2-9 1,-7-8-62-16,-5-7-77 0,-9-12-111 15,-6 0-243-15,-6 0-147 0</inkml:trace>
  <inkml:trace contextRef="#ctx0" brushRef="#br2" timeOffset="110694.51">25752 18064 1175 0,'0'0'499'15,"0"0"-374"-15,0 0-28 16,0 0-37-16,-94 59-35 15,67-28 4-15,-3 2-23 16,0 2-4-16,5-5 10 16,1-3-12-16,9-1-51 15,6-12-187-15,8-6-429 0</inkml:trace>
  <inkml:trace contextRef="#ctx0" brushRef="#br2" timeOffset="110934.36">25856 17880 1525 0,'0'0'271'16,"0"0"-262"-16,0 0-9 16,18 75 93-16,-9-26 20 15,1 4-51-15,0 2-49 16,0-1-12-16,-3-8 7 0,1-9-8 15,-2-9-15-15,1-6-54 16,-1-10-98-16,5-12-149 16,-2-6-238-16,1-13-363 0</inkml:trace>
  <inkml:trace contextRef="#ctx0" brushRef="#br2" timeOffset="111278.68">26131 17839 578 0,'0'0'269'16,"0"0"-112"-16,0 0 99 16,-7 82-35-16,2-34-77 0,5 3-38 15,0 0-39-15,5 1-17 16,15-9-21-16,7-3-28 16,6-10 10-16,7-6-1 15,0-10-10-15,2-11 0 16,0-3-2-16,-3-8 2 15,-7-14 18-15,-6-9-18 16,-8-5 10-16,-10-3-8 16,-8-2-1-16,0 2 49 15,-19 1 10-15,-9 4-7 16,-8 4-3-16,-6 6-13 16,-4 8 5-16,0 8-42 15,-3 8-5-15,3 0-35 0,4 18-41 16,4 3-20-1,7 13-58-15,9-8-211 0,9-5-623 0</inkml:trace>
  <inkml:trace contextRef="#ctx0" brushRef="#br2" timeOffset="111481.66">26529 17833 1633 0,'0'0'378'16,"0"0"-311"-16,0 0-66 15,0 0 9-15,0 0 1 16,0 0-11-16,0 0-1 0,103 17-48 16,-78-9-129-16,-3-5-408 15</inkml:trace>
  <inkml:trace contextRef="#ctx0" brushRef="#br2" timeOffset="111684.38">26839 17706 1185 0,'0'0'385'15,"0"0"-289"-15,0 0-60 16,-7 77 40-16,2-41 62 15,4-2-71-15,1 0-51 0,0-2-15 16,0-6-2 0,4-6-73-16,2-6-178 0,2-9-351 0</inkml:trace>
  <inkml:trace contextRef="#ctx0" brushRef="#br2" timeOffset="112014.06">26973 17709 975 0,'0'0'234'15,"0"0"-176"-15,0 0-25 16,0 0 46-16,26 82 37 16,-5-66-60-16,5-7-44 0,3-3-12 15,1-6-22-15,-2 0-33 16,-4-6 37-16,-6-10-5 15,-3-3-5-15,-6-1 28 16,-5 0 0-16,-4 2 31 16,0 4 62-16,0 3 33 15,-9 4-13-15,-6 3-27 16,-3 4-21-16,-4 0-33 16,-3 4-32-16,-4 10-1 15,3 4 1-15,1 3-46 16,-1 15-53-16,6-9-155 15,7-2-475-15</inkml:trace>
  <inkml:trace contextRef="#ctx0" brushRef="#br2" timeOffset="112382.42">27111 17875 1215 0,'0'0'179'16,"0"0"-140"-16,0 0 22 15,0 0 90-15,0 0-33 16,-58 80-67-16,58-61-49 16,10 1 17-16,6-3-4 0,8-5-14 15,3-1 12-15,0-8-13 16,-2-3 0-16,-1 0 7 15,-3-10 2-15,-3-7 6 16,-6-6-6-16,-3 1 5 16,-8-5 26-16,-1 0-5 15,0 1 10-15,-10 2 21 16,-9 7-46-16,-3 5-9 16,-3 10-11-16,0 2-54 15,1 6-12-15,2 24-67 16,7-4-187-16,4 1-477 0</inkml:trace>
  <inkml:trace contextRef="#ctx0" brushRef="#br2" timeOffset="112640.11">27451 17783 1672 0,'0'0'249'16,"0"0"-211"-16,0 0-7 16,0 0 12-16,0 0 22 15,0 0-32-15,80-37-32 16,-56 34 3-16,0 1-4 0,0 2-10 16,-3 0 4-1,-4 0-28-15,-6 0-50 0,-11 0-105 16,0 0-332-16,-12 5-282 0</inkml:trace>
  <inkml:trace contextRef="#ctx0" brushRef="#br2" timeOffset="112916.44">27479 17803 540 0,'0'0'551'0,"0"0"-487"16,0 0-34-16,0 0 45 15,2 87 134-15,15-52-59 16,6 2-95-16,-1 2 33 15,4 4-5-15,-3-1 1 16,-2 1 1-16,-4-6-6 16,-6-1 0-16,-6-5-1 0,-5-6-30 15,0-4 1-15,-18-3-9 16,-4-7-12-16,-5-4 6 16,-6-4-24-16,-3-3 4 15,2 0 8-15,0-10-22 16,5-4 0-16,9-3-21 15,8-2-68-15,12-17-40 16,0 4-125-16,6 1-800 0</inkml:trace>
  <inkml:trace contextRef="#ctx0" brushRef="#br2" timeOffset="113314.24">28711 17324 1279 0,'0'0'402'0,"0"0"-314"15,0 0-55-15,0 0 15 16,105 9 24-16,-69-6-25 15,-1-3-34-15,-2 4-12 16,-3-1 7-16,-8-2-8 16,-7 3-43-16,-7-2-153 15,-8 3-322-15</inkml:trace>
  <inkml:trace contextRef="#ctx0" brushRef="#br2" timeOffset="113518.7">28686 17524 1378 0,'0'0'390'0,"0"0"-266"15,0 0 55-15,97 2-46 16,-54 1-40-16,-1-1-53 16,-2 3-39-16,-6-1 9 15,-7 0-10-15,-8 1-40 16,-11 5-76-16,-6-1-160 15,-2-2-920-15</inkml:trace>
  <inkml:trace contextRef="#ctx0" brushRef="#br2" timeOffset="126979.59">21516 18375 907 0,'0'0'259'0,"0"0"-132"16,0 0-98-16,0 0-4 15,0 0 47-15,0 0 27 16,0 0-20-16,-3 3-72 15,3 0-1-15,1 1-2 16,7 2-1-16,2 0 13 16,6-1-10-16,5 0 13 15,9-2 17-15,4-3-35 16,8 0 12-16,4-3-13 16,2-9 0-16,1-2-12 0,-2 2 12 15,-3-3-16 1,-5 2 9-16,-4-3-38 0,-7 6 21 15,-6-3-11-15,-5 2 14 16,-4 5 20-16,-4 0 1 16,-4 1 0-16,-4 5 13 15,-1 0-12-15,0 0-2 16,0 0 1-16,0 8-6 16,0 12 5-16,-3 6 1 15,-4 7 0-15,0 4 1 16,1-4-1-16,1-3 0 15,2-4-8-15,0-11-4 16,1-5 11-16,2-6-4 16,0-3 5-16,0-1-1 15,0-1-2-15,0-17 3 0,0-7-1 16,0-4 1-16,0-7 1 16,0-3 0-16,2-7 7 15,-2 0 10-15,0 0-18 16,0 5 9-16,0 4-9 15,1 8 1-15,1 11 12 16,-2 10 3-16,3 8-16 16,2 0 0-16,3 12-28 15,3 15 28-15,6 6 0 16,3 6-2-16,5 0 2 16,4-2 0-16,0-3 0 15,1-5 3-15,-1-3 5 16,-3-6-8-16,-5-6 0 15,-7-6-3-15,-5-2 3 0,-6-5 0 16,-3 0 12-16,0-1 119 16,-15 0-41-16,-11 3-52 15,-2 0-20-15,-5 4-9 16,0 3 18-16,-3-1-27 16,8 2-7-16,4-8-298 0</inkml:trace>
  <inkml:trace contextRef="#ctx0" brushRef="#br2" timeOffset="142298.23">29454 17470 611 0,'0'0'180'16,"0"0"-14"-16,0 0-57 16,0 0 7-16,0 0 20 15,0 0-10-15,-3-1-26 16,1 1-1-16,2 0-19 15,0 0 9-15,-1-3-17 16,1 3-16-16,0 0 19 0,0-5-8 16,0-1-36-16,0-5-11 15,5-5-19-15,3-4 11 16,1-2-11-16,-1-3-1 16,-1 0 0-16,0-3-3 15,0 3-6-15,-3 0 8 16,-1 5-12-16,2 1 6 15,-4 5 4-15,2 4 3 16,-1 2-2-16,-1 4-9 16,-1 2 10-16,0 2-15 15,0 0-18-15,2 2 12 16,2 13-10-16,0 11 32 16,2 8 1-16,0 7 0 0,4 5-1 15,0 3 0 1,-1-3 1-16,0-3-2 0,1-3 2 15,-1-5-1-15,-3-6 4 16,-1-5-2-16,-2-4-4 16,-1-6 2-16,-2-5 0 15,0 2 0-15,0-8 0 16,0 3 2-16,0-6 12 16,-8 3-14-16,-3-1 0 15,-2 0 0-15,-1-2-3 16,-1 0 2-16,-3 0 1 15,2 0 0-15,3 0 4 16,2 0-3-16,1 0-2 16,4 3 1-16,1-3 0 15,2 0 1-15,2 0-1 0,1 0 0 16,0 0 6-16,0 0 2 16,7 0 10-16,5 0 11 15,8 0-5-15,2-7 1 16,3 4-18-16,1 3-7 15,1-3-1-15,1 3-61 16,10 0-61-16,-8 0-222 16,-5 0-399-16</inkml:trace>
  <inkml:trace contextRef="#ctx0" brushRef="#br2" timeOffset="142463.15">29839 17690 502 0,'0'0'1066'15,"0"0"-875"-15,0 0-110 16,0 0 24-16,0 0-28 16,0 0-38-16,0 0-33 15,12 1-6-15,2-1-38 16,0-4-196-16,-1-6-528 0</inkml:trace>
  <inkml:trace contextRef="#ctx0" brushRef="#br2" timeOffset="143191.16">30110 17344 637 0,'0'0'610'0,"0"0"-512"16,0 0-67-16,0 0 102 16,0 0-28-16,0 0-53 15,0 0-24-15,-18 16-3 16,18-7 13-16,8 2-15 16,2-2-8-16,1-1 11 15,5-1-2-15,1-5 5 16,2 0 10-16,5-2-8 0,-1 0-3 15,0-12-15-15,-1-4-11 16,-2-1 14-16,-7-3-16 16,-4-2 6-16,-3 0-4 15,-6 1 4-15,0 1-6 16,-4 1 0-16,-7 2 1 16,-2 0-2-16,-4 3 0 15,1 4 0-15,-2 5 1 16,0 3-8-16,0 2 8 15,0 0 0-15,2 12-1 16,0 1-7-16,2 3 8 16,4 1-2-16,2-1 2 15,5 1-9-15,0-2 9 16,3 2 0-16,0-4 1 0,0-2-2 16,9-1-1-16,4-3 2 15,3-2 0-15,3-1-10 16,0-3 9-16,4-1-4 15,-1 0 5-15,0 0 1 16,-2 0-1-16,2 0 0 16,-3 1-1-16,0 7 0 15,-3 2 0-15,-3 7 2 16,-1 5-1-16,-3 5 16 16,-3 4-14-16,-3 0 11 15,-1 0 2-15,-2-1-15 16,0-7 23-16,0-1-22 0,0-7 7 15,0-3-7 1,0-6-1-16,0-4-1 0,0-2-67 16,4 0-160-16,5-7-157 15,-2-2-475-15</inkml:trace>
  <inkml:trace contextRef="#ctx0" brushRef="#br2" timeOffset="144289.5">30664 17212 1370 0,'0'0'288'16,"0"0"-253"-16,0 0-9 15,0 0 59-15,0 0-5 16,0 0-63-16,0 0-16 16,0 3 5-16,7 4-5 15,3 0 15-15,4-2-15 16,2-1 0-16,1-3 18 0,4-1-19 16,-2 0 1-1,0 0-1-15,1 0 1 0,-5-1 10 16,-2-6-10-16,-4 3 4 15,-3-1 2-15,-3 4-6 16,-1 1-2-16,-2 0 1 16,1 0-19-16,2 8 19 15,-2 14 0-15,1 9 8 16,-1 6 4-16,-1 9-11 16,0 2 6-16,0-2 0 15,0 0-6-15,0-7 6 16,0-5-7-16,-1-6 0 15,-5-3 0-15,-4-2-89 16,-1-7-222-16,-1-7-465 0</inkml:trace>
  <inkml:trace contextRef="#ctx0" brushRef="#br2" timeOffset="144521.5">30728 17545 1667 0,'0'0'244'16,"0"0"-163"-16,0 0 49 15,0 0-21-15,0 0-41 16,0 0-53-16,0 0 0 16,110-1-15-16,-79-1 1 0,-1 1-2 15,-2-1-35-15,-2-6-51 16,5-4-72-16,-8-4-213 15,-5 3-473-15</inkml:trace>
  <inkml:trace contextRef="#ctx0" brushRef="#br2" timeOffset="144970.33">31151 17112 1117 0,'0'0'338'16,"0"0"-241"-16,0 0 39 15,0 0 32-15,0 0-66 16,90 0-68-16,-66 3-4 15,1 0 9-15,-4 2-17 16,-2-5 4-16,-1 3-5 16,-6-1-5-16,-3-1-1 15,-2 2-14-15,-4-3-1 16,-3 0 0-16,2 0 0 16,-2 3 0-16,0 4 0 15,0 3 0-15,0 11-2 16,0 5 2-16,-2 9 0 0,-1 3-1 15,-1 1-3-15,4 2 4 16,0-2 0-16,0-5 0 16,0-1 0-16,0-5-9 15,0-2-25-15,0-7-47 16,0-2-88-16,0-6-165 16,0-2-322-16</inkml:trace>
  <inkml:trace contextRef="#ctx0" brushRef="#br2" timeOffset="145237.12">31187 17506 1294 0,'0'0'574'0,"0"0"-487"0,0 0 32 15,0 0 9-15,0 0-29 16,0 0-48-16,0 0-51 15,37-17 12-15,-16 14-11 16,2 0 11-16,0 1-12 16,0 2 4-16,-2 0-10 15,-2 0-1-15,-2 0-39 16,-1 0-21-16,-2 0-67 16,8 0-84-16,-4 0-284 15,-2 0-361-15</inkml:trace>
  <inkml:trace contextRef="#ctx0" brushRef="#br2" timeOffset="145557.52">31696 17268 1305 0,'0'0'198'16,"0"0"-161"-16,0 0 59 0,0 0 52 16,59 77-72-16,-38-48-28 15,0 3-20-15,0-4 3 16,0-3 7-16,-4-3-38 15,-3-5 5-15,-3-3-5 16,-5-7-35-16,-1-6-90 16,-2-1-245-16,-1 0-467 0</inkml:trace>
  <inkml:trace contextRef="#ctx0" brushRef="#br2" timeOffset="145798.74">31869 17345 1573 0,'0'0'251'15,"0"0"-192"-15,0 0 11 16,-60 78 59-16,38-47-45 16,0 3-31-16,-1-2-32 15,-1 1 13-15,2-5-11 16,4-5-22-16,3-3-1 15,4-6-6-15,4-7-53 16,7-4-58-16,0-3-135 16,12 0-363-16</inkml:trace>
  <inkml:trace contextRef="#ctx0" brushRef="#br2" timeOffset="146054.08">32042 17143 1347 0,'0'0'494'15,"0"0"-459"-15,0 0-28 16,0 0 20-16,0 0 39 16,0 0-33-16,18 98-14 15,-14-52-5-15,-1 3-13 16,3-1-1-16,-5-4 0 15,2-3 1-15,-1-10-7 16,-1-5-20-16,4-4-111 0,0-8-232 16,-1-8-473-16</inkml:trace>
  <inkml:trace contextRef="#ctx0" brushRef="#br2" timeOffset="146473.06">32286 17162 1249 0,'0'0'491'15,"0"0"-491"-15,0 0 0 16,0 0 3-16,0 0 39 16,-27 86-18-16,19-46-9 0,3 5-14 15,5 2 5-15,0-2-6 16,0-4 0-16,3-5 0 15,9-6 2-15,3-4-2 16,4-9 5-16,4-5-5 16,-1-4 0-16,4-7 8 15,0-1-7-15,1-4 28 16,0-10 16-16,-3-6 15 16,-3-6 5-16,-2-1-49 15,-5-2 9-15,-3-2 0 16,-6 0-5-16,-4 0 7 15,-1-2 0-15,-6 2 2 16,-14-1-10-16,-9 3-13 0,-3 5 21 16,-6 5-12-1,-2 5-15-15,-2 8-12 0,0 6-64 16,-8 9-39-16,9 11-147 16,10 4-663-16</inkml:trace>
  <inkml:trace contextRef="#ctx0" brushRef="#br2" timeOffset="147916.58">32146 16706 1277 0,'0'0'190'0,"0"0"-115"16,0 0 126-16,0 0-66 15,0 0-77-15,102 6-47 16,-74-5-10-16,2 2 1 15,0 0-2-15,10-1-55 16,-12 1-143-16,-1-3-417 0</inkml:trace>
  <inkml:trace contextRef="#ctx0" brushRef="#br2" timeOffset="148372.86">32545 16598 1033 0,'0'0'219'16,"0"0"-185"-16,0 0-6 16,0 0 47-16,0 0-2 15,0 0-37-15,0 0 27 16,87 28 18-16,-57-23-33 15,2 1-15-15,-4-5-32 0,-1-1-2 16,-5 0-10-16,-5-1-41 16,-4-9 41-16,-4-2 11 15,-3 0 0-15,-3-3-4 16,-2 0 11-16,-1-1-5 16,0 3 16-16,0-1-17 15,0 4 5-15,0 2 15 16,0 7 0-16,-3 1-7 15,-1 1-14-15,-4 21 0 16,0 8-1-16,-1 10 1 16,3 7-1-16,3 6 0 15,3-4-3-15,0 0 3 16,0-9 1-16,4-4 0 16,4-9 0-16,-1-8-29 15,-4-9-185-15,-3-3-287 0,0-7-475 0</inkml:trace>
  <inkml:trace contextRef="#ctx0" brushRef="#br2" timeOffset="148584.33">32631 16852 522 0,'0'0'790'0,"0"0"-677"15,0 0-61-15,0 0 85 16,0 0 2-16,0 0-12 15,0 0-22-15,58 0 14 16,-28 2-53-16,0-2-17 0,3 0-34 16,-4 0-15-16,1 0-21 15,8 0-76-15,-10 0-171 16,-3 0-759-16</inkml:trace>
  <inkml:trace contextRef="#ctx0" brushRef="#br2" timeOffset="149671.84">32855 17272 697 0,'0'0'231'0,"0"0"-173"16,0 0 16-16,0 0 98 15,0 0-88-15,0 0-28 16,0 0 7-16,47-3 8 0,-39 11-22 15,1 3-4-15,1 5 18 16,-1 5 7-16,3 6-9 16,0 7-28-16,-1 3-4 15,0 2-22-15,-2 2 6 16,-3-4 2-16,1-4-14 16,-3-5 14-16,0-9-14 15,-2-5 7-15,-1-3-2 16,1-8-4-16,-2-3-2 15,0 0 10-15,0 0 12 16,0-3 41-16,0-11-24 16,1-8-30-16,2-6 3 0,2-5-11 15,1-3-1 1,0-4-19-16,4 2-6 0,-1 3 7 16,2 3-16-16,0 10-6 15,0 7 11-15,-2 8 0 16,1 7 11-16,-2 0 5 15,-1 13 10-15,-1 14 3 16,3 4 1-16,0 9 9 16,0 1 14-16,1 3-1 15,-1-7-2-15,0-6-14 16,2-4-7-16,-5-10 17 16,0-3-17-16,-2-11 0 15,-1-3 0-15,2 0 0 16,2-11 33-16,2-11-33 15,2-8-13-15,3-7 3 0,3-2-25 16,1-6-23-16,1 4 20 16,-4 5 28-16,1 10 10 15,-2 9 0-15,-4 11 1 16,1 6 9-16,-2 7 2 16,0 18 61-16,2 11-29 15,0 7-5-15,0 0 23 16,-1 1-2-16,-1-5-14 15,-2-5-17-15,-1-7-29 16,3-6 0-16,-1-7-65 16,-7-8-266-16</inkml:trace>
  <inkml:trace contextRef="#ctx0" brushRef="#br2" timeOffset="151008.81">27928 17559 1008 0,'0'0'223'16,"0"0"-159"-16,0 0-21 16,0 0 150-16,0 0-49 15,0 0-96-15,0 0-24 16,-9 14-18-16,-3 3 14 16,-3 8 12-16,-3 5-14 15,-4 10 14-15,-14 21-12 0,-10 26-11 16,-18 32 6-16,-8 10-15 15,1-3 6-15,3-11 0 16,9-21-4-16,8-18-2 16,12-17 0-16,9-18 0 15,8-10 5-15,0-2-4 16,4-5-1-16,2-2 13 16,8-12-13-16,6-6 0 15,2-4-9-15,11-4-120 16,7-10-137-16,-3-1-538 0</inkml:trace>
  <inkml:trace contextRef="#ctx0" brushRef="#br2" timeOffset="151864.61">24618 16241 834 0,'0'0'189'0,"0"0"-131"0,0 0-10 16,0 0 52-16,0 0 1 16,0 0-1-16,0 0-62 15,-22-11-28-15,14 24 8 16,-2 10-18-16,-5 9 22 16,-7 20 29-16,-8 29-15 15,-12 30 15-15,-7 13-27 16,1 1-17-16,2-11 15 15,12-32-22-15,8-21 0 16,8-18 15-16,3-9-14 16,5-2 44-16,-1-2-7 15,1-5-17-15,7-10 2 0,2-10-23 16,1-2 2 0,0-3-2-16,9 0-44 0,8 0-115 15,4-3-329-15</inkml:trace>
  <inkml:trace contextRef="#ctx0" brushRef="#br2" timeOffset="152644.62">25092 16481 565 0,'0'0'251'0,"0"0"-94"0,0 0-2 15,0 0 4-15,0 0-46 16,0 0-46-16,0 0-35 16,-8-2-10-16,0 5 32 15,-3 15-25-15,-5 6-4 16,-2 9 5-16,-4 10-4 15,-2 10 14-15,-3 6-2 16,1 6-15-16,-3-1 5 16,2-3-18-16,5-5 0 15,1-10 3-15,7-10-12 0,3-6-1 16,5-6 0 0,1-6 2-16,2-2-2 0,3-2 0 15,0-4 0-15,0 0-7 16,18-3-224-16,1-2-158 15,2-3-742-15</inkml:trace>
  <inkml:trace contextRef="#ctx0" brushRef="#br2" timeOffset="153388.65">28699 16620 780 0,'0'0'289'0,"0"0"-185"16,0 0-3-16,0 0 59 15,0 0 16-15,0 0-60 16,0 0-57-16,-6-5-10 15,3 5-21-15,-3 3-9 16,-3 15-7-16,-7 9-11 16,-5 16 16-16,-6 19-1 15,-12 22 2-15,-2 17 1 16,2-9-19-16,9-19 0 0,12-26 0 16,7-21 1-1,4 0-3-15,3-4 2 0,4 0-52 16,0-13-294-16,0-5-843 15</inkml:trace>
  <inkml:trace contextRef="#ctx0" brushRef="#br2" timeOffset="173909.76">29191 17060 628 0,'0'0'247'0,"0"0"-146"16,0 0-58-16,0 0 45 16,0 0 28-16,0 0-41 0,0-34-8 15,0 31 4 1,0 2-13-16,0 1 32 0,0 0-27 15,0 0-21-15,0 0 18 16,0 0-34-16,0 0 5 16,0 0 4-16,0 0-33 15,0 0-4-15,0 2 2 16,0 13 0-16,0 8 34 16,0 11-12-16,0 12-3 15,0 7 6-15,0 17-24 16,0 17 15-16,0 13-14 15,0 6 5-15,3-10 6 16,2-23-11-16,-1-17 13 16,-1-12 2-16,3-5-15 15,1 6-2-15,1 4 0 0,0 5 0 16,1-4 5-16,-1-4-4 16,0-3-1-16,-2-6 8 15,0-1 0-15,-1-7-14 16,0-7 6-16,-2 0 0 15,-1-5 3-15,-1-6-2 16,1-1-1-16,-1-6 5 16,-1-1 1-16,0-2-7 15,2-1 1-15,-2 0 0 16,0 0-2-16,1 0 2 16,1 0 0-16,1 0 12 15,1 0-12-15,3 0 12 16,4-3-12-16,1 2 0 0,6-3-6 15,3 2 7-15,0 2-1 16,4-3 5-16,2 3-4 16,3 0-2-16,1-4-4 15,2 4 5-15,1 0-1 16,1 0 7-16,3 0-6 16,1 0 3-16,0 0 7 15,2-1-17-15,1-1 7 16,2 0 0-16,0 1-3 15,1-5 4-15,1 5-1 16,1-6 0-16,0 4 12 16,2-4-14-16,2 0 2 0,3 4 0 15,3-3 0 1,4 1 0-16,4-1 1 0,1 0-1 16,1 1 1-16,2 2-2 15,-4-2-4-15,3 2-2 16,0 1 1-16,2 0 8 15,-1-2-2-15,0 1 0 16,-2 0-5-16,3 1-1 16,-5-1-14-16,-2 0-6 15,-2 2 18-15,-3-3-5 16,-3 1 13-16,-1 0-1 16,-2 3 1-16,1-4-1 15,-1-1 1-15,-3 0-15 16,2 2 15-16,1 0 0 15,2-3-5-15,1 1 4 0,0 2-8 16,2 0 9-16,-4 0-1 16,1 3 1-16,1 0-6 15,1 0 8-15,0 0-2 16,1 0 4-16,1-3-4 16,-3 0 0-16,4 2 0 15,-1-3 0-15,0-1-6 16,-2 4 7-16,1-4-1 15,-3 0 12-15,-5 3-11 16,-3-3-1-16,-7 3 0 16,-3-4-2-16,-2 1 2 15,0 3 0-15,1 1 0 16,-1-1 0-16,-1 1 4 0,0 1-10 16,-2 0 6-16,-1 0 0 15,-3 0 6-15,-2 0-5 16,-4 0-1-16,0 0 0 15,0 0 9-15,-3 0-7 16,3 4 4-16,-1 1-6 16,1 3 15-16,0-4-15 15,1 1 0-15,-2 0 0 16,-2 0-3-16,1-2 3 16,-1 1 0-16,1-1 0 15,1 1 2-15,-2-4-2 16,1 0-1-16,-4 0-20 0,-2 0-93 15,-7-14-117 1,-3-5-290-16,-3-1-459 0</inkml:trace>
  <inkml:trace contextRef="#ctx0" brushRef="#br2" timeOffset="174752.45">33806 16861 199 0,'0'0'149'0,"0"0"-81"16,0 0 2-16,0 0 54 16,0 0 27-16,0 0-33 15,0 0-26-15,15-24-28 16,-15 15 11-16,2 1-4 15,-2-1-46-15,0 0-11 16,0-2-11-16,0-1-3 0,0-1-29 16,0-1-42-16,0-2-72 15,0 3 22-15,0-1 28 16,0 2 11-16,0 2 49 16,0 3 15-16,-3 3 18 15,1 1 19-15,1 0 2 16,-2-1 57-16,3 3-20 15,-2 1 3-15,2 0 2 16,0 0-29-16,0 0-1 16,0 0-10-16,0 0 0 15,0 0 31-15,0 0-20 16,-1 0 5-16,-1 10 48 16,-2 5-36-16,-2 5 4 0,2 8-22 15,-3 13 17-15,1 17 11 16,-1 29-7-16,-3 22 43 15,-1 12 4-15,0-3-63 16,3-13 0-16,0-16-26 16,1-16-11-16,2-14 16 15,1-16-17-15,1-5 13 16,0 3-1-16,0 2-11 16,2 1-1-16,-1-11 0 15,0-4 0-15,1-8 0 16,1-6 1-16,0-5 10 15,0-3 13-15,0-4-23 0,0-3 6 16,0 0-7-16,0 0 1 16,0 0 12-16,0 0-12 15,0 0 6-15,0 0 4 16,0 0-10-16,0 0-2 16,0 0-13-16,0 0-44 15,0 0-61-15,0-10-217 16,0 0-495-16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6-25T20:02:54.29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1336 5112 525 0,'0'0'182'0,"0"0"-182"16,0 0 0-16,0 0 228 16,0 0-63-16,0 0-75 15,0 0-45-15,0 0-2 16,-3 0-8-16,3 0-10 0,-3 0 12 16,0 0-18-16,0 0-7 15,0 0 1-15,-3 4-13 16,0 4 0-16,0 0-1 15,-1 5-10-15,2 0 10 16,-2 6 1-16,4 3 0 16,3 0-2-16,0 0-8 15,0 2 10-15,15 0-1 16,0-2-10-16,4-3 10 16,1-2 1-16,2-5-1 15,5-5 0-15,-2-5-8 16,5-2 9-16,0-1 0 0,-2-13 0 15,2-6 0 1,-5-2 6-16,-1-3 4 0,-3-4 4 16,-3 0-13-1,-8 0 22-15,-2 1-10 0,-5 0 0 16,-3 1 16-16,0 1 8 16,-3 0-10-16,-11 2 7 15,-5-1-21-15,-3 4 9 16,-4 0-7-16,-2 5-14 15,-5-1 14-15,0 7-15 16,-1 3 0-16,0 2-1 16,1 5-8-16,3 0 7 15,2 10-10-15,1 9 8 16,9 5-2-16,0 6 1 0,6 9 5 16,6 1 0-16,6 4-7 15,0 1 7-15,12 0 0 16,10-4 1-16,5-5-7 15,3-5 6-15,1-9-2 16,1-5-4-16,-1-10-10 16,0-5 16-16,-1-2 0 15,-3-2 0-15,3-10 7 16,-6-5-7-16,-2-4 0 16,-1 0-1-16,-4-2-6 15,-4 1 7-15,-4 1 1 16,-3 1-1-16,-3 6 0 15,-3 3-1-15,0 7-2 0,4 4-13 16,-4 0-49-16,8 15 44 16,1 13 13-16,5 5 8 15,3 7 7-15,8-1-6 16,4-5-1-16,-1-8 0 16,5-9-7-16,1-12 7 15,-1-5 0-15,13-17-8 16,-10-9-89-16,-8-3-394 0</inkml:trace>
  <inkml:trace contextRef="#ctx0" brushRef="#br0" timeOffset="433.82">1645 4570 147 0,'0'0'534'15,"0"0"-514"-15,0 0-20 16,0 0 0-16,0 0 0 16,0 0 15-16,82 41 20 15,-43-12 75-15,7 6-24 16,3 8 0-16,11 19 26 15,8 19-55-15,1 15-35 16,-11-7 20-16,-22-17 11 16,-14-20-8-16,-14-14 2 0,-4 11 5 15,-2 4 23-15,-2 9-12 16,0-1-24-16,-12-2 6 16,-6-4-15-16,1-4 3 15,-2-5 14-15,0-7-28 16,4-5 3-16,0-8-12 15,3-6-10-15,4-6 12 16,3-6-11-16,2-2-1 16,1-3 0-16,2-3 0 15,0 0-103-15,7 0-434 0</inkml:trace>
  <inkml:trace contextRef="#ctx0" brushRef="#br0" timeOffset="1665.28">2875 5029 925 0,'0'0'182'0,"0"0"-111"15,0 0-32 1,0 0 0-16,0 0 5 0,0 0-14 16,6-87-20-16,15 67-2 15,5 0-8-15,8 2 0 16,5 5 0-16,4 7 0 15,9 6 1-15,2 2 0 16,-3 17 0-16,-1 8 18 16,-5 2-18-16,-8 4 10 15,-7 2-9-15,-10 3 10 16,-9-1 81-16,-8 4-12 16,-3 1-28-16,-7 3-12 15,-17-1-39-15,-3-1-2 16,-4-4 6-16,-2-3-6 15,2-8 14-15,-1-7-14 16,1-7-1-16,-2-14-76 16,5 0-173-16,6-13-362 0</inkml:trace>
  <inkml:trace contextRef="#ctx0" brushRef="#br0" timeOffset="1877.39">3087 5053 1035 0,'0'0'298'0,"0"0"-250"16,0 0-48-16,0 0 0 15,0 0 55-15,58 92 64 0,-40-53-14 16,5 2-44-16,-1 0-33 16,1-4-28-16,2-5 0 15,0-8-36-15,11-11-228 16,-5-7-56-16,-4-6-221 0</inkml:trace>
  <inkml:trace contextRef="#ctx0" brushRef="#br0" timeOffset="2634.22">3576 5157 601 0,'0'0'215'15,"0"0"-118"-15,0 0-6 16,41 88-13-16,-22-56-5 0,1-4-8 15,2-6-15 1,6-8-31-16,2-9-4 0,0-5-8 16,-2-10-7-16,-1-13 16 15,-5-9-7-15,-8-3 4 16,-8-3-6-16,-6 1-7 16,0 2-1-16,-9 3-1 15,-12 7-9-15,-4 7 11 16,-1 10 0-16,-1 8 0 15,-1 1 9-15,3 23-9 16,1 9 12-16,3 8 20 16,6 1-6-16,3 1-3 15,8-6-16-15,4-6 0 16,0-7-2-16,7-7-5 16,10-11-1-16,5-6 1 0,2-2 0 15,-2-16 2-15,4-7-2 16,-4-6-13-16,-3-2-24 15,-4 3 8-15,-2 2 29 16,-5 8-7-16,1 5 13 16,-3 8-8-16,1 7 2 15,1 0 0-15,4 17 7 16,7 7-7-16,5 5 22 16,4-1-11-16,5-5-10 15,3-4 11-15,1-9-10 16,1-7 5-16,-1-3 4 15,-3-5-11-15,-4-15 0 0,-6-4-1 16,-3-3-17 0,-8-6 8-16,-4-4-5 0,-6-4 15 15,-3-8 18-15,0-3-18 16,-12-5 14-16,-3-2-7 16,-5 0-6-16,0 3 4 15,-1 6-5-15,2 11 16 16,8 11 6-16,2 14 0 15,5 11 40-15,4 5-47 16,0 36-14-16,1 31 8 16,19 29-8-16,7 8-1 15,-2-16 5-15,2-27 1 16,-8-26-4-16,-2-9-2 0,3 2 1 16,0-1-2-1,-1 2-3-15,-4-7-133 0,-9-8 10 16,-6-12-212-16,0-4 69 15,-10 0-118-15</inkml:trace>
  <inkml:trace contextRef="#ctx0" brushRef="#br0" timeOffset="2987.56">4197 5141 506 0,'0'0'317'0,"0"0"-164"16,0 0-83-16,0 0-60 15,0 0 0-15,0 0 2 16,0 0-11-16,110-34 11 15,-77 34-11-15,-3 0-1 16,0 0 13-16,-5 9-11 16,-4 6 11-16,-3 3 9 15,1 3-11-15,-5 3 8 16,-1 0-18-16,1-1 7 0,-1-3-3 16,3-4-5-16,2-5 0 15,2-8 0-15,2-3 1 16,-1-3 0-16,-3-16 14 15,-2-5 53-15,-5-5 41 16,-5-3 52-16,-6-2-33 16,0 3 2-16,-3 0-32 15,-12 6-22-15,-6 4-35 16,-6 8 3-16,-3 13-44 16,-4 0-5-16,3 17-14 15,-10 22-80-15,11-3-148 16,5-5-545-16</inkml:trace>
  <inkml:trace contextRef="#ctx0" brushRef="#br0" timeOffset="4062.36">4944 5066 1300 0,'0'0'370'16,"0"0"-276"-16,0 0-71 15,0 0-4-15,0 0-17 16,0 0-1-16,0 0-1 16,-9-3-21-16,9 3-132 15,6 5-104-15,2 2-405 0</inkml:trace>
  <inkml:trace contextRef="#ctx0" brushRef="#br0" timeOffset="4241.46">4996 5207 1098 0,'0'0'310'0,"0"0"-232"15,0 0-11-15,0 0 13 16,0 0-7-16,0 0-32 16,0 0-40-16,0 4-1 15,0 1-92-15,6-3-238 16,0 3-473-16</inkml:trace>
  <inkml:trace contextRef="#ctx0" brushRef="#br0" timeOffset="6142.31">5605 4838 224 0,'0'0'222'16,"0"0"-114"-16,0 0-18 0,0 0 11 15,0 0 29-15,0 0-29 16,0 0-17-16,-2-2-21 16,2 2-9-16,0 0-1 15,0 0-9-15,0 0-5 16,0 0-7-16,0 0-25 16,0 0 5-16,0 0-11 15,0 0-1-15,0 0 14 16,0 0-14-16,0 0 0 15,0 0 1-15,0 0 0 16,0 0-1-16,0 0 0 16,0 0 1-16,0 0 2 15,0 0-3-15,0 0 0 16,0 0-1-16,0 0-1 0,0 0 2 16,0 0 0-16,0 0-10 15,0 0 9-15,8 14-13 16,10 13 14-16,7 7 0 15,5 8-5-15,3 3 5 16,0 0 1-16,-5-6 1 16,-4-7 9-16,-3-8-11 15,-8-9 0-15,-4-3 0 16,-6-6-1-16,0-3 1 16,-3-2 0-16,0-1 9 15,0 0 50-15,0 0 5 16,0 0-7-16,-5-7-42 0,-6-4-14 15,-1-3 7-15,-3 0-7 16,0 0 0-16,-4 0 11 16,2 0-11-16,-2 5-1 15,1-1 0-15,3 6 7 16,0 4-2-16,0 0-5 16,-1 11 0-16,-1 9 0 15,-5 6-4-15,4 5 4 16,-3 1 0-16,0 0 8 15,5-3-8-15,-2-3 0 16,7-3 2-16,0-4 6 16,5-3-7-16,1-7-1 15,2-1 0-15,3-4-3 16,0-1 1-16,0-1 2 0,0-1 0 16,0-1 0-16,0 0 0 15,0 0 0-15,0 0-8 16,0 0-115-16,3 0 18 15,8-1-77-15,0-5-371 0</inkml:trace>
  <inkml:trace contextRef="#ctx0" brushRef="#br0" timeOffset="7139.89">5541 4785 328 0,'0'0'132'0,"0"0"-31"15,0 0 28-15,0 0-1 16,0 0-5-16,0 0 1 16,0 0-35-16,-9-17-26 15,9 17-19-15,0 0-36 16,0 0-2-16,0 0-6 16,9 3-6-16,9 13 6 15,10 8 9-15,8 10 3 16,10 8-1-16,5 8-11 15,0 2 6-15,-2 1 14 16,-6-7 9-16,-4-5 15 16,-8-7-19-16,-5-6-4 0,-9-6 0 15,-3-5-21 1,-7-4 8-16,-1-2 1 0,-4-6-2 16,-1-1 11-16,-1-1-17 15,2 0 5-15,-2-1-6 16,1-2-16-16,4 0-94 15,-1 0-291-15,-1 0-564 0</inkml:trace>
  <inkml:trace contextRef="#ctx0" brushRef="#br0" timeOffset="7869.15">6472 5054 882 0,'0'0'292'15,"0"0"-221"-15,0 0-49 16,0 0-10-16,0 0-11 16,0 0 27-16,0 0 17 0,77 0-10 15,-44 0 17-15,0 0-37 16,1-4-5-16,-1 0-10 16,-3 0-9-16,-5 2 8 15,-4 2-96-15,-8 0-313 16,-8 5-393-16</inkml:trace>
  <inkml:trace contextRef="#ctx0" brushRef="#br0" timeOffset="8079.2">6580 5242 980 0,'0'0'227'0,"0"0"-162"16,0 0-50-1,0 0 36-15,0 0 50 0,0 0 21 16,96 10-33-16,-66-8-60 16,1-2-14-16,2 3-11 15,0-3-4-15,10 0-67 16,-9 0-300-16,-6 0-829 0</inkml:trace>
  <inkml:trace contextRef="#ctx0" brushRef="#br0" timeOffset="8633.84">7229 4867 1333 0,'0'0'241'0,"0"0"-204"16,0 0-30-16,0 0-7 16,0 0-13-16,0 0 5 15,0 0 8-15,-3 66 7 16,3-25 13-16,0 2-18 16,0 1 6-16,0-4 0 15,0-5-7-15,0-5-1 16,0-8 0-16,0-6 0 15,0-4-1-15,6-7 1 16,6-5 0-16,6 0 11 16,3 0-11-16,7-10 5 15,5-2-5-15,0 0-1 16,4 0 1-16,3 4 0 16,-1 1 0-16,0 2 4 0,-3 3-3 15,-5 1-2-15,-5 1 1 16,-6 0-28-16,-9 0-177 15,-5 0-360-15</inkml:trace>
  <inkml:trace contextRef="#ctx0" brushRef="#br0" timeOffset="8890.87">7471 4940 1166 0,'0'0'292'0,"0"0"-235"0,0 0-38 16,0 77-16-16,3-38 4 15,10 3 57-15,1 1 0 16,2 0-29-16,1-3-12 16,-1-7-23-16,-1-2 0 15,0-9 0-15,-5-7-19 16,1-4-52-16,2-8-149 15,-2-3-331-15,-4 0-268 0</inkml:trace>
  <inkml:trace contextRef="#ctx0" brushRef="#br0" timeOffset="9132.44">7860 4902 1071 0,'0'0'229'0,"0"0"-174"0,0 0-36 16,0 0-13-16,85-10 17 15,-58 7 15-15,1 0-8 16,-2-1 1-16,-2 0-30 16,-5 0 6-16,-7 1-7 15,-6 3-34-15,-6 0-47 16,-6 0-117-16,-12 0-309 15,-4 0-183-15</inkml:trace>
  <inkml:trace contextRef="#ctx0" brushRef="#br0" timeOffset="9437.75">7854 4949 479 0,'0'0'276'0,"0"0"21"0,0 0-100 16,0 0-113-16,0 0-30 16,-67 76-37-16,67-67-17 15,9 0 16-15,16-2-15 16,8-1 7-16,6 1-3 15,7 0 1-15,2 2-5 16,3 4 12-16,-5-1 16 16,-3 5 37-16,-7 0-20 15,-8 2 2-15,-11 1-3 16,-5 2-29-16,-12-1 3 0,0 1 0 16,-20 0 18-1,-5-2 21-15,-6-1-27 0,-5-6 53 16,-3-7-18-16,-4-4-65 15,4-2 8-15,3 0-9 16,5-8-32-16,10-3-15 16,9 2-9-16,12-3-61 15,0 4-196-15,11 1-374 0</inkml:trace>
  <inkml:trace contextRef="#ctx0" brushRef="#br0" timeOffset="9878.79">8496 4813 1468 0,'0'0'242'15,"0"0"-196"-15,0 0-46 16,0 0 12-16,0 0-12 15,0 0 40-15,-84 18-33 16,66 9-4-16,-1 7-3 16,3 8-15-16,2 5 14 15,8 6-15-15,6-2 16 16,0 2 9-16,6-6-9 16,18-3 0-16,4-9-4 15,8-8-2-15,3-10 4 0,3-9-21 16,-1-8 23-1,0 0-13-15,-7-16 0 0,-4-5 4 16,-9-4-13-16,-8-1-6 16,-6-3 27-16,-7 4 2 15,0 1 39-15,-5 5 9 16,-15 0 11-16,-7 6 56 16,-4 6-116-16,-5 3-19 15,0 4-9-15,1 8-20 16,-3 24-97-16,10-3-142 15,13-2-604-15</inkml:trace>
  <inkml:trace contextRef="#ctx0" brushRef="#br0" timeOffset="10412.82">8888 4986 660 0,'0'0'129'0,"0"0"-97"15,0 0 18-15,0 0 93 16,0 0-4-16,0 0-42 0,83 85-3 15,-65-52 1-15,0 4 6 16,-4-3-40-16,-3 1-33 16,-6-5 20-16,1-6-23 15,-3-4-8-15,-3-7 4 16,2-6-20-16,-2-4-1 16,0-3 6-16,0 0 4 15,0-7 34-15,1-12-21 16,2-5-23-16,0-9-10 15,4-6-43-15,1-1-11 16,1-1-25-16,3 4-27 16,6 7 17-16,-1 10 63 15,0 12 36-15,4 8 9 16,-3 11 44-16,6 18 45 16,-2 6 21-16,2 5-24 0,-6-1 3 15,0-1-6-15,-6-4-22 16,-2-2-29-16,-4-5-41 15,-3-5 6-15,3-6-6 16,-1-12-59-16,0-2-194 16,-2-2-617-16</inkml:trace>
  <inkml:trace contextRef="#ctx0" brushRef="#br0" timeOffset="11120.14">9447 4984 430 0,'0'0'150'0,"0"0"-46"16,0 0 2-16,0 0 13 15,0 0-12-15,0 0-31 16,85 33 26-16,-67-4-31 16,0 3 21-16,-2 1 30 15,-5 1-32-15,0-4-8 16,-4-1-30-16,-4-5-28 0,-3-6-7 16,0-5-11-16,0-5 7 15,0-4 3-15,0-4-15 16,0 0 39-16,0-8 36 15,0-10-69-15,0-7-7 16,0-7-4-16,0-2-47 16,0-2 8-16,3-1-34 15,6 2 15-15,4 6-13 16,-1 7 18-16,0 11 56 16,3 8-11-16,0 3 12 15,4 19 3-15,2 10 13 16,0 6 23-16,0 5 15 15,1-1-2-15,-5-5-3 0,-1-4-30 16,-4-8-8 0,-2-5-6-16,-4-6 2 0,-1-7-7 15,-2-4 0-15,0 0 1 16,3-12 16-16,0-12-17 16,0-7 0-16,-2-6-71 15,1-5-57-15,-1-2-47 16,2 5-18-16,3 7-54 15,-1 10 159-15,2 13 88 16,2 9 29-16,0 5 82 16,0 21 54-16,4 6-26 15,0 6 15-15,0 1-16 16,-3-2-33-16,0-4-45 0,-2-2-26 16,-2-6-18-1,-5-3-16-15,-1-5 0 0,-3-5-208 16,0-5-597-16</inkml:trace>
  <inkml:trace contextRef="#ctx0" brushRef="#br0" timeOffset="22132.76">10467 5071 347 0,'0'0'140'0,"0"0"-29"16,0 0 43-16,0 0-14 16,0 0 51-16,0 0-63 15,-1 0-59-15,1 0 2 16,0 0-22-16,0 0 4 15,0 0 0-15,0 0-34 0,0 0-4 16,0 0-15-16,0 0-12 16,0 0 12-16,9 0 0 15,6 7 13-15,0-1 13 16,6 0-20-16,-2-1 26 16,2-2 0-16,-2-2-23 15,-1-1 17-15,-1 0-18 16,-2 0 2-16,-2 0-3 15,-1 0 0-15,-3 0-7 16,0 0 0-16,-3 0-4 16,-3 0 3-16,0 0 1 15,0 0 0-15,-2 0 1 16,-1 0-1-16,2 0-1 16,1 0 0-16,-1 0-19 0,0 0-5 15,-2 0-138-15,3 2 0 16,-3 1-57-16,0 2-119 15,0-3-23-15</inkml:trace>
  <inkml:trace contextRef="#ctx0" brushRef="#br0" timeOffset="22591.36">10517 5247 544 0,'0'0'220'0,"0"0"-78"16,0 0-15-16,0 0-47 16,0 0-5-16,0 0-10 15,0 0-11-15,0 0 4 16,10 0 27-16,5 0 23 15,4 0-30-15,4 0-27 16,-1 0 5-16,4 0-20 16,-1 3 7-16,5 1 5 15,-2-1-30-15,-1 0 11 16,-2 0-4-16,-5 1-25 16,-4-2 16-16,-5 0-15 0,-1 1 5 15,-6-3-2-15,-1 0 5 16,-1 2-9-16,-1-2 0 15,-1 0 0-15,0 0 0 16,0 0 1-16,0 0-1 16,0 0 11-16,0 0-10 15,0 0-1-15,0 0 0 16,0 0-13-16,3 0-57 16,2-9-282-16,-2-1-437 0</inkml:trace>
  <inkml:trace contextRef="#ctx0" brushRef="#br0" timeOffset="23357.95">11258 4717 674 0,'0'0'192'0,"0"0"-117"15,0 0-62-15,0 0 33 16,0 0 50-16,0 0-20 16,0 0-9-16,0 61-39 0,0-39-1 15,0 8-1-15,0 3-14 16,0 6 33-16,0 4-18 16,0 0-27-16,-2 1 22 15,1-6-20-15,1-7 4 16,0-7 3-16,0-8-9 15,0-7 0-15,0-5-2 16,1-3 4-16,9-1 47 16,3 0 21-16,0 0-10 15,5-2-3-15,-1-5-46 16,3-1 4-16,0 4-11 16,4-4-2-16,1 3 12 15,2-1-8-15,1 0 6 0,2 1 10 16,0 0-21-1,0 4 16-15,-2 1-15 0,-1 0-2 16,-6 0 12-16,0 0-11 16,-8 0-1-16,-1 1 5 15,-4 2-5-15,-4-1 0 16,-1-2-1-16,-3 3-19 16,0-3-85-16,0 0-124 15,0 0-8-15,-7 0-285 0</inkml:trace>
  <inkml:trace contextRef="#ctx0" brushRef="#br0" timeOffset="23682.3">11497 4819 484 0,'0'0'108'0,"0"0"-72"16,0 0 0-16,0 0 61 16,0 0 60-16,0 0-58 15,21 104 19-15,-8-61-29 16,-1 4-16-16,1 3 16 16,-4-2-19-16,0-6-27 15,-4-7-5-15,2-3-31 16,-4-9 6-16,0-3-13 0,-1-6 1 15,-1-3 3-15,-1-5-4 16,2-3-1-16,-1-1-6 16,5-2-141-16,0-8-16 15,1-4-374-15</inkml:trace>
  <inkml:trace contextRef="#ctx0" brushRef="#br0" timeOffset="24005.31">11867 4844 842 0,'0'0'208'0,"0"0"-147"15,0 0-54-15,0 0 40 16,0 0 41-16,0 0-10 16,94 0 5-16,-71 0-37 15,1 0 5-15,-4 0-1 16,-1 0-42-16,-4 0 1 16,-2 0-9-16,-5-1 1 15,-5-1-10-15,-3 2-4 16,0 0-140-16,-3 0-83 0,-8 0-351 15</inkml:trace>
  <inkml:trace contextRef="#ctx0" brushRef="#br0" timeOffset="24499.94">11868 4884 514 0,'0'0'157'0,"0"0"-75"15,0 0-30-15,0 0 55 16,0 0 0-16,0 0 0 15,-42 75-13-15,42-64-40 16,0 0-37-16,0 0 9 16,0 0-8-16,8-4-7 15,1 0-1-15,4-1-1 16,1-3 0-16,3-1 26 0,3-2-1 16,2 0-3-16,2 0-19 15,3 0-4-15,0-3 4 16,-2 3-11-16,1 0 4 15,-1 3-5-15,-1 11 1 16,-2 3 15-16,-4 3-8 16,-2 5 13-16,-7 2 17 15,-4-1-25-15,-5 1 17 16,0 0-8-16,0-3-12 16,-8-2 15-16,-5-3-14 15,1-4-10-15,-3-3 16 16,-3-5 21-16,-1-4-10 15,-2-3 5-15,-6 0-20 0,0-6 27 16,0-7-28 0,4 2-12-16,3-1 20 0,4 4-20 15,7 2 1-15,3 3-2 16,2 3 2-16,2 0-2 16,2 0-5-16,0 0-61 15,0 0-107-15,2 0-59 16,9 0-19-16,0 0-265 0</inkml:trace>
  <inkml:trace contextRef="#ctx0" brushRef="#br0" timeOffset="25061.71">12422 4834 740 0,'0'0'172'0,"0"0"-49"16,0 0-45-16,0 0-58 15,0 0 23-15,0 0-43 16,0 0 42-16,-41 23-31 15,28-5 10-15,-1 5-20 16,1 2 25-16,-2 6 9 0,4 3 3 16,1 3 44-16,6 1-34 15,4-2-10-15,0 0-5 16,3-4-33-16,11-3 8 16,9-2-8-16,1-4-2 15,6-5 2-15,1-2 0 16,2-5 2-16,2-6 4 15,0-4-4-15,-2-1-2 16,-4 0 0-16,-2-13 0 16,-4-2-7-16,-2-5 7 15,-5-1-11-15,-6-2 3 16,-3 2-22-16,-7-3 24 16,0 2-3-16,0 3 9 0,-10 1 15 15,-6 2 18-15,-3 2 15 16,-5 4 6-16,-6 3-39 15,2 4 24-15,-4 3-39 16,1 0-42-16,4 9-70 16,2 6 77-16,4 14-26 15,3-4-94-15,9-4-422 0</inkml:trace>
  <inkml:trace contextRef="#ctx0" brushRef="#br0" timeOffset="25469.13">13078 4957 791 0,'0'0'247'15,"0"0"-180"-15,0 0-45 16,0 0-21-16,0 0 62 0,0 0 27 15,67 72-4-15,-43-43 28 16,2-2-43-16,1-1-27 16,2-1-9-16,-5-3-33 15,-2-1 11-15,-3-1-13 16,-4-6-8-16,0 0-3 16,-6-8-184-16,-3-2-325 0</inkml:trace>
  <inkml:trace contextRef="#ctx0" brushRef="#br0" timeOffset="25731.36">13264 4988 742 0,'0'0'111'0,"0"0"-72"16,0 0-19-16,0 0 42 15,0 0 58-15,-58 99-17 16,43-67-36-16,-3 1-12 16,1-1-38-16,0-3 16 15,2-4-18-15,3-3-14 16,1-3-1-16,1-5 0 16,4-4-12-16,2-9-38 15,2-1-107-15,2 0-335 0</inkml:trace>
  <inkml:trace contextRef="#ctx0" brushRef="#br0" timeOffset="26115.47">13536 4772 75 0,'0'0'782'15,"0"0"-678"-15,0 0-38 16,0 0 60-16,0 0-4 15,20 100 13-15,-9-58 1 16,0 6-44-16,0 0 16 16,-3 1-50-16,-1-6-18 15,-2-7-11-15,-1-4-28 16,-1-6 5-16,3-6-6 16,-3-7-16-16,0-2-15 15,5-10-173-15,-2-1-149 16,1 0-394-16</inkml:trace>
  <inkml:trace contextRef="#ctx0" brushRef="#br0" timeOffset="26555.26">13792 4872 935 0,'0'0'207'15,"0"0"-136"-15,0 0-51 16,0 0 21-16,0 0 15 16,0 73-5-16,0-42 14 15,0 5-27-15,3 3 7 16,9 0-14-16,3-1-20 0,4-3 8 16,5-4-17-16,1-4-1 15,5-6 17-15,0-6-11 16,0-6-8-16,0-6 1 15,-3-3-8-15,-3-6 6 16,-2-14-36-16,-4-7 15 16,-6-5 22-16,-5-6-19 15,-5-6 20-15,-2 1 20 16,-2-3-2-16,-13 3 24 16,-4 5 10-16,-5 5 2 15,-1 8 40-15,1 6-11 16,-3 5 36-16,-1 6-96 0,-2 5-22 15,-1 3-2 1,1 0-11-16,1 11-9 0,6 8-61 16,-1 8-117-16,9-1-146 15,3-9-536-15</inkml:trace>
  <inkml:trace contextRef="#ctx0" brushRef="#br0" timeOffset="26864.73">14016 4596 920 0,'0'0'155'0,"0"0"-91"16,0 0 56-16,0 0-17 15,0 0 29-15,91 15-19 16,-71-13-44-16,0 1-20 16,-1-2-34-16,-3-1-8 15,1 0-14-15,-5 0-38 16,-2 0-552-16</inkml:trace>
  <inkml:trace contextRef="#ctx0" brushRef="#br0" timeOffset="27472.33">14341 4567 157 0,'0'0'354'16,"0"0"-165"-16,0 0-26 0,0 0-73 16,0 0-14-16,69 78-21 15,-50-71 3-15,4-2-6 16,-3-5-26-16,0 0 5 15,-1-2 5-15,-3-8-4 16,-5-4 74-16,1 0-37 16,-5-3 7-16,-4-1-6 15,-3-1-19-15,0 2 16 16,-1 2-9-16,-11 1-23 16,-3 4 5-16,-4 3-33 15,-2 3 18-15,1 4-34 16,0 0 9-16,-1 8-13 15,4 11-12-15,1 1-5 16,4 4 29-16,3-2-10 16,3-1 11-16,6-4-1 0,0-4-28 15,3-5-41 1,10-4 32-16,3-4-33 0,3 0-14 16,1-1-22-16,-1-10-19 15,0-2-15-15,-3-1 63 16,-5 5 78-16,-5 4 22 15,-2 2 92-15,1 3 14 16,-1 5-25-16,0 14 116 16,1 7-51-16,1 7-90 15,0 4-42-15,-1 4-17 16,0 1-18-16,-2-3-2 16,0 10-27-16,-1-11-180 0,-1-9-732 15</inkml:trace>
  <inkml:trace contextRef="#ctx0" brushRef="#br0" timeOffset="28395.37">14750 4984 626 0,'0'0'329'0,"0"0"-228"16,0 0-15-16,0 0-34 16,0 0 59-16,0 0-24 15,0 0-20-15,49-65-27 16,-39 62-39-16,1 3 5 16,1 0-6-16,0 9 0 15,0 11 5-15,3 4-4 16,-3 5 12-16,-1 2 7 0,-2 1-20 15,-4 2 19 1,0-8-9-16,-4 1-9 0,-1-8 16 16,0-2-17-16,0-10 6 15,0-2 13-15,0-5-6 16,0 0 66-16,0 0 20 16,0-12-43-16,0-9-24 15,0-7-25-15,0-5 1 16,0-5-8-16,5 0-6 15,3 0-21-15,1 4-9 16,0 5-5-16,0 10 35 16,2 7-7-16,-4 5 12 15,1 7 0-15,2 0-14 0,0 15 15 16,2 8-1-16,0 8-4 16,0 5 5-16,2 1 0 15,-4 2 1-15,-2-3 12 16,-1-5-13-16,-1-9 0 15,-3-5 0-15,0-6 1 16,0-5 3-16,-3-3-3 16,1-3 24-16,-1 0 43 15,2-10-18-15,1-7-28 16,-1-5-22-16,3-7 2 16,0-2-11-16,-1-3 3 15,4 0-9-15,-1 0 2 0,5 1-23 16,0 6-5-1,1 4 4-15,1 7 8 0,0 9 29 16,0 5-9-16,1 2 9 16,3 9 10-16,0 15-10 15,0 7 23-15,3 4 12 16,-5 3 11-16,-1 0 12 16,-3-1-23-16,-2-3-18 15,-2-5 0-15,-2 0-16 16,-2 0-2-16,3 0-25 15,3 13-69-15,-3-7-89 16,-1-5-376-16</inkml:trace>
  <inkml:trace contextRef="#ctx0" brushRef="#br0" timeOffset="32708.13">5438 6162 692 0,'0'0'273'0,"0"0"-170"16,0 0-2-16,0 0-23 15,0 0 27-15,0 0 12 16,13-22-37-16,-4 19-26 16,3-1-21-16,3 4 10 0,5 0-17 15,2 4-9-15,2 11 13 16,1 7-7-16,0 4 6 15,-2 6-7-15,-1-3-22 16,-4 5 7-16,-3-2-7 16,-3-4 0-16,-3-2 9 15,-3-5-9-15,0-6 0 16,-3-4 0-16,0-5-1 16,3-3-5-16,0-3 6 15,4 0 0-15,8 0-3 16,6-1 3-16,3-7 0 15,7-4 0-15,0 0-1 16,1 0-1-16,-1-2 2 0,-1-1 0 16,-2-4 4-16,-4-4-4 15,-2-1 0-15,-5-5 0 16,-5-4 2-16,-8-2 8 16,-5-2 0-16,-2-1-1 15,0 3 7-15,-14 1-8 16,-5 3-3-16,-2 7 13 15,0 4 17-15,0 6 47 16,-1 5-66-16,5 2-6 16,1 3-1-16,4 3-8 15,6 0-2-15,0 1-35 16,6 0-47-16,0 6-166 16,0 4-571-16</inkml:trace>
  <inkml:trace contextRef="#ctx0" brushRef="#br0" timeOffset="33108.23">6489 6196 1160 0,'0'0'534'0,"0"0"-497"16,0 0-37-16,0 0 0 15,0 0 33-15,0 0 65 16,0 0-22-16,111 7-54 16,-74-6-7-16,0-1-15 15,-2 0 7-15,-7 0-14 16,-3 0 7-16,-8 0-59 0,-7 0-100 16,-10 1-170-1,0 4-306-15,-7 2 20 0</inkml:trace>
  <inkml:trace contextRef="#ctx0" brushRef="#br0" timeOffset="33271.08">6591 6334 1160 0,'0'0'215'16,"0"0"-160"-16,0 0-23 16,0 0 38-16,0 0 59 15,0 0-38-15,0 0-59 16,104 0-6-16,-71 0-24 15,15 0-2-15,-7-1-118 0,-6-5-411 16</inkml:trace>
  <inkml:trace contextRef="#ctx0" brushRef="#br0" timeOffset="33778.94">7143 5947 1061 0,'0'0'340'0,"0"0"-283"15,0 0-32-15,0 0 5 0,0 0 4 16,86-49 31-1,-57 45-7-15,2 4-23 0,2 0 6 16,3 0-20-16,-1 9-2 16,-5 5 1-16,1 3-20 15,-6-1 6-15,-8 1-6 16,-5 0 0-16,-9 0 3 16,-3 2-3-16,0-3 0 15,-15-2-10-15,-7-1-53 16,2-3 19-16,-5-1 12 15,3-5 13-15,-2-3 13 16,7 1-11-16,1-2 14 16,4 3-7-16,2 1 11 15,5 7-1-15,2 5 14 16,3 4 12-16,0 5 46 0,0 2 14 16,2 0 2-16,4 2 16 15,4-2-55-15,-4-1-6 16,0-3-30-16,-1-3-5 15,-2-3-14-15,-3 3 6 16,0-7-97-16,0-2-263 0</inkml:trace>
  <inkml:trace contextRef="#ctx0" brushRef="#br0" timeOffset="33999.87">7395 6617 1060 0,'0'0'865'0,"0"0"-752"15,0 0 25-15,0 0-5 16,0 0 9-16,0 0-36 16,0 0-41-16,0 0-65 15,0 0-42-15,-4 0-93 16,-7 0-179-16,-6 4-1176 0</inkml:trace>
  <inkml:trace contextRef="#ctx0" brushRef="#br0" timeOffset="37407.4">2650 7646 1273 0,'0'0'212'0,"0"0"-145"0,0 0-7 15,0 0-1-15,0 0-2 16,-84-22 9-16,65 19-50 16,0 3 5-16,-2 0-20 15,-3 0-1-15,0 8 1 16,-1 9 0-16,1 6-2 15,3 4-13-15,0 4-7 16,8 3 20-16,1 0-7 16,6 1 8-16,6-1 2 15,0-3-2-15,6-1 0 16,16-2-6-16,8-2 6 16,6-2 3-16,4-4 4 15,8-4 16-15,1-6 5 0,2-6-19 16,1-4 3-16,2 0-12 15,-5-8 0-15,11-14-72 16,-14 2-228-16,-10 0-539 0</inkml:trace>
  <inkml:trace contextRef="#ctx0" brushRef="#br0" timeOffset="37657.29">3072 7702 825 0,'0'0'592'0,"0"0"-565"16,0 0-11-16,0 0-7 15,93 9-7-15,-59-9 48 16,3 0-16-16,-1 0-18 15,-3 0-16-15,0 0-2 16,-11 0-194-16,-10 0-435 0</inkml:trace>
  <inkml:trace contextRef="#ctx0" brushRef="#br0" timeOffset="37867.83">3168 7911 1239 0,'0'0'139'16,"0"0"-81"-16,0 0 23 15,0 0-11-15,104 14 13 16,-65-14-45-16,3 0-8 16,1 0-30-16,-3 0-4 15,9-10-62-15,-13 0-252 16,-6-1-631-16</inkml:trace>
  <inkml:trace contextRef="#ctx0" brushRef="#br0" timeOffset="38443.24">3733 7358 1126 0,'0'0'297'0,"0"0"-270"16,0 0-26-16,0 0-1 16,0 0 11-16,80 36 59 15,-41-8 10-15,5 8 2 16,3 9-1-16,1 2-32 0,0 6-5 15,-5-2-11-15,-1 1-24 16,-9-6 10-16,-5-5-18 16,-6-7 0-16,-5-8 4 15,-8-5-3-15,1-9-3 16,-4-4 1-16,-4-5-27 16,-2-3 18-16,0 0-3 15,0-10-3-15,-8-5-24 16,-5-4-20-16,-5-3 30 15,-6 1 19-15,-1 1 10 16,-5-1-3-16,-3 6 3 16,2 2 0-16,-1 7 13 15,1 3-13-15,4 3 21 16,0 5-1-16,2 12-13 0,2 6 2 16,1 3-3-16,3 2-2 15,2 2 18-15,3-4-16 16,3 1 19-16,3-4-12 15,3-3 0-15,2-3 2 16,1-2-14-16,2-6-2 16,0-4 1-16,0-2-48 15,9-3-106-15,3-3-228 16,2-6-426-16</inkml:trace>
  <inkml:trace contextRef="#ctx0" brushRef="#br0" timeOffset="38685.3">4473 7761 1435 0,'0'0'483'0,"0"0"-413"16,0 0-20-16,0 0-8 15,0 0 36-15,0 0-35 16,0 0-18-16,0 3-25 16,0-3-29-16,6 0-86 0,-3-3-160 15,0 0-597-15</inkml:trace>
  <inkml:trace contextRef="#ctx0" brushRef="#br0" timeOffset="39314.11">4758 7662 871 0,'0'0'322'16,"0"0"-239"-16,0 0-41 15,0 0 0-15,0 0 116 0,0 0-43 16,0 0-48 0,59 12 18-16,-45 2-43 0,2 2-7 15,-2 5 16-15,-1 6-18 16,-1-2 8-16,-3 1-21 16,1 1-18-16,-4-4 16 15,-1 1-17-15,-1-4 0 16,-2-6-1-16,4-2 5 15,-3-4-11-15,1-6 3 16,2-2-22-16,2 0 24 16,2-2 1-16,5-10-1 15,7-2 1-15,1-2-25 16,5 2 16-16,4 0 8 16,-1 0-2-16,3 0-7 15,2 1 17-15,-2 0-7 0,-1 2 0 16,0-2-2-16,-3 2 2 15,-2 0 0-15,-3-1 1 16,-7 1 7-16,-3-2-8 16,-4-2 0-16,-5 0-1 15,-6-6 7-15,0 1-6 16,0-5 6-16,-8 2-6 16,-7-1 22-16,0 0-21 15,-1 5 31-15,-5 0-4 16,2 3 0-16,2 4 25 15,1 4-33-15,2 2-6 16,1 6-10-16,4 0-4 0,3 0-7 16,0 8-37-16,-1 13-54 15,2-1-98-15,2-2-601 0</inkml:trace>
  <inkml:trace contextRef="#ctx0" brushRef="#br0" timeOffset="72523.22">2604 9184 459 0,'0'0'189'15,"0"0"-14"-15,0 0-28 16,0 0-4-16,0 0 0 16,0 0-40-16,1 0-1 15,1 0-32-15,-2 0-31 16,1 0 13-16,1 0-27 15,1 0 14-15,0 0 15 16,0 0-33-16,0 0-7 16,7 0-14-16,-1 0 1 0,2 0 21 15,2 5-6 1,2 7 14-16,1 2-7 0,-2 3-14 16,4 2-10-16,-3 4 1 15,-2 2 0-15,-1 2 1 16,0-2-1-16,-5 1 0 15,1-4 3-15,-2-3-1 16,-3-2-2-16,4-5 0 16,-1-1-3-16,-3-4 1 15,0-3 3-15,0-1-1 16,0-1 4-16,0-2-3 16,2 1-2-16,2-1 1 15,2 0-5-15,2 0-5 16,3 0 20-16,0-6-10 15,7-2 12-15,-1-5-12 0,3 0-1 16,1-4-5-16,0-2 12 16,1-5 4-16,-4 2-9 15,0-2 0-15,-5-2 8 16,-1-1-1-16,-3 2-8 16,-6-1 0-16,0 4 0 15,-6 0 6-15,0-2-5 16,0 4 18-16,-14-2 19 15,-3 4-30-15,-4 0 11 16,1 2-13-16,-2 2-5 16,3 4 17-16,-1 0-18 15,1 2 11-15,3 2-7 16,2 2-1-16,3 0-4 0,1 3 1 16,4-2-4-16,2 2-3 15,2 1 7-15,1 0-8 16,1 0-19-16,0 0-68 15,0 0-88-15,1 4-137 16,5 2-337-16</inkml:trace>
  <inkml:trace contextRef="#ctx0" brushRef="#br0" timeOffset="72870.58">3460 9148 988 0,'0'0'327'15,"0"0"-273"-15,0 0-42 16,0 0 40-16,0 0 29 16,0 0 52-16,97-4-39 15,-70-3-56-15,4 1 11 0,-4-1-30 16,3 1-6-16,-5 2-2 16,-1 0-11-16,-6 4 0 15,0 0-72-15,-9 3-180 16,-6 7-308-16</inkml:trace>
  <inkml:trace contextRef="#ctx0" brushRef="#br0" timeOffset="73095.3">3535 9416 1204 0,'0'0'392'0,"0"0"-299"16,0 0-79-16,0 0 48 0,0 0 34 16,107 4-23-16,-74-4-11 15,1 0-43-15,1-6-6 16,-4 1-13-16,18-5-33 16,-13 1-105-16,-2 1-450 0</inkml:trace>
  <inkml:trace contextRef="#ctx0" brushRef="#br0" timeOffset="73941.17">5065 8898 669 0,'0'0'292'0,"0"0"-194"0,0 0 99 15,0 0-62-15,0 0 30 16,0 0-9-16,0 0-67 16,-9-37-4-16,-4 29-32 15,-4-1-47-15,-4 4 24 16,-4 1-30-16,-6 4 0 16,-2 0 0-16,-3 4-5 15,3 10 4-15,0 7 0 16,3 0-12-16,5 6 11 15,6 0 2-15,7 2 0 16,3-1 4-16,9 0-2 16,0 0-3-16,12-1 1 15,10-5-1-15,11-2 0 16,6-6 1-16,6-5 0 0,2-6 8 16,4-3 2-16,-3 0-10 15,1-8 0-15,-4-4 1 16,-4 1 13-16,-6-1-3 15,-7 4 0-15,-8 1-5 16,-7 4-4-16,-4 1-4 16,-1 2-5-16,-4 0-53 15,-4 0-101-15,0 8-224 16,0 1-615-16</inkml:trace>
  <inkml:trace contextRef="#ctx0" brushRef="#br0" timeOffset="75406.59">4486 9578 453 0,'0'0'897'16,"0"0"-795"-16,0 0-67 16,0 0 10-16,0 0 10 15,0 0 51-15,0 0-61 16,-3 0-31-16,17 0-4 15,11-5-4-15,11 0 2 16,10 2 17-16,15-1-9 16,6 0 19-16,5-2-34 15,4-1 0-15,-3 2-1 16,0-1 11-16,-6 4-12 16,-4-1 1-16,-8 3 0 15,-10 0 0-15,-2 0 0 0,-12 0 0 16,-6 0-6-16,-6 0-49 15,-7 4-52-15,-5 1-124 16,-4 2-140-16,-3-1-533 0</inkml:trace>
  <inkml:trace contextRef="#ctx0" brushRef="#br0" timeOffset="76097.25">4803 9827 1109 0,'0'0'277'15,"0"0"-253"-15,0 0-23 16,0 0 23-16,0 0 12 16,0 0 53-16,0 0-25 15,105 97-34-15,-70-54 30 16,-1 6-31-16,5 6-2 16,-5 3-4-16,-2-2-22 0,-4-4-1 15,-4-4 0-15,-5-11 0 16,-4-6-1-16,-3-7 2 15,-5-7-1-15,-2-8 4 16,-2-2-4-16,-3-6 0 16,0-1-1-16,0-3-18 15,0-12 8-15,-9-6-43 16,-4-5 19-16,-4-2 20 16,2 0-7-16,0 1 15 15,-4 3-3-15,7 4 10 16,-4 3-2-16,2 5 2 15,2 3 0-15,3 4 2 16,-1 5-2-16,-2 0-1 16,0 14-12-16,-3 11-3 15,-6 4 15-15,-1 4-6 0,-5 4 0 16,-1 1 7-16,-2-1-15 16,-3 2 14-16,5-6 1 15,1-1-1-15,1-6-1 16,5-6 3-16,4-4-1 15,3-6 13-15,8-5-11 16,0-2 6-16,5-1 13 16,1-2-4-16,0 0 28 15,0 0-40-15,0 0-5 16,0 0-9-16,0-3-35 0,10-11-91 16,4-1-198-1,0-2-536-15</inkml:trace>
  <inkml:trace contextRef="#ctx0" brushRef="#br0" timeOffset="76527.14">5818 9385 970 0,'0'0'520'15,"0"0"-473"-15,0 0-46 16,0 0-2-16,0 0 2 16,0 0 28-16,0 0 41 15,67 4-39-15,-38-4-9 0,-1 0-22 16,-1 0-10-1,-6 0 9-15,-5 0-58 0,-7 0-150 16,-7 8-277-16</inkml:trace>
  <inkml:trace contextRef="#ctx0" brushRef="#br0" timeOffset="76706.42">5775 9600 1363 0,'0'0'230'0,"0"0"-165"16,0 0-1-16,0 0 23 16,0 0 34-16,82-22-45 15,-51 8-53-15,-1 0-11 16,0-1-12-16,-6 2-60 0,-11 3-301 16</inkml:trace>
  <inkml:trace contextRef="#ctx0" brushRef="#br0" timeOffset="78995.35">7110 8695 443 0,'0'0'220'0,"0"0"-81"0,0 0 4 16,0 0 6-16,0 0-2 16,0 0-39-16,0 0-63 15,0 0-8-15,3-2-21 16,10-5-14-16,4-1 24 15,5-2-26-15,5 1 1 16,4-1 7-16,5 1 0 16,3 1-6-16,1 6-2 15,-1 2 0-15,-5 0 17 16,-2 6-16-16,-7 7-1 16,-6 6 0-16,-8 3 11 15,-10 4-8-15,-1 2-2 16,-6 2-1-16,-16 1 12 0,-5 0-12 15,-4-3 0-15,-2-3 0 16,6-6 2-16,2-5 9 16,10-6 1-16,4-6 13 15,4-2 8-15,4 0-32 16,3-4-2-16,0-10-40 16,2-2-72-16,9 1 56 15,4 1 22-15,6 2 32 16,3 1-7-16,4 7 7 15,5 2 3-15,1 2 1 16,1 2-1-16,-1 9 52 16,-4 3-29-16,-6 3-4 15,-9 5 6-15,-8 2-24 16,-4 0 15-16,-3 5-8 16,-12-1-7-16,-7 0 36 0,-8 1-19 15,-6-4 2-15,2-3 24 16,-6-3-30-16,2-8 37 15,1-5 6-15,6-6-33 16,1 0 25-16,6-3-27 16,0-8-1-16,9 2 34 15,0-4-43-15,5 2 3 16,-1 3-15-16,5-1-13 16,-1 4 7-16,4 1-28 15,0 2-51-15,7-1-77 0,7 2-55 16,2-2-391-16</inkml:trace>
  <inkml:trace contextRef="#ctx0" brushRef="#br0" timeOffset="79389.39">8117 8900 1109 0,'0'0'368'0,"0"0"-303"15,0 0-65-15,0 0 0 16,0 0 7-16,0 0 89 16,0 0-39-16,98 81 16 15,-53-50 6-15,1 5-18 16,-4-2 4-16,0-1-55 16,-7-4-1-16,-7-5-9 15,-8-6-10-15,-5-5-12 16,-9-8-87-16,-6-5-98 15,0-3-81-15,-9-9-598 0</inkml:trace>
  <inkml:trace contextRef="#ctx0" brushRef="#br0" timeOffset="79626.87">8340 8935 1111 0,'0'0'334'15,"0"0"-265"-15,0 0-40 16,-44 86 46-16,30-56 51 16,-2-2-31-16,1 0-72 15,-1-1-11-15,2-4 0 0,1-3-11 16,4-4-1-16,1-5 0 16,4-4-19-16,-1-3 18 15,5-4-44-15,0-5-87 16,0-11-205-16,2-1-408 0</inkml:trace>
  <inkml:trace contextRef="#ctx0" brushRef="#br0" timeOffset="79921.46">8704 8756 639 0,'0'0'530'0,"0"0"-465"0,0 0 90 16,45 87 73-16,-30-41-39 16,2 4-59-16,-3 3-57 15,-5 0-22-15,-4-4-17 16,-2-5-33-16,0-8-2 15,-1-11 1-15,-2-9-31 16,2-10-23-16,0-9-103 16,-1-14-150-16,1-7-546 0</inkml:trace>
  <inkml:trace contextRef="#ctx0" brushRef="#br0" timeOffset="80353.53">8976 8768 436 0,'0'0'736'0,"0"0"-639"16,0 0-23-16,0 0 96 16,9 89 23-16,-3-60-58 15,0 8-36-15,6 4-59 16,-2-1-2-16,5 1-16 15,0-4-16-15,3-4 28 0,0-4-33 16,9-8 4-16,-2-4-5 16,8-9 7-1,1-5 6-15,2-3-13 0,3-11 6 16,-5-14-3-16,-3-8 4 16,-4-6-8-16,-10-7 1 15,-9-4-2-15,-8-3 2 16,0 1 1-16,-20 3 10 15,-9 3 19-15,-2 8-29 16,-5 9 25-16,-4 8 1 16,-3 10-10-16,-1 7 10 15,-3 4-26-15,3 4-1 16,4 13 0-16,7 6-8 0,7 4-21 16,9 17-73-1,8-6-106-15,6-5-325 0</inkml:trace>
  <inkml:trace contextRef="#ctx0" brushRef="#br0" timeOffset="80826.67">9499 8545 667 0,'0'0'518'15,"0"0"-455"-15,0 0-33 16,0 0 28-16,0 0 93 15,0 0-52-15,0 0-47 16,20 85-27-16,-2-73 20 16,4-5-11-16,2-2 7 15,-1-5-5-15,-1 0-17 16,0-7 13-16,-3-8-5 16,-5-2-7-16,-3-4 14 15,-7-1-3-15,-1 1 9 0,-3-2 2 16,-3 3-33-1,-11 2 7-15,-6 3-16 0,-3 5 0 16,-5 4 17-16,-2 6-17 16,-3 0-7-16,6 14-5 15,0 8-60-15,2 16-39 16,6-4-144-16,8-3-500 0</inkml:trace>
  <inkml:trace contextRef="#ctx0" brushRef="#br0" timeOffset="81218.82">9570 8730 909 0,'0'0'170'15,"0"0"-123"-15,0 0-11 16,0 0 100-16,0 0 21 16,-17 74-51-16,23-53-47 15,8 0 13-15,3-1-34 16,7-3-8-16,-1-6 8 16,5-5-17-16,-1-6 11 15,1-2-18-15,-2-15-13 16,-6-7 33-16,-6-2-12 0,-2-6 4 15,-11 1 6-15,-1 1-23 16,-7 2 4-16,-13 3-7 16,-8 9-5-16,-5 8 41 15,-1 8-42-15,-3 0 2 16,1 18-2-16,2 19-28 16,7-3-98-16,9-4-391 0</inkml:trace>
  <inkml:trace contextRef="#ctx0" brushRef="#br0" timeOffset="82102.99">10096 8791 940 0,'0'0'146'0,"0"0"-85"15,0 0-29-15,0 0 66 16,0 0 70-16,82-19-41 15,-56 22 0-15,2 14-52 16,-1 9-35-16,-4 6-6 16,-4 4-26-16,-6 5 22 15,-7-2-11-15,-6-2-13 16,0-4 2-16,0-9-2 0,-6-4-4 16,-3-6 37-16,2-7-30 15,-1-7 25-15,2 0 11 16,0-9-45-16,-1-15 20 15,4-8-20-15,1-6-10 16,2-6 9-16,0 0-49 16,2 0 13-16,9 4 9 15,3 8 8-15,2 9 14 16,2 10 6-16,3 13 0 16,1 0 21-16,0 24-20 15,-2 9 26-15,1 9-9 16,-4 1-17-16,-3-1 26 15,-6-6-7-15,-2-4-3 0,-3-10-3 16,-1-8-13-16,-2-7-1 16,1-7 1-16,-1 0-1 15,0-11 44-15,0-12-44 16,0-6 0-16,3-7-1 16,3 0-61-16,3 1 18 15,3 5 5-15,3 8 5 16,0 10 31-16,4 9 3 15,0 3 0-15,2 12 28 16,2 13-3-16,-3 5 20 16,-3 0-11-16,-1 1-20 15,-5-5 23-15,-4-2-35 16,-3-4 8-16,-2-5-10 16,-2-4-37-16,0-9-89 15,0-2-391-15,0 0-732 0</inkml:trace>
  <inkml:trace contextRef="#ctx0" brushRef="#br0" timeOffset="82403.39">10925 8306 1467 0,'0'0'268'0,"0"0"-214"16,0 0-54-16,0 0 0 0,0 0 61 16,16 127 61-16,-5-36-25 15,0 29-24-15,-5 8-11 16,-6-7-32-16,0-28 5 16,0-33-14-16,-5-16-12 15,1-6 9-15,-1-1-18 16,1-1 0-16,1-2 0 15,3-14-58-15,0-20-70 16,7-1-140-16,5-18-524 0</inkml:trace>
  <inkml:trace contextRef="#ctx0" brushRef="#br0" timeOffset="82831.16">11438 8647 401 0,'0'0'1266'16,"0"0"-1139"-16,0 0-82 15,0 0-27-15,0 0-17 16,-91 2 56-16,66 10-30 16,1 3-17-16,5-1 5 15,1-1-14-15,9 0-2 16,2-2 1-16,5 0-6 15,2-3-3-15,6 2 9 16,14-1 0-16,8 0 4 0,6 2-3 16,8-2-1-1,1 4 0-15,-1 1 0 0,-2 1 1 16,-6 2 20-16,-5-1 20 16,-7 4 25-16,-10-1-40 15,-7 1 26-15,-5-1-3 16,-8 4-14-16,-17-1 15 15,-10-2-26-15,-5-3-2 16,-9-3 21-16,-2-4-22 16,0-5-4-16,1-3-17 15,2-2-34-15,5 0-13 16,-20-4-83-16,11-4-88 0,4-1-656 16</inkml:trace>
  <inkml:trace contextRef="#ctx0" brushRef="#br0" timeOffset="83679.73">6986 9777 1045 0,'0'0'131'0,"0"0"-63"16,0 0 63-16,82 0 31 16,-49 0 15-16,6 0-59 15,4 0-35-15,3 0-14 16,8-3-39-16,4 1 9 16,14-3-20-16,22 0 3 15,19 0 36-15,11-2-38 16,-3 2 5-16,-5 0-16 15,-3-3-3-15,5-1 12 16,0-4-17-16,3-1 11 16,1 0 6-16,3 0-17 0,1-3-1 15,-1 3 0 1,-1 1 0-16,-3 1 1 0,-2 2 0 16,-1 1-1-16,-3-1 7 15,6 0-5-15,0 1-2 16,5-2 0-16,4 2-2 15,-2-4 2-15,-1-3 0 16,-3 0 1-16,-3-1 5 16,1-1-5-16,-3 2-1 15,-1 1 0-15,-2 1-1 16,-2 1-1-16,-5 1 3 16,-7 4-1-16,-8 2 9 15,-17-1-8-15,-21 3-2 16,-13 2 1-16,-11 0-4 0,-4 2-4 15,-2 0 8-15,-7 0-10 16,-8 0-46-16,-11 0-56 16,-22 8-4-16,-9 2-222 15,-7 1-667-15</inkml:trace>
  <inkml:trace contextRef="#ctx0" brushRef="#br0" timeOffset="85121.04">7267 9967 738 0,'0'0'250'0,"0"0"-91"0,0 0-28 16,0 0 34-16,0 0-12 16,0 0-88-16,0 0-55 15,0-7-9-15,-2 24-1 16,1 7 20-16,-1 11-8 15,-1 4 10-15,2 6 7 16,-2 1-29-16,0-2 19 16,1-3-18-16,2-7 0 15,0-8 16-15,0-6-17 16,0-5 1-16,0-6 7 16,0-6-2-16,0-1-6 0,0-2 0 15,0 0-9 1,3 0 9-16,6-8 13 0,3-4 7 15,0 0-6-15,7 3-14 16,2 0 0-16,6 3-8 16,3 3 16-16,6 3 7 15,2 0-14-15,0 0 12 16,-4 3-7-16,-4 3 4 16,-3-2-17-16,-8 0 7 15,-4-3-58-15,-7-1-72 16,-5 0-148-16,-3-1-207 0</inkml:trace>
  <inkml:trace contextRef="#ctx0" brushRef="#br0" timeOffset="85349.27">7511 10127 897 0,'0'0'232'0,"0"0"-104"16,0 0 38-16,0 94-36 15,0-50 7-15,3 2-5 16,0 1-56-16,3 0-25 16,-1-5-14-16,-2-6-31 15,0-8-6-15,1-5 0 16,-2-8-36-16,2-5-21 16,0-10-123-16,-1 0-140 15,0-3-338-15</inkml:trace>
  <inkml:trace contextRef="#ctx0" brushRef="#br0" timeOffset="85567.03">7905 10092 1081 0,'0'0'129'15,"0"0"-74"-15,0 0-22 16,107 0 25-16,-75 0 10 16,-4 0-59-16,0 0-8 0,-7 0-1 15,-6 1-101 1,-7-1-306-16</inkml:trace>
  <inkml:trace contextRef="#ctx0" brushRef="#br0" timeOffset="85977.65">7835 10182 967 0,'0'0'206'16,"0"0"-122"-16,0 0-8 16,0 0-5-16,0 0 12 15,0 0-15-15,0 0-38 0,-45 67-30 16,57-62 25-1,6-1-23-15,3 1 14 0,9 0-3 16,4 2-12-16,6 5-1 16,-1 2 10-16,3 4-1 15,-2 2 49-15,-4 2-29 16,-8 1-7-16,-8-1 9 16,-7 0-20-16,-10 0 6 15,-3 0-10-15,-3-4-7 16,-18-1 24-16,-7-2-14 15,-8-6 8-15,-4-4 11 16,-3-5-23-16,1 0 13 16,3 0 1-16,4-10-18 15,6-2 18-15,6 1-20 16,7 1-1-16,9 3-15 0,2 1-49 16,5-1-52-16,0 3-261 15,12-1-248-15</inkml:trace>
  <inkml:trace contextRef="#ctx0" brushRef="#br0" timeOffset="86472.98">8436 10143 674 0,'0'0'495'15,"0"0"-418"-15,0 0 27 16,0 0-17-16,0 0 40 16,0 0-33-16,-88 50-21 15,76-27-6-15,0 4-66 16,3 4 12-16,3 5 7 15,3 2 1-15,3 3 39 16,5-2-44-16,13-1 2 16,9-4-2-16,4-6-16 15,5-7 0-15,4-9 0 0,-1-8 0 16,1-4 4-16,-3-4-4 16,-1-15 6-16,-5-4 11 15,-11-6-11-15,-2-4-3 16,-11 1-2-16,-7 1-1 15,0 1 69-15,-12 5-22 16,-10 5-6-16,-8 8 9 16,-3 6-41-16,-4 6-3 15,-1 1-6-15,0 18-22 16,7 3 6-16,2 7-45 16,8 10-63-16,6-6-127 15,9-5-624-15</inkml:trace>
  <inkml:trace contextRef="#ctx0" brushRef="#br0" timeOffset="87482.23">9051 10263 985 0,'0'0'299'0,"0"0"-114"16,0 0-62-16,0 0-59 15,0 0-48-15,0 0 8 16,0 0 38-16,34 42 16 15,-7-14 23-15,4 5-50 16,2 1-26-16,-3-4-6 16,-2-1-18-16,-4-4-2 15,-9-5 1-15,1-5-46 16,-7-3-19-16,-4-7-69 16,0-5-59-16,-5-2-48 15,0-13-270-15,0-1-33 0</inkml:trace>
  <inkml:trace contextRef="#ctx0" brushRef="#br0" timeOffset="87682.77">9277 10314 696 0,'0'0'374'0,"0"0"-221"16,0 0-59-16,0 0 8 16,0 0 65-16,0 0-36 15,-77 89-26-15,59-57-43 16,3-1-45-16,-1-2 17 15,2-2-28-15,3-6 0 16,3-3-6-16,2-6 0 0,3-3-38 16,3-6-116-16,0-3-169 15,0 0-278-15</inkml:trace>
  <inkml:trace contextRef="#ctx0" brushRef="#br0" timeOffset="87947.49">9538 10082 1194 0,'0'0'203'15,"0"0"-109"-15,18 72 11 16,-10-33 24-16,-2 5-10 0,0 1-27 15,-1-1-23-15,-2-4-57 16,0-5 1-16,0-6-13 16,-1-6-35-16,-2-9-19 15,3-9-93-15,-3-5-109 16,3 0-153-16</inkml:trace>
  <inkml:trace contextRef="#ctx0" brushRef="#br0" timeOffset="88356.89">9686 10164 1204 0,'0'0'197'0,"0"0"-158"0,0 0 6 16,3 84 63-16,3-47 21 15,3 3-7-15,3 4-62 16,4 0-19-16,7-1-41 15,2-4 14-15,2-5-12 16,1-5-2-16,0-9 0 16,1-9 9-16,-1-10-7 15,0-1-2-15,1-14 0 16,-5-14 1-16,-2-9 21 16,-4-5-13-16,-8-7 9 15,-5 1 30-15,-5 1-26 0,0 2 12 16,-14 4-2-16,-6 4-16 15,-10 8 30 1,-5 3-31-16,-5 6-2 0,-6 8 12 16,1 7-19-16,-4 5-12 15,7 0 6-15,2 12-35 16,7 5 10-16,6 3-58 16,9-3-31-16,8 6-62 15,7-6-373-15,3-4-444 0</inkml:trace>
  <inkml:trace contextRef="#ctx0" brushRef="#br0" timeOffset="88569.65">10130 10003 1453 0,'0'0'249'15,"0"0"-201"-15,0 0-13 16,0 0-4-16,0 0-18 16,0 0 10-16,81 34-23 15,-57-34-50-15,-3 0-227 16,-5 0-748-16</inkml:trace>
  <inkml:trace contextRef="#ctx0" brushRef="#br0" timeOffset="89071.91">10472 9881 1039 0,'0'0'168'16,"0"0"-119"-16,0 0-25 16,0 0-23-16,-5 86 61 15,8-71 54-15,13-3-23 16,3-7-31-16,5-4-39 15,2-1-6-15,-3-3 8 16,1-11-25-16,-6-4 13 16,-6-2-13-16,-6-1 0 15,-6 2 8-15,0 0-6 16,0 2 17-16,-11 3 12 16,-4 3-1-16,-4 5 16 15,-3 6-39-15,-2 0 2 0,-2 6-17 16,1 14 8-16,-1 2-1 15,4 3-8-15,4 0 5 16,8-3 4-16,2-3-6 16,8-9-19-16,0-3-29 15,6-7-124-15,15 0 40 16,6-4-11-16,4-6-132 16,2-3 17-16,-2 4 205 15,-2 7 59-15,-7 2 283 16,-4 5 26-16,-3 14 6 15,-8 5-81-15,-2 8-92 16,-5 3-52-16,0 3-46 0,0 2-42 16,0 1 14-1,0 0-16-15,0 8-43 0,6-10-151 16,3-8-422-16</inkml:trace>
  <inkml:trace contextRef="#ctx0" brushRef="#br0" timeOffset="89821.53">10867 10290 914 0,'0'0'227'0,"0"0"-77"0,0 0-76 15,0 0 52-15,0 0-25 16,35-75-26-16,-19 61 20 16,-3 3-60-16,4 2 15 15,-4 4-13-15,2 5-20 16,-1 0 37-16,2 12-21 16,0 10 13-16,1 7 4 15,-1 4-29-15,-1 5 16 16,-4-2-37-16,-4-2 9 15,-2-3 2-15,-4-5-10 16,2-6 0-16,-3-7 8 0,0-5-3 16,0-6-6-1,0-2 0-15,0-4 1 0,0-15 4 16,0-8-4-16,0-7-1 16,0-7 0-16,0-3-11 15,7 1-14-15,2 1-6 16,5 6-1-16,1 11 24 15,1 9 3-15,1 9 5 16,2 7 0-16,-1 0 7 16,3 18-7-16,-1 10 16 15,-1 6-15-15,0 2 31 16,-7 3-31-16,1-3 11 0,-4-5-3 16,-4-6-7-1,-2-8-2-15,-2-5 0 16,-1-7 0-16,0-5 1 0,0 0 9 15,0-13 1-15,0-11-11 16,0-7-5-16,0-5-14 16,7-3-15-16,1-2-20 15,4 3 21-15,3 3-15 16,1 9 37-16,4 8 2 16,-1 8-1-16,1 10 10 15,-1 0 0-15,-1 20 9 16,3 8 67-16,-2 7-24 15,-2 5 5-15,-3-1-2 16,-5 1-42-16,-1-6 6 16,-5-4-19-16,1-7-15 0,-4-6-12 15,0-10-88-15,0-5-116 16,0-2-651-16</inkml:trace>
  <inkml:trace contextRef="#ctx0" brushRef="#br0" timeOffset="90677.42">11761 9740 227 0,'0'0'644'0,"0"0"-550"16,0 0-52-16,0 0-9 16,0 0 129-16,0 0-12 15,0 0-21-15,-5 42-16 16,2-30-28-16,-1 4-15 16,-4 2 17-16,-3 3-28 15,-3 6-5-15,-7 5-16 16,-4 7-13-16,-6 6 23 15,-5 3-24-15,-5 8 13 16,-6 2 16-16,-3 6-41 16,-6 0 10-16,-4 2-22 15,-3 3 6-15,2-3 5 0,0-4 6 16,9-6 23 0,7-8 20-16,5-8-49 0,10-9 15 15,6-7-24-15,9-8 8 16,5-7-1-16,3-3-9 15,5-6 1-15,2 0-1 16,0-1-31-16,2-15-25 16,11-24-66-16,-1 6-110 15,-2-7-445-15</inkml:trace>
  <inkml:trace contextRef="#ctx0" brushRef="#br0" timeOffset="91315.25">10782 8758 67 0,'0'0'515'15,"0"0"-375"-15,0 0 30 16,0 0-3-16,0 0 2 16,0 0-34-16,0 0-40 15,0-5-19-15,0 5-40 16,0 0-8-16,0 0 14 15,-6 10-30-15,-3 4 11 0,-4 8 2 16,-5 5-10-16,-4 10 31 16,-7 6-18-16,-5 8 9 15,-5 7 8-15,-4 3-38 16,0 1 33-16,-3 1-15 16,2-6 0-16,4-5 25 15,4-9-4-15,8-6 3 16,8-7-12-16,6-8-37 15,3-7 19-15,8-7-19 16,1-4 1-16,2-4-2 16,0 0 1-16,0 3-24 15,14-3-30-15,2 0-97 16,1 0-364-16</inkml:trace>
  <inkml:trace contextRef="#ctx0" brushRef="#br0" timeOffset="92084.09">12271 9428 890 0,'0'0'127'0,"0"0"-99"15,0 0 79-15,0 0 11 16,97 3 32-16,-57-3-5 15,2 0-79-15,4 0-15 16,-3 0-35-16,-1-3-9 16,-6 0-4-16,-8 1-3 15,-8 2-24-15,-7 0-85 16,-12 0-129-16,-1 8-274 16,0 0-54-16</inkml:trace>
  <inkml:trace contextRef="#ctx0" brushRef="#br0" timeOffset="92294.84">12405 9646 620 0,'0'0'288'16,"0"0"-197"-16,0 0-33 16,0 0 77-16,0 0 53 15,0 0-34-15,100 10-19 16,-61-6-44-16,4 1-65 15,-4 1 1-15,-3 2-27 16,-8-2-13-16,-3 5-4 16,-8-3-163-16,-10 2-410 0</inkml:trace>
  <inkml:trace contextRef="#ctx0" brushRef="#br0" timeOffset="113080.15">13445 9155 227 0,'0'0'813'16,"0"0"-653"-16,0 0-47 15,0 0 24-15,0 0-9 0,-11-1-25 16,7 1-56-16,1 0-17 16,-2 0-12-16,-2 1-12 15,-2 9-6-15,-1 2 0 16,-4 5 0-16,2 4 5 15,0 2-5-15,0 3 0 16,0 6 12-16,3 3-11 16,2 4-1-16,2 5 0 15,4-1 0-15,1 1 2 16,0-3-2-16,3-5 0 16,10-4 0-16,5-5-2 15,3-3 2-15,3-5 0 16,4-5 0-16,2-4 3 15,2-4-2-15,-3-6 0 0,1 0 31 16,-3-6-13-16,0-8 27 16,-8-3-7-16,-2-5-20 15,-8 0 9-15,-2-3-10 16,-7 2 20-16,0-4 15 16,-3 4-40-16,-9-2-1 15,-3 5-1-15,-3 3 0 16,-2 5 9-16,-3 3-19 15,-2 6-1-15,-2 3 0 16,0 0-3-16,3 13-4 16,2 5-1-16,8 5-32 15,4 3-4-15,4 2-48 0,6 9-66 16,4-8-322-16,8-5-335 16</inkml:trace>
  <inkml:trace contextRef="#ctx0" brushRef="#br0" timeOffset="113315.48">13932 9659 1388 0,'0'0'234'0,"0"0"-117"15,0 0-3-15,0 0 35 0,0 0-6 16,0 0-49-16,0 0-30 15,5 15-55-15,-5-15 1 16,0 0-10-16,0 0-18 16,0 0-14-16,6-11-91 15,-1-4-169-15,-1-1-830 0</inkml:trace>
  <inkml:trace contextRef="#ctx0" brushRef="#br0" timeOffset="114065.21">14152 9096 960 0,'0'0'225'0,"0"0"-165"16,0 0-41-16,0 0 7 16,0 0 4-16,0 0 2 15,0 0 38-15,56 1 21 16,-24-1 24-16,2 0-49 0,-1 0-33 15,-2 0-2 1,-1 0-31-16,-6 0 0 0,-5 0-1 16,-7 0-34-16,-7-1-141 15,-5-2-166-15,0 0-339 0</inkml:trace>
  <inkml:trace contextRef="#ctx0" brushRef="#br0" timeOffset="114537.13">14182 9131 811 0,'0'0'173'0,"0"0"-100"15,0 0 2-15,0 0 26 16,0 0 38-16,-33 75-49 16,33-60-32-16,0-1-26 0,0 0-7 15,0-5 6-15,0-3-30 16,3-1 14-16,7-3-1 15,2-2-14-15,3 0 9 16,4-2-9-16,4-4 2 16,2-3 5-16,3 4-7 15,4 0 0-15,0 5 3 16,1 0-2-16,0 5-1 16,-3 9 0-16,-3 5 1 15,-6 4 10-15,-3 3 10 16,-8 3 12-16,-4 3 27 15,-6 1-23-15,0-2-12 16,-9-1-8-16,-7-4-15 16,-7-5 20-16,-2-3-20 15,-5-5 8-15,-1-6 7 0,-2-4-16 16,0-3 14-16,-1 0-15 16,1-10 1-16,3-5-1 15,5-2 0-15,6 0 0 16,7 3 0-16,4 2-19 15,6 1-22-15,2 2-48 16,13-3-169-16,7 2-130 16,0-1-329-16</inkml:trace>
  <inkml:trace contextRef="#ctx0" brushRef="#br0" timeOffset="114950.02">14678 9184 1107 0,'0'0'164'0,"0"0"-126"16,0 0-12-16,0 0-25 15,0 0 64-15,0 0-12 16,-30 89-36-16,44-69 9 15,5-3-20-15,2-3-3 16,6-4 7-16,3-5-9 16,0-5-1-16,0 0 0 0,-4-8 3 15,0-7 9-15,-8-4 2 16,-2-2 25-16,-7-1 21 16,-4 0 6-16,-5 0 2 15,0 1-3-15,-8 0-14 16,-7 2 0-16,-4 4-17 15,-4 2-12-15,1 3-9 16,-2 6-13-16,0 4 0 16,2 0-13-16,1 12-40 15,-2 9-33-15,1 13-113 16,7-5-108-16,2-2-385 0</inkml:trace>
  <inkml:trace contextRef="#ctx0" brushRef="#br0" timeOffset="115308.86">14678 9462 743 0,'0'0'301'0,"0"0"-141"16,0 0-18-16,-21 99-81 16,21-73 39-16,5-3 2 15,14-1-48-15,8-5-10 16,4-3-31-16,5-7-6 15,3-7 11-15,0 0-17 16,1-7 17-16,-3-10 14 0,-4-5 9 16,-6-5 21-1,-9-2-23-15,-5 0 4 0,-7-4 18 16,-6 3-20-16,0 1 5 16,-7 1-8-16,-13 6-10 15,-5 2 11-15,-6 7-33 16,-5 5 19-16,0 8-25 15,0 0-5-15,0 9-14 16,5 9-22-16,4 5-45 16,5 4 10-16,6 9-78 15,5-6-208-15,7-4-537 0</inkml:trace>
  <inkml:trace contextRef="#ctx0" brushRef="#br0" timeOffset="115648.18">15393 9356 1064 0,'0'0'215'0,"0"0"-65"15,0 0-70-15,0 0-36 16,0 0-21-16,0 0 22 16,0 0 25-16,40 43-8 15,-21-17 3-15,5 6-30 0,4 3 9 16,2 2 0-16,2-1-25 16,0-3 2-16,0-5-20 15,-2-3 5-15,-4-8-3 16,-2-3-3-16,-6-6-15 15,0-8-248-15,-6 0-343 16,-6-11-130-16</inkml:trace>
  <inkml:trace contextRef="#ctx0" brushRef="#br0" timeOffset="115889.18">15680 9375 1280 0,'0'0'334'0,"0"0"-241"16,0 0-53-16,0 0-39 0,0 0 15 16,-72 85 54-16,51-50-21 15,0 5-17-15,-3-2-22 16,0-1-10-16,2-3 10 16,2-2-10-16,2-7 0 15,5-3 0-15,3-9-48 16,4-4-53-16,6-9-129 15,0-2-168-15,1-15-648 0</inkml:trace>
  <inkml:trace contextRef="#ctx0" brushRef="#br0" timeOffset="116152.68">15953 9137 849 0,'0'0'343'0,"0"0"-227"15,0 0-38-15,0 112 12 16,0-64 80-16,-2 8-40 16,0 2-35-16,2-2-50 15,0-5-43-15,0-8 19 16,0-9-21-16,0-10 0 15,0-7 0-15,6-14-93 0,-3-3-244 16,0 0-256-16</inkml:trace>
  <inkml:trace contextRef="#ctx0" brushRef="#br0" timeOffset="116571.4">16128 9143 1145 0,'0'0'199'16,"0"0"-127"-16,0 0-27 15,0 0 0-15,-7 98 43 16,7-60-32-16,0 5-10 0,0 3-31 16,12 2-14-1,7-2 13-15,5-2-14 0,4-8 1 16,5-7 15-16,1-7-15 15,4-5-1-15,2-8 0 16,-1-7 0-16,-4-2 0 16,0-9 1-16,-4-13 1 15,-4-7 19-15,-5-7-20 16,-8-5 0-16,-8-4 0 16,-6-2-1-16,0-1 22 15,-12 1 22-15,-11 2 14 16,-3 4-9-16,-4 4-23 15,-3 8 4-15,-3 7 1 16,-1 5-31-16,-4 5-1 0,-2 7-13 16,1 5 2-16,1 0-70 15,-3 22-78-15,12 4-95 16,8 1-402-16</inkml:trace>
  <inkml:trace contextRef="#ctx0" brushRef="#br0" timeOffset="116912.34">16608 8814 1175 0,'0'0'234'15,"0"0"-165"-15,0 0-57 16,0 0-2-16,0 0 111 16,2 80-12-16,-2-46-17 15,0 2-29-15,0-2-42 16,0-3-7-16,0-2-14 15,0-7-11-15,1-8 5 16,5-12-163-16,2-2-191 16,-2-4-399-16</inkml:trace>
  <inkml:trace contextRef="#ctx0" brushRef="#br0" timeOffset="117151.69">16774 8785 842 0,'0'0'187'0,"0"0"-34"15,0 0-76-15,0 0-29 16,0 0 55-16,0 82 16 16,1-63-42-16,-1 1-7 0,2-3-50 15,-2 0-4 1,0-3-14-16,0-2 5 0,0-4-14 15,0-4-126-15,0-4-246 16,0 0-562-16</inkml:trace>
  <inkml:trace contextRef="#ctx0" brushRef="#br0" timeOffset="117404.92">16872 8824 117 0,'0'0'99'0,"0"0"-99"15,0 0-6-15,0 0 6 16,0 0-7-16,0 0-136 0</inkml:trace>
  <inkml:trace contextRef="#ctx0" brushRef="#br0" timeOffset="117846.87">16771 8950 459 0,'0'0'151'0,"0"0"-11"16,0 0 18-16,0 0 14 15,0 0-61-15,0 0-22 16,0 0-10-16,4 53-29 0,-2-45 12 16,-1 0-26-16,2-3-12 15,0-1 0-15,3-3-23 16,3-1 23-16,6 0 32 15,4 0-31-15,3-3 3 16,3-4-22-16,0 0 1 16,2 3-3-16,-2 2 2 15,-2 0-7-15,-4 2 1 16,-1 0-22-16,-6 0-28 16,-4-2-169-16,-5-2-301 15,-2 0-270-15</inkml:trace>
  <inkml:trace contextRef="#ctx0" brushRef="#br0" timeOffset="118104.81">16884 8819 1194 0,'0'0'236'0,"0"0"-184"15,0 0-8-15,0 0 42 16,0 0 36-16,-1 108 15 16,2-65-62-16,7 4 8 15,-1-1-28-15,-1 1-46 0,-1-6 11 16,-1-6-20-16,-2-3 0 16,1-3-8-16,0-10-140 15,-1-4-394-15</inkml:trace>
  <inkml:trace contextRef="#ctx0" brushRef="#br0" timeOffset="118900.05">17300 9300 1038 0,'0'0'253'0,"0"0"-26"0,0 0-121 16,0 0-39-16,0 0 17 15,0 0 7-15,0 0-60 16,-74-7-22-16,54 7 14 16,-2 4-23-16,1 6 19 15,2-3-10-15,-1 3-2 16,5-4-6-16,4 0 0 16,3 2-2-16,5-2 1 15,2 0-41-15,1 1-6 16,0-1-13-16,0 2 17 15,4-2 42-15,8 1-22 0,3 2 13 16,3-2 8-16,6 1-15 16,1 1 17-16,5 3-7 15,0-2 7-15,1 3-1 16,0 1 2-16,-2 3-1 16,-4-3 0-16,-4 3 1 15,-6-2 4-15,-4 3-4 16,-6-3 10-16,-5 2 6 15,0 0-17-15,-5 0 7 16,-12-2-6-16,-5-3-1 16,-7-2 0-16,-4-5 0 15,-2-5 0-15,-6 0 13 16,0-2-10-16,2-9 3 0,3-5 17 16,5 1 11-1,2 0 10-15,9 1-28 0,3 4-4 16,5 0-12-16,6 3-33 15,6-1-79-15,0 1-222 16,0 1-468-16</inkml:trace>
  <inkml:trace contextRef="#ctx0" brushRef="#br0" timeOffset="119291.66">17542 9203 886 0,'0'0'569'0,"0"0"-473"16,0 0 16-16,0 0-90 0,0 0 13 15,0 0 64-15,0 0-48 16,42 5-12-16,-18-2-26 15,1 1-12-15,5-1-1 16,9-3-20-16,-6 0-262 16,-5 0-540-16</inkml:trace>
  <inkml:trace contextRef="#ctx0" brushRef="#br0" timeOffset="119867.63">17915 9160 770 0,'0'0'625'0,"0"0"-504"16,0 0 18-16,0 0-101 16,0 0 42-16,15-85-15 15,-11 66-46-15,1-1 7 16,-2 5-20-16,0 4 4 15,-2 1 1-15,1 4-3 16,-2 2-8-16,0 3 0 16,0-1 1-16,0 2 1 15,0 0-2-15,0 0 0 16,0 6-1-16,0 9-4 16,0 6 4-16,0 8 1 0,3 3-4 15,2 7 3 1,5 3 1-16,-1 2 0 0,1-1 4 15,3-2-3-15,-2-4-2 16,2-4 1-16,-2-3-5 16,-4-9 5-16,-1-3 0 15,0-6 0-15,-6-4 0 16,0-2-19-16,0-3-29 16,-13-3 23-16,-2 0-6 15,-4 0 30-15,-2 0 0 16,0 0 1-16,-2 0 10 15,3 0-8-15,3-2-3 16,4 1 1-16,4 1-5 16,4 0-6-16,5 0 11 15,0 0-4-15,2 0 4 16,13 0 0-16,6 1 12 0,5 1-12 16,4-2 7-16,3 0-17 15,9 0-31-15,-5-6-506 16,-7-2-523-16</inkml:trace>
  <inkml:trace contextRef="#ctx0" brushRef="#br0" timeOffset="120965.74">18391 9496 712 0,'0'0'384'16,"0"0"-233"-16,0 0-9 15,0 0-49-15,0 0-29 16,0 0-5-16,0 0-43 15,36 0 13-15,-13 0 40 16,6 0-24-16,2 0-2 16,2 0-26-16,-2 0-16 15,-3 0 12-15,-1 0-13 16,-5 0-19-16,-5 0-156 16,-5 0-327-16,-6 0-267 0</inkml:trace>
  <inkml:trace contextRef="#ctx0" brushRef="#br0" timeOffset="121200.05">18345 9693 1154 0,'0'0'291'15,"0"0"-208"-15,0 0-38 16,0 0-17-16,0 0 112 15,0 0-25-15,114 4-62 16,-72-2 13-16,3 1-32 16,-3 2-24-16,-2-2 1 15,-3-1-11-15,5 0-27 0,-9-1-196 16,-8-1-689-16</inkml:trace>
  <inkml:trace contextRef="#ctx0" brushRef="#br0" timeOffset="122038.67">19505 9059 894 0,'0'0'286'0,"0"0"-209"15,0 0 27-15,0 0-36 0,0 0 50 16,0 0-25-1,0 0-53-15,-49-8-16 0,30 16 13 16,-3 8-30-16,-1 5-7 16,-4 6 0-16,1 5-8 15,4 6 8-15,4 9 0 16,5 16 0-16,8-2-1 16,5 3 2-16,8 3-2 15,16-13 1-15,9-2-16 16,6-10 16-16,5-11 1 15,3-12-1-15,1-13 2 16,0-6-2-16,-3 0-1 16,-5-19-5-16,-9-7-8 15,-10-2 14-15,-6-3 0 0,-10 0 2 16,-5 2 39-16,-6 2-21 16,-17 3 39-16,-3 5-24 15,-6 7 60-15,-1 7-47 16,-1 5-37-16,1 4-10 15,2 13-1-15,4 3-59 16,3 9-64-16,9-3-132 16,5-6-571-16</inkml:trace>
  <inkml:trace contextRef="#ctx0" brushRef="#br0" timeOffset="122219.31">19990 9670 1483 0,'0'0'305'0,"0"0"-213"15,0 0-61-15,0 0-26 16,0 0-5-16,0 0-42 16,0 0-279-16,7-34-1072 0</inkml:trace>
  <inkml:trace contextRef="#ctx0" brushRef="#br0" timeOffset="122811.21">20090 9096 789 0,'0'0'162'16,"0"0"-134"-16,0 0-7 16,0 0 4-16,0 0 59 15,103-3-23-15,-63 0-43 16,-1 0 3-16,-5 1-10 16,-4-1-11-16,-8 3 14 15,-8 0-13-15,-10 0 0 16,-4 0 18-16,0 0 49 15,-10 0 57-15,-13 7-78 16,-6 1-46-16,-4 5 25 0,-3 0-1 16,1 1-25-16,1 1 16 15,4 1-8-15,5 0-6 16,6-1-2-16,5 1-20 16,5-3 11-16,8 3-14 15,1 0-70-15,6-1 55 16,13 3 9-16,10-1 23 15,5 2-4-15,6 1-9 16,0 0 8-16,2 1 4 16,-2 3 7-16,-4 0 15 15,-6 0-14-15,-6 0 7 16,-9 1 12-16,-8-4-5 0,-7 0 15 16,0-3-8-16,-18-2 14 15,-7-5-23-15,-5-2 2 16,-4-6 40-16,-2-3-11 15,-1 0 1-15,3-8-6 16,5-4-14-16,10 3-16 16,5-2-9-16,13-2-125 15,1 2-103-15,0 0-432 0</inkml:trace>
  <inkml:trace contextRef="#ctx0" brushRef="#br0" timeOffset="123200.56">20652 9111 874 0,'0'0'168'0,"0"0"-105"16,0 0 0-16,0 0-46 15,0 0 89-15,-31 83-32 16,38-56-19-16,13 1 7 16,8-4-36-16,3-7-13 15,5-4-11-15,1-6-1 16,-3-7 13-16,-1 0-3 0,-4-8 12 16,-8-9 39-1,-5-4-22-15,-7-5 11 0,-7-2 0 16,-2-1-10-16,-6 0 14 15,-14 3-18-15,-2 2 11 16,-7 7 4-16,-2 8-52 16,-3 9-1-16,-5 0-52 15,2 13-146-15,-10 22-93 16,10-4-73-16,9-1-680 0</inkml:trace>
  <inkml:trace contextRef="#ctx0" brushRef="#br0" timeOffset="123584.69">20709 9344 940 0,'0'0'166'0,"0"0"-102"16,0 0 39-16,-47 96 40 15,44-60 43-15,3 3-50 16,6 2-70-16,14-4-20 16,8-3-29-16,4-7-16 15,5-5 13-15,0-7-12 16,0-9-2-16,2-6 10 16,-2 0-3-16,-4-15 27 0,-6-8-21 15,-7-4 6 1,-9-4 21-16,-8-3-34 0,-3 0 23 15,-8-1-7-15,-15 4-12 16,-10 4 21-16,-7 9-22 16,-3 10 4-16,-3 8-13 15,2 0-37-15,4 19-30 16,-2 17-61-16,14-7-136 16,10-2-375-16</inkml:trace>
  <inkml:trace contextRef="#ctx0" brushRef="#br0" timeOffset="124591.94">21343 9339 1033 0,'0'0'188'0,"0"0"-136"16,0 0-26-16,0 0-18 15,0 0 13-15,0 0 94 16,0 0-37-16,83 84 4 15,-53-54-18-15,3 1-32 16,-2-1 9-16,-1-4-32 16,-2-2-2-16,-3-4 0 15,-2-3-6-15,-4-3-1 16,-2-3-7-16,-5-6-241 16,-5-5-313-16,-2 0-313 0</inkml:trace>
  <inkml:trace contextRef="#ctx0" brushRef="#br0" timeOffset="124840.03">21607 9389 1205 0,'0'0'206'15,"0"0"-152"-15,0 0-48 16,0 0-6-16,0 0 72 15,0 0-25-15,-91 97-9 16,68-68-9-16,3-2-15 16,3-4 11-16,2-1-18 15,3-7-6-15,5 0-1 16,-1-6-118-16,5 0-103 0,2-4-173 16,1-4-305-16</inkml:trace>
  <inkml:trace contextRef="#ctx0" brushRef="#br0" timeOffset="125267.63">21915 9056 1101 0,'0'0'159'0,"0"0"-127"16,0 0-19-16,0 0-11 16,0 0 117-16,0 0 24 15,0 112-73-15,3-65 28 16,7 6-26-16,0 1-26 16,-1-3-2-16,-2-2-35 0,3-9 1 15,-2-6-10-15,-2-10-4 16,0-7-62-16,-3-10-178 15,0-7-277-15,-1 0-198 0</inkml:trace>
  <inkml:trace contextRef="#ctx0" brushRef="#br0" timeOffset="125702.09">22072 9123 373 0,'0'0'667'0,"0"0"-592"0,0 0-53 15,0 0-21-15,0 0 48 16,0 0 51-16,9 84-35 16,0-44-20-16,0 6-3 15,5 0-20-15,3 3 3 16,4-4-8-16,2-6-10 15,0-8 11-15,3-8-18 16,0-9 6-16,4-8 0 16,0-6 1-16,0-4-5 15,-2-18 4-15,1-6-5 16,-6-7 17-16,-1-4 11 16,-8-2 9-16,-5 0 7 15,-6-1-8-15,-3 3 27 0,-4 2 0 16,-15 3-18-16,-8 2 21 15,-6 6-26-15,-6 4 7 16,-1 7-48-16,0 6-13 16,1 8-27-16,4 1-16 15,6 6-105-15,-3 15-141 16,8-3-248-16,9-2-231 0</inkml:trace>
  <inkml:trace contextRef="#ctx0" brushRef="#br0" timeOffset="126051.62">22415 8719 46 0,'0'0'785'0,"0"0"-681"16,0 0-11-16,0 0 40 0,0 0-14 15,13 99 4 1,-8-69-17-16,1 0-60 15,-1-2-11-15,2-1-33 0,-4-6-1 16,0-5-2-16,1-8-142 16,-1-5-236-16,-1-3-534 0</inkml:trace>
  <inkml:trace contextRef="#ctx0" brushRef="#br0" timeOffset="126332.77">22579 8705 355 0,'0'0'752'0,"0"0"-656"16,0 0-53-16,0 0 2 16,0 0 77-16,0 0-3 15,0 0-27-15,9 86-57 16,-6-70 0-16,0-4-24 15,2 0-11-15,2-4 24 16,-1 0-23-16,2-2 7 16,-1-1 4-16,2 1-11 15,0-1-2-15,-2-2 1 16,1-3-72-16,-1 0-148 16,-2 0-352-16</inkml:trace>
  <inkml:trace contextRef="#ctx0" brushRef="#br0" timeOffset="126799.94">22667 8853 696 0,'0'0'106'15,"0"0"-39"-15,0 0 17 0,0 0 23 16,0 0 14-1,0 0-69-15,88 2-26 0,-68-2-10 16,-3-2-16-16,-3-4-1 16,-2 2-170-16,-8-1-433 0</inkml:trace>
  <inkml:trace contextRef="#ctx0" brushRef="#br0" timeOffset="127053.14">22728 8695 1051 0,'0'0'141'0,"0"0"-88"0,0 0-47 16,0 0 117-16,0 0 60 15,0 0-68-15,0 99-24 16,0-62-15-16,5 4-4 15,-1-2-15-15,-1-3-50 16,2-2-4-16,-4-4-3 16,4-2-82-16,-3-9-225 15,1-7-659-15</inkml:trace>
  <inkml:trace contextRef="#ctx0" brushRef="#br0" timeOffset="127421.87">22998 8911 666 0,'0'0'598'16,"0"0"-536"-16,0 0-46 16,0 0-15-16,0 0 15 15,0 0 73-15,0 0 27 0,0 84-24 16,2-40-19-16,2 7 3 16,2 7-15-1,2 2 9-15,-2 3-36 0,1-7-12 16,-2-3-6-16,-2-10-14 15,0-8-2-15,-2-7 0 16,-1-8-23-16,0-8-61 16,0-4-230-16,-1-8-420 0</inkml:trace>
  <inkml:trace contextRef="#ctx0" brushRef="#br0" timeOffset="127655.31">22952 9377 373 0,'0'0'812'0,"0"0"-707"15,0 0-82-15,0 0 6 16,0 0 97-16,90-43-23 16,-55 38-39-16,5 0-40 15,-1 3-11-15,-1-1-9 16,-2 1 5-16,-7-1-10 15,-2 0 1-15,2-5-59 16,-10-1-145-16,-6 0-377 0</inkml:trace>
  <inkml:trace contextRef="#ctx0" brushRef="#br0" timeOffset="127924.89">23201 8836 1167 0,'0'0'222'15,"0"0"-167"-15,0 0-35 16,0 0 31-16,-1 95 114 16,7-34-47-16,9 0-20 15,-2 4-13-15,5 5-39 16,-8-11 6-16,4 4-39 15,-4-10-7-15,-2-8 1 16,0-9-7-16,-2-11-20 0,5-13-62 16,-3-7-166-1,-1-5-302-15</inkml:trace>
  <inkml:trace contextRef="#ctx0" brushRef="#br0" timeOffset="128405.35">23422 9220 1060 0,'0'0'536'15,"0"0"-418"-15,0 0-13 16,0 0-58-16,0 0-25 0,0 0 16 16,0 0-32-1,54-14 1-15,-33 12 3 0,1 2-10 16,-1 0 1-16,1 0 7 15,-3 0-6-15,0 0-2 16,-5 0 0-16,-2 0-2 16,-3 0 2-16,-3 0 0 15,-1 4 0-15,-5 1 1 16,0 5 1-16,-2 2-2 16,-14 5 0-16,-4 5-1 15,-2 3 0-15,-2 2 1 16,0 3 0-16,3-3-7 15,2 1 0-15,7-1 6 16,2-8 1-16,8-2-7 16,2-5-2-16,2-2 8 0,14-3 1 15,6-1 3-15,4-3-2 16,2-1-2-16,4-2 1 16,-3 0-5-16,0 0 4 15,-2 0 1-15,-4 0-1 16,-3 0 1-16,-4 0-80 15,-4 0-53-15,-6 0-109 16,-5-3-117-16,-1-2-391 0</inkml:trace>
  <inkml:trace contextRef="#ctx0" brushRef="#br0" timeOffset="128691.39">23401 9322 601 0,'0'0'332'0,"0"0"-190"15,0 0 46-15,0 0 5 16,83 0-21-16,-53 0-50 15,2 4-46-15,0 0-29 16,-2 0 4-16,-1-2-24 0,-7 1-10 16,-6-1-17-1,-8 1-42-15,-6 0-288 16,-2 0-841-16</inkml:trace>
  <inkml:trace contextRef="#ctx0" brushRef="#br0" timeOffset="134329.21">1512 11084 415 0,'0'0'255'16,"0"0"-174"-16,0 0 30 16,0 0 55-16,0 0-33 15,0 0-36-15,0-1-29 16,0 1 9-16,0 0-6 15,0 0-11-15,0 0 1 16,0 0-35-16,0 0-8 16,0 0-18-16,0 0-3 15,0 2 3-15,0 13 0 0,0 6 0 16,0 6 5-16,0 10-5 16,0 4 0-1,6 5-7-15,2 4 1 0,-4 4 6 16,0 0 0-16,-1-1 0 15,-1-5 0-15,-2-6-2 16,0-5 2-16,0-7-1 16,0-6 1-16,0-7 1 15,0-5-1-15,0-6 0 16,0-1 7-16,0-4-7 16,0-1 0-16,0 0 0 15,0 0-7-15,0 0 7 16,1-4 0-16,1-8 2 0,1-4 11 15,0-3-3 1,3-3-20-16,0-4-6 0,7-4-6 16,-1 1-58-16,3-1-15 15,3-2 77-15,0 5 17 16,1 5-14-16,-1 5 15 16,0 9 0-16,-1 7-6 15,0 1 6-15,0 5 2 16,4 14 8-16,-4 5 15 15,-3 5-1-15,-1 5 26 16,-5 2-31-16,-4 0-3 16,-4 1 5-16,0-2-8 15,-1-2-4-15,-15-4 6 16,-4-2-15-16,-2-3 1 16,-7-5 6-16,-2-5-7 0,-2-6 9 15,0-4-3-15,-1-4 6 16,1 0-4-16,6 0-6 15,2-5-2-15,4-2 6 16,6 0-5-16,5 3 0 16,4 1 0-16,3 0-1 15,3 1-7-15,0-5-103 16,6 0-73-16,6 0-497 0</inkml:trace>
  <inkml:trace contextRef="#ctx0" brushRef="#br0" timeOffset="134829.78">1640 10901 345 0,'0'0'81'0,"0"0"-54"16,0 0 29-16,0 0 38 0,0 0 33 16,115 41-24-1,-73-19 28-15,4 9-31 0,5 7-28 16,3 9 8-16,1 8-44 15,-3 4-23-15,-6 7 2 16,-3-2-15-16,-8 2 7 16,-14-1 4-16,-3 1-10 15,-14-2 0-15,-4-1 5 16,-3-3-5-16,-16-5 5 16,-2-4 3-16,-3-7 17 15,-1-8 18-15,-2-7 4 16,6-5 34-16,0-7-7 15,2-6-16-15,5-5 11 16,1-1 5-16,7-2-14 16,1-3-12-16,2 0-33 0,0 0-8 15,3 0-8-15,-3 1-28 16,0 2-135-16,-2 0-608 0</inkml:trace>
  <inkml:trace contextRef="#ctx0" brushRef="#br0" timeOffset="157489.51">3287 11735 766 0,'0'0'221'0,"0"0"-166"15,0 0-40-15,0 0-5 16,0 0 49-16,0 0 12 15,15 0-3-15,-9 0 12 16,-3 0-12-16,3 0-10 16,-3 0-7-16,3 0-6 15,-3 0 12-15,1 2-9 16,2 4-13-16,0 2 4 16,0 1-30-16,0 2 6 15,3 1-15-15,-1 2 1 16,-2 0 10-16,1 1-11 15,-3 0 6-15,1 2 1 0,-2-6-6 16,0 3-2 0,0-3 1-16,0-2 0 0,0-1 0 15,0-3 0-15,0 0 0 16,0-1 2-16,1-3-2 16,-1 1 0-16,5 0 0 15,1-2 0-15,4 0 2 16,8 0-2-16,0 0 0 15,9 0 13-15,1 0-13 16,2-5 0-16,1-7 0 16,0-4 0-16,-4-4 2 15,-6-2-2-15,-3-5 27 16,-6-1 18-16,-6-1-8 0,-8-5 5 16,-1 2-5-1,0-1-11-15,-14 3 3 0,-3 1-21 16,-1 5 1-16,-3 3 6 15,3 3-14-15,-1 4 17 16,1 1-18-16,5 4 1 16,4 2 2-16,3 4-3 15,1 2 0-15,4 1 0 16,-1 0-24-16,2 0-4 16,0 1-36-16,0 9-53 15,0 5-95-15,8-1-138 16,2-4-537-16</inkml:trace>
  <inkml:trace contextRef="#ctx0" brushRef="#br0" timeOffset="157805.98">4100 11613 1317 0,'0'0'191'0,"0"0"-166"16,0 0-22-16,0 0 1 0,0 0 28 15,0 0 16-15,0 0 0 16,106 0-23-16,-75 0-9 15,-1-1-14-15,-3-2-2 16,-2 2 1-16,-2 1-1 16,-4 0-91-16,-7 0-156 15,-9 4-550-15</inkml:trace>
  <inkml:trace contextRef="#ctx0" brushRef="#br0" timeOffset="158020.76">4237 11785 1141 0,'0'0'377'0,"0"0"-292"16,0 0-63-16,0 0 9 16,0 0-2-16,0 0 37 15,106 3-30-15,-76-3-23 16,-2 0-4-16,-1 0-9 15,6 0-52-15,-3 0-182 16,-8 0-573-16</inkml:trace>
  <inkml:trace contextRef="#ctx0" brushRef="#br0" timeOffset="158923.45">5005 11338 1250 0,'0'0'178'0,"0"0"-112"16,0 0-31-16,0 0-5 15,0 0 36-15,0 0-31 16,0 0-15-16,57-38-11 16,-26 27-8-16,4 2 3 15,2 4-3-15,2 5-1 16,4 0 14-16,-3 7-14 15,-2 11 0-15,-7 9 1 16,-7 5 0-16,-8 7 12 16,-5 7-13-16,-11 2 1 15,0 0 4-15,-21 4-5 16,-6-2-9-16,-9-4 7 0,-1-2-2 16,-2-8 4-16,3-7 0 15,5-8 1-15,5-8 10 16,6-5-10-16,6-7-1 15,4-1 0-15,7-1-29 16,3-10-73-16,0-3-28 16,0 0 59-16,10-1 51 15,7 5 7-15,0 3 13 16,3 4 2-16,4 3 32 16,4 0 77-16,2 6 30 15,3 6-27-15,-3-1-25 16,-2 2-45-16,0-2-21 15,-4-4-16-15,-3-2-6 0,0-2 1 16,1-3-2-16,5 0-117 16,-2-10-268-16,-8-1-835 0</inkml:trace>
  <inkml:trace contextRef="#ctx0" brushRef="#br0" timeOffset="159082.76">5727 11819 1164 0,'0'0'623'0,"0"0"-550"16,0 0-47-16,0 0-26 15,0 0 8-15,0 0-8 0,0 0-105 16,21-17-109-16,-12 2-554 16</inkml:trace>
  <inkml:trace contextRef="#ctx0" brushRef="#br0" timeOffset="159638.41">5811 11450 1139 0,'0'0'518'16,"0"0"-499"-16,0 0-5 15,0 0-13-15,0 0-1 16,0 0 22-16,0 0-22 0,31-15 7 16,-7 8-7-16,3 1 0 15,-2 3 1-15,-1 3 4 16,0 0-4-16,-3 0-1 16,0 0 0-16,-2 8 1 15,-1 4 0-15,-2 4-1 16,-2 5 1-16,-5 3 15 15,-2 6-16-15,-7 2 18 16,0 4-18-16,-7 5-8 16,-13-1 7-16,-5-3 1 15,0-2 0-15,-2-3 4 16,3-7-4-16,3-5 0 16,5-8 0-16,5-5 1 0,5-7 6 15,3 0-7-15,3-4-25 16,0-10 14-16,9-1-5 15,5-2 16-15,5 5 0 16,2 4 1-16,0 2 36 16,7 6-7-16,-1 0 10 15,1 0-4-15,1 9 5 16,-4 2-7-16,2-1-17 16,-2-1-16-16,1-5 13 15,1-1-14-15,-2-3-2 16,2-3-30-16,4-24-149 15,-1 3-357-15,-8-3-116 0</inkml:trace>
  <inkml:trace contextRef="#ctx0" brushRef="#br0" timeOffset="160010.91">6421 11456 1200 0,'0'0'385'16,"0"0"-315"-16,0 0-70 15,0 0-16-15,0 0 16 16,-23 91 35-16,23-53 10 16,0 3-1-16,11 2-9 15,10-2-34-15,4-4 7 16,5-7-2-16,3-10-5 0,4-6 27 16,-1-8 3-1,4-6-19-15,0-6 2 0,-2-15-13 16,-5-9-1-16,-7-5 1 15,-6-5-1-15,-10-2 10 16,-8 0 0-16,-2 5 5 16,-9 2 20-16,-14 3 2 15,-5 6 29-15,-5 5-15 16,-4 5-39-16,-6 7 6 16,1 6-16-16,-3 3-2 15,5 0 0-15,3 14-5 16,5 5-31-16,10 16-55 15,8-5-114-15,7-2-274 0</inkml:trace>
  <inkml:trace contextRef="#ctx0" brushRef="#br0" timeOffset="160464.26">7189 11478 1541 0,'0'0'178'0,"0"0"-127"15,0 0-23-15,0 0 17 16,103 101 21-16,-63-65-19 16,2-4-6-16,-3 0-26 15,-2-6-14-15,-3-4-1 0,-8-5-53 16,-1-6-90-16,-9-3-192 16,-8-6-397-16</inkml:trace>
  <inkml:trace contextRef="#ctx0" brushRef="#br0" timeOffset="160705.15">7417 11520 1164 0,'0'0'587'0,"0"0"-504"15,0 0-61-15,0 0-6 16,0 0 36-16,-97 92-17 0,74-57-9 15,0 2-25-15,2 0 0 16,0-4 9-16,6-2-10 16,4-6 0-16,3-6-13 15,5-4-78-15,3-6-106 16,3-7-132-16,6-2-503 0</inkml:trace>
  <inkml:trace contextRef="#ctx0" brushRef="#br0" timeOffset="160952.68">7629 11379 1169 0,'0'0'262'15,"0"0"-188"-15,0 0-40 16,27 99 14-16,-15-56 77 15,0 7-33-15,-2-3-8 16,2-1-51-16,-3-5-17 16,0-7-16-16,1-8-1 15,-2-6-40-15,1-11-76 16,-1-2-215-16,0-7-401 0</inkml:trace>
  <inkml:trace contextRef="#ctx0" brushRef="#br0" timeOffset="161355.34">7924 11422 851 0,'0'0'614'0,"0"0"-537"16,0 0-51-16,-7 99-12 15,4-56 4-15,3 1 61 16,0 0-7-16,3 0-33 15,12-4-10-15,12-5-23 16,3-6-5-16,4-10 10 16,3-7-11-16,2-7 0 15,0-5-1-15,-2-6-7 16,-4-12 0-16,0-7 2 0,-9-5 6 16,-7-2 9-16,-6-5-9 15,-10-1 11-15,-1-2 20 16,-4 1-15-16,-17 1 28 15,-7 2-9-15,-8 4 20 16,-6 6-1-16,-4 2-41 16,-2 9 2-16,-1 8-15 15,4 7 0-15,5 0-1 16,9 10-6-16,6 9-26 16,8 4-41-16,9 8-96 15,7-4-196-15,1-7-487 0</inkml:trace>
  <inkml:trace contextRef="#ctx0" brushRef="#br0" timeOffset="161918.85">8460 11229 1043 0,'0'0'230'0,"0"0"-177"16,0 0-41-16,0 0-10 15,0 0 33-15,0 0 33 16,16 81 28-16,10-70-45 0,2-5-33 16,6-6 4-1,-2 0-21-15,-4-8 6 0,-3-7 7 16,-8-4-12-16,-1-3-2 15,-11-3 0-15,-5 1 0 16,0 0 3-16,-11 2 6 16,-8 1 19-16,-5 6 13 15,-4 4-33-15,-2 8 1 16,1 3-9-16,2 4 1 16,4 14-3-16,0 7 2 15,8 3 0-15,2 0 0 16,7-3-5-16,6-2 5 0,0-6 0 15,11-6-16 1,9-5-9-16,6-6-52 16,2 0 16-16,2-10-57 0,-2-4 2 15,0 0 48-15,-5 1 45 16,-2 7 23-16,-5 3 48 16,-2 3 71-16,-2 10 97 15,-2 13-22-15,-1 5-96 16,-3 6-48-16,-1 1-31 15,-1 3-18-15,-1-4-1 16,0-3-5-16,6-3-81 16,-2-9-181-16,0-8-535 0</inkml:trace>
  <inkml:trace contextRef="#ctx0" brushRef="#br0" timeOffset="162170.85">9055 11214 1467 0,'0'0'253'0,"0"0"-192"16,-4 72-42-16,4-30-3 15,0 6 18-15,6 4 51 16,7 5-29-16,-1-2-42 15,3 0-1-15,-5-7-13 16,-1-7-37-16,-4-3-60 0,-3-12-170 16,-2-10-358-16</inkml:trace>
  <inkml:trace contextRef="#ctx0" brushRef="#br0" timeOffset="162370.85">9015 11543 1219 0,'0'0'313'0,"0"0"-220"15,0 0-18-15,0 0-35 16,108-4 17-16,-69-2-14 16,2-1-25-16,-2 0-17 15,-2-2-2-15,0-7-55 16,-10 2-155-16,-9 2-414 0</inkml:trace>
  <inkml:trace contextRef="#ctx0" brushRef="#br0" timeOffset="162597.85">9249 11172 1407 0,'0'0'330'0,"0"0"-201"16,0 77-74-16,0-32-25 16,7 5 47-16,4 3-11 0,2 1-23 15,-2-2-33-15,-1-5-10 16,-1-8-10-16,0-3-104 16,-1-13-143-16,-4-9-321 0</inkml:trace>
  <inkml:trace contextRef="#ctx0" brushRef="#br0" timeOffset="162963.56">9483 11480 1433 0,'0'0'233'15,"0"0"-77"-15,0 0-62 16,0 0-41-16,85-8 36 15,-61 8-24-15,-3 0-37 0,-2 1-9 16,-4 9-18-16,-4 4 0 16,-8 3 21-16,-3 5-6 15,0 4-6-15,-11 5-5 16,-8 2 1-16,-1 0-5 16,-1-3-1-16,5-3 1 15,6-4 3-15,4-4-4 16,4-4 0-16,2-3-1 15,0-5-3-15,12 1 4 16,9-4 6-16,4-1-6 16,2-3 0-16,3 0-26 15,-3 0-16-15,0-3-34 16,-3-4-3-16,-1-7-42 0,-6 2-147 16,-7 2-351-16</inkml:trace>
  <inkml:trace contextRef="#ctx0" brushRef="#br0" timeOffset="163228.92">9455 11657 446 0,'0'0'735'16,"0"0"-618"-16,0 0 13 0,0 0-35 15,0 0 55-15,0 0 25 16,91 0-58-16,-54 4-61 16,-3-1-21-16,1 0-32 15,-4-1 3-15,-3 0-2 16,-7 0-4-16,-4 1-14 16,-8-3-54-16,-4 3-210 15,-5-3-434-15</inkml:trace>
  <inkml:trace contextRef="#ctx0" brushRef="#br0" timeOffset="164367.98">3496 12356 808 0,'0'0'309'0,"0"0"-208"16,0 0-54-16,0 0-8 15,0 0 26-15,0 0-6 16,0 0-26-16,0 7-33 16,6 10 0-16,13 12 13 15,8 13 5-15,12 22 7 16,19 24 17-16,-4-4-28 15,-5-8-5-15,-6-9-9 16,-13-19 0-16,4 1 4 16,-1 0-4-16,-6-9 0 15,-6-10 5-15,-9-6-5 16,-3-10 0-16,-6-8-1 0,-3-3 1 16,0-3 0-16,0-1 1 15,0-15-1-15,-14-6-29 16,-3-6-25-16,-6-6-3 15,1-2 28-15,-4 0 3 16,1-1 10-16,1 4-3 16,3 4 19-16,2 7 4 15,5 6-2-15,3 5 3 16,0 8 10-16,5 3 8 16,-3 0 14-16,0 11-37 15,-1 10 0-15,-5 8 1 16,0 5 0-16,-3 2-1 15,0 3 0-15,-1-3 0 16,-2-2 23-16,6-4 15 16,-1-8-11-16,2-5 1 15,8-6-16-15,-1-7 7 0,5-1-19 16,2-3 1-16,0 0-1 16,0 0-1-16,0 0-116 15,0-14-39-15,9 2-170 16,-3-3-198-16</inkml:trace>
  <inkml:trace contextRef="#ctx0" brushRef="#br0" timeOffset="164662.13">4197 12791 988 0,'0'0'168'0,"0"0"-127"16,0 0 1-16,109 9 39 15,-70-9 25-15,-2 0-19 16,0 0-45-16,-3-1-26 15,-4-2-9-15,-7-1-7 16,-7 4-86-16,-7 0-159 0,-9 0-592 16</inkml:trace>
  <inkml:trace contextRef="#ctx0" brushRef="#br0" timeOffset="164849.18">4273 12939 1094 0,'0'0'275'16,"0"0"-203"-16,0 0-55 15,0 0-4-15,0 0 29 16,100 3-7-16,-60-3-13 16,20 0-22-16,-9-3-71 15,-11-2-421-15</inkml:trace>
  <inkml:trace contextRef="#ctx0" brushRef="#br0" timeOffset="165412.04">5056 12450 1048 0,'0'0'221'0,"0"0"-221"15,0 0 0-15,0 0 12 16,81-61 7-16,-44 50 32 15,3 2-21-15,2 6-7 16,4 3 14-16,-7 0-24 16,-3 12 7-16,-6 5 26 15,-8 4 13-15,-7 4 43 16,-5 2-22-16,-8 0-26 16,-2 3 1-16,-3-2-38 15,-15-1-7-15,-6-2-10 16,-4-3 0-16,-5-4-1 0,3-6-9 15,-1-5 0-15,1-3 9 16,3-4-12-16,6 0 13 16,5 0 0-16,7 0 0 15,6 0 10-15,3 0-10 16,0 0-16-16,4 8 16 16,10 9 14-16,4 5 17 15,2 9 2-15,-3 0-16 16,2 3-10-16,-4 0-7 15,-3 0 1-15,2-2-3 16,-1 8-24-16,-4-8-171 16,-3-9-605-16</inkml:trace>
  <inkml:trace contextRef="#ctx0" brushRef="#br0" timeOffset="165675.93">5427 13185 1375 0,'0'0'324'0,"0"0"-239"16,0 0-52-16,0 0 13 15,0 0 17-15,0 0 14 16,0 0-14-16,17 8-29 15,-17-8-3-15,0 0-16 0,0 0-8 16,0 3-7-16,0 16-53 16,0-2-92-16,-6 0-490 0</inkml:trace>
  <inkml:trace contextRef="#ctx0" brushRef="#br0" timeOffset="168452.03">3341 14195 950 0,'0'0'230'0,"0"0"-186"15,0 0-18-15,0 0 3 0,0 0 63 16,0 0 16-16,0 0-72 16,-6-15-13-16,6 15-4 15,0 0-19-15,0 0 0 16,0 3-1-16,3 15 1 15,10 10 8-15,10 13-7 16,8 22 12-16,8 20-13 16,2-4 9-16,-5-7-11 15,-9-11 2-15,-5-18 0 16,-2 1 9-16,2-2-9 16,-8-11-1-16,-4-10 0 15,-4-8-2-15,-1-8 2 16,-4-3 2-16,-1-2 0 15,0 0 37-15,0-2 59 0,0-10-32 16,0-8-16 0,-3-5-48-16,-6-8 9 0,-3 0-10 15,0-1 0-15,0 1-8 16,-4 4 5-16,4 2-7 16,-1 4 4-16,2 5-3 15,-2 4 8-15,5 5 1 16,1 4 0-16,-1 2 0 15,-5 3-15-15,4 0 8 16,-7 3-10-16,-4 11-10 16,-1 3 25-16,-4 7-11 15,1 0 13-15,-3 1 0 16,3 2-5-16,-1-2 5 0,3-2 0 16,2-2-1-1,4-3 0-15,2-2 1 0,4-2 0 16,1-1 0-16,3-3-1 15,1 1 0-15,1-5 1 16,3 1-9-16,1-5 9 16,0 0 0-16,0-2-9 15,0 0-81-15,4 0-139 16,8-4-73-16,0-6-221 0</inkml:trace>
  <inkml:trace contextRef="#ctx0" brushRef="#br0" timeOffset="169249.16">4146 14446 860 0,'0'0'143'0,"0"0"-142"0,0 0 34 15,0 0 34-15,0 0 4 16,0 0-15-16,115-12-6 16,-72 3-6-16,2 2-7 15,3 0-18-15,-5 1 6 16,-1 1-26-16,-8 1 0 16,-3 1-1-16,-11 1-9 15,-2 2-39-15,-15 0-77 16,-3 5-209-16,0 3-218 0</inkml:trace>
  <inkml:trace contextRef="#ctx0" brushRef="#br0" timeOffset="169517.94">4258 14595 798 0,'0'0'260'16,"0"0"-190"-16,0 0-70 15,0 0 0-15,0 0 44 16,0 0 51-16,0 0-19 16,70 6-12-16,-37-3 7 15,3 0 6-15,1-1-34 16,-1 1-3-16,-2 0-14 16,-2 0-24-16,-7-1 8 15,0 3-9-15,-7-2 0 0,-1-1-1 16,-1 2-6-16,2-2-103 15,-2-2-203-15,-2 0-598 16</inkml:trace>
  <inkml:trace contextRef="#ctx0" brushRef="#br0" timeOffset="170552.99">5868 14219 1096 0,'0'0'366'16,"0"0"-274"-16,0 0-73 15,0 0-6-15,0 0-6 16,0 0 27-16,0 0-5 15,-94-42-18-15,77 42-3 16,-1 0-8-16,-1 0 0 0,2 8 0 16,0 7-1-16,0 1-9 15,4 2 9-15,2 1 1 16,4 0 0-16,2 5-1 16,5-2-5-16,0 2 5 15,3 3-8-15,11 1 9 16,8 2 3-16,5 0-3 15,4-4-2-15,2-3-6 16,1-6-9-16,2-7 5 16,-1-4 2-16,-1-6-2 15,1 0 11-15,0-10 2 16,-4-5-1-16,-1 1 12 16,-3-3-11-16,-6 3 7 15,-2 4 1-15,-4 3-9 0,-3 5 21 16,-6 2-14-16,2 0 2 15,-4 0 7-15,2 0-16 16,-2 0 0-16,-1 5 0 16,-1 3-60-16,1-2-126 15,-3 1-418-15</inkml:trace>
  <inkml:trace contextRef="#ctx0" brushRef="#br0" timeOffset="171169.67">5484 14894 1097 0,'0'0'170'15,"0"0"-136"-15,0 0-34 16,0 0 6-16,0 0 20 16,0 0 33-16,0 0-7 15,33 0 2-15,-3 0 10 16,7 0-30-16,12 2-20 15,7 1 5-15,10-3-12 16,5 0 2-16,2 0 0 16,3 0-8-16,-3-3-1 0,0-3 0 15,-4 0 0 1,-2 2 0-16,-3-1 0 0,-4 2 0 16,-5 1 0-16,-6 1 1 15,-9-1-1-15,-7 2 0 16,-6 0-6-16,-8 0-1 15,-5 0-1-15,-5 0-25 16,-2 0-33-16,-7 0-57 16,0-1-86-16,0 1-332 0</inkml:trace>
  <inkml:trace contextRef="#ctx0" brushRef="#br0" timeOffset="171927.43">5775 15286 42 0,'0'0'874'16,"0"0"-758"-16,0 0-85 16,0 0-13-16,0 0 77 15,0 0 5-15,85-3-17 16,-63 3-14-16,-2 8-21 16,5 9-14-16,-4 9-1 15,0 6-18-15,-6 2 2 16,-6 7-5-16,0 1 10 0,-6-3 23 15,-2-2-36-15,-1-2 4 16,2-6-13-16,1-7 0 16,0-4 6-16,1-7-4 15,5-2 0-15,0-6 14 16,6-3-15-16,3 0 4 16,4-3-5-16,2-11-16 15,2-3 16-15,0-6-16 16,1-2 16-16,0-5 0 15,0-2-1-15,-5-3 1 16,1-4 0-16,-7 4 0 16,-4 2 11-16,-3 2-10 15,-8 4 45-15,-1 4 18 16,0 2-45-16,-7 2 7 16,-7 2-2-16,-3 2-10 0,-3 4 13 15,-4 4-10-15,2 2-5 16,5 4-6-16,1 1-6 15,4 0-1-15,5 0-15 16,4 0-18-16,3 0-33 16,0 4-97-16,7 1-160 15,2-1-423-15</inkml:trace>
  <inkml:trace contextRef="#ctx0" brushRef="#br0" timeOffset="172416.94">6908 14607 1096 0,'0'0'343'16,"0"0"-256"-16,0 0-58 16,0 0-27-16,0 0 36 15,0 0 29-15,110-20-53 16,-76 16 4-16,4 0-12 15,-5 1-6-15,-6 2 0 0,-4 1-80 16,-12 0-103 0,-6 1-159-16,-5 10-442 0</inkml:trace>
  <inkml:trace contextRef="#ctx0" brushRef="#br0" timeOffset="172605.19">6940 14821 1328 0,'0'0'294'16,"0"0"-224"-16,0 0-34 15,119 1-20-15,-71-1 43 16,1 0 42-16,-4-3-73 0,-2-4-23 16,2-3-5-1,-11 2-128-15,-10 2-414 0</inkml:trace>
  <inkml:trace contextRef="#ctx0" brushRef="#br0" timeOffset="173797.81">8133 14008 563 0,'0'0'166'0,"0"0"-9"15,0 0 53-15,0 0-67 0,0 0-76 16,0 0-51-16,0 0-16 15,17-41 15-15,2 29-4 16,5-2 23-16,6 4 16 16,4 6-16-16,3 4 5 15,3 3-19-15,-2 18-14 16,-4 6 6-16,-7 6-11 16,-9 3 6-16,-8 1 1 15,-8 1-7-15,-2-1-2 16,-12-3-6-16,-8-3-6 15,-3-7 2-15,-3-4-7 16,1-9 11-16,2-6 7 16,4-5-28-16,3 0-34 0,5-9-31 15,7-8-166 1,4 0-31-16,0-3 176 0,13 3 57 16,10 1 44-16,5 5 13 15,5 4 36-15,3 7 82 16,4 0 27-16,-1 10-5 15,-2 10-61-15,-3 5-31 16,-4 5-9-16,-9 2-11 16,-7 2-5-16,-11 0 10 15,-3 0 19-15,-8-3 57 16,-12 0-68-16,-8-4-18 16,-9-8 5-16,-2-4-15 15,-3-5 19-15,-1-7-3 0,1-3-3 16,3-6 8-16,5-10-33 15,6-4 5-15,7 1-6 16,8-1-74-16,13-2-81 16,0 8-48-16,13 2-374 0</inkml:trace>
  <inkml:trace contextRef="#ctx0" brushRef="#br0" timeOffset="174026.71">9032 14283 728 0,'0'0'396'0,"0"0"-289"16,0 0-43-16,97 74 7 15,-62-54-11-15,-1-1-11 16,1-4-40-16,-3-1-9 15,4-2-88-15,-7-2-231 16,-9-5-653-16</inkml:trace>
  <inkml:trace contextRef="#ctx0" brushRef="#br0" timeOffset="174271.16">9179 14275 1270 0,'0'0'327'0,"0"0"-236"16,0 0-55-16,0 0-35 15,0 0 20-15,-94 94 20 16,79-59-32-16,-4 3 8 16,2-1-15-16,-1-2-1 15,5-6 5-15,1-2-6 16,3-8-16-16,4-7-75 15,5-9-113-15,0-3-60 16,3 0-378-16</inkml:trace>
  <inkml:trace contextRef="#ctx0" brushRef="#br0" timeOffset="174505.65">9529 14159 163 0,'0'0'1204'15,"0"0"-1058"-15,17 93-91 16,-7-54-21-16,-5-2-11 16,-1-6 15-16,-1-6-6 15,-1-4-31-15,-2-6-1 16,0-5-61-16,0-4-159 0,0-6-392 15</inkml:trace>
  <inkml:trace contextRef="#ctx0" brushRef="#br0" timeOffset="174953.31">9801 14054 924 0,'0'0'208'0,"0"0"-155"15,0 0-18-15,0 0 1 16,0 89 46-16,0-57 44 16,6 2-42-16,1 5-26 15,5 0-23-15,5 2-17 16,3-3-1-16,6-4-16 15,2-4 9-15,8-8 93 16,0-6-73-16,0-9-18 16,1-7-12-16,-2 0 6 15,-2-12 3-15,-4-14-9 16,-10-3 7-16,-4-4 10 16,-9-5-3-16,-6-3 21 15,0 0-10-15,-16 2-2 16,-8 3 2-16,-6 2-4 15,-7 5 12-15,-2 5 24 0,-3 5-45 16,-1 7-9 0,1 9-3-16,3 3-40 0,-1 8-22 15,6 11-50-15,1 10-56 16,8-2-107-16,8-4-422 0</inkml:trace>
  <inkml:trace contextRef="#ctx0" brushRef="#br0" timeOffset="175372.67">10323 13984 929 0,'0'0'494'0,"0"0"-453"15,0 0-41-15,0 0-21 16,0 0-5-16,0 0 26 16,0 0 1-16,19 67 7 15,4-62-8-15,4-5-2 16,1 0 2-16,-1-6 4 0,-4-12 4 15,-3-2 3 1,-7-3-3-16,-4 1 9 16,-6-2 56-16,-3 2 1 0,0 1 16 15,-6 1 4-15,-7 4-34 16,-5 4 20-16,-4 7-52 16,-1 5-19-16,-2 0-9 15,-2 16-70-15,2 18-100 16,4-2-101-16,7-1-259 0</inkml:trace>
  <inkml:trace contextRef="#ctx0" brushRef="#br0" timeOffset="175668.26">10418 14209 1039 0,'0'0'200'0,"0"0"-154"0,0 0-20 15,0 0-14-15,0 0 135 16,82 46-24-16,-58-52-31 16,-1-11-9-16,-4-6-27 15,-1-1-18-15,-9-1 13 16,-8-1-1-16,-1 2-5 16,0 3 2-16,-12 2-24 15,-7 3 7-15,-5 7-4 16,-3 6-25-16,-1 3-1 15,0 3-1-15,2 14-52 16,8 5-23-16,6 19-55 16,7-6-115-16,5-3-415 0</inkml:trace>
  <inkml:trace contextRef="#ctx0" brushRef="#br0" timeOffset="176289.84">10727 14122 1107 0,'0'0'226'0,"0"0"-213"16,0 0 0-16,0 0-1 16,0 0 114-16,0 0 24 15,0 0-3-15,55 65-79 16,-43-27-27-16,2 0-30 0,-2-1 0 15,-1-4 31-15,-3-2-41 16,-2-7 7-16,-3-8-8 16,0-4 0-16,-3-6 2 15,0-3-2-15,0-3 6 16,0-3 2-16,0-14-8 16,0-5 0-16,0-6-6 15,0-6-5-15,0-1 5 16,9 2-2-16,-2 4-11 15,4 6 12-15,2 7-11 16,-1 11 17-16,3 5-14 16,0 3 5-16,1 15 10 0,2 10 7 15,-3 1 8 1,2 2-3-16,-6-2-12 0,-2-3 1 16,-4-6-1-16,-2-7 0 15,0-4 0-15,-3-4 1 16,0-5-1-16,0 0 19 15,0-15-19-15,0-7-2 16,0-7-7-16,0-6-15 16,9-2 12-16,0 0-23 15,1 6 8-15,5 9 19 16,-1 9-6-16,0 10 13 16,3 3-11-16,-1 19 12 15,2 13 45-15,0 6 18 0,-3 1-29 16,0 2-11-16,-6-7-23 15,3-5 0-15,-3-8-9 16,-2-11-110-16,-1-7-271 16,0-3-646-16</inkml:trace>
  <inkml:trace contextRef="#ctx0" brushRef="#br0" timeOffset="176576.09">11346 13691 1333 0,'0'0'295'0,"0"0"-264"0,0 0-24 16,0 0-6-16,9 112 59 15,0-32 53-15,1 24-11 16,-4 7-46-16,-3-7-2 15,-3-22-23-15,0-28-25 16,0-16 15-16,0-4-20 16,0 0-2-16,0-2 1 15,3-1-56-15,8-13-83 16,2-11-249-16,-1-7-559 0</inkml:trace>
  <inkml:trace contextRef="#ctx0" brushRef="#br0" timeOffset="177034.04">11847 14096 80 0,'0'0'1355'0,"0"0"-1151"16,0 0-79-16,0 0-72 15,0 0-24-15,0 0 40 16,0 0-53-16,-91-13-3 16,72 21-13-16,-1 4 2 15,4-3 4-15,6-1-5 16,2-1 1-16,2-2 7 0,6-3-3 16,0 1-12-16,0 0 2 15,11 2-3-15,8-1 7 16,5 1 0-16,4 3 2 15,4 0 5-15,2 4-1 16,-3 1-6-16,-1 4 0 16,-4 0 1-16,-6 3 5 15,-4 0 1-15,-8 0 19 16,-6-1 37-16,-2 1-28 16,-5-3-2-16,-14 0-13 15,-8-3-18-15,-4-2 11 16,-7-6-5-16,-1-2-8 15,-4-2 0-15,1-2-46 16,-16 0-81-16,9 0-156 0,4 0-511 0</inkml:trace>
  <inkml:trace contextRef="#ctx0" brushRef="#br0" timeOffset="177957.18">7816 15133 431 0,'0'0'644'15,"0"0"-543"-15,0 0-77 16,0 0-15-16,0 0 62 15,0 0 64-15,0 0-9 16,107-17-24-16,-73 9-36 16,7 0-22-16,6-1 7 15,7 2-18-15,5 2-5 16,18-3-4-16,24 2-2 0,23-1 57 16,12 0-48-1,1 1-16-15,-3-2 9 0,-10 2-24 16,3-5 16-16,4 0-10 15,-1-1-5-15,4-2 21 16,2 0-16-16,-2 0 2 16,3 0 2-16,2-1-9 15,-2 1-1-15,-3 2 0 16,0 0 1-16,-4 4 0 16,-1 0-1-16,-4 3 1 15,-4 2 0-15,-3 1 0 16,-7-2-2-16,-3 1-4 15,-5 3 5-15,-9 0-3 16,-18 0 3-16,-15 6-8 16,-13 0 7-16,-6 2-4 0,5 0 5 15,7 0-1 1,5-2-2-16,-2-2 2 0,-3-3 1 16,-3-1 0-16,-4 0 0 15,-3 0-1-15,-4-5 1 16,-3 2 0-16,-3 0-4 15,-4 0 4-15,-3 2 0 16,-3 1 0-16,-2-1 0 16,-4-1 7-16,-4 2-14 15,-5 0 0-15,-5 0-83 16,-4 0-59-16,0 3-226 16,-10 2-390-16</inkml:trace>
  <inkml:trace contextRef="#ctx0" brushRef="#br0" timeOffset="181275.03">8602 15487 722 0,'0'0'181'0,"0"0"-118"16,0 0 34-16,0 0-26 15,0 0-15-15,0 0-17 16,0 0-38-16,10-23 0 16,-3 20 13-16,6 0-13 15,1 0 5-15,3 2 4 16,7 0 0-16,4 1 18 15,3 0-12-15,4 0 19 16,-4 5 2-16,2 1-35 16,-6 5 11-16,-7-3-13 15,-6 1 1-15,-5 1 4 16,-9 3-5-16,0 1 1 0,-9 2-6 16,-11 1 6-16,-5 0-1 15,-5 2 0-15,-3-2-2 16,2-2 1-16,4 0 1 15,5-2 0-15,5-2 16 16,4-1-16-16,6-1 6 16,2 1-6-16,5 0-2 15,0 1 2-15,0 1 13 16,12 2 26-16,4-3 43 16,1 1-18-16,2-5-7 15,2 1 5-15,2-5 3 16,-1-3-30-16,6 0-28 0,-1 0-4 15,12-11-3 1,-5-2-162-16,-4-1-352 0</inkml:trace>
  <inkml:trace contextRef="#ctx0" brushRef="#br0" timeOffset="181434.57">9200 15782 722 0,'0'0'890'15,"0"0"-746"-15,0 0-114 16,0 0-17-16,0 0-10 16,0 0-3-16,0 0-37 0,46-30-258 15,-30 16-487-15</inkml:trace>
  <inkml:trace contextRef="#ctx0" brushRef="#br0" timeOffset="181913.17">9391 15495 1121 0,'0'0'486'0,"0"0"-471"15,0 0-15-15,0 0-26 16,0 0 26-16,0 0 28 15,0 0-28-15,77-42 0 0,-50 42 0 16,0 0 1 0,-3 0 34-16,-2 5-21 0,-6 7-2 15,-5 2 5-15,-8 6 1 16,-3 4 29-16,0 1-36 16,-14 4-9-16,-6-2 8 15,-4 1-10-15,0-3 2 16,3-4 6-16,0-4-7 15,6-5-2-15,3-5 1 16,6-2 0-16,6-5 4 16,0 0-4-16,0 0-8 15,11 0 7-15,11-2 2 16,5-2-1-16,7 1 9 0,4 0 0 16,2 3 22-16,-1-3-12 15,-2 2 3-15,-3 0-12 16,-2-1-10-1,-4-2 0-15,-4 1-35 0,-5-5-105 16,4-6-116-16,-7 1-117 16,-4 0-27-16</inkml:trace>
  <inkml:trace contextRef="#ctx0" brushRef="#br0" timeOffset="182259.74">9892 15534 487 0,'0'0'577'0,"0"0"-390"16,0 0-32-16,0 0-78 15,0 0-36-15,0 0 17 16,0 0-3-16,-26 75-37 16,34-44-2-16,11-1-15 0,5-2-1 15,7-8 7 1,5-4-7-16,2-9-12 0,5-7-1 16,-3 0 5-16,2-16 8 15,2-8 10-15,-6-7 36 16,-8-5 3-16,-8-2-23 15,-10 1-17-15,-7 2 20 16,-5 6 24-16,-11 4 40 16,-11 5-8-16,-13 3-39 15,-7 6 4-15,-7 5-12 16,-1 6-11-16,2 0-27 16,2 9-2-16,8 7-7 0,10 4-20 15,9 2-29-15,11-3-31 16,8 1-131-16,8 3-103 15,11-6-273-15</inkml:trace>
  <inkml:trace contextRef="#ctx0" brushRef="#br0" timeOffset="182517.73">10608 15515 717 0,'0'0'163'0,"0"0"-127"16,0 0 46-16,82 1 121 16,-69 12 30-16,-1 6 0 15,0 4-103-15,4 4-19 0,1 3-39 16,4 1-35-16,1-2-4 16,2-2-5-16,-3-6-27 15,0-3-1-15,-2-7-5 16,-4-6-57-16,0-5-86 15,-6 0-211-15,-3-9-209 0</inkml:trace>
  <inkml:trace contextRef="#ctx0" brushRef="#br0" timeOffset="182719.83">10872 15530 1388 0,'0'0'253'16,"0"0"-186"-16,0 0-48 0,0 0 12 15,0 0 90-15,-33 82-56 16,19-45-52-16,-2 1 6 16,-3-1-17-16,4-5 9 15,-1-4-3-15,5-7-8 16,6-7-2-16,5-13-61 16,0-1-226-16,5-1-226 0</inkml:trace>
  <inkml:trace contextRef="#ctx0" brushRef="#br0" timeOffset="182945.41">11063 15495 446 0,'0'0'695'0,"0"0"-591"15,0 0 22-15,37 92 78 16,-27-56 31-16,1 0-121 15,-1-2-72-15,-2-5-33 16,-2-3 6-16,0-6-15 16,1-6 0-16,-3-8-39 15,6-6-131-15,-3-8-168 16,2-7-337-16</inkml:trace>
  <inkml:trace contextRef="#ctx0" brushRef="#br0" timeOffset="183309.84">11315 15477 580 0,'0'0'391'0,"0"0"-251"15,0 0-15-15,3 85-20 16,-2-44 74-16,4-2-42 16,5 0-54-16,5-5-33 15,9-4-23-15,4-7-11 16,2-8-1-16,1-8-12 15,-1-6 7-15,3-1 14 16,-3-9-17-16,-6-11-1 16,0-6 6-16,-7-2-12 0,-6-2 24 15,-8 0 15 1,-3-2-10-16,-1 2 22 0,-16 0-5 16,-5 3 12-16,-5 6-10 15,-6 4-29-15,2 6 0 16,-4 6-12-16,1 5-7 15,4 0 0-15,3 3-11 16,8 11-29-16,5 2-41 16,7 2-48-16,7 6-78 15,0-7-178-15,0-2-710 0</inkml:trace>
  <inkml:trace contextRef="#ctx0" brushRef="#br0" timeOffset="184189.43">11738 15325 766 0,'0'0'149'15,"0"0"-107"-15,0 0 42 16,0 0 98-16,0 0-33 0,0 0-59 15,0 0-32 1,27 33 15-16,-16-29 54 0,1-4-73 16,1 0-34-16,2 0 2 15,0-7-16-15,-2-6 6 16,-1-2-8-16,-4-1-2 16,-4-4 9-16,-1 1-10 15,-3 1 8-15,0 0 0 16,0 2-9-16,-9 3 7 15,-6 3 21-15,0 3-19 16,-4 4-2-16,4 3-7 16,-3 0 0-16,0 6 0 15,5 10-3-15,1 5 3 16,0 3-7-16,6 1 7 16,6-4-1-16,0 1 2 0,0-4-1 15,8-4 10 1,6-2-10-16,3-7 0 0,2-4-24 15,2-1 18-15,-3 0 4 16,1-10-11-16,-1-3 8 16,-1-3 4-16,-4-1 1 15,0 1 0-15,-5 4 0 16,0 3 2-16,-3 2 27 16,-3 7-14-16,-1 0-2 15,1 11 2-15,1 14 52 16,0 7-5-16,1 3-27 15,1 3-26-15,1-3 8 0,1-3-16 16,-1-5 0 0,0-8-1-16,-1-3-31 0,1-10-82 15,1-4-251-15,-4-2-997 0</inkml:trace>
  <inkml:trace contextRef="#ctx0" brushRef="#br0" timeOffset="185445.22">10324 11427 970 0,'0'0'240'16,"0"0"-128"-16,0 0-34 16,0 0-40-16,0 0-6 0,0 0 55 15,0 0 9-15,54-2-25 16,-26 2-31-16,-1 0-5 15,0 0-18-15,-1 0-6 16,-4 0-6-16,0 0-4 16,-4 0-2-16,0 0-22 15,-2 0-122-15,-4 0-160 16,-6 5-376-16</inkml:trace>
  <inkml:trace contextRef="#ctx0" brushRef="#br0" timeOffset="185691.75">10363 11568 978 0,'0'0'230'0,"0"0"-118"0,0 0 60 16,0 0-90-16,0 0 14 15,0 0-3-15,0 0-17 16,70 0-5-16,-49 0-42 15,3 0-6-15,0 0-16 16,0 0-6-16,1 0 7 16,-2 0-8-16,2 0-47 15,11 0-115-15,-6 0-231 16,-4 0-858-16</inkml:trace>
  <inkml:trace contextRef="#ctx0" brushRef="#br0" timeOffset="186419.06">11419 11277 1060 0,'0'0'487'0,"0"0"-432"15,0 0-33-15,0 0 39 16,0 0 62-16,0 0-53 16,0 0-55-16,-22-44-14 0,28 33 8 15,7 0-9-15,3 1 0 16,3 2-1-16,3 4-5 15,3 4 5-15,3 0 1 16,4 8 0-16,-2 12-1 16,-4 6-5-16,-4 3 6 15,-9 9 0-15,-12 3 0 16,-1 1-7-16,-17 1 2 16,-12 1-11-16,-5-5-4 15,-4-5 4-15,1-8 16 16,0-7 0-16,3-7 1 15,4-7 3-15,7-5 3 16,4-5 2-16,10-10-9 0,6-5-20 16,3-1 4-16,0 1 14 15,9 5-18-15,9 5 18 16,4 5-7-16,4 5 9 16,2 3 20-16,2 13 10 15,3 7 12-15,-2 0 6 16,5 1-18-16,-2-2-1 15,-2-2-14-15,-1-5-9 16,-1-6-6-16,10-9-65 16,-9 0-162-16,-3 0-514 0</inkml:trace>
  <inkml:trace contextRef="#ctx0" brushRef="#br0" timeOffset="186586.3">11964 11605 1209 0,'0'0'661'0,"0"0"-578"16,0 0-63-16,0 0-18 15,0 0 31-15,0 0-33 16,0 0-11-16,14-7-186 16,-5-2-296-16</inkml:trace>
  <inkml:trace contextRef="#ctx0" brushRef="#br0" timeOffset="187066.25">12047 11260 1575 0,'0'0'121'16,"0"0"-121"-16,0 0-119 15,0 0 119-15,0 0 40 16,45-75-8-16,-18 66-26 16,4 5-6-16,2 4 5 15,4 0-4-15,-1 13-1 16,-2 8 25-16,-4 6 0 16,-5 5 21-16,-10 1-18 15,-7 4 10-15,-8 1 34 0,-5 2-57 16,-16 0-4-1,-7-1-11-15,-5-5-4 0,-2-7 3 16,5-7 1-16,4-8 0 16,5-8 0-16,5-4 0 15,7-3-18-15,6-14-34 16,3-2-77-16,3-2 82 16,15 1 12-16,3 8 20 15,4 4 14-15,1 8 1 16,2 0 0-16,0 15 23 15,0 4 8-15,2 4 13 16,0-2-14-16,1-2-11 16,1-4-12-16,2-6-7 0,15-9-35 15,-8 0-139 1,-7-12-466-16</inkml:trace>
  <inkml:trace contextRef="#ctx0" brushRef="#br0" timeOffset="187387.01">12675 11296 1341 0,'0'0'259'0,"0"0"-236"15,0 0-22-15,-12 83-1 16,12-43 73-16,5 6-12 16,14-2-23-16,6-3-7 15,10-7-31-15,2-9 12 0,6-9 7 16,2-11-12-16,-2-5 11 15,-1-12-7-15,-5-17 0 16,-7-7 3-16,-8-7-5 16,-11-2 26-16,-10-2 20 15,-1 2-10-15,-13 2-1 16,-17 6-7-16,-7 6 10 16,-9 9-12-16,-6 11-34 15,-4 11-1-15,2 0-7 16,2 21-55-16,3 22-23 15,13-6-91-15,13 0-318 0</inkml:trace>
  <inkml:trace contextRef="#ctx0" brushRef="#br0" timeOffset="187704.04">13354 11396 1053 0,'0'0'240'0,"0"0"-176"16,0 0-29-16,0 0 69 0,106 96 52 15,-69-68-69-15,0-1-60 16,-1-1 2-16,-2-1-10 16,-4-5-19-16,-3-3 0 15,-8-2-45-15,-4-4-107 16,-6-4-193-16,-6-3-710 0</inkml:trace>
  <inkml:trace contextRef="#ctx0" brushRef="#br0" timeOffset="187907.35">13595 11467 565 0,'0'0'1092'0,"0"0"-914"16,0 0-99-16,-74 76-29 15,50-43 44-15,-3 1-25 16,3-1-45-16,3-5-24 15,8-3-25-15,8-6-67 16,5-8-312-16,0-5-1100 0</inkml:trace>
  <inkml:trace contextRef="#ctx0" brushRef="#br0" timeOffset="188193.56">13829 11219 1605 0,'0'0'210'0,"0"0"-177"16,0 0-31-16,0 0 86 15,15 95 21-15,-5-40-37 16,3 7-37-16,-1 1-13 15,-2-2 17-15,-2-4-29 16,-2-10-9-16,-3-10-1 16,-2-8-20-16,2-12-66 15,2-16-106-15,0-1-313 16,0-4-380-16</inkml:trace>
  <inkml:trace contextRef="#ctx0" brushRef="#br0" timeOffset="188573.05">14046 11287 1008 0,'0'0'211'16,"0"0"-154"-16,0 89 2 16,0-43 169-16,0 3-46 15,3-3-96-15,10-3-56 16,5-2-30-16,6-9 18 15,2-8-17-15,6-9 0 0,-1-8-1 16,4-7-18 0,-3-7 9-16,1-15-17 0,-4-7 6 15,-4-7 18-15,-7-3 1 16,-5-4 1-16,-7 1 18 16,-6 3-2-16,0 3 34 15,-6 5 24-15,-14 6-5 16,-7 2-10-16,-6 5-20 15,-5 5-19-15,-1 6-4 16,1 7-16-16,5 0 0 16,3 8-13-16,8 11-32 15,7 3-24-15,6 15-61 16,3-6-127-16,5-4-430 0</inkml:trace>
  <inkml:trace contextRef="#ctx0" brushRef="#br0" timeOffset="189151.74">14425 11097 924 0,'0'0'128'0,"0"0"-90"0,0 0-19 16,0 0 99-16,0 0-3 16,0 0-54-16,0 0-32 15,97 66-10-15,-75-69 1 16,-1-11 5-16,-6-6 11 15,-2-1 9-15,-7-3 6 16,-3-1-17-16,-3-1-7 16,0 1 17-16,-7 2-25 15,-10 2 34-15,-1 6-5 16,-6 5-35-16,-1 9 3 16,0 1-16-16,1 8 1 0,3 11 1 15,2 5-1 1,5 4-1-16,5-5 0 0,8-1-5 15,1-8 4-15,5-2-29 16,14-7-97-16,8-2-6 16,4 0-28-16,2-3 64 15,1 4 56-15,-1 3 41 16,-5 7 71-16,-2 4 135 16,-6 7 38-16,-6 4-23 15,-4 1-75-15,-5 2-61 16,-5 0-51-16,0-1-33 15,0-5-1-15,0 3-67 16,-2-8-113-16,2-5-402 0</inkml:trace>
  <inkml:trace contextRef="#ctx0" brushRef="#br0" timeOffset="189888.04">15153 11315 1111 0,'0'0'343'16,"0"0"-202"-16,0 0-33 16,0 0-22-16,0 0 27 0,0 0-16 15,0 0-42 1,-62-21-29-16,42 21-12 0,-5 2-14 16,0 7 0-16,0 4-1 15,1 1-2-15,6 1 2 16,2-1 1-16,7-2 0 15,3 0 0-15,6-3-9 16,0 0 8-16,6 1-11 16,13-1 0-16,8 0 11 15,6 3-10-15,5 0 10 16,0 2 1-16,1 2-5 16,-3 3 5-16,-5 0 1 15,-4 5 5-15,-6 0 4 16,-9 1-8-16,-5 0 14 15,-7 0 18-15,0-2-25 0,-13-2 3 16,-10-1-10-16,-4-5 4 16,-8-5 3-16,-4-5 0 15,-2-5-8-15,-2 0 20 16,4-10-21-16,4-5 21 16,5-4-11-16,6 2-9 15,10-1-1-15,4 4-28 16,9 2-34-16,4 0-45 15,14 2-148-15,4 3-352 0</inkml:trace>
  <inkml:trace contextRef="#ctx0" brushRef="#br0" timeOffset="190153.96">15400 11233 1048 0,'0'0'639'16,"0"0"-573"-16,0 0-34 15,0 0-23-15,0 0 55 16,0 0-23-16,100 10-40 15,-76-5-1-15,6 2-45 0,-5 0-234 16,-6-3-583-16</inkml:trace>
  <inkml:trace contextRef="#ctx0" brushRef="#br0" timeOffset="190704.78">15706 11160 1169 0,'0'0'411'0,"0"0"-307"15,0 0-63-15,0 0 59 0,27-87 34 16,-21 67-68 0,0 0-35-16,-2 4-31 0,-1 2 34 15,-1 5-3-15,-2 1-30 16,0 6 21-16,0 0-20 15,0 2 15-15,0 0-17 16,0 0 0-16,0 3-6 16,0 13-1-16,0 5 3 15,0 7 3-15,0 9 1 16,6 2-1-16,5 6 1 16,0-2-27-16,1 0 20 15,-2-3 1-15,-2-5 0 16,-2-3 6-16,-2-8 0 15,-1-7 0-15,-1-4 1 16,-2-6-1-16,0-4 0 0,0-3-18 16,-3 0-4-16,-8 0 22 15,-1 0 0-15,-1-6 0 16,2 1 3-16,1 2-2 16,4 0-1-16,3 2 0 15,2 1-1-15,1 0-1 16,0 0 4-16,3 0 4 15,13 0 0-15,2 0-4 16,4 0-2-16,4 0 7 16,-1 0-6-16,-2 0 7 15,-1 0-8-15,-1 0-6 16,-6 0-42-16,-5 1-208 16,-6 3-697-16</inkml:trace>
  <inkml:trace contextRef="#ctx0" brushRef="#br0" timeOffset="191802.3">12406 15342 821 0,'0'0'211'15,"0"0"-143"-15,0 0-27 16,0 0-7-16,0 0 11 0,-83 38-6 15,61-20-11-15,2 0-28 16,-1 0 1-16,4 1 0 16,3-2-1-16,6-4 6 15,3-4-6-15,3 0 0 16,2-3 0-16,0-4-3 16,12 1 3-16,5 0-1 15,6 1 1-15,6 0 9 16,2 6 14-16,2-1 39 15,-2 5 68-15,1 3-53 16,-7 1 3-16,-4 2-7 16,-9-2-15-16,-6 2 15 15,-6 0-2-15,0-2-1 0,-9 2-17 16,-11-3-43-16,-2-3 5 16,-7-3-10-16,0-5-3 15,-3-6 11-15,-1 0-4 16,1-3 2-16,2-11-8 15,3 0-3-15,6-1 0 16,8 4-47-16,4 0-35 16,9-2-59-16,0 5-120 15,13 1-351-15</inkml:trace>
  <inkml:trace contextRef="#ctx0" brushRef="#br0" timeOffset="192052.02">12648 15458 1190 0,'0'0'289'15,"0"0"-217"-15,0 0 27 16,0 0 9-16,0 0-16 15,0 0-34-15,96 0-48 16,-81 0-10-16,1 0-19 16,1 0-143-16,-3 0-218 15,-5 0-936-15</inkml:trace>
  <inkml:trace contextRef="#ctx0" brushRef="#br0" timeOffset="192320.45">12875 15299 842 0,'0'0'711'0,"0"0"-582"15,0 0-17-15,0 0-49 16,0 0-13-16,0 0 10 16,0 0-21-16,6-73-30 15,-4 73-8-15,-1 1 1 0,3 17-2 16,-1 6 46-1,-1 6-10-15,1 3-19 0,-2-2 4 16,1 0-20-16,-2-5 0 16,1-2-1-16,-1-7-16 15,2 0-43-15,-1-5-140 16,1-4-360-16</inkml:trace>
  <inkml:trace contextRef="#ctx0" brushRef="#br0" timeOffset="193363.61">13032 14945 990 0,'0'0'249'15,"0"0"-183"-15,0 0-28 16,-60 80 5-16,24-40 60 16,-9 10-23-16,-16 18-45 0,-16 24 3 15,-10 25 18-15,-1 6 11 16,13-6 3-16,17-15-26 15,18-32-31-15,10-15-4 16,9-17-8-16,5-10 5 16,-2-1-4-16,3 0-1 15,0-3-1-15,5-7 0 16,2-8-6-16,7-7-4 16,1-2-68-16,0 0-126 15,0-14-27-15,9-3-278 16,-2-7-111-16</inkml:trace>
  <inkml:trace contextRef="#ctx0" brushRef="#br0" timeOffset="194000.72">12150 14004 651 0,'0'0'217'16,"0"0"-39"-16,0 0-32 15,0 0-25-15,0 0 1 16,0 0-71-16,0 0-44 15,-79 69 30-15,34-8 18 16,-14 24-17-16,-10 23 14 16,3-7-27-16,16-20 0 15,17-27-7-15,11-18-17 16,2-1 6-16,1 2-7 16,2-4 0-16,10-10 2 15,5-7-2-15,2-5-31 0,5-8-149 16,10 0-63-16,0-3-545 15</inkml:trace>
  <inkml:trace contextRef="#ctx0" brushRef="#br0" timeOffset="194867.64">13546 14829 1053 0,'0'0'208'16,"0"0"-145"-16,0 0-63 0,0 0 12 16,0 0 17-16,0 0 53 15,100-18 3-15,-63 12-56 16,5-2-10-16,3 2-9 16,-3-2-10-16,-5 5 0 15,-3 1-83-15,-11 2-102 16,-10 0-407-16</inkml:trace>
  <inkml:trace contextRef="#ctx0" brushRef="#br0" timeOffset="195064.23">13733 14967 962 0,'0'0'227'0,"0"0"-121"0,0 0 40 15,0 0-5-15,105 30-49 16,-70-22-27-16,-1 1-44 16,-1-3-12-16,4 6-9 15,-7-2-101-15,-9-1-262 0</inkml:trace>
  <inkml:trace contextRef="#ctx0" brushRef="#br0" timeOffset="209898.74">14675 14550 690 0,'0'0'267'0,"0"0"-184"16,0 0-8-16,0 0-43 15,0 0 34-15,0 0-6 16,-29 7-34-16,24 3 17 16,1 2-22-16,-1 5 24 15,2 3 32-15,1 1-29 16,1 4 10-16,1 2-12 16,0 2-34-16,1 2 36 15,12-2-6-15,1 2-17 16,4-1 21-16,6-2-44 15,1-3 23-15,4-1 0 0,2-7-15 16,0-5 16 0,1-2-17-16,1-10 6 0,-2 0 2 15,2-10-5-15,-2-12 6 16,-4-9-18-16,-3-6 11 16,-8-3-1-16,-2-2-9 15,-8-2 10-15,-6 0-2 16,0 2 0-16,-5 0-9 15,-11 4 0-15,-4 4 0 16,-2 2 9-16,-5 5 5 16,-1 5 6-16,-2 5-1 15,-3 4-17-15,0 6-4 16,-1 4-2-16,1 3-2 0,3 0-4 16,0 14 8-16,4 5 2 15,3 3-7-15,5 4-18 16,4 2-16-16,6 3-45 15,8 16-106-15,0-8-142 16,9-3-461-16</inkml:trace>
  <inkml:trace contextRef="#ctx0" brushRef="#br0" timeOffset="210365.32">15426 14887 954 0,'0'0'263'15,"0"0"-195"-15,0 0-61 16,0 0 8-16,0 0 5 16,0 0 19-16,0 0 9 0,0 20-42 15,1-14 7-15,4 0-13 16,-2-3 0-16,-1-2 6 15,0-1-6-15,-1 0 20 16,-1-2 2-16,0-8-22 16,0 0-1-16,-7 1 0 15,-2 4 1-15,-2 2 55 16,3 3-11-16,-1 0-20 16,3 6-21-16,3 5-3 15,3 4-64-15,0-2-135 16,0-3-460-16</inkml:trace>
  <inkml:trace contextRef="#ctx0" brushRef="#br0" timeOffset="210829.63">15694 14701 1077 0,'0'0'293'16,"0"0"-212"-16,0 0-40 16,14-86-11-16,-7 53 106 15,-1 1-36-15,0-2-65 16,-2 3-2-16,1 1-32 0,-2 5 7 15,0 5-2 1,-3 6 6-16,0 4-8 0,0 6 9 16,0 1 18-16,0 3 6 15,0 0-37-15,0 3 0 16,0 12-3-16,0 8 10 16,0 7-7-16,0 9 0 15,0 6 2-15,6 8 1 16,0 5 5-16,0 4-8 15,1-6 9-15,0-3-1 16,-1-7 3-16,2-8-10 16,-3-8-1-16,1-5 0 0,-1-7-2 15,-2-7-43-15,0-7-78 16,0-2-182-16,0-2-296 0</inkml:trace>
  <inkml:trace contextRef="#ctx0" brushRef="#br0" timeOffset="211514.74">15961 14492 973 0,'0'0'353'0,"0"0"-257"15,0 0-96-15,0 0 16 16,0 0-6-16,81-51 27 16,-49 41-5-16,4 4-12 15,-2 3-11-15,1 3-4 16,-2 3 25-16,-5 11 16 15,-4 8 15-15,-6 4-46 16,-8 3 23-16,-7 0 26 16,-3 1-48-16,-3-1 19 15,-16 0-26-15,-3-4-7 16,-3-1 9-16,0-8-3 0,3-3 9 16,1-6 2-16,7-6-18 15,3-1-2-15,5 0-17 16,4-8-38-16,2-5 14 15,0-1-30-15,10 0 6 16,5 2 5-16,8 2-22 16,2 5 28-16,3 4 12 15,1 1 25-15,3 3 18 16,0 14 7-16,-5 3 54 16,-2 3 38-16,-5 4-51 15,-7 1 16-15,-4 3-8 16,-9-1-15-16,0-1 20 0,-7 0-14 15,-11-3-10-15,-9-2 0 16,-5-3-36-16,-5-5 20 16,-4-6 4-16,-3-7-13 15,2-3 43-15,4 0-18 16,5-4-3-16,8-6-15 16,8 0-17-16,7 0-4 15,7 3-21-15,3 2-45 16,0-3-8-16,23-4-36 15,3 4-83-15,2-1-322 0</inkml:trace>
  <inkml:trace contextRef="#ctx0" brushRef="#br0" timeOffset="212023.76">16771 14388 841 0,'0'0'308'0,"0"0"-159"16,0 0 35-16,0 0-56 16,0 0 2-16,0 0-64 15,0 0-53-15,-49-2 6 16,40 17-10-16,-3 4 4 0,1 9 20 15,0 4-15 1,2 5 14-16,-1 3-25 0,4 4-6 16,3 0 19-16,3 2-19 15,0 0 9-15,5 0-9 16,10-3-1-16,7-6 0 16,7-4-1-16,0-7-5 15,4-6 0-15,0-6 5 16,2-8-15-16,-4-2-8 15,-1-4-18-15,-5-1 27 16,-3-14 3-16,-5-5 12 16,-5-3 8-16,-6-4-6 15,-5 1 14-15,-1-1 21 16,-1 4-18-16,-16-1 22 16,-4 7-12-16,-7 4-3 0,-9 6 4 15,-3 7-30-15,-5 0 0 16,-3 17-76-16,5 9-65 15,-6 21-91-15,13-5-270 16,9-4-306-16</inkml:trace>
  <inkml:trace contextRef="#ctx0" brushRef="#br0" timeOffset="212990.48">17244 14676 398 0,'0'0'632'0,"0"0"-525"16,0 0 1-16,0 0-50 15,0 0 57-15,0 0 55 16,0 0-77-16,55-17-7 16,-38 17-39-16,3 6-13 15,3 11 24-15,-1 2-24 16,-1 6-8-16,1 6-2 16,-4 3-17-16,-4 2-5 15,-4 1-2-15,-3 0 0 16,-4-5-1-16,-1-3 2 15,-2-5 5-15,0-7-1 16,0-6 1-16,0-7-7 16,0-4 1-16,0 0 0 0,0-10 4 15,0-11-3 1,0-8-1-16,-2-8 0 0,2-2-9 16,0-6 7-16,0 2-15 15,9 3-12-15,4 3 28 16,1 8-8-16,0 6 9 15,2 9 3-15,-1 8-2 16,3 4-2-16,0 2 1 16,-2 8 0-16,2 13 15 15,-1 6-2-15,-1 6 8 16,-3 1 9-16,-1 0-30 16,-4-4 21-16,-4-2-12 0,-1-4-8 15,-1-7 18 1,-1-5-18-16,1-4 0 0,-1-4 3 15,-1-2 2-15,2-2-12 16,-1 0-1-16,2-9-6 16,3-7 7-16,-2-9 6 15,4-4-2-15,1-3 2 16,1-4-38-16,2-1 9 16,5 4 1-16,-4 4-13 15,3 5 41-15,-2 6-11 16,1 9 11-16,-2 4 0 15,4 5-2-15,-1 3 1 16,2 16 1-16,0 8 0 16,3 8 24-16,-2 4-5 15,-2 5 20-15,-1 0 10 0,-6 2-33 16,-2-4 0-16,-3-3-16 16,-4-7-3-16,2-5 2 15,-3-3-77-15,0-9-97 16,0-6-476-16</inkml:trace>
  <inkml:trace contextRef="#ctx0" brushRef="#br0" timeOffset="-211330.96">14353 14404 377 0,'0'0'356'16,"0"0"-220"-16,0 0-94 0,0 0-13 15,0 0 11 1,0 0 44-16,0 0-9 0,-27-33-34 15,26 29 9-15,-1 4-25 16,1-1 21-16,1 1 11 16,-2 0-56-16,1 0 13 15,-1 0-14-15,-1 9 1 16,-4 7 2-16,5 3-2 16,1 8 6-16,1 8-2 15,0 10 2-15,1 20-7 16,16 27 0-16,5 29 2 15,1 7-6-15,-1-4 12 16,-4-20-8-16,-8-32 5 16,-2-16 5-16,-2-17-11 0,-1-7 1 15,0 4 0-15,1-3 6 16,0-1 5-16,0-8 15 16,-3-9 19-16,1-7-26 15,-2-5 5-15,-1-2-16 16,1-1-2-16,1 0 57 15,0 0-14-15,3 0-14 16,0-2 16-16,4-3-42 16,1 0 1-16,2-1-10 15,2 0 0-15,6-2 29 16,1 2-13-16,7 0 3 16,2 1 13-16,6-1-31 15,2 0 31-15,4 2-14 16,6 0-18-16,5 0 27 0,4 0-19 15,5-2 3-15,6-1-1 16,14-5-1-16,14 0 20 16,14-4-26-16,2-1 7 15,-7 3-4-15,-9 0-5 16,-9 3 6-16,1 0-5 16,4 0 4-16,1 0-12 15,4 3 6-15,2 1 0 16,4 2-7-16,-2 4 9 15,1-2-2-15,-3 2 3 16,0 0-1-16,5 1-4 16,2-3 2-16,1 1-1 15,0 2 0-15,-2 0 1 16,-2 0 0-16,3 0-2 0,2 0-10 16,6 0 12-16,3 0-1 15,1 0 1-15,1 0-8 16,-4 0 11-16,-5 0-3 15,-6-1 7-15,-6-3-6 16,-17 0-2-16,-18-1 1 16,-15 3-2-16,-6-1 1 15,2 0 2-15,3 0-1 16,-5 2 4-16,-10 1-2 16,-11 0-4-16,-8 0-2 0,-10 0-21 15,-2 0 17 1,-2 0-16-16,0 3 17 0,-6 1-33 15,-6-1-80-15,1-2-46 16,-6-1-123-16,3 0-208 16,2-7 1-16</inkml:trace>
  <inkml:trace contextRef="#ctx0" brushRef="#br0" timeOffset="-210843.76">18549 14292 546 0,'0'0'171'16,"0"0"-96"-16,0 0-23 16,0 0 6-16,0 0 47 15,0 0-25-15,0 0-17 16,33-3 31-16,-24 13-21 16,2 5-2-16,2 4 22 15,1 9-61-15,1 5 3 16,2 10-5-16,-1 20-1 0,7 26 25 15,0 29-7 1,0 7-2-16,-5-7 5 0,-4-27-37 16,-5-32 23-16,-2-15-12 15,0-5-24-15,2 5 47 16,1 3-27-16,1 1-1 16,1-8 2-16,-3-7-12 15,-2-8-14-15,-1-4 5 16,0-9-3-16,-3-4-13 15,-2-4-3-15,-1-4-104 16,0 0-187-16,-3-7-665 0</inkml:trace>
  <inkml:trace contextRef="#ctx0" brushRef="#br0" timeOffset="-194825.73">20821 13869 1185 0,'0'0'331'16,"0"0"-212"-16,0 0-81 0,0 0-32 15,0 0 3-15,38 2 35 16,-12 3-2-16,7 4 24 16,2 0-15-16,4-3-20 15,-3 2-6-15,-3-4-25 16,-5-2 0-16,-4 0-1 15,-6-2-24-15,-7 0-40 16,-6-2-123-16,-5-16-100 16,-15 0-263-16,-1-2-50 0</inkml:trace>
  <inkml:trace contextRef="#ctx0" brushRef="#br0" timeOffset="-192195.49">21004 13729 100 0,'0'0'394'15,"0"0"-140"-15,0 0-2 0,0 0-43 16,0 0 4-16,0 0-65 15,0 0-71-15,-28-28-57 16,26 54 1-16,-2 13 46 16,-2 10-28-16,-5 4-8 15,2-2-24-15,0-3-1 16,-1-7 3-16,3-6-8 16,-1-8-1-16,3-7 4 15,4-7-3-15,-1-9-2 16,2-4 0-16,0 0-44 15,0-14-3-15,5-9-13 16,6-8-2-16,-1-10 6 16,3-6 21-16,-1-7 8 15,2-2 5-15,-4 4 11 0,-2 10 12 16,-1 11 1-16,-3 19 29 16,-2 12 8-1,-2 12-12-15,0 26 25 0,0 13-9 16,-9 10-15-16,-1 2 3 15,-1-3-18-15,3-6 4 16,0-10 7-16,3-11-22 16,4-11 5-16,-1-10-6 15,2-9 0-15,0-3 8 16,0-6 6-16,0-15-4 16,0-6-8-16,0-7-2 15,-4-5-1-15,-4-4-7 16,-5 2-4-16,-2-3 11 0,-4 0-15 15,-2 5 16-15,1 3-7 16,0 7 14-16,2 5-7 16,6 8 1-16,3 8 0 15,4 3 16-15,1 3-17 16,4 2-1-16,0 0 0 16,0 2-25-16,12 11 26 15,7 8 0-15,8 3 0 16,5 3 0-16,4 2 0 15,3-5 0-15,-1 3 13 16,-2-5-6-16,-7-2 21 16,-6-4-22-16,-10-4-6 15,-7-2 18-15,-6-1-17 0,0-4 38 16,-15 0 5 0,-7-2-43-16,-4-1 23 0,-4-2-23 15,1 0 6-15,-1 0-3 16,4-3-2-16,3 0-2 15,5 0 0-15,4 2-1 16,8 1 0-16,3 0 1 16,3 0-9-16,0-2-1 15,6 2-56-15,11-3 48 16,8-1 17-16,4-3-5 16,3-3 6-16,3-3 0 15,-1-2 0-15,-5 0 9 16,-6 2-7-16,-7 3-2 15,-9 5 0-15,-7 3 9 16,-4 2 60-16,-18 0-44 0,-9 8-18 16,-7 6-4-16,-2 5 0 15,-1 0-3-15,5-1 0 16,3-2 0-16,8-3-2 16,9-3 2-16,6-6 0 15,10-2 0-15,0-2-27 16,9 0-11-16,12-4 26 15,10-12 5-15,5-2 4 16,4-4 5-16,1-5-2 16,-4 2 3-16,-4 3-2 15,-8 4-2-15,-9 5 1 16,-9 6 0-16,-7 7 9 16,0 0 9-16,-13 1 11 0,-10 11-20 15,-6 7-8-15,-4 1-2 16,4-1 0-16,0-2-10 15,7-3 11-15,5-6-16 16,6-3-13-16,5-3-23 16,4-2-28-16,2-2-38 15,0-11-80-15,5-9 88 16,5-4 65-16,5-4 20 16,-1-3 20-16,2-2 3 15,-1 0-8-15,3 6 9 16,-2 1 1-16,-2 7 0 15,-4 9 31-15,-1 4-4 0,-5 7-15 16,-4 1-6-16,0 3-5 16,-1 14 57-16,-15 6 23 15,-7 6-48-15,-2 0-11 16,-4 2-16-16,1-1 3 16,1-4 23-16,3-2-13 15,4-6-3-15,6-4-16 16,3-6 0-16,6-2 0 15,3-4-1-15,2-2 0 16,0 0-17-16,7-5-49 16,7-9 21-16,4-3-14 15,1-4 20-15,2-1 22 16,1-2-2-16,-2-2 16 16,-1 1 3-16,-1-1 1 15,-6 3 0-15,-3 3 1 0,-6 4-1 16,-3 4 21-16,0 2 19 15,-10 6 6-15,-10 4 14 16,-5 0-50-16,-8 0-9 16,-3 14-1-16,-2 0 2 15,2 2-3-15,1 2 2 16,7-2-1-16,6 0 2 16,4-6-2-16,10 0 0 15,5-5-9-15,3-3-75 16,0 0-4-16,13-2-20 15,4 0 64-15,2-2-14 16,0-10-52-16,-2 0 43 16,-3-1 28-16,-4 1 5 0,-7 0-30 15,-3 2-7-15,0 2 50 16,0-1 21-16,-8 2 7 16,0 2 34-16,2-2 4 15,1 7 17-15,2 0 42 16,3 0-62-16,0 15-28 15,3 11-8-15,14 6-5 16,10 11 8-16,6 6-7 16,5-2-1-16,4-2 5 15,-2-6-4-15,2-11-2 16,-8-8 0-16,-5-6 0 16,-7-9 5-16,-7-2 11 0,-4-3 54 15,-1 0-23-15,-4-8-28 16,-2-6 2-16,-1-1-7 15,-3 1 25-15,0 2 6 16,0 0-19-16,-3 4 15 16,-9 4 26-16,-7 3-18 15,-6 1-33-15,-8 0-16 16,-3 12-7-16,-4 3 7 16,-2 4 0-16,3 1 0 15,3-1 4-15,5 0-3 16,7-5-1-16,8-3 0 15,8-7-11-15,8-2 11 16,0-2-53-16,15 0 14 16,12-14 38-16,7-5-11 15,7-3 5-15,5-4-1 0,2-2 1 16,-1-2 7-16,0 2 7 16,-7 3 34-16,-9 3 27 15,-11 9-39-15,-10 6-8 16,-10 7 30-16,-7 0 30 15,-20 12-43-15,-9 9-31 16,-6 7 1-16,-4 0 0 16,0-1-2-16,3-3-6 15,4-2 0-15,7-2 0 16,9-5 0-16,7-4 0 16,12-8 0-16,4-3-2 15,0 0-63-15,9-5 38 16,6-12 10-16,4-5-30 0,-1-5 39 15,-3-2-3-15,-2-4 3 16,-3-3 2-16,-6-1-17 16,-2 1 15-16,-2 2 1 15,0 3 7-15,-8 6 0 16,-4 4 0-16,0 9 10 16,3 4 29-16,-1 7-27 15,4 1 14-15,0 8-26 16,1 12-13-16,4 7 13 15,1 6 0-15,0 0 1 16,10 0-1-16,5-4-9 16,2-3-10-16,2-8 3 15,-1-2-20-15,0-6 15 0,1-5-5 16,-2-1 26-16,-3-4 0 16,-3 0 0-16,-3-2 13 15,-5-11 3-15,-3-1-7 16,0-4 5-16,-2-4 1 15,-10-1 20-15,-3-1 1 16,0 1-19-16,-3 3 11 16,3 2 16-16,-1 3-16 15,4 2 7-15,1 6-19 16,4 2 0-16,4 2-5 16,3 3-11-16,0 0-11 15,0 17-8-15,10 11 7 0,7 5 12 16,5 7 0-1,4 0 0-15,2 1-15 0,-1-8-39 16,-2-2-5-16,5 5-64 16,-7-10-181-16,-6-5-375 0</inkml:trace>
  <inkml:trace contextRef="#ctx0" brushRef="#br0" timeOffset="-190381.78">22281 13841 796 0,'0'0'233'15,"0"0"-139"-15,0 0-15 0,10-89 11 16,-4 60 62-16,-1-3-60 15,-1 1-41-15,-1 4-32 16,0-1-8-16,-1 7 11 16,-1 2-21-16,-1 3 10 15,0 4-9-15,0 3 4 16,0 3 4-16,0-1-9 16,0 6 18-16,0-1 15 15,0 2-34-15,0 0-14 16,-3 0-7-16,0 10 7 15,0 10 13-15,-1 6 1 16,2 11 0-16,2 11-1 16,0 15-2-16,2 3 2 0,8 3 0 15,1 4 0-15,0-15 1 16,0 5 0-16,2-7 6 16,-2-7-3-16,-2-6-2 15,1-7-1-15,-4-10 0 16,-1-9-2-16,-4-5 2 15,-1-6 0-15,0-6 2 16,0 0 21-16,-9 0-23 16,-9-10 0-16,-2-5-23 15,-3-2-6-15,1 0 28 16,-1 1-30-16,3 3 18 16,4 4 6-16,2 1-7 15,5 3 14-15,3 4 0 0,4-1-2 16,2 2-7-1,0 0-2-15,0 0 11 0,6 0 16 16,9 0-6-16,5 0 13 16,3 0 2-16,6 0-3 15,4 0 33-15,2 0-21 16,5 0-11-16,1-6-8 16,-4 0-15-16,-2-2 0 15,2-3-58-15,-9 2-198 16,-5 1-521-16</inkml:trace>
  <inkml:trace contextRef="#ctx0" brushRef="#br0" timeOffset="-189849.92">22690 13839 863 0,'0'0'164'16,"0"0"-132"-16,0 0-12 15,0 0-14-15,0 0 27 16,0 0-5-16,0 0 18 16,50 39 22-16,-32-3-1 0,0 8-8 15,3 2-1 1,0 3-15-16,-5-2-17 0,-1-5-8 15,-4-7-17-15,-5-5 0 16,-2-11-1-16,-2-4 1 16,-2-7 10-16,0-6-10 15,0-2 25-15,0 0 52 16,0-16-38-16,0-5-24 16,2-9-16-16,1-3 1 15,2-3 0-15,1-3-1 16,1 5 1-16,4-2 0 15,-1 5 0-15,2 4-2 16,3 6 0-16,-1 5-15 16,0 5 16-16,0 11-7 15,1 0 7-15,0 8-1 16,2 14 7-16,0 6-6 16,2 6 6-16,-2 4 4 0,-1-2 11 15,-2-4-20-15,-3-3 8 16,-3-2-9-16,-2-10-3 15,-1-4-52-15,-3-7-317 16,-2-4-709-16</inkml:trace>
  <inkml:trace contextRef="#ctx0" brushRef="#br0" timeOffset="-189092.15">23256 13930 983 0,'0'0'326'15,"0"0"-242"-15,0 0-39 16,0 0 19-16,0 0-2 16,0 0-8-16,0 0-45 15,24-39-2-15,-12 39-1 0,4 6-5 16,1 13 33-16,2 6 21 16,4 6-21-16,-2 5-8 15,-2 1 3-15,-1-3-20 16,-8 0 19-16,-4-5-19 15,-3-5 1-15,-3-5 9 16,0-4-19-16,0-6 7 16,0-6 2-16,0-3 20 15,0 0 5-15,0-3-13 16,0-14-13-16,-1-9-8 16,1-3 1-16,0-5-2 15,0-5 1-15,0 1-10 16,10 1 4-16,1 3-12 15,2 8-8-15,2 8 25 0,-1 9-24 16,2 9 17-16,-1 6-1 16,3 20 6-16,-3 8 3 15,1 7 0-15,-1 1 1 16,1-2 6-16,-4-5 2 16,0-7-11-16,-3-7 2 15,-3-8 0-15,-1-4-1 16,-1-8 2-16,-1-1 8 15,0-8 15-15,1-14-23 16,3-7 4-16,0-6-5 16,3-7-3-16,-2 1 2 15,1 0 1-15,1 7 0 16,-1 9 3-16,-1 10-3 16,-1 15-9-16,2 0-2 15,0 21 11-15,-1 7 7 0,-1 4 5 16,2 2-5-16,-3-1-3 15,1-4-4-15,3 1-58 16,-2-6-322-16,-2-7-770 0</inkml:trace>
  <inkml:trace contextRef="#ctx0" brushRef="#br0" timeOffset="-188444.44">24262 13930 352 0,'0'0'388'16,"0"0"-245"-16,0 0-25 16,0 0-14-16,0 0 54 15,0 0-46-15,0 0-51 16,27-3-2-16,-18 3-1 16,-1 0 12-16,3 0-25 15,0 0 18-15,2 0-10 16,3 2-27-16,7-1 6 15,3-1-13-15,4 0-6 16,3 0 20-16,0 0-32 16,1 0 9-16,-2 0-3 15,-3 0-5-15,-2 0 7 0,-2 0-8 16,-1-1 6-16,-4-3 19 16,-4 1-13-16,-2 0 15 15,-4 1 1-15,-6 2-10 16,-1 0 12-16,-3 0-15 15,0 0 1-15,0 0-9 16,0 0-8-16,0 2-26 16,4 3-72-16,-1-3-228 15,1-2-840-15</inkml:trace>
  <inkml:trace contextRef="#ctx0" brushRef="#br0" timeOffset="-187798.59">25455 13876 980 0,'0'0'198'16,"0"0"-120"-16,0 0 35 16,0 0 72-16,0 0-41 15,0-91-78-15,0 63-22 16,0-3-24-16,0-1 24 16,0 1-19-16,3 2-19 15,0 0 16-15,-2 3-16 0,2 3 1 16,0 4 0-1,-1 4 1-15,1 2-6 0,-2 9 5 16,-1 0-6-16,2 4-2 16,-2 0-8-16,1 19 9 15,4 12-1-15,2 23 1 16,1 4 0-16,2 8 0 16,3 3-1-16,0-15 1 15,1 5 1-15,0-12-1 16,-4-7 6-16,2-10 0 15,-4-8-8-15,-4-10 2 16,-1-3-7-16,-1-6 7 16,1-3 1-16,-2 0-1 15,5 0-85-15,3-23-128 16,0 4-153-16,1-4-386 0</inkml:trace>
  <inkml:trace contextRef="#ctx0" brushRef="#br0" timeOffset="-187318.68">25858 13623 806 0,'0'0'294'16,"0"0"-226"-16,0 0-47 0,0 0-8 15,0 0 64-15,-20 71 36 16,19-35-39 0,1 5-10-16,0 4 18 0,7 0-45 15,10-2 0-15,3-4-8 16,3-7-13-16,2-3 9 16,4-8-24-16,0-7 8 15,0-7 8-15,1-6 27 16,-1-1-15-16,-2-8-18 15,0-12-10-15,-6-7 24 16,-3-4-24-16,-2-3 18 16,-7-4 6-16,-4 0-8 15,-5-1 17-15,0-2-7 0,-5 0 19 16,-12 1 9-16,-5 3-13 16,-3 1-9-16,-2 3-29 15,-1 5 5-15,0 4-7 16,-2 7-2-16,1 7 0 15,1 3-2-15,0 7-36 16,1 0-51-16,4 10-75 16,-3 16-80-16,6-4-129 15,8 0-559-15</inkml:trace>
  <inkml:trace contextRef="#ctx0" brushRef="#br0" timeOffset="-186605.76">26365 13397 436 0,'0'0'550'16,"0"0"-493"-16,0 0-56 16,0 0 13-16,0 0 47 15,0 0 5-15,0 0-24 16,31 50-31-16,-13-42 49 16,3-1 26-16,1-7-8 0,-1 0-20 15,2 0-17-15,-4-4-10 16,-1-9-2-16,-2-4-23 15,-4-2 14-15,-3-1-10 16,-3-2-10-16,-6 1 18 16,0 0-18-16,-2 3 44 15,-12 1 19-15,-3 2-57 16,-5 6 2-16,-3 4-8 16,-2 5-7-16,-2 0 1 15,1 7 7-15,3 5-1 16,4 8 0-16,3-1 0 15,7 3 0-15,5-3 0 0,5 1-10 16,1-3 10-16,4-3 0 16,10-3 1-16,5-3 2 15,-1-5-3-15,3-3-12 16,-2 0-2-16,-1 0 14 16,3-8 0-16,-3-3 0 15,-1-2 9-15,-1 1 11 16,-3-2-11-16,-2 5 20 15,-2 1-21-15,-5 5-1 16,-1 3-5-16,-1 3-1 16,-2 16 47-16,1 6 38 15,-1 9-48-15,2 3 13 16,-1 1-32-16,2-3-7 0,2-2 5 16,0-7-16-1,0-5 0-15,-1-6 2 0,0-3-3 16,-1-7-21-16,0-5-133 15,0 0-238-15,-2-1-597 0</inkml:trace>
  <inkml:trace contextRef="#ctx0" brushRef="#br0" timeOffset="-185830.14">26085 13312 529 0,'0'0'750'16,"0"0"-672"-16,0 0-53 15,0 0 27-15,0 0 81 16,0 0-31-16,0 0-59 15,38-12-42-15,-24 12 24 16,3 0 3-16,1 0 2 16,0 2 1-16,-1 1-13 0,-2-1-4 15,-6-2 1-15,-3 1-9 16,-6-1-6-16,0 0 9 16,0 0 1-16,-6 0 40 15,-10 0-50-15,-6 0-3 16,-3 0-3-16,0 3 1 15,1 0 5-15,4 0 0 16,4 1 0-16,7-1 0 16,4-3 0-16,5 1 1 15,0-1 13-15,2 0 12 16,10 0 8-16,6 0-24 16,4-3 1-16,1-3 32 15,-1 1-6-15,0 1-5 16,-4-1-2-16,-4 3-30 0,-5-1 0 15,-3 3-9-15,-5 0-22 16,-1 0-67-16,0 0-298 16,0 3-838-16</inkml:trace>
  <inkml:trace contextRef="#ctx0" brushRef="#br0" timeOffset="-184765.34">26864 13637 1018 0,'0'0'226'16,"0"0"-200"-16,0 0-13 0,0 0 20 15,0 0 57 1,0 0-7-16,0 0-58 0,82-41 2 16,-66 41 7-16,0 9-7 15,-1 12 17-15,3 10 10 16,-5 5-15-16,2 4 10 15,-3 3-30-15,0-3-2 16,-6-4-4-16,-3-5-11 16,-2-8-2-16,-1-5 1 15,0-9-1-15,0-3 24 16,0-6-13-16,0 0 10 16,0 0 1-16,0-14-21 15,0-6-1-15,2-7 0 16,4-5 1-16,0-6 3 15,1-1-4-15,2 0 0 0,2 2-1 16,2 3-1 0,2 9 0-16,0 8 2 0,0 9-10 15,-1 8 9-15,-1 3-14 16,-1 20 14-16,1 12 0 16,-4 6-3-16,0 3 4 15,1 0 0-15,-4-6 1 16,0-7 3-16,-1-7-4 15,-1-10 0-15,0-6 0 16,-2-6 0-16,1-2 5 16,0-5 4-16,3-15-1 15,2-5-6-15,3-8-2 0,3-4 0 16,1-4-10-16,0 0-37 16,2 2-11-1,0 5 20-15,1 7 33 0,-3 13-2 16,0 10 0-16,-3 4 6 15,1 18-7-15,-1 14 8 16,0 11 52-16,1 5-5 16,1 3 0-16,1-2 4 15,-2-6-25-15,-1-6-9 16,-3-7-17-16,-3-7 1 16,-3-6-9-16,-3-4-34 15,-1-7-319-15,-8-4-603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6-25T20:08:13.24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11692 2634 401 0,'0'0'401'16,"0"0"-256"-16,0 0-66 15,0 0 8-15,0 0 33 0,-15 0-10 16,15 0-24 0,0 0-19-16,0 0-22 0,0 0 6 15,0 0 10-15,0 0-22 16,0 0-5-16,0 0-17 15,0 0-15-15,0 0 11 16,0 0-13-16,0 0 1 16,0 0 3-16,0 0-2 15,0 3-2-15,6 1 1 16,5 1-1-16,5 0 21 16,4 1-8-16,6-3 3 15,9 0-3-15,5-1-11 16,5-2 20-16,2 0-16 0,3 0-6 15,-1 0 14 1,1 0-12-16,-3 0-2 0,-3-2 9 16,-3 2-9-16,-7 0 0 15,-3 0 0-15,-5 0 0 16,-6 0 7-16,-4 0-7 16,-3 2 0-16,-6 0-2 15,-1-1 9-15,-1 1-7 16,-2-1 1-16,0-1-1 15,-3 0 3-15,0 2-3 16,4-2 0-16,-1 0 0 16,0 1-8-16,2-1 7 15,-1 1-64-15,4 1-190 16,-1-2-125-16,-3 0-335 0</inkml:trace>
  <inkml:trace contextRef="#ctx0" brushRef="#br0" timeOffset="915.83">12523 2505 730 0,'0'0'262'15,"0"0"-197"-15,0 0-48 0,0 0-14 16,0 0 3-16,0 0 8 16,0 0-13-16,3 10 8 15,-2 5 17-15,1 6 19 16,-1 4-6-16,1 8-10 16,-2 6-3-16,1 4 1 15,-1 4-12-15,2-1-8 16,1-5 7-16,-2-3-14 15,2-9 0-15,0-7 0 16,-1-8 0-16,-1-5 0 16,1-5 1-16,-2-3 0 15,0-1 15-15,0 0 59 16,0 0 78-16,0-11-9 0,0-6-94 16,0-8-24-16,0-7-18 15,0-5-7-15,0-2 5 16,-5-2-6-16,-1 0 0 15,0 2 0-15,0-1-15 16,2 4 14-16,0 3-5 16,1 4 6-16,0 3-1 15,1 5-5-15,1 4 6 16,1 4 0-16,0 3 1 16,0 5 0-16,0 1-1 15,0 4 0-15,0 0 0 16,0 0-9-16,0 0-8 15,0 0-5-15,0 0-5 16,0 4 27-16,7 3 1 16,5 3 0-16,0 1 11 0,4 0-12 15,2 1 0 1,3 0 0-16,3 1 0 0,1-1 4 16,2 1-3-16,3 0-1 15,1-1 5-15,-1 1-4 16,3 2-1-16,-6-1 0 15,0 0 6-15,-5 0 0 16,-1-3-6-16,-6 0 0 16,-4-1 0-16,-1-1-1 15,-6-2 0-15,-2 1 1 16,-2 1 0-16,0 2 15 16,-8 1 11-16,-13 4-8 15,-4 1-13-15,-8 2-3 16,-3-1 8-16,-4-2-9 0,-3 2 16 15,1-3 14-15,0-1-6 16,4-2 16-16,3-2-10 16,8-2-23-16,6-2 9 15,5-1-16-15,7-2 6 16,4-2-4-16,1 1-3 16,4-2 0-16,0 0-9 15,0 4-39-15,0-2-163 16,0 3-449-16</inkml:trace>
  <inkml:trace contextRef="#ctx0" brushRef="#br0" timeOffset="5502.08">13788 2419 398 0,'0'0'196'0,"0"0"-14"16,0 0-13-16,0 0-19 16,0 0-18-16,0 0-42 15,0 0-8-15,-3-8 0 16,3 6-17-16,0 2 15 16,0 0-27-16,0-3-18 0,0 3-22 15,0 0-13-15,0 0-2 16,0 0-14-16,0 0 3 15,0 0 13-15,7 3 0 16,4 11 7-16,2 4 5 16,2 8-11-16,0 5-1 15,0 8 0-15,-2 5 1 16,-2 2 5-16,-4 1-6 16,-1-2 0-16,-3-4 5 15,-1-5-4-15,-2-7-1 16,0-7 0-16,0-7 0 15,0-6 0-15,0-3 0 16,0-5 1-16,0-1 12 0,0 0-11 16,0 0 15-1,0-7 23-15,0-9-8 0,0-7-22 16,0-7-9-16,0-5 6 16,0-2-7-16,0-2-10 15,6-4-12-15,4 2-2 16,0-1-14-16,3 3 3 15,1 3 5-15,1 5-4 16,2 6 12-16,-2 7 8 16,1 6 13-16,-4 7-6 15,6 5-3-15,-2 3-5 16,4 18 15-16,2 9 2 16,-1 12 15-16,3 5-2 0,-3 3 14 15,-2-1-12 1,-4-3-16-16,-3-10 26 0,-2-7 2 15,-4-10-13-15,-1-6-6 16,-2-4-10-16,-2-4 0 16,-1-4 3-16,2 0-3 15,-2-1 18-15,4-1-18 16,0-9-118-16,1-3-659 0</inkml:trace>
  <inkml:trace contextRef="#ctx0" brushRef="#br0" timeOffset="6373.5">15073 2617 546 0,'0'0'110'0,"0"0"-69"15,0 0 0-15,0 0 0 16,0 0 35-16,0 0 27 16,0 0-37-16,-74 41-31 15,72-25-33-15,2 2 6 16,0 4 1-16,15 2-8 15,5 2 38-15,7-4 12 0,1-3 9 16,0-8-10-16,-1-7-3 16,-5-4 26-16,-4 0-21 15,-1-17 22-15,-5-5 12 16,-6-4-35-16,-3-5-4 16,-3 1 20-16,0-1-48 15,-12 3 19-15,-7 0-21 16,-3 5-9-16,-1 1 11 15,-4 9-19-15,0 8 0 16,0 5-1-16,2 5-21 16,4 19 13-16,3 6-33 15,6 5-97-15,12 12-99 0,0-11-274 16,12-7-398-16</inkml:trace>
  <inkml:trace contextRef="#ctx0" brushRef="#br0" timeOffset="7103.01">15488 2467 950 0,'0'0'190'15,"0"0"-143"-15,0 0-46 16,0 0 5-16,0 0 23 0,0 0 32 15,36 92 17-15,-23-52-21 16,-1 2-2-16,2 2-7 16,-4-2-3-16,-2-5-16 15,-2-7-29-15,-1-8 7 16,-2-6-7-16,-1-9 1 16,-1-4 2-16,-1-3 8 15,0 0 17-15,0-17 134 16,0-5-143-16,0-10-1 15,3-6-32-15,2-4 14 16,3-1-11-16,0 1-23 16,1 5 5-16,3 5-8 15,0 7 11-15,0 8 20 16,1 8-1-16,-1 9-10 16,1 2 8-16,0 18-4 0,0 7 13 15,2 9 17 1,-1 7-17-16,0-2 1 0,0-2 6 15,2-4-7-15,-2-7 11 16,2-6-3-16,-2-10 10 16,0-5 2-16,0-7-5 15,0 0 29-15,-1-9-24 16,-1-11-10-16,0-6 4 16,-5-5-14-16,1-6 0 15,-4-1 0-15,-1-1-22 16,-1 0 7-16,-2 7-8 15,0 6 2-15,0 9 21 0,0 11 0 16,0 6-25-16,0 8-21 16,0 20 31-1,4 12 15-15,0 7 7 0,4 5-6 16,3-3 11-16,6-7-11 16,4-7 16-16,2-11 18 15,2-9-26-15,0-10 4 16,1-5 21-16,-4-5-15 15,-2-17 8-15,-1-7-27 16,-4-3-13-16,-2-2-112 16,-4-7-110-16,-3 11-124 15,-3 7-437-15</inkml:trace>
  <inkml:trace contextRef="#ctx0" brushRef="#br0" timeOffset="7459.5">16179 2498 671 0,'0'0'183'0,"0"0"-141"16,0 0-18-16,0 0 89 0,0 0 10 15,-5 86-16-15,5-47-5 16,3 6-7-16,9 1 6 16,3 2-33-16,0-10-20 15,1-3-35-15,1-11-5 16,-2-8-4-16,-2-6-4 15,0-7-20-15,-2-8-75 16,-2-14-104-16,-3-6-552 0</inkml:trace>
  <inkml:trace contextRef="#ctx0" brushRef="#br0" timeOffset="7681.31">16113 2081 1430 0,'0'0'174'0,"0"0"-136"16,0 0-21-16,14-79-16 15,-3 60 0-15,3 2-1 16,5 1-9-16,-2 5-214 15,-3 5-574-15</inkml:trace>
  <inkml:trace contextRef="#ctx0" brushRef="#br0" timeOffset="9055.37">16352 2514 1232 0,'0'0'193'16,"0"0"-167"-16,0 0 25 15,0 0-38-15,0 0 0 16,0 0 13-16,0 0-26 16,37-6 40-16,-16 30-8 15,0 9 3-15,0 4 23 16,-2 1-35-16,-2-1-2 15,-4-5 0-15,-4-3-21 16,-2-7 0-16,-4-6 0 16,-1-8 0-16,-2-4 3 15,0-4 4-15,0 0 8 0,0-8 8 16,0-12-23-16,0-10-20 16,0-6-28-16,0-5 4 15,0-2-22-15,10 2-18 16,2 6-54-16,2 9 77 15,4 8 28-15,-2 12 22 16,0 6-2-16,2 8-4 16,-1 17 17-16,0 7 7 15,-1 7 26-15,0 2 22 16,-3-5-7-16,1-4-10 16,-5-6-23-16,-2-11-14 15,0-4 11-15,-2-8-10 0,-2-3 2 16,0 0 63-16,0-17-10 15,2-6-40-15,1-5-17 16,1-5-12-16,-1-4 11 16,1 1-37-16,-1 5 3 15,2 6-10-15,1 8 9 16,-2 10 24-16,1 7-14 16,2 7-2-16,-1 18 28 15,2 9 12-15,0 4 7 16,3 0 14-16,2-1-20 15,2-7 0-15,1-7-7 16,1-6-4-16,2-9 5 16,-1-8-1-16,0 0 26 15,-3-17-5-15,1-8-26 16,-5-8 9-16,-1-7-10 0,-4-2 0 16,-6-2 11-16,-1 0-10 15,-2 6 14-15,0 5-3 16,0 11-11-16,0 11 15 15,0 8 31-15,-2 3-37 16,-2 18-4-16,-1 12-6 16,2 9 0-16,3 6 0 15,0 1-4-15,5-3 3 16,14-7 1-16,7-5 0 16,2-12-7-16,2-6-6 15,1-12-7-15,2-1 19 16,0-12-23-16,-3-13-86 15,-2-8-43-15,-6-4-3 0,-3-4-25 16,-5 0 60 0,-2 4 74-16,-6 3 11 0,-3 8 25 15,-3 11 11-15,0 12 33 16,0 3-32-16,0 18 37 16,0 15-17-16,0 8 26 15,0 2 15-15,0 1-7 16,6-3 21-16,8-7-42 15,0-4 3-15,0-10 10 16,-3-6-31-16,-3-6 0 16,-4-5-14-16,-4-3 12 15,0-2 159-15,0-15-79 16,-7-6-69-16,-5-4-6 16,-1-2-19-16,0-3 8 15,5 1-8-15,5 4-7 0,3 3 7 16,1 1 4-16,19 4-3 15,6 0 1-15,6 5-2 16,1 2 0-16,2 4-1 16,0 4-11-16,-4 4 11 15,-4 0-4-15,-3 4 2 16,-7 9-4-16,-4 3 14 16,-6 3 0-16,-4 1 8 15,0 2-14-15,0 1 13 16,6 3-14-16,0-6-44 15,3-9-482-15</inkml:trace>
  <inkml:trace contextRef="#ctx0" brushRef="#br0" timeOffset="9662.34">17742 2623 557 0,'0'0'124'0,"0"0"51"15,0 84-104-15,15-49 40 16,6-3-11-16,3-6-8 16,4-7 26-16,3-8 11 15,2-11 5-15,4 0-73 16,-1-20-16-16,-3-10 9 15,-5-12-7-15,-5-2-3 16,-11-4 26-16,-11 4 2 16,-1 1 22-16,-9 4-31 15,-13 7-32-15,-8 6-5 16,-4 12-24-16,-4 9 4 0,-2 5-6 16,4 16-21-1,2 31-16-15,9-5-120 16,8-2-368-16</inkml:trace>
  <inkml:trace contextRef="#ctx0" brushRef="#br0" timeOffset="11420.12">18585 2471 54 0,'0'0'869'0,"0"0"-742"16,0 0-19-16,0 0-57 16,0 0-15-16,0 0-5 15,-91 32 19-15,82-8 8 16,1 5-24-16,4 8 6 16,4 4 19-16,0 2-13 15,4 1 17-15,14-5-11 16,6-5-2-16,6-12-2 15,3-8-9-15,4-14 11 16,2-3-26-16,0-21-10 16,-2-10-14-16,-4-11-12 0,-6-4-71 15,-8-3-37 1,-6 0 24-16,-7 7 42 0,-4 5-23 16,-2 9 44-16,0 10 33 15,0 13 51-15,-2 8 29 16,-2 8-69-16,-4 25-9 15,2 9 5-15,2 8 16 16,4 5 12-16,0-2 8 16,10-7-7-16,11-9 3 15,3-8 10-15,3-12-36 16,1-13 15-16,1-4 5 16,-1-14-11-16,-1-17-22 15,-5-10-57-15,-4-6-58 16,-5-3-43-16,-7-3 7 0,-4 6 67 15,-2 8 33 1,0 8 51-16,0 14 24 0,-2 13 74 16,-1 4-50-16,-1 26-42 15,1 12-5-15,1 11 19 16,2 0 22-16,0 1 7 16,11-8 15-16,8-6-30 15,4-12 26-15,4-9 11 16,3-8-24-16,-1-7-10 15,1-7-14-15,-2-18-10 16,-2-8-13-16,-6-7-76 16,-4 0-38-16,-6-1-4 15,-1 7-34-15,-6 10 55 0,-3 12 3 16,0 12 48-16,0 6-103 16,0 19 125-16,0 9 24 15,1 2 34-15,7 0 6 16,7-4 18-16,3-6 4 15,6-8-4-15,1-7 29 16,3-8-8-16,2-3-17 16,0-12-37-16,-2-12-25 15,-5-6-35-15,-5-7-50 16,-8-3 15-16,-4 1 51 16,-6 0-8-16,-4 3 27 15,-14 3 7-15,-6 9 12 16,-5 7 5-16,-2 9 8 0,-3 8-4 15,-1 6-18 1,-1 17-9-16,4 10-1 0,2 7 13 16,8 3 30-16,8 3 14 15,10-2-32-15,4-5-11 16,7-3 1-16,16-10-15 16,5-7 0-16,5-9-10 15,1-10 10-15,5 0-18 16,-3-19 9-16,-2-8-88 15,-3-6-5-15,-5-3 52 16,-7-2 50-16,-3 1 0 16,-3 3 34-16,-3 7 3 15,-4 7-27-15,-2 11-7 16,1 9-3-16,-4 10 0 16,1 19 30-16,-2 12 20 0,3 2 5 15,1 1 0-15,3-3-21 16,3-7 27-16,3-11 9 15,2-5-10-15,0-11-31 16,0-5-29-16,1-2 54 16,1-12-8-16,0-12-38 15,0-9 3-15,1-6-11 16,-5-3-20-16,0 0 19 16,-2 5-16-16,-2 7 1 15,0 10-13-15,-3 12-4 16,-2 8-5-16,-2 14-22 15,1 18 60-15,-2 7 2 0,2 4 37 16,2-2-20-16,4-7 25 16,-2-8-29-16,2-7 2 15,1-9-12-15,-1-6 2 16,1-4-5-16,0-3 46 16,2-17-20-16,3-9-19 15,1-5-9-15,-1-6-22 16,0-4 0-16,-1 2-2 15,-3 4-15-15,-2 9-23 16,-1 14 11-16,1 15 26 16,-3 4-24-16,-2 24 32 15,2 11 17-15,3 5 10 16,4 1 35-16,7-4-33 0,2-9 7 16,7-8-6-16,4-12-13 15,14-12-59-15,-8-9-200 16,-8-12-497-16</inkml:trace>
  <inkml:trace contextRef="#ctx0" brushRef="#br0" timeOffset="11853.77">20398 1959 201 0,'0'0'846'16,"0"0"-730"-16,-9 84 5 15,9-6-74-15,0 26 85 16,16 5 41-16,4-15-71 16,-3-24-51-16,-4-26-30 0,-1-10-21 15,0 4 10-15,0-1-10 16,-3-4-6-16,-6-12-74 16,-3-10-111-16,0-11-46 15,-7-4-308-15,-7-21 142 16,-1-8 271-16,3-7 132 15,4 2 265-15,7 1 47 16,1 4 12-16,1 8-145 16,13 5-111-16,5 4-42 15,3 6 14-15,0 5-24 16,3 3-3-16,0 2-13 16,1 7 1-16,-2 13 21 0,0 6 26 15,-1 3-15-15,-3 3 98 16,-4 4-65-16,-3-4-34 15,-5-2-17-15,-2-5-14 16,-3-8 4-16,0-5-5 16,-1-12-34-16,-1-2-290 15,-1-13-563-15</inkml:trace>
  <inkml:trace contextRef="#ctx0" brushRef="#br0" timeOffset="12000.88">20643 2160 1560 0,'0'0'235'0,"0"0"-235"0,0 0-44 15,0 0-208-15,0 0-57 16,0 0-731-16</inkml:trace>
  <inkml:trace contextRef="#ctx0" brushRef="#br0" timeOffset="12485.68">21092 2298 1513 0,'0'0'229'0,"0"0"-156"16,0 0-57-16,0 0-7 0,-83 75 38 15,60-39 29 1,10 7-39-16,7 3-30 0,6 0-1 15,3-5-3-15,15-6-3 16,9-9 6-16,2-5-6 16,3-11-8-16,2-10-8 15,-2 0-13-15,0-17 13 16,-6-8 2-16,-4-4-15 16,-6-6 28-16,-4 6 1 15,-4 0-8-15,-4 9-6 16,-1 8 2-16,-3 12-35 15,0 3-33-15,0 18 52 16,0 8 19-16,1 2 8 16,10 2-14-16,8-5-6 0,4-6 7 15,7-7 3 1,3-4 3-16,2-10-2 16,-1-1 10-16,1-8 36 0,-7-13-4 15,-4-5 51-15,-8-4-2 16,-3-1 11-16,-6-1-4 15,-7 3-7-15,0 4-15 16,-7 5-25-16,-16 5-41 16,-10 3-43-16,-38 2-114 15,7 3-340-15,-1 2-632 0</inkml:trace>
  <inkml:trace contextRef="#ctx0" brushRef="#br0" timeOffset="12781.49">19514 2143 1614 0,'0'0'305'16,"0"0"-194"-16,0 0-36 15,69-78-21-15,-40 55 0 16,1 1-20-16,0 2-34 0,-2 3-12 16,1 4-52-16,-7 4-223 15,-10 4-953-15</inkml:trace>
  <inkml:trace contextRef="#ctx0" brushRef="#br0" timeOffset="13560.41">22353 2145 684 0,'0'0'174'0,"0"0"-173"0,0 0 4 15,0 0 21-15,0 0 159 16,0 0-41-16,0 0 21 15,32 115-15-15,-11-30-58 16,6 34-25-16,4 14-3 16,-1-4-26-16,-3-16 0 15,-8-35-19-15,-5-18-18 16,-5-20 11-16,-1-7-12 16,2-2 2-16,-3 1 9 15,1-3-11-15,-5-11-1 16,-1-9 1-16,-2-7 0 15,0-2 19-15,0-16-4 16,-11-16-15-16,-10-24 0 0,-3-31-2 16,-5-30 2-16,6-11 0 15,8 10 0-15,12 29 0 16,3 36 0-16,0 16 1 16,7 8 30-16,5 3-31 15,6 1-5-15,-1 1 5 16,3 11 1-16,0 8 8 15,1 5-9-15,-1 0 0 16,-1 8 16-16,-2 7-15 16,-6 4 17-16,-8 3-18 15,-3 2 0-15,-11 2 15 16,-17 2-5-16,-11 0-9 16,-8-2 11-16,-3-4-11 0,3-4-2 15,6-3-12-15,10-6-94 16,10-7-97-16,9-2-168 15,7 0-514-15</inkml:trace>
  <inkml:trace contextRef="#ctx0" brushRef="#br0" timeOffset="13958.07">22715 2353 1340 0,'0'0'244'0,"0"0"-171"15,0 0 39-15,33 85-58 0,-20-45-11 16,-1-3 11-16,0-3-25 16,-3-5-4-16,0-8-5 15,-3-8-20-15,0-8 0 16,-5-5 1-16,1 0-1 16,-2-10 0-16,0-12-25 15,0-9-56-15,0-6 25 16,0-5 21-16,-3 0 15 15,1-2-27-15,2 7-29 16,2 4 5-16,11 10-6 16,5 5 59-16,0 9 16 15,1 6 4-15,-3 3 3 16,0 3 24-16,-3 16 6 16,2 6 44-16,0 7-14 0,1 3-11 15,0-1-11-15,-2-3-30 16,1-5-1-16,-2-7-12 15,0-6-8-15,-6-10-9 16,0-3-177-16,-5 0-506 0</inkml:trace>
  <inkml:trace contextRef="#ctx0" brushRef="#br0" timeOffset="14111.82">22877 2148 1446 0,'0'0'347'16,"0"0"-294"-16,0 0-53 16,0 0-190-16,0 0-20 0,0 0-3 15,0 0-505-15</inkml:trace>
  <inkml:trace contextRef="#ctx0" brushRef="#br0" timeOffset="14452.88">23243 2285 227 0,'0'0'1139'0,"0"0"-996"16,0 0-82-16,16 91-33 15,-9-53 32-15,1 1 24 16,-2 0-11-16,2-4-21 16,1-6-17-16,-2-6-15 15,0-9-20-15,-2-8 0 0,0-6 0 16,-1 0 1-16,3-15-10 15,2-10-23-15,2-9-28 16,2-7 43-16,-1-5 6 16,3 0 11-16,-1 3 1 15,-4 10 11-15,0 10 28 16,-2 13-8-16,-5 10-26 16,0 7-5-16,-2 17 8 15,2 8 5-15,0 6-14 16,5-1 0-16,2-3-1 15,4-8-21-15,21-9-50 16,-3-7-164-16,-3-10-404 0</inkml:trace>
  <inkml:trace contextRef="#ctx0" brushRef="#br0" timeOffset="14828.83">23737 2263 988 0,'0'0'626'16,"0"0"-541"-16,0 0-73 15,0 0-11-15,0 0 4 16,-94 86 18-16,74-43 43 16,10-1 7-16,8 0-48 15,2-3-3-15,8-5-22 16,11-7 1-16,6-6 4 16,1-11-5-16,2-8-1 15,1-2-37-15,-1-16-21 16,-1-12-25-16,-3-6-74 0,-5-5 56 15,-3-2 43-15,-5 1 59 16,-2 5 10-16,-6 7 61 16,0 10 2-16,-3 12-12 15,0 6-61-15,0 12-8 16,0 16 8-16,3 7 13 16,1 3 9-16,5-3-21 15,6-4 12-15,0-6-1 16,6-8-12-16,1-8 0 15,2-9 0-15,6-19-55 16,-7-10-152-16,-6-6-632 0</inkml:trace>
  <inkml:trace contextRef="#ctx0" brushRef="#br0" timeOffset="14965.06">23928 1983 1795 0,'0'0'223'0,"0"0"-223"15,0 0-36-15,0 0-12 16,0 0 23-16,0 0-159 16,0 0-322-16</inkml:trace>
  <inkml:trace contextRef="#ctx0" brushRef="#br0" timeOffset="15405.76">24108 2135 849 0,'0'0'217'16,"9"87"-155"-16,0-1-37 0,3 32-9 16,4 11-2-16,2-7 70 15,3-14-6-15,-3-30-18 16,-3-20-18-16,-3-19-31 16,1-10-2-16,-2 0 6 15,0-4-15-15,-3-4 0 16,-5-12 0-16,-3-9 2 15,0-4 62-15,-3-22-40 16,-10-13 21-16,-2-23 8 16,-6-30 17-16,1-31-16 15,1-12-35-15,11 10-18 0,8 30 20 16,0 39 18-16,7 20-3 16,9 13-25-16,5 4-11 15,4 5-63-15,4 5-5 16,-1 9 67-16,0 4-10 15,-3 16 8-15,-3 7 3 16,-3 3 27-16,-9 2-26 16,-7-2 16-16,-3-2 15 15,-6-3-1-15,-16-2 9 16,-8-6-23-16,-4-4-8 16,0-4-9-16,-4-9-4 15,8 0-134-15,10-2-364 0</inkml:trace>
  <inkml:trace contextRef="#ctx0" brushRef="#br0" timeOffset="15759.78">24415 2400 907 0,'0'0'240'15,"0"0"-174"-15,0 0-24 16,0 0 31-16,59 78 168 15,-31-72-76-15,5-4-70 16,3-2-50-16,-1-5-11 16,-2-14-34-16,-9-4-6 15,-5-3-38-15,-8-5 25 16,-7-2-46-16,-4 1 35 0,-6 3 30 16,-10 7 22-16,-6 8 3 15,-4 8-23-15,-2 6-2 16,-3 9-2-16,1 12-6 15,1 8 8-15,8 0-8 16,5 3 7-16,7-4 1 16,7-2-7-16,2-8 6 15,7-4-22-15,13-7-85 16,18-7-130-16,-5-7-88 16,-4-7-161-16</inkml:trace>
  <inkml:trace contextRef="#ctx0" brushRef="#br0" timeOffset="16135.37">24699 2373 317 0,'0'0'166'0,"0"0"-92"0,0 0 66 16,0 0-60-16,0 0 79 16,31 89-20-16,-16-67-90 15,6-5 5-15,4-6 1 16,3-9-32-16,5-2 4 16,5-5-18-16,1-15-8 15,3-7 18-15,-1-5 3 16,-4-6 4-16,-5-6-4 15,-9-6-15-15,-9-14 33 16,-11-19 0-16,-3 2-3 16,-9 8 4-16,-9 10-10 15,-3 21-4-15,-3 2-8 16,-2 6-18-16,3 13 4 16,1 15-5-16,-1 6-11 0,3 15 11 15,1 17-12-15,5 11 11 16,6 18-5-16,8 0 6 15,0 6 9-15,18 3 26 16,10-11 16-16,8 6 11 16,4-3-25-16,5-11-12 15,-5-5-17-15,-1-5-8 16,3-4-2-16,-11-12-221 16,-11-9-687-16</inkml:trace>
  <inkml:trace contextRef="#ctx0" brushRef="#br0" timeOffset="21556.8">14422 3718 537 0,'0'0'190'0,"0"0"-123"16,0 0-47-16,0 0 48 16,0 0 107-16,0 0-31 15,46 7-25-15,-30-7-20 16,7 0-5-16,0 0-5 16,4 2-25-16,3 1-14 15,1 1 14-15,4 0-26 16,1 0-12-16,-2-1-11 0,3-1-14 15,2 1 19 1,-5-1-18-16,-2 0 11 0,-4-1 7 16,-4 1-20-16,-3 0 1 15,-7 1-1-15,-3-1 1 16,-5 0-2-16,-3-1-10 16,0 0 11-16,-1-1-7 15,-1 0 7-15,5 3-50 16,0-3-146-16,-2 0-294 15,1-5-172-15</inkml:trace>
  <inkml:trace contextRef="#ctx0" brushRef="#br0" timeOffset="22215.82">15039 3638 907 0,'0'0'204'15,"0"0"-106"-15,0 0-49 16,0 0-7-16,0 0-5 16,0 0-10-16,0 0-27 15,9 4 1-15,-3 9 12 16,2 8 19-16,1 3 16 16,1 6 3-16,0 2-28 15,2 2-1-15,-1-3-18 16,-2-2-2-16,1-5 5 0,-4-7-7 15,0-5 1-15,-3-5 2 16,-1-5 3-16,-2-2-6 16,0 0 7-16,0 0-1 15,0 0 26-15,0-5 39 16,0-11-31-16,0-6-21 16,0-3-18-16,-3-3 5 15,-2-3-6-15,2-5-7 16,-3 2 6-16,-1-2 1 15,1 6 0-15,-2 0-1 16,4 3-2-16,-1 6 2 16,1 3-5-16,1 5 0 15,3 4 6-15,-1 3 0 16,1 5 0-16,0 1 0 0,0 0 0 16,0 0-13-16,0 0-12 15,10 7 8-15,5 7 17 16,4 3-1-16,6 3 1 15,1 1 0-15,-1 2-3 16,-1-3 2-16,-2 4 0 16,-7-4-5-16,-1 2 5 15,-10-1 1-15,-4-1-3 16,0 0 2-16,-9-2-8 16,-9-1 9-16,-2-3 5 15,-2-3-4-15,3-2 14 16,2-5-14-16,4-1 6 15,6-3 0-15,0 0-6 0,5 0-2 16,2 0-68 0,0-3-149-16,2-3-506 0</inkml:trace>
  <inkml:trace contextRef="#ctx0" brushRef="#br0" timeOffset="23155.75">16010 3781 819 0,'0'0'135'16,"0"0"-99"-16,0 0-10 0,0 0-7 16,0 0 92-16,0 0-11 15,0 0-26-15,67 16 1 16,-47-25 2-16,2-5-10 16,0-6-9-16,2-4-33 15,-3-5 5-15,2-4-16 16,-4 0-13-16,-4-4 7 15,-3-2-8-15,-3-3 0 16,-5 0-1-16,-4 0-31 16,0 1-21-16,-6 4 4 15,-7 3 26-15,1 7 21 16,-1 4-1-16,1 4 3 16,-1 6 0-16,2 4-2 0,2 3-5 15,1 1 1-15,0 5-16 16,0 0-8-16,2 0-6 15,0 0 28-15,0 8 1 16,-1 3 3-16,4 3 3 16,0 3 0-16,1 2-2 15,2 3 2-15,0 3 2 16,0 2-1-16,5 3 4 16,5 3-2-16,2 1-2 15,2 2 0-15,3-1 0 16,5 1 3-16,2-3-3 15,4-1 1-15,1-4 14 16,5-2-14-16,-1-3 8 0,1-4 18 16,1 0-18-16,-1-3 13 15,-1-2-21-15,-2-2 6 16,-1-2 5-16,-4-3-11 16,-4-1 42-16,-6-3 8 15,-2 0-6-15,-7 0 10 16,-2-1 1-16,-2 0-4 15,-2-1 1-15,-1-1-34 16,0 2 7-16,2-1-10 16,-2 1-15-16,1 0 14 15,1 0-14-15,1 2 6 16,1 0-2-16,-3 0-4 16,2 2-2-16,-3 2 1 15,0 1-209-15,0-3-345 0</inkml:trace>
  <inkml:trace contextRef="#ctx0" brushRef="#br0" timeOffset="44388.02">11606 5871 316 0,'0'0'408'15,"0"0"-275"-15,0 0 17 16,0 0-37-16,0 0 17 16,0 0 1-16,-17-46-1 15,17 42-5-15,0 1-17 16,0 3-46-16,0 0-2 16,-1 0-18-16,1 0-27 15,0 0 14-15,0 0-17 16,0 0-6-16,0 0-3 0,0 0-3 15,3 0 0-15,10 0 0 16,9 0-1-16,5 0 1 16,6 0 0-16,3 0 1 15,4 0 5-15,6 0-5 16,2-2-1-16,0-1 0 16,1 3 1-16,1-4-2 15,-3 3 2-15,-5 1-1 16,-1-2 5-16,-5 2-4 15,-3 0-2-15,-3 0 1 16,-3 0-1-16,-5 0-5 16,-5 0 6-16,-1 0 0 15,-2 0 0-15,-1 0-64 0,-4 0-55 16,1-4-134-16,-2 1-108 16,-1-2-401-16</inkml:trace>
  <inkml:trace contextRef="#ctx0" brushRef="#br0" timeOffset="45062.98">12414 5649 924 0,'0'0'204'15,"0"0"-142"-15,0 0-38 16,0 0-24-16,0 0 10 0,0 0 16 15,0 0 19 1,9 70-4-16,-7-36-11 0,1 4 43 16,1 1-9-16,-1-3-38 15,-2-4-7-15,2-6-12 16,-1-8-6-16,-1-7 4 16,-1-3-5-16,2-6 7 15,-2-2 12-15,0 0-12 16,0 0 98-16,0-10-20 15,0-7-66-15,0-5 0 16,0-4-18-16,0-2-1 16,0-2 2-16,0-1 5 15,0 0-7-15,0 1 0 16,-2 1 0-16,2 3 7 16,-1 4-7-16,-1 2 0 0,1 6 0 15,-1 4 2-15,1 3 5 16,1 3-5-16,-2 2-1 15,2 2 10-15,0 0-11 16,0 0-1-16,0 0-10 16,0 0-3-16,0 9 12 15,8 2 2-15,2 4 0 16,7-1 5-16,2 1-4 16,5 0-1-16,1 1 0 15,2 0-2-15,0-1 1 16,-3 0 2-16,-3-2-1 15,-3 0 4-15,-3-2-3 0,-5-1-1 16,-4 0 0-16,-5-1 0 16,-1-1 2-16,-3 3 15 15,-14 1 5-15,-9-1 7 16,-2 2-27-16,-5-2 4 16,0 0-6-16,2-2 1 15,3-1 0-15,5-1-1 16,2-2 0-16,-1 7-16 15,7-4-168-15,2 1-408 0</inkml:trace>
  <inkml:trace contextRef="#ctx0" brushRef="#br0" timeOffset="45605.69">11652 6663 884 0,'0'0'159'0,"0"0"-119"15,0 0-25-15,0 0 83 16,0 0 44-16,0 0 12 15,0 0-35-15,98 4-53 16,-60-4-8-16,8 0 3 16,3 0-4-16,5 0-1 15,1 0-38-15,0 0 7 0,-1 0-3 16,-3 0-12 0,-2 0 16-16,-4 0-18 0,-4 0 26 15,-5 3-4-15,-3 0-30 16,-8 0 0-1,-4 0 0-15,-9 0-13 0,-1-1 13 16,-3 1-58-16,-3-2-46 16,-1 1-95-16,-2-2-110 15,-1 0-322-15</inkml:trace>
  <inkml:trace contextRef="#ctx0" brushRef="#br0" timeOffset="46237.42">12459 6607 918 0,'0'0'187'16,"0"0"-96"-16,0 0-58 0,0 0-2 15,0 0-4-15,0 0 41 16,0 0 57-16,10 56-58 16,-5-26-26-16,-2 2-11 15,-2 2-12-15,2-2 10 16,0-3-26-16,-1-5 4 15,-1-7 3-15,1-5-2 16,-2-7-7-16,1-1 0 16,-1-4 0-16,0 0 105 15,0-9-26-15,0-8-49 16,0-5-8-16,0-7-21 16,0 1 15-16,0-6-16 0,0 2 9 15,0 0-2 1,-1 5-1-16,-1 4 2 0,-1 3 3 15,2 6-3-15,-1 4-8 16,2 3 0-16,-1 3 0 16,1 3 4-16,0 1-4 15,0 0 0-15,0 0-1 16,3 0-18-16,11 5 18 16,3 5 1-16,7 1-20 15,1 4 19-15,3-3-13 16,-1 3 14-16,0 1-1 15,-3 0 2-15,-3-1-1 16,-3 0 0-16,-5-2 0 16,-4-1 0-16,-3-2 0 15,-6 1 1-15,0-1 18 0,-3 1-19 16,-12 2 12 0,-5 0-2-16,-3-1-4 0,-1-2 37 15,3-1-10-15,5-2-4 16,1-5-2-16,7 1-26 15,2-1-1-15,2-2 0 16,1 1-16-16,3-1 0 16,0 0-73-16,0 0-115 15,0-1-185-15,0-6-940 0</inkml:trace>
  <inkml:trace contextRef="#ctx0" brushRef="#br0" timeOffset="59081.96">13279 5649 606 0,'0'0'201'16,"0"0"-110"-16,0 0-5 16,0 0 10-16,0 0 43 15,0 0-65-15,6-3-31 16,-6 3-5-16,0 0-37 16,0 0 38-16,1 0-20 15,-1 0-18-15,0 0 25 16,0 0-26-16,0 0 0 15,3 0-1-15,-1 3 1 0,7 8 9 16,0 3 14 0,3 3-7-16,0 4 10 0,1 3-16 15,1 2-8-15,-1 1-2 16,-4 2 10-16,3-2-4 16,-3 0-5-16,-3-2 12 15,-3-5 13-15,0-3-15 16,-2-6-11-16,1-3 0 15,-2-3 1-15,1-2 15 16,1-3-5-16,-2 0 52 16,1 0 44-16,1 0-36 15,-1-11-12-15,1-3-59 16,-1-5 9-16,1 2-6 0,4-5-2 16,-3 3 5-1,0-4-2-15,1 0 4 0,1-1-14 16,-1 2 6-16,2 1-3 15,1-1-7-15,-1 2 11 16,4 3-1-16,0 0 0 16,0 1 2-16,1 2-4 15,2 3-4-15,-2 2-10 16,-1 1 4-16,0 3 7 16,1 2 5-16,1 2-10 15,3 1-2-15,-2 0 11 16,5 0-18-16,-3 6-19 0,3 5 36 15,1 1-6 1,-2 2 8-16,2 3 0 0,-2 3 4 16,2 4-4-16,-1 1 0 15,-5 3 0-15,-1 0 0 16,0 0 1-16,-4-3-1 16,-2-4 13-16,1-2-2 15,-3-2-5-15,-1-5 3 16,0-2-9-16,0-2 34 15,-1-2-27-15,-1-3 11 16,1 2-1-16,-2-3-8 16,0-2-5-16,0 0 4 15,0 0-2-15,3 0 39 0,-3 0-22 16,0 0 17-16,2 0-5 16,-2 0-33-16,1 0 7 15,1-2-9-15,-1-4-4 16,3-1-8-16,-1-2 12 15,2 0-33-15,-1 1-59 16,1 0-161-16,-5 4-543 0</inkml:trace>
  <inkml:trace contextRef="#ctx0" brushRef="#br0" timeOffset="80813.92">13565 6624 380 0,'0'0'133'0,"0"0"-35"0,0 0 16 16,0 0 3-16,0 0 19 15,0 0-39-15,0 0-24 16,0 0-10-16,0 0-10 16,0 0 5-16,0 0 13 15,0 0-27-15,0-3-17 16,0-1-21-16,0-1-6 16,0 0 8-16,0-1-7 15,2 2 5-15,4-3 1 16,0 2-7-16,1 1-1 15,-1-2 1-15,0 1-4 16,2 0 4-16,-2 1 0 0,1 1 0 16,-1-1-1-16,2 1 2 15,-1 1-1-15,3 0 0 16,-1 1-2-16,1 1 1 16,0 0 1-16,-1 0 0 15,0 0-2-15,1 1-3 16,1 6 5-16,-1 2 0 15,0 1 0-15,1 1-1 16,-2 3 1-16,1 3 0 16,1 3-1-16,-2 2 7 15,-2 3-6-15,2-2 0 16,-3 1 1-16,-1-1 9 16,-1-1-9-16,-2-5-1 15,-1 2 17-15,-1-4-16 0,0-4 19 16,0-1-3-16,0-3-7 15,0-2 12-15,0-4-15 16,0 1 12-16,0-2 5 16,0 0-16-16,0 0 20 15,0 0 1-15,0-2 15 16,0-8-13-16,0-1-31 16,0-3 0-16,0-3 0 15,0-2 1-15,0 0-2 16,0-4 1-16,0 1 0 15,0-3 0-15,3-1 0 16,4 2-6-16,1-1 5 0,1 0-24 16,1 4 25-16,1-1-8 15,-1 5 8-15,2 1-6 16,0 2-1-16,-1 5 6 16,2 0 0-16,-1 2-5 15,1 1 5-15,-1 2 1 16,0 4 0-16,2 0-1 15,-2 0-7-15,2 9 8 16,0 8-1-16,4 5 0 16,-2 5 1-16,1 3 1 15,-4 5 6-15,0-3 15 16,-2-1-12-16,-3-3 16 16,-3-1-5-16,0-5-10 15,-4-2 35-15,1-3-24 0,-1-3-11 16,-1-1 10-16,0-2-20 15,2-1-1-15,-2 0 0 16,0-3 1-16,1 0 0 16,-1-1 0-16,0-2-1 15,2-2 4-15,-2 1-3 16,0-3-1-16,1 0 0 16,-1 0-1-16,0 2 0 15,0-2 1-15,0 0-20 16,0 0-29-16,8-8-126 15,-1-3-198-15,-1-4-590 0</inkml:trace>
  <inkml:trace contextRef="#ctx0" brushRef="#br0" timeOffset="81458.71">14571 6679 192 0,'0'0'309'15,"0"0"-166"-15,0 0-39 16,0 0-19-16,0 0 13 15,0 0-19-15,0 0-18 16,0 3-26-16,0-3 0 16,0 0 49-16,4 2-9 0,5 1 2 15,3-2-9-15,3 2-11 16,6-1 44-16,3-1-38 16,4 0-22-16,3-1-5 15,1 0-20-15,-1 0 8 16,0 0-11-16,-1 0-12 15,-1 0 16-15,-4 0-16 16,-4 0 8-16,-2-1-5 16,-5 0-3-16,-1-1-1 15,-4 1 0-15,-3 1 2 16,-1 0 2-16,-3 0-4 16,-2 0 0-16,0 0 0 15,0 0-4-15,0 0 2 16,0 0 2-16,0 0-20 15,0 0-81-15,0 0-55 0,-11 0-2 16,-1 0-102 0,-3-2-368-16</inkml:trace>
  <inkml:trace contextRef="#ctx0" brushRef="#br0" timeOffset="81812.11">14734 6545 120 0,'0'0'543'16,"0"0"-424"-16,0 0 11 0,0 0-39 16,0 0-25-16,0 0 4 15,0 0-34-15,-2 15 80 16,9 6 21-16,4 5-36 15,-1 7 3-15,2 3-20 16,0 1-19-16,-1-1 5 16,2-3-40-16,-4-3-8 15,0-7-3-15,0-2-13 16,-3-2-7-16,0-6 1 16,-3-2-1-16,0-6 0 15,0-2 1-15,2-3-9 16,0 0-80-16,12-15-87 0,-3-2-139 15,2-3-508-15</inkml:trace>
  <inkml:trace contextRef="#ctx0" brushRef="#br0" timeOffset="82577.37">15388 6760 886 0,'0'0'238'15,"0"0"-163"-15,0 0-73 16,0 0 49-16,0 0 133 15,0 0-43-15,0 0-41 16,61-31-36-16,-41 12-14 16,-2-4-6-16,1-4-32 15,-2-2 4-15,-1-7-12 16,-3 0-1-16,1-3 4 16,-7-5-7-16,-1 4 1 15,-4-2 4-15,-2 1-4 16,0-1-2-16,-9 5-5 15,-3 0-16-15,-6 4 15 16,0 7-7-16,1 2 4 0,-2 7 10 16,3 5-38-1,1 3 37-15,1 6 0 0,3 3-10 16,0 0 9-16,0 3-3 16,1 10 5-16,3 6-1 15,-1 4-3-15,4 4 3 16,2 4 1-16,2 1-3 15,0 9 3-15,0 3 0 16,12 4 6-16,4 3 7 16,4-1-13-16,4 1 1 15,3-5-1-15,1-3 1 16,0-7 7-16,4-4-7 16,-1-6 6-16,2-5 2 15,0-4-7-15,0-2-2 0,-2-6 10 16,-3-1-9-16,-3-4 43 15,-1 3-18-15,-6-4 15 16,-1-1 12-16,-5 0-25 16,-1-1 10-16,-2 1-6 15,-1-1-11-15,-2 0 21 16,-1 1-20-16,-1-1-5 16,-1 1 7-16,-2-2-23 15,1 0 10-15,-1 1-11 16,1-1 0-16,1 0-4 15,0 0 4-15,1-13-83 16,-1-5-137-16,-1-5-905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6-25T20:10:37.50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10396 3185 325 0,'0'0'80'0,"0"0"-79"16,0 0 18-16,0 0-19 15,0 0 13-15,0 0 45 16,-12-10-10-16,9 8 54 0,0 0-27 16,3-3-23-16,-3 1 38 15,0-2-33-15,0 1-13 16,0-2 2-16,2 1-45 16,-1-2 21-16,1 3 5 15,-1 0-2-15,1 1 22 16,-1-2-29-16,1 5 6 15,1-1 26-15,0 2-30 16,0 0 31-16,0 0-8 16,0 0-14-16,-2 0 42 15,2 0-23-15,0 0 9 16,0 0-9-16,0 0-47 16,0 2-2-16,0 9 1 15,0 8 0-15,0 11 26 16,0 6 11-16,2 7 20 0,2 3 5 15,1 1-61-15,0-4 30 16,-2 3-31-16,2-8 7 16,-5-6-14-16,3-5 7 15,0-6 0-15,-3-6-35 16,0-5-122-16,0-8-96 16,0-2-69-16,0 0-219 0</inkml:trace>
  <inkml:trace contextRef="#ctx0" brushRef="#br0" timeOffset="221.06">10226 3401 920 0,'0'0'200'0,"0"0"-148"16,0 0-51-16,0 0 22 15,0 0-22-15,0 0 29 16,0 0 28-16,22 16-3 15,-5-3 34-15,5 2-67 16,0-1-15-16,1-3 12 16,2-1-19-16,8-7-92 15,-6-3-138-15,-5 0-395 0</inkml:trace>
  <inkml:trace contextRef="#ctx0" brushRef="#br0" timeOffset="406.76">10515 3338 1243 0,'0'0'270'0,"0"0"-216"0,0 75-16 16,-1-41 16-16,-2-1 11 16,1-6 5-16,2 0-51 15,0-6-8-15,0-1-11 16,0-6-184-16,0-5-581 0</inkml:trace>
  <inkml:trace contextRef="#ctx0" brushRef="#br0" timeOffset="998.49">8357 3866 882 0,'0'0'227'0,"0"0"-94"0,0 0-15 15,0 0-40-15,0 0-26 16,0 0-20-16,0 0 6 15,-6 92 6-15,6-37 11 16,0 7 9-16,0 6-49 16,0-2 8-16,3-3-23 15,3-2-18-15,0-8 18 16,-2-11-116-16,-2-6-171 16,-2-13-112-16,0-10-181 0</inkml:trace>
  <inkml:trace contextRef="#ctx0" brushRef="#br0" timeOffset="1353.19">8248 4285 41 0,'0'0'1033'0,"0"0"-877"16,0 0-150-16,0 0 1 15,0 0 7-15,0 0 62 16,82 4 40-16,-45-4-57 15,2 0-22-15,0-1-18 16,-3-12-11-16,-5-2-8 16,-2-2 0-16,-6-2-23 15,-8 2 14-15,-3-1-51 16,-7 6-4-16,-4 3 63 16,-1 7 1-16,0 2 9 0,0 5 30 15,-1 19-22-15,-2 13 47 16,3 11 12-16,0 5-8 15,1 2 2-15,12-6-54 16,1-6 15-16,7-14-31 16,-3-9-32-16,-2-14 11 15,4-18-146-15,-6-16-91 16,-6-8-576-16</inkml:trace>
  <inkml:trace contextRef="#ctx0" brushRef="#br0" timeOffset="1513.31">8533 3993 1452 0,'0'0'209'0,"0"0"-151"0,0 0-58 16,0 0-32-16,0 0 13 16,0 0-13-16,0 0-136 15,63-1-235-15</inkml:trace>
  <inkml:trace contextRef="#ctx0" brushRef="#br0" timeOffset="2251.89">8798 4364 880 0,'0'0'265'0,"0"0"-217"16,0 0-47-16,0 0 83 0,0 0 10 15,84-11 2-15,-66-12-48 16,0-4-12-16,-6-1-15 16,-6 0-14-16,-5 2-13 15,-1 1 6-15,-1 9-20 16,-11 6 20-16,-6 7 33 16,3 3-27-16,-3 7 15 15,3 16-11-15,3 10-10 16,5 7 0-16,5 6 0 15,2 1 18-15,3 1 2 16,15-5 11-16,4-5-12 16,4-10-19-16,2-10 0 0,2-8 8 15,-3-10 7-15,0 0-5 16,-5-19-3-16,0-10 11 16,-7-10-8-16,-4-8-10 15,2-4-1-15,-5 1-21 16,-2 0-6-16,0 8 21 15,1 10-2-15,-4 13 9 16,3 9-1-16,3 10-22 16,0 13-11-16,1 16 34 15,4 12 8-15,2 5 69 16,1 3-19-16,-1-1-20 16,-2-7-3-16,-1-9-27 15,-4-8-5-15,-3-10-3 16,1-5-24-16,-4-9 23 0,-1 0 2 15,-2-5 15-15,0-15 6 16,0-7-22-16,0-6-22 16,-2-9-30-16,-5 1-39 15,4-1 31-15,3 3-27 16,0 8 42-16,0 9 45 16,0 10-23-16,9 11 22 15,3 1-22-15,2 19 23 16,3 13 55-16,2 5-8 15,1 6-14-15,-1 2 62 16,0-3-79-16,0-2 4 16,-2-6-20-16,0-8 1 15,-2-9-17-15,-3-7 0 0,-1-8-22 16,-2-2 29-16,4-21-81 16,-3-7-89-16,-4 2-337 15</inkml:trace>
  <inkml:trace contextRef="#ctx0" brushRef="#br0" timeOffset="2651.43">9592 4309 796 0,'0'0'163'0,"0"0"-57"0,0 0 30 16,0 0-56-16,0 0 41 16,0 0-26-16,94 19-66 15,-70-31-13-15,-8-5 1 16,-4 0-4-16,-6-3-13 16,-6-1 0-16,0 1-25 15,-9 1 25-15,-9 4 0 16,-4 5 7-16,-1 4 3 15,0 6 8-15,-1 0-7 16,2 16-1-16,5 10-10 16,2 7 28-16,9 6-5 15,5 1 37-15,1 2 14 0,7-4-64 16,14-6-8-16,6-5-2 16,4-8-43-16,2-10-21 15,9-9-70-15,-7 0-130 16,-7-12-550-16</inkml:trace>
  <inkml:trace contextRef="#ctx0" brushRef="#br0" timeOffset="3011.65">9883 4192 925 0,'0'0'253'15,"0"0"-115"-15,19 82 13 16,-7-40-31-16,0 1 1 0,0-4-4 15,1-3-79 1,-4-7-38-16,-1-5 25 0,-2-8-25 16,-3-8 0-16,0-5 0 15,-3-3-45-15,0-8-12 16,0-17-18-16,0-7-34 16,0-8-7-16,0-5-76 15,0-3-136-15,0 6-2 16,4 9 224-16,5 9 106 15,4 14 98-15,1 10 37 16,4 9 146-16,0 17 84 16,1 7-144-16,2 8-35 15,-3-4-107-15,-2-1 8 0,-2-3-32 16,-5-6-47 0,3-6-8-16,-2-10 0 0,-2-4-164 15,-1-7-530-15</inkml:trace>
  <inkml:trace contextRef="#ctx0" brushRef="#br0" timeOffset="4258.07">10585 4221 591 0,'0'0'407'0,"0"0"-288"16,0 0-105-16,0 0 31 15,0 0 23-15,-50 78 29 16,50-58 37-16,0 2-66 15,0-3 2-15,12 0-24 16,4-3-45-16,2-3 46 16,0-7-30-16,1-6 29 15,-1 0 8-15,0-7-53 0,-4-12 38 16,-3-9-28 0,-3-4 1-16,-5-4-6 15,-3 1-6-15,0 2 0 0,-11 2-1 16,-3 6-36-16,-3 7 37 15,1 5-37-15,-1 8 37 16,2 5-14-16,3 5 14 16,-1 18 0-16,4 12 11 15,3 5 1-15,4 5-6 16,2-2 4-16,0-6-10 16,13-6 43-16,3-8-42 15,2-9-1-15,1-8 20 16,2-6-19-16,-1-3 7 15,-1-16-8-15,-4-7-7 16,0-4-5-16,-6-1-57 0,-3 5 30 16,-2 2 31-1,-4 9-44-15,1 8 30 0,1 7 1 16,2 2-54-16,4 18 75 16,8 10 7-16,2 6 31 15,6 1 15-15,3-3-52 16,1-7 11-16,-1-8-12 15,3-11 0-15,-2-8 19 16,-2-2-5-16,-2-19 7 16,-4-10 2-16,-6-10-12 15,-1-8-17-15,-8-7 6 16,-5-3 0-16,0-5 2 16,-8 3-2-16,-8 0 0 15,-2 7 2-15,0 11 8 0,3 11-10 16,5 18 36-16,2 11-20 15,2 8 23-15,3 24-38 16,-1 18 17-16,4 11 26 16,0 6-44-16,9 1 32 15,7-4-32-15,10-8 2 16,3-7-20-16,6-10-17 16,17-11-100-16,-9-10-200 15,-4-8-536-15</inkml:trace>
  <inkml:trace contextRef="#ctx0" brushRef="#br0" timeOffset="4978.13">11379 4134 1386 0,'0'0'239'0,"0"0"-194"15,0 0 7-15,49 99 8 16,-28-57 43-16,1 2 29 15,-1-2-31-15,-1-3-62 16,-1-5-19-16,-5-7-19 16,-3-10-2-16,-5-7 1 15,-3-9-34-15,-3-1 34 16,0-9-27-16,0-17 5 16,0-11 2-16,-1-5-31 15,-4-3 20-15,5-1 9 0,0 5-38 16,0 8 46-1,2 10-11-15,7 10 25 0,4 12-10 16,1 1 7-16,-1 16 3 16,3 12 36-16,1 8-15 15,-2 0 17-15,-2 0-17 16,2-2-2-16,-3-7-6 16,1-8-12-16,-5-7-2 15,3-7-17-15,-4-5-46 16,0 0 58-16,-1-17 4 15,2-9-18-15,-1-4-1 16,-4-3-66-16,3 1 50 16,-3 5-18-16,2 8-12 15,-1 8 48-15,1 11-21 0,5 0-29 16,-1 23 24-16,7 7 45 16,2 3 65-16,5 3 24 15,2-6-47-15,3-2-1 16,0-10-35-16,2-7 34 15,0-10-5-15,-4-1-35 16,-1-10 4-16,-6-17-4 16,-5-3-39-16,-5-7 38 15,-9 0-49-15,0-1 33 16,-6 4 7-16,-8 5 1 16,-2 8 9-16,1 10 0 15,0 11 1-15,6 0 2 0,2 25 10 16,4 11 0-1,3 11 29-15,0 4-23 0,12 0 5 16,10-4-24 0,5-11-24-16,1-8-13 0,2-12-68 15,3-16-72-15,-6 0-94 16,-8-14-341-16</inkml:trace>
  <inkml:trace contextRef="#ctx0" brushRef="#br0" timeOffset="5631.97">12227 4167 977 0,'0'0'156'16,"0"0"-88"-16,0 0 42 15,0 0 105-15,45 97-71 16,-24-53-35-16,1 1 22 0,0-1-58 16,0-5-48-16,-1-5 1 15,-3-7-26-15,-2-10-2 16,-4-7-15-16,-3-9-6 15,-2-1 9-15,-2-14 14 16,-2-14-23-16,-2-9 20 16,-1-6-83-16,0-5 14 15,0 1 11-15,0 3-31 16,0 9 45-16,3 11 18 16,6 14 29-16,3 10-9 15,3 12 22-15,5 19 18 16,-1 8 40-16,2 2-49 0,0-2 66 15,-1-4-43 1,0-6-4-16,1-9 0 0,-2-10-34 16,-2-7 2-16,-1-3-9 15,-1-8 0-15,-2-14-1 16,-4-8 1-16,-1-4-8 16,-5-1-3-16,-3 2-73 15,0 7-11-15,0 7-39 16,0 13 12-16,1 6 47 15,2 14-78-15,6 15 153 16,2 9 59-16,5 1-15 16,2 0 37-16,4-5-32 15,2-7-9-15,0-10 8 16,-1-7-13-16,0-6-5 16,-3-4 33-16,-4-6-49 0,-3-14 23 15,-5-7-25-15,-8-4-2 16,0-4 58-16,-8 1-25 15,-14 1 27-15,-5 6 13 16,-4 5-68-16,-3 7 1 16,-1 8-16-16,2 7-26 15,5 0 24-15,6 20-44 16,7 5 2-16,8 3-3 16,7 11-182-16,16-7-158 15,3-6-648-15</inkml:trace>
  <inkml:trace contextRef="#ctx0" brushRef="#br0" timeOffset="5955.05">13215 4168 1551 0,'0'0'178'15,"0"0"-124"-15,0 0-25 16,0 0-20-16,-84 19 16 15,64-6 44-15,6 4-57 16,8 1-12-16,6 4-21 16,5 1-52-16,19 0 50 15,7 4-10-15,10 2 33 16,1 0 14-16,0-3-4 0,-5-3-11 16,-8-1 2-16,-11-6-1 15,-11-2 55-15,-7-3-3 16,0-4 25-16,-18-3-1 15,-9-4-75-15,-6 0 21 16,-1-10-22-16,-6-13-100 16,12 3-58-16,10-1-387 0</inkml:trace>
  <inkml:trace contextRef="#ctx0" brushRef="#br0" timeOffset="6331.74">13604 4180 895 0,'0'0'187'0,"0"0"-89"0,0 0 22 16,12-95-17-16,-9 58 86 15,-1-2-74-15,-1-6-39 16,-1 1-14-16,0-1-33 15,0 4 31-15,0 3-38 16,0 4-21-16,0 7 39 16,0 8-6-16,-1 5 5 15,-4 11 3-15,5 3-40 16,-3 5-2-16,3 21-5 16,0 25 5-16,0 31 2 15,15 18-1-15,-1-1 19 0,-1-21 29 16,-7-25-33-16,0-14 23 15,0 0-39-15,3 3 12 16,-3 0-24-16,-5 0-22 16,-1-12-100-16,0-8-406 0</inkml:trace>
  <inkml:trace contextRef="#ctx0" brushRef="#br0" timeOffset="7199.96">8516 5378 1209 0,'0'0'227'16,"0"0"-185"-16,0 0-27 16,0 0-8-16,0 0 61 15,0 0 27-15,0 0 44 16,71 14-103-16,-45-14 7 16,0 0-30-16,-4-12-7 15,-2-2 19-15,-10-3-24 16,-3-1 10-16,-7-2-5 0,0 0-6 15,-8 3-7 1,-12 0-24-16,-5 3-35 0,-4 6 60 16,-2 3 5-16,1 5 1 15,2 0 0-15,3 17-4 16,5 7 4-16,8 4-8 16,6 5 8-16,6 3 13 15,2-1 24-15,17-2-2 16,10-5-4-16,8-8-30 15,5-9-2-15,2-10 1 16,-2-1-60-16,0-24-42 16,-6-4-205-16,-14 0-468 0</inkml:trace>
  <inkml:trace contextRef="#ctx0" brushRef="#br0" timeOffset="7406.61">8497 5075 1270 0,'0'0'236'0,"0"0"-169"15,0 0-61-15,0 0 9 16,0 0 59-16,106 0-10 16,-61 0 14-16,0 0-59 15,2 3-3-15,14-2-16 16,-14 1-155-16,-7-1-576 0</inkml:trace>
  <inkml:trace contextRef="#ctx0" brushRef="#br0" timeOffset="8146.17">9550 5294 1177 0,'0'0'167'0,"0"0"-83"0,0 0-17 16,0 0 3-16,0 0 33 15,-104-25-55-15,71 25-14 16,3 0-34-16,-1 2 1 15,1 15 1-15,6 5-2 16,6 4 0-16,5 6 5 16,8 0 7-16,5 4-12 15,2-5 17-15,17 0-2 16,5-8 7-16,6-6-5 16,1-8 5-16,5-9-6 15,-3 0-15-15,-2-19-1 16,-6-10 0-16,-5-9-9 15,-4-4 9-15,-7-8-47 0,-7-1 9 16,-2-1 26 0,0-1-49-16,-15 2 26 0,-3 5-9 15,4 9 28 1,1 12 16-16,6 13 2 0,2 12-2 16,4 4-38-16,1 21 38 15,0 13 7-15,0 8 1 16,9 7 8-16,7-1 35 15,4-1-8-15,5-6-6 16,5-6-15-16,1-11-12 16,3-10 5-16,1-11-15 15,-1-7 11-15,-5-4-22 16,-4-17-13-16,-5-10-44 16,-7-3-20-16,-6-6-12 0,-7-1 33 15,0 1 42-15,-12 2 25 16,-2 9 12-16,-2 8 8 15,4 10 51-15,3 11 18 16,3 8-89-16,5 23 19 16,1 13 9-16,1 6 20 15,17 6 28-15,6-3-50 16,4-7-3-16,2-5-23 16,7-13-29-16,-2-12-39 15,12-16-144-15,-9 0-283 16,-10-15-522-16</inkml:trace>
  <inkml:trace contextRef="#ctx0" brushRef="#br0" timeOffset="8454.86">10081 5170 1124 0,'0'0'526'0,"0"0"-480"15,0 0-38-15,0 0 8 16,-83 46-10-16,75-27-6 15,8-2 0-15,0 0-37 16,21 0 17-16,9 0-5 16,6 0 22-16,6 4 3 15,1-1 16-15,-3 1 13 16,-6 0 6-16,-7 0-5 16,-9-3 34-16,-12-1-9 0,-6-2-19 15,-2-3 24 1,-21-3-43-16,-10-4 5 0,-6-4-22 15,-4-1 5-15,7 0-26 16,5-2-4-16,10-11-108 16,13 2-100-16,7 0-443 0</inkml:trace>
  <inkml:trace contextRef="#ctx0" brushRef="#br0" timeOffset="9235.98">10392 5450 1154 0,'0'0'191'0,"0"0"-82"16,0 0 12-16,0 0-37 0,0 0 46 15,88 58-55-15,-69-58-42 16,-1-9 35-16,4-11-54 16,-6-4 0-16,-5-5-4 15,-5 2-1-15,-6-3-18 16,0 3 3-16,-15 3-39 15,-10 5 45-15,-5 4 9 16,-3 8 0-16,-1 7-8 16,2 0 6-16,4 17-14 15,4 7 6-15,8 4-5 16,7 4 0-16,9-1 12 16,0-1-6-16,13-2 0 15,10-9-8-15,8-6-14 0,6-9-17 16,2-4-58-16,0-4-22 15,-2-17-84-15,0-7 103 16,-7-3-24-16,-4-5-1 16,-4-3 93-16,-6-2 31 15,-5-1 1-15,-5 5 84 16,-3 3-1-16,-3 9 60 16,0 9-16-16,0 10-24 15,0 6-49-15,0 12-54 16,1 21 50-16,5 22 58 15,8 26-45-15,6 31-7 16,2 9 9-16,0-3-64 16,-6-25 22-16,-4-33-23 15,-4-17-14-15,-4-14 5 16,2 3 3-16,-2-5 6 0,1-6 0 16,-4-14-4-16,-1-7 3 15,0-14-27-15,0-20 10 16,-4-22 18-16,-8-25 1 15,2-26-1-15,2-7 0 16,5 15-61-16,3 26-54 16,0 30 21-16,11 12 7 15,5 3 87-15,2 4-4 16,4 7 4-16,2 14 30 16,1 3 2-16,-2 17 72 15,-4 11 7-15,-5 5-79 0,-7 4 36 16,-7-3-26-1,0 0-5-15,-18-4 10 0,-7-6-46 16,1-6 8-16,0-5-9 16,0-9-21-16,2-4 9 15,10 0-84-15,10-26-85 16,2 1-307-16,0-3-467 0</inkml:trace>
  <inkml:trace contextRef="#ctx0" brushRef="#br0" timeOffset="10580.99">11037 5355 542 0,'0'0'710'0,"0"0"-542"16,0 0-30-16,61 95-33 15,-41-69-12-15,1-4-11 0,-5-9 8 16,2-8-74-16,-3-5 7 16,-5 0-22-16,1-18 7 15,-5-10-8-15,-3-4-5 16,-3-4-32-16,-3 0-2 15,-12-1-12-15,-4 5 14 16,-3 6 14-16,0 9 12 16,0 9 0-16,1 8-13 15,3 0 24-15,3 20 18 16,5 7-17-16,2 7 23 16,5 2 2-16,3 1-8 15,0-1 24-15,5-5-29 16,7-6 5-16,4-8-18 15,1-8-22-15,2-9 13 0,0 0-3 16,-1-10-59-16,0-12 47 16,0-6-30-16,-3-2 21 15,-3-1 27-15,3 2 9 16,-5 3-4-16,1 8 1 16,0 10-1-16,-1 8-15 15,0 1 32-15,0 21-9 16,2 8 68-16,2 4-34 15,-1 1 13-15,3-3-16 16,0-6-15-16,1-9 17 16,-2-7-24-16,2-10-16 15,-2 0 19-15,-1-14-18 16,0-11 10-16,-1-9-11 16,-2-5-2-16,-1-3-17 0,-1-2 20 15,-3 2-1-15,0 5 0 16,-1 7-38-16,-2 10 37 15,-2 12-16-15,1 8-14 16,-1 11-3-16,1 18 34 16,2 10 15-16,-1 8 22 15,3 2-36-15,0 0 45 16,3-6-32-16,1-6-8 16,-1-11 10-16,-1-7-16 15,-4-9 0-15,2-9-18 0,-6-1 2 16,0-8 3-1,0-12 13-15,0-6-14 0,0-4 13 16,-7-3-49 0,2 1-17-16,4 2-60 0,1 5-34 15,0 6 108-15,7 7-8 16,10 7 27-16,-1 5 23 16,5 0 22-16,3 10 23 15,-2 3 44-15,6-2-7 16,2-1 31-16,0-6-57 15,-3-4 1-15,2 0 18 16,-4-4-58-16,-3-10 23 16,-4-4-17-16,-6-2-6 15,-6 1 24-15,-6-1-21 16,0 4 10-16,-2 1 19 16,-10 6-38-16,-5 4-17 15,0 5-2-15,-1 8 19 0,5 14-1 16,-2 11 2-16,9 6 11 15,4 6 32-15,2 1-44 16,3-2 19-16,14-6-19 16,5-8-1-16,5-6-20 15,3-12 14-15,0-8-15 16,1-4 16-16,-3-7-62 16,-1-15 33-16,-5-6-10 15,-5-4-17-15,-2-2 61 16,-8-1 0-16,-4 4 1 15,-1 8 7-15,-2 5-7 16,0 12-1-16,0 6-67 16,0 11 17-16,0 16 51 0,0 7 7 15,0 2 40-15,6 1 18 16,7-7-56-16,4-5 15 16,5-8-24-16,2-7 23 15,0-8-8-15,0-2-14 16,0-9 6-16,-4-15-7 15,-3-3-10-15,-7-6 10 16,-5-3-7-16,-5 3 1 16,0 0-1-16,-18 5 8 15,-6 4-1-15,-2 8 2 16,-2 6-1-16,1 10-1 16,2 0 0-16,4 12 0 15,6 9 1-15,5 6 6 0,4 2 34 16,6 3 5-16,0-3-39 15,3-2-6-15,16-4-1 16,3-5-51-16,19-6-112 16,-5-6-244-16,1-6-479 0</inkml:trace>
  <inkml:trace contextRef="#ctx0" brushRef="#br0" timeOffset="11263.29">12607 5284 1380 0,'0'0'254'0,"0"0"-153"0,0 0-91 16,0 0-10-16,-83-30 60 15,59 30-26-15,2 17 4 16,7 11-26-16,3 7 12 16,9 6 25-16,3 3-30 15,5 1-1-15,14-5-5 16,5-6-13-16,4-7-9 15,2-10-35-15,1-10-47 16,-1-7 91-16,-4-1-60 16,-2-19 25-16,-5-8 32 15,-2-9-26-15,-6-4 27 16,-5-5 1-16,-6-7 1 16,0-2 35-16,-7-3 10 0,-11 4 14 15,0 6-17 1,2 11-40-16,5 14 20 0,5 16-9 15,5 7-1-15,1 28-6 16,0 15 4-16,4 12 31 16,14 5 26-16,3 2-55 15,4-4 2-15,5-7-14 16,1-10-3-16,2-11-9 16,3-11 12-16,-2-10-30 15,-1-9 6-15,-3-3-39 16,-3-17 25-16,-5-7-16 15,-5-4-5-15,-6 0 58 16,-1 6-20-16,-6 7-27 16,1 11-35-16,-2 7-43 15,4 17-7-15,2 14 133 0,3 7 3 16,7 0 46 0,5-5-37-16,6-4 25 0,1-11-8 15,2-8-21-15,4-10-4 16,-1-1 15-16,-3-22 10 15,-3-8 29-15,-8-7 8 16,-10-2 44-16,-8 0 27 16,-4 2-47-16,-11 4 27 15,-16 6-12-15,-9 9-51 16,-6 10-32-16,-7 9-22 16,-3 5-52-16,-20 31-49 15,13-2-112-15,2 0-388 0</inkml:trace>
  <inkml:trace contextRef="#ctx0" brushRef="#br0" timeOffset="12344.26">2804 3059 945 0,'0'0'197'16,"0"0"-111"-16,0 0 93 15,0 0-41-15,0 0-44 16,0 0 17-16,0 0-38 16,-3-7-42-16,3 10-15 0,0 15-15 15,0 10 34-15,0 10-4 16,0 8-30-16,6 7 24 15,4 1-24-15,-2-3 7 16,-1-6-8-16,0-8-19 16,-4-6-89-16,-3-11-132 15,0-8-169-15,0-7-231 0</inkml:trace>
  <inkml:trace contextRef="#ctx0" brushRef="#br0" timeOffset="12572.67">2622 3344 712 0,'0'0'338'0,"0"0"-264"15,0 0-28-15,0 0 5 16,0 0 23-16,0 0-8 16,0 0 13-16,7 33 22 15,11-16-50-15,0-1-20 16,7-1 19-16,-2-1-50 15,4-2 0-15,1-4-6 16,8-8-116-16,-3 0-144 16,-6 0-324-16</inkml:trace>
  <inkml:trace contextRef="#ctx0" brushRef="#br0" timeOffset="12750.2">2914 3299 1285 0,'0'0'247'0,"0"0"-195"16,0 0 57-16,0 90 5 16,0-56-36-16,0-1-14 15,0-1-49-15,0-6-14 16,0-3-1-16,0-3-107 16,3-7-231-16,-1-6-638 0</inkml:trace>
  <inkml:trace contextRef="#ctx0" brushRef="#br0" timeOffset="13352.17">844 4038 485 0,'0'0'415'0,"0"0"-261"0,0 0-89 16,0 0 34-16,0 0 1 15,-10 88-7-15,8-46-14 16,2 6-23-16,0 3-4 15,0 1-27-15,0-3-24 16,0-6 11-16,0-8-12 16,0-10-21-16,0-9-96 15,0-11-86-15,0-5-190 16,0 0 58-16</inkml:trace>
  <inkml:trace contextRef="#ctx0" brushRef="#br0" timeOffset="13563.26">781 4163 801 0,'0'0'124'0,"0"0"-95"16,0 0 130-16,25 71 2 16,-8-33-74-16,4 3 29 15,1-5-30-15,-2-4-75 16,-1-6 1-16,-1-9-12 15,-2-9-71-15,-5-8-53 16,-1-7-135-16,-4-10-301 0</inkml:trace>
  <inkml:trace contextRef="#ctx0" brushRef="#br0" timeOffset="13780.76">950 4076 1058 0,'0'0'169'16,"0"0"-111"-16,0 0 83 16,0 81-41-16,7-42 7 15,2 7-29-15,2 1-16 16,2 0-21-16,2-5-40 16,1-6-2-16,2-7-74 15,-3-9-133-15,5-10-53 16,-7-5-138-16,-4-5-254 0</inkml:trace>
  <inkml:trace contextRef="#ctx0" brushRef="#br0" timeOffset="14177.01">1176 4264 120 0,'0'0'336'0,"0"0"-244"16,0 0-14-16,0 0 74 0,0 0-8 15,-8 88 5-15,12-67-75 16,8-2-19-16,4 0-26 16,2-6-23-16,0-5 11 15,2-4 18-15,-1-4-35 16,2 0 77-16,-5-8-52 15,-1-12 8-15,-3-5 6 16,-6-3-18-16,-4-5 37 16,-2 2-25-16,0 0-4 15,-8 3 28-15,-7 3-19 16,-3 6 3-16,-4 5-6 16,5 7-28-16,-3 3 44 15,-1 4-32-15,6 4-19 16,0 12-57-16,6 10-23 15,9 15-64-15,0-5-155 0,0-4-311 16</inkml:trace>
  <inkml:trace contextRef="#ctx0" brushRef="#br0" timeOffset="14455.4">1727 4059 538 0,'0'0'998'16,"0"0"-881"-16,0 0-107 0,0 82 24 16,0-38 21-16,3 5 44 15,9 3-8-15,4 3-50 16,1-5-15-16,-1-4-26 15,2-5-24-15,-5-10-11 16,-5-5-88-16,-8-11-107 16,0-6-250-16,0-8-150 0</inkml:trace>
  <inkml:trace contextRef="#ctx0" brushRef="#br0" timeOffset="14770.39">1686 4316 751 0,'0'0'586'0,"0"0"-552"16,0 0-32-16,0 0 9 16,0 0 30-16,0 0 81 15,0 0-64-15,80 22-30 16,-52-21 13-16,0-1-24 16,-1 0 5-16,-5-1 7 15,-8-7-27-15,1 1 4 16,-8 2-6-16,-4 3 1 15,-1-1 12-15,-1 3-7 16,1 3-6-16,1 14 10 16,3 10-10-16,4 5 73 15,4 3-53-15,-1-4-18 16,-1-6 9-16,0-8-11 16,-2-8-12-16,-2-7-42 0,-4-6-86 15,-2-15-145-15,-2-3-665 16</inkml:trace>
  <inkml:trace contextRef="#ctx0" brushRef="#br0" timeOffset="14915.92">1843 4154 1498 0,'0'0'372'0,"0"0"-371"15,0 0-1-15,0 0-141 16,0 0 47-16,0 0-141 15,0 0-543-15</inkml:trace>
  <inkml:trace contextRef="#ctx0" brushRef="#br0" timeOffset="16083.51">2146 4453 849 0,'0'0'97'16,"0"0"-51"-16,0 0 28 15,0 0 120-15,0 0-17 16,36-85-112-16,-36 56-39 16,0 1-26-16,0 1 1 15,-8 6 27-15,-5 5-17 16,4 7 21-16,0 9-5 16,-1 0-11-16,4 11-21 0,-2 12 5 15,5 11 0-15,3 5 12 16,0 4-11-16,3-2 4 15,11-3 11-15,5-5-16 16,2-7 0-16,0-9 1 16,1-7 8-16,-1-10 11 15,-6 0-20-15,3-14 9 16,-5-10-9-16,-1-7 2 16,-3-3-11-16,-1-4 3 15,-4 3 6-15,1 3-13 16,-1 6 13-16,-1 8-1 15,3 10-2-15,0 8-39 0,3 6 13 16,4 16 26 0,-1 9 3-16,3 3 73 0,-3 0-66 15,-1-4 28-15,-1-5 6 16,-4-5-28-16,0-9 15 16,0-5-28-16,-3-6 0 15,1 0 14-15,-2-9-14 16,-1-11 0-16,1-9-54 15,-1-3-60-15,1-2 11 16,1 1-44-16,0 3-17 16,1 6 96-16,4 9 25 15,2 11 30-15,1 4-6 16,5 17 19-16,-1 9 22 0,4 12 64 16,-1 2 1-1,3-2-6-15,1-4 8 0,-2-5 8 16,5-9-65-16,-1-9-14 15,-2-8 15-15,-2-3-32 16,-1-7 5-16,-4-13-6 16,-3-7-64-16,-4-4-25 15,-5-5 12-15,-3 2 12 16,0 0 49-16,-8 3 0 16,-4 4 16-16,-1 7 13 15,2 9-3-15,2 9 12 16,2 2-22-16,4 17 7 15,3 13 22-15,0 10 2 16,10 3 71-16,8 3 26 16,3-5-77-16,6-5-4 0,1-8-46 15,0-10-1-15,-2-8 0 16,-2-10-6-16,1 0-36 16,-7-12 27-16,-3-14-78 15,-3-5-39-15,-5-6-11 16,-2-3 19-16,-1-3 67 15,-1 4 23-15,2 5 34 16,-2 9 21-16,7 9-9 16,-1 12 23-16,4 4-2 15,1 19 68-15,5 11 132 16,-2 10-126-16,-1 2-12 16,1 1-4-16,-3-4-50 15,-3-6 11-15,1-10-40 16,-3-6-2-16,-3-7-20 15,-2-7 10-15,-2-3-1 0,-1-3-5 16,1-18 3-16,-2-7-29 16,0-9-52-16,0-5-41 15,0 0 18-15,0 3-2 16,1 8 109-16,4 8 8 16,2 14 5-16,4 9 26 15,2 2 67-15,2 21 22 16,6 7 25-16,-3 5-92 15,-2 2-10-15,-1-3-4 16,-3-4-41-16,-3-4-12 16,3-7-26-16,3-10-208 15,-5-5-663-15</inkml:trace>
  <inkml:trace contextRef="#ctx0" brushRef="#br0" timeOffset="16482.59">3647 4379 932 0,'0'0'254'16,"0"0"-151"-16,0 0-3 16,0 0 64-16,0 0-47 15,0 0-62-15,89 28 26 16,-68-46-49-16,-6-3-9 0,-2-1-1 15,-7-2-16 1,-3 1 1-16,-3 1-7 0,0 2 0 16,-12 5-11-16,-6 5 6 15,-2 4 5-15,0 6 28 16,-1 0-19-16,2 18-6 16,8 8-3-16,5 5 0 15,6 7 37-15,0 1-7 16,8 0 30-16,14-3 1 15,5-5-60-15,3-6-1 16,3-8-1-16,1-7 1 16,-3-8-6-16,-2-2-29 15,-6-9-56-15,-6-24-96 16,-5 1-411-16,-9 0-509 0</inkml:trace>
  <inkml:trace contextRef="#ctx0" brushRef="#br0" timeOffset="16701">3581 3984 1560 0,'0'0'200'0,"0"0"-161"16,0 0-33-16,0 0 95 15,110 12 2-15,-62-4-33 16,7-2-5-16,0-2-51 15,0-1-1-15,-5-2-13 0,-7-1-30 16,-12 0-45-16,-14 0-137 16,-11 0-639-16</inkml:trace>
  <inkml:trace contextRef="#ctx0" brushRef="#br0" timeOffset="17677.12">1382 5141 568 0,'0'0'636'0,"0"0"-506"16,0 0 21-16,0 0-13 15,0 0-71-15,0 0 44 16,0 0-41-16,-73 7-34 15,48 0-6-15,4 6-29 16,-3 6-2-16,3 2 0 16,3 8-9-16,5 1 10 15,7 3 0-15,6 3 1 16,0-2 15-16,9-2-9 16,12-8-14-16,4-6-15 15,3-9 22-15,1-9 20 0,-1 0-18 16,-5-17 7-16,-4-8 8 15,-4-11-5-15,-2-5-24 16,-8-5 6-16,-5-5-30 16,0-2 34-16,-3-3-12 15,-12-1 3-15,0 6 2 16,-3 4-25-16,3 10 33 16,2 14 1-16,7 9-17 15,3 13 7-15,3 1-30 16,0 25-11-16,7 13 50 15,8 13 2-15,7 8 10 16,4 4-5-16,2-3-5 0,5-5 61 16,-3-8-43-16,3-12-8 15,-1-10-11-15,-6-12 14 16,-2-10-11-16,-5-3-3 16,-5-11 1-16,-3-16-11 15,-5-7-5-15,-3-7-42 16,-3-5 28-16,0 0-31 15,-7 0 32-15,-11 4 15 16,3 9 13-16,-1 9 3 16,2 11 19-16,7 13 32 15,4 6-32-15,3 22-13 16,0 14 2-16,15 8 16 16,4 5-27-16,8-3 50 0,3-3-41 15,8-11-9 1,1-9 0-16,3-12-68 0,21-17-124 15,-11-5-74-15,-10-13-242 16</inkml:trace>
  <inkml:trace contextRef="#ctx0" brushRef="#br0" timeOffset="18005.99">2003 4989 1640 0,'0'0'146'0,"0"0"-99"15,0 0-25-15,0 0-5 16,0 0 33-16,-91 79-41 0,83-60 1 16,7-4-10-1,1-1-13-15,0-2-32 0,15-2-36 16,7 1 32-16,5 0 49 16,9 2 2-16,0 1 7 15,-2 2 3-15,-1 1-2 16,-6 0 0-16,-8-2 14 15,-10-1-8-15,-6-3 56 16,-3 3-23-16,-3-5 21 16,-14 2-18-16,-11-2-46 15,-2-4 17-15,-1-1-23 16,-2-4-34-16,11 0-5 16,7 0-107-16,6-7-114 15,9-1-430-15</inkml:trace>
  <inkml:trace contextRef="#ctx0" brushRef="#br0" timeOffset="18832.91">2279 5194 1000 0,'0'0'328'0,"0"0"-246"16,0 0-5-16,40 97 29 15,-22-74-1-15,3-6 17 16,-2-6-60-16,2-7-62 15,3-4 44-15,-6-2-29 16,3-15 1-16,-9-6 6 16,-2-2-21-16,-10-4-2 0,0 2 1 15,-3 0 0-15,-13 5-1 16,-8 2 1-16,0 7 0 16,-6 6 15-16,0 5-2 15,-1 2 1-15,1 6-14 16,2 11-12-16,2 7 4 15,4 5 3-15,7 1 5 16,6-1 0-16,8 0-12 16,1-5 11-16,3-3-9 15,16-6-25-15,6-5 1 16,5-10-10-16,3 0-8 16,3-14 50-16,3-9-52 15,-4-6-35-15,-2-4 5 16,-7-1 31-16,-2 0 43 15,-7 2 10-15,-3 3 0 0,-1 5 60 16,-5 5-1-16,-4 5 1 16,-1 8-19-16,0 6-19 15,0 0 4-15,3 12-24 16,3 13 65-16,5 13 2 16,11 23-50-16,11 28 3 15,8 28-22-15,1 13 1 16,-5-6 12-16,-14-16-13 15,-7-35-24-15,-8-18 1 16,-4-18-23-16,-1-10 37 16,-3-3-10-16,0-2 3 15,0-6 16-15,-3-13 0 16,0-3-2-16,0-27-23 0,-12-12 17 16,-4-23 8-16,-4-24 0 15,-4-24 1-15,-1-9-1 16,13 8-2-16,5 24-13 15,7 31 14-15,0 21-20 16,10 11 21-16,5 4 8 16,6 3-2-16,4 7 35 15,0 10-28-15,3 7 25 16,-3 16 58-16,-3 8-76 16,-4 6 27-16,-9-2-18 15,-9 2-21-15,0-4 25 16,-6-5-22-16,-12-3-1 0,-7-6-10 15,0-9-19 1,-3-7-25-16,0-3-23 0,0-18-133 16,4-6-348-16,9-2-364 0</inkml:trace>
  <inkml:trace contextRef="#ctx0" brushRef="#br0" timeOffset="20200.25">2947 5375 1086 0,'0'0'407'16,"0"0"-305"-16,46 83-76 16,-23-55 49-16,-4-8-4 15,3-9 14-15,-2-10-2 0,-1-1-46 16,0-9 1 0,-5-16-23-16,2-6-13 0,-8-6 14 15,-7-4-16-15,-1 4-1 16,-6-1-1-16,-13 5-18 15,-3 6 10-15,-1 5 16 16,1 9-6-16,-2 9 15 16,9 4-14-16,-1 7-1 15,2 17 0-15,7 7-15 16,4 6 15-16,3 1 1 16,0-3-1-16,3-4 7 15,12-6-7-15,0-8-22 16,1-8 10-16,2-8-16 15,0-1 28-15,-2-14-11 16,1-9-13-16,-1-7-11 16,-4-4-21-16,-1 1 34 15,-3 5 15-15,-2 5 4 0,-3 9 3 16,2 7 0-16,-1 7-7 16,1 10 7-16,10 18 1 15,-2 6 44-15,5 7-1 16,1-4-35-16,-1-1 42 15,3-11-26-15,-3-7-13 16,0-10 14-16,0-8-10 16,-5 0-15-16,-2-12-1 15,-1-13 1-15,-1-8-15 16,-4-6 14-16,-4-1 0 0,-1-2-10 16,0 3 10-16,0 6-1 15,0 8 1-15,0 10-12 16,0 10-1-16,5 5 0 15,3 17-8-15,0 17 15 16,4 7 12-16,1 6 4 16,-1-2-10-16,-4-2 1 15,2-8 29-15,-4-9-29 16,-1-6 11-16,-2-9-1 16,-3-9 0-16,0-2-22 15,0-5 0-15,-2-14-45 16,-7-7 50-16,0-3-32 15,2 0 38-15,2-2-2 16,5 4-34-16,0 6 4 16,0 5 10-16,12 7-12 0,5 5 34 15,3 4-4-15,0 0 4 16,7 10 44-16,1 0-28 16,-1-3 25-16,3-4-26 15,-2-3-14-15,-1 0 33 16,-3-14-32-16,-6-5 4 15,-2-3 10-15,-5-2-7 16,-5 0-10-16,-5 1 1 16,-1 3 0-16,0 5-12 15,-4 7 12-15,-7 4-17 16,2 4 4-16,0 14-12 16,2 15 13-16,4 10-3 15,3 5 15-15,0 6 21 0,4-1 20 16,11-8-10-16,8-4-20 15,2-11-11-15,3-12-1 16,4-7-9-16,-1-7 1 16,-1-10-6-16,-2-16-10 15,-4-5-41-15,-5-6-14 16,-7-1 0-16,-4 3 67 16,-7 2 13-16,-1 9 9 15,0 7 45-15,0 7-31 16,0 10 9-16,0 2-25 15,0 20-6-15,0 7 17 16,2 6 4-16,11 0 0 16,7-2 31-16,2-7-37 15,3-5-15-15,2-9 16 0,0-7-16 16,-2-5-1-16,-4 0 0 16,-3-16-10-16,-3-6 1 15,-5-3-7-15,-7-3 14 16,-3-2-15-16,0 1 28 15,-13 3-11-15,-7-1 0 16,-5 7 1-16,-3 3 33 16,1 6-12-16,0 6-10 15,2 5-12-15,8 2 6 16,3 18-6-16,6 2 0 16,8 7 2-16,0 3 33 15,16 0-2-15,7 0 7 16,10-6-39-16,4-6-1 0,2-5-1 15,1-8-63-15,3-7-65 16,10-3 6-16,-12-13-199 16,-5-1-472-16</inkml:trace>
  <inkml:trace contextRef="#ctx0" brushRef="#br0" timeOffset="20912.59">4524 5175 1073 0,'0'0'660'0,"0"0"-527"15,0 0-69-15,0 0-62 16,0 0 52-16,0 0-23 16,-85-20-4-16,71 36-20 15,2 9 8-15,6 6-15 0,6 5 3 16,0 5 4-16,8 1 17 16,13-2-24-16,4-5 7 15,3-8-7-15,2-10-29 16,3-7-6-16,-3-10-19 15,-2 0-1-15,-3-22 41 16,-5-7-52-16,-2-8 10 16,-9-6 18-16,-5-7 3 15,-4-1 35-15,0-5 34 16,-9-3-15-16,-13-2 28 16,1 2-15-16,-6 5 9 15,6 13 0-15,2 14-31 16,10 18 12-16,9 9-22 0,0 15-10 15,6 35 9 1,21 28 2-16,1-2 6 0,2-4 22 16,3-10-20-16,-5-15-9 15,5 0 0-15,4-1-16 16,2-10 7-16,-3-16-45 16,-5-10-6-16,-1-10-23 15,-5-11-15-15,-8-14-71 16,-4-7-12-16,-10-4 56 15,-3 4 74-15,0 3 25 16,0 12-1-16,-6 12-50 16,0 5 1-16,6 17 76 0,0 16 86 15,6 4 1 1,9 2 52-16,7-2-29 0,2-7-21 16,6-7-31-16,-2-10-58 15,-2-7 53-15,-2-6-4 16,-5-8-39-16,-2-15 36 15,-7-5-4-15,-6-5 3 16,-4-3 41-16,0 0-55 16,-14 4 39-16,-9-2-21 15,-7 7-22-15,-3 4 40 16,-4 3-57-16,1 9-10 16,5 5-10-16,7 6-41 15,8 1-28-15,4 16-53 16,12 14-40-16,0-4-90 15,4-4-499-15</inkml:trace>
  <inkml:trace contextRef="#ctx0" brushRef="#br0" timeOffset="21324.32">5344 5079 1292 0,'0'0'489'15,"0"0"-402"-15,0 0-19 16,0 0-67-16,0 0 56 16,0 0-38-16,0 0-18 15,-85 13 1-15,79-3-2 16,6 2-8-16,0 0-20 0,6 3-2 16,15-2 29-16,4 4-24 15,9 0 25-15,2 0 5 16,0 2 5-16,0-2-10 15,-2-1 6-15,-8 1 2 16,-4 0 33-16,-9-3-12 16,-7 1 10-16,-6-3 16 15,0 0-49-15,-16-1 22 16,-5-3-25-16,-9-1 7 16,0-2 8-16,-4-5-5 15,1 0 24-15,5 0 24 16,2 0-60-16,6 0-2 15,2 0-3-15,6-3-61 0,4 0 22 16,0-3-82 0,0 4-169-16,5-3-707 0</inkml:trace>
  <inkml:trace contextRef="#ctx0" brushRef="#br0" timeOffset="41548.28">15330 2827 199 0,'0'0'130'0,"0"0"-61"16,0 0 21-16,0 0-25 16,0 0-26-16,0 0 83 15,42 37-52-15,-24-27-40 0,5 0-11 16,6 1-18-1,2 2 28-15,3 1 6 0,1 3-12 16,-1 0-9-16,2 4-12 16,1 3-1-16,0 1 7 15,-2 4-7-15,-1 0 4 16,-3 0-5-16,-4 0-6 16,-3 0 6-16,-6 2 1 15,-3-1 0-15,-4 1 9 16,-7-2-10-16,-4 0 22 15,0 0 0-15,-9 2 4 16,-10 4 10-16,-8 0-7 16,-6 5-3-16,-4 0-4 15,-4 4-22-15,-5 2 1 16,1 1 1-16,-1 2-1 0,3 0 0 16,4 1-1-1,4-3 1-15,9-1 5 0,5-2-6 16,10-2 0-16,7-6 0 15,4 0-7-15,0-3 7 16,15 4 6-16,4-3 1 16,5 5 2-16,6 3-9 15,2 2 1-15,-1 2 0 16,7 4 1-16,-2 4 7 16,2 3 7-16,-2 0-5 15,-2 3 30-15,-1 0-25 16,-5 6 13-16,-1 9-5 0,-2 15 8 15,-6-9 39 1,-5-6-20-16,-6 1-22 0,-6 1-10 16,-2 23-18-16,-5 13 18 15,-15-4-10-15,-5-7-6 16,-7-5 14-16,-5 4-11 16,-5 6-4-16,0 3 5 15,-2-1-7-15,0 0 6 16,6-5-5-16,-1-1-1 15,8-3 12-15,8-5-12 16,5-4 0-16,12-9 0 16,6-15 5-16,0-14-5 15,3-11 0-15,13-2 0 16,4 9 9-16,7 4-9 16,7 4 0-16,4-2-2 0,3-5 4 15,1-5-1 1,1 0 0-16,-2-1-1 0,-7 1 4 15,-3 1-4-15,-7 4 0 16,-6 3 0-16,-6 3-1 16,-8 3 1-16,-4 4 0 15,0 12 6-15,-25 15 1 16,-14 18-6-16,-10 6-1 16,-6-4 0-16,1-7 1 15,5-13 0-15,6-1 0 16,3 1-1-16,8-1 11 15,5-2-10-15,11-3-1 16,4-5 1-16,9-12 0 0,3-12 9 16,0-11-10-16,3-2 1 15,13 8 8-15,4 9-8 16,5 3-1-16,5 2 0 16,4-4 0-16,0-2 0 15,2 0 0-15,-1 2 1 16,-2 1 2-16,-4 14-3 15,-2 12 0-15,-8 15 0 16,-10 5 2-16,-9-6 3 16,0-3-5-16,-9-7 0 15,-8 4 9-15,-3-2-8 16,1 0-1-16,0-5 5 0,5-2-3 16,2-2 12-1,9-3-4-15,3-2 3 0,0-13 6 16,0-12-19-16,5-10 11 15,3-2-11-15,3 8 0 16,3 6 1-16,2 9-1 16,0-2 1-16,1 2 8 15,-4-1-8-15,0 0-1 16,-3 10 0-16,-7 13 0 16,-3 16 1-16,-10 9-1 15,-13-3 1-15,-10-6 11 16,-3-8-12-16,-3 5 0 15,-5 6 0-15,-1-2-4 16,2-4 4-16,4-4 0 16,9-7 0-16,6 0 10 0,10-6-9 15,8-3-1-15,2-13 0 16,4-13 2-16,0-14 1 16,4-2-3-16,10 5 0 15,4 8 8-15,1 7-8 16,5-3-1-16,-2 3 0 15,2-2-3-15,-3 0 4 16,-1 0 0-16,-4 1 0 16,-1 1 10-16,-4 3-10 15,-3 11-1-15,-6 15 1 16,-2 15-6-16,0 0 6 16,-7-5 1-16,-6-9 5 15,3-10 2-15,0 0-7 16,4-2 5-16,1-14 0 0,4-9-6 15,1-11 11-15,0-7-10 16,0 7 0-16,6 4 5 16,4 7-6-16,3-3 0 15,1-1 0-15,1-1 0 16,-3 2-1-16,0 1 1 16,-3 3 0-16,-5 5 3 15,-4 14-2-15,0 18-1 16,-7 18 0-16,-11 7-2 15,3-7 2-15,2-5 0 16,5-10 1-16,3 2 9 16,2 0-10-16,2 4 0 15,1-4 0-15,0-4 1 16,11-1 3-16,6-2-4 0,4-2 0 16,2-1-1-16,0-4 0 15,-2-12-12-15,-6-15-68 16,-4-11-66-16,2 24-64 15,-2-7-64-15,-4-3-268 0</inkml:trace>
  <inkml:trace contextRef="#ctx0" brushRef="#br0" timeOffset="43718.6">17281 3064 365 0,'0'0'498'0,"0"0"-381"16,0 0-64-16,0 0 2 16,0 0 32-16,0 0-10 15,0 0-27-15,0 0-28 16,0 0 1-16,0 0 22 15,0 0 7-15,0 0 7 16,9 0-20-16,-2 0-23 0,4 0 7 16,4 0-11-1,0 0 4-15,4-2 4 0,2-1-19 16,6 0 0-16,1-1 6 16,2 2-7-16,1 0 8 15,1-1-8-15,-4 3 0 16,-3 0 9-16,-2 0-9 15,-5 0-1-15,0 0 0 16,-5 0-5-16,-1 0 5 16,-6 0 1-16,-2 0-5 15,-1 0 4-15,-3 0-6 16,0 0-1-16,0 0 6 16,0 5 1-16,0 5 0 15,-9 1 1-15,-1 5 0 16,-5 3 5-16,0 2-5 0,-1 1-1 15,-1 5 0-15,-4 2-5 16,1 4 6-16,-4 1 0 16,1 1 2-16,1 1 2 15,0-2-3-15,5-3-1 16,1-5 0-16,7-1 1 16,1-8-2-16,4 0 0 15,3-5 1-15,1-3-1 16,0-1-8-16,0-4-4 15,4 0-2-15,3-3 1 16,5-1-7-16,4 0 19 16,6 0 2-16,3 0 7 0,3 0-7 15,4 0 0-15,0 0 1 16,1 0-1-16,3 0 15 16,-2 0-1-16,0 3-6 15,-2 0 11-15,-2 3-19 16,-4-3 12-16,-4 2-12 15,-3-1 1-15,-4-2 2 16,-6 1-3-16,-3-3 0 16,-5 0 0-16,-1 0-22 15,0 0-107-15,-4-7-190 0</inkml:trace>
  <inkml:trace contextRef="#ctx0" brushRef="#br0" timeOffset="44100.87">17302 3230 674 0,'0'0'196'15,"0"0"-113"-15,0 0-26 16,0 0 50-16,0 0-4 16,0 0-32-16,0 0 0 15,63-11 35-15,-40 11-32 0,6 0-4 16,2 0-26-16,3 0 5 16,4 0 10-16,1 0-17 15,-1 0-1-15,0 0-20 16,-4-2-7-16,-4 1 2 15,-5-1-16-15,-4 1 1 16,-6 0-1-16,-3 1-1 16,-3 0 0-16,-2 0 1 15,4 0-46-15,-1 0-155 16,-1-2-526-16</inkml:trace>
  <inkml:trace contextRef="#ctx0" brushRef="#br0" timeOffset="44492.05">18227 3214 48 0,'0'0'1131'0,"0"0"-960"0,0 0-134 16,0 0-21-16,0 0 28 15,0 0 91-15,0 0-4 16,49 8-67-16,-27-4-24 15,3-1-24-15,0-1-9 16,-2-1 8-16,0 2-15 16,-3-1 1-16,-4-2-1 15,-3 1-30-15,-4 0-112 16,-9 6-143-16,0-2-302 16,0 2 193-16</inkml:trace>
  <inkml:trace contextRef="#ctx0" brushRef="#br0" timeOffset="44709">18245 3364 449 0,'0'0'607'16,"0"0"-524"-16,0 0-53 16,0 0-17-16,0 0 81 15,0 0 47-15,0 0-31 16,52 24-22-16,-26-20-35 15,4-2-32-15,3-1-2 16,2-1-18-16,2 0-1 16,18 0-103-16,-10-7-257 15,-1-3-484-15</inkml:trace>
  <inkml:trace contextRef="#ctx0" brushRef="#br0" timeOffset="45250.1">18871 2873 1122 0,'0'0'187'0,"0"0"-162"16,0 0-25-16,0 0 0 16,0 0 21-16,0 0 32 15,84 38-14-15,-44-27-6 16,0-2-15-16,5-1-4 16,-2-6 7-16,-2-2 13 15,0 0 6-15,-4-7-29 16,-4-6-5-16,-4-3 7 15,-7-1-12-15,-7-7 12 16,-6-1-13-16,-3 1-1 16,-6-3 0-16,0 1-1 15,-6 2-7-15,-5 0 9 16,-1 6 0-16,1 6 1 0,0 5 19 16,0 7-20-1,1 10-9-15,-2 21-1 0,-2 27 4 16,1 28 6-16,6 27 1 15,2 6 10-15,5-11 9 16,0-26-14-16,0-31 11 16,0-14 11-16,6-4-18 15,0 1 3-15,2 0-12 16,1 3-1-16,-5-4-45 16,-2-9-223-16,-2-10-478 0</inkml:trace>
  <inkml:trace contextRef="#ctx0" brushRef="#br0" timeOffset="45484.32">19007 3331 1046 0,'0'0'248'16,"0"0"-195"-16,0 0-34 15,0 0 19-15,0 0 114 16,109 0-44-16,-66-1-61 16,5-2-33-16,-3-1 0 15,1-2-14-15,10-5-17 16,-9-1-171-16,-8 0-500 0</inkml:trace>
  <inkml:trace contextRef="#ctx0" brushRef="#br0" timeOffset="46136.65">19562 2937 952 0,'0'0'147'0,"0"0"-118"15,0 0-19 1,0 0 18-16,82-30 25 0,-48 25-6 16,5 3-27-16,-1 2-3 15,0 0 1-15,-4 7 12 16,-2 10 50-16,-7 3-15 16,-6 1-10-16,-8 6-21 15,-8 1-17-15,-3 2 4 16,-8-3 14-16,-14 3-16 15,-5-3 10-15,0-5-13 16,2-5-9-16,1-5 17 16,5-2-24-16,5-6 7 15,2-3 2-15,5-1-9 16,2 0 0-16,5-7-22 16,0-6-78-16,3-2-18 15,15-1 4-15,5-1 55 16,8 3-9-16,3 3-12 0,6 4 47 15,1 7 2-15,-2 0 31 16,1 10 8-16,-5 8 9 16,-2 6 57-16,-4 3 17 15,-6 4 8-15,-6 1 4 16,-5 3-19-16,-9 2-22 16,-3 1-17-16,-9-1 48 15,-12-1-50-15,-6-5-23 16,-6-2-5-16,-4-5 14 15,-5-4-1-15,-1-7 15 16,-2-5 27-16,2-8-9 16,0 0-6-16,4-4 0 15,2-8-21-15,2-2 0 0,5-6-34 16,5-2-15-16,5 0-52 16,10-7-68-16,7 7-205 15,3 4-873-15</inkml:trace>
  <inkml:trace contextRef="#ctx0" brushRef="#br0" timeOffset="46932.68">21184 3137 535 0,'0'0'183'0,"0"0"-83"16,0 0 53-16,0 0 9 15,0 0-17-15,0 0-19 16,0 0-32-16,84 0 30 16,-48 0-27-16,3 0-35 15,3 0-34-15,4-3-11 16,-1-1-1-16,1 2-15 0,-4-1 0 16,-1 1 7-16,-8-1-8 15,-8 1-1-15,-7 2-6 16,-6 0-43-16,-9 0-91 15,-3 0-137-15,-10 6-42 16,-8 4-19-16</inkml:trace>
  <inkml:trace contextRef="#ctx0" brushRef="#br0" timeOffset="47218.38">21271 3291 780 0,'0'0'164'0,"0"0"-75"16,0 0-50-16,0 0 63 15,0 0 36-15,0 0-6 16,0 0-25-16,103-2-40 16,-64 2-29-16,4 0 0 15,2 0 3-15,-1 0-26 16,0 2-1-16,-7 1-14 15,-1-1 6-15,-11 1-7 16,-2 0 1-16,-7-1-35 16,-6-1-54-16,-2-1-125 15,-3 0-11-15,-1 0-293 0</inkml:trace>
  <inkml:trace contextRef="#ctx0" brushRef="#br0" timeOffset="47938.71">21744 2924 1088 0,'0'0'178'0,"0"0"-131"15,0 0-47-15,0 0-1 16,0 0 0-16,0 0 1 15,0 0 19-15,22 63-9 16,-13-24 2-16,3 22 8 0,0 21 0 16,-1 18 5-16,0-5-14 15,-5-20-9-15,-1-23-3 16,0-21 2-16,2 2-1 16,-1-3 0-16,1 1-2 15,-1-12 2-15,0-5-2 16,-2-8 0-16,1-6 2 15,-2 0 1-15,0-9 51 16,0-11-23-16,0-8-11 16,-3-6-12-16,0-7-5 15,0-7 6-15,-9-5-7 16,-6-5-4-16,0 0 4 0,-1 1 3 16,2 4-3-16,3 6 7 15,2 5-7-15,1 8 2 16,2 8 1-16,1 5-3 15,1 9 7-15,1 3 9 16,2 5-3-16,1 3 2 16,0 1-15-16,0 0-8 15,0 0-2-15,4 1-12 16,13 11 21-16,6 5 1 16,6 5-10-16,3 3 10 15,1 2 0-15,3 3 0 16,-3 1 4-16,0 0-4 15,-5 2 0-15,-2-3-1 0,-6 2 2 16,-6-2-1 0,-8-1 0-16,-5-2 0 0,-1-3 1 15,-6 0-1-15,-10 0 25 16,-7-5 1-16,0-2 3 16,-3-2 18-16,1-3-9 15,2-2-19-15,0-2 0 16,3 1-19-16,4-3 0 15,1-1 0-15,8-2-37 16,4-1-143-16,3-2-437 0</inkml:trace>
  <inkml:trace contextRef="#ctx0" brushRef="#br0" timeOffset="50048.13">23098 2830 945 0,'0'0'215'0,"0"0"-151"15,0 0-64-15,0 0-10 16,0 0-2-16,0 0 12 15,0 0 23-15,73 33 4 16,-33-22-10-16,4-4 5 16,2-5 19-16,0-2 37 15,-3 0-39-15,-4-8-14 16,-7-1-9-16,-7-2-16 16,-7-2 0-16,-6 1 11 15,-5 0-33-15,-4-4-4 16,-3 0 13-16,0-1-3 15,0 3 3-15,-10 1 11 16,-2 4-25-16,1 9 0 0,-1 2 13 16,-2 32 7-1,-1 36 7-15,0 36 0 0,6 16 17 16,6 2 2-16,3-29-9 16,0-31 0-16,0-22-9 15,4-11-1-15,1 0 0 16,-1-2-5-16,-4-9-34 15,0-6-374-15,0-14-471 0</inkml:trace>
  <inkml:trace contextRef="#ctx0" brushRef="#br0" timeOffset="50290.2">23162 3188 707 0,'0'0'168'0,"0"0"-145"16,0 0-16-16,0 0 16 16,0 0 123-16,0 0-43 15,88 10-5-15,-43-6 4 16,9-1 65-16,6-3-39 16,-1 0-86-16,1 0-17 15,-7 0-25-15,-5-9-12 16,5-9-98-16,-15 2-268 15,-6-1-610-15</inkml:trace>
  <inkml:trace contextRef="#ctx0" brushRef="#br0" timeOffset="50828.09">23802 2909 954 0,'0'0'109'16,"0"0"-107"-16,0 0-2 15,0 0 13-15,94-25 78 16,-56 24-10-16,2 1-50 16,-1 0 2-16,-4 12-13 15,-5 5-5-15,-6 2 8 0,-12 1-10 16,-6 4 28-16,-6 2-14 15,-10 1-4-15,-16 0 24 16,-6-1-27-16,-6-3-2 16,-2-3-11-16,1-5-7 15,5-3 2-15,7-7-2 16,9-2 0-16,6-3-1 16,11 0-66-16,1 0-64 15,7-7-136-15,14-1-275 16,9 1 465-16,4 4 77 15,5 3 26-15,1 0 23 16,1 14 24-16,-2 4 121 16,-4 7-9-16,-5 0-23 0,-10 3-62 15,-7-1-7 1,-10 1 7-16,-3 0 9 0,-10 0-29 16,-15-2-8-16,-6-1-17 15,-5-6-42-15,-4-2 8 16,3-8-10-16,1-6-10 15,3-3 22-15,6 0-22 16,8-8-1-16,13-15-77 16,6 5-233-16,0-3-470 0</inkml:trace>
  <inkml:trace contextRef="#ctx0" brushRef="#br0" timeOffset="51271.22">24609 3269 1122 0,'0'0'154'16,"0"0"-114"-16,0 0-11 16,0 0 131-16,97 15-12 15,-70-15-63-15,-2-4-21 16,-2-7-42-16,-1-3-1 15,-6-2-20-15,-4-2 6 16,-7-1 7-16,-5 0-14 16,0 1-1-16,-6 2-1 15,-13 2-27-15,-4 4 18 0,-5 5 11 16,-2 5 14-16,-3 0 1 16,-2 8-14-16,-1 9-1 15,1 7 0-15,6 3 0 16,2 3 2-16,9 2 10 15,6-1-1-15,9 1-2 16,3-1-9-16,9-2 0 16,16-4 8-16,10-6-7 15,8-2 10-15,3-9-11 16,6-5 8-16,-1-3-8 16,-5-2-7-16,-3-12-6 15,2-13-145-15,-12 4-161 16,-9 0-490-16</inkml:trace>
  <inkml:trace contextRef="#ctx0" brushRef="#br0" timeOffset="51573.93">24481 2870 901 0,'0'0'295'0,"0"0"-203"16,0 0-47 0,0 0 39-16,106-13 78 0,-40 9-44 15,20-2-9-15,-4 1-47 16,-9 1-27-16,-9-1-16 15,-18 2-19-15,2-2-1 16,10-4-79-16,-16 2-298 16,-18 0-969-16</inkml:trace>
  <inkml:trace contextRef="#ctx0" brushRef="#br0" timeOffset="65214.76">17142 6321 947 0,'0'0'231'15,"0"0"-145"-15,0 0-41 16,0 0 94-16,0 0-23 0,0-25-18 16,0 9-8-1,0-1-33-15,3-2-16 0,2-4-4 16,-2-5-21-16,1-3 6 16,1-6-3-16,0-4-19 15,0-1 11-15,-2 0-11 16,0 1 0-16,0 2 1 15,-1 5 0-15,-1 5-1 16,-1 4 0-16,0 6 0 16,0 5-2-16,0 4 2 15,0 6 0-15,0 1-2 16,0 3-31-16,0 0 1 16,0 7-5-16,0 13 26 15,-3 10 5-15,2 11 6 16,1 18 0-16,0 24 0 15,4 22 0-15,11 3 0 16,-2-7 0-16,0-21 0 0,-5-25-2 16,-2-13 3-16,2-4-1 15,-1 6 0-15,4-1 0 16,1 3 0-16,-2-9 1 16,2-6 0-16,-3-9 3 15,-1-6-4-15,-3-6 0 16,-3-5 0-16,-1-2 0 15,-1-3 2-15,0 0 4 16,0 0-6-16,-10-1 0 16,-4-6-42-16,-3 0-5 15,-1 0 12-15,-3 0 6 16,0 2 28-16,1 0-12 16,1 2 13-16,2 1-6 0,1 2 1 15,4 0 5-15,2 0-1 16,5 0-5-16,4 0 6 15,1 0 0-15,0 0 0 16,0 0-1-16,0 0-3 16,5 0-2-16,8 0 6 15,5 0 0-15,7 0 3 16,3 0 5-16,7 0 22 16,1 0 42-16,1 0-34 15,0 0-6-15,-3 0-16 16,-2 0-15-16,-5 0 8 15,-5 0-9-15,-6 0 0 16,-2 2 0-16,-7-2-14 0,-1 0-81 16,0 0-147-1,-1-4-288-15,-2-4-249 0</inkml:trace>
  <inkml:trace contextRef="#ctx0" brushRef="#br0" timeOffset="65868.17">17782 6361 745 0,'0'0'231'16,"0"0"-130"-16,0 0 1 16,0 0-24-16,0 0 10 15,0 0 5-15,-94-17-46 16,73 17-8-16,2 0-29 16,1 6 3-16,2 2-12 15,-1 1 0-15,2 1 8 16,2 0-9-16,1 2 0 15,3 0 1-15,3-1-1 16,3 0 0-16,3 1-1 16,0-1-8-16,1 0 9 0,10-2 0 15,4 1 0-15,3-1 9 16,1-1-9-16,5 0-1 16,-1-2 1-16,3 0 0 15,1 2 0-15,2-3 0 16,-1 2 2-16,-1 1 10 15,-2 2-12-15,-4 2 0 16,0 2-1-16,-5 1 1 16,-2 4 2-16,-5 0-2 15,-4 1 12-15,-3 2 4 16,-2-2-16-16,0-2 11 16,-9-1-5-16,-4-2-5 15,-8-3 11-15,0-2-11 0,-6-2 9 16,-1-7 21-16,-2-1-15 15,1 0 19-15,3-4-3 16,0-8-20-16,6 2 7 16,3-2-18-16,4 0 0 15,4 2-1-15,4-2-63 16,5-6-84-16,0 2-146 16,3 1-433-16</inkml:trace>
  <inkml:trace contextRef="#ctx0" brushRef="#br0" timeOffset="66596.19">17906 6018 1001 0,'0'0'190'0,"0"0"-132"16,0 0-16-16,0 0-5 15,0 0 27-15,0 0-6 16,0 0-19-16,18-15-8 16,-5 10-9-16,1 2-16 15,1 0 27-15,1-2-4 16,2 2-6-16,1 0 12 16,1 2-29-16,-1-1 0 15,-2 2-6-15,-1 0 2 16,-2 0 4-16,-3 0-6 15,-3 8 0-15,-2 1-2 16,-3 3-2-16,-3 2 4 16,0 1 0-16,0 2 2 15,-9 2 8-15,-5 1-10 0,-2-1 0 16,-2-1 4-16,2 1-3 16,-1-4-1-16,4-2 0 15,2-3 1-15,0-3 4 16,3-2-5-16,2-1 0 15,1-3 2-15,1-1-1 16,3 1-1-16,1-1 0 16,0 0-14-16,0 0 6 15,0 0-22-15,0 0 9 16,0 0 20-16,0 0-25 16,0 3 16-16,5 2 9 15,4-1 1-15,2 1 4 16,2 1 4-16,1-1 14 15,2 1 18-15,1-2-19 16,0 0-5-16,2-4-16 0,-2 0 6 16,2 0-14-16,6 0 5 15,-3 0-115-15,-4-4-223 0</inkml:trace>
  <inkml:trace contextRef="#ctx0" brushRef="#br0" timeOffset="67453.87">18527 6183 525 0,'0'0'390'16,"0"0"-254"-16,0 0-51 16,0 0-14-16,0 0-3 15,-39-74-37-15,37 58 1 16,2-1 15-16,0 1-35 15,0 1 4-15,3-1 3 0,5 1-18 16,3-2 20-16,3 0-11 16,2 0-9-16,1 0 8 15,4 0-8-15,2 2-1 16,0 1 0-16,4 5-3 16,1-2 3-16,-1 3 0 15,0 5 0-15,-2 1 0 16,-1 2-8-16,-1 0 8 15,-3 10-2-15,1 8-1 16,-3 7 3-16,0 4 1 16,-6 3 13-16,0 5 7 15,-6 2-14-15,-5 5 5 16,-1 3-5-16,0 3-6 0,-10 1 6 16,-9 4-7-16,-2-4 0 15,-3 3 3-15,-3-4-2 16,0-1-1-16,-1-3 0 15,-1-5 0-15,1-4 0 16,1-4 0-16,2-5 1 16,1-6 8-16,4-4-9 15,0-6 0-15,3-5-1 16,1-5 0-16,1-2-8 16,3 0 2-16,5-9-41 15,0-7 14-15,6-3-16 16,1-1 3-16,0 0-9 0,3 3-12 15,6 4 62-15,2 5 6 16,3 5 17-16,2 3 41 16,3 0-14-16,3 11 21 15,3 7 32-15,1 3-12 16,1 4 21-16,1-2-8 16,-1-3-14-16,0-3-19 15,-2-2-37-15,-1-6-2 16,-2-3-18-16,1-4-8 15,-3-2 16-15,3-5-16 16,-4-12-7-16,8-17-59 16,-3 5-200-16,-6 0-446 0</inkml:trace>
  <inkml:trace contextRef="#ctx0" brushRef="#br0" timeOffset="68074.06">19368 6347 1113 0,'0'0'259'15,"0"0"-146"-15,0 0-26 16,0 0 17-16,0 0 52 15,0 0-71-15,0 0-34 16,-21-27-39-16,9 27-5 0,-7 0-3 16,-3 0-4-16,-3 0 0 15,-2 8 2-15,-1 2-2 16,1 2 0-16,4-1 0 16,3 0-3-16,4-2 2 15,5-1 1-15,5-2 0 16,3-1-1-16,3 1-19 15,0-1 14-15,14 3 4 16,5-2-11-16,2 3 12 16,6-1-4-16,1 2 5 15,2-1 1-15,3 4-1 16,-2-1 0-16,2 5 0 16,-2 0-5-16,-1 2 5 0,-3 1 0 15,-3 0 0 1,-5 0 4-16,-4 2-3 0,-6-2-1 15,-3 2 0-15,-6 1 1 16,0-4 5-16,-6 0-5 16,-7-3 9-16,-8 1 5 15,-3-7-14-15,-2 0-1 16,-5-7 2-16,-3-3 0 16,1 0 27-16,0 0-18 15,4-6 4-15,2-2 10 16,7-1-25-16,5 1 0 15,8-1-16-15,4-2-36 16,3 0-35-16,6-8-179 16,12 2-310-16,-2 0-376 0</inkml:trace>
  <inkml:trace contextRef="#ctx0" brushRef="#br0" timeOffset="68758.48">19521 5975 1092 0,'0'0'165'0,"0"0"-76"15,0 0-28-15,0 0 29 16,0 0 39-16,0 0-30 16,0 0-62-16,18-19-20 0,-4 14-15 15,3 3-2 1,0-1 16-16,4 2-8 0,1 0-7 16,-1 1 12-16,2 0-13 15,-3 0 0-15,-1 1-1 16,-3 5-9-16,-4 2 9 15,-4 1 1-15,-5 3-5 16,-3 3 4-16,0-1-12 16,-7 5 12-16,-8 1 0 15,-7-1-17-15,1 1 18 16,-5 0 0-16,4-2 0 16,2-2 10-16,3-3-10 15,2 1 0-15,6-4 0 0,5-2-8 16,0-1 7-16,4-1 1 15,0-1 0-15,4 1 0 16,9-1 7-16,5 0-6 16,4 0 15-16,2-1 1 15,3 1 26-15,1-2-21 16,1-2-10-16,-1-1-10 16,11 0-2-16,-8 0-63 15,-2 0-307-15</inkml:trace>
  <inkml:trace contextRef="#ctx0" brushRef="#br0" timeOffset="69592.64">20173 6186 616 0,'0'0'518'15,"0"0"-387"-15,0 0-26 16,0 0 17-16,0 0 28 15,-52-87-51-15,52 65-34 16,0 0-35-16,9-2-9 16,9 0 4-16,1 3-24 15,5-1-1-15,5 3 0 0,0 2-3 16,3 4 2 0,2 5 2-16,0 4-1 0,2 4 0 15,-2 0-5 1,1 12 5-16,-1 9-7 0,-1 6 2 15,-2 7 5-15,-4 5 0 16,-6 7 0-16,-9 4 4 16,-9 4-4-16,-3 0 0 15,-8 1 0-15,-16-2-1 16,-7 2 0-16,-5-2 1 16,-4-3 0-16,-2-2 3 15,0-5 0-15,2-6-3 16,6-11 0-16,6-7 1 15,7-8 2-15,3-8-3 0,7-3 1 16,5 0 19-16,5-14-19 16,1-5-2-16,0-3-9 15,12 3 10-15,3 2 3 16,3 3-1-16,2 5 7 16,0 8 15-16,4 1-14 15,3 0 15-15,2 3 16 16,4 11-12-16,3-2-6 15,0 5-17-15,1-3-4 16,-1-3-2-16,-2-3-15 16,-2-2-74-16,5-6-133 15,-7 0-319-15,-8-5-529 0</inkml:trace>
  <inkml:trace contextRef="#ctx0" brushRef="#br0" timeOffset="70251.77">20849 6302 124 0,'0'0'1216'15,"0"0"-1033"-15,0 0-63 16,0 0-85-16,0 0-34 16,0 0 11-16,0 0-9 15,30 70 42-15,-11-10-33 16,4 23 11-16,-1 33-10 15,-3 10 28-15,-7-1 15 0,-4-11-42 16,-4-18-5 0,2-7-9-16,1-18 0 0,0-18 1 15,-3-15 0-15,2-7 0 16,-3 3 26-16,1-3-27 16,-1-3 1-16,0-11-1 15,-3-11-6-15,0-6 5 16,0-7-54-16,-3-22-59 15,-10-11 9-15,-7-24-91 16,-9-21 87-16,-10-27 9 16,2-6 10-16,2 10-160 15,10 23-7-15,13 27 188 0,3 16 69 16,6 4 125 0,2-3 83-16,1-5-23 0,0-4-67 15,0 5-31-15,8 2-45 16,8 6-3-16,6 4-13 15,3 6-16-15,5 8 13 16,4 4-8-16,2 8-8 16,2 4 32-16,-3 3 22 15,2 8-7-15,-4 12 0 16,-4 5-10-16,-5 3 14 16,-3 5 14-16,-9 1-24 15,-5 0 18-15,-7-3-22 16,0 0 3-16,-13-1-19 15,-9-2-28-15,-4-3 24 16,-6-6-17-16,1-4-5 16,0-4 18-16,4-5-20 15,3-2 0-15,6-4 0 0,5 0-17 16,4-5-20-16,9-20-85 16,0 0-160-16,1 0-405 0</inkml:trace>
  <inkml:trace contextRef="#ctx0" brushRef="#br0" timeOffset="70726.71">21451 5941 1081 0,'0'0'350'0,"0"0"-249"16,0 0-33-16,0 0-43 16,0 0 53-16,0 0-31 15,0 0-45-15,-13 17 14 16,4 8-16-16,0 10 7 16,-1 6 15-16,4 6 8 15,4 1-4-15,2 2-20 16,0-3-5-16,8-7 7 15,10-7-8-15,2-7 2 16,2-6 10-16,1-5-11 16,1-6-1-16,-2-7 0 15,0-2 1-15,-3 0 13 16,0-12 17-16,-2-5-3 0,-1 0 13 16,-6-3-17-16,-4-1 4 15,-4 0 5-15,-2 1-20 16,-2 1 14-16,-11 2-17 15,-8 5-4-15,-6 7-5 16,-4 5-1-16,-6 0-10 16,-2 10-22-16,-4 11-39 15,-14 18-36-15,11-5-210 16,4-3-584-16</inkml:trace>
  <inkml:trace contextRef="#ctx0" brushRef="#br0" timeOffset="71956.92">22061 6036 879 0,'0'0'247'16,"0"0"-179"-16,0 0-11 15,0 0-27-15,0 0 70 16,0 0 31-16,0 0-54 16,29-25-35-16,-4 17-22 15,6 0-20-15,5 5 25 16,2 1-8-16,-1 2-8 16,-1 0 2-16,-3 11-11 15,-5 8-6-15,-7 3-4 16,-6 6 10-16,-11 5 6 15,-4 2-6-15,-3 1 0 16,-18 0 16-16,-5-5-16 0,-4-3 1 16,-2-6-1-16,3-4 2 15,3-7 5-15,7-3-6 16,4-3 0-16,6-5 12 16,4 0-12-16,4 0-2 15,1-5-15-15,0-7-43 16,10-2-79-16,8-3 36 15,3-2 49-15,6 4 44 16,3 1 9-16,6 2 0 16,2 8 13-16,1 4-13 15,0 1 9-15,-2 17-9 0,-4 3 0 16,-4 9 15 0,-7 3-14-16,-6 4 14 0,-8 1 39 15,-5 3-15-15,-3 0-7 16,-5 0-19-16,-14-2 5 15,-6-1 6-15,-5-2-16 16,-5-4 3-16,0-4-9 16,-6-7-2-16,0-5 13 15,2-8 4-15,0-6 18 16,3-2 2-16,1-5-28 16,3-9 8-16,4-5-7 15,7 1 2-15,4 0 20 16,7 3-19-16,2 2-11 15,7 2-2-15,1 3-38 16,0 2-60-16,4 2-52 0,25 0-4 16,-3 4-173-1,0-3-255-15</inkml:trace>
  <inkml:trace contextRef="#ctx0" brushRef="#br0" timeOffset="72551.19">23091 6357 1054 0,'0'0'201'0,"0"0"-99"15,0 0 33-15,0 0 7 16,0 0-12-16,0 0-39 16,0 0-53-16,-100-37-23 15,76 37-4-15,-3 4-10 16,-3 5-2-16,2 4 1 16,0-1-4-16,2 0 4 15,7 0 1-15,5-2-1 16,7-2 0-16,4 0-7 15,3-3-8-15,0 1-12 0,12 0 2 16,7 1 17 0,4-2-6-16,7 3-5 0,1 1 7 15,4 3-7-15,1 0 19 16,0 5-1-16,-1 1 1 16,-4 3 1-16,-3 3-1 15,-6-3 0-15,-5 2 9 16,-5-1-8-16,-6 0-1 15,-6-1 11-15,0-1-4 16,-8 0 15-16,-11-2-11 16,-6 0-2-16,-5-2 3 15,-4-5-11-15,-4-4 9 16,-3-7 6-16,2 0 9 16,0 0 19-16,5-11-25 15,4-1-8-15,6-2-11 0,6 1-7 16,8-3-49-1,10-9-86-15,0 2-188 0,1 0-489 0</inkml:trace>
  <inkml:trace contextRef="#ctx0" brushRef="#br0" timeOffset="73052.69">23310 5954 1210 0,'0'0'162'0,"0"0"-127"15,0 0-26-15,0 0 37 16,0 0 74-16,0 0-55 16,0 0-43-16,103-4-3 15,-76 4-5-15,-3 0 0 16,-5 0 13-16,-4 1-25 16,-4 4-4-16,-6 2 2 0,-3 1-1 15,-2 5 1 1,0 3 10-16,-15 2-3 0,-3 5 16 15,-6-1-22-15,0 2 4 16,1-1-5-16,1-2 2 16,3 0 3-16,4-4-4 15,8-3 8-15,4-1 11 16,3-5-18-16,0 1 11 16,9-2 1-16,10 0-5 15,2-2 19-15,3 0-15 16,1-4 0-16,2-1-13 15,15 0-1-15,-8 0-106 16,-4-6-523-16</inkml:trace>
  <inkml:trace contextRef="#ctx0" brushRef="#br0" timeOffset="76049.5">24005 6012 32 0,'0'0'1065'0,"0"0"-916"16,0 0-71-16,0 0 12 16,0 0 45-16,0 0-4 15,0 0-59-15,-3-22-46 16,3 15-10-16,3 2-15 15,5-3 0-15,2-1 9 16,5 1 0-16,2 0-2 16,5-1 5-16,3 2-13 15,2 5-1-15,3 0-6 0,-1 2-4 16,0 2 10-16,-1 12 1 16,-5 3 0-16,-4 3-1 15,-7 3 1-15,-3 2 0 16,-9 2-1-16,0 2 1 15,-6 2 1-15,-13-1-1 16,-7 1 2-16,-4-5 11 16,1-4-13-16,-1-3-2 15,1-5 2-15,7-3 0 16,4-8 3-16,7 0-3 16,4-3 1-16,4 0 6 15,3 0-7-15,0-6-45 16,0-3-41-16,10-4-70 0,6 1-8 15,4-2 46-15,6 1-26 16,1 4 38-16,4 4 84 16,6 2 22-16,1 3 47 15,0 5 29-15,1 12-24 16,1 5-15-16,-4 7 9 16,-4 2 15-16,-9 3-9 15,-6 1 3-15,-7 1 9 16,-10 0-7-16,0 1 7 15,-13-4-3-15,-11-2-28 16,-7-2 2-16,-7-7-24 16,-4-3 15-16,-5-6 8 15,-1-6-15-15,-1-7 26 0,4 0-8 16,5-5-2 0,6-7-12-16,7-3-22 0,9 2 9 15,4 1-10 1,8-1-17-16,6 2-55 0,5-1-152 15,13 1-74-15,1 2-347 0</inkml:trace>
  <inkml:trace contextRef="#ctx0" brushRef="#br0" timeOffset="76716.37">24662 6293 935 0,'0'0'210'15,"0"0"-161"-15,0 0-18 16,0 0-14-16,0 0 6 16,0 0-1-16,0 0 7 15,29 48 30-15,-14-10 57 16,3 23-39-16,3 25-18 15,1 26 12-15,-1 7-43 16,-6-6 2-16,-7-16-22 16,-4-27-8-16,-1-18 9 15,-3-12-8-15,0-10-1 16,0 1 0-16,0 3 0 0,0-5 0 16,0-8 1-16,0-10-1 15,0-7 12-15,-6-4-10 16,0-12-2-16,-1-16-31 15,-4-14-36-15,-7-21 45 16,-4-24 3-16,-5-20-3 16,-1-5-52-16,4 6 0 15,4 24 55-15,10 27 4 16,3 9 15-16,4 9 0 16,3-4 0-16,0-5 1 15,0 0-1-15,10 5-6 16,7 7 6-16,3 4-6 15,4 5-8-15,3 5 14 16,-1 4 0-16,2 6 0 0,-1 6 1 16,1 4 0-16,-1 0-1 15,-2 6 1 1,-1 10 11-16,-6 4 12 0,-2 2 3 16,-10 4 25-16,-4 1 12 15,-2 1-22-15,-9-2 2 16,-12 3-12-16,-3-5-19 15,-4-2 10-15,0-5-14 16,3-4-7-16,5-5 5 16,2-5-7-16,10-3-50 15,4-7-135-15,4-3-344 0</inkml:trace>
  <inkml:trace contextRef="#ctx0" brushRef="#br0" timeOffset="77121.69">25137 5898 709 0,'0'0'118'16,"0"0"-76"-16,0 0 26 15,-3 73 75-15,0-37-14 16,3 5-35-16,0 0-38 0,0-2-19 16,9-2-26-1,4-7-11-15,3-9 11 0,0-5-9 16,0-10 22-16,2-4 77 16,-1-2 11-16,1-8-38 15,-2-9-42-15,-1-7-17 16,-6-4 2-16,-4 2-17 15,-5-1 15-15,0 4 4 16,-11 6-9-16,-11 7 15 16,-7 10-23-16,-3 0 5 15,-7 22-14-15,-2 9 5 16,3 4 1-16,3 15-57 16,13-8-227-16,5-7-595 0</inkml:trace>
  <inkml:trace contextRef="#ctx0" brushRef="#br0" timeOffset="77845.8">25662 5920 700 0,'0'0'380'16,"0"0"-268"-16,0 0-56 16,0 0-37-16,0 0 62 15,0 0 3-15,0 0-46 16,11-6 35-16,-5 20-34 16,0 7-11-16,-2 10 1 15,-1 6-10-15,-1 6 10 16,-2 6-16-16,0-4-13 15,0 1 10-15,0-8-9 16,0-7-1-16,-2-7 5 16,2-6-5-16,0-5-1 0,0-3 1 15,6-3 0-15,6-5 0 16,3-2 0-16,7 0 1 16,5 0 22-16,5 0-23 15,2-7 0-15,3 4 2 16,5-2-2-16,-2 3 11 15,2 0-10-15,-8 2-1 16,-4 0 0-16,-7 0-3 16,-7 0-7-16,-10-5-83 15,-6 0-143-15,0-2-518 0</inkml:trace>
  <inkml:trace contextRef="#ctx0" brushRef="#br0" timeOffset="78119.74">25892 5920 553 0,'0'0'930'16,"0"0"-816"-16,0 0-110 16,0 0-3-16,0 0-1 15,0 0 74-15,-3 109 12 16,14-34-2-16,0 19-32 15,0-5-2-15,-5-19 15 16,-3-19-36-16,-2-17-9 16,2 7-18-16,3-2-2 15,2 2 0-15,-1-9 0 0,4-10-64 16,5-11-155-16,-2-8-262 16,-1-3-429-16</inkml:trace>
  <inkml:trace contextRef="#ctx0" brushRef="#br0" timeOffset="78579.25">26289 6311 1217 0,'0'0'293'15,"0"0"-223"-15,0 0-33 16,0 0-2-16,0 0 84 0,0 0-65 15,0 0-47-15,-38-29 1 16,22 29-8-16,-1 0 0 16,1 7-1-16,1 0 0 15,2 1 1-15,4 1-1 16,3-1-13-16,4 1 6 16,2-1-24-16,0 2 9 15,14 0 13-15,5 2-5 16,5 2 15-16,0-1 0 15,3 3-2-15,1-1 2 16,-1 2 0-16,-2 0 0 16,-2 2 6-16,-7-2 0 15,-3 0 0-15,-5-3 11 0,-5 0 8 16,-3-3 22 0,0 0-8-16,-12 2-8 0,-10-4 3 15,-8-1-27-15,-3-2 3 16,-1-3-10-16,1-3 2 15,4 0 4-15,7 0-6 16,8 0-7-16,9-17-78 16,5-2-232-16,0 0-531 0</inkml:trace>
  <inkml:trace contextRef="#ctx0" brushRef="#br0" timeOffset="79435.12">26499 6133 1033 0,'0'0'161'0,"0"0"-102"15,0 0-11-15,0 0 27 16,83 0 31-16,-57 0-4 15,-4 2-29-15,2 4-22 16,-5-1-10-16,-3 3-30 16,-5 0 8-16,-6 1-4 15,-2-1-14-15,-3 1 20 16,0 3-11-16,-3 0 2 0,-9-2 3 16,2 2-14-16,-3-4-1 15,2 1 0-15,2-3 1 16,3-2 8-16,1-2-9 15,1 1 0-15,2-3-1 16,2 2 1-16,0-2 0 16,0 0 0-16,0 0 1 15,0 0-4-15,0 1 3 16,0-1 0-16,-1 2-1 16,1-1 1-16,0 1 0 15,0-1 0-15,0-1 0 16,-2 0 4-16,2 2-4 15,0-2 0-15,0 0 0 0,-1 0-1 16,1 0 1 0,-2 0 0-16,1 1 0 0,-2-1 10 15,0 4-9-15,-2-3-1 16,1 3 0-16,-3 0-3 16,2 0 3-16,-2 0 0 15,0 1 0-15,0 1 3 16,-2 1-3-16,3 0 0 15,0 2 0-15,0-1-3 16,2-1 2-16,-2 0 1 16,3 1 0-16,1-1 0 15,1-3 0-15,1 0-2 16,0-1-4-16,0-2 1 16,0-1 5-16,6 0 0 15,4 0 1-15,4 0 14 0,2-1-14 16,1-6-1-16,3 0 0 15,1 1-14-15,-3 2 13 16,1 4 1-16,-2 0 0 16,-1 1-6-16,-4 11 6 15,-1-3 0-15,-2 1-1 16,-3-3 1-16,-2-3 5 16,1-2 4-16,0-2 18 15,1 0 29-15,4-2-27 16,3-7-15-16,-1-3-14 15,-2 0-23-15,7-7-51 16,-5 4-143-16,-2 1-558 0</inkml:trace>
  <inkml:trace contextRef="#ctx0" brushRef="#br0" timeOffset="80945.89">27340 5992 375 0,'0'0'140'0,"0"0"-94"15,0 0 4 1,0 0 64-16,0 0 86 0,0 0-98 16,0 0-60-16,0 3 3 15,0-3-4-15,0 0 15 16,0 0-15-16,0 0-24 16,0 2 19-16,0-2-17 15,0 0 0-15,0 1 7 16,0-1-9-16,0 0 21 15,0 0-2-15,0 2-14 16,0-2 10-16,0 0-16 16,0 0-1-16,0 0 5 0,0 0-20 15,0 0 7-15,0 0-7 16,0 0 1-16,0 0 8 16,0 0-6-16,0 0 3 15,0 0 9-15,0 0-14 16,0 0 5-16,0 0-4 15,0 0-2-15,0 0 21 16,0 0-13-16,0 0 0 16,0 0 3-16,0 0-11 15,0 0 0-15,0 0 0 16,0 0 0-16,0 0 1 16,0 0-1-16,0 0 0 15,0 0 7-15,0 0-6 16,0 0-1-16,0 0 0 15,0 0 1-15,0 0 1 0,0 0-2 16,0 0 0-16,0 0 10 16,8 0-4-16,2-3 35 15,7-4-41-15,2 0 2 16,5-1 6-16,4 1-8 16,5 0 0-16,2 2-1 15,4 0 0-15,0 5 1 16,-1 0-21-16,-2 3 11 15,-5 13 10-15,-7 4 0 16,-5 1 1-16,-8 4-2 16,-8 1 4-16,-3 2-3 15,-3 0 1-15,-17 0-1 16,-5 0 8-16,-5-4-7 16,-2-4 0-16,1-4 11 0,3-4-12 15,4-6 0-15,3-3 0 16,8-3 2-16,3 0 1 15,3 0-3-15,6-1 1 16,1-7-1-16,0-4-51 16,0 0-9-16,12 2-46 15,3-2 42-15,2 3 48 16,5 3 15-16,4 0 1 16,4 6 9-16,5 0-2 15,3 0 12-15,1 12 17 16,-2 5-14-16,-2 7 4 15,-5 3-17-15,-7 3 0 16,-8 0 8-16,-10 1-8 0,-5-2 16 16,-3 0-2-16,-18-4-16 15,-7-1 18-15,-4-3-25 16,-4-4 7-16,-1-4-6 16,-2-6 0-16,4-2 26 15,0-5 9-15,5 0-3 16,5-5 2-16,7-5-35 15,6 0 0-15,6 1-36 16,6-6-107-16,8 3-89 16,6 2-568-16</inkml:trace>
  <inkml:trace contextRef="#ctx0" brushRef="#br0" timeOffset="81543.83">28264 6358 1030 0,'0'0'388'0,"0"0"-262"16,0 0-65-16,0 0-16 16,0 0 66-16,0 0-38 15,0 0-45-15,-29-42-6 16,14 37-22-16,-6 1 0 15,-2 4-6-15,-1 0 0 16,1 0-1-16,-1 6 5 0,4 8 2 16,3 3-1-1,4 5-6-15,4 3 6 0,6 3-6 16,3 0-1-16,0-1 7 16,13-3 1-16,8-5 0 15,3-4-1-15,1-6-3 16,2-8-6-16,0-1-8 15,-1-6-21-15,-3-15 2 16,-4-2 8-16,-3-7 17 16,-3-2 11-16,-6-4-11 15,-4-5 3-15,-3-5 2 16,0-4-12-16,0-4 8 16,-7 0 2-16,-3 4 9 0,2 4 14 15,1 10-14 1,2 7 13-16,2 11-5 0,0 9-7 15,3 7-2-15,-1 2 0 16,-1 11-18-16,2 19 19 16,0 11 1-16,0 11 23 15,2 9 19-15,8 3 16 16,2 1 15-16,0-4-36 16,0-9-20-16,-1-6-9 15,0-10-9-15,0-9 0 16,-2-7-1-16,4-14-44 15,-5-6-177-15,-1 0-488 0</inkml:trace>
  <inkml:trace contextRef="#ctx0" brushRef="#br0" timeOffset="81831.1">28441 5833 838 0,'0'0'192'0,"0"0"-61"16,0 0 23-16,8 84-11 15,-4-43 35-15,3 2-70 0,-2 2-35 16,-1-4-19-16,-1-3-47 15,-3-6-1-15,2-8-6 16,-2-6-24-16,0-12-77 16,0-4-166-16,0-2-335 0</inkml:trace>
  <inkml:trace contextRef="#ctx0" brushRef="#br0" timeOffset="82259.45">28584 5854 753 0,'0'0'192'0,"0"0"-153"16,0 0-24-16,0 0-6 15,0 0 106-15,0 0-31 16,0 0-32-16,3 63 5 15,-1-38-11-15,1 0-15 16,3 3 19-16,3-5-16 16,2 0-14-16,2-5 8 15,1-4-15-15,1-5 49 16,3-2 26-16,-1-6-25 16,2-1 18-16,0-1-13 0,-2-13-10 15,1-5-3-15,-3-3-35 16,-2-3 3-16,-6 2-6 15,-2-2-10-15,-5-2 19 16,0 5-12-16,-1 2-13 16,-14 5 5-16,-3 5-4 15,-6 4-4-15,-4 6 2 16,-5 0-21-16,-2 6-32 16,-18 18-56-16,11-5-162 15,0 0-401-15</inkml:trace>
  <inkml:trace contextRef="#ctx0" brushRef="#br0" timeOffset="87596.38">29211 5983 563 0,'0'0'208'0,"0"0"-108"15,0 0-8-15,0 0 31 16,0 0 6-16,0 0-36 16,3-8-51-16,-3 8-12 15,0 0 11-15,0 0-1 16,0 0 5-16,0 0-27 0,0 0-12 16,0 11-5-16,0 7 6 15,0 7 8-15,-2 3-9 16,1 5-6-16,-1-2 9 15,1 0-8-15,-1-2-1 16,1-5 0-16,1 0 2 16,0-7 0-16,0-2-2 15,0-4 0-15,0-3-1 16,0-3-2-16,3-1 3 16,7-2 0-16,4-2-2 15,5 0 2-15,4 0 7 16,2 0-6-16,2-3 4 0,1-3 11 15,2 1-16 1,0 0 0-16,-2 1-4 0,-4 2-2 16,-3-3 0-16,-3-2-87 15,-8 2-113-15,-1-3-516 0</inkml:trace>
  <inkml:trace contextRef="#ctx0" brushRef="#br0" timeOffset="87891.85">29409 5883 1024 0,'0'0'171'15,"0"0"-135"-15,0 0-24 16,0 0-12-16,0 0 46 15,-1 85 15-15,1-36 4 16,7 7 37-16,2 6-22 16,1 2-32-16,-2-4-17 15,-2-5-31-15,-3-6 5 16,0-9-5-16,-1-4-10 16,1-8-5-16,1-3-171 15,-3-8-196-15,2-6-381 0</inkml:trace>
  <inkml:trace contextRef="#ctx0" brushRef="#br0" timeOffset="88513.19">29621 6222 578 0,'0'0'108'16,"0"0"-74"-16,0 0 75 16,7 74 56-16,-1-32-42 15,6 11-23-15,-1 8-29 16,1 2-35-16,1 6-3 16,-2-1-12-16,-4-4 0 0,2-3-5 15,-5-9-16 1,-1-6 0-16,-1-9-1 0,-1-7-2 15,-1-10 3-15,0-5 0 16,0-8 3-16,0-5 13 16,0-2-3-16,0 0 10 15,0-11-8-15,-4-8-15 16,-2-10 17-16,-1-8 31 16,-2-4-20-16,-2-6 4 15,-1-5-16-15,2-2 11 16,2 1 22-16,4 0-17 15,1 5-3-15,3-1-1 16,0 5-17-16,0 3-11 16,7 3 0-16,5 2-7 0,3 4 7 15,2 5-15-15,2 3 15 16,-1 5 2-16,1 5-1 16,-1 6 5-16,-3 5-6 15,0 3-16-15,0 0 13 16,0 13 3-16,-3 7 22 15,-5 3-21-15,-2 5 9 16,-5 1 25-16,0 1 7 16,-11 1-9-16,-5-1-22 15,-7-4-9-15,0-4 8 16,0-5-10-16,5-5 0 16,3-7-23-16,3-5-124 15,3 0-92-15,4-7-296 0</inkml:trace>
  <inkml:trace contextRef="#ctx0" brushRef="#br0" timeOffset="88978.01">29986 5950 916 0,'0'0'140'0,"0"0"-79"16,0 0-6-16,0 0 32 0,0 0-28 15,0 0-36 1,0 0-21-16,0 4 4 0,-1 15-5 16,-4 6 25-16,-2 8-7 15,4 6 9-15,0 7 9 16,3 1-21-16,0-2-5 15,2-4-11-15,11-10 2 16,0-7 3-16,4-4-5 16,-2-10 12-16,2-3 23 15,0-7 4-15,1 0 38 16,-3-5 12-16,0-7-42 16,-2-8-5-16,-3-1-20 0,-4 1-9 15,-4 3 5-15,-2 0 16 16,0 3-25-16,-5 3-9 15,-11 6-3-15,-6 5 3 16,-5 0 0-16,-3 14 0 16,-1 5 0-16,2 6-62 15,1 11-77-15,7-5-117 16,8-2-445-16</inkml:trace>
  <inkml:trace contextRef="#ctx0" brushRef="#br0" timeOffset="90722.19">30602 5839 603 0,'0'0'225'16,"0"0"-127"-16,0 0 16 15,0 0 5-15,0 0-8 16,0 0-18-16,0 0-10 16,-1-3-60-16,10 3 45 0,6 0 24 15,0 0-19-15,4 0-35 16,2 0-37-16,3 0 13 15,4 0-14-15,1 0 0 16,-3 0-7-16,-3 0 5 16,-10 0-50-16,-4 0-95 15,-8 0-78-15,-1 0-382 0</inkml:trace>
  <inkml:trace contextRef="#ctx0" brushRef="#br0" timeOffset="91239.05">30631 5845 215 0,'0'0'346'0,"0"0"-213"15,0 0-19-15,0 0-36 0,0 0-39 16,0 0 13-16,0 0 42 16,-15 50-20-16,11-23 11 15,1 9 1-15,0 4-33 16,1 7 1-16,2 1-18 15,0-3-28-15,0-4 3 16,0-7-9-16,0-9-1 16,6-6 10-16,1-7-10 15,1-3-1-15,-2-5 0 16,3-3-17-16,2-1 17 16,5 0 40-16,4-5-26 15,4-5-14-15,3 0-158 0,0 1 117 16,3 2-60-16,0 6 98 15,1 1 1-15,-2 1 4 16,-6 14 18-16,-2 2 3 16,-7 4-22-16,-4 0 17 15,-7-1 12-15,-3 4 12 16,0-3 29-16,-10 0-33 16,-7 0-12-16,-5-2-4 15,-5-2-19-15,-3-2 6 16,-3-3-3-16,-1-5-5 15,-2-4 7-15,3-3-6 16,2 0 6-16,3-7 10 16,5-6-17-16,7 1 5 0,2 0-6 15,8-1-40-15,6-1-86 16,0 2-236-16,6 2-270 0</inkml:trace>
  <inkml:trace contextRef="#ctx0" brushRef="#br0" timeOffset="91809.03">31260 6179 971 0,'0'0'203'16,"0"0"-157"-16,0 0-10 16,0 0 15-16,0 0 27 15,0 0-28-15,0 0-42 16,-82-18 0-16,66 20-8 16,-4 6 1-16,4 2 1 15,1 0-1-15,2-2-1 16,2-2 0-16,4 2 0 15,4-1-1-15,1-3-8 16,2 1-11-16,0 1 11 0,2 0 8 16,8-1 1-1,5 1-6-15,2 1 6 0,3 2 0 16,4 1 0-16,-1 0-4 16,2 1 4-16,0 3 1 15,1 0 1-15,-3 0 5 16,-3 3-1-16,-1-1-6 15,-4-1 0-15,-3-1 0 16,-7-1 17-16,-4-1 3 16,-1-1 20-16,0-1-7 15,-12-2-15-15,-10-1 3 16,-5-4-9-16,-4-1 32 16,-4-2 34-16,2 0-50 15,2-7 6-15,4-2-7 16,5 1-26-16,8-1-1 0,4 1-9 15,10-7-103-15,0 2-121 16,0 0-403-16</inkml:trace>
  <inkml:trace contextRef="#ctx0" brushRef="#br0" timeOffset="92446.71">31524 5842 573 0,'0'0'183'0,"0"0"-125"15,0 0 14-15,0 0 55 16,0 0 9-16,0 0-30 16,0 0-52-16,53 0 1 15,-33 0-15-15,2 3-8 16,-2 2-9-16,2 1-7 16,-2-1-8-16,-4 3 5 15,1 0-13-15,-7-1 7 16,-2 1-7-16,-4 3-11 15,-4-2 11-15,0 4 9 16,-4 3 3-16,-13 1 1 0,-4 0-13 16,-2 3 8-1,1-4-8-15,2 1 0 0,2 0 8 16,4-3-8-16,4-1 0 16,3-3 0-16,4 0-4 15,3-3 4-15,0 0 0 16,0 0 0-16,14-2 5 15,3 1 1-15,7-3-3 16,1-2-3-16,3-1 6 16,2 0-5-16,-2 0 15 15,-1 0 21-15,-4-3-2 16,-1 1-8-16,-4-1 5 0,-3 1 0 16,-2 2-24-16,-2 0 13 15,-4 0-21-15,-1 0 0 16,0 0-1-16,-3 0-10 15,-2 0 8-15,1 3-61 16,-2 3-138-16,0-2-129 16,0-2-443-16</inkml:trace>
  <inkml:trace contextRef="#ctx0" brushRef="#br0" timeOffset="95249.22">17250 7478 508 0,'0'0'272'0,"0"0"-106"15,0 0-14-15,0 0-74 16,0 0 4-16,0 0-25 16,0 0-27-16,0 0-8 15,0 0-19-15,0 0 4 16,0 11 5-16,0 6 4 15,-6 5 16-15,-2 6-22 16,-2 8 1-16,1 1-5 16,0 5 0-16,3-2-2 0,0 1-4 15,6-8 1 1,0-4 7-16,0-4-8 0,3-6-1 16,7-7-1-16,4-3 1 15,5-5 0-15,5-4 2 16,4 0 11-16,5 0 8 15,6-4-19-15,2-1-1 16,2-1 0-16,-3 1 1 16,-3-1-1-16,-4-1 0 15,-4 3 0-15,-7-2 0 16,-6-1-6-16,-4 1-55 16,-6-2-175-16,-3 0-434 0</inkml:trace>
  <inkml:trace contextRef="#ctx0" brushRef="#br0" timeOffset="95548.47">17557 7495 1028 0,'0'0'182'0,"0"0"-121"15,0 0-10-15,0 0-42 16,0 0-8-16,0 0 18 16,0 0 84-16,-17 90-27 0,14-47-20 15,-1 8-25-15,0 2 7 16,-2 1-5-16,1-1-27 16,2-6 11-16,2-5-17 15,1-3 0-15,0-7-1 16,0-6-53-16,6-9-124 15,5-6-128-15,2-8-250 0</inkml:trace>
  <inkml:trace contextRef="#ctx0" brushRef="#br0" timeOffset="96134.51">17991 7889 760 0,'0'0'199'0,"0"0"-132"16,0 0-12-16,0 0 6 16,0 0 72-16,0 0 22 15,0 0-23-15,17-15-81 16,-19 5-39-16,-10-1 1 16,-4 2-13-16,-6 1-10 15,-4 2-5-15,-4 6-36 16,-1 0 18-16,2 3 14 15,4 13 8-15,4 3 10 16,6 5 1-16,3 4 0 16,8 2 0-16,4-1 7 15,0 0-1-15,12-5 4 0,6-5-9 16,4-5 19 0,3-6-11-16,1-8 14 0,-1 0 8 15,-1-10-25-15,0-10 21 16,-3-8-15-16,-5-1-11 15,-1-8 18-15,-3-4-19 16,-3-2-1-16,-2-3 0 16,-4-1-12-16,-3-3 12 15,0 2 1-15,0-1-25 16,-8 6 25-16,-1 9-7 16,1 7 7-16,2 12 4 15,3 8-4-15,-1 7-1 16,2 11-23-16,-1 18 24 15,2 25 29-15,-1 24-2 16,2 22 20-16,0-7 7 0,0-17-15 16,2-24 8-16,1-18-40 15,4 1-6-15,-1-1 5 16,3-5-6-16,0-7-1 16,4-14-87-16,-2-6-173 15,-4-2-411-15</inkml:trace>
  <inkml:trace contextRef="#ctx0" brushRef="#br0" timeOffset="96603">18455 7514 838 0,'0'0'303'15,"0"0"-225"-15,0 0-40 16,0 0-31-16,0 0-7 16,0 0 47-16,0 0 83 15,-5 44 2-15,5-16-43 16,5 4-47-16,-2 2-4 15,0-3-24-15,0-1-14 16,0-8 9-16,-1-3-9 16,2-8-1-16,-1-7-49 15,4-4-215-15,1-3-365 16,-1-9-189-16</inkml:trace>
  <inkml:trace contextRef="#ctx0" brushRef="#br0" timeOffset="96990.5">18628 7503 760 0,'0'0'172'16,"0"0"-133"-16,0 0-17 16,0 0-9-16,0 0 82 15,4 83-5-15,1-55-47 16,1-2 6-16,2 3-21 15,5-5-18-15,0-2 5 0,7-2-14 16,0-9-1 0,0-2 1-16,2-6 1 0,-3-3 31 15,0 0 18-15,-3-9 7 16,-3-5-7-16,1-6-22 16,-5-2 0-16,-5 0 3 15,-2-1-1-15,-2 0 32 16,0 2-11-16,-14 3-15 15,-4 2-5-15,-5 4-32 16,-4 7 0-16,-6 5-2 16,-1 3-12-16,-4 17 14 15,1 7-13-15,2 5-34 16,3 15-112-16,6-9-100 16,9-4-600-16</inkml:trace>
  <inkml:trace contextRef="#ctx0" brushRef="#br0" timeOffset="105894.68">19531 7461 146 0,'0'0'699'0,"0"0"-543"0,0 0-74 16,0 0-46-16,0 0 15 16,0 0 16-16,1 0-34 15,5 0-3-15,0 0-15 16,3 0 11-16,5 0 3 15,5 0-20-15,4 0 4 16,4 0-9-16,5 0-1 16,0 0 2-16,1 0-4 15,-1 3-1-15,-4-3 0 16,-4 0-2-16,-8 0 2 0,-4 2-10 16,-7-1-36-16,-5 2-90 15,0-2-193-15,-2 1 51 0</inkml:trace>
  <inkml:trace contextRef="#ctx0" brushRef="#br0" timeOffset="106495.75">19612 7478 641 0,'0'0'161'16,"0"0"-52"-16,0 0-33 15,0 0 21-15,0 0-23 0,0 0-22 16,0 0-6-16,-73 41-24 16,63-28 0-16,2 3 10 15,2-1-15-15,2 1-1 16,2 1-15-16,2-3 0 16,0-1 6-16,0-2-7 15,0 0 0-15,8-5 2 16,1-3-2-16,6 0 0 15,-2-3-1-15,5 0-31 16,-1 0 6-16,3 0 4 16,3-6 10-16,-1 1 12 15,2 4-11-15,0 1 9 16,0 0 2-16,-1 12 0 16,-1 9-1-16,0 1 1 15,2 6 0-15,-1 2 31 0,-3 2-30 16,-2-3 12-16,-8-1-11 15,-4 0-2-15,-6-3 17 16,0 0-17-16,-4-5 0 16,-11-3 1-16,-7-1-1 15,-4-5 16-15,-4-2-15 16,-4-7 6-16,-5-2 10 16,-2 0-1-16,-3-5 39 15,1-9 11-15,1-2-5 16,5 0 20-16,6-1-18 0,4 1-3 15,6 3-2 1,7 4-36-16,5 2-13 0,4 3-9 16,3 2 4-16,2 0-11 15,0 1-51 1,9 0-112-16,22-1 73 0,-3 1-50 16,2-1-346-16</inkml:trace>
  <inkml:trace contextRef="#ctx0" brushRef="#br0" timeOffset="106832.03">20170 7635 819 0,'0'0'213'0,"0"0"-153"0,0 0-54 15,0 0-4-15,0 0 19 16,0 0 68-16,26 125-39 16,-7-49-9-16,0 27-9 15,-2 7 8-15,-8-6 10 16,-3-21-36-16,-5-26 4 16,-1-15-17-16,0-6-1 15,0-1 13-15,0 0-13 16,0 1 1-16,0-12 7 15,-6-7-7-15,5-7-1 16,-2-5 0-16,0-5-2 0,-3-12-43 16,1-8-182-1,-1-3-412-15</inkml:trace>
  <inkml:trace contextRef="#ctx0" brushRef="#br0" timeOffset="107209.02">20218 7740 363 0,'0'0'531'0,"0"0"-455"16,0 0-52-16,0 0-11 15,0 0 27-15,0 0 74 16,0 0-50-16,88-32-42 0,-63 48 4 15,2 4-4-15,-3 2 1 16,0 4 9-16,-5-1 10 16,-7 1 36-16,-6-2 8 15,-6-4-38-15,0 1 4 16,-7-1-2-16,-14-1-28 16,-6-5 3-16,-6-3-23 15,-1-4 11-15,1-4-4 16,3-3-3-16,8 0-3 15,2 0-3-15,10-1 0 16,4-5 0-16,6-2-92 16,6-7-124-16,12 0-94 0,3 1-474 15</inkml:trace>
  <inkml:trace contextRef="#ctx0" brushRef="#br0" timeOffset="107682.1">20720 7511 1092 0,'0'0'141'0,"0"0"-112"16,0 0-21-16,0 0-8 15,0 0 6-15,0 0 12 0,-49 74-17 16,43-44 26-16,3 4-1 16,3 2-4-16,0-3 7 15,8 1-22-15,9-8-5 16,5-4 15-16,3-5-17 16,0-5 0-16,4-8 6 15,-3-4-5-15,0 0 45 16,-4-6-13-16,-1-11 24 15,-3-3 57-15,-6 1-56 16,-3-3-11-16,-3 1-27 16,-6 1-5-16,0 5 10 15,0 1 11-15,-3 6-1 16,-7 2 5-16,-7 5-30 0,-4 1-4 16,-6 2-6-16,-2 14-12 15,-6 5 11-15,1 3-23 16,1 4-109-16,5-1-36 15,-2 8-35-15,8-6-158 16,5-5-359-16</inkml:trace>
  <inkml:trace contextRef="#ctx0" brushRef="#br0" timeOffset="109273.86">21600 7371 517 0,'0'0'178'15,"0"0"-2"-15,0 0 10 16,0 0-27-16,0 0-38 15,0 0-26-15,0 0-15 16,-14-17-30-16,9 17-14 16,-2 0-17-16,-3 4-13 0,-3 9-2 15,0 7-2-15,-2 6-2 16,1 6 0-16,3 9 1 16,3 8 11-16,4 4-12 15,4 3 1-15,0 2 2 16,7-4-2-16,13-7-1 15,2-8 0-15,5-8 3 16,3-9-2-16,1-6-1 16,1-8 0-16,-3-8 1 15,1 0 0-15,-3-7-1 16,-3-12 9-16,-5-4-9 16,-7-4 38-16,-4-1-28 15,-7-1 13-15,-1 3 2 16,-4 2 13-16,-13 2 1 15,-7 6-9-15,-3 4-14 0,-4 5 4 16,-2 7-19-16,-1 0 6 16,2 7-7-16,1 10 2 15,4 8-10-15,5 0 8 16,7 1-1-16,5 1-41 16,7-4-109-16,3-3-32 15,14 5-20-15,8-8-303 16,3-5 92-16</inkml:trace>
  <inkml:trace contextRef="#ctx0" brushRef="#br0" timeOffset="109837.17">22285 7599 892 0,'0'0'139'16,"0"0"-60"-16,0 0-25 15,0 0 21-15,0 0-1 16,-88 3-44-16,67 3-6 0,-4 4 9 15,3 0-14-15,-1 0 13 16,7 1-12-16,1 0-19 16,6-3 10-16,6-2-11 15,3 2 0-15,0-1-1 16,1 0 2-16,13 0-1 16,4-2 0-16,4 2 0 15,4-2 0-15,2 2 0 16,6 1 0-16,0-1 3 15,1 3-2-15,1 2-1 16,-5 1 0-16,-4 0 0 16,-5 0-1-16,-8 1 2 15,-7 2-1-15,-7 0 13 0,0-1-13 16,-4 2 16 0,-14-3-1-16,-8-1-15 0,-4-2 11 15,-4-5-10-15,-3-3 24 16,1-3 35-16,3 0-25 15,5-5-2-15,8-4-17 16,4-3-16-16,9 0 0 16,7-8-103-16,0 3-150 15,0 0-446-15</inkml:trace>
  <inkml:trace contextRef="#ctx0" brushRef="#br0" timeOffset="110564.65">22552 7398 732 0,'0'0'187'0,"0"0"-139"0,0 0-23 16,0 0-25-16,0 0 42 15,0 0 49-15,0 0-26 16,17 0-9-16,-1 2-21 15,2-2-2-15,2 3 4 16,2 2-23-16,0-2 12 16,-4 1-3-16,0 1-22 15,-4 0 19-15,-3 1-14 16,-6-1-6-16,-2 3 3 16,-3-2 9-16,0 5-12 15,-8-1 10-15,-10 3-9 16,-2 0 6-16,-1 0-6 15,-3-1-1-15,2-1 11 16,0-1-11-16,3 0 0 16,4-4-1-16,6 0 0 0,3-1 0 15,3-3 1-15,3 1 0 16,0-1-1-16,0 3 1 16,5-1 0-16,8 0 0 15,7-1 0-15,2-1-10 16,5-2 20-16,2 0-6 15,4 0 21-15,0 0-14 16,0 0 27-16,-3-5 10 16,-5 2-10-16,-7 1 10 15,-4-1-10-15,-7 3 7 0,-4 0-1 16,-1 0-22-16,-2 0 24 16,0 0-8-1,0 0-30-15,0 0 7 0,0 0-15 16,0 0 0-16,0 0-33 15,0 0-63-15,0 4-84 16,0 0-119-16,0-1-613 0</inkml:trace>
  <inkml:trace contextRef="#ctx0" brushRef="#br0" timeOffset="129778.86">23486 7371 532 0,'0'0'201'15,"0"0"-129"-15,0 0 0 16,0 0 49-16,0 0 18 16,1-7-26-16,-1 7-45 15,0 0-34-15,0 0 9 0,0 0-15 16,0 0-8-1,0 0 5-15,0 0-25 0,0 0 10 16,0 0-10-16,0 3 0 16,0 8 13-16,0 5-13 15,-4 4 1-15,-2 3 0 16,2 4 5-16,-4 4-6 16,1 1 0-16,-2 0 0 15,1-1 0-15,1-3 0 16,1-1-1-16,1-7 1 15,0 0-8-15,3-6 7 16,2-2 1-16,0-3-17 16,0-4 16-16,0-1-14 15,3-1 6-15,6 0 8 0,3-3-16 16,1 0 17-16,2 0 0 16,4 0 0-16,1 0 1 15,5-3 0-15,4 0-1 16,4 1 1-16,1-1 7 15,3 1-4-15,-3 2 10 16,-1 0-5-16,-3 0 19 16,-5 0-28-16,-4 0 18 15,-3 0-17-15,-6 0 8 16,-2 0-7-16,-5 2-2 16,-2-2 0-16,-2 0 0 15,-1 1 0-15,0-1-31 16,0 0-63-16,0 0-232 0</inkml:trace>
  <inkml:trace contextRef="#ctx0" brushRef="#br0" timeOffset="130138.61">23722 7400 548 0,'0'0'257'0,"0"0"-192"15,0 0-56-15,0 0 23 0,0 0 63 16,0 0 21 0,0 0-48-16,0-14-62 0,0 21-5 15,0 11 24-15,0 12 28 16,0 7-11-16,0 12-14 15,2 3-1-15,3 5 23 16,-2-2-34-16,2-2 0 16,-1-7-9-16,-1-7 0 15,2-7 0-15,-2-4-7 16,1-6 0-16,0-2-7 16,1-6-18-16,4 1-53 15,-3-5-194-15,1-5-223 0</inkml:trace>
  <inkml:trace contextRef="#ctx0" brushRef="#br0" timeOffset="130560">24406 7567 360 0,'0'0'594'0,"0"0"-525"0,0 0 19 16,0 0 2-1,0 0-6-15,-83-46-3 0,65 42-52 16,0 1-17-16,3 3-5 15,-1 0-7-15,2 6 0 16,-1 13 0-16,2 7-6 16,3 12 6-16,2 19 0 15,7 20 7-15,1 17 22 16,0-5 2-16,9-15 8 16,-2-23-16-16,-1-12-23 15,0 3 14-15,1 3-13 16,0 2 0-16,-3-11-1 15,-3-5-10-15,-1-9-93 16,0-7-132-16,-5-8-345 0</inkml:trace>
  <inkml:trace contextRef="#ctx0" brushRef="#br0" timeOffset="130841.02">24019 7947 1015 0,'0'0'208'15,"0"0"-183"-15,0 0-24 16,0 0-1-16,0 0 49 16,0 0 14-16,89 0 17 15,-51 0 8-15,4 0-14 0,0 0-7 16,1 0-35-16,-2 0-2 15,-4 0-30-15,-4 0 7 16,-2 0-3-16,-4 0-4 16,5 0-81-16,-7-7-197 15,-4 0-935-15</inkml:trace>
  <inkml:trace contextRef="#ctx0" brushRef="#br0" timeOffset="131432.21">24629 7215 367 0,'0'0'174'16,"0"0"-70"-16,0 0-14 16,0 0-50-16,0 0 8 15,0 0 1-15,0 0 74 0,0 56-14 16,1-25-43-16,2 2 2 16,3-1-15-16,-3 1-37 15,0-4-4-15,-2-2-12 16,1-2 1-16,-2-3-7 15,0-4-27-15,0-6-352 16,0-5-365-16</inkml:trace>
  <inkml:trace contextRef="#ctx0" brushRef="#br0" timeOffset="131798.29">24818 7238 553 0,'0'0'104'0,"0"0"-74"16,0 0-29-16,0 0 43 15,0 0 94-15,0 0-22 16,0 0-16-16,9 87-37 15,-9-67-8-15,0 1-10 16,1-4-23-16,1 0 0 16,2-3-12-16,3-1-9 0,3-5 8 15,2-1-7 1,4-3 33-16,2-1 39 0,3-2-29 16,1-1-5-16,-1 0-18 15,2 0-21-15,-3 0 9 16,-1-4-10-16,1-5-91 15,-6 1-180-15,-4 1-395 0</inkml:trace>
  <inkml:trace contextRef="#ctx0" brushRef="#br0" timeOffset="132064.97">24963 7253 681 0,'0'0'127'0,"0"0"-77"16,0 0 76-16,0 0 40 16,3 92-47-16,6-56-19 15,0 3 9-15,-2 5-12 16,3 0-49-16,-4 1-20 15,-1-3-27-15,-2 8-2 16,-2-12-46-16,-1-6-252 0</inkml:trace>
  <inkml:trace contextRef="#ctx0" brushRef="#br0" timeOffset="150475.56">25747 7230 876 0,'0'0'164'16,"0"0"-71"-16,0 0 15 15,0 0-6-15,0 0-24 16,17-20-27-16,-1 17 6 16,10-4-11-16,2 3-2 15,6 1 21-15,2 0-18 16,2 1-9-16,0-1-28 15,-2 0-2-15,-2 2-1 16,-6-1-7-16,-4 1 0 0,-9 1-1 16,-5 0-95-16,-10 0-132 15,0 0-127-15,-4 0-205 0</inkml:trace>
  <inkml:trace contextRef="#ctx0" brushRef="#br0" timeOffset="151034.68">25889 7160 525 0,'0'0'130'0,"0"0"-84"0,0 0 5 15,0 0 43 1,0 0 21-16,0 0-19 0,0 0-38 16,-64 90 14-16,54-58-7 15,2 5 0-15,0 1-34 16,4-1-21-16,1-2 7 15,1-3-16-15,2-6 0 16,0-3 12-16,0-5-13 16,5-4 0-16,1-3-1 15,0-5 1-15,2-2 0 16,2-4 0-16,2 0 6 16,6 0 8-16,1-5-14 15,7-7 0-15,2-1-1 16,3 1 1-16,4 2 3 15,-1 5-3-15,3 3 0 0,-3 2-1 16,-2 6-1 0,-3 12 2-16,-3 4 0 0,-5 7 0 15,-5 3 6-15,-7 2-5 16,-3 4 4-16,-6 0 13 16,0 1-18-16,-4-3 7 15,-10-3-2-15,-4-4-4 16,-4-5 7-16,-2-4-8 15,-5-6 0-15,-5-5 16 16,-4-6-16-16,-1-3 6 16,-2 0 2-16,3-12 32 15,2-5 8-15,5-1-12 16,4 0-10-16,6 1-26 16,5 1 0-16,5 5-1 15,6 2-10-15,5 3-75 0,3 2-62 16,14 3-474-16,4-1 128 15</inkml:trace>
  <inkml:trace contextRef="#ctx0" brushRef="#br0" timeOffset="151642.15">26666 7695 75 0,'0'0'918'0,"0"0"-827"15,0 0-49-15,0 0 8 16,0 0 36-16,-85-24-24 16,60 24-34-16,1 0-14 15,2 8-1-15,0 8-6 16,2 4-7-16,2 3 0 15,4 7 1-15,4 1 0 16,3 3 0-16,7 1 0 16,0-3 12-16,4-4-12 15,14-4-1-15,4-7 0 16,5-9 0-16,1-7 11 16,2-1-10-16,-3-11 14 0,0-13 1 15,-3-11 19-15,-3-6-19 16,-6-9-16-16,-2-3-4 15,-5-7-3-15,-7-1-27 16,-1-3-1-16,-5-1-1 16,-9 3-16-16,-3 3 37 15,-1 6 5-15,3 9 10 16,2 10 3-16,3 8 4 16,3 10 15-16,3 8 26 15,1 8-22-15,0 0-22 16,0 17-4-16,0 16 0 15,3 11 2-15,0 25-1 16,16 23 29-16,19 20 92 0,1-9-34 16,-2-21-11-1,-7-29-32-15,-3-17-30 0,2 0 4 16,6 0-18-16,2 1 0 16,1-7-1-16,11-10-9 15,-11-7-201-15,-3-9-387 0</inkml:trace>
  <inkml:trace contextRef="#ctx0" brushRef="#br0" timeOffset="-182776.34">27517 7807 202 0,'0'0'333'0,"0"0"-224"15,0 0-46-15,0 0 40 16,0 0-33-16,-41 90-44 16,41-70 6-16,12 2 25 15,1-1-4-15,5-2 9 16,-1-3-18-16,2-3 12 16,-2-6-15-16,-1-4-14 15,1-3 80-15,-1 0 44 16,-1-18-41-16,3-4-39 15,-2-7-53-15,-1-5 3 16,-3-6-13-16,0-4-7 16,-5-1 8-16,-2-4-9 0,-5 0 0 15,0-4 0-15,0 0-3 16,-5 3 3-16,-5 1-1 16,-4 3-21-16,1 6 22 15,-3 4 0-15,2 6 0 16,-2 4 3-16,2 6-3 15,1 5 0-15,2 5-6 16,2 8-10-16,-1 2-1 16,1 9 17-16,0 15 0 15,3 13 5-15,3 18-5 16,3 26 0-16,17 13 0 16,9-4 0-16,3-18 14 15,-3-23-14-15,-2-16 1 16,6 1 18-16,3-3-9 15,4-1 12-15,-1-10 10 0,-3-9-23 16,-2-6 9-16,-2-5-17 16,1 0-1-16,10-14-3 15,-6-2-386-15,-7-1-696 0</inkml:trace>
  <inkml:trace contextRef="#ctx0" brushRef="#br0" timeOffset="-181861.2">29069 7727 783 0,'0'0'156'16,"0"0"-45"-16,0 0 2 15,0 0 15-15,0 0-12 16,0 0-57-16,-82-46-30 16,63 43-28-16,-2 2 5 15,0 1-6-15,-1 0 0 16,1 5 10-16,1 9-9 16,4 3 17-16,2 5 35 0,3 3-44 15,3 3 6-15,5 3-15 16,3 0 0-16,0 0 2 15,5-5-2-15,9-2 0 16,1-6 10-16,3-7-8 16,0-6 9-16,5-5 42 15,-1 0 40-15,0-16-17 16,1-8-38-16,-1-9-23 16,-1-6 0-16,-5-7-15 15,-1-4 0-15,-6-5-1 16,-4-2-14-16,-5-3 9 15,0-1-13-15,0 1 3 16,-11 6-10-16,-1 4 6 0,-1 6 20 16,2 7 0-1,1 10 0-15,4 5 3 0,2 10-2 16,2 6 9-16,0 6-10 16,1 0-17-16,1 16-4 15,0 12 20-15,0 11-3 16,1 11 4-16,12 19 0 15,3-5 7-15,0 6 35 16,7-3-21-16,-4-11-2 16,5-2-13-16,-3-7-5 15,3-9 6-15,-2-12-7 16,0-5 1-16,2-8-1 0,2-6 0 16,17-7-54-16,-7-5-286 15,-5-7-513-15</inkml:trace>
  <inkml:trace contextRef="#ctx0" brushRef="#br0" timeOffset="-181115.96">30245 7691 690 0,'0'0'278'16,"0"0"-131"-16,0 0 9 15,0 0 37-15,0 0-69 16,0 0-53-16,0 0 14 16,-38-64-62-16,19 58-11 15,-2 3 7-15,-6 3-19 0,-3 0 0 16,-3 6-1-16,0 10 0 15,2 4 1-15,1 6 1 16,7 6-1-16,6 4 0 16,8 3-1-16,9 1 1 15,0 1 0-15,18-8-8 16,9-7 8-16,4-7 1 16,3-11 6-16,2-8 3 15,0-2-10-15,-3-19 23 16,-2-9-7-16,-5-7-15 15,-6-9 19-15,-6-6-9 16,-8-5-10-16,-4-4 0 0,-2-3-1 16,0 1-2-16,-8 0-18 15,-3 6-14-15,2 6 9 16,-1 10 2-16,3 11 23 16,1 8 3-16,1 11-2 15,1 11-2-15,2 0-26 16,1 25 5-16,1 16 22 15,0 10 0-15,0 11 1 16,10 4 3-16,5 0-3 16,6-1-1-16,4-5 0 15,2-7 0-15,4-8 5 16,1-4-4-16,2-7 0 16,13-3-1-16,-9-9-301 0,-5-11-731 15</inkml:trace>
  <inkml:trace contextRef="#ctx0" brushRef="#br0" timeOffset="-180372.8">31235 7715 985 0,'0'0'142'16,"0"0"-129"-16,0 0-13 15,0 0 36-15,-99-22 22 16,74 22 10-16,1 0-39 16,4 0-5-16,1 6 1 15,3 6-18-15,2 6 43 16,7 7-27-16,3 2 18 16,4 2-24-16,0 2-17 15,18-2 23-15,7-2-5 16,5-7-5-16,4-4-4 0,2-9 4 15,1-7-13-15,-1 0 7 16,-2-15-7-16,-4-11 1 16,-3-6 0-16,-6-8-1 15,-6-9-3-15,-6-8 3 16,-8-13-30-16,-1 1 14 16,0 1-7-16,-10-1 9 15,-4 13 13-15,1-5 1 16,-2 10 0-16,4 10-1 15,2 12 2-15,1 10 27 16,5 9 38-16,0 9-21 16,1 1-45-16,2 0-18 0,-1 15 17 15,1 9-8 1,0 9 8-16,0 6 1 0,10 8 0 16,3 4 0-16,4 7 3 15,2 2-2-15,2 1-1 16,3 2 8-16,0-3-7 15,4-6-1-15,2-4 0 16,3-6 0-16,1-5 10 16,0-7-10-16,-1-6 0 15,-3-7 0-15,-3-7 1 16,-3-4-2-16,3-5-5 16,-6-3-286-16,-9 0-657 0</inkml:trace>
  <inkml:trace contextRef="#ctx0" brushRef="#br0" timeOffset="-176595.69">26966 7195 160 0,'0'0'565'15,"0"0"-422"-15,0 0 37 16,0 0-50-16,0 0-14 15,0 0-29-15,0 0-22 16,-6-5 15-16,5-2-26 16,-1 2 1-16,2-3 0 15,-2-1-26-15,2 0-10 0,-1-3-5 16,1-2-13-16,0 0 22 16,0-2-21-1,0 1 5-15,0-1-2 0,0 1-4 16,0-1-1-16,0 2 0 15,-2 0 0-15,2 0 4 16,0 1-4-16,-1 1 0 16,1 3 2-16,-2-1-1 15,2 3-1-15,-1 0 0 16,1 2 1-16,-2 3 0 16,2 0-1-16,0 1 0 15,0-1 1-15,0 2 0 16,0 0-1-16,0 0 0 15,0 0-13-15,0 0 11 16,0 0-8-16,0 0 8 0,0 3 2 16,0 13-14-16,2 5 13 15,5 8-1-15,4 1-1 16,1 3 3-16,0 2 0 16,-2-2 0-16,1-2 0 15,-4-2 4-15,1-1-4 16,-4-3 0-16,2-4 0 15,-3-3 1-15,0-4-1 16,0-3 0-16,-2-4-1 16,-1-2-2-16,2-5 3 15,-2 2 1-15,0-2-1 16,0 0 4-16,0 0-4 16,0 0 0-16,-5 2 2 0,-5-2 4 15,-3 0 2 1,1 0-7-16,-2 0-1 0,1 0 12 15,0 0-11-15,2 0-1 16,2 0 0-16,0 0 2 16,5 0 1-16,1 0-3 15,1 0 0-15,1 0 6 16,1 0-6-16,0 0 0 16,0 0 0-16,0-2-9 15,0 2 2-15,0-2 2 16,3 2 5-16,10 0 0 15,5-3 2-15,3 3-2 16,3 0 0-16,-3 0 0 16,-1 0 5-16,-2 0-4 15,-4 0-1-15,-5 0 5 0,0 3-4 16,-3 1-2-16,-2-1 1 16,1 1-4-16,1-1-7 15,16-3 8-15,-1 0-298 16,1 0-796-16</inkml:trace>
  <inkml:trace contextRef="#ctx0" brushRef="#br0" timeOffset="-175679.95">28025 7096 75 0,'0'0'519'16,"0"0"-405"-16,0 0 55 15,0 0 38-15,0 0-45 16,0 0-67-16,0 0 10 16,-28-58-11-16,25 48-8 15,1-3-7-15,-1 2-37 16,0-1-23-16,2-1 13 16,-1 1-17-16,1 1-8 15,-1 0 2-15,1 2-7 16,-1 2-2-16,1 2 0 15,1 2 1-15,0 1 1 0,0 0-1 16,0 2-1-16,0 0 0 16,0 0-7-16,0 0 7 15,0 0-19-15,0 2 7 16,0 12 3-16,3 6 6 16,6 4 3-16,0 5 0 15,4 2 2-15,-2 2-3 16,1-4 1-16,-2-1 0 15,-1-3-1-15,-3-4 2 16,-3-4-1-16,-2-4 0 0,-1-1-8 16,0-6 1-1,0 1 9-15,-3-3-2 16,-7-3 12-16,-2 1-2 0,-4-2-9 16,2 0-1-1,-2 0 1-15,2 0 2 0,-1-3-3 16,5-1 6-16,0 0 6 15,4 0-11-15,1 3-1 16,2 0 0-16,3-1 2 16,0 2 1-16,0 0-3 15,0 0-5-15,0 0 4 16,0 0-18-16,3 0 18 16,10 0 1-16,5 0 0 15,5 0 5-15,0 0-5 16,0 0 0-16,1 0 10 0,0 0-10 15,-1 2 0 1,18 4-1-16,-7-2-130 0,-1-3-466 0</inkml:trace>
  <inkml:trace contextRef="#ctx0" brushRef="#br0" timeOffset="-174778.08">29310 6996 841 0,'0'0'230'0,"0"0"-136"15,0 0 24-15,0 0 13 16,0 0 14-16,0 0-24 15,0 0-54-15,-14-76-4 16,12 63-37-16,1 1-8 16,1 0 2-16,-2 2-20 15,2 2 18-15,0 1-17 16,0 2 0-16,0 4 5 0,0-1-6 16,0 2-1-16,0 0 1 15,0 0-24-15,0 0 23 16,0 11-12-16,3 8 13 15,8 5-5-15,2 6 6 16,2 3-1-16,1 0 0 16,1 0-3-16,-2-4 2 15,-2-2 1-15,-1-6 0 16,-4-2 3-16,-2-7-2 16,-3-4-1-16,-2-1 0 15,-1-4-22-15,0-3 20 16,0 1-9-16,-3-1 11 15,-7 0 17-15,-5 0-16 0,0 0-1 16,-1 0 0 0,0 0 0-16,2 0 3 0,2 0-3 15,3 0 0-15,3 0 2 16,3 0-2-16,3 0-8 16,0 0-22-16,0 0-20 15,7 1 48-15,10 3 2 16,8 1 3-16,8-1 15 15,4-1-17-15,2 1-1 16,-5-2 0-16,-3 2 1 16,-5-1 0-16,-7 3-1 15,-7 0-23-15,-11 2-360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3492-1058-45BE-8EC3-546E1E93E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Seminario N°7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6713D-3977-4CFB-AE58-9CA663183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Dra. Carla Muñoz</a:t>
            </a:r>
          </a:p>
        </p:txBody>
      </p:sp>
    </p:spTree>
    <p:extLst>
      <p:ext uri="{BB962C8B-B14F-4D97-AF65-F5344CB8AC3E}">
        <p14:creationId xmlns:p14="http://schemas.microsoft.com/office/powerpoint/2010/main" val="549813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C43CE-66FF-4B6F-BD26-E89F0AEA2957}"/>
              </a:ext>
            </a:extLst>
          </p:cNvPr>
          <p:cNvSpPr txBox="1"/>
          <p:nvPr/>
        </p:nvSpPr>
        <p:spPr>
          <a:xfrm>
            <a:off x="365760" y="352084"/>
            <a:ext cx="110712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400" b="0" i="0" dirty="0">
                <a:effectLst/>
                <a:latin typeface="Arial" panose="020B0604020202020204" pitchFamily="34" charset="0"/>
              </a:rPr>
              <a:t>9.El número atómico de un elemento es 73. Explique si sus átomos son diamagnéticos o paramagnéticos.</a:t>
            </a:r>
            <a:endParaRPr lang="es-CL" sz="2400" dirty="0"/>
          </a:p>
        </p:txBody>
      </p:sp>
      <p:pic>
        <p:nvPicPr>
          <p:cNvPr id="1026" name="Picture 2" descr="Configuración Electrónica de los elementos. Fácil de entender. (2019)">
            <a:extLst>
              <a:ext uri="{FF2B5EF4-FFF2-40B4-BE49-F238E27FC236}">
                <a16:creationId xmlns:a16="http://schemas.microsoft.com/office/drawing/2014/main" id="{96A40ECD-AB56-4422-ACDF-5E77B2555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2136605"/>
            <a:ext cx="4590120" cy="37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A53EA3-AFE0-4356-BE01-DE474C24871A}"/>
                  </a:ext>
                </a:extLst>
              </p14:cNvPr>
              <p14:cNvContentPartPr/>
              <p14:nvPr/>
            </p14:nvContentPartPr>
            <p14:xfrm>
              <a:off x="281160" y="963720"/>
              <a:ext cx="11202120" cy="535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A53EA3-AFE0-4356-BE01-DE474C2487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1800" y="954360"/>
                <a:ext cx="11220840" cy="537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4397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88FE4F-C540-47D2-80ED-0B8E3FADC22E}"/>
              </a:ext>
            </a:extLst>
          </p:cNvPr>
          <p:cNvSpPr txBox="1"/>
          <p:nvPr/>
        </p:nvSpPr>
        <p:spPr>
          <a:xfrm>
            <a:off x="295420" y="342371"/>
            <a:ext cx="116058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400" b="0" i="0" dirty="0">
                <a:effectLst/>
                <a:latin typeface="Arial" panose="020B0604020202020204" pitchFamily="34" charset="0"/>
              </a:rPr>
              <a:t>12.Las configuraciones electrónicas dadas son incorrectas. Señale los errores y escriba la configuración electrónica correcta.</a:t>
            </a:r>
          </a:p>
          <a:p>
            <a:r>
              <a:rPr lang="es-CL" sz="2400" b="0" i="0" dirty="0">
                <a:effectLst/>
                <a:latin typeface="Arial" panose="020B0604020202020204" pitchFamily="34" charset="0"/>
              </a:rPr>
              <a:t>Al:1s</a:t>
            </a:r>
            <a:r>
              <a:rPr lang="es-CL" sz="2400" b="0" i="0" baseline="30000" dirty="0">
                <a:effectLst/>
                <a:latin typeface="Arial" panose="020B0604020202020204" pitchFamily="34" charset="0"/>
              </a:rPr>
              <a:t>2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2s</a:t>
            </a:r>
            <a:r>
              <a:rPr lang="es-CL" sz="2400" b="0" i="0" baseline="30000" dirty="0">
                <a:effectLst/>
                <a:latin typeface="Arial" panose="020B0604020202020204" pitchFamily="34" charset="0"/>
              </a:rPr>
              <a:t>2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2p</a:t>
            </a:r>
            <a:r>
              <a:rPr lang="es-CL" sz="2400" b="0" i="0" baseline="30000" dirty="0">
                <a:effectLst/>
                <a:latin typeface="Arial" panose="020B0604020202020204" pitchFamily="34" charset="0"/>
              </a:rPr>
              <a:t>4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3s</a:t>
            </a:r>
            <a:r>
              <a:rPr lang="es-CL" sz="2400" b="0" i="0" baseline="30000" dirty="0">
                <a:effectLst/>
                <a:latin typeface="Arial" panose="020B0604020202020204" pitchFamily="34" charset="0"/>
              </a:rPr>
              <a:t>2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3p</a:t>
            </a:r>
            <a:r>
              <a:rPr lang="es-CL" sz="2400" b="0" i="0" baseline="30000" dirty="0">
                <a:effectLst/>
                <a:latin typeface="Arial" panose="020B0604020202020204" pitchFamily="34" charset="0"/>
              </a:rPr>
              <a:t>3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;         B:1s</a:t>
            </a:r>
            <a:r>
              <a:rPr lang="es-CL" sz="2400" b="0" i="0" baseline="30000" dirty="0">
                <a:effectLst/>
                <a:latin typeface="Arial" panose="020B0604020202020204" pitchFamily="34" charset="0"/>
              </a:rPr>
              <a:t>2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2s</a:t>
            </a:r>
            <a:r>
              <a:rPr lang="es-CL" sz="2400" b="0" i="0" baseline="30000" dirty="0">
                <a:effectLst/>
                <a:latin typeface="Arial" panose="020B0604020202020204" pitchFamily="34" charset="0"/>
              </a:rPr>
              <a:t>2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2p</a:t>
            </a:r>
            <a:r>
              <a:rPr lang="es-CL" sz="2400" b="0" i="0" baseline="30000" dirty="0">
                <a:effectLst/>
                <a:latin typeface="Arial" panose="020B0604020202020204" pitchFamily="34" charset="0"/>
              </a:rPr>
              <a:t>6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;            F:1s</a:t>
            </a:r>
            <a:r>
              <a:rPr lang="es-CL" sz="2400" b="0" i="0" baseline="30000" dirty="0">
                <a:effectLst/>
                <a:latin typeface="Arial" panose="020B0604020202020204" pitchFamily="34" charset="0"/>
              </a:rPr>
              <a:t>2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2s</a:t>
            </a:r>
            <a:r>
              <a:rPr lang="es-CL" sz="2400" b="0" i="0" baseline="30000" dirty="0">
                <a:effectLst/>
                <a:latin typeface="Arial" panose="020B0604020202020204" pitchFamily="34" charset="0"/>
              </a:rPr>
              <a:t>2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2p</a:t>
            </a:r>
            <a:r>
              <a:rPr lang="es-CL" sz="2400" b="0" i="0" baseline="30000" dirty="0">
                <a:effectLst/>
                <a:latin typeface="Arial" panose="020B0604020202020204" pitchFamily="34" charset="0"/>
              </a:rPr>
              <a:t>6</a:t>
            </a:r>
            <a:endParaRPr lang="es-CL" sz="2400" baseline="30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9B4E1D-1715-417A-9258-F713CFF00A9C}"/>
                  </a:ext>
                </a:extLst>
              </p14:cNvPr>
              <p14:cNvContentPartPr/>
              <p14:nvPr/>
            </p14:nvContentPartPr>
            <p14:xfrm>
              <a:off x="313920" y="1023840"/>
              <a:ext cx="8273520" cy="293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9B4E1D-1715-417A-9258-F713CFF00A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560" y="1014480"/>
                <a:ext cx="8292240" cy="295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826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41B399-39B1-4C78-83D3-F78BBD1ED455}"/>
              </a:ext>
            </a:extLst>
          </p:cNvPr>
          <p:cNvSpPr txBox="1"/>
          <p:nvPr/>
        </p:nvSpPr>
        <p:spPr>
          <a:xfrm>
            <a:off x="436098" y="316413"/>
            <a:ext cx="1145110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400" b="0" i="0" dirty="0">
                <a:effectLst/>
                <a:latin typeface="Arial" panose="020B0604020202020204" pitchFamily="34" charset="0"/>
              </a:rPr>
              <a:t>15.Se han cronometrado las bolas rápidas de Nolan Ryan a 193.2 km/</a:t>
            </a:r>
            <a:r>
              <a:rPr lang="es-CL" sz="2400" b="0" i="0" dirty="0" err="1">
                <a:effectLst/>
                <a:latin typeface="Arial" panose="020B0604020202020204" pitchFamily="34" charset="0"/>
              </a:rPr>
              <a:t>hr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. aproximadamente. Calcule la longitud de onda de:</a:t>
            </a:r>
          </a:p>
          <a:p>
            <a:pPr marL="457200" indent="-457200">
              <a:buAutoNum type="alphaLcParenR"/>
            </a:pPr>
            <a:r>
              <a:rPr lang="es-CL" sz="2400" b="0" i="0" dirty="0">
                <a:effectLst/>
                <a:latin typeface="Arial" panose="020B0604020202020204" pitchFamily="34" charset="0"/>
              </a:rPr>
              <a:t>Una pelota de béisbol a esta velocidad, si su masa es de 141 g.</a:t>
            </a:r>
          </a:p>
          <a:p>
            <a:r>
              <a:rPr lang="es-CL" sz="2400" b="0" i="0" dirty="0">
                <a:effectLst/>
                <a:latin typeface="Arial" panose="020B0604020202020204" pitchFamily="34" charset="0"/>
              </a:rPr>
              <a:t>b) Un átomo de hidrógeno a la misma velocidad. </a:t>
            </a:r>
          </a:p>
          <a:p>
            <a:r>
              <a:rPr lang="es-CL" sz="2400" b="0" i="0" dirty="0">
                <a:effectLst/>
                <a:latin typeface="Arial" panose="020B0604020202020204" pitchFamily="34" charset="0"/>
              </a:rPr>
              <a:t>R: a) 8.76x10</a:t>
            </a:r>
            <a:r>
              <a:rPr lang="es-CL" sz="2400" b="0" i="0" baseline="30000" dirty="0">
                <a:effectLst/>
                <a:latin typeface="Arial" panose="020B0604020202020204" pitchFamily="34" charset="0"/>
              </a:rPr>
              <a:t>–26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nm, b) 7.40 nm</a:t>
            </a:r>
            <a:endParaRPr lang="es-CL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8ADDF2-8531-4094-A021-6C63661EC37D}"/>
                  </a:ext>
                </a:extLst>
              </p14:cNvPr>
              <p14:cNvContentPartPr/>
              <p14:nvPr/>
            </p14:nvContentPartPr>
            <p14:xfrm>
              <a:off x="360720" y="2222640"/>
              <a:ext cx="11635920" cy="414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8ADDF2-8531-4094-A021-6C63661EC3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360" y="2213280"/>
                <a:ext cx="11654640" cy="416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7827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315E2B-BFD7-4F59-82BE-D24669ECF81D}"/>
              </a:ext>
            </a:extLst>
          </p:cNvPr>
          <p:cNvSpPr txBox="1"/>
          <p:nvPr/>
        </p:nvSpPr>
        <p:spPr>
          <a:xfrm>
            <a:off x="281353" y="443022"/>
            <a:ext cx="115495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400" b="0" i="0" dirty="0">
                <a:effectLst/>
                <a:latin typeface="Arial" panose="020B0604020202020204" pitchFamily="34" charset="0"/>
              </a:rPr>
              <a:t>16.Sin usar la tabla periódica:</a:t>
            </a:r>
          </a:p>
          <a:p>
            <a:pPr marL="457200" indent="-457200">
              <a:buAutoNum type="alphaLcParenR"/>
            </a:pPr>
            <a:r>
              <a:rPr lang="es-CL" sz="2400" b="0" i="0" dirty="0">
                <a:effectLst/>
                <a:latin typeface="Arial" panose="020B0604020202020204" pitchFamily="34" charset="0"/>
              </a:rPr>
              <a:t>Escriba la configuración electrónica de los elementos de Z igual a 9; 20; 26 y 33.</a:t>
            </a:r>
          </a:p>
          <a:p>
            <a:r>
              <a:rPr lang="es-CL" sz="2400" b="0" i="0" dirty="0">
                <a:effectLst/>
                <a:latin typeface="Arial" panose="020B0604020202020204" pitchFamily="34" charset="0"/>
              </a:rPr>
              <a:t>b) Señale a qué grupo o familia pertenecen los siguientes elementos:</a:t>
            </a:r>
          </a:p>
          <a:p>
            <a:r>
              <a:rPr lang="es-CL" sz="2400" b="0" i="0" dirty="0">
                <a:effectLst/>
                <a:latin typeface="Arial" panose="020B0604020202020204" pitchFamily="34" charset="0"/>
              </a:rPr>
              <a:t>i)[Ne]3s</a:t>
            </a:r>
            <a:r>
              <a:rPr lang="es-CL" sz="2400" b="0" i="0" baseline="30000" dirty="0">
                <a:effectLst/>
                <a:latin typeface="Arial" panose="020B0604020202020204" pitchFamily="34" charset="0"/>
              </a:rPr>
              <a:t>1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    </a:t>
            </a:r>
            <a:r>
              <a:rPr lang="es-CL" sz="2400" b="0" i="0" dirty="0" err="1">
                <a:effectLst/>
                <a:latin typeface="Arial" panose="020B0604020202020204" pitchFamily="34" charset="0"/>
              </a:rPr>
              <a:t>ii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) [Ne]3s</a:t>
            </a:r>
            <a:r>
              <a:rPr lang="es-CL" sz="2400" b="0" i="0" baseline="30000" dirty="0">
                <a:effectLst/>
                <a:latin typeface="Arial" panose="020B0604020202020204" pitchFamily="34" charset="0"/>
              </a:rPr>
              <a:t>2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3p</a:t>
            </a:r>
            <a:r>
              <a:rPr lang="es-CL" sz="2400" b="0" i="0" baseline="30000" dirty="0">
                <a:effectLst/>
                <a:latin typeface="Arial" panose="020B0604020202020204" pitchFamily="34" charset="0"/>
              </a:rPr>
              <a:t>3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      </a:t>
            </a:r>
            <a:r>
              <a:rPr lang="es-CL" sz="2400" b="0" i="0" dirty="0" err="1">
                <a:effectLst/>
                <a:latin typeface="Arial" panose="020B0604020202020204" pitchFamily="34" charset="0"/>
              </a:rPr>
              <a:t>iii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) [Ne]3s</a:t>
            </a:r>
            <a:r>
              <a:rPr lang="es-CL" sz="2400" b="0" i="0" baseline="30000" dirty="0">
                <a:effectLst/>
                <a:latin typeface="Arial" panose="020B0604020202020204" pitchFamily="34" charset="0"/>
              </a:rPr>
              <a:t>2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3p</a:t>
            </a:r>
            <a:r>
              <a:rPr lang="es-CL" sz="2400" b="0" i="0" baseline="30000" dirty="0">
                <a:effectLst/>
                <a:latin typeface="Arial" panose="020B0604020202020204" pitchFamily="34" charset="0"/>
              </a:rPr>
              <a:t>6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       </a:t>
            </a:r>
            <a:r>
              <a:rPr lang="es-CL" sz="2400" b="0" i="0" dirty="0" err="1">
                <a:effectLst/>
                <a:latin typeface="Arial" panose="020B0604020202020204" pitchFamily="34" charset="0"/>
              </a:rPr>
              <a:t>iv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) [Ar]4s</a:t>
            </a:r>
            <a:r>
              <a:rPr lang="es-CL" sz="2400" b="0" i="0" baseline="30000" dirty="0">
                <a:effectLst/>
                <a:latin typeface="Arial" panose="020B0604020202020204" pitchFamily="34" charset="0"/>
              </a:rPr>
              <a:t>2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3d</a:t>
            </a:r>
            <a:r>
              <a:rPr lang="es-CL" sz="2400" b="0" i="0" baseline="30000" dirty="0">
                <a:effectLst/>
                <a:latin typeface="Arial" panose="020B0604020202020204" pitchFamily="34" charset="0"/>
              </a:rPr>
              <a:t>8</a:t>
            </a:r>
            <a:endParaRPr lang="es-CL" sz="2400" baseline="30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88A0CE-48A2-45FF-9C75-D8A217BBF6C5}"/>
                  </a:ext>
                </a:extLst>
              </p14:cNvPr>
              <p14:cNvContentPartPr/>
              <p14:nvPr/>
            </p14:nvContentPartPr>
            <p14:xfrm>
              <a:off x="358560" y="1539000"/>
              <a:ext cx="7709760" cy="137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88A0CE-48A2-45FF-9C75-D8A217BBF6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200" y="1529640"/>
                <a:ext cx="7728480" cy="139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5250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5ADA39-7119-43AA-9502-C2ED3676ECFF}"/>
              </a:ext>
            </a:extLst>
          </p:cNvPr>
          <p:cNvSpPr txBox="1"/>
          <p:nvPr/>
        </p:nvSpPr>
        <p:spPr>
          <a:xfrm>
            <a:off x="281353" y="464626"/>
            <a:ext cx="114792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400" b="0" i="0" dirty="0">
                <a:effectLst/>
                <a:latin typeface="Arial" panose="020B0604020202020204" pitchFamily="34" charset="0"/>
              </a:rPr>
              <a:t>17.Separe las especies que son </a:t>
            </a:r>
            <a:r>
              <a:rPr lang="es-CL" sz="2400" b="0" i="0" dirty="0" err="1">
                <a:effectLst/>
                <a:latin typeface="Arial" panose="020B0604020202020204" pitchFamily="34" charset="0"/>
              </a:rPr>
              <a:t>isoelectrónicas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 entre si :</a:t>
            </a:r>
          </a:p>
          <a:p>
            <a:r>
              <a:rPr lang="es-CL" sz="2400" b="0" i="0" dirty="0">
                <a:effectLst/>
                <a:latin typeface="Arial" panose="020B0604020202020204" pitchFamily="34" charset="0"/>
              </a:rPr>
              <a:t>C, Cl</a:t>
            </a:r>
            <a:r>
              <a:rPr lang="es-CL" sz="2400" b="0" i="0" baseline="30000" dirty="0">
                <a:effectLst/>
                <a:latin typeface="Arial" panose="020B0604020202020204" pitchFamily="34" charset="0"/>
              </a:rPr>
              <a:t>–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, Mn</a:t>
            </a:r>
            <a:r>
              <a:rPr lang="es-CL" sz="2400" b="0" i="0" baseline="30000" dirty="0">
                <a:effectLst/>
                <a:latin typeface="Arial" panose="020B0604020202020204" pitchFamily="34" charset="0"/>
              </a:rPr>
              <a:t>2+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, B</a:t>
            </a:r>
            <a:r>
              <a:rPr lang="es-CL" sz="2400" b="0" i="0" baseline="30000" dirty="0">
                <a:effectLst/>
                <a:latin typeface="Arial" panose="020B0604020202020204" pitchFamily="34" charset="0"/>
              </a:rPr>
              <a:t>–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, Ar, Zn, Fe</a:t>
            </a:r>
            <a:r>
              <a:rPr lang="es-CL" sz="2400" b="0" i="0" baseline="30000" dirty="0">
                <a:effectLst/>
                <a:latin typeface="Arial" panose="020B0604020202020204" pitchFamily="34" charset="0"/>
              </a:rPr>
              <a:t>3+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, Ge</a:t>
            </a:r>
            <a:r>
              <a:rPr lang="es-CL" sz="2400" b="0" i="0" baseline="30000" dirty="0">
                <a:effectLst/>
                <a:latin typeface="Arial" panose="020B0604020202020204" pitchFamily="34" charset="0"/>
              </a:rPr>
              <a:t>2+</a:t>
            </a:r>
            <a:endParaRPr lang="es-CL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67114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CE95993-ECCE-4A60-AC56-9F28584347E1}"/>
              </a:ext>
            </a:extLst>
          </p:cNvPr>
          <p:cNvSpPr txBox="1"/>
          <p:nvPr/>
        </p:nvSpPr>
        <p:spPr>
          <a:xfrm>
            <a:off x="323557" y="388929"/>
            <a:ext cx="1153550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400" b="0" i="0" dirty="0">
                <a:effectLst/>
                <a:latin typeface="Arial" panose="020B0604020202020204" pitchFamily="34" charset="0"/>
              </a:rPr>
              <a:t>3.El color azul del cielo resulta de la dispersión de la luz del sol por las moléculas del aire. La luz azul tiene frecuencia de unos 7.5x10</a:t>
            </a:r>
            <a:r>
              <a:rPr lang="es-CL" sz="2400" b="0" i="0" baseline="30000" dirty="0">
                <a:effectLst/>
                <a:latin typeface="Arial" panose="020B0604020202020204" pitchFamily="34" charset="0"/>
              </a:rPr>
              <a:t>14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Hz. Calcule:</a:t>
            </a:r>
          </a:p>
          <a:p>
            <a:pPr marL="457200" indent="-457200">
              <a:buAutoNum type="alphaLcParenR"/>
            </a:pPr>
            <a:r>
              <a:rPr lang="es-CL" sz="2400" b="0" i="0" dirty="0">
                <a:effectLst/>
                <a:latin typeface="Arial" panose="020B0604020202020204" pitchFamily="34" charset="0"/>
              </a:rPr>
              <a:t>La longitud de onda asociada con esta radiación. </a:t>
            </a:r>
          </a:p>
          <a:p>
            <a:r>
              <a:rPr lang="es-CL" sz="2400" b="0" i="0" dirty="0">
                <a:effectLst/>
                <a:latin typeface="Arial" panose="020B0604020202020204" pitchFamily="34" charset="0"/>
              </a:rPr>
              <a:t>b) La energía en Joules de un fotón individual asociado con esta frecuencia.</a:t>
            </a:r>
          </a:p>
          <a:p>
            <a:r>
              <a:rPr lang="es-CL" sz="2400" b="0" i="0" dirty="0">
                <a:effectLst/>
                <a:latin typeface="Arial" panose="020B0604020202020204" pitchFamily="34" charset="0"/>
              </a:rPr>
              <a:t>R: a) 4.0 x10</a:t>
            </a:r>
            <a:r>
              <a:rPr lang="es-CL" sz="2400" b="0" i="0" baseline="30000" dirty="0">
                <a:effectLst/>
                <a:latin typeface="Arial" panose="020B0604020202020204" pitchFamily="34" charset="0"/>
              </a:rPr>
              <a:t>2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nm, b) 5.0 x10</a:t>
            </a:r>
            <a:r>
              <a:rPr lang="es-CL" sz="2400" b="0" i="0" baseline="30000" dirty="0">
                <a:effectLst/>
                <a:latin typeface="Arial" panose="020B0604020202020204" pitchFamily="34" charset="0"/>
              </a:rPr>
              <a:t>–19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J</a:t>
            </a:r>
            <a:endParaRPr lang="es-CL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227421B-90D4-4B2E-8822-D92975BEF6EE}"/>
                  </a:ext>
                </a:extLst>
              </p14:cNvPr>
              <p14:cNvContentPartPr/>
              <p14:nvPr/>
            </p14:nvContentPartPr>
            <p14:xfrm>
              <a:off x="189000" y="2033640"/>
              <a:ext cx="10867320" cy="4575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227421B-90D4-4B2E-8822-D92975BEF6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640" y="2024280"/>
                <a:ext cx="10886040" cy="459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870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B42451-C34C-4A05-8F95-97E4D792D71D}"/>
              </a:ext>
            </a:extLst>
          </p:cNvPr>
          <p:cNvSpPr txBox="1"/>
          <p:nvPr/>
        </p:nvSpPr>
        <p:spPr>
          <a:xfrm>
            <a:off x="309488" y="356440"/>
            <a:ext cx="115073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400" b="0" i="0" dirty="0">
                <a:effectLst/>
                <a:latin typeface="Arial" panose="020B0604020202020204" pitchFamily="34" charset="0"/>
              </a:rPr>
              <a:t>4.Cuando el cobre se bombardea con electrones de alta energía se emiten rayos X. Calcule la energía asociada con los fotones si la longitud de onda de los rayos X es 0.154 nm.</a:t>
            </a:r>
          </a:p>
          <a:p>
            <a:r>
              <a:rPr lang="es-CL" sz="2400" b="0" i="0" dirty="0">
                <a:effectLst/>
                <a:latin typeface="Arial" panose="020B0604020202020204" pitchFamily="34" charset="0"/>
              </a:rPr>
              <a:t>R: 1.29x10</a:t>
            </a:r>
            <a:r>
              <a:rPr lang="es-CL" sz="2400" b="0" i="0" baseline="30000" dirty="0">
                <a:effectLst/>
                <a:latin typeface="Arial" panose="020B0604020202020204" pitchFamily="34" charset="0"/>
              </a:rPr>
              <a:t>–15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J</a:t>
            </a:r>
            <a:endParaRPr lang="es-CL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9772A9-0A12-4AF4-955D-AEB2E2F7D5E0}"/>
                  </a:ext>
                </a:extLst>
              </p14:cNvPr>
              <p14:cNvContentPartPr/>
              <p14:nvPr/>
            </p14:nvContentPartPr>
            <p14:xfrm>
              <a:off x="528840" y="1953360"/>
              <a:ext cx="10914120" cy="205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9772A9-0A12-4AF4-955D-AEB2E2F7D5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9480" y="1944000"/>
                <a:ext cx="10932840" cy="207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479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B40FEB-768D-4045-91B8-BDAF316583CD}"/>
              </a:ext>
            </a:extLst>
          </p:cNvPr>
          <p:cNvSpPr txBox="1"/>
          <p:nvPr/>
        </p:nvSpPr>
        <p:spPr>
          <a:xfrm>
            <a:off x="337623" y="619370"/>
            <a:ext cx="114229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400" b="0" i="0" dirty="0">
                <a:effectLst/>
                <a:latin typeface="Arial" panose="020B0604020202020204" pitchFamily="34" charset="0"/>
              </a:rPr>
              <a:t>11.Explique cuál de las siguientes especies tiene más electrones desapareados: S</a:t>
            </a:r>
            <a:r>
              <a:rPr lang="es-CL" sz="2400" b="0" i="0" baseline="30000" dirty="0">
                <a:effectLst/>
                <a:latin typeface="Arial" panose="020B0604020202020204" pitchFamily="34" charset="0"/>
              </a:rPr>
              <a:t>+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, S </a:t>
            </a:r>
            <a:r>
              <a:rPr lang="es-CL" sz="2400" b="0" i="0" dirty="0" err="1">
                <a:effectLst/>
                <a:latin typeface="Arial" panose="020B0604020202020204" pitchFamily="34" charset="0"/>
              </a:rPr>
              <a:t>ó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 S</a:t>
            </a:r>
            <a:r>
              <a:rPr lang="es-CL" sz="2400" b="0" i="0" baseline="30000" dirty="0">
                <a:effectLst/>
                <a:latin typeface="Arial" panose="020B0604020202020204" pitchFamily="34" charset="0"/>
              </a:rPr>
              <a:t>–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. </a:t>
            </a:r>
            <a:endParaRPr lang="es-CL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A0869E-6083-4319-AD24-6C1DD2829D76}"/>
                  </a:ext>
                </a:extLst>
              </p14:cNvPr>
              <p14:cNvContentPartPr/>
              <p14:nvPr/>
            </p14:nvContentPartPr>
            <p14:xfrm>
              <a:off x="772920" y="1580040"/>
              <a:ext cx="11309040" cy="222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A0869E-6083-4319-AD24-6C1DD2829D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3560" y="1570680"/>
                <a:ext cx="11327760" cy="224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153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B2B378-3D63-4BA2-9AC0-06E307D31DFA}"/>
              </a:ext>
            </a:extLst>
          </p:cNvPr>
          <p:cNvSpPr txBox="1"/>
          <p:nvPr/>
        </p:nvSpPr>
        <p:spPr>
          <a:xfrm>
            <a:off x="422031" y="334836"/>
            <a:ext cx="1142296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400" b="0" i="0" dirty="0">
                <a:effectLst/>
                <a:latin typeface="Arial" panose="020B0604020202020204" pitchFamily="34" charset="0"/>
              </a:rPr>
              <a:t>13.Sólo una fracción de la energía eléctrica suministrada a un foco de tungsteno se convierte en luz visible. El resto de la energía se manifiesta como radiación infrarroja (es decir calor). Un foco de 75 W convierte 15,0 % de la energía suministrada en luz visible si la longitud de onda es de 550 nm. Calcule cuántos fotones emite el foco por segundo. (1W= 1 J/s) R: 3.11 x 10</a:t>
            </a:r>
            <a:r>
              <a:rPr lang="es-CL" sz="2400" b="0" i="0" baseline="30000" dirty="0">
                <a:effectLst/>
                <a:latin typeface="Arial" panose="020B0604020202020204" pitchFamily="34" charset="0"/>
              </a:rPr>
              <a:t>19 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fotones</a:t>
            </a:r>
            <a:endParaRPr lang="es-CL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AA9168-B61F-47C7-885F-0C8FDA267FE7}"/>
                  </a:ext>
                </a:extLst>
              </p14:cNvPr>
              <p14:cNvContentPartPr/>
              <p14:nvPr/>
            </p14:nvContentPartPr>
            <p14:xfrm>
              <a:off x="394560" y="1323720"/>
              <a:ext cx="11046960" cy="528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AA9168-B61F-47C7-885F-0C8FDA267F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200" y="1314360"/>
                <a:ext cx="11065680" cy="530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805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B00766-B960-4B74-BAAA-F87E4D4854D9}"/>
              </a:ext>
            </a:extLst>
          </p:cNvPr>
          <p:cNvSpPr txBox="1"/>
          <p:nvPr/>
        </p:nvSpPr>
        <p:spPr>
          <a:xfrm>
            <a:off x="236806" y="424599"/>
            <a:ext cx="117183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400" b="0" i="0" dirty="0">
                <a:effectLst/>
                <a:latin typeface="Arial" panose="020B0604020202020204" pitchFamily="34" charset="0"/>
              </a:rPr>
              <a:t>14.Calcule la longitud de onda asociada con un rayo de neutrones que se mueven a 4.00 x10</a:t>
            </a:r>
            <a:r>
              <a:rPr lang="es-CL" sz="2400" b="0" i="0" baseline="30000" dirty="0">
                <a:effectLst/>
                <a:latin typeface="Arial" panose="020B0604020202020204" pitchFamily="34" charset="0"/>
              </a:rPr>
              <a:t>3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cm/s. (masa del neutrón = 1.675 x10</a:t>
            </a:r>
            <a:r>
              <a:rPr lang="es-CL" sz="2400" b="0" i="0" baseline="30000" dirty="0">
                <a:effectLst/>
                <a:latin typeface="Arial" panose="020B0604020202020204" pitchFamily="34" charset="0"/>
              </a:rPr>
              <a:t>–27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kg.) R: 9.89 nm</a:t>
            </a:r>
            <a:endParaRPr lang="es-CL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73B980-72C2-4369-B0F1-40DBBF13E35E}"/>
                  </a:ext>
                </a:extLst>
              </p14:cNvPr>
              <p14:cNvContentPartPr/>
              <p14:nvPr/>
            </p14:nvContentPartPr>
            <p14:xfrm>
              <a:off x="162000" y="1095480"/>
              <a:ext cx="9496080" cy="5128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73B980-72C2-4369-B0F1-40DBBF13E3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640" y="1086120"/>
                <a:ext cx="9514800" cy="514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3372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1C1122-8B6F-4B4C-B4B6-5FF3EB4B9256}"/>
              </a:ext>
            </a:extLst>
          </p:cNvPr>
          <p:cNvSpPr txBox="1"/>
          <p:nvPr/>
        </p:nvSpPr>
        <p:spPr>
          <a:xfrm>
            <a:off x="351693" y="370507"/>
            <a:ext cx="114088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metal tiene una frecuencia umbral de 1.14×10</a:t>
            </a:r>
            <a:r>
              <a:rPr lang="es-CL" sz="2400" b="0" i="0" u="none" strike="noStrike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s-CL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Hz. ¿Cuál es la longitud de onda de la luz que se debe incidir al metal, para que los electrones sean expulsados con una energía cinética de 2.50×10</a:t>
            </a:r>
            <a:r>
              <a:rPr lang="es-CL" sz="2400" b="0" i="0" u="none" strike="noStrike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–19</a:t>
            </a:r>
            <a:r>
              <a:rPr lang="es-CL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J? 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3E9E69-FC9B-44A2-8F17-54620D35A4F6}"/>
                  </a:ext>
                </a:extLst>
              </p14:cNvPr>
              <p14:cNvContentPartPr/>
              <p14:nvPr/>
            </p14:nvContentPartPr>
            <p14:xfrm>
              <a:off x="192600" y="1526760"/>
              <a:ext cx="11984040" cy="520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3E9E69-FC9B-44A2-8F17-54620D35A4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240" y="1517400"/>
                <a:ext cx="12002760" cy="522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8930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B7766F-3416-4D09-8A8A-20D1C68C2693}"/>
              </a:ext>
            </a:extLst>
          </p:cNvPr>
          <p:cNvSpPr txBox="1"/>
          <p:nvPr/>
        </p:nvSpPr>
        <p:spPr>
          <a:xfrm>
            <a:off x="365760" y="356439"/>
            <a:ext cx="115917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400" b="0" i="0" dirty="0">
                <a:effectLst/>
                <a:latin typeface="Arial" panose="020B0604020202020204" pitchFamily="34" charset="0"/>
              </a:rPr>
              <a:t>2.a) Calcule la frecuencia de la luz de longitud de onda de 456 nm. b) Calcule la longitud de onda de la radiación de frecuencia 2.20 x10</a:t>
            </a:r>
            <a:r>
              <a:rPr lang="es-CL" sz="2400" b="0" i="0" baseline="30000" dirty="0">
                <a:effectLst/>
                <a:latin typeface="Arial" panose="020B0604020202020204" pitchFamily="34" charset="0"/>
              </a:rPr>
              <a:t>9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Hz</a:t>
            </a:r>
          </a:p>
          <a:p>
            <a:r>
              <a:rPr lang="es-CL" sz="2400" b="0" i="0" dirty="0">
                <a:effectLst/>
                <a:latin typeface="Arial" panose="020B0604020202020204" pitchFamily="34" charset="0"/>
              </a:rPr>
              <a:t>R: a) 6.67x10</a:t>
            </a:r>
            <a:r>
              <a:rPr lang="es-CL" sz="2400" b="0" i="0" baseline="30000" dirty="0">
                <a:effectLst/>
                <a:latin typeface="Arial" panose="020B0604020202020204" pitchFamily="34" charset="0"/>
              </a:rPr>
              <a:t>14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 s</a:t>
            </a:r>
            <a:r>
              <a:rPr lang="es-CL" sz="2400" b="0" i="0" baseline="30000" dirty="0">
                <a:effectLst/>
                <a:latin typeface="Arial" panose="020B0604020202020204" pitchFamily="34" charset="0"/>
              </a:rPr>
              <a:t>–1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, b) 1.36 x10</a:t>
            </a:r>
            <a:r>
              <a:rPr lang="es-CL" sz="2400" b="0" i="0" baseline="30000" dirty="0">
                <a:effectLst/>
                <a:latin typeface="Arial" panose="020B0604020202020204" pitchFamily="34" charset="0"/>
              </a:rPr>
              <a:t>8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 nm</a:t>
            </a:r>
            <a:endParaRPr lang="es-CL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641BEA-0FC3-4E8F-BA25-D9264663ADE3}"/>
                  </a:ext>
                </a:extLst>
              </p14:cNvPr>
              <p14:cNvContentPartPr/>
              <p14:nvPr/>
            </p14:nvContentPartPr>
            <p14:xfrm>
              <a:off x="443880" y="1618560"/>
              <a:ext cx="9481680" cy="415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641BEA-0FC3-4E8F-BA25-D9264663AD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520" y="1609200"/>
                <a:ext cx="9500400" cy="417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1195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512A14-AB50-4ED4-BC14-A98075E9F5B2}"/>
              </a:ext>
            </a:extLst>
          </p:cNvPr>
          <p:cNvSpPr txBox="1"/>
          <p:nvPr/>
        </p:nvSpPr>
        <p:spPr>
          <a:xfrm>
            <a:off x="281354" y="342372"/>
            <a:ext cx="115917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400" b="0" i="0" dirty="0">
                <a:effectLst/>
                <a:latin typeface="Arial" panose="020B0604020202020204" pitchFamily="34" charset="0"/>
              </a:rPr>
              <a:t>Señale cuál número cuántico:</a:t>
            </a:r>
          </a:p>
          <a:p>
            <a:pPr marL="457200" indent="-457200">
              <a:buAutoNum type="alphaLcParenR"/>
            </a:pPr>
            <a:r>
              <a:rPr lang="es-CL" sz="2400" b="0" i="0" dirty="0">
                <a:effectLst/>
                <a:latin typeface="Arial" panose="020B0604020202020204" pitchFamily="34" charset="0"/>
              </a:rPr>
              <a:t>define una capa o nivel.</a:t>
            </a:r>
          </a:p>
          <a:p>
            <a:r>
              <a:rPr lang="es-CL" sz="2400" b="0" i="0" dirty="0">
                <a:effectLst/>
                <a:latin typeface="Arial" panose="020B0604020202020204" pitchFamily="34" charset="0"/>
              </a:rPr>
              <a:t>b) define una subcapa o subnivel</a:t>
            </a:r>
          </a:p>
          <a:p>
            <a:r>
              <a:rPr lang="es-CL" sz="2400" b="0" i="0" dirty="0">
                <a:effectLst/>
                <a:latin typeface="Arial" panose="020B0604020202020204" pitchFamily="34" charset="0"/>
              </a:rPr>
              <a:t>c) define la energía de un electrón en:</a:t>
            </a:r>
          </a:p>
          <a:p>
            <a:pPr marL="514350" indent="-514350">
              <a:buAutoNum type="romanLcParenR"/>
            </a:pPr>
            <a:r>
              <a:rPr lang="es-CL" sz="2400" b="0" i="0" dirty="0">
                <a:effectLst/>
                <a:latin typeface="Arial" panose="020B0604020202020204" pitchFamily="34" charset="0"/>
              </a:rPr>
              <a:t>un </a:t>
            </a:r>
            <a:r>
              <a:rPr lang="es-CL" sz="2400" b="0" i="0" dirty="0" err="1">
                <a:effectLst/>
                <a:latin typeface="Arial" panose="020B0604020202020204" pitchFamily="34" charset="0"/>
              </a:rPr>
              <a:t>átomode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 hidrógeno, </a:t>
            </a:r>
          </a:p>
          <a:p>
            <a:r>
              <a:rPr lang="es-CL" sz="2400" b="0" i="0" dirty="0" err="1">
                <a:effectLst/>
                <a:latin typeface="Arial" panose="020B0604020202020204" pitchFamily="34" charset="0"/>
              </a:rPr>
              <a:t>ii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) un átomo </a:t>
            </a:r>
            <a:r>
              <a:rPr lang="es-CL" sz="2400" b="0" i="0" dirty="0" err="1">
                <a:effectLst/>
                <a:latin typeface="Arial" panose="020B0604020202020204" pitchFamily="34" charset="0"/>
              </a:rPr>
              <a:t>polielectrónico</a:t>
            </a:r>
            <a:r>
              <a:rPr lang="es-CL" sz="2400" b="0" i="0" dirty="0">
                <a:effectLst/>
                <a:latin typeface="Arial" panose="020B0604020202020204" pitchFamily="34" charset="0"/>
              </a:rPr>
              <a:t>.</a:t>
            </a:r>
            <a:endParaRPr lang="es-CL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B78439-0B35-44DD-919E-344B68F8E281}"/>
                  </a:ext>
                </a:extLst>
              </p14:cNvPr>
              <p14:cNvContentPartPr/>
              <p14:nvPr/>
            </p14:nvContentPartPr>
            <p14:xfrm>
              <a:off x="4171680" y="644760"/>
              <a:ext cx="4912560" cy="184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B78439-0B35-44DD-919E-344B68F8E2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2320" y="635400"/>
                <a:ext cx="4931280" cy="186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64519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1657</TotalTime>
  <Words>581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Seminario N°7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Seminario N°7</dc:title>
  <dc:creator>Carla Beatriz Muñoz Vega</dc:creator>
  <cp:lastModifiedBy>Carla Beatriz Muñoz Vega</cp:lastModifiedBy>
  <cp:revision>4</cp:revision>
  <dcterms:created xsi:type="dcterms:W3CDTF">2021-06-24T17:06:22Z</dcterms:created>
  <dcterms:modified xsi:type="dcterms:W3CDTF">2021-06-25T20:43:34Z</dcterms:modified>
</cp:coreProperties>
</file>