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5" r:id="rId11"/>
    <p:sldId id="268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17:37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26017 3109 434 0,'0'0'21'0,"0"0"61"0,0 0-22 15,0 0 27 1,0 0 34-16,0 0-5 0,-6-2-53 16,6 1-19-16,-1 1 1 15,1 0-27-15,-2 0 0 16,1 0-18-16,-2 0-8 16,0 0 8-16,-1 0 0 15,1 0 2-15,1 0 2 16,1 0-2-16,1 0-2 15,0 0 0-15,0 0 1 16,-2 0 14-16,2 0-1 16,0 0 9-16,0 0 6 0,0 0-27 15,0 0 9-15,0 3-11 16,0 12 1-16,0 12 3 16,0 10-3-16,0 24 0 15,16 31 19-15,2 34-7 16,3 19 32-16,-2 3 2 15,-7-9-20-15,-2-15 1 16,-2-4-17-16,-2 0 4 16,0 3 11-16,2 0-20 15,2-1 21-15,-2-1-5 16,1-3-6-16,-2-4 13 16,3-8-20-16,-1-9-2 15,1-7 3-15,1-4-9 16,0-8-1-16,-2-11 0 15,-1-16 0-15,-1-10 1 0,-1-9-1 16,1 6 0-16,2 1 6 16,0 1-6-16,0-7-1 15,-3-6 0-15,1-8-11 16,-4-5 11-16,0-7 1 16,-1-4-14-16,-2-3-27 15,1 0-42-15,-1-13-34 16,0-32-41-16,0 3-195 15,0-6-19-15</inkml:trace>
  <inkml:trace contextRef="#ctx0" brushRef="#br0" timeOffset="1262.3">25972 3023 41 0,'0'0'256'0,"0"0"-153"15,0 0-80-15,0 0-6 16,0 0 21-16,0 0 11 16,0 0 1-16,0 0-27 15,0 0 0-15,0 0 32 16,0 0 7-16,0 0 0 0,0 0-8 15,0 0-4 1,0 0 8-16,0 0-23 0,0 0-16 16,0 0 1-16,0 0-20 15,0 0 1-15,0 0-1 16,0 0 1-16,0 0 4 16,0 0-5-16,0 0 1 15,0 0 0-15,0 0-1 16,3 0 0-16,13 0 7 15,4-2-1-15,7 1 11 16,1-2-17-16,2-1 6 16,0 0-1-16,-2 0-5 15,-3 0-1-15,-2 1-1 0,0 0-4 16,-4 0 6 0,-4 3 1-16,-4-3 0 0,-3 2-1 15,-5 1 1 1,-1 0-1-16,-1 0 0 0,-1 0 0 15,0 0 9-15,0 0-9 16,0 0 1-16,0 0 3 16,0 0-4-16,0 0 0 15,0 0-2-15,0 0-9 16,2 0 10-16,-1 0 1 16,2 0 0-16,-1 6 1 15,1 1 0-15,0 1-1 16,1 3 0-16,2 3-1 15,0 2 1-15,0 5 0 0,2 2 0 16,0 4 5-16,0 3-3 16,-1 2-2-16,1 2 0 15,-1 1 0-15,-1 1 0 16,-1-5 1-16,1-5 0 16,-2-4 3-16,1-5-4 15,0-2 0-15,0-1-6 16,0-2 6-16,-1-1 6 15,-1-1-6-15,0-2 0 16,-1-3 0-16,-1 0 0 16,-1-3 0-16,0-2 0 15,0 1 0-15,0-1 0 16,0 0 0-16,0 0-1 16,0 0-10-16,0 0-60 15,0 1-29-15,0-1-17 0,0 2-4 16,0-2 18-16,2 1-24 15,-1-1-1-15,2 0-25 0</inkml:trace>
  <inkml:trace contextRef="#ctx0" brushRef="#br0" timeOffset="3236.14">26423 3466 108 0,'0'0'133'15,"0"0"-49"-15,0 0-25 16,0 0-4-16,0 0-21 16,0 0-8-16,0 0-7 15,0 0-12-15,0 0 15 16,0 0 5-16,0 0-15 16,0 0 2-16,0 0-13 15,0 0 0-15,0 0 8 0,0 0-9 16,0 0 0-16,0 0-1 15,0 0-1-15,0 0 2 16,0 0 0-16,0 0 2 16,0 0 5-16,0 0-6 15,7 0 8-15,2 0 7 16,5-3-16-16,4-1 7 16,2-2-1-16,2 0-5 15,1 1 9-15,3 0-9 16,0 1-1-16,1-2 13 15,2 2 10-15,-3 0-7 16,-1 2-15-16,-2 2 6 0,-3 0-3 16,-7 8-4-1,-1 4 0-15,-5 4 31 0,-2 1-15 16,-2 2 0-16,-1 2-16 16,1 0 10-16,0 4 0 15,2-1-10-15,1 1 0 16,0-1-1-16,2 2 1 15,-1-4 0-15,2 1 0 16,0-2 0-16,0 0 7 16,1-1-7-16,-1-2-1 15,-1 2 1-15,1-3-1 16,-3 1 1-16,-2-3 0 16,-1 1 0-16,0-7 3 15,-1 1-3-15,-2-6 0 16,1 2 1-16,-1-2-1 0,0-3 9 15,0 1-8-15,0-1 8 16,0 1 0-16,0-1-9 16,0-1 2-16,0 0-1 15,0 3 0-15,0-3 7 16,0 0-8-16,0 0 1 16,0 0 1-16,0 0 4 15,0 0-6-15,0 0 0 16,0 0 1-16,0 0 10 15,0 0-10-15,0 0-1 16,0 0 0-16,0 0 9 16,0 0-9-16,0 0 0 15,0 0-1-15,2 0-2 0,1 0-13 16,1 0 16-16,4 0 0 16,-1 0-2-16,2 0 2 15,3-3 1-15,0 3 0 16,4-1 7-16,1-2-8 15,5 0 0-15,0 0 0 16,4-1 0-16,2-1 11 16,1 0-5-16,1-2 7 15,1 2 7-15,0-2-14 16,1 2 10-16,0 0-12 16,1 0 4-16,-2 3 3 15,-4-2-10-15,0 3 0 0,0-1 6 16,-3 0-5-1,-1 0-3-15,1 2 1 0,-1-1 0 16,2 1 2-16,1-2-2 16,0 1 0-16,4 0 5 15,3-4-4-15,1 2-1 16,1-2 0-16,2 1 3 16,3-2 1-16,-1 1-4 15,3 1 0-15,2 0 4 16,0 1-3-16,0 0-1 15,1 0 0-15,0 1 1 16,-2 0 8-16,2 0-8 16,-2 0 0-16,3 1 18 0,-1-1-18 15,4-1-1 1,-1 0 0-16,3 2 0 0,-1-2 0 16,-2-1 1-16,3 1 0 15,-4 0 4-15,2-1-5 16,-2 0 0-16,0 0 0 15,0 0 1-15,0 0 0 16,2 0 1-16,0-2 5 16,0 0 15-16,2 1-21 15,-5-1 18-15,2 1-18 16,-3 2 0-16,1 0 6 16,-3-2-6-16,0 1 7 15,-2 1 11-15,1 0-18 16,-1 1 0-16,-2-1 0 15,1-1 0-15,-1 2 25 0,-2-1-13 16,1 2-3 0,-4-2 0-16,-3 2-10 0,-1-1 0 15,-3 1 0-15,-2 1-2 16,-3 0 2-16,1 0 0 16,-2 0 0-16,0 0 4 15,-3 0-3-15,0 0-2 16,-6 0 1-16,-1 0-8 15,-3 1 8-15,-2 2-7 16,-2 0 7-16,1-1 0 16,-1 0-8-16,1 0 8 15,-2 0 0-15,0 0 1 16,0-1 3-16,0 1-4 0,-2-1 0 16,2 0-1-1,0 0 0-15,-1 1 1 0,2-1 0 16,-3 1 0-16,1-1-3 15,-1 1 3-15,2 0 0 16,-1 2-1-16,1-1 2 16,2 0-1-16,-2 2 0 15,0-2 0-15,0 0 2 16,-1 0-2-16,0-2 0 16,1-1 0-16,0 1 0 15,0 1 1-15,0-1 0 16,0-1-1-16,0 1 5 15,0-1-4-15,1 0-1 16,2 0 0-16,-1 0 1 0,2 0 2 16,2 0-3-16,3 0 0 15,2-2-1-15,2-1-1 16,0-1 1-16,4-1-20 16,-2 1-37-16,1 0 0 15,3 0-30-15,-7 1-77 16,-3 2-129-16</inkml:trace>
  <inkml:trace contextRef="#ctx0" brushRef="#br0" timeOffset="6809.69">30034 3666 485 0,'0'0'100'0,"0"0"-70"0,0 0-4 15,0 0 94-15,0 0 4 16,0 0-31 0,0 0-25-16,87-11-39 0,-60 8-11 15,2-1-6-15,7-2-11 16,4 2-1-16,2-2 0 15,6 2-6-15,1-3 6 16,3 1 0-16,2 0 1 16,-2-2-1-16,2 2 2 15,-2 3-2-15,-4-2 0 16,0 2-7-16,-5 1 5 0,-1 1 2 16,-7 1-13-1,-3 0-3-15,-7 0-18 0,-7 0 19 16,-2 0 4-16,-7 0-17 15,-1 0-48-15,-4 0 31 16,-2 0 45-16,-2 0-1 16,1 0 2-16,-1 0-2 15,2 0-10-15,-1 0 7 16,2 0 1-16,0-4 3 16,0-3 0-16,2 0 0 15,0-1 3-15,-2-4 6 16,2 3 8-16,-2-5-3 15,2 1 9-15,1-1-23 16,-2-3 0-16,-1 0 7 16,1 0-7-16,-1-2 37 0,-1 2 1 15,1 0-9-15,0 2 3 16,-2 2-14-16,2 2-5 16,-1 2 0-16,1 2-12 15,-2 1 20-15,1 1-8 16,-2 3 0-16,0-2 23 15,2 3-20-15,-1-2-5 16,2 2-11-16,0-4 2 16,0 3-2-16,0-1 0 15,0 0 0-15,0 0 0 16,0 1 0-16,0 0 0 16,-2-1 0-16,1 0 1 15,-1 1 0-15,1-2-1 0,2-1 1 16,-3 1 6-1,1 1-7-15,1-2 0 0,0 0 0 16,0-1-4-16,3 0 4 16,0-2 0-16,1 0 0 15,1-3-1-15,-1-1 1 16,1 0 0-16,1 0-1 16,-3 0-11-16,-2 0 12 15,1-2 0-15,-2 1 1 16,0-2 6-16,0-1-5 15,-2 2-2-15,3-3 0 16,-2 3 1-16,-1 0 4 16,1 2-5-16,-2-1 0 0,0 2 12 15,0 0-12-15,0 1 20 16,0 0-7-16,0-1-13 16,0 3 21-16,0-2-21 15,0 1 1-15,0-3 5 16,0 1-5-16,0-3-1 15,0 2 0-15,0 1 0 16,0 2 3-16,0 0-3 16,0 5 0-16,0 1 2 15,0 1-2-15,0 1-1 16,0 1-5-16,0 0-13 16,3-2 18-16,2 2-21 15,-1 0 1-15,2 0 3 16,1 0-32-16,1 0 6 0,-1 0 20 15,4 0 3 1,2 0 21-16,-1 0-13 0,3 0 11 16,0 0 0-16,3 0-6 15,2-3 8-15,0-2 0 16,1 4-6-16,0-4 6 16,-2 2 0-16,4 0 1 15,-3 1-2-15,0 0-6 16,2-1 7-16,1 1 0 15,-1 0 1-15,4-1 4 16,-3-1-5-16,3 1 0 16,-3-1 0-16,3 1 2 15,-5 0 4-15,1 3-6 0,-1 0 0 16,-1 0-7-16,2 0 7 16,2 0 0-16,-1 0 0 15,0-2-4-15,1 2 3 16,1 0 1-16,2 0 0 15,4 0-1-15,5 8-14 16,9 3 15-16,4-4-7 16,5-2 14-16,2-3 0 15,1-2 5-15,-3 0 14 16,1-2 42-16,-4-7-9 16,-6-2 6-16,-7 0-4 15,-8-1-23-15,-9 2 20 16,-8 5-15-16,-5 1 15 0,-5 1-5 15,-3 0-37-15,0 1 10 16,0-4-26-16,0 0 1 16,-8-2 19-1,1 2-20-15,-2 0 0 0,2-1 0 16,2 0-25-16,0-3-4 16,4 0-28-16,-1-2-40 15,2-2 35-15,0-1 25 16,0-2 36-16,0 0-8 15,0 0 6-15,0-4 3 16,0 4 6-16,0-3-6 16,0-1 21-16,0 1-3 15,0 1 34-15,0-1-4 16,-3 2-15-16,-1-2-12 0,1 1-15 16,0-1-5-16,0-2 17 15,0 0-5-15,2 1-7 16,-2 0 14-16,1-1-20 15,2 5 13-15,0 4-12 16,0 1 0-16,0 4 11 16,0 2-11-16,0 1 8 15,0 2-2-15,0 3-7 16,0-2 0-16,0 2-15 16,0 0 1-16,0 0 13 15,5 0-18-15,5 0 11 16,3 0 7-16,1 0-32 15,2 0 15-15,-1 0-7 0,3-1-12 16,-1-1 21-16,2 1-25 16,-1-1 11-16,-3 1 15 15,-1-1-8-15,-1 2 21 16,-6 0-8-16,3 0 2 16,-4 3 7-16,2 8 1 15,0 3 0-15,2 3-6 16,2 5 6-16,-2 5 0 15,5 6-1-15,-3 4-4 16,1 4 3-16,-1 5 2 16,3 2 0-16,-1 3 0 15,2 2 0-15,-1 3 0 16,3 2-1-16,-3 2 0 0,3 3 0 16,-2 3 1-1,2-3 0-15,3 6 0 0,0 7-54 16,0-6 38-16,1 1 15 15,-2-1 1-15,-1-7 1 16,0 6-1-16,-2 12 0 16,-1 8 0-16,-4 12 9 15,0 0-2-15,-3-20 9 16,-3-19-14-16,-2-21 19 16,-2-2-21-16,1 8 6 15,0 8 7-15,3 7-12 16,-3 0 20-16,3-1 8 15,0-2-16-15,3 3 6 16,2-1 0-16,2-1 10 16,1 2 9-16,0-2 5 0,4-3 26 15,-3 3-39-15,2-4-9 16,-1 1-1-16,-2-1-18 16,0-1-2-16,-2-3 7 15,-5 2-1-15,-1-2 35 16,-3 1-32-16,2-2-8 15,-1 2 11-15,-1-5-11 16,1-4-1-16,-2-5 0 16,-2-3-12-16,3-4 11 15,-2-1-11-15,2-2 12 16,2 3-1-16,-2-1-3 16,2 4 3-16,-2-3-4 0,-2 0-17 15,2-3 21 1,-3-1 1-16,0-3 0 0,0 2 8 15,0 2-7-15,0-1-1 16,0-2 0-16,0-2-2 16,0-2 2-16,0-6 9 15,-3-3-8-15,-1-3 5 16,-2-1-6-16,-1-4-1 16,0 0-76-16,-5-3 55 15,-1-2-28-15,-7 0 4 16,-3 0 31-16,-6 0 15 15,-5 0 0-15,-3 0 5 16,-5 2-5-16,-6 3-6 0,-4 1-1 16,-2 0 1-1,-6 4-2-15,-2-3 6 0,-17 5 2 16,-18 0 0-16,-20 0-16 16,-5 0-21-16,3-2 14 15,13-2 9-15,6-1 13 16,0 2 1-16,-3-1-13 15,-7-1 13-15,-4-1-35 16,-3-2-6-16,-4 0 31 16,-3 1-32-16,0-2-4 15,0 0-50-15,2 2 70 16,-2 1 26-16,2 3 0 16,-3 2-1-16,-1 3 1 15,-1 2 1-15,-4-1 15 16,1 2-4-16,-2 1-5 0,-4-1-4 15,-4 1-3 1,1 1 6-16,2 1 11 0,3 0 12 16,5-1 0-16,5-4 0 15,2-1 0-15,4-4-15 16,4-3-14-16,0-1 1 16,7-2 11-16,1-2-12 15,3 1 10-15,6-3-4 16,-1 0 1-16,2 0-10 15,4 0 3-15,14 0 0 16,14 0 6-16,15 0-5 16,3 0 10-16,-4 0 15 0,-8 2-25 15,-6 4 19-15,1 0-6 16,3 2-6-16,2-1 8 16,2 2-8-16,2-3 0 15,1 1-6-15,3 0 7 16,3-1-6-16,0 0 6 15,4-1 1-15,6-3 9 16,2-1-19-16,5-1 31 16,2 0-12-16,3 0-18 15,0 0 10-15,-1 0-10 16,5-3 12-16,-3-2 3 16,4 2-16-16,-2 1-1 15,2 2-7-15,-3 0 8 0,1 0 5 16,-1 0-5-16,-2 5 0 15,-5 0-6-15,1 1 6 16,-4-3 0-16,1 4-1 16,1-4 1-16,1-2 7 15,0 1-7-15,-3-2 0 16,1 0 8-16,-4 0-8 16,0 0 0-16,-1 0 0 15,0-5 0-15,-1 2 1 16,3 1 11-16,3-1 31 15,4 3-7-15,5 0-35 16,4 0 4-16,5 0-5 16,3 0-26-16,5 0-21 15,6-7-92-15,0 0-191 0,0-2-756 16</inkml:trace>
  <inkml:trace contextRef="#ctx0" brushRef="#br0" timeOffset="7387.85">26138 5770 371 0,'0'0'106'0,"0"0"-79"16,0 0-26-16,0 0 13 0,0 0 6 15,0 0 35 1,0 0-7-16,5 26-15 0,1-14 30 15,2 8 44-15,3 9 10 16,7 26-7-16,7 28-75 16,8 25-19-16,-2 5-6 15,-7-20-9-15,-6-27 3 16,-9-27-3-16,0-6 0 16,0 3 7-16,-2-4-6 15,-1 0-2-15,2-11 0 16,-5-8 1-16,-2-7-7 15,1-6 6-15,-1 0-117 16,-1 0-272-16</inkml:trace>
  <inkml:trace contextRef="#ctx0" brushRef="#br0" timeOffset="9574.49">31382 3830 725 0,'0'0'283'16,"0"0"-193"-16,0 0-69 15,0 0 11-15,0 0 88 16,0 0-7-16,0 0-53 16,0 1-25-16,-3 6-15 15,-7 4 35-15,-3 3-15 16,-4 3-17-16,-4 3 2 15,-6 4-12-15,-4 2-2 16,-5 5 4-16,-8 1-14 16,-4 3 9-16,-9 5-10 15,-16 6 1-15,-18 12 12 16,-21 10-12-16,-9 5-1 0,0 1 0 16,1-3 5-16,2-6-5 15,-10 5 0-15,-8 3 0 16,-4 0-2-16,-4 4 2 15,4-2 0-15,6 0 0 16,12-7-1-16,11-7 1 16,27-13 1-16,18-15-1 15,21-6 6-15,5-8-6 16,-2 2 0-16,2 0 0 16,-2 0 0-16,14-6-1 15,8-3 1-15,8-6 0 16,8-2 1-16,2-4-1 15,2 2 0-15,0-2-2 0,0 0-8 16,0 0 3-16,0 0 5 16,0 0-18-16,0 0-41 15,0 0-118-15,0 0 6 16,0 0-235-16,0-5-251 0</inkml:trace>
  <inkml:trace contextRef="#ctx0" brushRef="#br0" timeOffset="10473.81">28722 5163 626 0,'0'0'225'0,"0"0"-174"15,0 0-31-15,0 0 45 16,0 0 30-16,0 0-46 16,0 0-34-16,6 41 28 15,5-10 5-15,1 5-12 16,5-2 8-16,-4 2-25 15,2-5-18-15,-3-4 22 16,-3-5-22-16,-2-7 5 0,-1-3 0 16,-4-7-5-1,-1-2-1-15,-1-3 8 0,0 0 2 16,0 0 43-16,0 0 40 16,-1-6-56-16,-7-8-27 15,0-3-10-15,2-3 0 16,-2-4-16-16,2-2-14 15,-3-1 15-15,2 2-8 16,2 2 16-16,1 6 7 16,1 2-3-16,0 6 3 15,-1 4 1-15,2 1-1 16,-1 3 0-16,0 1 0 16,-2 0-22-16,-1 0 13 0,-3 2-18 15,-2 8 27-15,-2 1-9 16,-3 4 9-16,0 3-6 15,-4 0-7-15,1 2-11 16,-2 1 0-16,0-3-8 16,1-1 30-16,1-1-10 15,5-5 12-15,5-4-1 16,2-2 1-16,4-3 0 16,3 0-7-16,0-2-22 15,0 0 10-15,10 0 10 16,2 1 9-16,2 1 3 15,0-1-2-15,4 2-1 16,-2-1 0-16,7 4 1 0,0-1 4 16,3 4-4-1,0-1 15-15,-1 1 9 0,-2-1-24 16,-3-2 13-16,-5 0-8 16,-2-2-5-16,-5-1 40 15,-4-1-11-15,-1-1-2 16,-3-1 8-16,0 0-1 15,0 0 16-15,0 2-18 16,0-2-17-16,0 0 8 16,0 0-22-16,0 0 9 15,0 0-4-15,0 0-7 16,0 0 0-16,0 0-18 0,0 0-92 16,0 0-85-1,0 0-329-15,2 0-264 0</inkml:trace>
  <inkml:trace contextRef="#ctx0" brushRef="#br1" timeOffset="30508.12">26490 4096 373 0,'0'0'126'16,"0"0"-55"-16,0 0 9 15,0 0 53-15,0 0 16 16,0 0-58-16,0 0-16 0,-2-1-10 16,2 1-20-16,0 0 19 15,0 0-16-15,0 0-8 16,0 0 8-16,0 0-33 16,0 0 8-16,0 0-8 15,0 0-14-15,0 0 15 16,0 0-14-16,-1 0 8 15,-2 8-1-15,2 9-2 16,1 6-7-16,0 4 0 16,0 7 0-16,0 8 0 15,0 17 0-15,11 20 1 16,2 20 5-16,1 10-5 16,1-1-1-16,3-2 0 0,-4-3-1 15,3 5-1 1,-1 0 2-16,0-4 0 0,0-6 5 15,-1-9-5-15,-3-16 0 16,-2-17 0-16,-4-15 1 16,1-7 5-16,-3-3-6 15,1 1 7-15,-2-3 16 16,1-8-23-16,-1-7 12 16,-2-4-12-16,1-5 3 15,-1-2-6-15,1-3-1 16,-2 0-18-16,3-7-73 15,-2-5-145-15,1-2-342 0</inkml:trace>
  <inkml:trace contextRef="#ctx0" brushRef="#br1" timeOffset="30959">26550 5501 530 0,'0'0'159'0,"0"0"-106"15,0 0 34-15,0 0 69 16,0 0-4-16,0 0-70 16,0 0-31-16,0-1-12 15,0 1-32-15,0 8 25 16,6 7 49-16,4 7-30 16,5 4-10-16,0 3-40 15,3 0 6-15,0 1-2 16,0-4 3-16,-3-2-3 15,-1-3-5-15,-1-4 0 16,-2-4 8-16,-3-5-7 16,-4-2-2-16,-1-3 1 0,-1-3-19 15,1 0 6 1,-2 0-119-16,4-9 0 0,-2-5-143 16,0-2-215-16</inkml:trace>
  <inkml:trace contextRef="#ctx0" brushRef="#br1" timeOffset="31265.04">26793 5446 405 0,'0'0'534'0,"0"0"-445"16,0 0-25-16,0 0 21 0,0 0 33 15,0 0-10-15,0 0-80 16,-6 15-12-16,0 5-15 16,0 3 11-16,0 7 23 15,-2 1-5-15,-2 4 8 16,3-3 6-16,1-1-43 16,0-4 13-16,-2-5-14 15,5-4 2-15,2-5 0 16,-1-2-2-16,2-5-17 15,0 0-68-15,0-4-164 16,0 0-315-16</inkml:trace>
  <inkml:trace contextRef="#ctx0" brushRef="#br1" timeOffset="39241.03">31120 5861 237 0,'0'0'147'0,"0"0"-79"0,0 0-6 16,0 0 27-16,0 0 40 15,0 0-63-15,0 0-11 16,0 0-9-16,0 0 8 16,0 0 40-16,0 0-16 15,0 0-33-15,0 0 12 16,0 0-15-16,0 0-2 15,0 0 18-15,0 0-25 16,0 0 5-16,0 0-9 16,0 0-12-16,0 0 17 15,0 0-21-15,0 0 7 16,0 0 16-16,0 0-14 16,0 0 13-16,0 0-4 0,0 0 5 15,-1 0 14-15,-4 0-33 16,-1 0-6-16,-3 3 0 15,2 0-5-15,-4 1-4 16,1-1-1-16,-4 0-1 16,-1 1 14-16,-2 1-13 15,-4 1-1-15,0 0 5 16,-2 1-3-16,1-1-2 16,-2 0 0-16,3 1 0 15,-3-2 3-15,2 0-3 16,0 2 2-16,2-3 12 15,1-2-12-15,1 1 4 16,0-2-6-16,2 1 1 16,-1-1 11-16,0 1-12 0,-2 0 0 15,-1 1 0-15,-3-1 5 16,2 1-6-16,-3-1 1 16,1 1 0-16,-1 1 3 15,3-1-1-15,0 0-2 16,0 0 3-16,4 0 8 15,-2-2-9-15,2 1-2 16,-2-2 0-16,-1 2 6 16,-4-2-5-16,-3 3-1 15,1 0 0-15,-3 0-1 16,-1 2-1-16,-2-2 2 16,3 2 0-16,-1-1 2 15,0 0 0-15,3-1-2 16,0 0 0-16,4 0-3 0,0-1 2 15,2 1 1-15,-1-3 0 16,-2 2 2-16,-1 1-1 16,-2-1-1-16,0 3 0 15,-5 0-1-15,0-1-1 16,-2 2 2-16,-1 1 0 16,-2 0 0-16,-1 0 1 15,1 2-2-15,-1 1 1 16,2-2-1-16,1 2-1 15,1-2 2-15,3 1 0 0,-1-1 0 16,3 0 0 0,0-1 0-16,2-2 0 0,2 0-5 15,0 2 5 1,2-3 0-16,-1 0 0 0,2 1 1 16,1-1 0-16,2-1-2 15,-1-1 1-15,3 1-4 16,0-1 3-16,2 0 1 15,2-1 0-15,-1 1 0 16,1 0 0-16,1-2 0 16,-1 0 0-16,2 0-15 15,2 0 13-15,0 0-9 16,5 1 5-16,1-1 5 16,3 0-74-16,0 0-49 15,0 0-101-15,1 0 9 16,8-5-157-16,0-1-164 0</inkml:trace>
  <inkml:trace contextRef="#ctx0" brushRef="#br1" timeOffset="40268.18">29042 6034 237 0,'0'0'127'0,"0"0"-29"0,0 0 7 15,0 0 28 1,0 0-28-16,0 0-56 0,0 0-15 16,-3 0-10-16,3 0-4 15,0 5 27-15,0 11 44 16,0 5 6-16,0 6-22 15,0 2-46-15,2 4 11 16,1 1-16-16,0-4 3 16,-2-2 15-16,1-7-42 15,-1-2 7-15,-1-5 6 16,2-1-12-16,-2-6 22 16,0-2-17-16,0 0-6 15,0-5 13-15,0 2-12 16,0-2-1-16,0 0 0 0,0 0 1 15,0 0 12 1,0 0-11-16,1 0 14 0,-1 0-3 16,0-9-13-16,0-4-10 15,0-1-11-15,0-5-11 16,0-3 22-16,0 0-25 16,0-4 11-16,0 3 24 15,0-1-15-15,0 2 14 16,-1 5 1-16,-1 5-1 15,1-1 0-15,-1 5 2 16,-1-1-1-16,2 1 3 16,-1 3-1-16,2 1-2 15,-1 1 0-15,1 3 0 0,-2 0-2 16,2 0 4-16,-1 0-2 16,-4 0 4-16,1 0-3 15,-4 3-2-15,-1 6 1 16,-2 5-3-16,-2 0 2 15,1 3 1-15,-2 1 0 16,0-1 2-16,-1-1-1 16,3-1-2-16,-1-3 1 15,1-1-1-15,-1-2 0 16,2-2 2-16,1 1-1 16,0-2 3-16,2-1-2 15,0 1-2-15,2-2 1 16,0-2 0-16,1 3 0 15,2-2 0-15,0-2 0 0,1 2 1 16,1-1 0-16,1-2-2 16,0 1 1-16,0-1-4 15,0 0 4-15,0 4 1 16,0 1 21-16,4-1-11 16,6 0-9-16,1 1-2 15,2 2 0-15,5-3 1 16,1 2 10-16,-2 1-11 15,1-1 1-15,-3 0 14 16,-2-1-14-16,-5 0 8 16,-2-3 2-16,-3 0 13 15,-3 1 26-15,0-1-21 16,0 0 13-16,0-2 12 16,0 1-24-16,0-1 5 0,0 0-24 15,0 0-11 1,0 2 7-16,0 1-7 0,0 0-13 15,0 1-53-15,0 0-142 16,0-1-190-16</inkml:trace>
  <inkml:trace contextRef="#ctx0" brushRef="#br1" timeOffset="78868.72">26386 4484 322 0,'0'0'182'15,"0"0"-67"-15,0 0-37 16,0 0 55-16,0 0 8 16,0 0 1-16,0 0-78 15,0 0-38-15,0 0 22 16,0 0-35-16,6 0 7 0,4 0 10 15,2 0-22-15,4 0-1 16,1 2-7-16,4-1 0 16,-1 0 2-16,0-1-1 15,2 1 5-15,-1-1 0 16,-1 0-5-16,-3 0-2 16,-1 0-23-16,-5 0-41 15,-2 3-9-15,-7-3-124 16,-1 3-74-16,-1-2-46 0</inkml:trace>
  <inkml:trace contextRef="#ctx0" brushRef="#br1" timeOffset="79132.66">26399 4346 605 0,'0'0'166'0,"0"0"-129"16,0 0-30-16,0 0-5 16,0 0 37-16,0 0 36 15,0 0 32-15,45 59-39 16,-26-32-26-16,1 0-32 16,-1-3-10-16,-1-4 21 15,-2-5-21-15,-1-2 1 16,-4-6-1-16,-4-6-122 15,-2-1-115-15,-1 0-116 0</inkml:trace>
  <inkml:trace contextRef="#ctx0" brushRef="#br1" timeOffset="79814.06">26565 4368 646 0,'0'0'166'15,"0"0"-130"-15,0 0-27 16,0 0 50-16,0 0 5 16,-66 75-5-16,47-48-43 15,-1 0-6-15,-2-1 0 16,1-4-8-16,3-2 4 0,2-5 1 16,2-2-6-1,2-6-2-15,5-3 1 0,2-2 0 16,4-2 6-16,-1 0-1 15,2 0-5-15,0-13-46 16,0-1-28-16,0-6 74 16,2-1 2-16,4 0-2 15,0-1 29-15,3 0-13 16,-3 3 47-16,-2 4 31 16,2 4-52-16,-3 4 31 15,2 3-56-15,-1 4-4 16,6 0-14-16,4 15 2 15,4 4 12-15,6 8 26 0,-2 2-37 16,4-2 2 0,-1-5-4-16,-3-4 0 0,-4-6 5 15,-3-5-4 1,-6-4-1-16,-3 0 22 0,-6-3-21 16,0 0 30-16,0-6-31 15,-10-5-44-15,-8-6 44 16,-2-3-27-16,-4 0 27 15,1 2-8-15,-1 3-6 16,3 1 14-16,1 6-10 16,4 2-9-16,3 5 19 15,3 1-15-15,6 0 13 16,4 0 1-16,0 4-18 16,4 4 18-16,13-2-15 15,7 0 16-15,3-1 9 0,4-1-9 16,-1-2 10-16,0-2 11 15,-4 2-21-15,-3-2 18 16,-8 0-17-16,-2 0-1 16,-7 0 2-16,-3 4-2 15,-3 9-61-15,0-1-201 16,-6 1-259-16</inkml:trace>
  <inkml:trace contextRef="#ctx0" brushRef="#br1" timeOffset="80492.08">26523 5627 578 0,'0'0'269'0,"0"0"-168"16,0 0-77-16,0 0 36 16,100 75 54-16,-63-50-36 15,3 2-11-15,2 1-41 16,0-2-2-16,-3-2-13 16,-5-3-10-16,-9-5-2 15,-5-7-27-15,-8-7-133 16,-6-2-125-16,-3 0-237 0</inkml:trace>
  <inkml:trace contextRef="#ctx0" brushRef="#br1" timeOffset="81264.09">26741 5649 730 0,'0'0'156'15,"0"0"-133"-15,-94 51-7 16,49-24-7-16,0 0-3 16,5 1 43-16,4-5-10 15,8-3-32-15,10-4-7 16,6-4 0-16,11-5-20 0,1-5 18 16,1-2-62-16,18 0 63 15,5-1 1-15,4-8-61 16,2-2 34-16,-1-2-1 15,0 4 28-15,-3 3 9 16,-4 1 14-16,1 3 29 16,-7 2 10-16,-2 0-55 15,-4 3 12-15,-1 6 4 16,-5 3 22-16,1 0 19 16,-2 3-37-16,1 0-5 15,-1-1 1-15,-1-2-21 16,1-3-3-16,0-2 1 15,-2-4 0-15,-1 0 9 0,0-3 5 16,0 0 21-16,0-10-16 16,-9-9-19-16,-6-5-42 15,-5-7-22-15,-6-3 25 16,-2-2 32-16,-3-1-3 16,-2 0 10-16,1 4-1 15,4 3 10-15,7 7 4 16,5 8 32-16,7 6-8 15,6 5 2-15,3 4-39 16,0 0-9-16,3 3 2 16,12 16 7-16,9 10 14 15,7 8-4-15,8 7 3 16,4 3 14-16,0-2-26 0,3-5 4 16,-5-10-3-1,-5-5 6-15,-10-10-8 0,-6-7 0 16,-11-8 0-16,-8 0-10 15,-1-12 10-15,-10-10-55 16,-14-3 32-16,-6-1-9 16,-3 0 32-16,-1 6 3 15,4 8 7-15,5 7 54 16,5 5-51-16,5 12-4 16,1 10-7-16,1 10 9 15,3 2-1-15,0 4-10 16,4-1 1-16,-2 2-1 0,-8 13-16 15,1-11-214 1,-3-4-445-16</inkml:trace>
  <inkml:trace contextRef="#ctx0" brushRef="#br1" timeOffset="91144.42">8187 3976 750 0,'0'0'234'0,"0"0"-146"15,0 0 21-15,0 0 31 16,0 0-1-16,0 0-19 16,0 0-43-16,0-1-35 0,-3-3 12 15,-3-3-9-15,0 4 4 16,0-3 8-16,-2 1-35 15,-3-2 20-15,-3 2-40 16,-5 0 9-16,1 0-12 16,-3 1 1-16,-1 3 0 15,-1 1-1-15,-4 0-11 16,-1 2 12-16,1 10-12 16,-3 4 12-16,2 3-7 15,0 2 7-15,1 3 0 16,3 1-1-16,3 1-8 15,3 1 7-15,3-1 2 16,2 4 0-16,4-1-11 0,1 4 11 16,3 1 0-1,5 1 0-15,0-1-7 0,0-3 6 16,10 0 1-16,2 0 0 16,3-3 3-16,0-1-1 15,1-4-2-15,5-1 0 16,3-6-6-16,1-2 6 15,2-3 0-15,3-4 6 16,1-2 6-16,2-4-6 16,0-1-7-16,0 0 1 15,-2 0 0-15,-1-3 1 16,-2-1 0-16,-1 1 6 16,-3 0-4-16,-3-1-2 15,-3 4-2-15,-1-1 0 0,-3 1-28 16,4-2-39-16,-2 0-143 15,11-4-90-15,-6 2-210 16,-3-2-108-16</inkml:trace>
  <inkml:trace contextRef="#ctx0" brushRef="#br1" timeOffset="92000.06">8654 4241 390 0,'0'0'504'0,"0"0"-439"16,0 0-13-16,0 0 16 16,0 0-13-16,0 0 26 15,0 0-38-15,-52-3-14 16,38 3-1-16,-4 5-27 16,0 4 4-16,-4-1-4 15,-2 2-1-15,0-1 33 0,3 0-14 16,-1 2-4-16,3-2-5 15,4-1-4-15,4-1-7 16,1 0 1-16,5-4-3 16,2-1-6-16,3-1 9 15,0-1 0-15,0 0-1 16,0 0-40-16,0 0-18 16,3 0 49-16,6 0 10 15,5 0 5-15,1 0-5 16,1 0 1-16,2 0 1 15,4 0 8-15,2 0-10 16,1 0 0-16,4 0 0 16,-5 0 9-16,4 0-8 15,-4 5-1-15,1 3 0 16,-4 0 8-16,-1 3-6 0,-1 2 9 16,-3 1-1-16,-4 2 19 15,-1 0-23-15,-5 0-3 16,-2 2-3-16,-1 1 7 15,-3-1 7-15,0-1-13 16,0 1 4-16,-3-3 4 16,-7 0-3-16,-1-2-7 15,-3-3 1-15,-3 0 0 16,-5-3 1-16,-5-1-1 16,-1-2 10-16,-1-4 12 15,-1 0-21-15,5 0 36 16,-1 0-9-16,4 0 5 15,1-2 18-15,3-2-32 0,2 1 16 16,4-1 8-16,0 3-42 16,5-2 21-16,1 0-22 15,1 3 1-15,2 0 9 16,0 0-10-16,3 0 0 16,0 0 0-16,0 0-7 15,0 0-27-15,0 0-95 16,0 0-98-16,3 3-91 15,0 5-446-15</inkml:trace>
  <inkml:trace contextRef="#ctx0" brushRef="#br1" timeOffset="122837.83">7732 5233 660 0,'0'0'249'0,"0"0"-154"16,0 0-11-16,0 0 32 16,0 0 32-16,-9-4-48 15,9 4-20-15,0 0-27 16,-1 0-38-16,1 0 27 15,-2 0-20-15,2 0-6 16,-3 1 2-16,0 14-18 16,2 6 0-16,1 9 0 15,0 8 0-15,0 6 8 16,4 9-7-16,6 5 11 16,-1 1-3-16,2 0-8 15,-1-3-2-15,1-3 1 0,-4-9-3 16,1-5 3-16,-1-10 0 15,-1-3 0-15,-3-8 5 16,0-4-5-16,-1-3 0 16,-1-5-23-16,-1-4-72 15,2-2-7-15,-2 0-20 16,0 0 11-16,0-5-54 16,0-7-150-16,-2-2-55 0</inkml:trace>
  <inkml:trace contextRef="#ctx0" brushRef="#br1" timeOffset="123678.17">7529 5254 196 0,'0'0'264'16,"0"0"-151"-16,0 0-67 15,0 0 0-15,0 0 35 16,0 0 17-16,0 0-27 16,24-51-20-16,-12 41-30 15,9 1-6-15,1 2 14 16,5 0-2-16,0 2 11 15,7 2 7-15,-1 1-25 0,0 2 16 16,-2 0-6-16,0 3 8 16,-4 7-6-16,-4 1-25 15,-2 1 6-15,-5 2 2 16,-6 3-14-16,-2 3 13 16,-5 4-3-16,-3 4 15 15,0 2-15-15,-3 4 0 16,-6 0-1-16,-7 2-10 15,-1-5-36-15,2-3-10 16,2-6 46-16,-2-5 0 16,4-3 7-16,4-9-6 15,1-5-1-15,2 0 0 0,2 0-49 16,2-13-11-16,0-4-22 16,0 0 28-16,6-2 48 15,3 2-17-15,3 0 22 16,3 1 1-16,0 5 0 15,4 0 6-15,3 6 14 16,1 4 32-16,2 1 41 16,4 0-45-16,-3 14 3 15,1 4-12-15,-3 5-10 16,-6 3 56-16,-3 4-18 16,-8 3-14-16,-4 2-2 15,-3 0-24-15,0 2-3 16,-1-4-24-16,-10-2 0 15,-3-3 0-15,-5-6 16 16,-1-4-1-16,-6-3 39 0,0-6-54 16,-4-4 22-16,-3-5-14 15,3 0-7-15,0-5 22 16,-1-7-23-16,7-1 6 16,0 0 7-16,8 3-13 15,2-1-2-15,1 3-4 16,8 0-14-16,2 5 11 15,2-2 5-15,1 4-39 16,0-2-31-16,0-2-79 16,6 1 2-16,18-3-29 15,-2 1-141-15,-2-1-322 0</inkml:trace>
  <inkml:trace contextRef="#ctx0" brushRef="#br1" timeOffset="124603.24">8276 5446 347 0,'0'0'183'0,"0"0"-121"16,0 0-42-16,0 0 47 15,0 0 40-15,-22 86-1 16,22-66 7-16,0-1-36 16,0 3-15-16,0 2-23 15,11-4-6-15,2 0 12 16,2 0-23-16,4-4 13 15,3 0 4-15,3-1-38 16,0-4 21-16,0-5-22 16,0-1 1-16,1-4 23 15,-1-1-23-15,-2 0 16 16,-1-9 3-16,0-5-11 16,-7-6 7-16,0-2-9 15,-7-1-7-15,-4-4 9 0,-4-1-8 16,0 3-1-16,0 0 0 15,-12 2 9-15,-4 1-2 16,-2 2-7-16,-6 3 36 16,-1 4-1-16,-4 7-29 15,1 1 2-15,-2 3-8 16,2 2 0-16,1 0 6 16,0 7-6-16,3 5 6 15,5 1-2-15,0 3-4 16,5 1 0-16,3 0-10 15,3 0 4-15,5 3 5 16,3 1 1-16,0 0 0 16,0 4 0-16,11-3-3 0,3 1 2 15,8-3 1-15,2-1-5 16,3-5 4-16,2-3 2 16,-3-9 0-16,-2-2-1 15,0 0 1-15,-4-11 1 16,-3-6-2-16,1-5 0 15,-4-3 7-15,-2-3-6 16,-2 0-1-16,-4 0 5 16,-3 3-5-16,-3 0 0 15,0 5-6-15,0 6 4 16,0 3-6-16,0 4 8 16,0 4 0-16,0 2 10 15,0 1-10-15,0 0-7 0,0 6-15 16,0 11 11-1,16 10 10-15,2 4 2 0,9 1 10 16,3 3 4-16,7-2-14 16,2-5 7-16,0-5 3 15,-2-6-9-15,-1-3 17 16,0-9-19-16,-2-4 1 16,-4-1-1-16,-3 0-15 15,-5-9-94-15,-7 0-384 0</inkml:trace>
  <inkml:trace contextRef="#ctx0" brushRef="#br1" timeOffset="140546.97">7948 6453 593 0,'0'0'124'15,"0"0"-14"-15,0 0 3 16,0 0-18-16,0 0 28 16,0 0-46-16,-16-36 1 0,13 30 10 15,0-2-43-15,-2 2 22 16,1 0-20-16,-2-1-17 15,-1 0 26-15,-1 0-26 16,-1 1-2-16,0 0 0 16,-3 1-28-16,-1-1 23 15,-5 2-23-15,3-1 0 16,-6 3-7-16,-1 0 8 16,-2 2-1-16,0 0 0 15,-6 0-22-15,3 4 22 16,-1 6-10-16,1 2 10 0,2 0-20 15,1 1 14-15,7-1 6 16,1 2 0-16,1 0-36 16,6-2 35-16,0 3-25 15,5-3 10-15,-1 0 1 16,4 1-37-16,1-2-8 16,0 1 28-16,0-2-17 15,0-1 40-15,3-1 2 16,4-1 7-16,1-2-13 15,5 2 13-15,-1-4-9 16,6 0 8-16,0-2-20 16,4-1 14-16,2 0-3 15,3 0-10-15,1 0 19 16,2 0-24-16,1 0 24 16,1-4-4-16,-1 1 5 0,3-1-10 15,1 3 19 1,-1-1-9-16,-1 2 3 0,1 0-2 15,0 7-2-15,-4 5 0 16,-6 3-3-16,0 4 3 16,-5 1 1-16,-5 2 0 15,-4 0 7-15,-2 1 8 16,-7-1-9-16,-1 2-5 16,0-4 11-16,-1 2 13 15,-14-2-16-15,1-2 1 16,-5-1 19-16,-2-2-28 15,-4-5 41-15,-4 0-8 16,-2-4-12-16,1-3 34 16,-1-3-19-16,-2 0-7 15,0 0 4-15,-1 0-33 0,1-5 6 16,2-2-7-16,0 0 0 16,2-2-2-16,5 3 4 15,2 0-2-15,4 0 0 16,3 2 0-16,6 0-11 15,3 1-40-15,3 2-47 16,3 1-9-16,0-2-119 16,0 1-115-16,12-1 68 15,-3 1-51-15</inkml:trace>
  <inkml:trace contextRef="#ctx0" brushRef="#br1" timeOffset="141500.45">8285 6341 390 0,'0'0'127'0,"0"0"-93"0,0 0 46 15,0 0-23 1,0 0 37-16,8 73 23 0,-2-50-69 16,-2 4 2-16,4 5-3 15,-2 6-27-15,0 6 15 16,-2 2-25-16,1 3 1 15,0 2 1-15,-3-1-11 16,-1-6-1-16,1-4 0 16,-2-6-2-16,0-5 0 15,0-6 4-15,0-8-1 16,0-4 5-16,0-3 1 16,0-7-7-16,0-1 7 15,1 0-5-15,1 0 41 0,-2-5 9 16,0-8-27-1,0-3-9-15,0-1-8 0,3-2-8 16,-3-1 0-16,3-3 1 16,3 1-8-16,3-1 8 15,0 1-1-15,0 0 5 16,1-1-3-16,4 2-3 16,-2 1 1-16,2 2-6 15,-3 2 5-15,4 4 1 16,-2 2 0-16,-1 5 0 15,3 2-2-15,-1 2 2 16,2 1-10-16,0 0 10 16,1 0 11-16,-1 2-10 15,2 5 5-15,0 1 8 16,-1 0-12-16,0 1 11 0,-2 3-6 16,0-1-6-16,-4 2 21 15,0-1-9-15,-3 4 1 16,-2 0-2-16,-3 1-3 15,-3 1-9-15,0 2 0 16,0 1 0-16,0 0 3 16,-6-2-3-16,-5 2 0 15,-2-3 0-15,-2-1 0 16,-1-2-6-16,-2 0 6 16,-3-4 0-16,0-2-6 15,-3-1 6-15,0-3 0 16,0 0 0-16,-1-4 4 0,1-1-4 15,1 0 0-15,-2 0 1 16,2 0 26-16,-1-8-21 16,-1 0 7-16,3 0 32 15,3-1-5-15,3 4 31 16,5-1-14-16,5 5-25 16,3 0-19-16,0 1-13 15,2 0 0-15,1 0-19 16,-6 0-75-16,3 5-168 15,-3 5-678-15</inkml:trace>
  <inkml:trace contextRef="#ctx0" brushRef="#br1" timeOffset="148507.38">7762 7490 205 0,'0'0'183'15,"0"0"9"-15,0 0-32 0,0 0 15 16,0 0-43 0,0 0-44-16,-18-32-1 0,18 32-21 15,0 0-19-15,0 0-39 16,0 0-2-16,0 11-6 15,0 10 0-15,0 9 0 16,0 10 18-16,3 8-11 16,3 6-6-16,4 4 9 15,-1-1-4-15,2-3-7 16,-1-6 1-16,-1-8-23 16,0-7-1-16,0-10-39 15,-5-6 12-15,1-6-50 16,-2-8-50-16,-3-3-58 15,0-3-9-15,0-11-277 0</inkml:trace>
  <inkml:trace contextRef="#ctx0" brushRef="#br1" timeOffset="149183">7650 7481 532 0,'0'0'79'0,"0"0"-51"16,0 0-5-16,0 0 1 15,0 0 47-15,61-75 10 0,-36 62-10 16,4 3 11 0,2 2-47-16,3 4-2 0,1 4-8 15,1 0-5-15,-5 0 16 16,3 15-35-16,-5 2 11 15,-6 4 5-15,-2 2-10 16,-9 5-7-16,-6 3 0 16,-6-1 1-16,0 4 0 15,-10 0 0-15,-11 0 12 16,0-1-11-16,-6-1 5 16,2-7-8-16,1-4 1 15,2-6-5-15,2-8 3 16,5-4 2-16,5-3 0 15,2 0 0-15,4-13-69 0,4-2 29 16,0-3 9 0,0-2-8-16,12 1 38 0,5 1-6 15,6 4 7-15,4 3 20 16,7 5-20-16,5 6 32 16,-3 0-32-16,1 9 1 15,-4 11 14-15,-5 4-15 16,-4 3 26-16,-6 2 22 15,-5 1-38-15,-8 1 26 16,-5 0 3-16,0-2-27 16,-14 0 27-16,-8-3-19 15,-3-4 3-15,-7-4 0 16,-2-5-22-16,0-5 11 0,-3-8-7 16,2 0-3-1,4 0 14-15,3-11-16 0,5 0 9 16,7-1-9-16,4 2-2 15,3 1 2-15,9 4-9 16,0 0-53-16,0 1-12 16,10 1-23-16,23-2-13 15,-2 0-50-15,1-1-223 0</inkml:trace>
  <inkml:trace contextRef="#ctx0" brushRef="#br1" timeOffset="149610.28">8408 7646 157 0,'0'0'236'0,"0"0"-88"16,0 0-44-16,0 0-19 16,0 0 65-16,13 82-46 15,-1-45-37-15,-3 0-12 16,6-3-29-16,-3-7 12 15,-3-7-30-15,-2-6 5 16,-1-5 3-16,-6-4-7 16,3-2-9-16,-3-3 1 15,0 0 15-15,0-3 91 16,-3-9-73-16,-6-8-27 16,-1-3 37-16,1-6-37 0,3-2-14 15,0 0 5-15,6-2-21 16,0 3 23-16,2 2-13 15,15 5 13-15,4 6 0 16,7 4 0-16,7 5 0 16,4 5-1-16,3 1 1 15,2 2 23-15,-5 0-8 16,-2 3 12-16,-5 4-11 16,-7 0-14-16,-4-1-4 15,-8 8-5-15,-4-5-186 16,-9 5-691-16</inkml:trace>
  <inkml:trace contextRef="#ctx0" brushRef="#br1" timeOffset="170020.28">8042 8459 770 0,'0'0'172'16,"0"0"-110"-16,0 0 30 15,0 0 33-15,0 0-18 0,0 0 13 16,-4 0-47 0,4 0-27-16,0 0 13 0,0 0-39 15,0 0 5-15,0 0-25 16,0 0 9-16,7 18-9 15,14 9 1-15,9 14 0 16,9 6 19-16,6 8-14 16,4 3-6-16,0-3 0 15,-6-4 0-15,-4-5 3 16,-5-6-3-16,-5-5 0 16,-4-3 3-16,-4-6-2 15,-5-5-2-15,-5-6 1 16,-4-5-20-16,-2-3 14 15,-4-5-79-15,-1-2-66 16,0-3-79-16,0-8-184 0</inkml:trace>
  <inkml:trace contextRef="#ctx0" brushRef="#br1" timeOffset="170404.54">8524 8332 992 0,'0'0'137'0,"0"0"-92"0,0 0-45 15,0 0 6-15,0 0 23 16,-69 96 21-16,45-54 27 15,-2 4-9-15,-4 6-37 16,-3 3 9-16,-3 3-2 16,1-1 13-16,3-3 10 15,1-4-23-15,7-6-7 16,0-5-9-16,3-7-21 16,8-8 5-16,1-8-6 15,9-7 0-15,0-5-8 16,3-4 8-16,0 0-8 15,0 0-21-15,6-10-122 0,12-14-87 16,-2 2-157-16,-1 3-408 16</inkml:trace>
  <inkml:trace contextRef="#ctx0" brushRef="#br1" timeOffset="171012.14">8787 8801 1081 0,'0'0'217'0,"0"0"-181"16,0 0-36-16,0 0-7 15,0 0 4-15,0 0 3 16,0 0 6-16,59-7 0 16,-35-2-6-16,0-6 13 15,-3-2-6-15,-3 0-7 16,-5-1 0-16,-1-1 0 15,-4 2 0-15,-7 0 0 16,-1 1-7-16,0 3-1 16,-10 1-18-16,-10 6 25 0,-1 1-9 15,-7 5-7-15,-2 0 16 16,0 7 1-16,0 8 0 16,2 6 3-16,3 1-1 15,1 5-2-15,7 3 6 16,6 0-5-16,5 2 25 15,6 2-12-15,0 2 8 16,14 0 13-16,6-3-27 16,11-3 18-16,2-9-8 15,6-6-5-15,1-9 17 16,-1-6-8-16,2 0 19 16,-5-1 1-16,-3-9-29 15,-6-1 2-15,-2 3-15 16,-5 0 1-16,-1 4-11 0,-2 4 8 15,-7 3-209-15,-4 9-457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20:35:26.8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1918 1880 603 0,'0'0'177'15,"0"0"-135"-15,0 0-32 16,0 0-1-16,0 0 7 16,0 0 53-16,0 0 22 15,0 0-42-15,0 0-20 16,0 0-1-16,0 0 4 16,0 0 14-16,0 0-16 15,0 0-2-15,0 0 2 0,0 0-15 16,0 0 1-1,0 0-5-15,0 0-10 0,0 0 12 16,0 0-12-16,0 0-1 16,0 0 10-16,0 0-10 15,0 0 0-15,0 0 0 16,0 0-5-16,0 0 5 16,0 0 0-16,0 0 0 15,0 0-1-15,3 0-20 16,7-8-15-16,10-9 36 15,2-8-7-15,8-11 7 16,3-9 0-16,1-16 0 16,2-19 6-16,1-14-4 15,-9-6-2-15,-13 16-18 16,-10 21 18-16,-5 22-10 0,0 9-33 16,-14-5 37-16,-8-1 6 15,-3 0 1-15,-4 8 11 16,-2 10 5-16,4 7 14 15,2 10-1-15,7 3-20 16,3 15-9-16,9 28-1 16,6 38-10-16,22 42 10 15,19 17 9-15,9-1-9 16,-3-29 15-16,-12-41-14 16,-9-24-1-16,-4-16 0 15,-1-3 1-15,3-6 5 0,-3-11-6 16,-5-9 0-1,-1-12-10-15,-2-54-65 0,-5 4-249 16,-2-4-474-16</inkml:trace>
  <inkml:trace contextRef="#ctx0" brushRef="#br0" timeOffset="301.08">2331 626 519 0,'0'0'82'0,"88"79"-59"16,-15 1-23-16,15 35 16 15,0 12 38-15,-18 9 38 16,-22-3-5-16,-27-10-40 15,-11 1 44-15,-10-5-17 16,-19-10-15-16,-9-11-24 16,-8-8-20-16,3-18-8 15,3-14-7-15,-1-2 0 16,7-19-142-16,7-9-430 0</inkml:trace>
  <inkml:trace contextRef="#ctx0" brushRef="#br0" timeOffset="962.24">3979 1231 218 0,'0'0'182'0,"0"0"-113"0,0 0-13 16,0 0 38-16,0 0 20 16,0 0 55-16,-30-71 3 15,29 69-46-15,1 2-42 16,-2 0-19-16,2 0-40 15,0 12-19-15,0 24 23 16,8 38-13-16,14 40-1 16,0 23-14-16,0 3 10 15,-3-20-10-15,-7-39-1 16,-5-20 9-16,-1-18-9 16,-1-10-1-16,-1 1-17 0,1-1-112 15,-4-7-102-15,1-10-158 16</inkml:trace>
  <inkml:trace contextRef="#ctx0" brushRef="#br0" timeOffset="1201.96">3948 1806 160 0,'0'0'592'16,"0"0"-539"-16,0 0-18 15,0 0 11-15,110 3 54 16,-65-1 1-16,7 0-5 16,2-2 40-16,-2 0-26 0,2-4-62 15,-5-6-22-15,-7-3-26 16,-5-1-5-16,-7-5-77 16,-6-12-58-16,-8 4-168 15,-10-2-292-15</inkml:trace>
  <inkml:trace contextRef="#ctx0" brushRef="#br0" timeOffset="1374.77">4309 1286 937 0,'0'0'170'0,"0"0"-116"15,7 123-40-15,11-28-4 0,3 8 18 16,0-15-2-16,-3-20-7 15,7-3-19-15,-5-16-13 16,0-4-548-16</inkml:trace>
  <inkml:trace contextRef="#ctx0" brushRef="#br0" timeOffset="1803.08">4692 2002 1139 0,'0'0'216'0,"0"0"-216"0,0 0-11 15,0 0 11 1,0 0 29-16,87-17-10 0,-62 25 4 16,2 13-14-16,-5 2-7 15,-5 7 15-15,-7 4-16 16,-7 3 4-16,-3 1-4 15,0 3-1-15,-16-2 10 16,-7-1-9-16,-5-5 1 16,-2-7 7-16,2-9-7 15,1-10-2-15,0-7 8 16,3-8-8-16,6-15-44 16,5-4-2-16,8-1 46 0,5 1 3 15,2 5-2 1,17 7 10-16,8 5 21 0,6 3 36 15,6 7 25-15,3 0-48 16,5 0-29-16,4 3-1 16,-2 2-14-16,3-4-2 15,2-1-17-15,19-21-161 16,-12-5-199-16,-7-4-330 0</inkml:trace>
  <inkml:trace contextRef="#ctx0" brushRef="#br0" timeOffset="2266.96">5501 1322 1122 0,'0'0'181'0,"0"0"-160"16,0 0 8-16,-94-26 10 15,61 26 54-15,0 2 17 16,-3 17-47-16,2 8-32 15,2 2-31-15,4 4 0 16,7 2-2-16,9-4-14 16,8-2 15-16,4-4-16 15,12-1-46-15,13-5 5 16,9-4-26-16,8 2 14 16,6-5 35-16,3 5 15 15,4 2 20-15,2 5 0 16,2 5 0-16,-1 5 15 15,-4 7-15-15,-6 3 8 16,-5 2-8-16,-15 1 0 0,-14 2 18 16,-11-2 21-16,-3 2 12 15,-12-2 18-15,-15-5-24 16,-4-5 11-16,-5-4 11 16,-6-9 13-16,-1-11 19 15,-6-11-31-15,-1-2-39 16,0-19-23-16,1-11-6 15,8-7-20-15,7-2-36 16,15-1-82-16,17-8-12 16,2 10-130-16,6 8-439 0</inkml:trace>
  <inkml:trace contextRef="#ctx0" brushRef="#br0" timeOffset="2688.04">5930 1716 920 0,'0'0'265'0,"0"0"-198"16,3 80-46-16,3-35-20 16,3 8 15-16,6 1 42 15,9 3-4-15,7-3-5 16,8-4-36-16,4-10-7 15,6-10-4-15,1-13-2 0,3-12 13 16,-2-5-12-16,-2-14 0 16,-1-18 67-16,-8-8-52 15,-4-19-3-15,-9-21 8 16,-14-21 11-16,-13-8 25 16,-13 8-9-16,-15 22-1 15,-4 25 18-15,1 14 3 16,-8 6 2-16,-10-2-12 15,-12 1-31-15,-8 4 7 16,-1 12-27-16,3 15-6 16,7 4-1-16,8 19-3 15,13 12-3-15,12 10-24 16,14 17-65-16,15 27-61 0,15-10-113 16,10-8-468-16</inkml:trace>
  <inkml:trace contextRef="#ctx0" brushRef="#br0" timeOffset="3311.22">6764 1892 1222 0,'0'0'329'16,"0"0"-286"-16,0 0-43 0,0 0 1 15,0 0-1-15,0 0 63 16,0 0-22-16,97-59-14 16,-63 47-8-16,4 4-4 15,0 6 26-15,-2 2-9 16,-6 0-15-16,-8 15 8 15,-7 4-25-15,-9 7 1 16,-6 4-1-16,-3 5 1 16,-15 0-2-16,-4-1 1 15,-2-5 0-15,3-7-6 16,3-5 6-16,2-8-12 16,7-6-8-16,4-3-33 0,5-4-58 15,0-12-37-15,6-5 0 16,12 0 82-16,8 3 27 15,5 3 29-15,8 9 4 16,-2 6 6-16,8 0 30 16,-2 6 35-16,-3 14 48 15,-2 6-36-15,-7 3-29 16,-7 5 8-16,-11 2-10 16,-7 5 32-16,-6-2-11 15,0 0-28-15,-18-3-14 16,-5 0 0-16,-9-7-19 15,-4-4 12-15,-4-8-4 16,-2-8 2-16,-4-6 15 0,6-3 11 16,4 0-2-16,6-3-15 15,8-3-25-15,4 0-22 16,6 1-67-16,3 3-103 16,0 1-323-16</inkml:trace>
  <inkml:trace contextRef="#ctx0" brushRef="#br0" timeOffset="8905.04">8135 2056 418 0,'0'0'98'16,"0"0"-72"-16,0 0-9 16,0 0 24-16,0 0 22 15,0 0 20-15,1 1-23 16,-1-1-24-16,2 0-2 15,1 0-10-15,3 0-1 16,2 0 51-16,3 2-13 16,7 1 2-16,3-3-29 15,4 1-16-15,2-1 16 16,6 0 2-16,0 0-17 16,0 0 4-16,-2 0-22 15,0 0 0-15,-1 0 1 16,-3 0 6-16,-3-3-5 15,-4 2-3-15,-6 1 0 16,2 0 3-16,-5 0-3 0,-2 0-1 16,1-2-37-16,1-1-276 15,-5 0-212-15</inkml:trace>
  <inkml:trace contextRef="#ctx0" brushRef="#br0" timeOffset="9452.12">8646 1917 550 0,'0'0'134'0,"0"0"-101"16,0 0-8 0,0 0-8-16,18 80 71 0,-9-43-4 15,2 2-20-15,-1 4-12 16,2 1-22-16,-3-3-14 15,-3-5-1-15,1-9-15 16,-2-6 0-16,-2-9 0 16,-3-7 1-16,1-2 5 15,-1-3 46-15,0 0 75 16,0-12 54-16,0-10-141 16,-7-8-21-16,-2-7-12 15,-2-5-6-15,1-2-1 16,-2 0 0-16,3 1 1 15,3 5-1-15,-1 4-16 0,5 6 6 16,1 9 4-16,1 3-8 16,0 9 12-16,0 2-2 15,0 5-22-15,7 0 20 16,11 11-13-16,6 7 19 16,3 6-1-16,4 2-2 15,-1 1 3-15,-2 0 0 16,-4 0 0-16,-6-1 5 15,-3 0-5-15,-6-1 0 16,-8 3 0-16,-1-5 0 16,-1-1 8-16,-11-3-7 15,-4-5 5-15,0-4 5 16,2-3-11-16,2-7 0 0,3 0-6 16,3 0-82-16,6-2-151 15,0-6-360-15</inkml:trace>
  <inkml:trace contextRef="#ctx0" brushRef="#br0" timeOffset="11121.66">9385 2040 166 0,'0'0'313'16,"0"0"-154"-16,0 0-75 15,0 0-17-15,0 0 26 16,0 0 18-16,0 0-30 16,-2-4-35-16,2 4-8 15,0 0-2-15,0 0-21 16,0 0 5-16,0 0-1 15,-1 0-6-15,1 0 10 16,0 0-22-16,0 0 15 0,0 0 6 16,0 0-21-16,0 0 8 15,0 0-4-15,0 0-3 16,0-2 2-16,-2 2-3 16,1 0-1-16,-2 0 0 15,0 0 6-15,-6 0-6 16,6 0 0-16,-5 0 0 15,-1 0-1-15,0 0-5 16,-4 5-3-16,4 2 8 16,-1 4-18-16,1 2 19 15,3 4-1-15,3 2 1 16,3 7-9-16,0 2 7 16,6 5 1-16,10-1 1 15,5 0-2-15,4-4 1 16,5-3 1-16,0-8 0 0,0-6 9 15,0-8-8-15,-2-3-1 16,-3-3 33-16,-1-14 6 16,-6-6 31-16,0-2-51 15,-9-4 26-15,0-2-3 16,-6 2-38-16,0 2 6 16,-3 3-13-16,0 7 5 15,0 7-2-15,0 5 0 16,0 5-7-16,0 1-2 15,0 18-23-15,7 12 31 16,7 8 0-16,7 5-23 16,7-2-68-16,5-3-8 15,1-11 16-15,-1-9-26 0,1-7-14 16,-4-12 34-16,-5 0 4 16,-4-12-20-16,-7-13 53 15,-6-5-64-15,-8-2 48 16,0-2 69-16,-8 0 40 15,-12 5 60-15,-7 2 51 16,-1 6-18-16,-2 5-49 16,-1 5-22-16,-2 5-13 15,6 6-14-15,2 0-34 16,4 4 18-16,3 10-19 16,6 3 0-16,5 1 0 15,2-3 0-15,4-4-1 16,1-4 0-16,0-4-36 0,6-3 15 15,10 0 9-15,5-11-23 16,3-5 17-16,7-1 14 16,-1 3-7-16,3 3 24 15,3 4 12-15,2 7 51 16,3 0-28-16,-1 10-26 16,0 12 10-16,-4 7 1 15,-2 7-8-15,-7 0 14 16,-7 1-37-16,-7-2 15 15,-2-7-11-15,-7-6-4 16,-1-6 7-16,-3-9-8 16,0-7 1-16,0 0 21 15,0-6 68-15,0-17-90 0,-1-7-21 16,-2-7-59-16,0-1 11 16,3 1-15-16,0 4 46 15,0 7 11-15,6 9 2 16,10 7 25-16,-1 10 0 15,6 0 13-15,-2 20 10 16,2 9 2-16,0 3 7 16,-2-1 7-16,-4-1-25 15,0-4-1-15,-4-9-4 16,-2-3 1-16,-2-9 13 16,-1-3-14-16,-3-2 17 15,0-7 77-15,0-16-33 0,-2-7-51 16,2-6-18-1,-1-4-2-15,-2 0-4 0,3 4 5 16,1 6 0-16,-1 11 0 16,3 7-2-16,3 10 2 15,3 2-35-15,0 18 35 16,6 10 7-16,-2 5-6 16,4 4 11-16,-1-3-2 15,2-3-9-15,0-4-2 16,-2-10 1-16,2-4-4 15,9-9 2-15,-5-4-46 16,-1 0-233-16</inkml:trace>
  <inkml:trace contextRef="#ctx0" brushRef="#br0" timeOffset="11638.08">10797 1813 1128 0,'0'0'157'0,"0"0"-123"15,0 0-26-15,28 109 7 16,-8-39-2-16,17 30 80 16,9 32-9-16,3 11-49 15,-5-5-18-15,-10-20-17 16,-13-35 1-16,-6-20-2 0,-5-22-5 15,-4-7 6 1,-1-3 0-16,-1-1 7 0,-2-7-4 16,-2-12-3-16,0-11 26 15,-3-1 143-15,-14-28-87 16,-10-24-61-16,-7-31-21 16,-4-28 0-16,5-9 0 15,9 3 0-15,13 16-26 16,11 30-5-16,0 21-41 15,2 17 58-15,11 10 5 16,4 5-1-16,2 6 1 16,9 2 16-16,2 11-7 15,0 0 18-15,-2 16-17 16,-5 8 33-16,-1 7 14 16,-11 2-7-16,-7 3 15 0,-4 2-31 15,-4-3-8 1,-13 0 9-16,-2-9-26 0,-1-6 0 15,1-5-1-15,3-8-11 16,1-7-91-16,4-2-231 16,4-8-514-16</inkml:trace>
  <inkml:trace contextRef="#ctx0" brushRef="#br0" timeOffset="11799.26">11289 2285 751 0,'0'0'854'0,"0"0"-708"16,0 0-92-16,0 0-38 0,0 0-8 16,0 0 0-16,0 0-8 15,36 25-6-15,-17-25-212 16,0 0-577-16</inkml:trace>
  <inkml:trace contextRef="#ctx0" brushRef="#br0" timeOffset="12469.3">11744 2111 443 0,'0'0'585'16,"0"0"-441"-16,0 0-41 16,0 0-51-16,0 0 18 15,0 0 16-15,0 0-21 16,-34-52 8-16,25 52-48 16,2 14-25-16,1 11 7 15,0 9-7-15,4 6 0 16,2 6 0-16,0 2-4 15,14-1 2-15,6-7 2 16,6-6 0-16,2-10 0 16,5-9-1-16,0-11 0 0,0-4 0 15,-1-10-15-15,0-16 3 16,-4-8-15-16,-3-4-4 16,-5-4 23-16,-4 1 9 15,-7 4 6-15,-4 6-6 16,-5 9 18-16,0 8 30 15,0 12 0-15,0 2-21 16,0 12-27-16,4 15-1 16,2 11 0-16,6 6 1 15,7-1 0-15,8-6 2 16,4-5-2-16,5-9 1 16,0-10 10-16,0-9-11 15,-3-4 1-15,-3-9 15 0,-6-13 9 16,-7-9 13-16,-6-8-13 15,-10-2-12-15,-1-2 5 16,-10 1-17-16,-17 1 17 16,-3 9-1-16,-4 4-5 15,-2 10 13-15,-1 9-18 16,3 6-6-16,4 3-1 16,3 15-9-16,7 11-13 15,6 6-54-15,12 14-104 16,2-6-77-16,3-9-389 0</inkml:trace>
  <inkml:trace contextRef="#ctx0" brushRef="#br0" timeOffset="12699.24">12468 2051 1164 0,'0'0'380'16,"0"0"-294"-16,0 0-59 15,0 0-8-15,52 92-17 16,-31-53 43-16,3 1 12 16,-1-3-37-16,0-5 0 15,1-6-20-15,-5-7-1 16,-2-7-18-16,-3-9-113 16,-1-9-110-16,-3-11-141 0,-4-4-486 15</inkml:trace>
  <inkml:trace contextRef="#ctx0" brushRef="#br0" timeOffset="12886.74">12701 2056 907 0,'0'0'670'15,"0"0"-545"-15,0 0-103 16,0 0-15-16,0 0-7 16,-6 89 7-16,4-45 1 15,-1 2 5-15,3-3-12 16,0-4-1-16,3-7 0 15,6-8-28-15,1-10-74 16,8-14-125-16,0-3-139 0,-4-12-265 16</inkml:trace>
  <inkml:trace contextRef="#ctx0" brushRef="#br0" timeOffset="13082.18">12893 2159 960 0,'0'0'220'0,"0"0"-155"15,12 75-33-15,-3-38-24 16,3-3-6-16,1-5 46 16,3-7 18-16,3-8-22 15,1-7-27-15,1-7-16 16,-1-5-1-16,0-18-84 16,-2-9-42-16,-7-24-208 15,-7 8-46-15,-4 5 90 0</inkml:trace>
  <inkml:trace contextRef="#ctx0" brushRef="#br0" timeOffset="13807.87">12975 2051 535 0,'0'0'190'0,"0"0"-3"16,0 0-57-16,0 0-87 15,-69 94-1-15,65-55 23 16,4-1-29-16,0-4-7 16,3-5 12-16,10-9-31 15,2-8 5-15,3-8-8 16,0-4-7-16,4-5-18 15,-3-15-73-15,-2-5-87 16,-1 1 11-16,-5 2 84 16,-2 7 83-16,-2 4 97 15,-2 11 8-15,-1 0-15 16,2 16-50-16,3 11 57 0,3 7 15 16,5 4-46-16,2-1-16 15,3-4 40-15,1-4-41 16,1-8-11-16,-1-8-19 15,1-9-6-15,0-4 6 16,-3-8-10-16,0-14 8 16,-2-10-11-16,-4-8 0 15,-3-4-7-15,-3-5 1 16,-6-2 0-16,-3-2 6 16,0 0 0-16,-5 0-6 15,-9 5 10-15,-4 3-8 16,0 8 21-16,0 9 1 15,5 9 2-15,5 10 19 0,2 4-29 16,0 5-16-16,2 2-8 16,-1 19-10-16,2 10 18 15,3 13-8-15,0 9 8 16,6 9 7-16,12 5-7 16,6 2-1-16,0-5 0 15,7-8-8-15,1-10 8 16,-1-12 1-16,0-10 0 15,-1-13-2-15,-2-11-46 16,-2 0-6-16,-4-20-33 16,-3-13-28-16,-5-8 35 15,-7-6 29-15,-2 0 39 16,-5 0 12-16,0 5 6 0,-3 6 39 16,-6 8 12-16,1 11 13 15,4 12-3-15,1 5-29 16,3 13-37-16,0 21 7 15,1 10 3-15,11 7 40 16,6 0-8-16,3-4-34 16,3-7 4-16,3-9-13 15,-2-7 0-15,-1-9 0 16,2-15-73-16,-6 0-157 16,-2-13-299-16</inkml:trace>
  <inkml:trace contextRef="#ctx0" brushRef="#br0" timeOffset="14206.49">13824 2095 1189 0,'0'0'277'15,"0"0"-216"-15,0 0-61 16,0 0 0-16,0 0 48 16,0 0 36-16,50 99 20 15,-38-61-47-15,2 1-18 16,-4-3-9-16,0-5-28 15,-2-6 17-15,-4-6-10 16,1-7-9-16,-2-6 12 16,-1-4-11-16,-2-2-1 15,1-6 16-15,-1-13 2 16,2-9-18-16,1-7-16 16,1-2-12-16,0-1 19 15,2 7-17-15,2 5 12 0,-2 11 6 16,4 10-19-16,-2 5 26 15,2 5 1-15,2 19 9 16,-2 9 39-16,3 3-31 16,-3 4 0-16,0-6 4 15,-2-2-20-15,2-9 16 16,-2-6-17-16,-1-9-5 16,3-8-32-16,1-14-138 15,-2-13-141-15,-1-3-432 0</inkml:trace>
  <inkml:trace contextRef="#ctx0" brushRef="#br0" timeOffset="14461.19">14098 1591 1213 0,'0'0'263'15,"0"0"-182"-15,0 0-37 16,0 0-40-16,0 0-4 15,0 0 0-15,9 89 31 16,6-21 39-16,10 19-28 16,1 9-10-16,-3-5-5 15,-8-21-3-15,-7-20-16 16,-2-16-7-16,-2 3-1 16,-1-4-15-16,-1-1-90 0,-2-10-147 15,0-11-120 1,-5-8-281-16</inkml:trace>
  <inkml:trace contextRef="#ctx0" brushRef="#br0" timeOffset="14819.78">14171 2140 1219 0,'0'0'323'16,"0"0"-192"-16,0 0-55 16,91 0-26-16,-48 0 4 15,5-2-32-15,-2-4 12 16,2-5-11-16,-3-1-5 15,-1-5 0-15,-5-3-17 16,-4-6 4-16,-8 2-3 16,-8-3-2-16,-10-2 9 0,-9 0-9 15,-3 1-16-15,-19 3 4 16,-8 3-1-16,-2 8 8 16,1 10 4-16,3 4 2 15,1 8-2-15,9 18-7 16,3 8 7-16,9 7-5 15,6 6 1-15,3 1 5 16,18 0 0-16,7-2 0 16,5-7 1-16,1-7 0 15,2-7 0-15,0-7 14 16,-2-6-15-16,-1-7-21 16,0-5-107-16,-11-5-190 15,-4-7-437-15</inkml:trace>
  <inkml:trace contextRef="#ctx0" brushRef="#br0" timeOffset="32661.52">3140 3302 380 0,'0'0'175'0,"0"0"-100"15,0 0-48-15,0 0 15 16,0 0 20-16,0 0 22 16,0 0 13-16,0 0-41 0,0 0-11 15,0 0 7-15,0 3-33 16,0 1 7-16,0 8 20 16,0 2 3-16,0 9 6 15,1 7 2-15,-1 7-22 16,0 6-2-16,3 9-32 15,-2 3 12-15,1 8-13 16,-1 3 1-16,-1-2-2 16,0-1 1-16,0-7 0 15,2-6 2-15,-1-6 4 16,1-8-7-16,-1-3 1 16,-1-8-1-16,0-4 0 15,0-5 1-15,2-4 0 0,-2-4-1 16,0-3 1-16,1-2-2 15,-1-3 2-15,0 1-3 16,0-1-7-16,0 0 7 16,0 0-31-16,0 0-66 15,0 0-399-15,0 0-197 0</inkml:trace>
  <inkml:trace contextRef="#ctx0" brushRef="#br0" timeOffset="33045.56">3087 3887 836 0,'0'0'244'0,"0"0"-170"15,0 0-35-15,0 0-11 16,0 0 9-16,0 0 4 15,0 0 30-15,53-12-28 16,-22 12-25-16,10 0-9 16,1 5 13-16,3 1-21 15,-2 3 7-15,3 1 62 16,-4-3-15-16,-3-1-10 16,-6 0-32-16,-6 0-1 0,-8-3 1 15,-2-1-12 1,-7-2 12-16,-4 2-13 0,-3-2 2 15,-3 0 11-15,0 0-12 16,0 0-1-16,0 0 12 16,0 0-12-16,0 0-1 15,0-9-101-15,0-5-132 16,0-3-473-16</inkml:trace>
  <inkml:trace contextRef="#ctx0" brushRef="#br0" timeOffset="33463.98">3532 3419 522 0,'0'0'326'16,"0"0"-226"-16,0 0-58 15,0 0-8-15,0 0 75 16,0 0-19-16,0 0-43 16,-2-6-2-16,2 6-33 15,0 10-12-15,0 9 58 16,0 12-36-16,0 10-9 16,2 11-5-16,5 7-2 15,-1 6 16-15,0 2-7 16,0 0-2-16,2-4 14 15,-1-7-25-15,-1-4 27 0,-2-12-6 16,1-7-14-16,-2-6 24 16,0-8-14-16,0-3-3 15,3-5 13-15,-5-6-29 16,-1 0 7-16,0-5-7 16,0 0 7-16,0 0-6 15,0 0-1-15,0 0-155 16,0 0-518-16</inkml:trace>
  <inkml:trace contextRef="#ctx0" brushRef="#br0" timeOffset="34875.96">3539 5279 512 0,'0'0'310'0,"0"0"-161"15,0 0 29-15,0 0-75 16,0 0 2-16,0 0 3 16,0 0-11-16,-25-38-33 15,13 32-16-15,3 0 34 0,-3 1-50 16,-4 1 6 0,-5 0-32-16,3 4 6 0,-3 0-9 15,-3 0-3-15,3 0 0 16,-3 2-7-16,-1 7-6 15,4 2 1-15,3 1 2 16,0 1-25-16,6 1 35 16,1 2-21-16,3 1 4 15,2 2 15-15,3-2-14 16,3 3 2-16,0-1-10 16,0-1-14-16,6-1 3 15,5-1-7-15,0-2 22 16,1-3 20-16,3-2-21 15,-1-1 21-15,2-4-13 16,-4-2-7-16,6-2 18 0,-3 0 2 16,1 0-11-16,-1 0 9 15,3-5 0-15,-3-2 2 16,6 2 0-16,-2 0-11 16,2 2 11-16,0 3 0 15,4 0 0-15,-1 0 3 16,2 5-3-16,-1 7-1 15,5 6 0-15,-3 1 0 16,-1 6 0-16,0 5 1 16,-4 2 0-16,-7 0 5 15,1-1 3-15,-8 1-10 16,-5-3 2-16,-3 0 0 16,0-3 2-16,-3 0-2 0,-10-3 1 15,-4-2 4 1,-1-4 1-16,-7-2-3 0,-1-2 6 15,-9-4 18-15,-1-4-2 16,-3-3-12-16,-1-2 15 16,0 0 24-16,4-7-12 15,3-5 25-15,5-1-24 16,4 2-23-16,9 0 37 16,0 2-31-16,9 3-5 15,3 1 8-15,0 1-27 16,3 0-14-16,0-1-8 15,0 3-45-15,0 0-42 0,6 2-152 16,3 0-376-16</inkml:trace>
  <inkml:trace contextRef="#ctx0" brushRef="#br0" timeOffset="35958.43">3460 6861 535 0,'0'0'110'15,"0"0"-69"-15,0 0-35 16,0 0 6-16,0 0 34 16,-34 78 2-16,28-53-5 0,-3 3-17 15,3 3-3 1,0 0 6-16,1 5 0 0,1 0 39 15,1 1-10-15,0-2-28 16,3 2 15-16,0-4-29 16,0 1 8-16,9 0 21 15,3-3-22-15,4-1 1 16,1-2-13-16,5-3-11 16,2 0 16-16,3-1-3 15,1-3 6-15,2-2 6 16,1-2-24-16,2-6 21 15,1-2-8-15,-1-3-8 16,0-2 42-16,0-4-9 0,-2 0-4 16,-1-1 6-1,0-12-21-15,-2-6 27 0,-1-3-5 16,-3-6-30 0,-6-4 45-16,1 0-43 0,-7-4 2 15,-3 0-7-15,-5-3-7 16,-2 0 14-16,-2-1-16 15,0 1 0-15,-5 0 4 16,-8 2 8-16,-2 2-6 16,-3 3 11-16,-2-1-17 15,-3 3 2-15,-1 4 12 16,0 1-4-16,-1 3 11 16,0 3-8-16,2 4 5 15,-2 3 8-15,1 2-26 16,0 3 11-16,-1 4-1 0,2 1-9 15,-2 2 6 1,0 0 1-16,-2 5-7 0,0 5-1 16,-1 7-1-16,1 7 0 15,3 2-6-15,0 6-12 16,3 4 6-16,8 5-25 16,1 8-28-16,9 25-57 15,3-10-181-15,0-3-523 0</inkml:trace>
  <inkml:trace contextRef="#ctx0" brushRef="#br0" timeOffset="47419.9">4840 3679 316 0,'0'0'140'0,"0"0"-24"16,0 0 66-16,0 0 19 15,0 0 0-15,0 0-72 16,0 0 25-16,-37 1-8 16,29-4-39-16,2-2 17 15,0 0-61-15,-1-2-21 16,-1-1 11-16,-1-2-52 15,3-3 11-15,-1 0-12 16,1-1-5-16,6 0-4 0,0-3-9 16,0-1 16-16,0-1 1 15,9-2-71-15,9 1 53 16,4 0-14-16,5 3 6 16,1 0 2-16,3 8-21 15,2 1 15-15,0 6 30 16,-3 2-19-16,3 7 18 15,-3 15-7-15,-4 10 5 16,-6 9 4-16,-5 8 0 16,-9 9 7-16,-6 5-5 15,0 4 5-15,-14 1-7 16,-8-3 0-16,-3-4 0 16,-1-5 9-16,0-10-8 15,-1-9-1-15,4-9 0 16,2-8 1-16,2-9 1 0,1-6-2 15,3-5-16-15,2-5-45 16,-2-12-83-16,7-5-58 16,1-3-12-16,2 0 114 15,4 1 100-15,1 6 3 16,0 6-2-16,0 4 27 16,9 6 9-16,3 2 95 15,4 0-58-15,6 5-52 16,3 9 4-16,3 3 14 15,2 3 2-15,1-3 35 16,-1 3-46-16,3-6-7 16,-3-2-24-16,-2-5 8 0,2-4-14 15,8-3 6-15,-8-6-154 16,-4-6-212-16</inkml:trace>
  <inkml:trace contextRef="#ctx0" brushRef="#br0" timeOffset="47818.82">5295 3935 988 0,'0'0'230'15,"0"0"-178"-15,0 0-31 16,0 74-4-16,0-46-16 16,4-1-2-16,10-4 1 15,3-4 0-15,3-7 12 0,4-3-10 16,1-9-1-16,-1 0 20 15,-3-6-20-15,0-9-2 16,-5-4-16-16,-7-3-2 16,-6-1 18-16,-3-1 2 15,0 2 13-15,-16 2-2 16,-4 3 14-16,-5 4 9 16,-2 6-11-16,-3 6-24 15,-1 1 16-15,6 3-14 16,1 9-1-16,9 7-1 15,4 0-5-15,6 0 5 16,5 1-7-16,0-3-2 16,14 0 8-16,7-3 1 0,3-4 0 15,6 1 7-15,3-5-7 16,2-5 0-16,4-1-1 16,-9-3-87-16,-5-7-322 15</inkml:trace>
  <inkml:trace contextRef="#ctx0" brushRef="#br0" timeOffset="48015.26">5413 3471 1370 0,'0'0'218'0,"0"0"-183"16,0 0-35-16,10-73-1 15,2 53-1-15,6 4-25 16,6-1-103-16,0 5-165 16,-4 2-249-16</inkml:trace>
  <inkml:trace contextRef="#ctx0" brushRef="#br0" timeOffset="48203.27">5657 3375 1058 0,'0'0'150'16,"15"84"-83"-16,-3-3-24 16,1 31 41-16,-2 7 15 15,1-18-55-15,-5-28-2 0,-2-30-25 16,-1-11-11-16,1-1-3 16,1 2-3-16,1-7-135 15,-6-12-268-15</inkml:trace>
  <inkml:trace contextRef="#ctx0" brushRef="#br0" timeOffset="48443.96">5681 3800 1124 0,'0'0'190'16,"0"0"-148"-16,0 0-6 15,0 0 61-15,0 0 47 0,110 0-33 16,-66 2-35-16,2 1-32 16,-1 0-28-16,-1 0 14 15,-3-1-29-15,-7-2 2 16,-6 0-3-16,-2 0-21 16,-7 0-241-16,-10 0-771 0</inkml:trace>
  <inkml:trace contextRef="#ctx0" brushRef="#br0" timeOffset="49282.33">5010 5613 1011 0,'0'0'230'16,"0"0"-163"-16,0 0 35 15,-5-85 21-15,2 52-25 16,0-4 15-16,0-1-44 16,-1 0-37-16,3 2 3 15,1 1-35-15,-2 5 13 16,1 6-3-16,1 2-10 16,-2 5 19-16,-1 6-19 15,3 3 0-15,0 5 2 16,0 0-1-16,-3 3-2 15,3 0-7-15,0 0-4 16,0 0 12-16,0 3-50 0,0 14 31 16,0 7 9-16,3 8 20 15,10 10-10-15,-1 19 0 16,6 17 0-16,-3-3 9 16,-3-9-9-16,0-8 0 15,-6-15 0-15,2 1 7 16,0-1-7-16,-2-6 0 15,-3-11 0-15,0-7 4 16,-1-8-4-16,-1-5-1 16,1-4-44-16,1-2-210 15,3-9-86-15,-2-3-775 0</inkml:trace>
  <inkml:trace contextRef="#ctx0" brushRef="#br0" timeOffset="49795.05">5368 5741 608 0,'0'0'564'0,"0"0"-490"16,0 0-35-16,16 91-23 16,-10-71 31-16,3-10 30 15,2-3-43-15,0-7 7 16,3 0-7-16,1-12 43 15,0-12-25-15,-3-5-40 16,-5-8-12-16,-1-3-12 0,-6 1-13 16,0 4-17-16,-9 2 35 15,-7 8-8-15,-5 8 15 16,3 6 1-16,-6 8 21 16,2 3 8-16,1 3-29 15,3 15 11-15,2 6-12 16,7 6 0-16,6 1 0 15,3-2 0-15,0-2 0 16,0-3 0-16,12-6-10 16,2-4 9-16,6-10 1 15,-2-2 0-15,4-2-1 16,-1-4-26-16,-3-9-3 16,-2 0 5-16,-4 4 16 15,-3 3 2-15,0 6 1 16,-3 0 6-16,5 6 12 0,0 12-11 15,3 6 34-15,4 1-6 16,-3 1-29-16,1-6 10 16,2-2-10-16,0-7 0 15,-3-8-24-15,-2-3-214 16,-5 0-575-16</inkml:trace>
  <inkml:trace contextRef="#ctx0" brushRef="#br0" timeOffset="49998.03">5399 5297 1560 0,'0'0'220'16,"0"0"-152"-16,-9-86-22 16,5 50-6-16,4 2-18 15,0 5-21-15,7 7-1 16,5 5-21-16,3 5-21 15,9 11-139-15,1 1-194 16,-4 0-308-16</inkml:trace>
  <inkml:trace contextRef="#ctx0" brushRef="#br0" timeOffset="50206.87">5675 5059 1058 0,'0'0'299'0,"0"0"-228"0,14 76 27 16,-1-15-33-16,2 31 1 16,9 24 8-16,-2 5-46 15,-1-17 4-15,-8-29-25 16,-5-32-7-16,4-8 1 16,-3 2-1-16,3 5-119 15,-2-5-198-15,-4-13-474 0</inkml:trace>
  <inkml:trace contextRef="#ctx0" brushRef="#br0" timeOffset="50418.24">5711 5710 1408 0,'0'0'300'0,"0"0"-213"16,0 0-86-16,0 0 10 15,0 0 59-15,100-3-22 16,-54-2-16-16,3-2-32 16,-7 0 6-16,0 1-17 15,1 4-41-15,-10 2-190 16,-11 0-568-16</inkml:trace>
  <inkml:trace contextRef="#ctx0" brushRef="#br0" timeOffset="51288.36">5110 6745 755 0,'0'0'111'0,"0"0"-16"0,0 0 34 16,0 0-19-16,0 0-43 16,101-72-20-16,-67 67-2 15,-1 5-33-15,0 2 2 16,-5 18 2-16,-4 5 24 16,-7 5 21-16,-7 4-22 15,-7 1 4-15,-3 0 19 16,0-1-30-16,-12-3-12 15,-1-3-10-15,-5-5-10 16,6-7 24-16,-1-6-13 16,1-9 2-16,1-1 10 15,4-1-23-15,4-13-17 16,1-6-18-16,2-1-15 16,2 2 49-16,11 2 1 0,7 6-8 15,2 4 7 1,8 7-6-16,1 0 7 0,-1 7 9 15,3 11-9-15,-6 6 37 16,-5 4-14-16,-7 4 21 16,-5 1-7-16,-10 4-27 15,0-2 18-15,-13 1-14 16,-8-3-4-16,-9-5 36 16,-7-5-24-16,0-7 9 15,-4-8 13-15,1-8-14 16,3 0 11-16,4-2-27 15,8-8-14-15,8-2 0 16,7 3-27-16,10 0-46 0,0 1-8 16,18 0-65-16,28 0-112 15,-6 0-99-15,-1 3-179 0</inkml:trace>
  <inkml:trace contextRef="#ctx0" brushRef="#br0" timeOffset="51686.42">5645 7181 365 0,'0'0'706'0,"0"0"-600"16,0 0-76-16,15 77 22 15,-3-53 9-15,0-4 22 16,4-3 43-16,1-5-66 0,7-7-35 16,-2-5-13-16,5 0-11 15,0-15 78-15,-3-7-37 16,-2-7-14-16,-6-3 17 15,-5-2-16-15,-8 1 18 16,-3 1-26-16,0 3-11 16,-12 5 43-16,-9 8-24 15,2 3 19-15,-2 9-9 16,-3 4-38-16,0 0-2 16,-1 11 1-16,4 7-6 15,1 6 0-15,7-1 6 16,4 2 0-16,9-2 0 15,0-4-5-15,6-2 5 0,12-3-9 16,10-8 3 0,5-3 5-16,3-3 1 0,4 0 0 15,-3-7-15 1,-4-6-72-16,0-11-101 0,-9 3-294 16,-9-1-624-16</inkml:trace>
  <inkml:trace contextRef="#ctx0" brushRef="#br0" timeOffset="51905.72">5771 6652 1525 0,'0'0'322'0,"0"0"-225"15,0 0-75-15,-26-96 0 0,23 65 35 16,3-1-13-16,0 5-18 15,0 1-26-15,6 2-25 16,3 3-25-16,5 4-83 16,6 6-125-16,-3 4-258 15,1 4-184-15</inkml:trace>
  <inkml:trace contextRef="#ctx0" brushRef="#br0" timeOffset="52092.04">5970 6582 1098 0,'0'0'231'16,"17"120"-110"-16,-2-25-33 0,1 12 33 16,2-5 37-16,-1-22-56 15,-4-25-40-15,-3-14-44 16,2-8-17-16,0 2 5 16,2 0-6-16,-1-5-44 15,-1-10-142-15,-6-10-204 16,-3-10-521-16</inkml:trace>
  <inkml:trace contextRef="#ctx0" brushRef="#br0" timeOffset="52286.75">5951 7117 1375 0,'0'0'352'0,"0"0"-284"16,0 0-50-16,0 0-17 0,0 0 58 15,110 0 44-15,-65-2-47 16,3 0-34-16,-3-2-22 16,-1-1-1-16,3 4-43 15,-11-3-237-15,-13 3-855 0</inkml:trace>
  <inkml:trace contextRef="#ctx0" brushRef="#br0" timeOffset="53480.64">6303 3835 573 0,'0'0'300'0,"0"0"-212"16,0 0-59-16,0 0 2 15,0 0-4-15,0 0 38 16,0 13 23-16,3-1-27 15,6 6-3-15,6 4-27 16,1 4 64-16,5 4-7 16,3 2-62-16,-3-2 17 0,0 0-9 15,-2-4-21-15,-4-4-1 16,-3-4-11-16,-2-3-1 16,-5-6 0-16,1-1-3 15,-6-5 1-15,3-3-124 16,-3 0-66-16,0-8-200 15,0-4-522-15</inkml:trace>
  <inkml:trace contextRef="#ctx0" brushRef="#br0" timeOffset="53729.56">6442 3882 692 0,'0'0'249'0,"0"0"-140"15,0 0 16-15,0 0-66 16,0 0-27-16,0 0 6 16,0 0-14-16,-50 73 13 15,36-47 18-15,0-1-9 16,-1-1-7-16,3-3-24 16,1-2-15-16,3-4 16 15,2-2-16-15,1-2-2 16,5-2-14-16,0-3-125 15,0-1-456-15</inkml:trace>
  <inkml:trace contextRef="#ctx0" brushRef="#br0" timeOffset="54259.72">6888 3827 1160 0,'0'0'184'0,"0"0"-159"15,0 0 17-15,0 0-9 16,-21-95-15-16,18 68 46 16,0-1-30-16,0 1-33 15,1 1 24-15,-1 0-24 16,2 3 8-16,-1 1-9 15,1 3 0-15,-1 5 0 16,2 3 0-16,0 4-4 16,0 3 2-16,0 2-33 0,0 2-30 15,0 4-15-15,0 13 50 16,8 12 29-16,4 12 2 16,1 7-1-16,2 8 5 15,0 7-4-15,0 0-1 16,0-2 0-16,-5-4 2 15,1-5-9-15,-1-11-15 16,-2-7-106-16,-2-8-171 16,-2-12-114-16</inkml:trace>
  <inkml:trace contextRef="#ctx0" brushRef="#br0" timeOffset="54652.49">7161 3962 517 0,'0'0'100'16,"0"0"-48"-16,0 0 164 16,0 0-22-16,100-19-71 15,-78 1-20-15,-3-2-45 16,-5-3-54-16,-5-1-4 15,-8 1-70-15,-1 2 70 16,0 3 1-16,-15 2 5 16,-4 3 4-16,-2 5 5 0,0 5-14 15,0 3 34-15,3 0-4 16,2 15-23-16,5 10-5 16,3 4 4-16,6 5-7 15,2 4 1-15,0 0 0 16,15-1 13-16,7-6-12 15,1-4-2-15,5-6 0 16,4-5 1-16,-1-8-5 16,6-8 4-16,-8-1-152 15,-9-11-564-15</inkml:trace>
  <inkml:trace contextRef="#ctx0" brushRef="#br0" timeOffset="54879.2">7164 3655 1084 0,'0'0'190'16,"0"0"-138"-16,0 0-30 15,0 0 14-15,0 0 64 16,0 0-29-16,91-27-33 15,-60 20-35-15,9 7-3 16,-7 0-57-16,-6 0-305 0</inkml:trace>
  <inkml:trace contextRef="#ctx0" brushRef="#br0" timeOffset="55111.4">7465 3875 985 0,'0'0'129'0,"0"0"-67"16,40 78 3-16,-17-47-33 15,-1-2 0-15,-1-3-32 16,-2-3 2-16,2-6-2 0,-6-4-222 15,-5-9-493-15</inkml:trace>
  <inkml:trace contextRef="#ctx0" brushRef="#br0" timeOffset="55305.14">7641 3816 1028 0,'0'0'395'15,"0"0"-277"-15,0 0-91 16,-6 90-9-16,3-55 5 16,3 2 8-16,-1-2 1 15,-1 0-32-15,2-4-2 0,0 2-8 16,0-11-237 0,0-7-588-16</inkml:trace>
  <inkml:trace contextRef="#ctx0" brushRef="#br0" timeOffset="55689.02">7915 3430 725 0,'0'0'121'15,"0"0"-59"-15,14 125 41 16,4-38 1-16,-5 27 13 15,-1 5-31-15,-6-16-20 16,-3-29-10-16,-3-30-7 16,0-10-16-16,0 2-27 15,0-3 15-15,0-2-21 16,0-11 0-16,11-18-8 0,-1-2-284 16,-1-9-631-16</inkml:trace>
  <inkml:trace contextRef="#ctx0" brushRef="#br0" timeOffset="56258.22">8160 3930 932 0,'0'0'173'15,"0"0"-128"-15,0 0-17 16,24 80-27-16,-8-58 77 15,4-3 6-15,3-5-49 0,2-5-9 16,0-5-12 0,-1-4-5-16,-4 0 17 0,-3-4 50 15,-2-11-17-15,-5-6-9 16,-5-1-50-16,-5-5 24 16,0-1-24-16,-3 0-5 15,-11 1 5-15,-5 7 0 16,-2 3 0-16,-3 7 0 15,2 9-3-15,-2 1-4 16,5 9 5-16,1 13 2 16,1 10-1-16,7 2-4 15,5 2 4-15,4-4 1 16,1-3-1-16,1-5-6 0,13-5 7 16,5-9 0-16,3-6 0 15,1-4-6-15,2 0-77 16,-2-14-8-16,-3-5-11 15,-3-2 17-15,-4 0 47 16,-4 3 38-16,-3 3 43 16,-3 7 38-16,-1 4 21 15,1 4-3-15,0 0-73 16,4 15-7-16,1 6 23 16,4 4 28-16,4-1-26 15,1-5-43-15,3-2 11 16,1-7-12-16,2-6 1 15,-1-4-7-15,-1 0 2 16,1-29-129-16,-5 1-88 16,-6-4-472-16</inkml:trace>
  <inkml:trace contextRef="#ctx0" brushRef="#br0" timeOffset="56505.87">8570 3498 599 0,'0'0'406'0,"0"0"-234"16,0 0-33-16,0 0-31 16,-34-78 21-16,31 77-18 15,3 1-84-15,0 14-25 16,0 17-1-16,3 14 10 16,12 23 16-16,4 22-27 15,5 19 16-15,-2-10-16 16,-5-24 7-16,-7-25-5 0,-2-22-2 15,-2 3-41-15,-3-2-195 16,0 0-320-16,-3-14-221 0</inkml:trace>
  <inkml:trace contextRef="#ctx0" brushRef="#br0" timeOffset="56710.24">8530 3930 990 0,'0'0'256'0,"0"0"-174"16,0 0-58-16,0 0 21 16,0 0 27-16,121-18 4 15,-76 18-21-15,4 0-29 0,0 0-19 16,-6 0-1 0,-5 4-6-16,-7-3-13 0,-12 2-112 15,-10-3-201-15,-7 0-638 0</inkml:trace>
  <inkml:trace contextRef="#ctx0" brushRef="#br0" timeOffset="57018.68">8309 3595 1418 0,'0'0'277'15,"0"0"-207"-15,0 0 42 16,11-99-53-16,-1 69 45 16,5 0-13-16,-3 3-51 15,3 2 11-15,-3 8-37 16,-2 2 0-16,-4 7-14 15,-3 5-8-15,-3 3-1 16,0 0-59-16,0 23-158 16,-3 7-106-16,-9 3-522 0</inkml:trace>
  <inkml:trace contextRef="#ctx0" brushRef="#br0" timeOffset="57776.66">6503 5500 825 0,'0'0'293'0,"0"0"-224"16,0 0-53-16,0 0-10 15,0 0 51-15,30 71-1 16,-11-36-36-16,2 2-5 15,-3-2-2-15,3-3-12 16,-5-1-1-16,-1-7 0 16,-4-3-28-16,-1-5-182 15,-6-5-344-15</inkml:trace>
  <inkml:trace contextRef="#ctx0" brushRef="#br0" timeOffset="58031.6">6634 5593 80 0,'0'0'673'16,"0"0"-592"-16,0 0-45 16,-37 73 42-16,26-44 22 15,-5 0 11-15,1 1-31 16,-1-2-19-16,2-5-12 15,2-3-27-15,-1-4-5 16,7-5-17-16,1-4 2 0,2-2-8 16,3-2-1-16,0-1-118 15,0-2-453-15</inkml:trace>
  <inkml:trace contextRef="#ctx0" brushRef="#br0" timeOffset="59096.78">7180 5243 697 0,'0'0'156'0,"0"0"-108"0,0 0-17 16,0 0 4-16,0 0 53 16,0 0-5-16,-68 92-36 15,57-64 6-15,3 1-27 16,-2 8 8-16,3 6 17 15,1 5-22-15,3 6 10 16,3 4 5-16,0 0-21 16,3-3 5-16,12-6-27 15,4-4 0-15,9-9 8 16,2-8-3-16,3-7-7 16,1-11 1-16,1-8 0 15,-2-2 6-15,-2-11-6 16,-4-14 7-16,-5-3 31 0,-8-5-12 15,-6-4-7-15,-8 2-18 16,0 1 26-16,-10 3 10 16,-11 7-7-16,-4 5-3 15,-5 6 34-15,0 6-42 16,3 7 9-16,2 0-5 16,3 2-23-16,5 16 0 15,8 1-9-15,9 12-99 16,0-5-172-16,0-7-582 0</inkml:trace>
  <inkml:trace contextRef="#ctx0" brushRef="#br0" timeOffset="59449.91">7556 5741 1053 0,'0'0'152'16,"0"0"-115"-16,0 0 11 15,0 0 4-15,100-20 69 16,-81 3-15-16,-4-2-23 16,-3-3-47-16,-3 2-21 15,-7 0-15-15,-2 1-12 16,-3 3 5-16,-14 2 4 16,-2 8-3-16,-5 3 7 15,-3 3-1-15,2 2 1 16,0 13 0-16,5 9-2 0,2 6 1 15,8 5-3-15,5 1 3 16,5 2 0-16,0-1 0 16,20-6 5-16,5-3-4 15,8-8-1-15,5-7 0 16,1-9 9-16,-1-4-19 16,-1-11-20-16,-7-9-167 15,-11-2-383-15</inkml:trace>
  <inkml:trace contextRef="#ctx0" brushRef="#br0" timeOffset="59662.1">7577 5494 224 0,'0'0'807'15,"0"0"-726"-15,0 0-42 16,0 0 14-16,0 0-2 15,0 0 39-15,0 0-29 16,98-35-28-16,-74 32-33 16,2 2 0-16,-4-1-19 15,-3 2-195-15,-8 0-683 0</inkml:trace>
  <inkml:trace contextRef="#ctx0" brushRef="#br0" timeOffset="60063.97">7823 5591 1177 0,'0'0'308'15,"0"0"-246"-15,0 0-34 0,12 100-22 16,3-62 1-16,0 0 10 16,2-1 1-16,0-3-5 15,-1-6-9-15,-2-8-4 16,2-6-1-16,-1-14-132 16,-3 0-135-16,-3-9-356 0</inkml:trace>
  <inkml:trace contextRef="#ctx0" brushRef="#br0" timeOffset="60248.24">8011 5629 578 0,'0'0'757'0,"0"0"-634"16,0 0-66-16,0 0-32 16,0 95 7-16,0-57 30 15,0-1-12-15,0-4-23 16,0-3-27-16,0-6 0 15,1-7-26-15,4-10-229 16,-2-6-444-16</inkml:trace>
  <inkml:trace contextRef="#ctx0" brushRef="#br0" timeOffset="60538.41">8097 5235 970 0,'0'0'282'0,"0"0"-221"16,0 0-60-16,0 0 9 16,0 0 11-16,0 0 68 15,35 109-24-15,-20-49-18 16,1 23 11-16,-2 21 10 15,-3 5 5-15,-6-5-16 16,-4-25-39-16,-1-26-17 16,0-14 2-16,3-11-3 15,3 5-16-15,-1-9-150 0,2-5-351 0</inkml:trace>
  <inkml:trace contextRef="#ctx0" brushRef="#br0" timeOffset="61147.23">8412 5880 515 0,'0'0'114'0,"0"0"-72"15,0 0 37-15,30 76-5 16,-14-64 24-16,2-5-27 15,5-7 46-15,-1 0 50 16,1-11-112-16,-3-8-47 16,-2-4 4-16,-4-4-9 15,-7 1-3-15,-3-1 29 16,-4 3-22-16,0 0 6 16,-10 2 28-16,-8 4-9 15,-4 2 33-15,-5 5-11 16,3 5-28-16,-1 6 2 15,1 0-28-15,1 6-3 16,4 14-3-16,6 4-8 16,1 6 13-16,10 2 1 0,2-1 0 15,0 0 1-15,9-6-1 16,8-3-2-16,2-8 1 16,3-9-25-16,1-5 14 15,2 0-77-15,-3-16-8 16,-1-5-38-16,-4-6-57 15,-5-1 34-15,0 0 93 16,-6 0 65-16,-2 6 112 16,-1 3 66-16,0 9-23 15,-1 2-57-15,2 8-82 16,0 0-14-16,4 11 5 16,3 8-6-16,2 5 30 15,2 0-9-15,4-2 1 0,2-5 10 16,0-4-32-16,7-5 0 15,2-5-1-15,3-3 7 16,1 0-6-16,11-23-1 16,-12 4-66-16,-8-4-300 0</inkml:trace>
  <inkml:trace contextRef="#ctx0" brushRef="#br0" timeOffset="61416.72">8883 5128 1405 0,'0'0'298'0,"0"0"-225"16,0 0-73-16,0 0-10 16,0 0 9-16,-8 76 1 15,9 3 22-15,20 30-10 16,6 16 30-16,1-5-2 15,0-14-18-15,-8-33-3 16,-5-18-19-16,-6-16 0 16,-1-12-8-16,-3 0-126 15,1-4-130-15,-1-4-218 16,-5-13-171-16</inkml:trace>
  <inkml:trace contextRef="#ctx0" brushRef="#br0" timeOffset="61627.36">8833 5600 1024 0,'0'0'193'0,"0"0"-151"16,0 0-9-16,0 0 8 16,103 29 85-16,-56-19-11 15,2-5-79-15,-1-3-11 16,-3-2-25-16,-6 0 6 15,-6 0-12-15,-13-10-99 16,-9 0-181-16,-6-1-552 0</inkml:trace>
  <inkml:trace contextRef="#ctx0" brushRef="#br0" timeOffset="61900.55">8530 5501 970 0,'0'0'505'0,"0"0"-440"16,0 0-17-16,0-75 51 16,11 44 49-16,6-1-32 15,4-4-35-15,5 2-32 16,-1 2-26-16,0 8 7 0,-4 3-22 15,-4 8-8-15,-6 6-2 16,-5 7-76-16,-6 5-140 16,0 12-165-16,-12 5-413 0</inkml:trace>
  <inkml:trace contextRef="#ctx0" brushRef="#br0" timeOffset="62739.71">6552 6904 1051 0,'0'0'236'0,"0"0"-181"16,0 0-48-16,0 0 2 16,0 0-6-16,0 0 68 15,0 0-12-15,100 98 4 16,-67-62-43-16,1 3-5 16,-2-4-6-16,-7-3-7 15,-1-5-2-15,-8-6 0 16,-7-6-20-16,-1-15-74 15,-5 0-170-15,-2-4-303 0</inkml:trace>
  <inkml:trace contextRef="#ctx0" brushRef="#br0" timeOffset="62959.2">6734 6885 933 0,'0'0'214'0,"0"0"-164"15,0 0-30-15,0 0 9 16,-36 96 52-16,26-49 6 16,-2 4-17-16,0 4-34 15,-1 1 2-15,-1-5-15 16,1-3-11-16,2-6-4 16,2-10-8-16,-1-5-11 15,7-10-232-15,-2-9-687 0</inkml:trace>
  <inkml:trace contextRef="#ctx0" brushRef="#br0" timeOffset="63577.92">7192 6786 1297 0,'0'0'152'0,"0"0"-115"16,0 0-7-16,0 0-30 15,0 0 7-15,0 0-3 16,0 0 8-16,-51 38-11 16,42-12 0-16,0 9-1 15,1 4 14-15,0 7-13 16,5 5-1-16,3 6 0 15,0 4 7-15,3-1 2 16,13-1-8-16,4-6-1 16,7-8 4-16,1-10-4 15,5-11-1-15,0-11 1 0,3-10-3 16,-1-3-3-16,-1-14 6 16,-4-10-18-16,-6-8 0 15,-4-4-11-15,-7-4 22 16,-9 0 7-16,-4-1 0 15,0 5 16-15,-16 4 24 16,-5 6 22-16,-3 5 34 16,-6 6-41-16,-1 9-7 15,3 6-33-15,-2 0-6 16,6 11-18-16,5 10 0 16,8 5-86-16,7 11-106 15,2-4-186-15,2-5-491 0</inkml:trace>
  <inkml:trace contextRef="#ctx0" brushRef="#br0" timeOffset="63939.82">7583 7285 995 0,'0'0'137'16,"0"0"-118"-16,0 0 7 15,0 0-13-15,79-20 64 16,-66 4 48-16,-4-4-18 16,-4-2-28-16,-4 0-51 15,-1 0-27-15,0-1 17 0,-12 3-9 16,-7 3 3-16,2 4 28 16,-5 8-3-16,0 5-2 15,1 0-35-15,-2 13-3 16,1 12 1-16,1 6 2 15,6 7 0-15,6 2-1 16,4 0 0-16,5-1 1 16,2-5 0-16,13-2-7 15,9-9 5-15,4-3 2 16,5-7-1-16,19-11 1 16,-10-2-223-16,-6 0-402 0</inkml:trace>
  <inkml:trace contextRef="#ctx0" brushRef="#br0" timeOffset="64160.25">7796 7149 998 0,'0'0'134'0,"0"0"-84"16,36 83-10-16,-17-48 60 15,2-3 9-15,5-3-58 16,-3-5-27-16,1-7-24 16,-6-8-7-16,0-9-100 15,-4 0-189-15,-6-8-296 0</inkml:trace>
  <inkml:trace contextRef="#ctx0" brushRef="#br0" timeOffset="64338.57">7987 7235 1267 0,'0'0'251'0,"0"0"-158"0,-15 78-64 15,8-38 0-15,-1 1 59 16,2-2-33-16,2-1-22 16,1-6-33-16,3-7-3 15,0-10-72-15,0-5-263 16,0-10-748-16</inkml:trace>
  <inkml:trace contextRef="#ctx0" brushRef="#br0" timeOffset="64638.07">8236 6716 1265 0,'0'0'277'16,"0"0"-221"-16,0 0-46 15,0 0 6-15,7 126-6 16,1-39 80-16,-2 32-5 16,3 8-2-16,0-6-12 0,-6-27-51 15,0-32-9-15,-2-19-8 16,2-5 5-16,-1 4-8 15,1-3 0-15,1-2-33 16,5-20-96-16,-1-11-231 16,-1-6-475-16</inkml:trace>
  <inkml:trace contextRef="#ctx0" brushRef="#br0" timeOffset="65328.17">8431 7333 863 0,'0'0'276'0,"0"0"-218"0,0 0-35 16,22 100-12-1,-9-72 14-15,0-8 31 0,7-6-18 16,0-10-13-16,5-4 8 16,0-9-33-16,0-11 7 15,-1-8-7-15,-7-7 6 16,-7-3 5-16,-9-3-9 15,-1 5-2-15,-6 2 24 16,-13 6-23-16,-2 8 20 16,-4 5 60-16,-1 8-17 15,-2 7-10-15,1 0-39 16,3 8-14-16,7 9 6 16,3 5-7-16,8 0 0 15,6 0-2-15,0 1-8 0,0-4 1 16,12-4 9-16,6-1 0 15,0-4-1-15,4-1-9 16,3-3-3-16,1 0-41 16,2-1-28-16,-1-2 59 15,-3-3-13-15,3 0 14 16,0 0 15-16,1-11 0 16,3-3 7-16,2-5 0 15,0-2 0-15,1-4 0 16,0-7 0-16,-8 0-7 15,1-4 5-15,-8-2-10 0,-5-3 12 16,-6-1 0 0,-8-3 1-16,0-1 33 0,-8 0 20 15,-12 0 11-15,-10-4 14 16,-3 4-31-16,-4 1 70 16,3 9-4-16,4 6-14 15,9 12 23-15,11 8-56 16,4 10-45-16,6 3-22 15,0 33-18-15,9 32 18 16,18 34 0-16,9 13 1 16,2 0-2-16,-7-26 1 15,-11-29 0-15,-2-19 0 16,-6-6-5-16,1-3-41 16,-2-2-73-16,-4-9-113 15,-1-11-108-15,-6-10-372 0</inkml:trace>
  <inkml:trace contextRef="#ctx0" brushRef="#br0" timeOffset="65518.81">8743 7129 1126 0,'0'0'246'0,"0"0"-190"16,0 0-25-16,0 0 71 15,107 17 17-15,-59-6-33 16,6-5-36-16,1 2-43 0,-5-2 3 15,-4-2-10 1,-12-2-17-16,-9 2-64 16,-11-4-193-16,-11 1-473 0</inkml:trace>
  <inkml:trace contextRef="#ctx0" brushRef="#br0" timeOffset="65900.33">7520 6924 768 0,'0'0'176'0,"0"0"-47"16,0 0 48-16,91 23-32 15,-52-17-28-15,4-3-18 16,2-2-44-16,-3-1-31 16,11 0-24-16,-11 0-34 15,-8-4-322-15</inkml:trace>
  <inkml:trace contextRef="#ctx0" brushRef="#br0" timeOffset="66734.56">9444 3899 41 0,'0'0'1043'15,"0"0"-900"-15,0 0-113 16,0 0 15-16,0 0-11 16,0 0 41-16,0 0 54 15,46-13-60-15,-24 9-21 16,3 0-19-16,2-1-29 0,-2 2 26 16,-4 0-17-1,-5 2-8-15,-5-2-1 0,-4 3-41 16,-7 0-134-16,0 0-191 15,0 9-217-15</inkml:trace>
  <inkml:trace contextRef="#ctx0" brushRef="#br0" timeOffset="66919.89">9443 4013 689 0,'0'0'279'16,"0"0"-164"-16,0 0-16 15,0 0-52-15,0 0 48 16,0 0-1-16,0 0-16 0,58 15-30 16,-28-9-46-16,1-1-2 15,21-2-10-15,-7 0-210 16,-3-3-973-16</inkml:trace>
  <inkml:trace contextRef="#ctx0" brushRef="#br0" timeOffset="67874.16">10426 3768 894 0,'0'0'173'16,"0"0"-93"-16,0 0 52 16,0 0-35-16,0 0-17 15,0 0-24-15,0 0-37 16,-66-86 23-16,63 66-30 0,2-1-5 15,1-2-7-15,0 1-11 16,4 3 10-16,11-1-51 16,2 2 10-16,2 4 24 15,5 1 9-15,-2 4 9 16,5 6 0-16,0 3-9 16,1 3 9-16,-1 17-1 15,1 10-14-15,-2 12 15 16,-7 18 1-16,-9 20 5 15,-8-4 1-15,-2-5-6 0,-12-12-1 16,-6-13 0 0,-7 1 1-16,-5 1 7 0,3-10-8 15,0-7 0-15,5-8 3 16,1-9 6-16,5-7-9 16,2-7 7-16,5 0-7 15,-1-10 0-15,4-9-22 16,3-7-49-16,0-1-120 15,3 1-28-15,0 3 130 16,0 4 89-16,6 8 23 16,3 5 7-16,7 6 50 15,1 0 8-15,7 17-7 16,5 3 4-16,6 3 63 16,-1 6-46-16,3-5-40 15,0-2 11-15,-4-5-55 0,-1-4-5 16,-6-2-13-16,0-8-9 15,2-3-3-15,-8-10-238 16,-3-4-491-16</inkml:trace>
  <inkml:trace contextRef="#ctx0" brushRef="#br0" timeOffset="68325.06">10972 4062 920 0,'0'0'187'16,"0"0"-131"-16,0 0-14 16,0 0-1-16,0 0-24 15,0 0 54-15,83 13 13 16,-62-20-23-16,-3-6 13 15,0-3-47-15,-3 0 3 16,-5-3 2-16,-5-1-31 16,-4 3-1-16,-1-2-26 15,-4 2-22-15,-14 3 38 16,-2 6-25-16,-5 2 25 16,1 6 3-16,-1 0-3 15,5 6 2-15,3 13 0 16,3 6-2-16,5 3 10 15,6 5 0-15,3 1 1 0,0 0 33 16,12-3 3-16,6-1 14 16,4-6-16-16,5-6-25 15,1-4 10-15,2-6-19 16,0-8 1-16,-2 0-2 16,-2-14-139-16,-7-4-201 15,-5-3-797-15</inkml:trace>
  <inkml:trace contextRef="#ctx0" brushRef="#br0" timeOffset="68588.05">10919 3791 1107 0,'0'0'352'0,"0"0"-260"16,0 0-88-16,0 0 4 15,0 0 9-15,0 0 41 16,0 0-18-16,68-12-40 16,-39 10 0-16,6 2-15 15,7 0-125-15,-5 0-202 16,-9 0-818-16</inkml:trace>
  <inkml:trace contextRef="#ctx0" brushRef="#br0" timeOffset="68789.83">11276 3987 861 0,'0'0'140'15,"0"0"-94"-15,60 78 35 16,-30-47-23-16,-2-4-10 16,2-4-15-16,-3-2-20 15,2-5-6-15,-5-6-7 0,-5-6-328 16</inkml:trace>
  <inkml:trace contextRef="#ctx0" brushRef="#br0" timeOffset="68980.92">11525 3973 1356 0,'0'0'226'0,"0"0"-158"16,-3 86-55-16,3-49 2 15,0-1-8-15,0-1-6 16,0 14-1-16,0-8-78 15,-10-6-614-15</inkml:trace>
  <inkml:trace contextRef="#ctx0" brushRef="#br0" timeOffset="69707.95">9565 5476 1320 0,'0'0'227'0,"0"0"-171"15,0 0-55-15,0 0-1 16,0 0 9-16,0 0-8 16,0 0 49-16,93 15-20 15,-65-15-11-15,2 0-4 16,-3 0-15-16,-4 0 0 16,-6 0-12-16,-5 0-78 15,-6 0-156-15,-6 0-422 0</inkml:trace>
  <inkml:trace contextRef="#ctx0" brushRef="#br0" timeOffset="69878.32">9570 5682 1126 0,'0'0'224'15,"0"0"-182"-15,0 0-20 16,0 0 0-16,0 0-15 15,83-5 6-15,-38-2-13 16,-5 0-37-16,-3 0-208 0</inkml:trace>
  <inkml:trace contextRef="#ctx0" brushRef="#br0" timeOffset="70510.52">10612 5162 766 0,'0'0'363'15,"0"0"-265"-15,0 0-51 0,0 0-15 16,0 0 39-16,0 0 49 16,0 0-43-16,-30 32-32 15,19-13-10-15,-2 9-35 16,-1 5 6-16,-1 4-6 15,-3 7 1-15,3 5 9 16,0 2-10-16,6 3 15 16,4-1 39-16,5 0-42 15,0-2 5-15,13-7-17 16,9-2 0-16,6-9 0 0,5-5 0 16,4-9 1-1,2-9 12-15,4-7-13 0,-2-3 0 16,0-9-1-1,-5-11 7-15,-6-7 0 0,-5-2-5 16,-8-4 0-16,-7-1 24 16,-6 0-1-16,-4-1 17 15,0 2-12-15,-16 6-17 16,-4 5 30-16,-5 5 8 16,-3 8 4-16,-3 6-16 15,-5 3-38-15,0 5 0 16,2 12-7-16,3 7-30 15,4 2-1-15,7 1-44 16,9 7-42-16,6-6-156 16,5-6-332-16</inkml:trace>
  <inkml:trace contextRef="#ctx0" brushRef="#br0" timeOffset="70930.64">11094 5620 757 0,'0'0'131'0,"0"0"-90"16,0 0 19-16,0 0 75 15,0 0-2-15,0 0-48 16,91 29-11-16,-69-29 2 15,-1-8-31-15,-3-6-3 0,-3-1 3 16,-6-4-26-16,-6 0 16 16,-3 4-20-16,0-2-14 15,-7 3 26-15,-10 2-21 16,-7 4 4-16,-4 4 11 16,-5 4-12-16,3 0 14 15,0 13-22-15,5 5 1 16,6 6 0-16,7 2-2 15,7 2-1-15,5 2 1 16,0 0 0-16,11-3 0 16,11 0 0-16,5-5 0 15,7-5-3-15,4-6-41 16,14-11-176-16,-9 0-282 0,-10-6-488 16</inkml:trace>
  <inkml:trace contextRef="#ctx0" brushRef="#br0" timeOffset="71126">11406 5561 910 0,'0'0'712'15,"0"0"-617"-15,0 0-52 16,0 0-34-16,0 0 44 16,0 0 65-16,73 82-59 15,-46-57-37-15,1-2-5 16,2-4-17-16,-3-2 0 0,-2-6-42 15,-2-8-144-15,-6-3-178 16,-5 0-655-16</inkml:trace>
  <inkml:trace contextRef="#ctx0" brushRef="#br0" timeOffset="71305.02">11619 5542 1495 0,'0'0'258'16,"0"0"-163"-16,-12 82-57 16,11-40 6-16,-1-1-21 15,-1 1-4-15,0-5-19 16,-4 2-42-16,-1-12-262 16,-1-10-618-16</inkml:trace>
  <inkml:trace contextRef="#ctx0" brushRef="#br0" timeOffset="71579.82">11027 5332 872 0,'0'0'692'0,"0"0"-628"16,0 0-56-16,0 0 16 0,0 0 28 16,100 34 65-16,-55-25-36 15,5-2-49-15,0-4-1 16,-3-2-24-16,-5-1-7 16,-6 0-55-16,-8-8-318 15,-12 0-988-15</inkml:trace>
  <inkml:trace contextRef="#ctx0" brushRef="#br0" timeOffset="72343.99">9650 6799 937 0,'0'0'149'0,"0"0"-97"16,0 0 19-16,0 0 46 16,0 0-5-16,94 8-3 0,-66-8 39 15,2-2-65 1,0-4-67-16,-3 0 5 0,-6-1-21 16,-3 4-1-16,-8 0-39 15,-10 3-181-15,0 0-107 16,0 6-357-16</inkml:trace>
  <inkml:trace contextRef="#ctx0" brushRef="#br0" timeOffset="72544.31">9613 6986 798 0,'0'0'240'0,"0"0"-169"0,0 0 65 16,0 0-33-16,84 0-60 16,-58-2-17-16,1 0-26 15,0 2-7-15,-8 0-2 16,-8 0-302-16</inkml:trace>
  <inkml:trace contextRef="#ctx0" brushRef="#br0" timeOffset="73430.08">10389 6991 816 0,'0'0'316'0,"0"0"-230"15,0 0-17-15,17-99 69 16,-11 63 10-16,0-5-24 15,-3 0-71-15,-1-3 4 0,1 4-8 16,-3 3-22-16,4 5 9 16,-4 3 7-16,0 10-21 15,0 4 4-15,0 6-25 16,0 7 9-16,0 2-10 16,0 9-16-16,0 27 16 15,8 32 0-15,2 24 1 16,5 9 6-16,-6-15-5 15,0-23-2-15,-4-25 0 16,0-7 0-16,0 1 2 16,-2-3-2-16,1-4-1 15,1-9-76-15,1-11-82 16,7-8-109-16,-1-15-90 0,0-5-526 16</inkml:trace>
  <inkml:trace contextRef="#ctx0" brushRef="#br0" timeOffset="73760.12">10742 6713 1046 0,'0'0'181'0,"0"0"-129"16,0 0 0-16,21 81-23 15,-5-55 61-15,5-7-4 16,6-5-45-16,4-6 18 15,-1-8-28-15,4 0 1 0,-4-9 38 16,-3-11-39 0,-7-5 32-16,-6-5-12 0,-6-2-44 15,-7-3 24-15,-1 2-18 16,-3 2 0-16,-14 6 26 16,-6 5-21-16,-1 6 29 15,-6 6-33-15,-1 7-3 16,1 1-6-16,2 9-5 15,6 8-31-15,5 8-51 16,8 11-138-16,6-5-104 16,3-3-375-16</inkml:trace>
  <inkml:trace contextRef="#ctx0" brushRef="#br0" timeOffset="74090.14">10873 6889 803 0,'0'0'267'0,"0"0"-134"16,-28 92-18-16,20-48-28 16,7 1 33-16,1-2-19 15,6-3-34-15,13-8-29 16,8-7-4-16,3-11-33 16,3-10 10-16,-2-4-10 15,3-13 0-15,-4-14 43 16,-6-8 7-16,-6-6 4 15,-8-3 6-15,-8-1-42 16,-2 3 16-16,-10 2 6 0,-13 6-13 16,-5 5 12-1,-5 9-10-15,-3 6 8 0,2 9-6 16,1 5-32-16,2 5-1 16,1 16-18-16,12 6-80 15,8 17-66-15,7-8-220 16,3-2-608-16</inkml:trace>
  <inkml:trace contextRef="#ctx0" brushRef="#br0" timeOffset="74488.05">11306 7082 324 0,'0'0'804'16,"0"0"-719"-16,0 0-26 16,0 0-1-16,0 0 140 15,0 0-16-15,83-23-89 16,-65 4-39-16,-4-4-33 16,-4 0-21-16,-7-1 21 15,-3 2-14-15,0 1 3 16,-13 1-1-16,-5 5-3 15,-6 5-7-15,-6 6 1 0,-1 4-10 16,-1 4 8 0,1 16-2-16,3 6 4 0,5 5-1 15,10 5-5-15,4 0 6 16,9 0 0-16,0-3 1 16,16-4 6-16,11-4-6 15,9-8 0-15,4-6 8 16,5-6-9-16,12-5-6 15,-14-10-162-15,-7-4-373 0</inkml:trace>
  <inkml:trace contextRef="#ctx0" brushRef="#br0" timeOffset="74723.1">11597 6903 887 0,'0'0'299'16,"0"0"-170"-16,0 0 25 16,22 78 3-16,-8-51-26 15,3-1-34-15,1-1-50 16,3 0-38-16,0-6 10 16,-4-2-19-16,0-5-1 15,-3-8-55-15,7-4-211 16,-5-9-335-16,-3-5-91 0</inkml:trace>
  <inkml:trace contextRef="#ctx0" brushRef="#br0" timeOffset="74902">11882 6921 1048 0,'0'0'563'0,"0"0"-400"15,0 0-52-15,0 0-48 16,-56 90 3-16,48-61-9 15,0 5-3-15,5-5-53 16,0 0 0-16,1 0-1 16,-1 5-61-16,-1-8-214 15,-3-4-770-15</inkml:trace>
  <inkml:trace contextRef="#ctx0" brushRef="#br0" timeOffset="75564.08">11258 6733 1211 0,'0'0'288'15,"0"0"-215"-15,0 0-59 16,0 0 64-16,0 0 35 16,105 4-28-16,-71-3-22 15,4-1-50-15,0 2-2 16,-2-2-11-16,1 2-62 16,-9-1-284-16,-8 1-1078 0</inkml:trace>
  <inkml:trace contextRef="#ctx0" brushRef="#br0" timeOffset="76494.52">9871 7540 1288 0,'0'0'263'15,"0"0"-203"-15,0 0-27 0,0 0 25 16,0 0 8 0,0 0 25-16,0 0-36 0,-3 3-37 15,3-3-6-15,6 0-11 16,15 0-1-16,7 0 10 16,11 0-1-16,10 0 26 15,23 0-13-15,19-11-11 16,25-4 4-16,14-2-13 15,1 4-2-15,-1 4 0 16,-5 4 1-16,11 2 0 16,12 2-1-16,8 1 0 15,8-2 4-15,0 1-4 16,5-1-1-16,-5 2 0 16,4-6-8-16,-6 2 9 15,-10 0 0-15,-12 1 0 0,-19 1-1 16,-27-1-4-16,-27 2 4 15,-21-1 0-15,-13 0-5 16,-2 1 6-16,-1 0 0 16,-6-1 1-16,-9 2 5 15,-8 0-6-15,-4 0 0 16,-1 0 0-16,-2 0-5 16,0 0 5-16,0 0 0 15,0 0 0-15,0 0 3 16,0 0-3-16,0 0-1 15,0 0-72-15,0 3-173 16,0 3-424-16</inkml:trace>
  <inkml:trace contextRef="#ctx0" brushRef="#br0" timeOffset="80090.09">10530 7961 958 0,'0'0'275'0,"0"0"-170"0,0 0-4 15,0 0 33-15,0 0-19 16,0 0-23-16,0 0 0 16,-13-9-51-16,13 0-10 15,0-1 17-15,0-1-35 16,0-3 9-16,0 1-22 16,9-4 4-16,1 0-4 15,2 0 0-15,3 2 1 16,4 0-1-16,-1 5 0 15,3 5 0-15,0 3-1 16,-3 2-13-16,4 7 8 16,-3 16 6-16,-3 3 0 15,-6 8 5-15,-3 7-4 0,-5 1-1 16,-2 3 0-16,-6 4-4 16,-9-2-4-16,-4-1 8 15,-2-2-1-15,-2-5-9 16,1-3-24-16,0-9-3 15,7-8-18-15,-1-9-1 16,2-6 24-16,6-4-37 16,0-3-18-16,2-10 8 15,4-7-43-15,2-1 39 16,0-1 54-16,0 3 22 16,9 4 7-16,3 2 23 15,2 4 34-15,3 5 43 0,0 4-14 16,8 0-34-1,-1 14 12-15,3 6 1 0,1 2-3 16,0 4-24-16,2-2 53 16,-3-2-19-16,0-5-58 15,-6-6-2-15,1-6-12 16,-1-5 1-16,-3 0 4 16,1-9-5-16,-2-8-53 15,5-22-114-15,-4 6-197 16,-1-1-529-16</inkml:trace>
  <inkml:trace contextRef="#ctx0" brushRef="#br0" timeOffset="80526.19">11139 7752 1124 0,'0'0'226'15,"0"0"-108"-15,0 0-21 16,0 0-7-16,0 0 17 16,-84-10-52-16,69 22-1 15,-3 9-37-15,2 8-17 16,0 10 13-16,3 4-13 16,3 8 0-16,7 4 0 15,3 4 2-15,0 1-1 16,5-3-1-16,13-2 1 15,4-11 3-15,5-8-4 16,1-11 0-16,5-8 0 0,-2-11 1 16,2-6-1-16,-2-4 1 15,-2-18-1-15,-7-4 15 16,-4-6-9-16,-7-3-6 16,-8 0 0-16,-3-1 2 15,-2 3 2-15,-15 2-3 16,-3 5 0-16,-4 6 18 15,1 9-19-15,1 7 0 16,4 4-1-16,6 3-35 16,6 23-26-16,5-1-196 15,1 0-386-15</inkml:trace>
  <inkml:trace contextRef="#ctx0" brushRef="#br0" timeOffset="80873">11583 8210 1018 0,'0'0'340'0,"0"0"-231"15,0 0-3-15,54-89-33 16,-44 58 23-16,-4 2-21 16,-6 0-39-16,0 3 10 15,0 6-36-15,-7 1-1 16,-8 8 17-16,-2 4-26 15,-5 7 13-15,-3 0-13 16,0 8 4-16,1 13-5 0,4 7 1 16,4 6 0-16,5 4 0 15,7 2 0-15,4-2 0 16,0-1 0-16,13-6 2 16,10-5 8-16,5-4-9 15,3-8 0-15,4-6 6 16,-1-6-7-16,-1-2 0 15,3-14-79-15,-9-6-173 16,-8-2-357-16</inkml:trace>
  <inkml:trace contextRef="#ctx0" brushRef="#br0" timeOffset="81075.08">11479 7863 1530 0,'0'0'245'16,"0"0"-178"-16,0 0-66 15,0 0-1-15,0 0 0 16,0 0 7-16,98 0-18 16,-47 2-20-16,-8 5-308 15,-4 0-725-15</inkml:trace>
  <inkml:trace contextRef="#ctx0" brushRef="#br0" timeOffset="81306.09">11940 7992 1294 0,'0'0'236'16,"0"0"-133"-16,49 108-37 15,-22-57 1-15,6-3-27 16,-1-4-2-16,1-8 4 16,0-5-42-16,-2-8 0 15,-2-5-3-15,-7-11-113 16,2-7-127-16,-9-9-140 16,-3-8-431-16</inkml:trace>
  <inkml:trace contextRef="#ctx0" brushRef="#br0" timeOffset="81488.03">12269 8065 1136 0,'0'0'493'15,"0"0"-321"-15,0 0-15 16,-18 100-69-16,14-51-2 16,3 3-12-16,1 0-56 15,0-1 4-15,0-1-22 16,0-8-6-16,0 4-84 15,0-13-270-15,0-6-824 0</inkml:trace>
  <inkml:trace contextRef="#ctx0" brushRef="#br0" timeOffset="85353.94">11968 8132 230 0,'0'0'210'0,"0"0"-89"0,0 0 8 16,0 0 64-1,0 0-64-15,0 0 4 0,-21-35-16 16,17 28-18-16,1-1 15 16,1 4-16-16,1-3 23 15,-1 3-37-15,1 1 6 16,1 0-27-16,0 3-33 15,0 0 19-15,0 0-23 16,0 0-17-16,0 0 5 16,0 0-14-16,0 2-6 15,6 13 5-15,7 9 2 16,8 7 4-16,3 9-4 16,6 2 0-16,-2 5 15 15,0-2-10-15,-1 0-6 0,-3-2 14 16,0-8-13-16,-6-6 22 15,-3-6-12-15,-3-6-3 16,-6-8 22-16,-2-3-29 16,-1-3 6-16,-3-3-7 15,3 0 11-15,-3 0-3 16,0 0-7-16,0 0 6 16,0 0-7-16,0-6-40 15,1-6-35-15,1-5-64 16,4-14-175-16,-1 4-297 15,-1 1-414-15</inkml:trace>
  <inkml:trace contextRef="#ctx0" brushRef="#br0" timeOffset="85848.77">12337 8058 392 0,'0'0'519'0,"0"0"-357"15,0 0-31-15,0 0-29 16,0 0-15-16,0 0 56 16,0 0-38-16,-3-32-22 15,0 32-7-15,-5 3-49 16,2 11-17-16,-6 6 7 16,2 7-15-16,-4 7 4 15,1 7 4-15,-2 4-10 0,0 2 29 16,1-1-14-1,1-2-2-15,4-6 5 0,2-6-17 16,2-8-1-16,4-6 0 16,-2-5 0-16,3-6-2 15,0-4 2-15,0-3 0 16,0 0 3-16,0 0-2 16,0 0-2-16,0-5-5 15,0-11 6-15,6-9 17 16,3-4-16-16,1-7-1 15,3-6 0-15,0-1-13 16,1 0 3-16,0 4-5 16,-5 6-6-16,3 8 21 15,-6 11 0-15,-5 10-6 16,-1 4-1-16,0 10-23 0,0 13 29 16,-9 10 1-16,-4 4-16 15,1 4 3-15,-6 15-167 16,6-9-168-16,-1-8-810 0</inkml:trace>
  <inkml:trace contextRef="#ctx0" brushRef="#br0" timeOffset="145677.69">22321 4844 806 0,'0'0'249'0,"0"0"-148"0,0 0 29 16,0 0 1 0,0 0 14-16,0 0-8 0,2-3-83 15,-2 0 6-15,0 3-15 16,0-4-18-16,0 0 34 16,0-1-27-16,0 1 4 15,-6-3 25-15,-2 3-54 16,-1-1 16-16,-4 0-25 15,-1 2 6-15,0 1 9 16,-3 0-15-16,-4 1 0 16,2 1 5-16,-2 0-4 15,-1 0-2-15,-1 0-4 16,0 5-1-16,0 5-3 16,1 2 9-16,1-1 0 15,3 3 2-15,0 0-1 0,4 2-2 16,1 1-7-16,1 0-8 15,3 0 7-15,-1 3 9 16,2-1 0-16,1 1 0 16,0-1 0-16,2 3-1 15,0-1-6-15,2 0 3 16,2-1-6-16,1-3 11 16,0 0-1-16,0-2 5 15,0-2-3-15,0-2-4 16,1-3 2-16,2-1-3 15,2 0-6-15,2-2 10 16,-2-2-1-16,2 1 8 16,-1-2-1-16,3-2-9 0,1 3 2 15,0-3 0 1,0 0-2-16,2 0 2 0,0 0 0 16,4 0 9-16,-1-6-3 15,6 1-8-15,1-1 2 16,3-1-4-16,3 0 3 15,0 1 1-15,3-1 0 16,-1 4 3-16,2-1 3 16,-4 1-7-16,0 3 1 15,1 0-6-15,-3 0 0 16,1 0 7-16,0 0-1 16,-2 3 6-16,-1 3 0 15,0 2-12-15,0 0 6 16,0 1-1-16,-1 2-1 15,0 2 2-15,3 0 0 0,-3 3 3 16,-1-1 3-16,-2 2-7 16,-1 0 1-16,-1 1-11 15,-3 1 10-15,-1 1 2 16,1 1-1-16,-5 0 6 16,2 3-5-16,-3 1-2 15,-3 1 1-15,-1 3 0 16,-4-2 2-16,-1 0-1 15,0 2-1-15,0-3 6 16,-8 1 0-16,-1-1-7 16,-4-2 1-16,-2-2 0 15,-3-1 1-15,-1-1-1 0,-4-1 0 16,-2-3 7-16,-2 1 1 16,-4-3-9-16,-5 0 1 15,-1-5 0-15,-6-3 3 16,-2-2-2-16,-4-4-1 15,1 0 2-15,-3-2 11 16,2-7-13-16,1-6 0 16,1 0 0-16,2-2 12 15,2-3-6-15,4 1-6 16,3-1 16-16,3 0-10 16,5 3 12-16,4 2-8 15,3 5-10-15,8 3 28 16,5 2-26-16,3 4 13 0,1 1-15 15,4 0 4-15,-1 0-13 16,1 0 9-16,0 0 0 16,0 0-13-16,0 3-20 15,0 5-15-15,11 4-70 16,0-5-173-16,2-2-394 0</inkml:trace>
  <inkml:trace contextRef="#ctx0" brushRef="#br0" timeOffset="147622.22">24954 2987 651 0,'0'0'130'0,"0"0"-101"16,0 0-29-16,0 0 10 15,0 0 43-15,0 0 60 16,0 0-67-16,-49 5 6 15,43 0-14-15,-2 2 2 16,-1 3 17-16,-3 1-47 16,2 3 16-16,1 4-22 15,-1 4 2-15,2 5 32 0,5 6-18 16,1 4 6 0,2 4 19-16,0 0-36 0,14 0 29 15,5-2-15-15,5 0 4 16,3-6 37-16,4-1-14 15,1-6-18-15,3-3 9 16,4-4-34-16,3-4 24 16,1-6-12-16,2-4-11 15,3-4 20-15,-1-1-13 16,1 0 7-16,-2-13 13 16,-1-2-34-16,-3-4 30 15,-3-3-30-15,-5-2 7 0,-3-4 8 16,-2-2-15-16,-3-2 8 15,-3-1 2-15,-4 0-2 16,-4-2-9-16,-4 1 0 16,-7 3 0-16,-1-1 4 15,-3-3 2-15,0 2 25 16,0-1 21-16,-7 0-52 16,-2 0 15-16,-3 1-15 15,0-1 8-15,-3 0-1 16,-2 2-1-16,-3 1-3 15,-1 2 11-15,-3 2-3 16,-5 5-4-16,-3 2-7 16,-4 5 1-16,-6 4-9 0,-3 4 9 15,-1 4-1 1,-2 3 0-16,-2 0-2 0,1 15 1 16,1 5-26-16,-1 4-32 15,5 6 41-15,3 3-52 16,6 4-2-16,9 2 51 15,-1 28-113-15,9-10-148 16,3-3-342-16</inkml:trace>
  <inkml:trace contextRef="#ctx0" brushRef="#br0" timeOffset="148854.38">18388 2911 820 0,'0'0'143'16,"0"0"-18"-16,0 0-55 16,0 0-38-16,0 0 44 15,0 0-33-15,0 0-15 16,-84-4 17-16,77 5-45 16,-2 5 11-16,0 4-11 15,0 3-4-15,0 5 3 16,2 5 1-16,4 8 0 15,3 7 3-15,0 4-2 16,7 4-2-16,12 4 1 0,8-1-1 16,6-1 1-16,6-5 0 15,7-1 11-15,2-6-9 16,6-6 18-16,2-4-14 16,2-10-6-16,1-4 1 15,-4-8 9-15,-4-4-9 16,-4 0 10-16,-5-13-11 15,-2-6 17-15,-4-6 9 16,-2-4-26-16,-2-9 12 16,-3-2 2-16,-5-7-13 15,-6-2 6-15,-6-2 11 16,-9-1-17-16,-3 0-1 16,-6 1 0-16,-18 1 1 15,-4 1 19-15,-8 4 5 0,-7 2-1 16,-2 3 17-16,-2 5-40 15,-4 4 37-15,-2 6-10 16,-3 6-27-16,-1 6 21 16,1 6-22-16,-1 7 7 15,3 0-7-15,-1 16 1 16,0 13-2-16,0 10-12 16,4 5-13-16,2 9 11 15,4 0-78-15,11 4-32 16,5 24 1-16,10-11-58 15,6-5-305-15</inkml:trace>
  <inkml:trace contextRef="#ctx0" brushRef="#br0" timeOffset="150099.97">22055 8153 727 0,'0'0'150'0,"0"0"-76"16,0 0-40-16,0 0 40 15,-91 71 43-15,69-46-17 16,-2 2 3-16,4 3-35 16,-2 2-5-16,3 1-28 15,2 3-6-15,0 4 22 0,2 2-21 16,5 6 10-16,1 3 21 16,5 1-48-16,4 3 21 15,0 0-17-15,2 2-11 16,13-1 28-16,7 0-33 15,8-1 6-15,6 0-7 16,9-4 16-16,4-3-17 16,6-7 1-16,5-4 0 15,3-8 3-15,2-4-3 16,1-9 0-16,4-2 0 16,-3-11 1-16,0-3-1 15,-1 0 0-15,-3-10 0 16,-4-9 5-16,-4-8-5 0,-6-6 0 15,-7-6 0-15,-6-5-5 16,-6-5 5-16,-6-4 2 16,-5-2 0-16,-8-6 9 15,-7 1-5-15,-4-1-6 16,0-3 22-16,-1 2-21 16,-13 0 50-16,-2 4-23 15,-1 3-1-15,-4 1 9 16,-2 5-29-16,-6 3-7 15,-2 5 0-15,-8 7 0 16,-7 3 4-16,-7 6-4 16,-6 6 0-16,-11 5-1 0,-3 7 2 15,-2 7-2-15,-2 0-6 16,3 15-4-16,6 8-4 16,7 9 15-16,6 6-67 15,11 6 5-15,2 25-115 16,14-9-127-16,7-3-548 0</inkml:trace>
  <inkml:trace contextRef="#ctx0" brushRef="#br0" timeOffset="153433.88">22267 10856 773 0,'0'0'185'0,"0"0"-123"16,0 0-52-16,0 0 6 16,-4 94 71-16,3-69-13 15,1 1-12-15,0 5-30 16,0 4-2-16,0 5 1 16,0 4-14-16,0 9 35 15,0 3-8-15,0-1-34 16,0 2 15-16,3-4-8 0,-1-7 2 15,1-6 2-15,-1-5-20 16,1-9 0-16,0-6-1 16,-2-6-8-16,1-7 7 15,-1-2-23-15,1-5-86 16,-2 0-102-16,0-3-169 16,0-4-195-16</inkml:trace>
  <inkml:trace contextRef="#ctx0" brushRef="#br0" timeOffset="153854.07">22184 11414 700 0,'0'0'299'0,"0"0"-183"15,0 0-78-15,0 0-5 16,0 0 16-16,0 0-10 16,0 0 19-16,28-7-13 15,-10 5 3-15,6 2 3 16,6 0-12-16,3 0 16 16,4 0-17-16,6 0-4 15,4-4 17-15,0-1-16 0,2-2-12 16,-2-1 9-16,-1 2-31 15,-3-1 9-15,-2 0-10 16,-3 4 0-16,-5-1 9 16,-6 2-9-16,-5 2 6 15,-4 0 9-15,-4 0-15 16,-4 0 8-16,-4 0-8 16,-2 2 0-16,-2-2 2 15,-1 0-2-15,-1 0-71 16,0 0-120-16,0-7-76 15,-1-5-346-15</inkml:trace>
  <inkml:trace contextRef="#ctx0" brushRef="#br0" timeOffset="154171.53">22695 11001 1043 0,'0'0'339'0,"0"0"-251"16,0 0-87-16,0 0 2 15,0 0 49-15,3 89 59 16,9-28-35-16,5 21-22 0,1 17 26 16,-3-6-11-1,-5-21 6-15,-4-22-10 0,-3-18-34 16,1 1 9-1,1-1-19-15,-2 0-20 0,1-9 15 16,-2-7-16-16,1-6-1 16,0-6 1-16,0-4-78 15,7-17-110-15,-1-9-98 16,2-9-664-16</inkml:trace>
  <inkml:trace contextRef="#ctx0" brushRef="#br0" timeOffset="155724.13">27302 1584 1081 0,'0'0'240'15,"0"0"-179"-15,0 0 7 16,0 0 59-16,0 0 2 16,0 0-40-16,0 0-61 15,4 0-27-15,-4 0 28 16,1 0-17-16,1 0-11 16,2 0-1-16,4 14-1 15,8 14 1-15,4 12 0 16,4 13 0-16,5 19 6 15,3 15-6-15,2 13 1 0,-4-8 8 16,-8-22-3 0,-7-19-6-16,-3-17 0 0,-1 2 0 15,2 3 0-15,-1-1 0 16,-3-9 2-16,-3-7 0 16,-2-8-2-16,-2-4-20 15,-2-6-160-15,0-4-39 16,-2 0-58-16,-7-4-225 0</inkml:trace>
  <inkml:trace contextRef="#ctx0" brushRef="#br0" timeOffset="156068.25">27433 2126 848 0,'0'0'211'16,"0"0"-117"-16,0 0-64 16,0 0 3-16,0 0 77 15,0 0-1-15,79-41-45 16,-46 29-14-16,7 1-18 16,0-5 13-16,2 4-13 15,4-5-21-15,2 0 14 16,-2 0-19-16,2 1 1 15,-3-1 1-15,-5 3-7 16,0 0-1-16,-7 1 0 16,-5 2 0-16,-3 2 0 0,-6 1 0 15,-5 1 0 1,-6 2 0-16,-5 0 0 0,-3 2-75 16,-5-1-144-16,-8-1-435 0</inkml:trace>
  <inkml:trace contextRef="#ctx0" brushRef="#br0" timeOffset="156452.96">27809 1344 1033 0,'0'0'156'0,"0"0"-104"16,0 0-43-16,0 0 4 15,0 0 16-15,0 0-29 16,0 0 1-16,1 70 7 16,14 1 21-16,5 31 41 15,2 10-31-15,2-5-7 16,1-10-4-16,-5-27-27 15,-1-12 12-15,-3-13 12 16,-1-8 8-16,4 5-4 16,0 2-21-16,0 1-7 15,-3-6 14-15,-1-6-15 0,-6-6 0 16,-3-7-1 0,-3-3-15-16,-3-11-59 0,0-5-242 15,-1-1-442-15</inkml:trace>
  <inkml:trace contextRef="#ctx0" brushRef="#br0" timeOffset="172504.09">22399 6350 716 0,'0'0'218'0,"0"0"-88"16,0 0-30-16,0 0-1 0,0 0-11 15,0 0 19-15,0 0-34 16,0 0-9-16,0 0 22 16,0 0-32-16,0 0 13 15,0 0-11-15,0 0-25 16,0 0 24-16,0 0-15 15,0 0-8-15,0 0 10 16,0 0-41-16,0 0 12 16,0 0-7-16,0 0 1 15,0 0 5-15,0 0-10 16,0 0 5-16,0 0 0 16,0 0-7-16,0 0 0 15,0 10 0-15,0 8 0 0,0 4 1 16,0 8-1-1,0 7 1-15,0 8 5 0,0 18 7 16,0 0-13-16,0 7 13 16,6 2-7-16,1-13 27 15,2 8-16-15,-2-6 4 16,1-7 14-16,0-3-33 16,-1-3 19-16,-1-7-8 15,-2-2-13-15,-1-3 34 16,2-2-25-16,-4-5 2 15,1-3 11-15,-1-1-21 16,-1-4 6-16,2-2-7 16,-2-3 1-16,0-2 12 15,0-5-7-15,0-1 1 16,0-3 1-16,0-1-7 0,0-3-1 16,0 1 0-16,0-2 1 15,0 0-1-15,0 0 0 16,0 0 0-16,0 0 0 15,1 0-77-15,-1-13-87 16,0-8-169-16,0-8-764 0</inkml:trace>
  <inkml:trace contextRef="#ctx0" brushRef="#br0" timeOffset="173676.18">19720 3909 730 0,'0'0'357'0,"0"0"-160"16,0 0-29-16,0 0-15 15,0 0 4-15,0 0-54 16,0 0-42-16,-3 0-52 16,3 0 3-16,0 0-1 15,0 0-5-15,0 0 2 16,0 0-8-16,0 0 1 15,0 0-10-15,0 0 7 0,10 5 2 16,8 7-1 0,8 5 1-16,7 3-1 0,6 6 1 15,8 2 0 1,3 5 6-16,6 4-5 0,0 3-1 16,5 6 0-16,2 2 2 15,3 2-1-15,-1 0 0 16,3-3-1-16,-4-1 9 15,-4-7-9-15,-4-3 0 16,-7-2 0-16,-5-7 1 16,-10-5 12-16,-7-5 15 15,-8-6 10-15,-7-2 10 16,-6-5-46-16,-2-1 26 16,-2-2 15-16,-2-1-12 15,0 1 32-15,0-1-23 0,0 0-1 16,0 0 14-1,0 0-47-15,0 0 9 0,0 0-15 16,0 0 1-16,0 0-1 16,0 0 0-16,1 2-9 15,2-2-10-15,23 3-149 16,-2-1-178-16,6-2-518 0</inkml:trace>
  <inkml:trace contextRef="#ctx0" brushRef="#br0" timeOffset="174840.61">23279 4509 975 0,'0'0'240'0,"0"0"-137"16,0 0-8-16,0 0 29 15,0 0 19-15,0 0-56 0,0 0-27 16,-2 2 0-16,2-2-26 16,0 0 4-16,0 0-6 15,0 0-14-15,0 0 25 16,0 0-16-16,0 0-4 16,0 0 8-16,0 0-30 15,0 0 8-15,0 0-9 16,0 0 1-16,0 0-3 15,0 0 2-15,0 0 0 16,0 0-1-16,3 0 7 16,11 0 0-16,3 0 9 15,7-5-14-15,5-5 15 0,6-6-15 16,7-3 15 0,10-6 1-16,7-4-9 0,6-5-4 15,3-3-4-15,4-3 1 16,0-1 2-16,1 1-3 15,0-1 0-15,-3 1 0 16,-4 4 8-16,-5 0-8 16,-4 4 0-16,-7 2 1 15,-6 2 2-15,-3 2-3 16,-6 3 0-16,-5 3-6 16,-5 2 11-16,-4 3-5 15,-2 3 0-15,-2 2 0 16,-2 0 2-16,-3 3-2 15,1 0 0-15,-4 0-1 0,-1 4-1 16,-1 0 1-16,-3 0 1 16,-1 2 0-16,-1-1 7 15,-1 2-7-15,-1 0-1 16,0 0 1-16,0 0-25 16,0 0 0-16,0 0-68 15,-16 9-96-15,-4 4-205 16,-6 2-953-16</inkml:trace>
  <inkml:trace contextRef="#ctx0" brushRef="#br0" timeOffset="178384.34">22497 9671 415 0,'0'0'255'0,"0"0"-128"16,0 0-23-16,0 0-6 0,0 0 30 15,0 0-4 1,0 0-69-16,-4-3-16 0,4 3-17 16,0 0-7-16,0 0 28 15,-2 0-5-15,2 0 8 16,0 0 14-16,0 0-24 15,0 0 14-15,0 0-12 16,0 0-19-16,-1 0 13 16,1 0-16-16,0 0-3 15,-2 0 5-15,2 14-16 16,0 8-1-16,0 9-1 16,0 13 1-16,0 19 8 0,0 25-8 15,5 25 0 1,2 6 11-16,1-4-5 0,-3-14 0 15,-2-29 4-15,-3-17-10 16,0-15 40-16,0-9-9 16,0 3 2-16,0-1 12 15,0-4-36-15,0-9 13 16,0-9-7-16,0-7-6 16,0-3 33-16,0-1 1 15,2 0 11-15,-2 0-6 16,0 0-36-16,0 0-1 15,0 0-12-15,1 0-14 16,5 0-26-16,1-7-159 16,-1-5-792-16</inkml:trace>
  <inkml:trace contextRef="#ctx0" brushRef="#br0" timeOffset="179877.95">26038 2853 515 0,'0'0'175'16,"0"0"-63"-16,0 0 27 15,0 0 33-15,0 0-23 16,0 0-39-16,0 0 11 16,-5 2-18-16,5-2-45 15,0 0-5-15,0 0-14 0,0 0-15 16,0 0 14-16,0 0-11 16,0 0-2-16,2 0 7 15,13-13-24-15,9-4 1 16,10-3-9-16,7-5 0 15,8-3 1-15,6-3-1 16,8-3 0-16,2-2 6 16,4-1-6-16,1 2 0 15,-2 1 0-15,-2 2 0 16,-3 0 1-16,-7 4-1 16,-5 1 0-16,-11 5 3 15,-5 4-2-15,-8 2-1 16,-7 6 0-16,-6 2 0 15,-5 2 0-15,-3 4 0 16,-3-1 0-16,-2 3 3 0,1-2 3 16,-2 2-7-16,0 0 1 15,0 0 0-15,0 0 1 16,0 0-1-16,0 0 0 16,0 0 7-16,1 0-7 15,-1 0 0-15,0 0 0 16,0 0-7-16,0 0-7 15,0 0 7-15,0 0-196 16,0 0-169-16,0 0-522 0</inkml:trace>
  <inkml:trace contextRef="#ctx0" brushRef="#br0" timeOffset="193197.72">10469 9244 1001 0,'0'0'187'0,"0"0"-128"16,0 0-28-16,0 0 51 16,0 0 18-16,22-72-4 15,-14 49-21-15,-1-5-36 16,1-3-4-16,2-3-15 16,-2-3-12-16,-2 1 12 15,0-3-17-15,1 3-2 16,-1 2 11-16,-2 3-11 15,-2 7-1-15,1 4 0 16,0 6 0-16,-1 3 0 16,-2 5 0-16,1 1 0 15,-1 3 6-15,0 2-5 0,0 0-2 16,0 10-16 0,2 13 17-16,1 11 10 0,2 10-9 15,1 7-1-15,0 7 4 16,2 3 4-16,-2 1-8 15,1-2 0-15,1-6 0 16,-2-8 2-16,-3-3-2 16,1-9 0-16,-1-7 0 15,1-5 3-15,-1-4-9 16,0-7 6-16,0-4-96 16,2-7-134-16,3 0-119 15,-1 0-234-15</inkml:trace>
  <inkml:trace contextRef="#ctx0" brushRef="#br0" timeOffset="193685.68">11006 8919 970 0,'0'0'168'0,"0"0"-109"16,0 0-52-16,0 0 31 16,-33 95 31-16,29-63-37 15,2 4 3-15,2 3-22 16,0 2-1-16,10 1 11 16,4-2-14-16,7 1-8 15,3-4 1-15,1-6 6 0,8-4-2 16,1-8-5-16,2-10-1 15,-2-6 13-15,1-3-12 16,-2-12-1-16,-5-14 9 16,-3-8-8-16,-4-11 34 15,-9-5-9-15,-4-5 5 16,-8-3 14-16,0 2-30 16,-11 5 24-16,-7 5 19 15,-3 7-21-15,-4 8 52 16,-5 6-41-16,-1 8 1 15,-2 6 12-15,-3 6-33 16,2 5-12-16,6 0-16 16,2 16-12-16,4 7 4 0,4 5 7 15,7 5-40-15,7 6-23 16,4 12-153-16,9-6-161 16,6-7-603-16</inkml:trace>
  <inkml:trace contextRef="#ctx0" brushRef="#br0" timeOffset="194091.96">11620 9264 992 0,'0'0'186'16,"0"0"-122"-16,0 0-55 15,0 0 25-15,0 0 71 16,0 0 23-16,0 0-16 16,54-54-72-16,-48 28-21 15,-6-1-1-15,0 1-17 16,0 5-1-16,-13 3 5 16,-2 2-4-16,-4 8 15 15,-1 2-15-15,-1 6 0 16,-1 0-1-16,4 16-11 15,0 8 11-15,3 11-7 16,6 5 2-16,5 6 5 16,4 2 0-16,0 0 0 0,7-4 10 15,14-5-8 1,6-6-2-16,4-10 0 0,5-7-1 16,1-8-8-16,3-8 9 15,7-8-132-15,-10-10-222 16,-8-5-604-16</inkml:trace>
  <inkml:trace contextRef="#ctx0" brushRef="#br0" timeOffset="194304.5">11923 9107 967 0,'0'0'488'16,"0"0"-437"-16,0 0-26 15,36 78-15-15,-15-48 33 0,3 2 54 16,4-3-45-16,1-2-29 16,-1-4-9-16,0-5-14 15,-4-6-8-15,3-8-119 16,-6-4-136-16,-6 0-338 0</inkml:trace>
  <inkml:trace contextRef="#ctx0" brushRef="#br0" timeOffset="194506.25">12171 9104 1265 0,'0'0'337'16,"0"0"-231"-16,0 0-65 16,-25 106-3-16,23-59 47 15,1 1-28-15,1 0-16 16,0-2-41-16,0-6 6 15,0-5-12-15,3-3-89 16,-2-12-262-16,-1-6-713 0</inkml:trace>
  <inkml:trace contextRef="#ctx0" brushRef="#br0" timeOffset="195231.87">9747 9783 892 0,'0'0'146'0,"0"0"-103"15,0 0-28-15,0 0-1 0,0 0 63 16,0 0-28-1,0 0 29-15,27 3 33 0,-2-3-27 16,10 0 26-16,11 0-27 16,24 0-30-16,25-3 10 15,25-8-30-15,11 2-6 16,3 1-5-16,-1 0-21 16,1 4 14-16,11 4-3 15,10-3 11-15,12 1 12 16,2-3-34-16,1-2 8 15,-6-1 11-15,-5-1-18 16,-5-4 9-16,-11-1-6 16,-7 3-4-16,-14 1 16 15,-13 3-17-15,-22 4 0 16,-26 0 0-16,-20 3 0 0,-12 0 0 16,-5 0 0-1,0 0-12-15,-5 0-30 0,-13 0-120 16,-9 0-93-16,-16 3-109 15,-8 2-571-15</inkml:trace>
  <inkml:trace contextRef="#ctx0" brushRef="#br0" timeOffset="195895.48">10481 10539 1267 0,'0'0'223'16,"0"0"-172"-16,0 0-51 0,0 0 21 15,0 0 31-15,19-104 18 16,-7 65-4-16,5-5-52 16,-1-3-1-16,0-1-13 15,-2 1 2-15,-1 2 1 16,-4 7-3-16,-1 4 2 16,-5 6 11-16,1 6-12 15,-4 5-1-15,0 8 0 16,0 3 1-16,0 2 20 0,0 3-2 15,0 1-5 1,0 0-14-16,3 13 5 0,2 11-5 16,-1 10 0-16,4 15 1 15,-1 18-1-15,5 15 0 16,-6-2 0-16,2-7 4 16,-4-12-4-16,-4-16 0 15,3 3 0-15,-3-2 5 16,1-7-6-16,-1-13 1 15,2-8 0-15,1-9 0 16,3-9-136-16,9-14-85 16,0-11-189-16,-2-5-450 0</inkml:trace>
  <inkml:trace contextRef="#ctx0" brushRef="#br0" timeOffset="196403.29">11145 10152 1045 0,'0'0'215'0,"0"0"-145"16,0 0 44-16,0 0 7 15,0 0-32-15,-82 27-18 16,68-13-31-16,-2 5-15 15,2 5 1-15,1 5-26 16,-2 5 0-16,1 9 0 0,1 4 1 16,3 6-1-16,4 3 0 15,4 2 1-15,2 0 21 16,8-4-20-16,11-4-2 16,10-6 0-16,6-7 1 15,4-9-2-15,3-11 1 16,4-8 0-16,-3-9 2 15,-1-2-2-15,-5-17 0 16,-4-8 0-16,-6-9 1 16,-9-3 7-16,-6-2-8 15,-9 0 2-15,-3 3 16 16,-5 4-17-16,-12 6 18 16,-6 6 24-16,-1 8 1 15,-6 9 13-15,-1 5-20 0,-6 0-12 16,4 15-11-1,0 11-13-15,3 5-2 0,7 2 1 16,3 3-36-16,11-3-11 16,9 4-137-16,7-8-307 15,7-7-479-15</inkml:trace>
  <inkml:trace contextRef="#ctx0" brushRef="#br0" timeOffset="196824.26">11711 10655 1265 0,'0'0'363'15,"0"0"-262"-15,0 0-55 16,0 0-44-16,0 0-2 15,0 0 13-15,-6-79-3 16,9 54 11-16,2 2-21 16,-4 2 6-16,-1 4 7 15,0 3-11-15,0 5 4 16,-6 3 0-16,-7 6-5 16,-2 0 14-16,-4 9-15 15,1 11 0-15,-2 7-2 16,3 5 0-16,3 4 2 15,5 3 0-15,5-1 1 0,4-2-2 16,0-4 2-16,19-4-1 16,5-6 16-16,7-6-16 15,5-9 0-15,6-7 0 16,3 0-10-16,-2-9-9 16,6-18-174-16,-13 1-294 15,-8 0-396-15</inkml:trace>
  <inkml:trace contextRef="#ctx0" brushRef="#br0" timeOffset="197035.15">11964 10456 1303 0,'0'0'352'16,"0"0"-260"-16,0 0-54 15,0 0-37-15,53 86 59 16,-29-52 22-16,3 4-45 15,0-3-8-15,3 0-28 16,-2-6-1-16,-1-7-17 16,-2-5-113-16,4-12-103 15,-7-5-146-15,-7 0-444 0</inkml:trace>
  <inkml:trace contextRef="#ctx0" brushRef="#br0" timeOffset="197202.47">12238 10493 1197 0,'0'0'405'0,"0"0"-293"15,0 0-68-15,-21 86-8 16,20-42-30-16,1 4 3 16,0 21-9-16,0-13-70 15,0-3-318-15</inkml:trace>
  <inkml:trace contextRef="#ctx0" brushRef="#br0" timeOffset="208944.13">8906 9322 1104 0,'0'0'198'0,"0"0"-138"16,0 0-46-16,0 0-5 15,0 0-2-15,35-12 21 16,-10 9 79-16,6-1-47 15,12 3-6-15,-1 1-35 0,5 0-3 16,0 0 17-16,-1 0-33 16,0 0 6-16,-3 0-6 15,-4 0-5-15,-4 0-2 16,-7-2-94-16,-6-15-167 16,-7 2-339-16,-10-1-120 0</inkml:trace>
  <inkml:trace contextRef="#ctx0" brushRef="#br0" timeOffset="209334.58">9421 9143 907 0,'0'0'299'15,"0"0"-210"-15,0 0-52 16,0 0-27-16,0 85-1 0,0-47 42 16,0 3 3-1,0-5-12-15,0-6-34 0,0-4-2 16,0-11 0-16,0-7-6 15,1-5 2-15,-1-3-1 16,2 0-1-16,0-16 0 16,0-8-1-16,-1-8 3 15,-1-4 7-15,2-2-9 16,-2 2 0-16,1 1 13 16,2 9-6-16,2 6-7 15,1 10 0-15,3 10-2 16,6 0 2-16,0 16 2 15,4 9 16-15,-1 6-2 16,-3 3-15-16,-2 1 4 0,-4-4-5 16,-4-2 1-16,-4-4 4 15,-1-4-5-15,0-4 0 16,-12-5 3-16,-3-2-3 16,-4-6-47-16,-13-4-83 15,7 0-104-15,1 0-327 0</inkml:trace>
  <inkml:trace contextRef="#ctx0" brushRef="#br0" timeOffset="210354.8">5057 9585 887 0,'0'0'299'0,"0"0"-222"0,0 0-67 16,0 0-4-16,0 0-6 15,0 0 0-15,0 0 12 16,48-7-11-16,-21-1 16 16,0-3-2-16,4-4-1 15,-2-6 70-15,-4-3-29 16,-7-1-23-16,-3-1-5 16,-9 3-26-16,-6 3 15 15,0 5-8-15,-8 5-1 0,-11 2 2 16,-6 6-9-1,-5 2 0-15,2 7-1 0,-1 10-11 16,5 9 4-16,8 7 7 16,7 5 0-16,9 4-1 15,0 3 2-15,12 1 0 16,15-2 0-16,7-3 0 16,6-12 0-16,-1-7-9 15,4-15-13-15,-4-7-28 16,0-24-72-16,-11-7-197 15,-8-5-319-15</inkml:trace>
  <inkml:trace contextRef="#ctx0" brushRef="#br0" timeOffset="210751.57">5426 9380 892 0,'0'0'254'16,"0"0"-193"-16,0 0-38 15,0 0 60-15,0 0 8 16,95 76-2-16,-66-43-8 15,-4 1-21-15,-1 2-13 16,-3-2-23-16,-5-3-18 16,-5-4 17-16,-5-4-23 15,-3-1 0-15,-3-7 6 16,0-3 4-16,0-7-10 16,0-4 9-16,-8-1-9 15,-1-5-25-15,-4-15-83 16,4-7-8-16,3-6 71 0,3-1-26 15,3-2 52-15,0 4-4 16,3 5 23-16,9 4-3 16,9 9 4-16,1 8-1 15,2 6 22-15,3 0-2 16,1 14 53-16,-1 11 4 16,-3 6-7-16,-3 5 7 15,-8 5-67-15,-2 0 8 16,-4-2-18-16,-1-3-14 15,-3-9 13-15,0-15-124 16,0-7-129-16,-3-5-381 0</inkml:trace>
  <inkml:trace contextRef="#ctx0" brushRef="#br0" timeOffset="210994.51">5899 9188 1209 0,'0'0'214'0,"0"0"-178"16,0 0-14-16,30 105-1 15,-17-38 24-15,2-2 33 16,1 2-30-16,1-3-21 16,-1-16-10-16,5-3-17 15,-3-12 0-15,6-11-1 16,-2-10-34-16,-2-10-60 15,5-10-99-15,-6-13-142 16,-7-5-228-16</inkml:trace>
  <inkml:trace contextRef="#ctx0" brushRef="#br0" timeOffset="212112.3">6191 9523 696 0,'0'0'275'0,"0"0"-134"15,21 84-50-15,-6-40-45 16,4-4 21-16,5-3-11 15,3-8-12-15,3-9-9 16,4-8-34-16,2-12 10 16,-3 0-4-16,-5-22-6 15,0-9 35-15,-11-6-21 16,-7-6-9-16,-10-3 0 16,0 4-4-16,-16 5-2 15,-8 5 6-15,-6 8-5 0,-1 9 27 16,0 11 16-16,1 4-1 15,0 8-5-15,10 17-38 16,1 11 2-16,7 4-2 16,5 5 0-16,5-2 2 15,2-3-2-15,0-9 0 16,12-8 0-16,5-8-3 16,0-10 2-16,3-5-5 15,2-2-6-15,1-17 12 16,-3-8 0-16,-3-2-8 15,-4-1 8-15,-4 5-17 16,-4 7 17-16,-4 6 0 16,2 9 1-16,0 3 14 0,2 15-15 15,5 12 1-15,5 9 27 16,1 2-28-16,1-1 15 16,7-7-1-16,-2-7-14 15,5-7 7-15,1-10-6 16,-1-6 1-16,4-9 7 15,-5-16-7-15,2-11-4 16,-7-6-11-16,-3-5-42 16,-6 0-4-16,-6 1-6 15,-6 3 20-15,0 11 44 16,0 5 1-16,0 11 13 16,-3 9 10-16,-3 7 57 15,1 8-36-15,1 20-38 0,2 9-5 16,2 10 13-1,0 4-14-15,8-1 26 0,7-1-1 16,7-9-24-16,5-4 11 16,3-11-12-16,4-8 0 15,2-11 4-15,0-6-3 16,-1-12-1-16,-2-19 0 16,-6-8-6-16,-7-10 5 15,-6-6-30-15,-6-1-19 16,-8 1 24-16,0 6 6 15,-8 6 20-15,-6 11 0 16,-1 9 9-16,0 12 33 16,4 8 24-16,4 3-31 0,0 19-28 15,4 15-5 1,3 10-2-16,0 5 1 0,10 6 0 16,8-4 52-16,10-5-43 15,2-7-3-15,1-8-7 16,1-9 6-16,-4-10-6 15,2-9 0-15,-5-3 0 16,-4-5 9-16,-6-12-9 16,-2-5 0-16,-7-4 0 15,-3-5 1-15,-3-2 2 16,0-3-3-16,0 2 0 16,0 1-10-16,3 5-4 0,8 2 1 15,5 9 12 1,6 6-18-16,4 8 19 0,8 3 0 15,6 3 1-15,4 13 29 16,0 2-29-16,-2 4 31 16,-6 0 0-16,-9 3-8 15,-9-1 39-15,-12 3-12 16,-6 1 9-16,-14 2-4 16,-16-2-54-16,-8-3 10 15,-4-5-12-15,0-8-12 16,7-7 11-16,2-5-79 15,10-8-129-15,10-6-527 0</inkml:trace>
  <inkml:trace contextRef="#ctx0" brushRef="#br0" timeOffset="-190670.92">24555 2631 514 0,'0'0'183'0,"0"0"-124"0,0 0 26 16,-6 3 44-16,5-3 20 15,1 0-30-15,0 0-54 16,0 0 3-16,-2 0 13 16,2 0-20-16,0 0 19 15,-1 0-19-15,1 0-18 16,0 0 18-16,-3 0-32 16,3 0 8-16,0 0 4 15,0 0-22-15,0 0 22 16,0 1-13-16,0-1-12 15,0 0 19-15,0 0-34 0,0 0 11 16,0 0-11-16,0 0 10 16,0 0-6-16,0 0-4 15,0 0 1-15,0 0 29 16,0 0-21-16,0 0 11 16,0 0-2-16,0 0-13 15,0 0 7-15,0 0-3 16,0 0-4-16,0 0 24 15,0 0-23-15,0 0 12 16,0-1 0-16,9-10-17 16,3-3 33-16,4-7-21 15,4 1-14-15,2-6 10 16,5-1-10-16,3 0 0 16,1-3 0-16,5 0-2 15,1-1 2-15,5 0 1 0,-2-1-1 16,5 3 4-1,-3-3-4-15,0 3 0 0,-1-2 0 16,0 3-8-16,-2 3 6 16,-5 0 2-16,-3 6 0 15,-7 1 7-15,-5 5-6 16,-7 4-1-16,-6 3 0 16,-2 3 6-16,-2 1 0 15,-2 2 0-15,0 0-6 16,0 0 10-16,0 0-10 15,0 0 0-15,0 0 0 16,0 0 4-16,0 0-4 16,0 0 0-16,0 0 1 0,0 0-4 15,0 0-1 1,0 0-5-16,0 0-27 0,0 0-75 16,0 3-51-16,1 9-360 15,1 0-412-15</inkml:trace>
  <inkml:trace contextRef="#ctx0" brushRef="#br0" timeOffset="-189597.04">25379 4081 168 0,'0'0'692'0,"0"0"-512"15,0 0-70-15,0 0 12 16,0 0 26-16,0 0-7 16,0 0-31-16,0 0-53 15,0 0 0-15,0 0-3 16,0 0-23-16,0 0 14 15,0 0-17-15,0 0-15 16,0 0 18-16,0 0-31 16,0 0 9-16,0 0 1 15,0 0-4-15,0 0 11 16,3 0 1-16,9-3 3 16,3-4 30-16,4-2-43 0,2-3-6 15,6-6 14-15,4-1-15 16,5-5 25-16,6-4-18 15,0-5-7-15,5-3 8 16,0-1-9-16,2-1 0 16,-4 2-1-16,-2 2-8 15,-4 3 9-15,-4 2 1 16,-3 2 1-16,-4 5 11 16,-6 2-13-16,-4 7 0 15,-6 3 0-15,-3 2 1 0,-3 2 2 16,-2 5-3-1,-2-1 2-15,-1 2 8 0,-1 0-8 16,0 0-2-16,0 0 0 16,0 0 10-16,0 0-7 15,0 0-3-15,0 0 0 16,0 0 7-16,0 0-7 16,0 0 0-16,0 0 0 15,0 0-4-15,0 0 4 16,0 0 0-16,0 0 0 15,0 0-1-15,0 0 0 16,0 0-8-16,0 0-65 16,0 10-128-16,0 6-165 15,-7 1-488-15</inkml:trace>
  <inkml:trace contextRef="#ctx0" brushRef="#br0" timeOffset="-188479.02">23270 8369 599 0,'0'0'273'0,"0"0"-128"16,0 0-48-16,0 0-12 0,0 0 21 15,0 0-38-15,0 0-17 16,0-1-11-16,0 1-12 15,0-2 23-15,0 2-3 16,0 0-9-16,0 0 9 16,0 0-30-16,0 0 8 15,0 0-1-15,0 0-24 16,0 0 22-16,0 0-20 16,0 5-2-16,0 7 11 15,0 8-11-15,0 7-1 16,0 8 0-16,0 8 1 15,0 20 4-15,3 17 4 16,1-2 1-16,-1-8 11 16,0-6-21-16,0-14 0 15,0 3 0-15,0 2 6 0,0-8-1 16,-1-11-4-16,2-8 8 16,-1-9 3-16,-2-8-12 15,1-5 0-15,-2-3 0 16,0-3-1-16,0 0 1 15,0 0 0-15,0 0-18 16,0 0-104-16,0-16-23 16,0 1-75-16,0-2-444 0</inkml:trace>
  <inkml:trace contextRef="#ctx0" brushRef="#br0" timeOffset="-187748.98">21478 8250 474 0,'0'0'405'0,"0"0"-231"16,0 0-115-16,0 0-49 16,0 0 18-16,0 0 17 15,0 0-3-15,-28 68 4 16,22-42-39-16,2 2 11 16,-1 3 12-16,1 5-13 15,1 3 20-15,0 6-8 16,3 6-12-16,0 15 15 15,0 18-31-15,0-3 7 16,0-9-8-16,0-9 8 16,0-16-1-16,1 2-7 15,2 0 1-15,-1-6 17 16,-2-14-17-16,1-2 17 0,-1-10 11 16,0-5-29-1,2-5 15-15,-2-4-15 0,0-2 1 16,1-1 8-16,1 0-9 15,4 0-96-15,1-6-133 16,-1-1-124-16</inkml:trace>
  <inkml:trace contextRef="#ctx0" brushRef="#br0" timeOffset="-185946.81">11043 11269 918 0,'0'0'168'0,"0"0"-119"15,0 0-20-15,0 0-27 16,0 0 31-16,0 0 38 16,0 0-26-16,-21 36-15 15,21-23-17-15,8 4-12 16,10-1 10-16,4 0-11 15,5-3 0-15,0-4 2 16,3-4-2-16,1-5 0 0,-1 0 0 16,-3-11 1-1,-2-8 12-15,-6-7-13 0,-7-1 0 16,-4-2 37-16,-8 0-14 16,0 2 25-16,-5-1 6 15,-8 4-2-15,-5 3 8 16,0 4-21-16,-1 6 11 15,-5 4 8-15,4 4-33 16,-5 3 10-16,4 0-31 16,-1 10 4-16,4 5-16 15,5 7-30-15,4 12-122 16,4-7-85-16,5 0-575 0</inkml:trace>
  <inkml:trace contextRef="#ctx0" brushRef="#br0" timeOffset="-185548.48">11103 11455 985 0,'0'0'224'0,"0"0"-138"16,0 0-39-16,-24 102-7 15,24-69-13-15,8-1 14 16,14-2-17-16,9-3-16 16,7-4 7-16,6-6-15 0,3-7 0 15,0-9 6 1,-3-1 1-16,-7-12-4 0,-7-13-1 16,-11-7 22-16,-4-3 68 15,-14-2-2-15,-1-1-9 16,-11 4-11-16,-16 0-33 15,-6 9 1-15,-9 3-19 16,-4 11-10-16,1 3 23 16,-1 8-11-16,9 0 0 15,4 14-17-15,6 8-4 16,10 3-8-16,9 3-29 16,8 13-89-16,11-8-96 15,6-4-301-15</inkml:trace>
  <inkml:trace contextRef="#ctx0" brushRef="#br0" timeOffset="-185175.24">11707 11562 851 0,'0'0'155'16,"0"0"-116"-16,0 0-18 15,0 0 8-15,0 0 71 16,85 2 32-16,-72-18-33 16,-5-3-28-16,0-6-36 15,-8 1-27-15,0 0 8 16,-8 2-4-16,-13 2-12 0,-3 4 30 16,-1 7-3-16,-4 3 20 15,1 6 26-15,3 0-22 16,3 14-16-16,3 11-26 15,8 8-8-15,6 6-1 16,5 4 1-16,0 0-1 16,16-1 3-16,10-4-3 15,2-8 0-15,11-6-1 16,1-12-15-16,3-9 2 16,17-9-133-16,-14-15-118 15,-7-2-309-15</inkml:trace>
  <inkml:trace contextRef="#ctx0" brushRef="#br0" timeOffset="-184976.46">11998 11332 1380 0,'0'0'349'16,"0"0"-241"-16,0 0-108 16,0 0 11-16,0 0 6 15,49 113-17-15,-24-68 22 16,4 2-16-16,3-6 0 15,1-9-11-15,0-7 5 16,-3-13-42-16,10-12-123 16,-10 0-104-16,-6-12-380 0</inkml:trace>
  <inkml:trace contextRef="#ctx0" brushRef="#br0" timeOffset="-184811.38">12296 11373 963 0,'0'0'590'16,"0"0"-492"-16,-6 124-78 16,5-67-11-16,1 1-9 15,0-6 1-15,0-4-2 16,0 4-3-16,0-12-236 16,0-10-594-16</inkml:trace>
  <inkml:trace contextRef="#ctx0" brushRef="#br0" timeOffset="-184264.13">10072 12238 1252 0,'0'0'199'0,"0"0"-154"16,0 0-28-16,0 0-5 16,0 0-6-16,0 0-1 0,0 0 1 15,-6 13 6 1,29-6 49-16,10 1-26 0,10 2 12 15,6 0-1-15,24 3-21 16,27 0 23-16,39 1-13 16,20-1-10-16,11-2 8 15,-1-6-23-15,-8-4-9 16,1 1 3-16,-2-2-3 16,-6 0-1-16,-10 0 0 15,-5-3 1-15,-8-4 3 16,-8 0-2-16,-14 1 12 15,-8 3 1-15,-25-2-14 16,-18 4-1-16,-19 0 0 0,-9 1 1 16,-2 0 2-16,-1 0-3 15,-3 0 1-15,-9 0 24 16,-8 0-15-16,-2 0 2 16,-5 0-12-16,1 0 2 15,-1 0 5-15,0 0-7 16,0-12-53-16,0-2-155 15,-4-2-312-15</inkml:trace>
  <inkml:trace contextRef="#ctx0" brushRef="#br0" timeOffset="-182687.62">11148 12880 1041 0,'0'0'204'16,"0"0"-134"-16,0 0-57 16,0 0 17-16,0 0 40 15,0 0-31-15,0 0 0 16,-75 33-28-16,75-18-10 15,0 4 19-15,12 2-18 16,10 1 11-16,8 0-13 16,6-8 6-16,3-4 5 15,2-9-10-15,0-1 5 16,-4-13 11-16,-4-11-16 0,-9-4 28 16,-8-5 34-1,-8-3 3-15,-8-1-28 0,-3-1-27 16,-18 4-3-16,-6 6 22 15,-6 8-14-15,-1 5 30 16,-4 10-20-16,4 5-26 16,1 6 20-16,5 17-20 15,4 6 0-15,8 6-22 16,11 17-182-16,4-10-143 16,1-7-547-16</inkml:trace>
  <inkml:trace contextRef="#ctx0" brushRef="#br0" timeOffset="-182342.01">11224 13070 578 0,'0'0'643'0,"0"0"-558"15,-40 109-65-15,34-56-12 16,6 3 13-16,6-1-12 15,19-7 42-15,12-6-6 16,9-16-39-16,5-9 18 16,-2-16-22-16,0-2 11 15,-7-22 16-15,-6-8 54 16,-10-7 44-16,-9-3 0 0,-12-2-92 16,-5 3 18-1,-11 6 1-15,-17 7 27 0,-12 12 13 16,-5 10-50-16,-7 5-11 15,-3 17-32-15,4 17 8 16,2 23-18-16,14 0 9 16,18 34-53-16,11-17-88 15,6-17-403-15</inkml:trace>
  <inkml:trace contextRef="#ctx0" brushRef="#br0" timeOffset="-180457.98">11929 13462 910 0,'0'0'143'15,"0"0"-95"-15,0 0-16 16,0 0 42-16,96-96 20 15,-77 62-36-15,-5-1-9 16,-4 1-17-16,-7 3-32 16,-3 3 0-16,0 6 0 15,-16 4 0-15,-8 6 5 16,0 8-5-16,-5 4-1 16,1 0 1-16,4 16 0 15,5 8 3-15,13 6-3 16,6 6 1-16,0 3 11 15,16 0-12-15,8-2 0 16,9-5 0-16,6-7-1 0,1-9 0 16,2-8 1-1,13-8-21-15,-12-10-149 0,-9-8-448 0</inkml:trace>
  <inkml:trace contextRef="#ctx0" brushRef="#br0" timeOffset="-180285.09">12269 13089 1145 0,'0'0'186'0,"0"0"-147"16,66 98-30-16,-36-58-9 0,1-3-9 16,-2-6-1-1,2-5-55-15,-7-11-210 0,-7-8-309 0</inkml:trace>
  <inkml:trace contextRef="#ctx0" brushRef="#br0" timeOffset="-180127.69">12484 13125 1377 0,'0'0'251'0,"12"80"-174"16,-3-27-66-16,2 8-10 15,9 26-1-15,-2-14-63 0,-4-8-271 16</inkml:trace>
  <inkml:trace contextRef="#ctx0" brushRef="#br0" timeOffset="-171118.95">18792 2152 214 0,'0'0'176'0,"0"0"-85"0,0 0 2 16,0 0-12-1,0 0 7-15,0 0 0 0,0-6-23 16,-1 6 9-16,1-1 0 15,0 1-11-15,-2 0-2 16,2 0-19-16,0 0-10 16,0 0 4-16,0 0-23 15,0 0 9-15,0 0-5 16,0 0-9-16,0 0 16 16,0 0-6-16,0 0-1 15,0 0 19-15,0 0-26 16,0 0 11-16,0 0-7 15,0 0-12-15,0 0 24 0,0 0-4 16,0 0 8-16,0 0 18 16,0 0-29-16,0 0 7 15,0 0-9-15,0 0-16 16,0 0 22-16,0 0-7 16,0-2 0-16,0 1 10 15,3 1-26-15,2 0 1 16,-1 0-1-16,3 0 1 15,-1 0 8-15,0 0-9 16,0 0 0-16,0 0 12 16,3 0-11-16,-1 1-1 15,-1 4 0-15,1-1 1 16,-1 1-1-16,0 2 0 16,1 0 0-16,0 3 9 0,-1-4-8 15,0 1-1-15,-1 0 0 16,2 0 0-16,2 2 0 15,1 1 0-15,1 0 0 16,2 0 2-16,3 4-1 16,4 1-1-16,1 3 0 15,5 1 1-15,3 2 6 16,1 0 12-16,2 1 9 16,0 3 31-16,-2-4-39 15,-3-1 4-15,-4-1-1 16,-4-3-22-16,-5-4 22 0,-3-1-5 15,-5-4 14 1,-1-3 4-16,-3-2-30 0,-3-1 12 16,0 1-9-16,0-2-8 15,0 0 18-15,0 1-13 16,0-1 3-16,0 0 12 16,0 0-20-16,0 0-1 15,0 0 0-15,0 0-12 16,0 2 12-16,0 0-44 15,0 2-113-15,-22 0-18 16,1 0-383-16,-2-3-317 0</inkml:trace>
  <inkml:trace contextRef="#ctx0" brushRef="#br0" timeOffset="-170284.23">18303 2198 85 0,'0'0'256'0,"0"0"-99"16,0 0-29-16,0 0-27 16,0 0 58-16,0 0 7 15,0 0-30-15,0-16-21 16,0 16-21-16,0-1 24 16,0 1-22-16,0 0-26 15,0 0 5-15,0 0-26 0,0 0-4 16,0 0 6-16,0 0-29 15,0 0 3-15,0 0-6 16,0 0-17-16,-2 0 31 16,-1 0-27-16,0 0-5 15,-5 6 29-15,-2 3-14 16,-2 5-2-16,-2 6-7 16,-3 2-6-16,-4 3 8 15,1 3-9-15,-2 3 1 16,-3 3 6-16,0 2-6 15,0 3-1-15,-1 0 0 16,1 2-7-16,1-2 6 16,-2 0 1-16,1 1 0 0,1-3 7 15,2 2-6-15,1-3-2 16,-1-2 1-16,1-1-1 16,1-3 1-16,0-5 0 15,3-4 0-15,4-5 6 16,1-4 6-16,3-4-12 15,3-1 0-15,3-4-2 16,0-2 2-16,3 0 0 16,0-1 1-16,0 0 5 15,0 0-5-15,0 0-1 16,0 0 0-16,0 0-4 16,0 0-5-16,0 0-10 15,0 5-110-15,3 4-374 16,3 1-44-16</inkml:trace>
  <inkml:trace contextRef="#ctx0" brushRef="#br0" timeOffset="-169308.02">17875 3842 20 0,'0'0'641'15,"0"0"-428"-15,0 0-43 16,0 0-8-16,0 0-47 16,0 0 24-16,0 0-27 15,-30-25-6-15,28 25 4 0,1 0-31 16,1 0-9 0,0 0 2-16,-2 0-32 0,2 0-3 15,0 0-15-15,0 0-22 16,0 0 17-16,0 0-17 15,0 0 0-15,0 0 0 16,0 0-3-16,2 0 2 16,11 8-11-16,10 5 12 15,5 4 4-15,6 3-3 16,5 1 0-16,4 0 5 16,1 1-5-16,0 1-1 15,0-1 0-15,-1 0 1 16,-1-3 0-16,-5 1-1 15,-1-3 23-15,-5-3 33 16,-4-2-48-16,-5-1 5 0,-5-3-6 16,-2-1-7-1,-6 0 22-15,-3-2-9 0,-1-2-4 16,-3-2 16-16,-1-1-25 16,-1 2 14-16,0-2-3 15,0 0-11-15,0 0 26 16,0 0-12-16,0 0-3 15,0 0 17-15,0 0-28 16,0 0 6-16,0 0-6 16,0 0 1-16,0 0 7 15,0 0-8-15,0 0-8 16,0 0-35-16,0 17-110 0,-10-3-69 16,-2 10-462-16</inkml:trace>
  <inkml:trace contextRef="#ctx0" brushRef="#br0" timeOffset="-166980.68">11394 13785 728 0,'0'0'200'16,"0"0"-140"-16,0 0 24 16,0 0 43-16,0 0-22 15,0 0-5-15,0 0-26 16,-24 0-32-16,20 0-3 15,-2 0-27-15,-2 11-6 16,0 1 1-16,-3 7-7 16,-1 5 0-16,-3 5 0 15,4 3-4-15,2 3 4 16,3 5 0-16,2 5 1 0,4 2 4 16,0 1-4-16,16 2-1 15,10-2 0-15,3-4-7 16,9-5 6-16,2-6 1 15,2-10 0-15,-2-8 0 16,-1-10-3-16,-6-5 3 16,2-5-1-16,-9-17-20 15,-4-7 21-15,-7-7 1 16,-9-4 14-16,-6-3 1 16,-3 0-9-16,-19 4-5 15,-8 8 11-15,-6 9 14 16,-3 10 30-16,-2 12 7 15,2 9-7-15,3 20-30 16,3 8-26-16,9 10-2 0,8-9-35 16,7-11-292-16</inkml:trace>
  <inkml:trace contextRef="#ctx0" brushRef="#br0" timeOffset="-166328.83">10635 11723 1154 0,'0'0'206'15,"0"0"-100"-15,0 0-19 16,0 0-32-16,0 0-25 16,0 0-29-16,0 0 11 15,22 16-3-15,5-11 15 16,4-1-5-16,-1 2-13 15,-2-6-6-15,-7 0 0 16,-6 0 1-16,-7 0 5 16,-8 0-5-16,0 0 60 15,-20 0 29-15,-10 0-79 16,-8 0-1-16,-6 0-10 16,-2 0-1-16,4 0 1 15,3 0 7-15,8 0 5 0,7 0 36 16,11 0-8-16,6 0 2 15,7 0-42-15,0 0-9 16,14 0 9-16,10 0 1 16,9-7 0-16,4-3-1 15,20-1-45-15,-11 4-109 16,-4 3-353-16</inkml:trace>
  <inkml:trace contextRef="#ctx0" brushRef="#br0" timeOffset="-165695">10736 14159 1043 0,'0'0'233'0,"0"0"-161"16,0 0-46-16,0 0-21 0,0 0 2 16,0 0 23-1,0 0 31-15,84-25-33 0,-47 20-5 16,0-4-21-16,-3 2 19 16,-5-1 16-16,-7 1-36 15,-10 2 13-15,-7 1-6 16,-5 1 5-16,-6 0 23 15,-17-1-29-15,-2 1-5 16,-1 3 2-16,4 0 4 16,6 0-7-16,8 0-1 15,8 0-55-15,9 13-120 16,11 1-173-16,2-2-399 0</inkml:trace>
  <inkml:trace contextRef="#ctx0" brushRef="#br0" timeOffset="-165253.83">11998 14204 1197 0,'0'0'217'15,"0"0"-169"-15,0 0-48 0,0 0 0 16,0 0 65 0,0 0-19-16,0 0-15 0,77-75-24 15,-72 54-6-15,-4 2 16 16,-1 0-15-16,0 5 11 15,-10 3 6-15,-9 2-18 16,-4 7 7-16,-2 2-8 16,1 6-18-16,2 13 18 15,5 9 0-15,8 5 0 16,8 3 4-16,1 1 2 16,9-4 1-16,12-4-1 15,4-2-5-15,5-10 8 16,3-9-9-16,2-8-1 15,11-13-112-15,-10-11-167 0,-7-5-485 16</inkml:trace>
  <inkml:trace contextRef="#ctx0" brushRef="#br0" timeOffset="-165072.72">12214 14030 1428 0,'0'0'205'15,"0"0"-163"-15,42 78-27 16,-18-52-14-16,1-4-1 16,2-8 9-16,1-7-9 15,-1-7-47-15,3-7-129 16,-8-12-215-16,-7-2-191 0</inkml:trace>
  <inkml:trace contextRef="#ctx0" brushRef="#br0" timeOffset="-164915.14">12477 13948 1126 0,'0'0'346'16,"0"0"-195"-16,13 73-59 15,-4-35-13-15,-3-1-9 16,3-3-10-16,-3 1-41 16,3-5-18-16,-3 1-2 15,-2-6-138-15,-2-7-388 0</inkml:trace>
  <inkml:trace contextRef="#ctx0" brushRef="#br0" timeOffset="-164110.45">11267 15037 224 0,'0'0'808'16,"0"0"-689"-16,0 0-87 0,0 0 14 15,0 0 28-15,0 0 72 16,0 0-85-16,-40-9-48 16,40 6 6-16,0-2-19 15,0 3 0-15,0 1-1 16,0 1 7-16,0 0-6 16,0 0 13-16,0 0-12 15,0 0 34-15,0 0-9 16,0 0-17-16,0 0 2 15,0 0-11-15,0 3-1 0,1 2-53 16,2-2-117 0,-3-2-312-16</inkml:trace>
  <inkml:trace contextRef="#ctx0" brushRef="#br0" timeOffset="-163760.35">10886 14807 1177 0,'0'0'203'0,"0"0"-162"16,0 0-22-16,0 0-19 0,0 0 1 16,0 0 2-1,0 0-3-15,23 5 35 0,29-2 26 16,38 1-31-16,48 3-2 15,25 1-11-15,19 1-15 16,1 1 14-16,-10-1-16 16,9-2 1-16,6-7 5 15,2 0-6-15,-7-14 0 16,-16-8 0-16,-19-2-3 16,-23 2 2-16,-31 3 2 15,-27 8-1-15,-23 4 0 16,-14 3-92-16,-2 4-43 15,-7 0-90-15,-8 0-332 0</inkml:trace>
  <inkml:trace contextRef="#ctx0" brushRef="#br0" timeOffset="-163143.91">11507 15394 1430 0,'0'0'144'0,"0"0"-144"0,0 0-105 16,0 0 54-16,-19-76 51 15,19 49 63-15,15 1 16 16,5-1 14-16,9 2-48 16,7 5-17-16,7 7-11 15,3 12-9-15,-1 1-4 16,-2 22-4-16,-7 10-32 15,-11 11 31-15,-11 6-31 16,-11 6-27-16,-3 6 16 16,-11-2 7-16,-14-5 33 15,-6-5-7-15,-4-10-14 0,-2-12 24 16,-2-10 0-16,2-13 0 16,4-4-16-16,3-7-58 15,8-13 48-15,10-6 17 16,7 1 3-16,5 1 6 15,6 5 8-15,18 6 29 16,8 7 27-16,6 6-19 16,7 3 28-16,3 13-10 15,1 1-30-15,-4 0 5 16,-1-4-17-16,-5-3-1 16,-6-4 1-16,-3-6-20 15,-3 0-2-15,-5-7-47 16,1-20-157-16,-5 3-94 0,-8 2-785 15</inkml:trace>
  <inkml:trace contextRef="#ctx0" brushRef="#br0" timeOffset="-162677.8">12323 15492 1228 0,'0'0'187'15,"0"0"-187"-15,0 0-10 16,0 0 10-16,86-19 19 16,-67-3 25-16,-3-2-17 15,-7-1-27-15,-5 1 0 16,-4 1-26-16,0 5-19 16,-16 4 15-16,-8 7-7 15,-6 7 11-15,-1 0 26 0,-2 9 0 16,5 11 10-1,5 6 40-15,8 3-2 16,9 1-8-16,6 1-23 0,0-1-16 16,15-2 9-16,9-4-8 15,6-5 9-15,4-5 0 16,4-7-11-16,14-7-32 16,-9-6-112-16,-7-9-506 0</inkml:trace>
  <inkml:trace contextRef="#ctx0" brushRef="#br0" timeOffset="-162497.06">12630 15316 1373 0,'0'0'246'0,"0"0"-172"15,66 84-65-15,-32-51-8 16,-1-1 7-16,1-2-8 15,5-6-24-15,-8-7-188 16,-5-10-436-16</inkml:trace>
  <inkml:trace contextRef="#ctx0" brushRef="#br0" timeOffset="-162326.89">12860 15355 1340 0,'0'0'301'0,"0"0"-205"0,-3 103-74 16,3-57-12-16,0 0 2 15,9 13-12-15,0-10-53 16,3-9-268-16</inkml:trace>
  <inkml:trace contextRef="#ctx0" brushRef="#br0" timeOffset="-151147.14">21672 4364 359 0,'0'0'188'0,"0"0"-90"16,0 0 16-16,0 0 33 16,0 0 18-16,0 0-22 15,-16-8-38-15,15 8 24 16,-1-1-22-16,1 1 11 16,-1 0-8-16,2 0-31 15,-2 0 14-15,2 0-35 16,0 0-16-16,0 0 8 0,0 0-43 15,0 0 5 1,0 0-12-16,0 0 0 0,0 0-1 16,0 0 1-16,0 0 0 15,0 0-6-15,2 0 3 16,10 1 3-16,1 2 0 16,6-1 6-16,4 3 4 15,4-3-9-15,6 3 7 16,4 0 24-16,2 1-31 15,3-1 19-15,2 0-12 16,1-2-2-16,3 0 13 16,-3 0-12-16,-1-1 1 15,0-2 5-15,-3 0-6 16,-1 0-7-16,-1 0 0 0,-3 0 1 16,-1 0 3-16,-3 2-3 15,-6-1 0-15,-5 2 6 16,-4 0-7-16,-3 0 0 15,-4 0 0-15,4 1 0 16,-4 0 0-16,3 2 0 16,-2-3 1-16,-2 1 6 15,0-2-6-15,-5 1-1 16,-1-1 0-16,-1-2-1 16,-1 1 1-16,-1-1 0 15,0 0 0-15,0 0 12 16,0 1-11-16,0-1-1 15,0 0 0-15,0 0 1 16,0 0 3-16,0 0 2 0,0 0-4 16,0 0 26-16,0 0-28 15,0 0 12-15,-4 1-12 16,-9 1 4-16,-3 1-4 16,-4 0 0-16,-4 1 0 15,-2 0 10-15,-2 0-9 16,-2 0-1-16,0-1 0 15,0-1 0-15,4-1 0 16,-1-1 0-16,0 0 1 16,2 0 8-16,-1 0-8 15,4 0-1-15,-4 0 0 16,3 0 1-16,-3-3-2 16,3 0 2-16,0-1-1 15,-1 0 20-15,2-2-19 0,0 1 12 16,0-1-13-16,0-1 11 15,1 1-8-15,2 0-2 16,0 0 10-16,-1 1 3 16,4-1-13-16,-1 1-1 15,4 3 0-15,-2 0-2 16,5 0-1-16,0-1 4 16,0 3-1-16,4 0 3 15,2-2-3-15,-1 2 0 16,2 0 0-16,-1 0-5 15,0 0 5-15,-1 0 0 16,2 0 1-16,-2 0 2 0,1-1 3 16,1 1-7-16,-2 0 1 15,2 0-8-15,-1 0 7 16,0 0 1-16,2 0 0 16,-1 0 2-16,2 0-2 15,1 0 0-15,-2 0 0 16,2 0-4-16,0 0 4 15,0 0 0-15,0 0 0 16,0 0-2-16,0 0-1 16,0 0 2-16,0 0-8 15,0 0-17-15,0 0 25 16,12 0-10-16,6 0 11 16,6 0 4-16,2 1-3 0,7 6-1 15,3-3 0 1,5 1-2-16,3 1 2 0,3-1 0 15,2-2 0-15,1 0-1 16,-2-3-2-16,0 1 3 16,-5-1 0-16,-4 0-4 15,-2 0 3-15,-4 0 2 16,-5 2 0-16,-5-2 6 16,-2 3-6-16,-5-1-1 15,-4 0 0-15,-1-1-2 16,-1 0 2-16,-4 2 0 15,-2-1 0-15,1-1 0 16,-2 0 1-16,0 0-1 0,-2-1 0 16,1 2 0-1,-2-2 0-15,0 0 0 0,2 0 1 16,-2 0 5-16,0 0-6 16,0 0 0-16,0 0 0 15,0 0 1-15,0 1 4 16,-2-1-4-16,-7 0-1 15,-6 0 6-15,-8 0-6 16,-3 0 0-16,-6 0 0 16,-4 0-4-16,-2 0 4 15,-7 0 0-15,0 0 0 16,-2 0 7-16,0-1-5 16,3-3-2-16,5-2 0 15,3 2 1-15,3 1-2 16,1 1 1-16,2 0 0 0,2 1 6 15,2 1-5 1,0-2-2-16,1 2 1 0,1-1-1 16,5-2 0-16,1 0 1 15,4 2 0-15,3-3 1 16,2 4 5-16,1-3-12 16,2 3 6-16,3 0 0 15,2 0-3-15,-1 0 4 16,1 0-1-16,1 0 9 15,0 0-8-15,0 0-2 16,0 0 1-16,0 0-6 16,0 0 5-16,0 0 1 0,0 0 0 15,0 0-1-15,0 0 0 16,0 0 0-16,0 0 0 16,0 0-12-16,0 0 6 15,0 0 4-15,0 0-8 16,4 0 10-16,14 0-6 15,3 0 7-15,5 0 0 16,7 3 1-16,5 1 1 16,5-1-2-16,5 0 0 15,1 1 5-15,5-1-5 16,0-1 0-16,1 1-1 16,-2-1-2-16,-2 0-3 15,1 1 7-15,-5 0-1 16,-1 1 6-16,-4 1-5 15,-4-2-1-15,-5 0 0 0,-5 1-1 16,-5-2-5-16,-2 1 7 16,-5-1-1-16,-4-2 4 15,-4 3-2-15,-2-3-2 16,-2 2 0-16,-1-2-3 16,-3 1 3-16,1-1 0 15,-1 0 0-15,0 0 10 16,0 0-9-16,0 0-1 15,0 0 0-15,0 2 6 16,0-2-1-16,0 0-5 16,-1 0 1-16,-8 1 8 15,-4 2-8-15,-5-1-1 16,-3 1 0-16,-6 1-2 0,-4-2 2 16,-5 1 0-16,-6-1 0 15,-3 1 6-15,-4-3-6 16,-3 0 0-16,0 0 0 15,-2 0-1-15,2 0 1 16,5-2 1-16,4-4-1 16,5 3 7-16,3-3-6 15,4 3-1-15,1 0 0 16,3 0-2-16,2 1 1 16,1 2 1-16,4 0 0 15,3 0-1-15,0 0-1 16,2 0 2-16,3 0 0 0,2 0-3 15,3 0-3-15,2 0 7 16,1 0-1-16,2 2 3 16,0-2-3-16,2 0 0 15,0 0 0-15,0 0-1 16,0 0 1-16,0 0 0 16,0 0 0-16,0 0 1 15,0 0-1-15,0 0 0 16,0 0-1-16,0 0-19 15,0 0 19-15,0 0-7 16,0 0 4-16,7 0-2 16,8 0 4-16,4 0 1 15,8 0 1-15,4 0 0 16,6 0 0-16,8 0 0 16,3 0 0-16,4 1 0 0,2 1 1 15,2-1-1-15,0 1 0 16,0-2-3-16,1 1 3 15,-2-1 0-15,-3 0 0 16,-5 1 0-16,-4 0 0 16,-7 2 0-16,-5-3 0 15,-6 3 0-15,-5-2 4 16,-4-1-4-16,-4 0 0 16,-2 0-1-16,-2 0 2 15,-4 1-1-15,-1-1 0 16,-1 0 1-16,0 0 0 0,-2 0-1 15,0 0 1 1,0 0 11-16,0 0-6 0,0 0-6 16,0 0 0-16,-5 0 1 15,-6 0-3-15,-3 0 2 16,-5 0 0-16,-3 0 0 16,-3 0-13-16,-5 0 13 15,-3 0 0-15,-6 0-1 16,-2 0 0-16,-4 0 1 15,-1-5 0-15,-1 0-2 16,-2-4-4-16,3 1 6 16,-2-1-1-16,3-2-5 15,-1 3-4-15,4 0 10 16,-1 2-5-16,5 2-1 16,0 1-3-16,5 2 8 15,5 1 1-15,3-3-3 16,6 3-7-16,5-3 10 0,2 3 0 15,6-2 0-15,3 2-6 16,2-1 6-16,1 1 0 16,0 0 6-16,0-2-9 15,0 2 3-15,0 0 0 16,0 0-1-16,0 0-10 16,0 0 11-16,0 0 0 15,0 0-2-15,0 0-7 16,0-1-5-16,0 1-6 15,0 0 14-15,0 0-26 0,3 0 22 16,11 0 8-16,5 0 2 16,7 0-4-16,7 0 4 15,9 1 0-15,4 4-1 16,8 1 5-16,5 1-4 16,6-3 0-16,3 1 1 15,4 0-2-15,-2 0-1 16,-1-1 2-16,-5 2 0 15,-6-3 3-15,-6 1-3 16,-10-1 0-16,-8-2 0 16,-4 2 4-16,-8 0-4 15,-2-1 0-15,-7-2-1 16,-1 3 3-16,-5-3-2 16,-1 0 0-16,-1 0 0 15,-2 2 2-15,-1-2-2 0,-2 0 0 16,0 0 0-16,0 1-3 15,0-1 3-15,0 0 7 16,0 0-7-16,0 0 18 16,0 0-18-16,-5 2 0 15,-9 1 0-15,-6-1 2 16,-7 2-2-16,-8-1 0 16,-5-1 0-16,-9 1 5 15,-8-2-5-15,-5-1 0 16,-4 0-1-16,-3 0 2 15,2 0-1-15,2 0 0 16,11-3 0-16,5 1 6 16,10-2-6-16,7 0 0 15,7 2 0-15,4-1 0 16,6-2 0-16,4 2 0 0,3-1 0 16,2 1 6-16,3 2-6 15,3 1 0-15,-2 0 0 16,2 0-4-16,0 0 4 15,0 0 0-15,0 0 0 16,0 0-10-16,2 0-10 16,12 0 7-16,8 0 13 15,8 0 0-15,7 0 0 16,8 0 0-16,3 0 1 16,7 1 2-16,3-1-3 0,3 0 0 15,-1 0 0 1,-2 0-4-16,-5 0 4 0,-6 0 0 15,-10 0 0-15,-5 0 10 16,-9 0-9-16,-5 0-2 16,-7 0 1-16,-4 0-4 15,-4 0 3-15,-3 0 1 16,0 0 0-16,0 0 10 16,0 0-2-16,0 0-8 15,0 0 0-15,0 0 6 16,-1 0 1-16,-11 0-6 15,-8 0-1-15,-6-1 7 16,-7 0-7-16,-8-1 0 16,-6 1 0-16,-6 1-6 15,-5 0 6-15,-2 0 0 0,1 0 0 16,1 0 7-16,1 0-6 16,5 0-1-16,6 0 0 15,5 0 1-15,6 0-2 16,9 0 1-16,7-2 0 15,8 0 8-15,4 1-8 16,5-1 0-16,2 2 0 16,0 0-9-16,0-2 1 15,0 2 8-15,0 0 0 16,0 0-1-16,0 0-20 16,11 0 6-16,10 0 15 15,10 0-1-15,14 0 1 16,10 0 0-16,17 0 0 0,19-1 4 15,-7-1-3 1,-6 1-1-16,-11 1 0 0,-17-1-5 16,3 0 5-16,2-1 0 15,-11 2 0-15,-10-1 7 16,-6 1-6-16,-7 0-1 16,-7 0 0-16,-6 0-3 15,-3 0 3-15,-2 0 0 16,-3 0 0-16,0 0 9 15,0 0-8-15,0 0-1 16,0 0 0-16,1 0 1 16,-1 0 1-16,0 0-2 15,0 0 0-15,0 0 12 16,0 0-10-16,-6 0-2 16,-11 4 0-16,-9 1 0 0,-5 2 0 15,-6 0 0-15,-5 0 1 16,-7 1 3-16,-2-3-4 15,0 2 0-15,2-4 0 16,4 0 1-16,7-3-1 16,8 0 0-16,7 0 1 15,7 0 6-15,7 0-6 16,4 0-1-16,2 0 0 16,3 0-18-16,0-1 17 15,0-1-19-15,0 1 20 16,0 0-11-16,0 0 11 15,6-2-6-15,9 3 6 0,12-3-18 16,9 3 18-16,9 0 0 16,6 0 1-16,4 0 17 15,1 8-17-15,-2-2-1 16,-6 0 0-16,-5-1-2 16,-7 1 2-16,-8-3 1 15,-6 0-1-15,-8-1 6 16,-4-1-6-16,-7 1 0 15,-1-2 0-15,-2 0 1 16,0 0 13-16,0 0-5 16,0 0 0-16,-9 0 10 15,-8-2-19-15,-6-4 0 16,-7 0 0-16,-5 0-6 16,-7 1 5-16,-4 2 1 0,-6 0 0 15,0 1 3-15,0 2-3 16,1 0 0-16,8 0 0 15,5 0 1-15,7 0-1 16,7 0 0-16,7 0 1 16,7 0 5-16,4 0-6 15,3 0 0-15,3 0-1 16,0 0-19-16,0 0 19 16,0-1-19-16,0 0-3 15,8 0 15-15,12-2-2 16,12 3 10-16,11-4 0 15,11 3 2-15,6 0 5 0,2-1-7 16,0-1 1 0,-4 0 7-16,-7 0-8 0,-8 3 0 15,-9-2 0-15,-9 2-12 16,-8 0 12-16,-7 0 0 16,-7 0 0-16,-1 0 15 15,-2 0-14-15,0 0 7 16,0 0-8-16,-8 0 6 15,-10 0-2-15,-4 0-4 16,-8 0 0-16,-7 0 6 16,-5 0-6-16,-7 0 0 15,-3 0 0-15,2 0-2 0,3 0 2 16,6 5 0-16,12-2 0 16,8 2 2-16,9-4-2 15,9 1-15-15,3 1-98 16,10 1-391-16,4-2-350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20:42:22.4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16823 4277 568 0,'0'0'276'0,"0"0"-165"16,0 0 6-1,0 0 12-15,0 0 4 0,0 2 36 16,0-2-41-16,0 0-37 16,0 0 1-16,0 0-17 15,0 0-9-15,0 0-3 16,0 0-15-16,0 0 4 16,0 0-8-16,0 0-12 15,0 0 13-15,0 0-11 16,0 0 0-16,-9 0-12 15,-1-2-22-15,-5-5 0 16,0-1 0-16,-3 1-7 0,-3-1 5 16,-1 2 2-1,-5-1 0-15,-2 3-1 0,-2 1-8 16,1 3 8-16,0 0 0 16,2 0-24-16,0 0 24 15,0 8 1-15,1 4-5 16,1 1 4-16,3 2 1 15,1 3-1-15,2 2-7 16,1 5 4-16,2 0-4 16,1 4 8-16,4 3 0 15,4 3 0-15,1 3 1 16,5 3-2-16,2 1 1 16,0 2-3-16,0 0 2 15,9-2 1-15,3-3 0 16,3-1-1-16,0-4 1 0,3-2-2 15,1-7 1-15,2-4-12 16,4-4 13-16,2-3 0 16,3-8 0-16,3-2 4 15,4-4-2-15,2 0-2 16,1 0 0-16,-3 0 0 16,-2-1 10-16,-4-2-9 15,-4 1 6-15,-5 2 7 16,-5 0-14-16,-4 0 12 15,-5 0-4-15,-2 0-7 16,-5 0 8-16,1 0-9 16,-2 0 1-16,0 0 0 15,1 0-1-15,2 0 0 0,6 0-11 16,3 0-43 0,16-12-94-16,1-2-190 0,-4-2-642 0</inkml:trace>
  <inkml:trace contextRef="#ctx0" brushRef="#br0" timeOffset="637.6">17514 4624 1101 0,'0'0'551'0,"0"0"-462"16,0 0-29-16,0 0 10 15,0 0 10-15,0 0 26 16,0 0-23-16,-3 3-60 0,3-3-11 16,0 0-12-16,0 1-8 15,7 1 8-15,9-1 1 16,7 1 10-16,7 2 9 15,8-1-20-15,4-1 7 16,6 1-5-16,1 1-2 16,5 2 28-16,1-2-16 15,-1 2 0-15,-3-3 9 16,-4 4-20-16,-3-3 15 16,-8 0 16-16,-7-1-21 15,-8-1 15-15,-6-2-9 16,-8 3 6-16,-4-3 16 15,-1 0-8-15,-2 0 14 0,0 0-8 16,0 0-19 0,0 0 10-16,0 0-19 0,0 0-7 15,0 0-1-15,0 0-1 16,0 0-31-16,0 0-61 16,3 0-63-16,12-11-34 15,-3-1-209-15,1 1-673 0</inkml:trace>
  <inkml:trace contextRef="#ctx0" brushRef="#br0" timeOffset="1575.49">19099 4321 1137 0,'0'0'376'16,"0"0"-264"-16,0 0-50 15,0 0-25-15,0 0 33 16,0 0 3-16,0 0-36 15,-88-13-36-15,67 13 11 16,-4 0-6-16,-3 3-5 16,-1 5 12-16,3 3-13 15,-1 0 9-15,1 0-9 16,1 1 0-16,4 2-2 16,-1 2 3-16,1 2-1 0,3 1 5 15,2 1-4 1,2 4-1-16,2 2 1 0,3 1-1 15,2 1 13-15,4 0-12 16,1 1 5-16,2 1 6 16,0 2-12-16,5 0 6 15,7 0-5-15,5 0-1 16,2-4 14-16,4-2-8 16,4-1 10-16,3-4 7 15,3-6-15-15,4-3 1 16,6-4-4-16,1-5-4 15,5-1 9-15,0-2-9 16,3 0 5-16,-1-3-4 0,-3-5-1 16,-2 0-1-1,-4 0 0-15,-2 4 1 0,-6-2-1 16,-2-1 1-16,-3 4 0 16,-3 0 10-16,-4 0-10 15,-1 2 11-15,-3-1 12 16,-2 0-4-16,-1-1 19 15,-1 1-19-15,-1-1-2 16,-2 1 10-16,-4 0-19 16,1-1 6-16,-1 3 0 15,-1-2-5-15,-3 2 18 16,0 0-17-16,-2 0 0 0,-1 0-3 16,0 0-7-1,2 0-1-15,-2 0 0 0,0 0-2 16,0 0-4-1,0 0 5-15,0 0-14 0,1 0-13 16,-1 2-34-16,0 4-46 16,0 0-100-16,0-3-474 0</inkml:trace>
  <inkml:trace contextRef="#ctx0" brushRef="#br0" timeOffset="2372.52">18925 3192 879 0,'0'0'501'16,"0"0"-412"-16,0 0 2 16,0 0-9-16,0 0 33 15,-82 24-7-15,52-10-57 16,-6 2-14-16,-9 9-22 16,-5 3-5-16,-7 6 12 15,-3 5-22-15,0 2 9 16,5 2 9-16,5 1-6 0,8-5 12 15,7-3-18 1,9-6 4-16,5-4-3 0,7-7-7 16,6-5 0-16,5-6-6 15,3-1-8-15,0-4 13 16,0 0-69-16,0-3-93 16,0 0-162-16,1 0-452 0</inkml:trace>
  <inkml:trace contextRef="#ctx0" brushRef="#br0" timeOffset="3086.66">18216 3471 960 0,'0'0'243'16,"0"0"-172"-16,0 0-61 15,0 0-3-15,0 0 35 16,0 0 76-16,45 74-11 16,-30-42-41-16,3 5-28 15,0 1-2-15,1 3-13 16,-2-4-2-16,-1-3 5 16,-2-5-11-16,-1-6-4 15,-4-7-10-15,-3-6-1 16,-3-6 6-16,-3-2 0 0,0-2 13 15,0 0 61 1,0 0 8-16,0 0 3 0,0 0-15 16,-5-9-45-16,-8-5-19 15,-3-6-12-15,-1-2 1 16,-2-1-2-16,2 2-2 16,1 3 3-16,4 2 0 15,2 3 0-15,2 6 4 16,3 2-4-16,2 2 0 15,2 2-1-15,-1 1-9 16,1 0 4-16,-2 0-16 16,-3 3 21-16,-1 8 0 15,-2 3 1-15,-5 4 0 16,2 2 0-16,0 2 1 16,-1 2-1-16,-1-2 0 0,1-2 0 15,3-4 1 1,2-3-1-16,1-3 0 0,4-4 0 15,1-3 0-15,2-3 0 16,0 0 0-16,0 0-8 16,0 0 7-16,0 0-6 15,0 0 2-15,0 0 4 16,0 2-9-16,0-2 9 16,0 0-8-16,6 3 9 15,8 1 9-15,-1 1-9 16,3-1 0-16,0 2 0 15,0-3 3-15,-4-2-3 0,0 2 0 16,-3-3-7 0,0 0-55-16,-1-7-147 0,-2-8-285 15,-3 0-316-15</inkml:trace>
  <inkml:trace contextRef="#ctx0" brushRef="#br0" timeOffset="4074.76">18225 3514 1122 0,'0'0'345'0,"0"0"-252"16,0 0-1-16,0 0-48 0,0 0-17 16,0 0 1-1,0 0-28-15,-39 88 1 0,29-41-1 16,-2 4 1-16,0-1 3 15,0 0-3-15,0-7-1 16,3-8 6-16,2-8-6 16,1-11 0-16,5-7 0 15,-1-5 1-15,2-4 0 16,0 0 11-16,0-6 23 16,0-10 22-16,0-9-23 15,0-4-15-15,6-7-19 16,0-3 6-16,0-1-1 15,0 1-3-15,0 2 8 16,1 5 14-16,-1 6-13 16,-3 9 6-16,-1 7-1 15,-1 6-9-15,-1 4 16 0,0 0-23 16,0 7 0-16,0 14 0 16,-1 14 0-16,-7 8 6 15,-1 8-6-15,0 2 1 16,3-4-2-16,0-6 1 15,2-10 0-15,0-9 1 16,2-8 0-16,1-7-1 16,1-4 0-16,0-5-7 15,0 0 6-15,0 0 1 16,0 0 0-16,0 0-1 16,0-4 2-16,0-1-1 0,3-3 9 15,5-1-8-15,3-2 4 16,2-2-4-16,7 1-1 15,3-4 5-15,6 2-5 16,2 2 0-16,3-5-1 16,2 2 0-16,-1 1 0 15,-5 2 2-15,-4 0-1 16,-6 3 1-16,-8 5 0 16,-5 1-1-16,-4 3 0 15,-3 0 0-15,0 0 23 16,-13 0-2-16,-11 11-3 15,-9 6-13-15,-7 2-4 16,-2 3-1-16,0 2 0 16,5 1 1-16,5-4-2 15,7 0 1-15,7-5 0 0,8-2-1 16,4-6-4-16,6-2-1 16,0-3-8-16,4 0-5 15,17-3 19-15,4 0 0 16,8-11 0-16,2-6 3 15,0-1-3-15,-2-2 0 16,-1 1 0-16,-9 2 0 16,-6 4 3-16,-5 4-2 15,-9 5 7-15,-3 3 26 16,-3 1 15-16,-18 0-25 16,-9 0-24-16,-6 8 1 15,-3 6-2-15,1 1 1 16,5-1 0-16,6 1 0 0,9-4-12 15,6-4-35-15,8-4-51 16,4-3-89-16,0-10-121 16,12-8-304-16,1-4-26 0</inkml:trace>
  <inkml:trace contextRef="#ctx0" brushRef="#br0" timeOffset="4896.34">18277 3540 378 0,'0'0'546'0,"0"0"-422"16,0 0 53-16,0 0 23 0,0 0 0 15,0 0-69-15,0 0-73 16,-29-23-57-16,20 43-1 16,-5 9 11-16,-1 11-11 15,1 9 0-15,-2 6 2 16,3 3-2-16,3-2 0 15,2-10 0-15,2-10-7 16,3-14 6-16,3-9 1 16,0-11-1-16,0-2-5 15,0-6-16-15,3-18 22 16,8-9 19-16,-2-10-19 16,2-6 15-16,-2-1-15 15,-2-1 7-15,-1 2 8 0,-1 6-14 16,-2 7 9-1,-1 7 14-15,-2 11 1 0,0 8 24 16,0 8-6-16,0 2-27 16,0 10-16-16,-12 20 1 15,-5 25-1-15,0 2 0 16,-2 8 0-16,3 1 0 16,6-17 0-16,-3 1 0 15,5-12-1-15,2-12-2 16,3-10 3-16,1-8 0 15,2-8-8-15,0 0 7 16,0-22-73-16,2-9 60 16,7-11-19-16,0-3-42 15,0-5 25-15,0 0 14 16,-3-1-15-16,0 4 25 0,1 4 7 16,-2 9 19-16,-2 6 8 15,1 8-6-15,-2 8 36 16,1 4 3-16,-3 4-2 15,1 2-1-15,-1 2-16 16,0 0-10-16,0 0-1 16,2 0-11-16,2 0 0 15,5 3-17-15,3 9 17 16,4 4 14-16,4 2-13 16,4 7-1-16,2 1 0 15,3 5 0-15,-2 0 4 16,-1 3-3-16,-1-1 0 15,-3-2 2-15,-5-4 4 0,-4-4-7 16,-6-4 0 0,0-5-5-16,-4-6 5 0,-3-2 1 15,2-5 7-15,-2 1 17 16,0-2-16-16,0 0 3 16,0 0-12-16,0 0-2 15,-5 0-21-15,-3-4-266 16,-1-3-604-16</inkml:trace>
  <inkml:trace contextRef="#ctx0" brushRef="#br0" timeOffset="5663.54">18312 3612 1385 0,'0'0'361'15,"0"0"-259"-15,0 0-64 16,0 0-19-16,0 0 8 16,0 0-1-16,55-75-1 15,-22 51-9-15,6-4-16 16,7-3 0-16,3-1 0 16,3-2-1-16,2 1-1 15,-1 2 2-15,-3 4 0 16,-4 5 0-16,-6 7-6 15,-5 7 5-15,-4 5-5 16,-3 3 1-16,-4 0 5 0,-2 0 0 16,-6 5 0-1,-3-1 2-15,-4 1-1 0,-2-2-2 16,-1-1 1-16,-4 1-1 16,-1-2-2-16,1-1 3 15,-2 2-7-15,0-2 6 16,0 1-39-16,-15-1 11 15,-3 5-28-15,-8-5-16 16,-2 2 48-16,-3 0 7 16,-4 0 6-16,0 3 11 15,-7 1-3-15,-1 4 4 16,-5 4 0-16,0 0 0 16,1 3 1-16,5 3 0 15,3 0-1-15,9 0 8 0,5-2-8 16,4 1 0-16,5-2-2 15,4-3-1-15,4-3 2 16,-1-2 1-16,6 0 0 16,0-4-1-16,2-2-5 15,1 0 6-15,0-3-10 16,0 0 1-16,4-3 9 16,14-9 1-16,6-9 0 15,7-4 12-15,8-9-13 16,6-2 0-16,10-3-2 15,3-1-8-15,5 1-11 0,-3 2-12 16,-4 5-17 0,-5 8 20-16,-8 5 11 15,-7 5 16-15,-8 6 2 0,-7 3 1 16,-7 3 1-16,-6 2 12 16,-3 0 13-16,-2 0 6 15,-3 0-14-15,0 0-4 16,0 0-14-16,0 0-8 15,-9 0-308-15</inkml:trace>
  <inkml:trace contextRef="#ctx0" brushRef="#br0" timeOffset="12682.23">5736 2816 459 0,'0'0'101'15,"0"0"-69"-15,0 0-19 16,0 0 18-16,0 0 29 16,0 0 80-16,-9 9-52 15,9-9-42-15,0 0-29 16,0 0 21-16,0 0 15 16,-1 0-9-16,1 0-12 0,-2 5-22 15,2-2-4-15,0 3 4 16,0-1-10-16,0 3 0 15,0-1 0-15,0 0-8 16,5 1 8-16,5 2 1 16,5-2 0-16,0 0-1 15,1-3 0-15,1-5 0 16,1 0 0-16,-3 0 1 16,1-5 5-16,-4-7 1 15,0-5-5-15,-6 1 1 16,-2-4 7-16,-4 0 46 15,0 1-24-15,0-1-16 16,-1-1 15-16,-8 4 2 0,-6 0 6 16,3 2 2-1,-1 3-21-15,-2 2 2 0,-3 3-2 16,6 1-18 0,-4 5 17-16,-1 1-11 0,4 0-6 15,-1 3-2-15,1 9-12 16,2 5 11-16,4 2-8 15,1 3-5-15,3 2 14 16,3 2-8-16,0-1 6 16,16-1 1-16,4-4-15 15,1-5 3-15,3-8-20 16,-1-6 1-16,1-1 19 0,-4-4-15 16,-4-13 11-1,-1-1 1-15,-5-5 3 0,-4 2 13 16,-4-1 1-16,-2-1-1 15,0 4 11-15,0 0-2 16,-5 4 4-16,-1 2 9 16,-1 2 13-16,1 6 7 15,3 1-6-15,0 3-20 16,3 1-16-16,0 0-36 16,6 12 25-16,9 10 11 15,3 3 1-15,3 3 0 16,-1-1-1-16,2-3-1 15,-3-5-52-15,3-2-97 16,-7-2-216-16,-2-6-449 0</inkml:trace>
  <inkml:trace contextRef="#ctx0" brushRef="#br0" timeOffset="13313.65">5951 2525 848 0,'0'0'225'0,"0"0"-157"16,0 0-49-16,0 0-6 16,0 0 0-16,0 0-12 15,0 0 12-15,36 60 18 0,-12-16-20 16,10 21 5-1,9 22-7-15,-1-2 4 0,-5-9-3 16,-4-9-10-16,-6-21 1 16,0 3 3-16,0-1-1 15,-7-12-4-15,-6-7 2 16,-3-11-1-16,-4-7 5 16,-4-6-5-16,-2-4 0 15,-1-1 6-15,0-3 20 16,-3-14 59-16,-13-8-60 15,-1-7-3-15,-3-6-9 16,-4-6 6-16,-1-6 16 0,-2-1-28 16,1-3-7-1,1-3 0-15,1 1 0 0,5 0-19 16,5 5 12-16,1 4-37 16,7 7-76-16,6 7 89 15,0 6 9-15,0 8 21 16,3 9 1-16,10 3-13 15,2 7 12-15,3 0 1 16,6 10 0-16,-5 7 0 16,-1 5 2-16,-4 1 15 15,-4 4-11-15,-7-1 19 16,-3 2 4-16,0 0-10 16,-9-1 15-16,-6-4-15 15,-4-4-13-15,-1-4 8 16,-2-6-14-16,4-5 0 15,3-4-35-15,2 0-50 16,5-22-33-16,4 2-242 0,4 1-198 0</inkml:trace>
  <inkml:trace contextRef="#ctx0" brushRef="#br0" timeOffset="14273.14">6273 2674 113 0,'0'0'95'0,"0"0"-63"0,0 0-6 16,0 0 34 0,82 47-32-16,-58-47 126 0,-3 0-46 15,-3-14 29-15,-3-1 29 16,-8-6-40-16,-4 1-67 15,-3-5 11-15,0 1 28 16,-13 0-19-16,-8 1 18 16,-3 3-45-16,0 5-18 15,-1 3 14-15,-1 2-48 16,4 10-2-16,0 0 1 16,7 0-5-16,0 14 6 15,6 5-10-15,3 5-2 16,6 2-5-16,0 0-18 0,9-3 6 15,9-5-77 1,0-6 72-16,7-4 24 0,-4-8-4 16,4 0 13-16,-5-5-5 15,1-10-10-15,-4-6 14 16,-3-5 1-16,-5-6 1 16,-3-2 17-16,-6 0-16 15,0-3 7-15,0 3 5 16,-15 1-5-16,3 2 1 15,-3 6 17-15,3 5-4 16,-1 7 33-16,7 6 12 16,3 6-42-16,3 1-25 15,0 10-6-15,0 14 6 16,9 12 1-16,10 8 0 0,3 4 12 16,4 0-13-16,-2-6-1 15,6-6 1-15,-5-7-2 16,-1-9 1-16,-5-9 2 15,-1-6-1-15,-3-5 0 16,-3 0-4-16,-3-12 4 16,0-6 10-16,-5-6-10 15,-2-4 11-15,-2 4-11 16,0 2-18-16,0 7 16 16,0 6-11-16,0 9-26 15,6 0-102-15,4 14 88 16,7 10 53-16,3-1 10 15,3 3-9-15,2-7 12 0,2-5-13 16,-3-8 1 0,0-6 0-16,-6 0-1 0,-5-10 6 15,-2-8 20-15,-8-3-10 16,-3-2 36-16,0-2-2 16,-17 3-50-16,-2 0 0 15,-5 5 1-15,-1 3 18 16,0 6-19-16,3 4 0 15,3 4-6-15,5 2 6 16,4 15-7-16,7 5-1 16,3 7 3-16,0 2 3 15,9-4 2-15,3 0 0 16,6-8 0-16,0-2-3 16,1-11-3-16,3-3 5 15,-2-3-34-15,8-17-68 0,-7-6-293 16,-6-1-364-16</inkml:trace>
  <inkml:trace contextRef="#ctx0" brushRef="#br0" timeOffset="14611.38">6864 2360 709 0,'0'0'177'0,"0"0"-138"15,0 0-7-15,0 0-16 16,47 104 71-16,-31-72 15 15,0-2-35-15,-1-7-27 16,0-3-28-16,-5-7-12 0,-2-5 8 16,-4-5-7-16,-4-3 8 15,0 0 26-15,0-12 62 16,0-10-48-16,-4-10-49 16,-2-3-30-16,1-2 24 15,4 2-14-15,1 2 20 16,0 9 10-16,4 6 0 15,14 9-3-15,3 9-5 16,6 0-2-16,3 7 17 16,1 5 3-16,0 0 14 15,-2 1-19-15,-4-4-15 16,2-1 0-16,-8-2-119 16,-10-3-983-16</inkml:trace>
  <inkml:trace contextRef="#ctx0" brushRef="#br0" timeOffset="141290.29">22069 4553 340 0,'0'0'364'15,"0"0"-231"-15,0 0-38 16,0 0 2-16,0 0 3 16,0-12 34-16,0 9-69 0,-1-1-11 15,-3 1 17-15,1-2-42 16,-1 3 44-16,-3-1-40 16,1 0-33-16,-3 2 24 15,0 1-23-15,-3 0 33 16,1 0-34-16,-2 0 16 15,1 3-16-15,0 6 0 16,-1 3 0-16,2 3-2 16,2 5 1-16,2 3 0 15,4 3 0-15,3 4-11 16,0 3 5-16,3 3 7 16,16-1 0-16,5 1-9 0,4-6 9 15,4-2 0-15,2-6-7 16,2-8 23-1,0-5-9-15,1-9 0 16,3 0 1-16,-1-7 6 0,-3-12-8 16,-2-5-6-16,-4-3 0 15,-6-5-2-15,-5 0-5 16,-7-1 14-16,-6 2-7 16,-3 4 9-16,-3 4-9 15,0 4 0-15,-3 5-13 16,-4 4-7-16,-2 6 14 15,1 4-38-15,1 0 44 16,4 11 0-16,3 13-13 0,0 8 7 16,6 10-8-16,16 2-10 15,7-1 23-15,6-4-52 16,5-5-11-16,-1-7 25 16,2-10-86-16,-4-10 82 15,0-7 27-15,-7-12 16 16,-7-14 7-16,-6-9 3 15,-8-8 54-15,-7-2 40 16,-2 0-41-16,-6 1-2 16,-13 5-18-16,-7 5 4 15,-6 6 29-15,-3 8-43 16,-4 9 15-16,0 10-7 16,-2 1-35-16,-1 12-7 15,4 10 1-15,4 7-14 16,7 2 4-16,13 10-80 0,9-4-175 15,5-10-306-15</inkml:trace>
  <inkml:trace contextRef="#ctx0" brushRef="#br0" timeOffset="141545.51">22869 4478 1255 0,'0'0'267'0,"0"0"-238"16,0 0-28-16,0 0 4 15,56 92 91-15,-27-51-6 0,2 5-12 16,5-3-64-16,2-4 8 16,-2-3-22-16,-5-7-9 15,-2-8 8-15,-8-3-59 16,-3-11-83-16,-6-7-99 15,-2-3-247-15,-5-11-202 0</inkml:trace>
  <inkml:trace contextRef="#ctx0" brushRef="#br0" timeOffset="141748.84">23191 4488 955 0,'0'0'218'0,"0"0"-67"16,0 0-76-1,0 0-51-15,0 0 73 0,-29 79 9 16,19-36-23-16,0 6 12 16,1 2-82-16,1-4-2 15,6-7-11-15,2-9-49 16,0-9-110-16,19-22-111 16,1 0-57-16,3-12-235 0</inkml:trace>
  <inkml:trace contextRef="#ctx0" brushRef="#br0" timeOffset="143002.42">23343 4525 851 0,'0'0'382'0,"0"0"-304"15,0 0-46 1,0 0 29-16,-3 91 32 0,3-48 0 16,0-2-23-16,10-3-69 15,11-5 8-15,4-11 7 16,5-8-15-16,2-10 36 15,2-4-36-15,2-5 18 16,-5-16-3-16,-4-6-8 16,-6-6-16-16,-11-1 7 15,-8-3-15-15,-2 1 0 16,-12 2 8-16,-14 3 0 16,-3 6-10-16,-4 9-75 15,-2 11 90-15,-2 5-1 16,3 16 4-16,3 14-1 15,2 4 2-15,8 6 6 16,7-2 14-16,9-4-12 0,5-6-18 16,0-6 0-16,19-8-7 15,4-6 16-15,5-8 1 16,4 0-1-16,-1-12 0 16,-1-8-23-16,-5-2 10 15,-3 0-8-15,-7 2 17 16,-1 7 2-16,-7 10 2 15,-2 3-14-15,1 12 14 16,1 16 34-16,2 7 27 16,3 3-23-16,4-3-6 15,5-4 28-15,0-11-38 16,6-4 14-16,1-9-6 0,5-7-29 16,0-3 19-1,1-18-20-15,-1-12 0 0,-3-9 21 16,-6-8-21-16,-6-17 8 15,-9-19-5-15,-8 5-2 16,-1 10-2-16,-4 10 0 16,-12 18-13-16,-3 2 13 15,0 3-14-15,2 15 14 16,3 14-12-16,2 9 1 16,-2 14 12-16,-1 32 0 15,-1 29 0-15,8 23 16 16,5-5-5-16,3-18 11 0,10-23 9 15,9-19-29 1,6 1-4-16,9 0-11 0,8-5 13 16,7-13 29-16,3-11-19 15,1-5-4-15,-1-19 13 16,-3-12-18-16,-4-14 1 16,-7-5-2-16,-10-5-18 15,-9-2 17-15,-8 2-51 16,-10 10 22-16,-1 10 29 15,0 11-25-15,-6 19 26 16,-3 5-13-16,-2 26 13 16,0 17 30-16,3 14-29 15,5 8 20-15,3-2-20 16,5-4 17-16,15-9-6 16,6-9 2-16,7-12-14 0,1-9 32 15,2-10-22 1,1-10-10-16,-1-3 0 0,-2-24 8 15,-1-9 2-15,-3-7-9 16,-3-7 10-16,-3-3 0 16,-4 3-11-16,-3 7-2 15,-1 10-8-15,-4 14-14 16,0 15 11-16,-1 5-3 16,-1 25 16-16,2 10 38 15,0 7-23-15,1 0 36 16,1-3-32-16,-2-6-19 15,3-11 61-15,-2-5-61 16,0-8 0-16,0-7 18 0,0-3 4 16,0-11-18-16,3-14-4 15,0-10 6-15,1-9-3 16,0-4-3 0,-1 2 0-16,-2 6-9 0,-3 11-30 15,0 13 25-15,-2 16-14 16,0 8-10-16,0 27 38 15,0 12 28-15,3 6 13 16,-2 0 21-16,4 0-56 16,2-11-12-16,2-9 5 15,4-12-36-15,2-8 24 16,0-13-42-16,1-2-37 16,11-45-56-16,-8 0-240 15,-2-4-292-15</inkml:trace>
  <inkml:trace contextRef="#ctx0" brushRef="#br0" timeOffset="143194.98">25289 3976 1124 0,'0'0'203'16,"0"0"-106"-16,0 0-49 16,-16 136 49-16,16-27 77 15,0 17-43-15,16-5-63 16,5-27-23-16,-4-35-43 15,-1-18 11-15,-4-8-13 16,1 1-75-16,-5 3-168 16,-4-4-373-16,-4-13-197 0</inkml:trace>
  <inkml:trace contextRef="#ctx0" brushRef="#br0" timeOffset="143541.28">25304 4617 1315 0,'0'0'287'16,"0"0"-189"-16,0 0-43 15,0 0 26-15,0 0-14 16,114-18-20-16,-71 18-40 16,0 0 1-16,2-3 5 15,-3-3-12-15,-3-5 0 16,-1-3 5-16,-5-6 0 16,-5-2-12-16,-10-5 6 15,-6-1-18-15,-12 1 9 0,0 0-14 16,-10 5-34-16,-10 8 57 15,-5 9-14-15,-2 5 14 16,-1 6 27-16,1 20-12 16,2 6 29-16,7 9-43 15,7 2 47-15,11 3 4 16,0-4-21-16,21-3 40 16,9-7-33-16,9-4-18 15,5-7-10-15,6-9-10 16,5-7-22-16,33-5-71 15,-12-16-125-15,-10-4-553 0</inkml:trace>
  <inkml:trace contextRef="#ctx0" brushRef="#br0" timeOffset="144247.73">26459 4536 977 0,'0'0'360'0,"0"0"-210"16,0 0 30-16,0 0-114 15,0 0-4-15,0 0-35 16,0 0 22-16,3 81 23 15,7-49-48-15,9-3-2 16,4-5 3-16,4-9-24 16,6-7 1-16,2-8-2 15,1-1 0-15,0-21 23 16,-3-9-23-16,-8-7-17 0,-11-3-31 16,-11-5-14-16,-3 1 44 15,-18 5-24-15,-11 4-16 16,-7 14 57-16,-4 11-26 15,-3 11 27-15,0 15 26 16,-2 19-25-16,6 8 43 16,5 6-12-16,12 0-19 15,11-7 18-15,11-7-30 16,7-10 0-16,22-11-1 16,7-8 10-16,7-5-20 15,5-10-8-15,-2-13-14 16,-1-5 1-16,-8 0 4 15,-7 3 27-15,-9 6 17 16,-8 9-17-16,-1 10 22 0,-3 0-15 16,3 23 31-16,3 7 53 15,3 6-72-15,6-3-7 16,3-3-12-16,22-8-52 16,-7-10-63-16,-4-9-441 0</inkml:trace>
  <inkml:trace contextRef="#ctx0" brushRef="#br0" timeOffset="144757.41">27221 4234 1149 0,'0'0'330'16,"0"0"-298"-16,0 0-11 15,-9 125 48-15,13-30 35 16,18 37 29-16,4 12-78 15,1-3-55-15,-5-14 24 16,-8-29-23-16,-1-20-1 16,-7-23 2-16,-1-17-1 15,-2-6-1-15,-2-2 0 16,1-4-5-16,-2-3 5 16,0-12 0-16,-3-11 0 15,-11-7 41-15,-5-26-41 16,-8-25 0-16,-3-34-7 15,2-29 7-15,8-12-15 16,13 7 24-16,7 15-9 0,12 35 0 16,8 20-19-16,-1 19-12 15,3 10 10-15,3 3 8 16,5 4 6-16,3 6 6 16,0 11 1-16,-2 3 22 15,-1 16-21-15,-3 12 62 16,-6 2-6-16,-6 2-19 15,-11 3 35-15,-4-2-20 16,-9 1 8-16,-18-5-9 16,-7-4-46-16,-4-4-6 15,-3-6 0-15,4-5-26 16,4-3 25-16,8-5-77 0,7-2-43 16,16-5-34-1,2-12-362-15,0 1-703 0</inkml:trace>
  <inkml:trace contextRef="#ctx0" brushRef="#br0" timeOffset="145620.89">27598 4617 1084 0,'0'0'229'0,"0"0"-161"16,0 78-30-16,5-46-11 15,5-4 119-15,5-8-76 16,9-6-47-16,6-8 29 0,7-6-28 15,2-4-7 1,0-19-17-16,-5-7-14 16,-10-8-56-16,-12-3-66 0,-12-5 29 15,0 0 66-15,-24 2 25 16,-7 5 16-16,-4 11 76 16,-1 9-30-16,2 16 15 15,0 3-24-15,-2 15-37 16,7 14 32-16,6 10 29 15,7 3-7-15,11 0-18 16,5 0-36-16,5-5 22 16,18-7-22-16,9-8 0 15,5-8 0-15,5-11 0 16,0-3-6-16,1-11-5 16,-2-15-42-16,-2-11 53 0,-6-6-1 15,-3-7 1 1,-8-6 13-16,-7-3-13 0,-7-3 0 15,-8-1-10-15,0 5 10 16,-12 7 23-16,-5 11 4 16,3 13 18-16,0 14 24 15,2 13-63-15,0 3 11 16,2 28-14-16,-4 25 6 16,10 26 26-16,4 21-5 15,6-5 25-15,13-20 13 16,2-25-56-16,-3-22 13 15,7 1-25-15,7-1-15 16,4-2 8-16,1-13-7 16,1-8 14-16,0-8 22 0,-2-12-22 15,-3-14-10-15,-4-11-11 16,-5-6-29-16,-6-1 36 16,-9 1-43-16,-6 9 27 15,-3 12 1-15,0 17-12 16,0 5-7-16,-2 25 23 15,-1 13 25-15,3 6 23 16,0 2 1-16,3-5-5 16,14-7-6-16,5-8-1 15,4-11-24-15,0-6 10 16,4-9 2-16,-1 0 26 16,-4-20-24-16,-5-7 15 15,-6-7 4-15,-6-2-15 16,-8-4 3-16,-3-1 28 0,-20 3-37 15,-5 6 16 1,-8 7-14-16,-3 8 13 0,-2 8-11 16,0 9-2-16,3 0-4 15,2 17-4-15,4 7-17 16,7 5 14-16,6 13-66 16,7-6-115-16,7-5-405 0</inkml:trace>
  <inkml:trace contextRef="#ctx0" brushRef="#br0" timeOffset="145960.94">28452 4627 97 0,'0'0'813'0,"0"0"-641"16,0 0-16-16,-3 72-10 15,14-44 81-15,9 0-49 0,8 0-80 16,5-2-28-1,3-4-68-15,1-3-3 0,-1-6 1 16,-2-9-41-16,-1-4-25 16,11-7-87-16,-8-12-174 15,-6-5-425-15</inkml:trace>
  <inkml:trace contextRef="#ctx0" brushRef="#br0" timeOffset="146387.42">28896 4475 523 0,'0'0'165'0,"0"0"-60"16,-5 111 11-16,5-62-45 15,5-2-22-15,9-8-9 16,0-6-38-16,0-10 15 15,1-9 18-15,-3-9-24 16,-3-5 4-16,-2-5 12 16,-4-15-27-16,-3-10-56 15,0-6 10-15,-2-3 46 16,-8-3 21-16,1 2 43 16,3 4 63-16,2 5 5 15,4 6-18-15,0 8-40 16,3 1-73-16,10 5 12 15,8 4 22-15,6 3-29 0,7 4 31 16,4 0-7 0,3 5 13-16,-1 11-17 0,-2 4-10 15,-5 2 13-15,-6 1-6 16,-8 0-22-16,-7-2 5 16,-8-2-6-16,-4-1-73 15,-13-4-199-15,-5-7-574 0</inkml:trace>
  <inkml:trace contextRef="#ctx0" brushRef="#br0" timeOffset="175512.34">13175 6125 876 0,'0'0'258'16,"0"0"-182"-16,0 0 41 16,0-15-30-16,0 14-10 15,0 1 38-15,0 0-50 0,0 0-25 16,0 1-4-16,3 14-34 15,3 9 63-15,2 8-31 16,0 4-22-16,1 2 32 16,-3 2-38-16,1-4 10 15,-4-1-6-15,0-6-3 16,-1-7-14-16,-2-6 0 16,0-12-122-16,0-13 50 15,-2-16-128-15,-8-8-392 0</inkml:trace>
  <inkml:trace contextRef="#ctx0" brushRef="#br0" timeOffset="175678.51">13088 5881 1111 0,'0'0'153'0,"0"0"-91"0,0 0-62 16,0 0-11-16,0 0-24 15,0 0-65-15,0 0-62 16,75 24-387-16</inkml:trace>
  <inkml:trace contextRef="#ctx0" brushRef="#br0" timeOffset="176067.02">13504 6109 1066 0,'0'0'153'16,"0"0"-95"-16,-30 86-38 15,24-49 46-15,5-3 9 16,1-1-5-16,4-5-2 16,15-2-39-16,7-5-23 15,6-8 29-15,6-5-34 16,1-8 11-16,2 0-12 15,-3-14 1-15,-1-7 10 16,-7-6-10-16,-6-2 34 16,-7-3 5-16,-13 1-20 15,-4 3 18-15,-9 3-3 16,-21 3-8-16,-10 5 3 0,-9 5-30 16,-8 6 32-1,1 6 5-15,2 6-23 0,9 14 8 16,8 5-22-16,10 5 2 15,11 0-15-15,13 3-9 16,10 2-153-16,17-9-119 16,3-7-548-16</inkml:trace>
  <inkml:trace contextRef="#ctx0" brushRef="#br0" timeOffset="176311.29">13829 5854 1345 0,'0'0'219'0,"0"0"-130"16,30-75-40-16,-10 37-8 16,4-3 18-16,1 4-15 15,-1 6 24-15,-5 2-51 16,2 10-10-16,-6 5-7 15,0 8-10-15,-6 6-131 16,1 14-205-16,-5 6-381 0</inkml:trace>
  <inkml:trace contextRef="#ctx0" brushRef="#br0" timeOffset="176982.98">14062 6075 1179 0,'0'0'217'0,"0"0"-144"15,0 0-14-15,0 0-30 16,0 0 48-16,0 0 2 16,0 0-63-16,51 4 28 15,-27 13-29-15,2 11 21 16,-1 7 51-16,-3 8-70 15,-4 1 8-15,-5 1 2 16,-1-6-26-16,-5-5 34 0,0-9-29 16,-3-8 8-1,-1-7-13-15,-1-9 18 0,-1-1-19 16,2-11 5-16,1-16-4 16,1-8 20-16,1-10-20 15,0-5 4-15,0 3-5 16,4 2-6-16,-1 9 6 15,2 10-7-15,-1 8-5 16,1 11 3-16,-2 7 9 16,4 5 0-16,-1 19 0 15,6 10-10-15,0 7 10 16,3 3 0-16,1-1 1 16,-1-8-7-16,6-7 15 15,-3-9-9-15,1-9 6 0,-3-6 0 16,-2-4-12-16,-1-9 4 15,-2-13 2-15,-4-9-3 16,-4-6 9-16,-3-4 0 16,-2 0 0-16,-4 0 3 15,0 5-16-15,0 7 7 16,0 7 0-16,0 12-2 16,0 8 2-16,0 2-9 15,0 21-1-15,3 14-9 16,6 6 19-16,3 5 0 15,6-4 0-15,-1-5 0 16,2-8 0-16,2-9 0 16,-2-8 0-16,2-7 0 0,0-5 0 15,-3 0-70-15,6-29-72 16,-5 2-106-16,-5-3-360 0</inkml:trace>
  <inkml:trace contextRef="#ctx0" brushRef="#br0" timeOffset="177157.55">14717 5802 126 0,'0'0'1442'16,"0"0"-1233"-16,0 0-152 16,0 0-34-16,0 0-20 15,0 0-3-15,0 0-33 16,-8 7-160-16,25 6-195 15,-1 0-540-15</inkml:trace>
  <inkml:trace contextRef="#ctx0" brushRef="#br0" timeOffset="177862.2">15241 6033 1109 0,'0'0'177'0,"0"0"-142"16,0 0-8-16,0 0 7 15,-87 32 74-15,63-18 4 16,3 6-45-16,0 6-27 0,4 6-11 16,5 2-28-16,6 2 19 15,6 3 5-15,0-3-14 16,13-4 1-16,12-5-12 15,7-6 10-15,4-7 19 16,4-7-28-16,3-7 9 16,2 0-10-16,0-14 0 15,-3-8 1-15,-1-2 5 16,-8-2-4-16,-6-2 8 16,-9 2-1-16,-8 1-6 15,-10 2 11-15,0 3 21 16,-2 1 24-16,-11 5-32 0,1 3 7 15,-1 5-34-15,4 3 24 16,3 3-24-16,3 0 0 16,1 0 1-16,2 0-7 15,0 9-11-15,0 1-5 16,0 0 10-16,2 2-21 16,7 3 25-16,6-1 7 15,1 3-1-15,6 3-9 16,7-1-18-16,2 0 28 15,5-2 1-15,1-2-35 16,5-4 35-16,0-5-1 16,-3-6 1-16,-5 0 6 15,-4-3-6-15,-6-11 0 0,-7-6 0 16,-6-4 7 0,-5-5 29-16,-6 0-17 0,0-5 13 15,-12 2 35-15,-10 1-55 16,-10 3 25-16,-5 3-24 15,-6 8-4-15,0 5 23 16,-1 8-16-16,0 4 2 16,5 16-8-16,3 13-10 15,4 10-13-15,6 8-40 16,5 23-97-16,7-9-119 16,4-7-688-16</inkml:trace>
  <inkml:trace contextRef="#ctx0" brushRef="#br0" timeOffset="-205574.29">12821 7969 59 0,'0'0'126'0,"0"0"-81"0,0 0-12 16,0 0 3 0,0 0-12-16,0 0 14 0,0 0-2 15,2 0-7-15,-2 0 7 16,0 0 7-16,0 0 28 15,0 0 11-15,0 0-24 16,0 0-11-16,1 0-16 16,-1 0 2-16,0 0 33 15,0 0-8-15,0 0 10 16,0 0 16-16,0 0-22 16,0 0 6-16,0 0-16 15,0 0-17-15,0 0 32 16,0 0-16-16,0 0-12 15,-4 0-20-15,-5 0-18 16,0 0-1-16,-3 3 0 0,1 3 0 16,-2 2-1-1,-3 0 1-15,-1 1 0 0,2 0 1 16,2 2-1-16,-2 1 0 16,1-1-1-16,1 0-6 15,4 2 5-15,0-1 2 16,0 3 0-16,6 0 3 15,2 2-3-15,1 5 0 16,0 1 0-16,3 6 0 16,10 1 0-16,2 3 1 15,3 1 13-15,2-2 24 16,3-3-29-16,1-7 11 16,1-7-5-16,2-6-15 15,0-9 25-15,0 0-15 16,0-10 3-16,-2-11 8 15,-1-6-21-15,-2-2 0 16,-5-5 0-16,-2-2-1 0,-5 1 0 16,-2 2 1-16,-4 2 0 15,-1 8-1-15,-2 5-18 16,-1 5 18-16,0 6 1 16,0 5-15-16,0 2 14 15,0 2-26-15,0 12 27 16,0 10-4-16,3 2 4 15,5 6 0-15,4-3 0 16,4 1-4-16,5-1 3 16,2-4 2-16,4-6-1 0,2-4 4 15,3-7-3-15,2-7-1 16,-1-1 0-16,1-9 1 16,-3-9 4-16,-8-4-4 15,1-4 5-15,-7-1-1 16,-6-2-4-16,-6 0-1 15,-5 3 0-15,0 2 1 16,-3 3 43-16,-13 0-18 16,-6 6 16-16,-6 3 24 15,-5 2-42-15,-3 6 9 16,-2 2-30-16,0 2 4 16,1 3-5-16,4 12-2 15,3 7 0-15,6 3-1 16,4 2-44-16,3 2-29 15,8 4-71-15,3-6-131 0,6-6-223 16</inkml:trace>
  <inkml:trace contextRef="#ctx0" brushRef="#br0" timeOffset="-205249.82">13455 8022 453 0,'0'0'504'0,"0"0"-440"16,0 0-38-16,0 0 13 15,0 0 34-15,42 88 49 16,-24-58 4-16,6 3-49 15,-1 2 9-15,1 0-42 16,-1-2-4-16,-2-3-12 16,-4-4-25-16,-3-7-4 15,-2-5 1-15,-2-6-18 16,-2-5-63-16,-1-3-178 16,-1-10-134-16,0-4-333 0</inkml:trace>
  <inkml:trace contextRef="#ctx0" brushRef="#br0" timeOffset="-204986.44">13792 8037 348 0,'0'0'579'0,"0"0"-489"16,0 0-64-16,0 0 23 15,0 0 38-15,-31 85 29 16,25-56 13-16,0 2-60 16,1 0-8-16,-1-4-33 15,2-1-18-15,3-6 8 16,1-3-18-16,0-5 0 0,0-6-1 16,0-6-124-16,5 0-127 15,1-3-233-15</inkml:trace>
  <inkml:trace contextRef="#ctx0" brushRef="#br0" timeOffset="-203877.86">13912 8158 438 0,'0'0'290'0,"0"0"-193"16,0 0 20-16,-6 87-19 15,6-63 25-15,0-2-3 16,7-3-69-16,9-2-21 0,5-5-23 16,2-4-5-16,4-6 9 15,-1-2-11-15,1-2 2 16,-3-13 5-16,0-4-7 16,-8-3 0-16,-3-3-7 15,-5 2-6-15,-6-4 12 16,-2 4 1-16,0 0 0 15,-12 2 3-15,-2 0-2 16,-2 4-1-16,0 1 0 16,-2 5 1-16,0 2-6 15,-2 4 5-15,4 5-1 16,0 0 0-16,-1 3-23 16,4 11 14-16,2 6 1 15,1 4 3-15,4 2 6 16,3 4 0-16,3 1 0 0,0-2 9 15,0 1-3-15,6-4-5 16,7-4-1-16,1-3-3 16,2-8 2-16,4-8 1 15,-1-3 0-15,2 0-44 16,-2-16-73-16,1-5 8 16,-4-4 75-16,-1-4-83 15,-6 0 66-15,1 2 22 16,-5 3 29-16,-4 8 2 15,1 8-1-15,-2 6 51 0,0 2-8 16,0 16 16-16,0 10 50 16,1 6-6-16,5 5-3 15,5-1-11-15,7 1 26 16,5-4-26-16,4-6-67 16,4-8-22-16,2-7 16 15,2-6-17-15,1-6 7 16,-2-3-1-16,-1-16-6 15,-2-9-1-15,-6-9-44 16,-4-5-29-16,-7-5 6 16,-6-3 7-16,-5-1-2 15,-3 3 21-15,0-1 16 16,-7 3 26-16,-6 5-1 16,-5 3-1-16,1 6 1 15,-2 6 1-15,2 6 0 0,0 5 3 16,3 9-2-16,2 5-2 15,2 1 1-15,2 7-10 16,0 13 10-16,3 9 0 16,4 7 0-16,1 6 19 15,0 6-3-15,6 5 20 16,11 5 8-16,4 3-17 16,7-1 18-16,5-9-27 15,3-6-2-15,5-9-3 16,0-13-6-16,2-8-7 15,-2-12 0-15,0-3 0 16,-5-8-1-16,-3-17 1 16,-8-4-11-16,-5-7-47 0,-7-6-38 15,-7-1 9 1,-4 2-7-16,-2 3-38 0,0 3 24 16,-11 6 1-16,0 12 53 15,0 8 54-15,2 9 8 16,0 0 50-16,6 15-15 15,2 10 18-15,1 8 69 16,0 7 2-16,11 4 4 16,6 0-26-16,4-2-66 15,4-5-24-15,2-6-20 16,1-9-8-16,10-11-67 16,-9-6-179-16,-3-5-447 0</inkml:trace>
  <inkml:trace contextRef="#ctx0" brushRef="#br0" timeOffset="-203411.38">15164 8120 208 0,'0'0'366'0,"0"0"-158"15,0 0 62-15,0 0-48 16,72 91-41-16,-51-62-66 15,-2 1-6-15,-2 1-58 16,-4 0-23-16,-5-5-11 0,-1-3-15 16,-6-4 3-1,-1-5-5-15,0-6 0 0,0-3 8 16,0-5 2 0,0 0 11-16,-3-10-7 0,0-10-13 15,1-6-1-15,2-4 0 16,0-4-15-16,0 1 14 15,10 2-20-15,5-1-11 16,6 7 14-16,3 4-2 16,1 5 20-16,3 8-1 15,0 8 1-15,1 0 21 16,-2 17 24-16,0 7 9 16,-5 5 21-16,-5 3-37 0,-4 2 12 15,-5-1-29 1,-5-2-21-16,-2-6 22 0,1-5-22 15,-2-6 0-15,0-7-1 16,0-7-60-16,0 0-14 16,7-25-86-16,-1-4-172 15,0-3-307-15</inkml:trace>
  <inkml:trace contextRef="#ctx0" brushRef="#br0" timeOffset="-203127.83">15745 7585 846 0,'0'0'253'0,"0"0"-172"16,0 0-57-16,0 0 49 0,15 100 91 15,-4-53-21-15,4 9 10 16,3 6-44-16,-1 2-35 15,-1-1-19-15,-2-3-47 16,-1-7 11-16,-3-4-19 16,-2-9 1-16,-2-4-2 15,-2-6-17-15,-4-6-55 16,0-7-62-16,0-9-152 16,-5-3-247-16,-5-5-182 0</inkml:trace>
  <inkml:trace contextRef="#ctx0" brushRef="#br0" timeOffset="-202728.03">15773 8124 504 0,'0'0'820'15,"0"0"-715"-15,0 0-74 16,0 0-24-16,0 0 24 16,0 0 40-16,98 5-20 15,-53-2-5-15,7-3-44 16,5 0 5-16,1-3-2 15,2-11 3-15,-4-4-5 16,-6-1-3-16,-4-6 0 16,-12 0 2-16,-7-3-2 0,-13 2 0 15,-10-1 0 1,-4 0 13-16,-7 4-13 0,-15 1 1 16,-4 5 18-16,-3 9 37 15,3 8-20-15,0 0 4 16,4 20-30-16,5 13 5 15,3 9-14-15,8 5 9 16,6 6 21-16,0-3 41 16,12-1-44-16,13-5-2 15,6-4-8-15,4-8-8 16,3-7-7-16,0-9-3 16,-4-4-8-16,-1-7-1 15,0-5-107-15,-9 0-65 16,-7 0-357-16</inkml:trace>
  <inkml:trace contextRef="#ctx0" brushRef="#br0" timeOffset="-200973.39">9895 7849 751 0,'0'0'237'16,"0"0"-150"-16,0 0-44 15,0 0 50-15,0 0 10 16,0 0 33-16,0 0-2 16,0-3-74-16,0 3-22 15,0 0-5-15,0 0-20 16,0 0 34-16,0 0-24 0,0 14 2 16,-3 7-7-16,-3 9-18 15,3 9 0-15,-1 6-1 16,4 5 1-16,0 3 0 15,0 5 1-15,0-1-1 16,0-3 5-16,0-3-5 16,0-8 0-16,0-7 0 15,0-11-5-15,0-8-1 16,0-8 6-16,0-6-1 16,0-3-21-16,1 0-70 15,5-7-35-15,-2-27-89 16,2 2-172-16,-3 1-148 0</inkml:trace>
  <inkml:trace contextRef="#ctx0" brushRef="#br0" timeOffset="-200602.96">9874 7858 580 0,'0'0'134'15,"0"0"-69"-15,0 0 59 16,0 0-8-16,0 0-2 16,0 0-23-16,0 0-50 15,0-14-2-15,5 17-12 0,5 11 72 16,3 6-9-16,5 5-62 16,0 9 28-16,4 5 0 15,2 7-36-15,0 3 19 16,0 3-24-16,0 1-2 15,0 0 0-15,-2-5-2 16,-2-7-11-16,-1-7 0 16,-3-8 0-16,-4-9 6 15,-3-4-6-15,-2-4 1 16,-4-4 1-16,0-3-2 16,-1-2-15-16,-2 0-59 15,3-24-88-15,0 2-118 16,-3-4-331-16</inkml:trace>
  <inkml:trace contextRef="#ctx0" brushRef="#br0" timeOffset="-200286.99">10250 7795 859 0,'0'0'152'16,"0"0"-48"-16,0 0-49 15,0 0-17-15,0 0 14 16,0 0 43-16,-6 99 16 16,6-50-43-16,0 6-21 0,4 4 15 15,1 1-21-15,-2-4-13 16,0-3 8-16,0-7-35 15,0-8-2-15,1-9 0 16,-1-7-19-16,3-7 12 16,3-10-190-16,-3-5-192 15,0 0-534-15</inkml:trace>
  <inkml:trace contextRef="#ctx0" brushRef="#br0" timeOffset="-199898.41">10466 8182 780 0,'0'0'225'0,"0"0"-174"16,0 0-17-16,0 0 53 15,0 0 78-15,0 0-2 16,0 0-74-16,86 3 7 15,-54-3 3-15,2 0-59 16,2 0 20-16,1 0-27 16,-1 0 8-16,1 0 23 15,-4 0-53-15,-3 0 6 16,-7 0-17-16,-4 3 2 0,-6 0 7 16,-4 0-9-1,-1 2 12-15,-4-5 7 0,-1 4-7 16,-3-4-13-1,2 1 1-15,-2-1-2 0,0 0 1 16,0 0 1-16,1 0 0 16,5 0-1-16,0 0-106 15,9 0-83-15,0-8-196 16,-3-1-534-16</inkml:trace>
  <inkml:trace contextRef="#ctx0" brushRef="#br0" timeOffset="-199603.75">11272 7935 978 0,'0'0'175'0,"0"0"-120"16,0 0-43-16,0 0 1 15,0 0 161-15,0 0-32 16,25 110-46-16,-16-58 3 16,1 4-56-16,-2 5-4 15,-1-1-26-15,-1-7-5 16,0-5-1-16,-3-11-7 16,0-8 1-16,-3-11-1 0,0-18-124 15,0 0-219 1,0-6-570-16</inkml:trace>
  <inkml:trace contextRef="#ctx0" brushRef="#br0" timeOffset="-198937.26">11189 7956 1023 0,'0'0'213'15,"0"0"-164"-15,0 0-32 16,0 0 8-16,0 0-11 16,0 0 108-16,105-81-5 0,-65 70-62 15,3 4-4-15,2 3-31 16,-2 4 1-16,-4 0 12 16,-3 8-24-16,-5 6 26 15,-2 3-13-15,-9 2-22 16,-6 3 28-16,-8 2-21 15,-6 5 3-15,-1 0-1 16,-19 2-3-16,-5 1-12 16,-5-6 6-16,0-1 0 15,2-5-7-15,2-4 7 16,8-5 0-16,5-5 0 16,5-6-3-16,5 0-8 15,3 0-27-15,0-4-43 16,5-9 27-16,13-3 11 0,1-1 15 15,7 0 8 1,2 2-8-16,3 5 26 0,4 4 0 16,-1 4 2-16,2 2 2 15,-2 3 5-15,-3 14 25 16,-7 3 28-16,-1 6-30 16,-9 3 11-16,-6 4 3 15,-8 0-9-15,0 4 22 16,-6-2-37-16,-13-1-5 15,-5-2 4-15,-6-6-13 16,-3-3-2-16,-4-8 1 16,-4-4-4-16,0-8 38 15,0-3-14-15,6 0 8 0,3-1 22 16,5-9-36-16,7 1 0 16,8 3-19-16,0 3 0 15,10 0-5-15,1 3 5 16,1 0-2-16,0 0-10 15,0 0-87-15,15 9-13 16,-2 2-133-16,-1-2-451 0</inkml:trace>
  <inkml:trace contextRef="#ctx0" brushRef="#br0" timeOffset="-175787.41">17585 7911 333 0,'0'0'599'16,"0"0"-488"-16,0 0-59 15,0-5-50-15,0 5 24 16,0 0 39-16,0 0-17 15,0 0 7-15,0 2-39 16,0 15-3-16,0 12 61 16,4 23 8-16,3 27 17 15,2 27-16-15,1 10-61 16,2-6 25-16,-1-16-27 0,-5-26 8 16,-2-15-9-16,2-16-13 15,-5-4-7-15,2 0 1 16,0 0 0-16,0-2 0 15,-1-11 0-15,-1-6-12 16,-1-7-17-16,0-7-108 16,0-4-48-16,0-13-81 15,0-5-352-15</inkml:trace>
  <inkml:trace contextRef="#ctx0" brushRef="#br0" timeOffset="-175411.28">17587 8009 732 0,'0'0'176'0,"0"0"-114"16,0 0-55-16,0 0 96 15,0 0 14-15,0 0-43 16,103-20 0-16,-75 20-22 15,0 2 10-15,2 7 11 16,-4 3-28-16,-4 4 25 16,-3 2 26-16,-7 3-81 15,-4 2 11-15,-8 5-17 16,0 2 4-16,-5 0 3 16,-13 3-7-16,-9-1-8 15,-4-5-1-15,-3-1 0 16,-2-7 3-16,4-2-3 15,3-7 1-15,5-3 3 0,6-4-4 16,6-3-22-16,5 0-55 16,7-16-143-16,0-5-85 15,12 0-282-15</inkml:trace>
  <inkml:trace contextRef="#ctx0" brushRef="#br0" timeOffset="-174233.65">17936 8104 709 0,'0'0'127'0,"0"0"-57"0,13 73 17 15,-2-37 1-15,1-2 25 16,1-4-40-16,5-7-7 16,1-8-22-16,1-7-24 15,4-8 15-15,-1 0-5 16,1-16 8-16,-4-12 3 15,-1-8-30-15,-8-4 5 16,-4-2-16-16,-7 1 2 16,0 2-9-16,-15 3 7 15,-7 4 0-15,-5 8-1 16,-3 5-8-16,-3 6 9 16,2 10-9-16,1 3 5 15,4 4-3-15,6 16 7 16,2 5 0-16,7 7 0 0,8 1-4 15,3 3 4-15,0-4 0 16,16-3 0-16,7-4 4 16,4-8-3-16,4-10-1 15,5-7 4-15,0-3 2 16,1-17-7-16,-2-8 1 16,-4-6-3-16,-7-5-4 15,-6-4-15-15,-5-4-37 16,-7 1-7-16,-4-1-5 15,-2 3 22-15,0 2 1 16,-5 7 22-16,-4 9 26 16,0 10-18-16,3 10 18 15,-1 6 0-15,1 16 12 0,3 20-12 16,3 20 14-16,0 20 20 16,3-2 48-16,9-5-12 15,3-12 24-15,4-14-33 16,6 0-43-16,7-2 14 15,2-11-25-15,3-13-5 16,2-12 11-16,3-5-12 16,-2-15-2-16,-1-17-12 15,-3-8-100-15,-7-9 13 16,-9 1 6-16,-5-1 44 16,-9 10 29-16,-6 6-5 15,0 12 25-15,0 11 0 16,0 10 1-16,-3 7 21 15,-2 21-15-15,2 12 45 16,3 7 39-16,0 2-19 0,2-3 3 16,10-7-42-16,7-10-31 15,2-9 31-15,6-11-18 16,3-9 72-16,0-2-29 16,-3-22-56-16,-2-8-2 15,-6-11-51-15,-7-2-3 16,-7-3 27-16,-5 3-30 15,0 4 20-15,-14 6 32 16,-7 8 11-16,-4 7-5 16,-2 9 14-16,-1 8-14 0,-2 3 22 15,0 12-9 1,1 13-3-16,4 9 6 0,3 5-10 16,6 5 7-16,8 3 7 15,8-2-13-15,0-4 27 16,9-7-27-16,12-9 6 15,4-7-7-15,5-11-4 16,2-7-3-16,0 0 1 16,-2-20-36-16,-2-6-1 15,-4-8-18-15,-6-4-16 16,-3-3 45-16,-7 0-3 16,-5 6 29-16,-3 4-2 15,0 9-1-15,0 8 3 16,0 14 23-16,0 0-7 15,0 20 3-15,0 13 5 0,0 9 28 16,6 2-8 0,5-1-11-16,3-4 9 0,5-8-33 15,4-10 1-15,2-9 8 16,4-9-18-16,3-3-12 16,1-17-90-16,10-32-132 15,-7 4-90-15,-9 0-252 0</inkml:trace>
  <inkml:trace contextRef="#ctx0" brushRef="#br0" timeOffset="-173874.08">19196 7919 474 0,'0'0'273'15,"0"0"-110"-15,0 0 15 16,0 107-55-16,0-55 39 0,0-1-23 16,11-2-62-16,4-6-26 15,2-7-22-15,0-13-2 16,-2-7 1-16,-5-9-27 15,-2-7 7-15,-7-2 0 16,-1-19-8-16,0-10 11 16,-4-5-11-16,-10-7-5 15,-2-1 4-15,2 2-10 16,5 1 11-16,2 4 0 16,7 8-6-16,0 5-2 15,15 7 3-15,9 6 5 16,1 6-1-16,11 5 0 15,1 0 1-15,2 5 0 16,4 7 2-16,-4 3 60 0,-5-2 3 16,-4 1 11-16,-6-2-25 15,-7 0-45-15,-6-6 6 16,-5 0-12-16,-6-1-35 16,0-3-99-16,0-1-351 0</inkml:trace>
  <inkml:trace contextRef="#ctx0" brushRef="#br0" timeOffset="-156364.33">12516 9760 393 0,'0'0'668'16,"0"0"-562"-16,0 0-11 15,0 0 10-15,0 0 3 16,-45-36 17-16,37 30-43 15,-4 2-12-15,3 0-26 16,-4 0-38-16,3 0 10 16,-4 3 1-16,-1-1 7 0,0 2-4 15,-1 0-11 1,-1 0-6-16,1 0 10 0,1 0-12 16,-1 2-1-16,1 4 0 15,0-1-2-15,1 2 1 16,1 2 1-16,1 1 0 15,-1-1 0-15,1 4-1 16,0 3 1-16,0-1-1 16,0 4-2-16,0 1 2 15,3-1 1-15,0 1 0 16,4 0 0-16,0 1-7 16,3 1 7-16,2 2 0 15,0-2-5-15,0 0 4 16,9 2 1-16,2-1 0 15,2-1-1-15,2-1-5 0,3 1 6 16,1-2-1-16,2-3 1 16,4-1 0-16,1 0 0 15,-1-4 1-15,5 0 2 16,0-4-2-16,1-2-2 16,-1-3 1-16,0-3 0 15,-2 0 9-15,-2 0 35 16,-3 0-23-16,-2 0-2 15,-4-3-18-15,-3 0-1 16,-3 0 0-16,0 2 1 16,-4-1 1-16,0 2-2 15,-1 0 0-15,0 0-1 0,2 0-2 16,-1 0-6-16,1 2-60 16,2 1-118-1,-1-2-212-15,-3-1-487 0</inkml:trace>
  <inkml:trace contextRef="#ctx0" brushRef="#br0" timeOffset="-155927.91">12848 10069 1117 0,'0'0'187'16,"0"0"-126"-16,0 0-17 15,0 0-12-15,0 0 74 16,0 0-28-16,0 0-22 16,36 0 14-16,-17 0-31 15,4 0 3-15,0 0-1 16,0 2-20-16,2-1 23 15,2-1-19-15,-2 2-9 16,2-2 16-16,-2 0-32 16,-2 0 17-16,-4 0-1 15,-1 0-15-15,-4 0 22 16,-4 0-12-16,-1 0-3 16,-6 0 4-16,0 0-11 0,2 0-1 15,-4 0 0-15,-1 0 3 16,2 0-3-16,1 0 0 15,0-3 0-15,1-3 0 16,8-9-95-16,-3 1-233 16,-3-2-547-16</inkml:trace>
  <inkml:trace contextRef="#ctx0" brushRef="#br0" timeOffset="-155477.45">13724 9767 1007 0,'0'0'295'15,"0"0"-186"-15,0 0-14 16,0 0-34-16,0 0-24 0,0 0 28 16,0 0-22-1,-2 44-29-15,2-17 27 0,0 7-4 16,3 6 2-16,3 9 21 15,1 1-44-15,-2 4 9 16,-1-1-19-16,1-6 1 16,0-5 5-16,-2-6-11 15,0-9 0-15,-2-6 7 16,2-7-7-16,-2-5-2 16,-1-9 1-16,0 0-50 15,0-12-33-15,0-10-148 16,-1-5-395-16</inkml:trace>
  <inkml:trace contextRef="#ctx0" brushRef="#br0" timeOffset="-155147.41">13636 9691 857 0,'0'0'229'0,"0"0"-163"16,0 0-40-16,0 0 44 15,83 0 51-15,-47 2-9 16,4 1-25-16,2 0-21 16,-2-3-31-16,2 2 10 15,-6-1-27-15,-2 1-4 0,-4-2 17 16,-2 0-25-1,-1 0 7-15,-6 0-13 0,0 0 1 16,-3 0 6-16,-5 0-7 16,-2 0 0-16,-4-2 0 15,-7 1-64-15,0 1-169 16,0 0-256-16</inkml:trace>
  <inkml:trace contextRef="#ctx0" brushRef="#br0" timeOffset="-154859.45">13653 9969 1013 0,'0'0'178'15,"0"0"-125"-15,0 0-24 16,0 0 31-16,0 0 89 15,0 0-30-15,111-7-17 16,-66 7-26-16,1 0-3 16,2 0 11-16,-3 0-42 15,-5 0 1-15,-5 0-21 16,-3 0-21-16,-5 0 12 16,-2 0-13-16,3 0-23 15,-7 0-141-15,-3-1-639 0</inkml:trace>
  <inkml:trace contextRef="#ctx0" brushRef="#br0" timeOffset="-153668.48">15536 9893 681 0,'0'0'261'0,"0"0"-138"0,0 0 3 15,0 0-26 1,0 0 59-16,0 0 3 0,0 0-65 16,-15-39-35-16,11 32-33 15,-1 4-23-15,-1 1 24 16,0 1-11-16,-4 1-4 15,1 0 8-15,-3 0-23 16,-2 3 0-16,1 8-7 16,0 3-7-16,-1 5 14 15,2 1 0-15,3 6 0 16,5 4 0-16,2 3 0 16,2 3 0-16,3 0-8 15,15 1-1-15,6-3 7 16,4-5 2-16,4-3 0 15,5-6 2-15,-1-9-1 0,1-5-1 16,0-6 0-16,1 0 1 16,-3-10 3-16,-5-6-4 15,-6-4 2-15,-3-2 6 16,-6-3-7-16,-6-1-2 16,-3 2-5-16,-6 3-12 15,0 4 18-15,0 6-10 16,0 4 0-16,0 7-2 15,-3 0-64-15,0 4 35 16,3 13 15-16,0 5 11 16,0 3 15-16,7 0 0 15,11-2 0-15,3-3-1 16,5-4-3-16,3-5 3 0,3-6-10 16,-1-5-8-1,0 0 18-15,-1-8 0 0,-1-9 1 16,-4-5 18-16,-6-5-18 15,-5-2 18-15,-8-2 2 16,-5 0-2-16,-1 1 28 16,0 2-5-16,-10 3 18 15,-6 3 2-15,-4 3-24 16,-6 2 1-16,-3 5 8 16,-6 4-32-16,-1 4 3 15,-2 4-16-15,1 0-1 16,1 5-1-16,1 8-44 15,5 3 6-15,4-2-32 16,5 3-31-16,9 3-13 16,10 4-93-16,2-4-119 0,0-3-268 0</inkml:trace>
  <inkml:trace contextRef="#ctx0" brushRef="#br0" timeOffset="-153374.14">16209 9872 1129 0,'0'0'151'16,"0"0"-105"-16,0 0-40 0,0 0 13 15,0 0 92-15,0 0 16 16,91 84-43-16,-65-48-30 15,3 3-6-15,-1-2 21 16,-3 1-29-16,-2-7-18 16,-2-3-11-16,-4-5-5 15,-4-5-6-15,-3-6 0 16,-1-6-44-16,-8-6-106 16,1 0-378-16,-2-8-302 0</inkml:trace>
  <inkml:trace contextRef="#ctx0" brushRef="#br0" timeOffset="-153134.2">16537 9817 347 0,'0'0'836'0,"0"0"-747"15,0 0-73-15,0 0 0 16,0 0 28-16,-17 80 66 15,11-45 8-15,0 5-47 16,0 2-36-16,1 0-7 16,0-5-27-16,2-3 4 15,2-4-5-15,1-9-7 16,0-4-59-16,0-9-188 16,4-5-304-16</inkml:trace>
  <inkml:trace contextRef="#ctx0" brushRef="#br0" timeOffset="-152054.31">16728 9969 54 0,'0'0'738'0,"0"0"-647"15,0 84 17-15,0-50 28 16,4-1 22-16,9-6 0 15,4-6-94-15,5-6-26 16,4-5-28-16,2-8-3 16,0-2 28-16,-2-5-15 0,-1-11-11 15,-4-7-9-15,-7-3-35 16,-4-6-20-16,-7-1 17 16,-3 1 16-16,0 1 22 15,-16 3 2-15,-4 3 15 16,-4 3 37-16,-4 6-18 15,-2 4 58-15,0 7-58 16,2 5-36-16,3 0 17 16,3 6-16-16,5 13 0 15,0 8 4-15,8 4-4 16,3 4-1-16,6 3 0 16,0-1 0-16,3-1-1 15,14-7 1-15,2-5 0 0,3-7-7 16,4-10-9-16,1-7-48 15,1 0-2-15,-4-12-35 16,0-9 5-16,-5-6-4 16,-5-1-12-16,-6-2 88 15,-5 3 24-15,-3 0 24 16,0 5 86-16,0 7-20 16,0 6 3-16,0 5-33 15,0 4-15-15,0 8-15 16,0 12-29-16,5 10 18 15,4 4 0-15,6 2-19 16,3-2 14-16,7-4-14 16,5-5 0-16,3-10 15 15,4-7-14-15,2-8-2 16,-2 0 1-16,0-18-61 0,-2-9-25 16,-2-6-37-16,-7-6 55 15,-3-4 50-15,-7-4 0 16,-4-1 18-16,-6 0 9 15,-6 2-8-15,0 4 67 16,0 3-26-16,-14 5-11 16,-2 3 1-16,-4 4-25 15,0 6 9-15,-2 4-16 16,2 7 1-16,5 7 20 16,1 3-19-16,0 9-2 15,1 13 3-15,1 11-2 16,6 9-1-16,3 9 3 15,3 7 4-15,4 4 30 0,17 2-21 16,5-2-3 0,9-6-9-16,4-9-4 0,4-11-1 15,5-8-56-15,-2-14-23 16,2-7 58-16,-5-7-75 16,-3-9 30-16,-7-14 28 15,-8-10-45-15,-6-7 29 16,-8-7 36-16,-6-4 14 15,-5 1 5-15,0 2 1 16,-6 6 9-16,-7 9 31 16,-1 10-18-16,-1 13 14 15,3 10 10-15,2 0-41 16,4 25 20-16,3 9 14 0,3 13 31 16,0 5 51-16,8 1-46 15,11 0-19-15,3-9-47 16,2-6-4-16,0-7 6 15,0-8-12-15,-1-9-13 16,4-14-116-16,-7 0-182 16,-4-7-572-16</inkml:trace>
  <inkml:trace contextRef="#ctx0" brushRef="#br0" timeOffset="-151583.27">17936 9927 725 0,'0'0'185'0,"0"0"-18"15,0 0 27-15,56 80 1 16,-36-49-2-16,-1 2-37 16,-4-3-106-16,0 1-6 15,-6-4-26-15,-3-5-18 16,-2-4 33-16,-4-5-24 15,0-6 4-15,0-5-1 16,0-2-11-16,0-5-2 16,0-13-18-16,0-7-25 15,0-6 16-15,2-4-12 16,5 0 11-16,4 1 8 16,4 3-21-16,1 4 23 15,4 5 9-15,2 6 7 0,-1 8 3 16,3 5 1-16,0 3 21 15,-1 5 37-15,-1 15-1 16,-2 4 11-16,1 3-28 16,-4 4-16-16,-4 3 32 15,-4-3-23-15,-3 1-5 16,-4-7-4-16,-2-4-23 16,0-6-4-16,0-4-12 15,0-3-48-15,0-7-29 16,0-1-80-16,0-11-150 15,0-8-284-15,4-2-241 0</inkml:trace>
  <inkml:trace contextRef="#ctx0" brushRef="#br0" timeOffset="-151296.71">18540 9528 1247 0,'0'0'355'15,"0"0"-225"-15,0 0-47 16,0 0-62-16,0 0 5 16,0 0 52-16,0 0-40 15,6-42-23-15,-2 62-6 16,4 11-8-16,5 22 10 0,5 25 3 16,8 17-14-1,-3-3 22-15,-5-17-22 0,-6-23 1 16,-4-15 10-16,2 1-11 15,-1-2-1-15,0 1-56 16,-1-13-101-16,-4-12-77 16,-3-9-173-16,-1-3-305 0</inkml:trace>
  <inkml:trace contextRef="#ctx0" brushRef="#br0" timeOffset="-150851.67">18552 9878 1235 0,'0'0'213'16,"0"0"-150"-16,0 0-40 0,0 0 48 15,0 0 40-15,83 52-19 16,-47-43-42-16,3-3-43 16,1-4 12-16,-1-2-19 15,-3 0-5-15,-3-13-2 16,-3-4 0-16,-4-3-12 15,-3-3-8-15,-5-4-2 16,-4 1 29-16,-4-2 1 16,-6 1-1-16,-4 1 12 15,0 0-6-15,0 5-6 16,-9 4 0-16,-2 4 1 16,-3 6-2-16,2 4 1 15,-3 3-1-15,1 1 0 0,1 15-15 16,1 5 15-16,1 7-6 15,3 6 3-15,3 4 4 16,4 3 0-16,1 1 0 16,4-1 5-16,17-3-4 15,4-1-1-15,5-6 0 16,6-2 0-16,1-7-2 16,3-2 2-16,-1-5-36 15,8 3-146-15,-7-6-154 16,-10-2-303-16</inkml:trace>
  <inkml:trace contextRef="#ctx0" brushRef="#br0" timeOffset="-140912.97">20061 9665 821 0,'0'0'162'0,"0"0"-110"16,0 0-41-16,0 0-10 15,0 0 11-15,0 0 10 16,-1 53 14-16,1-31 9 16,10 7-19-16,4 10 9 15,1 7 30-15,2 7-3 16,0 7 24-16,2 4-15 16,-4 1-17-16,0 1-8 15,-3-1-38-15,0-5 3 16,-3-5-11-16,-1-6 0 15,-2-7-6-15,1-6 6 16,-4-8-1-16,0-8-79 0,-2-9-115 16,-1-11-94-16,0-6-28 15,0-13-400-15</inkml:trace>
  <inkml:trace contextRef="#ctx0" brushRef="#br0" timeOffset="-140559.36">20082 9783 765 0,'0'0'104'15,"0"0"-65"1,0 0-26-16,26-72 46 0,-7 52 83 16,3 3-22-16,4 3-24 15,3 5-40-15,3 6-24 16,1 3 10-16,-1 1-8 15,0 15 5-15,-5 8 22 16,-6 5-7-16,-5 3 10 16,-7 4-17-16,-6 2-31 15,-3-1 8-15,-1 0-23 16,-18 1 17-16,-6-1-6 16,-6-3-12-16,-5-4-6 15,-4-7-9-15,3-6-1 16,1-7 15-16,6-4 1 15,3-6-27-15,8 0-43 0,4-12-161 16,6-4-147-16,3 1-307 16</inkml:trace>
  <inkml:trace contextRef="#ctx0" brushRef="#br0" timeOffset="-140159.22">20549 9982 780 0,'0'0'118'0,"0"0"-85"15,0 0-17-15,63 74-15 16,-33-63 18-16,2-7 25 15,3-4 3-15,-2-2-4 16,-2-13-17-16,-4-6-3 16,-5-6 45-16,-10-1 8 15,-5-2 11-15,-7-1 0 16,0 2-26-16,-7 2-3 16,-10 2 9-16,-5 6 0 15,-5 3 2-15,-2 4-26 16,-6 5-15-16,1 5-16 15,-2 2-12-15,0 2-10 16,1 15 2-16,5 5-24 16,6 4-31-16,0 15-116 0,6-7-133 15,8-6-293-15</inkml:trace>
  <inkml:trace contextRef="#ctx0" brushRef="#br0" timeOffset="-139080.95">20888 9815 212 0,'0'0'678'0,"0"0"-580"0,0 0-31 16,0 0 46-16,97-55 10 15,-72 31-32-15,-3-3-40 16,-3-3-21-16,-8-3-21 16,-5-1-6-16,-6 0 13 15,0-2-16-15,-12-3 7 16,-7-2-6-16,-5-1 9 16,-1 2 9-16,1 3-9 15,0 5 5-15,6 11 24 16,6 7-33-16,4 9 4 15,4 5-10-15,3 5-78 16,1 21 44-16,0 13 22 0,1 20 12 16,19 22 12-1,9 19-11-15,3-10-1 0,-1-16 12 16,-6-22 15-16,-1-14 7 16,3-1-25-16,4 1 14 15,4 0-1-15,-3-8-16 16,-2-11 2-16,-3-9-7 15,-6-10 9-15,-1 0 11 16,-6-13-21-16,-3-11 6 16,-5-7-6-16,-3-2-4 15,-2-1-17-15,-1 3-19 16,0 7 5-16,0 8 6 16,0 9-11-16,0 7-32 15,0 9 6-15,0 16 39 16,3 8 27-16,11 1 5 0,1 2-5 15,5-3 22-15,4-7-12 16,3-5 6-16,1-11 2 16,2-5-17-16,-3-5 10 15,2-3-11-15,-4-17 1 16,-3-6 14-16,-4-7-15 16,-7-4 0-16,-7-1 0 15,-4 1 9-15,0-1-9 16,-1 6 4-16,-12 5-2 15,-3 4 6-15,-3 7-6 16,-2 2 2-16,-6 9 3 16,-1 4-5-16,-2 1-4 0,-1 4-12 15,2 13 14-15,2 4-2 16,7 6 1-16,5 2 1 16,6 3-1-16,7 1 4 15,2 2-3-15,2-3 0 16,14-4 0-16,8-4 6 15,6-7-6-15,1-9-3 16,2-6-3-16,0-2-6 16,-2-12 1-16,-6-10-8 15,-2-7 17-15,-8-4-6 16,-5-2 8-16,-4-2 0 16,-4 0-1-16,-2 4 8 15,0 4-5-15,0 7-2 16,0 5 0-16,0 9 7 15,0 8-7-15,0 0 0 0,0 22 1 16,0 9 11-16,1 7 31 16,10 6-9-16,2-3-12 15,2 2 26-15,4-6-40 16,-1-4-7-16,3-10-1 16,0-5 10-16,-4-8-10 15,0-10 0-15,-2 0-13 16,0-11-42-16,3-29-137 15,-3 2-376-15,-5 1 6 0</inkml:trace>
  <inkml:trace contextRef="#ctx0" brushRef="#br0" timeOffset="-138660.34">21881 9702 532 0,'0'0'186'0,"0"0"-1"16,11 83-94-16,-4-46 35 15,3 5-7-15,-1-4-72 16,1-4-10-16,0-5-23 16,-3-5 5-16,-2-7 27 15,-1-6-34-15,-2-7 10 16,-2-4 26-16,0 0 29 16,0-10 6-16,-2-9-63 15,-4-8-11-15,2-4 2 0,2-3-11 16,2-5-7-1,0 2-21-15,5-2-6 0,8 1 19 16,7 6-32-16,2 6 2 16,5 5 32-16,1 9-7 15,3 7 19-15,4 5-1 16,2 0 2-16,2 9 26 16,4 7 40-16,2-1 1 15,-2 1 77-15,-3 1-103 16,-7-3 13-16,-8-2-36 15,-8-2-17-15,-8-4 21 16,-5-3 6-16,-4 0 11 16,0-3-6-16,-7 0-33 15,-9 0-116-15,-5 0-409 0</inkml:trace>
  <inkml:trace contextRef="#ctx0" brushRef="#br0" timeOffset="-123943.14">10912 11598 884 0,'0'0'234'0,"0"0"-159"16,0 0-59-16,0 0 22 15,0 0 15-15,0 0-16 16,0 0 2-16,0 0-25 15,0 0-2-15,3 10 8 16,-2 7 40-16,2 2 9 16,-1 6-10-16,1 2-26 15,-2-1 5-15,1 0-23 16,-2-1-2-16,0-1 3 16,0-2-16-16,0-2 0 15,0-4 0-15,0 1-11 0,0-6 5 16,0-3-63-16,0-2-81 15,0-6 27-15,0 0-94 16,0-4-150-16</inkml:trace>
  <inkml:trace contextRef="#ctx0" brushRef="#br0" timeOffset="-123713.54">10756 11344 1265 0,'0'0'241'0,"0"0"-168"16,0 0-63-16,0 0-5 16,0 0-5-16,0 0-20 15,0 0 8-15,7 0-8 16,11 11-150-16,-2-2-472 15</inkml:trace>
  <inkml:trace contextRef="#ctx0" brushRef="#br0" timeOffset="-123304.77">11170 11590 588 0,'0'0'534'0,"0"0"-463"16,0 0-55-16,-9 95-3 15,9-64 18-15,9 0-7 16,13 2 12-16,7-3-14 16,5-2-21-16,2-3 13 15,0-7-13-15,0-3 9 16,-5-7-4-16,-3-6 1 15,-4-2-7-15,-5 0 32 16,-4-6 87-16,-3-11 44 16,-6-5-65-16,-6-1-22 15,0-5-11-15,0-2-43 16,-12 4-2-16,-3-2 5 0,-5 4-25 16,-4 6 19-16,-6 3-18 15,0 10 0-15,-4 5 4 16,-1 0-5-16,-2 15-11 15,4 5-25-15,3 6-74 16,4 6-108-16,5-4-168 16,7-8-757-16</inkml:trace>
  <inkml:trace contextRef="#ctx0" brushRef="#br0" timeOffset="-123069.7">11513 11385 182 0,'0'0'1422'0,"0"0"-1273"16,0 0-120-16,0 0-10 16,36-96-10-16,-21 70-9 15,0 2 16-15,3 3-16 16,-1 4-2-16,0 6-46 15,-2 10-233-15,-6 1-345 16,-5 0-232-16</inkml:trace>
  <inkml:trace contextRef="#ctx0" brushRef="#br0" timeOffset="-122313.5">11628 11668 879 0,'0'0'546'0,"0"0"-488"15,0 0-43-15,0 0-14 16,0 0-1-16,0 0 18 16,0 0-4-16,63-53 9 15,-40 48-17-15,3 5-5 16,-1 0 10-16,2 16-10 15,0 8 19-15,-2 7 8 0,-2 4-18 16,-7 3 3-16,-3 0-11 16,-5 0 9-16,-5-1-5 15,0-4-6-15,-3-7 0 16,0-5 0-16,0-6 7 16,0-7-5-16,0-5-1 15,0-3 6-15,0-1 27 16,0-18-26-16,0-8-8 15,0-5-45-15,0-2-4 16,0-3 43-16,0 4-13 16,10 1-15-16,1 6 23 15,2 6-4-15,4 6 15 16,-1 6 0-16,2 8-1 0,1 0 1 16,1 14 0-16,2 7 7 15,-1 5 15-15,1 0-5 16,-2 1 10-16,-1-1-9 15,2-3-17-15,-3-4 15 16,0-5-15-16,-3-6 5 16,1-5 4-16,-4-3-4 15,3 0-5-15,-5-14 15 16,1-6-16-16,-1-3 16 16,-2-3-15-16,-5-3 1 15,0-2 12-15,-3-1-14 16,0 0 8-16,0 6-8 0,0 2 0 15,0 7 10 1,0 7-10-16,0 7 0 0,0 3 0 16,0 11-15-16,0 12 14 15,0 12 1-15,6 2 0 16,7 1 3-16,4 0-3 16,3-5 0-16,6-8 4 15,-1-6-3-15,-1-5-1 16,1-11 0-16,-2-3 1 15,-3-6-7-15,-3-28-52 16,-5 2-331-16,-8-2-695 0</inkml:trace>
  <inkml:trace contextRef="#ctx0" brushRef="#br0" timeOffset="-122145.23">12354 11453 1664 0,'0'0'273'0,"0"0"-193"16,0 0-80-16,0 0-22 16,0 0-9-16,0 0-12 15,0 0-116-15,2 44-156 16,10-30-686-16</inkml:trace>
  <inkml:trace contextRef="#ctx0" brushRef="#br0" timeOffset="-121434.62">12915 11665 952 0,'0'0'401'0,"0"0"-362"15,0 0 13-15,0 0-51 16,0 0 126-16,0 0-3 16,0 0-92-16,-80-25-32 15,60 35-22-15,2 8-12 16,0 7 34-16,5 8 31 0,3 2-21 16,5 5 6-1,5-1-15-15,0 0 0 16,8-4 19-16,11-5-19 15,5-5 6-15,2-8-3 0,6-9-4 16,-1-6 0-16,2-2 0 16,-3-6 1-16,0-12-4 15,-5-4 5-15,-2-5-2 16,-4-2 3-16,-5-2-3 16,-1-1 0-16,-6 2 1 15,-2 3-1-15,-2 4 11 16,-3 6-2-16,0 6-8 15,0 9 8-15,0 2-9 16,0 8-7-16,3 14 5 16,2 5 1-16,6 3 0 15,4-2 2-15,6-1 5 16,6-4 3-16,1-6-9 0,2-4-1 16,3-8 0-16,1-5 1 15,0 0-6-15,2-8 7 16,-2-12-1-16,-4-4 6 15,-6-4-6-15,-6 1 0 16,-3-2 0-16,-5 2 6 16,-5 3 20-16,-5 2 7 15,0 3 30-15,-5 2 51 16,-11 1-85-16,-4 2-8 16,-3 3-21-16,-4 1 11 15,-3 3 31-15,-1 4-42 0,-4 3-24 16,-1 0 23-1,-2 11-52-15,-1 7-29 0,-7 19-125 16,6-4-129-16,7-3-552 16</inkml:trace>
  <inkml:trace contextRef="#ctx0" brushRef="#br0" timeOffset="-111584.48">9407 12948 821 0,'0'0'289'0,"0"0"-195"15,0 0-31-15,0 0-32 16,0 0 6-16,0 0 8 16,0 0-22-16,0 6-1 15,0 8-9-15,0 5 11 16,0 8 21-16,0 9-21 15,0 7 16-15,-6 10 0 16,-4 5-26-16,1 4 12 16,-2 1-15-16,1 0-10 15,2-3 11-15,1-4-12 16,4-8 0-16,0-6 0 16,3-7-1-16,0-10 1 0,0-7 0 15,0-7-13-15,0-5-39 16,6-6-181-16,1-9-178 15,-2-7-527-15</inkml:trace>
  <inkml:trace contextRef="#ctx0" brushRef="#br0" timeOffset="-111260.58">9413 13017 1177 0,'0'0'239'0,"0"0"-181"15,0 0-55-15,0 0-3 16,0 0 0-16,0 0 2 16,39 72 27-16,-15-26 1 15,7 20 27-15,3-3-15 16,3 5-13-16,-1 0-1 15,-6-16-28-15,1 1 6 16,-4-12-6-16,-6-9 0 16,-1-9 0-16,-7-7 2 15,-1-7-2-15,-5-9 0 16,-5-19-173-16,1-10-91 16,-3-5-470-16</inkml:trace>
  <inkml:trace contextRef="#ctx0" brushRef="#br0" timeOffset="-110998.84">9730 12936 1098 0,'0'0'286'16,"0"0"-212"-16,0 0-50 15,0 0-14-15,0 0 26 16,0 114 38-16,8-63-26 15,3 10-10-15,0 2-16 16,0 5-12-16,-2-3 12 16,0-2-13-16,0-5-8 0,-2-5 6 15,1-9-6-15,0-8-2 16,0-10-8-16,4-13-98 16,-2-7-166-16,-2-6-418 0</inkml:trace>
  <inkml:trace contextRef="#ctx0" brushRef="#br0" timeOffset="-110735.27">10102 13409 1328 0,'0'0'268'0,"0"0"-197"0,0 0-46 16,0 0 33-16,91 4 36 15,-57-3-11-15,2-1 8 16,3 2-33-16,1-2-13 16,-4 0-3-16,3 0-28 15,-3 0 0-15,-5 0-14 16,-4 2 2-16,-2 1-11 16,-3-2 9-16,4-1-90 15,-7 0-163-15,-1-4-528 0</inkml:trace>
  <inkml:trace contextRef="#ctx0" brushRef="#br0" timeOffset="-110179.83">11054 13040 1392 0,'0'0'244'0,"0"0"-184"0,9 73-50 15,-1-27 7-15,2 12 55 16,2 13 44-16,1-1-21 16,-3 2-62-16,2-2-14 15,-4-16-19-15,-1 4 1 16,-1-12 2-16,0-8-3 15,-2-11-1-15,-2-9-40 16,-2-11-123-16,0-7-160 16,0 0-266-16</inkml:trace>
  <inkml:trace contextRef="#ctx0" brushRef="#br0" timeOffset="-109959.54">11039 13579 950 0,'0'0'497'15,"0"0"-375"-15,0 0-30 16,0 0-34-16,0 0 3 16,0 0 21-16,89-37-10 15,-42 29-19-15,6 2-8 16,4 0-7-16,-1 1-37 16,-3 0 9-16,-4 1-10 15,-6 1-8-15,-7-2 7 16,-5-6-106-16,-11 1-173 15,-10 0-490-15</inkml:trace>
  <inkml:trace contextRef="#ctx0" brushRef="#br0" timeOffset="-109749.06">11438 13104 1435 0,'0'0'402'15,"0"0"-298"-15,0 0-54 16,0 0-24-16,17 97 34 16,2-44 36-16,2 5-27 15,-1 5-38-15,-1-3-16 16,-1-5-15-16,-2 0-9 16,-1-17-121-16,-4-12-440 0</inkml:trace>
  <inkml:trace contextRef="#ctx0" brushRef="#br0" timeOffset="-108574.95">13187 13379 992 0,'0'0'199'0,"0"0"-131"15,0 0-33-15,0 0 9 16,0 0 37-16,0 0 48 15,0 0-21-15,-67-43-60 16,58 43-23-16,-5 0-15 16,2 7-10-16,0 8 0 15,-1 6-1-15,5 5-3 16,2 8 4-16,6 4 0 16,0 7 0-16,6 1 18 15,15 0-18-15,7-2 18 16,7-6-10-16,4-7-6 0,4-8 8 15,2-9-9 1,0-12 1-16,-2-2 5 0,-3-11-1 16,-3-14-6-1,-5-8 0-15,-7-6 1 0,-6-4 12 16,-7-1-12-16,-7-2 0 16,-5 4 28-16,0 6-16 15,0 5 5-15,0 12-11 16,0 8-7-16,0 9 10 15,-2 2-10-15,2 18 0 16,0 15-10-16,2 5 9 16,14 6 0-16,3-2 1 15,7-4-5-15,4-4 4 16,5-10 1-16,3-7 0 16,1-10 2-16,-2-7 0 0,0-6-2 15,-4-16 0-15,-5-8 1 16,-7-7 14-16,-4-1 7 15,-11 0 34-15,-6-1 21 16,0 3-25-16,-14 4 2 16,-11 3 8-16,-8 7-29 15,-10 5 13-15,-5 6-30 16,-6 10-7-16,1 1-9 16,2 11-2-16,8 12 1 15,7 5-16-15,7 5-37 16,10 1 19-16,12 0-27 15,8 10-50-15,17-8-123 16,5-8-342-16</inkml:trace>
  <inkml:trace contextRef="#ctx0" brushRef="#br0" timeOffset="-108324.73">14026 13328 1309 0,'0'0'300'16,"0"0"-233"-16,0 0-57 16,0 0-10-16,0 0 79 15,63 83 44-15,-39-41-29 16,4 5-23-16,2 1-51 16,-2-1-4-16,1-2-16 15,-7-8 1-15,1-4 4 16,-3-10-5-16,-3-6-24 0,2-17-121 15,-4 0-350 1,-6-9-406-16</inkml:trace>
  <inkml:trace contextRef="#ctx0" brushRef="#br0" timeOffset="-108114.5">14367 13353 990 0,'0'0'959'15,"0"0"-854"-15,0 0-70 16,0 0-35-16,-20 106 15 16,17-60-15-16,-1 0 13 0,2-1 14 15,2-4-13-15,0-6-14 16,2-10-10-16,8-8-83 16,7-17-125-16,-1-1-117 15,-1-16-435-15</inkml:trace>
  <inkml:trace contextRef="#ctx0" brushRef="#br0" timeOffset="-107094.7">14589 13433 1433 0,'0'0'246'0,"0"0"-188"16,0 0-49-16,10 72 10 15,-5-32 22-15,2 2 47 0,5 0-6 16,5-4-60-16,5-8-6 15,3-4-16-15,3-11 1 16,4-7 3-16,-1-8-4 16,2-5 1-16,-2-18-1 15,-4-6-46-15,-5-7 13 16,-7-5 11-16,-8 2 18 16,-7 0 4-16,0 3 0 15,-20 4 11-15,-7 4 37 16,-7 6-11-16,-3 5-1 15,-1 7-27-15,2 10-2 16,4 0-1-16,5 11-6 16,5 12 0-16,6 7-1 0,6 5-8 15,7 2 8 1,3-1 1-16,0-2-6 0,7-5 4 16,9-7 2-16,3-8-7 15,2-7-8-15,1-7-55 16,2-4-32-16,0-16-81 15,-5-5-64-15,1-5 93 16,-7 1 67-16,0 1 87 16,-3 5 51-16,-3 5 74 15,0 9 20-15,1 7-72 16,1 2-66-16,2 19 37 16,6 11 12-16,4 8 9 15,4 5 5-15,5-1-41 16,3-6 8-16,1-5-10 0,2-9-25 15,0-10 21 1,-2-7-14-16,1-5 1 0,-3-13-4 16,-2-15 2-16,-3-8-6 15,-3-9-2-15,-3-7-3 16,-8-6 3-16,-3-5 1 16,-7-2-1-16,-3 0 9 15,0 1-9-15,-16 6 0 16,-3 10 17-16,-5 7-6 15,0 13 15-15,0 10-20 16,5 11 3-16,-2 7-3 16,3 5-6-16,5 18 0 15,2 10-6-15,4 7-1 0,7 12 7 16,0 15 7-16,10-2-5 16,8 3 13-16,7 0-14 15,4-12-1-15,4 2 0 16,2-8 1-16,1-10 1 15,3-9-2-15,0-8 0 16,1-9 3-16,3-10-3 16,-1-4-9-16,1-3-25 15,-7-15-27-15,-3-5 21 16,-6-9-10-16,-11-2 18 16,-4-1 32-16,-9-3-1 15,-3 2 1-15,-2 2 30 16,-12 6 13-16,0 6 30 15,1 7-31-15,5 10-12 16,4 5-10-16,1 3-18 0,3 19-3 16,0 11 1-16,1 8 0 15,14 5 9-15,8 4 4 16,3 0 6-16,6-7-4 16,1-1-15-16,1-6-1 15,0-8-79-15,9-9-128 16,-8-6-111-16,-8-10-258 0</inkml:trace>
  <inkml:trace contextRef="#ctx0" brushRef="#br0" timeOffset="-106666.52">15973 13438 1189 0,'0'0'307'0,"0"0"-196"0,0 0-59 15,0 0-43-15,0 0 62 16,0 0 35-16,0 0-11 15,101 48-26-15,-78-9-48 16,-1 4-2-16,-3 1-5 16,-4 3-8-16,-3-5 19 15,-6-3-24-15,-3-7 9 16,-1-8-4-16,-2-7-5 16,0-8-2-16,0-6 0 15,0-3-28-15,0-9 4 16,0-16-10-16,0-9 6 15,-2-9 7-15,2-4-50 0,0-2 34 16,5 4 11 0,8 6 16-16,8 6 10 0,3 8 1 15,3 8 0-15,1 8 6 16,2 9-6-16,1 6 50 16,-1 17 14-16,1 10-11 15,-2 6 16-15,-5 5-34 16,-2-2 6-16,-6-2-1 15,-4-6-34-15,-2-5 3 16,-3-10-9-16,-1-9-37 16,4-11-58-16,-2-17-147 15,2-6-396-15</inkml:trace>
  <inkml:trace contextRef="#ctx0" brushRef="#br0" timeOffset="-106418.34">16677 12872 1388 0,'0'0'519'15,"0"0"-427"-15,0 0-32 16,-1 78-13-16,5-5-31 16,21 25 33-16,5 8 11 15,-3-14-30-15,-5-24-20 16,-10-25-5-16,-1-7-5 15,1 3-12-15,-2-2-21 16,5 0-61-16,-4-9-57 16,-4-11-181-16,-1-7-314 0,-5-9-362 0</inkml:trace>
  <inkml:trace contextRef="#ctx0" brushRef="#br0" timeOffset="-106028.64">16708 13443 214 0,'0'0'1079'16,"0"0"-926"-16,0 0-73 16,0 0-19-16,88 26 18 15,-42-19 49-15,2-4-31 16,1-3-49-16,-3 0-40 16,-4-10 11-16,-4-7-19 0,-5-5 1 15,-7-2 8-15,-6-5-9 16,-7-2 0-16,-7-3 0 15,-4-1 0-15,-2-1 0 16,-3 3 0-16,-14 4 10 16,-2 7 12-16,1 8-16 15,-3 13 16-15,3 1-22 16,5 23 0-16,1 24 0 16,12 24 34-16,0 1 5 15,3-4-3-15,13-7-35 16,5-17 27-16,4 4 1 15,5 0-21-15,3-9 17 16,3-6-24-16,0-11 0 0,0-5-1 16,1-8-38-16,11-9-40 15,-11 0-91-15,-6-14-361 0</inkml:trace>
  <inkml:trace contextRef="#ctx0" brushRef="#br0" timeOffset="-98363">18207 13601 405 0,'0'0'83'0,"0"0"-52"15,0 0 0-15,0 0 37 0,0 0-4 16,0 0 21-16,33 62 1 16,-21-55-28-16,4-4-3 15,1-1-3-15,4-2-17 16,4 0 11-16,5 0-5 15,3 0 90-15,-2-10-10 16,0-2-33-16,-4-6-9 16,-5 0-20-16,-6-3-6 15,-3-2 2-15,-7 1-15 16,-6-1-1-16,0 0 20 16,0 1-27-16,-16 1 3 15,-3-1-19-15,-3 1-16 0,-5 3 9 16,-1 3-9-1,1 4 0-15,2 3-1 0,4 5-9 16,0 3 3-16,0 0-6 16,5 11-19-16,-2 5 31 15,4 4-10-15,1 2 10 16,4 0 1-16,2-1-16 16,2-1 10-16,2-4-1 15,3 1-8-15,0-4 14 16,0-4-13-16,0-1-3 15,0-3 8-15,0-3-3 16,3-2 11-16,-3 0 0 16,1 0-2-16,-1 0 3 0,0 0 1 15,0 0 0 1,0 0 20-16,0 0-21 0,0 0 0 16,0 0 0-16,0 0 1 15,0 0-2-15,0 0 1 16,0 0 0-16,0 0 1 15,0 0-1-15,0 0 0 16,0 0-1-16,0 0-19 16,0 0-2-16,0 0-31 15,0 0-18-15,0 0-18 16,0 2-40-16,0-2-54 16,2 0-41-16,1 0-20 15,0 0 6-15,0 0-114 0</inkml:trace>
  <inkml:trace contextRef="#ctx0" brushRef="#br0" timeOffset="-97942.35">18240 13439 504 0,'0'0'225'0,"0"0"-45"16,0 0-22 0,0 0-37-16,0 0-12 0,0 0-51 15,0 0-25-15,-1 16 18 16,1 5-13-16,0 11 5 15,0 19-9-15,10 28-18 16,8 29 10-16,2 7-14 16,-1-4-11-16,-3-24 15 15,-7-33-15-15,-3-13-2 16,0-12 1-16,-1 0 0 16,0-5-1-16,-2-2 1 15,-1-11 0-15,-1-8 6 16,-1-3-5-16,0-7-2 0,0-17-33 15,0-22-156 1,-7 5-90-16,-3-3-355 0</inkml:trace>
  <inkml:trace contextRef="#ctx0" brushRef="#br0" timeOffset="-97498.54">18306 13494 426 0,'0'0'153'0,"0"0"-71"16,0 0-44-16,0 0 2 0,0 0 118 15,24-78-11-15,-12 62 5 16,2 2-82-16,0 0-46 15,1 4 28-15,0 3-28 16,2 7-3-16,3 0 7 16,4 7-19-16,0 12 18 15,3 9 5-15,-2 8 2 16,-5 5 34-16,-3 1-11 16,-5 1-21-16,-6-5 2 15,-6-4-26-15,0-2 2 16,-4-6 4-16,-13-4-18 15,-7-7 35-15,-5-6 55 16,-4-6-74-16,-2-3-16 16,1 0-15-16,4-12 5 15,5 1-9-15,6 0 0 0,8 2-140 16,7 3 76-16,4 4-48 16,7 0-266-16,8 2-93 0</inkml:trace>
  <inkml:trace contextRef="#ctx0" brushRef="#br0" timeOffset="-97062.08">18902 13419 1262 0,'0'0'280'0,"0"0"-194"16,0 0-68-16,0 0-17 15,-47 89 23-15,47-63 15 16,0 4-21-16,17-2 15 16,10 0-25-16,6-2-8 15,4-4 0-15,7-8 1 16,0-7 3-16,-2-7-4 15,0 0 7-15,-8-17-1 16,-5-7 1-16,-10-7-4 16,-7-3 2-16,-11-4-4 0,-1 1 20 15,-11 2-5-15,-15 5 5 16,-6 6 14-16,-7 9-4 16,-2 8 7-16,-2 7-6 15,3 4-7-15,2 18-25 16,4 8-44-16,7 7-9 15,8 1-62-15,16 12-2 16,3-13-485-16,0-6-177 0</inkml:trace>
  <inkml:trace contextRef="#ctx0" brushRef="#br0" timeOffset="-96790.52">19320 12971 1300 0,'0'0'298'0,"0"0"-215"16,0 0-83-16,0 0 12 16,46 101-1-16,-25-35 35 15,2 25 22-15,0 18-28 16,-2-11-15-16,-6-22-15 15,-6-27-10-15,-3-25-1 16,0 3-12-16,3-8-56 0,4-15-59 16,-2-4-150-1,-2-6-327-15</inkml:trace>
  <inkml:trace contextRef="#ctx0" brushRef="#br0" timeOffset="-96236.06">19638 13317 702 0,'0'0'253'0,"0"0"-158"16,13 108-23-16,0-60 8 15,7-3 65-15,5-7-29 16,8-10-39-16,4-8-42 16,4-12-29-16,1-8 11 0,1 0-10 15,-4-24 5 1,-5-5 10-16,-7-8-21 0,-10-2 6 15,-8-2-5-15,-9 0-2 16,0 4 35-16,-9 5 40 16,-10 7 30-16,-6 6-4 15,-2 8-32-15,-3 8-37 16,0 3 37-16,-1 11-69 16,1 18-9-16,4 7-8 15,1 10 17-15,8 3-16 16,6 2 10-16,11-5 6 15,0-5-2-15,8-9-37 16,12-10 11-16,6-13-17 16,5-9 30-16,3-3-14 15,1-20-74-15,-6-10-41 0,-3-3-47 16,-8-6 52 0,-5 3 81-16,-7 2 58 0,-6 3 10 15,0 7 68-15,0 8 40 16,0 9 46-16,-3 6-46 15,2 4-75-15,-1 13-26 16,2 16-16-16,0 8 22 16,9 4 9-16,6 5-31 15,6-7 4-15,1-5-5 16,2-9 0-16,-1-7-6 16,1-10 6-16,4-11-77 15,-6-16-149-15,-5-5-370 0</inkml:trace>
  <inkml:trace contextRef="#ctx0" brushRef="#br0" timeOffset="-95868.58">20343 13350 1008 0,'0'0'197'16,"0"0"-132"-16,38 114-20 15,-18-64 45-15,0-5 116 16,-4-7-70-16,-2-9-100 15,-7-5-2-15,-2-11-33 16,-5-5 12-16,0-8 28 16,-6-1 23-16,-12-19-39 0,-3-6-16 15,-3-6-8-15,2-6 62 16,5-4-16-16,7-1-29 16,7-4-4-16,3 4-14 15,7 0 0-15,16 7-14 16,6 10 3-16,7 7 11 15,7 11 0-15,1 8 0 16,3 0 12-16,-3 14-12 16,-5 8 0-16,-8 2-1 15,-6-1 10-15,-5 0 4 16,-8-4-12-16,-5-5 8 16,-6-9-9-16,-1-4-85 15,0-1-517-15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24:10.7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2953 5476 365 0,'0'0'81'15,"0"0"47"-15,0 0-9 16,0 0 29-16,0-4 0 16,0 2-50-16,-3 2-10 15,3 0-14-15,0 0-19 0,0 0 28 16,0 0-21 0,0 0-4-16,0 0-1 0,0 0-42 15,0 0-14-15,0 0 8 16,0 2-3-16,0 10 11 15,0 4-10-15,0 9 1 16,0 9-1-16,0 7-6 16,0 2-2-16,0 6 1 15,5 4-7-15,2 3 6 16,2 4 1-16,-2 1 0 16,1 0 4-16,-1-5-3 15,1-8-1-15,-4-7 0 16,-1-7-2-16,0-8 1 0,0-9 1 15,-1-4 0-15,-1-6 0 16,1-5 0-16,0-2-9 16,-2 0 1-16,0-3 8 15,0-13 24-15,0-7-24 16,0-11 1-16,-7-8 10 16,0-10-11-16,-4-4 0 15,1-4-9-15,2-4-23 16,1 0 26-16,1 0-14 15,-3 3 10-15,3 2 9 16,3 4-34-16,0 4 18 16,3 6 5-16,0 8 2 15,0 5 9-15,0 12 1 16,0 6 0-16,0 5 0 0,0 6-7 16,3 3-8-1,0 0-20-15,5 12 0 0,0 13 6 16,3 8 29-16,1 8 12 15,4 8 6-15,0 6-17 16,-2 7 6-16,5 2-7 16,-4 3 0-16,0 1-3 15,2-4 3-15,-4-6 0 16,-1-8 3-16,-3-8 4 16,0-13-8-16,-2-7 1 15,-2-10-4-15,-2-5-3 16,-2-7 3-16,1 0 4 15,-1 0 52-15,1-10-51 16,-2-8 26-16,0-10-18 16,0-8-8-16,0-7 9 0,0-3-9 15,0-4-1-15,0 0 0 16,0-3 2-16,3 2-4 16,4 3 1-16,2 2-11 15,-1 8 12-15,1 8-13 16,-2 8-1-16,-1 6-5 15,-3 8-17-15,-3 3 23 16,3 5-2-16,-3 3-30 16,6 20-1-16,6 21 46 15,6 27 39-15,6 26 0 16,1 7-29-16,-3-13 13 16,-7-24-8-16,-6-25 1 15,0-5 27-15,0 1-6 0,0 1-10 16,0-4-12-1,-3-10-14-15,-2-9-2 0,-2-7-9 16,1-9-86-16,0 0-72 16,0-11-45-16,0-3-154 0</inkml:trace>
  <inkml:trace contextRef="#ctx0" brushRef="#br0" timeOffset="855.5">3653 6042 705 0,'0'0'218'16,"0"0"-167"-16,0 0-38 16,0 0 66-16,0 0 23 15,0 0 11-15,0 0-13 16,0-21-87-16,-11 9 11 15,-1 0 10-15,-3 1 11 16,0 3 16-16,-4 1-61 16,-2 3-11-16,0 4-5 15,2 0 0-15,-2 0 7 16,4 6 9-16,0 8-10 16,3 2-12-16,2 2-39 15,5 2 41-15,4 1 13 16,3-1-2-16,0 1 9 0,7-1 0 15,8-3-2-15,0-6 2 16,3-5-40-16,-3-4 40 16,3-2 0-16,-5 0-8 15,-1-10 8-15,0-6 9 16,-4-1-2-16,-1 0 21 16,-3-3-27-16,-1 3 8 15,0-2-2-15,0 4-6 16,-1 3 21-16,-2 2-22 15,3 2 7-15,-3 5-7 16,3 3-12-16,3 0-4 16,3 2 0-16,3 15-11 15,7 8 25-15,8 11 4 0,4 7 15 16,2 13 1-16,9 12-11 16,4 20-8-16,-1 10 1 15,-6-6-3-15,-14-20 0 16,-9-19 5-16,-10-14-2 15,0 6 6-15,-1 6-5 16,-5 3-2-16,0-6-8 16,0-6 9-16,-14-5 4 15,-8-9-4-15,1-4 9 16,-6-9 18-16,-1-5-18 16,-4-6 27-16,1-4-15 15,3 0-7-15,1-11 33 0,2-7-46 16,1-3 29-16,6-4 5 15,0-1-34 1,3-3 12-16,5 0 13 0,2-5-20 16,5-2 14-16,3-6-19 15,0-2 6-15,0-1 13 16,14-1-14-16,2 2 19 16,8 5-25-16,-3 3 7 15,4 7-8-15,-1 2 1 16,-3 5-1-16,-3 2-37 15,0 1-122-15,-3-4-87 16,-4 3-81-16,-6 1-216 0</inkml:trace>
  <inkml:trace contextRef="#ctx0" brushRef="#br0" timeOffset="1921.84">3782 5492 360 0,'0'0'595'0,"0"0"-492"16,0 0-96-16,0 0-7 15,0 0 30-15,0 0-17 16,0 0 3-16,0-39-16 16,6 30 7-16,2-1-7 15,2 2 1-15,5 2 0 0,-1 3 22 16,3 3-21 0,0 0 5-16,1 2-4 0,-2 10 5 15,-4 7 7-15,-1 6 30 16,-4 3-18-16,-6 4-7 15,-1 3-14-15,0-2-6 16,-5-2 0-16,-6-5 1 16,2-7 6-16,0-6-7 15,2-6 2-15,1-6 12 16,0-1-14-16,1-1-39 16,-2-10 3-16,4-4-25 15,0-1 47-15,3 0 0 16,0 4 14-16,0 6 3 15,0 3 5-15,3 3-8 16,12 0 13-16,-2 0 8 0,5 3 24 16,6 6-11-1,-3 0-8-15,3-1-8 0,-2-3-17 16,-1-5-2-16,-2 0-77 16,-4-8-259-16,-7-4-328 0</inkml:trace>
  <inkml:trace contextRef="#ctx0" brushRef="#br0" timeOffset="2119.84">4127 5499 603 0,'0'0'141'16,"0"0"-89"-16,0 0 19 15,95 18 8 1,-60-18-14-16,-1 0-1 0,3-6-2 15,-4-4-36-15,-3 3-25 16,-6-3-1-16,-8 1-63 16,-7 4-293-16</inkml:trace>
  <inkml:trace contextRef="#ctx0" brushRef="#br0" timeOffset="2372.83">4268 5395 1001 0,'0'0'223'0,"0"0"-168"16,0 0-29-16,3 101 57 16,2-62 36-16,1 0-4 15,0-1-23-15,0-4-56 16,-2-5-17-16,-1-4-19 15,-1-4-3-15,-1-6-3 16,-1-5-40-16,2-6-115 16,-1-2-155-16,-1-2-601 0</inkml:trace>
  <inkml:trace contextRef="#ctx0" brushRef="#br0" timeOffset="3731.3">5232 5467 791 0,'0'0'201'0,"0"0"-143"15,0 0-7-15,0 0 83 16,0 0 26-16,0 0-30 16,0 0-53-16,0 0-39 15,-3 0-7-15,-6 9-31 16,-7 7 0-16,2 3 2 16,-6 5-1-16,-3 8-1 15,-4 1 1-15,-3 4 0 16,-3 3-2-16,-2-1 1 15,1 2-22-15,-4 1 22 16,2 1-34-16,-1 1 20 16,4-5 1-16,5-3-16 0,1-5 28 15,6-3-12-15,2-6-13 16,8-5 24 0,4-6 2-16,2-2 0 0,4-6 0 15,1-3-13-15,0 0-9 16,0 0-13-16,0 0 35 15,0 0 7-15,4 0-5 16,4 0 8-16,4 2 3 16,7 4-6-16,5 0-4 15,9 7-3-15,6 1 0 16,11 4 15-16,10 2 0 16,6 2 26-16,4-1-5 15,1-1-29-15,-2-3 6 16,-6-4-12-16,-7-1-1 15,-5-3 10-15,-11-1-10 0,-5 1 12 16,-9-4 12-16,-5 2-3 16,-9-4 17-16,-4 0-3 15,-4 0 22-15,-2-2 7 16,-2 1-7-16,0-2-5 16,0 1-3-16,0-1-30 15,0 0 3-15,0 0-22 16,0 0-4-16,0 0 3 15,0 0-45-15,0 0-88 16,0 0-167-16,1 0-792 0</inkml:trace>
  <inkml:trace contextRef="#ctx0" brushRef="#br0" timeOffset="4286.81">6200 5508 108 0,'0'0'58'16,"0"0"-58"-16,0 0-53 16,0 0-60-16</inkml:trace>
  <inkml:trace contextRef="#ctx0" brushRef="#br0" timeOffset="4684.12">6200 5508 354 0,'-15'-12'202'0,"15"12"-71"16,0-1-8-16,0 1 8 15,0 0 21-15,0 0-31 16,0 0-22-16,0 0-24 16,0 0-53-16,0 0-1 15,0 6-20-15,0 14 36 16,0 10 31-16,6 12-32 16,3 22-15-16,3 20-4 0,0 17-16 15,0-4-1-15,-2-20 0 16,-4-23 0-16,-3-14 1 15,2 2 0-15,-2 2-1 16,4-2 7-16,-1-11-5 16,-3-9-3-16,2-9 1 15,-4-10-25-15,2-3 15 16,-1 0-25-16,-1-10-9 16,1-10-69-16,-2-25-109 15,0 4-81-15,-3-1-226 0</inkml:trace>
  <inkml:trace contextRef="#ctx0" brushRef="#br0" timeOffset="4985.22">6163 5534 466 0,'0'0'317'0,"0"0"-214"16,0 0-82-16,0 0-2 15,0 0 111-15,0 0 32 16,52 102-66-16,-9-39-21 16,17 22 17-16,16 17-24 15,-7-8-8-15,-14-21-28 16,-21-25-2-16,-12-16-5 0,-2 3-25 16,5 0 11-1,-4-4-11-15,-3-8-9 16,-6-9 2-16,-5-8-28 0,-5-6-45 15,-2 0-29-15,0-37-80 16,0-1-79-16,0-5-266 0</inkml:trace>
  <inkml:trace contextRef="#ctx0" brushRef="#br0" timeOffset="5264.14">6618 5407 880 0,'0'0'246'16,"0"0"-233"-16,0 0 52 0,0 0 28 15,16 92 51 1,-2-29-25-16,3 24-52 0,0 16-13 16,4-10-28-16,-9-16-17 15,-5-24 12-15,-1-19-20 16,0 3 0-16,3-1-1 15,-3 0-7-15,1-12-56 16,-1-12-114-16,-1-7-18 16,-1-5-7-16,4-14-3 15,-5-7-126-15,6-2-228 0</inkml:trace>
  <inkml:trace contextRef="#ctx0" brushRef="#br0" timeOffset="5825.08">6809 6026 629 0,'0'0'305'15,"0"0"-149"-15,0 0-46 0,34 73-41 16,-16-41-15-16,4-4 8 16,3-4-31-16,1-5 21 15,1-8-29-15,1-6-23 16,-4-5 1-16,1 0 0 16,-4-13 0-16,-3-6 18 15,-5-6-19-15,-5-4 0 16,-5-2 0-16,-3 0 12 15,0-3-13-15,-6 2 1 16,-12 3 0-16,0 1 13 16,-4 6-12-16,-2 4-1 15,-1 5 16-15,-2 5-14 16,4 6 55-16,-2 2-56 0,1 2 15 16,-1 12-6-16,8 6-9 15,1 2-2-15,4 4 1 16,3 6-6-16,8-1 5 15,1 3 1-15,0-3 0 16,10 2 0-16,11-5-6 16,3-3-4-16,3-8 0 15,1-8 7-15,0-5-4 16,1-4-1-16,-4-12-14 16,-2-9-1-16,-4-6-31 15,-3-4 12-15,-5-3 9 16,-2 2-24-16,-5 1 47 0,-1 5 0 15,1 8 10 1,-2 6 7-16,1 10-7 0,3 2 0 16,3 12 17-16,7 14 72 15,4 8 17-15,5 4-57 16,2-3-17-16,3-4-10 16,-2-7-15-16,-1-9-5 15,-2-10-2-15,-1-12-56 16,-3-13-91-16,-6-7-400 0</inkml:trace>
  <inkml:trace contextRef="#ctx0" brushRef="#br0" timeOffset="6224.88">7335 5424 136 0,'0'0'504'0,"0"0"-409"0,0 0-50 16,0 0 121-1,0 0-9-15,0 0-42 0,0 0 9 16,84 0-34-16,-50 0-33 16,-1-5-12-16,4-2-20 15,-1 2 2-15,3-2 4 16,-2 2-30-16,-4-1 10 16,-5 2-11-16,-5 1 0 15,-6-1 2-15,-6 1-2 16,-3 3-16-16,-6-2-69 15,-2-1-122-15,-2 1-103 16,-9 0-446-16</inkml:trace>
  <inkml:trace contextRef="#ctx0" brushRef="#br0" timeOffset="6563.6">7477 5216 613 0,'0'0'182'0,"0"0"-110"15,0 0 6-15,0 0 84 16,0 0-7-16,24 80-28 15,-11-47-5-15,1 6-45 16,-1 4-11-16,0 2 8 16,-2-1-26-16,-3-2 5 0,0-8-18 15,-3-6-34-15,-2-8 5 16,-2-7-6-16,1-7-16 16,-1-3-15-16,1-3-169 15,-2 0-316-15,0-7-359 0</inkml:trace>
  <inkml:trace contextRef="#ctx0" brushRef="#br0" timeOffset="62996.61">9032 5346 178 0,'0'0'402'15,"0"0"-249"-15,0 0-33 16,0 0 3-16,0 0 7 15,0 0-26-15,0-7-8 16,0 7 7-16,0 0-38 16,0 0-11-16,0-1-9 15,0 1-15-15,0 0 14 0,0 0-15 16,0 0 6-16,0 0 6 16,0 0-29-16,0 0 1 15,0 0-13-15,0 0 0 16,0 0 2-16,-2 0-2 15,-3 1 0-15,-1 6 3 16,-4 5-2-16,-5 3-1 16,1 2 0-16,-5 2-3 15,-3 6 2-15,-2 0 1 16,-3 5 0-16,-3-1 5 16,2 1-4-16,-1-2-1 15,0-1 0-15,0-1 0 16,1-2-1-16,4-3 2 15,-1-2-1-15,5 0 1 0,-2-2 0 16,3 1-2-16,1 0 1 16,0-4-12-16,4 1 12 15,1-1 0-15,1-4 0 16,4 0 2-16,0 0-2 16,3-3-1-16,1 1 0 15,2-1-11-15,1 0 11 16,1 0 1-16,0 0 0 15,0-2-2-15,0 1-4 16,0 0 5-16,0-1 0 16,0 0-9-16,1 1 3 0,4 0 7 15,-1-2 0-15,5 0-1 16,-3 2 0-16,3-1 1 16,3 1 0-16,1 0-3 15,1 4 1-15,5-1 3 16,2 1-1-16,3 2 3 15,1 2-2-15,5 1-2 16,4 2 1-16,5 1-2 16,3 2 2-16,7 0 0 15,-1 0 0-15,3-1 9 16,-4-2-9-16,-2 0 0 16,-3-1 0-16,-4-2-4 15,-3-1 3-15,-4-1 2 0,-4-2 0 16,-5-2 4-1,-4 1-3-15,-3-2-2 0,-4-4 0 16,-5 2 1-16,-2-2 5 16,-2-1-5-16,-1-2 14 15,-1 0 18-15,0 1-8 16,0-1 9-16,0 0-8 16,0 0-13-16,0 0 6 15,0 0-17-15,0 0 4 16,0 0-2-16,0 0-3 15,0 0-2-15,0 0 0 16,2 0-19-16,5 0-67 16,-1-4-273-16,5-5-475 0</inkml:trace>
  <inkml:trace contextRef="#ctx0" brushRef="#br0" timeOffset="63573.75">9752 5578 606 0,'0'0'234'16,"0"0"-175"-16,0 0-40 16,0 0-5-16,0 0 4 15,0 0 21-15,0 0-20 16,3 13-1-16,0 5 39 16,1 7-17-16,2 9-2 0,0 7 24 15,0 8-18 1,2 9 6-16,-3 1-11 0,1 3-7 15,-3 1 5-15,0-6-29 16,0-5 0-16,-3-7 2 16,2-11-3-16,-2-4 2 15,0-8-2-15,0-8-7 16,0-5 12-16,0-4-12 16,0-4 0-16,0-1 0 15,0-1-32-15,0-30-93 16,0-2-395-16,-5 0-289 0</inkml:trace>
  <inkml:trace contextRef="#ctx0" brushRef="#br0" timeOffset="63959.25">9689 5520 375 0,'0'0'115'0,"0"0"-77"16,0 0-30-16,0 0 73 16,0 0 46-16,0 0-21 0,88-3-21 15,-57 3-27-15,1 1-5 16,-1 4-2-16,5 0-30 15,-2-1 0-15,0-1-1 16,-1 0-7-16,1-1 23 16,-2 0-16-16,-4 1-9 15,-1-3 0-15,-6 2-10 16,-3 1-2-16,-5-1 1 16,-1 0-7-16,-6 1 6 15,-1 1 1-15,-4 0-39 16,-1 2-203-16,-12 7-44 15,-4-2-118-15</inkml:trace>
  <inkml:trace contextRef="#ctx0" brushRef="#br0" timeOffset="64301.37">9717 5867 715 0,'0'0'135'0,"0"0"-104"16,0 0-31-16,0 0 1 16,0 0 81-16,0 0 60 15,0 0-41-15,66 2-33 0,-39-2-40 16,4 0 15-16,-1 0 17 15,1 0 1-15,-1 0-6 16,-3 0-29-16,-2-2-1 16,-1 1-4-16,-4-1-20 15,-3 2-1-15,-3 0 0 16,2-2-9-16,-2 2 7 16,8-6-56-16,-4 0-165 15,-3-2-516-15</inkml:trace>
  <inkml:trace contextRef="#ctx0" brushRef="#br0" timeOffset="65023.07">10571 5425 449 0,'0'0'156'0,"0"0"-110"16,0 0-30-16,0 0-15 16,0 0 58-16,0 0 76 15,0 0-17-15,31 1-17 0,-18-1-43 16,1 0-9-16,2 0 6 16,2-2-13-16,1-1 0 15,2 1-14-15,-1-1-8 16,2 1 14-16,-1 0-13 15,-2 2 8-15,2 0 2 16,-3 0-19-16,-2 0 11 16,-2 0-3-16,-4 0-5 15,-2 0 20-15,-4 0-8 16,-1 0 13-16,-1 0 3 16,-1 0-22-16,-1 0 11 15,0 0-12-15,0 0-11 16,0 0 16-16,0 0-24 0,0 0 6 15,3 0-5 1,-3 0 5-16,1 0-7 0,1 0 0 16,-2 2 0-16,3 0-6 15,-3 6-42-15,0 1-229 16,0-4-390-16</inkml:trace>
  <inkml:trace contextRef="#ctx0" brushRef="#br0" timeOffset="66456.35">12160 5242 230 0,'0'0'138'15,"0"0"-96"-15,0 0-3 16,0 0 8-16,0 0 34 16,0 0 13-16,0 0-9 15,-1 21-11-15,-2-17-19 0,0 3-5 16,-1 0-6 0,-1 5-11-16,-1 0 7 15,-2 3-18-15,0 3-15 0,-3 3 8 16,-2 3-14-16,-2 2 9 15,0 3 1-15,-3 3-10 16,-1 1-1-16,-1 2 0 16,-1 1 0-16,-1-1-1 15,1-1 2-15,-1 0-1 16,-4-1 3-16,3 0-3 16,-1-1 0-16,1-1 0 15,2-2 0-15,2-2 0 16,3-3 0-16,1-2 0 15,4-3 2-15,4-7-2 16,1-2 0-16,0-3 0 0,5-2 0 16,-1-3 0-16,2-1 0 15,0-1 0-15,0 2 0 16,0-2 0-16,0 0 0 16,0 0 0-16,0 0 1 15,0 0-1-15,0 0 0 16,6 0 13-16,6 0 10 15,1 0-14-15,5 0 10 16,3 0-6-16,3-2-12 16,3 2 21-16,3 0-12 15,1 0-3-15,2 7 3 16,1 2-7-16,2 3 1 16,-2-1-2-16,-1 2-1 15,0-3 15-15,0 2 5 16,-4 0 23-16,1-3 21 0,-3 2-26 15,-2-2-10-15,-5-2-7 16,-4-1-13-16,-4-2 26 16,-3-1-13-16,-5-3 15 15,-1 2 16-15,-1-2-44 16,-2 2 7-16,3-2-16 16,-3 0 1-16,0 0 10 15,6 0-11-15,2-2-6 16,12-15-79-16,-2 0-208 15,-1 0-588-15</inkml:trace>
  <inkml:trace contextRef="#ctx0" brushRef="#br0" timeOffset="67321.96">12823 5593 502 0,'0'0'91'16,"0"0"-69"-16,0 0-6 16,0 0 33-16,0 0 50 0,-23 78 20 15,22-58-40 1,-1 2-12-16,2 3-2 0,0 3-12 16,0 2-11-16,6 4-3 15,5 3-18-15,2-1 12 16,2 3-13-16,6-3-2 15,3-2-7-15,3-4-9 16,4-5-2-16,5-3 0 16,-2-5 1-16,5-7 6 15,0-3-7-15,1-7 1 16,-3 0 8-16,1-10-9 16,-3-7 0-16,0-7 0 15,-4-6-2-15,-4-3 2 0,-2-3 1 16,-4-3 6-1,-6-4 5-15,-2-6-11 0,-4 3 5 16,-6-3-5-16,-3-1 15 16,0 2 27-16,0 3 21 15,-10 2-10-15,-5 2 1 16,-2 3-27-16,-3 2-2 16,-4 4-23-16,-3 4 6 15,-3 5 0-15,-4 2-8 16,3 6 2-16,-5 5 13 15,-3 4-16-15,0 6 0 16,-1 0 0-16,1 0-9 16,3 9 9-16,2 6 0 15,2 2 0-15,3 3 0 16,2 0-10-16,3 5 1 16,3 2-20-16,6 1-39 0,1 1-70 15,6 15 0-15,3-7-156 16,4-6-321-16</inkml:trace>
  <inkml:trace contextRef="#ctx0" brushRef="#br0" timeOffset="68115.61">13430 5252 436 0,'0'0'314'15,"0"0"-224"-15,0 0-58 16,0 0 8-16,0 0 45 16,0 0 22-16,0 0-49 15,49-82-27-15,-30 70-31 16,-1 4 11-16,5 1-9 15,-1 5-2-15,-1 2 14 16,1 0-14-16,1 14 0 0,-4 8 18 16,-6 5-17-16,-3 2 21 15,-6 7 10-15,-4 0-6 16,0 3 2-16,-12 0-27 16,-6-2 0-16,0-7-1 15,-1-4 10-15,4-7-10 16,0-8 5-16,4-6-4 15,4-5 19-15,1 0-19 16,3-11-1-16,3-8-31 16,0-4-26-16,0-1 46 15,9 2 4-15,0 5 7 16,5 7 0-16,0 3 1 0,0 4-1 16,4 3 2-16,1 0-2 15,1 3 36-15,0 8-11 16,1-1-6-16,0 0 2 15,0-3-21-15,0 0 0 16,4-6-2-16,-2-1-85 16,-6 0-468-16</inkml:trace>
  <inkml:trace contextRef="#ctx0" brushRef="#br0" timeOffset="68328.67">13964 5269 1000 0,'0'0'194'0,"0"0"-152"0,0 0-26 15,0 0 24-15,0 0 54 16,97 5 5-16,-69-3-45 16,2-2-37-16,-3 0 5 15,-2 0-22-15,-3 0-10 16,-7 0-193-16,-5 0-671 0</inkml:trace>
  <inkml:trace contextRef="#ctx0" brushRef="#br0" timeOffset="69175.17">15258 5154 52 0,'0'0'838'16,"0"0"-698"-16,0 0-102 16,0 0-19-16,0 0 7 15,0 0 52-15,0 0-19 16,-37 47-21-16,22-21 1 16,-2 4-13-16,-3 10 10 15,-5 5 12-15,-4 5-17 16,-2 3-4-16,-3 2-5 0,-1-3-15 15,2-2 6-15,2-6-2 16,3-2 0-16,2-6 2 16,4-3-13-16,4-5 0 15,3-2-1-15,3-7-2 16,4-4 2-16,1-4 1 16,3-6 0-16,2-2 6 15,2-1-5-15,0-2-1 16,0 0 0-16,0 0-2 15,6-4 2-15,7-4 0 16,3-1 1-16,3 0 2 16,4 1-2-16,4-1-1 15,5 1 0-15,10 1-1 0,3 2 0 16,5 2 1-16,4 3 0 16,-1 0 0-16,-1 8-3 15,-2 6 3-15,-3 0 0 16,-3-1-2-16,-3 1 2 15,-7-4 0-15,-7-4 1 16,-5-1 6-16,-8-4-7 16,-3 1 32-16,-5-2 3 15,-1 0-22-15,-2 0 0 16,3 0-13-16,1 0 0 16,1-5-45-16,-1-4-231 15,-2-3-752-15</inkml:trace>
  <inkml:trace contextRef="#ctx0" brushRef="#br0" timeOffset="69678.24">16356 5059 734 0,'0'0'171'0,"0"0"-127"15,0 0-31-15,0 0 37 0,-10 115 23 16,2-48 28-1,-5 19-45-15,-3 15-27 0,0-8 16 16,2-19-16-16,5-25-11 16,3-18-7-16,0 3-11 15,-1 0 0-15,2 2 0 16,2-7-13-16,3-9 12 16,0-6-96-16,0-6-191 15,1-8-108-15</inkml:trace>
  <inkml:trace contextRef="#ctx0" brushRef="#br0" timeOffset="69987.02">16283 5099 367 0,'0'0'98'0,"0"0"13"16,0 0 19-16,67 74 23 15,-31-29 19-15,14 20-28 16,-1 1-34-16,1 2-23 16,0 2-21-16,-9-12-17 15,1 0-34-15,-3-8-4 16,-6-8-11-16,-6-10 1 15,-7-7 6-15,-3-10-7 16,-8-15-30-16,-5 0-115 16,-4-5-353-16</inkml:trace>
  <inkml:trace contextRef="#ctx0" brushRef="#br0" timeOffset="70286.28">16728 5056 867 0,'0'0'158'16,"0"0"-110"-16,0 0-40 0,0 0 43 15,-11 107 44-15,11-46-5 16,0 23-10-16,9 24-10 15,2 4-21-15,-3-20-5 16,-3-25-25-16,-4-28 0 16,1-8-19-16,-1 1 7 15,3 1-6-15,-1-3-1 16,4-10-38-16,0-8-210 16,-1-10-564-16</inkml:trace>
  <inkml:trace contextRef="#ctx0" brushRef="#br0" timeOffset="71015.35">17050 4775 806 0,'0'0'246'15,"0"0"-181"-15,0 0-49 16,0 0 3-16,0 0-5 16,0 0 50-16,0 0-34 15,84-18-9-15,-56 18 9 16,0 9-20-16,-1 3 10 16,-2 3-5-16,-6 3-2 15,-5 2 15-15,-6-1-14 16,-7 5 9-16,-1-2 3 15,-3 1-20-15,-10-2 4 16,-5-2-1-16,1-3-8 16,-1-3 16-16,2-3-10 0,1-5-6 15,5-2 1-15,-1-3-2 16,5 0-24-16,2 0-51 16,4-6-40-16,0-5-9 15,0 0-16-15,9 3-27 16,7 2 88-16,2 3 18 15,3 3 21-15,3 0 30 16,0 1 10-16,-3 10 50 16,-1 2 28-16,0 4 10 15,-5 3 5-15,-4 3-27 16,-3 1 14-16,-6 1-25 16,-2-1-2-16,0 0 1 15,-7-1-31-15,-7-4 8 0,-3-1 1 16,-2-5 10-16,0-5-2 15,-1-3-12-15,-1-5-18 16,2 0 11-16,4 0-21 16,0-2-2-16,6-17-88 15,3 2-170-15,3 0-290 0</inkml:trace>
  <inkml:trace contextRef="#ctx0" brushRef="#br0" timeOffset="71310.02">17569 4979 914 0,'0'0'115'16,"0"0"-73"-16,0 0-27 15,86 7 22-15,-53-7 70 16,-2 0-49-16,2 0-23 16,-1 0-18-16,-4 0-17 15,-1-2 25-15,-5 1-14 16,-4-1-5-16,-3 2 0 16,-5 0-6-16,-8 2-1 15,-2 6-83-15,0 4-541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27:23.37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2431 2912 360 0,'0'0'89'16,"0"0"-57"-16,0 0-16 16,0 0 42-16,0 0 25 15,0 0-29-15,0 0-20 16,0 43-19-16,0-38 11 0,0 0 50 16,3 2-22-16,0-1-14 15,0 3 22-15,0-1 3 16,1 1 2-16,-1 0-34 15,2-1-14-15,1 1 13 16,1-2-16-16,5-1-6 16,0 1 7-16,3-1-15 15,0-2 8-15,3-1-9 16,0-3-1-16,-2 0 9 16,4 0 1-16,-1-4 22 15,0-7 19-15,-1-3-8 16,0-3 10-16,1-3-53 15,-5-2 8-15,-2 0 8 0,0-2 6 16,-5 0-20-16,-1-3 21 16,-4 4-16-16,-2-2-5 15,0 3 9-15,0 3-11 16,-9 2 21-16,-6 5-20 16,1 2 28-16,-3 2 11 15,-3 1-38-15,-2 4-1 16,-2 0 5-16,1 0-6 15,-2 3 1-15,3 0-1 16,1 0-1-16,1 0 0 16,1 0-9-16,1 9 0 15,3 2-2-15,-1 3-2 16,7 3 6-16,0 2-5 16,1 3 7-16,1-1-4 15,4 3-3-15,3-2 13 0,0 2-6 16,0-2 1-16,5 3 4 15,9 0-6-15,3-1 1 16,7 1 4-16,-2-5-10 16,3-3 11-16,-2-5 1 15,-1-4-5-15,-1-6-3 16,3-2 0-16,-6 0 8 16,3-5-2-16,-2-9-7 15,-4-3 9-15,0-2 7 16,-3-6 1-16,-3 1-8 15,-3-2 1-15,-2-2 13 0,1 4-14 16,-5-2 1 0,0 4 4-16,0 5 1 0,0 5 4 15,0 5-9-15,0 3-1 16,0 4-19-16,0 0 12 16,6 1-9-16,4 15 16 15,8 5 0-15,4 6 0 16,4 3 10-16,8-2-10 15,-4-5 0-15,-3-3-1 16,1-7-11-16,-4-5 12 16,0-5 0-16,-2-3-60 15,-7-5-94-15,-5-7-447 0</inkml:trace>
  <inkml:trace contextRef="#ctx0" brushRef="#br0" timeOffset="682.23">2568 2149 202 0,'0'0'131'0,"0"0"-79"15,0 0 74-15,0 0-38 16,0 0 1-16,0 0 15 15,0 0-40-15,76 21 31 16,-52-9-17-16,6 4 18 16,3 1-25-16,1 3-24 15,2 0 11-15,0 2-4 16,1 2-21-16,-1 3 31 16,-2 5-10-16,0 0-16 15,-1 9-2-15,-3 1-24 16,-2 6 7-16,1 14-8 0,-4 16-11 15,-3 18 18-15,-8-8-12 16,-10-14 2-16,-4-22-1 16,0-12-6-16,0 6-1 15,-7 5 0-15,-5 8 1 16,-3-6-1-16,1-4 0 16,-2-6 1-16,1-7 8 15,0-5-8-15,2-4-1 16,-2-5 0-16,3-6 0 15,2-6 7-15,2 0-6 16,2-6 13-16,2-1 34 16,2-1-23-16,-1-1 3 15,0 1-11-15,3-2-16 0,0 0 9 16,0 2-9-16,0-2 6 16,0 0-7-16,0 0 0 15,0 0-25-15,0 0-170 16,0-5-497-16</inkml:trace>
  <inkml:trace contextRef="#ctx0" brushRef="#br0" timeOffset="2184.29">8773 2530 390 0,'0'0'350'16,"0"0"-214"-16,0 0-107 15,0 0-16-15,0 0 10 16,0 0 6-16,0 0 11 15,-3 41-11-15,3-25-8 16,0 2 2-16,0 4-7 16,0 5 30-16,3 6-3 15,5 6-17-15,0 6 22 0,3 4-20 16,-2 1-15 0,1-3 4-16,-2-2-17 0,-2-9 0 15,-2-6 0-15,1-8 0 16,-2-8 2-16,-2-5-2 15,-1-6 0-15,2-2 11 16,-2-1-10-16,0 0 12 16,0-3-3-16,2-9 14 15,0-8 9-15,-2-4-23 16,3-2-9-16,3-3 4 16,0 0-5-16,2 3-7 15,3 2-3-15,0 3-2 16,-2 4 11-16,6 4-12 0,-3 7 0 15,1 4-15 1,1 2 28-16,2 8-1 0,-1 9 1 16,3 4 0-16,-3 3 3 15,-2 0-3-15,-7 2 10 16,0-3-1-16,-4 1-7 16,-2-2 7-16,0-1-7 15,-11-3-1-15,-7-1 41 16,-1-3 36-16,-7-5-10 15,-2-2-18-15,-2-3-12 16,2-2-2-16,1-2-18 16,3 0-10-16,6 0 16 15,2-2-15-15,7-1-8 16,1 0 4-16,4 1-4 0,3 2-2 16,1 0-23-1,0-2-68-15,5-3-120 16,9 0-157-16,2-3-299 0</inkml:trace>
  <inkml:trace contextRef="#ctx0" brushRef="#br0" timeOffset="2778.68">8918 2293 309 0,'0'0'68'0,"0"0"-15"15,0 0 47-15,0 0-15 16,0 0 1-16,0 0-8 16,0 0 31-16,79 52-26 15,-61-34 43-15,1 6-19 16,1 8-46-16,2 5-19 16,2 13 29-16,4 17 0 15,0 23-40-15,-5-3-11 0,-4-7-5 16,-10-13-15-16,-6-14 1 15,-3 9-1-15,0 6 1 16,0-2 8-16,-12 1-9 16,-4-5 1-16,-2-4 8 15,-3-7-8-15,1-8-1 16,0-6 0-16,0-8 2 16,4-5 5-16,-2-4-6 15,4-9 17-15,1 0 34 16,4-6-3-16,3 1 20 15,2-5-5-15,-2 1-18 16,6-2 0-16,0 0-28 16,0 0-5-16,0 0-10 15,0 0-3-15,0 0-7 16,0 2-50-16,9 5-132 0,1 0-128 16,-1 2-686-16</inkml:trace>
  <inkml:trace contextRef="#ctx0" brushRef="#br0" timeOffset="5464.95">20905 3717 687 0,'0'0'244'0,"0"0"-143"0,0 0-21 16,0 0 12-16,0 0 5 16,0 0-39-1,0 0 3-15,10-67-35 0,-7 52-17 16,-2 1 29-16,2-1-11 16,0 1 13-16,-1 0-11 15,-1 0-6-15,2 1-1 16,-3 4-15-16,1 1-7 15,-1 1 16-15,0 3-6 16,0 3 2-16,0-1 9 16,0 2-19-16,0 0 10 15,0 0-12-15,0 0 1 16,0 0-2-16,0 0-5 16,0 0-5-16,0 6 10 0,0 5 1 15,0 7 0-15,0 2-1 16,0 3-7-16,5 5 8 15,1 5 2-15,0 1-1 16,1 5 6-16,2 0-7 16,-1-3 0-16,-1-4 0 15,-2-2 0-15,-1-7 0 16,0-6 1-16,-2-2-1 16,-2-4 7-16,0-4-7 15,0 1 0-15,0-5 0 16,0 0 0-16,0 0-12 15,-2 0 12-15,-2-3 0 16,0 1 23-16,1-1 46 16,-3 0-37-16,-2 0-22 15,-2 0-10-15,-2 0-134 16,0 0 134-16,-1-1 0 0,2 0-4 16,3-2 4-16,0 1 22 15,5 2-22-15,0 0 2 16,3 0-2-16,0 0 0 15,0-1 0-15,0 1-9 16,0 0 9-16,0 0-7 16,4 0-1-16,8 0 8 15,0 0 1-15,4 0-1 16,1 1 2-16,2 2 4 16,-1-3-6-16,0 0 0 15,1 0 0-15,-4 0 1 16,-2 0 0-16,-2 0-1 15,-2 0 0-15,-1-11-43 0,-1-3-220 16,-4 0-431-16</inkml:trace>
  <inkml:trace contextRef="#ctx0" brushRef="#br0" timeOffset="6628.66">20955 3328 525 0,'0'0'380'15,"0"0"-220"-15,0 0-71 16,0 0-27-16,0 0 60 16,0 0-22-16,0 0-45 15,-61-3-38-15,46 3 55 16,-2 8-56-16,-1 2-2 16,1 2-2-16,-3 0-11 15,2 2 17-15,0 1-7 16,2 2 2-16,0 1-12 0,0 2-1 15,2 0 12-15,0 0-12 16,1 1 0-16,2 1-1 16,2 1 8-16,1 2-7 15,0 2 7-15,2-1-7 16,2 2 13-16,-1 1-13 16,2 1 2-16,0 2-1 15,3-1-1-15,0 1-6 16,0 3 5-16,0-1 2 15,4-2-2-15,6-2 2 16,-1-2-1-16,1-4 14 16,2-1-4-16,2-1 9 15,0-5-6-15,1-1-13 16,3-2 12-16,1-1-10 16,-1-1-2-16,3-5 6 0,1 3 0 15,1-6-6-15,2 1 0 16,2-2 1-16,0 0 8 15,-2-3 0-15,2 0 3 16,0 0 7-16,-1 0-13 16,0 0 1-16,0-6-5 15,-1 1-2-15,0 1 12 16,-3-4-11-16,0-1 6 16,-2 1 8-16,1-3-15 15,-4 0 8-15,-2-1-2 16,-2 1-6-16,-1-2 15 15,1 1-14-15,-2-2 8 0,1 2 2 16,-3-3-10-16,0-4-1 16,1-1 0-1,-2-1 0-15,-2-1 5 0,0-2-4 16,-3 1 0-16,0-3 5 16,1 0-5-16,-4 2-1 15,0-3 1-15,0-2 0 16,0 0-2-16,0 0 1 15,0-1 0-15,-3 2 0 16,-1 3 0-16,-4 2-1 16,1-2 0-16,-1 4-2 15,-2 0 3-15,1 0 0 16,-2 2 1-16,-2-1-1 0,1 1 1 16,-3 1-2-16,2 3 1 15,-2 1-3-15,-2 1 3 16,0 1 0-16,0 1 9 15,-2 2-9-15,-2 1 13 16,3 2-13-16,-1-2 25 16,-1 2 3-16,4 1-16 15,-4 2 6-15,4 0-18 16,-3 3 0-16,-2 0 1 16,0 0-1-16,-3 0-23 15,-3 6 23-15,2 5-4 16,0 1 6-16,0 4-4 15,3 3 1-15,0 2-9 0,1 1 8 16,3 5-34 0,0-1-35-16,3 5-44 0,-3 16-110 15,6-6-145-15,1-2-363 16</inkml:trace>
  <inkml:trace contextRef="#ctx0" brushRef="#br0" timeOffset="8798.17">1168 5148 728 0,'0'0'244'16,"0"0"-190"-16,0 0-37 15,0 0-1-15,0 0 26 16,0 0-10-16,0 0-31 16,10-75 7-16,2 63-8 15,1 4-2-15,1 1 2 16,2 4-1-16,4 2 1 15,2 1 7-15,6 0-7 16,-1 9 6-16,3 6-4 16,-5 1-2-16,-5 6 8 15,-4 2 7-15,-7 3 47 16,-6 5-26-16,-3 4-36 16,-1 0 5-16,-16 2-5 0,-5-3 0 15,-5-1 14-15,2-8-11 16,-1-4-2-16,5-7 18 15,2-6-18-15,3-5 12 16,5-4-6-16,-1 0 3 16,6 0 9-16,-1-4-19 15,1-5-5-15,4-1-12 16,2 0 16-16,0 0-12 16,0 0 12-16,8 3-6 15,2 0 7-15,4 4 0 16,3 1 3-16,3 2 5 15,2 0-7-15,5 0 0 16,0 8 13-16,1-1-13 0,-1 0 13 16,3-4-5-1,-6 2-8-15,6-3 11 0,-5-2-12 16,-3 0 0-16,-1 0 0 16,-4-2-1-16,2-16-25 15,-5 2-165-15,-4-4-375 0</inkml:trace>
  <inkml:trace contextRef="#ctx0" brushRef="#br0" timeOffset="9707.27">1330 4780 918 0,'0'0'110'0,"0"0"-85"0,0 0 53 16,-83-11 29-16,57 11-36 15,-2 0-48-15,1 0 24 16,0 0-15-16,-7 11-22 16,1 4 1-16,-3 1-10 15,-1 6 5-15,1 0 1 16,3 1-6-16,2 1 3 15,4-1-4-15,2 3-12 0,4-1 12 16,4 2 0 0,4-1 0-16,3 4 0 0,-1-2-3 15,4 0 2-15,4 0-9 16,0 2 10-16,3 0-1 16,0 0 1-16,0 1 0 15,0 5 0-15,13 0-4 16,1 3 4-16,2 2-1 15,2-1 1-15,6 0 1 16,1 1 0-16,8-2-1 16,1 0 3-16,5-1 4 15,3-3-2-15,0-4-4 16,1-4-1-16,3-5 18 16,3-5 5-16,-1-6 15 15,1-2 8-15,1-6-20 16,2-3 9-16,-2 0-3 0,0-9-1 15,-3-8 26-15,-2-3-21 16,0-4 2-16,-6-4-13 16,-3-2-12-16,-5-1 9 15,-3-1-7-15,-4-4-9 16,0 0 9-16,-9 2-14 16,1-2 7-16,-5 0-7 15,-3 1-1-15,-3 0 11 16,-5 0-10-16,0 0-1 15,0 0 14-15,0 1-13 16,-3 0-1-16,-9 4 7 16,0-1-7-16,-4 0 6 0,-1 0 0 15,-5 1-6-15,1 0 6 16,-3 3-5-16,-1 3 1 16,-5 2-1-16,3 4 5 15,-1 2-3-15,-5 4-2 16,2 0 14-16,-4 4 4 15,0 1-19-15,-1 1 2 16,2 0 0-16,-2 1-2 16,1 2 8-16,-2 1-8 15,4 2-10-15,-4 0 3 16,3 0 7-16,-2 5 0 16,0 9-14-16,-1 3 13 0,0 5 1 15,2 7-25-15,1 6-35 16,6 7-64-16,-5 33-82 15,6-9-64-15,7-3-567 16</inkml:trace>
  <inkml:trace contextRef="#ctx0" brushRef="#br0" timeOffset="11998.37">2155 8393 447 0,'0'0'387'16,"0"0"-261"-16,0 0-93 15,0 0 28-15,0 0 14 16,0 0-19-16,-19 85-28 16,19-71-12-16,0 1-15 15,10 1 5-15,2-1-5 16,10 0-1-16,-2-1 2 15,8-5 0-15,-1-1 0 0,1-6 7 16,-1-2-9-16,-3 0 10 16,-2-10-10-1,-4-6 0-15,-3-4 12 0,-6-4 0 16,-3-2 7-16,-6 1 4 16,0-1-22-16,-3 4 20 15,-12 0-13-15,-6 3 0 16,-4 1 15-16,1 5-10 15,-1 1-13-15,1 4 13 16,0 4-13-16,3 3 0 16,3 1-9-16,0 0-8 15,3 12 17-15,2 5-1 16,4 7-6-16,1 3 6 16,4 1-12-16,4 0 13 15,0-2-1-15,7-4 1 0,7-2-1 16,8-4 1-16,2-3-1 15,-1-5 0-15,-1-4-11 16,2-4 6-16,-6 0-3 16,0 0 2-16,-4-9 5 15,-3-4-3-15,-5 1 5 16,0-1-1-16,-3 3 3 16,0 5-2-16,0 2 1 15,1 3 1-15,2 0-1 16,6 11-1-16,6 6 1 15,4 2-1-15,1-1 4 16,4-4-4-16,0-7 0 16,-2-7 0-16,3-5-23 0,-7-15-321 15,-6-1-347-15</inkml:trace>
  <inkml:trace contextRef="#ctx0" brushRef="#br0" timeOffset="12349.94">2343 7810 390 0,'0'0'75'0,"0"0"-36"0,0 0 101 16,88 43-23-1,-46-19-21-15,7 4 14 0,6 7 20 16,6 11-33-16,8 18-11 16,4 27-28-16,-6 30-8 15,-12 14-6-15,-22 2 14 16,-21-7-9-16,-12-12-20 16,0-9-15-16,-9-6 4 15,-12-12-12-15,2-22-5 16,2-19 0-16,3-14 0 15,0-8 4-15,-4 0-5 16,-6 9-28-16,2-7-234 16,1-8-699-16</inkml:trace>
  <inkml:trace contextRef="#ctx0" brushRef="#br1" timeOffset="16082.09">3700 8726 342 0,'0'0'737'0,"0"0"-651"0,0 0-69 16,0 0-8-16,8-77 4 16,-4 48 3-16,2-9 17 15,3-1-3-15,-3-5-21 16,0-2 1-16,-1 1-8 15,-1 2-2-15,-1 1 11 16,0 8-11-16,-3 5 0 16,1 12 1-16,-1 3 5 15,0 9-4-15,0 2 0 16,0 3 6-16,0 0 13 16,0 0 0-16,0 0 2 0,0 2-4 15,2 8-13-15,2 10 5 16,4 9-9-16,1 7-1 15,9 12 8-15,4 18-9 16,5 23 0-16,6 19 0 16,-2 2 1-16,-3-21 0 15,-11-23-1-15,-4-28-5 16,-2-6 4-16,-2-2-1 16,1 1 1-16,-1-3-5 15,-3-6 6-15,0-7-1 16,-4-6 2-16,-2-4-1 15,0-3 16-15,0-2-15 0,-3 0 12 16,-11 0-13 0,-4-9 1-16,-3-1 1 0,-3 1-1 15,-4-4 0-15,4 1 11 16,-1 1-11-16,4 0-1 16,0-1 0-16,6 4 0 15,3 3 4-15,5 1-1 16,2 2 13-16,5 0-10 15,0 2-6-15,0 0-10 16,0 0-9-16,18 2 0 16,6 8 19-16,9-1 1 15,3 3 0-15,1-3 9 16,0 0-10-16,-4-2 0 16,0-3 0-16,-8-1-4 15,-1-1 4-15,-3-2 0 16,-3 0 0-16,-3 0 0 0,4-9-87 15,-2-7-209-15,-4 1-526 0</inkml:trace>
  <inkml:trace contextRef="#ctx0" brushRef="#br1" timeOffset="16607.73">4579 8660 920 0,'0'0'288'0,"0"0"-221"15,0 0-43-15,0 0 0 16,0 0 28-16,0 0 33 15,-97-4-32-15,70 9-39 16,0 8 7-16,-1 3-21 16,1 4 1-16,5 2 6 15,2 0-7-15,5-2 0 16,6-5 0-16,3-2-9 16,6-4 9-16,0-4-18 0,3-2 2 15,14 0-1 1,5-1-8-16,5-2 15 0,7 1 8 15,4 2-8-15,3 2 10 16,0 2 1-16,-4 5 1 16,3 0 7-16,-7 5-8 15,-9 0 4-15,-3 4-4 16,-11 0 0-16,-7 3 24 16,-3 2-2-16,-7 1-7 15,-14-1 6-15,-11 1-21 16,-5-4 6-16,-3-5-5 15,1-3-2-15,2-10 10 16,4-5-10-16,6-3-22 16,8-12-123-16,7-4-393 0</inkml:trace>
  <inkml:trace contextRef="#ctx0" brushRef="#br1" timeOffset="17108.97">4789 8467 1007 0,'0'0'253'0,"0"0"-201"0,0 0-52 15,0 0-12-15,0 0 11 16,0 0 1-16,0 0 0 16,55-16 5-16,-32 14-4 15,-1 2 0-15,3 0 23 16,-4 2-16-16,0 8 10 16,-6 1 14-16,-3 3-16 15,-6 3 25-15,-6 3-19 16,0 2-3-16,-3 1 5 15,-14 2-24-15,-3-3 10 16,-4 2-10-16,3-4 1 16,-3-5 6-16,6-3-6 15,5-3-1-15,4-3 2 16,6-2-2-16,3 1-9 0,0-2-13 16,13 5 18-16,7 0 4 15,5 1 0-15,5-3 0 16,3 0 4-16,1-5 3 15,0-1-4-15,-1 0 8 16,-2 0-10-16,5-7-2 16,-9-1-29-16,-9-1-377 0</inkml:trace>
  <inkml:trace contextRef="#ctx0" brushRef="#br1" timeOffset="18132.15">5629 8630 618 0,'0'0'689'0,"0"0"-483"16,0 0-65-16,0 0-27 16,0 0-54-16,0 0 48 15,0 0-54-15,-40-21-39 16,35 15-5-16,-1 2 6 15,3 1-15-15,3 0 14 0,-3 2-13 16,3-1-1-16,-3 0 3 16,2 0-4-16,-1 0 0 15,1 0-1-15,1 1-7 16,0 1 8-16,0-2 0 16,-2 0-1-16,2 0 0 15,-1-5-28-15,-1-1 7 16,-1-5 9-16,2-1-8 15,-2-1 20-15,1 0-9 16,1 1 0-16,-1-2 8 16,2 0-8-16,0-2 9 15,0-2-19-15,3-2-4 0,9 0 8 16,3 2-26 0,0 3 17-16,4 4 23 0,4 8-15 15,1 5 16-15,6 0 0 16,5 13 1-16,1 12-3 15,4 6 4-15,-2 5-1 16,-4 6 0-16,-7 2 1 16,-3 2 7-16,-11 3-7 15,-9 2 0-15,-4 2 11 16,-3 2-12-16,-16-1 0 16,-8-1-1-16,-4-6-7 15,-2-5 0-15,-3-8 8 16,0-8 0-16,1-8 3 0,4-11-2 15,5-2-2 1,4-5-13-16,7 0-56 0,6-2 4 16,7-5 1-16,2 1-5 15,0-2 21-15,5 2 15 16,13 3 26-16,0 1 7 16,7 2 1-16,2 0 25 15,6 0 37-15,3 4 23 16,-2 3-10-16,3-1-21 15,0-1-16-15,-4 1-18 16,-3-2-19-16,-2 0 9 16,-2-4-10-16,-1 0 0 15,9-17-38-15,-7 0-222 16,-1-5-404-16</inkml:trace>
  <inkml:trace contextRef="#ctx0" brushRef="#br1" timeOffset="18521.87">6395 8613 1159 0,'0'0'529'0,"0"0"-523"16,0 0 23-16,-95-3 82 16,61 3-89-16,1 3 0 15,3 7-17-15,2 3-5 16,10 0-11-16,3-2 4 15,9-2-6-15,6 0-82 16,0 1-12-16,18 1 79 0,13 2 28 16,11 4 8-1,13 3-7-15,6 1-1 0,-1 1 0 16,1 1 2-16,-7 0-2 16,-11 0 2-16,-10 2 18 15,-11 0 20-15,-11 0-14 16,-11 0 41-16,-2 1-11 15,-23-3-30-15,-11-4 9 16,-10-3-14-16,-9-8 18 16,-2-5 10-16,5-3-29 15,8 0-20-15,7-8-35 16,13-21-66-16,10 0-111 16,6-2-542-16</inkml:trace>
  <inkml:trace contextRef="#ctx0" brushRef="#br1" timeOffset="18911.46">6703 8332 722 0,'0'0'103'15,"0"0"-64"-15,0 0-18 16,86 0 4-16,-53 0 56 16,0 0 10-16,-2 0 3 0,-4 0-26 15,-2 4-23-15,-11 7 3 16,-8 3-25-16,-6 7 71 16,0 3-5-16,-17 3-38 15,-8 4-2-15,-2-1-12 16,-1-3-23-16,0-1 23 15,2-3-7-15,7-5-15 16,4-2-15-16,6 0-1 16,6-4 0-16,3 2-11 15,3-1 12-15,15-4 0 16,12-3 0-16,7-4 0 16,22-2-22-16,-9-12-186 15,-1-3-470-15</inkml:trace>
  <inkml:trace contextRef="#ctx0" brushRef="#br1" timeOffset="19458.9">7486 8490 780 0,'0'0'380'0,"0"0"-327"0,0 0-53 16,0 0-20-1,-37-95 20-15,37 61 0 0,13 1 6 16,9 4-6-16,4 4-10 16,8 11 10-16,5 6 0 15,6 8 0-15,5 8 12 16,5 18-5-16,2 9 26 15,-3 12 14-15,3 17-11 16,-7 21 37-16,-17 20-44 16,-12 3-16-16,-21-3 1 15,-5-25-13-15,-17-22 0 16,-2-16 5-16,-6-8-5 16,-7-1-1-16,-12-1 1 15,-2-6 8-15,-6-14 9 16,2-12-6-16,6-5 32 0,6-23 5 15,10-9-39-15,9-3 5 16,9 1-14-16,14 0 1 16,1 8 15-16,7 8-11 15,17 7 16-15,8 8-2 16,6 8-12-16,7 0 25 16,9 11-1-16,1 7-10 15,0 2-6-15,-3-1-16 16,2-1 0-16,-2-4-6 15,15-7-134-15,-12-3-147 16,-10-4-421-16</inkml:trace>
  <inkml:trace contextRef="#ctx0" brushRef="#br1" timeOffset="20031.05">8303 8718 1295 0,'0'0'194'16,"0"0"-150"-16,0 0-15 16,9 83-4-16,9-21 39 15,14 25-1-15,8 31-27 16,0 13-5-16,0 0-24 16,-8-9-5-16,-10-25-2 15,-4-19-3-15,-6-20-3 16,-5-15 5-16,-1-9-1 15,2 0-5-15,-4-5 7 16,-2-5-9-16,-2-15 9 0,0-9 0 16,-8-17-12-1,-7-18 2-15,-4-24 4 0,-5-20 6 16,-3-25 0-16,0-8 0 16,7 1-1-16,6 10 0 15,9 15 1-15,5 17-1 16,0 13-1-16,0 17-4 15,11 6 6-15,5 3 0 16,5 0 0-16,6 7 0 16,5 10 5-16,6 12 1 15,4 1 8-15,3 15 34 16,4 11 11-16,-3 5-20 0,-4 6 4 16,-8 2-27-1,-7 1 15-15,-9 1-24 0,-12-2-5 16,-6-5 16-16,-2-5-17 15,-18-5 4-15,-12-4-5 16,-4-8 6-16,-5-5 4 16,-1-4-10-16,8-3 0 15,2 0 0-15,10 0-51 16,5-6-66-16,6-5-112 16,5-1-162-16,3 4-540 0</inkml:trace>
  <inkml:trace contextRef="#ctx0" brushRef="#br1" timeOffset="20573.34">8867 8607 978 0,'0'0'256'0,"0"0"-183"16,0 0-46-16,15 95-20 15,6-58 49-15,7 1 25 16,5 0-54-16,3-5-8 16,1-4-19-16,0-8-6 15,-1-9-10-15,-1-8-9 16,-6-4 6-16,0-4 7 15,-7-13 6-15,-5-2 6 16,-6-7 7-16,-5 2 30 0,-4-1 28 16,-2-2 30-1,0 6 34-15,-11 3-17 0,-6 7-32 16,-4 5 26-16,-3 6-37 16,-2 6-35-16,-2 16-30 15,3 9-4-15,-2 5-31 16,-6 19-85-16,6-8-201 15,2-7-785-15</inkml:trace>
  <inkml:trace contextRef="#ctx0" brushRef="#br1" timeOffset="22968.62">3997 10556 578 0,'0'0'126'0,"0"0"-84"16,15-80 43-16,-9 48 33 15,0 3-25-15,-2 3-15 16,-2 6-1-16,-1 6-25 16,1 6 7-16,-2 4 5 15,0 3-2-15,0 1 24 16,0 0-26-16,0 0-4 16,0 0-21-16,0 2-33 15,0 9 33-15,0 6-26 0,0 9-7 16,0 9 13-1,1 10-15-15,2 20 3 0,2 18 7 16,-2 17-10-16,3-7 8 16,-2-19-7-16,-1-19 0 15,-3-14 9-15,3 2-10 16,-3 5 0-16,2-1 0 16,1-6-2-16,-2-12 2 15,2-7 0-15,-1-8-1 16,-1-4 1-16,1-7-47 15,1-3-55-15,1-3-173 16,2-11-249-16,0-4-292 0</inkml:trace>
  <inkml:trace contextRef="#ctx0" brushRef="#br1" timeOffset="23455.09">4503 10793 910 0,'0'0'236'0,"0"0"-178"16,0 0-26-16,0 0 8 0,0 0 4 15,0 0-11-15,0 0-30 16,-81 0-3-16,65 0-9 15,4 4-9-15,-3 6 17 16,6 2-15-16,4 2-1 16,4 2 5-16,1-2-13 15,1 1 2-15,16-1-13 16,10 0-13-16,7 2 10 16,8 0 16-16,1-1 22 15,2 0 0-15,-5 1 1 16,-4-1 0-16,-8 4 1 15,-10 0 7-15,-6 4 24 16,-10 1 42-16,-2 2 10 16,-8-1-19-16,-13 0-7 15,-10-3 21-15,-2-2-2 0,-4-4 20 16,1-8-31-16,-1-4-12 16,11-4-21-16,2 0-6 15,7 0-27-15,6-7-10 16,5-2-78-16,6-15-168 15,0 2 2-15,12 1-360 0</inkml:trace>
  <inkml:trace contextRef="#ctx0" brushRef="#br1" timeOffset="23845.27">4779 10504 39 0,'0'0'873'16,"0"0"-797"-16,0 0-54 16,0 0-8-16,0 0-5 15,89-11 19-15,-65 11 29 16,0 2-2-16,-2 11 18 15,-7 4-18-15,-2 4 29 16,-8 6 15-16,-5 6-21 16,0 0-28-16,-12 4-23 15,-6-2-15-15,-4 1 7 16,0-5-9-16,2-6 18 16,5-6 26-16,5-7-28 0,5-3-13 15,5-5-13-15,0-1-19 16,9 0 19-16,15 0-2 15,12-1 1-15,31-2-45 16,-6-2-195-16,-3-4-577 0</inkml:trace>
  <inkml:trace contextRef="#ctx0" brushRef="#br1" timeOffset="24423.1">5526 10747 1356 0,'0'0'238'0,"0"0"-237"16,0 0 6-16,0 0-6 15,-91-96 0-15,85 57 13 16,6-1-14-16,0-3 0 15,15 4-3-15,12 2-10 16,6 9 12-16,7 6 1 16,3 12-1-16,5 8-1 15,0 2-29-15,1 14-6 16,-3 14 22-16,-1 11 14 0,-11 8 1 16,-6 10 11-1,-11 6 1-15,-10 16 8 0,-7 13-12 16,-27 12 12-16,-7-10 2 15,3-21-12-15,2-25 12 16,4-18-2-16,-3 0 30 16,-5-2-18-16,-3-5-31 15,5-8 12-15,2-10-6 16,4-5-7-16,6-11 7 16,5-12-7-16,7-3-9 15,1-6-2-15,6 3-24 16,3 2 23-16,13 5 2 15,5 5 0-15,9 5 10 0,3 7 0 16,4 5 7 0,5 0 8-16,1 8-14 0,-1 9-1 15,-2 2 0-15,-1 0 1 16,-5-2-2-16,-4-2-15 16,4-7-145-16,8-8-73 15,-6 0-84-15,-9-13-385 0</inkml:trace>
  <inkml:trace contextRef="#ctx0" brushRef="#br1" timeOffset="24799.16">6276 10706 1159 0,'0'0'285'0,"0"0"-209"16,0 0-57-16,-85-2 6 15,61 9-9-15,5 5-5 16,4 0-8-16,6 2-3 16,9 1-1-16,0 0-12 15,12-1-28-15,16-2 12 16,11 0 1-16,10 1 18 16,9 0 9-16,4 0-8 15,-1 3 9-15,-2 3-1 16,-5-1 1-16,-12 3 70 15,-6-1-16-15,-12 2 29 16,-14 3 25-16,-10 1-26 0,0 1-13 16,-21 1-24-16,-9-1-8 15,-11-3 21-15,-6-6 0 16,0-3-38-16,3-9-11 16,7-6-9-16,3-15-50 15,11-7-124-15,7-6-376 0</inkml:trace>
  <inkml:trace contextRef="#ctx0" brushRef="#br1" timeOffset="25172.75">6679 10336 1030 0,'0'0'215'0,"0"0"-163"15,0 0-27-15,0 0 6 16,0 0 99-16,92-6-15 16,-63 6-47-16,-1 0-14 15,3 6-17-15,-2 5-11 16,-9 3-1-16,-6 6-15 16,-6 4 18-16,-8 4 0 15,0 3-9-15,-8 3 7 16,-10 2-11-16,-1-5 16 15,1 0-5-15,3-6-11 16,3-3 15-16,8-5-19 16,4 0-11-16,0-2 4 15,13-1-4-15,8-2 0 0,9-4 0 16,7-4 1-16,2-4 5 16,3 0-6-16,10-7-51 15,-12-8-158-15,-9 1-759 0</inkml:trace>
  <inkml:trace contextRef="#ctx0" brushRef="#br1" timeOffset="25706.93">7349 10440 1069 0,'0'0'222'0,"0"0"-167"15,0 0-52-15,31-82 5 16,-4 62-5-16,7 6-2 16,5 4 0-16,9 10 17 15,4 5 25-15,3 19 52 16,-3 10-23-16,-1 11-18 15,-5 19 12-15,-6 18-20 16,-14 21 44-16,-17 6-48 16,-9-6-35-16,-18-19 1 15,-5-28-8-15,-2-14 1 16,0-9 4-16,-11-2-3 0,-7-4 5 16,-7-7 9-16,-3-14-15 15,2-6 0-15,6-23-1 16,9-11-19-16,11-7-19 15,12-3-28-15,13 1-4 16,3 3 30-16,22 9 14 16,11 10 20-16,7 10 6 15,7 11 25-15,3 0 42 16,2 17-1-16,-1 8-8 16,-6 1-8-16,-4 4-35 15,-3-4-5-15,-2-2-10 0,-2-7-14 16,-3-8-25-1,11-9-38-15,-11-1-227 0,-4-13-625 0</inkml:trace>
  <inkml:trace contextRef="#ctx0" brushRef="#br1" timeOffset="26234.58">8370 10393 933 0,'0'0'239'16,"0"0"-181"-16,12 99-39 0,3-13-12 16,11 30 35-16,8 16 119 15,3 2-36-15,-1-7-67 16,-3-16-27-16,-8-9-30 16,-3-12 7-16,-8-17-8 15,1-22-13-15,-6-15 12 16,-3-10 1-16,1-4 0 15,-2-2 5-15,-1-10-5 16,-4-10 0-16,-4-15-22 16,-10-20-7-16,-11-24 28 15,-6-26 0-15,-5-28-5 16,1-12 5-16,12 2-32 16,9 12-18-16,14 20-40 15,0 19 12-15,12 19 62 16,2 15 17-16,2 14 3 0,8 0 52 15,4 4-19-15,9 6-8 16,4 14 20-16,2 0 42 16,-3 26 48-16,-4 11-27 15,-6 11-24-15,-9 9-5 16,-12 17-32-16,-9 13 16 16,-11-7-20-16,-11-11-12 15,-6-14 10-15,-2-21-22 16,-3-4 2-16,-6-3-24 15,3-14-5-15,1-13-5 16,5-8-42-16,7-50-76 16,7 1-85-16,7-5-406 0</inkml:trace>
  <inkml:trace contextRef="#ctx0" brushRef="#br1" timeOffset="26601.24">8822 10288 555 0,'0'0'539'0,"0"0"-430"16,0 0 15-16,2 75-18 16,7-35-8-16,8 4-5 15,8 2-44-15,6 3-17 16,9-1-23-16,0-6-9 15,-1-7 10-15,1-10-10 16,-5-10 1-16,-4-8 12 0,0-7-12 16,-5 0-1-16,-10-8 2 15,-4-9-2-15,-9-4 33 16,-3-4-12-16,-2 0 37 16,-15 0-8-16,-7 4 13 15,-1 4 22-15,-3 7-4 16,-4 8-21-16,8 2-30 15,0 19-30-15,5 12-15 16,10 33-39-16,4-7-114 16,5-3-311-16</inkml:trace>
  <inkml:trace contextRef="#ctx0" brushRef="#br1" timeOffset="27313.58">9611 10450 1224 0,'0'0'216'15,"0"0"-216"-15,0 0 0 16,0 0 0-16,0 0 3 16,0 0 23-16,75-73 3 15,-35 73 0-15,11 0-20 16,1 20 14-16,3 10 3 15,-8 9-24-15,-7 6 14 16,-12 5-6-16,-10 1 0 0,-13 1 11 16,-5-6-14-1,-3-4 3-15,-17-6 1 0,1-11-10 16,-2-8 11-16,0-11-11 16,3-6-1-16,0-10-75 15,6-14-131-15,11-18-67 16,1 3-216-16,0 8 171 0</inkml:trace>
  <inkml:trace contextRef="#ctx0" brushRef="#br1" timeOffset="27531.15">9983 10654 20 0,'0'0'325'16,"0"0"11"-16,116 39-15 15,-68-4-110-15,-2 11 8 16,-10 2-56-16,-11 8-31 16,-13 1-28-16,-9-3-7 0,-3 0-31 15,-12-7-4 1,-13-5-12-16,-11-11-16 0,-3-9 8 15,-8-13-16-15,-4-9-8 16,0-1 1-16,5-18-19 16,10-4-6-16,8-1-12 15,9 4-24-15,9 6 0 16,9 2-42-16,10 2-77 16,15 3-183-16,4 3-507 0</inkml:trace>
  <inkml:trace contextRef="#ctx0" brushRef="#br1" timeOffset="27980.59">10720 10776 1224 0,'0'0'293'15,"0"0"-177"-15,0 0 20 16,0 0-37-16,-91-15-5 16,64 15-38-16,-1 0-42 15,-1 6-4-15,5 6-10 16,0 2 0-16,7 3 0 16,6-5-1-16,6 0 0 15,5-2-5-15,0-1-14 16,14 1 8-16,14-4-17 0,11 3 9 15,13 1 19 1,6-1-30-16,4 5 8 0,-3 3 17 16,-5 5-1-16,-9 3 7 15,-9 5 1-15,-11 1 23 16,-10 3 31-16,-11 1 8 16,-4-1 5-16,-14-1-14 15,-18-5-38-15,-8-5 1 16,-9-3-16-16,-1-10 7 15,1-3-8-15,9-7 0 16,8 0-45-16,12-27-64 16,6 3-165-16,11-3-601 0</inkml:trace>
  <inkml:trace contextRef="#ctx0" brushRef="#br1" timeOffset="28318.64">11222 10626 1515 0,'0'0'227'0,"0"0"-162"16,-22-97-48-16,11 51-16 15,3-2 53-15,2 2-2 0,1 5-19 16,2 7-5-1,3 7-18-15,0 5 10 0,0 10 1 16,0 8-3-16,0 4 1 16,9 19-19-16,6 32 43 15,6 30 13-15,9 26-29 16,1 10 23-16,-1-11-26 16,-9-23-16-16,-9-29 9 15,-5-16-17-15,-6-7-2 16,-1 8-78-16,0-8-234 15,-10-2-1016-15</inkml:trace>
  <inkml:trace contextRef="#ctx0" brushRef="#br0" timeOffset="31901.29">2406 10143 515 0,'0'0'136'0,"0"0"-48"16,0 0 13-16,0 0 22 16,0 0 20-16,0 0-69 15,0 0-22-15,-8-1-52 16,8 20 41-16,0 10-1 15,0 13-19-15,0 8-4 16,0 20 5-16,0 17-22 0,0-7 1 16,0-6-1-1,0-13 1-15,0-16-1 0,0 2 0 16,0 1 1-16,0-6 1 16,5-6-2-16,-2-9 0 15,-2-7 0-15,1-9 0 16,-2-5 0-16,0-3 0 15,0-3 10-15,0 0 18 16,0 0 20-16,0-11-3 16,0-6-45-16,0-2 16 15,0-4-25-15,0 0 11 16,0-1-2-16,5 5 0 16,4 1-5-16,2 4 4 15,7 5-15-15,0 4-10 16,4 5 26-16,5 0 0 0,3 17 7 15,1 6-1-15,-1 9-5 16,-6 4 44-16,-8 4-26 16,-4 2 4-16,-12 0-6 15,0-1 1-15,-3-1-7 16,-16-5-5-16,-8-3-4 16,0-5 6-16,-4-2 13 15,-2-7-21-15,-3-6 15 16,6-2-14-16,2-6 14 15,1-1-15-15,5-1-4 16,5-1 4-16,1-1 0 0,7 0 1 16,1 0-7-1,0 0-10-15,2 0-35 0,3 0-33 16,3-1-41-16,0-8-139 16,0-1-369-16</inkml:trace>
  <inkml:trace contextRef="#ctx0" brushRef="#br0" timeOffset="32381.39">2473 10003 371 0,'0'0'60'16,"0"0"-30"-16,0 0 30 16,0 0 52-16,107 47-3 15,-58-20-50-15,4 9 103 16,5 5-22-16,0 7-57 15,-3 7-12-15,3 18-29 16,-4 25 0-16,-9 22 6 16,-11 9-19-16,-13-4 3 15,-15-13-12-15,-6-12 9 16,-6-4 23-16,-12-2-24 0,-5-5-15 16,-2-4 16-16,1-18-27 15,4-12 17-15,0-18-16 16,4-5 4-16,-5 3-3 15,1-4-3-15,-2 2-1 16,3-11 6-16,5-4-6 16,2-8 0-16,5-3-1 15,-2-2-108-15,3-1-168 16,0-1-485-16</inkml:trace>
  <inkml:trace contextRef="#ctx0" brushRef="#br0" timeOffset="53202.74">11382 8564 707 0,'0'0'280'15,"0"0"-158"-15,0 0 11 16,0 0-13-16,0 0 21 16,0 0-13-16,0 0-26 0,0 0-14 15,0 0-24 1,-2 0-26-16,1-2 2 0,-2-6-31 16,0-3-1-16,0-4 1 15,-1-2-8-15,1 0-1 16,1-4 0-16,1 1-3 15,-2 0 1-15,1 2 2 16,-1 1 0-16,0 4 0 16,3 0 0-16,0 5 0 15,-2 2 0-15,2 3 0 16,-1 1 0-16,1 2 0 16,0 0-10-16,0 0 9 15,0 5-48-15,0 10 37 16,0 7 12-16,0 7 0 0,1 5 3 15,4 0-3-15,1 0 0 16,-1 0 0-16,-1-2 4 16,2-1-4-16,-3-2 0 15,0-2 1-15,0-1-1 16,0-5 0-16,0-3 0 16,-2-5 0-16,2-2-26 15,-1-8-42-15,-2-3-70 16,3 0-61-16,-3-10-40 15,4-7-143-15,-4-3-246 0</inkml:trace>
  <inkml:trace contextRef="#ctx0" brushRef="#br0" timeOffset="53885.11">11264 8182 586 0,'0'0'87'16,"0"0"-58"-16,0 0 24 16,0 0 11-16,0 0 28 15,0 0-18-15,0 0-32 16,-91 29-12-16,77-9-18 15,-2 6 28-15,1 3-9 16,-3 5-13-16,1 4 27 0,0 2-13 16,4 3 12-16,2 1 9 15,2-1-19-15,5 3 24 16,2 0-10-16,2-2-27 16,2 2 23-16,11-2-25 15,8 1 4-15,4-5 11 16,7-2-24-16,2-2 12 15,5-5 7-15,4-3-13 16,5-6 20-16,1-2-4 16,0-5-7-16,-1-4 2 0,-2-5-27 15,2-6 13 1,-3 0-4-16,-1-7-8 16,-2-11 17-16,-2-8-16 0,-4-5 26 15,-4-11 22-15,-6-5-37 16,-4-4 1-16,-5-5-14 15,-6-2 6-15,-4 0 0 16,-7 0-6-16,0 4 0 16,-7 0 4-16,-11 1 5 15,-6 3-9-15,-7 2 0 16,-7 3 0-16,-5 2 19 16,-3 7-18-16,-2 3 5 15,2 8 2-15,0 5-2 16,1 8-7-16,0 5 1 15,2 7-9-15,0 0 7 16,2 19 2-16,2 13-9 16,5 13 7-16,4 8-49 0,8 7-4 15,19 31-82-15,3-15-195 16,0-9-511-16</inkml:trace>
  <inkml:trace contextRef="#ctx0" brushRef="#br0" timeOffset="54786.99">12536 8361 371 0,'0'0'534'16,"0"0"-453"-16,0 0-8 16,0 0-40-16,0 0 25 0,0 0-25 15,0 0-5-15,27-84 3 16,-5 72-23-16,4 0 12 15,5 8-6-15,5 4-1 16,1 4 14-16,1 17-3 16,-4 8 17-16,-4 12 14 15,-8 4-23-15,-8 5 1 16,-9 3 4-16,-5 0-8 16,-7 3 6-16,-14-5-19 15,-4-1-6-15,-5-6 9 16,-1-8-18-16,-1-7 4 15,2-12-5-15,1-5 1 16,2-10 5-16,0-2-6 16,6-3 0-16,5-11-1 15,2-4-25-15,7 0 10 0,4 1 3 16,3 2-10 0,0 4 21-16,6 4-12 0,9 6 14 15,4 1-6-15,8 1 7 16,4 13-1-16,4 5 6 15,3 3 0-15,0-1 31 16,-1-3-13-16,3-3 6 16,-1-5 5-16,-5-4-29 15,1-6 1-15,-4 0-7 16,-3-1 2-16,-4-15-11 16,7-17-51-16,-8 1-197 15,-7 0-474-15</inkml:trace>
  <inkml:trace contextRef="#ctx0" brushRef="#br0" timeOffset="55194.94">13120 8441 892 0,'0'0'301'0,"0"0"-243"16,0 0-35-16,0 0-13 15,0 0-9-15,-5 106 42 16,5-63 24-16,0 4-6 15,15-1-11-15,6 1-44 16,7-5 3-16,5-3-9 16,6-7 7-16,1-8-7 0,0-10 0 15,2-9 1-15,-3-5 9 16,-3-6-10-16,-3-16 0 16,-7-8 9-16,-6-4-2 15,-8-7 40-15,-8-2-18 16,-4-2 12-16,-6 0 22 15,-16 2-12-15,-8 4 3 16,-6 2-6-16,-9 8-30 16,-4 4 14-16,-3 8-19 15,3 7 6-15,1 9 2 16,9 1-21-16,5 9-1 16,7 11-8-16,9 4-16 15,8 4 11-15,7 5-23 0,7 9-73 16,17-5-190-1,2-9-488-15</inkml:trace>
  <inkml:trace contextRef="#ctx0" brushRef="#br0" timeOffset="55605.93">13795 8361 975 0,'0'0'238'0,"0"0"-178"16,0 0-34-16,-38 81-20 0,38-56-6 16,0 0 17-16,17-3-1 15,8-2 7-15,7-4 3 16,4-6-25-16,0-8 6 15,-2-2-7-15,-1-1 0 16,-6-15 7-16,-5-3 11 16,-5-6 78-16,-7 1-12 15,-7-4-26-15,-3 1 5 16,0 3 44-16,-12 2-37 16,-6 4-1-16,-6 4 26 15,-6 3-51-15,-6 7-3 16,-1 4-41-16,-3 0 0 15,6 18-9-15,4 4-32 16,6 4-21-16,10 18-95 16,7-10-177-16,5-4-342 0</inkml:trace>
  <inkml:trace contextRef="#ctx0" brushRef="#br0" timeOffset="55959.67">13889 8676 861 0,'0'0'280'16,"0"0"-200"-16,-4 92-66 15,4-55 14-15,7 0 25 0,14-5-5 16,8-6 6 0,5-11-35-16,4-8-5 0,1-7-14 15,0-9 9-15,-3-15 24 16,-6-8 71-16,-6-4-21 15,-10-3 23-15,-9 1-53 16,-5 1 2-16,-8 4 3 16,-14 2-11-16,-8 6 18 15,-6 5-35-15,-4 8 9 16,0 8 4-16,-2 4-41 16,7 7-2-16,3 16-3 15,6 8-19-15,7 5 16 16,9 4-37-16,8-1-43 15,7 7-124-15,14-11-280 16,4-11-505-16</inkml:trace>
  <inkml:trace contextRef="#ctx0" brushRef="#br0" timeOffset="56362.54">14335 8481 1335 0,'0'0'193'16,"0"0"-149"-16,0 0-43 16,0 0 85-16,0 0-48 15,0 0-26-15,-55 86 4 16,55-38-15-16,4 5 4 16,16 3-5-16,10-2-1 0,7-4-1 15,6-9 2 1,4-12 0-16,3-12-1 0,1-13-2 15,-5-4 3-15,-1-16 0 16,-9-13 0-16,-10-10 5 16,-7-5-4-16,-11-3 11 15,-8-2 42-15,-5 3 15 16,-21 0 30-16,-13 5-24 16,-7 7-40-16,-9 9 36 15,-3 7-34-15,0 10-14 16,1 8-23-16,7 1-9 15,6 18-1-15,8 7-8 16,9 5-41-16,11 4-28 16,12 12-98-16,4-9-150 0,0-5-305 0</inkml:trace>
  <inkml:trace contextRef="#ctx0" brushRef="#br0" timeOffset="57145.91">15179 8869 1013 0,'0'0'149'0,"0"0"-114"0,0 0-33 16,0 0 49-16,0 0 91 15,59-91-37-15,-47 51-6 16,1-5-62-16,-3-4-12 16,-2 1-10-16,-2 0-14 15,-6 1 33-15,0 3 15 16,0-2 23-16,-15 3 13 16,0 0-40-16,-3 4 8 15,3 10 17-15,0 4-28 16,5 7-7-16,3 8-28 15,4 5-5-15,3 5-2 16,0 0-5-16,0 2-9 16,0 20-8-16,1 12 5 0,12 12 11 15,4 9-7-15,8 15-12 16,-1-3-3-16,0 0-46 16,-5-2-1-16,-9-13-10 15,-2 1 9-15,-6-10 47 16,-2-9 10-16,0-12 19 15,-5-9 4-15,-3-10 2 16,0-3 0-16,0-12-6 16,1-15-9-16,2-9 8 15,5-4 1-15,0-7 0 16,5 2-1-16,11 1-56 16,7 5-37-16,2 13 43 15,2 6 27-15,1 10 24 16,-1 10 1-16,0 3 8 15,-6 19 20-15,-2 9 6 0,-7 4-3 16,-5 5-9-16,-7 4-22 16,0-5 21-16,-14-3-21 15,-4-5 11-15,-2-11 8 16,1-8 6-16,2-10 21 16,0-2 4-16,4-15-29 15,5-12 0-15,6-1-22 16,2 0 1-16,7 3 17 15,16 10-18-15,7 6 0 16,6 9 0-16,7 0 1 16,0 5 0-16,0 7 0 15,-1-2-1-15,-3-3 0 0,12-7-22 16,-12-10-88-16,-10-9-396 16</inkml:trace>
  <inkml:trace contextRef="#ctx0" brushRef="#br0" timeOffset="57365.84">15791 8156 1450 0,'0'0'241'0,"0"0"-174"15,0 0-52-15,0 0-14 16,97-27 48-16,-58 18-24 0,-2 0 5 15,-1 2-30 1,-3 0 0-16,-10 3-1 0,-13 1-148 16,-9 3-177-16,-1 0-448 0</inkml:trace>
  <inkml:trace contextRef="#ctx0" brushRef="#br0" timeOffset="57617.62">15951 8263 1167 0,'0'0'244'15,"0"0"-160"-15,41 79-51 16,-8-39 76-16,1 0 24 16,2 3 0-16,-3-1-24 15,-4 1-41-15,-9-1-3 0,-9-2-40 16,-10-1 2 0,-1-3 11-16,-13-5-27 0,-14-6 0 15,-9-3-11-15,-8-10 11 16,-3-7-5-16,-2-5-6 15,4 0 0-15,9-3 0 16,8-11-34-16,10 0-37 16,18-17-58-16,0 4-187 15,3-1-693-15</inkml:trace>
  <inkml:trace contextRef="#ctx0" brushRef="#br0" timeOffset="57895.06">16673 7917 1594 0,'0'0'220'16,"-17"79"-159"-16,-7 3-47 15,0 36 18-15,6 18 114 16,4 7-43-16,7-3-36 15,3-12-13-15,-3-5-52 16,-1-15 8-16,2-23-10 16,2-23-4-16,2-23-4 15,1-10-3-15,1-7-37 16,0-15-76-16,0-5-226 0,0-2-715 16</inkml:trace>
  <inkml:trace contextRef="#ctx0" brushRef="#br0" timeOffset="59050.49">16765 8547 1013 0,'0'0'160'0,"0"0"-105"15,0 0-46-15,0 0 62 0,0 0 70 16,96-33-58 0,-71 37 2-16,2 18-34 0,-4 6-2 15,0 7 16-15,-8 6-25 16,-6 1 1-16,-3-1-5 16,-5-3 1-16,-1-4-5 15,0-8-24-15,0-5-8 16,0-7 15-16,0-5-15 15,0-4 0-15,0-5 1 16,0-2-1-16,0-15 0 16,0-10-10-16,-1-7-25 15,1-7 1-15,0-2-17 16,0-1 8-16,0 5 5 16,6 4 3-16,3 8 34 15,0 10-6-15,2 9 7 0,2 8 1 16,1 5 5-16,0 18 23 15,0 12 25-15,0 9-20 16,-2-1 5-16,0 2-27 16,-3-9 17-16,0-6-4 15,-2-9-25-15,-1-8 16 16,-3-8-16-16,2-5 0 16,-1-5 0-16,1-19-22 15,2-10-31-15,-2-7-70 16,-1-5-94-16,-1 3 21 15,2 5 76-15,-1 10 120 16,2 11 1-16,-2 13 37 0,2 4-6 16,0 16 95-16,1 15-3 15,1 8-8-15,1 3-46 16,2-1-29-16,4-5 18 16,0-9-18-16,2-8-18 15,0-6-23-15,4-12 8 16,-2-1-1-16,1-10-7 15,-3-11-32-15,-1-5-38 16,-2 2-69-16,-3 4-27 16,-1 8 69-16,-1 10 68 15,0 2 29-15,6 14 81 16,0 12 3-16,3 1-11 16,1-2-7-16,1-2 10 15,-1-6-15-15,-1-7-51 0,0-7 9 16,-5-3-13-16,-1-2 0 15,-6-15 1-15,-6-5-7 16,0-5-35-16,-6-3-23 16,-15 2-12-16,-7 0 45 15,-6 5-10-15,-1 5 25 16,5 9 9-16,8 7 1 16,11 2-25-16,8 16 2 15,3 9 23-15,10 6 4 16,13-1-2-16,7-1 7 15,9-4 13-15,3-6-22 16,6-12-8-16,1-7-96 16,-1-3 6-16,-1-18 11 15,-2-15-144-15,-2-9-59 0,-4-12 290 16,0-14 130-16,-8-20-67 16,-15-19 20-16,-16-7-37 15,-25 5 87-15,-19 25-12 16,-1 26-46-16,10 22-24 15,8 18 36-15,5 10 80 16,6 11-17-16,4 23-104 16,12 51-14-16,19 43-1 15,20 14-1-15,9-3 9 16,-8-33-25-16,-13-35-5 16,-6-15-9-16,-5-8-6 15,8 14-33-15,-2-8-180 0,-5-2-313 0</inkml:trace>
  <inkml:trace contextRef="#ctx0" brushRef="#br0" timeOffset="60485.11">12793 10655 1003 0,'0'0'130'0,"0"0"-114"16,0 0 9-16,0 0 47 16,0 0-24-16,0 0 29 15,-64-79-34-15,64 58-16 16,0 0-27-16,7 2 7 0,8 7-16 15,6 4 9 1,4 8 0-16,1 0 7 0,4 16 1 16,-2 9-8-16,-3 7 5 15,-7 7 1-15,-7 2 7 16,-11 3-4-16,0-1-2 16,-8 0 11-16,-11-4-17 15,-5-5 0-15,1-7 7 16,0-6-6-16,-1-10 7 15,3-7-8-15,1-4 1 16,4-5-2-16,3-13-13 16,2-5-23-16,7-1 1 15,4 2 5-15,0 7 28 16,7 5-2-16,8 10 4 0,4 0 10 16,7 13 10-1,2 11 27-15,5 3-6 0,-2 1-18 16,-1-3 15-16,-4-6-15 15,-4-8-14-15,2-7 1 16,-4-4-10-16,2-20-29 16,-3-6-186-16,-7-7-604 0</inkml:trace>
  <inkml:trace contextRef="#ctx0" brushRef="#br0" timeOffset="60989.09">12720 10235 1092 0,'0'0'141'0,"0"0"-104"16,-91 37-18-16,50-5-19 16,-2 7 1-16,1 7-1 15,2 4 1-15,3 4 7 16,4 1-8-16,5-2 2 15,10 0 17-15,3 1-18 16,9 2 18-16,6 14 0 16,24 14 7-16,34 12 6 15,20 0-6-15,13-16-4 16,3-21-5-16,-20-26-17 0,-14-15 0 16,-11-10 0-1,-1-8 0-15,10 0 5 0,8-14-3 16,5-12 20-16,-4-13 10 15,-7-8-6-15,-11-9 7 16,-9-16-11-16,-17-14-9 16,-13-13 19-16,-10-2-10 15,-13 18 10-15,-11 21 21 16,1 21-22-16,-5 7 7 16,-9-3 10-16,-12 2-23 15,-8 3 17-15,-3 11-15 16,-2 13 11-16,2 8-9 15,0 5-29-15,7 22-12 16,8 7-8-16,6 9-39 16,12 22-29-16,11-9-202 0,10-7-459 15</inkml:trace>
  <inkml:trace contextRef="#ctx0" brushRef="#br0" timeOffset="61905.14">14094 10469 1028 0,'0'0'182'0,"0"0"-134"15,0 0-25-15,1 94-21 16,-1-48 7-16,0 5-1 16,-10 3 0-16,-4 3 19 0,-1-2-9 15,0-6 18-15,2-6 29 16,4-11-24-16,6-10-18 16,3-10-23-16,0-11 7 15,15-1-2-15,12-8 2 16,7-11 2-16,9-1 7 15,4-1-15-15,5 5-1 16,1 4 7-16,0 8 1 16,-4 4 24-16,-3 0-19 15,-10 0-7-15,-6 7-6 16,-11-2 0-16,-9-1-19 16,-7-3-188-16,-3-1-458 0</inkml:trace>
  <inkml:trace contextRef="#ctx0" brushRef="#br0" timeOffset="62131.95">14329 10621 1482 0,'0'0'300'15,"0"0"-236"-15,-3 94-43 16,2-45-14-16,1 6-6 15,0-1 59-15,0 3-29 16,0-5-16-16,7-5-8 16,5-9-7-16,3-12-48 15,9-15-158-15,-4-11-158 16,-1 0-492-16</inkml:trace>
  <inkml:trace contextRef="#ctx0" brushRef="#br0" timeOffset="62633.52">14863 10694 205 0,'0'0'1110'0,"0"0"-963"16,0 0-147-16,0 0-34 16,0 0 34-16,45 73 0 15,-34-66 34-15,2-7-12 16,-1 0-14-16,3-12 14 15,-2-9-12-15,-1-6-2 0,-6-5 3 16,-6-1-11 0,0 1 0-16,-8 0 0 0,-12 5 1 15,-7 3 8-15,-3 7-8 16,-3 7 8-16,0 10 32 16,2 0-28-16,3 15-5 15,2 11-8-15,7 6-12 16,7 3 11-16,10 2 1 15,2-4 0-15,2-4 0 16,14-6-2-16,4-9 2 16,4-8-14-16,5-6-62 15,1-3-50-15,2-13-3 16,-1-2-38-16,-3 4 85 16,-1 7 77-16,-2 7 5 0,-5 2 148 15,-2 21 85-15,-8 11-21 16,-4 7-43-16,-2 6-62 15,-4-1-45-15,0 1-43 16,0-8-9-16,0-6-10 16,0-11-10-16,0-11-7 15,8-12-133-15,4-15-186 16,0-10-442-16</inkml:trace>
  <inkml:trace contextRef="#ctx0" brushRef="#br0" timeOffset="62993.71">15283 10456 967 0,'0'0'695'0,"0"0"-604"0,0 0-91 16,-23 89-11-16,13-38 11 16,5 8 2-16,5 13 5 15,0-5 19-15,15 2-25 16,8-4 5-16,3-16-6 15,9-1-8-15,2-14-3 16,0-15-16-16,0-13-37 16,1-6-22-16,-3-24-79 15,-3-9-14-15,-8-10-26 16,-7-1 133-16,-9-2 72 16,-8 5 24-16,-1 7 28 15,-20 8 104-15,-6 7 95 16,-9 12 11-16,-1 7-79 0,1 11-75 15,3 18-27-15,5 10-62 16,5 7-18-16,10 4-1 16,11 11-28-16,2-11-165 15,0-13-482-15</inkml:trace>
  <inkml:trace contextRef="#ctx0" brushRef="#br0" timeOffset="64232.65">16150 11001 1197 0,'0'0'361'0,"0"0"-257"16,0 0-84-16,0 0-17 16,0 0 1-16,0 0 20 15,0 0 60-15,84-41 1 0,-67 7-58 16,-1-9-14-16,-4-4-9 15,-4-9-3-15,-6-13-2 16,-2 5-8-16,0-3-25 16,-10-2 24-16,-5 11-18 15,-6-2-20-15,2 7 22 16,1 12 18-16,3 14 8 16,6 12 15-16,3 11 2 15,4 4-14-15,2 15-3 16,0 31-7-16,3 29 7 15,14 26-1-15,5 9 1 16,0-6 0-16,-5-23 0 16,-7-30 9-16,-2-15-9 0,-2-9 0 15,-2-3 0-15,2-3 0 16,-2-5 0-16,1-12 0 16,-2-4 1-16,2-17 12 15,2-16-13-15,3-12-18 16,1-7-43-16,4-3-67 15,1 6 4-15,5 7 53 16,3 14 57-16,0 16 13 16,4 12 2-16,2 12 24 15,-5 26 23-15,-2 8 7 16,-10 10-1-16,-6 5-19 16,-7 0 0-16,0-2 4 15,-13-5-15-15,-7-8 22 16,-3-7-22-16,-4-11-23 0,0-11 18 15,0-11-12-15,1-6 5 16,2-12-8-16,4-15-4 16,7-5 0-16,8-4-2 15,5 3-14-15,7 4 15 16,15 9 1-16,6 7 0 16,8 8 16-16,3 5-2 15,2 0 5-15,1 13-9 16,-4-1-9-16,-1 0 6 15,-5-4-6-15,-2-5-1 16,0-3-26-16,6-14-176 16,-6-9-136-16,-6-4-388 0</inkml:trace>
  <inkml:trace contextRef="#ctx0" brushRef="#br0" timeOffset="64436.25">16919 10420 1288 0,'0'0'407'0,"0"0"-296"16,0 0-93-16,0 0-17 15,83 29 11-15,-45-17 19 16,8-1 0-16,0-5-8 16,5-3-22-16,-4-3-2 15,-6 0 1-15,-6 0-44 0,-11-5-166 16,-12-1-514-16</inkml:trace>
  <inkml:trace contextRef="#ctx0" brushRef="#br0" timeOffset="64765.74">17128 10535 1162 0,'0'0'234'15,"0"0"-181"-15,0 0-31 16,-10 89-9-16,13-53 82 15,15 2 30-15,6 2-64 16,6 4-20-16,3 1-19 16,1 1-10-16,-4 0 8 15,-9-4-12-15,-6-2 15 16,-9-4-6-16,-6-3-16 0,-6-5 12 16,-21-4-7-1,-9-4-5-15,-12-8 13 0,-5-6-12 16,-4-4-2-16,2-2 13 15,3-5 5-15,10-6 29 16,8 0-17-16,13 1-21 16,9 3-9-16,10 3-9 15,2 0-70-15,29-8-75 16,1 2-129-16,2-2-313 0</inkml:trace>
  <inkml:trace contextRef="#ctx0" brushRef="#br0" timeOffset="65034.92">17664 10239 1423 0,'0'0'252'0,"0"0"-168"15,0 0-75-15,0 0 19 16,-4 108 35-16,4-22-13 15,4 32-2-15,13 16-29 16,4 3 2-16,-5-7 4 16,-7-17-24-16,-4-6 6 15,-4-24-7-15,-1-19-7 16,0-19 1-16,0-12-38 16,0 0-93-16,0-7-192 15,0-10-463-15</inkml:trace>
  <inkml:trace contextRef="#ctx0" brushRef="#br0" timeOffset="66245.52">17827 10925 1075 0,'0'0'170'15,"0"0"-125"-15,0 0-33 16,0 0 56-16,0 0 95 15,0 0-63-15,107-26-29 16,-75 38-5-16,2 12-31 0,-1 5 10 16,-2 5-14-16,-6 4-23 15,-8 2 19-15,-5-2-13 16,-9-5-4-16,-3-4 2 16,0-9-11-16,0-10 5 15,0-7 0-15,-3-3-6 16,-3-11 6-16,-1-14-6 15,1-13-20-15,4-9 6 16,2-4-35-16,0-2-6 16,6 7 10-16,9 5 23 15,3 15 21-15,3 10 1 16,2 12 0-16,1 4 20 16,-1 18 17-16,2 16 27 15,-3 9-18-15,1 5-23 16,-5 0 12-16,0-3-17 0,-5-9 14 15,2-8-3-15,-5-8-27 16,1-11 4-16,-1-9-6 16,2 0 0-16,1-21-3 15,3-12-16-15,0-6-25 16,-3-8-17-16,4 2-19 16,-4 5 47-16,0 10 20 15,-2 10 13-15,-2 14 17 16,3 6-16-16,0 18 25 15,0 13 19-15,4 10-28 16,-1-2 12-16,2-2 2 16,0-4-5-16,-2-9 0 15,2-10-25-15,-1-8-1 0,0-6 0 16,1-6-28 0,-1-16 2-16,-2-7-48 0,-2-5-63 15,-3 1 1-15,-3 7 27 16,-2 6 65-16,-1 9 31 15,0 11 8-15,3 3 5 16,-2 17 55-16,4 4 7 16,1 1 17-16,1-1-40 15,1-5-4-15,1-8-20 16,1-8-15-16,-1-3 19 16,0 0-10-16,-1-19 1 15,-2-3-4-15,-5-6-6 0,-1-4-13 16,-3-2-12-16,-3-1-4 15,-14 3 29-15,-5 0 0 16,-5 6 1-16,-5 6 20 16,-1 9-20-16,1 9 0 15,6 2-1-15,9 16-2 16,7 7 2-16,8 10 7 16,2 3 5-16,12-1 19 15,11 0-15-15,7-5 9 16,5-6-11-16,5-9-14 15,4-6 11-15,2-9-11 16,-3 0 1-16,0-16-1 16,-4-9-31-16,-4-9-10 0,-3-6-3 15,-5-9-7 1,-3-4 41-16,-7-4 9 0,-7-12 1 16,-10-17 14-16,-3-19-8 15,-26-3 20-15,-3 18 5 16,-1 23 21-16,7 28 40 15,4 10-31-15,1 4-26 16,3 6-10-16,1 7-25 16,4 12-1-16,3 14-12 15,6 35 0-15,4 29 13 16,22 34 0-16,21 13 0 16,16-2 11-16,5-13-9 15,-12-32 6-15,-8-17 14 0,-11-19-10 16,0-6 7-1,3 3-19-15,4 0 0 0,5-2 0 16,-5-7-26-16,-5-11-62 16,-6-12-115-16,-8-5-171 15,-10-2-790-15</inkml:trace>
  <inkml:trace contextRef="#ctx0" brushRef="#br0" timeOffset="75083">19924 8548 793 0,'0'0'138'0,"0"0"-103"16,0 0 85-16,97 5-27 16,-67-5-37-16,-2 0-28 15,-1 0-21-15,-3-5-6 16,-3 0 5-16,-6 2-6 0,-3 0-26 15,-8 3-153-15,-4 0-328 16</inkml:trace>
  <inkml:trace contextRef="#ctx0" brushRef="#br0" timeOffset="75328.91">19857 8690 758 0,'0'0'153'0,"0"0"-109"0,0 0-36 15,0 0 53-15,0 0 50 16,109 0-47-16,-66 0 0 16,3 0 1-16,-1 0-20 15,-2 0-18-15,-5 0-27 16,-7 0 0-16,0-5-57 15,-7-2-134-15,-7-2-362 0</inkml:trace>
  <inkml:trace contextRef="#ctx0" brushRef="#br0" timeOffset="75817.86">20294 8376 920 0,'0'0'232'0,"0"0"-170"0,0 0-46 16,0 0-5-16,10 86 13 16,1-42-1-16,1 4 9 15,0 4-12-15,-3 1-11 16,1-5 8-16,-4-4-16 16,-1-10 1-16,-1-10 6 15,-2-9-8-15,-2-11 0 16,0-4 9-16,0 0 7 15,0-19 13-15,-3-10-28 16,-5-11 0-16,-4-7 7 16,3-3-8-16,-1-4-1 15,1 3 1-15,0 3-5 16,4 6 5-16,4 6 6 16,1 10-6-16,0 9 0 15,0 9-1-15,9 8-11 0,9 4 9 16,6 19 3-16,5 8 6 15,3 7-5-15,1 2 0 16,-5 3 11-16,-7 1-11 16,-8-1 5-16,-11 1 26 15,-2 0 26-15,-11-3 11 16,-10-5-23-16,-2-6 7 16,0-9-12-16,4-7-31 15,3-10 12-15,3-4-22 16,7-13-27-16,5-7-235 15,1-6-635-15</inkml:trace>
  <inkml:trace contextRef="#ctx0" brushRef="#br0" timeOffset="76342.91">21034 8117 697 0,'0'0'107'16,"0"0"-67"-16,19 116-4 15,2-35 100-15,6 15 26 16,1-7-65-16,-5-17-1 16,-8-23-37-16,-4-12-19 15,0 2-14-15,1 1-20 16,1 1-5-16,-2-11-1 15,-1-9-10-15,1-11-89 16,-4-8-115-16,1-2-321 0</inkml:trace>
  <inkml:trace contextRef="#ctx0" brushRef="#br0" timeOffset="76862.13">21372 8724 1088 0,'0'0'154'0,"0"0"-116"16,32 100-23-16,-14-64 5 16,3-6 22-16,3-12 7 15,1-11 3-15,5-7-17 16,-1-4-3-16,0-21-13 16,-2-6-6-16,-9-10 1 15,-5-3-14-15,-10-2-23 16,-3 1 7-16,-8 6-2 15,-14 5 9-15,-6 7-4 16,-7 8 13-16,1 9 9 16,0 8-2-16,1 2 23 0,4 14 2 15,7 13-31-15,5 7 7 16,9 7-8-16,5 2 1 16,3-2 7-16,6-4-7 15,12-11-1-15,4-4 0 16,7-9 0-16,1-11 5 15,-1-2-5-15,1-8 0 16,-4-13 0-16,-6-6-2 16,-5-4 2-16,-6-1 0 15,-4 1 0-15,-5 4 15 16,0 5-14-16,0 10 20 16,0 7 42-16,0 5-38 15,0 5-25-15,7 21 0 0,7 9 0 16,5 6 5-16,6 0-5 15,5-5-1-15,4-8-1 16,4-9-44-16,15-19-97 16,-8 0-122-16,-8-11-310 0</inkml:trace>
  <inkml:trace contextRef="#ctx0" brushRef="#br0" timeOffset="77642.77">22011 8553 1092 0,'0'0'399'15,"0"0"-229"-15,0 0-103 16,0 0-67-16,0 0 14 16,0 87-5-16,1-39-2 0,13 0 8 15,1-2-15-15,5-10 0 16,4-7 0-16,0-10-4 16,3-11 4-16,0-8 0 15,-2-5 1-15,-1-18 8 16,-4-9-9-16,-3-8-31 15,-6-2-21-15,-1 0 15 16,-4 6 36-16,-3 9 0 16,0 10-20-16,2 14-8 15,1 5-61-15,4 25 67 16,4 13 16-16,5 6 7 16,5 3 0-16,6-4 0 15,4-8 36-15,3-12 10 16,-1-9-37-16,-3-13 1 15,-6-3-9-15,-8-14-1 0,-8-14 0 16,-10-6-49-16,-1-2-88 16,-17-3 20-16,-14 3-21 15,-9 2 95-15,-3 7 43 16,-3 7 132-16,2 6-8 16,8 12-118-16,8 2-6 15,7 2-1-15,9 12-23 16,7 0 14-16,5-3-4 15,7-4 12-15,12-5 1 16,8-2-54-16,6-2-94 0,4-10-74 16,0-2 138-1,1 2 39-15,-2 4 46 0,0 6 86 16,-4 2 111-16,0 13-18 16,-2 12-48-16,-4 9-2 15,-2 5-35-15,-5 2 8 16,-3-1-39-16,-3-5-43 15,-6-6-2-15,-2-12-17 16,-2-5 1-16,0-10 12 16,-2-2-5-16,1-11 10 15,1-15-19-15,1-9-1 16,1-5-14-16,2-2-20 16,2 1 9-16,4 5 16 15,-1 11-8-15,5 10 12 16,-2 12-5-16,3 3 11 0,0 20 0 15,-1 12 10-15,3 5 10 16,-2 1 30-16,1-2-38 16,3-4-5-16,1-9-7 15,4-6-7-15,16-15-41 16,-6-2-226-16,-6-6-327 0</inkml:trace>
  <inkml:trace contextRef="#ctx0" brushRef="#br0" timeOffset="77904.14">23393 8322 1587 0,'0'0'268'16,"0"0"-250"0,0 0-8-16,0 0-10 0,-91-9 35 15,66 23-17 1,1 10-18-16,2 7-11 0,8 9 5 15,13 20 6-15,6 26 6 16,35 27-5-16,14 10 8 16,4-5-9-16,-5-12 2 15,-14-21 5-15,-9-17-7 16,-8-17 0-16,-7 3-59 16,-7-18-333-16,-2-7-464 0</inkml:trace>
  <inkml:trace contextRef="#ctx0" brushRef="#br0" timeOffset="78085.82">23195 8954 212 0,'0'0'1461'0,"0"0"-1287"16,0 0-120-16,0 0-48 15,0 0 4-15,96-53 15 16,-52 45-24-16,6-1-1 15,24-8-1-15,-13 2-155 16,-7-2-480-16</inkml:trace>
  <inkml:trace contextRef="#ctx0" brushRef="#br0" timeOffset="78572.82">23992 8589 912 0,'0'0'149'0,"0"0"-101"16,0 0 10-16,0 0 52 15,0 0 61-15,0 0-85 16,85-29-62-16,-71 6-9 16,-4 0-15-16,-7 1-1 15,-3 3 0-15,0 5-3 16,-10 4 4-16,-4 8 63 15,-1 2-30-15,-2 9-9 0,4 13-24 16,1 11 0 0,8 6-1-16,4 3 2 0,0 1 7 15,10-2 5-15,8-7-12 16,4-6 11-16,2-9-11 16,-1-8 8-16,0-8 4 15,-2-3-12-15,0-10 0 16,-3-12 4-16,0-10-4 15,0-2-1-15,3-2 0 16,1 2 1-16,3 8 13 16,0 9 29-16,1 10-7 15,0 7-18-15,-1 4 1 16,-4 18 36-16,-6 6-8 16,-8 4-7-16,-5 2-7 15,-2-4-25-15,0-1-2 0,-6-7-6 16,3-8-78-16,1-10-196 15,2-4-662-15</inkml:trace>
  <inkml:trace contextRef="#ctx0" brushRef="#br0" timeOffset="78897.13">25018 8306 1159 0,'0'0'233'16,"0"0"-233"-16,-15-80 1 0,2 51 25 16,1 8 112-16,0 5-8 15,3 9-43-15,3 7-46 16,0 0-41-16,1 17-1 16,1 16 1-16,3 24 28 15,1 22 9-15,1 23 4 16,14 5 19-16,0-18-6 15,0-21-22-15,-5-27-12 16,2-7-19-16,1-3 7 16,2 2-8-16,-1-3 1 15,-4-11-1-15,-1-9-11 16,-8-10-100-16,-1-6-232 16,0-10-677-16</inkml:trace>
  <inkml:trace contextRef="#ctx0" brushRef="#br0" timeOffset="79218.39">24764 8627 1311 0,'0'0'182'0,"0"0"-146"15,0 0-24-15,0 0 17 16,112-20 28-16,-69 14-27 15,2-3-20-15,0-1-10 16,-6-1 1-16,-5-3 5 16,-4 5-4-16,-8 1 11 15,-4 4-13-15,-4 4 35 0,-2 9-19 16,2 20 48-16,3 9 9 16,4 9-23-16,1 1-16 15,2-5 16-15,-1-6-38 16,-3-13-1-16,1-10-11 15,-4-14-14-15,-1-31-77 16,-6-7-254-16,-3-8-670 0</inkml:trace>
  <inkml:trace contextRef="#ctx0" brushRef="#br0" timeOffset="79334.23">25252 8262 1211 0,'0'0'544'16,"0"0"-544"-16,0 0-174 15,0 0-574-15,0 0 92 16</inkml:trace>
  <inkml:trace contextRef="#ctx0" brushRef="#br0" timeOffset="80052.75">25523 8366 1113 0,'0'0'398'15,"0"0"-286"-15,8 124-86 16,-2-35-14-16,7 27 11 16,1 5 36-16,4-6-23 0,-5-25-24 15,-1-32-12 1,-5-18 7-16,0-8-7 0,-1-4-22 16,0-3 6-16,-1-6-13 15,-2-17 10-15,-1-2 5 16,-2-27 11-16,0-16 3 15,-3-20 1-15,-15-23 24 16,-6-22 13-16,3-2 0 16,3 20 10-16,11 24 0 15,7 27-5-15,0 10-14 16,9 1-21-16,9 3-7 16,1 6 15-16,5 10-14 15,1 9-3-15,2 3 1 0,0 17 0 16,-4 5 7-1,-3 5-6-15,-9-1-1 0,-7 1 6 16,-4-3-5-16,-10-3 10 16,-14-5 0-16,-7-7 4 15,-2-4 3-15,0-8-18 16,5 0 0-16,7 0-2 16,6-7-35-16,10-1-12 15,5 1-43-15,6-2-12 16,17 1 8-16,8 0-72 15,6-4 1-15,2 0 17 16,0-1 12-16,-5-1 51 16,-7-2 87-16,-3 4 55 15,-8 0 107-15,1 7 17 16,-5 5-5-16,0 0-78 0,2 18-48 16,3 9-7-1,4 4-25-15,4 2-6 0,3-6 12 16,2-4 4-16,0-9-5 15,-2-8-14-15,-2-6-7 16,-5-3 9-16,-5-19-8 16,-7-9 0-16,-6-10 8 15,-3-2-9-15,-4-1 0 16,-19 3 34-16,-8 9 40 16,-11 11-31-16,-7 14-43 15,-26 14-6-15,13 14-146 16,8 4-367-16</inkml:trace>
  <inkml:trace contextRef="#ctx0" brushRef="#br0" timeOffset="80645.13">27178 8458 1220 0,'0'0'231'16,"0"0"-170"-16,0 0 0 16,0 0 86-16,0 0 9 15,0 0-103-15,-88-25-40 16,51 25-13-16,-2 18-10 16,0 6 10-16,2 7 29 15,7 8-17-15,9 2 1 16,8 5 7-16,7 1 6 15,6-2-7-15,0-6-19 16,9-10 0-16,8-10-22 0,4-11-1 16,2-8-4-16,2-3-30 15,0-19-17-15,1-4 12 16,-4-3 18-16,-4 0 37 16,0 2 7-16,-6 8 41 15,-1 9 23-15,-3 10-18 16,1 7-30-16,6 39 22 15,3 32 10-15,3 23 0 16,-1 10-21-16,-4-21-27 16,-7-28 9-16,-4-29-9 15,-2-11 0-15,3-5-12 16,5-17-91-16,2 0-147 0,-2-11-322 0</inkml:trace>
  <inkml:trace contextRef="#ctx0" brushRef="#br0" timeOffset="81021.97">27407 8531 1365 0,'0'0'228'16,"0"0"-175"-16,2 113-29 15,4-67-12-15,7-7 74 16,2-10-29-16,4-12-45 15,1-10-3-15,-1-7-9 0,1-10-5 16,-5-13-32 0,-1-11-55-16,-6-5-43 0,-6-2 24 15,-2-4 18-15,-7 3 35 16,-12 5 29-16,-6 4 29 16,-3 11 63-16,-2 8-2 15,2 14-9-15,2 5-7 16,2 23-29-16,5 11 19 15,7 11 19-15,7 4 2 16,5-1-18-16,0-5-20 16,14-10-12-16,5-10-6 15,2-16-31-15,4-10-57 16,10-19-88-16,-7-9-122 0,-4-6-305 16</inkml:trace>
  <inkml:trace contextRef="#ctx0" brushRef="#br0" timeOffset="81366.81">27580 8550 639 0,'0'0'363'0,"0"0"-169"0,0 0-100 16,0 0-17-16,0 0 47 16,39 82 7-16,-21-32-62 15,5 3-39-15,2-6-22 16,2-7-8-16,1-10 10 16,-1-13-10-16,-2-9 0 15,-2-8-1-15,-4-5-28 16,-1-21-22-16,-5-9-32 15,1-8-21-15,-1-7 59 16,1-7 29-16,3-1 16 16,2 3 0-16,1 10 1 15,4 12 22-15,1 20-4 16,-1 13-12-16,-1 16 38 0,-1 22 61 16,-3 12-11-16,-5 4-12 15,-6 0-1-15,-8-4 10 16,0-8-19-16,-8-9-43 15,-10-9-29-15,-4-11-1 16,-2-9-25-16,-1-4-21 16,-7-33-98-16,5-1-155 15,9 1-465-15</inkml:trace>
  <inkml:trace contextRef="#ctx0" brushRef="#br0" timeOffset="82562.19">28642 8395 747 0,'0'0'397'0,"0"0"-280"16,0 0-17-16,0 0 88 16,50 95-9-16,-37-47-52 15,-1 4-64-15,-4 5-40 16,-2-2 7-16,-1-4 5 16,-2-7-22-16,0-10 6 15,0-10-19-15,2-13 1 16,1-10-1-16,6-1-5 0,0-23-44 15,4-10-33-15,1-8-32 16,0-7 20-16,-2-3 29 16,0 2 30-16,-3 3 34 15,1 10 1-15,-4 14 28 16,-1 15 19-16,-2 7-18 16,1 20 35-16,-1 14-4 15,2 8-23-15,-1 3-12 16,7-2-11-16,-2-8 26 15,4-8-20-15,1-10-19 16,2-9 12-16,-1-8-12 16,3 0-1-16,-2-21-11 15,-1-5-36-15,-2-7 15 16,-2-5-19-16,-2 0 16 16,-5 2 35-16,-1 7 0 0,-4 11 19 15,-2 11-19-15,0 7-18 16,0 20 18-16,0 12 12 15,0 7 0-15,4 3 2 16,6-4-12-16,6-6-1 16,1-10 0-16,4-9 0 15,0-9-1-15,0-4-26 16,-3-10-26-16,-3-15-53 16,-6-6-42-16,-6-7 23 15,-3-4 16-15,-5-1-8 16,-15-1 94-16,-5 6 22 15,-4 6 94-15,-1 10 19 0,3 10 0 16,5 12-59-16,7 6-15 16,4 19-1-16,7 11 9 15,4 7 8-15,1 0 6 16,17 0-31-16,5-6-22 16,4-9-6-16,2-9-2 15,3-11-12-15,-1-8-2 16,0-2-23-16,-1-18-24 15,0-9 7-15,0-6 41 16,-3-7 13-16,-2-6 13 16,-4-16-4-16,-9-19 7 15,-11-20-3-15,-1 10 1 16,-6 16 14-16,-7 26 4 0,1 23 46 16,1 5-2-1,0 4-18-15,-1 6-5 0,3 13-48 16,-2 9 5-16,2 33-12 15,2 28 4-15,5 29 2 16,2 15 10-16,0 1-3 16,15-10 12-16,2-32-14 15,-2-17-7-15,-1-17 5 16,2-11-7-16,4 0-28 16,6-3-33-16,3-2 14 15,1-10-59-15,6-13-35 16,-9 0-133-16,-5-5-383 0</inkml:trace>
  <inkml:trace contextRef="#ctx0" brushRef="#br0" timeOffset="84452.9">29641 8701 808 0,'0'0'325'16,"0"0"-173"-16,0 0-40 16,16-77 88-16,-13 56-21 0,0-1-54 15,-2 3-52-15,-1 2-13 16,0 0-12-16,0 0-31 16,0 3 0-16,0 2-17 15,0 0-1-15,0 6 0 16,0 1-18-16,0 2 1 15,0 3-26-15,0 0 4 16,0 0 39-16,0 0-8 16,0 0-6-16,0 0 9 15,0 0-30-15,0 0 8 16,0 0-29-16,5 8 57 16,3 3 21-16,2 0-20 15,0 1-1-15,5-2-11 16,0-3-19-16,1-2-11 15,2-4-16-15,2-1-15 0,0 0-6 16,0 0-50-16,2-4 19 16,0-9 16-16,1-5-28 15,-2-6 5-15,1-5 22 16,0-1 48-16,-2-5 46 16,-1-4 74-16,-1-2-8 15,-4-1-34-15,-2-1 14 16,-1-2 41-16,-4 4-16 15,-6-1-31-15,-1 3 10 16,0 3 8-16,0 3 26 16,-8 6 6-16,-3 7-14 15,2 8-35-15,-2 8-15 0,-4 4-21 16,0 9-5-16,-1 17 0 16,-2 13 31-16,-1 22 22 15,-2 28 13-15,4 26 7 16,3 8-25-16,8-9-12 15,6-25-5-15,0-29-30 16,3-19 1-16,10-9-2 16,8-1-9-16,10-2-42 15,12-6 0-15,7-17-14 16,5-6 23-16,2-17-50 16,-4-20-128-16,-5-10-53 15,-6-7-272-15,-11-6 294 16,-10-2 141-16,-9 1 110 15,-11 0 57-15,-1 8 191 16,-3 8 42-16,-10 13-30 0,-2 14-99 16,1 17-50-16,-2 7-36 15,-2 36-9-15,5 29 2 16,4 0-21-16,3-3-9 16,6-7-9-16,4-19 3 15,13 2 19-15,5-2-18 16,5-11-33-16,16-12-5 15,-5-8-179-15,-4-8-613 0</inkml:trace>
  <inkml:trace contextRef="#ctx0" brushRef="#br0" timeOffset="85324.91">23698 9448 1275 0,'0'0'211'15,"0"0"-152"-15,0 0-41 16,107 7-2-16,-61-7 58 16,2 0-14-16,-2-2-36 0,-2-7-23 15,-8 0-1-15,-8 0-19 16,-15 2-143-16,-10 2-153 15,-3 5-553-15</inkml:trace>
  <inkml:trace contextRef="#ctx0" brushRef="#br0" timeOffset="85490.48">23738 9635 1136 0,'0'0'333'0,"0"0"-247"16,0 0-61-16,0 0-8 15,100 11 35-15,-55-11 2 16,0 0-33-16,-1-5-21 0,3-14-15 16,-11 1-173-16,-11-2-396 15</inkml:trace>
  <inkml:trace contextRef="#ctx0" brushRef="#br0" timeOffset="85938.28">24143 9324 1177 0,'0'0'229'15,"0"0"-163"-15,10 111-45 16,-3-57 78-16,1 3-3 16,1-3-56-16,-1-5-15 15,2-8-15-15,-4-10-9 16,-2-12 8-16,-1-10-8 0,0-9-1 15,-3-9 0-15,0-19-32 16,0-10-6-16,0-9-13 16,-3-2 28-16,-4-6 23 15,-1 4 0-15,0 7 15 16,4 10 29-16,2 8 0 16,2 11 2-16,0 6-35 15,3 6-10-15,13 3-2 16,7 3-6-16,7 16 7 15,3 6 0-15,0 6 1 16,0 2-1-16,-6-1 0 0,-7-1 2 16,-6 3 24-1,-11-5 22-15,-3 3 11 0,-9-5-18 16,-15-1-29-16,-6-4 5 16,0-5-16-16,1-4-1 15,3-4-17-15,11-9-59 16,8 0-175-16,5-5-521 0</inkml:trace>
  <inkml:trace contextRef="#ctx0" brushRef="#br0" timeOffset="87178.04">24753 9394 738 0,'0'0'286'0,"0"0"-205"16,0 0 25-16,0 0 20 16,0 0 35-16,0 0-8 15,0 0-66-15,31 92-22 16,-16-55-10-16,-2 1-25 16,0-6-8-16,-4 1-5 15,-1-6-16-15,-2-6 9 16,-5-5-9-16,-1-7 1 15,0-4 14-15,0-5-15 16,0 0 14-16,0-15-15 16,0-11-15-16,0-6 2 15,0-9-12-15,0 0 3 16,9 0 1-16,5 5-27 0,2 8 14 16,2 12 18-16,3 11-2 15,0 5 18-15,2 16 22 16,0 14 3-16,1 4 7 15,-2 7-10-15,-4-4-2 16,-1-3-9-16,-5-8-10 16,-4-4 9-16,-2-8-10 15,-3-6 1-15,-3-8 12 16,0 0-7-16,0-12-6 16,0-12-9-16,0-8-48 15,0-7-3-15,2 0-16 0,4 3-3 16,3 2 50-1,1 12 4-15,1 11 12 0,0 11 0 16,0 3 13-16,0 19 18 16,0 9 31-16,0 3-4 15,-2-1 11-15,3-5-14 16,-2-8-8-16,1-6 4 16,2-8-21-16,-1-6-1 15,3 0-7-15,-2-17 0 16,1-6-9-16,-2-7-12 15,-3-1-13-15,1 0-5 16,-4 5 16-16,0 5 7 16,-1 12-19-16,-2 9-5 15,4 4 18-15,-1 22 5 16,1 6 8-16,4 2 18 0,2-2-4 16,2-4 13-1,5-8-14-15,2-8 13 0,-1-5 8 16,1-7-26-16,-1 0-2 15,-4-16-6-15,-3-9-20 16,-3-3 0-16,-2-2-61 16,-3-2-41-16,-3 5 14 15,0 8 34-15,-2 7 25 16,2 12-6-16,0 0 13 16,2 22 42-16,1 6 11 15,4 3 28-15,1 0-4 16,3-3 3-16,3-6 16 0,4-8 4 15,1-8-12 1,-1-6-31-16,0 0-15 0,-5-15-25 16,-1-7-84-16,-6-3-40 15,-3-5-28-15,-3 3-17 16,-2 1 67-16,1 5 87 16,-1 8 27-16,4 10 12 15,3 3 1-15,1 15 48 16,2 9 78-16,1 3-21 15,3-3-41-15,2-2-14 16,2-6 14-16,-1-8 6 16,3-6 9-16,0-2-58 15,-5-7-21-15,-3-10-31 0,-4-7 4 16,-4-3 1-16,-5-3-40 16,0 0 14-16,-1 1 52 15,-10 2 16-15,-2 4 36 16,1 10 29-16,3 10 66 15,0 6-60-15,4 35-71 16,5 32 86-16,0 31-8 16,18 16-33-16,6 0-7 15,-3-24-27-15,-5-29-13 16,-5-21 5-16,0-11-13 16,2-1 2-16,0-6-8 15,6-9-78-15,-4-13-231 16,-3-3-437-16</inkml:trace>
  <inkml:trace contextRef="#ctx0" brushRef="#br0" timeOffset="87514.72">26456 9618 1419 0,'0'0'185'16,"0"0"-131"-16,0 0-5 15,0 0 106-15,0 0-32 16,0 0-86-16,92-68-29 16,-80 36-8-16,-3 0-10 15,-4-4 9-15,-5 2-13 16,0 7-31-16,-3 8 14 16,-9 13 30-16,-3 6 1 0,0 19-6 15,-1 18 6-15,4 12 2 16,7 2 36-16,5 2 6 15,0-5-18-15,14-8-14 16,6-8-12-16,6-10-1 16,3-11-29-16,4-11-16 15,3 0-36-15,21-41-105 16,-11-1-59-16,-3 3-439 0</inkml:trace>
  <inkml:trace contextRef="#ctx0" brushRef="#br0" timeOffset="87824.08">26966 9385 481 0,'0'0'708'15,"0"0"-423"-15,0 0-56 16,0 0-67-16,0 0-40 0,0 0-65 16,0 0-43-16,-30-15-2 15,17 37-12-15,4 2 10 16,4-1-10-16,5-1 0 16,6-2 24-16,14 2-23 15,8-3 0-15,6 1-1 16,6 2 0-16,2-2-1 15,-3 3 0-15,-3-1 1 16,-11 0 7-16,-7-2-5 16,-13-2 14-16,-5-3 22 15,-14-4-8-15,-13-2-11 16,-7-7-9-16,-5-2-9 0,2 0 7 16,7 0-8-1,9-8-29-15,11 1-29 0,7-3-71 16,4-11-86-16,14 1-142 15,2 0-500-15</inkml:trace>
  <inkml:trace contextRef="#ctx0" brushRef="#br0" timeOffset="88424.65">27239 9056 1322 0,'0'0'337'0,"0"0"-153"15,0 0-57-15,0 0-74 16,0 0-33-16,3 116 14 16,18-19-3-16,0 9-24 0,-2-14 11 15,-4-26-18-15,-11-25 0 16,-1-8-37-16,-1 0-102 16,-2-3-97-16,0-3-31 15,0-13 33-15,0-11-28 16,0-3 36-16,2-15 78 15,9-7 148-15,6-4 175 16,8-3 127-16,8 2-49 16,7 3-35-16,8 2-99 15,1 4-65-15,0 1-24 16,0 1 0-16,-5 2-21 16,-6 2 20-16,-8 4 6 0,-9 4-23 15,-6 4 1 1,-6 0-12-16,-4 15 0 0,-2 9 13 15,-2 6-8-15,2 2 22 16,6 0 0-16,5-6-19 16,6-5 8-16,7-5-15 15,6-9 4-15,3-7 5 16,0 0-11-16,-3-19 0 16,-7-4-18-16,-6-8-23 15,-11 0 6-15,-9-5-13 16,0 2-1-16,-24 3 39 15,-7 6 10-15,-7 8 62 16,-2 10-23-16,0 7-37 0,5 10 5 16,9 16-7-1,9 8-16-15,11 5 16 0,6 4 0 16,7-6 13-16,20-3-13 16,9-9-45-16,24-14-112 15,-8-6-212-15,-7-5-555 0</inkml:trace>
  <inkml:trace contextRef="#ctx0" brushRef="#br0" timeOffset="89312.24">28261 9099 1053 0,'0'0'614'0,"0"0"-513"15,0 0-66-15,-2 78 38 16,2-4 33-16,14 21-26 0,5-6-33 15,-3-18-29-15,-2-24-18 16,-7-16 3-16,3-1-2 16,1-3 5-16,1-3 0 15,0-12-6-15,-2-10-25 16,1-2 15-16,4-19-25 16,1-10-4-16,4-9-9 15,3 1 36-15,3 1 11 16,0 10 2-16,2 8 15 15,0 14-3-15,-1 4 5 16,-2 17 21-16,-6 12-11 16,-5 4 0-16,-9 1 1 15,-5-2-21-15,-7-5 9 0,-11-3-10 16,-9-7-6 0,-1-6 4-16,0-10-5 0,0-1-8 15,2-4 2-15,7-10-16 16,8-2-1-16,7 2 2 15,4 4-14-15,0 6 29 16,15 4-13-16,7 0 13 16,5 0 6-16,3 6-2 15,4 2 2-15,4-6 0 16,3-2 0-16,1 0 0 16,3-15 0-16,0-9 0 15,-1-7-14-15,-4-6-11 0,-2-6 14 16,-10-5 10-1,-6-6 1-15,-9-6 7 0,-9-3-7 16,-4 0 16-16,-3-1 16 16,-11 9-5-16,-2 14-2 15,1 12-16-15,2 17-9 16,-1 12 0-16,0 17-24 16,-2 33 22-16,5 28 1 15,11 20 0-15,0-4 1 16,7-18 1-16,10-27 0 15,2-20 4-15,6 0-5 16,6-2-17-16,7-5-36 16,2-13-16-16,2-9 18 15,-3 0-43-15,-3-23 20 16,-5-9-27-16,-6-5 21 0,-7-6 50 16,-11-6 14-16,-7-1 16 15,-3 4 0-15,-16 4 17 16,-6 11-2-16,4 17-15 15,1 14-9-15,6 9 9 16,9 28 61-16,5 24 57 16,5-1-16-16,19 8-43 15,5-3-17-15,6-12 18 16,5-2-11-16,-1-7-19 16,0-8-30-16,-4-10 0 15,1-9-51-15,0-12-97 16,-8-5-186-16,-8 0-758 0</inkml:trace>
  <inkml:trace contextRef="#ctx0" brushRef="#br0" timeOffset="94167.23">20090 10925 897 0,'0'0'232'16,"0"0"-156"-16,0 0-61 15,0 0-14-15,0 0 41 16,0 0 29-16,25 0 64 15,-2 0-46-15,3 0-21 0,3 0-20 16,-1 0-30-16,0 0-4 16,-1 1-7-16,-2-1-6 15,-2 2 0-15,-7-2-1 16,-1 0-6-16,-6 0-93 16,-6 0-140-16,-3 0-361 15,0 0-148-15</inkml:trace>
  <inkml:trace contextRef="#ctx0" brushRef="#br0" timeOffset="94392.97">20125 11039 230 0,'0'0'699'15,"0"0"-575"-15,0 0-97 0,0 0-2 16,0 0 59-16,0 0 11 15,81 0-45-15,-51 0-29 16,1 0 0-16,0 0-10 16,-2 0-10-16,-5-2-1 15,0 0-23-15,1-8-127 16,-6 2-208-16,-5-1-176 0</inkml:trace>
  <inkml:trace contextRef="#ctx0" brushRef="#br0" timeOffset="94983.11">20488 10746 209 0,'0'0'380'16,"0"0"-249"-16,0 0-62 15,0 0 53-15,6 97 32 16,0-49-26-16,4 5-59 15,1 4-24-15,-1 3-7 16,4-3-25-16,-5-7-7 16,-2-12 3-16,-1-12-9 15,-2-9 0-15,-2-11 0 16,-2-6 1-16,0 0 24 16,0-16 6-16,0-8-18 15,-6-9 15-15,-6-6-14 0,-2-4 14 16,-2-4-27-16,0-3 9 15,-5 2-1-15,0-4 4 16,1 5 2-16,1 4-7 16,3 5-7-16,4 7 11 15,3 7-2-15,4 8-10 16,4 8 1-16,1 5-1 16,0 3-7-16,7 5 7 15,12 12-7-15,7 8 7 16,6 4 0-16,5 4 1 15,2-1-1-15,2-1 1 16,2-2 0-16,-1 0 8 0,-3-4-9 16,-4-1-1-1,-10-2 1-15,-6-1-5 0,-13 1 5 16,-6 2 1-16,-4 0 1 16,-22 1 8-16,-5 1-10 15,-3-2 10-15,-2-2 16 16,3-3 6-16,3-2 25 15,5-5-32-15,6-2-20 16,5 0-5-16,4 5-79 16,5-4-158-16,4 0-546 0</inkml:trace>
  <inkml:trace contextRef="#ctx0" brushRef="#br0" timeOffset="100008.07">21658 10836 895 0,'0'0'211'0,"0"0"-141"16,0 0-4-16,0 0 68 15,0 0-5-15,0 0-59 16,-72 0-38-16,55 0-13 15,1 0 19-15,-2 0-18 0,2 0-13 16,-4 0-1-16,2 6-6 16,-3 2 1-16,2 2-1 15,4 1 0-15,2-2 0 16,4 0-5-16,4 1 5 16,5-1-9-16,0 1-14 15,6 0 17-15,14 2-20 16,3 0-32-16,7-3 7 15,5-1 9-15,0 0 10 16,1 0 17-16,0-1 6 0,-3 0 9 16,-5 0 1-1,-5 2-1-15,-10-1 10 0,-4 2-10 16,-9 1 15-16,0 4 17 16,-16-1-9-16,-11 6 16 15,-6-3-10-15,-6 0 22 16,0-4-3-16,-1-2-24 15,6-6-5-15,4-4-9 16,6-1-9-16,9 0-2 16,6 0-1-16,6-6-63 15,3-14-129-15,9-1-177 16,5 1-474-16</inkml:trace>
  <inkml:trace contextRef="#ctx0" brushRef="#br0" timeOffset="100197.03">21935 10889 1461 0,'0'0'197'16,"0"0"-175"-16,0 0-22 16,29 92-2-16,-24-68-7 15,-4-7 9-15,-1-6 0 16,0-11-217-16,0 0-271 15,-6 0-187-15</inkml:trace>
  <inkml:trace contextRef="#ctx0" brushRef="#br0" timeOffset="100353.09">21766 10724 1415 0,'0'0'247'0,"0"0"-247"15,0 0-39-15,0 0 11 16,0 0-21-16,0 0-256 16,0 0-393-16</inkml:trace>
  <inkml:trace contextRef="#ctx0" brushRef="#br0" timeOffset="100685.05">22376 10525 700 0,'0'0'667'15,"0"0"-536"-15,0 0-105 16,-7 84-16-16,7-38 66 16,12 20 18-16,10 23-37 0,3 12-32 15,-4-4-15 1,-7-24 2-16,-8-27-12 0,0-16 1 16,1-2-1-1,1-2-22-15,2-4-94 0,-2-9-192 16,-1-13-348-16</inkml:trace>
  <inkml:trace contextRef="#ctx0" brushRef="#br0" timeOffset="101013.92">22627 11093 1039 0,'0'0'178'0,"0"0"-133"15,0 0-23-15,0 0-16 16,98 14 101-16,-72-14-4 15,2-4-39-15,1-12-14 0,-6-4-26 16,-3-3-15-16,-10 0 6 16,-7-1-15-16,-3-1 0 15,-4 0-1-15,-16 4-3 16,-1 5 4-16,-4 5 0 16,0 9 12-16,1 2 19 15,6 8-15-15,1 15 13 16,10 13 1-16,5 6-16 15,2 5 22-15,3 0-8 16,15-4 0-16,5-4-3 16,5-7-25-16,5-10 0 15,5-9 0-15,15-13-102 16,-9 0-241-16,-6-13-671 0</inkml:trace>
  <inkml:trace contextRef="#ctx0" brushRef="#br0" timeOffset="102027.71">23540 10851 965 0,'0'0'395'16,"0"0"-286"-16,0 0-78 15,-88 5 6-15,58 3 68 16,0 3 0-16,3-1-55 0,3 2-44 15,5-1 5-15,8-1-11 16,8 0 1-16,3 0-2 16,8-1-9-16,19 4 9 15,9 2 1-15,10 2-8 16,5-1 8-16,2 1 2 16,-1 0 4-16,-8-2 4 15,-11-1-10-15,-11-1-1 16,-11-1 1-16,-11-1 1 15,-6 0 65-15,-24 0-16 16,-14 0-30-16,-11 0-1 16,-3-3-19-16,1-4 1 0,9-3-1 15,13-1-11 1,14 0-37-16,21-1-132 0,6-9-162 16,16-4-429-16</inkml:trace>
  <inkml:trace contextRef="#ctx0" brushRef="#br0" timeOffset="102498.7">23801 10922 1446 0,'0'0'248'15,"0"0"-194"-15,0 0-32 16,0 0-6-16,12 79 73 16,-3-40-17-16,3-3-47 15,5-2-11-15,3-10-13 0,4-10 0 16,3-6 4-1,1-8-5-15,0-8 1 0,-4-13-1 16,-6-6-15-16,-6-6-29 16,-9-2 15-16,-3 1 14 15,-10 0 15-15,-10 5 1 16,-5 4 0-16,-4 7 24 16,4 9 4-16,1 9 15 15,5 5-30-15,3 21-13 16,5 10-1-16,5 6 1 15,6 3 6-15,0-2 10 16,12-8-17-16,9-10 1 16,2-9-1-16,3-9-4 15,3-7 3-15,-3-6-7 16,-2-15-7-16,-3-5-16 0,-5-4-16 16,-2 1 12-1,-5 6 16-15,-3 7 15 0,-3 9-4 16,1 7 8-16,5 10-7 15,2 15 7-15,5 8 0 16,5-1-7-16,6-3 7 16,6-10-38-16,19-13-165 15,-9-6-109-15,-4 0-485 0</inkml:trace>
  <inkml:trace contextRef="#ctx0" brushRef="#br0" timeOffset="102950.73">24424 10908 1363 0,'0'0'281'0,"0"0"-150"16,0 0-74 0,0 0 0-16,0 0 18 0,-50 104-34 15,50-60-5-15,0-2-9 16,13-6-10-16,6-10 7 16,4-7-23-16,-1-9-1 15,2-10 0-15,1 0 0 16,1-18-17-16,-3-9-25 15,-1-7-16-15,-2 0 17 16,-2-3 12-16,-6 6 26 16,-1 7-3-16,-3 12 6 15,-2 12-10-15,-1 5-1 0,3 24 11 16,2 12 8-16,2 8 11 16,7-3 7-16,2-3 21 15,6-10-37-15,1-11 8 16,4-9-10-16,-4-13-7 15,0-1 18-15,-4-22-12 16,-7-13 5-16,-7-6-3 16,-10-6-9-16,0 1 0 15,-15 3 0-15,-10 7-3 16,-8 9 3-16,-3 11 24 16,0 13 8-16,0 4-28 15,4 17-4-15,3 9-28 16,9 6-36-16,10 14-74 15,9-9-190-15,1-6-498 0</inkml:trace>
  <inkml:trace contextRef="#ctx0" brushRef="#br0" timeOffset="103290.01">25526 10897 1333 0,'0'0'388'0,"0"0"-293"16,13-83-23-16,-12 40 45 15,-1-7 21-15,0-2-57 16,-6-3-60-16,-3 2-8 16,0 4 10-16,2 10-4 0,1 13-1 15,4 11-18 1,1 13-6-16,1 5 5 0,0 34-2 15,1 32 3-15,14 29 9 16,2 9-9-16,2-1 0 16,-4-26 0-16,-5-25 0 15,-4-15 11-15,0-9-11 16,0 1-1-16,3 1-61 16,4-3-123-16,-3-9-295 15,-3-11-922-15</inkml:trace>
  <inkml:trace contextRef="#ctx0" brushRef="#br0" timeOffset="103662.65">26068 11027 1446 0,'0'0'319'16,"0"0"-240"-16,0 0-48 15,0 0 0-15,0 0 100 16,0 0-37-16,85-9-64 16,-62-8-17-16,-3-3-5 15,-2-3 0-15,-6 1-9 16,-6 0 1-16,-6 1-15 16,0 6 14-16,-9 4 1 15,-10 5-2-15,-5 6 2 0,0 3-16 16,0 16 15-16,3 12-12 15,6 5 13-15,8 6 9 16,7 1 19-16,3-2 16 16,18-3 5-16,7-8-33 15,5-6-7-15,3-7-9 16,1-9-10-16,-4-8-16 16,0-14-76-16,-8-14-93 15,-10-1-389-15</inkml:trace>
  <inkml:trace contextRef="#ctx0" brushRef="#br0" timeOffset="103838.74">26123 10690 1506 0,'0'0'476'0,"0"0"-414"15,0 0-43-15,0 0 16 16,127-6 62-16,-76 1-61 15,17-6-36-15,-14 0-93 16,-14 3-268-16</inkml:trace>
  <inkml:trace contextRef="#ctx0" brushRef="#br0" timeOffset="104429.07">27111 10439 1005 0,'0'0'717'16,"0"0"-606"-16,0 0-111 0,0 0-26 15,0 0 26 1,23 106 15-16,6-8 27 0,2 11-24 16,-4 0-11-16,-10-15 9 15,-6-26-15-15,-3-15 6 16,-4-14-7-16,-1-10-11 16,0 0-23-16,-1-5-111 15,2-11-128-15,-1-11-137 16,0-2-420-16</inkml:trace>
  <inkml:trace contextRef="#ctx0" brushRef="#br0" timeOffset="104912.12">27357 10483 1295 0,'0'0'229'0,"0"0"-176"16,24 106-30-16,-12-44 47 15,1 5 17-15,2 1-38 16,3-4-36-16,1-6-4 16,4-11 2-16,2-10-11 15,0-14 0-15,4-11-14 16,-1-12-67-16,0-5-34 16,-1-19-94-16,-4-7 52 15,-3-6 36-15,-3-2 47 16,-7 1 64-16,-1 2 10 15,-4 5 20-15,-1 6 2 0,-4 7 4 16,0 5 47-16,0 9 6 16,0 2 16-16,-4 2-25 15,-5 0-48-15,0 0-21 16,-5 3 11-16,1 5-12 16,-2 1 8-16,0 4-3 15,0 4-3-15,3 6 4 16,2 9 40-16,3 4-1 15,5 5 22-15,2-1 19 16,6-4-10-16,13-4-16 16,10-9-36-16,5-6-2 15,6-7-9-15,0-7-13 16,2-3 11-16,0-2-11 0,10-23-49 16,-9 3-190-1,-5-1-460-15</inkml:trace>
  <inkml:trace contextRef="#ctx0" brushRef="#br0" timeOffset="105300.58">28250 10732 1265 0,'0'0'372'16,"0"0"-283"-16,0 0-73 15,-89 9 47-15,57 12 54 16,-1 10-66-16,2 6-27 15,4 6-17-15,6 3 16 0,8-5 20 16,6-6-36 0,7-8 2-16,0-10-9 0,13-9 0 15,7-8-10-15,5 0-9 16,2-15-11-16,2-9-12 16,0-6-12-16,-4-2 34 15,-3 0 5-15,-3 7 15 16,-3 7 12-16,-4 8 4 15,-3 10 3-15,1 10-3 16,2 33 37-16,0 28 28 16,-2 22-39-16,1 9-15 15,-5-19-6-15,0-25-21 0,-3-24 8 16,-2-13-8 0,2-4-10-16,2-5 1 15,2-12-89-15,2-19-140 0,-1-9-399 16</inkml:trace>
  <inkml:trace contextRef="#ctx0" brushRef="#br0" timeOffset="105653.93">28443 10878 1287 0,'0'0'271'15,"0"0"-198"-15,9 94-38 16,1-60 92-16,0-8 5 15,6-9-82-15,4-12-39 16,1-5 7-16,1-7-12 0,-2-18-6 16,-4-8-54-16,-5-9-105 15,-7-3-10-15,-4-1-6 16,0 6 66-16,-12 6 37 16,-9 9 72-16,-1 14 3 15,-1 11 133-15,1 1-1 16,2 26-7-16,3 9-21 15,4 3-27-15,7 1 15 16,6-1-40-16,0-3-10 16,14-6-10-16,11-7-29 15,6-8 0-15,7-10-6 16,4-5-72-16,27-15-134 16,-12-9-339-16,-4-2-488 0</inkml:trace>
  <inkml:trace contextRef="#ctx0" brushRef="#br0" timeOffset="106132.71">29141 10735 1337 0,'0'0'207'16,"0"0"-143"-16,-41 77 6 16,27-36 110-16,6 7-35 15,8-2-93-15,0-1-18 16,11-9-16-16,8-7-18 15,5-10 9-15,0-7-8 16,1-10-1-16,-1-2-5 16,-5-12-26-16,-7-12-4 15,-6-7 5-15,-6-6-14 0,0-3 13 16,-7 0-4-16,-14 1 27 16,-2 6 8-16,-5 6 2 15,1 13 23-15,2 10 14 16,4 4-30-16,6 25 6 15,5 12-3-15,5 6 18 16,5 5 17-16,0-5-22 16,13-7-6-16,6-10-17 15,3-9-2-15,5-14 0 16,-1-3-45-16,4-10-1 16,-1-12 7-16,-4-4 8 15,-2 2 31-15,-4 4 7 0,-2 10 43 16,-3 8-5-1,-2 2-39-15,1 9 4 0,-2 11-4 16,-1 3-5-16,1-3-2 16,-2-5-5-16,4-8-64 15,10-10-132-15,-3-13-395 16,0-7-534-16</inkml:trace>
  <inkml:trace contextRef="#ctx0" brushRef="#br0" timeOffset="106358.96">29472 10363 884 0,'0'0'758'0,"0"0"-543"0,0 0-129 15,0 0-68-15,3 93 68 16,17 14-1-16,5 19-33 16,0-2 3-16,-4-28-23 15,-9-33-2-15,-2-20-11 16,-1-11-19-16,3-6-1 15,4-1-50-15,5-11-67 16,2-14-46-16,12-36-79 16,-3-5-402-16,-7-8-283 0</inkml:trace>
  <inkml:trace contextRef="#ctx0" brushRef="#br0" timeOffset="106675.55">29878 10685 738 0,'0'0'519'0,"0"0"-392"16,3 76 42-1,0-25-12-15,1 2-17 0,2-4-40 16,4-5-53-16,4-10-12 16,1-9-12-16,2-14-15 15,3-10 1-15,2-1 1 16,2-18-10-16,-2-14-1 16,-2-7-20-16,-5-4-14 15,-8-3 5-15,-7 0-3 16,0 8 28-16,-16 8 5 15,-5 11 26-15,-7 11 30 16,-4 8-56-16,-2 11 0 16,-1 17 13-16,3 8-4 15,11 5-9-15,8 2 28 16,11-1-20-16,2-3-8 0,15-5-8 16,12-10-59-1,24-14-112-15,-7-5-211 0,-2-5-659 0</inkml:trace>
  <inkml:trace contextRef="#ctx0" brushRef="#br0" timeOffset="107472.77">30504 10626 1126 0,'0'0'632'0,"0"0"-572"16,0 0-35-16,0 0 32 0,0 0 28 15,-82 81 1-15,70-39-14 16,6 3-17-16,6 3-6 16,0-7-17-16,10-2-22 15,11-6-10-15,2-13 0 16,2-6-5-16,3-11-46 16,2-3 0-16,0-14 0 15,-2-11 15-15,1-9-6 16,-6-5 6-16,-3-2 36 15,-5 2 1-15,-5 8 20 16,-3 9-3-16,-3 13-18 16,-4 9 7-16,0 13 5 15,0 19 6-15,0 9 18 0,3 6-22 16,4-4 11 0,5-5-5-16,6-11-20 0,3-8 8 15,0-11-8-15,3-8 0 16,-2-5-7-16,-4-19-52 15,-2-9-16-15,-8-8-23 16,-8-2-79-16,0-3 25 16,-17 6 113-16,-10 4 34 15,-2 11 5-15,0 11 27 16,4 9-8-16,4 5 30 16,8 7-40-16,5 6 26 15,7 1-6-15,1 1 32 16,4-2-12-16,14-5-42 15,6-4-7-15,6-1-22 16,1-1-55-16,1-1 2 0,-1 5 23 16,-3 7 52-1,-2 7 16-15,-6 6 55 0,-5 6 33 16,-5-1-16-16,-5-3-25 16,-2-6-9-16,-1-7-29 15,1-7-11-15,1-8-11 16,5 0-3-16,6-20-25 15,5-9-51-15,3-8-80 16,3-5-28-16,-1-2-39 16,-1 3 96-16,-5 9 127 15,-1 12 33-15,-3 13 137 16,-2 7-47-16,-3 17 1 0,-3 15 5 16,-1 6-35-1,-2 2-23-15,1-3-18 0,2-7-37 16,1-7-7-16,2-10-9 15,2-10-46-15,15-11-81 16,-3-15-221-16,-1-5-512 0</inkml:trace>
  <inkml:trace contextRef="#ctx0" brushRef="#br0" timeOffset="107741.19">31554 10455 1478 0,'0'0'542'0,"0"0"-453"16,0 0-56-16,0 0-16 16,-88 1 9-16,60 16-26 0,4 8-15 15,6 8 15-15,10 8 0 16,8 8 30-16,0 7 1 16,27 14-8-16,15 16-2 15,3-9-13-15,-3-6 5 16,-6-10 5-16,-10-13-12 15,0 8 3-15,-1 2-9 16,-8-7-1-16,-6-6-25 16,-11-1-82-16,0-12-99 15,-11-12-590-15</inkml:trace>
  <inkml:trace contextRef="#ctx0" brushRef="#br0" timeOffset="107923.1">31405 11090 1435 0,'0'0'611'16,"0"0"-465"-16,0 0-56 15,122-26-37-15,-76 13-16 16,4 1-37-16,-4-2-21 16,2-3-47-16,14-12-121 15,-11 5-348-15,-6-3-957 0</inkml:trace>
  <inkml:trace contextRef="#ctx0" brushRef="#br0" timeOffset="108051.43">32079 10902 1776 0,'0'0'345'16,"0"0"-269"-16,0 0-51 0,0 0-17 16,0 0-8-16,0 0-84 15,0 0-200-15,-73 18-817 0</inkml:trace>
  <inkml:trace contextRef="#ctx0" brushRef="#br0" timeOffset="109188.91">21978 11807 421 0,'0'0'678'16,"0"0"-558"-16,0 0-78 15,-85 16-24-15,60-1-17 16,4 2 28-16,1 7-14 0,8 1-8 16,5 6-7-16,7 3 1 15,0 2 11-15,19 3 10 16,8-1 16-16,2-6-5 15,2-5-21-15,-1-8 2 16,-2-9-3-16,-4-10-10 16,-6 0 14-16,-3-18-4 15,-6-12 0-15,-5-9-6 16,-2-9-5-16,-2-7-8 16,0-4-41-16,-9-2-9 15,-6-5 27-15,0 7 4 16,-1 5 17-16,2 12 8 15,5 15 4-15,2 16 15 0,5 11-15 16,2 24 8-16,0 27-10 16,12 27 0-16,5-1 1 15,0-4 9-15,6-15-9 16,-2-22-1-16,6-5 0 16,5-4-6-16,3-15 6 15,-2-12 6-15,-1-3-5 16,-5-23 11-16,-4-12-12 15,-9-7-31-15,-6-6-76 16,-8-1-61-16,0 1 67 16,-5 4 45-16,-11 8 56 15,2 13 0-15,3 15 49 16,5 11 75-16,6 29-80 0,11 36-11 16,31 26 13-16,5 0-28 15,3-18-18-15,23-16-32 16,-22-30-269-16,3-7-279 0</inkml:trace>
  <inkml:trace contextRef="#ctx0" brushRef="#br0" timeOffset="109587.32">23031 11760 211 0,'0'0'1212'16,"0"0"-1026"-16,0 0-127 15,0 0-16-15,-86 11 59 0,51 8-14 16,-1 5-49 0,-1 2-18-16,1 6-9 0,5-1-12 15,4-1 2-15,9-1 2 16,7-4 2-16,7-5-7 16,4-8 1-16,4-3-1 15,15-9 0-15,8 0 1 16,4-6 0-16,2-13 0 15,1-1 1-15,0 3 1 16,-1 7-2-16,0 10 0 16,0 6 1-16,2 25-1 15,3 27 19-15,-1 28 6 16,-4 18 0-16,-9-6 4 16,-11-16-28-16,-8-31 1 0,-2-15-2 15,-3-2-2-15,0-2 1 16,0-5-4-16,0-16-43 15,0-22-84-15,0-16-218 16,0-9-567-16</inkml:trace>
  <inkml:trace contextRef="#ctx0" brushRef="#br0" timeOffset="110098.94">23195 11997 882 0,'0'0'378'16,"0"0"-249"-16,24 71-87 15,-12-25-17-15,3 0 82 16,1-8 14-16,4-6-36 0,0-12-40 16,3-10-14-1,2-10-20-15,2-5 1 0,-2-20 33 16,-2-9-39-16,-5-8-6 16,-8-7-37-16,-8 2-30 15,-2 1 19-15,-15 6 11 16,-12 7 21-16,-7 10 16 15,-2 12 1-15,0 11 33 16,2 6 15-16,4 22-25 16,3 14 2-16,8 9-14 15,7 2 1-15,9 3 35 16,3-10-18-16,10-6-7 16,17-13-12-16,9-12-10 15,6-13 7-15,5-2-7 16,2-20-1-16,-2-10 4 0,-3-9-4 15,-2-3 0-15,-3-2-2 16,0 3-1-16,-3 8 3 16,-4 7 9-16,-2 13-8 15,-4 13 12-15,-5 10-7 16,-2 22 30-16,-7 8 19 16,-3 7-18-16,-9-1-14 15,0-3-14-15,-7-4-2 16,-6-10 3-16,0-9-10 15,-2-10-1-15,5-10-45 0,5-20-115 16,3-12-372 0,2 1-798-16</inkml:trace>
  <inkml:trace contextRef="#ctx0" brushRef="#br0" timeOffset="110908.9">24262 11911 1483 0,'0'0'249'0,"0"0"-182"16,21 82-45-16,-17-44-4 15,1-1 102-15,-4-4-38 16,1-4-51-16,-1-8-24 0,1-7 5 16,-1-8-12-1,2-6-1-15,-2 0-5 0,2-13-22 16,2-11 5-16,1-9-16 15,0-3-13-15,3-4 20 16,0-1 3-16,0 7 21 16,1 6 8-16,7 12-16 15,-1 14 16-15,3 2 0 16,4 26 6-16,2 11 42 16,2 8-20-16,0 4 3 15,0-3-8-15,1-6-8 16,0-8 20-16,2-10-16 15,-3-12-12-15,-2-10 9 16,-2 0-15-16,-4-21-2 16,-3-9-10-16,-2-7-23 0,-1-4 11 15,-4-2-30-15,-3 1 12 16,0 7 15-16,-1 9 4 16,-1 11 9-16,-1 13 5 15,3 2-39-15,0 20 47 16,3 10 7-16,0 6 18 15,2 0 10-15,2-2-23 16,0-5-2-16,3-7 2 16,0-8-12-16,1-7 8 15,-1-7-7-15,0 0 5 16,-1-6-6-16,-2-9-34 16,1 4 13-16,-1 1 12 15,-1 7-10-15,2 3 18 16,2 0-7-16,-1 10 8 15,1 0 6-15,-1 0-5 0,0-2-1 16,-4-7 24-16,-1-1-23 16,-3 0 24-16,-4-15 0 15,-3-4-9-15,0-3 4 16,0-4-19-16,-10-1-1 16,-10 0 1-16,-2 2-1 15,-6 0 17-15,-3 3 5 16,-4 5 11-16,-1 4-3 15,2 7-29-15,3 6-1 16,1 0-8-16,3 16-18 16,6 4 26-16,5 4-9 15,2 2-9-15,8-1-17 0,6-1-69 16,0-2-82-16,35-3-101 16,-1-7-257-16,3-3-106 0</inkml:trace>
  <inkml:trace contextRef="#ctx0" brushRef="#br0" timeOffset="112043.44">25328 11473 967 0,'0'0'305'16,"0"0"-249"-16,0 0-55 15,0 0 14-15,0 0 127 16,-18 105-31-16,18-41-24 16,17 19-11-16,10 15-12 0,1-5-4 15,-3-25-28-15,-7-23-31 16,-6-20 14-16,0-1-13 15,1-5-1-15,-2-2 9 16,-4-10-9-16,-2-7-1 16,-2 0 17-16,-2-16-9 15,2-9 12-15,2-7-19 16,1-4 0-16,3 0-1 16,5 2-3-16,3 6-11 15,2 8 2-15,5 10-8 0,0 10 19 16,3 5 2-1,-3 20 14-15,1 4 25 0,-6 4-20 16,-8 3 10-16,-8-2 7 16,-3-1-10-16,-9-5 8 15,-16-3-19-15,-8-3-5 16,-6-8 4-16,-4-6-14 16,1-7-1-16,5-1 0 15,5-4-5-15,9-11 4 16,8-2-17-16,12-1-23 15,3 7 13-15,8 0-11 16,15 7 17-16,8 4 4 16,9 0 2-16,4 0 16 0,3 1 0 15,4-1 0 1,2 0 3-16,-1-5-2 0,0-12-1 16,-4-8 0-16,-2-7-4 15,-6-4 4-15,-4-5 1 16,-6-4-1-16,-6-3 0 15,-11-1-16-15,-7-3 6 16,-6 2-6-16,-6 2 2 16,-13 6 14-16,-7 7 0 15,1 12 0-15,3 12 5 16,5 11-5-16,4 12 0 16,5 23-1-16,7 25 1 15,1 19 0-15,9-3 10 16,10-5 10-16,5-13 5 15,1-16-24-15,6-2 5 16,5-1-6-16,-1-14-1 16,1-13 1-16,-4-10-13 0,0-2 2 15,-4-22 10-15,-6-9 1 16,-2-9-1-16,-7-4-10 16,-5-4 11-16,-5 3-1 15,-3 6 2-15,0 8-1 16,0 12 19-16,-6 16 0 15,1 3 1-15,2 26-12 16,3 14 8-16,0 12 21 16,9 4 7-16,12 0-9 15,6-3-15-15,4-8-19 16,4-9 3-16,-3-10-4 16,1-12-16-16,5-14-58 15,-9-2-176-15,-5-14-449 0</inkml:trace>
  <inkml:trace contextRef="#ctx0" brushRef="#br0" timeOffset="112217.68">26805 12048 1685 0,'0'0'394'0,"0"0"-267"16,0 0-61-16,0 0-8 15,0 0-18-15,0 0-40 16,0 0-93-16,-2 24-388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29:58.5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23031 3485 537 0,'0'0'205'0,"0"0"-150"16,0 0-32-16,0 0 27 15,0 0 41-15,0 0 3 0,0 0-56 16,0 2-9-16,0-2 8 16,0 0-22-16,0 5 7 15,0 5-21-15,0 8 7 16,0 12 52-16,9 21-23 15,5 32 23-15,8 41 44 16,2 24-59-16,-1 13 15 16,-1 4-6-16,-6-11-24 15,-2 3 24-15,-4 5-16 16,-6-4 5-16,-1-11 3 0,-1-11-37 16,-1-12 17-1,1-18-9-15,1-7-16 0,0-24 42 16,4-18-30-16,-3-18-2 15,3-8-5-15,-1 2-4 16,0-4-3-16,1 0 1 16,-1-11-19-16,-2-9 7 15,1-9-74-15,-2 0-85 16,1-13 30-16,0-15-18 16,-3-44-54-16,2 3-155 15,-3 1-255-15</inkml:trace>
  <inkml:trace contextRef="#ctx0" brushRef="#br0" timeOffset="1170.29">22985 3592 91 0,'0'0'261'16,"0"0"-160"-16,0 0-52 16,0 0 9-16,0 0 93 15,0 0-32-15,0 0-74 16,0 0-1-16,3 0-22 16,3 0 23-16,4 0 42 15,4 0-32-15,5 0 2 16,3 0-33-16,4-4-24 15,4-2 35-15,5 1-24 16,3-2 0-16,2 0 6 16,3-1-11-16,-3-1-7 15,1 5 1-15,-3-1-3 16,-5-1 2-16,-4 4 2 0,-7 0-1 16,-3 1 3-1,-5 1-2-15,-2 0-2 0,-5 0 1 16,-1 5-17-16,0 6 16 15,-2 3 2-15,0 3 11 16,-1 5 4-16,-2 7-8 16,1 2-6-16,-1 6-2 15,1 5 0-15,-1 1 5 16,2 1-5-16,-1 1 0 16,1-5 9-16,0-4 3 15,0-3-13-15,1-7 1 16,-1-2 0-16,1-7 11 15,-1 0-10-15,0-5 0 16,1-1 4-16,-1-2 2 0,-2-5-8 16,1-1 1-16,-1-3 0 15,1 0 7-15,-1 0 25 16,-1 0-7-16,3 0-22 16,-2 0-3-16,2 0-6 15,2 0 6-15,4 0 0 16,2-2 32-16,3-3-22 15,2-1 4-15,3 0 4 16,1 1-17-16,2 1-2 16,0-1 0-16,0 2 1 15,0 3 3-15,-2-3-3 0,1 3 0 16,-2 0 0 0,-2 0-11-16,-1 0-21 0,-4 0-21 15,-3 0-16-15,0 0 27 16,-3 0-28-16,-2 0-21 15,-1 0-7-15,0 0 17 16,-1 0 52-16,-2 0 12 16,1 0 15-16,-1 0 2 15,0 0 1-15,0 0 22 16,2 0 36-16,-2 0-13 16,1 0 8-16,2 0-11 15,1 5 32-15,2 5 43 16,2 4-30-16,4 8-28 15,0 6 4-15,0 7-43 16,3 2 19-16,-3 5-24 0,-1-1-9 16,-2 1 6-1,-1-3-11-15,0-4-2 0,-3-2 0 16,0-5-8-16,-2-2-2 16,0-2 1-16,-2-2-31 15,-1-4-14-15,2-1-68 16,-2-4 9-16,0-2-20 15,0-3-60-15,0-4-58 16,0-1-74-16</inkml:trace>
  <inkml:trace contextRef="#ctx0" brushRef="#br0" timeOffset="1802.45">24071 4628 628 0,'0'0'225'0,"0"0"-177"16,0 0-37-16,0 0 37 16,0 0 47-16,0 0-33 15,0 0-4-15,46 18-19 16,-22-12 50-16,4 1-31 16,8 2 62-16,9-2 30 15,7 0-102-15,5-1 0 16,8 1-27-16,13 0-20 15,16-4 28-15,15 4-23 16,-11-3 8-16,-17-3 1 16,-20 0-6-16,-13 1-9 0,10-2 0 15,22 0 0-15,23 0 2 16,15 0-1-16,4-5 8 16,-7 0 10-16,-6 0-13 15,-12 2 3-15,6-3-9 16,3 1 0-16,-3-1 4 15,0 0-2-15,0 1 4 16,-5-3-5-16,-2 1 5 16,-2 3-7-16,-6 0 1 15,-14 1-8-15,-13 1-3 16,-14 1 12-16,0-1-1 16,7 1 0-16,8 1-3 15,9 0 2-15,-4 0 1 0,-3 0-9 16,-4 0 0-16,-5 0-1 15,-6 0-5-15,-4 0 14 16,-2 0-11-16,-4 0 12 16,-3 0-2-16,-2 0-2 15,-4 1-4-15,-5 2 8 16,-4-1-1-16,-6-2-1 16,-2 1-40-16,-4-1 7 15,-3 0-25-15,0 0-35 16,-1 0-36-16,0 0-45 15,0 0-11-15,-1 0-50 16,0 0-6-16,0-1-3 0</inkml:trace>
  <inkml:trace contextRef="#ctx0" brushRef="#br0" timeOffset="4970.12">27734 4628 1045 0,'0'0'282'0,"0"0"-252"16,0 0-5-1,0 0-25-15,0 0 112 16,0 0-60-16,94-1-1 0,-61-2-44 16,3-1 11-16,3-3 34 15,1 3-51-15,1-2 13 16,3-1-14-16,2 1 14 15,0 0 89-15,0-1-80 16,-5 3-5-16,-4 1-10 16,-13 0-8-16,-5 1 0 15,-8 0-24-15,-7 1-3 16,-4-1 27-16,0-1 1 16,0 1 27-16,0-3-28 15,-4-3 15-15,-2-1-17 16,0-3 2-16,1-2-36 0,2-5 36 15,2-2-26 1,1-5-2-16,-2-7 15 0,2-5 1 16,-2-4 6-16,0-4 6 15,1-1-19-15,-1 1 18 16,1 3-24-16,-3 3 22 16,3 5 2-16,-2 9 2 15,1 1 19-15,1 6 15 16,-1 2-34-16,1 5 35 15,-1 2-17-15,2 1 19 16,-1 6-3-16,1-2-35 16,0 2 11-16,0 2-11 15,0 1 0-15,0 0 12 0,0 0-11 16,0 0-1-16,0 0 3 16,0 0 0-16,0-2-5 15,0 2 2-15,0 0-5 16,0 0-4-16,0 0 9 15,0-1 0-15,0 1-1 16,0-1 2-16,0-1 4 16,0 1-5-16,1 0-5 15,2-1 4-15,0 1 1 16,2 1 0-16,-2 0 0 16,2 0 0-16,-2 0-1 15,2 0 1-15,0 0 0 0,-2 0 0 16,1 0 0-1,1 0 0-15,-1 0 0 0,3 0 0 16,0 0 0-16,-1 0 0 16,1 0 0-16,3 3 0 15,-1-1 0-15,2 2 0 16,2-2 0-16,1 0 1 16,2 0-2-16,-1-1 1 15,3-1 0-15,0 2 2 16,4-2 4-16,7 0-6 15,3 0 0-15,9 0 1 16,6 0 9-16,2 0-10 16,1-3 1-16,0-1 6 15,-3 1-6-15,1 0-2 16,-4 1 1-16,1-1-1 0,-3 1-1 16,-1-1 4-1,-3 2-2-15,-2 1 9 0,-3 0-8 16,-4 0-2-16,1 0-9 15,-2 0 10-15,1 0-6 16,-1 0 8-16,2 0-2 16,-2 0 3-16,4 1-3 15,-1 7 0-15,0 0-26 16,2 1-3-16,1 0 18 16,-1-1 11-16,2 1 0 15,-2-4 0-15,0 2 1 16,-3-2-2-16,-2-2-8 15,-3 0 9-15,-1-2-1 16,-2 0 2-16,-4 2-1 0,0-1 7 16,-5 0-4-16,-3-1-3 15,-2 0 0-15,-3-1 0 16,-2 2-3-16,-2-2 6 16,-1 0 7-16,0 0 21 15,0 0-25-15,0 0 26 16,0 0-3-16,0 0-5 15,0 0 21-15,2 0-37 16,-1 0-2-16,3-8 2 16,-1-5-2-16,0-8-6 15,2-6 0-15,-1-4 0 16,1-6-9-16,-1-4 9 16,1-5-10-16,-2-3 9 0,-3-2-55 15,0 1 55-15,0 4-10 16,0 0 4-16,-3 5-5 15,-2 2 11-15,4 3 0 16,-1 1-5-16,1 1-14 16,1 1 12-16,0 2-14 15,0 3-17-15,0 5 38 16,0 4-21-16,0 6 22 16,0 4-7-16,0 6 11 15,0 1-13-15,0 2 8 16,0 0-9-16,0 0 4 15,0 0 1-15,0 0 5 16,0 0 0-16,6 0-7 0,3 5 7 16,3 4-2-1,2 3-7-15,5 1 8 0,1 0 1 16,3-2-23-16,-1 0-14 16,1-5-30-16,-1-2 19 15,-6-3 19-15,-1-1 9 16,-4 0 18-16,-4 0 2 15,-3 0 0-15,-1 0 0 16,-3 1-1-16,2 2-1 16,-2 2-34-16,0 6 13 15,1 3 22-15,1 8 2 16,-1 11 5-16,-1 9-6 16,0 23 0-16,0 25-1 0,0 23 1 15,-1 3-9 1,-4-7 8-16,5-18-53 0,0-12 34 15,0 2 20 1,5 6-5-16,3 8-9 0,2 6-24 16,5 2 22-16,6 2 5 15,0-2 12-15,1-7-1 16,-3-7 25-16,-5-19-9 16,-5-15 21-16,-2-15-28 15,-1 1 74-15,2 4-13 16,2 7-69-16,5 5 25 15,0-3-2-15,1 2 8 0,-1-1 40 16,2 1-41-16,-4 0-9 16,2-3 25-16,-4-2-46 15,-1-5 15-15,-4-5-14 16,-3-4 4-16,0-5 33 16,-2-4-32-16,1-4 18 15,-2-4 13-15,0-6-32 16,0-5 0-16,0-4-6 15,0-4-9-15,-5 1 1 16,-4-2 16-16,-4 0-8 16,-5 0 0-16,-4 0 2 15,-4 5-4-15,-2-2-5 16,-5 3 4-16,-3 0-4 16,-7 1 8-16,-2-2-1 15,-5 2 8-15,-1-1 0 0,-4 0-9 16,-2 1 1-16,-1-1 0 15,-2-2 6-15,-2 3-6 16,-3-1 16-16,-2-1 2 16,-13 1-9-16,-16 1-5 15,-16 1-4-15,-4 1 0 16,6-2 0-16,5-2 2 16,11 1 2-16,-1-2 6 15,1-2-2-15,-2 1 4 16,4-1-6-16,-2-2-5 15,1 0 27-15,-2 0-28 16,1 0 15-16,-3 0-11 16,0 0 11-16,0 0-16 0,0 0 1 15,-3 0 0 1,2 0 12-16,-2 0-12 0,-1 0 0 16,1 2 3-16,-2 1 3 15,1 1-7-15,4-1 1 16,0 0 0-16,4 1 4 15,2-3-3-15,3 1 16 16,0-2-14-16,2 0 5 16,-2 0-14-16,1 1 6 15,-4 1 0-15,-4-1-2 16,1 0 3-16,0 1-1 16,2 1 5-16,1-3-4 15,3 4-1-15,4-3 0 0,-1 1 0 16,1 0-3-1,14-2 4-15,9 2-1 0,12-1 0 16,4 0 3-16,-10 1-5 16,-9-1 2-16,-8 0 0 15,5 1-9-15,3 0 15 16,1-2-6-16,5 0 0 16,2 0-32-16,0 0 32 15,7 0 0-15,0 0 0 16,-2 0 9-16,2-2-8 15,-5-2-1-15,1 1 0 16,3 0-5-16,1 1 5 16,3 0 1-16,3 1-1 15,2-3 8-15,-2 1-8 16,3-3 0-16,-2 2 0 0,-1-3-1 16,4 3 0-16,1-2 2 15,6-1 0-15,3 4 9 16,1-3-9-16,3 3-2 15,3-2 0-15,-2 2-7 16,4 1 2-16,-2 2 6 16,0 0 0-16,0 0 0 15,0 0-6-15,1 0 0 16,2 0 5-16,1 0-4 16,-3 0-8-16,-1 0 13 15,-1 0-6-15,-1 0-5 16,4 3-16-16,2 0-12 0,0 1-2 15,6-4-21-15,0 0 23 16,6 0-15-16,1 0-43 16,2-10-65-16,2-6-84 15,1-18-45-15,0 5-118 16,0 1 12-16</inkml:trace>
  <inkml:trace contextRef="#ctx0" brushRef="#br0" timeOffset="5221.79">23233 5685 160 0,'0'0'336'15,"0"0"-99"-15,0 0-143 16,0 0-10-16,0 0 60 16,0 0-22-16,-29 75-11 0,26-33 14 15,-1 6-51-15,1 5-9 16,-2-2-15-16,1-2 5 15,-1-9-1-15,1-6-39 16,1-8-1-16,1-9-14 16,2-8 0-16,0-6-36 15,0-4-166-15,0-14-130 16,0-2-337-16</inkml:trace>
  <inkml:trace contextRef="#ctx0" brushRef="#br0" timeOffset="30169.13">24253 5779 791 0,'0'0'234'0,"0"0"-132"15,0 0-40 1,0 0 81-16,0 0 8 0,0 0-49 16,0 0 0-16,0 0-44 15,0 0-5-15,0 0 14 16,0 0-54-16,0 0 20 16,0 0-33-16,0 0 13 15,0 0 1-15,9 0-12 16,5 0 21-16,3 0 13 15,4 0-28-15,4 0-2 16,5-4-6-16,4-3 1 16,5-1 3-16,6-2-2 15,1-2 7-15,5 0-1 16,1-1-7-16,-1 0-2 16,-1 3 1-16,3-3 0 0,-2 2-3 15,1-2 9-15,-2 1-6 16,1 0 6-16,1 3 2 15,2-4-8-15,-1 2 0 16,2 0 0-16,0 0 8 16,1 1-7-16,1 0 5 15,-1 1 3-15,1-2 0 16,1 0-9-16,-4 1 0 16,3-2 0-16,0 3 13 15,-1-2-11-15,2 0 11 16,3 2-6-16,1-2 6 15,0 3-23-15,2 0 10 0,-1-2 0 16,1 0 6 0,-1-1-5-16,1-3 4 0,4-5-3 15,1-1 5-15,1-1-14 16,5-4 5-16,0 0 2 16,-1 3-3-16,1-2 5 15,-4 4-2-15,1 3 1 16,-4 0 7-16,-2 4-10 15,-2 0 2-15,-4 1 0 16,-2-1-6-16,-4 0 12 16,-4 0-6-16,-3-1 0 15,-4 1-16-15,-1-2 7 16,-3 1 10-16,-1 0-1 16,-2-1 4-16,0 3-2 15,-3-1-4-15,1-1-2 0,0 2 4 16,-1-3 1-16,0 1-1 15,-2 2-9-15,2 0-4 16,-6 1-13-16,-2 3 25 16,-1 1-13-16,-3 4 0 15,-3 3 3-15,1 0 11 16,-4 0 0-16,2-2-1 16,-4 2-73-16,0-1 36 15,0 0-23-15,0-1-74 16,-4-1 6-16,0 2-94 15,-2-3-30-15,-4 1-35 16,-3 1-78-16</inkml:trace>
  <inkml:trace contextRef="#ctx0" brushRef="#br0" timeOffset="32241.24">28104 4841 586 0,'0'0'343'0,"0"0"-193"15,0 0-49-15,0 0-10 16,0 0 91-16,0 0-46 16,0 0-57-16,-2-3 3 15,2 3-28-15,0 0 3 16,0 0-10-16,0 0-47 16,0 0 0-16,0 9-4 0,0 11 4 15,0 8 0-15,6 9 0 16,2 2 1-16,2 2 23 15,1-3-23-15,-2-4-1 16,1-7 0-16,-2-6-6 16,-2-5-7-16,-2-7 13 15,-1-3-1-15,-1-3 1 16,-2-3 14-16,0 0 23 16,0 0 16-16,0-14-24 15,0-7 19-15,-6-6-42 16,-5-7 4-16,-1-2-10 15,0-5-7-15,0 4-5 16,1 0-14-16,0 4 20 16,2 5 5-16,0 6 1 15,3 2 0-15,2 4-1 0,1 5 7 16,1 4-7-16,1 2 1 16,1 3 0-16,0 1-1 15,0 1 1-15,0 0-1 16,0 0 1-16,0 0-39 15,0 0 38-15,7 0-12 16,11 0 13-16,2 6 6 16,6-1-5-16,3 1-1 15,2-1 0-15,2 1 0 16,0 1-1-16,-2 0 1 16,0 1 0-16,-2 1 8 15,-3-1-8-15,-2-1 0 16,-3 2-1-16,-3-1-1 0,-3-1-4 15,-3 2 12-15,-1-3-6 16,-3 1 2-16,-3-3-1 16,-4-2-2-16,-1 1-8 15,0 0-30-15,0 2 38 16,0 1 1-16,0 2 0 16,-7 1 20-16,-3 2-9 15,-3 3-17-15,-1 1 6 16,-3 0 0-16,-2 2 1 15,-1 2 1-15,-4 1 5 16,1-1-1-16,-1-1-5 16,2 1-2-16,2-2-4 15,2-3 5-15,2 0 2 0,1-3-1 16,3 0-1-16,0-2 7 16,5-1-6-16,2-2-2 15,0-1 1-15,2 0-6 16,2-3 0-16,1-1 12 15,0 0-6-15,0 1 1 16,0-2 5-16,0 0-12 16,0 1 6-16,0-1 0 15,0 0 0-15,0 0 0 16,-2 0 6-16,2 0 1 16,0 0 4-16,0 0-11 15,0 0 0-15,0 0 0 0,0 0 4 16,0 0-4-1,0 0 1-15,0 0-1 0,0 0-23 16,0 0 21-16,6 0-11 16,5-7 13-16,4-3 10 15,3-4-1-15,3-1 5 16,-1-4-11-16,2 1 6 16,1-3-9-16,0-1 0 15,-1 1 0-15,-4 3 2 16,-3 4 5-16,-5 5-7 15,-4 1 6-15,-3 2 3 16,-3 0-9-16,2 2 0 16,-2-1 0-16,0 0 15 15,0-2-14-15,0 2-1 16,0 1 0-16,0-2-6 0,0 1-4 16,0-1 8-16,0 0-8 15,0 1-3-15,0 0-18 16,-3 1 12-16,-2 1-1 15,-1-2-30-15,2 3 35 16,-2-1 15-16,0-1 0 16,0 1-1-16,1-2-41 15,1-1 31-15,-1 2 3 16,-1-3 6-16,-1 0-4 16,1 1 12-16,-1 0-6 15,-1-1 0-15,-2 2-4 16,1 0 3-16,-2 0-10 15,0-1 8-15,0 3-3 0,-1-2 12 16,-1-1-5 0,-1 0 3-16,1 1 2 0,-1-3-12 15,1 3 6-15,2-2-5 16,2 1 3-16,-1 2 4 16,4 0 3-16,-1 1-5 15,1 1 1-15,-3 2-2 16,1 0-14-16,2 0 3 15,0 0 3-15,2 0 17 16,0 0-8-16,1 0 4 16,-2 0 3-16,2 0-8 15,-2 0 1-15,2 0-7 0,-1 0 1 16,-1 0 7 0,1 0-1-16,1 0 7 0,0 0 0 15,0 0-14-15,2 0 7 16,-1-2 0-16,1 1 0 15,1-1 1-15,-2 2-1 16,2 0 1-16,0 0 2 16,-1 0-6-16,1 0 3 15,0 0-7-15,0 0-2 16,0 0 5-16,0 3 4 16,0 11-2-16,0 8-4 15,0 8 5-15,0 7-4 16,0 5 3-16,3 5 1 15,4 0 1-15,3-4 0 16,-1-7 2-16,2-6 8 0,1-7-10 16,-2-6 22-16,-2-8-15 15,-2 0 20-15,-1-6-27 16,-1 0 10-16,-4-3 11 16,1 0-21-16,-1 0 49 15,0 0 12-15,0-6-18 16,0-10 17-16,0-7-59 15,-6-7 7-15,-1-7-8 16,-1-4-23-16,-1-1 15 16,1 1-37-16,0 4 32 15,0 6-3-15,4 8 10 16,-1 5 5-16,2 9 0 16,2 3-14-16,-2 4-2 0,2 2 17 15,1 0-34-15,0 8 3 16,0 13-8-16,0 8 39 15,8 13 0-15,3 3 0 16,0 2 7-16,0-1-6 16,-2-8 4-16,-1-6-2 15,-4-6-3-15,2-6-22 16,-4-6-77-16,-2-6-181 16,0-2-101-16,0-5-698 0</inkml:trace>
  <inkml:trace contextRef="#ctx0" brushRef="#br0" timeOffset="61667.44">29801 4001 378 0,'0'0'253'16,"0"0"-118"-16,0 0-34 16,0 0 67-16,0 0-16 0,0 0-35 15,0 0-12 1,0 0-43-16,0 0 19 0,0 0-24 16,0 0-19-16,0 0 20 15,0 0-21-15,0 0 1 16,0 0 16-16,0 0-53 15,0 0 20-15,0 0-21 16,0 0 0-16,0 0 12 16,0 0-10-16,0 0-2 15,0 0 0-15,0 3-7 16,0 5 7-16,0 3 8 16,0 3-7-16,0 3 24 15,0 0-24-15,2 0 11 0,1 2 10 16,0 4-20-1,0 1 15-15,0 2-7 0,0 1-9 16,0 1 15-16,0 0-16 16,1 0 8-16,-1-1-4 15,0 1-2-15,0-3-2 16,0 1 0-16,2-3 0 16,-2-4 5-16,0-2-5 15,-2-3 1-15,3 0 7 16,-2 0-7-16,-1 2-2 15,2-1 1-15,0 4 0 16,-1 0 1-16,1 1 0 16,0 2-1-16,0 0 3 15,0 1-1-15,0 1-3 16,3 1 1-16,-3 1 0 0,1-1 4 16,1 1-3-16,-2 0 11 15,1-1 2-15,1 4-7 16,1-2 3-16,0 5-1 15,0 0-9-15,-2 3 28 16,2 1-28-16,1 0 2 16,-2 1 17-16,1-4-18 15,-1 1 14-15,-1-2-14 16,1 2 8-16,0-2 20 16,1 1-27-16,-1-1 5 15,1-1-7-15,-2 2 10 16,2-2-7-16,0-1 3 15,0 2-5-15,-1-1 8 16,-2-2-1-16,0 0-8 0,0 0 0 16,0-5 0-16,0 1-7 15,-1-3 8-15,0-1-1 16,1-1 3-16,-2-3-1 16,2 1-2-16,0 0 0 15,1-1-5-15,-3 0 4 16,2 0 2-16,-1-3-1 15,-1 1 3-15,-1-3-1 16,2 2-4-16,1 1 2 16,-1 2-3-16,1 0-3 15,-1-1 12-15,1-2-6 16,-2-3 1-16,2-2 1 0,-1-4-4 16,-2 0-2-16,1-2 1 15,-1-3 1-15,0 1 4 16,2-1-2-16,-2 0 0 15,0 2 1-15,0 0-2 16,0 2 0-16,0 1-3 16,1-2 3-16,1 1 2 15,-2-2-1-15,1-1 5 16,-1-1-4-16,0 0-2 16,2 0-10-16,-2 0-32 15,0 0 30-15,0 2-46 16,0-2-7-16,0 2-15 15,0-2-103-15,1 0-204 16,-1 0-900-16</inkml:trace>
  <inkml:trace contextRef="#ctx0" brushRef="#br0" timeOffset="62817.27">29873 3213 506 0,'0'0'200'0,"0"0"-126"15,0 0-37-15,0 0 98 16,0 0-5-16,0 0-77 16,0 0-15-16,0-1-37 15,0 1 24-15,0 0 21 16,-1 0-30-16,1 0 25 16,-3 7 10-16,-1 8-4 15,0 3 23-15,-3 7-32 0,2 11-9 16,-1 8 12-1,2 8-41-15,-1 7 11 0,2 7-11 16,2 1 0-16,-2 2-1 16,0-1 1-16,2-1 0 15,-1-3 5-15,-1-8-4 16,0-5-1-16,0-11 0 16,0-9 0-16,0-8-2 15,0-11 3-15,1-3-1 16,2-7 7-16,-1 0-7 15,1-2-10-15,0 0-41 16,-2 0-51-16,2-11-59 16,-1-3-124-16,1-2-221 0</inkml:trace>
  <inkml:trace contextRef="#ctx0" brushRef="#br0" timeOffset="63187.19">29858 3269 614 0,'0'0'201'0,"0"0"-175"15,0 0-19-15,0 0 0 16,0 0 34-16,0 0-12 16,0 0-28-16,46-40 11 15,-31 33-1-15,3 4-9 16,5-2 28-16,0 1-22 15,4-1-7-15,1 2-2 16,8-1-78-16,-7 1-209 16,-7 1-334-16</inkml:trace>
  <inkml:trace contextRef="#ctx0" brushRef="#br0" timeOffset="63788.79">30070 3301 629 0,'0'0'159'16,"0"0"-133"-16,0 0-12 15,0 0 109-15,-57 95 59 16,36-49-96-16,-1 7-59 16,-1 5-15-16,-3 1 18 15,-1-1-30-15,3-3 0 16,5-9-53-16,8-9-102 15,5-13-124-15,6-13-220 0</inkml:trace>
  <inkml:trace contextRef="#ctx0" brushRef="#br0" timeOffset="63982.18">30044 3679 705 0,'0'0'150'0,"0"0"-103"16,-31 109 3-16,18-55 79 16,2 0-22-16,1-2-45 15,1-4-55-15,2-6-7 16,0 1-18-16,3-12-146 0,1-6-217 16</inkml:trace>
  <inkml:trace contextRef="#ctx0" brushRef="#br0" timeOffset="64193.26">30082 4114 874 0,'0'0'191'16,"0"0"-149"-16,-51 90-2 15,29-48 104-15,1 1-38 16,0 1-32-16,6-3-56 15,3-3-18-15,6-5-28 16,3-10-130-16,3-8-73 0,2-10-126 16,7-5-309-16</inkml:trace>
  <inkml:trace contextRef="#ctx0" brushRef="#br0" timeOffset="64389.54">30076 4388 622 0,'0'0'377'15,"0"0"-228"-15,-26 73-108 16,6-31 57-16,0 3 49 16,-2 3-59-16,1 1-19 15,4-1-47-15,1-6-14 16,7-5-8-16,3-10-46 16,6-9-88-16,0-10-43 0,12-8-147 15,7-11 6-15,1-7-93 16</inkml:trace>
  <inkml:trace contextRef="#ctx0" brushRef="#br0" timeOffset="64552.84">30112 4659 548 0,'0'0'384'0,"0"0"-175"16,0 0-140-16,-42 90 11 16,21-46 15-16,0 4-12 15,3-3-20-15,3 2-49 16,5-6-6-16,4-7-8 15,4-8-122-15,2-17-37 16,11-6-151-16,4-3-98 0</inkml:trace>
  <inkml:trace contextRef="#ctx0" brushRef="#br0" timeOffset="64748.84">30204 4887 776 0,'0'0'339'16,"0"0"-218"-16,-30 106-95 15,10-51 39-15,0-1 59 16,1-1-24-16,1-3-26 16,6-6-56-16,6-5-2 15,3-10-16-15,3-7 0 16,0-8-61-16,4-8-86 0,19-6-126 16,-4-4 1-1,0-9-103-15</inkml:trace>
  <inkml:trace contextRef="#ctx0" brushRef="#br0" timeOffset="64882.7">30216 5286 325 0,'0'0'642'0,"0"0"-352"16,-15 89-37-16,0-36-92 15,0 8-44-15,1 0-9 16,2-5-49-16,4-5-43 16,3-11-16-16,5-7-26 15,2-11-170-15,9-12-498 0</inkml:trace>
  <inkml:trace contextRef="#ctx0" brushRef="#br0" timeOffset="65699.41">30319 4638 497 0,'0'0'167'0,"0"0"-63"16,0 0-1-16,0 0 125 16,0 0 15-16,0 0-89 15,0 0-96-15,-36-10-4 16,36 10-43-16,5 0-10 15,10 0 36-15,8 0-31 16,7 0 64-16,6-3-46 16,6-6-23-16,0-4 21 0,1-4-22 15,0-2 8 1,-4-2-5-16,-5 1 4 0,-5 3-14 16,-7 5 5-16,-10 4 1 15,-3 7-13-15,-5 1-3 16,-2 12 17-16,-2 13-13 15,0 10 29-15,0 6-23 16,0 1 7-16,0-2 0 16,0-7 0-16,0-10 2 15,3-5-1-15,0-9-1 16,-2-6-13-16,1-3 13 16,-1 0-16-16,2-15-7 15,0-7 0-15,2-7-14 16,2-3 37-16,1-4 0 0,2 1-8 15,3 2-40 1,1 5-3-16,4 6 22 0,-3 8 28 16,3 8-8-16,-2 6 3 15,2 1-10-15,1 16 16 16,-2 6 18-16,-1 4 13 16,-2-2 1-16,-4 1 41 15,-3-5-34-15,-5-4-3 16,-2-3 23-16,-3-4-40 15,-15-2 1-15,-4-3-14 16,2-1-6-16,-1-4-20 16,8-7-112-16,4-7-235 15,8-3-527-15</inkml:trace>
  <inkml:trace contextRef="#ctx0" brushRef="#br0" timeOffset="66135.78">31259 4459 1350 0,'0'0'137'0,"0"0"-110"16,0 0-20-16,0 0 66 16,0 0 35-16,0 0-82 15,0 0-16-15,-100-30-18 16,80 52 18-16,0 8-10 15,6 4 0-15,4 1 1 16,7-1 1-16,3-5-2 0,0-2-13 16,14-10-3-16,3-6-35 15,4-8-9-15,0-3 4 16,0-3 40-16,3-13 15 16,-1-4-35-16,0-2 36 15,-5 2-1-15,-1 3 2 16,-6 6 23-16,-2 8 2 15,-3 3-16-15,-3 17 58 16,-2 17 8-16,-1 22-4 16,0 2-36-16,0 6-26 15,-1 1 27-15,-1-15-36 16,2 0 5-16,0-11-6 0,0-14-101 16,3-10-49-16,9-15-77 15,-2-17-58 1,1-7-210-16</inkml:trace>
  <inkml:trace contextRef="#ctx0" brushRef="#br0" timeOffset="67075.1">31512 4500 517 0,'0'0'498'0,"0"0"-423"16,0 0-50-16,0 0 108 15,0 0 52-15,0 0-61 16,0 89-88-16,2-69-1 15,8-6 4-15,7-6-39 16,0-7 0-16,3-1 27 0,1-7-27 16,-2-14 17-16,-5-4-17 15,-4-6 0-15,-4 0 0 16,-6-2-19-16,0 3 17 16,-4 5-24-16,-8 5 16 15,-6 11 10-15,-2 7 0 16,-2 2 1-16,-5 22 5 15,2 8-4-15,5 12-4 16,4 1-1-16,11 1-3 16,5-3-4-16,4-7-17 15,15-8-11-15,3-7-26 16,5-11-52-16,3-8 20 16,0-2 23-16,1-20-35 15,1-6 51-15,-1-7 36 0,0-3 21 16,2-3 105-1,-6 3-66-15,-2 3 31 0,-3 10 5 16,-4 10-14-16,-7 12 3 16,-4 3-49-16,-5 20 88 15,-2 10-20-15,0 7-35 16,0 1-29-16,-8-1-19 16,-2-4 0-16,-2-7 1 15,-2-6 0-15,1-6-1 16,3-6 0-16,-1-8-14 15,2 0-11-15,3-6-38 16,3-10-39-16,3-1 33 16,0 3 27-16,0 4 7 15,9 8 26-15,5 2-14 0,2 1 8 16,5 12 15-16,1-2 0 16,5 0 9-16,0-5 11 15,3-5 67-15,1-1-7 16,0-3-51-16,1-14 3 15,-4-5-18-15,-5-6-13 16,-3-3 18-16,-2-3-11 16,-6-1-8-16,-4 2 0 15,-4 6-2-15,-4 8 2 16,0 9 0-16,0 10-19 16,-10 2 6-16,-8 23 10 0,0 11 3 15,-3 6 0 1,6 3 1-16,3-2-1 0,9-6 0 15,3-8-1-15,0-9-6 16,9-10-38-16,9-8 14 16,3-2-8-16,4-19 14 15,5-8 5-15,1-8 0 16,4-3 20-16,-3-2 13 16,0 5-2-16,-5 6 1 15,-8 10 27-15,-6 12 3 16,-5 7-2-16,-8 10-5 15,0 17 59-15,0 10-16 16,-14 3-77-16,-5 4-1 0,-12 11 0 16,3-10-271-1,1-9-756-15</inkml:trace>
  <inkml:trace contextRef="#ctx0" brushRef="#br0" timeOffset="67908.11">31011 5252 704 0,'0'0'558'0,"0"0"-509"16,0 0 4-16,0 0 63 15,0 0 16-15,0 0 17 16,63 79-66-16,-57-51-45 16,0 0-6-16,-3-4-26 0,1-4 2 15,-1-6-8 1,0-6-3-16,1-8-18 16,1 0-17-16,3-3-20 0,1-13 56 15,7-9-43-15,0-2-9 16,2-3-3-16,3 2-16 15,-4 4 34-15,-3 8 23 16,-2 11 16-16,-4 5 5 16,-1 2-4-16,-2 17 60 15,-2 5 35-15,0 1-65 16,3-1 0-16,1-5-15 16,3-4-16-16,4-6 21 15,4-6-21-15,1-3-9 16,5-2-2-16,3-13-32 15,-2-4-38-15,2-1-33 0,-3-4-25 16,-3 5 37-16,-3 6-6 16,-6 6 31-16,-5 7-26 15,-3 0-41-15,-4 11 144 16,0 7 4-16,2-1 35 16,0 0 31-16,4-5-26 15,0-4 11-15,4-5 3 16,2-3-26-16,0 0 33 15,1-4-39-15,-2-12-11 16,-4-1-2-16,-4-3-13 16,-3-2 0-16,0 1-2 15,-4 2 2-15,-10 6 57 16,-5 6 5-16,2 7-1 0,-2 0-54 16,1 13-6-16,5 10-2 15,4 1-8-15,6 1-60 16,3-1-81-16,10-5-153 15,7-8-242-15</inkml:trace>
  <inkml:trace contextRef="#ctx0" brushRef="#br0" timeOffset="68870.03">31745 5006 1113 0,'0'0'137'0,"0"0"-43"16,0 0-14-16,-6 101 54 16,3-55-38-16,3 2-52 0,0-3 7 15,0-3-32-15,10-6-3 16,-2-7-3-16,0-7-12 16,-1-5-2-16,0-10-7 15,1-7-15-15,2 0 23 16,7-13 10-16,3-7-10 15,5-5-44-15,0 0-93 16,0 3 27-16,-3 8 21 16,-2 8 40-16,-2 6 49 15,-8 0-30-15,-3 17 30 0,-5 3 20 16,-2 4 12-16,0-1 10 16,-16-1-38-16,-5-2 2 15,0-6 16-15,-4-3-22 16,-1-3 12-16,4-7 9 15,5-1-8-15,4 0 51 16,6 0-26-16,5 0-38 16,2-5-9-16,2 1 9 15,14-1 3-15,4-1 1 16,5-2-4-16,3-3 0 16,2-2-26-16,1-3-1 15,-1-4 17-15,0-4-32 16,-2-2 42-16,-1-4-1 15,-5-4-5-15,-5-2 6 16,-4-7 6-16,-5-1-5 0,-7-2 29 16,-1 3-16-16,0 6-13 15,0 11 60-15,-6 14-26 16,-6 12-3-16,0 8-22 16,-5 25-8-16,0 15 10 15,2 8-1-15,8 6 10 16,4-3-13-16,3-6-6 15,6-6-2-15,14-12 0 16,4-9 0-16,5-11-1 16,-1-10-26-16,2-5-33 15,-2-9 59-15,-1-15-6 16,-6-6 7-16,-3-3 0 16,-6-2-12-16,-5 4 6 0,-4 9 12 15,-1 8-3 1,-2 8-3-16,0 6 1 0,-5 8 1 15,-5 17-1-15,1 4 24 16,3 4 13-16,6-3-32 16,0-5-6-16,6-5 0 15,10-8-21-15,7-7 5 16,2-5-38-16,2 0-66 16,4-14 62-16,2-8-76 15,1-3 84-15,1-1 34 16,-3 2 16-16,-2 5 21 15,-4 6 50-15,-8 9 73 16,-7 4 13-16,-6 1-24 16,-5 15-11-16,0 6-50 15,-11 2-26-15,-9 3 6 0,-6-1-33 16,1-4-4-16,-9 2-15 16,5-5-61-16,6-8-318 0</inkml:trace>
  <inkml:trace contextRef="#ctx0" brushRef="#br0" timeOffset="132939.87">8530 3727 601 0,'0'0'220'15,"0"0"-129"-15,0 0-44 16,0 0 20-16,0 0 33 16,0 0-21-16,0-7 7 0,0 5-40 15,0 0-37-15,0-1 24 16,0 0 12-16,0 3 18 16,0 0-1-16,0 0-31 15,0 0 11-15,0 0-22 16,0 0-10-16,0 0 12 15,0 0-22-15,0 0 0 16,0 0 20-16,0 3-12 16,0 2-2-16,0 7-6 15,0 4 0-15,0 6 2 16,0 8-2-16,9 4 0 16,3 4 3-16,-2 5 6 15,2-1-11-15,2-1 2 16,-4-3-1-16,0-5-6 15,-1-5 14-15,-4-3-7 0,1-4 0 16,2-2 7-16,-3-1-14 16,0-3 7-16,-1-1-4 15,2-3-4-15,-1-2 9 16,-1-2-1-16,2 0 0 16,-3-4-3-16,0 0 2 15,3 0-10-15,-1 0-2 16,1-1 5-16,2 1 16 15,1 2 2-15,2-1 0 16,7 0-8-16,0-1-4 16,3 2 1-16,4-2 1 15,0 1 5-15,2-1-4 16,4 0-1-16,-1 1 5 0,0-4-4 16,3 0-1-16,-3 3 0 15,-2-3 0-15,0 0 0 16,-2 0 1-16,4 0-1 15,0 2 0-15,-2 0 9 16,7 1-11-16,1-1 2 16,2 1 0-16,1-1 2 15,2-2-1-15,4 0-1 16,1 0 0-16,-1 0 8 16,4 0-9-16,-1 0 1 15,3-2 0-15,-2-4 2 16,0 0-2-16,-1-1 0 0,0 0 0 15,-1 1 3-15,0-2-3 16,2 1 0-16,0 0 0 16,0-1 7-16,0 1-6 15,2-2-1-15,-3 0 0 16,2 1 15-16,-3-1-11 16,5 1-3-16,2 2-1 15,-1 1 19-15,1-1-17 16,1 4-2-16,2-3 0 15,0 1 7-15,1 0-1 16,1-3-6-16,1 0 1 16,3-3 18-16,-2-1-13 15,0-1-6-15,2 1 0 0,-4 0 1 16,-1 1-2 0,-1 1 2-16,0 1 0 0,-3 2 7 15,-2 0-7-15,-2 1-1 16,-2 1 0-16,-2 2 0 15,1 1 6-15,2 1-5 16,0-2 5-16,2 2 1 16,1-3 2-16,5-1-10 15,-1-2 1-15,4-1 0 16,0 0 9-16,1-1-9 16,-2-1 0-16,1 3 4 15,0-1-3-15,-5 3-2 16,2-1 1-16,-2 2-4 15,-1 0 1-15,-1 1 4 16,0-2-1-16,0-2 5 0,2 1-3 16,2-1-4-16,-2 1-8 15,-1 1-2-15,0 0-2 16,-1 0 9-16,-1-1 5 16,1 3-14-16,1 0-2 15,-2 1 10-15,0-1-16 16,-3 1-7-16,-1-2 23 15,-5 2-2-15,2-2 8 16,-5-1 7-16,1 1-1 16,0 3-12-16,-1-1 5 15,-1 1-2-15,0-2-3 16,-6 2 12-16,-2 0-6 0,-7 0 4 16,-3 0-2-16,-2 0-4 15,-4 0-3-15,-3 0-20 16,-4 0 23-16,-1 0-73 15,-2 0-30-15,-1 2-26 16,2-1-86-16,-2 2-120 16,-1-3-179-16</inkml:trace>
  <inkml:trace contextRef="#ctx0" brushRef="#br0" timeOffset="133367.35">14023 3525 424 0,'0'0'511'0,"0"0"-347"15,0 0-91-15,0 0 6 16,0 0 95-16,0 0-23 0,0 0-23 16,8 81-51-1,-2-49-33-15,0 2 12 0,-2 4-31 16,1-1 5-16,-2-1 4 15,1-3-34-15,-1-3 17 16,2-7-17-16,0-3 1 16,0-3-1-16,0-5 2 15,-2-5-2-15,0-1 0 16,-2-4-75-16,-1-2-94 16,0 0-172-16,0 0-305 0</inkml:trace>
  <inkml:trace contextRef="#ctx0" brushRef="#br0" timeOffset="142391.73">3736 5784 208 0,'0'0'342'16,"0"0"-189"-16,0 0-6 0,0 0 29 15,0 0-38-15,0 0 2 16,0-7-5-16,0 2-4 16,-3 0-6-16,0 0-71 15,0 0 28-15,-3 0-38 16,2 0-43-16,-1-1 64 15,-2 3-37-15,-1-2-8 16,-2 2-5-16,-2 2-15 16,1 1 0-16,-5 0-13 15,1 0-15-15,-3 7 28 16,-1 6 0-16,1 3 0 16,-3 1 0-16,-1 6-4 0,5 0 3 15,-2 2-7-15,4 0-1 16,0 0-2-16,0 3 11 15,5 0 0-15,2 1-2 16,2 3 1-16,2 1 0 16,4 1-5-16,0 3-4 15,0 1 10-15,0-1 0 16,9-2 0-16,0-1 1 16,7-2 9-16,3 1-11 15,1-3 1-15,2-1-3 16,5-2 2-16,0-4 1 15,3 1 0-15,1-4 8 16,5-3-2-16,1-5-12 0,6-4 4 16,1-3 2-16,3-5 2 15,1 0-2-15,1 0 1 16,-2-13 24-16,0-4-24 16,-3-5 12-16,-3-2-13 15,0-6-1-15,-7-6 1 16,2-2 0-16,-5-3 6 15,-4-5-4-15,-2-3 5 16,-4-6-9-16,-6 1 2 16,-3-3-10-16,-6 3 1 15,-6 1 9-15,0 5-7 16,-2-1 7-16,-11 8-34 16,-2 3 21-16,-3 4-20 0,-1 4-19 15,-2 5 31-15,-1 5-14 16,2 6 29-16,5 3-4 15,5 8 3-15,0 3-5 16,2 0-65-16,2 14 38 16,3 9 39-16,3 7 0 15,0 7 10-15,0 8 0 16,0 8-8-16,12 19-4 16,13 23 4-16,10 17 9 15,1-7 36-15,-1-22-31 16,-9-28 7-16,-7-20 15 15,9 0-1-15,-1 2 23 0,4-2-11 16,-2-7-19 0,-4-9 15-16,-4-7-20 0,-3-2 1 15,-6-4 1-15,0-3-26 16,-6-2-1-16,0-1 0 16,-2 0-7-16,2 0-1 15,9-13-76-15,0-8-155 16,0-1-510-16</inkml:trace>
  <inkml:trace contextRef="#ctx0" brushRef="#br0" timeOffset="143479.15">5117 5656 205 0,'0'0'706'0,"0"0"-544"16,0 0-84-16,0 0 27 15,0 0 64-15,0 0-27 16,0 0-28-16,-10-5 1 16,10 5-76-16,0 0-1 15,0 0-38-15,0 0 12 16,0 0 1-16,0 0-13 15,0 0 0-15,10 2 9 0,5 8 1 16,6 2-10-16,4 3 0 16,5-1 2-16,4 1 21 15,4 2-12-15,1 0 3 16,4 1 1-16,-1 2-5 16,4 0-11-16,0-1 1 15,3 1 0-15,1 1 3 16,2-4-3-16,-2 2 9 15,1-2-3-15,1-2 0 16,-1 2-12-16,0-2 6 0,-2 1-3 16,2-2-4-1,-8 2 14-15,3-2-7 0,-7-2 4 16,-3 0-2-16,-6 0-4 16,-8-4-4-16,-5-1 6 15,-6-2-7-15,-6-2 14 16,-4-1-7-16,-1-1 9 15,0 1-9-15,0-1 0 16,0 2-22-16,0-1 22 16,-7 3 5-16,-5-1-4 15,0 2 7-15,-3 5-2 16,0-1-5-16,-4 2-2 16,1 2-7-16,-6 2 2 15,0 1 6-15,-4 3 0 16,1 1 0-16,-3 1 2 0,-4 4 5 15,-2 0-8-15,-1 4 1 16,-5-1-6-16,2 1 6 16,-2 3 0-16,-1 0 3 15,2 1 9-15,1-2-5 16,0 1-7-16,9-3 8 16,1-1-8-16,3-5 27 15,7-5-9-15,4-4 8 16,4-4 15-16,9-5-35 15,0-3-3-15,3-3-3 16,0 0-9-16,0 0 9 16,0 0 0-16,0 0 7 15,0 0-7-15,0 0-18 0,0 0-67 16,0 3-155-16,0 5-514 16</inkml:trace>
  <inkml:trace contextRef="#ctx0" brushRef="#br0" timeOffset="158670.99">7402 5629 743 0,'0'0'195'16,"0"0"-104"-16,0 0-8 16,0 0 41-16,0 0 5 15,0 0 3-15,-1 0-26 16,1 0-42-16,0 0-2 0,0 0-4 16,0 0-18-1,0 0 15-15,0 0-24 0,-2 0-5 16,1 0 1-16,-2 0-26 15,-3 0 21-15,0 0-22 16,-3-2 6-16,-2-1-1 16,-2 0-5-16,-2 2 2 15,-4-2 3-15,-2 3-5 16,0 0-1-16,-3 0 0 16,0 0-5-16,-1 0-1 15,0 7 7-15,-1 3 0 16,4 2-1-16,-2 2-17 15,5 3 18-15,1-1-9 16,-2 3 5-16,5-1-8 0,1 1 11 16,3-1 1-16,-1 0-1 15,3 1-14-15,3-2 14 16,2 0 1-16,1-2 0 16,3 1-10-16,0-1 7 15,0-1 2-15,6-1 0 16,3-2-25-16,1-2 25 15,-1-3-15-15,2 1 9 16,0-2-4-16,1-1 0 16,2 1 3-16,1-2 7 15,0-1-13-15,1-1 12 16,2-1 2-16,-2 0 0 16,2 0-6-16,2 0 2 0,-1 0-3 15,2 0 5-15,-2 0-4 16,4-1 4-16,0-1 2 15,3 2 0-15,-2 0 5 16,3 0-3-16,-2 0-3 16,5 9 1-16,-3 1-3 15,1 2 3-15,-1 3 0 16,1 0 1-16,-1 2 8 16,-3 0-9-16,1 3 0 15,-1 0 0-15,-2 0 0 16,0 4 3-16,-2-2-3 15,1 1 0-15,-4-1 6 16,-3 3-6-16,-3-2 0 16,1 2 0-16,-5 2 0 15,-4-3 0-15,-1 3 0 0,-2 0 0 16,0-1 6-16,0 2 0 16,-9-3-6-16,-6 0 0 15,0-1 1-15,-3-1 9 16,-3-1-3-16,0-2 6 15,-3-3 10-15,-1-1-22 16,-2-3 13-16,-1-2 1 16,-2-3-7-16,-1-2 25 15,-2-2-14-15,-1-4 7 16,-2 0 15-16,1 0-35 0,-2 0 4 16,5-7 8-1,-1-3-17-15,0-5 17 16,0-4-18-16,0-2 1 0,2 0 5 15,1 2-4-15,3 1-2 16,6 4 0-16,0 5 1 16,4 0-3-16,0 4 2 15,1 0 0-15,4 2 7 16,0 1-6-16,6 2-2 16,3 0 1-16,1 0-12 15,2 0 11-15,0 0-12 16,0 0-22-16,0 2-29 15,18 9-112-15,0-2-163 16,3-2-444-16</inkml:trace>
  <inkml:trace contextRef="#ctx0" brushRef="#br0" timeOffset="186191.29">8078 5632 618 0,'0'0'124'0,"0"0"-65"15,0 0 46-15,0 0 7 16,0 0-7-16,0 0-22 0,-12-28-53 16,12 24 22-1,-2-1 21-15,2 1-24 0,-1 2 25 16,1 2 2-16,0 0-34 15,0 0 13-15,0 0-20 16,0 0-22-16,0 0 31 16,0 0-43-16,0 0 12 15,0 0-13-15,0 0 2 16,0 0-11-16,0 2 9 16,9 7 0-16,13 6 8 15,5 2-6-15,9 8-2 16,9 1 0-16,7 6 7 15,8 0-5-15,7 0-1 16,5 2-1-16,2-5 10 0,1 3-10 16,-1-3 0-16,-4-1 0 15,-4-3 0-15,-5 0-1 16,-6-2 1-16,-6-1 0 16,-10 2 4-16,-4-4-3 15,-6-3-2-15,-5 0 1 16,-5-1-8-16,-5-3 2 15,-2-1 6-15,-3-3 0 16,-5 0-1-16,-1-1-16 16,-3 2 17-16,0 0 9 15,0-1-9-15,0 4 13 16,-9-1 1-16,-4 4-14 0,-2 0 9 16,-7 2-3-16,-5 0-7 15,-6 5 1-15,-4 2-3 16,-9 1 3-16,-4 3 0 15,-5 3 10-15,3 1 17 16,3-1-27-16,4 0 39 16,6-8-4-16,5 0-26 15,5-7 28-15,6 0-24 16,3-5 3-16,7-3 23 16,0-1-39-16,2-3 7 15,6 0-7-15,1-2-4 16,1-2-3-16,1 1 7 0,2-2-2 15,0 1-27 1,0-1-109-16,0 0-116 0,8 0-155 16,1 0-331-16</inkml:trace>
  <inkml:trace contextRef="#ctx0" brushRef="#br0" timeOffset="187249.02">9843 5713 863 0,'0'0'144'0,"0"0"-106"16,0 0-1-16,-85 23 46 16,59-13-38-16,4 1 7 15,-2 4-15-15,5 4-31 16,1 3 2-16,1 6-8 16,7 3 0-16,1 7 19 0,6 3 25 15,3 8 20-15,0 4 8 16,9 1-43-16,9 1 21 15,9-1-1-15,4-7-27 16,6-3 16-16,3-13-36 16,5-6 17-16,4-10-5 15,2-8-6-15,-3-7 7 16,1 0-8-16,-4-15-5 16,-2-7 21-16,-4-6-5 15,-8-4-1-15,-7-5-17 16,-3-2 13-16,-9-2-10 15,-5 2-3-15,-5 6 0 16,-2 4 1-16,0 9-1 16,-3 6-9-16,-3 4-5 0,0 8-2 15,1 2 7-15,4 9 3 16,1 13 6-16,0 9-10 16,0 4 10-16,15 3 0 15,6-2-1-15,4-2 1 16,6-6-1-16,2-5 2 15,3-6-1-15,0-7 8 16,0-7-8-16,-3-3 0 16,-2-1-1-16,-3-15 1 15,-4-3 3-15,-5-4 10 16,-5-3 12-16,-7-1 17 16,-5-2-23-16,-2 1 29 15,-3 0-6-15,-12 2-19 0,-6 4 29 16,-4 2 0-16,-5 4-8 15,-4 7-3-15,-1 5-41 16,-1 4 19-16,0 4-19 16,2 17 0-16,3 10-14 15,1 7 14-15,5 6-10 16,5 4-25-16,7-1-76 16,11 24-38-16,2-13-169 15,0-6-623-15</inkml:trace>
  <inkml:trace contextRef="#ctx0" brushRef="#br0" timeOffset="190463.72">11128 5582 446 0,'0'0'333'0,"0"0"-178"16,0 0-76-16,0 0 8 15,0 0 30-15,0 0 6 16,0 0-9-16,-4-6 44 16,4 6-103-16,0-2-30 15,0 2 7-15,9-3-31 16,6 3 15-16,10 0-16 0,8 0 1 15,13 0 18-15,8 7-13 16,13 6 7-16,3 9 16 16,16 9-29-16,13 13 3 15,-8-2-3-15,-8-2 6 16,-15-6-9-16,-13-10 10 16,6 5-5-16,9 5-2 15,-4-3 8-15,-2 0-18 16,-4-1 10-16,-7-1 0 15,-4 1-4-15,-5-2 5 16,-8-3-1-16,-5-4 0 16,-6 0 4-16,-6-6-5 15,-5-2 1-15,-7-4 0 0,-4-2-13 16,-3-2 20-16,0 4-7 16,-11-1 0-16,-9 4 16 15,-8-2-16-15,-5 2 0 16,-10 0 0-16,-4 0 15 15,-8 4-14-15,-6-1-1 16,-2 2 0-16,-4 1 2 16,-4 1 0-16,2-1-2 15,0 0 0-15,5 0 12 16,6-2-11-16,4 0-1 16,7-3 0-16,6-2 1 15,10-1 0-15,6-4-1 16,8 0 0-16,6-1 5 15,6-4-4-15,5 1-2 16,0-2-11-16,0 0-57 0,8 0 21 16,9 0-28-16,19-7-119 15,-3-3-160-15,0-5-705 0</inkml:trace>
  <inkml:trace contextRef="#ctx0" brushRef="#br0" timeOffset="191093.03">12778 5677 613 0,'0'0'313'16,"0"0"-161"-16,0 0-68 15,0 0-61-15,0 0 25 16,0 0-15-16,0 0-20 16,24 23 67-16,-8 4-37 15,5 9 11-15,4 10 14 16,4 19-15-16,2 22 5 15,-4-5-30-15,-6-7-18 0,-6-10 19 16,-9-16-20 0,0 1 1-16,-2 2 3 0,-1-7-1 15,0-8-11-15,-3-8-1 16,0-8 0-16,0-9 0 16,0-4 0-16,0-6 2 15,0-2 31-15,0 0-25 16,0-7 19-16,0-12 4 15,0-7-28-15,3-6 8 16,3-2-11-16,3-5 0 16,7-1 2-16,4-2-1 15,5-2-1-15,4 1 0 16,3-3-3-16,3 0-3 0,3 0 7 16,-2 3-1-1,2 3 2-15,-4-1-2 0,0 7 0 16,-1 0-1-16,0 3-3 15,-5 1-3-15,-1 5-1 16,-3 3-2-16,-6 5-69 16,-3 3-49-16,-8 6 16 15,-7 8-149-15,0 0-153 16,-9 0-237-16</inkml:trace>
  <inkml:trace contextRef="#ctx0" brushRef="#br0" timeOffset="191452.71">13166 6095 548 0,'0'0'153'0,"0"0"-98"15,0 0 29-15,0 0 78 16,0 0 37-16,112 51-87 16,-63-32 27-16,4 1-17 15,4 2-43-15,0-2 1 16,-5 2-43-16,2-3 18 16,-5 1-5-16,-3-1-38 0,-3 0 32 15,-5 1-28-15,-4-2-16 16,-4 0 17-16,-6-1-17 15,-6-3 0-15,-3-2 0 16,-5-1-27-16,-2-5-10 16,6-6-129-16,-3 0-221 15,2-5-347-15</inkml:trace>
  <inkml:trace contextRef="#ctx0" brushRef="#br0" timeOffset="192556.66">14331 5516 811 0,'0'0'299'0,"0"0"-190"16,0 0-76-16,0 0-7 15,0 0 60-15,0 0 5 16,0 0-12-16,0 0-27 16,0 0-46-16,0 0 2 15,7 1 13-15,8 7 30 16,6 2 4-16,4 5-24 16,8-1 1-16,12 4-4 15,7 3-27-15,18 5 5 0,21 8-6 16,18 5-3-16,-8-3 1 15,-19-8 3-15,-22-8-1 16,-18-5 2-16,8 2-1 16,3 3-1-16,5 1 0 15,-6-2 0-15,-7 0-3 16,-3-4 4-16,-11 0-1 16,-7-6 10-16,-9 0-10 15,-6-5 0-15,-3-2-1 16,-5 1 1-16,-1-3 7 15,0 0-6-15,0 2 10 16,0 0-2-16,0-1-2 16,-7 3-7-16,-5 3 0 15,-4 1-6-15,-3 4 0 16,-1 1 6-16,-4 2 0 0,-4 3-2 16,-2 2 2-1,-6 1-1-15,-4 3 1 0,-6 2 0 16,-7 1 0-16,-5 7 1 15,-8-2-1-15,-2 3 0 16,-2 2 6-16,2-2-6 16,4 1 0-16,8-3 1 15,5-1 29-15,9-6-23 16,6-2-3-16,5-2 15 16,6-2-17-16,4-4 17 15,6-3-19-15,2-1 0 16,5-5 2-16,3-1-2 0,5-5-1 15,0-1-62-15,10 0-118 16,9-10-60-16,0-2-306 0</inkml:trace>
  <inkml:trace contextRef="#ctx0" brushRef="#br0" timeOffset="193293.04">16053 5308 864 0,'0'0'260'0,"0"0"-195"16,0 0-59-16,0 0 9 15,0 0 40-15,0 0 84 16,0 0-13-16,21 67-69 16,-10-30-16-16,5 21-9 15,10 24-8-15,7 29 29 16,1 10-27-16,-4-5 9 16,-5-13-14-16,-9-31-15 15,-2-16-6-15,-4-16 0 16,-2-9-17-16,1 1 16 15,-2 2-97-15,-1-6-161 16,-5-11-440-16</inkml:trace>
  <inkml:trace contextRef="#ctx0" brushRef="#br0" timeOffset="193558.84">16097 6042 1005 0,'0'0'211'16,"0"0"-211"-16,0 0 17 15,0 0-8-15,89-50 69 16,-40 36 28-16,8 3 23 0,4 2-57 16,2 1-11-1,-1 4-55-15,-2 0 11 0,-5 1 2 16,-7 0-19-16,-3 1 0 15,-8 0-6-15,-6-5-129 16,-8-1-122-16,-11 2-324 0</inkml:trace>
  <inkml:trace contextRef="#ctx0" brushRef="#br0" timeOffset="193841.09">16582 5425 502 0,'0'0'856'0,"0"0"-754"15,0 0-69-15,0 0-33 16,0 0 0-16,0 0 40 16,0 0 41-16,4 96-26 15,15-31 8-15,4 22-48 16,-2 15 15-16,-2-6-18 15,-8-21-10-15,-4-26 22 16,-4-15-24-16,0 0 6 16,0 2-6-16,1 0-40 15,2-3-66-15,-1-10-184 16,1-10-374-16</inkml:trace>
  <inkml:trace contextRef="#ctx0" brushRef="#br0" timeOffset="194321.15">17020 6125 1018 0,'0'0'132'0,"0"0"-132"15,0 0 0-15,84 4 19 16,-54-12 69-16,-2-7-39 0,-1-7-48 16,-2-2 10-1,-3-3-11-15,-7-3 0 0,-3 2 1 16,-9-2 0-16,-3 5 0 16,0 0 16-16,-16 4-14 15,-4 3 20-15,-4 4 47 16,-1 5-3-16,-3 4 5 15,-2 5-37-15,2 0-19 16,1 8-11-16,2 9-5 16,3 7-2-16,3 2-4 15,6 7 2-15,4 2 2 16,4 5 4-16,5 2-2 16,2 0 28-16,19-2-1 15,8-1 23-15,12-9 4 16,8-5-28-16,8-5 20 0,2-10-35 15,1-3 1-15,-2-7-8 16,-5 0-4-16,3-5-19 16,-13-5-179-16,-15 0-549 0</inkml:trace>
  <inkml:trace contextRef="#ctx0" brushRef="#br0" timeOffset="201468.72">26927 4596 833 0,'0'0'111'0,"0"0"-111"16,0 0-9-16,0 0 9 16,-59 103 102-16,52-67 24 15,6 4-72-15,1 1-12 16,3-4-41-16,12-6 9 16,6-4 1-16,3-8-11 15,1-7 0-15,0-5 14 16,-2-7-6-16,1 0-2 0,-5-9-6 15,-2-9 2-15,-4-6-8 16,-6-3 18-16,-2-3-12 16,-5-1 42-16,0 1-36 15,-5 1-1-15,-8 5-5 16,-4 5 0-16,1 10 24 16,1 9 15-16,-1 0-37 15,1 22-1-15,3 14 8 16,2 7-11-16,7 4 2 15,3-3-5-15,1-5-1 16,15-10 6-16,4-10-7 16,2-8 7-16,2-8-12 15,-2-3 10-15,-4-6-3 16,-5-13-11-16,-3-6 14 16,-7-4 2-16,-3-4 0 0,0 1 0 15,-13 5 16-15,-4 5 45 16,-1 6-6-16,1 10-5 15,1 6-24-15,4 1-25 16,3 20-1-16,2 8 5 16,5 4 1-16,2 0-12 15,2-7 5-15,13-6-27 16,1-10 1-16,3-7-37 16,1-3 36-16,-5-8-7 15,-4-12-53-15,-6-3 8 16,-5-2-5-16,0 1 85 15,-10 4 30-15,-5 6 64 0,-4 5 18 16,0 8-5-16,2 1-57 16,1 8-31-16,3 13-19 15,3 25-72-15,2-5-179 16,1-2-548-16</inkml:trace>
  <inkml:trace contextRef="#ctx0" brushRef="#br0" timeOffset="209978.98">23504 4830 26 0,'0'0'23'0,"0"0"13"0,0 0-17 16,0 0-16-16,0 0 10 16,0 0-13-16,0 0 1 15,0 4 5-15,-6 0-6 16,1 1-18-16,1-1-57 0</inkml:trace>
  <inkml:trace contextRef="#ctx0" brushRef="#br0" timeOffset="210269.69">23377 4909 29 0,'0'0'72'0,"0"0"-33"15,0 0-3-15,0 0 13 16,0 0 54-16,0 0-20 16,0 0 5-16,6-17 3 15,-6 16-42-15,0-3-8 16,0 1-7-16,0 1-19 16,0 1 13-16,0 0-28 15,0 1-16-15,0 0-69 16,0 0-94-16,0 0-26 0</inkml:trace>
  <inkml:trace contextRef="#ctx0" brushRef="#br0" timeOffset="210530.03">23377 4909 380 0</inkml:trace>
  <inkml:trace contextRef="#ctx0" brushRef="#br0" timeOffset="211313.53">23377 4909 380 0,'-45'-61'196'0,"44"58"-96"0,-1 2 23 0,0-2 14 16,-1 3-53-16,0-3-18 15,1 3-15-15,-1 0-38 16,2 0 0-16,-3 0-13 16,3 0-2-16,-2 9 2 15,3 8-3-15,0 3 3 16,0 2 2-16,0 0-1 15,4-5 17-15,4-3-17 16,2-7-1-16,-1-3 0 0,2-4 9 16,1 0-9-16,-3 0 14 15,0-9 7-15,-3-1 13 16,-1-2-34-16,-5 1 20 16,0-1 0-16,0-1-11 15,-7 2 20-15,-3 1-16 16,-5 2 2-16,3 4-4 15,1 1-11-15,0 3-16 16,2 5-5-16,-1 14 13 16,4 4 8-16,1 5 0 15,3 0 0-15,2-2 3 16,0-2-2-16,9-8-1 0,1-3 0 16,4-6 1-16,2-4-14 15,-4-3 14-15,2 0-1 16,-7-1 41-16,-1-9-40 15,-4-2 15-15,-2-2-16 16,0 0-6-16,-2-1 6 16,-7 5 9-16,0 1-3 15,-1 5-6-15,2 4-19 16,2 0-3-16,2 9 5 16,-1 10 8-16,3 0 8 15,2 0 1-15,0-5 0 16,0-4 2-16,2-4 0 15,4-5-2-15,2-1 0 0,-2 0-9 16,0 0 9-16,0-7 2 16,-5-3 15-16,-1-1 14 15,0-2-31-15,0 0 0 16,-10 3 17-16,1-2-16 16,-2 5 23-16,1 2-17 15,3 5-6-15,0 0-1 16,3 13-15-16,1 7 14 15,3 4-5-15,0 0 6 16,0-3-1-16,10-7 2 16,3-5 7-16,-2-6-5 15,1-3-3-15,-3 0 0 16,-1-8 25-16,-4-6-25 16,-4-1 29-16,0-4-20 15,0 2 17-15,-7 3 22 0,-5 2-47 16,3 4 35-16,0 8-36 15,-1 0 7-15,4 3-14 16,-2 30-1-16,3-2-47 16,0-2-287-16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34:51.6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1716 5717 622 0,'0'0'234'0,"0"0"-176"16,0 0-26-16,0 0 7 16,0 0 45-16,0 0-25 15,0 0 2-15,-25 48-16 0,22-41-21 16,-1 3 15-16,2-3-2 15,-1 3-13-15,2 0 10 16,-1 4-13-16,2 1 6 16,0 3-13-16,0 0-13 15,0 2 20-15,0 1-10 16,2 1-3-16,8 2 14 16,-1-4-21-16,6 3 13 15,0-3-5-15,0-2-8 16,6-3 8-16,1 0-9 15,0-5 10-15,-2-3-8 16,2-6-2-16,-1-1 0 16,-3 0 0-16,1-4 0 15,-2-9-6-15,-2-4 6 0,-3-3 0 16,-2-9 15-16,-7-3-14 16,0-1 7-16,-3-1-8 15,0 0 1-15,-3 2 6 16,-9 3-7-16,0 1 2 15,-4 5 17-15,1-1-9 16,-3 5 15-16,0 4 2 16,0 1-26-16,-1 4 21 15,1 4-10-15,-3 3-5 16,4 3-4-16,-2 0-3 16,0 2-1-16,4 8-11 0,0 4 12 15,3 5-1 1,3 3 1-16,4 2 0 0,3 2 1 15,2 2-1 1,0 1 0-16,4 0-1 0,8 0-6 16,2 2 6-16,3-2 1 15,4-4 0-15,-1-1 0 16,-1-2-1-16,5-6 0 16,-3-6 1-16,0-3-8 15,1-4 7-15,-1-3-7 16,-5 0 8-16,2-11-1 15,-4-7-3-15,-1-3 3 16,-7-4-6-16,0-3 6 16,-3 5 0-16,0 1 2 15,-3 8-1-15,0 6 8 0,0 3-8 16,0 5 2-16,3 0-2 16,7 8 0-16,1 6 1 15,1 6 0-15,10 1 9 16,2-1-9-16,6-3 0 15,3-5-2-15,1-2 1 16,2-9-16-16,8-1-61 16,-9-11-218-16,-10-1-258 0</inkml:trace>
  <inkml:trace contextRef="#ctx0" brushRef="#br0" timeOffset="615.55">1940 5075 461 0,'0'0'81'16,"0"0"-51"-16,0 0 127 0,0 0 15 16,82 26-10-16,-51-16-59 15,4 3-5-15,4 1-30 16,1 5 6-16,6 3-19 15,-1 6-7-15,4 5 34 16,0 4-43-16,1 8 11 16,-1 5-21-16,-1 3-28 15,4 17 28-15,0 14-20 16,-7 17 2-16,-8 5-5 16,-22-4-4-16,-12-10-2 15,-3-12 0-15,-15 0 1 16,-9-13 6-16,3-13-6 15,-4-8 32-15,1-9 15 0,-6 6-25 16,-7 3 24-16,0-1-6 16,2-10-13-16,4-6 23 15,6-8-32-15,4-6-4 16,4-5 7-16,7-3-21 16,-2 0-2-16,9-2 1 15,-3-3-10-15,6 0 1 16,-2-1 9-16,1 1-17 15,1-2-8-15,0 3-73 16,0 4-100-16,0 1-284 16,0 1-285-16</inkml:trace>
  <inkml:trace contextRef="#ctx0" brushRef="#br0" timeOffset="21517.38">3857 5494 310 0,'0'0'126'0,"0"0"-77"15,0 0 33-15,0 0 60 16,0 0 55-16,0 0-22 15,1 67-89-15,7-42-17 16,2 6 8-16,1 1-29 16,1 7 21-16,4 0-25 15,-2 2-22-15,2 2 4 16,-4-2-17-16,-2-1 4 16,1 0 1-16,-4-5-14 15,-2-2 1-15,-1-7-1 16,-4-2 1-16,0-7 1 0,0-7-2 15,0-3 0-15,0-4 7 16,0-3-7-16,0 0-8 16,0-1-97-16,0-25-131 15,-7 2-166-15,1-5-140 0</inkml:trace>
  <inkml:trace contextRef="#ctx0" brushRef="#br0" timeOffset="22342.71">3669 5325 403 0,'0'0'144'16,"0"0"-79"-16,0 0 71 15,0 0-9-15,0 0-37 16,0 0-17-16,95-46-29 16,-60 38-8-16,4 1-20 15,5 2-10-15,3 0 17 0,0 5 7 16,1 0-2-16,-5 0-12 15,-4 9 0-15,-3 5 24 16,-5 6 33-16,-7 3-26 16,-5 6 30-16,-7 5-4 15,-7 3-3-15,-5 4-39 16,0-1-18-16,-9 4 9 16,-5-7-14-16,-5-2 4 15,4-3 3-15,-1-8-15 16,2-6 0-16,2-5 0 15,2-5 1-15,2-3 6 16,3-3-6-16,0-2 5 16,2 0 12-16,0 0-18 15,3-4-12-15,0-4-11 16,0-3-7-16,0 0 19 0,0 1 8 16,6 1 3-16,10-1-10 15,1 0 7-15,8 4-13 16,2 3 8-16,7 3 7 15,4 0 1-15,2 4 0 16,-1 11 1-16,-2 3 10 16,-1 4-10-16,-2 3-1 15,-10 3 6-15,-3 0-5 16,-9 1 40-16,-8 3 4 16,-4 1-17-16,-4 3 1 15,-17 1-20-15,-8-1 7 16,-5-2-4-16,-3-5-11 15,-2-5 15-15,2-7 0 16,-1-6 14-16,0-7 19 0,5-4-30 16,3 0 0-16,2 0 0 15,7-10-19-15,0 0 11 16,6-2-11-16,2 1 0 16,4 1 0-16,1 0-16 15,1 3-7-15,7 0-33 16,0 2-80-16,7-3-96 15,8 3-122-15,1-1-329 0</inkml:trace>
  <inkml:trace contextRef="#ctx0" brushRef="#br0" timeOffset="23242.87">4701 5922 415 0,'0'0'254'15,"0"0"-101"-15,0 0-3 16,0 0 9-16,0 0-52 16,0 0-30-16,0 0-6 15,0 2-32-15,0-1-4 0,0 1-24 16,3 2-10 0,11 1 25-16,6 1 13 0,4-2 2 15,3 0-7-15,4-4-33 16,1 0 14-16,-1 0-9 15,0-8-5-15,-1-5 8 16,-3-2 0-16,-3-2 1 16,-5 0-10-16,-1-1 16 15,-7 1-13-15,-4 4 19 16,-1-3-21-16,-6 4 23 16,0-1 5-16,0 1 16 15,-13-1 18-15,-4 2-23 16,-5 2-18-16,-5 1-22 15,-1 5 0-15,-2 1-4 0,0 2 4 16,-1 0 0 0,1 8 0-16,0 5-1 0,5 5 1 15,-2 6-1-15,7 1-18 16,1 4 19-16,4 4-1 16,6 1 1-16,5 3-2 15,4 4-2-15,0 0 4 16,9 2-1-16,7-4-5 15,3-3 6-15,4-2 0 16,4-10 0-16,4-7 2 16,5-5-2-16,4-7 0 15,5-5 0-15,4 0 1 16,-1-9 21-16,4-6-7 0,0-2-4 16,-5 0 11-16,-6 3-21 15,-2-1 6-15,-9 4-7 16,-5 5-2-16,-7 2 2 15,-3 4 0-15,-6 0-1 16,1 2 0-16,-5 7-97 16,-4 1-423-16</inkml:trace>
  <inkml:trace contextRef="#ctx0" brushRef="#br0" timeOffset="38900.75">4594 5013 380 0,'0'0'170'16,"0"0"-113"-16,0 0 10 15,0 0 65-15,0 0 12 16,0 0-30-16,0 0-38 16,0 0-30-16,0 0-7 15,0 0-6-15,0 0-2 16,0 0 11-16,0 0-12 15,0 0-7-15,0 0-2 0,0 0-21 16,0 0 1 0,0 0-1-16,0 0-7 0,0 10 7 15,10 3 0-15,-1 0 1 16,3-1 5-16,0-2-6 16,-3-3 0-16,3-3-1 15,1-2-11-15,-2-2 11 16,-1 0 0-16,2 0-5 15,-4-9 6-15,-1-2 16 16,-1-2 2-16,-3-2-11 16,-2-1-7-16,-1-1 15 15,0 0-8-15,0 2-1 16,-1 1 5-16,-8 2-9 16,0 3-1-16,-3 3 8 15,-1 1 0-15,-1 5 5 0,-2 0-12 16,4 0-2-16,0 0 0 15,0 11-10-15,0 2 9 16,6 0-11-16,0 1-4 16,3 3 16-16,3 0-10 15,0 1 3-15,0-1 6 16,12-1-8-16,3 1 8 16,3-3 0-16,0-5-15 15,1-1 15-15,-1-6-15 16,0-2 7-16,-2 0 8 15,-4-7-31-15,-1-5 32 16,-4-2 10-16,-2-1-8 16,-5 0 17-16,0 1-18 0,0 0 18 15,-8 3 25-15,-2 2-23 16,-4 2 35-16,0 2-20 16,0 1-14-16,-1 4 4 15,5 0-26-15,-1 0 2 16,1 0-2-16,7 7-10 15,0 5 8-15,3 5-8 16,0 2 6-16,3 1 2 16,13-1-5-16,-2-2 7 15,2-5-2-15,-1-3-21 16,0-4-6-16,-3-5-3 16,-3 0 3-16,0 0-3 15,-5 0-1-15,-4-9 33 0,0-1 9 16,0 0-1-16,-4-4 10 15,-11 2 5 1,1 0 10-16,-2 3 5 0,1 3 0 16,-1 1-21-16,4 3-10 15,0 2-6-15,6 0-2 16,3 4 1-16,3 10-13 16,0 3 13-16,0 3-9 15,6 0 8-15,9-3-9 16,-2-3-3-16,2-6 12 15,0-5-24-15,-2-3-1 16,-2 0-23-16,-5-3-19 16,0-7 53-16,-2-2 14 15,-4-3 1-15,0 1 0 0,-7 0 1 16,-5 1 1-16,-3 3 12 16,0 1-13-16,3 3 19 15,0 3-14-15,5 3-5 16,4 0-1-16,1 5-8 15,2 8 6-15,0 0 2 16,0 0-7-16,8-2 5 16,2-5-11-16,2-5-7 15,0-1 3-15,0 0-85 16,-2-10 28-16,-2-4 50 16,-2 2-1-16,-3-1 12 15,-3 0 13-15,0 2 6 16,0 4 38-16,-9 2 24 15,-2 0 30-15,1 3 24 16,0 2-55-16,-1 0-7 0,5 5-34 16,-3 8-26-16,6 4 0 15,3 13-14-15,5-3-128 16,5-1-527-16</inkml:trace>
  <inkml:trace contextRef="#ctx0" brushRef="#br0" timeOffset="40514.78">5751 5857 1014 0,'0'0'135'0,"0"0"-98"0,0 0-13 16,0 0 54-16,0 0 10 15,0 0-18-15,0 0-45 16,-22 0-25-16,20 4 6 15,2 6-6-15,0 0 0 16,0 6 1-16,0 1-1 16,8 1 0-16,2-1 0 15,2-2-7-15,0-4 7 16,0-2 0-16,1-5 0 16,-2-2 0-16,1-2-9 15,-3 0 7-15,-2-6-9 16,-1-5 11-16,0-3 20 0,-5 0-10 15,-1-2 0 1,0 1 8-16,-5 1-18 0,-7 2 13 16,-2 2-12-16,-1 3 19 15,0 3 6-15,1 3-18 16,0 1-7-16,4 0 12 16,1 0-13-16,3 5-2 15,0 5-6-15,0 1-3 16,6 5 11-16,0 0-9 15,0-1 8-15,12 0 1 16,1-1-9-16,2-2-1 16,3-5-29-16,1-2-18 15,-1-5 15-15,-3 0-2 16,0-5-9-16,-6-7-21 16,0-4-17-16,-6-1 39 0,-3-1 37 15,0 1 14-15,-3 1 1 16,-9 3 19-16,-4 4-4 15,1 1 54-15,-3 4-32 16,3 3 5-16,-1 1-25 16,2 0-17-16,4 10 7 15,2 4-7-15,5 4 1 16,3 1-1-16,0 3 0 16,0-2 0-16,9-1 0 15,3-5-8-15,5-3 7 16,-1-5 1-16,-1-4-2 15,3-2-5-15,-3 0-22 16,-2-13-68-16,-4-4 59 16,-1-3 24-16,-7 1 5 15,-1-3-3-15,0 5 12 0,-6 0 17 16,-6 8 20-16,-4 3 52 16,-1 1-15-16,-1 5-10 15,5 0-18-15,-2 0-21 16,6 8-9-16,3 6-16 15,6 5 1-15,0 2-1 16,0 2 1-16,6 1-1 16,9-4 0-16,0-4 0 15,-3-5-1-15,4-4 1 16,-4-5-12-16,0-2 12 16,-3 0-23-16,-3-6 17 0,-3-7 5 15,-3-1 2 1,0 0 4-16,0 0 5 0,-3 3-1 15,-6 2 40-15,0 3 5 16,0 1 23-16,0 3-3 16,2 2-50-16,-2 0-4 15,3 0-20-15,6 5-2 16,0 7 1-16,0 4 0 16,0 0-4-16,9-2 3 15,3-3-9-15,-2-2-3 16,2-4-17-16,-3-4-21 15,0-1 5-15,-1 0-2 16,-3 0-28-16,-3-1 33 16,-2-4 29-16,0-1 15 0,0-1 2 15,0 0-2-15,-7 2 10 16,-4 2-9-16,2 1 27 16,0 2 15-16,0 0-32 15,2 0 2-15,-1 0-13 16,1 2 1-16,7 1-2 15,-3 0 1-15,3 2-7 16,0-1 7-16,0 0-15 16,10-1 7-16,4-1-23 15,-4-2-33-15,-1 0-309 0</inkml:trace>
  <inkml:trace contextRef="#ctx0" brushRef="#br0" timeOffset="63962.72">1849 7590 1041 0,'0'0'180'0,"0"0"-167"16,0 0 10-16,0 0 25 15,0 0 42-15,0 0 20 16,-6-3-58-16,6 3-20 16,0 0-16-16,-3 0-16 15,3 0 15-15,0 12-9 16,0 12-5-16,0 10 15 15,0 9-15-15,8 22 7 16,4 19-2-16,4 14-5 16,-4-6 6-16,1-19-7 15,-7-25 0-15,-1-15-2 16,-2 0 4-16,0 1-2 0,0-3 0 16,-3-8 0-16,0-10 2 15,3-8-2-15,-3-2 6 16,0-3 9-16,0 0-15 15,0 0 13-15,0-7-1 16,0-7 4-16,0-7 10 16,-6-5-25-16,1-3 7 15,1-2-8-15,2-3-8 16,2 1 7-16,0 0-17 16,3 4 4-16,8 1 13 15,7 4-14-15,2 7 9 16,3 4 6-16,7 6-8 15,4 4 8-15,3 3-1 0,-1 6 1 16,3 10 1-16,-3 7-1 16,-3 2 0-16,-5 3 11 15,-3 5-11-15,-7-1 6 16,-3 4-5-16,-7 0-1 16,-6 0 13-16,-2-2-7 15,-2 0 5-15,-15-3 10 16,-7-1-14-16,-7-4 16 15,-8-2-4-15,-7-3-19 16,1-8 15-16,-4-5-8 16,4-8 1-16,2 0 7 15,9 0-14-15,2-10-1 16,9 1 0-16,6-1 1 0,5 3-3 16,5 1 2-16,4 3-17 15,3 1-18-15,0-1-75 16,0-3-140-16,4 3-122 15,2-5-378-15</inkml:trace>
  <inkml:trace contextRef="#ctx0" brushRef="#br0" timeOffset="64472.73">1937 7446 325 0,'0'0'58'15,"0"0"-13"-15,0 0 74 16,103 0-18-16,-63 3 9 16,2 6-20-16,3 7 1 15,4 5-12-15,0 9 15 16,1 10-16-16,9 20-11 16,7 25-19-16,2 26 14 0,-8 8-27 15,-18-3-15-15,-17-12-9 16,-17-15-10-16,-7-2 11 15,-1-1 10-15,-10-4 17 16,-13-1 22-16,0-14-3 16,-1-12-7-16,3-13-6 15,-3-6 20-15,2 1 0 16,-7-1-35-16,1 0 2 16,8-12-4-16,3-9-21 15,3-4 14-15,7-8-20 16,1-1 6-16,4-2-7 15,2 0-78-15,0-5-195 16,0-4-552-16</inkml:trace>
  <inkml:trace contextRef="#ctx0" brushRef="#br0" timeOffset="65965.96">4549 7665 745 0,'0'0'299'0,"0"0"-208"0,0 0-65 15,0 0 21-15,0 0 12 16,0 0 8-16,0 0 4 16,0 0-31-16,0 0-31 15,0 0 19-15,1 0-18 16,2 4 13-16,-1 12 25 16,4 6-4-16,0 8 8 15,1 5-15-15,1 6-14 16,1 3 19-16,1 6-33 15,-1 4 0-15,0 5-8 16,0 5 5-16,1 1-4 16,-2 0-2-16,4-3 0 15,1-5 2-15,-2-4-2 16,-1-8 0-16,-1-9 0 0,0-8 1 16,-3-7-2-16,1-6 1 15,-2-6 0-15,-2-4 5 16,-2-3-5-16,-1-2 0 15,0 0 0-15,2 0 1 16,-2 0 24-16,0-4 22 16,1-8-2-16,2-5-16 15,-1-5-29-15,1-5 2 16,0-2-2-16,4-2-1 16,1-5 1-16,1 0 0 15,4 0 0-15,-1-1-1 16,9-4-12-16,-3 0-1 0,6 1 0 15,-2-1-10 1,5 0 24-16,1 0-6 0,-1 1 6 16,6 1-1-16,-2 0-23 15,0 5 14-15,-1 0-3 16,-4 4-3-16,-2 5 16 16,-5 3 0-16,2 5-6 15,-8 2-25-15,-2 5-32 16,-1 3-18-16,-7 7-71 15,-3 0-48-15,0 3-394 0</inkml:trace>
  <inkml:trace contextRef="#ctx0" brushRef="#br0" timeOffset="66509.78">4825 8231 781 0,'0'0'291'0,"0"0"-209"0,0 0-21 15,0 0 1-15,0 0 25 16,0 0 7-16,0 0-50 16,0 0-19-16,6 0-25 15,3 1 10-15,9 5 16 16,4 3 8-16,8 4-17 15,6 4-5-15,7 5-11 16,9 1 10-16,6 4-11 16,2 0 1-16,3 0-1 15,-5-3 1-15,-5-2 2 16,-5-1-3-16,-5-4 0 0,-4 2 9 16,-3-5-8-16,-6 0 10 15,1-1 22-15,-5-3 2 16,-4 0 3-16,-4-2-19 15,-3-1-6-15,-3-3 1 16,-5 0-14-16,-1-1 0 16,-6-2-10-16,0-1-108 15,0 2-259-15</inkml:trace>
  <inkml:trace contextRef="#ctx0" brushRef="#br0" timeOffset="108624.45">5893 8032 456 0,'0'0'126'15,"0"7"-86"-15,0-1-21 16,0-1 62-16,0 1 34 15,0-1-25-15,0-3-24 16,0 2-30-16,3 0-17 16,3 3 1-16,3-4-11 0,0 1 4 15,0-2 3-15,4-1-2 16,-1-1 17-16,1 0-10 16,-1 0 8-16,-1-7 35 15,2-3-15-15,-4-3-12 16,-3 0-14-16,0-3-22 15,-3-1 8-15,-3 1 17 16,0 2-4-16,0 4-3 16,-4-1-19-16,-5 3 9 15,-3 0 13-15,-3 2 18 16,3 3-8-16,-4 2-26 0,2 1 1 16,1 0-7-1,1 1-3-15,1 8 2 0,1 3 1 16,4 3-10-16,1-1 9 15,5 3 1-15,0 2 0 16,0-1-1-16,0 0 1 16,11 2 0-16,1-5-2 15,0-4-3-15,2 0 4 16,-3-5 1-16,3-3 0 16,-1-3-2-16,-1 0-1 15,-2 0 3-15,-1-9 0 16,-1-4 0-16,-4 1 13 15,-1-4-12-15,-3 3 6 16,0-2 3-16,0 1-10 16,-9 2-7-16,-6 1 6 0,0 1-7 15,-1 3 7 1,-5 1-11-16,5 3 3 0,2 3 2 16,-2 0-15-16,7 0 21 15,1 6-17-15,4 8 0 16,2 1 17-16,2 3-11 15,0 2 11-15,2-1-1 16,7 1-8-16,3-5 10 16,4-1 0-16,-1-5 0 15,3-3 4-15,0-6-4 16,-2 0-2-16,-1 0 2 16,0-13-6-16,-4-1 5 0,-1-3 1 15,-7 3 0 1,-3-3-1-16,0 3-16 0,0 3 16 15,-6 0-9-15,-7 3 10 16,-2 1 14-16,-2 5-4 16,2 0 14-16,-1 2 19 15,2 0-8-15,1 0-9 16,4 6-16-16,3 4-8 16,0 1 2-16,2 2-4 15,4-1 0-15,0 2 7 16,4 1-6-16,5-4-2 15,2-2 1-15,0-5 0 16,0-3 2-16,3-1-2 0,-1 0 3 16,-1-13 7-1,-2-2-8-15,1-4-2 0,-7 1 0 16,-1 0-9-16,-3 1-3 16,0 5 3-16,-4 1 9 15,-10 5 0-15,1-1 0 16,-2 3 0-16,-3 4 0 15,4 0 0-15,0 0 19 16,5 6-17-16,1 7-1 16,4 4 2-16,4 4-2 15,0 4-1-15,4 0 1 16,10 0-1-16,-2-6 7 16,1-2-7-16,1-7 1 15,-1-5 6-15,-3-5-7 16,1 0 0-16,-1-4 0 0,-1-10-7 15,-3-2 0-15,-3-6-4 16,-3 1-6-16,0 1 4 16,-1-1-25-16,-10 4 3 15,-1 5 16-15,-1 1 19 16,1 5 5-16,0 3 8 16,3 3 6-16,0 0 4 15,0 3-16-15,3 9 11 16,3 4-17-16,2 4 0 15,1 1 22-15,0 1-14 16,0 0-1-16,6-3-5 16,2-4 6-16,0-3-9 15,1-7 0-15,0-3 0 16,1-2 4-16,-1 0-4 0,-1-12-10 16,-1-7-26-16,1-3-34 15,-5 0 6-15,-3 0 21 16,0 1 25-16,-2 2 17 15,-11 5-18-15,2 1 19 16,-2 6 0-16,-2 1 8 16,3 5 28-16,0 1-6 15,3 0 7-15,3 0-3 16,2 9-32-16,4 6 5 16,0 4-6-16,0 2 0 15,4 1 9-15,8-2-9 0,0-1-1 16,0-5 5-1,3-4-5-15,-3-6 0 0,-3-4-1 16,6 0-8-16,-5-6-4 16,-2-6-44-16,-1-5 27 15,-4-1 20-15,-3 1-28 16,0 1 23-16,0-1 5 16,-7 5 0-16,-5 0 10 15,-2 4 3-15,2 3 9 16,2 4 12-16,1 1-14 15,2 0 27-15,2 1-12 16,2 13-24-16,3 5 5 16,0 3 4-16,3 2 9 0,9 0 13 15,0-2-31 1,-3-6 2-16,6-4-3 0,-6-7-1 16,1-5 1-16,-1 0-9 15,0-9-66-15,-3-9 25 16,0-4-9-16,-4-1 7 15,-2-2 3-15,0 1 14 16,-3 4 9-16,-8 3 7 16,-4 4 19-16,2 3 14 15,-5 5 28-15,4 3 19 16,2 2-16-16,1 0-4 16,3 10-15-16,2 9-16 15,6 5 12-15,0 4 15 16,0 1-28-16,6 0 0 15,8-2-9-15,-1-7 1 0,-3-6-1 16,2-8 0-16,0-6 0 16,-1 0-1-16,-1-6-35 15,-1-8 4-15,-3-6-6 16,-3 0-25-16,-3 2 15 16,0-2 23-16,-3 4 22 15,-6 2 3-15,-3 3 9 16,3 5 30-16,0 6 23 15,0 0-18-15,2 3 10 16,2 14-54-16,2 18-17 16,2-6-61-16,1 0-473 0</inkml:trace>
  <inkml:trace contextRef="#ctx0" brushRef="#br0" timeOffset="119953.83">2323 10125 880 0,'0'0'284'0,"0"0"-187"15,0 0-81-15,0 0-5 16,0 0 56-16,0-2 43 0,0 1-1 16,0-1-42-16,0 0-10 15,0 2 7-15,-2-3-36 16,-4 1 19-16,0-1-3 16,-2 2-18-16,2-1 5 15,-4 1-19-15,-1 1 1 16,-2 0-10-16,1-3-3 15,-2 3 0-15,-2 0 0 16,1 0-2-16,-4 0 1 16,-2 7 1-16,1 1 0 15,-2 3 0-15,0 3-3 0,0 0 2 16,2 2-8-16,1-3 0 16,2 3 8-16,2-3 1 15,3 1 0-15,-1-2-1 16,7 1-8-16,0 1 8 15,3-1-8-15,3 0-2 16,0 4 10-16,0 0 1 16,0 1 0-16,9 0-1 15,6 2 0-15,3-1 1 16,4-2-1-16,2 0-12 16,3-2 13-16,0-3 1 15,3-2 0-15,2-1 9 16,-3-3-10-16,5-5-1 15,-3-1 0-15,-1 0 1 16,3-4 2-16,-3-6-2 0,-6-2 1 16,4 0 13-16,-4-1-13 15,-3 2-2-15,-5 1 1 16,-1 2 0-16,-1-1-6 16,-3 2 6-16,0 2 0 15,-2-3-62-15,6-4-136 16,-5 0-64-16,0 2-247 0</inkml:trace>
  <inkml:trace contextRef="#ctx0" brushRef="#br0" timeOffset="120569.33">2179 9447 446 0,'0'0'79'0,"0"0"-30"15,0 0 26-15,82 27 34 16,-45-15-44-16,2 1 70 16,6 3 26-16,1 4-66 15,3 2-40-15,-1 6-30 16,4 5-5-16,-4 6 4 15,4 8-16-15,-1 9 10 16,2 14-2-16,0 17-5 16,-6 13 8-16,-11 5-12 15,-15-9-5-15,-12-9 4 16,-9-6 2-16,0 2-8 0,-3-1 6 16,-8-12-4-1,-3-14 21-15,0-13-10 0,-2-5 13 16,-5 1 2-16,-3 0 11 15,-3 0 19-15,-1-11 2 16,1-8-24-16,3-7-4 16,2-3-14-16,5-4-8 15,3-3 3-15,0-3-13 16,8 0 0-16,0 0 0 16,0 0-15-16,5 0-23 15,1 0-38-15,0 0-120 16,0 0-347-16</inkml:trace>
  <inkml:trace contextRef="#ctx0" brushRef="#br0" timeOffset="122077.76">4309 9745 742 0,'0'0'305'16,"0"0"-210"-16,0 0-46 15,0 0 22-15,0 0 80 16,0 0 22-16,0 0-67 16,-42-58-40-16,29 50-40 0,-4-1-8 15,-1 0 1 1,-4 2-3-16,-3 4-2 0,-5 3-9 15,-3 0-4-15,-1 0-2 16,-2 14 1-16,0 6-11 16,0 4 10-16,8 3 1 15,1 6-5-15,6 4 4 16,3 4-4-16,5 1-3 16,5 3 2-16,4 2 4 15,4-2 1-15,0 3 1 16,10-4 0-16,10 2 0 15,5-3-6-15,5-1 6 16,4-3 0-16,5-2-1 16,3-7 0-16,1-4 1 15,-3-6 0-15,-1-7 0 0,0-7-1 16,-5-6 1 0,-1 0 0-16,1-7-10 0,-2-13 9 15,-1-4 1-15,-3-5-32 16,-4-3-35-16,-3-2-2 15,-3 0-5-15,-3 0-6 16,-6 4 38-16,-3 3 20 16,-2 5 5-16,-1 10 11 15,-1 4 4-15,1 8-31 16,4 0 33-16,4 18-8 16,5 9 8-16,5 9 25 15,6 5-13-15,6-2-5 16,1-5 2-16,6-8-7 15,0-8-2-15,-1-9 1 0,-3-9 0 16,1 0-1-16,-7-15 1 16,0-7 0-16,-9-8 16 15,0-2-17-15,-8-3 0 16,-4 0-16-16,-9 3-3 16,0 0 12-16,0 2 7 15,-13 3 8-15,-7 2 9 16,-4 4 27-16,-4 3 20 15,0 4-29-15,-2 8-9 16,-3 3-2-16,0 3-24 16,0 4 0-16,-1 14-1 0,6 6 3 15,2 5-2 1,4 2 0-16,7 0 1 0,5 3 7 16,7-1-8-16,3-2 0 15,0-3 0-15,6-1-2 16,10-4 2-16,6-4 1 15,1-7-1-15,5-4 5 16,-1-7-5-16,3-1 0 16,-2-7 0-16,-1-12-10 15,-3-5 10-15,-6-4-19 16,0-3 12-16,-6-1 5 16,-2 1 2-16,-4-1 0 15,-3 6 0-15,0 2-15 16,-1 7 15-16,-2 5-9 15,1 4 9-15,1 8-18 0,2 0 17 16,8 17 1-16,3 12 1 16,9 5 40-16,7 8-5 15,5 2-4-15,10-2 0 16,2-5 0-16,-2-8-30 16,-1-7 5-16,-2-5-7 15,-6-9-5-15,2-6 5 16,-12-2-148-16,-3 0-396 0</inkml:trace>
  <inkml:trace contextRef="#ctx0" brushRef="#br0" timeOffset="131591.32">4406 9290 504 0,'0'0'176'15,"0"0"-119"-15,0 0-22 16,0 0 26-16,0 0 17 16,0 0-19-16,-2 32-11 15,2-27-18-15,0 1-10 16,0-3 22-16,0 4-1 15,5-1-5-15,-1 1 0 16,2-2-20-16,0 1 1 16,3-3-17-16,-1 0 2 0,0-3 2 15,0 0-3 1,-2 0 6-16,0 0 2 0,3-8-9 16,-5-1 12-16,-2 2-12 15,-2-3 2-15,0 0 12 16,0 0 5-16,0 1-5 15,-9 2-5-15,0 0 1 16,-3 4 31-16,0 0-19 16,2 3-14-16,-1 0 8 15,1 0-10-15,2 0-4 16,4 6-2-16,1 5-5 16,1 1 4-16,2 3 0 15,0 2-12-15,6 0 12 16,5-2 2-16,2-1-1 15,2-6 0-15,0-4-9 0,-3-4 8 16,1 0-5-16,-4 0-8 16,0-7 14-16,-4-3 0 15,-2 0 1-15,-3-2 24 16,0 2-24-16,0 0 5 16,-5-1 5-16,-5 5-10 15,-1-1 18-15,-2 3-7 16,4 1-5-16,0 3 3 15,0 0-10-15,5 0 0 16,2 8-5-16,2 4-11 16,0 5 16-16,0 2 0 15,5-2 0-15,5-3-1 16,-1-6-8-16,0-3 7 0,-3-5-6 16,4 0-3-16,-4-1 11 15,0-9 0-15,-3-4 0 16,-1 0 0-16,-2-3 0 15,0 0 18-15,0 1-12 16,-6 0 2-16,-5 4 13 16,-2 3-8-16,1-1 35 15,-1 3 0-15,1 5-18 16,1 1 23-16,4 1-2 16,1 0-13-16,1 2-19 15,2 11-19-15,3 4-1 16,0 4 0-16,6 11-30 15,9-2-104-15,3-4-445 0</inkml:trace>
  <inkml:trace contextRef="#ctx0" brushRef="#br0" timeOffset="133204.6">5645 10109 652 0,'0'0'153'16,"0"0"-95"-16,0 0 46 15,0 0 20-15,0 0-5 16,0 0-25-16,0 0-25 16,-4 0-32-16,4 0-8 15,-2 0 7-15,2 3-13 16,0 5-21-16,0 4 5 0,0 5-1 15,6-1-5 1,3 2-1-16,3 0 0 0,2-4 0 16,-1-5 6-16,0 0-6 15,-2-6-3-15,1-3 3 16,-3 0-9-16,0-1-20 16,-2-12-3-16,-4 1-1 15,0-5 26-15,-3 2-9 16,0-2 10-16,0 2 5 15,-5 1-12-15,-6 0 12 16,-1 2-2-16,-6 2 3 16,6 3-3-16,-3 4 4 0,0 3-1 15,6 0 1-15,0 0-1 16,3 1 7-16,2 13-7 16,4 0 0-16,0 3-1 15,0 3-6-15,3 1 7 16,7-1 0-16,5-6 0 15,0 1-1-15,0-6 1 16,0-7 0-16,0-2 0 16,-3 0-6-16,1-7-6 15,-4-7-14-15,-3-3-30 16,-3-2 24-16,-3 0 13 16,0 1 19-16,-1 1 9 15,-10 1-8-15,-4 5 8 0,2 2 20 16,-5 0 7-1,6 7 22-15,-3 2-4 0,5 0 0 16,2 0-26-16,2 7-27 16,3 6-2-16,3 1 1 15,0 3-4-15,0 1 4 16,9-1 0-16,2-2 0 16,3-1 9-16,0-3-9 15,2-6 0-15,-4-4 0 16,3-1-2-16,-6 0 2 15,0-9 1-15,-3-4 5 16,-3-1 14-16,-3-1-19 16,0 1 13-16,0-1 1 0,-9 3-15 15,-3 3 24 1,-1 2-13-16,-1 1 33 0,-2 5 29 16,5 1-41-16,1 0-14 15,1 0-18-15,3 4 2 16,3 9-2-16,3 3 0 15,0 2 0-15,0 1 0 16,8 1 0-16,2-3 0 16,2-3-2-16,-3-5-4 15,6-4 6-15,-5-5 0 16,2 0-1-16,-3-5 1 16,0-7-14-16,-4-5 14 15,-2-3 0-15,-3-1-36 0,0 4 36 16,0 0 0-1,-11 5 7-15,-3 2-7 0,-2 3-3 16,3 4 3-16,-2 3 7 16,4 0 8-16,4 1-3 15,0 13-12-15,7 7-6 16,0 3 6-16,0 1-3 16,14 0 3-16,0-3 0 15,4-5 1-15,-2-8-7 16,2-4 2-16,-3-5 3 15,0 0-11-15,-6-6-12 16,-3-5 16-16,-2-3-9 16,-4-1 17-16,0 2 20 15,-13-1-19-15,-1 6 15 0,-3 1 15 16,0 6-15-16,1 1 25 16,2 0-32-16,4 11-2 15,7 8-7-15,3 18-51 16,0-4-140-16,3-2-435 0</inkml:trace>
  <inkml:trace contextRef="#ctx0" brushRef="#br0" timeOffset="151803.2">2571 11952 1174 0,'0'0'184'16,"0"0"-142"-16,0 0-12 15,0 0 17-15,-16 0 17 16,10 0 32-16,-3 0-58 16,-3 0-8-16,3 4-14 15,-2 2-15-15,-2 1 15 16,-2 0-15-16,-1 7 0 15,-5 1-1-15,4 2 11 16,-3 2-11-16,0 4 0 16,1 0 0-16,1 4-2 15,6 2 2-15,1 4 0 16,4 2 0-16,4 6-9 16,3 6 8-16,0 5 1 15,13 6 0-15,4 1-10 0,4 1 10 16,-2-2 0-16,4-4 0 15,-4-1-6-15,-4-5 6 16,1-6 1-16,-4-7-1 16,0-6 4-16,-6-2-4 15,2-7-11-15,-4-4-32 16,0-4-51-16,-4-4-24 16,0-7-14-16,0-1-23 15,-7 0-240-15</inkml:trace>
  <inkml:trace contextRef="#ctx0" brushRef="#br0" timeOffset="152068.85">2197 12643 664 0,'0'0'209'0,"0"0"-167"15,0 0-19-15,0 0 18 16,0 0 74-16,0 0 58 16,0 0-95-16,86-60-3 15,-56 45-14-15,3 1-52 16,-3 0 7-16,0 2-16 16,-2-1 0-16,-1-1-22 0,4-12-135 15,-6 2-190-15,-4 1-253 16</inkml:trace>
  <inkml:trace contextRef="#ctx0" brushRef="#br0" timeOffset="152538.5">2632 11511 766 0,'0'0'36'0,"0"0"-36"15,0 0-52-15,0 0 52 16,0 0 60-16,0 0 102 16,88 44-77-16,-49-15-27 15,6 5-4-15,4 9-17 16,3 6 2-16,1 6-17 15,-6 5 13-15,1 13 30 16,-6 16-16-16,-11 14 5 16,-7 3-29-16,-17-20-18 15,-7-21 16-15,0-21-23 16,-3-4 6-16,-11 7-6 16,-6 5 12-16,-4 4-11 15,-1-8 6-15,-2-9-5 16,7-8 26-16,0-6-28 0,2-8 7 15,7-5-7-15,2-4 1 16,5-2-1-16,0-3 0 16,4-3-13-16,0 0-32 15,0 0-91-15,0 0-27 16,16 0-38-16,-1-6-131 16,6-4-367-16</inkml:trace>
  <inkml:trace contextRef="#ctx0" brushRef="#br0" timeOffset="170071.82">4553 11676 532 0,'0'0'231'0,"0"0"-166"16,0 0 6-16,0 0 54 15,0 0-5-15,-4-11-7 16,4 7-49-16,-2 2-26 16,1-2 11-16,1 1-4 15,-2 2 23-15,2 1 1 16,0 0-10-16,0 0 1 15,0 0-45-15,0 0-5 16,0 0 9-16,0 0-17 16,0 0 24-16,0 0-18 15,0 0-7-15,0 9 5 16,0 7-5-16,0 7-1 0,0 10 0 16,3 6 0-1,3 7 4-15,-1 4-3 0,1 5-1 16,-3 4 4-16,3 2-3 15,-5-1-1-15,-1-2 0 16,0-2 0-16,0-7 0 16,0-4 0-16,0-4 0 15,0-6 0-15,0-4 1 16,0-4-2-16,-1-6 1 16,-1-4-5-16,-2-4 5 15,4-4 0-15,0-2 0 16,-3-2 4-16,3-3-4 15,0 1 0-15,0 1 0 0,0-3-3 16,0 1 2-16,0-1 1 16,0-1 0-16,0 0 3 15,0 1-2-15,0-1-2 16,0 0 1-16,0 0-14 16,0 0 12-16,0 0-7 15,0 0 8-15,0 0 1 16,7 0-9-16,2 0 9 15,2 0-1-15,2 0 0 16,-1 0-1-16,3 0 3 16,0-4-1-16,1-1 3 15,2 2-3-15,0 0 0 16,3 0 0-16,0 2 1 16,1 1-1-16,0 0 0 0,0 0 3 15,0 0 0 1,0 0-2-16,2 0-1 0,0 0 0 15,3 0 0-15,0 0-1 16,1 0 2-16,2 0-1 16,0 0 5-16,-2 0-4 15,-1 0-1-15,-2-3 9 16,-1-7 33-16,0 1 18 16,-2-2-41-16,-1 1-4 15,-3 2 3-15,0 1-17 16,-6 1 7-16,3 2-8 15,-6 2 0-15,-2-1 1 16,-2 3 6-16,-1 0-7 0,-4 0 1 16,0 0 0-1,0 0-2-15,0 0 1 0,0 0-1 16,0 0 1-16,0 0-75 16,3 0-71-16,-3 0-51 15,0 1 14-15,3 3-143 16,-3 0-259-16</inkml:trace>
  <inkml:trace contextRef="#ctx0" brushRef="#br0" timeOffset="170634.48">5375 12230 453 0,'0'0'255'0,"0"0"-168"16,0 0-6-16,0 0 46 15,0 0 4-15,0 0-21 16,0 0-17-16,-1-2-35 15,1 2 0-15,0 0-13 16,0 0-7-16,0 0 14 16,0 2-21-16,0 12-21 15,0 4 2-15,0 6-6 16,0 5-7-16,1-2 1 16,2 3 0-16,0 0 15 15,-1-3-4-15,-1-5 2 0,1-5-1 16,-2-4-5-1,0-5-8-15,4-5 1 0,-4-3-9 16,0 0 8-16,0 0-40 16,0-12-148-16,0-4-82 15,0-2-393-15</inkml:trace>
  <inkml:trace contextRef="#ctx0" brushRef="#br0" timeOffset="171387.54">5302 11814 677 0,'0'0'304'0,"0"0"-229"16,0 0-20-16,0 0-2 16,0 0-8-16,0 0 6 15,0 0-34-15,-10 8-8 16,10 1 6-16,0 4-14 16,7 3 5-16,-1 1 7 15,5-1-13-15,-1-3 13 16,0-3-13-16,-2-3 2 15,1-4 11-15,-2-3-12 16,-2 0 9-16,-2-1 0 16,0-10 17-16,-3-2 6 15,0-2-14-15,0 1-3 0,0 0 11 16,-3 3-3 0,-3 3 6-16,-1 2 11 0,-1 3-32 15,5 2 28-15,-2 1-6 16,2 0 1-16,2 2-32 15,1 11 0-15,0 3-1 16,0-4-5-16,0 0-8 16,3-2 12-16,3-6-18 15,-3-2 18-15,3-2-6 16,0 0 5-16,-3-2-7 16,0-7 9-16,-3-4 2 15,0 0 12-15,0 1-6 16,0 2-1-16,-5 5-6 0,-5 3-7 15,4 2 7 1,-2 0 0-16,2 13-4 0,2 4-2 16,4 8-92-16,0-3-172 15,0-3-884-15</inkml:trace>
  <inkml:trace contextRef="#ctx0" brushRef="#br0" timeOffset="193580.84">5997 11681 150 0,'0'0'205'0,"0"0"-82"16,0 0-27-16,0 0 31 16,0-2-1-16,0 2-5 15,0 0 2-15,0 0-53 16,0 0-5-16,0 0-4 15,0 0-24-15,0 0 26 16,0 0-21-16,0 0 3 16,0 0 4-16,0 0-29 15,0-3 17-15,0 3-5 0,0 0-19 16,0 0 17-16,0 0-19 16,0 0 3-16,0 0 5 15,0 0-19-15,0 0 10 16,0 0-10-16,0 0 1 15,0 0 3-15,0 0-4 16,0 0 1-16,0-4 20 16,3 1-20-16,3 1 20 15,0-1-18-15,2 0 3 16,2 1 6-16,-1-2-6 16,0 1 2-16,4 2 1 15,1 0-7-15,-1-1-2 0,5 2 0 16,0-1 0-16,0 1 1 15,1 0 0-15,-1 0-1 16,3 0 3-16,-3 0-2 16,3 0-1-16,-3 0 0 15,-2-1 0-15,-1 1 0 16,-2-2 0-16,-2 1 0 16,1 1 7-16,-2-1-6 15,-2-1-2-15,-2 1 1 16,-2-1 0-16,-1 0-1 15,-1 2 1-15,2 0 0 16,-4 0 4-16,0-2-3 16,0 2-1-16,0 0 0 15,0 0 1-15,0 0 3 16,0 0-3-16,0 0 0 0,0 0 8 16,0 0-9-16,0 0-2 15,0 0-65-15,0 0-141 16,0 0-108-16,0 0-448 0</inkml:trace>
  <inkml:trace contextRef="#ctx0" brushRef="#br0" timeOffset="194737.49">6182 11492 472 0,'0'0'176'0,"0"0"-36"16,0 0 3-16,0 0 9 16,0 0-17-16,0 0-53 15,0 0-5-15,-3-6-4 16,3 6-31-16,0 0 15 16,0 0-11-16,0 0 2 15,0 0 5-15,0 0-37 16,0 0 7-16,0 0-15 0,0 0-7 15,0 0 5 1,0 0-5-16,0 0 0 0,0 0 9 16,0 8-4-16,0 5 2 15,0 3-8-15,3 7 1 16,2 0 9-16,-1 6-9 16,1 2-1-16,-2 0 3 15,0-1 4-15,1 1-8 16,0-5 1-16,-1-2 0 15,0-3-1-15,-1-3 1 16,1-3 0-16,-3-2 2 16,3-2-2-16,-3-2 0 15,3-4 0-15,-3-1 1 16,0-2-1-16,0 1 0 16,0-3 0-16,0 0 6 0,0 0-5 15,0 0-2-15,0 0 1 16,0 0 0-16,0 0 3 15,0 0-2-15,0 0-1 16,0 0 3-16,0 0 4 16,0 0-4-16,0 0-3 15,0 0 1-15,0 0 14 16,0 0-15-16,0 0 21 16,0-3-15-16,0-6-5 15,0-1-2-15,0-1-11 16,0-3 12-16,-3-3 9 15,0-1-8-15,3-4-1 16,-3 0 0-16,0-3-13 16,1-3 11-16,-1-1 2 15,-1 0-13-15,1 2 11 0,0 3-27 16,0 0 20-16,0 7 8 16,2 0-9-16,-2 5 9 15,1 1 1-15,-1 2 0 16,0 2 5-16,0 3-5 15,3 1 0-15,-4 3-1 16,4 0-5-16,0-2 6 16,0 2 0-16,0 0 1 15,0 0-1-15,0 0-3 16,0 0 2-16,0 0 0 0,0 0-9 16,0 0 3-16,0 0 7 15,0 0 0-15,0 0-1 16,0 0-21-16,0 0-57 15,0 0-74-15,0 0-38 16,0 0-165-16,-3 5-30 0</inkml:trace>
  <inkml:trace contextRef="#ctx0" brushRef="#br0" timeOffset="195508.35">6027 11693 560 0,'0'0'188'16,"0"0"-108"-16,0 0 40 15,0 0 29-15,0 0-37 0,0 0-27 16,0 0-28-16,0-3-24 15,0 3 12-15,0 0-20 16,0 0 11-16,0 0-1 16,0 0-22-16,0 0 12 15,0 0-15-15,6 0 26 16,0-1 30-16,6 1-55 16,0 0 5-16,-2 0-16 15,1 0 6-15,5 0 3 16,-4 0-9-16,1 0 0 15,-2 0 9-15,4 0-8 16,-3 0-1-16,0 0 0 16,0 0 1-16,0 0-1 0,1 0 0 15,-4 0 2 1,2 0 6-16,0 0-7 0,-2 0-2 16,0 0 1-16,0 0 0 15,2 0-1-15,-2 0 2 16,1 0 4-16,-1 0 1 15,-3 0 4-15,5 0-8 16,-3-1-2-16,-2-1 1 16,0 2 4-16,-1-1-5 15,-2 0 10-15,0 1-1 16,-3-2-2-16,0 2-7 16,0 0 9-16,0 0-8 15,0 0 34-15,0 0-17 0,0 0-1 16,0 0 1-16,0 0-18 15,0 0 0-15,0 0 0 16,0 0-11-16,0 0-27 16,0 4-166-16,0 8-156 15,-2 4-584-15</inkml:trace>
  <inkml:trace contextRef="#ctx0" brushRef="#br0" timeOffset="208995">2677 14171 408 0,'0'0'206'0,"0"0"-28"16,0 0-42-16,0 0-40 0,0 0 9 15,-40-1-20-15,25 1-14 16,3 5-16-16,-4 3-33 16,-1 2-21-16,-1 4 6 15,-1 1-6-15,-2 4-2 16,3 0 1-16,0 1 0 15,0 0 2-15,3-4-2 16,-1 1 0-16,5 0 3 16,0-3-3-16,3-2 0 15,2 1-2-15,0-2-27 16,3 2 28-16,0 1 0 16,3 1 1-16,0 1 0 15,3 1-9-15,9-2 9 0,4 1-1 16,1-2-9-16,7-5 10 15,1-1 1-15,-1-6 0 16,0-2-1-16,4 0-2 16,-1-14 1-16,0-5-12 15,-2-2 13-15,-4-5-1 16,0-2-34-16,-5 1 27 16,-5 0-20-16,-2 2 15 15,0 3 0-15,-5 2-43 16,-1 2 50-16,-3 6-6 15,0 4 15-15,0 2-3 16,0 3 26-16,0 0-10 16,0 1 16-16,0 2 0 0,0 0-18 15,0 0 7 1,0 0-21-16,0 0-1 0,0 0-13 16,0 8-13-16,0 9 27 15,0 10 1-15,0 10-1 16,6 9 10-16,9 20-10 15,5 21 0-15,5 25 0 16,2 8 1-16,-5-4-1 16,-7-24 1-16,-6-29-1 15,-5-17 12-15,1-9-12 16,-2 1 0-16,1 2 0 16,1 0 1-16,-5-11 7 15,3-8-7-15,-3-8 0 16,0-6 6-16,3-4 3 0,-3-3-10 15,0 0 0-15,0 0-78 16,0-20-78-16,0 2-146 16,-9-4-327-16</inkml:trace>
  <inkml:trace contextRef="#ctx0" brushRef="#br0" timeOffset="209640.15">2804 13562 172 0,'0'0'275'0,"0"0"-133"16,0 0-64-16,0 0-5 0,0 0 7 16,0 0-24-16,0 0 9 15,24 13 22-15,-8-4-3 16,11 8-24-16,0 6-15 16,13 8-19-16,2 10 2 15,13 18-15-15,14 25 22 16,2 25-11-16,-5 9-23 15,-20-2 18-15,-19-12-18 16,-12-13 9-16,-12-2 1 16,-3-4-9-16,-5-4-2 15,-11-15 0-15,1-10 1 16,-1-17 8-16,-2-6-7 16,0 2-1-16,-6-5 18 0,5-2 32 15,2-8 19-15,4-9-29 16,4-6-24-16,4-4 30 15,4-1-20-15,1 0-9 16,0 0-18-16,0 0-24 16,0 0-3-16,7 0-119 15,8 0-63-15,2 0-193 0</inkml:trace>
  <inkml:trace contextRef="#ctx0" brushRef="#br0" timeOffset="-124089.54">5125 13796 111 0,'0'0'211'16,"55"79"-211"-16,-31-42-182 0</inkml:trace>
  <inkml:trace contextRef="#ctx0" brushRef="#br0" timeOffset="-121501.93">5365 13829 29 0,'0'0'69'0,"0"0"-24"15,0 0 27-15,0 0-13 16,0 0-4-16,0 0 29 16,0 0-21-16,6-7-4 15,-5 7 1-15,-1 0-26 16,0 0 46-16,0 0-5 15,0 0-16-15,0 0 25 16,0 0-8-16,0 0 12 16,0 0 12-16,0 0-46 0,0 0 12 15,0 0-6-15,0 0-12 16,0 0 53-16,0 0-21 16,0 0-4-16,0 0-3 15,0 0-33-15,0 0 14 16,0-2-18-16,0-1-21 15,-3 1 13-15,-6-1-27 16,-4-1 18-16,4 4-13 16,-4 0-5-16,-1 0-1 15,-5 0 26-15,2 0-25 16,-2 0 8-16,-2 0-3 16,3 5-5-16,-1 1 1 0,2 0 8 15,1 2-20-15,-1-2 5 16,1 4 4-16,1-1-11 15,-3 2 12-15,2 3 0 16,1-2 0-16,0 2-9 16,3 1 7-16,0-1-21 15,2-1-9-15,2 1 20 16,1 1 12-16,-1 0-21 16,3 1 14-16,-3-1-28 15,5-1 33-15,3-1-15 16,0 0-17-16,0-3 33 15,0 4-9-15,0-1 10 16,3 1 0-16,3-2-6 0,3 1 5 16,0-1-18-1,0-3-5-15,1-1 24 0,-1 1-26 16,2-4 26-16,-1 2 0 16,-4-2 1-16,3-2-2 15,2-1 1-15,-3 0 0 16,1-1 2-16,-1-1-2 15,-2 0-1-15,6 0 1 16,-5 0-3-16,2 0 2 16,1-1 2-16,-2-5-1 15,4 0 11-15,1-2-11 16,-2 3 0-16,2-3-9 16,-2 3 6-16,1 1-3 15,1-1 8-15,-1 2-2 16,3-2 4-16,-2 1 4 0,-2-1-16 15,5 2 5-15,-4 0 3 16,3-2-4-16,-3 3 11 16,4 0-7-16,-4 2 3 15,0 0-2-15,2 0-2 16,-4 0 1-16,2 0-4 16,-3 0 2-16,3 0 4 15,-2 4 4-15,1 1-6 16,2 0 8-16,-4 1-9 15,5-1 1-15,-3 2-7 0,0-1 6 16,-2-1 2 0,4 2-1-16,-2 0 9 0,-2-1-8 15,1 1-2-15,-2 2 0 16,-1-1 1-16,2-1 0 16,-2 3 1-16,-1 0 9 15,2 2-10-15,-5-1 12 16,6 2-36-16,-5 1 40 15,1-1-16-15,-1 1 0 16,-1 0 15-16,2-2 7 16,-2 1 1-16,-2-1-21 15,2 1 11-15,0-2-13 16,-3 2 0-16,0 0 19 16,0 1-18-16,0 1 11 15,0-2-1-15,0 1-3 0,0-1-3 16,-3 1-5-16,-3-2 1 15,0 2 13-15,-1-1-14 16,-1-1 7-16,-2 0-7 16,4 1 5-16,-3 0-6 15,0-1 1-15,-1-1 0 16,-1 0 2-16,2-1-1 16,-1 0-1-16,-1-1 0 15,1 1 8-15,-2-2-4 16,-2-2-4-16,0 3 0 15,0-1 10-15,-2 0-2 16,-1-1-8-16,1 2 0 16,-1-3 0-16,0 1 1 0,-3 0-1 15,2-1 9 1,-4 0-3-16,1-1 2 0,-3-2-8 16,2 0 0-16,-2-2 1 15,-1-1 21-15,1 2-20 16,0-2 7-16,-2 0 16 15,3 0-24-15,-4 0-2 16,2-3 0-16,-1-3-2 16,2-1 3-16,2 0 19 15,3 0 1-15,0 1 8 16,3-1-20-16,3 0-10 16,-2 1 2-16,3 0 0 15,0 1 0-15,3 0 2 16,3 5-2-16,3 0 0 15,0 0-3-15,3 0-6 0,0 0-24 16,0 7-69 0,0 3-94-16,6 5-332 0</inkml:trace>
  <inkml:trace contextRef="#ctx0" brushRef="#br0" timeOffset="-118950.67">4419 14001 208 0,'0'0'258'0,"0"0"-121"16,0 0-62-16,0 0 12 15,0 0 40-15,0 0-20 16,0 0-32-16,0-3 10 15,0 3-34-15,0 0 8 16,0 0 14-16,0 0-35 16,0 0 28-16,0 0-31 0,0 0 4 15,0 0 12 1,0 0-40-16,0 0 0 0,0 0-11 16,0 0-7-16,0 0 7 15,0 10 12-15,0 8 5 16,0 9 8-16,0 10-14 15,0 10-8-15,0 14-3 16,6 18 0-16,2-2 25 16,-4-9-11-16,-1-7 2 15,0-11 6-15,0 4-13 16,3 4 17-16,-3-7 22 16,0-6-39-16,0-9 34 15,0-8-35-15,0-7 1 16,-3-6 13-16,3-3-13 15,0-3-9-15,-3-5 0 0,0-3 0 16,3-1-7-16,-3 0 7 16,0 0 0-16,3 0 0 15,-3 0 4-15,0 0-16 16,0-5-39-16,1-24-117 16,1 1-155-16,1-3-345 0</inkml:trace>
  <inkml:trace contextRef="#ctx0" brushRef="#br0" timeOffset="-118196.86">4668 13587 548 0,'0'0'234'0,"0"0"-89"16,0 0-4-16,0 0 34 15,0 0-8-15,0 0-83 16,0 0-18-16,0-4-15 16,0 4-9-16,0 0 35 15,0-1-40-15,0 1-7 0,0-2-14 16,0 1-10 0,8-2-12-16,5 0 6 0,10 1 0 15,3-3 0-15,7 3 6 16,10-3-6-16,7 0 16 15,8 0-8-15,6 0 0 16,3-5-8-16,3 4-3 16,-3-4 2-16,-4 0 2 15,-3 0-1-15,-8 0 7 16,-7-2-6-16,-8 2-1 16,-7 2 0-16,-5 2 0 15,-6 4 1-15,-8-1 0 16,1 1 24-16,-8 2 32 15,-1 0-35-15,-1 0 19 16,-2 0-19-16,0 0-19 0,1 0 24 16,-1 0-26-16,2 0 4 15,1 0-5-15,0 0-1 16,1 0-12-16,5 11-77 16,-3 0-110-16,3-1-366 0</inkml:trace>
  <inkml:trace contextRef="#ctx0" brushRef="#br0" timeOffset="-116831.24">6015 14143 707 0,'0'0'328'0,"0"0"-222"0,0 0-37 15,0 0 64-15,0 0-18 16,0 0-45-16,0 0-3 16,-18-4-40-16,18 4 11 15,0 0-38-15,0 0 7 16,0 10 2-16,0 4-7 16,0 3 20-16,8 0-22 15,2-2-5-15,2-2 5 16,0-6-6-16,-1-1 17 15,2-5-20-15,-4-1 15 16,0 0-6-16,-2-3 3 16,-4-7-1-16,2 0-2 15,-5-1 0-15,0 1 0 0,0 0 6 16,-8 2-6-16,-4 1 2 16,0 2 5-16,-1 2-7 15,1 3-6-15,6 0-32 16,0 0 22-16,2 4 9 15,4 10 7-15,0 3 0 16,0 0 0-16,5 0-50 16,6-3-14-16,1-4 12 15,1-3 14-15,-1-4 30 16,0-3-14-16,-1 0 12 16,-4 0 0-16,-1-7-14 15,0-3 23-15,-6-3 0 16,0 0 1-16,0 0-1 15,-10-3 2-15,-4 3 8 0,-2 3 16 16,2 3 2-16,0 3 52 16,3 4-18-16,2 0-60 15,2 0 28-15,2 9-29 16,5 15 0-16,0-4-180 16,0 0-359-16</inkml:trace>
  <inkml:trace contextRef="#ctx0" brushRef="#br0" timeOffset="-115704.59">5311 15247 416 0,'0'0'131'16,"0"0"-97"-16,0 0 48 15,0 0 82-15,0 0-71 0,0 0-43 16,0 0-9 0,-16 66 5-16,23-52 35 0,4 0-10 15,-2-3-43-15,2-2-4 16,0-1-9-16,1-8 4 16,1 0-19-16,-2 0 10 15,-1-3 30-15,2-9 2 16,-4-2-36-16,-2-1 26 15,-5 1-23-15,-1-1-2 16,0 4 5-16,-1 0-4 16,-10 3 0-16,-1 1 25 15,0 3 6-15,-1 4 4 16,0 0-42-16,2 0 21 16,0 3-22-16,4 7-11 0,3 4 5 15,2 0 4-15,2 2 2 16,0-1-1-16,0-2-13 15,9-3-8-15,0-3-3 16,0-3 5-16,6-4 13 16,-5 0 1-16,1-2 6 15,-1-7-12-15,-4-3 12 16,0-1-1-16,-6 3-9 16,0 0 10-16,0 1 0 15,-6 1 0-15,-7 3 1 16,1 2 11-16,-3 2 1 15,0 1-13-15,3 0 42 16,3 0-16-16,3 3 8 0,3 6-34 16,3 3 0-16,0 0-1 15,0-2-11-15,0 2-13 16,8 1-56-16,2-4-124 16,-3 1-564-16</inkml:trace>
  <inkml:trace contextRef="#ctx0" brushRef="#br0" timeOffset="-109443.49">7092 14470 719 0,'0'0'190'15,"0"0"-86"-15,0 0-5 16,0 0 5-16,0 0 29 16,0 0-39-16,-2 0-12 15,2 0-47-15,0-1-35 16,5-2 24-16,10 1-18 0,9-3 26 16,9 0 27-16,9 1-46 15,7-2 13-15,9-1-20 16,3 1-6-16,6 0 39 15,0-5-29-15,0 1 4 16,-4-1-7-16,-5 1-6 16,-7 2-1-16,-5-1 0 15,-7 2-4-15,-3 0-7 16,-5 2-2-16,-4 2-71 16,6-3-125-16,-11 3-135 15,-3-2-240-15</inkml:trace>
  <inkml:trace contextRef="#ctx0" brushRef="#br0" timeOffset="-108947.06">8048 14258 793 0,'0'0'287'0,"0"0"-187"15,0 0-64-15,0 0 25 16,0 0 7-16,0 0-36 15,0 0 2-15,-1 43-20 16,1-14-4-16,0 5-10 16,0 2 0-16,1 0 0 15,1-3-3-15,1-2 9 0,-2-6-6 16,1-7 3 0,-1-4-1-16,-1-9-2 0,3-4 0 15,-3-1 0-15,0-5 33 16,0-13-11-16,-4-6-12 15,-4-9 0-15,1-2-8 16,-1-3 4-16,1 0-6 16,1-1 0-16,1 3 0 15,4 1 0-15,1 4 0 16,0 5-1-16,0 9-10 16,0 9 5-16,9 7-7 15,6 1 13-15,3 9-13 16,4 12 22-16,3 4-9 15,1 1 0-15,-5 4 1 16,-2-2 22-16,-4 1 9 0,-6-4-1 16,-3-1-14-1,-6-2-7-15,0-1-10 0,0-3 21 16,-9-2-21-16,-15 1-2 16,8-2-190-16,-2-4-350 0</inkml:trace>
  <inkml:trace contextRef="#ctx0" brushRef="#br0" timeOffset="-108219.41">6813 14105 834 0,'0'0'272'0,"0"0"-195"16,0 0-1-16,0 0 42 15,0 0 4-15,0 0-26 16,0 0-64-16,-1-2-13 16,1 2-14-16,0-2 3 15,7 1-8-15,5-1 0 0,4 0 0 16,1 2 20-16,5 0-11 15,3-3 11-15,4 1 7 16,-1 0 16-16,6-1 13 16,-4-2-44-16,-3 3-12 15,-1-1 26-15,-4 1-25 16,-3 1-1-16,-7 1 0 16,-4 0 9-16,-1 0-9 15,-4 0 0-15,-1 0 0 16,-2 0 16-16,0 0-5 15,0 0-11-15,0 0 0 16,0 0 7-16,0-2 3 16,0 2-10-16,0 0 1 0,0-1-1 15,0-3-114 1,-8 0-156-16,-1-2-412 0</inkml:trace>
  <inkml:trace contextRef="#ctx0" brushRef="#br0" timeOffset="-107761.45">6964 13858 85 0,'0'0'630'15,"0"0"-474"-15,0 0-64 0,0 0 76 16,0 0 0-16,0 0-23 16,0 0-46-16,-3 0-56 15,3 0 11-15,0 5-28 16,0 7 33-16,0 8 28 16,0 6-32-16,0 6-4 15,3 7 0-15,1 5-21 16,4 3 23-16,-2-1-28 15,-2-2-24-15,2-8 20 16,0-9-14-16,-2-5 24 16,-2-8 0-16,1-4-30 15,0-5 20-15,-3-3-21 0,0-2 0 16,0 0 32 0,0 0-22-16,0 0 14 0,0 0 20 15,0-2-44-15,0-5 0 16,0-4-8-16,3-3-58 15,6 0-29-15,12-9-111 16,-2 2-178-16,-1 3-635 0</inkml:trace>
  <inkml:trace contextRef="#ctx0" brushRef="#br0" timeOffset="-107031.21">7490 14021 814 0,'0'0'230'0,"0"0"-162"0,0 0-68 15,0 0 23-15,0 0 9 16,0 0 7-16,0 0 33 16,36 0-24-16,-22 0 10 15,-1-3 32-15,-1-7-22 16,3 0-26-16,-3-1-24 16,1-1-11-16,-4-2 47 15,2 3-35-15,-5 2-1 16,-2 2 6-16,-3 3-22 15,-1 0 20-15,0 2 5 0,-1-3-12 16,-9 0 8-16,-1 2-11 16,-2 1 0-16,1 2-12 15,1 0-25-15,1 0 25 16,1 0 0-16,6 0 1 16,-2 3 5-16,2-1-5 15,0 0-1-15,2-2 0 16,1 1 9-16,0-1-18 15,0 0 9-15,0 0-10 16,0 0 8-16,0 0-10 16,0 0 12-16,0 0 0 15,0 0-20-15,0 0 7 16,0 0 7-16,0 0 2 0,0 0-3 16,0 0 4-16,0 0-34 15,1 0-25-15,4 0-52 16,-1 0-80-16,1 0-200 15,-2 0-409-15</inkml:trace>
  <inkml:trace contextRef="#ctx0" brushRef="#br0" timeOffset="-106297.77">7320 13875 880 0,'0'0'275'0,"0"0"-178"16,0 0 2-16,0 0 65 15,0 0-77-15,0 0-39 16,0 0-6-16,5-79-42 16,11 54 19-16,6 1-7 15,3 0 8-15,4 2 18 0,4 5-37 16,1 3 12-16,-1 4-7 15,0 8-5-15,-5 2-2 16,-1 2 1-16,-7 15 0 16,-4 7 7-16,-9 2 2 15,-5 6-3-15,-2 0 13 16,-2 6 0-16,-17-1 6 16,-8-1-25-16,-4 0 0 15,-3-3 10-15,-2-3-10 16,3-5 10-16,3-1 8 15,6-7-17-15,6-3-2 16,5-2 1-16,4 0-7 0,4-2-2 16,5 0 9-16,0 2-3 15,0-3-6-15,5 1 18 16,9-3-9-16,0-2 0 16,1-3 0-16,5-2 3 15,0 0-3-15,0-2 13 16,1-7-8-16,-2-1-4 15,-2 0-1-15,-1 1 0 16,-4 2 0-16,-1 4-3 16,2 3 4-16,-3 0-1 15,5 0 4-15,3 3 3 16,3 3-7-16,3-1 0 16,-1 0-6-16,3-5 5 0,-2 0 1 15,7-19-75 1,-10-5-204-16,-2 1-579 0</inkml:trace>
  <inkml:trace contextRef="#ctx0" brushRef="#br0" timeOffset="-105892.56">7832 13911 834 0,'0'0'641'0,"0"0"-629"15,0 0 8-15,0 0 12 16,0 0 41-16,0 0 23 15,0 0-66-15,75 11 16 16,-53-11 47-16,5-3-87 16,-8-5 6-16,1-3-12 15,-6 0 10-15,-6 2 2 0,-5 0-12 16,-3 2 0-16,0-2 1 16,-2 4-1-16,-11-1-36 15,-8 4-32-15,-3 2-24 16,-4 2 28-16,1 13 26 15,3 6 31-15,2 7 7 16,4 2-3-16,6-1 3 16,4 1 0-16,8-4 1 15,0 1 59-15,8-7-18 16,13 0 25-16,4-5-1 16,7-5-65-16,5-5 20 15,-3-5-21-15,3 0-7 0,-4-15-11 16,-6-6-11-1,-5-4-53-15,-10-15-112 0,-7 5-354 16,-5 6-284-16</inkml:trace>
  <inkml:trace contextRef="#ctx0" brushRef="#br0" timeOffset="-105536.71">7827 13648 1279 0,'0'0'283'16,"0"0"-272"-16,0 0 21 16,0 0-23-16,0 0 70 15,80 10 29-15,-36-8-32 16,1 0-37-16,3-2 24 16,-8 0-43-16,-3 0-19 15,-4-4 2-15,-7-3-3 0,-1-7-104 16,-7 1-253-16,-8 3-934 15</inkml:trace>
  <inkml:trace contextRef="#ctx0" brushRef="#br0" timeOffset="-103405.24">10864 13766 393 0,'0'0'678'0,"0"0"-591"15,0 0-71-15,0 0 48 16,0 0 40-16,0 0 21 16,0 0-24-16,-30-26-57 15,23 24 13-15,-5 2 0 0,-3 0-15 16,-1 0-23-16,-4 0-19 15,-1 10 15-15,-1 3-12 16,0 2-2-16,2 0-1 16,-2 2 0-16,7 2 1 15,-1 0 5-15,2 1-5 16,4-3-1-16,2 2 0 16,4-2-5-16,1 2 4 15,1-2 1-15,2 3 0 16,0-4-4-16,0-1 4 15,0 0-10-15,6-2 9 16,0-1-5-16,2-2 6 16,2-2 1-16,-1-1 7 15,-1-2-3-15,2-2-5 16,-3-1 0-16,1-2-1 0,3 0 1 16,2 0-1-16,-1 0 2 15,1-8-1-15,5-3 9 16,3 0-8-16,1-1-2 15,1-2 1-15,2 3 0 16,0-2-6-16,1 6 12 16,-1 0-6-16,-1 1 1 15,-3 2 6-15,4 2-14 16,1 2 4-16,-1 0 3 16,0 0 0-16,-1 5 2 15,3 6 3-15,0 2-5 0,0 1 8 16,-2 2-16-16,-1 3 8 15,-3-1 0-15,1 4 0 16,-3 0 2-16,-3 2 4 16,-3 2-2-16,-3-1 8 15,-4 1-18-15,-3-1 6 16,-3 2 0-16,0-3-3 16,0 2 6-16,-10-2-3 15,-2 1 26-15,-6-1-26 16,0-2 2-16,-1-1-2 15,-2 0 0-15,-3-1 7 16,-1-3-6-16,1-2 18 16,-3 0 5-16,-3-3-24 15,3-1 16-15,-4-2 1 0,-2-2-16 16,-1-1 46-16,-2-3-16 16,-1-3 10-16,-2 0-2 15,-3 0-39-15,-1-9 15 16,4-2-7-16,0-2-7 15,2-4 29-15,4 0-24 16,5 0 3-16,4 0-3 16,3 3 2-16,3 1-10 15,6 4 2-15,3 1 0 16,2 3-1-16,3 2 1 16,2 3 0-16,-1-1 0 15,3 1-28-15,0 0-28 16,0 0-90-16,11 0-84 0,2 0-109 15,-1 0-684-15</inkml:trace>
  <inkml:trace contextRef="#ctx0" brushRef="#br0" timeOffset="-102160.21">11155 13754 87 0,'0'0'163'16,"0"0"-117"-16,0 0-22 15,0 0 31-15,0 0 68 16,0 0 18-16,0 0-37 16,0-21-1-16,0 21-11 0,0 0 1 15,0 0 15-15,0-3-46 16,0 3 4-16,-1 0 7 15,-1 0-39-15,1-1-1 16,-2 1 6-16,0-2-11 16,0 2 26-16,-2 0-31 15,-2 0 12-15,-2 0 21 16,-2 0-55-16,-1 0 3 16,-4 0-4-16,1 6 0 15,-3-1 6-15,-1 0-6 16,4 0 20-16,-1-1 17 15,-1 1-26-15,1-1 6 16,1 1-17-16,-3 0 0 16,4 0-1-16,-3 1 2 0,1 0-1 15,0-1 1-15,1 1 0 16,0 0-2-16,3 2 1 16,-1 1-17-16,4-1 17 15,3 1-42-15,0 3-24 16,6 3-119-16,0-1-151 15,0-2-312-15</inkml:trace>
  <inkml:trace contextRef="#ctx0" brushRef="#br0" timeOffset="-100485.2">10086 13816 232 0,'0'0'166'0,"0"0"-104"16,0 0 6-16,0 0 48 15,0 0 6-15,0 0-22 16,0 0 14-16,-20-25-3 16,16 23-34-16,1 1-3 15,0-2-13-15,3 1-5 16,0 1 17-16,-2 1-30 15,2 0 0-15,0 0 9 16,-1 0-20-16,-1 0 7 16,-1 0-29-16,0 4-10 15,0 8 58-15,-1 5-45 16,-2 5-7-16,2 7 23 16,-1 7-28-16,2 9 11 0,2 6 11 15,-1 18-17-15,2 18 21 16,0 19-26-16,0 8 17 15,0-9 4-15,3-22-22 16,-1-27 19-16,-1-15-18 16,-1-7 7-16,2 3 32 15,-1 1-33-15,1-2 14 16,-1-10-8-16,-1-9-6 16,2-6 18-16,-2-6-16 15,0-4-3-15,1-1 8 16,-1 0-5-16,0 0-9 15,0 0 0-15,0 0-5 16,0 0-7-16,0-6 12 16,0-11-67-16,9-19-59 15,-2 1-184-15,4-1-318 0</inkml:trace>
  <inkml:trace contextRef="#ctx0" brushRef="#br0" timeOffset="-99660.45">10409 13280 142 0,'0'0'264'15,"0"0"-127"-15,0 0 21 16,0 0 53-16,0 0-29 16,0 0-15-16,0 0-15 15,-17 0-20-15,15 0 11 16,-1 0-41-16,0 0-14 16,3 0-18-16,0 0-46 15,0 0 18-15,0 0-19 0,0 0-8 16,0 0 3-1,0 0-18-15,0 0-1 0,11 0 1 16,6-2 0-16,9 2 13 16,8-1-13-16,8 1 1 15,10 0 13-15,8 0-1 16,7-2-19-16,4 2 6 16,-1-1 0-16,-1 0 0 15,-3-1 7-15,-5-1-7 16,-7 1 3-16,-8-1 12 15,-12 0-15-15,-4 0 7 16,-12 0-7-16,-5 0 48 16,-8 3-25-16,-2 0 13 0,-2 0 15 15,-1-2-50-15,0 2 21 16,0 0-22-16,0-2 0 16,0 2-18-16,0 0 14 15,0 0-60-15,2 0-32 16,1 0-112-16,1 0-360 15,-1 4-698-15</inkml:trace>
  <inkml:trace contextRef="#ctx0" brushRef="#br0" timeOffset="-98969.83">11670 13607 504 0,'0'0'274'15,"0"0"-172"-15,0 0-32 16,0 0 115-16,0 0 3 16,0 0-81-16,0 0-27 15,0-3-33-15,0 3 7 16,0 0 16-16,0 0-54 16,0 0 10-16,0 5-19 15,1 12 15-15,2 10 54 16,3 7-34-16,2 25-5 15,4 27 20-15,4 23-39 0,2 12 16 16,-2-6-23-16,-1-15-11 16,-4-30 57-16,-4-13-24 15,-1-17 9-15,0-8 23 16,-2 1-47-16,2-1 19 16,-1-1-22-16,-2-10-14 15,2-7 32-15,-4-8-33 16,-1-3 18-16,0-3-2 15,0 0-4-15,0 0-21 16,0 0 9-16,0 0-14 16,0 0 5-16,0 0-40 15,0 0-43-15,0 0-80 16,0 0-177-16,0 0-728 0</inkml:trace>
  <inkml:trace contextRef="#ctx0" brushRef="#br0" timeOffset="-98204.25">10392 15268 696 0,'0'0'309'0,"0"0"-236"16,0 0-34-16,0 0 58 15,0 0 80-15,0 0-30 16,0 0-105-16,1-3-4 16,2 3-2-16,4 0 7 15,-1 0 76-15,5 0-28 16,2 0-25-16,2 0 0 16,3 0-60-16,6 0 38 15,1 0-22-15,8 0-21 16,9 0 38-16,4 1-27 15,9 1 9-15,5-1-7 16,9-1-2-16,2 0-18 0,1 0 6 16,4 0-9-16,-5 0 8 15,1 0 2-15,-5 0-1 16,-6 0 5-16,-8 1 7 16,-7-1-14-16,-12 2 2 15,-4-2 0-15,-11 0 31 16,-4 0-1-16,-6 0 14 15,-3 0 14-15,-3 0-45 16,-3 0 20-16,1 0-33 16,-1 0 1-16,0 0 11 15,0 0-12-15,2 0 0 0,-1 0 0 16,-1 7-104 0,2 2-95-16,-2 3-646 0</inkml:trace>
  <inkml:trace contextRef="#ctx0" brushRef="#br0" timeOffset="-95588.15">12044 13236 649 0,'0'0'176'15,"0"0"-66"-15,0 0 72 16,0 0-40-16,0 0-13 16,0 0 6-16,0 0-78 15,-46-19-4-15,43 10-28 16,0 5-9-16,0-4 32 0,1 0-32 16,1-1-16-16,-1 1 12 15,2-1 7-15,0-3-19 16,0 0 0-16,3 2-5 15,5-2-6-15,7 0 13 16,0 1-2-16,2 2 0 16,0 0-16-16,2 4 9 15,-2 0-18-15,1 5-5 16,-1 0 29-16,0 0-13 16,1 8 14-16,-3 8 4 15,-2 1 5-15,-2 5-10 16,-7 4 1-16,-2 4-18 15,-2 3 8-15,0 1 10 0,-12 3 10 16,-6 1-10 0,1-2 5-16,-3-1-11 0,-1-6 3 15,3-2 3-15,-2-4 4 16,5-6-4-16,1-5 13 16,3-6 5-16,2-3-17 15,3-3-1-15,0 0 0 16,3-6-37-16,0-6-12 15,3-3 5-15,0 0 2 16,0-1 13-16,0 2-3 16,8 1 31-16,1 6-4 15,1-1 5-15,1 4 3 16,3 2-1-16,1 2-2 16,3 0 14-16,2 2-1 0,1 8 35 15,-1-1-29-15,0 1 12 16,-1 0 41-16,0-1-44 15,-2-3 9-15,-1-2-19 16,-1-2-17-16,-1 0 27 16,-4-2-28-16,-1 0-17 15,1 0-47-15,1-7-120 16,0 0-346-16,-3-3-391 0</inkml:trace>
  <inkml:trace contextRef="#ctx0" brushRef="#br0" timeOffset="-95189.23">12480 13325 751 0,'0'0'395'16,"0"0"-282"-16,0 0-91 16,0 0 37-16,0 0 67 15,80 0-75-15,-47-4 1 16,3-1-33-16,1 0 16 16,-1 1 10-16,-2 1-26 0,-1 1 6 15,-9 0 20-15,-2 2-17 16,-4 0 35-16,-6 0-18 15,-3 0-6-15,-2 0 27 16,-4 0-26-16,-1 0 6 16,-1 0-3-16,-1 0-41 15,0 0 18-15,2 0-20 16,-2 0-3-16,0 0-9 16,0 0-24-16,0-3-126 15,0 3-403-15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19:42:44.8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7222 5305 82 0,'0'0'792'16,"0"0"-614"-16,0 0-106 15,0 0-43-15,0 0 36 16,0 0 21-16,-9 0 1 0,9 0-10 16,0 0-44-16,0 0-2 15,0 5 6-15,-2 1-12 16,2-2 19-16,0 5-12 15,-2 1-15-15,2 0 27 16,0 2-23-16,0 0 6 16,0 1-3-16,4 0-17 15,3-1 3-15,2 0-10 16,6-1 1-16,2 0-5 16,2-3 10-16,3-2-6 15,1-1 19-15,2-5-11 16,-1 0 17-16,6-3-24 15,-5-8 1-15,0-3 17 16,-5-3-13-16,-1-2-6 16,-5-3 0-16,-4 0 0 0,-2-2 2 15,-8-1-1-15,0-2 9 16,-2 1 0-16,-13 0-10 16,-1 2 0-16,-5 4-1 15,-1 2 1-15,-1 4-10 16,-2 5 16-16,-2 4-6 15,0 1 17-15,2 4-11 16,0 0-12-16,0 0 5 16,3 7-6-16,1 6-1 15,5 1 8-15,1 3 0 16,3 1 0-16,2 3-13 16,4 0 12-16,4 1-8 0,2 2 1 15,0 2 0-15,2-2 8 16,9 1 0-1,3-4 5-15,4 1-5 0,1-5 0 16,2-1-16-16,3-5-15 16,-3-5 31-16,3-4 1 15,0-2 10-15,-2 0 0 16,-1-11 2-16,-2-3-15 16,-1-5 2-16,-4-3 0 15,0-1-4-15,-3 0 11 16,-5-4-7-16,2 5 0 15,-3 1-32-15,-2 5 23 16,-1 5-7-16,-2 6 7 0,1 5 2 16,4 0-15-1,1 10 10-15,7 7 12 0,5 8 12 16,6 3 13-16,3 0-1 16,1-1-10-16,5-3 19 15,0-5-25-15,-2-2 2 16,-1-3-4-16,-3-3-6 15,-4-4-71-15,2-7-83 16,-5 0-236-16,-5 0-343 0</inkml:trace>
  <inkml:trace contextRef="#ctx0" brushRef="#br0" timeOffset="782.48">7551 4691 454 0,'0'0'185'16,"0"0"-129"-16,0 0-40 15,0 0 45-15,0 0 70 16,0 0-14-16,0 0-24 16,60-5-47-16,-35 5-29 15,1 0 27-15,4 0 5 16,3 10-10-16,2 4 19 0,-2 3 7 16,4 5 24-1,-1 3-77-15,0 3 2 0,1 1 43 16,-4 4-22-1,-3 2-2-15,-2 2 7 0,-2 1-34 16,-4 5 30-16,-3 3-11 16,-5 2-9-16,-8 1 10 15,-2 2-25-15,-4-1 11 16,0 2-8-16,-7-2 4 16,-7 1-9-16,-3 0 1 15,-3-3 0-15,-2-2 1 16,-2-5 0-16,-1-4 28 15,2-4 16-15,-2-4-30 16,1-2 11-16,2-3-13 16,2-2-12-16,-1 0 14 15,2-5-15-15,5-3 7 16,0-1 9-16,3-6-10 0,2 1 11 16,2-4-9-16,4 0-7 15,0-3 13-15,3-1-13 16,0 0 0-16,0 0-1 15,0 0-9-15,0 0-1 16,0 0-15-16,0 0-7 16,0 0 0-16,0 0-75 15,-2 0-115-15,-1 0-457 0</inkml:trace>
  <inkml:trace contextRef="#ctx0" brushRef="#br0" timeOffset="14407.66">2583 4833 544 0,'0'0'215'0,"0"0"-163"15,0 0 1-15,0 0 45 16,0 0-14-16,0 0 20 15,2 0-57-15,-1 0-20 16,-1 0 9-16,3 0-34 16,0 0 30-16,1 1 21 15,2 1 14-15,0 0 24 16,2-2-43-16,1 0-8 16,1 0 12-16,1 0-39 15,2 0 9-15,-1 0-22 0,4 0 1 16,1 0 17-16,-1 0-10 15,1 0 5-15,-1 0 1 16,1 0-6-16,-3-2-9 16,-3-1 1-16,-2 0-1 15,1 1 0-15,-4 2 2 16,-1-1-1-16,-2 1 9 16,0 0-1-16,-3 0-8 15,0 0 2-15,0 0 34 16,0 0 49-16,0 0-28 15,-8 0-24-15,-4 0 17 16,-4 0-49-16,-2 0 12 16,0 0-13-16,-1 1 0 15,-1 1-3-15,4-2 9 16,2 0-6-16,1 1 7 0,4-1 0 16,0 0-14-16,5 0 7 15,-1 0 0-15,4 0-1 16,-1 0 1-16,2 0 0 15,0 0-1-15,0 0-6 16,0 0 7-16,0 0-19 16,0 0-1-16,2 0 11 15,8 0 9-15,8 0 0 16,3 0 19-16,4 0-18 16,2 0-2-16,-1-1 1 15,-4-1 0-15,0 1 1 0,-5-1-1 16,-4 1 0-1,-4 1 2-15,-1 0-1 0,-3 0-2 16,-2 0-4-16,-1 0-29 16,-1 0-30-16,2 0-94 15,-1 6-151-15,-2 2-289 0</inkml:trace>
  <inkml:trace contextRef="#ctx0" brushRef="#br0" timeOffset="15617.76">2605 5585 494 0,'0'0'161'16,"0"0"-41"-16,0 0 45 16,0 0-8-16,0 0-22 15,0 0-6-15,0 0-42 16,-1-4-20-16,1 2-5 16,0 2-25-16,0 0 11 15,0-1-12-15,0 1-13 16,1-2 2-16,7 0-23 15,4-1 12-15,7 0 6 16,2-1-19-16,3-1 7 0,0-2-8 16,3 2 0-16,-2 0 11 15,3-2-10-15,-2 2 4 16,-3 0-3-16,-3 3-2 16,-1-1 0-16,-5 0 0 15,1 2 0-15,-6-2 6 16,-2 1-5-16,-1 2-1 15,-3 0 0-15,-3 0 6 16,3 0-6-16,-3 0 0 16,0 0 0-16,0 0 27 0,0 0-27 15,0 0 38 1,-3 0 16-16,-7 0-38 0,-2 0-11 16,-6 0 1-16,-2 0 4 15,-5 0 18-15,3 2-27 16,-5 1-1-16,6-1 0 15,0 3 1-15,2-3 0 16,2 1-1-16,1 0 1 16,5-2 8-16,0 2-8 15,0 0-1-15,2-1 0 16,3 0 0-16,2-2 0 16,1 0 1-16,1 0 0 15,2 0 8-15,0 0-3 16,0 0-12-16,0 0 6 15,0 0-18-15,0 0 10 0,0 0-2 16,0 0 10 0,7 0-10-16,7 0 11 0,10 0-1 15,1 0 0-15,5 0 0 16,1 0 0-16,-5 0 0 16,-2 0 7-16,-8 0-7 15,-1 0 1-15,-3 0-2 16,-5 0-33-16,-1 0-104 15,2 5-30-15,-1 0-157 16,1 2-387-16</inkml:trace>
  <inkml:trace contextRef="#ctx0" brushRef="#br0" timeOffset="23121">8852 4878 871 0,'0'0'311'0,"0"0"-217"16,0 0-93-16,0 0 15 15,0 0-7-15,0 0 36 16,37 0 61-16,-16 0-57 16,5-3-10-16,2-5 17 15,2 1-24-15,3-3 49 0,0 1-34 16,-5-4-41-16,2 4 17 16,-3 0-22-16,-5 3 6 15,-3-2-4-15,-4 5-3 16,-4 1 0-16,-6 2-67 15,-5 0-169-15,0 9-171 16,-5 1-145-16</inkml:trace>
  <inkml:trace contextRef="#ctx0" brushRef="#br0" timeOffset="23801.66">9009 4863 804 0,'0'0'240'0,"0"0"-175"15,0 0-43-15,0 0 7 16,0 0 35-16,0 0-24 16,0 0 37-16,0 46 10 15,9-19-19-15,3 8 15 16,1 6-48-16,4 8-4 15,0 4 33-15,1 0-32 16,-4 0-9-16,0-4-11 16,-3-7-6-16,-2-4-12 15,-3-9 6-15,0-3 0 16,-5-6-3-16,1-3 4 0,-2-5-1 16,0 0 0-16,0-3-13 15,0-2-7-15,-3-4-12 16,-6 0-11-16,0-3 27 15,0 0-27-15,-4 0-11 16,-1 0-9-16,-2-5 23 16,4-1 34-16,-3 0 3 15,3 1 3-15,0 2-3 16,0 0 4-16,2 0-1 16,1 2 19-16,0 1-12 15,3-2 25-15,0 2 0 16,1 0 10-16,4 0 24 15,-1 0-43-15,2 0 15 0,0-3-16 16,0 3-21-16,0-2 24 16,0 2-3-16,0 0-12 15,3 0 15-15,8 0-24 16,4 0 30-16,3 0-3 16,4 0-8-16,3 0 31 15,2 0-33-15,3-2 6 16,0-2 11-16,-3 0-34 15,5-1 25-15,-4 0-26 16,-6 2 0-16,-1 2 3 16,-6 1-2-16,-1 0-1 15,2 0 0-15,-2 0-95 16,10 0-101-16,-6 0-146 0,1 1-336 16</inkml:trace>
  <inkml:trace contextRef="#ctx0" brushRef="#br0" timeOffset="24342.01">9702 5280 1107 0,'0'0'248'0,"0"0"-209"0,0 0-24 16,0 0 0-16,0 0-14 15,0 0 82-15,0 0-32 16,28 45-23-16,-3-34 13 16,3-1-41-16,3-3 16 15,1-4-16-15,-4-3 10 16,0 0-18-16,-2-3 8 15,-6-8-12-15,-3-2 12 16,-1-2 6-16,-7-2 1 16,-1-1 22-16,-3-1-29 15,-3 1 11-15,-2 3-11 16,0 1 0-16,0 6 3 16,0 4 7-16,0 4 10 0,-2 0-20 15,-2 12 12-15,1 16 1 16,3 22 18-16,0 27-2 15,0-3 41-15,0-2-17 16,0-10 9-16,5-15-8 16,0 4-21-16,0-1 15 15,3-8-32-15,-2-9-16 16,-2-9 5-16,2-6-5 16,-2-9-15-16,1-5-19 15,1-4-71-15,3 0-45 16,3-7-243-16,-3-5-616 0</inkml:trace>
  <inkml:trace contextRef="#ctx0" brushRef="#br0" timeOffset="25342.15">10867 4844 915 0,'0'0'150'0,"0"0"-90"16,0 0-23-16,0 0 46 0,0 0 17 15,0 0-16-15,0 0 12 16,-85-56-54-16,72 56-35 16,-2 0 62-16,1 0-59 15,-3 4-1-15,-3 8-9 16,1 5-2-16,-2 5 1 15,1 2-4-15,3 7 5 16,-1 4 4-16,7 3 2 16,2 6 19-16,5 1 30 15,4 4-23-15,0-4 28 16,6 2-22-16,12-2-30 16,6 0 33-16,7-4-15 15,7-1 8-15,4-5-6 0,6-6-27 16,3-3 7-16,4-7-8 15,2-8 0-15,1-5 7 16,0-6-6-16,0 0 0 16,-4-17-1-16,-3-8 7 15,-4-6-16-15,-8-7 0 16,-6-5-18-16,-8-5 21 16,-5-5-17-16,-7-3 23 15,-5-3 5-15,-8-1 1 16,0 0-12-16,-2 2 6 15,-11 4 0-15,-7 8 3 16,-3 5-2-16,-1 7-1 16,0 8 0-16,0 2-2 0,2 9 2 15,5 3-13-15,4 5-16 16,2 7 29-16,5 0 0 16,-1 7 0-16,4 16 0 15,1 11-5-15,2 11 4 16,0 12 1-16,21 16 0 15,4-3 10-15,8 1-9 16,5-1 51-16,1-12 5 16,5 3-32-16,3-7 13 15,0-10-17-15,-2-7-20 16,-2-9 25-16,-4-6-25 16,-2-6-1-16,-5-5 0 15,-4-2-27-15,-1-6-69 16,-11-1-171-16,-4-2-768 0</inkml:trace>
  <inkml:trace contextRef="#ctx0" brushRef="#br0" timeOffset="26978.02">12636 5252 859 0,'0'0'229'0,"0"0"-169"16,0 0 13-16,0 0-10 16,0 0 55-16,0 0-27 15,0 0-62-15,0 0-17 16,9 0-12-16,11 0 0 16,10 0 13-16,5 0-3 15,8 0 8-15,2 0 1 16,3 0-18-16,-2 0 10 15,0 0-11-15,-1 0 1 16,-3 0 1-16,-5 0-1 16,-2 0 0-16,-6 0 7 0,-5-2-6 15,-6 1-2-15,-3-1 0 16,-6 2 0-16,-4-1-7 16,0 1 7-16,-3 0-1 15,-2-1-11-15,0 1-110 16,0-7-63-16,0 1-157 15,0-1-326-15</inkml:trace>
  <inkml:trace contextRef="#ctx0" brushRef="#br0" timeOffset="27773.84">13251 5116 633 0,'0'0'207'16,"0"0"-159"-16,0 0-13 16,0 0 33-16,0 0 47 15,0 0-12-15,0 0-46 16,28 91-4-16,-19-63-30 16,-3-2 5-16,2 1 31 15,-4-1-44-15,3-4 10 16,-4-3-19-16,0-5-5 15,0-5 10-15,-1-4-9 16,-1-2-2-16,1-3 0 16,-2 0 1-16,0 0 24 15,0 0 17-15,0-11-7 0,0-3-13 16,0-6-19-16,-6-4-3 16,-2-2 0-16,0-4 1 15,-1 1 1-15,-1 0-2 16,-1-1 1-16,2 2 0 15,1-1-1-15,1 5 0 16,1 2-8-16,3 5 5 16,0 4 2-16,1 7 2 15,2 1-1-15,0 2 0 16,0 3-1-16,0 0 1 16,0 0-18-16,0 0-11 15,0 0 28-15,8 8 1 0,4 6 0 16,1-2 9-1,6 3-8-15,0 2-2 0,3 0 1 16,3-1-1-16,0 0 0 16,2-2 2-16,2 2 4 15,-4 0 10-15,1-2-4 16,-3 1-9-16,-2-4-2 16,-4 0 0-16,-3 0 6 15,-3-1-5-15,-3 2-1 16,-4-2 0-16,-3 3 13 15,-1 0-13-15,-1 2 11 16,-14 2-9-16,-4 2 17 16,-4-2-18-16,-4 0 6 0,0 0 38 15,1-1-20 1,0 0 23-16,4-4-11 0,2-1-15 16,3-3 32-16,5-2-39 15,3-2 2-15,1-2-4 16,5 0-11-16,0-2-4 15,3 1 2-15,0-1-23 16,0 2 7-16,0 0-95 16,0 6-127-16,3-1-49 15,2-2-477-15</inkml:trace>
  <inkml:trace contextRef="#ctx0" brushRef="#br0" timeOffset="70389.78">14786 5150 690 0,'0'0'244'16,"0"0"-164"-16,0 0-4 16,0 0 37-16,0 0 15 15,0 0-1-15,-12-39-23 16,7 32-49-16,-2-1 2 16,1 4 3-16,-2-1-6 15,-1 3 13-15,-2 1-41 16,-3 1-13-16,-2 0 10 15,-1 1-22-15,-1 9-2 16,1 4 1-16,0 3-9 0,2 6 9 16,5 3 0-16,2 6 1 15,5 4 3-15,3 7-4 16,0 3 0-16,6 2 0 16,9-2 0-16,5-2 0 15,2-5 1-15,0-6-1 16,5-7 0-16,2-9 0 15,2-9-7-15,3-8 5 16,0-4 2-16,-1-18 2 16,-2-10-2-16,-1-4 0 15,-5-7 0-15,-5-1-4 16,-4 1 2-16,-5 1-20 0,-3 6-4 16,-5 6 25-16,-1 10-11 15,-2 7 12-15,0 9 0 16,0 4-9-16,0 0-29 15,0 19 38-15,0 9 0 16,0 8 5-16,0 3-4 16,8 2-1-16,7-3 0 15,6-7-10-15,4-3 9 16,3-9 1-16,0-6 0 16,2-9-2-16,-1-4-5 15,-1-4 7-15,-4-13-1 16,-2-7 2-16,-1-3 7 15,-7-2-7-15,-7-4 10 16,-3 2 6-16,-4 1-16 16,0 4 18-16,-10 1 15 0,-6 5-16 15,-8-1 42-15,-6 4-24 16,-3 5 11-16,-1 2-10 16,-1 4-36-16,2 6-1 15,3 0 0-15,5 3-9 16,2 11 1-16,4 5-12 15,3 2-33-15,6 3-15 16,7 0-70-16,3 12-102 16,7-6-104-16,5-6-234 0</inkml:trace>
  <inkml:trace contextRef="#ctx0" brushRef="#br0" timeOffset="70677.39">15381 5166 75 0,'0'0'820'16,"0"0"-707"-16,0 0-95 16,0 0 16-16,0 0 113 15,0 0-18-15,43 74 12 16,-25-40-51-16,3 3-14 15,3 1-9-15,1 0-31 16,-1-4-2-16,0-5-27 0,-3-7-5 16,-2-7-4-16,-4-4 1 15,-2-6-64-15,-4-5-127 16,-3-7-299-16,0-5-404 0</inkml:trace>
  <inkml:trace contextRef="#ctx0" brushRef="#br0" timeOffset="70925.61">15654 5191 895 0,'0'0'256'0,"0"0"-201"15,0 0-27-15,0 0-4 16,-18 92 100-16,15-55 15 0,-2 2-59 15,1 4-31-15,-1-1-33 16,1-4-15-16,3-3 10 16,1-5-11-16,0-6-1 15,0-7-81-15,1-12-179 16,6-5-242-16,1 0-93 0</inkml:trace>
  <inkml:trace contextRef="#ctx0" brushRef="#br0" timeOffset="72072.58">15821 5369 986 0,'0'0'180'16,"0"0"-115"-16,0 0-49 15,0 0 34-15,7 95 59 16,5-73-48-16,2 0-4 15,6-2-43-15,3-3-5 16,1-5 1-16,3-4-9 16,-2-3-2-16,0-5 1 15,1 0-16-15,-3-8 15 16,-3-9-16-16,-2-3 17 16,-3-7 6-16,-3-4-4 15,-5-2-2-15,-4-2 0 16,-3 2 0-16,0-1 0 15,-1 5 0-15,-12 5 1 0,-3 2 3 16,-4 6 2-16,-2 4-7 16,-3 6 2-16,-2 4 0 15,0 2 15-15,-2 4-16 16,0 13 0-16,1 7 0 16,5 4 1-16,4 5-1 15,6 3 0-15,5-2 1 16,5 0 16-16,3-3-4 15,0-4-3-15,9-3-2 16,11-7-7-16,2-5-2 16,3-6-7-16,1-6-32 15,-1 0 15-15,0-10-26 0,-1-8 6 16,-5-4 35-16,-3-2-13 16,-6 0 10-16,-3-1 5 15,-4 6 8-15,-1 3 9 16,-1 8-8-16,-1 4 17 15,2 4 9-15,1 7-16 16,3 14 37-16,4 9 7 16,4 4-21-16,1 4 4 15,7-4-5-15,2-2-11 16,4-6 1-16,2-9-23 16,4-5 1-16,1-12 43 15,1 0-11-15,-2-12-17 16,0-14-7-16,-4-8-2 15,-4-9-7-15,-1-6 0 0,-3-4 0 16,-4-1-15-16,-6-4 9 16,-5 3-1-16,-4-2 6 15,-3 1-11-15,0 3-7 16,-4 3-12-16,-7 10 15 16,-2 7-14-16,0 9-8 15,-2 8 32-15,1 9-16 16,2 7 10-16,0 0 5 15,0 21-4-15,3 8 11 16,-1 8 0-16,7 9 2 16,3 7 11-16,0 2 0 15,6 5 19-15,13 1 3 16,7 0-14-16,3-6 28 0,6-6-18 16,4-11-5-16,2-12 5 15,1-10-30-15,0-14-2 16,0-2-5-16,-5-14 6 15,-4-14 13-15,-5-9-12 16,-6-7 7-16,-6-2-8 16,-7-3-4-16,-5 3-6 15,-4 5-15-15,0 7-13 16,0 8 37-16,-7 9-6 16,1 12 6-16,1 5-15 15,2 12 10-15,1 18 6 16,2 10 28-16,0 6 1 15,0 3 26-15,11-2-8 16,5-7-12-16,1-6-17 0,2-7-17 16,2-8-2-16,-3-7-8 15,0-7-35-15,-5-5-22 16,1 0-70-16,-5-10-100 16,-3-19-61-16,0 2-77 15,-5 1-4-15</inkml:trace>
  <inkml:trace contextRef="#ctx0" brushRef="#br0" timeOffset="72491.71">17032 5266 472 0,'0'0'230'16,"0"0"-125"-16,0 0-35 15,0 0 29-15,0 0 69 0,0 0 7 16,89 25-14 0,-62-3 14-16,2 4-104 0,0 3 23 15,0 2-23-15,-3-2-43 16,-6 1 12-16,-4-4-30 15,-7-4 2-15,-2-3-3 16,-6-6-8-16,1-4-1 16,-2-6 0-16,0-3 1 15,0-2 10-15,0-14-11 16,-3-5-19-16,3-8-2 16,0-5-29-16,0-2 12 15,3 2-27-15,11 0-3 16,1 3 32-16,5 6-8 15,2 8 38-15,-1 6 5 16,4 11 2-16,2 0 34 0,-2 17 57 16,2 11-20-1,-3 8 8-15,-4 3-27 0,-4 1-19 16,-6-2 4-16,-3-5-31 16,-2-8 0-16,-2-7-7 15,-1-7-11-15,1-9 11 16,0-2-73-16,1-12-25 15,11-31-51-15,-3 1-184 16,0-1-306-16</inkml:trace>
  <inkml:trace contextRef="#ctx0" brushRef="#br0" timeOffset="72725.96">17815 4804 1139 0,'0'0'495'15,"0"0"-457"-15,0 0-32 16,0 0 5-16,0 0 0 16,22 115 88-16,-1-26-17 15,8 22-16-15,1 5-34 16,-4-20-31-16,-6-28 10 16,-10-28-11-16,-1-4 0 15,1 0-1-15,-4 1-93 16,-6 1-161-16,0-12-277 15,0-14-344-15</inkml:trace>
  <inkml:trace contextRef="#ctx0" brushRef="#br0" timeOffset="73123.37">17891 5346 1101 0,'0'0'184'16,"0"0"-145"-16,0 0-27 15,0 0 114-15,94-8 5 16,-60-1-42-16,5-6-27 16,2-3-53-16,1-7 3 15,0 0-11-15,-3-3 12 16,-6-2 10-16,-7 2-22 16,-7 0 4-16,-9 5 5 15,-5 1-4-15,-5 6-1 0,0 4 22 16,-9 6 11-16,-9 6 6 15,-2 0-35-15,-2 8 1 16,-2 13-4-16,3 8-5 16,2 6-1-16,7 6 0 15,5 2 0-15,7 3 14 16,0-2 3-16,20-1 11 16,9-9 20-16,7-5-32 15,7-9 13-15,2-7-22 16,2-7-6-16,-2-6 8 15,-4 0-9-15,0-3-56 16,-11-6-120-16,-12 0-427 0</inkml:trace>
  <inkml:trace contextRef="#ctx0" brushRef="#br0" timeOffset="166437.74">21043 4853 553 0,'0'0'263'15,"0"0"-132"-15,0 0-31 16,0 0 9-16,0 0 8 16,0 0 23-16,-5 2-47 0,5-2-10 15,0 0-11 1,0 0-5-16,-1 0 4 0,1 0-24 16,0 0-6-16,0 0-7 15,0 0-20-15,0 0 8 16,0 0-11-16,0 0-10 15,0 0 14-15,0 0-14 16,0 0-2-16,0 0 1 16,10 0 0-16,8 0 13 15,7 0-4-15,5 0 3 16,5 0 1-16,2-2-12 16,2-1-1-16,-1 0 0 0,-3 1 0 15,-2 0 0-15,-4 0 0 16,-2-1 0-16,-6 3 10 15,-1-4-10-15,-6 3-1 16,-3 1 0-16,-3 0-16 16,-4 0 17-16,-2 0-37 15,-2 0-29-15,0 0-60 16,0 0-97-16,-5 5-18 16,-6 1-278-16,-3 0-127 0</inkml:trace>
  <inkml:trace contextRef="#ctx0" brushRef="#br0" timeOffset="167316.4">21271 4865 588 0,'0'0'401'15,"0"0"-272"-15,0 0-93 16,0 0 18-16,0 0 60 15,0 0 15-15,0 0-69 16,-2 0-47-16,2 2-3 16,0 3-7-16,0 4 4 15,0 8 40-15,2 5 11 16,5 9-11-16,3 6-2 16,1 4-19-16,1 5 2 15,3 0-13-15,-3 6-4 16,2-1 0-16,0-1-11 15,0-4 0-15,-2 0 0 0,-2-6 1 16,-1-2-1-16,2-3 1 16,-4-3-1-16,-1-1 4 15,2-2-2-15,-3 0-3 16,0-5 1-16,-1 1 0 16,-2-6 1-16,-1-5-1 15,1-3 0-15,-2-4 0 16,0-3 1-16,0-4-1 15,0 0 6-15,0 0-6 16,-6 0 10-16,-6 0-10 16,0-7-1-16,-3 0 1 15,-1-3 0-15,-2 3-9 16,0-3-3-16,-1 4-1 16,-1 2 7-16,1 2-1 0,0 2 7 15,2 0 0-15,-1 0-8 16,2 3 8-16,-1 3 0 15,5 0 0-15,1-1 0 16,3-2 0-16,3 0 0 16,2-1 0-16,2-2-5 15,1 1 5-15,0-1 0 16,0 0-7-16,0 2 7 16,0-1-10-16,6 3 10 15,6-1 10-15,6 0-10 0,4 0 20 16,5 0 8-1,4 0-3-15,5-1 16 0,3-2-25 16,0 0-10-16,1 0 4 16,-4 0-4-16,-2 0-5 15,-1 0 1-15,-5 0-1 16,-1 0 18-16,-5 0-7 16,-4 0 14-16,-3 0 0 15,-3 0-14-15,-4 0 10 16,-4 0-13-16,0 0 3 15,-2 0 8-15,-2 0-11 16,0 0 9-16,0 0-5 16,0 0-12-16,0 0 8 15,0 0-9-15,0 0 1 16,0 0-1-16,0 0-16 0,1 0-62 16,3-2-89-16,-3-5-334 15</inkml:trace>
  <inkml:trace contextRef="#ctx0" brushRef="#br0" timeOffset="168480.14">20882 4509 1053 0,'0'0'262'0,"0"0"-171"16,0 0 8-16,0 0 52 15,0 0-8-15,0 0-74 0,0 0-29 16,-2-2-18-16,2 2-9 16,0-1 16-1,0 1-17-15,0-2-12 0,8 1 13 16,8-1-4-16,8-1-2 16,8 2-2-16,7-1-4 15,3-1-1-15,4-2 13 16,1 1-3-16,0-1 8 15,-3 0-18-15,-3-1 9 16,-6 2-8-16,-8 2 0 16,-6 0 9-16,-7 1-9 15,-5 1-1-15,-4 0 0 16,-3 0 1-16,-2 0-1 16,0 0 0-16,0 0-1 15,0 0 1-15,0 0-39 0,0 0-65 16,0 0-95-16,-10 5-162 15,-3 2-532-15</inkml:trace>
  <inkml:trace contextRef="#ctx0" brushRef="#br0" timeOffset="168953.73">20558 4791 788 0,'0'0'289'16,"0"0"-214"-16,0 0-37 15,0 0 21-15,0 0 22 16,0 0-7-16,0 0-37 16,0 23-14-16,0-3 42 15,0 10 8-15,0 10-2 16,0 23-14-16,5 21-16 16,5 19 22-16,-1-5-13 15,-3-21-25-15,-3-23-5 16,-1-16-4-16,2 3 18 15,-3 1-15-15,2-1-9 0,-1-7 10 16,1-10-11-16,0-6-3 16,-2-7-4-16,1-4-1 15,-2-3-1-15,1-4 0 16,-1 1-7-16,2-1-18 16,2 2-80-16,9 8-125 15,-2 0-152-15,0 1-466 0</inkml:trace>
  <inkml:trace contextRef="#ctx0" brushRef="#br0" timeOffset="169374.54">20844 6188 1051 0,'0'0'279'0,"0"0"-225"16,0 0-45-16,0 0 33 16,0 0 86-16,0 0-12 15,99-27-53-15,-60 20-15 16,10-2-7-16,6 1-10 0,8-2 2 15,2-4-12-15,6 2 8 16,3 0 11-16,-1-2-20 16,-1-1 2-16,-2 5-10 15,-8-1 4-15,-11 5-1 16,-9 1-15-16,-14 3 2 16,-11 1-2-16,-7 1 1 15,-7 0-1-15,-1 0 0 16,-2 0 1-16,0 0-1 15,0 0-34-15,6-13-70 16,-2 1-210-16,2-4-735 0</inkml:trace>
  <inkml:trace contextRef="#ctx0" brushRef="#br0" timeOffset="170479.43">22100 5129 763 0,'0'0'311'16,"0"0"-226"-16,0 0-68 15,0 0-8-15,0 0 39 16,0 0 4-16,0 0-26 15,-49 45-14-15,46-26 25 16,2 1 55-16,1 2-12 16,0 0-31-16,0 1-8 15,0-4-28-15,4-4 3 16,6-2-4-16,1-5-11 0,2-4 15 16,1-2-6-16,0-2 26 15,-1 0 8-15,-1-5-35 16,-1-6 1-16,-3-3-3 15,-3-1-5-15,-4-2 14 16,-1-1-15-16,0 0 5 16,-4 3 6-16,-7 0-11 15,-2 5 16-15,2 1-1 16,-2 5 0-16,2 2-11 16,1 2-5-16,0 0-6 15,1 11 0-15,-1 6 1 16,4 2 5-16,1 0 0 15,3 1 0-15,2-1 0 0,0-4-6 16,3-3 0-16,9-3-3 16,-1-4-35-16,2-4 8 15,-1-1-52-15,2-3 66 16,-1-9 21-16,-4-5-20 16,-2-2 13-16,-3 1 2 15,-4-1 6-15,0 4 3 16,-2 1 16-16,-6 4 17 15,-1 1 21-15,0 6-21 16,-1 3-22-16,1 0-14 16,1 0-6-16,0 12 5 15,2 5 1-15,3 1 0 16,1 3-1-16,2-1 1 16,0-4-6-16,2 0 6 15,5-7-9-15,5-5 9 0,-2-2-16 16,2-2-50-1,0 0 44-15,-3-11 3 0,-3-4 9 16,-4 1 3-16,-2-3 4 16,0 0 3-16,0 3 0 15,-8 1 18-15,1 4 14 16,-2 4 12-16,0 2-20 16,1 3-24-16,4 0-6 15,-1 11 5-15,2 6 1 16,3 1 0-16,0 0-1 15,0-2-6-15,8-5 6 16,1-5 0-16,1-3-21 0,-2-3-10 16,-1 0-18-16,-1-9 30 15,-3-4-16-15,-3-2-47 16,0 0-1-16,-4 4 84 16,-7 3 13-16,-3 7 66 15,-2 1-29-15,0 6-31 16,-7 38-19-16,4-3-32 15,0 2-786-15</inkml:trace>
  <inkml:trace contextRef="#ctx0" brushRef="#br0" timeOffset="172753.78">24730 4821 1058 0,'0'0'189'16,"0"0"-148"-16,0 0-31 15,0 0 12-15,0 0 75 16,0 0-33-16,0 0-44 16,-60-33-7-16,47 33-12 15,-4 3-1-15,-2 10 10 16,-2 4-10-16,-1 7 0 16,-2 6 0-16,2 6 1 0,1 4 14 15,4 7-3 1,3 4 7-16,5 4 16 0,6 4-3 15,3 2-5-15,1 3-9 16,18 0-8-16,7-2 15 16,5-4-10-16,5-5-4 15,6-10 4-15,5-8-15 16,3-9 2-16,5-9 4 16,1-7-6-16,1-10 10 15,0-3 15-15,-6-18-11 16,-2-11-7-16,-3-11-6 15,-3-18-2-15,-2-21-20 0,-8-15-14 16,-7-4 8 0,-13 6-9-16,-8 20 15 0,-5 21 0 15,0 12 1-15,-2 5 20 16,-9-2 0-16,-3-1 0 16,-2 1 1-16,1 10-1 15,-1 9 0-15,2 9 1 16,2 11-1-16,0 0 0 15,0 23-5-15,-2 12 5 16,3 22-1-16,6 32 2 16,5 23 6-16,16 10 15 15,16-7 20-15,4-28 12 16,-6-31-7-16,-3-17-18 0,1-10 5 16,8-3-5-1,4 0-1-15,7-3-12 0,-1-9-16 16,-6-11 0-16,-4-3-4 15,-8 0-78-15,-4-21-43 16,-9-4-176-16,-9-2-574 0</inkml:trace>
  <inkml:trace contextRef="#ctx0" brushRef="#br0" timeOffset="173217.77">24420 4345 1048 0,'0'0'284'15,"0"0"-213"-15,0 0-57 16,0 0 37-16,0 0 68 16,0 0-21-16,0 0-59 0,38 4 5 15,-5-1 13-15,9 0 6 16,9-1-13-16,7 1-3 15,6-3-19-15,3 1-1 16,2-1-9-16,-2 0-17 16,-6 0 11-16,-7 0-12 15,-6 0 1-15,-11 0 10 16,-9 0-11-16,-7 0-1 16,-6 0-1-16,-3 0-9 15,-3 0-13-15,6 0-64 16,0 0-159-16,-3 0-455 0</inkml:trace>
  <inkml:trace contextRef="#ctx0" brushRef="#br0" timeOffset="173601.8">25667 4478 851 0,'0'0'312'16,"0"0"-226"-16,0 0-65 16,0 0 0-16,0 0 105 15,16 78-6-15,-5-25-21 16,6 24-32-16,7 29-2 0,2 13 30 15,-2-4-41 1,-3-12-4-16,-2-19-2 0,-7-16-7 16,-2-14 6-16,-2-14-18 15,-4-6-18-15,2-1 9 16,2 3-14-16,-1-1-5 16,-1-10 7-16,-3-9-8 15,0-5-1-15,-2-6-55 16,-1-5-114-16,0 0-330 15,0 0-579-15</inkml:trace>
  <inkml:trace contextRef="#ctx0" brushRef="#br0" timeOffset="174059.59">24546 6111 1031 0,'0'0'339'0,"0"0"-261"16,0 0-62-16,0 0 0 16,0 0 141-16,103 0 18 15,-40 0-84-15,24-4-42 16,23-7 9-16,8 1-7 16,-3-3-1-16,-11 0-20 15,-28 3-14-15,-12 2-3 16,-14 2-1-16,-9-2-3 15,5 1-5-15,-2 0-3 16,-3 0-2-16,-9 3 1 16,-14 1-7-16,-6 1 7 15,-8 2-15-15,-4-1-20 16,0-1-37-16,-12-10-91 0,-6 0-331 16,-5 2-756-16</inkml:trace>
  <inkml:trace contextRef="#ctx0" brushRef="#br0" timeOffset="174864.16">24052 5188 861 0,'0'0'350'0,"0"0"-259"15,0 0-67-15,0 0-15 16,0 0 11-16,0 0 21 15,0 0-15-15,-13 57-10 16,13-33 2-16,0 1 2 16,0 1 2-16,3-4-14 15,8-3-8-15,2-7 7 16,-1-3 0-16,1-6-6 16,-2-3 21-16,0 0 28 15,-1-3-18-15,-4-7-21 16,-5-3-10-16,-1-4 17 0,0 0-7 15,-4-1-9 1,-11-1 15-16,0 5-15 0,-1 1 37 16,2 6-21-16,3 3-18 15,1 4 2-15,3 0-2 16,1 7-9-16,0 7 7 16,3 6-7-16,3 0 8 15,0 0-1-15,0-2-9 16,10-4 10-16,1-5-8 15,1-6 7-15,3 0-4 16,-3-3-2-16,-2 0-21 16,-5-8 28-16,-4-4 1 15,-1-4 12-15,0-1-10 16,-8 0 21-16,-6 3 14 16,0 3 9-16,1 2-6 0,2 6-12 15,2 3-1-15,1 0-13 16,0 10-14-16,-3 29-9 15,1-1-61-15,1-1-655 0</inkml:trace>
  <inkml:trace contextRef="#ctx0" brushRef="#br0" timeOffset="177310.06">22187 5241 552 0,'0'0'175'0,"0"0"-104"15,0 0 4-15,0 0-3 0,0 0 23 16,0 0-21-16,0 0-46 15,0 0-26-15,0 0-1 16,3 0 0-16,3-1 0 16,4-1 27-16,1 1-8 15,5-1 3-15,7 0 31 16,8 1-15-16,8-2-19 16,8-2 8-16,5-3 2 15,5-3 14-15,-3-1-30 16,0-7-6-16,-4-2 2 15,-3-3-9-15,-4-4 4 16,-7-3-4-16,-7-2-1 0,-5-1 13 16,-6 2-13-16,-3 1 0 15,-7 2 0-15,-4 2 0 16,-1 6 1-16,-3 3 0 16,0 7 2-16,0 4 20 15,0 4-14-15,0 3 27 16,0 0-1-16,0 0-9 15,0 0-5-15,0 0-21 16,0 0 0-16,0 0-1 16,0 0-5-16,0 0-1 15,0 0-29-15,0 0-78 16,5 0 7-16,6 6-42 16,0 0-230-16,2-1-323 0</inkml:trace>
  <inkml:trace contextRef="#ctx0" brushRef="#br0" timeOffset="177963.66">23828 5329 633 0,'0'0'486'0,"0"0"-409"16,0 0-59-16,0 0 11 15,0 0 90-15,0 0 34 16,0 0-76-16,-93-18-47 0,69 6-15 15,-4-1 15-15,-5-2 3 16,-3-4 9-16,-4 0-14 16,-5-1-17-16,2-3 8 15,-5-1-11-15,3-1 5 16,1-1-2-16,0-4-11 16,5 3 0-16,3-3 0 15,1 0 0-15,7 3 0 16,1 3 1-16,6 5-1 15,2 2 0-15,3 4 0 16,3 2 0-16,4 5-1 16,3 2-14-16,1 1 14 15,2 0-7-15,1 2-5 0,1 1-5 16,1 0-18-16,0 0-17 16,0 0-37-16,0 0-86 15,0 0-14-15,0 0-163 16,1 0 21-16</inkml:trace>
  <inkml:trace contextRef="#ctx0" brushRef="#br0" timeOffset="179051.71">23085 4811 205 0,'0'0'124'15,"0"0"-68"-15,0 0-11 16,0 0 27-16,-14 80-13 16,7-58-14-16,-1-2-15 15,0-4-1-15,3-4 15 16,1-3 6-16,1-4-18 15,1-4-8-15,2-1-12 16,0 0-2-16,0 0 68 16,0-5 59-16,0-9-93 15,0-7-33-15,2-6-10 16,-2-4 10-16,0-3-10 0,0-1-1 16,0-3 6-16,0 1-6 15,0 2 0-15,0 4 0 16,0 5 0-16,0 7 14 15,0 5 2-15,0 5 5 16,0 2 30-16,0 7-8 16,0-1-2-16,-2 1-18 15,0 0-13-15,1 1 1 16,-2 10-10-16,-4 5-1 16,-1 6 6-16,-1-1-6 15,-4 2 0-15,1-1-1 16,-4-1 1-16,2-4 0 0,-2-2 0 15,2-4 1-15,4-3 7 16,0-1-8-16,2-5 1 16,2 0 0-16,0-2-1 15,-1 0 9-15,1 0-9 16,3 0 7-16,0 0 5 16,0 0-3-16,3 0 14 15,-2-2-4-15,2 2-3 16,0 0 13-16,0 0-19 15,0-1-10-15,0 1 0 16,0-1-23-16,0-1-9 16,3-1 6-16,8-1 26 15,2 0 3-15,2-2-3 16,1 1 0-16,-1 0 0 16,2 2 0-16,-5 0-3 0,1 3-6 15,-1 0 1-15,-1 0 7 16,2 0 1-16,-3 0-5 15,2 5 5-15,0 1 0 16,-1 3 1-16,2 1 0 16,-3 1-1-16,1 1 6 15,-1-1-6-15,-1 0 2 16,-1 0 5-16,-3-5-7 16,-2 0 0-16,-1 1 0 15,-2-4 0-15,0 1 4 16,0-1 5-16,-13 1 4 15,-8 0-3-15,-6 2-10 16,-3-3 12-16,-1-3-5 0,-1 0 12 16,1 0 14-16,1 0-18 15,2 0-4-15,3 0-1 16,2 0-9-16,7 3 5 16,2 1-6-16,5-1 1 15,5-1 4-15,1 0-5 16,3-2-1-16,0 0 0 15,0 0-11-15,0 0 5 16,6 2-18-16,9 1 25 16,9 2 9-16,4-2-9 15,5-1 0-15,3 1-7 16,10 3-57-16,-9 0-85 16,-7 2-715-16</inkml:trace>
  <inkml:trace contextRef="#ctx0" brushRef="#br0" timeOffset="180277.51">28021 4787 1348 0,'0'0'209'15,"0"0"-209"-15,0 0-61 16,0 0 61-16,0 0 86 16,0 0-25-16,0 0-20 15,108-28-32-15,-78 18 2 16,1 2-6-16,-2-1-4 0,-4 1-2 15,1 1-8-15,-6 2-31 16,-4 1-24-16,-5 3-77 16,-11 1-52-16,0 0-335 15,-9 8 15-15</inkml:trace>
  <inkml:trace contextRef="#ctx0" brushRef="#br0" timeOffset="180869.83">28115 4787 643 0,'0'0'254'0,"0"0"-160"0,0 0-68 16,0 0 32 0,0 0 60-16,0 0-16 0,28 107-33 15,-14-52 4-15,6 21-17 16,1-3 7-16,0-4-27 15,-5-7 5-15,-3-12-13 16,1 6-20-16,1 6 3 16,-5-6-10-16,1-5-1 15,-1-4 9-15,-4-5-8 16,-1-6 0-16,-2-6 9 16,-3-9-10-16,0-2-3 15,0-5-16-15,-3-3-30 16,-12-5-49-16,-3-1-49 15,-7-2 0-15,-5-3 6 0,-5 0 24 16,0 0 95-16,-2 0 22 16,1 0 51-16,3 0 37 15,5 0-8-15,5 0-12 16,4 0 7-16,5 0-30 16,7 0-4-16,4 0-4 15,3 0-15-15,0 0 6 16,0-3 17-16,0 0-19 15,9 0-11-15,7-2-15 16,6 0 31-16,7 1 12 16,2-2-2-16,6 1 6 15,2-2-15-15,4 2 6 16,1 0-12-16,-4 0-20 0,0 1 7 16,-5 1-11-16,-6 2-1 15,-3 0 9-15,-5-1-10 16,1 1-22-16,0-1-51 15,13-6-109-15,-4-1-29 16,-3-1-579-16</inkml:trace>
  <inkml:trace contextRef="#ctx0" brushRef="#br0" timeOffset="181133.34">28915 5346 160 0,'0'0'1444'0,"0"0"-1444"16,0 0-26-16,0 0 26 16,84 0 59-16,-53 0 78 15,2 0-87-15,1 0-29 16,2 0-20-16,-2 3-1 15,2-3 0-15,-1 0-39 16,11 0-128-16,-9 0-136 16,-4 0-529-16</inkml:trace>
  <inkml:trace contextRef="#ctx0" brushRef="#br0" timeOffset="181965.73">30194 4833 920 0,'0'0'371'0,"0"0"-260"0,0 0-83 16,0 0 27-16,0 0 40 16,0 0-30-16,0 0-31 15,-93-9-23-15,69 19-11 16,-1 6 12-16,-2 6-2 15,-1 5 15-15,1 6 4 16,0 8 6-16,3 6 15 16,5 3-9-16,3 6-15 15,8 2-4-15,7 1-14 16,1 2-7-16,4-2 11 16,18-2-11-16,7-3 6 15,7-5-7-15,7-4 1 16,6-7-1-16,5-5 1 0,2-9 6 15,2-9 2-15,1-8-9 16,0-7 16-16,-3 0-9 16,-1-19-6-16,-3-10-1 15,-2-10-6-15,-3-8 4 16,-4-5-14-16,-6-6 12 16,-5-3 4-16,-9-1 1 15,-9-2 0-15,-8-2-1 16,-6 2-2-16,-1 0 2 15,-16 4 1-15,-5 5 0 16,-2 10 6-16,-1 8-7 16,0 5 0-16,2 10 0 15,-1 6-7-15,5 6-3 0,1 9 9 16,3 1-17-16,4 5 18 16,2 15-8-16,4 14 8 15,5 9 2-15,0 22-1 16,28 18 12-16,6-4 5 15,5-6 2-15,1-12 30 16,-2-13-6-16,3 1-14 16,4 4-2-16,-2-6-14 15,-4-7 3-15,-3-6-17 16,-3-8 1-16,-4-3-7 16,-3-6 3-16,-3-8-28 15,-6-4-31-15,-4-5-51 0,-4-11-136 16,-6-6-304-16</inkml:trace>
  <inkml:trace contextRef="#ctx0" brushRef="#br0" timeOffset="182356.42">29807 4263 1073 0,'0'0'330'16,"0"0"-265"-16,0 0-42 15,0 0 76-15,0 0 94 16,82-8-29-16,-35 8-71 16,9 0-24-16,22 0-16 15,16 0-17-15,-5 0-1 16,-9 0-20-16,-15 0 0 16,-14 0-15-16,4 0-9 15,2 0-22-15,-9 0-40 16,-4 3-65-16,3 10-129 15,-9 0-263-15,-11-1-380 0</inkml:trace>
  <inkml:trace contextRef="#ctx0" brushRef="#br0" timeOffset="182649.77">30972 4609 1227 0,'0'0'271'0,"0"0"-201"15,15 93-42-15,-3-43 50 0,6 19 81 16,6 18-52-16,7 17-71 16,0 5-13-16,-2-19-2 15,-10-22 21-15,-5-27 2 16,-5 0-31-16,1 1-3 15,2 5-10-15,-3 2 0 16,-1-6-2-16,-4-7-52 16,-1 7-94-16,0-7-146 15,-3-8-424-15</inkml:trace>
  <inkml:trace contextRef="#ctx0" brushRef="#br0" timeOffset="183078.23">29970 6176 1272 0,'0'0'501'0,"0"0"-445"0,0 0-46 15,0 0-4-15,113-14 92 16,-45 6 47-16,23 0-49 15,22 0-24-15,6-1-31 16,-20 3-1-16,-24 1-6 16,-28 0-25-16,-6 3-6 15,-2-3-3-15,0 0-34 16,-4 0-15-16,-15-1-59 16,-12-2-52-16,-10-1-162 15,-17-1-444-15,-7 0-124 0</inkml:trace>
  <inkml:trace contextRef="#ctx0" brushRef="#br0" timeOffset="183632.78">27345 4160 1235 0,'0'0'248'0,"0"0"-177"0,0 0-46 16,0 0 20-16,0 0 51 15,81 7-8-15,-38-4-20 16,5-2-15-16,5-1-19 16,5 0 0-16,0 0-21 15,-1 0-7-15,-5 0-3 16,-7 0-3-16,-6 0-6 15,-5 0-34-15,-11-3-52 16,-13 3-111-16,-7 0-116 16,-3 0-402-16</inkml:trace>
  <inkml:trace contextRef="#ctx0" brushRef="#br0" timeOffset="184053.94">27222 4420 776 0,'0'0'304'0,"0"0"-216"0,0 0-24 16,-6 78 92-16,6-19 30 16,0 32-40-16,0 35-57 15,0 16-32-15,2 0-17 16,-1-16-20-16,-1-22-2 15,0-10 7-15,0-18-19 16,0-18-5-16,0-15 11 16,3-6-12-16,5 6 0 15,1 1-15-15,4 3-51 16,7 8-95-16,-2-12-182 16,-2-9-492-16</inkml:trace>
  <inkml:trace contextRef="#ctx0" brushRef="#br0" timeOffset="184384.49">27410 6133 983 0,'0'0'165'16,"0"0"-125"-16,0 0-21 15,0 0 107-15,0 0 59 16,94 35-76-16,-61-32-60 0,9-3-11 16,4 0 23-1,8 0-11-15,5 0-7 0,6-6-20 16,3-2-5-16,5 0 17 16,-1 2-24-16,0 3 0 15,-7 0-11-15,-6 1 1 16,-10 2 3-16,-14 0-4 15,-9 0-16-15,-10 0-28 16,-16 0-82-16,0 3-226 16,-10 2-703-16</inkml:trace>
  <inkml:trace contextRef="#ctx0" brushRef="#br0" timeOffset="213745.69">7359 6866 901 0,'0'0'176'0,"0"0"-115"0,0 0 15 16,0 0 3-16,0 0 22 16,0 0-27-16,-4-1-27 15,4 1-21-15,0 0-19 16,0 0 19-16,0 0-11 16,0 0-14-16,0 10 21 15,0 10-22-15,0 6 13 16,0 10 5-16,0 4-17 15,0 8 16-15,4 0-8 16,2 5-8-16,-2-3 6 16,-1-3-6-16,-1-5-1 15,1-6 0-15,0-7-1 16,-3-8 1-16,0-6 0 16,0-4 1-16,0-5 4 0,0-3-4 15,0-2-2-15,0-1 1 16,3 0 0-16,-3 0 3 15,0 0-2-15,0-4 7 16,0-6 8-16,0-8-16 16,0-1 1-16,0-6-1 15,0-2-7-15,5-2 6 16,2 0 1-16,2-1 0 16,1 4 0-16,5 4-7 15,0 3 6-15,4 7 1 16,4 4-9-16,1 8 8 15,6 0 1-15,3 5 0 16,2 13 0-16,1 4 1 16,-2 3-1-16,-4 4 0 0,-6 1 0 15,-9 1 2-15,-5 2-1 16,-7 1 15-16,-3 0 4 16,0 0-2-16,-16-1 4 15,-6-1-12-15,-7-2 53 16,-2-6 0-16,-5-2-19 15,-1-5-25-15,-1-3 10 16,1-4-13-16,5-6 19 16,4-4-34-16,3 0 6 15,1 0 13-15,2-2-7 0,5-3 19 16,-2-2-32-16,0 3-29 16,7-2 29-1,3 2-22-15,2 1-11 0,4 3 0 16,3-2-33-16,0-2-105 15,3-9-134-15,11-1-216 16,0-1-100-16</inkml:trace>
  <inkml:trace contextRef="#ctx0" brushRef="#br0" timeOffset="214345.59">7432 6560 544 0,'0'0'122'0,"0"0"-91"16,0 0 16-16,0 0 47 15,0 0 26-15,0 0-25 16,102 19-25-16,-71-13 1 16,9 4 10-16,0-1-15 0,1 8 1 15,2 5-28-15,-1 8-5 16,0 8 2-16,1 8-16 15,2 21 11-15,2 20-12 16,1 20-9-16,-5 9 6 16,-13-5-16-16,-8-14 0 15,-13-15 0-15,-6-5 1 16,-3-13 5-16,0-9-4 16,-9-11 12-16,-5-2 56 15,-5 6-35-15,-7 5-8 16,-6 5-10-16,-5-6 46 15,3-7 3-15,0-7-22 16,1-6-21-16,3-10 10 0,8-3-15 16,2-7-4-1,5-2-14-15,5-4 10 0,2 0-1 16,1-3-9-16,4-1 1 16,3-2-1-16,0 2-9 15,0-2-29-15,0 0-79 16,0 1-212-16,0 1-549 0</inkml:trace>
  <inkml:trace contextRef="#ctx0" brushRef="#br0" timeOffset="-121294.91">8748 6866 522 0,'0'0'271'0,"0"0"-154"16,0 0-62-16,0 0 13 16,0 0 20-16,0 0 9 15,-2-1-32-15,2-1-4 16,0 2 0-16,0 0-7 15,-1 0 17-15,1 0 3 16,0 0-15-16,-2 0 3 16,2 0-19-16,0 0-8 0,-1 0-14 15,-1 12-20-15,2 10 8 16,0 12-9-16,0 9 0 16,0 18 4-16,8 19-4 15,5 15 0-15,-2-6-1 16,-4-18 0-16,-1-21 1 15,-2-13 0-15,-1 1 0 16,0 3 1-16,0-1-1 16,-1-10 0-16,-1-8 0 15,1-10-1-15,-1-6 0 16,-1-4 1-16,0-2 0 16,0 0 0-16,0-13-3 15,0-9 3-15,0-12 0 0,0-6 1 16,0-7 5-16,0-4-6 15,0-7 6-15,-3-4-6 16,2-5 0-16,-1 1 0 16,2 0 0-16,0 5-3 15,0 3 2-15,0 5 1 16,0 5 0-16,0 2-1 16,0 7-10-16,0 6 3 15,2 8 1-15,1 8-5 16,-2 5 11-16,1 9-4 15,-2 3-4-15,3 0-3 16,0 13-10-16,7 14 21 16,1 9 1-16,4 22-1 15,9 22 0-15,4 24 2 0,2 7-1 16,-8-17 6-16,-3-25-5 16,-10-27-1-16,-3-12 0 15,2 1 0-15,1-1 8 16,-3-4-7-16,0-7 12 15,-3-8 0-15,0-4-13 16,0-3 0-16,-3-3 0 16,1-1-2-16,-1 0 1 15,0 0 2-15,0 0-1 16,2 0 4-16,-2 0-4 16,1 0-28-16,6-12-54 15,-2-1-178-15,1-1-329 0</inkml:trace>
  <inkml:trace contextRef="#ctx0" brushRef="#br0" timeOffset="-120605.17">9091 7378 580 0,'0'0'410'0,"0"0"-299"16,0 0-83-16,0 0-15 16,0 0 50-16,0 0 26 15,0-96 8-15,0 57-48 0,9-5-24 16,-2-3-24-16,2-6 15 15,3-1-7-15,0 3 0 16,1-1-8-16,-1 7 0 16,2 6-1-16,-1 8 0 15,-1 6-3-15,-2 7 3 16,-4 8 0-16,-1 2 0 16,-2 4-1-16,-3 2-3 15,0 2 4-15,3 0 0 16,-1 0-4-16,1 14 4 15,3 12 9-15,2 10 10 16,4 25-1-16,6 26-18 16,2 32 6-16,2 10 10 15,-3-8 3-15,-5-25 19 16,-5-35-18-16,-2-21 0 0,-2-8 17 16,-1-1-14-16,1-4 18 15,-2-2-15-15,0-11-11 16,-2-7 5-16,-1-4-19 15,0-3 6-15,2 0-7 16,0 0-12-16,3-24-139 16,-2 2-211-16,0-1-763 0</inkml:trace>
  <inkml:trace contextRef="#ctx0" brushRef="#br0" timeOffset="-119582.5">9841 7171 1092 0,'0'0'222'0,"0"0"-190"16,0 0-21-16,0 0 2 15,0 0-11-15,-95 10 21 16,66 8-7-16,-2 7-14 0,1 4 11 16,0 4-13-16,2 3 0 15,6-1 12-15,2 2-12 16,7 0 25-16,5-2-6 16,8 0-3-16,0-3-3 15,11-3-13-15,13-5-1 16,4-6 1-16,3-7-5 15,2-8 5-15,-1-3 0 16,-1-7 1-16,-3-12 10 16,-4-6-11-16,-5-2 0 15,-5-1 8-15,-3-3-7 16,-6 2 26-16,-2-3-3 16,-3 3 5-16,0 2 12 0,0 5-28 15,0 5 4-15,0 5-12 16,0 7-3-16,0 5 3 15,0 5-5-15,9 20 0 16,9 12 0-16,13 24 1 16,13 25-2-16,11 26 1 15,0 8-1-15,-6-2 0 16,-10-9 2-16,-15-9-1 16,-6-5 0-16,-12-1 1 15,-6-6-2-15,0-15 1 16,-14-17-15-16,-5-12 15 15,-6-7 1-15,-8 4 5 16,-9 1 5-16,-9-3-9 16,-1-11-2-16,1-14 10 15,-1-14 16-15,6-2 22 0,1-21-10 16,8-10-13-16,7-9 9 16,6-6-33-16,12-19 8 15,12-17-9-15,5-14-2 16,26-4 2-16,5 18 0 15,1 22 6-15,-7 20 0 16,6 3-6-16,4-3 0 16,6-5-14-16,5-2-97 15,7-6-160-15,-10 13-137 16,-11 11-446-16</inkml:trace>
  <inkml:trace contextRef="#ctx0" brushRef="#br0" timeOffset="-117053.11">10673 7215 879 0,'0'0'296'0,"0"0"-202"16,0 0-72-16,0 0-15 15,0 0-7-15,0 0 28 16,0 0 27-16,57 67 13 16,-23-45 9-16,5-5-24 15,0-6-18-15,-2-7-35 16,-4-4 12-16,-4 0-11 15,-6-15 0-15,-5-4 41 16,-7-4 11-16,-5 0-30 16,-5-3-1-16,-1 3-21 15,0 4 20-15,-3 5-8 0,-4 5 6 16,-1 7 36-16,2 2-25 16,-1 18-11-16,4 36-16 15,3 39-2-15,0 49-1 16,19 19 0-16,5-4 0 15,-3-23 5-15,-2-34-5 16,-7-25 0-16,-3-23-1 16,-6-15 1-16,0-9 0 15,-3-2-2-15,3-1-8 16,-1-5 8-16,-1-12-26 16,4-15-147-16,-2-12-146 15,1-8-348-15</inkml:trace>
  <inkml:trace contextRef="#ctx0" brushRef="#br0" timeOffset="-116723.34">11734 6743 876 0,'0'0'212'0,"0"0"-163"15,0 0-27-15,0 0 29 16,0 77 30-16,0-22 54 16,7 28-32-16,5 27-32 15,3 7-17 1,-6-17-24-16,-3-28 5 0,-3-29-29 15,-1-12-5-15,1 2-1 16,-2-2 0-16,-1-2-1 16,0-17-70-16,0-6-187 15,-4-6-337-15</inkml:trace>
  <inkml:trace contextRef="#ctx0" brushRef="#br0" timeOffset="-116429.12">11546 6784 1159 0,'0'0'265'0,"0"0"-221"15,0 0-43-15,0 0 11 16,112-7-2-16,-56 1 37 15,6 1-15-15,3-1-25 16,-2 0 8-16,0-3-15 16,-7 2 2-16,-5-2 6 15,-8 4-8-15,-7 1 0 16,-9 0 0-16,-5 4-25 0,-13 0-62 16,-6 8-123-16,-3 3-299 15</inkml:trace>
  <inkml:trace contextRef="#ctx0" brushRef="#br0" timeOffset="-116172.96">11609 7240 1106 0,'0'0'214'15,"0"0"-185"-15,0 0-16 0,0 0 19 16,0 0 92-16,113-2 17 16,-58-1-49-16,5-3-40 15,1 1-28-15,-3 2-24 16,-1 2 10-16,-8 1-10 16,6 0-36-16,-13 7-152 15,-12 2-462-15</inkml:trace>
  <inkml:trace contextRef="#ctx0" brushRef="#br0" timeOffset="-101429.18">12808 7390 818 0,'0'0'179'0,"0"0"-68"15,0 0 12-15,0 0-49 16,0 0 23-16,-5-4 2 16,5 1-35-16,0 3 2 0,0 0-36 15,0 0-17 1,0 0-13-16,2 0 1 0,13 0-1 16,9 0 0-16,7 0 1 15,6 0 4-15,6 0-5 16,1 0 1-16,3 0 10 15,0-6-10-15,0 0-1 16,-2 1 0-16,-3-1-1 16,-5 2 0-16,-4 1 1 15,-3 0 0-15,-6 0-1 16,-5-1-6-16,-4 1-72 16,-3-2-123-16,-3 1-76 15,-6-2-218-15</inkml:trace>
  <inkml:trace contextRef="#ctx0" brushRef="#br0" timeOffset="-100827.24">13404 7235 671 0,'0'0'228'16,"0"0"-166"-16,0 0-33 15,0 0-22-15,0 0 38 16,0 0 26-16,0 0-8 15,15 101-9-15,-7-63-25 16,-1 5-18-16,1 1 14 0,-2 3-13 16,1-2-11-16,-2-5 11 15,2-6-11-15,-3-7-1 16,-2-10 0-16,1-7 0 16,-3-8 6-16,0-2 29 15,0-4 142-15,0-18-90 16,0-8-78-16,-6-8-2 15,0-6-7-15,-3-2 1 16,3-3-2-16,-1 2 1 16,1 0 0-16,-2-1 0 15,4 7 0-15,1 4 0 16,3 6 0-16,0 9-6 16,0 5 5-16,0 6 1 15,0 5-1-15,9 4 1 16,4 2-15-16,4 0 15 0,5 13-1 15,5 6-3-15,3 0 3 16,3 4 1-16,-2 0 0 16,2-1 2-16,-3 0-2 15,-4-2 0-15,-3-1 0 16,-8 0 0-16,-7 1-1 16,-8 1 1-16,0 4 0 15,-13 0 0-15,-11 1 0 16,-4 1 0-16,-5 0 0 15,0-2 1-15,2-3 11 16,3-5-11-16,7-3 0 16,4-7 6-16,8-1-7 15,9-6 0-15,3 0-180 0,14-6-116 16,5-4-359-16</inkml:trace>
  <inkml:trace contextRef="#ctx0" brushRef="#br0" timeOffset="-100465.06">14462 7393 221 0,'0'0'769'16,"0"0"-659"-16,0 0-66 16,0 0-27-16,0 81-16 15,2-47 36-15,6 3 25 16,-2 0-17-16,2 1-6 15,-2-6-39-15,1-5 1 16,-2-6-1-16,-2-6-9 16,-2-8-2-16,-1-7-116 15,0 0-200-15,-4-12-329 0</inkml:trace>
  <inkml:trace contextRef="#ctx0" brushRef="#br0" timeOffset="-100270.79">14380 7129 1408 0,'0'0'309'0,"0"0"-209"16,0 0-65-16,0 0-35 16,0 0-6-16,0 0 5 15,0 0 1-15,0-12-16 16,21 12-58-16,0 7-148 15,-1 1-408-15</inkml:trace>
  <inkml:trace contextRef="#ctx0" brushRef="#br0" timeOffset="-99872.77">14854 7356 766 0,'0'0'159'16,"0"0"-98"-16,-24 77-29 15,14-40-31-15,5-1 75 16,5-2 14-16,0-1-47 0,11-3-9 16,11-2-21-1,7-5-12-15,5-6 9 0,6-7-9 16,0-6-1-16,-1-4 0 15,-3-4 0-15,-4-12 4 16,-9-4 3-16,-5-7 88 16,-6 1 21-16,-9-4-41 15,-3 0-21-15,-1 2 32 16,-22-1 2-16,-6 6-32 16,-10 2-43-16,-5 5 0 15,-2 7 35-15,1 3-48 16,5 6-15-16,7 0-80 15,9 10 31-15,6 9-9 16,8-1-212-16,7-1-386 0</inkml:trace>
  <inkml:trace contextRef="#ctx0" brushRef="#br0" timeOffset="-99587.08">15209 7120 1081 0,'0'0'387'0,"0"0"-238"16,0 0-103-16,0-106-27 0,0 66-8 15,6-1 10-15,7 3 3 16,0 2-22-16,3 6 9 15,-3 6-11-15,4 5 0 16,-4 3 0-16,-1 8-51 16,0 5-95-16,-3 6-64 15,-3 14-46-15,-3 4-139 0</inkml:trace>
  <inkml:trace contextRef="#ctx0" brushRef="#br0" timeOffset="-98868.78">15379 7393 1109 0,'0'0'212'0,"0"0"-175"15,0 0-37-15,0 0 0 16,0 0 19-16,0 0 0 15,0 0-4-15,60-18 6 16,-39 34-13-16,1 6 28 16,0 6-19-16,-3 5-2 15,-3 4 8-15,-4 1-23 16,0 0 1-16,-6-4-1 16,0-6 1-16,-5-6 8 15,1-7-8-15,-1-8-1 16,-1-5 14-16,0-2-14 0,0-7 0 15,0-15-16-15,0-8-61 16,0-7 9-16,0-2 13 16,2-1 4-16,6 1-4 15,1 3-20-15,2 5 34 16,4 7 21-16,0 8 9 16,3 3 11-16,0 10 0 15,3 3 20-15,2 6 13 16,1 13-4-16,-1 9 16 15,1 5-13-15,-1 1-18 16,1-1 15-16,-3-2-27 16,2-6 6-16,-1-5-2 15,-2-8-5-15,0-5-1 0,-2-7 0 16,-3 0 0-16,1-14 1 16,-4-11-1-16,0-6-16 15,-3-4-1-15,-3 0-28 16,-3-2 26-16,-1 3 18 15,-2 6 1-15,0 4 9 16,0 6 7-16,0 8 4 16,0 6-11-16,0 4-9 15,0 11-1-15,0 12 1 16,0 7 0-16,0 6 14 16,6 0 2-16,8 1 10 15,6-2 1-15,1-6-27 16,4-7 1-16,3-6-1 15,1-7 1-15,-1-8 0 0,8-5-1 16,-8-12-101-16,-6-4-484 0</inkml:trace>
  <inkml:trace contextRef="#ctx0" brushRef="#br0" timeOffset="-98671.67">16003 7163 1711 0,'0'0'272'0,"0"0"-272"15,0 0-46 1,0 0-100-16,0 0 22 0,0 0 85 16,0 0-37-16,31 0-175 15,-12 5-503-15</inkml:trace>
  <inkml:trace contextRef="#ctx0" brushRef="#br0" timeOffset="-98027.2">16595 7249 808 0,'0'0'244'0,"0"0"-169"16,0 0-62-16,0 0 10 16,0 0 0-16,-81 50 6 15,69-30 0-15,2 8-17 16,4 5-5-16,6 4 15 16,0 7-9-16,3-1 13 15,15 2-4-15,7-2-21 16,6-7 15-16,5-7-15 15,5-12 6-15,2-6-7 16,0-11 0-16,-2 0-13 16,-1-17 12-16,-6-11 1 15,-6-6 0-15,-5-5 0 0,-5 1 0 16,-8-1 6-16,-3 5 11 16,-7 5 88-16,0 2-11 15,0 10-33-15,-11 5-8 16,2 10-52-16,0 2 27 15,0 5-28-15,4 18 0 16,2 8-1-16,3 7 1 16,0 2 0-16,18-3 0 15,5-3 0-15,5-5-23 16,5-10-11-16,4-8-7 16,-1-7 22-16,1-4-7 15,-1 0-4-15,-2-16 6 16,-4-2-5-16,-4-3 28 15,-7-4 1-15,-9 1 7 16,-8-5 64-16,-2-3 33 0,-8 1 7 16,-15-3 6-16,-9 1-56 15,-5 1 9-15,-4 6-6 16,-3 6-36-16,0 10 10 16,1 9-38-16,0 1-5 15,0 20-32-15,-13 26-99 16,10-3-205-16,7-1-705 0</inkml:trace>
  <inkml:trace contextRef="#ctx0" brushRef="#br0" timeOffset="-30497.43">10086 9260 333 0,'0'0'516'16,"0"0"-410"-16,0 0-33 16,0 0 30-16,0 0-12 15,0 0-7-15,-3-5 2 0,3 5-40 16,0 0-5-1,0 0 1-15,0 0-26 0,0 0 10 16,0 0-10-16,-2 0-14 16,1 9 15-16,-2 6-15 15,1 8 8-15,1 5 3 16,-1 5-13-16,2 6 8 16,0 4-8-16,0 6-2 15,0 3 1-15,0 2 2 16,2-3 0-16,1 2-1 15,1-5 8-15,-2-4-8 16,1-5 0-16,-2-6-2 0,1-7 2 16,-1-5 0-1,1-5 1-15,0-5 3 0,0-3-3 16,-2-7-1-16,1 1 0 16,-1-2 0-16,0 0 13 15,0 0 2-15,0-11-5 16,0-9 22-16,0-7-32 15,0-4 14-15,0-9-14 16,0-4 0-16,-7-4 4 16,3-4-4-16,-2-2 0 15,1-1 0-15,2-1-4 16,2-2 3-16,-1 1-5 16,2 4-1-16,0 0 1 15,2 6 5-15,8 1 1 16,1 9-7-16,2 4 4 0,1 8 2 15,-1 6 1 1,-3 7-6-16,-2 5-1 0,2 4-4 16,-2 3 0-16,-1 0 10 15,3 11-11-15,-2 10 12 16,4 10 0-16,1 7 0 16,-1 11 0-16,2 18 0 15,7 19 0-15,-1 15 0 16,3 3 6-16,-8-18-6 15,-3-24 1-15,-3-23-1 16,-3-6 6-16,0 1-6 16,0-3 0-16,2-3 0 15,-3-9 2-15,-4-10-1 16,1-4 0-16,-2-5 10 0,0 0 8 16,3-9 0-16,-3-11-4 15,0-6-2-15,0-10-7 16,0-3 11-16,0-4-17 15,0-4 1-15,-3-4 2 16,3-7-3-16,0 0-6 16,0-2 6-16,0-3-6 15,0 4-5-15,3 2 11 16,6 8-12-16,3 4 11 16,-2 6-31-16,1 5 20 15,2 7 0-15,-2 7-1 16,-1 6 6-16,0 7 2 15,1 7-5-15,1 0 0 16,0 21-10-16,1 14 20 0,5 25 0 16,3 29 1-16,2 25 24 15,-1 10-5-15,-1-7 17 16,-6-28 9-16,-4-31-37 16,-5-17 16-16,-1-12-15 15,1 0-9-15,0-3 39 16,0-2-33-16,-2-11-1 15,1-8-6-15,1-5-107 16,0-7-129-16,1-8-454 0</inkml:trace>
  <inkml:trace contextRef="#ctx0" brushRef="#br0" timeOffset="-29537.37">11098 9588 398 0,'0'0'708'0,"0"0"-579"16,0 0-93-16,0 0 57 16,0 0 77-16,0 0-51 15,0 0-16-15,-7-62-56 16,0 44-16-16,-4 1-2 15,-2 1-29-15,-1 2 12 0,-5 5-12 16,4 2-10 0,-6 6 9-16,0 1 1 0,2 6 0 15,-2 13-8-15,2 4 5 16,2 8 2-16,2 5 1 16,5 0 0-16,2 1-7 15,4-1 8-15,4-3-1 16,0-5 0-16,0-5 1 15,3-6-2-15,4-7-13 16,2-3-33-16,3-7 22 16,-1 0 6-16,1-4 19 15,1-12-1-15,-1-7-6 16,4-2-2-16,-2-3 7 0,-1-2 2 16,-1 2 1-1,0 1 0-15,0 5 0 0,0 3 5 16,0 4-5-16,-3 6-2 15,0 4-9-15,2 5 5 16,0 0 5-16,1 11 10 16,4 7 6-16,1 5 7 15,1 7-23-15,-1 6 13 16,3 8-13-16,1 5 8 16,6 20-5-16,4 19-3 15,5 23 1-15,-2 5 6 16,-7-3-6-16,-8-10-2 0,-8-13 1 15,-5-2-9 1,-5-5 9-16,-1-14 1 0,0-13 1 16,0-12 10-16,-7-6-11 15,-5 6 7-15,-9 1-8 16,-1 2 0-16,-7-8 33 16,-2-11-2-16,-3-8-9 15,-2-6 2-15,0-6-23 16,0-7 6-16,1-1-7 15,2 0 0-15,3-10 15 16,6-4-14-16,-3-5 12 16,6-3-10-16,-1-5 7 15,7-1 5-15,0-4-2 16,3-3-10-16,4-2 16 16,3-2-16-16,3-2 7 0,2-7-7 15,0 0 8-15,9-6-6 16,9-1 8-16,7-1-3 15,7 3 10-15,8 0-19 16,6 4-1-16,3 3 0 16,1 6 1-16,-3 7 2 15,-5 5-3-15,-7 9 0 16,-10 5-2-16,-6 5-10 16,-8 7 0-16,-4 2-34 15,-4 0-59-15,0 8-31 16,-3 3-258-16</inkml:trace>
  <inkml:trace contextRef="#ctx0" brushRef="#br0" timeOffset="-24804.44">10687 8520 605 0,'0'0'189'0,"0"0"-139"16,0 0-34-16,0 0 61 15,0 0 24-15,0 0-22 16,0 0-11-16,-14 3-40 16,13 2 11-16,-3 0 3 15,2 2-13-15,1 4 15 16,1 0-8-16,0 3-4 16,0 2 1-16,0-1-32 0,1 1 17 15,9-2-13-15,-1-2-3 16,2 0 9-16,-1-7-10 15,1 0 10-15,-2-5 0 16,1 0-11-16,-3 0 19 16,-2-6-11-16,3-5-8 15,-5 0 21-15,-2-2-20 16,-1-2 7-16,0 3 3 16,0-1-10-16,-4 4 23 15,-4 0 1-15,-1 4-1 16,-3 0 14-16,2 4-36 15,-1 0 12-15,-1 1-14 16,3 0 1-16,2 0 1 0,-2 5-2 16,5 5 0-1,2 1-1-15,2 2-5 0,0 3-2 16,0-1 7-16,13 1-5 16,-1-3 5-16,3-4 1 15,0-3 0-15,1-4-7 16,-4-2-1-16,1 0 8 15,-3-10-1-15,-4-4 0 16,-5-2 0-16,-1 0 2 16,0-3 0-16,-1 0 8 15,-11 4-1-15,-3 1-8 16,1 4 0-16,-2 3 0 16,4 2 9-16,-1 5 1 15,2 0-4-15,4 0-3 0,1 6-3 16,5 8-1-16,1 6-7 15,0 1 0-15,5-1 2 16,6-2 6-16,2-5 0 16,2-5 0-16,-1-5 0 15,-1-3-1-15,-4 0 1 16,0-5 0-16,-2-8 3 16,-5-1-3-16,-2-2 8 15,0 0 3-15,0 1-1 16,-9 1-9-16,-2 1 5 15,1 5 7-15,0 4 38 16,1 2-26-16,-2 2 0 16,6 0 4-16,-2 11-27 0,3 5-4 15,1 4-8 1,3 2 7-16,0 2-10 0,4 9-67 16,8-5-231-16,2-6-620 0</inkml:trace>
  <inkml:trace contextRef="#ctx0" brushRef="#br0" timeOffset="-23439.75">11698 9525 669 0,'0'0'260'0,"0"0"-172"0,0 0 0 15,0 0 30-15,0 0-18 16,0 0 21-16,0 0-36 16,-16-10-36-16,16 10-21 15,0 0-28-15,0 0-12 16,0 13 6-16,0 3 12 16,6 5 1-16,3 2-1 15,5-1-4-15,0-5 12 16,1-3-12-16,0-4-2 15,-2-5 0-15,4-5 1 16,-4 0 22-16,-1-2-17 16,-1-12 6-16,-3-2-2 15,-5-6 3-15,-3 1-13 0,0-1 0 16,0-2 1 0,-13 4 11-16,-1 3-12 0,-3 1 1 15,2 6 26-15,-2 3-26 16,5 6 16-16,2 1-17 15,-2 1-10-15,7 12 3 16,1 5 8-16,4 4-1 16,0 4 5-16,0-3-4 15,0 0-1-15,9-3 0 16,3-3 0-16,0-5 0 16,0-3 1-16,3-6-1 15,-3-3 6-15,1 0 0 16,-3-2-7-16,-2-10 1 0,-3-3-3 15,-4-3 3 1,-1-1 0-16,0-1 1 16,-9 4 2-16,-5 0 4 0,0 5-8 15,0 3 1-15,-1 5-3 16,5 3-9-16,2 0 8 16,1 3 4-16,3 11-1 15,2 2-2-15,2 4 3 16,0 1 0-16,0 1 0 15,12-5-1-15,-2-2 2 16,2-3-1-16,2-7 2 16,-1-4-1-16,0-1-2 15,-2-1 1-15,0-12-24 16,-3-4 13-16,-5-2-34 0,-3-1 35 16,0 0 4-16,-4 2-1 15,-11 4 7-15,3 2 0 16,-1 4 0-16,1 8 18 15,1 0-18-15,4 0 0 16,2 16 0-16,4 4-15 16,1 5 15-16,0-1-1 15,1 0 1-15,8-5 0 16,3-5 0-16,-1-6 1 16,2-5-1-16,-3-3 0 15,0 0-1-15,0-9-24 16,-6-7-13-16,-1-1 37 15,-3 1-18-15,0-1 19 0,-1 5 19 16,-11 1-18-16,0 5 34 16,0 6 25-16,-1 0-22 15,2 4-12-15,2 13-24 16,3 24-2-16,3-2-53 16,2 0-868-16</inkml:trace>
  <inkml:trace contextRef="#ctx0" brushRef="#br0" timeOffset="-20750.87">14153 8992 700 0,'0'0'321'0,"0"0"-201"0,0 0-71 16,0 0-15-16,0 0 31 16,0 0-1-16,0 0 15 15,0-3-18-15,0 3-43 16,2 0-1-16,-1 4-15 16,2 13 25-16,3 9 39 15,-3 10-46-15,3 11 11 16,0 20 5-16,0 22-18 15,0 16 27-15,-3-7-32 16,-2-19-3-16,1-26 2 16,-2-14-10-16,0 3-2 15,0 0 0-15,0 1 0 16,0-9 7-16,0-9-7 0,0-6 0 16,0-9 4-1,0-5-4-15,0-2-1 0,0-3-22 16,0 0-66-16,0-4-44 15,0-23-27-15,0 3-126 16,0-2-267-16</inkml:trace>
  <inkml:trace contextRef="#ctx0" brushRef="#br0" timeOffset="-20353.33">14117 9025 629 0,'0'0'186'16,"0"0"-121"-16,0 0 8 15,0 0 57-15,0 0 23 16,82 9-54-16,-50-9 18 16,5 0-25-16,2 2-50 15,4-2 3-15,-1 0-30 16,1 0 9-16,-3 0 0 16,-2 0-18-16,-4-4-2 0,-4 1-4 15,-5 2 0-15,-4-1-9 16,-4 2 10-16,-4 0-1 15,-4 0 0-15,-3 0-2 16,-3 0-46-16,-3 10-116 16,0 0-61-16,-2 0-274 0</inkml:trace>
  <inkml:trace contextRef="#ctx0" brushRef="#br0" timeOffset="-19925.34">14180 9494 170 0,'0'0'612'0,"0"0"-513"15,0 0-57-15,0 0-32 16,0 0 135-16,0 0-3 15,0 0-55-15,13 24 11 16,1-20-9-16,5 2-19 16,4-1 13-16,4 2-34 15,2-3-5-15,6 1 22 16,3-3-30-16,1 0 8 16,2-2-20-16,0 0-16 15,-2 0 16-15,-3 0-14 16,-5 0 9-16,-2-3 4 0,-7 2-22 15,-7-1 8 1,-2 2-7-16,-5 0 4 0,-4 0 15 16,-1 0-13-16,-1 0-7 15,-1 0 2-15,-1 0-3 16,0 0-2-16,0 0-53 16,0-1-71-16,-1-6-114 15,-5-3-653-15</inkml:trace>
  <inkml:trace contextRef="#ctx0" brushRef="#br0" timeOffset="-19069.08">14094 8575 671 0,'0'0'316'16,"0"0"-180"-16,0 0 13 15,0 0 71-15,0 0-41 16,0 0-12-16,0 0-65 16,-2-4-53-16,2 4 5 15,0 0-37-15,0 0 7 16,0 0 11-16,0 0-35 16,0 0 10-16,10 0-10 15,7 0 0-15,10 0 20 16,6 0-19-16,9 0 8 15,10 0 15-15,4 0-17 16,5-1-1-16,2-4-6 0,-2 1-2 16,-1-1 1-16,-7 0 1 15,-5-1 0-15,-5 1 10 16,-10 3-4-16,-9 0 4 16,-9-1 11-16,-6 3-5 15,-5 0 30-15,-4 0-15 16,0 0 11-16,0 0 5 15,0 0-45-15,0 0 17 16,0 0-19-16,0 0 2 16,0 0-10-16,0 0 8 15,0 0-27-15,0 0-27 0,0 0-75 16,2 0-42 0,-2 0-332-16</inkml:trace>
  <inkml:trace contextRef="#ctx0" brushRef="#br0" timeOffset="-18447.62">15150 8794 895 0,'0'0'216'0,"0"0"-140"15,0 0-32-15,0 0 40 16,0 0 10-16,0 0-21 16,0 0-22-16,0 7-30 0,0 7 3 15,0 6 32-15,0 3-18 16,3 9 10-16,1 6-10 15,5 7 2-15,0 18 17 16,5 20-18-16,2 21 2 16,-1 6-5-16,0-5-28 15,-6-12 12-15,-3-26-12 16,-1-14 3-16,-3-11 18 16,1-7-15-16,0 3 8 15,0 0 18-15,1 0-9 16,1-8 9-16,-2-10-14 15,0-6-11-15,-1-8 15 16,0-1-30-16,0-3 0 0,-2-2 0 16,0 0-25-16,1 0 5 15,-1 0-46-15,2-2-84 16,-2-4-101-16,0 1-377 16</inkml:trace>
  <inkml:trace contextRef="#ctx0" brushRef="#br0" timeOffset="-17754.69">14226 10367 1209 0,'0'0'325'16,"0"0"-241"-16,0 0-83 16,0 0 52-16,0 0 33 0,0 0 31 15,0 0-13-15,0 2-69 16,0-2-3-16,0 0-24 16,0 0-7-16,0 0 29 15,0 3-20-15,5 1 20 16,2 1 23-16,2 0-46 15,1 0 11-15,3-2-18 16,1 0 0-16,1-3 22 16,5 0-21-16,2 0 16 15,4 0-7-15,3 0 3 16,7 0-14-16,6-4 1 16,3-3 0-16,5 2 2 15,7-2-1-15,1-1-1 16,5 0 3-16,-1 0 3 15,0 1-7-15,-4 2 1 0,-5 0 0 16,-3 3-6-16,-6 2 12 16,-8 0-5-16,-4 0 8 15,-9 0-2-15,-6 0-7 16,-5 0 0-16,-6 2 0 16,-2-2-1-16,-2 0 2 15,-2 0-1-15,1 0 0 16,-1 0-47-16,0 0-31 15,-10-5-70-15,-10-9-249 16,-2-1-943-16</inkml:trace>
  <inkml:trace contextRef="#ctx0" brushRef="#br0" timeOffset="-16307.34">13559 9431 690 0,'0'0'172'0,"0"0"-100"16,0 0-1-16,0 0 33 16,0 0-13-16,0 0-38 15,0 0-7-15,-11 61-16 16,11-47-9-16,1-2 22 0,11 3-27 15,0-1 10 1,3-2-2-16,0-3-23 0,1-3 28 16,-1-4-2-16,-2-2-16 15,-1 0 21-15,-2-3-32 16,-2-9 11-16,-2 0-2 16,-3-2-7-16,-3-3 27 15,0-2-2-15,0 1-11 16,-10 1 16-16,-2 0-31 15,0 3 41-15,-3 4 1 16,3 3-27-16,-1 2 16 16,2 3-15-16,2 2-11 0,2 0 3 15,-2 0-9 1,5 5 0-16,-1 9-7 0,3 1 0 16,1 4 1-16,1 1 6 15,0 1 0-15,0-2 1 16,6-1 0-16,3-2-1 15,4-5 0-15,-1 0-7 16,3-8 1-16,-3 0 6 16,0-3 0-16,0 0-1 15,-3-3-2-15,-1-8 3 16,-3-2 0-16,-3 0 0 16,-2-3 2-16,0 0-1 15,-6 0 6-15,-3 4 1 16,-3 0-7-16,-1 2-1 15,-1 4 0-15,-1 3 0 0,3 3 2 16,0 0-2-16,1 0 0 16,0 4 3-16,3 8-3 15,1 1 0-15,3 3-6 16,2 1-2-16,2 1-1 16,0 0 10-16,6-1-1 15,9-1 0-15,-1-5 0 16,2-2 0-16,0-6-6 15,1-3-20-15,-2 0 20 16,-2-2-13-16,-2-10 19 16,-5 0-1-16,-2-4 8 15,-4 1-7-15,0 0 0 16,-6-2 2-16,-5 5 11 16,-2-2-6-16,-2 4 18 15,0 3 15-15,3 4-39 0,3 3 1 16,2 0-2-1,4 2-9-15,0 13 2 0,3 2 7 16,0 5 0-16,6-3-1 16,4-2 2-16,2-3-2 15,0-7 1-15,-1-4-17 16,-1-3 16-16,0 0-11 16,-2-10 12-16,-2-4 0 15,-1-4-12-15,-5 0 12 16,0-2 0-16,0 3 0 0,0 1 1 15,-8 5 7 1,0 4 5-16,-1 6 34 0,-1 1-30 16,0 0 5-16,-1 11-22 15,4 8 2-15,1 1-7 16,4 2 5-16,2 11-38 16,0-4-159-16,3-5-616 0</inkml:trace>
  <inkml:trace contextRef="#ctx0" brushRef="#br0" timeOffset="-10381.51">10785 8475 18 0,'0'0'242'0,"0"0"-117"15,0 0-32-15,0 0-30 0,0 0 18 16,0 0 0-16,0 0 26 16,0 0-3-16,0 0-23 15,0 0-3-15,0 0-9 16,0 0-36-16,0 0 9 16,0 0-13-16,0 0-13 15,0 0 22-15,0 0-22 16,3 0 0-16,-1-5 0 15,2 2-15-15,2-3 6 16,0 1-7-16,0-3 0 16,3 2 4-16,1 0-4 15,1 1 0-15,1-1 0 16,0 1 6-16,0 0-5 0,1 0 1 16,2 1-2-16,0-2 25 15,0 1-24-15,3 2 23 16,-3-1 2-16,4-2-25 15,0 0 37-15,1-1-24 16,1 2-7-16,2-3 5 16,0 1 0-16,4 0 4 15,1 1-8-15,2 2-2 16,0-3 13-16,3 2-17 16,-2 0 14-16,-1 1 7 15,1 0-22-15,-1 0 5 16,-3 2-6-16,-2 1 9 15,-1 0-3-15,-3 1-6 0,-2 0 2 16,1 0 9 0,-2 0-3-16,1 4-8 0,0 4 0 15,-1 1 0-15,2-1 16 16,-1 2-16-16,-1-1 1 16,0 0 12-16,0 1-3 15,1-1-10-15,0-1 0 16,-2 1 1-16,5-1 4 15,-1-1-5-15,-3 0 6 16,1 1 1-16,-2-2-6 16,1 2-1-16,-3-3 0 15,1 2 0-15,-1-2-2 16,0 3 3-16,-3-2-1 16,3 0 6-16,-3 2-4 0,1-2-3 15,-1 2 1-15,-1-2 0 16,0 0-6-16,0 1 8 15,1-3-2-15,-2 4 9 16,-1-3-8-16,0 1-1 16,0 0 0-16,2-1-5 15,-4 1 4-15,3 1 2 16,-2-1-1-16,-1 1 6 16,1-2 4-16,1 2-16 15,-2-1 6-15,1 1 0 16,-1-2-1-16,0 1 2 0,1 2-1 15,0-3 4 1,-2-1 4-16,2 1-10 0,0 2 2 16,-1-3-3-16,1 2 3 15,1-3 0-15,-3 4 0 16,1-3 1-16,1-1 1 16,0 2-3-16,-3 0 1 15,4 0 0-15,-3 0 2 16,3-1-1-16,-3 2-1 15,0-1 5-15,0-1 1 16,0 1-6-16,1-3 0 16,-2 1 1-16,-1 0-2 15,1-2 2-15,-2 2 6 16,1-1 7-16,-1 0-12 16,3 1-2-16,-3 0 0 0,0-2 0 15,3 1 4 1,-3 1-4-16,2-2 0 0,2 1 4 15,-1 1 4-15,1 2-14 16,2-3 6-16,0 3 0 16,0-3 2-16,-1 1-2 15,1 1 0-15,1-1 1 16,-1-3 5-16,0 2-7 16,3-1 1-16,-2 0 0 15,1-1 4-15,4 2-4 16,-2-2 0-16,3 1-1 15,4 1 1-15,-1-2 0 16,4 0 47-16,-1 0-46 0,-1 0 16 16,1 0-11-1,1 0-6-15,-5 0 0 0,-1 0-3 16,0 0 3-16,-4 0 0 16,-1 0 0-16,0 0 6 15,-3 0-6-15,-1 0 0 16,0 0 0-16,1 0 0 15,-1 0 0-15,4 0 0 16,-3 0 0-16,3 0 2 16,1 0-2-16,2 0 0 15,0 0 0-15,-2 0-3 16,2 0 3-16,-3-2 0 0,0 1 1 16,2-1 0-1,-2 2 5-15,1-1-12 0,0 1 6 16,1-1 0-16,-1 1-1 15,1-2 2-15,-1 2-1 16,1 0 5-16,2 0-4 16,-4 0-2-16,4 0 1 15,-2 0-3-15,0 0 2 16,2 0 1-16,0 0 0 16,-1 0 0-16,1 0 10 15,-2 0-12-15,-1 0 2 16,-1 0-5-16,3 0 3 15,-3 0 2-15,0 0 0 16,4 0 1-16,-2 0 8 16,2 0-18-16,1 0 9 0,-1 0-3 15,-1 0-3 1,3 0 8-16,-2 0-2 0,-4 0 6 16,6 0-5-16,-5 0-1 15,-1 0 0-15,2 0-3 16,-4 0 1-16,2 0 2 15,-2 0 0-15,0 0 2 16,0 0-1-16,-3 0-2 16,2 2 0-16,0 0-2 15,2 3-3-15,-1 0 7 16,1 1-1-16,0 0 6 16,-1 1-4-16,-1 0-2 15,1 1 0-15,-4 1 0 16,1 2-2-16,-2-1 3 0,-1 2-1 15,2-1 3-15,-3 3-3 16,-1-2 0 0,-1 1-1-16,1-2-7 0,-2 2 7 15,1-1 1-15,-1-3 0 16,2-1 0-16,-2-3-5 16,0-2 4-16,1-2 1 15,-1 1-3-15,0-1-3 16,0 0 7-16,0-1-1 15,2 0 3-15,-2 2-2 16,0-2-2-16,0 0-4 16,0 0 2-16,1 0-5 15,-1 0-1-15,2-4 9 0,-1-7 15 16,2-3-14-16,-1-1-1 16,-1-2 0-1,2-3-6-15,-3 0 0 0,1 0 0 16,-1-2-3-16,0 0 8 15,0 3-24-15,0 2 25 16,2 5-1-16,-2 0 1 16,1 5 5-16,-1 2-5 15,0 1 0-15,2 2 0 16,-2 1-10-16,0 1 10 16,0 0-10-16,0 0 0 15,0 0 7-15,3 0-7 16,1 0 10-16,1 4 0 0,0 1 1 15,2 2-1-15,0 1 0 16,1 1 1-16,-1 1 3 16,2 2-2-16,3 0-2 15,0 0 0-15,1 2 1 16,0 0 3-16,3 0-4 16,-3 0 0-16,4 0 15 15,-1 2-6-15,0-3-8 16,0 0-1-16,0-1 0 15,-1 0 9-15,1-3 1 16,-4-1 11-16,-2-2-12 16,-2 0-2-16,-4-4-14 15,-1 1 7-15,-3-1 0 16,0-2 2-16,0 1-2 16,0 1 1-16,-3 1 14 0,-6-2-7 15,-4 1-8-15,0-2 0 16,-5 1 1-16,-2-1 5 15,-1 0 1-15,-1 0 21 16,0 0 20-16,1 1-29 16,0 2 6-16,2 0-25 15,2 1 9-15,2 0-6 16,3 2-3-16,2-1 1 16,1 0 7-16,0 0-8 15,6 0 0-15,0 0-1 16,0 1-28-16,1 2 11 15,1 4-86-15,1 1-150 16,-2 1-363-16</inkml:trace>
  <inkml:trace contextRef="#ctx0" brushRef="#br0" timeOffset="21701.76">14132 11737 781 0,'0'0'243'16,"0"0"-135"-16,0 0-48 15,0 0 12-15,0 0 69 16,0 0-12-16,0-5-29 0,0 5-27 15,0 0-48-15,0 0 20 16,0 0-20-16,0 0-17 16,0 12 15-16,0 9-23 15,0 11 2-15,0 9 10 16,0 19-11-16,5 18-1 16,4 19 0-16,0-8 0 15,1-16 9-15,-4-22-8 16,-1-11 0-16,1 5-1 15,0 5-3-15,2 1 3 16,0-5 0-16,-2-5 0 16,0-7-10-16,1-6 10 0,-2-7-21 15,-2-6-14 1,-2-6-51-16,-1-4 9 0,0-5-27 16,0-9-67-16,-9-8-150 15,-3-3-313-15</inkml:trace>
  <inkml:trace contextRef="#ctx0" brushRef="#br0" timeOffset="22054.84">13994 11608 704 0,'0'0'244'0,"0"0"-162"15,0 0-80-15,0 0 32 16,0 0 79-16,0 0 29 16,110-10-14-16,-67 10-85 15,9 0-9-15,8 0-11 16,4 0-21-16,0 0 26 15,1 0-27-15,-4 0 14 16,-6 0-2-16,-6 0-13 16,-7 0 0-16,-8 0-7 15,-4 0-16-15,-8 0-14 16,-7 10-138-16,-3 0-88 0,-10 2-299 16</inkml:trace>
  <inkml:trace contextRef="#ctx0" brushRef="#br0" timeOffset="22444.7">14143 12138 512 0,'0'0'264'15,"0"0"-160"-15,0 0-61 16,0 0 19-16,0 0 89 16,0 0 24-16,0 0-30 15,68-1-37-15,-32-4-17 16,9 3-29-16,3 1 5 15,5 1 7-15,1 0-46 16,-2 0 1-16,-2 0-29 16,-6 0 9-16,-8 0-7 15,-6 0-2-15,-8 0 0 16,-8-3-1-16,-7 0-81 16,-7-8-102-16,0-3-108 0,-9 1-426 0</inkml:trace>
  <inkml:trace contextRef="#ctx0" brushRef="#br0" timeOffset="22919.2">14074 11277 970 0,'0'0'263'16,"0"0"-160"-16,0 0-91 15,0 0 4-15,0 0 40 16,0 0 76-16,0 0 7 16,46 0-71-16,-17 0-15 15,4 3 0-15,6 2-31 0,7-1 14 16,3 0-12 0,2-1-16-16,1-2 19 0,-2-1-21 15,-3 0 3-15,-4 0-9 16,-6 0 7-16,-4 0-16 15,-3 0 8-15,-6 0 1 16,-3 0-9-16,-4 0 9 16,-3 0-24-16,1 0-46 15,4 10-136-15,-5 1-199 16,-2-1-529-16</inkml:trace>
  <inkml:trace contextRef="#ctx0" brushRef="#br0" timeOffset="23301.41">15095 11500 967 0,'0'0'311'0,"0"0"-207"16,0 0-84-16,0 0-4 16,0 0 31-16,4 82 31 15,3-51 4-15,1 7-39 16,1 9-18-16,1 6 28 0,-1 18-18 16,2 21 12-1,0 19-8-15,-2 2-38 0,-4-21 16 16,-2-22-16-16,-3-26 0 15,3-8 37-15,-2 3-37 16,1 0 7-16,1-2-8 16,-1-9-8-16,2-9 8 15,-3-10-55-15,-1-3-120 16,0-4-209-16,0-2-585 0</inkml:trace>
  <inkml:trace contextRef="#ctx0" brushRef="#br0" timeOffset="23737.99">14232 13009 1443 0,'0'0'282'16,"0"0"-282"-16,0 0-108 0,0 0 108 15,0 0 40-15,0 0 31 16,112-12 11-16,-63 10-67 15,11 0 5-15,6 1-20 16,5-4 9-16,2 1 22 16,-1-6-8-16,-1 0 5 15,-2-5 11-15,-3 3-38 16,-8-2 10-16,-7 3-11 16,-10 1-7-16,-8 3-8 15,-10 4-10-15,-8 0-29 16,-7 1-32-16,-8-3-113 15,0 2-116-15,-13-3-425 0</inkml:trace>
  <inkml:trace contextRef="#ctx0" brushRef="#br0" timeOffset="24855.47">13597 12187 851 0,'0'0'159'16,"0"0"-103"-16,0 0-48 16,0 0 5-16,0 0 23 15,0 0 13-15,1 73-19 0,11-54-14 16,8-1-15-1,0 1 29-15,2-2-17 0,0-6 3 16,2-2 6-16,-2-7-21 16,-2-2-1-16,-4 0 1 15,-3-7 34-15,-3-6 16 16,-3-5-16-16,-6 0-8 16,-1-2-8-16,0 2-12 15,-8 0-5-15,-8 2-2 16,-3 3 1-16,1 3 65 15,0 3-55-15,2 4 42 16,1 3 20-16,4 0-43 16,4 0 2-16,1 12-32 15,3 3 1-15,3 5-7 16,0 0 6-16,2-1 0 0,11 0 0 16,-1-3-6-16,4-5 5 15,-1-4 1-15,0-4-21 16,0-3 20-16,-2 0-30 15,-2-6 31-15,-4-7 7 16,-2-1-5-16,-4-1 7 16,-1-1-9-16,0 1 0 15,-9 1 20-15,-4 1-18 16,-3 4-2-16,2 1 0 16,1 5 3-16,5 3-3 15,5 0 15-15,3 11-14 16,0 8 10-16,5 2-11 15,8 0 0-15,0-4-1 16,0-6-12-16,-2-5 6 0,-2-5 7 16,-3-1-21-16,-3 0 21 15,-1-5 2-15,-2-5 17 16,0-3-19-16,-6 3 1 16,-5 2 9-16,2 3-10 15,-2 4-27-15,1 0 26 16,-3-3-123-16,1-1-111 15,0-3-382-15</inkml:trace>
  <inkml:trace contextRef="#ctx0" brushRef="#br0" timeOffset="26559.87">11818 9699 844 0,'0'0'126'0,"0"0"-80"16,0 0-20-16,0 0 23 15,0 0 30-15,0 0-27 16,0 0-7-16,0 0-29 16,0 0-15-16,0 2 14 15,1 1-13-15,8 0 33 16,1 0 2-16,5 1-11 16,2-2 22-16,3 3-16 15,2 0-6-15,1 1 15 16,6 2-28-16,0-1 15 15,3 3 10-15,2 0-21 16,-4 2 12-16,3-2-16 16,-3 2-5-16,-2 2 15 0,0-1-21 15,1 3 11-15,-3 1 1 16,0 0-14-16,-1 2 23 16,-1 3-16-16,0-2-5 15,-2 3 37-15,0 1-38 16,0 1 19-16,-2-2-2 15,1 3-17-15,-1 0 25 16,2 1-19-16,2 0 19 16,0-1 5-16,1 4-25 15,1 3-6-15,-1 1 0 16,0 2 1-16,-3 0 11 16,-3 1-11-16,-3-3 8 15,-3 2 11-15,1-2-8 0,-4 4-9 16,2-1-3-1,-2 4 9-15,-2-2 9 0,4 2-16 16,-2 0 9-16,-1 2 0 16,3-2-10-16,-1 1-1 15,1 2 0-15,-1-1 0 16,0-1-1-16,0 2 7 16,0 0-6-16,0 1 7 15,2 0 0-15,-2 1-14 16,1-2 7-16,1 0-6 15,-1-2-1-15,1 3 13 16,-1-4-6-16,0 1 4 16,0-2-2-16,3 0-4 15,0-2-2-15,0-1 2 0,4-2 1 16,-2-3 1 0,4 1 0-16,-2-4 5 0,1-5 3 15,0-2-16-15,-1-2 5 16,1-3-2-16,2-4-2 15,2-2 14-15,0 1-5 16,0-2 1-16,3-1-2 16,3 0-2-16,0-1 0 15,1 1-5-15,0-1-3 16,1-1 18-16,-1-2-7 16,3 0 23-16,-3 2-24 15,-1-1 19-15,-3 2-20 16,0 1 0-16,-3 0 16 0,-3-1-6 15,-3 1 2-15,-2-1-1 16,-5-2-4-16,-1-1-14 16,-3-2 7-16,-2 1-18 15,-2-4-13-15,-2 0-64 16,-1 0-103-16,0-2-139 16,0-7-255-16</inkml:trace>
  <inkml:trace contextRef="#ctx0" brushRef="#br0" timeOffset="27204.78">13761 11810 789 0,'0'0'352'0,"0"0"-228"0,0 0-88 15,0 0-24-15,0 0 65 16,0 0-15-16,0 0-30 15,0 29-9-15,0-8-21 16,0 0 2-16,0 4 9 16,0 2 9-16,0-4 16 15,2-3-22-15,2-5 4 16,-3-5 11-16,2-6-31 16,-1-2 0-16,-1-2 2 15,1 0-2-15,1-2 32 16,0-9-15-16,0-4-1 15,0-4-1-15,0-4-13 16,-2-1-4-16,1-5 2 0,-2 0 0 16,1-1 6-1,-1 2-5-15,0 8-1 0,0 3 4 16,3 8 2 0,-3 2-7-16,0 6 2 0,0 1-1 15,0 0 18-15,0 4-11 16,5 12 18-16,4 6-11 15,3 4-8-15,4 3-12 16,3 3 6-16,-1 0-1 16,2-3-1-16,-4-7 3 15,0-4-1-15,-3-5 0 16,-3-5 0-16,-6-2 0 0,-1-5 0 16,-3 1 0-16,0-2 12 15,0 0-11-15,-4 0 0 16,-11 0-1-16,0 0 5 15,-3 2-5-15,-3 1 6 16,0 4-6-16,-1 3 28 16,1-3-27-16,3 5 28 15,3-2-3-15,5 1-17 16,2-3-12-16,4 2 3 16,1-1-48-16,3 4-63 15,0-1-218-15,0 0-548 0</inkml:trace>
  <inkml:trace contextRef="#ctx0" brushRef="#br0" timeOffset="39947.15">17063 10040 791 0,'0'0'375'15,"0"0"-246"-15,0 0-108 16,0 0-13-16,0 0 63 0,-7 0-13 16,7 0-2-16,0 0 14 15,10-4-52 1,8-1 18-16,7 0-25 0,7 2-10 16,7 0 27-16,7 0-27 15,8 0 10-15,8 0 7 16,4 1-9-16,5-3-10 15,-2 0 1-15,-3 0-2 16,-2 3 1-16,-1-1 2 16,-2 0-1-16,0 0 5 15,-1 1 5-15,-2-1-19 16,-6-2 9-16,-6 2-25 16,0-5-85-16,-11 2-234 15,-12-2-363-15</inkml:trace>
  <inkml:trace contextRef="#ctx0" brushRef="#br0" timeOffset="40636.64">18191 9832 856 0,'0'0'201'0,"0"0"-200"15,0 0 15-15,0 0 7 16,0 0-3-16,27 107 45 16,-23-60 32-16,2 7-59 15,0 1-12-15,0-3-26 0,-1-6 0 16,-1-4 15-16,-1-9-15 16,-1-10 13-16,-1-7 9 15,-1-9-22-15,2-5 24 16,-2-2 33-16,1-2 13 15,-1-15-19-15,0-9-44 16,0-9 2-16,0-8 8 16,0-4-15-16,0-4 5 15,-3-4-7-15,-1 0 0 16,1 1 18-16,0 1-17 16,1 7 10-16,1 5-11 15,1 7 6-15,0 8-8 16,0 5 2-16,0 7 0 0,0 3-3 15,0 8 4 1,0 1-2-16,0 2 1 0,4 0-29 16,4 2 28-16,5 9 1 15,5 5 0-15,6 1 4 16,4 3-3-16,3 0-1 16,4 0 0-16,2 2 0 15,3-2-1-15,-2-1 2 16,-1-2-1-16,-3-3 6 15,-5 0-5-15,-7 0-1 16,-7-1 0-16,-9 4-42 16,-6 3 36-16,-10 6 6 15,-16 3 23-15,-11 0 22 16,-7 5-2-16,-3-2 59 0,-3-3-11 16,1 1-36-16,4-2 7 15,2-5-51-15,6-3-3 16,7-2-8-16,5-4-31 15,10-5-5-15,5-4-55 16,10-2-115-16,3-3-363 16,11 0-245-16</inkml:trace>
  <inkml:trace contextRef="#ctx0" brushRef="#br0" timeOffset="43078.92">20118 9544 3 0,'0'0'684'15,"0"0"-499"-15,0 0-99 16,0 0-49-16,0 0 36 15,0 0 40-15,0 0-19 16,0-2-33-16,0 2-31 16,0 4-29-16,0 9 63 0,0 6 14 15,1 8-38 1,2 7 6-16,2 9-20 0,3 18 2 16,2 18 10-16,0 23-31 15,1 5 13-15,-1-9-20 16,-2-22 0-16,-5-23 11 15,-2-9-5-15,1-6-6 16,-1 5 0-16,1 1 1 16,-1-4-1-16,1-10 0 15,-1-12-4-15,1-8 2 16,-1-9-8-16,2-1 10 16,-3-4 13-16,1-20-11 15,-1-10 14-15,0-10-16 16,0-7 1-16,0-16 7 15,-7-16-7-15,1-13-1 16,2-4 0-16,1 18-5 0,1 19-9 16,2 24 14-16,0 4 0 15,0-6-1-15,0-1-37 16,0-5 25-16,3 8-6 16,3 5 12-16,-1 7 5 15,2 4 2-15,-3 7 0 16,1 6 0-16,-2 0 2 15,0 9-4-15,-1-1-7 16,1 2-18-16,3 0 20 16,1 3 14-16,2 10-6 15,3 3-1-15,0 1 8 16,1 7-16-16,2 8 2 16,0 5 6-16,3 13 9 0,0 18-8 15,6 21 13-15,-1 19-4 16,-2-8-2-16,-6-22-16 15,-4-24 7-15,-2-19 1 16,0 0-6-16,0 2 15 16,2-5-8-16,-2-9-1 15,-1-12-3-15,1-8 3 16,-3-3 0-16,0-8 0 16,0-18 12-16,0-7-12 15,-2-9 12-15,0-11-9 16,-2-15 4-16,-2-17-14 0,0 6 5 15,0 7-1 1,0 10-4-16,0 14 8 0,0-6-1 16,0-2 3-16,0 4-2 15,0 6-2-15,0 9-11 16,5 7 6-16,-1 7-3 16,1 11 9-16,-2 10 0 15,3 2-1-15,1 19-18 16,2 17 19-16,3 22 23 15,3 25-3-15,1 18 26 16,2 10-27-16,-6-21 14 16,0-20 8-16,-5-28-40 15,-1-6 5-15,1 0-6 16,1-1-10-16,-2-2 2 16,2-11-18-16,2-12-76 0,2-7-151 15,-1-3-349-15</inkml:trace>
  <inkml:trace contextRef="#ctx0" brushRef="#br0" timeOffset="44016.39">21222 10132 768 0,'0'0'328'0,"0"0"-300"0,0 0-28 16,0 0 0 0,0 0 55-16,-15-78 37 0,5 52-31 15,-3 2-46-15,-1 2 4 16,-1 4 23-16,-2 5 49 16,1 4-4-16,-3 8-47 15,0 1-17-15,-3 6 6 16,-2 15-29-16,1 8 7 15,-4 8-7-15,3 6 0 16,1 5-1-16,6 0-12 16,5-2 12-16,5 0-7 15,7-3-4-15,0-5 12 16,10-8-9-16,9-9-20 0,3-10 1 16,8-9-44-1,2-2 28-15,3-12 1 0,-1-10-10 16,-1-4-13-16,-3-3-18 15,-5-2 37-15,-3-2 46 16,-3 0 1-16,-4 5 49 16,0 3 15-16,-5 3 18 15,0 8 13-15,-2 4-65 16,1 5-11-16,-1 5-19 16,2 0 13-16,2 15-10 15,3 14 32-15,1 8-10 16,2 10 14-16,3 16-37 15,4 20 3-15,2 18-5 16,0 5 8-16,-6-6-16 16,-6-8 8-16,-5-13 0 0,-4 2 0 15,-4-2-8-15,-2-1 7 16,0-3-28-16,-11 0-19 16,-1-14 38-16,0-10-3 15,-1-12 13-15,-1-3-19 16,-3 2 19-16,-6 3 0 15,-1-2-31-15,-1-6 27 16,-2-13 4-16,0-6 17 16,2-9 4-16,0-5 6 15,2 0-12-15,2-9 8 16,1-9-1-16,1-2-15 16,3-3 41-16,1-4-23 15,0-3 13-15,5-2 7 0,2-3-45 16,3-3 22-16,3-3-13 15,2-2-2-15,0-6 7 16,12-2-13-16,4-5 4 16,7-2 4-16,2 4 0 15,2 0-9-15,4 7 3 16,0 3 3-16,1 5 29 16,-1 6-29-16,-1 4 13 15,-2 5 0-15,-7 5-9 16,-1 4-20-16,-6 4 10 15,-5 5-25-15,-3 2 10 16,-1 3-80-16,-2 1-41 16,-1 0-138-16,-2 0-352 0</inkml:trace>
  <inkml:trace contextRef="#ctx0" brushRef="#br0" timeOffset="47394.74">21329 9204 95 0,'0'0'256'0,"0"0"-118"16,0 0-41-16,0 0-6 16,0 0 49-16,0 0 7 15,0 0-46-15,-6 0-2 16,6 0-31-16,0 0-6 0,0 0 29 15,0 0-30-15,0 0 5 16,0 0-8-16,0 0-51 16,0 0 31-16,0-3-36 15,0-2 9-15,0 0-3 16,0 2 7-16,0-1-8 16,0-1 3-16,0 0-10 15,0 0 20-15,0 0-20 16,0-2 0-16,0 1-1 15,0-1 1-15,5 1 0 16,-1 0 0-16,1 2-12 16,1 2 5-16,0-3 7 15,1 2 0-15,0 0 3 0,2 1-3 16,1 0-1-16,1 0 1 16,-2 0-3-16,2 2 2 15,1 0 1-15,-2 0 0 16,2 0 4-16,-2 0-4 15,0 6 0-15,-1 2-2 16,1 5-14-16,-3 1 8 16,-1 3 16-16,-3 2-8 15,-3 3 9-15,0 0-9 16,0 5-10-16,-3 0-1 16,-6 1 11-16,-3 1 31 15,-1-3-31-15,-1-2 11 16,0-2-1-16,0-2-9 0,1-6-1 15,2-2 0 1,1-4 0-16,1-1 6 0,1-7-6 16,2 2 7-16,2-2-7 15,-2 0-8-15,0 0 6 16,2-5-15-16,1 0-33 16,0-1 49-16,1 1-17 15,1-1 2-15,1 2 2 16,0 0 3-16,0 0 11 15,6 2-10-15,4 0 7 16,2 2 2-16,2 0 2 16,0 4 8-16,3 5 10 15,1 3-13-15,1 1 8 0,-1-3 8 16,1 2-12-16,1-2 46 16,1 0-21-16,-1-3 13 15,-3 0 10-15,1-4-47 16,-3-2 6-16,-2-1-17 15,-1 0-1-15,1-6-16 16,-2-6-27-16,5-13-105 16,-4 3-217-16,-3 0-400 0</inkml:trace>
  <inkml:trace contextRef="#ctx0" brushRef="#br0" timeOffset="47913.61">21769 9336 84 0,'0'0'803'16,"0"0"-615"-16,0 0-116 15,0 0 44-15,0 0-3 16,0 0 6-16,0 0-39 16,12 0-61-16,-6 3 23 15,3-1-7-15,2 1-10 16,3 0 36-16,3 0-40 0,1 0-1 16,1-3 10-1,-1 3-29-15,3-3 14 0,1 0-8 16,-1 0-6-16,3 0 24 15,-2 0-23-15,1 0 17 16,-5 0 11-16,1 0-29 16,-4-3 17-16,0 3-12 15,-3-3-3-15,-2 2 19 16,-2-1-22-16,-2 1 9 16,-2 1-3-16,-1-2 0 15,0 2-12-15,-1 0 4 16,1 0 2-16,-1 0-6 15,-2 0 8-15,2 0-2 16,-2 0 0-16,0-1-27 16,0 1-24-16,0-4-65 0,-2-4-67 15,-9 1-170 1,2-1-299-16</inkml:trace>
  <inkml:trace contextRef="#ctx0" brushRef="#br0" timeOffset="48417.26">21931 9157 534 0,'0'0'104'16,"0"0"-41"-16,0 0 8 16,0 0 66-16,0 0-2 15,0 0-47-15,0 0-7 16,-2 17 13-16,2-3-34 16,0 5 48-16,6 6-9 15,0 3-22-15,1 2 4 16,1 4-36-16,2 0 6 15,-2-2 6-15,-2-3-38 16,0-4 21-16,-2-4-20 16,0-4-9-16,1-3 22 15,-4-2-19-15,2-5 7 0,-1 0 12 16,-1 0-32-16,-1-1 16 16,2-1-8-16,-1-1-8 15,-1 2 21-15,0-2-22 16,2-1 7-16,-2 1-7 15,0-1 7-15,0-3-14 16,0 0 4-16,0 0-16 16,0 0 10-16,0 0-50 15,0 0-48-15,0 0-141 16,0 0-459-16</inkml:trace>
  <inkml:trace contextRef="#ctx0" brushRef="#br0" timeOffset="52427.18">22844 9682 702 0,'0'0'214'0,"0"0"-129"16,0 0-27-16,0 0 91 15,0 0 23-15,0 0-57 16,-19-3-13-16,16 0-28 15,2 0-32-15,-2-2 5 16,0 2-24-16,1-1 1 16,-2-1 8-16,3 0-32 15,-1-5 15-15,1 1-15 16,1-1-3-16,0-2-4 0,0 0 9 16,0-1-2-1,8 2 0-15,0 1 0 0,2-1 0 16,3 2-7-16,3-2 5 15,0 3-4-15,2 1 7 16,3 1-1-16,2 2 0 16,0 2-3-16,4 2 3 15,0 0-1-15,1 2 1 16,-1 5-4-16,0 4 4 16,-2 2 0-16,-4-2 0 15,-2 3-2-15,-2-2-4 16,-5 0 6-16,-2 2 0 15,-1-1-10-15,-3-2 7 0,-3 2 3 16,0-1 0-16,-3 0-16 16,0 1 16-16,0 2 13 15,-5 3-11-15,-6-1 17 16,-3 3-13-16,-3 1-5 16,0 1-1-16,-4 0 7 15,-1 2-7-15,1-1 0 16,-3 2 0-16,0 2 6 15,-1-1-5-15,1 3-1 16,0 0 0-16,-1 1-3 16,-1 2 3-16,4-2 0 15,1 2 0-15,-1-3 0 16,2 0 0-16,5-2 0 16,1-1-1-16,1-1 1 15,6-1-1-15,0 0 1 0,2 0 0 16,2-2-2-16,0 2-1 15,2-2 3-15,1 1 0 16,0-3-3-16,0 2-3 16,0-5 6-16,0 0 0 15,0-3-1-15,1-4-4 16,2-5 5-16,-1-1 0 16,-1-1-20-16,-1-3 19 15,2 0-46-15,-1 0 30 16,1 0-5-16,3 0 21 0,3-7 1 15,1-5 0 1,4 2 2-16,-1 0 1 0,6 1-3 16,-1 2 0-16,3 5 5 15,4-1-4-15,0 3-2 16,3 0 1-16,1 0 0 16,1 4 0-16,-1 4 1 15,-1 3-1-15,0-1 0 16,-1-2 1-16,1-3-1 15,-2-1 0-15,-2-4-2 16,0 0 2-16,-3 0 0 16,-2 0 2-16,-1-4 7 15,-2-6-8-15,-1-3-1 16,0-6 0-16,-4-4 1 16,-1-2 7-16,-4-2-7 0,-2 1 8 15,-3 0 10-15,0 4-10 16,0 0-3-16,0 5-6 15,-2 0 1-15,-4 5 21 16,2 2-22-16,-1 1 12 16,1 5-12-16,1 2-35 15,2 2-32-15,1 1-169 16,0 10-90-16,0 2-206 0</inkml:trace>
  <inkml:trace contextRef="#ctx0" brushRef="#br0" timeOffset="54716.62">24275 9657 1001 0,'0'0'332'0,"0"0"-260"16,0 0-70-16,0 0-2 16,0 0 52-16,0 0 22 15,0 0 12-15,0-1-66 16,0 4 17-16,0 12-8 16,0 12-12-16,0 12 64 15,0 10-39-15,4 9-1 16,4 6 19-16,0 3-25 15,2-2-11-15,-1-2-17 16,-2-5 10-16,1-7-14 16,-1-8-2-16,-1-7-1 0,-1-9 9 15,-2-9-9 1,0-7-2-16,0-6-4 0,-3-3-67 16,0-2 18-16,0 0-38 15,0-27-66-15,-8 1-143 16,-2-6-502-16</inkml:trace>
  <inkml:trace contextRef="#ctx0" brushRef="#br0" timeOffset="55057.13">24146 9657 918 0,'0'0'197'0,"0"0"-165"15,0 0-16-15,0 0 87 16,86 8 63-16,-50-5-33 16,7 0-65-16,2-1-10 15,4-2 9-15,1 0-43 16,-3 0 17-16,-1 0-25 15,-6 0-10-15,-4 0 12 16,-4 0-17-16,-9 0 5 0,-3 3-6 16,-8 0-2-1,-5 0-15-15,-5 0-64 0,-2 9-116 16,-5-3-121-16,-7 0-84 16</inkml:trace>
  <inkml:trace contextRef="#ctx0" brushRef="#br0" timeOffset="55365.27">24247 10011 1086 0,'0'0'280'0,"0"0"-196"16,0 0-84-16,0 0 0 0,0 0 25 15,0 0 72-15,0 0-2 16,48 3 0-16,-22-3-41 16,6 0 16-16,1-3-33 15,1-1-21-15,1 1 31 16,0 0-41-16,-5 1 7 16,-5 0-13-16,-7-1-2 15,-3 1-15-15,-6 0-45 16,-5-1-74-16,-4-4-107 15,0-3-72-15,-3 1-413 0</inkml:trace>
  <inkml:trace contextRef="#ctx0" brushRef="#br0" timeOffset="55916.43">24156 9331 234 0,'0'0'1072'0,"0"0"-854"16,0 0-170-16,0 0 13 15,0 0 66-15,0 0-15 16,0 0-22-16,-3-2-77 16,6 2 12-16,6 0-13 15,5 0 11-15,6 0 36 16,8 2-24-16,7 3 0 15,5 0-2-15,5-3-32 16,5-1 13-16,-2-1-14 16,1 0 0-16,-4 0 9 15,-3 0-8-15,-6 0 4 16,-7 0 19-16,-5-1-23 0,-7-1 16 16,-4 0-10-16,-4-1-7 15,-4 3 34-15,-2 0-22 16,-3-2 3-16,1 2-8 15,-1 0-1-15,0 0-12 16,2 0 3-16,-2 0-12 16,0 0 2-16,0 0-59 15,3 0-32-15,-2 0-110 16,3 0-391-16</inkml:trace>
  <inkml:trace contextRef="#ctx0" brushRef="#br0" timeOffset="56345.01">24994 9514 811 0,'0'0'597'0,"0"0"-549"15,0 0-48-15,0 0 0 0,0 0 4 16,0 0 100-16,0 0 5 16,18 76-32-16,-12-44-13 15,2 7 5-15,0 9 15 16,0 3-30-16,-1 6-1 15,2-2-20-15,0-3-22 16,-3-6 28-16,2-7-28 16,-2-8 14-16,1-9-7 15,-3-5-18-15,1-6-1 16,-1-3-15-16,-2-5-8 16,-1-3 11-16,-1 0-68 15,0 0-29-15,-7-12-61 16,-8-2-171-16,-3-1-421 0</inkml:trace>
  <inkml:trace contextRef="#ctx0" brushRef="#br0" timeOffset="56998.89">23776 9660 945 0,'0'0'296'0,"0"0"-243"16,0 0 5-16,0 0 21 15,0 0 51-15,0 0-36 16,0 0-54-16,-2 44 47 16,2-13-24-16,6 10-48 15,1 10 48-15,2 17-21 16,0 19 4-16,-1-5 14 15,1-11-60-15,-5-8 24 16,-1-18-23-16,2 6 11 16,-2-1 7-16,0-5-10 15,0-9 4-15,-2-9-7 16,3-7 3-16,-2-8-15 16,-2-6 6-16,1-3-27 15,-1-3 26-15,2 0-37 0,-2 0-2 16,3 0-39-16,0 0-114 15,5 0-55-15,2 0-135 16,-3 0-374-16</inkml:trace>
  <inkml:trace contextRef="#ctx0" brushRef="#br0" timeOffset="57645.49">24221 10780 945 0,'0'0'613'15,"0"0"-520"-15,0 0-93 16,0 0 15-16,0 0-15 16,0 0 82-16,0 0-27 15,-3 0-20-15,3 0 0 0,0 0-21 16,0 0 40-16,0 0-12 15,0 0-17-15,6 0 26 16,2 0-29-16,2 0 14 16,1 0-4-16,1 0-30 15,6 0 8-15,1 0-9 16,3 0 0-16,5 0 29 16,6 0-29-16,3-2 8 15,5-3-3-15,6-4 1 16,5 3-14-16,3-3 7 15,2 1 0-15,1 2-2 16,-4-2 4-16,1 4-2 16,-4-1 1-16,-2 2 1 15,-6 2-3-15,-5 0 1 0,-6-1 0 16,-6 2-5-16,-9 0 11 16,-6 0 1-16,-5 0-7 15,-3 0 9-15,-3 0-9 16,0 0 0-16,0 0 1 15,0 0-8-15,0 0 7 16,0 0-12-16,0 0-59 16,-3 7-122-16,-5 1-168 0</inkml:trace>
  <inkml:trace contextRef="#ctx0" brushRef="#br0" timeOffset="59920.2">25509 9286 887 0,'0'0'292'0,"0"0"-208"16,0 0 13-16,0 0 22 15,0 0 6-15,0 0-40 16,0 0-57-16,11 0 12 16,3 0-6-16,2 0-2 15,2 0 24-15,5 0-31 16,2 0 0-16,3 0-5 16,1 0-11-16,-3 0-8 0,0 0-1 15,-2-3 0-15,-3 2 2 16,-5-2-1-16,-1 0-1 15,-7 1 5-15,-4 1 2 16,-2 1-7-16,-2 0 0 16,0 0-2-16,-5 0 2 15,-9 0 25-15,-8 0-13 16,-5 0-11-16,-1 0 5 16,-2 2-7-16,-1 1 1 15,3 0 0-15,-1-2 3 16,7-1-2-16,2 1 13 15,4-1 15-15,7 0-23 16,3 0 19-16,3 0-18 0,3 0-5 16,0 0 28-16,0 0-21 15,0 0 8-15,0 0-17 16,0 0 8-16,0 0-17 16,1 0 9-16,10 0 0 15,7 0 0-15,4 0 6 16,4 0-6-16,4 0 0 15,4 0 3-15,-3 0-4 16,0 0 1-16,-4 0 0 16,0 0 0-16,-4 0 0 15,-7 0 0-15,-4 0 0 16,-6 0 2-16,-5 0-3 16,-1 0 2-16,0 0-1 15,-1 0 0-15,-14 0 0 0,-6 0-1 16,-6 0 1-16,-3 0 0 15,-1 2 3-15,-2-1 6 16,2 1 1-16,1 0 6 16,3-2-5-16,8 3-7 15,1-3-4-15,6 0 9 16,2 0-5-16,4 0-4 16,1 0 1-16,3 0 2 15,1 0-3-15,1 0-6 16,0 0-9-16,0 0 2 15,0 0 1-15,3 1 13 16,9 1-1-16,6-1 9 16,6 2-3-16,4-1-12 0,2-2 6 15,1 0 0 1,-1 0 0-16,0 0 1 0,-3 0 5 16,-3 0-4-16,-7 0 5 15,-4 0-14-15,-7 0 7 16,-5 0 0-16,-1 0 6 15,0 0-6-15,-9 0 0 16,-8 1 7-16,-5 3 13 16,-5-4-21-16,-3 3 1 15,1-2 0-15,-3-1 3 16,4 0 7-16,3 0-2 16,4 0 20-16,4 0-18 15,5 0-4-15,2 0-6 0,4 0 0 16,3 0 6-16,3 0-6 15,0 0 0-15,0 0 1 16,0 0-1-16,0 0 0 16,5 0-18-16,9 5-26 15,16-2-24-15,-3 2-157 16,-3-5-985-16</inkml:trace>
  <inkml:trace contextRef="#ctx0" brushRef="#br0" timeOffset="73580.44">26329 10009 561 0,'0'0'384'0,"0"0"-256"15,0 0-97-15,0 0-31 16,0 0 13-16,0 0 84 15,0 0-23-15,0 0-14 16,0 0-30-16,0 0-21 16,0 0 58-16,0 0-14 15,0 0-22-15,0 0 11 16,0 0-40-16,0 0 24 0,0 0-4 16,0 0-14-1,3 0 24-15,4 0-30 0,4 5 4 16,7-2 8-16,3 1-12 15,6-2-2-15,4-1 0 16,5-1 6-16,5 0 1 16,1 0-7-16,1-5 1 15,-1 0 10-15,-3-2-11 16,-3 1 0-16,-5 2-2 16,-4-1-65-16,3-2-100 15,-8 2-146-15,-6-2-292 0</inkml:trace>
  <inkml:trace contextRef="#ctx0" brushRef="#br0" timeOffset="74060.34">26875 9895 940 0,'0'0'227'0,"0"0"-221"16,0 0-6-16,0 0 0 15,0 0 20-15,0 0 50 16,0 104-46-16,0-67 8 15,3-1-20-15,1-2-11 16,1-8 8-16,-1-9-8 16,2-5-1-16,-1-8 0 15,-2-4-2-15,1-3-5 16,-1-16 3-16,-1-6-40 16,-2-9 11-16,0-5 4 0,0-3 29 15,-5 0-6 1,-5 0 6-16,1 6 0 0,3 4 0 15,-1 6 1-15,5 7 6 16,2 10-5-16,0 5-1 16,0 4-1-16,3 0 2 15,12 13-2-15,6 8 23 16,1 1-16-16,8 4 14 16,-2-3-4-16,-1 1 34 15,-3-4 26-15,-9 0-54 16,-6 0 9-16,-9-1-10 15,0 1 18-15,-18-1 24 16,-9 1-45-16,-6-4 7 0,-1-2 6 16,3-5-26-1,4-7 1-15,9-2-7 0,8 0-55 16,10-12-150-16,14-5-320 16,7-1-141-16</inkml:trace>
  <inkml:trace contextRef="#ctx0" brushRef="#br0" timeOffset="74446.04">27603 9987 16 0,'0'0'548'16,"0"0"-483"-16,0 0-39 15,0 0 77-15,0 0 118 16,0 0-36-16,0 0-26 0,83 10-27 15,-65-30-87-15,0-6-20 16,0-3 1-16,-4-4-26 16,-1 3 14-16,-9 3-14 15,-2 1 0-15,-2 6 22 16,0 6 4-16,-12 7-16 16,-4 7-10-16,-4 0-3 15,1 14 3-15,-2 13-9 16,2 8 8-16,5 7 1 15,5 6 14-15,7 1 33 16,2-3 8-16,6-3-21 16,14-6 1-16,7-6-28 15,6-9-1-15,4-10 4 0,0-7-10 16,4-5-1 0,12-24-96-16,-8-3-175 0,-6-5-322 0</inkml:trace>
  <inkml:trace contextRef="#ctx0" brushRef="#br0" timeOffset="74804.71">28134 9828 814 0,'0'0'378'0,"0"0"-273"15,0 0-60-15,0 0-23 16,0 0 54-16,0 0-31 16,0 0-38-16,-73-22 1 15,53 33-8-15,1 2 0 16,5 1-1-16,7 0 1 15,7 2-1-15,0-2 0 0,21 1-21 16,7 1 22-16,8-1-10 16,6 2 10-16,-2 0-10 15,-1 1 5-15,-5 2 5 16,-8-2 12-16,-10 1-12 16,-12-2 56-16,-4 0 32 15,-7-2 17-15,-21-1 6 16,-11-5-73-16,-6 1 2 15,-2-6-24-15,3-1-16 16,7-3 31-16,10 0-29 16,11 0-2-16,11 0-1 15,5-7-139-15,8-8-104 16,35-18-53-16,-3 3-7 0,-1-3-237 0</inkml:trace>
  <inkml:trace contextRef="#ctx0" brushRef="#br0" timeOffset="75682.77">28384 9271 1265 0,'0'0'219'16,"0"0"-185"-16,0 0-32 15,0 0 41-15,2 152 16 16,17-40 51-16,8 14-39 15,4-7-24-15,-2-27 0 0,-8-33-46 16,-5-17 9 0,-2-11 0-16,-1 1-9 0,-1-4-2 15,-3-3-26-15,-7-13-78 16,-2-7-31-16,-5-5-80 16,-16-13-60-16,-9-11-130 15,-5-7 151-15,-1-3 255 16,3 0 128-16,6 6 128 15,10 5-64-15,4 7-69 16,9 6-6-16,4 5 18 16,0 3-114-16,9 1 3 15,13-3-16-15,9 1-7 16,9-3 11-16,5-2-12 16,3-1 0-16,-2-2 16 0,2 2-9 15,-6-1 33-15,-3 3-11 16,-8 6-20-16,-3 1 27 15,-7 1-20-15,-2 16 34 16,-5 7-11-16,-3 9-38 16,-3 3 37-16,-3 5-7 15,-1 1-15-15,-1-6 22 16,0-7-26-16,0-4-3 16,-1-11-5-16,1-3-2 15,1-8-4-15,0-3 2 16,4-3-10-16,3-16 8 0,3-6-12 15,1-9-13 1,2-3 4-16,-4-2-25 0,0 3 13 16,-2 5 17-1,-2 7 7-15,1 14 3 0,-2 10 1 16,-1 5 7-16,2 22 6 16,-1 11 7-16,-1 4 19 15,5-1-1-15,3-5-2 16,4-6 24-16,2-8-26 15,3-11-12-15,3-8-3 16,0-3-3-16,1-16-11 16,0-12 2-16,-3-11-13 15,-3-4 10-15,-4-6-20 16,-6 3 23-16,-5 0-8 16,-3 6 13-16,-2 10-6 15,-2 13 1-15,0 12-9 16,0 5 9-16,0 19 0 0,0 19 6 15,0 7 34-15,0 5-26 16,3-2 14-16,9-4-3 16,9-10-24-16,4-5 5 15,6-11-6-15,4-9-51 16,16-9-78-16,-7-17-250 16,-6-5-509-16</inkml:trace>
  <inkml:trace contextRef="#ctx0" brushRef="#br0" timeOffset="77147.37">29767 9777 713 0,'0'0'720'16,"0"0"-659"-16,0 0-42 15,0 0-12-15,0 0 40 0,0 0 5 16,-93 62-25-16,80-20 51 16,9-1 55-16,4 2-52 15,3-5-24-15,19-4-56 16,6-7 7-16,7-10-8 15,2-9 6-15,2-8-19 16,2-3-16-16,-2-21-53 16,0-12 20-16,-4-10-66 15,-1-22-6-15,-5-20-42 16,-9-26-46-16,-12-8-58 16,-8 8-55-16,0 28 152 15,-6 31 183-15,0 21 297 0,-2 13 12 16,2 3-140-16,-3 7-123 15,-1 11 54-15,-1 9-46 16,-5 43-6-16,5 30 64 16,11 29-56-16,8 10 17 15,23-9-44-15,5-29-28 16,-6-27 25-16,-6-19-26 16,-4-5 8-16,0-1-8 15,-1-2-12-15,-4-2-90 16,-9-13-116-16,-6-11 4 15,-4-3 59-15,-14-12 96 16,-6-15 59-16,-1-5 43 16,-1-6 51-16,5 2 28 0,7 4-82 15,8 5-39-15,6 8 28 16,0 7-18-16,12 5 2 16,8 0 13-16,7-1-24 15,6 2 18-15,4-3-20 16,3-1 1-16,1-1 5 15,-2 1-5-15,-3 1 6 16,-5 4 78-16,-6 5 13 16,-6 0 2-16,-6 9-69 15,-5 14-21-15,-5 10 93 16,-3 6-22-16,0 4-24 16,0-2 6-16,5-4-53 15,4-6 14-15,4-7-24 0,5-7 1 16,4-9 9-1,4-8-8-15,2 0-2 0,2-19 0 16,-2-8-53-16,-2-5-1 16,-2-4-18-16,-7-5 8 15,-5-4 56-15,-4 3-2 16,-4 5 10-16,-2 6 5 16,-2 14 8-16,0 9-21 15,0 8 8-15,0 14 0 16,-7 17 11-16,2 8 19 15,3 4 23-15,2 1 9 16,7-4-36-16,13-4-1 16,6-9-25-16,3-5 1 15,4-10 5-15,2-7-5 0,-1-5-2 16,-1-3-29-16,-3-18-31 16,-4-7-28-16,-2-9-33 15,-5-3-17-15,-5-6-1 16,-5 4 49-16,-6 2 56 15,0 9 9-15,-3 11-64 16,0 10 58-16,0 10-41 16,-3 10 31-16,-4 19 42 15,2 10 82-15,4 8 38 16,1 4-13-16,1-4-47 16,14-2 30-16,0-8-42 15,1-7-22-15,-2-10 0 16,-4-9-25-16,-4-11 6 0,-5 0 26 15,-1-19-33-15,0-10-7 16,-1-10-29-16,-9-4 17 16,-1-1 19-16,4 0 1 15,0 3 15-15,7 7-7 16,0 5-9-16,5 10-2 16,13 4-8-16,6 6 0 15,3 3 4-15,6 5 7 16,3 1-1-16,1 0 5 15,3 0-4-15,-6 4-1 16,-2 4 0-16,-9 2 0 16,-7 4 10-16,-9 3 1 15,-5 6 41-15,-2 4 21 16,0 5-38-16,-2 1-12 16,2-2-18-16,0-3-4 0,13-4 17 15,13-5-6-15,5-7 13 16,5-7 13-16,3-5-22 15,0-2 15-15,-3-17-2 16,-6-5-10-16,-7-5 9 16,-7-3-19-16,-11-4 8 15,-5 1 12-15,-11 2-17 16,-17 4 7-16,-11 7-19 16,-4 10-29-16,1 10 10 15,2 2-21-15,10 16 37 16,12 9-7-16,12 4 20 15,6 5-10-15,8-1 0 16,15 2-16-16,7-3-25 0,11 4-131 16,-9-6-388-16,-8-8-436 15</inkml:trace>
  <inkml:trace contextRef="#ctx0" brushRef="#br0" timeOffset="78002.18">29099 10727 818 0,'0'0'690'0,"0"0"-608"16,0 0-44-16,0 0-3 15,0 0 71-15,0 0-40 0,0 0-66 16,-36-40 0-16,15 38 0 16,-7 2-9-16,-5 0 0 15,0 8 10-15,0 12-1 16,3 5 4-16,7 10 8 16,5 4-12-16,6 2 0 15,7 3 0-15,5-3 18 16,0-7-12-16,17-7 7 15,5-5-4-15,5-11-2 16,1-8-8-16,-1-3 1 16,-1-12-3-16,-4-13 2 15,-1-11 1-15,-6-4 0 16,-3-10-1-16,-3-5-23 16,-5-2 10-16,-2-5-14 15,-2 2 9-15,0 7 18 0,0 10 2 16,-5 13 4-16,1 18-2 15,2 12-3-15,1 15-2 16,1 23 1-16,0 15 1 16,0 9 38-16,4 2-25 15,12-2 2-15,7-6 4 16,5-12-11-16,4-8-7 16,2-11-1-16,3-11 0 15,-1-8 0-15,-3-6 0 16,0-8-1-16,-5-13 0 15,-3-7-34-15,-5-4 17 16,-4-3-7-16,-8-2 1 0,-5 2 18 16,-3 3 3-16,0 6 3 15,-9 8 6-15,-2 13-5 16,2 5-2-16,5 10 2 16,-1 20 6-16,5 10 45 15,0 4-25-15,0 5 0 16,14-2-16-16,8-5-11 15,6-7-19-15,22-8-95 16,-9-9-160-16,-2-11-378 0</inkml:trace>
  <inkml:trace contextRef="#ctx0" brushRef="#br0" timeOffset="78371.21">29839 10439 1011 0,'0'0'255'0,"0"0"-203"15,0 0-42-15,0 85 56 16,-2-41 101-16,1 3-38 16,1 6-41-16,0-1-56 15,0 1-3-15,0-4 2 16,6-6-30-16,1-5-1 15,3-8 0-15,3-8 0 16,-1-5 9-16,4-10-9 16,3-2 6-16,1-5 3 15,5 0-2-15,2 0-7 0,1-7 0 16,2-2 0-16,1 3 12 16,1 1-12-16,1 1 8 15,-2 1-5-15,-1 1-3 16,-5 0 0-16,-1-1-66 15,-3-2-116-15,-5-2-125 16,-5 1-344-16</inkml:trace>
  <inkml:trace contextRef="#ctx0" brushRef="#br0" timeOffset="78687.57">30383 10847 730 0,'0'0'348'16,"0"0"-251"-16,0 0-72 0,0 0 69 15,0 0 121-15,0 0-118 16,90-50-65-16,-75 36 6 16,-1-2-10-16,-3-4 10 15,-6 1-31-15,-5-1-5 16,0 4-4-16,-10 0-12 16,-10 7 13-16,-3 4 0 15,-2 5-27-15,-1 3 26 16,3 17-8-16,4 5 10 15,3 8 33-15,7 4-19 16,6 5 16-16,3-3 2 16,0-1-32-16,12-6 18 0,6-6-18 15,2-6-34-15,3-8-8 16,12-12-137-16,-7 0-186 16,-1-8-305-16</inkml:trace>
  <inkml:trace contextRef="#ctx0" brushRef="#br0" timeOffset="79205.59">30677 10764 995 0,'0'0'543'0,"0"0"-479"15,0 0-42-15,0 0 42 16,0 0-7-16,0 0 35 16,0 0-29-16,23 85-41 15,-15-54 52-15,3 3-32 0,1-4-7 16,3-5-10-16,-2-5-18 15,0-4-8-15,-2-7 1 16,-2-5-1-16,-2-4-8 16,-1 0 9-16,-1-9 0 15,-1-8-1-15,-1-8-11 16,0-2 11-16,-1-4 1 16,-2-1-2-16,1-2 1 15,1 1 1-15,2 2 0 16,-1 8 0-16,2 5-7 15,-2 8 6-15,1 8-12 16,-1 2-20-16,2 4 32 16,2 17 1-16,0 3 0 15,4 6 8-15,1-2-6 16,3-1-4-16,2-4 2 0,2-3-1 16,0-5-7-16,2-5 16 15,-5-5-8-15,0-3 6 16,0-2 4-16,-2 0-11 15,-2-10 1-15,-1-7 0 16,-2-5 3-16,-3-4-1 16,-3-4 13-16,-3-3 1 15,0-2-16-15,0 1-1 16,0 0-25-16,-3 7-24 16,-2 5 17-16,2 6-92 15,-1 6-101-15,1 8-388 0</inkml:trace>
  <inkml:trace contextRef="#ctx0" brushRef="#br0" timeOffset="79424.34">31254 10743 1262 0,'0'0'291'0,"0"0"-234"15,0 0-48-15,15 74 46 16,-9-42 65-16,4-1-67 16,1-2-39-16,0-3-14 15,-1-6 0-15,-1-13-73 0,-2-2-230 16,-2-5-578-16</inkml:trace>
  <inkml:trace contextRef="#ctx0" brushRef="#br0" timeOffset="79594.66">31213 10529 1513 0,'0'0'378'16,"0"0"-275"-16,0 0-92 16,0 0-5-16,0 0-6 15,0 0-31-15,0 0-136 16,6 39-237-16,7-22-617 0</inkml:trace>
  <inkml:trace contextRef="#ctx0" brushRef="#br0" timeOffset="79979.66">31679 10708 977 0,'0'0'505'16,"0"0"-434"-16,0 0-62 16,0 0 5-16,-82 16 55 15,65-10-29-15,4 2-9 0,4 0-30 16,5-2 7 0,4 2-8-16,3 0-4 0,13 3 4 15,10 0-1-15,5 2-23 16,3 1 22-16,1 2-21 15,-2 1 23-15,-3 1-12 16,-5 0 19-16,-6 2-9 16,-7-1 4-16,-7-4 11 15,-5 0 52-15,-3-6-12 16,-20-1 2-16,-4-3-20 16,-10-3-34-16,-2 1 6 15,2-3-7-15,-1 0-8 16,-3 0-45-16,11 0-183 15,6 0-595-15</inkml:trace>
  <inkml:trace contextRef="#ctx0" brushRef="#br0" timeOffset="81833.66">21064 12075 61 0,'0'0'532'0,"0"0"-379"16,0 0-19-16,0 0-11 16,0 0 16-16,0 0-19 15,0 0-48-15,-9 8-18 16,7 2-45-16,-2 7 5 15,2 8 34-15,2 12-13 16,0 21 29-16,0 25-9 16,9 27-13-16,2 10 15 15,1-1-38-15,-4-26-6 0,-2-30-7 16,-2-22-4-16,-1-9-2 16,1-1 0-16,-1-2 1 15,0-2-2-15,1-10 2 16,-1-10-1-16,-1-6 5 15,-2-1 7-15,0-6-6 16,0-15-6-16,0-7 1 16,0-9 5-16,0-8-5 15,-5-5-1-15,-2-8 9 16,0-4-8-16,0-5-1 16,1 2 0-16,-1-4-6 15,3 3-1-15,1 0 5 0,0 3-20 16,1 6-16-1,2 5-29-15,0 9 34 0,0 9 1 16,5 10 1-16,-1 7 30 16,2 8-12-16,-2 3 13 15,-1 6-1-15,0 0-19 16,2 6 20-16,1 13 0 16,3 10 0-16,0 10 6 15,4 11 5-15,8 20 7 16,6 18 11-16,4 20-17 15,1 1 11-15,-9-19-23 16,-7-24 1-16,-5-27 7 16,-2-10-8-16,2-1 0 15,1-2 6-15,-3-5-6 16,-2-10 0-16,-2-9-1 0,-1-2 1 16,0-10 69-16,-1-16-44 15,0-8-9-15,-3-12 0 16,0-5-16-16,0-19-1 15,0-17 1-15,0-17-3 16,0 8 2-16,0 21 1 16,0 24 0-16,0 20 0 15,0 0 1-15,0 3-2 16,0 2 1-16,2 13-7 16,-1 4 7-16,1 9 0 15,1 0 0-15,2 12 4 16,6 19-3-16,6 23 7 15,7 22-1-15,5 22-6 0,1 8 20 16,-6-9-20-16,-9-20 12 16,-6-26 6-16,-2-12-17 15,-2-8-2-15,-1 1 0 16,3-1 0-16,-1-2-1 16,1-12-10-16,3-10-97 15,-1-7-174-15,0 0-542 0</inkml:trace>
  <inkml:trace contextRef="#ctx0" brushRef="#br0" timeOffset="82906.62">22068 12719 806 0,'0'0'246'16,"0"0"-165"-16,0 0-17 15,0 0 4-15,0 0 75 16,0 0 4-16,0 0-47 16,-13-63-24-16,2 50-13 15,-1-1-24-15,-5 2 11 16,2-1-18-16,-4 5-24 15,-2 2 3-15,2 4-11 16,-5 2-2-16,-1 0 1 0,1 13-35 16,1 4 6-16,-1 4-11 15,4 3 1-15,3 3 26 16,4 2-13-16,4 3 18 16,4-1 8-16,5-2-6 15,0-2 6-15,14-4 1 16,7-3-34-16,4-5-14 15,2-6-26-15,1-6 0 16,-1-3 17-16,0 0-4 16,-5-15 19-16,-1-3 15 15,-7-3 27-15,-3-3 4 16,-3-2-3-16,-2 1 4 16,-5 1 27-16,1 1 24 0,-2 5 21 15,0 4-27-15,0 4-34 16,0 4 5-16,0 5-21 15,0 1 0-15,0 0-12 16,0 0-1-16,3 13 12 16,1 5 1-16,4 4 0 15,1 8 7-15,1 5-7 16,5 3 0-16,0 6 0 16,3 4-3-16,-2 4 3 15,4 5 0-15,2 12 1 16,5 18 10-16,3 14-4 15,-1 7-7-15,-6-4 0 16,-5-8 2-16,-8-10 7 16,-4-1-9-16,-3-17 0 0,-3-12 7 15,0-13-6-15,0-5-1 16,-4 4 0-16,-7 5 0 16,-2 1 5-16,-5-7-5 15,-3-8 9-15,-1-7-2 16,-5-6 1-16,-3-9-8 15,-3-5 0-15,-2-6 0 16,0 0 31-16,1-9 1 16,1-6 0-16,2-7 15 15,1-2-35-15,3-5 21 16,3-4-21-16,3-1-12 0,3-5 21 16,6 1-20-1,2 1 4-15,6-4 0 0,2 3-4 16,2 0-1-16,0-1 0 15,0-1-8-15,10-4 7 16,2 0 2-16,4 1-1 16,1-1 5-16,4 4-4 15,2-2-2-15,4 3-4 16,4-1 3-16,4-1 1 16,3 1 1-16,2-3 0 15,1 2-9-15,1 3 9 16,-3 6 0-16,-3 3-6 15,-6 7 0-15,-5 3-2 16,-5 9-22-16,-8 0-6 16,-5 5-14-16,-1 2-114 0,-6 1-103 15,0 2-480-15</inkml:trace>
  <inkml:trace contextRef="#ctx0" brushRef="#br0" timeOffset="83463.53">22458 12262 872 0,'0'0'221'15,"0"0"-166"-15,0 0-3 0,0 0 28 16,0 0 17-16,0 0-26 16,0 0-52-16,-6 7-4 15,6 20 31-15,5 10 27 16,7 23-3-16,6 24-15 15,-2 15-21-15,-1-4 4 16,-4-20-37-16,-7-27 17 16,-2-20-18-16,-1 2 0 15,1-3 1-15,-2-1 1 16,2-9 2-16,-2-6-4 16,0-5-19-16,0-6-39 15,0-5-75-15,0-12-130 16,0-4-360-16</inkml:trace>
  <inkml:trace contextRef="#ctx0" brushRef="#br0" timeOffset="83823.14">22181 12042 954 0,'0'0'256'15,"0"0"-200"-15,0 0-49 0,0 0 12 16,0 0 51-16,0 0 43 16,79-5-56-16,-36 0-33 15,4 1 14-15,8 1 9 16,1 0 10-16,2-1-8 15,-1 3-31-15,-2 1 7 16,-5 0-25-16,-4 0 7 16,-10 0-3-16,-7 5-3 15,-8 1 0-15,-7-2-1 16,-5 3-30-16,-6-4-79 16,-3 3-70-16,0 0-121 15,-5-1-326-15</inkml:trace>
  <inkml:trace contextRef="#ctx0" brushRef="#br0" timeOffset="84095.34">22263 12397 1005 0,'0'0'196'0,"0"0"-151"16,0 0-35-16,0 0 82 16,0 0 82-16,106 12-46 15,-64-12-36-15,7-8-47 0,1-2-13 16,3-1-19-16,-1 0-13 16,0 3 6-16,-5 0-6 15,9-1-56-15,-13 4-170 16,-10 2-498-16</inkml:trace>
  <inkml:trace contextRef="#ctx0" brushRef="#br0" timeOffset="84858.47">22937 12784 1395 0,'0'0'202'16,"0"0"-152"-16,0 0-42 15,0 0 8-15,0 0 56 16,0 0-56-16,0 0-2 16,42-32-3-16,-20 26-11 15,3-2 35-15,1 2-12 16,3 3-5-16,-1 0 20 0,0 1-38 16,0 2 0-1,-1 0 0-15,-2 2 1 0,-1 7-1 16,-6 2 0-16,0 1 0 15,-6 1 6-15,-2-1-5 16,-4 1-1-16,-3-2 0 16,-3 1 2-16,0-1 9 15,0 0-11-15,-13 0 0 16,-2 1 15-16,-6-2-14 16,-2 0-2-16,-2 0 1 15,-3 1 0-15,1-2 1 16,-1 2-1-16,3-2 0 15,1 1 3-15,6 0-2 16,0 4-2-16,4 1 0 0,3-1-2 16,3 5-4-16,4 1 8 15,2 1-1-15,2-2 3 16,0 0-3-16,6-2 0 16,5-1-1-16,2-6-10 15,1-1 1-15,2-5 10 16,1-4-28-16,0 0 19 15,2-4-37-15,1-9 18 16,1 0 9-16,0-2 4 16,-2 2 15-16,0 4 0 15,4 4 38-15,-2 5 41 16,4 0-24-16,4 0 37 16,-1 5-43-16,2 1-43 15,-2-1 25-15,-1-5-31 16,1 0 0-16,16-27-77 0,-7-2-221 15,3-4-911-15</inkml:trace>
  <inkml:trace contextRef="#ctx0" brushRef="#br0" timeOffset="85420.29">24910 12514 1137 0,'0'0'296'0,"0"0"-222"16,0 0-48-16,0 0-26 15,0 0 30-15,0 0 56 16,80 9 6-16,-44-9 17 16,7-2-46-16,6-1-16 15,5-3 3-15,4 0-48 16,0 1 16-16,0 1-18 15,-1-2 1-15,-4 2 2 16,-5 1-3-16,-3 1-13 16,-8 2-38-16,-9 0-81 15,-8 0-75-15,-7 0-151 0,-7-1-225 16,-6-2 195-16</inkml:trace>
  <inkml:trace contextRef="#ctx0" brushRef="#br0" timeOffset="85834.97">25608 12431 844 0,'0'0'291'16,"0"0"-139"-16,0 0-75 16,0 0-67-16,0 0 16 15,0 0 38-15,-1 74-12 16,1-41 19-16,0 3-50 16,6-5-7-16,-2-7-2 15,3-6-12-15,-4-8 0 0,-2-5 0 16,1-5 0-1,-2 0 17-15,0-16-17 0,0-7-10 16,-8-4-1-16,-3-5-16 16,-2-3 27-16,0 0-1 15,-2-1 1-15,4 3 3 16,5 1 3-16,5 5 3 16,1 8-9-16,0 7-9 15,15 7 8-15,6 5 0 16,4 0 1-16,6 16 16 15,2 4 50-15,1 7 7 16,-2 2 4-16,-7 0-37 16,-10 0 1-16,-8-1-15 15,-7-1-4-15,-4-3 27 16,-14-2-31-16,-4-2-9 0,1-6-9 16,3-4-57-16,6-9-72 15,6-1-216-15,6 0-741 0</inkml:trace>
  <inkml:trace contextRef="#ctx0" brushRef="#br0" timeOffset="86164.61">26669 12244 1013 0,'0'0'223'0,"0"0"-181"16,0 0-18-16,0 0 60 16,-97-20 19-16,72 20-34 15,1 6-49-15,5 11 9 16,5 12 16-16,7 8-30 16,7 25 20-16,7 31 7 15,21 32-10-15,7 14 8 16,0-7-20-16,-5-13-1 15,-6-27 1-15,-6-17-19 16,-3-18 5-16,-4-18-6 16,-2-5-11-16,-1 0-29 15,-3 1-154-15,-4-5-345 0,-1-13-323 16</inkml:trace>
  <inkml:trace contextRef="#ctx0" brushRef="#br0" timeOffset="86652.67">26263 12808 1390 0,'0'0'256'16,"0"0"-256"-16,0 0-140 16,0 0 140-16,0 0 106 15,99-31 9-15,-48 25-64 16,8-3-26-16,5-2-4 0,5-2-20 15,-2-4 5 1,-4 0-6-16,-8-2 0 0,-12 2 0 16,-10 0 0-16,-9 5 0 15,-12 2 12-15,-8 6-12 16,-2 4 1-16,-2 0-1 16,0 12-10-16,0 10 9 15,-2 7 1-15,2 4 0 16,0-2 0-16,15-4-1 15,7-9 0-15,7-8 1 16,-1-8 0-16,8-2-2 16,-2-5 2-16,-1-13 0 15,-3-8 22-15,-6-2-22 16,-8-4 43-16,-7 0-15 16,-6-2-5-16,-3 0 24 0,-13 1-11 15,-15 1-12 1,-11 3-6-16,-7 5-17 0,-2 10-2 15,0 10-4-15,8 4-17 16,7 8-13-16,11 9-62 16,12 8-46-16,7-6-162 15,3-5-386-15</inkml:trace>
  <inkml:trace contextRef="#ctx0" brushRef="#br0" timeOffset="86850.78">27199 12339 325 0,'0'0'1352'0,"0"0"-1168"16,34-109-121-16,-16 61-6 15,-2 1 62-15,1 9-36 16,-7 9-69-16,-2 12-14 16,-3 10-37-16,-2 7-77 15,-1 4-109-15,-2 31-57 16,0-1-113-16,0-1-424 0</inkml:trace>
  <inkml:trace contextRef="#ctx0" brushRef="#br0" timeOffset="88042.73">27416 12512 93 0,'0'0'1422'0,"0"0"-1257"0,10 86-114 16,-2-42-40-16,1-1-2 15,3-2 47-15,2-5-30 16,-2-7 5-16,1-2-2 16,-3-11-28-16,-4-5 11 15,-1-6-11-15,-5-5-1 16,0 0 25-16,0-3-25 16,-5-14-13-16,-7-6-8 15,-4-5 1-15,-1-5 19 16,0-1 2-16,2-1-1 15,3 1 16-15,4 0-16 16,7 5 0-16,1 3 0 16,0 4-31-16,12 4 10 0,4 2 1 15,3 5-2-15,3 2 21 16,1 3-34-16,1 4 17 16,1 2 18-16,1 0-6 15,0 10 6-15,2 11 6 16,0 8 17-16,-3 9 18 15,-1 6-39-15,-3 3 12 16,-6-4 0-16,0-2-14 16,-5-9 30-16,-1-7-22 15,-1-7-7-15,-2-11 14 16,0-5-3-16,-2-2-9 16,4-9 29-16,-1-15-25 0,5-7 21 15,-1-6-26 1,-1-6-1-16,0-3 31 0,-2 2-31 15,1-1 21-15,1 6-22 16,-2 10 9-16,1 7-14 16,-1 15 5-16,-2 7 0 15,2 9-1-15,0 20-5 16,0 10 6-16,3 4 0 16,-1 3 0-16,5-4 5 15,-1-7-5-15,2-8 8 16,1-7-1-16,-1-8-7 15,-1-6 0-15,0-6 0 16,0-4-9-16,1-15-3 16,-1-8 9-16,1-5-8 15,-4-5 2-15,0 0-6 0,-3-2 14 16,-1 4 1-16,-2 4 0 16,-2 8 2-16,-1 10-2 15,-2 11 0-15,1 2 0 16,-1 17-17-16,2 11 17 15,0 9 0-15,2 0 2 16,3-1 19-16,2-5-20 16,3-6 6-16,4-6-2 15,-1-8-4-15,2-5-2 16,-1-6-14-16,2 0-33 16,0-15 20-16,-1-6-25 15,0-5 19-15,-1-4 33 16,-4-1-11-16,-4-2 11 0,-3 0 1 15,-3 2 0-15,-2 5 37 16,2 8-17-16,-3 11 10 16,0 7-30-16,0 15 4 15,0 19-4-15,0 11 9 16,0 6-8-16,0-2 30 16,1-5-30-16,13-6 10 15,2-12-8-15,2-9-3 16,2-7 0-16,-1-10-1 15,2 0-37-15,1-19 37 16,-1-11-41-16,-3-3 5 16,0-7 36-16,-4 1-23 15,-3-1 24-15,-2 1-8 16,-1 8 8-16,-4 7-1 16,0 12 1-16,-1 12 0 0,-1 0 0 15,1 24 9-15,0 10-3 16,2 6 28-16,2 0-8 15,5-2 27-15,3-6-39 16,4-6 10-16,1-9-8 16,4-10-9-16,-1-7-14 15,9-14-52-15,-5-11-196 16,-8-3-624-16</inkml:trace>
  <inkml:trace contextRef="#ctx0" brushRef="#br0" timeOffset="88312.79">28817 11884 1145 0,'0'0'293'0,"0"0"-236"15,0 88-30-15,15-12 13 16,12 31 121-16,2 3-41 15,-2-16-58-15,-10-24-17 16,-8-31-8-16,-2-6-31 16,-1 4-11-16,3-1 5 0,0-2-22 15,0-12-16 1,0-9-105-16,9-13-114 0,-5-6-69 16,2-13-298-16</inkml:trace>
  <inkml:trace contextRef="#ctx0" brushRef="#br0" timeOffset="88801.37">29133 12489 666 0,'0'0'398'0,"0"0"-240"16,0 0-39-16,9 75-9 15,-3-43 59-15,6-3-60 16,1-3-33-16,7-9-14 16,1-3-49-16,3-9 26 15,-1-5-39-15,3-2 6 16,-3-15-13-16,-1-6 14 15,-2-5-7-15,-6-5 0 0,-5-3 2 16,-9-1-2 0,0-2 0-16,-9 0 0 0,-11 3 36 15,-6 5-23-15,-3 11 3 16,-2 9-4-16,1 11-11 16,0 0-2-16,2 23-8 15,4 11 1-15,5 7 8 16,5 6 0-16,8-1 16 15,6-2-16-15,0-6-7 16,14-9 6-16,8-9-24 16,3-9-28-16,2-11-21 15,2 0-80-15,-1-21-90 0,-3-6-59 16,-2-5 63 0,-2-2 153-16,-4 1 87 0,-3 1 113 15,-3 7 80-15,-3 7 38 16,-2 8-34-16,0 10-59 15,5 0-82-15,4 19 45 16,8 8-2-16,7 7-34 16,8 3-19-16,2-3-37 15,4-1-9-15,16-4-58 16,-10-7-89-16,-6-8-463 0</inkml:trace>
  <inkml:trace contextRef="#ctx0" brushRef="#br0" timeOffset="109877.27">19272 13755 199 0,'0'0'155'0,"0"0"-92"16,0 0-27-16,0 0 3 16,0 0 32-16,-36-54 47 15,32 43 21-15,-2 3 8 16,3 1-62-16,0 2 14 16,0-2-47-16,2 4 16 15,-1 2-13-15,1 0-16 0,1 1 5 16,-2 0-10-16,2 0 4 15,-3 4 19-15,0 13-50 16,0 11 12-16,-1 11 1 16,1 11 15-16,1 4 8 15,2 5-29-15,0 2 7 16,0-1-10-16,0-1-10 16,0-6-1-16,0-2 0 15,0-6 0-15,0-6-12 16,0-6-29-16,0-10-77 15,2-9-73-15,-1-14-126 16,-1-3-57-16,0-13-120 0</inkml:trace>
  <inkml:trace contextRef="#ctx0" brushRef="#br0" timeOffset="110156.93">19181 13634 660 0,'0'0'159'0,"0"0"-158"15,0 0 12-15,0 0 83 16,30 107 39-16,-15-57-32 16,6 9-32-16,3 2-10 15,1-2 7-15,3-1-49 0,1-7 1 16,-2-4-18-1,0-7 8-15,-2-9-7 0,-4-9-3 16,-3-6-2-16,-3-10-6 16,-5-6-226-16,-1-10 19 15,-6-9-175-15</inkml:trace>
  <inkml:trace contextRef="#ctx0" brushRef="#br0" timeOffset="110396.65">19472 13653 616 0,'0'0'270'0,"0"80"-135"16,0-24-63-16,6 11 15 16,3 2 37-16,3-12-47 15,4 3 0-15,4-9-48 16,-2-7-26-16,4-11 10 15,0-8-13-15,-2-8-43 16,2-11-95-16,3-6-86 16,-6-11-23-16,-5-6-64 0</inkml:trace>
  <inkml:trace contextRef="#ctx0" brushRef="#br0" timeOffset="110732.86">19714 14104 439 0,'0'0'199'0,"0"0"-77"15,27 100-52-15,-9-59 37 16,2-4-17-16,6-9-8 16,2-8-30-16,4-9-37 15,-3-11 22-15,1 0-3 16,-4-19 24-16,-6-11-6 16,-6-7-52-16,-7-6 10 15,-7-3-10-15,0 0 0 16,-19 2 6-16,-6 5 0 15,-5 6-5-15,-3 10 10 16,-3 7-1-16,2 9-1 16,-1 7 67-16,4 7-69 15,1 17-7-15,5 6-32 16,4 5-12-16,9 0 27 0,5-4-35 16,7-2 13-16,1-8-40 15,19-6-26-15,5-5-79 16,18-10-74-16,-1 0 61 15,-6-12-39-15</inkml:trace>
  <inkml:trace contextRef="#ctx0" brushRef="#br0" timeOffset="111333.14">20024 13977 687 0,'0'0'170'16,"0"0"-116"-16,0 0-33 15,0 0 176-15,0 0 3 16,82 77-119-16,-61-35-30 0,1 4-3 15,-1 0-19 1,0 0 3-16,-2-5-31 0,-5-5 7 16,-1-7 2-16,-4-8-10 15,-1-8 1-15,-5-8 9 16,-2-5-3-16,-1 0 5 16,0-18-12-16,0-10 4 15,-1-5-4-15,-4-7 1 16,1-2-1-16,1 0 4 15,1 3-4-15,2 5 0 16,0 7-6-16,2 10-1 16,8 8 1-16,4 9-3 15,-2 1 9-15,4 21 3 16,-1 9 3-16,1 8-6 0,-2 5 0 16,-1 3 0-1,-1-4 3-15,-1-4-3 0,-1-5 7 16,-3-9 2-16,-1-7-7 15,-1-8-3-15,-2-5 1 16,-1-5 0-16,-2 0 10 16,0-14-8-16,0-8 4 15,0-9-2-15,0-6-4 16,0-4 0-16,0-1-17 16,4-2-24-16,0 4 25 15,1 4-2-15,1 11 18 16,1 8 3-16,3 11-3 15,1 6-1-15,3 9 1 0,2 19 26 16,-1 5 13 0,3 9-18-16,-2 0-5 0,-2 0 3 15,-2-5-17-15,-1-7 2 16,-2-6-4-16,1-10-17 16,-3-7 5-16,-3-10-91 15,-2-14-200-15,-2-6-317 0</inkml:trace>
  <inkml:trace contextRef="#ctx0" brushRef="#br0" timeOffset="111880.63">20533 13614 342 0,'0'0'358'0,"0"0"-250"0,0 0-57 16,0 0 61-16,0 0-29 15,0 0 33-15,0 0 5 16,16 39-48-16,-2 5-23 16,5 20 4-16,2-3-23 15,-2 6 37-15,4 2-30 16,-6-13-37-16,0 6 27 16,-2-6-12-16,-5-8 13 15,-1-7 12-15,-2-10-29 16,-2-8 4-16,-2-8-16 15,-1-8 1-15,-1-5 10 16,-1-2-3-16,2-5 11 16,-2-14 28-16,3-7-47 0,0-4-1 15,3-4-18 1,4 3-19-16,3 0 18 0,4 6-6 16,1 6 12-16,3 7 13 15,4 9-10-15,0 3 10 16,3 10-7-16,-2 12 8 15,1 5 19-15,-3 4 6 16,-5 0-3-16,-8 2 20 16,-7 0-11-16,-4-2 27 15,-4-3 3-15,-17-1-59 16,-7-5 24-16,-5-4-25 16,-3-4 10-16,1-8-1 0,3-2-4 15,5-4-8-15,6 0 2 16,7 0-29-16,5-5-12 15,5-7-95-15,4-8-98 16,0 1-66-16,10 1-260 0</inkml:trace>
  <inkml:trace contextRef="#ctx0" brushRef="#br0" timeOffset="112488.51">21109 14062 967 0,'0'0'156'0,"0"0"-111"16,0 0-16-1,0 0 140-15,0 0 21 0,1 72-113 16,5-40-40-16,0 2-2 16,1-2-13-16,1-4 3 15,1-4-25-15,-3-7 7 16,-2-4-5-16,-1-6-1 15,-3-4-1-15,0-3 18 16,0 0-17-16,0-4 24 16,0-11-25-16,-4-6-3 15,-2-5-3-15,3 0 3 16,1-2-23-16,2 4 6 16,0 1-18-16,9 8 19 15,8 3 0-15,7 7 1 16,4 3 18-16,6 2 9 0,8 0 32 15,1 0-21-15,6-3-19 16,-2-2-1-16,0-3 0 16,-6-3 6-16,-8-1-4 15,-8-1-2-15,-12 1 0 16,-6 0 19-16,-7 1-19 16,-3-2 7-16,-14 1-7 15,-7-1 0-15,-1 4 50 16,-1 4-35-16,1 5-7 15,4 0-2-15,3 8-6 16,5 14 0-16,2 7-1 16,5 7 1-16,6 8 25 0,0 3 28 15,14-1 10 1,8-2 6-16,2-5-52 0,6-8 1 16,1-6-18-16,3-6 0 15,-3-10-10-15,-3-4-57 16,-4-5-2-16,-1-6-108 15,-5-9-324-15,-6 2-647 0</inkml:trace>
  <inkml:trace contextRef="#ctx0" brushRef="#br0" timeOffset="113318.46">22220 14059 392 0,'0'0'119'15,"0"0"-71"-15,0 0-25 16,0 0 26-16,0 0 75 15,0 0-24-15,0 0-48 0,4 66 6 16,2-59-25 0,1-5-7-16,-1 1-9 0,2-3 14 15,-3 0 57-15,-1-3-40 16,-1-5-15-16,-3-1 16 16,0-4-33-16,0 0 16 15,0 1-10-15,-4 2-15 16,-4 0 48-16,0 4 22 15,2 3 18-15,1 0-36 16,0 3-59-16,2 0-9 16,0 9-1-16,2 6-5 15,1 3 8-15,0-2 6 0,0-1-10 16,3-3 1-16,6-4-28 16,-1-3 14-16,0-4-30 15,0-1-19-15,-4 0 73 16,1-4 6-16,-3-8 13 15,-2 2 29-15,0-3-35 16,0 2 39-16,-7-1-5 16,0 4-22-16,0 3 17 15,0 5-19-15,0 0-23 16,2 2-61-16,-4 21-139 16,3 1-198-16,2-2-527 0</inkml:trace>
  <inkml:trace contextRef="#ctx0" brushRef="#br0" timeOffset="113738.5">22265 14337 639 0,'0'0'514'0,"0"0"-436"16,0 0-75-16,0 0 7 16,0 0 19-16,0 0 19 15,0 0-14-15,10 47-15 16,-1-38-9-16,0-5-4 16,1-3 23-16,-1-1 18 0,-1 0-8 15,0-2-32-15,-2-10 8 16,-3 0 1-16,-1-3-15 15,-2-2-1-15,0 1 0 16,0 2 0-16,-8 4 17 16,1 4 17-16,1 4 17 15,0 2-38-15,2 2-12 16,1 12-2-16,0 2 0 16,3 1-5-16,0-1 5 15,0-6 1-15,0-2-1 16,9-6-22-16,3-2-153 15,-1-3-27-15,-3-9-367 0</inkml:trace>
  <inkml:trace contextRef="#ctx0" brushRef="#br0" timeOffset="114171.4">22211 14019 674 0,'0'0'196'0,"0"0"-132"15,0 0-18-15,0 0 39 0,0 0 8 16,0 0-26-16,6 77-30 15,1-69-35-15,2-3 25 16,0-2-2-16,-3-3 44 16,-1 0-24-16,-2 0-37 15,-3 0 9-15,0-5-2 16,0-4-8-16,0 0 10 16,-3-1-9-16,-5 4 2 15,0 0 23-15,0 5 11 16,2 1 1-16,1 0-45 15,2 5-3-15,0 8 1 16,3 1 2-16,0 0-17 16,0 0-34-16,0-3-64 0,8-2-3 15,7-6-51-15,-4-3-158 16,0 0-38-16</inkml:trace>
  <inkml:trace contextRef="#ctx0" brushRef="#br0" timeOffset="114737.69">22275 14377 869 0,'0'0'212'0,"0"0"-142"16,0 0-49-16,0 0 32 16,-5 73 74-16,5-57-69 15,6-4-30-15,3-3-18 16,-1-3-10-16,2-4 16 15,-1-2 0-15,-1 0 4 16,2 0-4-16,-3-8-15 0,0-3 19 16,-3-4-6-1,-1 0-13-15,-3-4 15 0,0 2-10 16,0 0 7-16,0 4 27 16,-7 5-16-16,0 5 6 15,1 3-30-15,1 0 7 16,0 6-9-16,1 7 2 15,2 3 0-15,2 0 0 16,0-3-7-16,0-4 6 16,2-4 1-16,2-2-22 15,3-3 1-15,-2 0 17 16,-1-3 4-16,-1-7 19 16,-3-2-18-16,0-2 11 15,0 1-12-15,0 4 3 16,0 0-10-16,-3 3-57 0,-3-1-147 15,1 4-423-15</inkml:trace>
  <inkml:trace contextRef="#ctx0" brushRef="#br0" timeOffset="115508.58">22211 14019 383 0,'0'0'97'0,"0"0"-54"16,0 0 26-16,0 0 61 15,-17 77-22-15,17-56-7 16,3-4-37-16,8-4-21 16,-1-1 2-16,2-5-19 15,0-5 29-15,-3-2 22 16,0 0-52-16,-2 0 22 16,-1-5 4-16,-4-8-10 15,-2 0 15-15,0-2-45 16,0 0 9-16,-2 1-3 15,-8 0 7-15,3 5 50 0,-3 1-32 16,3 5-10-16,0 3 29 16,1 0-61-16,1 0 0 15,1 10-1-15,2 4-10 16,2 1 5-16,0 0 6 16,0-2-16-16,3-2-3 15,5-6-28-15,3-4-26 16,-2-1 18-16,2 0 36 15,-1-4 19-15,-4-9 0 16,-3-1 1-16,-3 0 18 16,0-3-19-16,0 3 27 0,0 0 11 15,-7 3 4 1,-2 2 17-16,3 6-24 0,0 1 23 16,1 2-38-16,1 2-20 15,-2 11 0-15,2 3-10 16,4 1-18-16,0-4 27 15,0-2-25-15,0-6 11 16,1-2 6-16,8-3-68 16,-3 0 54-16,2-3 14 15,-4-6 9-15,-1-3 0 16,-1 1 0-16,-2 0 10 16,0 0 12-16,-3 6-22 15,-5 1 42-15,-1 4 14 16,0 0-55-16,2 3 19 15,1 11-20-15,3 6 0 16,3 10-16-16,0-5-195 0,0 0-478 16</inkml:trace>
  <inkml:trace contextRef="#ctx0" brushRef="#br0" timeOffset="151614.18">23426 13799 1043 0,'0'0'285'0,"0"0"-152"16,0 0-96-16,0 0 62 16,0 0 32-16,0 0-60 15,-58-78 1-15,46 67-50 16,0 0 7-16,0 3 27 16,-2 4-38-16,-2 1 1 15,-1 3-19-15,-2 0 0 16,0 12 3-16,0 10-3 15,5 10 0-15,4 23 1 16,7 25 9-16,3 29-11 16,13 12 1-16,9 0 0 0,3-10-3 15,-3-31 5 1,-4-17-2-16,-4-17 4 0,-2-7 2 16,2 6-12-16,1 2-6 15,2 3-31-15,-4-9-10 16,-3-5-77-16,-4-5-79 15,-4-9-178-15,-2-8-297 0</inkml:trace>
  <inkml:trace contextRef="#ctx0" brushRef="#br0" timeOffset="151871.53">23021 14325 1159 0,'0'0'256'0,"0"0"-200"16,0 0-40-16,0 0 14 15,0 0 62-15,0 0 21 16,0 0-60-16,121-11 1 16,-72 8-9-16,1 2-15 15,1-2 6-15,-2-2-36 16,-4 2 0-16,-2-4-52 15,4-8-132-15,-10 0-187 16,-12-2-503-16</inkml:trace>
  <inkml:trace contextRef="#ctx0" brushRef="#br0" timeOffset="152605.14">23608 13605 967 0,'0'0'567'0,"0"0"-432"16,0 0-119-16,0 0-4 15,0 0 12-15,0 0-16 16,0 0 28-16,25 116-20 16,-6-12 19-16,-2 12 2 15,-3-3-28-15,-2-17-8 16,-5-27-1-16,-1-18 7 0,2-14 10 15,0-11-16 1,2 0 11-16,0-3-5 0,5-7-7 16,-2-9-10-16,5-7 10 15,0-5 0-15,2-20-9 16,-1-9 10-16,-3-10-1 16,-1-4 4-16,-4-4-4 15,-5-2 0-15,-3 4-16 16,-2 4 13-16,-1 10 2 15,0 9 2-15,0 13 5 16,0 8-6-16,-1 6-22 16,-1 11 11-16,2 18 10 15,0 13 1-15,0 8 4 16,6 8-4-16,11 0 7 0,3-7 16 16,6-7-22-16,2-10 12 15,4-11-13-15,2-12-11 16,-2-11 11-16,1 0 0 15,-1-20 0-15,-6-13 0 16,-4-7-40-16,-5-8 5 16,-8-4-12-16,-6-3 12 15,-3 4 29-15,0 5 6 16,-7 8 0-16,-2 8 7 16,-1 12-6-16,4 10-2 15,1 8-13-15,2 7 13 16,2 20 1-16,1 12 0 15,0 8 16-15,4 6 23 0,11 1-37 16,4-5 33 0,7-6-18-16,1-8-16 0,2-12 25 15,3-12-23-15,-1-8 6 16,0-3-9-16,-1-16-9 16,0-11-80-16,-3-6-54 15,-6-6-56-15,-6 0-27 16,-9-5-146-16,-3 11 68 15,-3 8-109-15</inkml:trace>
  <inkml:trace contextRef="#ctx0" brushRef="#br0" timeOffset="153244.02">24659 13984 1046 0,'0'0'291'0,"0"0"-234"15,0 0-41-15,0 0-9 16,0 0 122-16,-44 92-21 16,44-56-67-16,0 3 1 15,2 2 15-15,11-2-47 0,3-2 14 16,7-8-14 0,1-5-3-16,3-7 30 0,3-8-30 15,-1-9 50-15,3-2 6 16,-2-19-28-16,-2-9 25 15,-4-9-23-15,-7-2-18 16,-9-5 27-16,-8 0-46 16,0 0 19-16,-16 2-19 15,-13 6 0-15,-5 4 5 16,-3 10-4-16,-2 7-1 16,0 12 7-16,6 5-7 15,4 12-10-15,4 13-17 16,5 8-55-16,7 4-5 15,13 9-99-15,0-8-293 16,4-9-589-16</inkml:trace>
  <inkml:trace contextRef="#ctx0" brushRef="#br0" timeOffset="153897.58">25128 13975 1633 0,'0'0'231'16,"0"0"-230"-16,0 0 9 16,3 84 12-16,3-42 21 15,2 3 8-15,5 2-45 16,1-5 3-16,-1-5-3 16,-1-10-5-16,-3-10-1 15,-2-8 0-15,-5-9-6 16,-2 0 5-16,0-17 1 0,-3-11 0 15,-12-11-3-15,-3-2 17 16,2-5-14-16,-1 0 1 16,5 4-1-16,6 4 28 15,6 5-28-15,0 9 0 16,2 6 0-16,11 6-5 16,5 4 4-16,4 6-11 15,4 2-26-15,4 0 37 16,4 8-16-16,2 6 17 15,0 4 6-15,-2 8-5 16,-1 5-2-16,-6 5 1 16,-4 5-7-16,-5 1 5 0,-1-1 2 15,-4 0 0-15,0-10-1 16,0-2-23-16,0-10 2 16,0-6-26-16,5-9-33 15,-1-4 0-15,2-11 22 16,-1-14 11-16,1-11 15 15,-2-5-37-15,-7-5 61 16,-4-2 8-16,-3-1 1 16,-3 5 10-16,0 6 45 15,-6 9 46-15,-3 12-6 16,2 12-33-16,-1 5-34 16,2 19-28-16,2 17 7 15,2 9 24-15,2 8 9 0,0-2-1 16,12-3 5-1,9-5-44-15,6-11 0 0,4-11-5 16,4-11-38-16,15-13-95 16,-9-16-129-16,-7-5-499 0</inkml:trace>
  <inkml:trace contextRef="#ctx0" brushRef="#br0" timeOffset="154437.52">26029 13880 725 0,'0'0'652'16,"0"0"-555"-16,0 104-56 16,6-48-31-16,3 0 169 15,5-7-49-15,2-7-76 16,2-11-17-16,-3-8-27 0,-2-11-9 16,-4-10-2-16,-4-2-5 15,-5-14 5-15,0-12-23 16,0-10-43-16,-7-9-3 15,-4 0 26-15,2-5 3 16,3 2 31-16,4 4-6 16,2 5-42-16,2 9 14 15,11 8 2-15,4 10 36 16,-1 7-3-16,2 5 6 16,1 3 3-16,-2 16 0 15,0 6 44-15,-1 6 46 16,0 5-48-16,-3 3-14 15,2 1-12-15,0 1-7 16,5-2 17-16,-1-4-26 16,5-3 10-16,4-9-7 0,4-7-3 15,2-9-6-15,4-7-15 16,-2-6 18-16,-1-15 3 16,-4-9 0-16,-7-4 19 15,-8-4 44-15,-5-2 14 16,-11-1 20-16,0 1-22 15,-15 3-19-15,-13 5 25 16,-8 6-38-16,-6 12-2 16,-6 9-41-16,2 5-9 15,1 14-3-15,8 11-47 0,9 6-19 16,11 18-35-16,10-8-134 16,7-5-358-16</inkml:trace>
  <inkml:trace contextRef="#ctx0" brushRef="#br0" timeOffset="155098.57">27241 13866 1685 0,'0'0'302'0,"0"0"-225"0,0 0-41 15,0 0-23-15,-33-73 25 16,18 71-38-16,-2 2-1 16,-1 19 0-16,0 17 2 15,2 13 0-15,4 9 13 16,8 5-14-16,4 0-7 16,4-5-27-16,18-7-13 15,8-10 46-15,6-12-19 16,3-15-1-16,4-11 7 15,-3-3-55-15,-2-20 16 16,-5-14 20-16,-7-12 24 16,-3-20-6-16,-10-22 17 15,-9-25-2-15,-4-15 0 16,-20 5 10-16,-6 25 18 16,4 33 14-16,7 26 2 0,3 17 26 15,2 7-52 1,1 13-9-16,0 12-9 0,2 54-14 15,7 41 13-15,10 16 1 16,18 2 0-16,5-31 18 16,-3-34-17-16,-6-21 12 15,3-9-4-15,4-1-9 16,9-5 0-16,5-5-19 16,-1-17-32-16,-5 0 18 15,-3-22-25-15,-7-14 33 16,-7-10 25-16,-10-15 0 15,-9-22 2-15,-3 7-1 0,0 7-1 16,-6 18 48-16,0 26-16 16,0 12 12-16,0 13-32 15,6 34 1-15,0 44-13 16,13 5 15-16,4-4 17 16,7-13 22-16,1-19-33 15,5 1-21-15,22 2-4 16,-9-14-159-16,-5-15-638 0</inkml:trace>
  <inkml:trace contextRef="#ctx0" brushRef="#br0" timeOffset="156631.3">28430 13948 712 0,'0'0'195'16,"0"0"-130"-16,0 0-26 16,0 0 130-16,0 0 107 15,0 0-135-15,0 0-67 16,17-39-11-16,-8 22-14 15,6 1 5-15,-1 3-32 0,3 0 3 16,-2 4 0-16,2 7-24 16,-2 2-2-16,4 19-13 15,0 17 14-15,2 11 35 16,2 10-34-16,-3 2 15 16,-4 2-16-16,-3-6 9 15,-6-7-10-15,-2-11 1 16,-2-9 0-16,-3-12-2 15,0-7 15-15,0-9-13 16,0 0 36-16,0-20-28 0,0-13-2 16,-5-9-6-16,-1-11 0 15,2-6-3-15,1-5 3 16,3 2-1-16,0 6-35 16,0 10 6-16,6 14 24 15,7 15 6-15,5 17 0 16,3 3-6-16,1 23 12 15,5 13 10-15,2 7 7 16,-3 2-22-16,-2 0 26 16,-2-6-15-16,-5-6-1 15,-2-8-2-15,-6-8-9 16,-3-10 0-16,-2-7 0 16,1-3 0-16,-1-13 6 15,1-13-6-15,1-11-9 16,0-6-6-16,1-5-40 0,2-1 5 15,0 1-10-15,0 7-11 16,1 9 70-16,1 18-9 16,-1 14 9-16,2 11-5 15,0 25 6-15,2 16 64 16,4 4-35-16,2 3-27 16,4-5 18-16,2-10-5 15,5-8 7-15,0-14 0 16,3-10-22-16,-1-12-13 15,-1-6 7-15,-3-20-32 16,-4-12-22-16,-5-8-40 16,-5-5 19-16,-7-2 69 15,-7 4-51-15,-1 3 31 0,0 10 16 16,0 14-7 0,0 18 16-16,0 7-42 0,0 28 49 15,0 14 20-15,0 7 2 16,8 2 19-16,9-2-40 15,10-7 7-15,4-8 8 16,8-10 13-16,2-11 39 16,2-13-30-16,-3-3-37 15,-2-16 17-15,-7-14-18 16,-7-7 1-16,-8-5 21 16,-10-3-11-16,-6-3 10 15,0 1 40-15,-21 0-34 0,-6 6 3 16,-7 7-14-1,-6 11-15-15,-3 10 17 0,1 13-18 16,1 7-6-16,3 19 5 16,8 10-27-16,7 6 28 15,10 5-8-15,7-2-3 16,6-4 1-16,5-7 3 16,17-8-11-16,6-9 1 15,5-7-58-15,3-10-34 16,-2 0-21-16,-2-17 68 15,-6-7 59-15,-3-5 3 16,-7 0 7-16,-2 2 62 16,-7 5 0-16,-1 6-5 15,-3 11-64-15,-1 5 5 16,0 16-5-16,1 16 20 0,5 9 36 16,4 3 12-1,6-1-53-15,4-4 1 0,6-8-10 16,4-10-5-16,0-8 17 15,1-11-18-15,11-6-106 16,-10-13-168-16,-4-2-585 0</inkml:trace>
  <inkml:trace contextRef="#ctx0" brushRef="#br0" timeOffset="157163.61">30311 13769 1207 0,'0'0'361'16,"0"0"-298"-16,0 0-34 16,0 0-27-16,0 0 53 15,0 0-30-15,-95-40-19 16,62 40 4-16,-1 0-10 15,0 11 0-15,4 13-1 16,3 8 12-16,7 8-11 16,6 4 1-16,8 3 19 15,6-2 18-15,0-5-6 16,15-7-4-16,9-8-12 0,4-9-16 16,3-9-1-1,1-7-27-15,-3-4-39 0,-2-18 39 16,-5-6-21-16,-5-7 38 15,-4-2 11-15,-4-4 19 16,-3 0 14-16,-3 2-4 16,0 6 4-16,-1 11 23 15,-2 14-34-15,2 8-10 16,3 30-11-16,4 35 25 16,5 32 27-16,5 21-15 15,3 4-6-15,0-7 20 16,0-18-32-16,-2-19 2 0,-4-21 18 15,-5-15-38 1,-2-12-4-16,4 1 1 0,-2-1-26 16,1-6-8-16,0-21-94 15,-5-3-98-15,-1-9-481 0</inkml:trace>
  <inkml:trace contextRef="#ctx0" brushRef="#br0" timeOffset="158086.73">30419 13689 1182 0,'0'0'271'0,"0"0"-239"0,0 0 9 15,0 0 29 1,0 0 51-16,0 0-44 0,0 0-57 15,86-55 54-15,-62 79-20 16,1 11-13-16,1 12 17 16,0 6-36-16,-3 5 3 15,-4-1-25-15,-2-7 6 16,-4-7 0-16,-5-7-3 16,-2-11-3-16,-3-8 0 15,-2-7-10-15,1-10-2 16,0 0 0-16,1-13-17 15,1-12 29-15,2-10-9 16,1-9 9-16,2-7 7 16,1-6-6-16,1 1-2 15,-2 5-24-15,1 10-12 0,-1 14 37 16,-1 17 0-16,0 10 0 16,0 20 20-16,1 31 2 15,3 4 38-15,3 11-33 16,3 1-26-16,3-16 37 15,6 2-7-15,3-14-6 16,-1-10-16-16,0-12-9 16,-4-10-1-16,-1-7-32 15,-3-12-21-15,-3-17 20 16,-5-5-54-16,0-6-13 0,-5-1-10 16,-2 2-108-1,-3 2-35-15,0 6-50 0,-1 7-112 16,-2 7 175-16,1 6 152 15,-1 4 86-15,0 3 3 16,0 4 112-16,0-3 72 16,0 1 62-16,4-1-12 15,-1-1-83-15,2-1-87 16,1-1 37-16,0 0 51 16,0 3-34-16,3 3-20 15,1 0-41-15,2 0-18 16,5 0 5-16,2 4-31 15,0 2-2-15,5-3 0 16,1-3 1-16,1 0-3 16,-1-6-3-16,-4-8-5 0,-2-5 9 15,-5-5-10-15,-4-5-2 16,-7 0 2-16,-3-1-41 16,0 1 29-16,-16 5-10 15,-5 7 11-15,-6 11 10 16,-6 6 2-16,-2 11-1 15,0 23 16-15,1 13-15 16,4 9 18-16,8 6 3 16,7 0 15-16,10-2 59 15,5-10-34-15,9-7-21 16,17-7-14-16,3-9-26 16,4-10-2-16,3-8-48 15,13-9-96-15,-7-12-137 16,-6-5-702-16</inkml:trace>
  <inkml:trace contextRef="#ctx0" brushRef="#br0" timeOffset="158468.41">31687 13691 1385 0,'0'0'318'0,"0"0"-261"15,0 0-13-15,0 0-10 16,0 0 26-16,-91-20-21 15,62 21-39-15,1 11 10 16,6 0-10-16,5 2 0 16,10 0 5-16,7 2-5 15,0-1 0-15,21-1-1 16,7-1-8-16,10-2-19 0,5-1-30 16,-2 2 7-16,0 0 32 15,-4 3 3-15,-6 2 16 16,-8 0 23-16,-4 2 28 15,-8 0 37-15,-10-3-20 16,-1 1 12-16,-10-2-17 16,-19-2-38-16,-5-1-4 15,-5-5 11-15,-2-4-31 16,3-3 8-16,5 0-9 16,8-2-31-16,8-6-23 15,9-4-89-15,8-16-95 16,7 5-331-16,10-4-197 0</inkml:trace>
  <inkml:trace contextRef="#ctx0" brushRef="#br0" timeOffset="158650.64">31801 13676 1385 0,'0'0'278'16,"0"0"-243"-16,0 0-24 15,0 0 32-15,30 74 50 16,-21-33-56-16,0 2-8 15,3-2-22-15,-3-4-7 16,0-6 0-16,-3-10-19 16,-3-10-113-16,0-5-219 15,-3-6-401-15</inkml:trace>
  <inkml:trace contextRef="#ctx0" brushRef="#br0" timeOffset="158832.74">31745 13343 1822 0,'0'0'232'0,"0"0"-232"16,0 0-19-16,0 0 5 16,0 0 4-16,0 0-46 15,28 97-255-15,-7-65-570 0</inkml:trace>
  <inkml:trace contextRef="#ctx0" brushRef="#br0" timeOffset="159199.71">32021 13721 1126 0,'0'0'221'0,"0"0"-169"15,0 0-51-15,-8 104 100 16,7-70 59-16,1 3-64 15,4 0-14-15,13-2-60 16,7-2 4-16,4-4 21 16,0-8-41-16,2-5 16 15,0-7-21-15,0-9 8 16,0 0-9-16,-4-9-24 0,0-12 24 16,-5-6 0-16,-2-8 0 15,-4-1 20-15,-3-1-3 16,-8-3 28-16,-4 1 20 15,0 0-47-15,-4 5 5 16,-15 1-14-16,-8 3-8 16,-6 7 30-16,-6 7-15 15,-4 7 2-15,-2 9-18 16,-1 0-6-16,1 17-30 16,-10 22-62-16,13-2-128 15,9-2-630-15</inkml:trace>
  <inkml:trace contextRef="#ctx0" brushRef="#br0" timeOffset="-187170.59">8103 14628 939 0,'0'0'201'0,"0"0"-103"15,0 0 64-15,0 0-29 16,0 0 44-16,0 0-48 16,0-2-38-16,0 1-8 15,0-1-47-15,0 0 1 0,-4-1-9 16,-6 1-27-16,-4-1 34 16,-1 1-34-16,-7-2 0 15,-2 1 6-15,-6 0-6 16,2 3-2-16,-4 0-5 15,-2 3-34-15,3 8 34 16,-1 2-24-16,1 2 29 16,6 1-12-16,1 4 2 15,6-1 10-15,2 1-10 16,5 1 4-16,6 0 5 16,5 2 2-16,0 1 0 15,5-1-1-15,12 2 1 16,5 3-1-16,5-4-8 0,1-1 9 15,6-1 7-15,-1-3-7 16,0-7 7-16,0-2 5 16,-2-8-2-16,-1-2-11 15,-2 0 1-15,-1-9-19 16,-3-8 4-16,-2-2-75 16,-2-18-97-16,-4 8-326 15,-8 0-350-15</inkml:trace>
  <inkml:trace contextRef="#ctx0" brushRef="#br0" timeOffset="-186675.85">7947 14062 763 0,'0'0'149'16,"0"0"-64"-16,79 43 47 16,-33-21-5-16,3 5-8 15,5 3 49-15,1 7-67 16,0 10-43-16,-1 6 2 0,1 19-24 15,-4 18 2-15,-5 19 28 16,-7 6-31-16,-14-3 2 16,-10-6-15-16,-10-9-21 15,-5-1 18-15,0-2-18 16,-3-6 7-16,-14-2 1 16,-2-19-2-16,-1-13-7 15,3-16 0-15,-4-6 0 16,0 2 3-16,-6 0 4 15,-1-1 16-15,1-9 9 16,0-4-32-16,6-4 7 16,0-3-7-16,6-3-6 15,5-2-4-15,0-2 8 16,2-1-11-16,2-1-25 0,3-2-66 16,0-1-98-1,-2-1-360-15</inkml:trace>
  <inkml:trace contextRef="#ctx0" brushRef="#br0" timeOffset="-183058.49">9674 14689 601 0,'0'0'107'0,"0"0"-78"15,0 0-13-15,0 0 39 0,0 0 57 16,-9 74-8-16,8-50-23 16,1 5-4-16,0 7-6 15,0 3-7-15,0 6-2 16,0 3-26-16,0 2 8 15,3-2-26-15,4-4-17 16,-3-4 12-16,-1-9-12 16,2-8 0-16,-5-10 2 15,3-3-3-15,0-8 0 16,-3-2-60-16,0-5-59 16,0-11-57-16,-3-1-336 0</inkml:trace>
  <inkml:trace contextRef="#ctx0" brushRef="#br0" timeOffset="-182261.4">9373 14570 565 0,'0'0'85'15,"0"0"-62"-15,0 0 12 16,0 0 22-16,0 0 40 16,0 0 14-16,0 0-41 0,73-61 18 15,-46 47-24 1,4 2-18-16,6-2 13 0,6 4-31 16,2 5 11-16,6 3-3 15,-3 2-34-15,1 7 43 16,-3 13-12-16,-4 7 2 15,-6 6 1-15,-6 3-21 16,-8 4-8-16,-7 3 44 16,-8 4-33-16,-7-1 12 15,0 0-14-15,-13-2-7 16,-9-2 16-16,-8-6-24 16,-6-3-1-16,0-6 0 15,0-8 1-15,3-8 7 0,5-3-8 16,3-8-6-1,6 0-7-15,3 0-75 0,7-9 52 16,2-2 8 0,7 0-14-16,0 0 40 0,2-2-24 15,14 3 26-15,8-1-8 16,4-2 8-16,11 1 0 16,3-2 0-16,7 3 0 15,3 2 1-15,2 4 1 16,-2 5 9-16,-3 0 3 15,-5 7-12-15,-7 14 18 16,-5 7 2-16,-7 5 5 16,-8 4 29-16,-6 1-37 15,-8 1 11-15,-3 1-7 16,0-1-22-16,-12-1 13 16,-12 1-13-16,-7-5 0 15,-5-1 34-15,-6-4-7 0,-6-7 11 16,-1-7 4-16,0-6-21 15,0-8 9-15,2-1-2 16,1-5-23-16,7-11 16 16,5-1-22-16,4-1 9 15,5 0-1-15,6 1-7 16,2 1-2-16,7 6 1 16,4-1-28-16,1 5 18 0,5 2-47 15,0 3-27 1,0-1-31-16,8 2-41 0,5 0-36 15,4 0-347-15</inkml:trace>
  <inkml:trace contextRef="#ctx0" brushRef="#br0" timeOffset="-181425.94">10646 15079 776 0,'0'0'129'0,"0"0"-90"15,0 0-39-15,0 0 13 16,0 0 91-16,84 67 3 15,-48-54 2-15,3-6-70 16,1-3-7-16,3-4-3 16,-1 0-21-16,-5-2 13 15,-5-9-20-15,-7-2 7 16,-3-2 17-16,-8 3-25 16,-7-2 14-16,-6-2 3 0,-1 0-16 15,0-1 45 1,-10-3-4-16,-3 0-18 0,-5 3 32 15,3 3-39-15,0 4-2 16,5 4-15-16,2 6 1 16,2 0 12-16,3 19-13 15,3 15 0-15,0 24 10 16,12 26 0-16,12 29 10 16,0 14 47-16,6-3-29 15,-5-8 24-15,-4-20-42 16,-6-7 4-16,0-20 10 15,-6-16-34-15,-3-16 13 0,1-6-13 16,-1 0-5 0,3 0 5-16,-1-3 0 0,-1-7-3 15,-4-9-13-15,0-7-82 16,1-5-67-16,5-16-112 16,2-9-231-16,-2-9-240 15</inkml:trace>
  <inkml:trace contextRef="#ctx0" brushRef="#br0" timeOffset="-181059.45">11886 14492 563 0,'0'0'405'15,"0"0"-274"-15,0 0-83 16,0 0-35-16,0 0 32 16,0 103 65-16,0-60 9 15,6 20-35-15,6 19 11 16,7 18-49-16,-4-8 11 15,0-18-26-15,-4-22-23 16,-4-16 11-16,2 2-19 16,1 0 2-16,-2 0-1 0,4-10-1 15,-5-8-33 1,-2-8-107-16,-5-12-104 0,0-6-146 16,0-11-439-16</inkml:trace>
  <inkml:trace contextRef="#ctx0" brushRef="#br0" timeOffset="-180758.92">11685 14567 998 0,'0'0'223'16,"0"0"-159"-16,0 0-63 0,0 0-1 15,0 0 61-15,0 0 77 16,125-24-14-16,-67 21-28 16,6 0-39-16,2-1-15 15,1 0-21-15,-3 1-21 16,-4 0 18-16,-6 2-18 16,-4-1 1-16,-2 2 0 15,-8 0-1-15,-4 0-13 16,-8 0-67-16,-2 6-15 15,-11 0-165-15,-7 1-297 0</inkml:trace>
  <inkml:trace contextRef="#ctx0" brushRef="#br0" timeOffset="-180459.07">11653 14988 644 0,'0'0'109'16,"0"0"-108"-16,0 0 79 16,0 0 90-16,0 0 2 15,93 9-12-15,-47-9-14 16,11 0-38-16,10 0 1 0,1-7-46 15,3-1-21-15,-3-2-32 16,-1 0 1-16,-7 0-22 16,-8 3-8-16,8 5-118 15,-14 1-151-15,-12 1-419 0</inkml:trace>
  <inkml:trace contextRef="#ctx0" brushRef="#br0" timeOffset="-85554.76">14754 14761 466 0,'0'0'140'0,"0"0"21"0,0 0-91 16,0 0 5-16,0 0 45 15,0 0-13-15,0-14-29 16,0 13-35-16,0 1-8 15,0 0 33-15,0 0 3 16,0 0-18-16,0 0-7 16,-1 0-33-16,-4 3 25 15,-4 8-32-15,-1 5-5 16,-1 5-1-16,-2 7 0 16,1 8 2-16,-3 4 2 15,-3 9 3-15,1 5-14 16,-3 5 6-16,-2 3 1 0,-1 0 4 15,0-2-3 1,0-7 0-16,1-4 2 16,2-11-2-16,4-8-1 0,3-6 0 15,4-10 0-15,4-5 0 16,2-3 0-16,3-6 0 16,0 0 6-16,0 0-6 15,0 0-6-15,0-9 3 16,3-8 3-16,3-5 24 15,0-6-24-15,3-7 1 16,-2-2-1-16,2-5-9 16,3-1-1-16,-3-1-47 15,0-1-2-15,3 0 9 16,-3 0-13-16,0-1 39 16,2 1 24-16,0 1-19 0,1 4 19 15,3 0-2-15,0 6-9 16,3 3 5-16,-1 7 6 15,-1 7 0-15,-1 3 0 16,-3 8 1-16,-2 2-8 16,-2 4-2-16,0 4-7 15,-2 12 15-15,2 9 2 16,0 12-1-16,2 9 13 16,-1 7-13-16,3 8 23 15,6 4-4-15,1 2-6 16,2 3 19-16,4-1-23 15,1-4 20-15,2-1-6 16,-1-8-17-16,1-9 26 0,-1-10-5 16,-3-6 11-1,0-5-2-15,-2-7-35 0,-1-3 13 16,-6-2-14-16,-4-4 1 16,-3-3 6-16,-3-2-6 15,-5 0 8-15,0-3 31 16,-8 1-1-16,-11 1 0 15,-9-4-39-15,-5 0 6 16,-5 0 15-16,-5 0-4 16,-2-3 1-16,-5-2 1 15,0-1-12-15,-2 1-8 16,0 0 1-16,4 1-1 16,4 2 0-16,3 2 2 15,7 0-1-15,3 0 4 16,4 0 3-16,6 0-14 0,3 0 7 15,8 0-1-15,2 0-5 16,4 0 6-16,2 0 0 16,2 0 0-16,0 0-17 15,0 0-20-15,8 0-39 16,8 0-46-16,23 0-57 16,-6-3-121-16,-1-6-387 0</inkml:trace>
  <inkml:trace contextRef="#ctx0" brushRef="#br0" timeOffset="-84999.61">15305 15027 725 0,'0'0'186'15,"0"0"-171"-15,0 0-4 16,0 0 60-16,0 0 59 16,0 0-26-16,0 73-34 15,0-39-44-15,0 7 51 0,0 3-20 16,0 3-5-16,-5 3 9 15,1 0-36-15,-1-3 2 16,2-2 2-16,2-6-23 16,-1-6 25-16,2-7-15 15,0-6-16-15,0-6 11 16,2-5-10-16,5-3-1 16,4-4 21-16,2-2-20 15,2 0-1-15,4 0 26 16,1 0-26-16,4-2 18 15,3 0-17-15,4-2 11 16,3 4 11-16,6 0-22 16,4 0 17-16,-1 0-18 0,2 6 8 15,-2 1 8 1,-3 1-16-16,-3-3 1 0,-4 0 2 16,-4 2-2-16,-7-4-2 15,-5 2 1-15,-4-2-17 16,-7-2-5-16,-3-1-72 15,-3 0-63-15,0-9-70 16,-9-5-320-16</inkml:trace>
  <inkml:trace contextRef="#ctx0" brushRef="#br0" timeOffset="-84677.2">15248 15005 1016 0,'0'0'152'0,"0"0"-119"16,0 0-33-16,0 0 0 16,0 0 58-16,0 0 25 15,0 0-3-15,104-7 10 16,-56 6-22-16,6-1-2 15,3 0-15-15,1-3-38 16,-3 0 4-16,-4 1-17 16,-5 0 1-16,-9 2-2 15,-7 2 1-15,-9 0-27 0,-9 0-59 16,-8 6-105-16,-4 13 14 16,-12-3-118-16,-7 1-270 0</inkml:trace>
  <inkml:trace contextRef="#ctx0" brushRef="#br0" timeOffset="-84449.59">15330 15232 940 0,'0'0'204'0,"0"0"-148"15,0 0-45-15,0 0-9 16,0 0 103-16,0 0 43 0,99-19-65 15,-55 10-34 1,4 4-30-16,1 0-9 0,0 3-8 16,-5 0-2-16,-4 2-66 15,11 0-137-15,-11 0-113 16,-7 0-293-16</inkml:trace>
  <inkml:trace contextRef="#ctx0" brushRef="#br0" timeOffset="-84141.11">16276 15001 720 0,'0'0'540'15,"0"0"-443"-15,0 0-77 16,-58 78-19-16,41-42 57 15,1 4 70-15,4 6-54 16,-1 7-30-16,3 1-41 16,0 1 22-16,-3 1-13 15,2-5-11-15,0-8 15 16,0-3-15-16,2-9 0 16,1-7-1-16,1-7-3 15,4-8-39-15,3-6-87 16,0-7-116-16,0-13-112 15,2-4-228-15</inkml:trace>
  <inkml:trace contextRef="#ctx0" brushRef="#br0" timeOffset="-83857.6">16144 15022 502 0,'0'0'207'0,"0"0"-96"16,0 0-84-16,0 0 47 16,0 0 108-16,0 0-10 15,58 86-51-15,-32-43-49 16,4 6-20-16,2 5 17 0,0 0-23 16,-2 1 0-16,-4-2-32 15,-1-6-14-15,-2-8 11 16,-2-7-10-16,-3-7-1 15,-1-5 0-15,-4-8-34 16,0-7-117-16,-4-3-113 16,-3-2-331-16</inkml:trace>
  <inkml:trace contextRef="#ctx0" brushRef="#br0" timeOffset="-83573.76">16555 15012 738 0,'0'0'243'16,"0"0"-142"-16,-18 75-18 15,12-28 31-15,3 19 56 16,3 22-15-16,0 21-35 15,0-9-60-15,0-18-15 16,0-27-23-16,3-15-22 16,-3 5 11-16,0 4-11 15,0 3-34-15,0 5-119 16,-3-14-248-16,-2-8-805 0</inkml:trace>
  <inkml:trace contextRef="#ctx0" brushRef="#br0" timeOffset="-79135.32">14091 14672 565 0,'0'0'174'16,"0"0"-119"-16,0 0-24 15,0 0 10-15,0 0 48 16,0 0-1-16,0 0-56 16,0 0-14-16,0 0 4 15,0 4 21-15,-3 4 21 16,0 3-16-16,-2 2-25 16,0 6 32-16,2 8-11 0,-1 9 15 15,4 20 18-15,0 28-36 16,0 35 7-16,4 16-13 15,6 4-26-15,-3-12 21 16,-2-23 5-16,-4-24-14 16,-1-16-4-16,0-24-11 15,0-3 31-15,0 1-7 16,-1-1-17-16,-4-1 14 16,1-9-26-16,2-10 7 15,1-6-8-15,1-7-3 16,0-2 2-16,9-2-92 15,8 0-129-15,2 0-171 0</inkml:trace>
  <inkml:trace contextRef="#ctx0" brushRef="#br0" timeOffset="-78361.32">16822 14746 354 0,'0'0'528'15,"0"0"-320"-15,0 0-108 16,0 0-39-16,0 0-7 16,0 0 14-16,0 0 31 15,-8-7-50-15,7 14-16 0,1 17 14 16,0 22-37-1,0 32 31-15,1 36-12 0,10 19 2 16,-1 5 26-16,-3-9-14 16,-5-18-2-16,-2-5-1 15,0-12-33-15,0-18 12 16,0-16-19-16,0-16 8 16,0-6 6-16,0 4-5 15,0 2 4-15,1-1-7 16,1-7-5-16,1-12-1 15,0-7 0-15,0-9-15 16,3-8-45-16,0 0-228 16,-3-6-574-16</inkml:trace>
  <inkml:trace contextRef="#ctx0" brushRef="#br0" timeOffset="-72153.22">17388 15330 613 0,'0'0'257'0,"0"0"-147"16,0 0-80-16,0 0 3 15,0 0 50-15,0 0 8 16,0 0 6-16,2 0-61 15,1 0-11-15,0 0 2 0,0 0-9 16,2 2 40-16,-1-1-22 16,3 2-11-16,1-2 16 15,-1 2-18-15,5-1 10 16,2 1 8-16,2 2-39 16,0-1 17-16,4 1-19 15,-2-1 0-15,3-1 7 16,-1 0 2-16,-2-3-2 15,2 2 3-15,-1-2-9 16,-2 0 14-16,-1 0-15 16,-1 0 1-16,-2 0 10 15,-1 0-3-15,-4 0-7 16,-1 0 5-16,-1 0-5 0,-3 0-1 16,0 0 0-1,-2-2-60-15,-1 2-77 0,0-3-165 16,0 0-271-16</inkml:trace>
  <inkml:trace contextRef="#ctx0" brushRef="#br0" timeOffset="-71672.83">17430 15628 789 0,'0'0'305'16,"0"0"-199"-16,0 0-63 15,0 0-41-15,0 0 72 16,0 0 69-16,0 0-32 15,85 12-12-15,-52-9-57 16,0 0 6-16,-2 1 6 16,2 0-42-16,-2 0 26 15,1 0-20-15,-2 2 12 16,-4-4 16-16,-2 2-36 16,-5-2 6-16,-5 0 0 0,-3-1-5 15,-3-1-12 1,-3 0 1-16,-1 1 0 0,-2-1 4 15,-2 0-3-15,1 0 0 16,-1 0 8-16,0 0-3 16,0 0-12-16,0 0 6 15,0 0-9-15,0 0-2 16,0 0-15-16,0 0-18 16,0 0-28-16,0 0-131 15,0 0-322-15</inkml:trace>
  <inkml:trace contextRef="#ctx0" brushRef="#br0" timeOffset="-37377.22">18318 15044 620 0,'0'0'265'16,"0"0"-167"-16,0 0-14 15,0 0 42-15,0 0 2 16,0 0-53-16,0-3-55 16,0 3-7-16,0 0-5 15,0 0 3-15,0 0 20 16,0 0-14-16,0 0-1 15,0 0 13-15,0 4-19 0,0 9 9 16,-2 5-9 0,-1 4-9-16,0 6 7 0,0 4-8 15,-1 0 1-15,1-1 6 16,-2 0-7 0,1-1 0-16,-2-1 0 0,0-4-1 15,1-4 0-15,2-4 2 16,2-4-1-16,-1-6 9 15,2-3-9-15,0-2 0 16,0-2-2-16,0 0-5 16,0 0 7-16,0 0 0 15,0 0 2-15,6 0 12 16,1 0-4-16,3 0 9 16,-1 0-3-16,3-5-10 15,1 2 10-15,1 0-7 0,3 2 8 16,0 1 10-1,2 0-19-15,2 0 3 0,0 0-3 16,0 0-6-16,1 3 18 16,-1 1-18-16,2 1 8 15,-1 2-4-15,0-1-5 16,-1-2-1-16,0 1 0 16,-2-1 0-16,-2-3 0 15,-2 1 0-15,-5-2 0 16,-2 0 0-16,-2 0-62 15,-6-5-101-15,0-6-190 16,0 2-287-16</inkml:trace>
  <inkml:trace contextRef="#ctx0" brushRef="#br0" timeOffset="-37047.43">18544 15075 709 0,'0'0'244'0,"0"0"-178"15,0 0-53-15,0 0 9 16,0 0 43-16,0 0-32 16,0 0-17-16,0 16-6 15,0 5 57-15,0 8-11 16,0 7-30-16,0 10 6 15,0 6 28-15,2 5-9 0,-1-1-12 16,1-3-26-16,1-4-7 16,-2-6 0-16,4-9-4 15,-2-6 5-15,3-3-7 16,-2-5-2-16,1-6 1 16,2 5-143-16,1-6-157 15,-1-4-453-15</inkml:trace>
  <inkml:trace contextRef="#ctx0" brushRef="#br0" timeOffset="-36648.68">18828 15709 570 0,'0'0'124'0,"0"0"-88"16,0 0 15-16,0 0 28 16,0 0 6-16,0 0-53 15,0 0-19-15,0 18 23 16,0-18 5-16,0 0 1 0,0 0 0 15,0 0 1 1,0 0 27-16,0 0 2 0,0-3-12 16,0-3 9-16,0 3-19 15,0 0 14-15,0 3-3 16,0 0-38-16,0 0-8 16,0 0-15-16,0 0-10 15,0 0 0-15,1 0-66 16,1 0-126-16,-1 0-315 0</inkml:trace>
  <inkml:trace contextRef="#ctx0" brushRef="#br0" timeOffset="-35741.22">19101 15247 466 0,'0'0'233'0,"0"0"-129"0,0 0-18 16,0 0 75-16,0 0-4 15,0 0-83-15,0 0-37 16,-31 44-5-16,26-30 6 16,0 4 36-16,-1 3-25 15,2 1-7-15,0 4-5 16,2 1-14-16,2 1 6 15,0 2-3-15,0 1-14 16,0-2 10-16,3 1-16 16,9-1 1-16,0-2 7 15,3-1-13-15,1-4-1 16,2-2 0-16,0-2 1 0,5-2 8 16,-1-3-8-1,3-3 8-15,0-3 25 0,1-4-9 16,2-3 2-16,-1 0-16 15,2 0-10-15,-3-7 18 16,-2-3-9-16,0-2-3 16,-4-5 6-16,-1 0-13 15,-3-4 1-15,1-3 4 16,-4-3-4-16,2-1 4 16,-4-2-5-16,-1-2 0 15,-1 0 10-15,-2-1-10 16,-1 2 0-16,1 1-1 15,-2 0 0-15,-2 0 1 16,-1 3 0-16,-2 1 1 16,0 0 9-16,0 2-9 0,0 1 19 15,-3-1-8-15,-4 2-12 16,0 0 9-16,-2 2-9 16,0-1 0-16,-4 4 18 15,-1 2-18-15,-3 1 16 16,-2 2 12-16,0 2-16 15,-1 0 16-15,-2 1-28 16,2 2 0-16,-3 3-1 16,4 1-6-16,-2 1 6 15,0 2 1-15,3 0 0 16,-3 8 0-16,-1 6 0 16,1 2-7-16,-3 2 6 15,-1 3-11-15,1 1-1 0,2 3-28 16,2-3-13-16,1 0-28 15,2 2-77-15,4 11-106 16,5-8-26-16,4 1-216 0</inkml:trace>
  <inkml:trace contextRef="#ctx0" brushRef="#br0" timeOffset="-34919.39">18825 15691 438 0,'0'0'267'0,"0"0"-150"15,0 0-58-15,0 0 25 0,0 0 36 16,0 0-49-16,0 0-32 16,-14 63-16-16,14-51 14 15,0 0 24-15,3 0-17 16,2-3-5-16,1-4-17 15,0-1-12-15,1-4 25 16,1 0-2-16,-4 0 15 16,2-4 6-16,-3-9-31 15,-1-1-1-15,-2-2-14 16,0 0-7-16,0 0 10 16,-3 2-11-16,-3 1 1 15,-2 6 6-15,2 0-7 0,-1 5 0 16,1 2-18-16,0 0-4 15,3 0 22 1,0 9-19-16,3 0-10 0,0-1-35 16,0 1-49-16,3-5 23 15,6 0 27-15,-2-2-15 16,2-1 3-16,-3 1-7 16,-6 5-12-16,0-2-70 15,0 3-328-15</inkml:trace>
  <inkml:trace contextRef="#ctx0" brushRef="#br0" timeOffset="-31453.22">20079 15492 937 0,'0'0'561'0,"0"0"-399"16,0 0-116-16,0 0-30 16,0 0 66-16,0 0 18 15,0 0-36-15,0 2-42 16,0-2-22-16,0 0 22 15,0 1 2-15,0-1 1 0,0 2 21 16,0-1-36 0,0-1 6-16,0 2-2 0,5-1-14 15,2 2 17-15,4 1-8 16,8 0 6-16,3 0 12 16,4-1-27-16,5-3 7 15,3 1-7-15,2-1 1 16,0 0 0-16,-2 0-1 15,-1 0 0-15,-1 0 5 16,-6 0-5-16,0 0 0 16,-6 0 0-16,-1 0 0 15,-3 0 0-15,-4 0 0 0,-3 0 1 16,-1 0 19 0,-3 0-19-16,-3 0 19 0,-1 0-7 15,-1 0-11-15,0 0 19 16,0 0-13-16,0 0-1 15,0 0 0-15,0 0-7 16,2 0 0-16,-2 0-1 16,0 0-18-16,0 0-9 15,0-5-71-15,0-1-139 16,0 1-753-16</inkml:trace>
  <inkml:trace contextRef="#ctx0" brushRef="#br0" timeOffset="-29042.89">18030 14950 783 0,'0'0'295'0,"0"0"-182"16,0 0-61 0,0 0 71-16,0 0 43 0,0 0-44 15,0 0-35-15,-2-7-33 16,2 7-8-16,0 0-10 15,0 0-8-15,0 0 4 16,0 0-18-16,0 0-3 16,0 0 2-16,0 0-13 15,0 0 0-15,0 0 0 16,0 2-11-16,0 15 11 16,0 16 0-16,-1 29 0 15,1 35 0-15,0 34 0 16,0 16 0-16,0-6 0 15,0-16 1-15,0-26-1 16,1-19 0-16,1-20 0 16,-2-16 0-16,1-8 0 0,1 1 0 15,-1 1 0-15,1-2 0 16,-1-10 0-16,1-6 1 16,-1-9-1-16,-1-5 2 15,0-3-1-15,2-3-1 16,-2 0 0-16,0 0 1 15,0 0 13-15,0 0 9 16,0-7 12-16,0-10-17 16,0-5-18-16,0-11 2 15,0-7-2-15,0-9 0 16,0-18-1-16,0-17 1 0,0-21-6 16,0-7 5-1,0 2-21-15,-2 9 9 0,-1 13-13 16,2 17-1-16,-1 15 18 15,1 14-10-15,1 6 2 16,0-2 1-16,0-3-5 16,0-2 21-16,0 8-6 15,0 5 4-15,0 5 2 16,0 5 0-16,0 5 0 16,0 4 8-16,0 2-8 15,0 2 0-15,0 2-1 16,0 2 1-16,0 1 3 15,0 2-3-15,0 0-5 16,0 0 4-16,0 0-5 16,0 0 6-16,0-1 0 0,0 1 0 15,0 0-1 1,0 0-1-16,0 0 1 0,0 0-11 16,0 0-21-16,0 0 2 15,0 0-20-15,0 0-12 16,0 0 18-16,0 0-28 15,0 0 14-15,0 0 11 16,0 0 14-16,0 0 33 16,0 0-1-16,0 0-5 15,0 0 1-15,0 0-40 16,0 0-28-16,0 0-94 16,0 0-98-16,0 0 29 15,0-2 2-15,0 1-144 0</inkml:trace>
  <inkml:trace contextRef="#ctx0" brushRef="#br0" timeOffset="-23276.32">20833 15269 660 0,'0'0'211'0,"0"0"-144"16,0 0-20-16,0 0 91 15,0 0-33-15,0 0-47 16,14-40-36-16,-5 32 6 16,1 0-4-16,1-1-2 15,0 2 13-15,-1 2-21 16,5 0-6-16,-1 2 3 16,3 1-11-16,3 2 2 15,1 0-2-15,1 0 1 16,0 1 7-16,2 8-8 15,-3 0 0-15,-2 2 7 0,1-2-7 16,-5 2 0-16,-3-2 0 16,-2-2 0-16,-4 0 3 15,-4 0-3-15,-2-3 0 16,0 4 8-16,0-2-8 16,-11 2 0-16,-4 3-7 15,-1 3-18-15,-3 2 24 16,-4 2-16-16,2 4 7 15,-1 3 9-15,1 1-7 16,3 2 8-16,0 1 0 16,4-2 0-16,4 2 4 15,3-6-4-15,4 0 0 0,3-4-1 16,0-4-4-16,0-2 5 16,3-2 1-16,6-6-1 15,4-1 14-15,1-4-13 16,5 0 10-16,2 0 22 15,3 0 21-15,1-6 17 16,0-2-23-16,-1 4-23 16,-3 1-2-16,0 3-23 15,-3 0 1-15,-4 0-1 16,0 0 1-16,-3 3 7 16,-2 2-7-16,1-1-1 15,1-1 0-15,8-3-95 16,-2 0-143-16,-3 0-442 0</inkml:trace>
  <inkml:trace contextRef="#ctx0" brushRef="#br0" timeOffset="-23094.44">21420 15577 745 0,'0'0'720'0,"0"0"-523"15,0 0-136-15,0 0-13 16,0 0 24-16,0 0-33 15,0 0-15-15,6 0-24 16,-4 0 0-16,2 0-27 16,5-1-126-16,1-8-138 15,-1-1-353-15</inkml:trace>
  <inkml:trace contextRef="#ctx0" brushRef="#br0" timeOffset="-22615.2">21607 15257 833 0,'0'0'341'16,"0"0"-256"-16,0 0-57 16,0 0 1-16,0 0 116 15,0 0-22-15,-42 88-66 16,39-55-26-16,3 1 17 15,0 1-10-15,5 1-13 16,9-6-5-16,4-1-20 0,3-5 1 16,1-4-1-1,4-7 0-15,2-3 6 0,0-6-4 16,1-4-2-16,0 0 15 16,1-6-15-16,-4-10 8 15,-4-2 1-15,-3-5-7 16,-5-3 25-16,-4-3-13 15,-5-2-3-15,-4-1 8 16,-1-2-8-16,0 2 2 16,-3 0-12-16,-10 1-1 15,-2 3 16-15,-4 1-8 16,-3 3 1-16,0 4 24 0,-3 3-31 16,0 5-2-16,-2 3 0 15,0 5-28-15,2 4-7 16,2 0-27-16,1 0-14 15,3 8-47-15,0 9-95 16,5 0-72-16,3-2-248 0</inkml:trace>
  <inkml:trace contextRef="#ctx0" brushRef="#br0" timeOffset="-22209.83">22181 14858 1111 0,'0'0'350'15,"0"0"-281"-15,0 0-58 16,0 0-10-16,0 0 26 16,0 0 5-16,0 0-11 15,-9 49 12-15,16-11 29 16,-1 25 11-16,0 24 7 16,0 25-23-16,-3 6-11 15,1-18 9-15,-2-27-26 0,1-29-5 16,0-10 2-1,2 2-25-15,-1 1 6 0,1-2-7 16,-1-10 0-16,-1-7-6 16,3-11-12-16,1-7-83 15,1-9-136-15,1-8-428 0</inkml:trace>
  <inkml:trace contextRef="#ctx0" brushRef="#br0" timeOffset="-21900.39">22733 15315 861 0,'0'0'539'0,"0"0"-436"15,0 0-77-15,0 0-13 16,0 0 117-16,0 0-21 16,100-3-65-16,-66-1-29 15,-1 1-14-15,-3 1 4 16,-6-1-5-16,-5 1-6 16,-7 0-33-16,-6 2-84 0,-6 0-107 15,0 0-115 1,-14 3-42-16,-2 6-12 0</inkml:trace>
  <inkml:trace contextRef="#ctx0" brushRef="#br0" timeOffset="-21715.67">22749 15455 227 0,'0'0'798'0,"0"0"-587"16,0 0-78-16,0 0-11 15,0 0-4-15,0 0 12 16,0 0-6-16,102 18-62 15,-64-18-11-15,1 0 9 16,-2 0-47-16,-5 0 0 16,-7 0-13-16,11-5-39 15,-9 0-127-15,-2 0-471 0</inkml:trace>
  <inkml:trace contextRef="#ctx0" brushRef="#br0" timeOffset="-20806.98">23720 15320 613 0,'0'0'525'0,"0"0"-417"15,0 0-5-15,0 0 84 16,0 0 3-16,0 0-51 0,-51-84-82 16,50 68-41-16,-1 0 6 15,2 2 0-15,0 0 4 16,0 0 0-16,0 0-26 15,5 0 2-15,4 0-1 16,2 0-1-16,3 3 1 16,3-1-1-16,2 2 0 15,5 3 0-15,0 2 0 16,0 2 0-16,3 3 0 16,-2 0-2-16,2 0 1 15,-2 8 1-15,-1 5 0 16,-4 3-1-16,-1 4 1 15,-7 3 0-15,-4 4-1 0,-6 2-2 16,-2 6 3 0,0-2 0-16,-16 5 0 0,-6 2 8 15,-7 3-8-15,-2-1 0 16,-2 1 0-16,-1-2-2 16,2-2 2-16,3-5 0 15,3-5 1-15,7-7 12 16,4-5-13-16,6-7 6 15,4-2-5-15,2-7-1 16,3 0 9-16,0-1-8 16,0 0-1-16,0 0 10 15,3 0-9-15,8-7-2 16,4-2 1-16,0 1 0 0,5 2 0 16,3 3 0-1,-1 3 0-15,5 0 13 0,3 0-12 16,0 3 20-16,0 6-2 15,-2 0-3-15,-1-1 12 16,-5-1-12-16,-4-1-2 16,0-2-5-16,-4-1-9 15,-1-3 0-15,-1 0-15 16,1 0-50-16,4-12-83 16,-3-2-339-16,0 2-521 0</inkml:trace>
  <inkml:trace contextRef="#ctx0" brushRef="#br0" timeOffset="-20616.78">24221 15570 1620 0,'0'0'281'16,"0"0"-206"-16,0 0-36 15,0 0 24-15,0 0 9 16,0 0-67-16,0 0-5 15,11 4-21-15,-2-4-73 16,-2-3-114-16,1-6-487 0</inkml:trace>
  <inkml:trace contextRef="#ctx0" brushRef="#br0" timeOffset="-19981.11">24648 15138 798 0,'0'0'559'0,"0"0"-468"16,0 0-69-16,0 0-12 0,0 0 104 16,0 0-1-16,0 0-44 15,-55 49 3-15,41-23 1 16,0 5 12-16,1 4-27 16,3 5-22-16,3 0 3 15,4 3-27-15,3-1 0 16,0-2-2-16,4-4-9 15,12-3-1-15,3-3 0 16,3-6 1-16,5-5-1 16,1-3 1-16,3-4 0 15,4-7 11-15,-1-4-11 16,2-1-1-16,1-4 0 16,-3-15-4-16,1-3 4 15,-4-7 2-15,-1-7-2 16,-3-2 9-16,-5-1-8 0,-2-2-2 15,-4 0 1-15,-6 2 0 16,-2 2 5-16,-7 1-4 16,-1 2 11-16,0 2 4 15,-9 1-15-15,-10 3-1 16,-7 0 12-16,-9 6-12 16,-2 4 17-16,-5 5 3 15,-4 6-10-15,-1 7-9 16,1 0-1-16,1 10 0 15,-1 11-8-15,3 6-28 0,-2 7-7 16,-10 18-56 0,10-8-106-16,6-3-355 0</inkml:trace>
  <inkml:trace contextRef="#ctx0" brushRef="#br0" timeOffset="-4578.76">10278 16557 886 0,'0'0'256'0,"0"0"-165"16,0 0-32-16,0 0 38 15,0 0 44-15,-4 0-33 16,4 0-70-16,0 0-12 16,0 0-9-16,0 0 4 15,0 0 17-15,0 0-18 16,0 0-5-16,0 0 5 15,0 0-20-15,0 4 2 16,8 5-2-16,8 5 1 16,4 6 5-16,6 5-6 15,5 7 0-15,5 4 9 16,3 0-9-16,7 3 0 16,-1-5-1-16,4-2 1 15,-1-1 1-15,-1-6-1 16,-3-2 0-16,-3-1 5 0,-5-3-5 15,-6 0 0-15,-8-6 0 16,-5 1-9-16,-6-3 9 16,-6-2 0-16,1 0 3 15,-4-2 0-15,-2 1-2 16,0-3-1-16,0 2 0 16,-5 0 1-16,-10 3 10 15,-1 0-10-15,-8 1 0 16,-4 3 11-16,-4-3-12 15,-2 3 0-15,-2-2-1 16,-1-1 1-16,-3 2 4 16,-1 0-3-16,1-1-1 0,0 0 9 15,1-1-8-15,6 2 6 16,3-3-7-16,5 1 1 16,3-3 7-16,5 1-7 15,2-1 1-15,6-1 7 16,5-4-9-16,1 0 0 15,1-3 0-15,2 0-5 16,0 0 3-16,0 0-3 16,0 0-29-16,9 0-61 15,23-3-111-15,-4-9-159 16,0 2-504-16</inkml:trace>
  <inkml:trace contextRef="#ctx0" brushRef="#br0" timeOffset="-3845.36">11322 16753 1005 0,'0'0'272'0,"0"0"-190"15,0 0-51-15,0 0 73 16,0 0 87-16,0 0-93 15,0 0-54-15,5-47-43 16,5 34 19-16,5 2 2 16,6 2-21-16,0-3 17 15,6 2-18-15,1 0 0 16,3 3 4-16,1 2-4 16,-1 5-1-16,-1 0 0 15,-3 0-1-15,-1 8 1 16,-3 3 1-16,-7 3 0 15,-4 1 0-15,-4 4-2 0,-8 1 1 16,0 5 0 0,-3 0-30-16,-15 3-6 0,-7 2 1 15,-5-2 12-15,-3 3 13 16,-1-3-26-16,-2 0 24 16,1-3 7-16,4-2 6 15,3-1 0-15,4-2 2 16,6-4 9-16,3-4 4 15,7-4-13-15,5-3-2 16,3-2 0-16,0 0-2 16,2 0 2-16,12-1 2 15,5 1 10-15,5-1 16 0,1-2-18 16,5 0 30 0,4 0 8-16,-3 0-25 0,-1 0 12 15,-4 3-23-15,1-1-10 16,-5 2 8-16,-3 4-9 15,-2-5-1-15,-1 0 0 16,-2 0-6-16,2-3-22 16,5 0-144-16,-2 0-205 15,-4-3-453-15</inkml:trace>
  <inkml:trace contextRef="#ctx0" brushRef="#br0" timeOffset="-3670.04">11925 17070 1145 0,'0'0'574'0,"0"0"-475"16,0 0-61-16,0 0-7 15,0 0 13-15,0 0-1 16,0 0-43-16,6 0-23 16,4-10-76-16,2 0-176 15,2-1-417-15</inkml:trace>
  <inkml:trace contextRef="#ctx0" brushRef="#br0" timeOffset="-3191.34">12210 16744 1397 0,'0'0'280'0,"0"0"-280"16,0 0 0-16,0 0 7 15,0 0 50-15,0 0-16 16,0 0-29-16,-42 88-11 16,39-54 17-16,3 7-12 15,0-2 4-15,7-1-10 16,11-2 2-16,3-4 3 16,6-5-5-16,4-8 0 15,2-5 9-15,2-3-9 16,2-11 0-16,-2 0 0 15,0-8 1-15,-2-12 10 0,-2-6 6 16,-4-7 24-16,-3-5 12 16,-6-4-7-16,-2-2-6 15,-5-2-4-15,-4 2-8 16,-1 3 23-16,-6 4-9 16,0 3-3-16,-9 4 13 15,-8 4-19-15,-6 1-4 16,-6 3-29-16,-7 5 1 15,-8 6-2-15,-1 8-5 16,-10 3 5-16,0 14-11 16,-2 14-22-16,5 10-2 15,4 5-16-15,9 7-46 16,5 29-46-16,10-10-169 0,9-10-588 16</inkml:trace>
  <inkml:trace contextRef="#ctx0" brushRef="#br0" timeOffset="-2311.05">13333 16944 818 0,'0'0'170'0,"0"0"-129"0,0 0-2 15,0 0 95 1,0 0-12-16,89 24-36 0,-50-15-27 15,10-3 52-15,5-2-18 16,3 1-29-16,1 0-32 16,0-5-31-16,-6 0 0 15,-3 0-1-15,-8 0-66 16,-1-3-158-16,-13-4-188 16,-6 0-342-16</inkml:trace>
  <inkml:trace contextRef="#ctx0" brushRef="#br0" timeOffset="-1816.5">14011 16883 1069 0,'0'0'209'15,"0"0"-157"-15,0 0-39 0,0 0 72 16,0 0-6 0,0 0-56-16,0 0-22 0,8 26 0 15,-5 6 45-15,1 4-9 16,1 1-24-16,0-1 5 15,-2-5-17-15,2-6-1 16,-3-8 4-16,-1-8-3 16,1-6-1-16,-2-3 2 15,1 0 4-15,-1-19-6 16,0-8-3-16,2-10-23 16,-2-6 2-16,0-2-3 15,0 0 16-15,0 1 1 0,-2 6 10 16,-1 6 12-16,2 8-6 15,1 8 19-15,0 9-4 16,0 6-21-16,0 1-1 16,1 5-18-16,13 12 16 15,2 6 0-15,9 3 3 16,1 1 0-16,2 1 0 16,2-3 1-16,-3-2 3 15,-3 2-4-15,-7-1 1 16,-9-2 15-16,-3-1 9 15,-5 1 27-15,-8-2 11 16,-13-1-28-16,-7 0-3 16,-5-6-19-16,0 3-5 0,2-8-1 15,4-3-7-15,5-5-7 16,8 0-106-16,10-2-230 0</inkml:trace>
  <inkml:trace contextRef="#ctx0" brushRef="#br0" timeOffset="44.44">15275 16768 753 0,'0'0'207'0,"0"0"-168"0,0 0-23 16,0 0 66-16,0 0 51 15,-81 6-54-15,68 6-59 16,2 7-11-16,1 4 11 16,6 7 18-16,4 3 41 15,0 0-18-15,8 4-36 16,12-8 0-16,8-1-9 16,5-7-4-16,5-8 5 15,3-8-17-15,1-5 3 16,1-7 2-16,-4-12-4 0,-5-8 5 15,-4-7-5 1,-5 1 1-16,-8-2 6 0,-2 2-8 16,-6 2 0-16,-5 11 0 15,-2 5 0-15,-2 10-6 16,0 5 6-16,0 10-15 16,0 15 15-16,0 11-6 15,0 6 5-15,0-2 1 16,13-1-4-16,7-7-2 15,5-6 6-15,3-9 0 16,2-10 5-16,1-7-4 16,-1-5-1-16,-3-17 0 15,-2-8 1-15,-6-5 6 0,-6-4-7 16,-10 1 1 0,-3 1 18-16,-3 4-8 0,-18 5 18 15,-6 5 6-15,-7 9-15 16,-4 8 1-16,-4 6-21 15,1 0 0-15,2 12 0 16,5 8-3-16,5-3 3 16,10-3-1-16,7-1-7 15,6-2 7-15,6-6-17 16,0-2-13-16,14-3 23 16,9 0-4-16,9-5 3 15,5-9-13-15,6 0 11 16,1 1 10-16,2 1 1 15,-2 4 0-15,2 5 10 16,-4 3-8-16,-4 3 11 0,-4 17-12 16,-7 7 1-1,-5 7 23-15,-5 5-8 0,-4-3 4 16,-4 0 0-16,-4-7-2 16,-2-4 8-16,-1-8-17 15,-2-6-9-15,0-3 15 16,0-7-14-16,0-1 7 15,0 0 10-15,0-14 38 16,0-7-17-16,5-6-39 16,-1-4 0-16,4-2 8 15,1 4-8-15,3 4-1 16,-2 6 0-16,5 6-18 16,-3 12 18-16,2 1-12 15,0 5 12-15,0 17 1 0,1 5-1 16,-3 4 0-16,1 0 0 15,-1-7-2-15,-3-5 2 16,0-5 0-16,-3-5 0 16,-3-7 3-16,1-2-3 15,-1-6 0-15,2-15 0 16,4-10-13-16,0-5 13 16,3-4-20-16,3-5 11 15,1 4 9-15,2 5-5 16,0 9 4-16,0 8 1 15,-1 12-22-15,0 7 13 0,1 11 3 16,-3 16 6 0,0 12 21-16,0 5 0 0,3 1 2 15,-3-3-12-15,4-6-11 16,0-9 15-16,1-8-14 16,-1-11-1-16,0-8 13 15,-1 0-13-15,2-20-1 16,-4-11-30-16,2-8-10 15,-3-5 18-15,0-2-4 16,-5-2 8-16,2 4 19 16,-4 5 0-16,-2 8 0 15,-2 7 6-15,1 9-5 16,-3 8 9-16,0 7-10 16,-1 2-9-16,2 23 9 15,0 14 0-15,5 23 7 0,10 35-5 16,9 31-2-1,5 10 6-15,4-7-6 0,-4-25 0 16,-9-31 10-16,-6-19-10 16,-4-17 0-16,-4-5-1 15,-3 0 1-15,0-1-2 16,-3-4 4-16,-3-12-1 16,0-10 14-16,0-7 12 15,-6-13 35-15,-9-21-44 16,-9-27-17-16,-4-29 0 15,-2-33 9-15,2-19-1 16,9 3-9-16,11 13-2 16,8 39-7-16,0 23-10 0,2 24 0 15,11 13 18 1,5 6-8-16,3 6-1 0,4 9 10 16,2 6-15-16,0 26 15 15,-3 12 0-15,-2 12 0 16,-6 4 34-16,-8 2-18 15,-8-3 16-15,0-1 19 16,-16-9-32-16,-7-2 2 16,-4-12-20-16,-3-10-1 15,-4-11-17-15,6-7-118 16,5-1-422-16</inkml:trace>
  <inkml:trace contextRef="#ctx0" brushRef="#br0" timeOffset="257.93">17281 17099 1716 0,'0'0'266'0,"0"0"-218"16,0 0-27-16,0 0-11 15,0 0 40-15,0 0-8 16,0 0-42-16,2 4-23 15,1-4-25-15,11-16-75 16,0 1-155-16,2-1-633 0</inkml:trace>
  <inkml:trace contextRef="#ctx0" brushRef="#br0" timeOffset="541.72">17829 16766 796 0,'0'0'552'0,"0"0"-476"15,0 0-76-15,0 0 0 16,0 0 102-16,20 86 52 0,-11-38-78 15,5 10-38-15,-2-1-31 16,2-2 2-16,-1-7-3 16,-3-12-6-16,0-11-34 15,-4-13-164-15,-3-10-316 0</inkml:trace>
  <inkml:trace contextRef="#ctx0" brushRef="#br0" timeOffset="718.83">17813 16612 1667 0,'0'0'253'0,"0"0"-253"0,0 0-81 16,0 0-27-16,0 0 72 15,0 0-107-15,0 0-650 0</inkml:trace>
  <inkml:trace contextRef="#ctx0" brushRef="#br0" timeOffset="1037.6">18222 16854 1373 0,'0'0'199'0,"0"0"-146"16,-15 102-47-16,14-60 53 15,1-7 48-15,0-3-60 0,15-8-21 16,6-7-26-16,4-7 12 16,0-6-5-16,1-4 8 15,-1-7 23-15,-1-11 7 16,-2-7 11-16,-7-6 5 16,-5-2-19-16,-7-3-2 15,-3-1-11-15,-7 2-13 16,-15 3 21-16,-8 7-29 15,-6 4-1-15,-2 9-7 16,0 6-19-16,4 6-20 16,4 0-36-16,2 20-66 15,8-1-159-15,10-5-561 0</inkml:trace>
  <inkml:trace contextRef="#ctx0" brushRef="#br0" timeOffset="1240.44">18508 16604 1637 0,'0'0'238'0,"0"0"-165"16,63-89-11-16,-36 55 12 16,-3 6 7-16,-3 8-61 15,-6 6-19-15,-5 6-1 16,-2 5-36-16,-4 3-60 15,-1 13-170-15,-3 2-370 0</inkml:trace>
  <inkml:trace contextRef="#ctx0" brushRef="#br0" timeOffset="1855.41">18795 16844 700 0,'0'0'502'0,"0"0"-438"16,0 0-9-16,0 83 89 15,0-43 80-15,0 0-88 16,0 5-98-16,0-4-15 16,5-2-16-16,3-9 1 0,3-8 2 15,-1-7-8-15,4-9-2 16,-1-6 6-16,3-4-6 15,1-19 8-15,1-12-8 16,0-9-9-16,3-5-1 16,-4-3 3-16,2-2 7 15,-3 5 2-15,-1 8 15 16,-2 9 24-16,-4 12-16 16,-3 12-14-16,-1 8-11 15,-4 7-11-15,3 19 11 16,-1 13 18-16,0 7-12 15,3 3 11-15,4-4-17 16,6-6 2-16,3-7 8 0,7-6-10 16,2-11 0-16,2-8 0 15,-2-7-5-15,-1-10 4 16,0-15-27-16,0-11 7 16,-4-6 4-16,-3-3-14 15,-2 0 13-15,-8 2 17 16,-1 6 1-16,-3 11 18 15,-1 11-6-15,-4 12-2 16,-1 3-10-16,0 21 1 16,0 12 32-16,0 7-8 15,5 1-24-15,2-1 17 16,5-7-18-16,1-10 0 16,5-4 0-16,-1-10-5 15,2-9 5-15,2 0-31 16,6-31-69-16,-2-3-218 0,-5-2-344 0</inkml:trace>
  <inkml:trace contextRef="#ctx0" brushRef="#br0" timeOffset="2014.76">19475 16551 1759 0,'0'0'238'16,"0"0"-238"-16,0 0-24 15,0 0-68-15,0 0 62 16,0 0-84-16,0 0-206 16,42 42-432-16</inkml:trace>
  <inkml:trace contextRef="#ctx0" brushRef="#br0" timeOffset="2530.93">19876 16791 1422 0,'0'0'219'16,"0"0"-209"-16,0 0-10 15,-55 98 49-15,43-60 51 16,5-4-49-16,7 2-45 16,0-9 9-16,18-1-15 15,8-9-2-15,9-7-65 0,4-8-99 16,4-2-38-16,0-9 85 15,-2-9-91-15,-4-6 2 16,-6-5 132-16,-8 0 76 16,-6-2 159-16,-8 4 1 15,-6 6-19-15,-3 8-46 16,0 9-19-16,-3 4-43 16,-9 15-7-16,-1 11 11 15,3 6 12-15,3 4-7 16,7-4-17-16,0-4-19 15,11-4-5-15,11-7 6 16,4-7-6-16,2-8 9 16,5-2-9-16,0-6-1 0,-1-15 13 15,-2-8-7 1,-7-5 0-16,-8-2 33 0,-11-4 9 16,-4 1 21-16,-7 0 10 15,-17 6-20-15,-6 5 2 16,-6 11-30-16,-4 6-31 15,-2 11-16-15,3 0-22 16,5 14-5-16,6 10-20 16,11 12-114-16,10-4-322 15,7-3-400-15</inkml:trace>
  <inkml:trace contextRef="#ctx0" brushRef="#br0" timeOffset="2905.49">20736 16796 1534 0,'0'0'323'16,"0"0"-260"-16,0 0-44 16,0 0-18-16,-97-28 0 15,73 28 3-15,7 1-4 16,5 13-50-16,8 4-11 15,4 1-12-15,9 5 4 16,16 1 8-16,10 3 3 16,6-1 10-16,1 2 4 15,0-2 22-15,-5-1 22 0,-7-6 0 16,-11-3 42-16,-7-3 83 16,-12-4 9-16,0-3 38 15,-18 0-11-15,-13-2-55 16,-11-1-29-16,-5 0-51 15,-4-2-8-15,5 5-18 16,0-4-11-16,5 3-4 16,-12 0-109-16,9-1-223 15,5-5-882-15</inkml:trace>
  <inkml:trace contextRef="#ctx0" brushRef="#br0" timeOffset="4971.96">10711 17587 1075 0,'0'0'278'16,"0"0"-220"-16,0 0-37 15,0 0 52-15,0 0 62 0,0 0-52 16,-23-2-67-16,16 2-8 16,-2 7-7-16,-6 5-1 15,0 3 13-15,-4 3-12 16,-4 3 0-16,-2 5 9 15,-2 3-8-15,0-1-2 16,-1 2 0-16,-2 2 0 16,-3 0-1-16,5 2 1 15,-2-6 0-15,2 0 5 16,4-5-5-16,3-2 0 16,6-6-1-16,2-2 0 15,5-6 0-15,5-1 1 0,2-5 0 16,1-1 0-16,0 3-17 15,0-3 16-15,3 1 1 16,7 2 0-16,2-1 10 16,2-2-3-16,2 3 4 15,0 1 12-15,8 0-10 16,3 2 6-16,9 2 0 16,7 1 2-16,2-1 14 15,4 0-9-15,2 3-7 16,-1-6 1-16,-2 0-19 15,0 2 5-15,-8-5 9 16,-3 1-9-16,-7 1 12 16,-9-1-18-16,-4-1 1 0,-8 1 5 15,-3-3-5 1,-2 0-1-16,-3 0 0 0,-1 0 0 16,0 0-6-16,0 0-35 15,0 0-76-15,-1 0-153 16,-9-5-473-16</inkml:trace>
  <inkml:trace contextRef="#ctx0" brushRef="#br0" timeOffset="5550.15">10305 18067 803 0,'0'0'347'16,"0"0"-226"-16,0 0-79 15,0 0 40-15,0 0 82 16,0 0-54-16,0 0-66 16,-1-1-23-16,1 1-14 15,0 0 12-15,0 0 1 16,8 0 17-16,7 0 21 0,8 4-15 16,3 7-8-16,9-1-3 15,2 3-20-15,5 3 3 16,0-4-5-16,-2 3-10 15,0-2 11-15,-4 0-10 16,-3-1 0-16,-5 0 9 16,-4-2-10-16,-6-1 0 15,-2-3 0-15,-7-2 0 16,-1-3 13-16,-4 1-4 16,-2-1 10-16,-1-1 11 15,-1 0-16-15,0 1 9 16,0-1-9-16,0 0-12 0,0 0 13 15,0 0-15 1,0 0 0-16,0 0 0 0,0 0-12 16,3 0 3-16,3 0-48 15,11 0-69-15,-1 0-175 16,-1 0-624-16</inkml:trace>
  <inkml:trace contextRef="#ctx0" brushRef="#br0" timeOffset="6503.75">11631 17724 889 0,'0'0'312'0,"0"0"-222"15,0 0-59-15,0 0-13 16,0 0 45-16,0 0 24 16,0 0-59-16,51-73-18 15,-20 62 7-15,6 2-4 16,5 7 11-16,4 2-4 15,3 2-19-15,-4 15 10 0,-4 9-11 16,-7 6 0 0,-10 5 5-16,-11 3-5 0,-13 4-1 15,0-2 1-15,-21 0 0 16,-10-3-1-16,-8-3 1 16,-7-4 0-16,3-8 12 15,0-4-11-15,5-8 5 16,7-3-4-16,6-2 4 15,9-7 17-15,6 1 3 16,7-1 5-16,3 0-18 16,0 2-13-16,2 3-10 15,12 3 9-15,7 3 1 16,2 3 18-16,4 0 1 16,1 0 5-16,5 0 15 15,0-2-10-15,0-1-4 0,-1-5-19 16,1-2-6-16,0-4 0 15,9-7-63-15,-7-10-284 16,-3-2-636-16</inkml:trace>
  <inkml:trace contextRef="#ctx0" brushRef="#br0" timeOffset="6654.25">12269 18115 1250 0,'0'0'506'16,"0"0"-445"-16,0 0-44 15,0 0-17-15,0 0 0 16,0 0 0-16,0 0-19 16,54 22-125-16,-33-27-167 0,-3-6-414 15</inkml:trace>
  <inkml:trace contextRef="#ctx0" brushRef="#br0" timeOffset="7043.45">12572 17875 990 0,'0'0'338'16,"0"0"-338"-16,0 0-11 15,0 0 11-15,0 0 23 16,0 0 16-16,0 0-22 16,-10 95-16-16,10-51 11 0,0 3-5 15,13-2 1 1,8-2-1-16,6-9-7 0,4-8 0 15,2-9-7-15,1-16-7 16,1-1 1-16,1-15-2 16,-1-14 15-16,-1-10 6 15,-2-5-6-15,-6-9 38 16,-4 0 43-16,-8-2-6 16,-8 4-23-16,-6 7 5 15,-1 2 19-15,-20 6 3 16,-7 7-30-16,-8 7-3 15,-1 8-23-15,-5 7-22 16,-4 7-1-16,-2 0-22 16,5 10-32-16,4 9-34 15,4 7-125-15,12 1-76 0,8-4-597 16</inkml:trace>
  <inkml:trace contextRef="#ctx0" brushRef="#br0" timeOffset="7974.92">13712 17882 1058 0,'0'0'324'0,"0"0"-259"15,0 0-52-15,0 0-13 16,0 0 37-16,0 0 35 16,122 17-40-16,-67-11-31 15,6 0 7-15,3-2-1 0,-1 0-7 16,-3-4 5-1,-8 0-5-15,-4 0-19 0,-9 0-54 16,-10 0-68 0,-6-4 12-16,-10-5 8 0,-4 2 70 15,-8 0 51-15,-1 3 26 16,0 1 55-16,0 1 36 16,0 2-8-16,0 0-38 15,0 11-56-15,0 10-6 16,0 5 5-16,0 2-13 15,0 0-1-15,0-5 0 16,2-6 0-16,1-6 0 16,-3-7 0-16,0-4-1 15,0 0-18-15,0-8-49 16,0-13-15-16,-5-5 22 16,2-6 28-16,3-5 33 15,0-1 13-15,0 3-2 0,0 4 31 16,10 10 47-16,2 8 1 15,2 9-47-15,1 4-41 16,5 4 27-16,2 13 9 16,1 5 33-16,0 5 9 15,0 0-25-15,-10-4-10 16,-4-1-22-16,-9-2-4 16,-6 2 21-16,-21-1-28 15,-3 2-12-15,-7-6-142 16,12-4-341-16,7-6-582 0</inkml:trace>
  <inkml:trace contextRef="#ctx0" brushRef="#br0" timeOffset="9409.21">15708 17922 584 0,'0'0'244'16,"0"0"-151"-16,0 0-25 16,0 0 39-16,0 0 27 0,0 0 10 15,0 0-2-15,-32-44-55 16,25 41 1-16,1 1-23 15,-2 1-13-15,-1 1-24 16,0 0-27-16,0 0 7 16,-2 11-8-16,2 8-6 15,1 5 6-15,2 9 0 16,4 2-1-16,2 3 0 16,2 0-5-16,15-4 4 15,6-6 2-15,6-4 0 16,5-11 8-16,2-6-8 15,4-7 0-15,-1-3-1 16,-2-17-12-16,-2-7-1 16,-6-5-30-16,-3-1 3 0,-9-5 15 15,-5 4-14-15,-4 4 11 16,-5 6 3 0,-1 10-8-16,0 9 13 0,-2 5-99 15,2 13 68-15,1 14 52 16,3 11-2-16,3 2 2 15,7-1 0-15,5-2 6 16,6-13 1-16,1-5 2 16,1-12 1-16,-3-7 13 15,-2-1 4-15,-6-18 28 16,-4-11-25-16,-7-7-24 16,-5-4 9-16,-2-1-14 15,-3-3 0-15,-15 6 11 0,-3 7-11 16,-6 8-1-16,-1 13 0 15,-1 7 5-15,1 4-11 16,1 14 1-16,5 6 5 16,4 3-1-16,5 0-8 15,7-3 9-15,6-5-6 16,0-6-12-16,13-3 18 16,9-6 0-16,10 0 0 15,8-10 0-15,2-4-3 16,2-2 3-16,1-1 0 15,0 8 0-15,-3 4 0 16,-4 5 0-16,-3 11 0 16,-4 15 15-16,-6 8-15 15,-4 5 14-15,-7-1 2 16,-4 1 3-16,-4-10 7 0,-3-5-20 16,-1-9-3-16,-2-5 8 15,1-7-10-15,-1-3 6 16,2-2 12-16,-1-13 5 15,4-9-20-15,3-7-4 16,3-5 0-16,3 2 0 16,2 0 0-16,1 7-2 15,2 6-18-15,0 8-2 16,-1 10 21-16,0 3-12 16,-1 13 13-16,-5 11 9 15,1 8-8-15,-3 4-1 16,-3-1 5-16,1-3-4 15,-1-6 11-15,4-5-11 0,-4-8-1 16,2-7 8 0,1-3-8-16,6-3-15 0,-3-7-181 15,-3-8-579-15</inkml:trace>
  <inkml:trace contextRef="#ctx0" brushRef="#br0" timeOffset="9970.7">16764 18023 371 0,'0'0'798'0,"0"0"-605"15,0 0-71-15,0 0-66 16,0 0 11-16,0 0 16 16,0 0-39-16,81-92-31 15,-55 73-11-15,-3 2 2 16,-1 5-4-16,-5 7 0 15,-1 5-13-15,-3 0 13 16,-4 17 12-16,0 13-12 16,1 7 14-16,-1 7 5 15,0 1-19-15,3-2 0 0,0-6 0 16,-1-6-1 0,0-10 1-16,0-8 0 0,-4-10-7 15,7-6-95-15,-4-13-201 16,-1-4-543-16</inkml:trace>
  <inkml:trace contextRef="#ctx0" brushRef="#br0" timeOffset="10647.36">17316 17803 1345 0,'0'0'324'0,"0"0"-223"16,0 0-74-16,0 0-16 15,0 0-11-15,0 0-4 16,0 0 4-16,19 99 6 0,0-22 6 16,4 25 1-1,0 7-12-15,-3-18-1 0,-10-20 0 16,-2-31 0-16,-3-8 3 15,0 0-3-15,-3-1-1 16,-1-1 0-16,-1-11-5 16,0-10 6-16,0-6 0 15,0-3 0-15,-8-6-2 16,0-16 1-16,0-8 1 16,-1-13 5-16,-2-19-4 15,1-24 10-15,4-17-10 16,6 2-1-16,0 23 1 15,3 28-1-15,10 22-1 16,1 4-5-16,3 6-12 16,2 8 17-16,0 10-17 0,1 12 14 15,1 15 4-15,-2 9 6 16,-4 2 13-16,-6 2 16 16,-5-4 13-16,-4-2 30 15,-1-7-14-15,-18-2-35 16,-8-5-4-16,-6-6-17 15,-3-8-2-15,-1-6-6 16,3 0-56-16,6-22-89 16,9 1-251-16,9-2-658 0</inkml:trace>
  <inkml:trace contextRef="#ctx0" brushRef="#br0" timeOffset="11225.12">18040 17925 717 0,'0'0'261'16,"0"0"-170"-16,0 0 13 16,0 0 111-16,0 0 0 15,0 0-94-15,0 0-58 16,-71-31-44-16,58 42-3 15,2 13-1-15,3 7-14 16,5 7 7-16,3 4 2 0,0-1-2 16,12-7 11-16,9-4-18 15,4-6 0-15,4-10 5 16,1-7 0-16,-1-7-5 16,3-5-1-16,1-14-23 15,-2-7 11-15,0-8-4 16,-2-2-3-16,-4 3-25 15,-4 2-3-15,-5 6 26 16,-5 9-3-16,-4 11-9 16,-4 5-14-16,0 9 17 15,-3 12 30-15,0 9 16 16,0 1-4-16,3-4 11 16,5-4-16-16,5-4 5 15,6-10 10-15,5-4 0 16,3-5 29-16,3-5-24 0,0-14-13 15,-2-10 13-15,-7-1-15 16,-3-6 4-16,-8 2 16 16,-6 1-10-16,-4 4 5 15,-4 2 8-15,-14 8-6 16,-7 7-4-16,-8 9-25 16,-4 3-19-16,1 7-48 15,2 8-87-15,3 10-89 16,7-4-133-16,9-2-565 0</inkml:trace>
  <inkml:trace contextRef="#ctx0" brushRef="#br0" timeOffset="11445.36">18713 17863 1205 0,'0'0'174'0,"0"0"-132"15,0 0-19-15,61 78 124 16,-40-43 2-16,1 3-88 16,1-5-36-16,1-6-15 15,3-1-1-15,-4-11 7 16,1-6-16-16,3-9-127 16,-7-1-190-16,-3-12-379 0</inkml:trace>
  <inkml:trace contextRef="#ctx0" brushRef="#br0" timeOffset="11633.39">19051 17835 1363 0,'0'0'234'16,"0"0"-168"-16,0 0-42 16,-16 84 39-16,3-47 53 15,-2 1-61-15,1-2-42 16,3-5-1-16,2-8-12 15,4-4-18-15,5-12-143 16,3-7-247-16,8 0-573 0</inkml:trace>
  <inkml:trace contextRef="#ctx0" brushRef="#br0" timeOffset="12872.72">19283 17965 947 0,'0'0'285'0,"0"0"-201"16,0 0-58-16,-5 96 68 16,5-76 62-16,0-3-63 15,11-5-64-15,8-12-11 16,5 0-1-16,4-3-17 16,2-17-46-16,0-6-82 15,-3-7 28-15,-6-4 29 16,-8 1-22-16,-10-4-36 15,-3 0 71-15,-9 9 58 0,-13 6 59 16,-7 8 49-16,-2 14-24 16,-2 3-5-16,0 17-34 15,2 11 13-15,6 6 28 16,4 3-25-16,9-4-13 16,7-5-23-16,5-4-24 15,2-7 14-15,16-7-14 16,7-9 10-16,5-1-11 15,5-8-59-15,0-8-75 16,2-8-48-16,-4-1 56 16,-2 1 71-16,-5 2 31 15,-5 5 14-15,-5 7 9 16,-5 6 1-16,-4 4-7 16,-4 12 7-16,0 10 36 15,-3 8 45-15,0 0-3 0,3-1 18 16,6-3-36-16,6-6-30 15,9-6-6-15,6-9-11 16,7-5-12-16,5-1-1 16,0-17-4-16,-1-9-65 15,-2-7 7-15,-6-7-19 16,-6-5 43-16,-9-9 23 16,-10 1 15-16,-8-9 1 15,0 3 5-15,-10 4 21 16,-6 7 140-16,-1 16-40 0,2 9 10 15,4 14-52 1,0 10-54-16,0 14-21 0,0 21-3 16,0 25-4-16,7 24 36 15,4-3-19-15,0-10 8 16,12-12-27-16,9-17-1 16,2 1 7-16,9-4-6 15,2-10-2-15,2-11 0 16,4-10-18-16,2-8 19 15,-3-8-48-15,-2-18-17 16,-3-8 1-16,-2-9 17 16,-5-5 16-16,-5-1-8 15,-3 1-3-15,-7 9 41 16,-4 8 2-16,-4 16-1 16,-4 14 7-16,0 1 2 0,0 25-2 15,-7 13 49-15,-2 4-5 16,3 7-6-16,3-4-26 15,3-4-2-15,0-7 2 16,12-7-18-16,4-10-1 16,0-7 0-16,5-10 1 15,4 0 5-15,4-16-6 16,4-12-34-16,1-3-16 16,-1-8 4-16,-2-2 28 15,-1 1 2-15,-5 3 1 16,-5 8 14-16,-4 16 1 15,-5 9-7-15,-5 4 1 16,-5 24 6-16,-1 6 11 0,0 8 38 16,-1 0-12-16,-4-4 2 15,4-7-17-15,-1-9-6 16,2-7-3-16,0-11-12 16,2 0 5-16,9-5-6 15,6-16-7-15,5-7-20 16,4-8-42-16,0 0 20 15,3-3 41-15,-3 8-4 16,0 2 11-16,-2 12 1 16,-5 13-4-16,-5 4 3 15,-3 20 2-15,-4 10 27 16,-4 9 39-16,-2-1-30 0,4-3-24 16,-1-5-11-1,4-8-2-15,3-9 8 0,2-11-8 16,1-2-51-16,9-34-98 15,-2-2-355-15,-2-5-363 0</inkml:trace>
  <inkml:trace contextRef="#ctx0" brushRef="#br0" timeOffset="13537.12">21034 17341 1242 0,'0'0'337'16,"0"0"-246"-16,0 0-53 15,-16 108-9-15,13-48 68 16,3 4-36-16,0 4-47 16,0-3 0-16,7-5-7 0,0-7-6 15,1-7-1-15,-4-12 0 16,-4-8-42-16,0-10-84 16,0-12-61-16,-1-4 30 15,-4-6 93-15,1-12 59 16,4-4 5-16,0 1 161 15,3 4 8-15,12 5-58 16,6 2-52-16,2 1-1 16,3 3-20-16,2 2-12 15,2-1-4-15,1 0-20 16,1-5 8-16,2 1-10 16,-1-2 1-16,0-5 22 15,-5 1-23-15,-3-1 1 16,-8-4 4-16,-4 3-5 15,-8 5-2-15,-5-1-15 0,0 9-6 16,-14 4-13-16,-5 1-5 16,-5 18 41-16,0 7 0 15,3 7 1-15,5 4 13 16,5-1-7-16,8-3-7 16,3-3-22-16,2-6 9 15,13-5-8-15,4-6-36 16,2-6-31-16,5-7 14 15,0-6-15-15,4-14-26 16,3-8 21-16,1-2-6 16,3-4 36-16,-1 2 63 0,2 6 1 15,-6 6 62 1,0 11 5-16,-7 9 7 0,-4 7 52 16,-8 19 7-16,-2 8-17 15,-5 5 0-15,-6 3-18 16,0-1 0-16,-12-3-34 15,-8-8-28-15,-7-7 10 16,-4-6-44-16,-4-6-2 16,-4-11-18-16,-19-4-109 15,10-13-116-15,2-2-811 0</inkml:trace>
  <inkml:trace contextRef="#ctx0" brushRef="#br0" timeOffset="33562.07">26074 15386 916 0,'0'0'176'0,"0"0"-120"16,0 0-38-16,0 0 57 0,0 0 32 15,0-9-40-15,0 6-24 16,8 1-11-16,3 1-8 15,6-1 47-15,4 2-42 16,4-3-7-16,2 3-16 16,0-3-5-16,0 3-1 15,-1 0 0-15,0 0-41 16,-6 0-110-16,-6 3-128 16,-8 2-353-16</inkml:trace>
  <inkml:trace contextRef="#ctx0" brushRef="#br0" timeOffset="33770.7">26068 15487 713 0,'0'0'174'0,"0"0"-148"0,0 0-16 15,0 0 13-15,0 0 65 16,0 0 5-16,85 10-40 15,-58-9-40-15,1 2-4 16,-2-2-9-16,3-1-22 16,-6 0-107-16,-8 0-216 0</inkml:trace>
  <inkml:trace contextRef="#ctx0" brushRef="#br0" timeOffset="34327.17">26347 15250 758 0,'0'0'182'16,"0"0"-158"-16,0 0-11 15,0 0 54-15,0 0 50 16,24 107-48-16,-20-52-41 16,-1 8-22-16,2-1 8 15,-2-3-13-15,0-9 0 16,1-10 4-16,-1-14-4 15,0-9-1-15,-2-11 0 0,-1-6 0 16,2 0 20 0,1-17 7-16,0-13-17 0,2-9 3 15,1-9-13-15,-3-5 0 16,1-4-1-16,-3 0-16 16,-1 2 15-16,0 5-8 15,0 4-2-15,0 8 11 16,0 12-6-16,0 7 7 15,0 9 0-15,0 7-1 16,0 3 0-16,6 6-20 16,8 17 21-16,7 6 0 15,7 9 1-15,6 4-1 16,4-1 0-16,2 0 0 16,-4-7 2-16,-4-5 4 15,-5-2 8-15,-10-6 4 0,-5-3-18 16,-11-4 9-1,-1-2 7-15,-12-1 39 0,-14-1-22 16,-9-2-24-16,-5-1-2 16,1-1-6-16,1-2-1 15,6 0 0-15,9-1-13 16,9 0-57-16,8 2-42 16,6-3-174-16,12 1-68 15,7-3 74-15</inkml:trace>
  <inkml:trace contextRef="#ctx0" brushRef="#br0" timeOffset="34929.46">27067 15461 591 0,'0'0'282'0,"0"0"-229"16,0 0-24-16,0 0 66 15,0 0-3-15,0 0 9 16,0 0-37-16,20-69-31 15,-32 69 29-15,1 2-61 16,-2 13 7-16,1 10-8 16,3 8 7-16,3 7-3 15,6 3-3-15,0 1 0 16,12-4 5-16,9-3-6 16,9-7 0-16,4-9 0 0,5-8 1 15,1-10 0 1,2-3 0-16,-2-17 7 0,-4-9-8 15,-3-10-8-15,-6-3-12 16,-7-2 20-16,-3 2-35 16,-6 1 35-16,-3 4 1 15,-5 10 0-15,-1 6 20 16,-2 9-21-16,0 9 3 16,0 9-3-16,-9 18-5 15,2 10 5-15,2 7 6 16,5 4 0-16,0-4-2 15,12-5-4-15,10-6 0 16,7-10 0-16,2-8 0 16,3-7-1-16,2-8 2 15,-3-3 7-15,-4-14 44 0,-2-9-21 16,-7-4 2-16,-5-5 14 16,-9-2-27-16,-6 0 18 15,0 2 38-15,-13 1-28 16,-9 2-7-16,-5 4-23 15,-4 7 18-15,-3 9-27 16,-6 9-8-16,-1 3-2 16,-1 15-17-16,1 12-34 15,5 7-50-15,8 14-104 16,10-10-118-16,11-7-315 0</inkml:trace>
  <inkml:trace contextRef="#ctx0" brushRef="#br0" timeOffset="35162.52">27790 15387 859 0,'0'0'281'0,"0"0"-183"16,0 0-72-16,0 0-26 16,0 0 7-16,0 0 44 15,0 0 7-15,69 63 29 16,-51-18-53-16,5 3-7 15,5-3-14-15,2-4-13 16,3-8 7-16,-3-9-7 16,-2-9-26-16,0-15-87 0,-7 0-77 15,-6-11-299-15</inkml:trace>
  <inkml:trace contextRef="#ctx0" brushRef="#br0" timeOffset="35342.62">28134 15357 907 0,'0'0'176'16,"0"0"-115"-16,-48 93-41 15,28-46 64-15,1-1 12 16,7-3-40-16,5-6-22 16,6-6-27-16,1-6-7 15,11-14-55-15,6-6-204 16,2-5-444-16</inkml:trace>
  <inkml:trace contextRef="#ctx0" brushRef="#br0" timeOffset="36288.32">28195 15557 892 0,'0'0'123'0,"0"0"-78"16,-16 86-31-16,16-56 15 15,8-8 49-15,15-8-40 16,8-7-14-16,8-7-9 16,0 0-14-16,0-16-2 15,-5-10-6-15,-4-5-62 16,-6-4 60-16,-10-3-11 16,-8 1 20-16,-6-1 7 0,-4 4 8 15,-15 6 28-15,-8 6-5 16,-3 8 10-16,-4 11-3 15,-4 3-25-15,-2 18-8 16,3 11-12-16,6 5 1 16,5 6 9-16,11-2-3 15,9-3 1-15,6-3-4 16,6-4-2-16,18-8-2 16,6-7 0-16,6-7-23 15,1-6-29-15,0-4-29 16,-2-16-125-16,-4-6-3 15,-4-3 88-15,-6-3 121 16,-8 1 7-16,-3 2 101 16,-7 7-4-16,-3 5 13 0,0 8 32 15,0 9-26-15,0 0-104 16,-1 22-6-16,-4 7-4 16,2 11 5-16,3 2 31 15,0 0-36-15,17-4-8 16,8-4 14-16,7-11-14 15,3-6 6-15,3-11-7 16,2-6-16-16,-3-10 15 16,1-16-53-16,-3-11 14 15,-3-6 2-15,-4-9-3 16,-3-17 20-16,-4-14 19 16,-9 4-9-16,-4 8 11 0,-6 13 1 15,-2 21 15-15,0 2 32 16,0 3-21-16,-7 15 56 15,-5 14 24-15,-6 3-80 16,-3 25-13-16,-3 11-13 16,-1 13 8-16,1 17 7 15,9-2-16-15,7 3 13 16,8 0-7-16,0-13-5 16,17 3 7-16,10-11-8 15,8-8 0-15,5-14 3 16,3-8-2-16,2-13-1 15,-1-3 0-15,-2-16-13 16,-3-11-22-16,-5-9-58 0,-8-8 93 16,-7-4-9-16,-7-8-32 15,-6-2-24-15,-6 2-19 16,0 10 12-16,-2 14 72 16,-8 15 11-16,-2 17 50 15,-4 9-22-15,-2 24-38 16,-1 15 33-16,5 10 28 15,4 6-19-15,10-2-12 16,0-5-19-16,13-5-11 16,10-11-1-16,23-4-2 15,-7-13-89-15,-1-10-295 0</inkml:trace>
  <inkml:trace contextRef="#ctx0" brushRef="#br0" timeOffset="36834.24">29391 15464 1222 0,'0'0'350'0,"0"0"-296"0,0 0-54 16,0 0-1-16,0 0 1 15,0 0 16-15,32 95 1 16,-21-51 2-16,3 1-4 15,2-3-15-15,1-3 0 16,1-10 0-16,-2-9 0 16,2-8 2-16,-3-8-2 15,3-4 0-15,-1-10-9 16,0-12-41-16,4-9-17 16,-1-5 35-16,0-5 22 15,1-2 10-15,-1-1 0 0,-3 6 19 16,0 9 27-1,-5 10-11-15,-3 13-4 0,-3 6-31 16,1 17 0-16,-1 17 12 16,0 9 1-16,2 4 5 15,2 0 5-15,3-5-23 16,4-9 0-16,1-8-1 16,1-10-12-16,6-15 12 15,-3-3-151-15,-5-14-483 0</inkml:trace>
  <inkml:trace contextRef="#ctx0" brushRef="#br0" timeOffset="37092.51">30038 14956 1075 0,'0'0'276'0,"0"0"-276"15,0 0-38-15,0 0 38 16,-35 75 6-16,33-18 26 16,2 23 7-16,5-4 21 15,11-5-30-15,3-11-5 16,0-13-17-16,1 4-7 16,1-1-2-16,-6-7-31 15,-7-10-136-15,-7-12-321 16,-1-9-69-16</inkml:trace>
  <inkml:trace contextRef="#ctx0" brushRef="#br0" timeOffset="37442.37">30018 15528 1122 0,'0'0'345'0,"0"0"-261"16,0 0-82-16,0 0 18 16,0 0 21-16,107 5 0 15,-55-2-16-15,8-3-25 16,0 0 7-16,-1-6-7 15,-2-8-9-15,-11-5 8 16,-4-5-54-16,-12-4-34 16,-12-2 8-16,-8-5 14 15,-10 4 5-15,0 0 25 0,-15 4 37 16,-3 8 54-16,-4 10-9 16,0 9-35-16,-4 0-20 15,5 20 20-15,-1 12-4 16,6 7-6-16,7 7 0 15,7 5 10-15,2 2-8 16,14-4-2-16,13-3 19 16,5-5-18-16,8-7 18 15,2-6-6-15,3-6-12 16,-3-8-1-16,10-11-5 16,-12-3-172-16,-10 0-792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20:00:09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3193 2051 971 0,'0'0'170'0,"0"0"-143"0,0 0-14 16,0 0-4-16,0 0 5 15,0 0 18-15,9 2 78 16,3-2 15-16,5 0-81 15,2-9-31-15,0-1 4 16,8-7 2-16,0-2 13 16,1-3-16-16,1-1-16 15,-4 1 10-15,-6 1-10 16,-7 5 1-16,-6 2 7 16,-6 1 2-16,0 6 11 15,-18 2 9-15,-12 5-18 0,-11 0-12 16,-1 2-1-16,-3 12-12 15,-1 7 7-15,7 5-6 16,6 4 2-16,5 6 9 16,9 2-11-16,5 2 2 15,14 0 8-15,0 0-8 16,23-1 10-16,14-7 1 16,12-3 18-16,11-10 7 15,4-6-19-15,9-10-7 16,-6-3-35-16,15-28-132 15,-18-6-74-15,-16-5-697 0</inkml:trace>
  <inkml:trace contextRef="#ctx0" brushRef="#br0" timeOffset="310.14">3548 1349 1126 0,'0'0'291'0,"0"0"-262"16,0 0-29-16,0 0-10 15,0 0 7-15,0 0 3 16,122 75 10-16,-71-34 13 16,15 22-2-16,7 22-14 15,-4 28 9-15,-14 8-9 16,-27-2-6-16,-28-8 9 0,-9-16-10 15,-27-6 1-15,2-16 15 16,-3-18-15-16,7-13 7 16,2-11-7-16,-5 0-1 15,-14 1 0-15,6-9-39 16,8-10-539-16</inkml:trace>
  <inkml:trace contextRef="#ctx0" brushRef="#br0" timeOffset="1134.2">5156 1659 1016 0,'0'0'178'16,"0"0"-133"-16,0 0-22 15,0 0-5-15,0 0 28 16,0 0 9-16,0 0-16 16,-33 79 5-16,30-35-5 0,0 22-16 15,-1 25-7-15,-2 24-15 16,0 5 5 0,1-21-4-16,-1-28-2 0,5-33 9 15,-5-11-8-15,3-1 0 16,0-6 8-16,0-3-8 15,3-11 6-15,-3-6 71 16,3-5 51-16,0-18-61 16,0-25-66-16,0-28 12 15,3-25-14-15,10-9-7 16,2 4 7-16,3 13-16 16,-4 24 1-16,0 13 6 15,-3 14-4-15,1 6 12 16,3-1-7-16,0 0-2 15,3 5 10-15,-5 11-2 0,-1 11-11 16,0 10 11-16,3 0-21 16,0 25 6-16,10 25 16 15,5 30 1-15,7 30 6 16,-1 12 0-16,-3-4-5 16,-8-17 13-16,-10-29-13 15,-1-19 0-15,-4-16-1 16,-4-6 0-16,-2-2-48 15,-4 6-137-15,0-7-101 16,0-11-541-16</inkml:trace>
  <inkml:trace contextRef="#ctx0" brushRef="#br0" timeOffset="1360.75">5129 2198 1144 0,'0'0'336'0,"0"0"-272"16,0 0-55-16,0 0 13 15,0 0 20-15,0 0-1 16,121-7 11-16,-69-2-9 16,5-1-27-16,-3-2-3 15,-1-3-13-15,13-14-101 16,-11 5-207-16,-13-3-555 0</inkml:trace>
  <inkml:trace contextRef="#ctx0" brushRef="#br0" timeOffset="1644.87">5757 1571 1064 0,'0'0'225'0,"0"0"-179"16,0 0-37-16,0 0-9 16,0 0 0-16,17 85 30 15,-1-12 37-15,-1 28 8 16,6 13-4-16,-6-5-7 0,-5-22-5 16,-4-31-8-16,0-17-29 15,-1-8-5 1,-1 1 2-16,2 2-18 0,-2 0 8 15,-1-8-9-15,8 1 0 16,-1-12-29-16,-2-6-325 0</inkml:trace>
  <inkml:trace contextRef="#ctx0" brushRef="#br0" timeOffset="2349.98">6543 2092 1051 0,'0'0'124'0,"0"0"-86"16,0 0-31-16,0 0 12 15,66 80 27-15,-38-65 83 0,3-6-9 16,-1-9-83 0,-2 0-28-16,-3-3 6 15,-5-11-15-15,-5-5 10 0,-4-3-10 16,-7 0-10-16,-2 0-4 16,-2 1 3-16,0 1 11 15,-2 7 9-15,-4 7 20 16,2 6 38-16,-1 6-51 15,-2 43-16-15,7 43 0 16,0 48 7-16,0 25 21 16,13 0 8-16,1-30-23 15,-3-46-7-15,-3-30 2 16,-2-28-8-16,0-12 0 16,0-8-1-16,3-6-14 15,3-28-103-15,4-16-8 16,-5-14-612-16</inkml:trace>
  <inkml:trace contextRef="#ctx0" brushRef="#br0" timeOffset="2605.05">7292 1607 854 0,'0'0'392'0,"0"0"-266"16,16 149-96-16,-5-38-14 0,2 10 41 15,4-3 39 1,-4-30-22-16,-4-27-37 0,-3-19-24 16,0-13-10-16,2-6-3 15,-1-8-86-15,-3-4-140 16,-4-11-480-16</inkml:trace>
  <inkml:trace contextRef="#ctx0" brushRef="#br0" timeOffset="2856.34">7086 1673 1315 0,'0'0'184'0,"0"0"-140"16,81 0-27-16,-31 7 18 16,10-2 28-16,6 2-36 15,2-3 0-15,3-3-26 16,-2-1 0-16,-3 0 0 16,-9 0-1-16,-11 0-60 15,-11 3-116-15,-15 2-137 16,-12 0-433-16</inkml:trace>
  <inkml:trace contextRef="#ctx0" brushRef="#br0" timeOffset="3073.15">7171 1967 1230 0,'0'0'282'15,"0"0"-220"-15,0 0-27 16,0 0 29-16,112 13 22 16,-51-9-10-16,5-1-35 15,3 0-38-15,-1 0-3 16,10 9-85-16,-19-3-299 16,-14 3-830-16</inkml:trace>
  <inkml:trace contextRef="#ctx0" brushRef="#br1" timeOffset="29219.61">9795 1682 696 0,'0'0'511'16,"0"0"-398"-16,0 0-88 16,0 0 53-16,0 0 51 15,0 0-43-15,-3 0 3 16,3 0-38-16,-3 0-35 15,2 0 27-15,-4 3-42 16,-4 14 36-16,-2 10-18 16,-2 10-8-16,-5 21-17 15,-1 23 6-15,-5 19 0 16,7-6 1-16,3-17-1 16,6-26 0-16,2-21 6 15,3 3 1-15,-3-4-9 16,3-2 2-16,2-10-10 0,1-8-3 15,0-8 11-15,0-1-10 16,0 0 12-16,6-13 7 16,4-13 30-16,2-7-37 15,1-8 7-15,-1-9-2 16,2-3-4-16,-1-3-1 16,-1-3 7-16,0-2-6 15,0 0-2-15,1 5 1 16,-2 2-10-16,-2 4 4 15,-1 9 7-15,-1 7-1 16,-3 8 7-16,-1 9-5 16,-1 7-2-16,-2 5 0 15,0 5-6-15,0 0-3 0,0 0-12 16,0 12 21-16,4 9-3 16,5 14 4-16,8 11-1 15,6 19 0-15,10 17 0 16,0-3-3-16,-2-10 3 15,-2-10 0-15,-4-16 0 16,2 3-7-16,3 0 6 16,-6-5 0-16,-3-11-2 15,-5-3 2-15,-9-7 1 16,-5-4 0-16,-2-3-1 16,-8-1 7-16,-14-4-6 15,-8-1 0-15,-9-2 0 0,-5-5 1 16,-4 0-1-16,-1 0 1 15,3 0 8-15,1-10 1 16,4-2-16-16,4 1 6 16,8 1 0-16,4 4 3 15,9 1-3-15,4 3 6 16,9 2-6-16,3 0-9 16,0 0-80-16,0 2-172 15,14 3-106-15,-2-5-510 0</inkml:trace>
  <inkml:trace contextRef="#ctx0" brushRef="#br1" timeOffset="29619.76">10268 1780 1204 0,'0'0'313'16,"0"0"-275"-16,0 0-32 16,0 0 11-16,0 0-16 15,0 0 21-15,13 92 23 16,-10-50-35-16,0 7 3 16,-3 2-13-16,0-2 0 15,0 1 7-15,0-4-7 16,0-9 1-16,3-3 2 15,6-8-2-15,3-2-2 0,3-6-7 16,4-2 8 0,5-2 13-16,2-6-11 0,2 0 17 15,3-6-6-15,-1 0-13 16,1-2 0-16,-1 0-2 16,-3 0 4-16,-2-7-4 15,-7 0 0-15,-1-1-119 16,-11-5-62-16,-5 1-178 15,-1 1-526-15</inkml:trace>
  <inkml:trace contextRef="#ctx0" brushRef="#br1" timeOffset="29859.92">10207 1777 697 0,'0'0'713'16,"0"0"-693"-16,0 0-20 15,0 0-10-15,105 5 10 16,-58 1 15-16,5-2-1 16,0-2 18-16,-3 0-31 15,-3-2-1-15,1 0-1 16,-14 0-223-16,-14 0-407 0</inkml:trace>
  <inkml:trace contextRef="#ctx0" brushRef="#br1" timeOffset="30055.96">10226 1961 993 0,'0'0'297'15,"0"0"-255"-15,0 0-25 16,0 0 40-16,104 3-4 16,-56-3-12-16,7-5-41 15,15-8 0-15,-12 3-120 0,-11 1-534 16</inkml:trace>
  <inkml:trace contextRef="#ctx0" brushRef="#br1" timeOffset="30312.19">10873 1749 709 0,'0'0'566'16,"0"0"-483"-16,0 0-36 15,0 0-46-15,-1 89 13 16,-5-49 16-16,0 9 31 15,-3 5 8-15,0 4-53 16,3-2-5-16,0 0-11 0,1-8-13 16,0-3-102-16,2-12-62 15,1-9-132-15,1-9-93 16,1-12-123-16</inkml:trace>
  <inkml:trace contextRef="#ctx0" brushRef="#br1" timeOffset="30560.19">10797 1884 525 0,'0'0'594'15,"0"0"-492"-15,0 0-1 16,0 0-17-16,0 0-46 0,0 0-13 16,0 0 43-16,21 17 44 15,0 15-48-15,4 5-32 16,-1 2 2-16,4-2-28 15,-3-3 8-15,0-5-8 16,-3-6-4-16,-1-4-4 16,-6-8-12-16,-2-4-83 15,-2-7-73-15,-5 0-110 16,-2-7-134-16</inkml:trace>
  <inkml:trace contextRef="#ctx0" brushRef="#br1" timeOffset="30785">11051 1721 1001 0,'0'0'274'0,"0"0"-173"16,0 0-47-16,0 0 27 16,13 93 63-16,-4-46-33 15,0 4-33-15,0 3 18 16,0-1-43-16,-3-2-15 15,-2-6-18-15,-1-5-19 16,0-11-2-16,-1-5-43 16,1-8-119-16,0-10-374 0</inkml:trace>
  <inkml:trace contextRef="#ctx0" brushRef="#br1" timeOffset="31171.7">11331 1472 715 0,'0'0'213'0,"0"0"-148"0,0 0 33 15,0 0 22 1,0 0 28-16,0 0 45 0,18 104-63 16,-4-42-30-16,5 22-6 15,0 29-25-15,-2 5-5 16,-7-8-1-16,-3-24-48 15,-5-30 1-15,-1-19-16 16,1-8-10-16,-2 2 4 16,0 1-36-16,0-2-89 15,0-10-238-15,-5-10-641 0</inkml:trace>
  <inkml:trace contextRef="#ctx0" brushRef="#br1" timeOffset="31743.87">9297 1378 173 0,'0'0'691'0,"0"0"-606"16,0 73-36-16,0-12 35 0,0 30 3 15,0 33 52 1,0 16-1-16,0 0-42 0,0-12 3 16,0-24-51-16,0-22-3 15,-6-21 9-15,1-17-3 16,1-11 9-16,1 1-30 16,-3-2-4-16,3-6-20 15,3-9-6-15,0-9-2 16,3-8-144-16,15-7-459 15,-1-7-402-15</inkml:trace>
  <inkml:trace contextRef="#ctx0" brushRef="#br1" timeOffset="33208.57">11880 2014 633 0,'0'0'359'15,"0"0"-217"-15,0 0-68 16,0 0-25-16,0 0 18 16,0 0 22-16,0 0-12 15,0 0-45-15,7 3 5 16,4 2 14-16,-2 0-21 15,7 2-17-15,-2-4 11 16,-1 0-24-16,4-1 1 16,-1-2 9-16,-4 0-2 0,6 0-16 15,-6 0 1-15,-2 0-99 16,-1-3-45-16,-4-2-71 16,-4 5-131-16,-1-3-232 0</inkml:trace>
  <inkml:trace contextRef="#ctx0" brushRef="#br1" timeOffset="33492.14">11904 2143 335 0,'0'0'361'0,"0"0"-243"0,0 0-63 15,0 0 54-15,0 0 40 16,0 0 8-16,0 0-41 16,57 12-40-16,-40-7-30 15,0-1-22-15,-1 1 2 16,-2-3-25-16,-4 1 10 16,-1-1-8-16,0-1-2 15,-4 1-2-15,-2 0-33 16,-3-2-122-16,0 0-240 15,0 0-346-15</inkml:trace>
  <inkml:trace contextRef="#ctx0" brushRef="#br1" timeOffset="34642.06">12621 1719 565 0,'0'0'310'0,"0"0"-173"16,0 0-9-16,0 0-7 0,0 0-18 15,0 0 9-15,0 0-50 16,0 0-41-16,0 0 6 16,0 0-26-16,0 0 14 15,0 0-15-15,0 3 9 16,2 11-9-16,-2 5 13 16,0 3-2-16,0 6 20 15,0 2-18-15,-3-1 2 16,-2 2-7-16,0-1-2 15,0-2-7-15,-1-3 1 16,3-2 0-16,1-4 0 16,1-2 0-16,-1-3 0 15,1-5 0-15,1-2 1 0,0-4-2 16,0-1 1 0,0-2-2-16,0 0-5 0,0 0 7 15,0 0 0-15,0 0 15 16,0 0-15-16,0 0 1 15,0 0-1-15,1 0 0 16,4 0 13-16,4 0-12 16,1 0 6-16,1 0-1 15,-1 0-5-15,4-4-1 16,-2 1 0-16,4 1 0 16,1 1 15-16,3-2-5 15,1 0 8-15,2-2 5 16,-1 0-21-16,-1 2 17 15,0 0-19-15,0-1 7 0,-1 2 10 16,-1-1-11-16,-2-1 10 16,-3 3 10-16,1 1-25 15,-5 0-2-15,0 0 1 16,-2 0-3-16,-4 0 2 16,1 0 1-16,1 0 0 15,-3 0 0-15,1 0-19 16,-2 1-33-16,-2-1-26 15,0 0-73-15,0 0-53 16,0-2-62-16,0-6-340 0</inkml:trace>
  <inkml:trace contextRef="#ctx0" brushRef="#br1" timeOffset="34971.72">12863 1741 178 0,'0'0'563'16,"0"0"-466"-16,0 0 1 15,0 0-10-15,0 0-1 16,0 0 8-16,0 0-54 16,-5 2-33-16,5 10 37 15,0 10-3-15,0 7 54 16,0 10-6-16,0 10-26 15,3 7 13-15,0 3-26 0,0-1-18 16,0-4-13 0,0-6-13-16,-1-10-5 0,4-6-2 15,0-7 0-15,-2-4 3 16,1-6-3-16,-1-5 0 16,1-4-60-16,8-6-196 15,-4 0-64-15,2 0-375 0</inkml:trace>
  <inkml:trace contextRef="#ctx0" brushRef="#br1" timeOffset="35192.54">13121 2251 1190 0,'0'0'357'0,"0"0"-236"0,0 0-54 16,0 0-13-16,0 0 22 16,0 0-32-16,0 0-44 15,9 1-1-15,-2-4-109 16,1-4-110-16,-2-3-380 0</inkml:trace>
  <inkml:trace contextRef="#ctx0" brushRef="#br1" timeOffset="35866.76">13409 1862 121 0,'0'0'645'0,"0"0"-541"15,0 0-77-15,0 0 11 16,0 0 41-16,0 0 15 0,0 0 2 15,-55 80-43-15,47-56 7 16,-2 0 1-16,7 3 0 16,1 2 29-16,2 3-34 15,0 1-5-15,3-4-13 16,14 0-32-16,1-4 4 16,6-4-10-16,1-2 16 15,5-4-17-15,-2-4 7 16,6-2 21-16,-1-4-12 15,2-5-15-15,-1 0 12 16,1 0-12-16,-2-8 0 16,-6-6 3-16,0-4 4 15,-3-3 9-15,-3-3 29 0,-6-2-30 16,0-2 23-16,-6-3-25 16,-5-1-4-16,-1-1 23 15,-3 0-11-15,0 3 8 16,-1 1 19-16,-10 0-26 15,-4 3-20-15,-4 1 11 16,-8 5-4-16,-1 1 20 16,-5 5-23-16,-3 5 9 15,-3 3-2-15,-1 3-13 16,0 3 0-16,-1 0-28 16,0 9 10-16,2 5-12 15,1 5-41-15,4 4-21 16,-3 14-56-16,9-5-156 0,5-1-224 15</inkml:trace>
  <inkml:trace contextRef="#ctx0" brushRef="#br1" timeOffset="36676.11">12271 1385 176 0,'0'0'191'0,"0"0"-75"15,0 0 6-15,0 0 41 16,0 0 10-16,0 0-47 0,0 0-29 16,0 0-15-16,0 4-27 15,0 9-4-15,1 4 17 16,1 9 5-16,4 13-5 15,1 22-24-15,4 28 1 16,3 30 21-16,-3 14-26 16,0 0-13-16,-4-17-27 15,-3-21 1-15,-2-20 9 16,-1-20-8-16,1-15 2 16,-2-5 2-16,1 2-4 15,1 0-3-15,-1-2 1 16,1-8 0-16,-1-10-2 0,1-6 3 15,-2-5-1 1,1-5 0-16,-1-1 0 0,2 0 0 16,-2 0-73-16,1 0-126 15,1 0-144-15,-2 0-309 0</inkml:trace>
  <inkml:trace contextRef="#ctx0" brushRef="#br1" timeOffset="37668.12">14259 2022 993 0,'0'0'539'15,"0"0"-440"-15,0 0-31 16,0 0-1-16,0 0 5 16,0 0 17-16,0 0-49 15,0 0 4-15,0 0-27 16,6 0-10-16,8 0 5 15,8 1-9-15,5 3 7 16,6 0 4-16,2-4-14 16,4 0 8-16,-2 0-2 15,1 0 2-15,-4 0-10 16,-3 0 2-16,-5 0 0 16,-7 0-1-16,-5 0 2 15,-7 0-1-15,-4 0 1 0,-3 0 12 16,0 0-4-16,0 0 3 15,0 0-11-15,0 0 23 16,0 0-24-16,0 0-15 16,0 0-90-16,0 0-181 15,-1 0-753-15</inkml:trace>
  <inkml:trace contextRef="#ctx0" brushRef="#br1" timeOffset="48234.09">15079 1980 907 0,'0'0'243'0,"0"0"-169"15,0 0-53-15,0 0 36 16,0 0 59-16,0 0-4 15,-6-52-38-15,6 37-38 16,0-2-8-16,0-2-5 16,0-1-10-16,0-2-7 15,2 0-6-15,1 1 0 16,-2 4 1-16,1 2-1 16,-1 3 1-16,1 5 11 15,-2 2-12-15,1 3 0 16,-1 2-8-16,0 0-8 15,2 0-5-15,-1 0-33 0,2 14 21 16,2 9 32-16,0 9 1 16,2 13 0-16,0 17 0 15,1 1 0-15,-1 3 1 16,0 1 0-16,-2-14-1 16,0 1 4-16,-1-8-3 15,-1-9-2-15,-1-9 1 16,-1-7 0-16,-1-6 0 15,0-5 0-15,2-4 0 16,-2-2 4-16,0-4 2 16,0 2-6-16,0-2 1 15,0 0 0-15,-2 0 1 16,-8 0-2-16,-3 0-1 16,-3 0 0-16,1 0 0 15,-1 0 1-15,2 0-6 0,1 0 4 16,6 0 2-16,0 0 1 15,4 0 0-15,3 0 2 16,0 0-3-16,0 0 0 16,0 0-5-16,8 0 5 15,7 0 14-15,6 0-4 16,4 2 23-16,2 0 7 16,0-2-30-16,-1 0-5 15,-1 0-5-15,13 0-8 16,-6 0-99-16,-7 0-444 0</inkml:trace>
  <inkml:trace contextRef="#ctx0" brushRef="#br1" timeOffset="48432.4">15506 2392 1007 0,'0'0'516'0,"0"0"-430"16,0 0-17-16,0 0-47 16,0 0-22-16,0 0 0 15,0 0 0-15,11 0-194 16,-7-9-488-16</inkml:trace>
  <inkml:trace contextRef="#ctx0" brushRef="#br1" timeOffset="48701.65">15683 1905 702 0,'0'0'828'0,"0"0"-723"16,0 0-79-16,0 0-19 15,0 0-7-15,0 0 38 16,0 0 7-16,108-27-27 16,-72 23 9-16,-1-1-18 15,0 3 0-15,-4-3-9 0,-3 3-4 16,-1-3-87-16,-9 2-246 16,-9 1-441-16</inkml:trace>
  <inkml:trace contextRef="#ctx0" brushRef="#br1" timeOffset="49136.86">15755 1867 971 0,'0'0'165'0,"0"0"-100"16,0 0-20-16,0 0 42 15,0 0 28-15,-77 81-12 16,71-62-45-16,4-1-46 0,2-3-2 15,0-3-10-15,10-2 13 16,6-1 10-16,6-4-21 16,5-1 4-16,4 0-2 15,5-2-2-15,3 0-3 16,4 4 1-16,0 2 0 16,-2 2 0-16,-3 3 0 15,-5 4 2-15,-8 2 15 16,-7 3 8-16,-5-1 19 15,-10 2-17-15,-3 0 3 16,-3 1 47-16,-17-2-31 16,-7 2-16-16,-4-3-6 0,-5-1-23 15,-4-5 7 1,2-5-2-16,-1-4-5 0,4-6 21 16,3 0-16-16,4-6 4 15,4-6-9-15,6-3-1 16,8-2-32-16,5 0-83 15,5-12-64-15,11 5-215 16,5 0-616-16</inkml:trace>
  <inkml:trace contextRef="#ctx0" brushRef="#br1" timeOffset="49593.98">16328 1446 773 0,'0'0'315'15,"0"0"-230"-15,0 0-70 16,0 0-1-16,0 0 11 0,1 77 49 16,4-36 20-1,4 22 21-15,3 22-24 0,-2 22-24 16,-2 7 9-16,-7-3-30 15,-1-13-19-15,0-27-11 16,0-20 12-16,0-15-27 16,0-9-1-16,0 1 0 15,2 1 1-15,-2-2 2 16,2-5-2-16,0-10 0 16,-1-5-1-16,4-7-94 15,-2 0-274-15,2-7-444 0</inkml:trace>
  <inkml:trace contextRef="#ctx0" brushRef="#br1" timeOffset="49911.63">16960 1993 1149 0,'0'0'197'16,"0"0"-151"-16,0 0-5 16,0 0 40-16,0 0 54 0,0 0-35 15,109 5-48-15,-76-5-2 16,-1 0-37-16,-4 0-6 15,-4 0-7-15,-5 0-1 16,-5 0-37-16,-11 2-163 16,-2 3-384-16,-1 2-344 0</inkml:trace>
  <inkml:trace contextRef="#ctx0" brushRef="#br1" timeOffset="50112.01">16998 2196 1187 0,'0'0'259'0,"0"0"-187"0,0 0-27 15,0 0 3-15,0 0 32 16,0 0 3-16,0 0-26 16,83 28-30-16,-55-27-26 15,2-1-2-15,15 0-62 16,-6-1-251-16,-4-8-474 0</inkml:trace>
  <inkml:trace contextRef="#ctx0" brushRef="#br1" timeOffset="50826.13">17812 1961 1264 0,'0'0'238'16,"0"0"-186"-16,0 0-11 0,0 0 31 15,0 0 17-15,-24-81-20 16,24 61-29-16,0 0-33 16,11 1-7-16,3 0 0 15,3 2-8-15,4 1 7 16,1 5 1-16,3 1 0 15,1 3-1-15,2 7-10 16,2 0-5-16,2 7-6 16,-4 13-1-16,0 4 22 15,-6 10-6-15,-4 2 7 16,-10 3 6-16,-8 2-5 16,0 4-1-16,-18-1 0 15,-10 1-1-15,-5-2 1 0,-5 0 1 16,1-7-1-16,3-4 4 15,1-7-3-15,5-9-1 16,5-2 0-16,4-8-1 16,7-1 1-16,4-5-2 15,3 0 1-15,5 0-32 16,0-11-153-16,0-1 6 16,11-1 59-16,5 2 94 15,1 3 27-15,4 5 2 16,-1 3 27-16,4 0 45 15,-1 4 16-15,3 9 20 16,-1 0-12-16,1 0 12 16,-3 2-34-16,0-4-43 0,-5-2-17 15,-2-4-5-15,2-2-11 16,6-3-55-16,-3-7-253 16,-4-3-538-16</inkml:trace>
  <inkml:trace contextRef="#ctx0" brushRef="#br1" timeOffset="50999.93">18352 2207 897 0,'0'0'745'0,"0"0"-649"16,0 0-69-16,0 0-10 0,0 0-16 15,0 0-1 1,0 0 0-16,19 1-144 0,-4-5-113 15,-3-6-514-15</inkml:trace>
  <inkml:trace contextRef="#ctx0" brushRef="#br1" timeOffset="51278.08">18638 1775 1058 0,'0'0'259'16,"0"0"-201"-16,0 0-39 16,0 0-12-16,0 0 55 15,0 0-9-15,111-2-36 16,-79 2-4-16,0 0-12 15,-4-1-1-15,-5 0 0 16,-4-2-23-16,-7 0-126 16,-5 1-344-16</inkml:trace>
  <inkml:trace contextRef="#ctx0" brushRef="#br1" timeOffset="51683.4">18656 1802 738 0,'0'0'395'0,"0"0"-279"16,0 0-76-16,0 0-15 15,0 0 24-15,0 0 11 16,0 0-21-16,-46 69-22 16,46-62-4-16,11 1 19 15,5-2 6-15,6 0-19 16,5-1-16-16,6 0-3 15,3-1 10-15,3 0-9 16,-1 3 0-16,1 4 8 16,-2 3-9-16,1 5 0 15,-5 2 1-15,-4 1 1 16,-5 2 34-16,-10 1-13 16,-9-2-2-16,-5 1 37 0,-7 1-40 15,-15-4-1-15,-10 1-4 16,-8-3-1-16,-3-7 22 15,-5-4-1-15,0-4 0 16,1-4-8-16,3 0-14 16,4 0 2-16,4-4-13 15,-2 1-49-15,8 1-179 16,4 2-552-16</inkml:trace>
  <inkml:trace contextRef="#ctx0" brushRef="#br1" timeOffset="52739.42">19774 1913 1013 0,'0'0'239'0,"0"0"-176"15,0 0-31-15,0 0 36 16,0 0 69-16,0 0 3 15,0 0-99-15,11 3-40 16,9 3 22-16,11 2 20 16,11 1-4-16,4 2-2 15,5-2-28-15,2 0 4 16,1-4-13-16,-3-2 1 16,-2-1 5-16,-8-2-6 15,-7 0-21-15,-10 0-75 16,-14 0-202-16,-6 2-220 0,-4 1-349 15</inkml:trace>
  <inkml:trace contextRef="#ctx0" brushRef="#br1" timeOffset="52952.85">19842 2121 1054 0,'0'0'220'16,"0"0"-152"-16,0 0-51 15,0 0-16-15,0 0 110 16,0 0-76-16,0 0-15 16,73 0 2-16,-34 0-22 15,6 0 7-15,0 0-7 0,2 0-9 16,13-8 9 0,-14-1-151-16,-6-3-358 0</inkml:trace>
  <inkml:trace contextRef="#ctx0" brushRef="#br1" timeOffset="53513.98">20343 1799 628 0,'0'0'546'0,"0"0"-527"16,0 0-18-16,0 0 7 15,8 82 6-15,-3-36 36 16,2 7 25-16,0 4-29 16,1 2-24-16,-1-3-12 15,-1-12-8-15,-2-10 2 16,1-12-4-16,-4-11 0 16,-1-6 13-16,0-5-13 15,0 0 41-15,0-13 37 16,0-12-56-16,0-6-9 15,-1-6-12-15,-2-6 9 16,-2-3 1-16,-1-4-11 16,1 3 0-16,0 2 13 0,1 6-3 15,1 8 19 1,1 8-14-16,2 6-12 0,0 9-3 16,0 5-10-16,0 3-21 15,8 0-5-15,9 14 8 16,3 4 28-16,7 7-2 15,3 0 2-15,1 1 0 16,0 3 0-16,-1-3 0 16,-3 2 2-16,-3-3 6 15,-8 0 35-15,-7-2 6 16,-6 1 5-16,-3-1 31 16,-8-1-57-16,-14 1-2 15,-6-2 2-15,-6 0-21 0,-1-2 17 16,-1-2-14-1,2-4-9-15,-3-1-1 0,7-5-82 16,5-5-306-16</inkml:trace>
  <inkml:trace contextRef="#ctx0" brushRef="#br1" timeOffset="54678.79">21194 1917 742 0,'0'0'279'16,"0"0"-146"-16,0 0-12 16,0 0-6-16,0 0 17 15,0 0-40-15,0 0-47 16,-3-1-19-16,3 1-19 16,0 11-5-16,0 9 27 15,0 9 15-15,0 5-14 16,4 7-9-16,1 0-21 15,-2-4 7-15,1-4-7 16,-3-7 1-16,-1-6-1 16,0-6 0-16,0-4-35 0,0-5-92 15,-3-3-135 1,-5-2-274-16</inkml:trace>
  <inkml:trace contextRef="#ctx0" brushRef="#br1" timeOffset="54927.02">21122 1656 1137 0,'0'0'252'15,"0"0"-195"-15,0 0-50 16,0 0-7-16,0 0 0 16,0 0 0-16,0 0-93 15,15 7-33-15,-2 3-427 0</inkml:trace>
  <inkml:trace contextRef="#ctx0" brushRef="#br1" timeOffset="55337.89">21490 1891 867 0,'0'0'158'15,"0"0"-122"-15,0 0-23 16,0 0 3-16,0 0 40 15,-42 92-8-15,42-66-23 16,0 2-9-16,14 2 0 16,5-2-16-16,4-2 1 15,4-4 10-15,3-5-10 16,-1-5 10-16,1-7-11 16,-3-5 2-16,0 0 22 0,-5-10 56 15,-4-8 57 1,-5-5-20-16,-5-5-29 0,-8 0 5 15,0-3-12-15,-8 1-25 16,-11 2-23-16,-6 3-27 16,-3 3 4-16,-4 4 4 15,1 7-14-15,-3 7 0 16,-1 4-10-16,2 0-45 16,-6 12-77-16,11 5-174 15,6-3-459-15</inkml:trace>
  <inkml:trace contextRef="#ctx0" brushRef="#br1" timeOffset="55587.16">21810 1615 1573 0,'0'0'279'16,"0"0"-216"-16,0 0-47 16,32-89-13-16,-23 64-2 15,-1 4 10-15,-1 4-11 16,2 5 0-16,-3 3-6 16,5 9-121-16,-2 0-226 15,-1 3-297-15</inkml:trace>
  <inkml:trace contextRef="#ctx0" brushRef="#br1" timeOffset="56366.06">21850 1947 674 0,'0'0'495'16,"0"0"-447"-16,0 0-31 15,0 0-17-15,0 0 16 0,0 0 37 16,0 0-34-16,37-34-17 16,-19 34 0-16,-2 4 8 15,5 13 41-15,-3 8-21 16,2 4 2-16,-1 3 22 15,-6 4-16-15,-1 0-21 16,-3-5-15-16,-4-2-2 16,-2-9 8-16,0-4-7 15,-2-8 0-15,1-5 8 16,-2-3-1-16,1 0 39 16,1-8 17-16,1-12-39 15,2-6-11-15,3-6-8 16,3-1 3-16,0-3-3 15,1 4-6-15,3 4-1 0,-1 5-10 16,-1 6-14-16,2 7 25 16,-3 4-8-16,3 6 3 15,-3 0 4-15,1 5-11 16,1 12 11-16,-2 4 0 16,2 5-1-16,0 0 2 15,2 2 0-15,-1-2 0 16,3-4 0-16,0-3 1 15,0-5-2-15,1-4 1 16,-2-4 0-16,1-5-6 16,-3-1 2-16,-2 0-15 15,-1-11-8-15,0-6 7 16,-3-3 19-16,-2-3-1 0,1-2-26 16,-1-2 28-1,-2 1 1-15,-2-1 0 0,0 7 9 16,0 3-10-16,-2 8 0 15,-1 4-1-15,0 5-12 16,0 0-18-16,0 14-5 16,3 6 36-16,0 9 1 15,4 0-1-15,4 3-1 16,5-5 0-16,5-5-8 16,6-4 9-16,3-3 6 15,3-8 0-15,0-2-6 16,16-5-24-16,-10 0-105 0,-5-7-443 15</inkml:trace>
  <inkml:trace contextRef="#ctx0" brushRef="#br1" timeOffset="56587.01">22573 1692 1371 0,'0'0'598'16,"0"0"-534"-16,0 0-41 16,0 0-6-16,0 0-17 15,0 0 0-15,0 0-5 0,-16-19-69 16,19 19-60 0,21 7-162-16,-2 8-36 0,-1-1-385 0</inkml:trace>
  <inkml:trace contextRef="#ctx0" brushRef="#br1" timeOffset="57221.95">23082 1908 907 0,'0'0'168'16,"0"0"-119"-16,0 0-32 0,0 0-14 16,-99 14 45-16,83 1 5 15,1 7-18-15,4 6-6 16,8 4-19-16,3 3 22 16,0 0 13-16,20-1-26 15,7-5 4-15,6-4 35 16,7-8-45-16,2-9 8 15,3-8-20-15,1 0 11 16,1-20-1-16,-3-7-11 16,-5-7 7-16,-5-2-7 15,-7-1 0-15,-8 1 10 16,-8 7 0-16,-7 5 26 16,-4 7 10-16,0 6-11 0,0 8 20 15,0 3-51-15,-3 3-4 16,-3 16 0-16,0 7 0 15,3 4 0-15,3 0-1 16,0-1-6-16,11-5-3 16,11-4-31-16,3-8 3 15,3-4 38-15,4-8 0 16,1 0 6-16,1-6 4 16,-4-8-8-16,-3-6 12 15,-6 1 10-15,-5-3 18 16,-8 3 44-16,-5-1 5 15,-3 1-21-15,0 2 9 16,-14-2-18-16,-5 2-24 0,-5 2-8 16,-6 2-28-16,-3 2 10 15,-1 4-11-15,0 5-8 16,-2 2 7-16,1 5-39 16,-1 10-28-16,-10 18-58 15,10-4-117-15,5 0-251 0</inkml:trace>
  <inkml:trace contextRef="#ctx0" brushRef="#br1" timeOffset="80108.32">8464 3987 80 0,'0'0'654'0,"0"0"-539"15,0 0-14-15,0 0 28 16,0 0-18-16,0-11 23 16,0 10-49-16,0-1 17 15,0 1-38-15,2 1-32 16,-2 0 32-16,0 0-29 15,0 0-2-15,0 0 10 0,0 0-43 16,0 0 0 0,0 7-1-16,-2 10 16 0,-4 10 2 15,-4 9-15-15,-2 12 4 16,-4 20-3-16,-7 21-2 16,1 20-2-16,-5 5 1 15,3-9-11-15,3-23-2 16,6-27 10-16,5-16 3 15,-2-5-14-15,0 2 7 16,-1 0 7-16,1-1 0 16,4-10 1-16,2-6-1 15,3-10 0-15,-1-2 0 16,4-5-1-16,0-2-11 16,0 0-40-16,0 0-82 15,4-5-48-15,7-21 5 0,-1 2-191 16,0-1-293-16</inkml:trace>
  <inkml:trace contextRef="#ctx0" brushRef="#br1" timeOffset="80610.27">8560 3906 416 0,'0'0'224'16,"0"0"-103"-16,0 0-1 15,0 0 14-15,0 0-37 16,0 0-30-16,0 0 1 16,0 22 1-16,0-5 7 15,0 5 22-15,3 6-41 16,3 8 7-16,7 20-17 16,4 20-18-16,5 27 35 0,5 5 2 15,-2-4-30-15,-7-20 9 16,-3-26-44-16,-3-13 17 15,0-5 1-15,0 4-19 16,1 4 35 0,4 0-26-16,-5-9-8 0,-1-9 16 15,-2-8-16-15,-4-9-1 16,-2-6 0-16,2-4-25 16,-3-3 25-16,-2 0-53 15,0 0-23-15,0-17-28 16,-7 0-249-16,-2 1-281 0</inkml:trace>
  <inkml:trace contextRef="#ctx0" brushRef="#br1" timeOffset="81008.23">8294 4651 854 0,'0'0'224'15,"0"0"-155"-15,0 0-14 16,0 0-13-16,0 0 35 16,0 0-6-16,0 0-24 15,17-2 28-15,2 2-12 16,8 2-9-16,4 4-22 0,8 0-21 15,1-1 56-15,7 2-30 16,3-3 42-16,4-4-2 16,-2 0-60-1,-4 0-1-15,-2 0 4 0,-9 0-11 16,-4-1 5-16,-9-2-14 16,-7 3 0-16,-6 0 0 15,-6 0 0-15,-4 0-1 16,1 0-24-16,-1 0-97 15,1-9-49-15,1 2-205 16,0-6-426-16</inkml:trace>
  <inkml:trace contextRef="#ctx0" brushRef="#br1" timeOffset="81533.77">9067 4042 901 0,'0'0'232'0,"0"0"-142"15,0 0-62-15,0 0-20 0,0 0 52 16,0 0-7-16,0 0 46 16,0 33 1-16,3-6-25 15,-2 8 3-15,4 6-28 16,-1 8 10-16,1 17 6 16,1 20-37-16,0 18 9 15,-3 3-2-15,-3-18-35 16,0-22 22-16,0-26-8 15,0-7 15-15,0 2 33 16,0-1-32-16,0 1 4 16,0-10 2-16,0-6-37 15,0-8 27-15,0-5-27 16,0-4 1-16,0-1 14 0,0 0-6 16,0-2-8-16,0 0 5 15,0 0 5-15,1 0-12 16,-1 0 1-16,0 0 0 15,0 0-15-15,0 0 13 16,3 0-21-16,5 0-64 16,-1 0-147-16,2 0-340 0</inkml:trace>
  <inkml:trace contextRef="#ctx0" brushRef="#br1" timeOffset="88516.99">8544 3419 464 0,'0'0'192'16,"0"0"-104"-16,0 0 57 0,0 0-33 15,0 0 14-15,0 0-17 16,0-25-31-16,0 22 42 15,0 0-28-15,0 3-8 16,0-1 4-16,-2 1-62 16,1 0 12-16,-1 0-38 15,-1 0 1-15,3 0 13 16,0 5-14-16,0 4 0 16,0 4 9-16,0 3-9 15,6-1-1-15,6-4-16 0,-2-1-30 16,1-5 46-1,4-3-10-15,-3-2 11 0,1 0 19 16,-1-5-13-16,0-7-6 16,-3-2 0-16,-2-3 1 15,-4 4 4-15,-1-1-4 16,-2-3 8-16,0 3-2 16,-5 2-6-16,-5-2-1 15,-2 3 0-15,0 4-18 16,0 1 11-16,2 5 14 15,1 1-6-15,-2 0-1 16,5 3-3-16,2 9 2 16,2 2-6-16,2 3-11 15,0 1 12-15,3-4 6 16,9-2-17-16,3-4 16 0,1-3-13 16,-2-4 0-16,4-1 13 15,-5 0 2-15,-1-8 2 16,-6-5-3-16,0-2 1 15,-6-2 7-15,0 2-7 16,0 1-1-16,-9 3 0 16,-1 1-10-16,-4 3 2 15,2 6 2-15,-1 1 6 16,4 0 8-16,1 14-8 16,1 6-2-16,6 1 2 15,1 2-16-15,0-4 3 16,3-6 7-16,7-5 3 15,-3-4-10-15,1-4 22 0,0 0-9 16,-1 0 4-16,-4-1 5 16,0-9 5-16,-3 0-12 15,0-1-2-15,0 0 19 16,0 1-10-16,-5 3-9 16,-5 3 12-16,1 1-5 15,4 3 45-15,-1 0-33 16,0 0-4-16,1 11-5 15,2 2-10-15,3 9-7 16,0-2-79-16,8-3-292 0</inkml:trace>
  <inkml:trace contextRef="#ctx0" brushRef="#br1" timeOffset="89568.01">9808 4453 540 0,'0'0'400'16,"0"0"-270"-16,0 0-94 16,0 0 25-16,0 0-15 15,0 0 27-15,0 0-11 16,-20 48-30-16,20-28 4 16,0 0-21-16,5-2-6 15,4-1 20-15,3-4-28 16,0-6 12-16,2-2 32 15,-1-5-35-15,-1 0 4 16,-3-5-7-16,0-7-6 16,-5-5 16-16,-2-4-17 15,-2 0 8-15,0 2 0 0,-9 0 0 16,-2 5 3-16,1 2 5 16,-2 4 16-16,5 4 7 15,-1 4-10-15,2 0 16 16,1 4-36-16,0 11-7 15,2 5-3-15,3 1 1 16,0-1-2-16,0-3-9 16,4-4 11-16,5-2-9 15,2-8 3-15,-1-2 6 16,2-1 11-16,-3 0-11 16,0-7 1-16,-2-5 13 15,-4-2-14-15,-3-2 8 0,0 2 0 16,0 3 0-16,0 3-9 15,-4 3 1-15,-2 4-16 16,3 1 15-16,0 0 0 16,3 3 1-16,0 9 0 15,0 2-1-15,0-1 0 16,3-3-14-16,9-3-23 16,-3-2 37-16,0-5 1 15,-1 0 0-15,0 0 12 16,0-7-5-16,-4-3-6 15,-2-6-1-15,-2 2 0 16,0-1 12-16,-3 5-12 16,-5 2 20-16,-1 5 36 0,-1 3-47 15,1 0-9 1,-7 21 0-16,3 3-158 0,1 6-252 0</inkml:trace>
  <inkml:trace contextRef="#ctx0" brushRef="#br1" timeOffset="90821.86">8648 5779 725 0,'0'0'215'0,"0"0"-118"16,0 0 65-16,0 0-75 15,0 0 11-15,0 0 23 16,0 0-66-16,-24 0-23 16,24 3-13-16,0 11-17 15,0 1 8-15,0 2-9 16,0 2 0-16,11 0 25 0,2-2-26 15,-1-6 0-15,1-2 9 16,2-7-1-16,-2-2 11 16,-2 0-12-16,-2-2-6 15,0-10 19-15,-5-2-20 16,-4-3 10-16,0-1-4 16,0 1 6-16,-4 3-13 15,-11-1 1-15,4 5 0 16,-2 3-7-16,1 3 7 15,-1 4 0-15,5 0 33 16,1 2-32-16,1 10-2 16,3 4-4-16,1 4 1 15,2 0 2-15,0-3 3 0,0 1-1 16,9-3 0 0,2-3-13-16,2-4 5 0,-1-3 0 15,1-5 16-15,-1 0-3 16,-1 0-4-16,-2-8 6 15,-3-4 3-15,-5-2-3 16,-1 0-7-16,0 1 0 16,0-1 0-16,-11 1 2 15,-2 2-1-15,0 3 13 16,0 3-8-16,-1 3 5 16,5 2 1-16,2 0-12 15,1 3-4-15,3 11-2 16,0 5 7-16,3 0-1 15,0 1 0-15,0-1 0 16,4-5 0-16,5-4-22 0,3-6 5 16,-1-3 16-16,-1-1 2 15,0 0 8-15,-1-12 6 16,-4-2-7-16,1-5-9 16,-6 1 1-16,0-1 0 15,-3 2 3-15,-5 3-3 16,-4 2 9-16,1 4 9 15,0 3-17-15,1 5 19 16,7 0-9-16,-2 1-3 16,4 13-16-16,1 5 13 15,0-2-5-15,0 2 0 16,9-5-9-16,1-3-1 0,1-6-15 16,0-5 19-16,-2 0 5 15,-1-5 2-15,-5-7-1 16,0 0 1-16,-3 3 5 15,0 1-7-15,-3 5 1 16,-8 3-6-16,0 0 6 16,0 8 0-16,2 11 0 15,-1 3 0-15,5 4-53 16,4 4-132-16,-1-4-329 16,2-7-499-16</inkml:trace>
  <inkml:trace contextRef="#ctx0" brushRef="#br1" timeOffset="92076.21">13333 3926 616 0,'0'0'132'0,"0"0"-82"15,0 0-15-15,0 0 37 16,0 0 75-16,0 0-57 0,0 0-7 15,-2 0-39-15,-1 12-42 16,0 5 25-16,0 9 10 16,2 9 13-16,-1 11 46 15,2 18-51-15,0 22 13 16,0 15 1-16,3-6-35 16,0-22 9-16,0-25-33 15,0-17 2-15,-1 2 29 16,1 1-21-16,3-2 14 15,-5-9-5-15,2-6-12 16,-1-8-14-16,-1-4 7 16,-1-3-11-16,2-2-2 0,-1 0-20 15,1 0-42 1,-2-10 27-16,0-17-149 0,0 0-84 16,0-1-307-16</inkml:trace>
  <inkml:trace contextRef="#ctx0" brushRef="#br1" timeOffset="92496.14">13240 3930 656 0,'0'0'245'0,"0"0"-144"16,0 0-56-16,0 0 30 15,0 0 32-15,0 0-8 16,0 0 18-16,29-5-38 16,-10 5-27-16,5 0 15 15,6 0-25-15,2 0 11 16,9 0 11-16,2 0-58 15,6 0 47-15,2 0-15 16,0 0-32-16,-2 0 32 16,-3-4-29-16,-3 0 4 15,-5 0-3-15,-5 0-1 16,-7 0-11-16,-6 1 2 0,-7 0-11 16,-5 0-1-16,-3 3 12 15,-3 0-37-15,-2 0-29 16,0 0-105-16,-12 0-159 15,-1 1-440-15</inkml:trace>
  <inkml:trace contextRef="#ctx0" brushRef="#br1" timeOffset="92984.09">13313 4308 565 0,'0'0'216'15,"0"0"-81"-15,0 0-39 16,0 0 10-16,0 0-16 15,0 0 2-15,0 0 42 16,18 0-51-16,-4 0-2 16,2 1 1-16,3 1-49 15,8 0 14-15,3 1 24 0,6-1-38 16,3 1 27 0,4-1-32-16,-1 0 1 0,1-2 11 15,0 0-32-15,-4 0 1 16,-4 0-9-16,-7 3 6 15,-7-1 11-15,-9-2-8 16,-5 2 9-16,-1-2 33 16,-6 1-33-16,0-1 26 15,0 0 5-15,0 0-37 16,0 0 35-16,0 0-32 16,0 0-3-16,0 0-12 15,0 0-5-15,0 0-61 16,0 0-89-16,-2-3-248 0</inkml:trace>
  <inkml:trace contextRef="#ctx0" brushRef="#br1" timeOffset="93937.92">13279 3545 935 0,'0'0'274'16,"0"0"-38"-16,0 0-56 16,0 0-19-16,0 0-11 15,0 0-58-15,0 0 1 0,0-8-31 16,0 8-22-16,0-3 23 15,0 3-45-15,0 0 9 16,0 0-15-16,0 0 0 16,0 0-10-16,0 0-2 15,3 0 0-15,6-3 0 16,6 1 7-16,9-1-7 16,6 0 0-16,7 0 1 15,8 3-2-15,7-3 1 16,2 0 0-16,4 2 0 15,2 1 1-15,-1 0-1 16,-4-1 0-16,-3 1 9 16,-8 0-15-16,-7-2 6 15,-8 2 0-15,-9 0 11 0,-6 0-4 16,-4 0-7-16,-5 0 26 16,-4 0-25-16,-1 0 35 15,0 0-14-15,0 0-7 16,0 0 37-16,0-1-46 15,0 1 10-15,0 0-16 16,0-2 3-16,2 2-9 16,-2 0-25-16,1 0-53 15,2 0-13-15,12-1-104 16,-2 0-330-16,4-1-617 0</inkml:trace>
  <inkml:trace contextRef="#ctx0" brushRef="#br1" timeOffset="94568.22">14265 3713 864 0,'0'0'275'0,"0"0"-135"16,0 0 4-16,0 0-15 15,0 0-18-15,0 0 17 16,0 0-43-16,-3-6-38 16,3 6 17-16,0 0-31 15,0 0 3-15,0 0-14 16,0 0-12-16,0 0-16 16,0 0 6-16,0 11-1 15,0 10 1-15,0 11 15 16,8 22 7-16,6 26 8 15,3 19-29-15,1 10 20 0,-2-7-11 16,-3-24-9-16,-5-22 25 16,-3-17-12-16,-1-7 10 15,2-1 25-15,0 2-21 16,0 0 12-16,-2-8-16 16,1-7-12-16,-4-6 23 15,1-5-20-15,-1-2 4 16,-1-5 8-16,0 0-25 15,2 0 5-15,-2 0-7 16,0 0 0-16,1 0-7 16,-1 0 7-16,0 0-33 15,0 0-28-15,0 0-71 16,0 8-27-16,-9-1-203 16,-4 1-1064-16</inkml:trace>
  <inkml:trace contextRef="#ctx0" brushRef="#br1" timeOffset="95224.63">13234 5317 449 0,'0'0'624'15,"0"0"-489"-15,0 0-43 16,0 0-13-16,0 0 60 0,0 0-2 16,0 0-18-16,0 0-28 15,0 0-63-15,0 0-3 16,0 0-24-16,6 0 11 15,8 0 64-15,2 0-17 16,10-1-8-16,5-4-1 16,8-1-38-16,10 1 21 15,7-2-32-15,19-2 6 16,21 1 4-16,17-2-10 16,-7 1-1-16,-22 2 44 15,-26 2-43-15,-14 1 20 16,3 0-15-16,2-3-5 15,0 4 23-15,-12-1-17 16,-10 1 14-16,-12-1 12 16,-7 4-33-16,-4-3 41 0,-4 3-7 15,0 0-25-15,0 0 21 16,0 0-30-16,0 0-1 16,0-3-40-16,-12-6-124 15,-2 1-129-15,-3-1-1098 0</inkml:trace>
  <inkml:trace contextRef="#ctx0" brushRef="#br1" timeOffset="96707.66">12839 4311 517 0,'0'0'225'16,"0"0"-129"-16,0 0 21 15,0 0-41-15,0 0 28 16,0 0-28-16,0 0-29 16,-22 31 0-16,22-20-31 15,0 0 21-15,0 2 16 0,0-1-27 16,7-1 13-16,4-2-26 16,-1-4-12-16,3-2 23 15,-1-3-9-15,1 0 4 16,-2 0 14-16,-2-10-32 15,-3-3 45-15,-3-2-24 16,-3-1-15-16,0-1 36 16,0 1-26-16,-1-1 14 15,-8 3 18-15,-2-1-28 16,0 5 15-16,-2 3-36 16,3 2 9-16,0 3 9 15,1 2-17-15,-1 0 8 0,2 6-9 16,0 7-2-16,1 4 1 15,2 0-4-15,4 2 2 16,1 1-6-16,0-1 10 16,4-1-1-16,7-2 0 15,2-4-18-15,-1-4-1 16,0-2-17-16,1-5 36 16,-4-1 1-16,1 0-1 15,-3-4 7-15,-3-10 12 16,-1 0-9-16,-3 0-8 15,0-2-2-15,0 1 0 16,0 1 9-16,-9 1-8 16,1 4 12-16,-2 3 6 0,3 2-19 15,1 3 0-15,-1 1-1 16,2 0 9-16,1 8-14 16,-1 6 7-16,4 5-1 15,1-1 0-15,0 1 1 16,0-5-2-16,7-2-14 15,4-4-27-15,2-4-5 16,-4-4 39-16,6 0 8 16,-6-3 0-16,-2-10-11 15,-1-1 10-15,-3-2 1 16,-3-1 0-16,0 1-2 16,0 1 4-16,-4 1 4 15,-5 3-6-15,1 5-1 0,1 3 1 16,-2 3 0-1,1 0 13-15,2 3-21 0,2 11 8 16,1 5 0-16,0 1 0 16,3-1-1-16,0-2 0 15,7-5-8-15,2-1-28 16,2-8 27-16,1 0 9 16,-2-3 1-16,-1 0 10 15,0-8 1-15,-3-4-13 16,-1-2 2-16,-5-2 0 15,0-1 5-15,0 3-5 16,-8 0 13-16,-4 5-7 16,0 1 10-16,0 4 2 15,-1 4 11-15,4 0-28 16,0 2 36-16,2 11-36 0,5 13-2 16,2-1-5-1,0-1-324-15</inkml:trace>
  <inkml:trace contextRef="#ctx0" brushRef="#br2" timeOffset="104711.87">8721 3389 390 0,'0'0'239'15,"0"0"-102"-15,0 0-56 16,0 0 3-16,0 0 23 15,0 0-4-15,0 0-9 16,-14-19-42-16,13 16 20 0,-1 0 7 16,1 3-31-16,1 0 23 15,-2-2-32-15,2 2 6 16,0 0 8-16,0 0-47 16,0 0 17-16,0-1-23 15,0 0 6-15,0-2 5 16,0-2-11-16,0-2 1 15,3 0 2-15,5-4-1 16,1 3-4-16,3-1 2 16,0 1-6-16,2 0-1 15,2 0 7-15,0 2 0 16,-1 1 6-16,6-1-6 16,-2 3 0-16,2-3-2 0,1 2-4 15,1 0 5 1,1 0 2-16,0 0-1 0,1-2 10 15,0 2-4-15,-1-1-12 16,-4-2 6-16,0 4-1 16,-3-2-6-16,-1 3 14 15,0-1-7-15,-2 1 1 16,2 0 7-16,-4-1-10 16,-1 1 2-16,4 0-4 15,-5 0-6-15,3-1 17 16,-2 1-7-16,6-4 1 15,-1 4 5-15,3-1-12 16,-1-1 6-16,3-1-1 16,3 2 0-16,-3-2 2 15,4 2-1-15,-1 2 4 0,3-3 2 16,0 1-12-16,1 0 5 16,0 2 1-16,-2-3-2 15,6 1 3-15,-4 0-1 16,1-1 6-16,1 0 0 15,0 2-12-15,1 2 6 16,-1 0-3-16,0 0-3 16,0 0 8-16,0 0-2 15,-2 0 7-15,5 0-1 16,-3 0-12-16,-2 2 5 16,0 2-1-16,1 0 1 15,-1-1 2-15,2 1-1 0,1 2 8 16,-1-2-1-16,1 1-14 15,-1 0 5-15,0 1 2 16,0-1 2-16,-2 2-1 16,3-2 0-16,1 2 9 15,-4-2-4-15,2 0-12 16,-2 2 4-16,-1-2 2 16,-2 2-1-16,-1 1 2 15,2 1-1-15,-4-1 4 16,0 2 5-16,-2 0-10 15,1 1 1-15,-2-2 0 16,-1 1 4-16,1-2-3 16,-2 2 4-16,2 0-1 15,-1 1 6-15,0-1-11 0,0 0 1 16,0 2 0-16,0-2 8 16,1-1-8-16,-4 2 14 15,4-1 10-15,-4 0-11 16,3 0-9-16,-3-1-4 15,1-1 0-15,1 1 16 16,-1 2-16-16,-1-3 22 16,2 1 6-16,0 0-13 15,-2-2-12-15,3 2-3 16,0-1 0-16,0 0 16 16,4-2 10-16,-2 0-7 15,5 0 6-15,-1 1-18 16,1-1-5-16,2 0-2 15,-3 0 1-15,2 1 9 0,-1-2-9 16,-1 0 14-16,-1 2 8 16,-1 0-2-16,0 0-30 15,0-1 9-15,-4 0 0 16,0 4-1-16,3-3 9 16,-3 0-5-16,0 0 0 15,-2-1 6-15,2 2-18 16,3-3 8-16,-3 3 1 15,1-2-6-15,-1 0 13 16,3 2-5-16,1-3 2 16,-1-1 6-16,0 1-20 15,1 2 10-15,1-3 0 16,-1 0-9-16,2-2 18 0,0 3-7 16,3 0 2-16,-2-3 5 15,0 2-18-15,0-1 8 16,1 0 1-16,0 2-6 15,0-3 12-15,1 1-1 16,-2-2-3-16,2 2 5 16,-1 0-14-16,2-2 3 15,1-1 2-15,-1 1-4 16,3-1 12-16,-1 0-2 16,0 0-2-16,0 0 7 15,1 0-18-15,0 0 7 16,-1 0-2-16,0 0-3 15,-2 0 8-15,1 0-1 16,-1 0 12-16,-1 0-5 0,1 0-14 16,-3 0 1-16,-2 0 6 15,-1 3-7-15,-1-3 13 16,-3 0-6-16,-2 0 7 16,1 0 0-16,-4 0-14 15,-2 0 1-15,-1 0 5 16,1 0-7-16,-4 0 16 15,-1 0-7-15,0 0-1 16,-2 0 2-16,-1 0-4 16,0 0-4-16,-1-3 6 15,1 2 0-15,0-2 2 0,-1 2 2 16,-1 0 3 0,-1 1-5-16,2-2-4 0,-2 2-3 15,0 0 3-15,0 0-7 16,0 0 10-16,0 0-1 15,0 0 0-15,0 0-20 16,0 0-7-16,0 6-28 16,0 4 55-16,0 2 4 15,0 2-2-15,4 1 10 16,-3 2 0-16,2-1-2 16,-1 0-18-16,-1-2 8 15,1 1 0-15,-1-4-1 16,-1 1 1-16,0-4 0 15,2-1 10-15,-2-5-8 16,0 0-3-16,0-2 1 0,1 0 0 16,1 0 6-16,-2 0-6 15,0-3 25-15,0-6-6 16,0 0-8-16,0-2-19 16,0-5 8-16,0 2 0 15,0-1-3-15,0 1 11 16,0-2-7-16,0 2 7 15,0-2 0-15,0 4-16 16,0 1 6-16,0 0 1 16,0 0-5-16,0 1 7 15,0 2-1-15,0 1 9 16,0 1-2-16,1 2-14 0,-1 2 4 16,0 1 3-16,0 1-4 15,0 0 5-15,0 0-1 16,0 0 7-16,0 0 2 15,0 0-18-15,0 0 6 16,0 0-13-16,0 0 1 16,0 0 15-16,0 0 0 15,0 0-1-15,2 0-12 16,1 0 12-16,1 7 0 16,2-1-8-16,0 1 9 15,0-1 0-15,2 3 0 16,-1-1 9-16,3 0-8 15,1 1-1-15,2 2 0 0,-1-3 1 16,2 1-2 0,-1-1 2-16,-1-1 4 0,0 0-1 15,-2 0-3-15,1-2-2 16,-1 2-4-16,-1-1 5 16,-1 0-6-16,-1-1 8 15,-1-1-2-15,-3-1 7 16,2 0-6-16,-4-1-2 15,-1 1-7-15,0-1-19 16,0-2 14-16,0 2 21 16,0-1-8-16,-8 3 17 15,-5 1-16-15,-2 5-1 16,-6-3 0-16,-1 4 1 16,-1 0 1-16,-2 0-1 15,0 0-1-15,0 0 13 0,1 0-12 16,3 1-1-1,3-4 0-15,6-2 0 0,2 1-1 16,4-5 1-16,3 1 0 16,1-2-1-16,2-1-6 15,0 2-8-15,0-2-54 16,2 2-55-16,4 3 42 16,-2 2-125-16,2 0-131 15,-5 1-305-15</inkml:trace>
  <inkml:trace contextRef="#ctx0" brushRef="#br1" timeOffset="116808.79">13771 7109 506 0,'0'0'171'0,"0"0"-51"0,0 0 36 16,0 0-27-16,0 0 27 15,0 0-15-15,0 0-43 16,2-14-2-16,-2 14-52 15,0 0-8-15,0 0 4 16,0 8-30-16,0 13 22 16,0 12-22-16,0 22-9 15,0 22 38-15,0 24-37 16,4 6 12-16,2-15-1 16,-1-24-2-16,-2-23-12 15,-2-10 1-15,2 5 0 0,1-1 1 16,1 1 0-1,-2-10 8-15,2-8-9 0,-2-5-1 16,0-7 1-16,-2-6-16 16,2-3-32-16,0-1-44 15,3-8-122-15,-3-9-98 16,0-3-556-16</inkml:trace>
  <inkml:trace contextRef="#ctx0" brushRef="#br1" timeOffset="117252.09">13747 7107 664 0,'0'0'244'0,"0"0"-160"15,0 0-3-15,0 0 4 16,0 0-27-16,0 0 30 16,0 0 25-16,36 0-34 15,-10 5 7-15,3-2-53 16,6 2-8-16,4-5 2 0,2 0-25 15,4 0 66-15,1 0-25 16,-1-5-33-16,-2-1 24 16,-2 0-27-16,-6 2 12 15,-3 0-6-15,-5 1-4 16,-7 1-16-16,-6 2 7 16,-5 0-2-16,-5 0-7 15,-2 0 9-15,-2 0-7 16,0 0-59-16,-2 8-179 15,-8 1-45-15,-2 4-225 0</inkml:trace>
  <inkml:trace contextRef="#ctx0" brushRef="#br1" timeOffset="117694.05">13777 7475 831 0,'0'0'201'15,"0"0"-93"-15,0 0-21 16,0 0-41-16,0 0 54 15,0 0 35-15,0 0-43 16,55 8-15-16,-26-4-46 0,0-1 8 16,4 2 12-16,3-5 14 15,0 0 2-15,0 0-38 16,1 0-21-16,-3 0 27 16,-4 0-23-16,-7 0 9 15,-2-3-3-15,-8 1-11 16,-4 2-8-16,-3 0 1 15,-5 0 0-15,1 0 1 16,-2 0-1-16,0 0 9 16,0 0 1-16,0 0-4 15,0-1-12-15,0-4-29 16,-2-13-107-16,-2 1-185 16,-1-3-660-16</inkml:trace>
  <inkml:trace contextRef="#ctx0" brushRef="#br1" timeOffset="118212.06">13809 6617 1005 0,'0'0'267'0,"0"0"-136"16,0 0-35-16,0 0-16 15,0 0-21-15,0 0-8 16,0 0-9-16,28-6-41 16,-4 4 26-16,5 2-15 15,4-2-12-15,5 2 32 16,2-3-16-16,6-2 57 16,2 1-6-16,3-1-59 15,-4-1 12-15,-2 1-20 0,-6 1 1 16,-6 2 15-16,-5 0-16 15,-7 1 9-15,-5 1 3 16,-5 0-4-16,-4 0-9 16,-2 0 1-16,-2 0-7 15,1 0-1-15,1 0 14 16,-1 0-6-16,4 0 0 16,5 0-124-16,-4 0-220 15,0 0-683-15</inkml:trace>
  <inkml:trace contextRef="#ctx0" brushRef="#br1" timeOffset="118678.02">14637 6888 722 0,'0'0'179'0,"0"0"-65"15,0 0 27-15,0 89-39 16,0-53 36-16,3 8 26 15,7 19-94-15,-1-2 16 16,0 6-29-16,1 1-18 16,-5-7 32-16,-1 7-29 15,-1-5 18-15,0-4 10 16,-3-6-58-16,2-5 35 16,-1-8-23-16,2-4-24 15,-1-6 35-15,-1-8-34 16,1-2 11-16,-1-6-7 15,2-3-4-15,-3-3-2 16,0-4-12-16,1 1-45 0,-1-2 14 16,0 0-70-1,0 5-65-15,0-2-87 0,-8 1-250 0</inkml:trace>
  <inkml:trace contextRef="#ctx0" brushRef="#br1" timeOffset="119166.49">13952 8303 1039 0,'0'0'216'16,"0"0"-120"-16,0 0-62 15,0 0-12-15,0 0 54 16,0 0 34-16,0 0-3 15,68 8-29-15,-30-6-43 16,8-2 20-16,2 0-31 16,5 0 16-16,2-3 13 15,1-6-47-15,-2-1 31 0,-1 1-32 16,-4-1 1 0,-5 1 28-16,-7 3-33 0,-6-2 20 15,-7 4-7-15,-5 2-6 16,-6-1-16-16,-5 3 5 15,-3 0 2-15,-4 0-9 16,-1 0 10-16,0-5-14 16,-3-12-65-16,-10 2-261 15,-4-3-669-15</inkml:trace>
  <inkml:trace contextRef="#ctx0" brushRef="#br1" timeOffset="120429.21">13366 7495 897 0,'0'0'177'0,"0"0"-66"16,0 0-65-16,0 0-1 15,0 0-6-15,0 0-30 16,0 0 55-16,-14 64-29 15,22-47-11-15,1-3 4 16,4-2-27-16,-2-7-2 16,0-2-8-16,-2-3 6 15,0 0 3-15,-1-3 28 0,1-8-3 16,-6-3-2 0,-2-3-10-16,-1 1-10 0,0 0-2 15,-7 3 0-15,-7 0 48 16,-1 1-37-16,1 6 0 15,0 1-5-15,1 5-7 16,2 0-10-16,5 5-5 16,0 10 15-16,5 6 12 15,1 3-12-15,0 0 0 16,6-2-6-16,4-4-30 16,5-7 35-16,-3-4-26 15,3-4-5-15,-2-3 15 16,-2 0-3-16,-5-6 18 15,1-6 2-15,-4 0 0 16,-3 1 7-16,0 0-7 0,-1 1 0 16,-8 1 16-16,0 5-10 15,0 1 7-15,1 3-5 16,1 0 8-16,3 4-17 16,-1 9 1-16,2 4 0 15,3 0 5-15,0-1-4 16,0-4-1-16,3-2 0 15,3-6-9-15,4-2 9 16,-2-2-13-16,1 0-2 16,0-11-1-16,0-2 16 15,-5-4 0-15,-1-1-7 16,-3-1-9-16,0-1 16 16,0 3-7-16,-7 2 7 0,-5 2 9 15,3 5-9-15,0 3 14 16,0 5 12-16,5 0-17 15,-1 4-6-15,4 11-3 16,1 3-1-16,0 3-5 16,0-4 6-16,7-5 0 15,5-4 5-15,0-5-5 16,-3-3-8-16,6 0-2 16,-6-14 10-16,-3 0-1 15,-5-2 8-15,-1 0 12 16,0 2 22-16,-3-1 7 15,-9 6 35-15,-4 3-28 16,4 4-17-16,-2 2 19 16,3 0-48-16,0 16 16 15,-1 20-25-15,2-5-291 0,-4 3-612 0</inkml:trace>
  <inkml:trace contextRef="#ctx0" brushRef="#br2" timeOffset="126600.98">9940 4546 307 0,'0'0'140'0,"0"0"-46"15,0 0-2-15,0 0-7 16,0 0 19-16,0 0-16 15,0 0-39-15,0 0 8 16,0 0-30-16,0 0 9 16,0 0-6-16,0 0-29 15,1 0 10-15,2 0-11 16,1 0 1-16,2 0 43 16,2 0-24-16,4 0-2 0,-2 0 6 15,4 0-24-15,2 0 16 16,-1 0-12-16,4 4-2 15,-1-1 15-15,0 1-17 16,3 2 12-16,-3 1-2 16,3 2-4-16,-2 1 1 15,-1 0-6-15,0 1 10 16,1 0 34-16,-4 0-26 16,3 0 9-16,-3 3 5 15,1-3-20-15,0 4 12 16,0 0-25-16,-1-1 7 15,1-1 15-15,-1 3-10 16,1-2 14-16,0 2 6 16,0 0-31-16,-1-3 13 0,1 3-14 15,-1-1 1-15,1 1 13 16,-2 1-12-16,1 1 14 16,-3 3 14-16,3 1-30 15,-3 2 19-15,1 1-10 16,-1 1-9-16,2-1 27 15,-1 1-26-15,0-2 12 16,2 2-1-16,-3-2-5 16,1 0-1-16,-1-2-6 15,1 3 1-15,0-3 13 16,-3 3-14-16,2-1 15 16,2 3 16-16,-4-1-31 15,2 0 22-15,-3 0-22 0,0-1 1 16,3 2 14-16,-3-1-14 15,1 3 12-15,-1 0 4 16,3-2-8-16,-1 0-7 16,0 2-2-16,0 0 0 15,1-3 3-15,-2 2-2 16,1 0 4-16,2-1-2 16,-2-1 6-16,-1 3-10 15,2-2 1-15,-2 0 0 16,1-1-8-16,1 1 16 15,-2 2 0-15,-1-3 7 16,0 1-3-16,3 1-9 16,-3-1-3-16,1 0 0 0,-1 0 13 15,2 2-13-15,2-2 22 16,-1 1 1-16,3-1-15 16,-1-2-5-16,2 1-3 15,-1-4 0-15,3 1 12 16,-3-2-11-16,1-1 6 15,2 0-1-15,0-3 4 16,1 2-12-16,-1 1 2 16,3-1-4-16,0 1 3 15,0-1 2-15,1 1 0 16,0-1 4-16,1 0 1 16,-2 1-7-16,0-3 1 15,-2-1-3-15,-4-1 2 0,4-1 2 16,-4 1-1-16,3-2 4 15,-1 0 5-15,2-2-10 16,2 0 1-16,0-1 0 16,3 0 2-16,-1-1-1 15,1 2 6-15,-1-3-2 16,-1 2 2-16,0 0-8 16,1 0 1-16,-2-1-2 15,1 1-5-15,2 0 13 16,0-1-6-16,0-1 4 15,1 1 4-15,2-1-16 16,0 1 7-16,1-1 1 16,0 1-5-16,1-1 11 15,-1 2-6-15,2-1 3 0,-2 0 5 16,2 1-16-16,0-1 7 16,1-1 1-16,2 2 0 15,0-1 1-15,1 0-1 16,2 2 1-16,0-2 1 15,1 2-4-15,-1-3-2 16,0 0 4-16,0-2-1 16,-1 0 2-16,0-3 10 15,-1 1-4-15,-6-1 4 16,-1-1-19-16,0 1 8 16,-3-2 0-16,0 1-4 15,-2-1 11-15,1 0-7 16,-1-1 3-16,0 0 3 0,-1 0-12 15,0 0 3 1,4 0 3-16,-1 0-3 0,0 0 5 16,-3 0-2-16,6 0 6 15,-2 0 3-15,0 0-11 16,1-2 2-16,-4 0-7 16,4 1-1-16,-3-1 16 15,1 0-7-15,0-1 1 16,-1-2 5-16,-1 2-14 15,0-2 7-15,-2 1 0 16,-1-1-9-16,0 0 10 16,-2 1-1-16,-1 0 8 15,-2 0-2-15,-1 0-12 16,-4 2 3-16,-1 0 1 16,-4 2-5-16,-1 0 14 0,-3 0-7 15,3 0 0-15,-3 0-5 16,0 0 4-16,1 0-6 15,2 8 7-15,-1 0-8 16,1 1 9-16,-2 0-1 16,2 3 0-16,-1-1 8 15,-1 0-16-15,1 0 5 16,-1-2 3-16,-1-2-8 16,0 0 16-16,0-1-8 15,0-5 3-15,0 2 4 16,2-1-14-16,-2-2 2 15,0 0 5-15,1 0 2 0,-1 0-1 16,0 0 8 0,0 0 3-16,0-2-4 0,0-7-14 15,2-4 6-15,-2-1 0 16,1-3-5-16,1 0 11 16,-2 0-3-16,6 0 0 15,-3-2 4-15,-2 1-14 16,2 1 4-16,-1 1 3 15,-1 3 0-15,-1 2 2 16,2 2 2-16,-2 3-1 16,0 0 4-16,0 2-14 15,0 2 4-15,0-1 3 16,0 3-4-16,0 0 11 0,0 0-4 16,0 0-3-16,0 0 3 15,0 0-9-15,0 0-1 16,0 0-4-16,0 0-3 15,0 0 14-15,1 0 0 16,4 0 3-16,-1 3 6 16,5 3-18-16,-2 1 9 15,3 0 0-15,1-1-7 16,0 1 13-16,-1 0-6 16,2-1 4-16,2 1 5 15,-1-2-17-15,-1 2 8 16,3-1-1-16,0 0-2 15,-3-1 6-15,1 2-3 16,-2-1 3-16,-4 0 3 0,2-1-12 16,-5-1 3-16,-1 1-3 15,-1-3-9-15,-2 2 7 16,0 1-13-16,0-1 6 16,-8 4 15-16,-5-1 16 15,0 0-11-15,-5 3 1 16,0-2 11-16,-3 1-15 15,0-3 23-15,3 1 12 16,0 0-37-16,3-3 20 16,1 1-20-16,3 0-2 15,-1-3-13-15,3 2 14 0,0 2-17 16,-3-1-14 0,3 4-80-16,-3 2-69 0,-10 10-169 15,3-4-219-15,-1-1-51 16</inkml:trace>
  <inkml:trace contextRef="#ctx0" brushRef="#br1" timeOffset="136256.51">13689 9440 140 0,'0'0'270'16,"0"0"-117"-16,0 0-20 16,0 0-8-16,0 0 27 15,0 0-31-15,0 0 4 16,0-20-33-16,0 19-9 15,0 0-6-15,0-1-49 16,0 2 27-16,0 0-7 0,-1 0-19 16,-1 0-6-16,2 0-22 15,-1 12-1-15,1 7 45 16,0 8-43-16,0 11 4 16,3 11-6-16,7 14 1 15,8 24 13-15,-1 17-14 16,-1 0 9-16,-5-16 4 15,-7-23 0-15,-1-25-14 16,-2-6 1-16,2-1-5 16,0 4 4-16,-1-2 2 15,1-8 7-15,0-8-8 16,-2-5 0-16,2-4 0 16,-1-7-14-16,-1-2-13 15,1-1 25-15,-1 0-34 16,1-9 11-16,-1-6-79 0,3-18-96 15,0 1-66-15,-3-1-244 16</inkml:trace>
  <inkml:trace contextRef="#ctx0" brushRef="#br1" timeOffset="136744.03">13669 9339 162 0,'0'0'535'0,"0"0"-404"16,0 0-84-16,0 0-10 15,0 0 2-15,0 0 35 16,0 0 29-16,-2-3-46 16,2 3-7-16,2 0-8 15,8 0-19-15,3 0 62 16,7 0-27-16,5 0-36 16,5 0 29-16,6-3-23 15,4 1 7-15,6-2 33 16,2 1-18-16,4-2 4 15,2 0-34-15,-5-2-8 0,2 2 23 16,-5-1-26-16,-1 0 14 16,-8 1-8-16,-6 1-5 15,-4 1-17-15,-6 3 7 16,-7 0-2-16,-4 0-5 16,-4 0 7-16,-3 0-2 15,-3 3-21-15,0 2-152 16,-9 9-25-16,-7 0-126 15,-4-1-456-15</inkml:trace>
  <inkml:trace contextRef="#ctx0" brushRef="#br1" timeOffset="137215.91">13760 9760 527 0,'0'0'239'0,"0"0"-120"16,0 0-28-16,0 0-6 15,0 0 9-15,0 0 9 0,0 0-54 16,0 0-24-1,8 3 88-15,3 0 9 0,4 0-36 16,4 2 3-16,5-2-41 16,3 0 13-16,1-3-30 15,3 0-13-15,2 0 27 16,2 0-26-16,-1 0 8 16,2-3 13-16,-3-2-40 15,-2-1 19-15,-4 2-19 16,-6 2 0-16,-6-1 10 15,-4 3-10-15,-6 0 7 16,-2 0 3-16,-3 0 1 16,0 0-13-16,0 0 2 15,0 0-7-15,0 0 0 16,0 0 14-16,0 0-14 0,0 0 7 16,0 0-119-1,-5-2-79-15,-2-6-396 0</inkml:trace>
  <inkml:trace contextRef="#ctx0" brushRef="#br1" timeOffset="137809.99">13581 9048 757 0,'0'0'238'0,"0"0"-132"16,0 0-34-16,0 0-40 0,0 0 5 15,0 0 58-15,0 0-14 16,14 0 47-16,0 1-24 15,7 1-63-15,4-2 7 16,8 0-8-16,6 0-1 16,8 0 20-16,4-5-40 15,4-1 1-15,0 0-1 16,2 0-8-16,-2 0-11 16,-4 1 0-16,-2 0 0 15,-4 4 1-15,-6 0 0 16,-5 1 6-16,-4 0 7 0,-6 0-3 15,-5 0-12 1,-4 0 1-16,0 0-6 16,-3 0-1-16,-3 0 7 0,0 1-24 15,7 0-90-15,-4 1-373 16,0-1-315-16</inkml:trace>
  <inkml:trace contextRef="#ctx0" brushRef="#br1" timeOffset="138253.5">14641 9070 423 0,'0'0'163'0,"0"0"-71"0,0 0 22 16,0 0 15-16,0 0 15 15,0 0-41-15,0 0-6 16,2 74-29-16,3-47 12 16,0 9 27-16,2 9-40 15,2 19 3-15,3 22-7 16,2 18-31-16,-1 5 28 15,-1-6-29-15,-4-11-11 16,-2-24 31-16,-1-15-23 16,-2-12 15-16,-1-7 11 0,1 3-43 15,-2 6 25-15,2-3-36 16,-1-5 7-16,-1-6-2 16,-1-4-4-16,2-7-1 15,-1-3 0-15,-1-5-64 16,0 0-61-16,0 0-134 15,0-1-222-15,-4-2-269 0</inkml:trace>
  <inkml:trace contextRef="#ctx0" brushRef="#br1" timeOffset="138740.89">13898 10715 1024 0,'0'0'220'0,"0"0"-141"16,0 0-26-16,0 0-21 16,0 0 28-16,0 0 28 0,0 0-48 15,25 0 11 1,0 0 26-16,7 0-20 0,5 3 1 16,5-3 17-16,7 0-52 15,2 0 26-15,4 0-27 16,2-5-9-16,1-7 40 15,0-2-42-15,-3 1 20 16,-1-1 6-16,-6 2-37 16,-3 1 16-16,-11 0-16 15,-6 6-1-15,-10-1-5 16,-4 5 7-16,-8-1-1 16,-5 2 0-16,-1 0-6 0,0 0-34 15,0 0-68 1,-24-6-124-16,1 0-269 0,-6-4-526 0</inkml:trace>
  <inkml:trace contextRef="#ctx0" brushRef="#br1" timeOffset="139799.97">13336 9885 573 0,'0'0'186'0,"0"0"-88"0,0 0 2 16,0 0-13-16,0 0-41 15,0 0 23-15,0 0 1 16,-36 29-35-16,36-15 10 16,0 3-18-16,0 0-7 15,6-1 49-15,7-2-46 16,1-3 13-16,4-3-2 15,0-3-23-15,1-4 18 16,-1-1-29-16,-3 0 0 16,1-6 24-16,-5-8-14 15,-4 0 13-15,-2-1 13 16,-5-2-35-16,0 5 21 16,-3-3-11-16,-9 2-11 0,-5 4 30 15,1 1-20-15,-3 3 3 16,2 2-13-16,-1 3 7 15,6 0 9-15,0 2-16 16,3 8 1-16,5 6-8 16,2 1 7-16,2 3 0 15,0-2 0-15,5-2-5 16,5-4-7-16,5-3-13 16,-1-4 2-16,0-5 22 15,-1 0 2-15,-3 0 4 16,0-11-1-16,-4 0 8 0,-4-3-18 15,-2 1 6-15,0-1 0 16,-5 2 10-16,-5 3-10 16,-2 4 10-16,1 0-10 15,0 5-10-15,3 0 10 16,2 0 0-16,3 10 4 16,3 5-11-16,0 3 7 15,0-3 0-15,3-1 0 16,8-3-22-16,2-5 6 15,-2-6 15-15,2 0 2 16,-3 0 10-16,-2-9-11 16,-2-6 9-16,-3-2-4 15,-3 2 6-15,0-1-11 16,0 1 0-16,-9 4 0 16,-2 3 6-16,0 5-6 15,2 3 0-15,1 0 39 0,3 5-38 16,2 7 4-16,3 4-5 15,0-2-6-15,0-2-4 16,5-4-2-16,7-5 3 16,3-3 2-16,9 0-67 15,0-11-208-15,-5 0-352 0</inkml:trace>
  <inkml:trace contextRef="#ctx0" brushRef="#br2" timeOffset="145392.37">8676 5947 362 0,'0'0'177'0,"0"0"8"16,0 0-33-16,0 0-50 16,0 0-40-16,0 0-33 15,0 0 23-15,12-16-29 16,-7 13 2-16,0 0 24 0,1-2-28 15,0 2 31 1,2-3-42-16,5 2 0 0,1-3 10 16,2 2-10-16,7 1 11 15,-1 1 8-15,6 1-16 16,-1 2-9-16,1 0-2 16,1 0-2-16,-1 0 52 15,-3 0-28-15,-2 0 13 16,1 8 21-16,-2 1-57 15,3 0 21-15,-2 3-22 16,2 0 6-16,2 1 15 16,0 1-13-16,1 1 11 0,2 2 9 15,0 2-16-15,1 0-13 16,2 1 1-16,-2 0 0 16,1 3 2-16,-1 1-1 15,2 2 6-15,-2 2 28 16,-1 0-29-16,-3-1 7 15,0 2-5-15,-4-2-7 16,-1-1 42-16,-3 1-30 16,0 1 19-16,-2-2-2 15,0 1-20-15,2 1-11 16,-2 1 1-16,1 3 0 16,-1 1 19-16,-1 0-17 15,-1 2 20-15,4 1-9 16,-4 1 2-16,0-1-21 15,3 3 6-15,-3-2 0 0,0 1 16 16,0 0-16-16,-3-1 17 16,1 0 26-16,-2 0-41 15,-1-3 20-15,2 2-22 16,0 1 1-16,1 1 14 16,1 1-14-16,3 3 15 15,2-1 15-15,4-1-24 16,3-3 24-16,0 1-31 15,3-4 0-15,-5-2 6 16,6 0 0-16,-5-3-3 16,-1 2 8-16,-2 1-3 15,-2 0-14-15,1-1 6 16,-1 5 0-16,0 2 9 0,2 1-9 16,-1 1 9-1,4 2-1-15,-2 0 3 0,2 2-22 16,-1-2 9-16,3 0 2 15,0-1-6-15,-1 0 12 16,1 0-4-16,-3 3 4 16,2-2 5-16,-1 1-22 15,2 4 11-15,-2 0 0 16,2-1-6-16,0 1 12 16,0-3-3-16,1-2 2 15,2-3 1-15,-2 0-12 16,1-5 1-16,-1-3 1 0,-1 1-3 15,-2-6 14 1,0 0-7-16,-5-5 4 16,5-1 4-16,-1-2-16 0,0-1 2 15,3-2 5-15,-2-1-9 16,4-4 16-16,-1 2-6 16,5-3 7-16,-2-1 0 15,3-2-14-15,-1-3 5 16,1 1 2-16,-1 0-10 15,-2-1 20-15,2 0-10 16,-1-2 2-16,-1 1 7 16,6 1-18-16,2-3 9 15,3 4-2-15,1-3-6 16,2 2 16-16,0 0-6 16,1-2 2-16,0 1 4 0,3 1-16 15,3 2 7-15,-1-1 1 16,3 0-10-16,1 2 17 15,2-1-7-15,1-2 4 16,0 1 4-16,2 1-16 16,1 0 7-16,0-2-2 15,0 0-9-15,-1 0 24 16,-5 0-12-16,0-1 3 16,-4 1 4-16,-6-1-14 15,-2-1 4-15,-6 2 1 16,-1 0-6-16,-3 0 16 15,-2 1-6-15,-1 2 1 16,-3-1 3-16,-3 1-12 0,-5-1 0 16,-5 1 4-16,-5-2-6 15,-2-2 16-15,-4 1-6 16,-2-3-1-16,-1 0 8 16,0 0-18-16,0 0 9 15,0 0-8-15,2 2-1 16,-2-2 10-16,1 4-1 15,2 4 8-15,0 0-7 16,2 4-2-16,-2 5 1 16,3 5-5-16,-2 3-2 15,1 8 14-15,-2 1-5 16,0 4 1-16,0 1 4 16,-2 1-14-16,1 0 5 0,-1-2 2 15,-1-1-1 1,0-6 2-16,2-4-1 0,-2-7 7 15,0-4 4-15,0-6-22 16,0-5 11-16,1-1-5 16,-1-4-3-16,0 0 16 15,0 0-7-15,0 0 5 16,0 0 3-16,0 0-17 16,0 0 8-16,0-4 0 15,0-5-8-15,0-7 18 16,0-3-10-16,0-3 3 15,0-2 4-15,0-1-14 16,0-1 7-16,3-1-2 0,0 1-8 16,-2-1 20-16,1 2-7 15,-1 2-1-15,1-1 4 16,-2 4-12-16,3 1 1 16,-3 4 5-16,0 4 0 15,0 3 2-15,0 0-2 16,0 6 3-16,0-2 3 15,0 4-12-15,3 0 0 16,-3 0-3-16,0 0-1 16,0 0 11-16,3 0-1 15,3 0 0-15,4 0 4 16,5 9-11-16,5 1 5 16,-1 2 2-16,2 3-7 15,1-1 16-15,-2 1-8 0,1-1-1 16,-4 1 8-16,0-1-16 15,-1-2 8-15,-2 1-1 16,-1-2-8-16,-4-1 18 16,-3-1-8-16,0-3-1 15,-4 1 5-15,-1-2-11 16,-1 4-2-16,0-1-15 16,0 4 14-16,-6 0 18 15,-4 4-9-15,-7-1 7 16,1 2 1-16,-5 0-16 15,0-2 8-15,-1-1 0 16,-4-1 2-16,1-3-1 16,-2-1 15-16,2-4 24 0,4 0-39 15,0-1 30-15,3-3-22 16,6 1-8-16,5-2 31 16,4 0-32-16,1 0 1 15,2 0-1-15,0 0-6 16,0 0 5-16,0 0-58 15,0 2-55-15,0 7-28 16,3 1-186-16,-3-1-677 0</inkml:trace>
  <inkml:trace contextRef="#ctx0" brushRef="#br2" timeOffset="160364.64">12260 9144 214 0,'24'130'18'15,"7"16"-18"-15,1-16 0 16,4-10-37-16,4-10 17 16,8-9 15-16,5-1 5 15,7 0 51-15,1 2-37 16,0 5 4-16,-17-28-18 0,-10-15-58 15</inkml:trace>
  <inkml:trace contextRef="#ctx0" brushRef="#br1" timeOffset="172535.7">16307 4951 461 0,'0'0'565'0,"0"0"-488"16,0 0-52-16,0 0-25 16,0 0 30-16,0 0 34 15,-6 0-7-15,6 0-27 16,0 0-30-16,8 0 2 15,8 0 14-15,5 0 12 16,7 0 27-16,9 0 10 16,5 0-30-16,7 0 0 15,4 0-13-15,5 0 22 16,3 0-17-16,0-1-19 16,-1 0 14-16,-2-3-21 15,-3 4 0-15,-3-3-1 16,-7-2 6-16,-6 1-6 15,-5 1 0-15,-8-2 0 0,-6 3-9 16,-6 1-1-16,-10 1-146 16,-4 0-135-16,0 0-357 0</inkml:trace>
  <inkml:trace contextRef="#ctx0" brushRef="#br1" timeOffset="172904.11">16520 5155 522 0,'0'0'403'0,"0"0"-228"0,0 0-110 15,0 0-64-15,0 0 79 16,0 0 15-16,0 0-67 15,11 0-2-15,7 0-25 16,7 0 31-16,5 0 35 16,7 0-13-16,6 0 30 15,2 0-17-15,6 0-25 16,0-1 7-16,1-3-47 16,0 0 10-16,-4-1-12 15,-4 2 9-15,-6 1-10 16,-7 2 1-16,-6 0 0 0,-4 0-1 15,-6 0-34-15,-3 0-90 16,-3-7-135 0,-3-1-275-16,-4-2-96 0</inkml:trace>
  <inkml:trace contextRef="#ctx0" brushRef="#br1" timeOffset="173722.74">17256 4693 954 0,'0'0'254'16,"0"0"-190"-16,0 0-37 0,0 0-22 16,0 0-4-16,0 0 47 15,0 0-19 1,4 29 7-16,-1 6 18 0,2 8-39 15,-1 12 8-15,-1 6-3 16,0 4-20-16,-1-3 18 16,-2-3-18-16,0-8 1 15,0-8 11-15,0-7-12 16,-3-9 0-16,0-7 0 16,0-8 1-16,1-7 2 15,2-4 6-15,-1-1 8 16,-2-6 61-16,-1-16-77 15,-1-9-1-15,-1-8 0 0,1-10 1 16,-2-16 3-16,-1-17-4 16,0 4 0-16,3 10 4 15,0 8-3-15,2 15-1 16,2-2 0-16,-1 1 0 16,1 4-1-16,1 9 2 15,0 8-1-15,0 7 11 16,0 6-3-16,0 7-1 15,0 4-7-15,0 1 4 16,0 0-10-16,0 0 6 16,0 0 0-16,3 5-5 15,8 6 6-15,5 3-1 16,2 3 0-16,6 2-1 16,4 2 0-16,5 2 2 0,4 3-1 15,6 0 8-15,1 2-8 16,2 0 0-16,-3 2-1 15,0-1-2-15,-2 1 2 16,-4-2 2-16,-3 0-1 16,-1 0 6-16,-6 0-6 15,-6-3 0-15,-6 0-1 16,-7-2-4-16,-6-1 5 16,-2 1 0-16,-10-1 1 15,-14 0-1-15,-9-1 16 16,-9 0-19-16,-7-2 6 15,-6 0 19-15,-7-2 38 16,0 0 1-16,1 0 8 16,2-3 13-16,7 0-41 0,10-1-22 15,10-1-19-15,8-4-2 16,8-4-4-16,10 0 6 16,6-1-81-16,7 1-230 15,11 1-77-15,3-3-490 0</inkml:trace>
  <inkml:trace contextRef="#ctx0" brushRef="#br1" timeOffset="176191.95">19450 4246 453 0,'0'0'231'15,"0"0"-117"-15,0 0 26 16,0 0 4-16,0 0-32 16,0 0-7-16,0 0-32 15,0-3-9-15,0 3 7 16,0 0-35-16,0 0 9 16,0 0-7-16,0 0-13 0,-2 0 32 15,2 0-34-15,-1 0-21 16,-1 7 9-16,-2 11-11 15,3 6 6-15,1 9-6 16,0 9 7-16,0 8-6 16,0 17-1-16,0-1 0 15,0 1 9-15,0 2-8 16,0-9-1-16,-2 1 0 16,-4-4 0-16,0-8 0 15,0-5 0-15,1-8 0 16,1-4 5-16,3-7-5 15,1-4 0-15,0-5 0 16,0-7-4-16,0-3 2 16,0-4 2-16,1-2-6 0,2 0 5 15,-2 0-19-15,4-9 20 16,-1-11 0-16,2-7 2 16,1-8 0-16,0-3-2 15,-1-4 0-15,0-5 0 16,0-3-46-16,-2-3 12 15,1-1 9-15,0 0-5 16,-3 0 24-16,-2 3-20 16,0 4-3-16,0 2 11 15,0 1-15-15,0 5 14 16,0 1-28-16,0 4-21 0,0 2 46 16,1 4 5-1,4 3 17-15,0 5-7 0,1 4-1 16,0 2 7-16,1 4 0 15,-1 3-5-15,0 3-2 16,2 4 8-16,0 0 0 16,3 3-1-16,1 15-12 15,4 7 12-15,1 8 0 16,2 6-5-16,3 8 6 16,3 5 0-16,5 6 1 15,2 3 22-15,2 3-21 16,0-1 9-16,-1-5-11 15,-4-5 0-15,-4-7 3 0,-7-9-3 16,-2-6 7-16,-7-9-2 16,-4-3-4-16,-2-4-1 15,-3-6 0-15,0-1-103 16,-8-4-226-16,-5-3-359 0</inkml:trace>
  <inkml:trace contextRef="#ctx0" brushRef="#br1" timeOffset="176500.68">19432 4819 1005 0,'0'0'160'0,"0"0"-115"0,0 0-44 16,0 0-1-16,0 0 62 15,0 0 13-15,0 0-10 16,92-30-1-16,-57 30-26 16,3 0 36-16,1 0-1 15,0 0-36-15,0 0 3 16,-1 0-28-16,0 0-3 16,-2 0 1-16,-3 0-9 15,-4 0-2-15,0 0 1 16,-6 0-15-16,4-2-49 15,-9-8-195-15,-3-1-273 0</inkml:trace>
  <inkml:trace contextRef="#ctx0" brushRef="#br1" timeOffset="177227.99">20112 4149 459 0,'0'0'198'0,"0"0"-89"16,0 0-39-16,0 0 9 15,0 0 3-15,0 0-34 0,0 0-19 16,0 0-29-16,0 0 7 16,0 0 19-16,0 4 34 15,0 6 32-15,0 4-29 16,0 4-23-16,0 4 18 15,0 8-37-15,4 8 21 16,2 19-10-16,1 23-9 16,-1 18 13-16,1-5-21 15,-3-18-1-15,1-25-14 16,-2-16 9-16,0 3-9 16,1 4 50-16,1 4-2 15,-1-6 7-15,2-4-14 16,-1-4-10-16,-1-8 5 15,1-4-17-15,-2-5 6 0,0-4 2 16,-2-5-13-16,1-1 28 16,-2-4-8-16,1 3-1 15,-1-3 6-15,0 0-37 16,0 0 11-16,0 0-13 16,3 0-6-16,-2 0-2 15,-1-14-84-15,2 3-195 16,-2 3-725-16</inkml:trace>
  <inkml:trace contextRef="#ctx0" brushRef="#br1" timeOffset="181350.64">20358 3546 189 0,'0'0'316'0,"0"0"-198"15,0 0-25-15,0 0-20 16,0 0 10-16,0 0-2 16,0 0-50-16,0 0-16 15,0 0 1-15,0 0-15 16,0 0 0-16,0 0-1 16,0 0 0-16,5 2 4 15,2 0 3-15,5-2 3 16,1 0 4-16,3 1-13 15,1-1 5-15,1 2-6 16,2 0 0-16,-1 0 2 0,-2 1 0 16,-3 1-1-16,-2 2 10 15,-3 1-9-15,-3 3 3 16,-4 1 37-16,-2 3 39 16,0 0-20-16,0 2-57 15,-5-1 6-15,-5 0 23 16,-1 1-18-16,-1-2 8 15,1 0-10-15,-2-3-13 16,0-3 13-16,4-1-12 16,0-3 6-16,0 0 1 15,5-4-7-15,1 0 8 16,0 0-9-16,1 0-17 16,-1 0 8-16,2 0 8 15,1 0-9-15,0-3-11 0,0-2-21 16,0 0 19-16,0-2 1 15,9-2-1-15,4 1 17 16,2-1-12-16,3 1-1 16,0 3 19-16,3 1-1 15,1 1 0-15,-1 3 1 16,1 0 0-16,1 0 1 16,-3 8 0-16,0 5-1 15,1 3 63-15,-4 2-52 16,0 3 12-16,-5 0 17 15,-2 3-16-15,-5-2 38 16,-5 1-36-16,0 0 47 16,-5-1 10-16,-9-1-37 15,-3-2-34-15,-7-1 43 0,-1-4-39 16,-5-2-10-16,-1-3 15 16,-2-6 28-16,2-3 38 15,2 0-79-15,4-4-8 16,5-8 42-16,4 0-11 15,4 2 21-15,2-4-19 16,2 3-2-16,4-1-1 16,1 2-29-16,0 0-1 15,1 3 0-15,2 4-6 16,0 2-1-16,0 1-3 16,0 0-32-16,0 0-69 15,19 0-83-15,1 0-102 0,1 0-376 0</inkml:trace>
  <inkml:trace contextRef="#ctx0" brushRef="#br1" timeOffset="181787.48">20938 3780 734 0,'0'0'210'0,"0"0"-152"16,0 0-20-16,0 0-12 15,0 0 62-15,0 0 32 16,0 0-39-16,42 0-2 16,-20 0-33-16,1 0-20 15,3 0 15-15,2 0 7 16,0 0 13-16,0-1-17 16,-1-1-34-16,-2-1 11 15,-2 3-10-15,-4-3-10 0,-2 3 8 16,-5-3-9-1,-2 3 0-15,-4-1 0 0,-3 1-4 16,0-1 4-16,-3-2-114 16,0-1-138-16,-5 0-311 0</inkml:trace>
  <inkml:trace contextRef="#ctx0" brushRef="#br1" timeOffset="182266.33">21010 3641 629 0,'0'0'160'0,"0"0"-35"15,0 0-50-15,0 0 43 16,0 0-19-16,0 0-50 16,0 0-4-16,0-3-34 15,0 3 10-15,0 0-7 16,0 0-12-16,0 0 8 16,0 8-9-16,2 6 49 15,4 6 40-15,1 2-55 16,0 6-15-16,2 4-3 0,-1 0-4 15,1 1 40-15,-2-2-31 16,-1-3-9-16,0-2 19 16,0-5-32-16,-3-4 18 15,0-5-6-15,-3-2-12 16,1-4 24-16,-1-3-16 16,0-3 0-16,0 0 20 15,0 0-28-15,0 0 11 16,2 0-11-16,-2 0 6 15,0 0 0-15,0 0-6 16,0 0-76-16,0-5-568 0</inkml:trace>
  <inkml:trace contextRef="#ctx0" brushRef="#br1" timeOffset="184301.6">21817 4189 615 0,'0'0'199'16,"0"0"-30"-16,0 0-23 15,0 0-19-15,0 0-24 16,0 0-32-16,0 0 8 16,0-6-18-16,0 5-9 15,0-1-5-15,0 2-35 16,3-6 2-16,7-1-14 15,7-3 10-15,4-1-8 16,4 2-2-16,3-1 1 0,2 1 2 16,2 4-2-1,2 1-1-15,-1 1 0 0,0 3 1 16,-3 0-2 0,-2 0 1-16,-4 4 0 0,-4 7 0 15,-6 2-1-15,-2 3 1 16,-5 2-9-16,-5 3-9 15,-2 2-17-15,0 3 17 16,-16 2-25-16,-3-2 33 16,-4 3 17-16,-3-4-7 15,1-3 0-15,1-2 1 16,3-5 4-16,2-4-5 16,7-4 1-16,3-4 17 15,1-2-17-15,4-1 8 16,1 0-9-16,1 0 6 0,1-1-13 15,1-6-18-15,0-1 5 16,0-1 14-16,0-2-17 16,3 1 4-1,10 1-2-15,2-2-19 0,4 1 22 16,3 2-9-16,3 0 27 16,5 3-9-16,3 2 11 15,1 3-2-15,3 0 0 16,-3 3-4-16,-1 11 3 15,-5 4 1-15,-1 8 0 16,-6 2 0-16,-3 6-2 16,-4 2 2-16,-4 4 1 0,-6 3-1 15,-2-1 25 1,-2 0-6-16,0-2 14 0,-8 3-1 16,-9-3-32-16,-4-4-1 15,-2-3-60-15,-7-4 47 16,-2-3 14-16,-5-7 1 15,-4-4 7-15,1-7 14 16,-6-6-2-16,1-2 28 16,-1-9 35-16,1-11-30 15,0-4 2-15,5-4-8 16,5 0-3-16,6 1 30 16,5 1-52-16,5 7 12 15,5 1-16-15,5 7-5 16,2 0 5-16,4 6-16 15,0 2 6-15,3 3-8 0,0 0-3 16,0 0-9-16,0 0-36 16,0 0-87-16,22 0-20 15,0 3-160-15,1-2-695 0</inkml:trace>
  <inkml:trace contextRef="#ctx0" brushRef="#br1" timeOffset="186066.06">23155 4143 548 0,'0'0'263'0,"0"0"-133"16,0 0 9-16,0 0-6 0,0 0-43 16,0 0-15-16,0 0-36 15,0 0-21-15,0 0 24 16,0 0-20-16,0 3-6 15,0 11-2-15,0 13-2 16,0 12 58-16,0 24-34 16,1 29-16-16,4 25 30 15,-1 5 19-15,-1-22-34 16,-1-29-28-16,-1-31 5 16,-1-7-8-16,2-1 6 15,-2 2 14-15,0-5 11 16,2-7-34-16,-2-8 11 0,0-6-12 15,1-5 9-15,-1-1-9 16,0-2 0-16,0 0 0 16,0 0-1-16,3-2-18 15,-2-11-54-15,2-19-140 16,0 1-270-16,-1-3-268 0</inkml:trace>
  <inkml:trace contextRef="#ctx0" brushRef="#br1" timeOffset="186501.86">23104 4175 836 0,'0'0'246'16,"0"0"-165"-16,0 0-67 16,0 0-4-16,0 0 34 15,0 0-33-15,0 0 11 16,22 0 6-16,-6 3-15 0,6 1 37 15,3 1-9-15,7-1-6 16,0-2 20-16,6 1-32 16,3 1 37-16,0-2-11 15,-1 0-22-15,0-1 5 16,-4-1-22-16,-5 0-4 16,-5 0 1-16,-8 0-7 15,-5 0 0-15,-6 0 0 16,-5 0-59-16,-2 2-121 15,-6 3-188-15,-9 0-323 0</inkml:trace>
  <inkml:trace contextRef="#ctx0" brushRef="#br1" timeOffset="186891.97">23107 4621 191 0,'0'0'555'16,"0"0"-443"-16,0 0 40 16,0 0-71-16,0 0 1 15,0 0 17-15,0 0 24 0,46-4 9 16,-26-2-36-1,4 2 9-15,4-2 3 16,3 1-70-16,2 2-7 0,3 0-9 16,0 2-6-16,-4-1 19 15,-2 2-21-15,-6 0-7 16,-6 0 8-16,-6 0-15 16,-3 0 0-16,-6 0-1 15,-3 0 0-15,0 0 0 16,0 0 2-16,0 0 0 15,0-1-1-15,0-15-148 16,0-1-135-16,0-5-677 0</inkml:trace>
  <inkml:trace contextRef="#ctx0" brushRef="#br1" timeOffset="187379.81">23009 3863 909 0,'0'0'233'0,"0"0"-174"0,0 0-39 15,0 0 12-15,0 0 17 16,0 0 34-16,0 0 1 16,64 0-16-16,-30 0-4 15,6 0 2-15,5 0 16 16,3 0 2-16,0 0-53 15,1 0-2-15,-4 0-17 16,-4 0-12-16,-5-4 38 16,-6 3-16-16,-6-1-2 15,-9 2 9-15,-3 0-28 16,-5 0 12-16,-2 0-13 16,-4 0 1-16,1 0 0 15,1 0-1-15,0 0 0 16,4 0 0-16,3 0-21 15,6 0-123-15,-3 3-350 0,-3 1-712 0</inkml:trace>
  <inkml:trace contextRef="#ctx0" brushRef="#br1" timeOffset="187762.87">23786 4012 163 0,'0'0'734'0,"0"0"-611"0,0 0-90 16,0 0-32-16,0 0 97 16,0 0 44-16,0 0-32 15,16 67-12-15,-8-32-4 16,4 22-12-16,1 24-11 15,2 23-7-15,-2 4 8 16,-2-15-29-16,-2-25-5 16,-3-28 3-16,0-6-31 15,0 1 40-15,1 0-11 16,-1 3-30-16,0-7 19 16,-1-8-27-16,-1-4 5 15,-1-7 1-15,0-4-6 0,-3-4-1 16,3-2 0-16,-3-2-37 15,0 0-61-15,-3-11-176 16,-7-4-446-16</inkml:trace>
  <inkml:trace contextRef="#ctx0" brushRef="#br1" timeOffset="188317.96">22776 4204 694 0,'0'0'251'0,"0"0"-79"0,0 0-33 16,0 0-1-1,0 0 30-15,0 0-56 16,0 0-59-16,0-4-1 0,0 4-24 15,0 0 0-15,0 0-19 16,0 13 4-16,0 15-13 16,5 22 28-16,9 29-17 15,4 26 20-15,0 4-12 16,-3-5-1-16,-4-26 8 16,-7-23-25-16,-2-16 15 15,-1-5-6-15,1 2-10 16,-1-2 29-16,1 2-11 15,-2-8-4-15,0-8 1 16,0-8-9-16,0-5-7 16,0-3 1-16,0-4-7 0,0 0-1 15,1 0 7 1,6 0-87-16,-1-3-127 0,0-4-369 0</inkml:trace>
  <inkml:trace contextRef="#ctx0" brushRef="#br1" timeOffset="188836.9">23064 5417 967 0,'0'0'282'0,"0"0"-210"15,0 0-41-15,0 0 40 16,0 0 86-16,0 0-35 16,0 0-71-16,25 0-25 15,-13 0 30-15,4-1-6 16,3-3-5-16,3 3 6 15,6-1-37-15,3 2 14 16,5-2-14-16,3 1-14 16,6-1 19-16,-2 2-10 15,5 0 15-15,-3 0 11 16,1 0-34-16,-3 0 12 0,-1 0 7 16,-3 0-18-1,-5 5 32-15,-7-2-16 0,-7 4 1 16,-6-3 12-16,-8-2-25 15,-1-1 22-15,-5 1 4 16,1-2-2-16,-1 1 29 16,0-1-26-16,0 0-15 15,0 0-3-15,0 0-14 16,0 0-2-16,0 0-4 16,0-4-67-16,2-10-96 15,0-5-359-15</inkml:trace>
  <inkml:trace contextRef="#ctx0" brushRef="#br1" timeOffset="190677.26">24241 3721 588 0,'0'0'385'0,"0"0"-194"16,0 0-36-16,0 0 8 15,0 0 4-15,0 0-52 16,0 0-53-16,0 1-8 15,0-1-34-15,0 0-7 16,0 0-8-16,0 0-5 0,1 2-2 16,10 1 1-16,2 0-1 15,7-3 2-15,0 4 1 16,3-3 0-16,1 1 6 16,1-1-6-16,2-1-1 15,0 1 0-15,-2-1 1 16,2 0-2-16,-5 0 2 15,1 0-1-15,-4 0 16 16,-5 0-15-16,-1 0 4 16,-6 0-5-16,-2 0 0 15,-4 0 9-15,-1 0-3 16,0 0 17-16,0 0 40 16,0 0-19-16,0 0 2 15,-1 0-8-15,-8 0-13 0,-6-1-12 16,-3-2-13-16,-6 2-4 15,-1 1 2-15,-3 0-23 16,-2 0 25-16,1 0 0 16,3 0-7-16,0 0 7 15,5 0 15-15,2 0-9 16,1 0 1-16,6 1-5 16,1-1-2-16,1 0 1 15,6 2-1-15,1-2 16 16,1 0-16-16,2 0 1 15,0 0-1-15,0 0-10 16,0 0 10-16,0 0-2 16,0 0-18-16,0 0 19 0,0 0-10 15,0 0-7 1,5 0 17-16,6 0-9 0,5 0 10 16,6 0 0-16,3 0 0 15,5 1 3-15,0-1-3 16,1 0 1-16,2 0 6 15,-3 0-7-15,-2 0 0 16,-4-4 0-16,-3-3 0 16,-3 4-1-16,-3 0 1 15,-5 0 0-15,-4 1 3 16,-3 2-1-16,-3 0-2 16,0 0 0-16,0 0 1 0,0 0 8 15,0 0-4-15,-3 0-4 16,-9-3-2-16,-4 3-8 15,-5-3 7-15,-4 3 2 16,-5-2-11-16,0 2 10 16,-1 0-7-16,-1 0 8 15,3 0-3-15,0 0 5 16,7 0-2-16,1 0 0 16,3 0-1-16,5 0 1 15,2 0 0-15,4 0 0 16,2 0 2-16,4 0-1 15,1 0-2-15,0 0-9 16,0 0-11-16,0 0 20 16,0 0-40-16,3 0-4 15,8 0 29-15,5 0 4 0,6 2 12 16,3 1 0-16,5 0 0 16,1-2 2-16,2-1-2 15,1 0 0-15,-1 0 6 16,-3 0-5-16,-3 0-1 15,-5 0 0-15,-8 0-1 16,-5 0 0-16,-4 0 1 16,-3 0 0-16,-2 0 13 15,0 0-9-15,0 0 37 16,0 0-1-16,-10 1 7 16,-5-1-26-16,-7 0-20 15,-4 2-1-15,-4-2 0 16,1 1 6-16,0 2-19 0,2 0 10 15,5 0-15 1,3 4 17-16,1-3-26 0,4 0-18 16,2 1-16-16,-1 4-100 15,2-1-190-15,0-1-438 0</inkml:trace>
  <inkml:trace contextRef="#ctx0" brushRef="#br1" timeOffset="192591.81">25076 4848 664 0,'0'0'378'15,"0"0"-266"-15,0 0-92 16,0 0-1-16,0 0 27 16,0 0 12-16,0 0-28 15,9-4-30-15,4 3 1 16,6 1 17-16,3 0-17 15,6 0 29-15,5 0-4 16,4 0 3-16,6 0 2 16,2 0-30-16,1 0 9 0,-1 0-10 15,-3 0 1 1,-5 0 2-16,-6 0-3 0,-4 0-52 16,-4-2-100-16,-5-3-203 15,-4 0-20-15</inkml:trace>
  <inkml:trace contextRef="#ctx0" brushRef="#br1" timeOffset="193132.11">25613 4804 183 0,'0'0'182'0,"0"0"-121"16,0 0-28-16,0 0 29 15,-19 83 12-15,14-51 53 16,2 0-57-16,0-2-22 15,2-6-38-15,1-6 7 0,0-7 5 16,0-6-3-16,0-5 11 16,0 0 73-16,0-11-41 15,0-12 7-15,3-7-34 16,0-8-9-16,-3-3 10 16,0-2-24-16,0-3 1 15,0 5-10-15,-2 2-3 16,-2 5 69-16,-2 7 16 15,0 6-15-15,1 6-18 16,2 6-31-16,2 4-5 0,1 2-16 16,0 3-16-1,0 0 3-15,0 3-9 0,6 8 22 16,7 4-1-16,4 2-1 16,3 2 2-16,4-1 0 15,3-1 0-15,3 2 1 16,1-2-1-16,-1 0 1 15,-4-3 1-15,-2 2 5 16,-5-2-9-16,-9 0 2 16,-4-4-6-16,-6 1 6 15,0 2 48-15,-15 3-2 16,-8 2-24-16,-9 3 18 16,-4-1-29-16,-1 1 7 15,0-2-12-15,4-1 15 16,6-4-21-16,8-2-6 15,10-3-52-15,4-3-142 0,5-4-437 16</inkml:trace>
  <inkml:trace contextRef="#ctx0" brushRef="#br1" timeOffset="193829.78">26183 4964 783 0,'0'0'124'0,"0"0"-116"0,0 0 16 16,0 0 31-16,0 0 20 15,91-42-43-15,-69 19-15 16,-1-4-7-16,-7-1-10 15,-4-2 0-15,-9 1 0 16,-1 1-5-16,-1 3 5 16,-15 1 6-16,-3 9 47 15,0 4 41-15,0 5-59 16,2 6 0-16,4 0-35 16,3 9 1-16,4 11-2 15,2 5 1-15,4 6 0 16,0 3 20-16,5 1 32 15,10 2 24-15,6-2-24 16,4-1-13-16,2-8-5 0,0-4-27 16,0-8 2-16,-3-7 1 15,-2-6-10-15,-3-1 27 16,-2-3-9-16,-1-14-4 16,-1-5 24-16,3-6-25 15,-1-5-4-15,5-3-9 16,2-1-20-16,1 3-24 15,3 6 13-15,2 6 12 16,0 11 18-16,0 8-5 16,-3 3 6-16,-2 10-6 15,-1 14 0-15,-5 2 5 16,-4 3 1-16,-6 3 0 16,-6-3 5-16,-3 0-5 15,-9-4 31-15,-12-2-28 0,-7-4-2 16,-6-5-1-16,-5-6 1 15,2-5-1-15,2-3 14 16,6 0-8-16,6 0-5 16,10-5 9-16,7-1-10 15,6 2-30-15,0 2-62 16,10 0-50-16,25-7 49 16,-4 1-36-16,0-2-411 0</inkml:trace>
  <inkml:trace contextRef="#ctx0" brushRef="#br1" timeOffset="194280.51">26871 4205 1320 0,'0'0'182'16,"0"0"-182"-16,0 0-72 15,0 0 72-15,0 0 44 16,20 103 52-16,-3-20-48 16,7 23-38-16,4 6 6 15,-3-19-16-15,-4-27 9 16,-9-25-8-16,-1-6-1 0,2 3 0 16,-2 0 0-1,-1 1-2-15,-7-10 2 16,-3-11-83-16,0-7-120 0,-18-11 92 15,-4 0-71-15,-5-14-17 16,-3-6 129-16,0-6 70 16,3 1 57-16,5 1 123 15,6 3 40-15,6 8 8 16,7 0-100-16,3 5-84 16,0-1-25-16,11 3-18 15,10-2 12-15,4 2 3 16,6 1 5-16,4 2 15 15,1-2-20-15,0 4-4 16,-1-2-12-16,8 1-4 0,-8-3-137 16,-7 2-421-16</inkml:trace>
  <inkml:trace contextRef="#ctx0" brushRef="#br1" timeOffset="194454.72">27397 4880 1523 0,'0'0'393'0,"0"0"-286"16,0 0-66-16,0 0 0 15,0 0 33-15,0 0-54 16,0 0-20-16,0 1-73 16,0-1-226-16,0 0-755 0</inkml:trace>
  <inkml:trace contextRef="#ctx0" brushRef="#br1" timeOffset="196035.98">28219 4642 565 0,'0'0'226'0,"0"0"-166"16,0 0-42-16,0 0-10 15,0 0 213-15,0 0-1 16,0 0-104-16,-6-18-67 16,-9 7-37-16,-6 4 21 15,-4 0-33-15,-1 1 12 16,-5 6-21-16,-2 0 9 16,2 3-6-16,4 14 6 15,2 12-17-15,4 5 11 16,9 8-1-16,3 3 14 0,9-1-3 15,0-4-4 1,19-9 39-16,5-9-7 0,4-9-31 16,1-12 22-16,0-1-7 15,0-16-4-15,-5-15 12 16,0-11-16-16,-3-6 0 16,-8-8 1-16,-3-5-8 15,-4 0-2-15,-6-4-6 16,0-2-26-16,0 5 10 15,-6 9-8-15,-2 10 31 16,2 16 9-16,3 13-9 16,1 14 0-16,2 4-45 15,0 37 45-15,2 32 5 0,14 25 22 16,2-2-7 0,3-17-10-16,1-28-3 0,-1-19-7 15,6-2 0-15,3-2 0 16,4-4 1-16,-1-14-1 15,-3-10 9-15,-3 0 20 16,-4-20-13-16,-3-9 4 16,-5-7-10-16,-6-6-10 15,-4-2 13-15,-3 1-13 16,-2 3 0-16,0 10 0 16,0 6 1-16,0 15-2 15,-2 9 1-15,2 7-36 16,0 22 36-16,0 11 13 15,3 9 2-15,10 0-11 16,4-1-4-16,5-7-13 0,14-12-70 16,-4-10-139-16,-4-9-366 15</inkml:trace>
  <inkml:trace contextRef="#ctx0" brushRef="#br1" timeOffset="196540.74">29004 4129 1024 0,'0'0'200'0,"0"0"-200"0,0 0 1 15,0 0 40-15,14 106 57 16,-2-45 34-16,5 21-20 15,-4-2-45-15,0-10-19 16,-3-9-23-16,-4-20-24 16,2 3 13-16,-2-1-13 15,0-8 8-15,0-9-8 16,-1-9 0-16,-2-6-1 16,1-7 0-16,-2-4 0 15,4 0 27-15,1-8-11 16,5-11-3-16,4-5-13 15,5-3-7-15,-1 2 5 0,4 3-21 16,1 5-12-16,2 4 33 16,1 4-5-16,0 5 7 15,-1 4 0-15,-1 0 1 16,1 0-1-16,-1 3 0 16,1 6 1-16,-1-3 4 15,-1 2-4-15,-2-1-1 16,-1-3 3-16,-1 0-2 15,-3-4-1-15,1 0 0 16,-3 0-5-16,-1-8 3 16,1-12-158-16,-5 2-181 15,-3 1-440-15</inkml:trace>
  <inkml:trace contextRef="#ctx0" brushRef="#br1" timeOffset="197434.3">29739 4592 644 0,'0'0'150'0,"0"0"-106"16,0 0 73-16,0 0 53 15,0 0 10-15,0 0-19 16,79-22-67-16,-67 7-47 16,-5-4 1-16,-2 0-12 15,-5-2 7-15,0 0-10 16,0 4-18-16,-14 2-8 15,-4 6-7-15,-1 6-3 16,-2 3-3-16,-3 6 2 16,2 16 4-16,0 7-1 0,4 9 1 15,3 6 0 1,4 2 1-16,7-2 0 0,4 1 30 16,0-8-18-16,12-4 6 15,7-8 17-15,3-6-36 16,4-10-1-16,1-6-45 15,0-3-7-15,1-7-8 16,-1-15-114-16,-2-8-56 16,-1-3-1-16,-3-3 19 15,0 1 54-15,-5 2 107 16,-4 4 52-16,-3 7 166 16,-4 5 45-16,-1 6-51 0,-3 8-34 15,-1 3-36-15,0 0 3 16,0 14-22-16,2 9 8 15,-1 7-12-15,5 5-13 16,2 3-20-16,4 1 12 16,3-3-16-16,1-4 14 15,1-5-24-15,-3-6-20 16,-2-6 13-16,-3-7-13 16,-1-5 6-16,-4-3 19 15,-1-3 6-15,0-15-1 16,0-8-30-16,2-5 9 15,-1-2-9-15,1 2 0 16,0 1 0-16,1 3 2 16,1 6-2-16,-3 4 0 15,1 5-1-15,-2 5-12 0,-2 2 7 16,2 5-6-16,-2 0-10 16,1 5 6-16,2 12 4 15,2 7 12-15,3 3-2 16,5 3-4-16,1 0 5 15,2-1 1-15,3-4 0 16,2-4 3-16,1-6-2 16,-1-6-1-16,-4-6 0 15,-2-3 0-15,-1 0 13 16,-1-15-4-16,-2-8 6 16,-1-7 15-16,-3-7-14 15,-4-1 15-15,-1-2 16 16,-1 2-14-16,-2 0 7 0,0 4-26 15,0 4-2 1,0 5-12-16,0 3 0 0,0 7-13 16,0 2-45-16,-2 5-67 15,2 7-71-15,0 1-346 16,0 0-367-16</inkml:trace>
  <inkml:trace contextRef="#ctx0" brushRef="#br1" timeOffset="197646.19">30648 4567 1094 0,'0'0'277'0,"0"0"-196"16,0 0-40-16,10 104 30 16,-3-62 59-16,5-1-31 15,0-2-52-15,2-5-17 16,2-6-24-16,-1-9-6 15,0-11-6-15,5-12-118 16,-6-16-10-16,-3-7-518 0</inkml:trace>
  <inkml:trace contextRef="#ctx0" brushRef="#br1" timeOffset="197803.22">30638 4342 1657 0,'0'0'249'0,"0"0"-249"16,0 0-65-16,0 0-20 16,0 0 61-16,0 0-118 15,0 0-242-15,35 56-396 0</inkml:trace>
  <inkml:trace contextRef="#ctx0" brushRef="#br1" timeOffset="198281.81">31156 4506 1217 0,'0'0'173'0,"0"0"-120"0,0 0 36 16,0 0 10-1,0 0 13-15,0 0-74 0,0 0-26 16,-57 30 7-16,35-18-19 15,-2-1 0-15,-1 2 0 16,-1-1 0-16,4 0-2 16,-1-1 2-16,6-1 0 15,3 0-1-15,6-2 1 16,6 2-21-16,2-1-48 16,2 0-53-16,14 2 94 15,4-2 12-15,6 1 16 16,1 0 1-16,3 0 1 15,0-1-2-15,1 1 1 16,-3 1 21-16,-1 0 23 16,-3 1-17-16,-4-1 13 0,-6 1 8 15,-5-2-17-15,-3 0 34 16,-6 0-4-16,0-2-1 16,-3 1-2-16,-12-1-39 15,-6 1-7-15,-1-4 1 16,-5 1-4-16,1-3-7 15,0-3 0-15,0 0-2 16,-2 0-2-16,-14 0-112 16,8-6-146-16,2-2-616 0</inkml:trace>
  <inkml:trace contextRef="#ctx0" brushRef="#br1" timeOffset="203117.5">25559 7037 1122 0,'0'0'280'0,"0"0"-219"0,0 0-61 15,0 0 1-15,0 0 57 16,0 0-7-16,18-2-35 16,-4 2 17-16,8 0-9 15,6 0 5-15,8 0-13 16,5 0-15-16,3 0 12 16,3 0-11-16,2-4-2 15,-4-4 0-15,-2-1-35 16,3-3-173-16,-12-1-160 15,-7 3-305-15</inkml:trace>
  <inkml:trace contextRef="#ctx0" brushRef="#br1" timeOffset="203621.29">26095 6878 940 0,'0'0'288'0,"0"0"-210"16,0 0-78-16,0 0 13 15,0 0-13-15,0 0 31 16,0 0-2-16,0 111 23 16,-3-69-39-16,0 1 12 15,3-5 11-15,0-7-35 16,0-9 24-16,0-9-23 16,0-8-2-16,0-5 20 15,0 0-11-15,0-6 30 0,0-14-33 16,0-8 0-16,0-3-6 15,0-5 0-15,0 2-2 16,-6-2 2-16,-3 2-7 16,0 5 7-16,0 6 0 15,2 5-2-15,2 5 2 16,2 7 0-16,3 3-1 16,0 3-10-16,2 0-63 15,13 3 37-15,5 8 23 16,7 1-8-16,3 5-11 15,1-2-1-15,2 0 33 16,-3 3-11-16,-3-1 12 16,-5-2 0-16,-7 0 0 0,-6 1 1 15,-6-1 38 1,-3 1 76-16,-9 0-22 0,-10 1-32 16,-7-2-30-16,-2 1-2 15,0-2-29-15,1-2-7 16,3-4-81-16,9-4-102 15,5-4-305-15</inkml:trace>
  <inkml:trace contextRef="#ctx0" brushRef="#br1" timeOffset="203973.82">27017 6699 1069 0,'0'0'225'15,"0"0"-218"-15,0 0-7 16,0 0 54-16,-102-3 152 16,80 6-110-16,6 9-78 15,2 5-7-15,5 7-10 16,2 12-1-16,5 25 0 15,2 26 30-15,13 39-21 16,11 12 10-16,3 0-7 16,0-18-11-16,-6-25 25 15,-5-23-20-15,-4-18-6 0,-3-18 9 16,0-6-9-16,0 0 0 16,-1-3-53-16,-4-5-142 15,-2-13-68-15,-2-6-331 0</inkml:trace>
  <inkml:trace contextRef="#ctx0" brushRef="#br1" timeOffset="204461.81">26724 7256 208 0,'0'0'411'0,"0"0"-317"0,0 0-93 15,0 0 38-15,102-15 128 16,-59 6-47-16,8-5-13 16,4-5-44-16,3-3-23 15,-1-6 8-15,-3 1-42 16,-5-3 18-16,-11 0-18 16,-8 5 3-16,-11 5-3 15,-11 5 2-15,-8 7 74 16,0 5 41-16,-9 3-34 15,-9 1-53-15,2 18-36 16,-2 5 5-16,7 6-11 16,7 4 6-16,4-1-1 15,9-2-13-15,15-6-39 16,4-9 33-16,9-8-15 16,1-8 10-16,1-9 25 0,-2-16 1 15,-2-7 5-15,-9-8 7 16,-7-1-4-16,-11 0 0 15,-8 3 7-15,-5 2 0 16,-18 7 35-16,-9 7-3 16,-7 6 58-16,-6 11-24 15,-1 5-61-15,1 5-21 16,4 15-7-16,7 4-87 16,8 11-10-16,13-6-174 15,7-9-405-15</inkml:trace>
  <inkml:trace contextRef="#ctx0" brushRef="#br1" timeOffset="204658.18">27533 6646 1448 0,'0'0'312'15,"0"0"-213"-15,13-104-90 16,-1 60 1-16,0 5-10 15,1 12 2-15,-1 8-17 16,-1 10 0-16,-1 11-148 16,-5 14-222-16,-2 4-413 0</inkml:trace>
  <inkml:trace contextRef="#ctx0" brushRef="#br1" timeOffset="206045.75">27745 6981 1066 0,'0'0'134'16,"0"0"-81"-16,4 76-29 16,1-43 107-16,3-3 40 15,-2-7-117-15,2-5-28 16,-4-4-21-16,1-6 3 15,-4-3-2-15,-1-3-4 0,0-2 8 16,0 0 19-16,0 0-20 16,0-7 14-16,0-8-23 15,-1-7 7-15,-5 0-7 16,1-2 0-16,-1 2 0 16,0 1 7-16,1-1-6 15,2 4-2-15,0 1 1 16,3 1-6-16,0-1 5 15,0 3 1-15,0-3-18 16,7 1 8-16,6-1-74 16,2 2 1-16,3 0-21 15,3 3 17-15,-1 3 51 16,0 3 16-16,3 4 20 0,-2 2-2 16,3 0 11-16,-1 15-3 15,1 8 24-15,-3 6 1 16,-1 7 12-16,-4 3-9 15,-4 0 12-15,-5 1 14 16,-2-5-46-16,-4-6 5 16,-1-6-11-16,0-12-8 15,0-3 29-15,0-8-15 16,0 0 10-16,0-5 50 16,0-12-73-16,3-6 8 15,0-10-9-15,2-3-10 16,4-1 3-16,0-1-29 15,4 3-20-15,-2 7 26 16,2 6-7-16,-4 10 30 0,0 7 0 16,-2 5-15-16,1 9 22 15,-2 14 10-15,-2 10 45 16,-1 4 2-16,0 1-56 16,-1-4 18-16,-1-2-19 15,1-6 10-15,-1-6-7 16,-1-6-3-16,3-6-16 15,-3-2-41-15,0-5-120 16,1-1 19-16,1 0-29 16,-1 0 69-16,2-4 38 15,0-7 25-15,2-3 6 16,-2-1 20-16,2-3 11 16,-2-2 18-16,0-2 25 0,-1 2 21 15,0-2 52-15,-2 3-18 16,1 0 30-16,-1 1 13 15,2 1-61-15,2 0-14 16,2 1-23-16,2 2-18 16,4 2-3-16,-2 4-3 15,2 1-1-15,3 4 1 16,0 3 6-16,0 0-7 16,0 7 19-16,1 11 6 15,-2 9 116-15,2 5-51 16,-4 6-45-16,1 3 11 15,-1 1-40-15,0-5 10 16,-1-4-26-16,-1-7 6 0,0-7-3 16,-2-6-3-1,-1-11 1-15,0-2 9 0,3-5-10 16,-1-17-1 0,1-11-28-16,3-4-16 0,0-9 11 15,-4 2-17-15,1 1 44 16,-4 6-5-16,1 7 9 15,-2 10 3-15,2 10-19 16,-2 10-10-16,-2 2 28 16,-2 23 1-16,1 8 30 15,1 6 21-15,0 3-14 16,3-2-12-16,5-2-18 16,2-8 0-16,3-9 1 15,-1-10-7-15,4-6-1 0,1-5 9 16,1-10-9-16,-1-10-2 15,0-10-24-15,-2-4-15 16,-3-3 19-16,-5 1-3 16,-2 1 25-16,-4 6-1 15,-2 7-24-15,-2 8 19 16,1 14 5-16,-1 0-35 16,0 17 36-16,0 16 41 15,0 7 5-15,5 3 14 16,6 0-42-16,4-5-2 15,6-7-10-15,4-7 2 16,4-10 1-16,1-11-9 16,-1-3-42-16,9-39-60 0,-8-2-230 15,-7-4-444-15</inkml:trace>
  <inkml:trace contextRef="#ctx0" brushRef="#br1" timeOffset="206585.97">29059 6414 1326 0,'0'0'320'16,"0"0"-272"-16,0 0-35 16,0 0-3-16,0 0-8 15,0 0 72-15,-9 108-27 16,6-26-33-16,3 22 17 16,0-7-21-16,0-20 5 15,4-25-5-15,4-19-9 0,3-1-2 16,5 0 1-1,3-4-6-15,3-10-5 0,2-11 9 16,3-7 2-16,3-10 0 16,0-11-42-16,0-8-2 15,-2-1 10-15,-4 1-30 16,-4 8 39-16,-5 8 2 16,-4 11 11-16,-4 2 11 15,-2 19 2-15,-2 8 46 16,1 2 23-16,1 2-61 15,2-4 24-15,7-5-11 16,2-8 6-16,5-9 15 16,3-5-42-16,1-3 6 15,-2-18-7-15,-3-8-3 0,-3-8-14 16,-10-6 15 0,-7 1 2-16,0 0-10 0,-24 5-24 15,-5 5-47-15,-7 14 15 16,-3 10 51-16,0 8 14 15,5 19 1-15,4 12 0 16,9 10 8-16,6 4-7 16,14 3 21-16,2-3-1 15,29-6-2-15,16-8 35 16,10-6-42-16,9-14-12 16,17-11-35-16,-15-4-170 15,-14-12-445-15</inkml:trace>
  <inkml:trace contextRef="#ctx0" brushRef="#br1" timeOffset="207929.95">20033 6500 838 0,'0'0'190'0,"0"0"-81"15,0 0-33-15,0 0-6 16,0 0 50-16,0 0-37 15,0 0-13-15,-2 5-35 0,-1 10-29 16,0 11 27-16,-1 6-7 16,0 11 2-16,-1 20 16 15,1 27-37-15,-2 25 9 16,-2 14-16-16,-1-1 0 16,-1-17-1-16,1-33 1 15,3-22 0-15,-1-18 9 16,2-9-9-16,1 3 0 15,0-1 0-15,3-3-1 16,-1-10-8-16,2-6 9 16,0-9 0-16,0-3 0 15,0 0 7-15,0 0-7 16,3-9 0-16,4-8 1 16,2-11 15-16,1-5-15 15,0-9 8-15,1-3-3 0,1-7-5 16,0-5-2-16,1-6 1 15,-1-2-27-15,3-2 26 16,-2 1-23-16,1 0-18 16,-1 0 24-16,-1 2-21 15,3 2 21-15,-3 3-5 16,1 5-13-16,-2 6 2 16,-2 8 7-16,-2 10 16 15,-1 7 4-15,-3 6 4 16,-1 8 2-16,-1 1 1 15,-1 7 0-15,0 1-8 16,0 0 8-16,0 1-21 0,0 15 11 16,3 10 8-16,5 11 2 15,5 13 0 1,7 16 0-16,8 21 0 0,6 17 14 16,5 2-5-16,-10-16 5 15,-7-21-5-15,-9-29-6 16,-3-4-3-16,0-1 1 15,0-1 7-15,-1-1-7 16,-5-11 0-16,-1-7 5 16,-1-3-6-16,-2-7-2 15,0-2-111-15,-8-3-200 16,-4 0-335-16</inkml:trace>
  <inkml:trace contextRef="#ctx0" brushRef="#br1" timeOffset="208269.54">20014 7196 601 0,'0'0'179'15,"0"0"-104"-15,0 0-56 16,0 0 6-16,0 0 60 15,0 0 77-15,0 0-48 16,102-13-12-16,-58 13-4 16,8 4 16-16,6 1-25 15,2-1-40-15,-1-1 20 0,-5-2-46 16,-5-1-8-16,-10 0 6 16,-7 0-21-16,-10 0-1 15,-7 0 1-15,-8 0-6 16,-4 0-2-16,0 0 8 15,-3 0-31-15,2 0-74 16,-1-1-212-16,1-8-429 0</inkml:trace>
  <inkml:trace contextRef="#ctx0" brushRef="#br1" timeOffset="208712.22">20706 6595 970 0,'0'0'175'0,"0"0"-132"15,0 0-17-15,0 0-26 16,0 0 23-16,0 0 19 16,0 0 19-16,-3 81 6 0,3-20-12 15,1 24 26-15,8 29 1 16,1 4-20-16,-2-15-2 16,-3-28-25-16,-4-35-29 15,1-8 35-15,1-3 9 16,0-1 1-16,-2-3 12 15,3-8-39-15,-2-7-4 16,-2-6-14-16,1-4-5 16,-1 0 29-16,0 0-12 15,2 0-5-15,-2 0-7 16,3-6-6-16,0-8-43 16,9-13-87-16,1 2-237 15,-2 4-537-15</inkml:trace>
  <inkml:trace contextRef="#ctx0" brushRef="#br1" timeOffset="209213.95">21307 6618 593 0,'0'0'347'0,"0"0"-245"16,0 0-19-16,0 0-25 16,-8 87 73-16,8-47-10 15,0 8-9-15,5 5-3 16,4 7-36-16,0 1-8 0,1-3-16 15,-1 1-29-15,-3-7 9 16,0-6-18 0,0-4-10-16,-2-9 9 0,1-8-10 15,-2-8 0-15,0-8-1 16,-1-6-53-16,-2-3-131 16,0-12-71-16,0-13-145 15,0 0-561-15</inkml:trace>
  <inkml:trace contextRef="#ctx0" brushRef="#br1" timeOffset="209575.95">21076 6500 584 0,'0'0'132'15,"0"0"-59"-15,0 0 88 16,0 0-17-16,116 0-25 16,-76 3 0-16,8 0 20 15,1-1-49-15,4-2-13 16,0 0-8-16,1 0-34 15,-4 0 7-15,-5 0-29 16,-6 3-4-16,-6 1 0 0,-8 1-9 16,-4-2 0-16,-9 2-1 15,-5-2-47-15,-7 0-64 16,-2 6-169-16,-13-1-92 16,-3 0-310-16</inkml:trace>
  <inkml:trace contextRef="#ctx0" brushRef="#br1" timeOffset="209845.22">21194 6802 899 0,'0'0'296'16,"0"0"-228"-16,0 0-50 0,0 0-16 15,0 0 88-15,0 0 43 16,0 0-38-16,81 0-19 16,-49 0-18-16,1 0-19 15,3 0 7-15,1 0-35 16,0-2-3-16,-3-2-8 16,1 1-3-16,8-2-152 15,-10 3-382-15,-5 2-346 0</inkml:trace>
  <inkml:trace contextRef="#ctx0" brushRef="#br1" timeOffset="210723.48">21744 7084 1020 0,'0'0'235'16,"0"0"-119"-16,0 0-20 15,0 0-22-15,0 0 30 16,0 0-46-16,0 0-36 16,25-6 16-16,-7 2-6 15,2 0 7-15,5 2 13 16,2 2-27-16,0 0 5 16,1 0-21-16,-1 10-7 15,-4 4 12-15,-4 4-14 16,-3 1 6-16,-7 5 9 15,-6 1-14-15,-3 0-1 16,0 1 0-16,-12-1 4 16,-9-1-20-16,-3-3-2 0,-2-1 18 15,-3-6-1-15,3-2-65 16,1-4 64-16,6-4-19 16,5-1 8-16,4-3 3 15,7 0 10-15,3 0-9 16,0 0-8-16,0-2-59 15,2-3 26-15,9-3 21 16,1 1 16-16,5 0 6 16,-1 1 7-16,2 0 0 15,3 3 2-15,1 2-1 16,5 1-1-16,2 0 0 16,0 0 2-16,3 3 19 0,-1 7-10 15,2 5 0-15,-2 3 17 16,-1 4-22-16,-3 2 11 15,-5 1 8-15,-2 4-6 16,-6-1 28-16,-3 2-11 16,-6-3-2-16,-5 0 6 15,0-1-15-15,-8 0 8 16,-13 0-23-16,-6-3-9 16,-11-2-2-16,-7-5-35 15,-7-2-18-15,-5-4 29 16,-3-7 25-16,4-3 25 15,2 0 1-15,6-1 2 16,11-8 73-16,7-1-23 16,8 0-10-16,9 2 7 15,5 3-36-15,5 0-8 0,1 4-31 16,2 1-14-16,0 0 13 16,0 0-32-16,0 0-46 15,3 2-79-15,4 6-382 0</inkml:trace>
  <inkml:trace contextRef="#ctx0" brushRef="#br1" timeOffset="-214313.09">26016 9162 709 0,'0'0'388'0,"0"0"-226"15,0 0-62-15,0 0 40 16,0 0 34-16,0 0-79 16,0 0-74-16,-5 0 11 15,5 0-12-15,0 0 1 16,0 0-21-16,0 0 0 16,3 0-7-16,9 0 6 15,8 4 2-15,6 4 5 16,6-1-6-16,5 0 0 0,1-2 13 15,1 0-13-15,0-2 0 16,-1-3 0-16,-2 2 2 16,-5-2-14-16,-3 0 3 15,2 0-201-15,-6-7-112 16,-6-3-424-16</inkml:trace>
  <inkml:trace contextRef="#ctx0" brushRef="#br1" timeOffset="-213795.25">26491 9010 849 0,'0'0'247'0,"0"0"-222"16,0 0-15-16,0 0 68 15,3 75 29-15,1-29 9 16,0 8-14-16,2 2-54 15,0 0-20-15,3-4-21 16,-2-9 2-16,-1-9-4 16,-1-10-5-16,-2-10 0 15,0-9 7-15,-3-5 1 16,0-4 0-16,0-18-8 16,0-10-7-16,0-10 0 15,-6-3 7-15,-2-5 0 0,-1-1 2 16,-1 0-1-1,1 2-1-15,0 4 6 0,1 3-5 16,4 8 3-16,3 5-4 16,1 10 0-16,0 9-1 15,7 6-17-15,8 4 8 16,4 2 3-16,4 13-5 16,-1 6 12-16,4 1 0 15,-3 4 1-15,0 4 6 16,-5-1 2-16,-4 0-9 15,-6 2 13-15,-6-2 1 16,-2 0 51-16,-2-2 9 16,-13-3-15-16,-1-3-11 15,-5-3-38-15,4-6 8 16,1-4-18-16,7-8-68 0,4 0-124 16,5 0-352-16</inkml:trace>
  <inkml:trace contextRef="#ctx0" brushRef="#br1" timeOffset="-212721.04">27172 9010 322 0,'0'0'131'15,"0"0"-59"-15,0 0 15 16,0 0 27-16,0 0 20 16,0 72-14-16,3-53-4 15,3 1-19-15,1-1-42 0,-1 1 10 16,2 2 7 0,-2 0 21-16,1 2-17 0,-1 3-41 15,1 4 11-15,-2 0-28 16,1 2-17-16,-3-2 17 15,1-3-17-15,-4-4 11 16,2-4-3-16,-2-4-8 16,0-9-1-16,0-2 0 15,1-5 0-15,-1 0 16 16,0-2 1-16,0-15 34 16,0-7-29-16,0-11-20 15,0-5-3-15,0-6 1 16,0-3 0-16,3-1-4 15,3 0 4-15,2 6-5 16,3 5 3-16,3 10-19 16,1 5 9-16,-2 11-8 0,1 4 3 15,1 7 16-15,-2 2 1 16,1 11 0-16,-1 10 0 16,0 11 8-16,-1 6-8 15,3 4 1-15,-3 2 5 16,0-3 28-16,1-3-26 15,1-6 1-15,-2-9 0 16,0-6-8-16,-1-8-1 16,-1-4 0-16,0-5 1 15,-1 0 6-15,3-8-6 16,0-9 9-16,1-6-4 16,-2-4 2-16,1-2-9 0,-2-4 1 15,-1 2-15-15,-1 2 15 16,-2 5-22-16,-1 7-7 15,-2 7 13-15,-3 10-34 16,0 0-10-16,0 18 33 16,0 11 22-16,0 5 5 15,2 4 2-15,4 1 28 16,3-5 23-16,6-3-31 16,1-9-3-16,5-5-19 15,1-7 1-15,0-9 13 16,-2-1 4-16,3-6 33 15,-5-14 13-15,0-6-34 16,-5-5 11-16,-1 1-5 16,-8-3-15-16,-2 1 20 0,-2 5-21 15,0 0 5-15,-6 4 10 16,-10 3-33-16,-6 3 2 16,-1 5-4-16,-6 8-28 15,-1 4 18-15,1 0-20 16,0 7-25-16,4 9 3 15,4 2-68-15,8 1-33 16,5 3-86-16,5-3-262 16,3-7-15-16</inkml:trace>
  <inkml:trace contextRef="#ctx0" brushRef="#br1" timeOffset="-212082.85">27919 9065 879 0,'0'0'483'0,"0"0"-430"16,0 0-45-16,0 0 13 16,91-2 100-16,-71 26-18 15,0 7-30-15,0 8-1 16,-4 3-5-16,0 2-5 16,-3-4-39-16,-4-4 15 15,-2-6-30-15,-3-10-7 16,-2-7 8-16,-2-6 2 15,1-6-11-15,-1-1 6 16,0-2-5-16,0-16 30 16,0-6-30-16,0-11 0 0,0-2 3 15,0-5-4 1,2 0-12-16,5 4-22 0,3 7-11 16,1 7 26-16,1 12-3 15,0 7 15-15,0 5 5 16,1 12-10-16,-1 11 12 15,-1 7 0-15,2 4 1 16,-4-2 9-16,0 0-10 16,-2-9 6-16,-2-4-2 15,-2-8-2-15,0-5-2 16,-3-5 0-16,1-1 0 16,-1-3 20-16,2-12-18 15,-1-7-1-15,4-9 8 0,0-2-8 16,2-6-2-1,2 3 1-15,0 2-2 0,1 6 1 16,2 8 1-16,0 9 0 16,0 11-1-16,0 0-15 15,1 22 16-15,-1 10 0 16,2 11 25-16,-1 1 28 16,-1 2-40-16,0-6 0 15,-3-8-4-15,0-6-8 16,-3-8-1-16,0-8 0 15,-3-7-16-15,0-3-28 16,0 0-44-16,1-14-36 0,2-22-121 16,0 3-158-1,0 1-228-15</inkml:trace>
  <inkml:trace contextRef="#ctx0" brushRef="#br1" timeOffset="-211520.78">28579 8523 920 0,'0'0'159'0,"0"0"-150"16,0 0 27-16,0 0 58 16,0 0-11-16,0 0-41 15,0 0 23-15,20 53 85 16,-8-17-48-16,0 8-53 0,3 7 15 15,3 7-11 1,1 5-19-16,-1 2-10 0,1-4-23 16,-3-3 19-16,-2-8 9 15,-2-13-14-15,-1-8 8 16,-5-10-23-16,-2-9 13 16,-1-7-13-16,-1-3 7 15,2 0 44-15,2-13 15 16,6-11-41-16,3-6-11 15,3-4-14-15,4-1-1 16,2 4-8-16,2 5-27 16,2 8 34-16,-1 6-4 15,-2 11 6-15,-1 1-1 0,-5 8-1 16,-1 9 2 0,-6 8 9-16,-2 0-6 0,-8 3 31 15,-2-2-9-15,-3-1-3 16,-16-1 21-16,-10-4-43 15,-5-3 15-15,-5-4-15 16,-2-6 5-16,2-6-11 16,3-1 6-16,4 0-11 15,9-1 10-15,7-8-57 16,6 1-1-16,7-2-8 16,3-3-31-16,0-1-62 15,32-9-141-15,-4 2-59 16,2 4-252-16</inkml:trace>
  <inkml:trace contextRef="#ctx0" brushRef="#br1" timeOffset="-210918.88">29180 8886 1088 0,'0'0'217'16,"0"0"-142"-16,0 0 59 16,0 0 16-16,0 0-80 15,0 0-21-15,0 0 73 16,65 47-59-16,-58-10-10 15,-1 3-23-15,0-1-24 16,-1-3 20-16,0-6-24 16,0-7 4-16,-3-7 3 15,-2-6-7-15,0-6-2 16,0-4 0-16,0 0 8 0,0-2 12 16,0-13-20-16,-2-8-1 15,0-4-12-15,2-4-5 16,0 0 2-16,7 0-31 15,6 6-22-15,5 6 52 16,0 4-2-16,4 10 19 16,1 3-11-16,0 2 11 15,3 0 0-15,1 2 0 16,1 4 0-16,1-4 13 16,-1-2-3-16,-3 0 1 15,-1-2 17-15,-3-8-27 16,-3-3 20-16,-4-4-10 15,-4-2-11-15,-7-3 36 0,-3 0-24 16,0-1-5-16,-8 0 2 16,-7 2-9-16,0 4-9 15,1 5-16 1,0 7 16-16,2 5 2 0,2 0 7 16,1 17-7-16,-3 9 6 15,6 11-11-15,1 9 12 16,5 2 0-16,0 4 23 15,20-5 33-15,5-1-36 16,12-7 5-16,5-6 6 16,2-10-30-16,0-6 13 15,0-6-14-15,-3-10-3 16,-3-1-4-16,11-23-79 16,-11 0-135-16,-6-2-434 0</inkml:trace>
  <inkml:trace contextRef="#ctx0" brushRef="#br1" timeOffset="-209687.73">17712 9164 312 0,'0'0'899'0,"0"0"-720"0,0 0-63 16,0 0-25-16,0 0 11 15,0 0-12-15,0 0 7 16,-18-36-58-16,12 32-1 15,-1 1-32-15,-1 0 7 16,1 3 18-16,-4 0-11 16,0 0-12-16,-2 16-8 15,0 5-13-15,3 12 12 16,1 9-10-16,6 21 3 16,3 32-5-16,4 28 22 15,14 9-9-15,6-3 0 16,-2-20 3-16,-5-22-3 15,-1-19 0-15,-5-18 0 0,-1-14 0 16,-3-9 0-16,0 3-34 16,0-2-47-16,0-2-71 15,-5-15-56-15,-2-7-52 16,0-4-234-16</inkml:trace>
  <inkml:trace contextRef="#ctx0" brushRef="#br1" timeOffset="-209430.19">17451 9721 204 0,'0'0'295'0,"0"0"-195"0,0 0-42 16,0 0 77-16,0 0 60 15,0 0-47-15,0 0-48 16,109-30 5-16,-70 29 16 15,3-2 20-15,2 1-81 16,-2-1-24-16,-2 3-27 16,-1-3 0-16,-8-2-15 15,-5-1 6-15,-2-9-185 16,-7 1-185-16,-6-1-375 0</inkml:trace>
  <inkml:trace contextRef="#ctx0" brushRef="#br1" timeOffset="-208388.95">17931 9002 960 0,'0'0'205'15,"0"0"-138"-15,0 0-51 16,0 0 3-16,0 0 89 15,39 97 3-15,-28-51-26 16,0 7-41-16,-2 4-24 16,1 4 26-16,-2 4-7 15,0-2-7-15,-1-1-3 0,1-7-28 16,2-6-1 0,1-10 0-16,-1-9-4 0,5-10 3 15,-1-9 1-15,2-9 0 16,0-2 1-16,1-5 1 15,-2-15-2-15,-1-6 0 16,-3-6 1-16,-5-4 2 16,0-3-3-16,-6-1 0 15,0-2-1-15,0 6-3 16,-3 5 3-16,-3 7 0 16,2 8-16-16,0 7 15 15,3 9 2-15,1 0-20 16,0 12-8-16,0 14 7 15,0 11 21-15,8 4 0 16,5 2 1-16,0 1 7 0,4-10 2 16,2-3 4-16,2-7 1 15,1-11-15-15,-2-6 0 16,1-7 0-16,-4 0 0 16,-2-15 2-16,-1-11-2 15,-5-3 1-15,-5-5-1 16,-2-4-6-16,-2-2-1 15,0 4 1-15,-3 5 2 16,-3 6 3-16,0 9 2 16,0 10-1-16,5 6 0 15,1 13-20-15,0 18 20 16,0 13 7-16,8 7-6 0,4 2 25 16,6-3-11-1,3-5-2-15,3-11-7 0,3-9-5 16,0-11-1-16,-1-11 0 15,-2-3 1-15,-4-16-1 16,-1-12 0-16,-7-9-18 16,-2-5-10-16,-4-3-62 15,-6-2 4-15,0 3 12 16,0 7 10-16,-1 9 37 16,-5 7-11-16,0 16 28 15,5 5-15-15,1 17 6 16,0 17 19-16,0 9 39 15,8 9-17-15,6 1 30 16,5-2-14-16,4-7-15 0,4-8-6 16,1-8-16-16,3-14-2 15,-1-11 1-15,0-3 0 16,-2-14 75-16,-1-14-40 16,-5-8-18-16,-4-5 5 15,-4-3-4-15,-8 0 5 16,-5 0 0-16,-1 7 12 15,-6 4 60-15,-12 8-13 16,-3 5 27-16,-6 9-29 16,-4 8-31-16,-6 3-39 15,1 3-10-15,-1 17-37 16,4 5 37-16,3 5-44 16,6 3-25-16,9-2-6 15,7-2-83-15,8 5-91 0,0-9-323 16,11-6-100-16</inkml:trace>
  <inkml:trace contextRef="#ctx0" brushRef="#br1" timeOffset="-207682.13">19022 9409 502 0,'0'0'345'0,"0"0"-153"16,15 80-34-16,-5-43-54 0,5 2-12 15,0 0 14 1,3-3-41-16,-2-5 24 0,-4-3-40 16,-3-9-47-16,-3-5 7 15,-2-6-9-15,-4-5 0 16,0-3 43-16,-4-3 17 15,-9-13-40-15,-5-9-14 16,1-3 7-16,-2-3-11 16,4-2-2-16,2 0-3 15,7 1-6-15,6 2-8 16,0 4-1-16,4 4-1 16,12 5-19-16,3 5 28 0,1 5 1 15,3 4 6-15,-1 3 2 16,-1 0 2-16,1 3-1 15,-1 7 6-15,-3 2 0 16,-2 5-7-16,-2 2 1 16,1 4 0-16,-3 5 6 15,1 2 3-15,-1 3 4 16,3-1-3-16,1-3-9 16,4-1-1-16,-2-7 0 15,3-7 0-15,-1-7-1 16,-2-7 2-16,2 0-1 15,-2-16 3-15,0-9-3 16,-2-8 0-16,-4-3-20 16,-3-4-9-16,-6-1 11 15,-3 2-21-15,0 2 33 0,-5 9-3 16,-7 6 13-16,2 11-11 16,1 11-7-16,2 3 14 15,4 22 11-15,1 11 2 16,2 6 29-16,0 3 37 15,9 1-19-15,10-6-1 16,3-4-39-16,3-8-20 16,3-9 0-16,2-11-33 15,0-8-28-15,6-16-28 16,-8-9-168-16,-4-6-341 0</inkml:trace>
  <inkml:trace contextRef="#ctx0" brushRef="#br1" timeOffset="-207120.86">19799 9275 1129 0,'0'0'146'0,"0"0"-76"15,0 0 46-15,25 103 15 16,-13-56 25-16,3 0-39 16,3-1-54-16,0-3-19 15,0-11-37-15,-5-7-6 16,-1-8 8-16,-6-9-3 15,-5-5-6-15,-1-3 1 16,0-5-1-16,-11-14-17 16,-6-6-63-16,-2-7-1 0,1-2 39 15,2-3-56-15,6 1-65 16,7 4 24-16,3 5-3 16,7 5 4-16,9 6-6 15,5 8 93-15,1 6 51 16,2 2 0-16,-1 0 76 15,-1 13 88-15,-1 5-25 16,-3 8 29-16,0 4-40 16,-2 4-38-16,-3 5-16 15,1 0-49-15,1-2 10 16,0-5-26-16,2-5-8 16,1-8 18-16,0-7-17 15,3-9-2-15,-3-3 7 16,2-9-1-16,-1-16 57 15,-4-9-13-15,-2-5-10 0,-4-3 27 16,-4-3-48-16,-5 2 18 16,0 5-6-16,-12 5-23 15,-8 10 26-15,-2 7-3 16,-2 12-20-16,-3 4-11 16,-1 10-24-16,1 16-5 15,5 8-10-15,5 2-21 16,7 3-18-16,10 9-95 15,0-9-224-15,13-10-439 0</inkml:trace>
  <inkml:trace contextRef="#ctx0" brushRef="#br1" timeOffset="-206445.01">20791 9331 1077 0,'0'0'765'15,"0"0"-662"-15,0 0-89 16,0 0-2-16,-26-87 38 16,7 75 25-16,-1 5-19 15,-3 7-48-15,1 0-8 16,0 13 0-16,3 13-14 16,4 9 14-16,5 9-1 15,5 7-2-15,5 5 2 16,0 0 2-16,11-6-1 15,8-9 0-15,6-9-37 16,4-10 29-16,0-13 0 16,4-9 2-16,-1-4 6 0,-3-18 0 15,-2-12 1-15,-5-7 6 16,-5-9-1-16,-6-3-6 16,-4-6 0-16,-7-4 0 15,0 0 1-15,-9-1 1 16,-7 5 0-16,-4 7 13 15,4 9-15-15,3 14 0 16,5 12 0-16,5 16-25 16,3 1 19-16,0 28-25 15,0 23 31-15,15 29 5 0,10 23 3 16,2-7-8 0,-2-18 0-16,-1-29 0 0,-4-22 10 15,5 1-10 1,5-6 6-16,4-5 2 0,-1-12-2 15,0-5-6-15,-2-12 0 16,-4-16 0-16,-3-8 15 16,-5-11-15-16,-7-6 1 15,-4-3 14-15,-8 0-9 16,0 3-7-16,0 5 1 16,-5 12-2-16,-1 14 2 15,2 11 0-15,4 11-6 16,0 16 4-16,0 20 4 15,1 12 3-15,11 8 0 16,5 3 2-16,2-3 0 0,7-4-7 16,2-12-7-16,18-9-27 15,-7-11-199-15,-5-13-325 0</inkml:trace>
  <inkml:trace contextRef="#ctx0" brushRef="#br1" timeOffset="-205310.87">21672 9190 1437 0,'0'0'259'0,"0"0"-240"16,0 0-18-16,-14 103 0 16,14-55 142-16,0 3 2 0,4-3-57 15,12-6-34-15,7-9-44 16,2-6 4-16,0-13-14 15,1-9 1-15,1-5 5 16,-4-7-6-16,0-16-6 16,-7-10 5-16,-3-8-22 15,-6-2 14-15,-7-4-1 16,0-1-3-16,-20 3 12 16,-4 3 1-16,-8 8 0 15,-1 10-1-15,2 10-2 16,2 11 3-16,6 6-1 15,3 21-2-15,6 12 2 0,2 8 2 16,9 6-1 0,3-1 36-16,0-4-35 0,13-9 10 15,6-6-11-15,2-12-15 16,0-7 15-16,3-11-29 16,-1 0 21-16,1-21-11 15,0-5-28-15,-3-5 27 16,0-2 14-16,-2 2-1 15,-2 6 5-15,-1 11 2 16,-3 9 0-16,4 5-2 16,-2 16 0-16,2 12 2 15,0 8 18-15,2-2-6 16,2-1 28-16,0-6-21 16,2-9-4-16,-1-9-3 15,0-5-6-15,-1-4-5 0,2-16-1 16,0-11 1-1,-3-9-7-15,-2-8 6 0,-6-5-10 16,-4-7 9-16,-8-13-20 16,-3-19 6-16,-28-15-19 15,-3 6-27-15,1 24 52 16,9 28-35-16,9 23-20 16,2 3 55-16,1 6 9 15,5 11 0-15,2 2 0 16,3 28 2-16,2 24 4 15,0 24 23-15,16 24 30 16,9 5 27-16,0-14-39 16,0-24-9-16,-6-25-14 0,1-6-23 15,6-2 19-15,2 0-19 16,3-2 0-16,2-13-1 16,-2-12-1-16,1-7 0 15,-2-5-7-15,-4-20-21 16,0-8 21-16,-5-8-14 15,-2-5 19-15,-7-2-3 16,-3 0 2-16,-6 4 4 16,-3 8 0-16,0 10 1 15,0 13 5-15,0 13 13 16,-3 7-4-16,0 25 3 16,1 11-17-16,2 12 26 15,0 1 9-15,3 0-19 16,11-6 5-16,5-10-21 15,1-9 0-15,2-13 3 0,2-9-2 16,0-9-4-16,-3-4-3 16,1-21-18-16,-3-9 23 15,-3-10-17-15,-5-7-1 16,-5-2 12-16,-4-2-23 16,-2 6 23-16,0 11 4 15,0 13 2-15,-3 14 8 16,0 11-7-16,0 16 25 15,3 20 10-15,0 8-20 16,0 7 9-16,0 2-25 0,6-5 1 16,7-9-10-1,4-10-16-15,6-5-106 0,-1-12-394 16,-5-7-788-16</inkml:trace>
  <inkml:trace contextRef="#ctx0" brushRef="#br1" timeOffset="-204228.24">23054 9168 646 0,'0'0'373'0,"0"0"-190"0,0 0 35 15,0 0-45-15,72 103-23 16,-55-63-67-16,-1 2-13 15,-4-1-26-15,-1-2-26 16,-5-5 11-16,-5-7-27 16,1-7 7-16,-2-6 1 15,0-7-3-15,0-7-5 16,0 0 4-16,0 0-4 16,0-9 12-16,0-11-14 15,0-7 0-15,0-7 0 0,0-5-21 16,4-2 8-1,4 0-25-15,2 3-14 0,1 7 41 16,1 8-7-16,2 11 13 16,3 10 4-16,-1 2-1 15,3 17 2-15,0 12 25 16,-2 10 14-16,1 5 11 16,0 1-35-16,-2-4 6 15,0-5-10-15,-4-7-4 16,-2-9-3-16,-3-7-4 15,-2-11 1-15,1-2 5 16,3-10-5-16,0-15-1 16,0-9 0-16,1-8-28 15,0-3 8-15,-2-3 4 16,1 2 16-16,1 6-6 0,-1 5 1 16,0 13-3-1,3 10 8-15,-4 12-22 0,1 5 22 16,1 23 0-16,-1 12 0 15,2 7 34-15,3 6-14 16,3-3 6-16,2-8-12 16,2-7-7-16,-1-8 5 15,-1-13-12-15,-2-6 1 16,-3-8 11-16,0-3-6 16,0-18-6-16,-3-9 0 15,1-6-3-15,-5-5-3 16,-2-2-1-16,-4-3-10 15,-1 4 16-15,0 4-53 16,0 9 10-16,-1 12 16 16,-1 14 3-16,1 3-10 0,1 27 16 15,0 16 19-15,0 7 51 16,6 7-11-16,5-3 4 16,3-6-18-16,4-10-26 15,0-11 16-15,1-10-14 16,-2-12-2-16,-2-5 0 15,-3-14-35-15,-6-40-96 16,-2 4-245-16,-4-2-559 0</inkml:trace>
  <inkml:trace contextRef="#ctx0" brushRef="#br1" timeOffset="-204092.51">23780 8961 333 0,'0'0'1553'0,"0"0"-1358"16,0 0-183-16,0 0-12 15,0 0-55-15,0 0 32 16,0 0-121-16,7 34-112 16,4-15-620-16</inkml:trace>
  <inkml:trace contextRef="#ctx0" brushRef="#br1" timeOffset="-203440.85">23995 9171 1305 0,'0'0'218'0,"0"0"-151"0,0 0-47 16,0 0 66-16,0 0 120 15,0 0-90-15,77 81-40 16,-58-45-36-16,0 3-34 16,-2 2 40-16,-5-1-24 15,0-4-8-15,-4-5 1 16,-5-5-13-16,0-9-2 15,-3-6 0-15,1-5-2 16,-1-6-5-16,0 0 7 16,3-6-9-16,0-14 2 15,0-7-10-15,4-10 10 16,1-5-14-16,0-5-14 16,2-2 17-16,3 2-19 15,-1 5 16-15,5 10 20 16,-4 14-17-16,2 10 17 0,-3 8-8 15,0 14 2-15,-2 18 7 16,1 9 22-16,-1 6 10 16,1 3 14-16,-1-4-38 15,3-5 7-15,1-11-15 16,1-9 2-16,-2-7 0 16,2-9-1-16,-1-5-1 15,2-6 11-15,1-15-11 16,0-9-1-16,0-5-20 15,-2-5-22-15,-2 0 42 16,-4-3-10-16,-2 1 11 16,-4 8-6-16,-1 6-15 15,-2 11 10-15,0 12 0 0,0 5-22 16,0 21 33-16,0 13 0 16,0 9 16-16,3 6 42 15,3-3-34-15,7-5 8 16,4-7-17-16,5-9-13 15,0-9 23-15,3-9-18 16,-2-7 6-16,1-2-1 16,-3-19-12-16,-4-10-13 15,-6-28-70-15,-5 6-157 16,-6 4-664-16</inkml:trace>
  <inkml:trace contextRef="#ctx0" brushRef="#br1" timeOffset="-203237.97">24514 8777 1776 0,'0'0'314'0,"0"0"-314"15,0 0-23-15,0 0-34 16,0 0 25-16,0 0 30 15,0 0-173-15,45 31-309 16,-28-11-463-16</inkml:trace>
  <inkml:trace contextRef="#ctx0" brushRef="#br1" timeOffset="-202868.93">24858 9109 864 0,'0'0'243'16,"0"0"-165"-16,-30 72 51 15,21-35 90-15,5 5-9 16,4-2-82-16,0 3-43 16,16-5-67-16,8-5 26 15,3-5-11-15,6-9-31 16,0-6 23-16,3-9-24 15,0-4 13-15,-2-2 10 0,-1-14-23 16,-5-8-1-16,-4-7 2 16,-7-4-2-16,-6-2 27 15,-8-6-26-15,-3 0 9 16,-4-1 3-16,-14 3-7 16,-5 7-6-16,-4 5 15 15,-2 12-15-15,-1 11 3 16,-5 6-3-16,-17 18-88 15,9 7-126-15,3 3-435 0</inkml:trace>
  <inkml:trace contextRef="#ctx0" brushRef="#br1" timeOffset="-196809.6">21272 9324 342 0,'0'0'163'16,"0"0"-71"-16,0 0-24 16,0 0 15-16,0 0 38 15,0 0 9-15,0 0-33 16,0 0-13-16,0 0-19 15,0 0 9-15,0 0-2 16,0 0-5-16,0 0 0 16,0 0-31-16,0 0-13 0,0 0 2 15,0 0-25-15,0 0 0 16,0 0 0-16,2 0 0 16,2 0-1-16,4 2 2 15,0 1 0-15,0-2-1 16,1-1 7-16,2 0-7 15,1 0 0-15,0-1-5 16,-1-6 5-16,0-2 0 16,-2 1 1-16,-3-1 9 15,1 3-9-15,-5-2 0 16,-1 2-1-16,-1-1 0 16,0 1 3-16,0-2-2 15,0 0 8-15,0-1-9 0,-3-1-3 16,-2 0 2-16,-1 0-15 15,-1 1-21-15,3 0 13 16,-2 4 10-16,1-1 12 16,0 3-33-16,0 1-20 15,1-1 45-15,-2 3 9 16,1 0 1-16,-4 0-112 16,0 0 112-16,0 0-13 15,-2 0 0-15,-1 3 13 16,1 5-99-16,-1 0 99 15,2 1-7-15,-1-1-6 16,-1 0-89-16,3 2 102 16,0 0 0-16,2-1-10 15,1 4-51-15,3 3 1 0,2-4-239 16,1-1-270-16</inkml:trace>
  <inkml:trace contextRef="#ctx0" brushRef="#br0" timeOffset="-189228.31">3906 12910 1099 0,'0'0'139'16,"0"0"-132"-16,0 0-5 15,0 0 44-15,0 0-7 16,0 0 6-16,0 0 122 15,-94 3-125-15,73 9-41 16,-1 2-1-16,0 6 0 16,2 4 30-16,4 0-30 15,4 5 0-15,7 3 0 0,5 1-3 16,3 6 2-16,21 0-10 16,13-3-2-16,5-4 6 15,6-8-32-15,0-12 20 16,-1-10 6-16,-3-2-15 15,-4-17 27-15,-9-11 1 16,-7-8 0-16,-9-9 25 16,-3-5-9-16,-9-1 9 15,-3 0 6-15,-1 3-30 16,-16 5 10-16,-7 5-11 16,-4 5 0-16,-5 7 6 15,2 10-6-15,-2 5-9 16,3 11-25-16,3 0-56 15,5 22 67-15,4 11 0 0,2 13-3 16,8 5-3-16,5 2-39 16,3-4 15-16,0-6 26 15,17-11-27-15,3-10-122 16,7-10 99-16,3-5 30 16,6-7-26-16,0 0-62 15,1-11-14-15,-3-2 132 16,-1 3 17-16,0 0 45 15,-5 7 41-15,-1 3-12 16,-4 3 59-16,0 21 75 16,-2 10-23-16,0 24 19 15,-3 24-16-15,6 27-73 16,-5 8-58-16,-4-6-38 0,-3-27 4 16,-2-28-11-16,-2-16-6 15,-2-9-2-15,0 0-4 16,3-4-6-16,-3-6-30 15,0-14-71-15,-3-23-132 16,-2-13 89-16,-1-10-381 0</inkml:trace>
  <inkml:trace contextRef="#ctx0" brushRef="#br0" timeOffset="-188866.17">4094 12364 1035 0,'0'0'124'16,"0"0"-98"-16,0 0-26 16,0 0 0-16,0 0 16 15,91-1-6-15,-46 27 38 16,10 15 1-16,19 24-27 15,12 36 14-15,3 35-20 16,-5 21-6-16,-25 7 15 16,-23-9-8-16,-24-16 15 15,-12-7-20-15,-2-8 31 16,-20-9 56-16,-3-8-30 16,-5-15-24-16,8-17 12 0,5-21-38 15,4-17-1-15,2-7-18 16,-1 3 0-16,-4 6-113 15,5-3-142-15,0-14-770 0</inkml:trace>
  <inkml:trace contextRef="#ctx0" brushRef="#br0" timeOffset="-184083.09">5487 12862 214 0,'0'0'985'0,"0"0"-825"15,0 0-128-15,0 0-24 0,0 0 3 16,0 0 23-16,0 0 25 16,3 12-20-16,-3 5-19 15,6 9 6-15,-1 8-20 16,-1 10 15-16,2 20 5 15,0 24-26-15,0 20 6 16,0 4-6-16,-3-20 0 16,0-22-4-16,-3-28 4 15,3-6 0-15,0 0 2 16,0-3-2-16,0-3 0 0,-2-12-6 16,1-9-7-1,-1-9 13-15,1 0 0 0,-1-12 10 16,2-16 9-16,-1-10-19 15,1-10 5-15,-2-8-5 16,-1-16 0-16,0-16 1 16,0-13-1-16,0-7-9 15,0 10 0-15,0 20-67 16,0 23 5-16,0 14-16 16,0 5 28-16,0-3 41 15,0 1 1-15,2 1 17 16,2 10-2-16,2 10 3 15,-3 8-2-15,0 6-5 16,3 3 6-16,-1 5 4 16,2 18 2-16,3 10 10 15,1 10 17-15,5 10-5 16,1 17-11-16,2 18 35 0,8 18-21 16,-6 1-2-16,0-20-12 15,-8-25-8-15,-7-25 4 16,0-10-11-16,2-2 5 15,-2-1 7-15,2-4-13 16,-2-9 6-16,-3-8-6 16,2-3 0-16,-2-6 30 15,0-16 5-15,4-11 8 16,-2-8-28-16,-4-10-15 16,-1-8 10-16,0-13-10 15,0 4 1-15,0 0-1 0,0 0 0 16,2 12-2-1,2 0 1-15,2 8-6 0,0 9 5 16,3 11 1-16,-3 9 0 16,3 11 0-16,-3 6-7 15,3 2 5-15,1 17 1 16,1 15 1-16,5 9 19 16,-2 10 9-16,2 17 14 15,-1 17 8-15,-2 13-17 16,-2-6-3-16,-5-22-11 15,-3-21-18-15,4-17 5 16,1 2-6-16,1 1-9 16,7-6-29-16,1-12-187 15,-3-12-358-15</inkml:trace>
  <inkml:trace contextRef="#ctx0" brushRef="#br0" timeOffset="-183375.51">6561 13290 1515 0,'0'0'178'15,"0"0"-148"-15,0 0-24 16,0 0 29-16,0 0 94 16,0 0-56-16,0 0-54 15,-46-60-19-15,23 37-19 16,3 1 3-16,-4 4-15 0,4 5 9 15,-2 6-33 1,1 7 21-16,0 4 9 0,0 21-26 16,-1 11-25-16,2 10-65 15,3 8 80-15,3 4 36 16,5 0 24-16,6-3 1 16,3-6 3-16,0-10-1 15,3-9-4-15,9-13 2 16,5-11-66-16,2-6 31 15,2-12-9-15,0-17-122 16,0-6-97-16,-1-5 64 16,-3-2 134-16,-2 2 65 15,-3 3 76-15,-3 6 66 16,1 7 44-16,-1 9-59 0,2 10-70 16,0 5-49-16,3 8 10 15,8 19 47-15,-1 10-33 16,3 7 5-16,3 10-26 15,3 16-4-15,3 19-4 16,-2 18-2-16,-3 2-1 16,-13-8 0-16,-9-15-20 15,-6-23 20-15,0-10-23 16,-6-13-47-16,-9-3 38 16,-4 1-10-16,-8 1 6 15,-9 0 36-15,-4-12 12 16,1-13 64-16,-1-12 11 15,-2-2-3-15,5-16 53 16,4-14-77-16,8-8-23 0,4-7 12 16,10-6-22-1,8-2 11-15,3-3-4 0,5 1-1 16,14 2-24-16,8-1 3 16,6 1-8-16,3-2-4 15,1 4 0-15,6-2 0 16,14-12-118-16,-6 12-202 15,-11 7-507-15</inkml:trace>
  <inkml:trace contextRef="#ctx0" brushRef="#br0" timeOffset="-182904.9">7161 13391 940 0,'0'0'665'0,"0"0"-665"16,0 0 8-16,0 0 12 16,0 0 19-16,26 88 12 15,-2-74-10-15,2-2-39 16,9-8 2-16,1-2-4 15,0-2 1-15,0 0 2 0,-2-14-2 16,-4-4-1 0,-3-2 2-16,-5-1-2 0,-5-1-10 15,-7-2 9-15,-2 4-16 16,-7 6 16-16,-1 3 2 16,0 7 8-16,0 4 45 15,-3 0-5-15,-6 15-24 16,3 16-25-16,0 22 7 15,0 22 8-15,0 20 5 16,2-3-4-16,-1-16 9 16,1-20-25-16,3-18 36 15,-1 2-28-15,-1 4 1 16,3-4 0-16,0-8-9 16,0-11-10-16,0-13-68 15,10-8-296-15,-1 0-346 0</inkml:trace>
  <inkml:trace contextRef="#ctx0" brushRef="#br0" timeOffset="-182514.78">8121 13006 1189 0,'0'0'233'15,"0"0"-160"-15,0 0-63 16,0 0-9-16,0 0 36 16,0 0 10-16,0 0 1 15,14 98-4-15,-7-40-7 16,1 19 19-16,-3 22-8 15,-2 5 11-15,-3-7-9 16,0-19-31-16,0-23 16 16,0-14-16-16,-3-4-18 15,2-1 12-15,-1-2-12 16,0-3-1-16,2-11 1 16,0-13-1-16,0-7-25 15,0-3-79-15,0-47-58 0,5 4-70 16,0-6-314-16</inkml:trace>
  <inkml:trace contextRef="#ctx0" brushRef="#br0" timeOffset="-182176.61">8135 12825 937 0,'0'0'273'16,"0"0"-193"-16,0 0-63 0,0 0-2 16,0 0 146-1,0 0-10-15,70 109-65 0,-36-60 9 16,5 5-23-16,3 10-2 16,-2 2-32-16,2 3-22 15,-8 0 16-15,0-5-20 16,-4-7 6-16,-3-6 8 15,-3-10-23-15,-3-8 9 16,-2-5-12-16,0-9-1 16,-2-5-5-16,-1-9 6 15,-4-5-40-15,-1 0-70 16,-1-30-132-16,-1 1-307 16,-6-3-535-16</inkml:trace>
  <inkml:trace contextRef="#ctx0" brushRef="#br0" timeOffset="-181844.34">8640 12714 753 0,'0'0'224'0,"0"0"-140"16,0 120 25-16,5-37 2 0,2 24 105 15,1 9-53-15,-2-2-27 16,-2-13-47-16,-1-28-27 16,-3-18 7-16,3-16-12 15,-3-7 4-15,0 1 0 16,5 0-43-16,-2-2-10 15,-2-10-8-15,2-9-12 16,-3-12-48-16,0 0-193 16,0 0-686-16</inkml:trace>
  <inkml:trace contextRef="#ctx0" brushRef="#br1" timeOffset="-171214.41">10042 13134 927 0,'0'0'281'15,"0"0"-205"-15,0 0-52 16,0 0-23-16,0 0 16 16,0 0 66-16,80 8 4 15,-43-7 19-15,3 1-11 0,5-1-28 16,1 0 7-16,-1 0-21 16,1 1-16-16,-1-2-18 15,1 0-13-15,-4 0 5 16,-4 0-9-16,-5 0-1 15,-3 0 4-15,-9 0-5 16,-2 0-11-16,-5 0-85 16,-5 0-218-16,-6 4-354 0</inkml:trace>
  <inkml:trace contextRef="#ctx0" brushRef="#br1" timeOffset="-170910.51">10207 13300 1264 0,'0'0'251'16,"0"0"-234"-16,0 0-15 15,0 0-2-15,0 0 24 16,0 0 40-16,104-6 8 15,-56 2-29-15,4-1-9 16,4 0-11-16,1 0-23 16,-4 1 10-16,-3-3-10 0,-8 1 0 15,-5 2 10 1,-7 1-10-16,-7 1-9 0,-4-3-80 16,-7 2-174-16,-5-2-287 0</inkml:trace>
  <inkml:trace contextRef="#ctx0" brushRef="#br1" timeOffset="-170177.2">10775 12939 925 0,'0'0'542'0,"0"0"-480"15,0 0-46-15,0 0-16 0,0 0 0 16,0 0 0-16,0 0 25 16,12 73-2-16,-2-35-2 15,2 7-20-15,-1 6 7 16,-3 4-7-16,0 1-1 16,-4-2 10-16,-2-7-9 15,1-8 0-15,0-13 2 16,-1-9-3-16,-1-10 0 15,-1-4 0-15,0-3 13 16,0-11 64-16,0-12-43 16,0-9-20-16,0-8-2 15,-1-4-11-15,-7-5-1 16,0-3 0-16,1 0 1 0,-2 3 4 16,3 2-5-16,2 5 0 15,2 9 6-15,2 8-6 16,0 4-1-16,0 7 0 15,0 6 0-15,0 1 0 16,0 4 1-16,0 3-1 16,0 0 1-16,0 0-16 15,6 12 16-15,6 3 0 16,1 5 0-16,7 3 4 16,1 1-4-16,7 3 0 15,2 0-1-15,6 3 2 16,-1 0-2-16,3-1 1 0,-2 0 0 15,-1 0 0-15,-2-3 1 16,-3-1 0-16,-6-1 7 16,-8-1-8-16,-7-3 0 15,-7-1 0-15,-2-2 0 16,-6-1 19-16,-17 0 0 16,-5-4 12-16,-8 2 22 15,-3-3-14-15,-2-1 20 16,2 0-2-16,3-1-26 15,5-1-7-15,5 1-23 16,7-2-1-16,4 0 0 16,6-2-10-16,6 0 4 15,3 0-38-15,0 0-59 16,21-4-74-16,1-1-180 0,1 0-485 16</inkml:trace>
  <inkml:trace contextRef="#ctx0" brushRef="#br1" timeOffset="-168637.81">11959 13050 1088 0,'0'0'341'0,"0"0"-246"15,0 0-85-15,0 0-3 16,0 0-5-16,0 0 9 15,0 79 43-15,3-46-29 16,0 1 1-16,0 4 3 16,0-4-20-16,0 2 20 15,0-2-16-15,0-6-11 16,0-3 8-16,0-7-10 16,-2-5 0-16,2-5-9 15,-3-5-52-15,0-8-127 16,0-12-109-16,-3-7-511 0</inkml:trace>
  <inkml:trace contextRef="#ctx0" brushRef="#br1" timeOffset="-168464">11857 12867 1341 0,'0'0'348'16,"0"0"-252"-16,0 0-80 15,0 0-16-15,0 0-38 16,0 0-16-16,0 0-75 16,42 11-44-16,-22-5-443 0</inkml:trace>
  <inkml:trace contextRef="#ctx0" brushRef="#br1" timeOffset="-168069.15">12286 13098 892 0,'0'0'126'0,"0"0"-100"16,-26 98-13-16,20-58 17 16,3-1 44-16,3-2 11 15,0-5-33-15,11-4-31 0,8-4-7 16,5-7-7-1,6-8-7-15,3-6 0 0,4-3 8 16,0-9 2-16,-1-11 4 16,-3-7 52-16,-5-6 38 15,-7-3-22-15,-10 0-6 16,-8-1 1-16,-3 3-16 16,-11 0 10-16,-14 5 5 15,-8 3-15-15,-6 6-12 16,-5 3-41-16,-1 7 10 15,2 6 2-15,2 4-19 16,8 1-2-16,5 17 1 16,6 0-31-16,8 8-19 15,13 8-99-15,1-5-174 16,0-7-331-16</inkml:trace>
  <inkml:trace contextRef="#ctx0" brushRef="#br1" timeOffset="-167803.11">12572 12833 1320 0,'0'0'227'16,"0"0"-159"-16,0 0-39 15,39-104-20-15,-21 73 71 16,3 1-5-16,-3 7-39 0,1 3-12 16,-4 7-24-16,-2 6-2 15,-4 7-21-15,-1 7-120 16,-1 10-147-16,-7 5-407 0</inkml:trace>
  <inkml:trace contextRef="#ctx0" brushRef="#br1" timeOffset="-167053.72">12695 13164 367 0,'0'0'717'0,"0"0"-675"16,0 0-40-16,0 0 3 15,0 0 16-15,0 0 8 16,56-82 26-16,-32 70-37 16,0 4 7-16,0 7 7 15,0 1-25-15,-1 9 16 16,1 10 1-16,-4 7 18 16,-2 6 17-16,-5 3-43 15,-1 5 9-15,-5-1-2 16,-5 0 0-16,1 0 6 0,-3-6-21 15,3-3-8 1,-3-7 12-16,2-9-12 0,-1-3 0 16,2-11 0-16,0 0 0 15,0-3 9-15,3-16 4 16,0-8-12-16,3-8 11 16,1-5-12-16,-1-3-1 15,2 1 0-15,0 3-11 16,0 2 12-16,2 7 0 15,1 8 1-15,-2 8-3 16,1 7 2-16,1 7-6 16,-1 4-1-16,0 18 7 15,4 6 1-15,-1 8-1 16,2 3 0-16,4 0 6 16,-2-2-6-16,4-8 0 0,1-5-1 15,-1-10-2-15,-3-6 3 16,4-8 0-16,-4-2 1 15,1-18 1-15,-4-6-2 16,-1-7 0-16,-5-4 0 16,-5-2-5-16,-4 0 5 15,-3-3 0-15,0 6 0 16,0 1 8-16,-4 9-2 16,-2 9-6-16,3 9 0 15,0 8-11-15,3 4 10 16,0 21-4-16,0 12 5 15,6 6 24-15,10 4 7 16,2 0 4-16,4-5-9 16,2-6-25-16,1-10 12 15,0-9-13-15,-2-15 0 0,4-21-1 16,-6-15-88-16,-9-7-662 16</inkml:trace>
  <inkml:trace contextRef="#ctx0" brushRef="#br1" timeOffset="-166903.95">13487 12700 1798 0,'0'0'97'0,"0"0"-97"16,0 0-321-16,0 0-190 15,0 0 281-15,7 82-125 0</inkml:trace>
  <inkml:trace contextRef="#ctx0" brushRef="#br1" timeOffset="-166279.95">14088 13007 1249 0,'0'0'216'15,"0"0"-152"-15,0 0-38 16,0 0-25-16,0 0 87 16,0 0-17-16,-97-10-30 0,74 22-16 15,3 10-25 1,3 5 0-16,5 5 0 0,2 7 1 16,8 1 10-16,2 1-4 15,2-2-6-15,17-8 11 16,5-4-12-16,4-8 0 15,6-9 0-15,2-8 5 16,2-2-11-16,1-13 0 16,-3-10-39-16,-3-4 32 15,-6-5-3-15,-6-3 8 16,-5 3 7-16,-8 1 2 16,-3 4 10-16,-5 8 12 15,0 7 2-15,0 9 11 16,0 3-23-16,0 12-12 15,0 18-1-15,0 9 6 0,3 4-6 16,10 3 0-16,5-6 1 16,6-5 0-16,6-9 0 15,2-9-1-15,6-8 0 16,2-9 3-16,0-4-3 16,-1-18 0-16,0-5 1 15,-7-8 6-15,-7-4-6 16,-6 2 19-16,-10-1 36 15,-5 4 13-15,-4 1-1 16,-10 5 9-16,-12 2-11 16,-11 4 12-16,-6 5-36 15,-8 5-15-15,-5 8-23 0,-1 4-4 16,-2 6-27-16,4 18-66 16,-12 22-76-16,12-4-168 15,12-1-679-15</inkml:trace>
  <inkml:trace contextRef="#ctx0" brushRef="#br1" timeOffset="-161723.15">9945 14536 804 0,'0'0'291'0,"0"0"-184"15,0 0-36-15,0 0-32 0,0 0 25 16,0 0 18-16,0 0-32 15,0 0-11-15,0 0-29 16,0 9 5-16,0 4 8 16,0 4-22-16,0 6 21 15,0 7-5-15,0 6-9 16,-1 11 11-16,1 18-12 16,-3 17-1-16,3-4 4 15,-1-6-9-15,1-11-1 16,-2-13 0-16,1 5 1 15,-1 3 2-15,1-6-3 16,-1-6 7-16,1-7-4 16,-1-6-1-16,2-7-2 0,0-7 0 15,0-5-6 1,0-3 5-16,0-5 1 0,0-3 0 16,0-1 0-16,0 0-13 15,0-1-29-15,0-12-3 16,3-8 28-16,2-5 16 15,-2-6-15-15,-2-3-24 16,-1-4-21-16,3-4-7 16,-3-2 17-16,0-1-60 15,0-5 44-15,0-3 35 16,0-2 24-16,0-1 8 16,0-2 33-16,0 3-14 0,0 1 14 15,0 6 9-15,0 2-7 16,3 7 7-16,3 6-23 15,-2 8 10-15,1 4 36 16,-2 8-13-16,0 3 14 16,0 5-40-16,0 3-20 15,-2 1 11-15,1 2-17 16,1 0 0-16,0 11 12 16,4 9-11-16,2 12 7 15,0 9-8-15,3 10 1 16,3 16 0-16,1 18-1 15,1-4 0-15,-4-10 4 16,0-11-3-16,-2-16-1 16,1 1 0-16,1 1 0 0,1-11 0 15,-5-9 0-15,4-10 1 16,-4-9 0-16,1-7 0 16,-4 0-1-16,2-13 12 15,-3-11-12-15,-1-7 22 16,-1-8-13-16,0-7 1 15,1-4 10-15,2-9-19 16,0-4-1-16,2-4 0 16,7-1-2-16,-5 1 2 15,5 6 0-15,-3 6 1 16,0 7 0-16,1 11-1 16,-4 7 0-16,-1 10 0 15,-5 7-5-15,3 8 5 16,-6 3 0-16,1 2-5 0,-1 0 3 15,2 14-10-15,-1 7 12 16,4 12 0-16,1 6-1 16,1 11 1-16,3 16 2 15,1 20-2-15,4 19 19 16,-3-9-18-16,-5-17-1 16,-2-27 0-16,-2-19 1 15,6 4 5-15,-3 0-6 16,1 0 0-16,1-9 3 15,2-8-3-15,-1-7-2 16,6-13-119-16,-3 0-241 16,-2-10-734-16</inkml:trace>
  <inkml:trace contextRef="#ctx0" brushRef="#br1" timeOffset="-160807.37">10949 15008 770 0,'0'0'640'15,"0"0"-527"-15,0 0-75 16,0 0 10-16,0 0-29 16,0 0 35-16,0 0 13 15,-41-80-38-15,24 63-18 0,1 3 9 16,-2 5-19-1,-5 5 7-15,1 4-8 0,-2 3 5 16,2 17-6-16,-4 9 1 16,4 7 0-16,0 4-1 15,5 2 1-15,4 1 0 16,7 0-1-16,3-6-7 16,3-1 8-16,3-6 0 15,13-5 0-15,4-8-2 16,2-7-10-16,2-9 4 15,1-1-3-15,-1-8-19 16,2-14 9-16,-6-4-1 16,0-5 2-16,-5-2 20 15,-2 1-10-15,-2 3 10 16,-4 1 0-16,1 7 2 16,-3 6 1-16,-2 4-3 15,0 5 0-15,-1 6-1 0,1 0 1 16,1 7 0-16,1 14 0 15,5 7 1-15,1 8 2 16,-1 8-3-16,5 5 0 16,-1 7 5-16,3 14-4 15,0 17-1-15,1 14 0 16,-3 0 1-16,-7-4-1 16,-3-9 0-16,-5-10 0 15,0-12-1-15,0-10 1 16,0-13 0-16,-3-3 0 15,-7 3 3-15,-2 3-3 0,-3 0 0 16,-3-6 0-16,-1-9 10 16,-3-7-10-16,-1-7 0 15,-1-8 9-15,-1-6-7 16,1-3-2-16,1-3 8 16,1-14-2-16,1-7 13 15,3 0-18-15,0-6 6 16,5-3-2-16,-2-2 2 15,6-3-7-15,0-6 0 16,0-3 1-16,3 0 0 16,3-3-1-16,3-2 0 15,0 2-1-15,9 3-6 16,10 0 7-16,7 3 6 16,5-1 2-16,3 3 19 0,4 3-27 15,2 2 10-15,0 4 6 16,-2 4-16-16,-6 9 7 15,-3 3-7-15,-7 5 0 16,-4 4-3-16,-5 5 4 16,-4 0-1-16,-4 3 0 15,-2 0-2-15,-3 0-55 16,0 0-227-16,0 6-563 0</inkml:trace>
  <inkml:trace contextRef="#ctx0" brushRef="#br1" timeOffset="-159793.05">14553 14553 502 0,'0'0'394'0,"0"0"-262"16,0 0-100-16,0 0-12 16,0 0 35-16,0 0 30 0,0 0-12 15,-12 28-34 1,12-17-7-16,0 4 0 0,0 4-21 16,0 6 28-16,0 6-4 15,0 10-17-15,-3 9 5 16,3 6-6-16,-3 7 11 15,0 1-3-15,1-2-25 16,1-4 11-16,-1-10-11 16,2-9 0-16,0-10 3 15,0-9-3-15,0-11 0 16,0-7-51-16,5-12-100 16,1-9-64-16,2-5-304 0</inkml:trace>
  <inkml:trace contextRef="#ctx0" brushRef="#br1" timeOffset="-159448.21">14562 14483 660 0,'0'0'298'15,"0"0"-159"-15,0 0-55 16,0 0-32-16,0 0-6 15,0 0 16-15,0 0 36 16,34 62-30-16,-16-28-20 16,9 5 10-16,4 10-13 15,8 4 11-15,3 7-1 0,1 3-26 16,3-1 5-16,-1-1-18 16,-2-7-3-16,-2-4 15 15,-4-8-7-15,-3-6-5 16,-5-8-3-16,-5-5-12 15,-5-6-1-15,-6-6 0 16,-4-5-8-16,-3-6-1 16,-3 0-86-16,-3-14-129 15,0-6-36-15,0-3-398 0</inkml:trace>
  <inkml:trace contextRef="#ctx0" brushRef="#br1" timeOffset="-159081">15170 14372 846 0,'0'0'263'16,"0"0"-171"-16,0 0-22 15,0 107-27-15,0-60 65 0,2 5 31 16,1 15-60 0,0-1-9-16,-3 1-37 0,0-1-6 15,0-9 16-15,0 3-12 16,0-9-2-16,0-6-14 15,0-7-15-15,1-7 10 16,2-4-10-16,0-8-1 16,2-4-53-16,-1-9-203 15,-2-3-478-15</inkml:trace>
  <inkml:trace contextRef="#ctx0" brushRef="#br1" timeOffset="-155618.81">10321 14101 5 0,'0'0'245'0,"0"0"-172"15,0 0-47-15,0 0 13 16,0 0 19-16,0 0 31 15,0 0-8-15,69-1-26 16,-63-10 45-16,0-2-100 16,-3 1 50-16,-3-1 50 15,0 1-35-15,0-1-36 0,0 2 0 16,-2 2-16 0,-5 1 40-16,0 1-24 0,-4 3-14 15,5-1 27-15,-3 4-16 16,0 1-9-16,2 0 3 15,1 0-19-15,-3 6-2 16,7 5 1-16,-1 2-3 16,2-1 3-16,1 2 0 15,0 0 0-15,1-1 2 16,7-1-2-16,5 1 0 16,-1-6-1-16,3 0-9 15,-3-5 10-15,1-2 0 16,-4 0 0-16,-1 0 5 15,-2-5 2-15,-3-5-3 16,-3-1 5-16,0-1 0 0,0 1 18 16,0-2-12-16,-6 2-8 15,-5 0 13-15,1 2-20 16,0 1 10-16,-1 5-9 16,5 0 0-16,-1 3 11 15,1 0 3-15,3 0-9 16,0 3-6-16,1 8 0 15,2 2 0-15,0 1-1 16,0 1-2-16,8-2 2 16,3-1 1-16,0-1 0 15,3-5 2-15,-1-2-2 16,-1-4 0-16,-2 0 0 16,-1 0 0-16,-3-7 3 0,-1-2-2 15,-4-2 12 1,-1-3 7-16,0 0-19 0,-3-1 6 15,-9 0-7-15,-3 1 1 16,0 4 12-16,-1 1-1 16,1 4-3-16,0 3 21 15,6 2-27-15,0 0 7 16,2 0-10-16,2 7-5 16,2 8 4-16,3 3 2 15,0 0-1-15,0 0 0 16,3-2 0-16,9-2 0 15,0-5-1-15,0-3-14 16,3-4 15-16,-4-2 0 16,0 0 1-16,-3-2 15 0,-2-5-16 15,-2-6 0-15,-4 3 6 16,0-5-6-16,0 3 15 16,-6-1-14-16,-4 1 12 15,-2 2-3-15,0 4-9 16,4 3-1-16,0 3 11 15,3 0-9-15,4 6-4 16,-1 9-4-16,2 3 6 16,0 1 3-16,2-3-3 15,8-4 0-15,-1-4-2 16,3-4-5-16,-2-4 7 16,-1 0 0-16,-1 0 1 0,-2-9 4 15,-3-1 11-15,-3-2-9 16,0 1 4-16,0 0-10 15,0 1 9-15,-5-1 0 16,-4 4-1-16,0-1 3 16,-1 5-6-16,4 3 4 15,0 0-10-15,3 3 1 16,3 9-3-16,0 5 2 16,0 1 0-16,6 0 0 15,6-4 0-15,3-4 0 16,-3-5 0-16,4-3-6 15,-5-2 6-15,-1 0 2 16,-4-4 4-16,-3-6 17 16,-3-6-14-16,0-3 1 0,-2 0 3 15,-9 1 3-15,-1-1 34 16,-2 5-2-16,-1 4-5 16,5 4 12-16,-2 5-28 15,3 1-4-15,6 1-23 16,0 16-16-16,3 20-13 15,0-3-153-15,3-3-344 0</inkml:trace>
  <inkml:trace contextRef="#ctx0" brushRef="#br1" timeOffset="-154183.64">11407 14961 535 0,'0'0'162'16,"0"0"-99"-16,0 0 48 15,0 0-4-15,0 0 52 16,0 0-36-16,0 0-49 16,-30-14-6-16,29 14-17 15,-1 0-15-15,1 0 2 0,1 0-37 16,0 8 0 0,0 4-1-16,0 4 2 0,0 1-2 15,9 0 0-15,3 0 0 16,4-3 1-16,-2-4-1 15,2-3-2-15,-2-4 2 16,0-3-13-16,-2 0 13 16,0-3 7-16,-4-8-7 15,-4-3 0-15,-2-1 1 16,-2-2 8-16,0-3-2 16,-2 3-7-16,-10-1 12 15,0 1-6-15,0 3-5 0,-2 3 27 16,1 4-5-1,0 3 6-15,3 4-12 0,2 0-16 16,1 0 3-16,1 11-4 16,3 4 0-16,3 4-6 15,0 5 6-15,0-2 0 16,10-1 0-16,1-2-4 16,-1-3 4-16,3-6 0 15,0-5 0-15,0-4-1 16,-1-1 1-16,-2 0 0 15,-1-12 0-15,-3-2-10 16,-4-3 10-16,-2-2 2 16,0 1-1-16,-2 0 14 15,-11 0-14-15,2 4 5 16,-2 3 6-16,0 5-10 0,0 1 40 16,2 5-9-16,3 0-15 15,2 5-9-15,3 8-9 16,3 8-1-16,0 1 1 15,0 1-6-15,6 0 5 16,5-4 1-16,2-5 0 16,-2-4-1-16,2-6 1 15,-1-4-2-15,-2 0 2 16,1 0 0-16,-4-11 0 16,-1-2 0-16,-3-1 3 15,-3-2 16-15,0 0-19 16,0 3 1-16,-7 2 12 15,-2 2-12-15,-3 3 10 16,3 5-2-16,0 1 1 0,3 0 6 16,-1 7-16-16,5 8 0 15,2-1-1-15,0 0-8 16,0-5 9-16,2-3-6 16,6-6 6-16,0 0 1 15,1 0-1-15,-3-3 0 16,1-6 6-16,-7 2-5 15,0 1 11-15,0 2 0 16,0 3-11-16,0 1 23 16,-4 0-15-16,-2 4-8 15,1 14-1-15,5 24-14 16,0-1-119-16,0-2-537 0</inkml:trace>
  <inkml:trace contextRef="#ctx0" brushRef="#br1" timeOffset="-150084.73">15680 14342 684 0,'0'0'237'16,"0"0"-120"-16,0 0-30 15,0 0 1-15,0 0 42 16,0 0 11-16,0 0-43 16,0 0-10-16,0 0-25 15,0 0 7-15,0 0-8 16,0 0-26-16,0 0 4 15,0 0-20-15,0 0 2 16,0 0-10-16,0 0-5 16,0 0-4-16,0 0-3 15,0 0-10-15,0 8 9 16,0 6 2-16,0 11-1 0,0 8 16 16,0 13-16-1,5 18 0-15,6 24-1 0,3 24-4 16,1 3 5-16,-1-17 0 15,-2-25 2-15,-8-28 13 16,1-7-7-16,1 6 12 16,-1 3-12-16,1-2-7 15,-1-8 16-15,-1-11-16 16,-2-8 14-16,0-9 5 16,-1-4-19-16,-1-4 8 15,0 0 3-15,0-1-12 16,0 0 16-16,0 0-15 0,0 0 8 15,0 0-8-15,0 0-1 16,0 0-47-16,0-9-86 16,2-3-212-16,-2-2-526 0</inkml:trace>
  <inkml:trace contextRef="#ctx0" brushRef="#br1" timeOffset="-146737.2">14894 13895 337 0,'0'0'618'16,"0"0"-475"-16,0 0-91 15,0 0-30-15,0 0 40 16,0 0 25-16,0 0-19 16,-11-3-33-16,8 3-33 15,0 4 5-15,1 5-1 16,1 0-6-16,1 3 0 15,0 1 0-15,0-2-3 16,6-1 1-16,3-3 2 0,1-3 0 16,-1-4 6-16,2 0-6 15,-1 0 7-15,-3 0-6 16,-2-7 0-16,-2-2 18 16,-3 2 19-16,0-2-12 15,0 0 13-15,-8 0-21 16,-4-1 8-16,-4-1-4 15,1 5 7-15,0 0-4 16,3 3-19-16,2 3 1 16,2 0-7-16,4 0-16 15,-1 7 16-15,4 6 0 16,1 3 0-16,0-3-1 16,0 1-5-16,10-1 6 0,5-3-1 15,0-4-3-15,0-2 4 16,-2-4-1-16,0 0-8 15,-3 0 7-15,-3-3-5 16,-2-4 7-16,-4-2 10 16,-1 0-10-16,0-1-1 15,0 1-6-15,-1 1-1 16,-5 3 7-16,0 1 1 16,1 4-1-16,0 0-1 15,2 0-12-15,1 7 14 16,2 0 0-16,0 3-13 15,0-3 13-15,3 0-1 16,7-4 1-16,-1-3-1 16,0 0 1-16,0 0 0 15,-3-3 1-15,-1-5-1 0,-5-3 15 16,0 0-6-16,0-2-1 16,0 1 9-16,-8 0-16 15,-1 4 9-15,3 6-2 16,-1 2-8-16,1 2-16 15,-6 26-132-15,3 0-372 16,0 1-401-16</inkml:trace>
  <inkml:trace contextRef="#ctx0" brushRef="#br1" timeOffset="-145714.46">13948 14793 570 0,'0'0'114'15,"0"0"-79"-15,0 0-34 0,0 0 22 16,0 0 52-16,0 0-23 16,-11 74-21-16,24-61-21 15,-2-3 0-15,1-3 7 16,1-3-15-16,-1-4 15 16,0 0 5-16,-5 0 24 15,1-7 39-15,-4-4-23 16,-2-2-15-16,-2 1-5 15,0-3-18-15,-2 1 2 16,-8 0 18-16,-3 3 36 16,-1 1 5-16,-1 3-26 0,3 3-17 15,2 4 13-15,1 0-34 16,3 4-21-16,1 11 0 16,4 5-8-16,1 2 8 15,0 1 0-15,0-2 0 16,9-2 0-16,4-5-8 15,-1-6 2-15,3-4-12 16,-4-4 4-16,-1 0 12 16,-1 0-4-16,-5-12 6 15,-2-2 9-15,-2-1-8 16,0-2 5-16,-2 3-5 16,-9-3 0-16,0 3 12 15,-1 3-4-15,-1 4 10 16,4 3 4-16,0 3-14 0,3 1-2 15,3 0-7-15,2 2-13 16,1 6 12-16,0 0-5 16,0-3-1-16,3-2-11 15,5-3-12-15,1 0 17 16,-1 0 5-16,-2-1 0 16,-2-4 8-16,-4 3 1 15,0-1 13-15,0 2 9 16,0 1-22-16,-6 0 6 15,-1 0-7-15,-1 0-16 16,2 11-41-16,-2 20-129 16,0-3-192-16,5 2-528 0</inkml:trace>
  <inkml:trace contextRef="#ctx0" brushRef="#br1" timeOffset="-144461.06">14777 15870 605 0,'0'0'306'0,"0"0"-218"15,0 0-62-15,0 0-25 16,0 0 7-16,0 0 26 15,0 0-12-15,-18 67-6 16,19-53 10-16,8 1 4 0,0-5 12 16,2 0-21-16,0-6-19 15,1-1 14-15,1-3-14 16,1 0 12-16,-3-10 11 16,-1-4-11-16,-2-3 10 15,-5 1-4-15,-3-1-1 16,0-2 23-16,-2 2 10 15,-11 1 18-15,-2 2 11 16,-1 2-31-16,0 4-14 16,2 3-24-16,2 5-11 15,1 0-2-15,1 2-5 16,2 13 5-16,4 3 0 16,2 3-5-16,2 3 5 15,0-1 1-15,0-2-11 0,8-4 11 16,5-5 0-16,1-5-1 15,2-7 0-15,0 0-15 16,1-2 14-16,-4-12-5 16,-2-2-2-16,-4 0 9 15,-4-4 1-15,-3 3-1 16,0-2 11-16,-3 4-10 16,-10 1 0-16,1 4 9 15,-3 3-3-15,4 5 11 16,1 2-18-16,1 0 0 15,3 7 0-15,3 7-11 16,3 4 10-16,0-2 0 0,0 1-8 16,3-5 8-16,6-1 0 15,1-6 1-15,1-4-1 16,0-1-11-16,0 0 10 16,-3-7-11-16,-1-3-7 15,-4-2 10-15,0 0-8 16,-3 0 18-16,0 5 0 15,0 0 0-15,-7 3 0 16,1 4-1-16,0 0-17 16,1 0 18-16,2 11-13 15,2-1 13-15,1 2-1 16,0-3-6-16,0-1 7 16,6-4-11-16,1-4-2 15,-1 0 13-15,3 0-1 0,-6 0 1 16,0 0 12-16,-3 0-12 15,0 0 24-15,0 0-17 16,-3 3-7-16,-13 15-118 16,2 2-189-16,0 2-561 0</inkml:trace>
  <inkml:trace contextRef="#ctx0" brushRef="#br2" timeOffset="-128179.23">10466 14039 388 0,'0'0'196'15,"0"0"-125"-15,0 0 6 16,0 0 14-16,0 0 21 15,0 0 21-15,-3 0-47 16,1 0-18-16,2 0-9 16,0 0-23-16,0 0 18 15,0 0-8-15,0 0-18 16,0 0 8-16,0 0-26 16,0 0-1-16,0 0-9 15,0 0-4-15,0 0 3 16,0 0-12-16,0 0 13 15,3 0 0-15,5 0 0 0,4 0 1 16,1-5 10 0,-1 1-10-16,5-1-1 0,-2-1 0 15,1 1 0-15,2-1 2 16,1 2-1-16,-1-2-1 16,3 2 11-16,1-3-10 15,4 4-1-15,2-3 0 16,5-1 0-16,3 0 29 15,0-2-23-15,1 1 3 16,0 2 4-16,2-5-12 16,-3 3-1-16,1-3 0 15,0 0 0-15,-1 0 7 16,-2 0-7-16,1 1 0 0,-2 1 12 16,1 1-11-1,-1-1-1-15,0 1 0 0,2 1 0 16,-1 0 0-16,1 2 0 15,1-2 0-15,-2 2 3 16,-1 1-1-16,-2 1-2 16,1 3 0-16,-1-3 0 15,0 3 0-15,1 0 1 16,-1 0-1-16,0 0 8 16,3 0-6-16,-4 0-2 15,6 3 0-15,-2-3 0 16,4 2 13-16,5-1 21 15,2-1 83-15,4 0-62 16,0 0-53-16,3 0 9 0,-1 0-11 16,-2 0 0-16,2-3 4 15,-5 0-3-15,2 1 4 16,-6 2-1-16,1 0 5 16,-4 0-9-16,0 0 0 15,1 0 0-15,-3 0 0 16,5 0 1-16,-1 2 6 15,1 1 8-15,0-3-14 16,3 0 4-16,0 0-4 16,1 0-1-16,-3 0 17 15,2 0-16-15,-5 0 6 16,2-3 0-16,-5 1-1 16,2 2-6-16,-2-2 0 0,2 1 0 15,-2-1 0-15,1 2 1 16,-1-1-1-16,0 1 2 15,2 0-2-15,-3 0 0 16,0 0-1-16,-2 0-1 16,-1 1-4-16,-2 2 8 15,-1 1-2-15,-3 2 4 16,-2 0-2-16,3-1-3 16,-1 2 1-16,0 1-2 15,1 0 1-15,-1 0 1 16,0 1 0-16,0-1 3 15,-2 0-3-15,-1 2 0 16,-3 0-1-16,-1 1 0 0,-1 1-1 16,0 0 3-1,-2 0-1-15,0 1 2 0,-2-1-1 16,2 0-1-16,-1-1 0 16,-1-1 0-16,0 0-1 15,0 4 2-15,-2-1-1 16,2 1 0-16,-1 1 1 15,-1-1-1-15,-2-1 0 16,-2-4 0-16,-2 2 0 16,0-5 0-16,-2 2 0 15,1-1 3-15,-2-2-3 16,1-1 0-16,0 2-1 0,0-1-5 16,0-3 6-1,-1 1 1-15,1 1 0 16,-1-1 4-16,2 2-5 0,1-1 0 15,1 3-1-15,1-1 1 16,3 0-1-16,-2 1 2 16,1-2-1-16,-1 2 6 15,1-2 0-15,-2 0-6 16,1 0 0-16,-1 0 0 16,-1-3 6-16,-2 1-6 15,-1-1 1-15,0-1 8 16,-1 1-8-16,1-1-1 15,-1 2 0-15,1-2 0 16,-2 1 2-16,1-2-2 16,-1 2 0-16,-1-2 0 0,-2 2-6 15,0-1-94-15,0-1-177 16,-7 2-9-16,-6-2-122 0</inkml:trace>
  <inkml:trace contextRef="#ctx0" brushRef="#br2" timeOffset="-127345.43">14153 14248 179 0,'0'0'548'16,"0"0"-480"-16,0 0 4 15,0 0 37-15,0 0 64 0,0 0-47 16,0 0-69-1,-4-2-28-15,4 2 17 0,0 0 25 16,0 0 2-16,0 0-22 16,0 0-29-16,0 0 7 15,0 0-6-15,1 0 6 16,7 0 22-16,2 0-24 16,4 2-4-16,0 1 3 15,3-2-18-15,1 2 11 16,0 0-8-16,0-3-9 15,-1 0 23-15,-2 0-19 16,2 0 5-16,-5 0 5 16,0 0-15-16,-2 0 13 15,-2 0-9-15,-1 0-4 16,-1 0 21-16,1 0-21 0,-4 0 5 16,0 0-6-16,-1 0 3 15,-1 0-3-15,-1 0 0 16,2 0 0-16,-1 0 0 15,1 0 0-15,-1 0 0 16,1 0 0-16,-2 0 5 16,0 0-5-16,0 0 0 15,0 0 0-15,0 0-2 16,0 0 3-16,0 0-1 16,0 0 3-16,0 0 5 15,0 0-1-15,0 0-6 16,0-5 0-16,1-2 31 15,2-3-20-15,1-1 3 0,0-2-4 16,-1-4-3-16,1 1-4 16,1-3-3-16,-1 1-1 15,-1-1 20-15,0 1-19 16,0 0-1-16,0 1 9 16,-2 1-8-16,1 2 24 15,-2 2-16-15,1 3-1 16,-1 2 23-16,0 3-22 15,0 0 15-15,0 4-23 16,0-3 11-16,0 3-12 16,0 0 0-16,0 0 0 15,0 0-8-15,0 0 7 0,0 0-5 16,0 0 6-16,0 0-10 16,0 0 9-16,0 0 1 15,0 0 0-15,0 0-12 16,0 0 4-16,0 0-34 15,0 0-44-15,0 3-37 16,-11 9-70-16,-4 0-153 16,-3-3-498-16</inkml:trace>
  <inkml:trace contextRef="#ctx0" brushRef="#br2" timeOffset="-125542.7">11531 14962 863 0,'0'0'172'15,"0"0"-172"-15,0 0-20 16,0 0 20-16,0 0 89 0,0 0 23 16,0 0-86-1,46-4-12-15,-28-2-1 0,1-1-12 16,1 3 41-1,2-1-14-15,5-2-8 0,1 3 15 16,5 1-34-16,3 2 16 16,5 1-17-16,2 0 8 15,3 0 6-15,5 0 27 16,2 0 17-16,-2 5-19 16,1 2-38-16,-1 3-1 15,-3 2 0-15,-1 0 1 16,-2 0 2-16,0 3 4 15,-3 0 2-15,1 1 25 16,-3 1-34-16,1 0 18 16,0 0-8-16,-2 0-4 0,4-1 14 15,2 4-11 1,0-4-2-16,2 1 15 0,2 1-21 16,3-2 12-16,3 1-13 15,0 0 11-15,1-2-3 16,1 2-6-16,0 0 4 15,-5 2 0-15,0-2-5 16,0-2-2-16,-4 0 1 16,0-2 0-16,-3-2 0 15,-1-5 0-15,0-1 1 16,0 1 6-16,-3-5-7 16,1-1 0-16,-1 0 0 0,-2 0 1 15,1 0 8-15,0 0-7 16,-4 0 6-16,0-4 1 15,-3 0 0-15,-2-1-9 16,-1-3 0-16,0-3 1 16,-2 0 18-16,1 0-11 15,-3-2-7-15,0 1 9 16,-4 0-9-16,1 1-1 16,-4 1 0-16,-2 1-3 15,-3 2 1-15,-2 0 4 16,0 0-2-16,-3-1 8 15,0 1-8-15,0-2 0 16,-3 1 0-16,0 2-3 0,-2 0 2 16,-1 2 2-1,0 1-1-15,-3 2 8 0,0 1-7 16,0 0-1-16,0 0 0 16,0 0-16-16,0 0 14 15,0 0-8-15,0 0-6 16,0 0 14-16,2 0-37 15,-2 0 21-15,0 0-2 16,0 0-9-16,0 0 21 16,0 0-16-16,0 0 21 15,0 8-8-15,0 3 8 16,0 0 2-16,0-1 1 16,0-2-3-16,0-1 3 15,0-3 0-15,0-1 1 16,0-3 2-16,0 2-2 0,0-2-1 15,0 0 0 1,0 0 0-16,0 0 10 0,0-10-9 16,0-4 1-16,0-3 17 15,0-3-19-15,0-1 29 16,0 1-7-16,0-1-11 16,0 3 29-16,0 0-28 15,0 6-4-15,0 4 5 16,0 1-12-16,0 6-2 15,0 0 1-15,0 1-15 16,0 0 8-16,0 0 4 16,5 0 3-16,2 9 6 15,2-1-6-15,0 1 0 0,1 2 0 16,-1-1-4-16,0-1 3 16,0-1 2-16,-3-1-1 15,-2-2 5-15,-2-2-3 16,-2 2-2-16,0-1 0 15,0 0 0-15,-5 1 3 16,-8 2 4-16,1 2 8 16,-3-1 27-16,2 1-42 15,1 1 0-15,-2 2-18 16,4 0-55-16,-6 9-79 16,2-5-168-16,5 0-367 0</inkml:trace>
  <inkml:trace contextRef="#ctx0" brushRef="#br1" timeOffset="-116698.97">9884 16527 466 0,'0'0'145'15,"0"0"-96"-15,0 0-17 16,0 0 9-16,0 0 51 15,0 0-40-15,0 0-23 16,5 13 63-16,-2 1-6 16,1 5-11-16,2 6 2 15,2 6-41-15,-1 6 10 16,4 7-23-16,-1 8-14 16,2 13 23-16,-2-3-20 15,1 7 5-15,-1-4-10 0,-2-9-1 16,-2 0-6-16,0-8 0 15,1-12 0-15,-4-7 2 16,0-14-2-16,0-4 0 16,0-7 7-16,-1-2 3 15,-2-2-4-15,0 0 19 16,0-8 75-16,0-13 2 16,0-11-81-16,0-8-7 15,0-11-4-15,-3-8-9 16,-2-13-2-16,2 4 1 15,0 0-6-15,0 1 0 16,-3 11 6-16,2-5 0 16,1 8 0-16,0 7-16 15,0 5 14-15,1 8 2 0,2 6-4 16,0 6 3-16,0 7 2 16,0 3-1-16,0 5 3 15,0 3-3-15,0 3-2 16,5 0-18-16,4 4 14 15,4 11 5-15,7 6 1 16,-1 8 0-16,3 3 9 16,0 9-8-16,1 5-1 15,4 17 0-15,1 16 0 16,-4-4 0-16,-3-7 0 16,-6-10 1-16,-6-14 6 15,4-2 0-15,1 3-14 0,0-6 7 16,2-10-1-1,-2-5-1-15,-2-9 2 0,-1-5 0 16,-1-7 1-16,-2-3 1 16,-1 0-2-16,-1-14 6 15,3-11-5-15,-3-8 17 16,0-10-18-16,0-9 9 16,1-4-6-16,-2-6 0 15,1 0-5-15,0 1 2 16,0 5-1-16,6 6-1 15,-5 8 2-15,2 9 0 16,-3 9 0-16,0 9 5 16,-3 5-12-16,0 9 4 15,0 1-20-15,0 5 22 0,8 15 2 16,0 11-1-16,3 10 8 16,2 6-7-16,1 6-1 15,-1 1 0-15,-2 1 0 16,-1-2 1-16,-1 0 0 15,-3-10 0-15,6-3 6 16,-3-7-7-16,2-8-1 16,3-6-12-16,11-13-199 15,-4-3-106-15,0-3-466 0</inkml:trace>
  <inkml:trace contextRef="#ctx0" brushRef="#br1" timeOffset="-115884.95">11076 16929 1197 0,'0'0'318'0,"0"0"-198"15,0 0-58-15,0 0-27 16,0 0 42-16,0 0-18 16,0 0-32-16,-15-75-27 15,5 62 6-15,-5 4 3 16,-5-1-8-16,-2 6 1 15,-2 4-4-15,2 0-15 16,-2 4 12-16,3 12-4 16,4 8 0-16,1 5 9 15,6 4-19-15,1 1 19 0,6 0-1 16,3 2-9-16,0-5 2 16,7-3-12-16,7-3-34 15,3-8 42-15,5-4-14 16,3-6 20-16,2-7 0 15,0 0-16-15,-1-7-1 16,-2-10-10-16,-6-2 19 16,-3-5 14-16,-6 2 1 15,-3-1 9-15,-3 2 29 16,-3 3-11-16,0 4 7 16,0 3-28-16,0 5 1 15,0 2 2-15,0 4-10 16,0 0 0-16,3 7 0 15,4 17-17-15,4 8 17 16,1 12 0-16,9 9-4 0,4 14 4 16,9 20 0-1,7 20 0-15,2 4 10 0,-6-4-10 16,-10-15 0-16,-9-23-2 16,-5-16-1-16,-5-11 2 15,-5-5 1-15,0 6 0 16,-3 3-1-16,0-2-8 15,0-6 3-15,-8-10 5 16,-7-10-23-16,-4-7 24 16,-6-11 12-16,-4 0-1 15,-3-13-11-15,-3-11-24 16,1-8 24-16,1-2 0 0,6-7 1 16,2-3 14-1,3-5-15-15,8-1 9 0,5 4 16 16,5-3-19-16,4 4-6 15,0-1 0-15,10 0 1 16,7 0 16-16,3-3 9 16,3-2 1-16,2 1 12 15,1 5-38-15,-1 1 7 16,2 8-8-16,-2 5-1 16,-3 3-1-16,-4 8 2 15,0 2-8-15,3 1-33 16,-6 4-199-16,-4 5-453 0</inkml:trace>
  <inkml:trace contextRef="#ctx0" brushRef="#br1" timeOffset="-114549.73">10509 16109 523 0,'0'0'181'0,"0"0"-122"16,0 0-52-16,0 0 2 15,0 0 5-15,0 0 4 16,0 0 8-16,-15 56-13 15,24-42 4-15,3-2 31 16,3 1-12-16,-1-6-6 16,2-2-1-16,-1-3-19 0,1-2 13 15,-4 0-10-15,0 0 6 16,-6-7 62-16,-1-3-10 16,-5-1-38-16,0-2-14 15,0-2-17-15,-11 3 5 16,-4 0-2-16,-1 2-4 15,-2 1 13-15,4 5-13 16,1 2 14-16,4 2 4 16,0 0-18-16,5 11-2 15,1 5 1-15,3 4 0 16,0-1-1-16,0 1 1 16,12-1 0-16,0-5 0 15,4-5 0-15,-1-3-1 16,3-6 1-16,-3 0 0 0,-2 0-4 15,-1-10 7-15,-4-2-3 16,-5-2 1-16,-3-1 7 16,0 1-5-16,-8-1-3 15,-7 2 0-15,-1 2 15 16,1 2-13-16,0 6 3 16,4 3 18-16,5 0-14 15,1 6-1-15,5 11-8 16,0 6 0-16,0-2-7 15,8-1 7-15,3-6 0 16,8-6 0-16,-2-5-16 16,1-3 16-16,-3 0-1 0,-2-6 1 15,-4-8-6-15,-6 2 7 16,-3-1-1-16,0 0 12 16,-3 0-10-16,-12 3 3 15,-3-1-4-15,-1 5 12 16,1 1 37-16,0 3 12 15,1 2 9-15,1 0-21 16,1 7-43-16,3 5 6 16,3 2-13-16,3 2-2 15,6 1-9-15,0-1 9 16,23 4-21-16,7-4-284 16,-2-6-979-16</inkml:trace>
  <inkml:trace contextRef="#ctx0" brushRef="#br1" timeOffset="-113497.9">11597 16607 561 0,'0'0'390'16,"0"0"-200"-16,0 0-37 15,0 0-30-15,0 0-41 16,0 0-17-16,0 0-29 16,-23 0-34-16,23 0 7 15,0 0-9-15,0 5 0 16,0 7-1-16,9 4 2 15,0-2-1-15,3 0 0 16,1-5 1-16,1-4 9 16,1-4-9-16,0-1 7 15,-2 0 16-15,-1-7 14 16,-3-6 15-16,-3-1-31 0,-3-3-12 16,-3 0 10-16,0 0-5 15,-9 2 4-15,-6 2 4 16,-3 0-22-16,0 7 11 15,0 4-12-15,2 2-7 16,4 3-2-16,5 13 8 16,2 4 1-16,5 7 0 15,0-1-10-15,0-1 10 16,12-1 0-16,4-4-8 16,-2-6 1-16,7-5 4 15,-5-2 3-15,2-7-1 16,-3 0-8-16,-2 0 9 15,-5-9-1-15,-2-3-9 16,-6-1 10-16,0-6 1 16,0 5 14-16,-9-3 1 0,-3 4-15 15,-1 2 4-15,2 8-5 16,1 3-17-16,5 0 17 16,4 12-17-16,1 8 17 15,0 1-1-15,0 1-11 16,4-7 9-16,5-3-12 15,2-7-11-15,-1-5 9 16,3 0-17-16,-5-5 6 16,1-10 11-16,-3-2-8 15,-6-3 25-15,0 2 0 16,-6 1 0-16,-9 2 8 16,-3 9 30-16,-3 6 37 0,-1 0-5 15,1 15-60 1,0 12-10-16,3 27-10 0,2-4-183 15,4-4-717-15</inkml:trace>
  <inkml:trace contextRef="#ctx0" brushRef="#br2" timeOffset="-107822.49">10638 16184 436 0,'0'0'120'16,"0"0"-57"-16,0 0-17 16,0 0-17-16,0 0 100 15,0 0-27-15,13-12-40 0,-10 11-7 16,-2 0-4 0,1-1 18-16,-2 1-9 0,3-1-21 15,-3 2 9-15,5-3-14 16,-2 1 0-16,1 0-7 15,-1-1-26-15,0 0 18 16,1 1-9-16,1 0-9 16,1-3 16-16,2 0-15 15,2 1 6-15,0-1 0 16,3-3-1-16,4 0-6 16,4-1 41-16,4-4-14 15,-1 0 13-15,3-1-22 16,0-1-3-16,-2 4-2 15,-1 2-13-15,-3 2-1 16,-3 0 0-16,-2 1 0 0,2 2-1 16,0-1 2-16,0 0 4 15,3 3-4-15,1-2 1 16,5 1-2-16,3-4 0 16,1 3 0-16,0-2 2 15,2-1-2-15,0 1 1 16,1 0 2-16,1-2-2 15,-2 2-1-15,1-2 0 16,0 3 0-16,-1-1-1 16,-2 2 1-16,0 2 0 15,1-1 3-15,-1-1-2 16,2 1-2-16,1 1 1 0,4-3 0 16,3 2 1-1,4-1 0-15,7-2-1 0,2 2 18 16,3 1-17-16,3-1 3 15,-2 3-4-15,1 1 0 16,-2 0 0-16,-2 0 0 16,-1 0 1-16,-5 0 14 15,3 3-14-15,-1 4 21 16,-2 0-1-16,3 1-14 16,0-1 22-16,2 0-20 15,-1 1 7-15,2-1 2 16,1 1-17-16,2-1 4 15,1 0-5-15,-1 0 0 0,0 0 3 16,3 3-3 0,-1-3 3-16,-1 3 3 0,1-1-5 15,-6 2-1-15,3-1 0 16,-4 0 1-16,-1 0 0 16,-2-3-1-16,0 1 6 15,-1 0 6-15,1 1-11 16,2-1 5-16,-2 1-5 15,2 1 0-15,-3 1 13 16,-3-1-14-16,0 0 1 16,-1-2 9-16,0 3-4 15,-5-5-6-15,1 1 0 16,-2 0 0-16,-3-2 6 16,0-1-5-16,2 1 9 15,0-3 5-15,1 1-14 0,0-2-2 16,1 1 1-16,-1 1-3 15,-2-2 2-15,0 3 1 16,2 0 0-16,-2 1 3 16,-2 0-2-16,-1 1-1 15,-1-1 0-15,-2 1-2 16,-1 0 1-16,-2-1 1 16,1-5 0-16,-3 3 3 15,0-3 0-15,-3 0-3 16,-1 0 0-16,-2-3-3 15,0-4 3-15,-2 2 0 16,0-4 1-16,0 1 8 0,-1-2-9 16,3-1 0-1,-5-1 0-15,2 2-3 0,-3-3 3 16,-1 1 0-16,-2 1 1 16,-2-2 4-16,-3 1 1 15,1-2-6-15,-1-1 0 16,-1-4 1-16,-2 1 7 15,0-1-8-15,0-2 1 16,-2-1 1-16,1-2-1 16,-2 0-2-16,0 0 1 15,0 0-23-15,0 2 23 16,0 1-23-16,-5 0 23 16,-1 0-2-16,2 4 1 0,-2 1 1 15,1 2-2-15,1 0 2 16,1-1 0-16,0 1 0 15,0 0 0-15,1 1 2 16,2 0-1-16,0 2-1 16,0 3 0-16,0 2-3 15,0-1 2-15,0 3 2 16,0 0-1-16,0 2 2 16,0 2-1-16,0 0-2 15,0 0-8-15,0 0-13 16,0 0 22-16,0 9-9 15,0 2 9-15,0 2 3 16,0 0-3-16,0-1 0 16,0 0-1-16,0-3-2 15,0 1-5-15,0-6 2 0,0 1-16 16,0-4-16-16,0-1-26 16,0 0 23-16,0 0-2 15,0 0 13-15,0-6 23 16,0-3-18-16,0-5 25 15,0-1 13-15,0-3-5 16,0 0 11-16,0-1 4 16,0 0 19-16,0 1-7 15,0-1-23-15,0 5-5 16,0 3-5-16,0 2 5 16,0 5-8-16,0 3 1 15,0-1-3-15,0 0 3 16,0 2 0-16,0 0 0 0,0 0-1 15,0 0-20-15,0 0 10 16,0 0-9-16,0 2 7 16,2 6 12-16,6 3 1 15,2 0 0-15,-1 0 5 16,1 1-5-16,3-3 0 16,0-1-1-16,1 0 0 15,0-3 0-15,1 2 2 16,-3 0-1-16,0-2 3 15,-2-1-2-15,-2-2-2 16,-4 1 1-16,-2-3-2 16,-2 3 2-16,0-3 0 0,0 2 0 15,-8 1 0 1,-8 1-10-16,-2 1 10 0,-5 0-17 16,-2 1 17-1,1-1 20-15,3 3-5 0,0-2 8 16,6 0-3-16,2-1-12 15,4-2-10-15,3-1 2 16,4-1-9-16,2 0 7 16,0-1-103-16,0 0-69 15,5 0-121-15,3 0-441 0</inkml:trace>
  <inkml:trace contextRef="#ctx0" brushRef="#br1" timeOffset="-93301.98">15247 16706 894 0,'0'0'237'16,"0"0"-179"-16,0 0-18 15,0 0-6-15,0 0 9 16,0 0 8-16,-2-4-42 0,2 4-8 16,0 0 20-1,0 4-20-15,-1 9 27 0,1 11-2 16,-2 4-25-16,2 9 36 16,0 7 14-16,0 2-2 15,0 6-11-15,0 4-37 16,0 0 10-16,0 0-11 15,0-1-1-15,0-6 0 16,0-6 1-16,3-9 0 16,0-6 0-16,0-8 0 15,1-7-6-15,-1-7-91 16,2-6-89-16,-2 0-117 16,0-8-78-16</inkml:trace>
  <inkml:trace contextRef="#ctx0" brushRef="#br1" timeOffset="-92957.15">15224 16685 728 0,'0'0'214'16,"0"0"-155"-16,0 0-59 15,0 0 10-15,0 0 36 0,0 0 48 16,0 0-26-16,92 86 28 16,-54-46-22-16,2 4-9 15,5 8 9-15,-2 2 5 16,1 3-36-16,-1-3-13 16,-6-6-2-16,-3-6-27 15,-2-9 5-15,-7-6-6 16,-4-5 0-16,-5-8 4 15,-1 0-3-15,-6-6 0 16,-1-1-1-16,-3-6-22 16,0-1-183-16,-2-3-127 15,-2-10-322-15</inkml:trace>
  <inkml:trace contextRef="#ctx0" brushRef="#br1" timeOffset="-92559.28">15731 16438 377 0,'0'0'91'16,"0"0"-57"-16,0 0 11 0,0 0 72 15,2 73 1 1,2-47-17-16,2 11 2 0,2 7-11 16,-1 8 34-16,2 16-27 15,1 16 27-15,-2-6 2 16,-3-5-47-16,-2-13-17 15,-3-14-15-15,1 4-39 16,2 2 4-16,1-9-14 16,1-6 0-16,1-10-1 15,0-4 1-15,4-4-42 16,-1-8-194-16,-1-3-383 0</inkml:trace>
  <inkml:trace contextRef="#ctx0" brushRef="#br1" timeOffset="-91635.15">16118 16673 955 0,'0'0'176'0,"0"0"-45"16,0 0-36-16,0 0 46 16,0 0 2-16,0 0-63 15,0 0-32-15,0-3-26 16,0 3-9-16,0 0 31 16,0 0-15-16,0 0-8 15,0 10-2-15,0 12-18 0,0 9 18 16,0 10 5-1,0 9-9-15,4 5 26 0,1 3-15 16,-1 2 10-16,2-7 16 16,-2-4-45-16,1-6 4 15,-2-6-11-15,1-9 0 16,-2-6 9-16,1-7-9 16,-1-5 0-16,-1-6 0 15,-1-4-13-15,0-10-83 16,-4-11-146-16,-9-7-703 0</inkml:trace>
  <inkml:trace contextRef="#ctx0" brushRef="#br1" timeOffset="-90883.63">15542 16150 573 0,'0'0'232'16,"0"0"-167"-16,0 0 6 15,0 0-19-15,0 0-1 16,0 0 4-16,0 0-21 15,-11 65-3-15,14-54 12 16,5 0-18-16,1-1 1 16,3-3-19-16,-2-4-5 15,2-1 29-15,0-2 1 16,-1 0 15-16,-2-2-4 0,-1-6-42 16,-3-1 17-16,-4-4-13 15,-1 2-3-15,0 1 14 16,-3 0-10-16,-8 2 10 15,0 2 26-15,0 3-12 16,1 3 10-16,1 0-40 16,3 5 1-16,0 9-7 15,3 3 7-15,3 1-1 16,0-1 0-16,0-1-2 16,2-3 2-16,7-6-11 15,0-3 0-15,-1-4 11 16,1 0 0-16,-2 0 6 15,-3-10 5-15,-1-4-3 16,-3 2-4-16,0-5-3 0,0 2 1 16,-9 2 20-1,-2 2 26-15,1 4 27 0,3 4 15 16,-1 3-34-16,1 0-19 16,-1 3-37-16,2 10-6 15,3 3 0-15,3 11-43 16,0-3-192-16,0-4-600 0</inkml:trace>
  <inkml:trace contextRef="#ctx0" brushRef="#br1" timeOffset="-90011.45">14536 16844 481 0,'0'0'220'0,"0"0"-117"15,0 0-14-15,0 0-28 0,0 0-42 16,0 0-3-16,0 0-7 15,-4 87-8-15,15-68 14 16,1-2-14-16,2-6 8 16,0-2 0-16,-1-9-8 15,-2 0 29-15,-1 0 37 16,-4 0 17-16,-2-9-12 16,-2-2-53-16,-2-5-3 15,0 2 5-15,0 1-20 16,-8 1 10-16,-3 2-10 15,2 6 1-15,1 3 47 16,4 1-32-16,-2 5-16 16,4 13-2-16,2 6 1 15,0-1 0-15,2 0-1 16,8-4-3-16,2-4-6 0,1-3 9 16,-2-6 1-16,1-5 7 15,-2-1-1-15,-2 0-6 16,-4-6 1-16,-2-7 9 15,-2-2 22-15,0 0-13 16,-5-2 7-16,-9 1 51 16,0 1-11-16,-4 3 11 15,3 5-11-15,3 2 4 16,-1 5-13-16,4 0-55 16,3 2 21-16,0 11-23 15,6 4-6-15,2 16-41 0,14-4-135 16,3-2-581-16</inkml:trace>
  <inkml:trace contextRef="#ctx0" brushRef="#br1" timeOffset="-89163.84">15429 17790 7 0,'0'0'711'0,"0"0"-567"0,0 0 32 16,0 0-24-16,0 0-29 16,0 0-25-16,0 0-39 15,-19-7-59-15,19 14 0 16,0 3 0-16,0 3 1 15,0 3 14-15,6-6-15 16,5 0 6-16,2-3-6 16,-1-2 0-16,3-5 1 15,-4 0 0-15,-1 0 4 16,-4 0 18-16,0-9-23 16,-6-2 23-16,0 0 51 0,-2-3-58 15,-11 0 19-15,-2 3-19 16,-3 3-5-16,1 5-6 15,3 3 6-15,3 0-22 16,3 10 9-16,5 5-20 16,3 4 22-16,0 1-1 15,3-3 1-15,8-3 0 16,3-3 0-16,2-7-1 16,-1-4 1-16,0 0-2 15,-3-5 2-15,-1-10 0 16,-4-5-11-16,-6 0 10 15,-1 0-70-15,0-4 35 16,-13 7 14-16,0 7 22 16,-4 3 103-16,2 7-75 0,1 0 27 15,2 11-49-15,4 7-6 16,5 0 0-16,3-5-50 16,12-6-169-16,4-7-447 0</inkml:trace>
  <inkml:trace contextRef="#ctx0" brushRef="#br1" timeOffset="-88193.31">15501 16313 192 0,'0'0'133'16,"0"0"-61"-16,0 0 0 16,0 0-27-16,0 0 5 15,0 0 37-15,0 0 20 0,35 19 43 16,-32-19-19-1,-2 0-16-15,1-5-5 0,-2 2-23 16,0-2 21-16,0 1-9 16,-3 0-67-16,-5 1 9 15,1 2-2-15,1 1-30 16,2 0 1-16,1 3-10 16,-1 9 0-16,4 3 0 15,0 1-3-15,0 0-4 16,0-3-3-16,5-5-3 15,3-4 7-15,0-4 7 16,0 0-1-16,-1 0 12 0,-1-6-2 16,-1-5-9-16,1-3-1 15,-3 0 0 1,-3-2 3-16,0 3-3 0,0 4 7 16,0 0 2-16,-5 5-8 15,-4 3-2-15,3 1-28 16,0 0 29-16,2 10 0 15,2 3 2-15,2 2-2 16,0-3 0-16,0-1-7 16,3-4 6-16,5-5 1 15,2-2 0-15,2 0 1 16,0-4 0-16,-3-7 5 16,-2-4 3-16,-4 0-7 15,-3 1-2-15,0 1 0 16,-1 4 0-16,-11 3 11 0,2 5 5 15,-4 1 5-15,-1 0-5 16,3 11-15-16,2 2-2 16,6 1-5-16,4 5-41 15,0-6-277-15,1-4-942 0</inkml:trace>
  <inkml:trace contextRef="#ctx0" brushRef="#br2" timeOffset="-82392.02">11716 16748 67 0,'0'0'249'16,"0"0"-93"-16,0 0-52 16,0 0-22-16,0 0-3 15,0 0 5-15,0 0 10 16,0 0-30-16,0 0-2 16,0 0 1-16,0 0-35 15,0-1-1-15,0-1-16 16,0 1-11-16,0 0 23 15,0-2-16-15,0 1 2 0,3-3-1 16,0 3-2 0,0-2-6-16,0 1 0 0,3 0-2 15,-3-2 1 1,1 5 2-16,1-4 0 0,1 1 9 16,-2 0-9-16,1-1-1 15,-1 1 8-15,2 0-7 16,0-1 17-16,-1-1-11 15,1 0 13-15,1 0 7 16,-1 1-26-16,1-3 5 16,-2 2-6-16,3 0 1 15,0 0 3-15,0-1-4 16,-1 1 1-16,1-1 23 0,2 1-23 16,-2 0-2-16,-1 2 1 15,3 0 0-15,-1 0-1 16,2 0 2-16,1-1-1 15,0 2 7-15,1-3-6 16,4-1-2-16,-1 1 1 16,0-2 0-16,2 2 0 15,0-3 1-15,3 2-1 16,1-1 6-16,-2 1 1 16,-1 2-8-16,0-1 1 15,-3 0 0-15,1 3 3 16,-2-1 4-16,0 1 19 15,0 0 8-15,1 1-34 16,0-1 14-16,0 0-14 0,-1-1 1 16,3 3 10-1,-3 0-9-15,1-2 6 0,1 2 4 16,-1 0-6-16,-1-1-7 16,3 1 1-16,-2 0 0 15,-1 0 16-15,1 0-4 16,-1 0 8-16,2 0 15 15,-4 0-35-15,3 0 11 16,-5 0-11-16,3 0 0 16,-1 0 3-16,-1 0-3 15,1 0 9-15,-1 0-3 16,3 0 1-16,-3 1-8 16,2 1 1-16,0 2-1 15,0-1 0-15,2 0 2 16,-2-1-1-16,3 3 9 0,-1-2-8 15,0-1-1-15,0 1 0 16,1 0-1-16,-1-2 0 16,-1 2 2-16,1-1 4 15,1-2 1-15,-1 0-4 16,4 0-4-16,-1 2 2 16,0-2-2-16,-1 1 2 15,2 3 0-15,-2-1 1 16,2-1 4-16,1 2-4 15,-1-1-2-15,2 0 1 16,0 0-4-16,1-1 4 16,-2 0 0-16,3 1 2 15,-1-1 2-15,0 3-2 0,-2-3-4 16,0 3 2-16,-2-2-1 16,-1 0-1-16,1-1 3 15,-1 2-1-15,0-1 5 16,1-3-4-16,-1 3-2 15,3-1-4-15,0-1 5 16,3 1 0-16,1-1 1 16,5 1 74-16,0 1-37 15,0-1-29-15,1 3-10 16,-1-1 1-16,-3 0-2 0,0 0 2 16,-4 1 0-1,3-2 1-15,-4-3 24 0,4 2-24 16,2-2 52-16,0 0-52 15,2 0 11-15,1 0-3 16,1-2-9-16,1-1 6 16,-2-2 2-16,2 2-6 15,-3 1-2-15,1-1 0 16,-1 0 0-16,-2 2-1 16,0-3 2-16,1 3-1 15,-1 1 7-15,-1-2-6 16,0 2-1-16,1-2 0 15,0 1 0-15,2-1 0 16,0 1 1-16,0-1-1 16,1 1 6-16,0-1-5 15,-1 1-1-15,0 1 0 16,-2 0-1-16,-2 0 1 0,1-2 0 16,0 2 1-16,-2 0 4 15,2 0-4-15,0 0-1 16,-1-3 0-16,1 3 0 15,0-2-1-15,2 0 1 16,-1 1 0-16,0-2 3 16,1 2-2-16,-3-4-1 15,0 2 0-15,-1-1-1 16,-4 0 0-16,1-2 1 16,-2 1 0-16,-4-1 5 15,-1 1-5-15,-3 1 0 0,0-5 0 16,-3 2 1-1,2-1 2-15,-1-1-3 16,-1 1 0-16,0-1 9 16,1-1-9-16,-4 2 0 0,5-3 0 15,-1 3-3-15,0-1 3 16,-1-1 0-16,1 0 0 16,-2 3 4-16,-2 0-4 15,0 1 0-15,0 2 0 16,-1-1-1-16,-1 3 0 15,-1 0 1-15,-2 1 0 16,1-1-2-16,-1 1 2 16,4-2 0-16,0 0 0 15,1 1 0-15,0-1-1 16,-1 0 1-16,0 1 0 0,-2 2-8 16,0 0 8-16,0 0 0 15,0 0 0-15,2 2-3 16,-2 6 2-16,2-1 1 15,0 5 0-15,1 0 0 16,-2 3 1-16,2-1-1 16,-1 3 0-16,0-3-3 15,0-1 3-15,-2-5 0 16,-1-2 1-16,-2-1 0 16,1-3 0-16,-1-1-1 15,0-1 0-15,0 0 8 16,0 0-7-16,0 0 0 0,2 0-1 15,-2 0 20 1,0 0-19-16,0-8 13 0,0-1 8 16,0-7-20-16,1 0 2 15,1-2-4-15,-1-1 0 16,1 2 0-16,1 1 1 16,-2 1-1-16,1 3 7 15,-2 0-6-15,0 3-2 16,2 4 1-16,-2 1 0 15,0 2 11-15,0 2-10 16,0-1 10-16,0 1-2 16,0 0-7-16,0 0-3 15,0 0 1-15,0 0 0 16,0 0-1-16,0 0 1 16,0 0 0-16,0 0 0 0,0 0-12 15,0 0 11-15,0 0-11 16,0 0 5-16,2 0 0 15,2 0 6-15,2 0 1 16,5 4 2-16,2 1-2 16,1 3 0-16,2-1-6 15,-2 2-13-15,2-3 18 16,-4 3-11-16,-1-2 12 16,-3 0 0-16,-2-2-2 15,-3 1 2-15,-1-3 0 16,-2 1-16-16,0 0 16 15,0-1-22-15,-3 0 22 16,-9 3-13-16,-6-2 34 0,-1 2-5 16,0-2 3-16,-1 2-18 15,1-1 25-15,2 1-26 16,1-1-14 0,2 1-2-16,1 1-21 0,2-1-43 15,-2 5-101-15,3-4-136 16,2 0-337-16</inkml:trace>
  <inkml:trace contextRef="#ctx0" brushRef="#br1" timeOffset="-75964.07">10542 17684 778 0,'0'0'224'0,"0"0"-122"0,0 0-47 16,0 0-20-16,0 0 17 15,0 0-31-15,0 0-10 16,0 10 8-16,2 9-19 15,8 11 35-15,2 13 10 16,4 11-19-16,2 18 16 16,6 17-29-16,-5-7 1 15,-2-9 3-15,-5-13-16 16,-5-19 3-16,1-1-4 16,-1-2 0-16,-2-12 1 15,-1-12 0-15,-4-6 0 16,3-8 25-16,-3 0-17 15,0-2 76-15,0-17-38 0,0-8-45 16,-7-7 19-16,-2-10-21 16,0-7 6-16,-3-19-5 15,0-15 1-15,-2-18-3 16,1 13 1-16,4 22-19 16,3 18 10-16,3 16-36 15,3-2-3-15,0 0 0 16,0-2 7-16,0 10 25 15,0 4 3-15,9 6 0 16,-1 4 11-16,1 7 2 16,2 2 0-16,0 5-1 15,5 0-5-15,2 12 6 16,5 12-8-16,3 10 3 16,6 8 5-16,5 20 1 15,8 24 9-15,0 23-7 0,-1 3-2 16,-11-17-2-1,-13-29-8-15,-9-29 9 0,-2-14 5 16,-1 1-5-16,4-9 1 16,-5-1 8-16,-1-9-7 15,-1-5-2-15,-2 0 9 16,0-12 26-16,1-10 58 16,-1-12-43-16,0-9-27 15,-3-6-6-15,0-11-11 16,0-3-7-16,0-3 1 15,0 1-18-15,3 5 17 16,2 7-13-16,2 14 7 0,2 10 7 16,1 9-33-16,1 15 17 15,5 5-12-15,1 8 11 16,4 21 17-16,1 14 1 16,2 10 5-16,-2 7-1 15,-1 2 3-15,-3-2-1 16,-5-7-7-16,-2-7 0 15,-1-9 17-15,-2-7-17 16,1-7 0-16,5-13 0 16,0-8-159-16,-2-2-495 0</inkml:trace>
  <inkml:trace contextRef="#ctx0" brushRef="#br1" timeOffset="-75378.08">11744 17994 527 0,'0'0'675'16,"0"0"-571"-16,0 0-63 16,0 0-9-16,0 0-31 15,0 0 85-15,0 0-40 16,-16-38-24-16,4 27 16 15,-6 5-3-15,0 2 10 16,-4 0-23-16,-2 4-11 0,0 0-11 16,3 10-26-1,2 7 6-15,2 4-31 0,4 4 25 16,4 3 26-16,4 4-1 16,5-1 0-16,0 1 0 15,2-3-5-15,10-3-14 16,6-6-7-16,0-6 14 15,1-3 12-15,2-7-6 16,-3-4-13-16,1 0-1 16,-2-12-16-16,-2-5 31 15,-3-5 4-15,-1 1 4 16,-5-1 2-16,-1 5 30 16,-2 0-21-16,0 7 13 15,-1 4 3-15,-1 6-22 0,2 0-7 16,1 7-3-16,2 19 3 15,2 10 28-15,1 14-14 16,1 16 5-16,-1 0-10 16,-3 3-6-16,-1 1 10 15,-4-16 9-15,1 5-5 16,-2-12 2-16,0-10-10 16,0-9 0-16,0-9-9 15,0-13-5-15,0-2-3 16,0-11-58-16,0-12-268 15,0-5-878-15</inkml:trace>
  <inkml:trace contextRef="#ctx0" brushRef="#br1" timeOffset="-73260.99">10957 17383 763 0,'0'0'149'0,"0"0"-96"0,0 0-44 16,0 0 1-16,0 0-3 16,0 0-7-16,0 0 36 15,-21 28 2-15,21-16-24 16,5-2 2-16,5-3-15 16,0-2 6-16,2-1 1 15,0-4 5-15,-1 0 74 16,0 0 8-16,-3-7-35 15,-1-2 2-15,-5-5-40 16,1 1 5-16,-3 1 21 16,0 1-4-16,-5 2-3 15,-5 0-1-15,-2 2-15 16,0 2 26-16,1 4-51 0,0 1 1 16,2 1 5-1,1 12-6-15,1 5 0 0,4 4-8 16,3-1 2-16,0-1 4 15,0-3-12-15,10-6 7 16,1-3 5-16,1-3 4 16,1-4-3-16,-2-1 1 15,0 0 0-15,-3-8 20 16,-5-4-19-16,-2-2 0 16,-1-1 15-16,-1 0-15 15,-14 3 22-15,-1-2-3 16,-4 4 11-16,4 4 17 15,1 0-23-15,4 6-6 16,4 0-19-16,4 0 3 16,0 7-3-16,3 9 0 0,0 0-5 15,0 1-6 1,9-5 9-16,0-3 2 0,2-4 0 16,0-3-2-16,1-2 2 15,1 0 1-15,-2-7 0 16,-2-5 14-16,-3-3-14 15,-2 1 0-15,-4 0 3 16,0 1-2-16,0 4-2 16,0 1 0-16,0 5-1 15,-1 3 0-15,-2 0-38 16,2 3 8-16,1 11 24 16,0 3 5-16,0 0 2 0,5-1-13 15,3-7 11-15,1-4 2 16,0-3 0-16,1-2 0 15,-2-2-3-15,-2-9 9 16,-5-5-6-16,-1 2 0 16,0-1 2-16,-6 3 18 15,-4 2-4-15,-5 6 18 16,4 2-10-16,1 2-11 16,0 2-10-16,2 12-3 15,2 3-11-15,6 12-25 16,5-3-99-16,7-5-436 0</inkml:trace>
  <inkml:trace contextRef="#ctx0" brushRef="#br1" timeOffset="-72142.04">12069 17928 766 0,'0'0'214'0,"0"0"-205"16,0 0-9-16,0 0 1 15,0 0 32-15,-7 86 48 16,20-66-49-16,1-3-32 16,4-2 19-16,-2-3-12 15,2-6 3-15,0-4 25 16,-5-2-19-16,1 0 8 0,-4-12 17 15,-4-1-14-15,-4-4 57 16,-2-2-12-16,0 0 18 16,-8 3 0-16,-8 0-14 15,1 1-16-15,-3 4-18 16,3 2 5-16,0 8-27 16,5 1-20-16,2 1 6 15,1 15-25-15,7 6 9 16,0 5 10-16,0 0 0 15,9-1-15-15,4-2 14 16,5-7 2-16,0-8-1 16,3-6 0-16,-2-3-4 15,-4 0 3-15,0-10-7 16,-8-9-6-16,-2 0 12 0,-5-3-11 16,0 2 13-16,-5 0 7 15,-9 4-7-15,2 6 27 16,0 3-6-16,0 7-20 15,4 0 0-15,2 10-1 16,3 10-8-16,2 3 7 16,1 4-11-16,0-4 11 15,1-3 1-15,7-6-4 16,-1-6 4-16,1-5 0 16,2-3 3-16,-2 0 3 15,-1-14-6-15,-1-4 0 16,-4-3 0-16,-2-1-20 15,0-1 2-15,-8 4-11 0,-5 5 6 16,-4 6 23 0,2 6 0-16,1 2 14 0,0 7-3 15,8 12 5-15,0 6 2 16,5 2-18-16,1-1 0 16,0-4-11-16,8-7 7 15,14-15-69-15,-3 0-208 16,-4-5-742-16</inkml:trace>
  <inkml:trace contextRef="#ctx0" brushRef="#br2" timeOffset="-65887.13">11036 17434 400 0,'0'0'154'16,"0"0"-79"-16,0 0-8 15,0 0 15-15,0 0 29 16,0 0-42-16,0 0-30 0,0-1-20 16,1 1 6-16,2-3 20 15,2 0 1-15,2-1 25 16,4-2-47-16,-1 0-2 16,4-2 16-16,0 2-8 15,-2 3 1-15,3-5-4 16,-1 5-26-16,3-1 11 15,0 2-12-15,4-1 1 16,1 3 3-16,1-4 3 16,1 3-4-16,4 1 4 15,3-2 2-15,4 1-5 16,2 1 11-16,6-1 47 16,0-1-8-16,2 0-19 0,-2 1 1 15,2-2 6 1,-3 3-28-16,-2 0 3 0,-3 0 8 15,-4 0-13-15,-2 0 21 16,-2 0-14-16,-1 4 6 16,-2 0-3-16,-1 1-21 15,6 2-1-15,1-1 0 16,-1 2 1-16,2 0 2 16,1-1-2-16,-3 3 0 15,2-1 2-15,-3-1 4 16,1 1-7-16,0-2 0 15,-1-1 1-15,2 1 11 0,-3 0-12 16,0 0 9 0,-1 3-3-16,-1-4-5 0,0 0-2 15,1 2 1-15,1-2 0 16,1 1 5-16,1 0-4 16,0-2 0-16,1 3 16 15,0-5-11-15,1 3 0 16,1-3-6-16,2 2 6 15,1-3 57-15,5 1-35 16,3-2-9-16,0-1-18 16,1 2 11-16,0-1-13 15,-1 2 1-15,-2-3-3 16,2 0 3-16,-5 0 0 16,1 0 10-16,-3 0-8 15,-2 0-1-15,-2 0-2 0,-2 0-6 16,1-4 7-16,-2 2 4 15,0 1-4-15,1-2 0 16,0 1 0-16,1-3 0 16,0-1 0-16,4 0 0 15,0-4 0-15,1 3-2 16,2-3 2-16,2 3 0 16,0-3 6-16,1 1-6 15,-1-2 0-15,-2 2-1 16,0-5 0-16,0 4 0 15,-4-4 2-15,0 3 4 16,-1-2-5-16,-3 3 1 16,-1-5-2-16,-3 1 1 15,-2 1 0-15,-2 1-4 0,-3 0 13 16,-3 0-9-16,0-2 1 16,-5 3 0-16,2-2-2 15,-3 3 1-15,0 0 0 16,-3 1-3-16,-2 1 3 15,2 2 0-15,-3 0 3 16,2 1-2-16,1 0-2 16,1 1-4-16,-1 1 5 15,2-2-10-15,0 0 10 16,1 1 0-16,-1 1 0 16,4-2-4-16,-2 2 3 0,-1 2-18 15,-1-1 12 1,-2 2-2-16,-1 0 6 0,0 0 3 15,-1 0-1-15,-1 0-2 16,2 0 2-16,-2 0-4 16,-2 0 3-16,1 3 1 15,-2-2 1-15,1 1 0 16,-1-1 2-16,1 3-1 16,-1-1-2-16,2 3 0 15,-2 2-3-15,2-1-4 16,-1 3 9-16,-1 0-1 15,2 3 3-15,-1 0-1 16,0-1-4-16,1 2 2 0,-2-1-1 16,1-1-6-1,-1-3 9-15,2-1-2 0,-1 0 0 16,-1-4-13-16,-1-2 5 16,-2-2-5-16,1 0 13 15,-1 0 2-15,0 0-2 16,0-3 10-16,0-8 8 15,0-3-18-15,0-1 14 16,0-2-14-16,-1-2 1 16,-1-1 5-16,-1 1-4 15,3 2-2-15,-3 0 0 16,2 5 11-16,1 3-19 16,0 4 8-16,0 1 0 15,0 1-3-15,0 1 4 16,0 1-1-16,0 1 5 0,0 0-4 15,0 0-2-15,0 0-5 16,0 0 0-16,0 0 0 16,0-2 5-16,9 1 1 15,3-1 3-15,2 0 4 16,3 2-14-16,2 0 5 16,1-3-1-16,2 2 2 15,0 1 1-15,1 0 0 16,-2 0 7-16,0 0-7 15,-4 0 0-15,-2 4-7 16,0 1 7-16,-4 1-7 16,-1 0 7-16,-1 3 0 15,-3-3 6-15,-1 1-5 16,-4 1-2-16,-1 1-7 16,0 2-28-16,0-1 35 0,-4 2 2 15,-11 1 1-15,0 1 1 16,-3-5-2-16,0 2-2 15,-3 0 1-15,-3-2-2 16,-1-1 1-16,-3 0 2 16,2-2 0-16,-2 0 11 15,2-1-1-15,4-1 0 16,4-1 3-16,5-2-14 16,2 0 17-16,3-1-16 15,2 0-2-15,1 0-11 16,0 0-179-16,2-2-412 0</inkml:trace>
  <inkml:trace contextRef="#ctx0" brushRef="#br2" timeOffset="-63986.75">12247 18129 884 0,'0'0'189'0,"0"0"-128"15,0 0 36-15,0 0 48 0,0 0-32 16,88-39-51 0,-64 32 4-16,3 5-44 0,-1-1 17 15,3 3-14-15,-1 0-18 16,3 0 24-16,1 8-24 15,2 1 15-15,-1 3 20 16,4 1-40-16,-2 1 7 16,-1 1-9-16,-3-1 0 15,2 2 6-15,-2 1-6 16,-1 0 2-16,-2 0 6 16,2-2-7-16,-3 0-2 15,3 2 1-15,3-3-2 16,1 3 1-16,2 2 2 15,3-2-1-15,5 1 13 16,1 1-12-16,4-2-1 0,2 0 0 16,6-1 0-16,3 0 2 15,4-3-1-15,4 0 9 16,2-2 10-16,4 2-13 16,1-1-7-16,2 1 0 15,0 2 1-15,-4 0 11 16,-1-2-12-16,-7 1 6 15,0-1-6-15,-6 1 1 16,-1-7-1-16,-1 3 0 16,-3-1 2-16,3-6 0 15,-2 4-1-15,-2-4-1 16,1 0 7-16,-2-2-7 16,-1-1 0-16,1 0 0 0,-2 0-5 15,0-7 5 1,1-3 1-16,1-4 0 0,3-2 5 15,2-7-4-15,0 3-2 16,-2-3 0-16,-6-2 0 16,-1 1 1-16,-8 1 0 15,-3-1 0-15,-6 1 21 16,-5 0-20-16,-4 1 28 16,-4-5 4-16,-6 4-19 15,-3-8 32-15,0 0-22 16,-3-3-10-16,2-7-2 15,-2 3-12-15,1-2-1 0,0 3 0 16,-2 4 0-16,-1 4 2 16,1 2-2-1,-5 2 0-15,0 0 3 0,0 2-3 16,0 0 0-16,0-1 0 16,0-2-3-16,0 1 2 15,0-2 1-15,0-2 0 16,0 2-1-16,1 4 0 15,1-4 1-15,2 8 0 16,-1 6-2-16,-1-3 2 16,-1 6 0-16,1 0 1 15,-1 3 5-15,-1 0-6 16,2 2-1-16,-1 2 0 16,-1 0-9-16,0 1 10 15,2 1 0-15,-2-1 0 0,0 2-6 16,0 0 5-16,0 0-1 15,0 0-11-15,0 0-21 16,1 13 33-16,-1 4-5 16,0 5 6-16,0 1-1 15,0 0-18-15,0 1 18 16,0-2 0-16,0-1-28 16,0-5 20-16,0-7-24 15,0-2-1-15,-1-3 34 16,1-4-14-16,0 0 14 15,-2 0 0-15,2-9 9 16,0-5 2-16,0-6-10 16,0-1-1-16,-1-1 13 0,1 2-4 15,0-3-3-15,-2 3 13 16,1 0-10-16,-1 1 32 16,1 5-16-16,-2 0-12 15,1 4 18-15,-2 4-31 16,4 0 7-16,-2 3-7 15,2 3 2-15,-1 0-2 16,1 0 0-16,0 0-6 16,0 0 0-16,0 0-16 15,3 6 21-15,12 7 1 16,0-1-7-16,4 3 4 16,2-1 3-16,-3-1 0 15,1-1-12-15,-4 1 12 0,-2-5 0 16,-5 1 0-16,-3-3 0 15,-4-1-6-15,-1-3 6 16,0 1 0-16,-4 1 13 16,-9-4-6-16,-4 3-7 15,-6-3 0-15,2 0 6 16,-1 0-4-16,3 0 11 16,4 0-3-16,4 2 4 15,4-2-14-15,4 2 0 16,3-2 0-16,0 3-39 15,0-3-100-15,3 1-371 16,6 1-859-16</inkml:trace>
  <inkml:trace contextRef="#ctx0" brushRef="#br1" timeOffset="-33623.93">19468 13812 570 0,'0'0'209'16,"0"0"-134"-16,0 0-40 15,0 0 20-15,0 0 75 16,0 0-27-16,0 0-38 0,0 20-20 16,0-13-9-16,0 5 32 15,0 1-5-15,0 3-8 16,-2 1-3-16,-1 8-31 16,0 1 3-16,0 8 5 15,0 5-23-15,0 4 16 16,0 6-13-16,2 3-8 15,1 1 17-15,-2 1-17 16,2-2-1-16,-1-2 0 16,1-7 5-16,-3-5-5 15,3-10 0-15,-1-6 0 16,1-8 0-16,0-7 1 16,0-4-1-16,0-3 0 15,0 0 7-15,0 0-4 16,0-12 42-16,0-8-25 0,1-7 11 15,3-6-31-15,-1-8 9 16,-3-5-8-16,0-7-1 16,0-5 0-16,0-5 0 15,0-4-1-15,0 1-2 16,0-2 3-16,0 4-7 16,0 3 1-16,0 7-25 15,0 6 25-15,0 11-14 16,0 8 18-16,0 9 2 15,0 6 0-15,0 4 1 16,0 5 4-16,0 1-5 16,0 4 0-16,2 0-1 0,-1 0-21 15,4 0 22-15,2 0 0 16,1 8 0-16,4 3 2 16,-2 3 5-16,2 4-7 15,0 6 0-15,0 5-1 16,1 6 1-16,-1 2 0 15,0 8 6-15,-1 1 10 16,-2 4-16-16,2 2 14 16,-2 0-12-16,2 1 5 15,-1-2 8-15,-1-5-7 16,-1-5 3-16,-2-7 2 16,1-5-12-16,-3-8 8 15,-1-5-9-15,1-7 1 0,-3-4 6 16,-1-3-7-1,2-2 7-15,-2 0 19 0,0-3 24 16,1-13 3-16,2-8-35 16,-1-7-18-16,1-7 15 15,0-7-15-15,1-5 0 16,0-4 7-16,1-6-7 16,2-1 0-16,1 0-6 15,1-1 6-15,0 6-1 16,-2 3 1-16,1 4-6 15,0 8 3-15,-1 3-3 16,-1 8 6-16,-2 6-6 16,1 5 6-16,-1 6 1 0,-1 6 0 15,-3 2-1-15,1 3 0 16,-1 2-11-16,2 0 8 16,1 7-7-16,3 15 7 15,1 9 2-15,5 11 1 16,0 20 0-16,4 21-1 15,0 23 7-15,-2 4-6 16,-5-17 0-16,-4-25 0 16,-2-25 2-16,-2-9-2 15,2 5 17-15,0 0 20 16,2 0-18-16,-1-8-5 16,1-7-14-16,1-8 0 0,-2-4-1 15,1-8 1 1,2-2-13-16,8-2-57 0,0-8-138 15,-3-6-350-15</inkml:trace>
  <inkml:trace contextRef="#ctx0" brushRef="#br1" timeOffset="-32632.14">20400 14137 1073 0,'0'0'227'0,"0"0"-175"0,0 0 0 16,0 0 89-16,0 0 37 16,0 0-74-16,0 0-65 15,-5-28-10-15,-1 15 4 16,-2 1-13-16,-1-1 4 15,-3 1-16-15,-2 3-6 16,1 1 29-16,-5 0-21 16,1 4-2-16,-3 2-3 15,-3 2-5-15,2 0 0 16,-1 0-6-16,0 11-12 16,1 4 17-16,1 2-16 15,4 3 17-15,2 2-8 16,3 4 7-16,3 0 0 15,5 2 0-15,3-2-14 16,0 1 14-16,2-1-11 0,12-6-13 16,3-2 16-16,4-7-16 15,3-5 17-15,-2-6-6 16,4 0-21-16,-3-9 34 16,1-9-13-16,0-5 12 15,-6-2 1-15,1-3-26 16,-5-1 26-16,-1 0-7 15,-4 2 8-15,-1 6 1 16,-4 6 0-16,-1 3 14 16,-3 7 10-16,3 2-18 15,-3 3 10-15,0 0-17 16,0 7 6-16,0 11-6 16,1 8 1-16,1 5 0 0,2 6 5 15,2 9-6-15,4 16 0 16,6 19 0-16,3 14 0 15,4 6 1-15,-3-4-1 16,0-11 0-16,-7-9 7 16,-2-2 1-16,-3-11-5 15,-3-13-3-15,-3-10 0 16,-2-4 9-16,0 6-9 16,0 3 1-16,0 5 7 15,-14-4-8-15,-4-5 0 16,-6-3 0-16,-4-6 8 15,-5-5-7-15,-3-8 1 0,-1-7 12 16,-1-9 31-16,2-4-30 16,1-1 1-16,5-15-16 15,5-4 10-15,3-4-10 16,7-4 0-16,4-5-1 16,4-1 1-16,6-6-9 15,1-4 9-15,1-4 7 16,15-1-5-16,2-4 5 15,6 3 3-15,5 2-10 16,0 5 24-16,4 2-24 16,0 7 9-16,1 6 3 15,0 5-9-15,-4 4 3 16,0 5-6-16,-6 3 0 0,-2 2-1 16,-2 2-1-16,-7 1 1 15,-1 2-35-15,-3-4-96 16,-3 2-144-16,-4 0-423 0</inkml:trace>
  <inkml:trace contextRef="#ctx0" brushRef="#br1" timeOffset="-30446.94">18513 13888 345 0,'0'0'186'16,"0"0"-66"-16,0 0 21 15,0 0 15-15,0 0-13 16,0 0-41-16,0 0-17 16,-44 0 6-16,37-3 21 15,1 1-19-15,0-1-26 16,2-1 21-16,-3 0-15 16,2 0-43-16,1 0 3 15,1-2-20-15,0 2 0 16,1-1 5-16,2-2-18 0,0 2 0 15,0-2-6-15,0-1 6 16,0 1 1-16,0 0 0 16,5-1-1-16,1 1 0 15,0 2-1-15,1 0 1 16,-3 2-1-16,-1 2-5 16,0 1 5-16,-1 0 1 15,-2 0 0-15,0 0 2 16,0 0-1-16,0 0-1 15,0 0 0-15,0 0 0 16,0 0 1-16,0 0-1 16,0 0 0-16,0 0 3 15,0 0-2-15,0 0-2 0,0 0 1 16,0 0-3 0,0 0 3-16,0 0 0 0,0 0 0 15,0 0 0-15,0 0 0 16,0 4 0-16,0 1-16 15,-3-2-26-15,1 2 10 16,1-5-30-16,-1 3-40 16,1-2-77-16,1-1-44 15,0 0-121-15,-2 0-35 0</inkml:trace>
  <inkml:trace contextRef="#ctx0" brushRef="#br1" timeOffset="-29381.45">18391 13808 584 0,'0'0'233'16,"0"0"-77"-16,0 0 6 0,0 0-48 16,0 0 30-16,0 0-30 15,0 0-45-15,-5-6-10 16,5 3-9-16,0 0 2 15,0-2-25-15,6-3-10 16,3 1 11-16,4-1-28 16,1-1 1-16,4 4-1 15,-2 1 4-15,5 4-5 16,1 0 1-16,3 0 0 16,2 0 3-16,2 11-3 15,0 2 0-15,-1 4-1 16,-4 4 1-16,-4 1 0 15,-4 5 1-15,-6 1-1 16,-4 0 16-16,-6 1-16 16,0-4 0-16,-3 1-1 0,-13-4-1 15,-4 1 2-15,-2-3-1 16,-4-3-34-16,1 0-9 16,1-5-7-16,1-2 25 15,1-2 1-15,2 0-13 16,2-5-4-16,1 2-9 15,3-2 21-15,3-2 29 16,2 0-1-16,3-1 2 16,0 0 8-16,5 2-8 15,1-2 1-15,0 0-1 16,0 0 1-16,0 0-1 16,11 0 0-16,3-3 8 15,4-3 12-15,1-2-8 0,5-1 18 16,4 1 8-16,2 0-3 15,3-1 0-15,0 2-18 16,1 0 5-16,3 4 2 16,-2 1-5-16,-4 2-2 15,-4 0-9-15,-3 8-7 16,-3 5 7-16,-4 5-7 16,-1 4 33-16,-2 4-5 15,-3 5-23-15,-2 4 8 16,-2 2-3-16,-2 2-10 15,-5 3 13-15,0-1-13 16,0 1 8-16,-3-3 0 0,-9-2-9 16,0-3 0-16,-3-5-1 15,0-5 1-15,-4-2 3 16,-5-6-3-16,-2-5 11 16,-8-2 24-16,-5-6-23 15,-6-3 4-15,-5 0-15 16,-2-9 5-16,-1-6 10 15,1-3-6-15,5-2 15 16,5 0 19-16,6 2-22 16,6 1 6-16,6 3-9 15,7 2-8-15,6 5 11 16,6 3 4-16,2 1-11 16,3 3-15-16,0 0-3 0,0 0-10 15,5 3-12 1,22 17-59-16,-2-3-161 0,-1 1-836 15</inkml:trace>
  <inkml:trace contextRef="#ctx0" brushRef="#br1" timeOffset="-22068.11">20579 13467 508 0,'0'0'606'0,"0"0"-515"0,0 0-44 15,0 0 37-15,0 0 58 16,0 0 25-16,-15-17-98 16,14 10-45-16,1-1 22 15,-2-1-45-15,2-1 21 16,-1 2 0-16,1-1-22 16,0-3 19-16,0 0-19 15,0-1 2-15,3 0 4 16,5 0-6-16,1 1 0 15,4 0 0-15,3 4-13 16,-1-1 12-16,6 5 1 16,-1 3 0-16,2 1-6 15,1 0 2-15,1 10-5 0,0 4 9 16,-4 5-5-16,-1 3 5 16,-6 3 0-16,-4 1 0 15,-6 4 3-15,-3 1-3 16,0 0 0-16,-8 0 0 15,-6-1 0-15,-3-1 0 16,-2-3 0-16,0-3 0 16,2-5-7-16,1-3 5 15,2-6-5-15,3-4-3 16,3-2-63-16,0-3 48 16,4 0-6-16,-1 0-46 15,4-10-14-15,1 0-28 16,0-3 77-16,0 0 27 0,4 1-1 15,5 3 16 1,4 3-1-16,0 4-5 0,-1 2 6 16,2 0 0-16,0 3 2 15,2 8 17-15,-1 1-9 16,3 1 20-16,0-2 12 16,2-1-10-16,-1-2 79 15,1-4-52-15,0-1-21 16,-1-3 0-16,0 0-36 15,-2-3 9-15,0-6-6 16,-1-4-5-16,-1 2 0 16,0 1-31-16,-3 0-67 0,3-1-95 15,-5 3-215-15,-2 0-265 16</inkml:trace>
  <inkml:trace contextRef="#ctx0" brushRef="#br1" timeOffset="-21648.03">21183 13529 74 0,'0'0'1043'16,"0"0"-904"-16,0 0-109 15,0 0-15-15,0 0 1 16,0 0 95-16,0 0-6 16,66 3-32-16,-40-3 3 15,3 0-17-15,2-3-18 16,0-1 3-16,-1-3-12 15,2 3-24-15,-4 1 22 16,-1 1-19-16,-5 1 0 16,-1 1 6-16,-3 0-16 15,-4 0-1-15,-3 0 0 16,-3 0 1-16,-4 0-1 0,-1 0 0 16,-1 0-2-1,-2 0-55-15,0 0-200 0,-6 0-390 0</inkml:trace>
  <inkml:trace contextRef="#ctx0" brushRef="#br1" timeOffset="-21189.88">21329 13283 196 0,'0'0'688'0,"0"0"-564"16,0 0-92-16,0 0-19 16,0 0 20-16,0 0 61 15,0 0 26-15,5 43-34 16,1-14 0-16,1 8 14 15,2 6-11-15,-2 3-12 16,2 1-1-16,-1-2-29 16,-1-4 7-16,-1-5-9 15,0-9-26-15,-1-3 24 16,-1-9-23-16,1-1 2 0,-4-6-6 16,2-2-10-16,-2-2-6 15,1-2 0-15,0 0 0 16,-2 0 1-16,0-1 0 15,1-1 0-15,-1 2 5 16,0-2-6-16,0 0-1 16,0 0-15-16,0 0-101 15,0 0-103-15,0-3-143 16,-9-4-651-16</inkml:trace>
  <inkml:trace contextRef="#ctx0" brushRef="#br1" timeOffset="-14777.94">22260 13813 385 0,'0'0'349'0,"0"0"-194"16,0 0-44-16,0 0 0 15,0 0 9-15,0 0-31 16,-61-34-8-16,55 24-14 16,1 2-18-16,1-3 19 15,1 4-22-15,0-3 3 16,-1-2-7-16,2 1-26 16,2-2 5-16,0 0-20 15,0 0 1-15,0 0 14 16,0 1-16-16,0-1 1 0,6 0 0 15,0 0 0 1,0 1-2-16,3-3 1 0,1 3-6 16,1 2 6-16,1 0 1 15,1 1-1-15,2 2 0 16,1 1-4-16,2 2 4 16,3 2-9-16,1 0 7 15,4 2 1-15,-1 0 1 16,1 0 0-16,4 7 0 15,1 2-4-15,0 1 4 16,-1 2 0-16,1 0 1 16,-2 4-1-16,-2 1 0 0,-4 0 0 15,0 2 5-15,-7-2-4 16,0 0-1-16,-5-1 0 16,-1 1 0-16,-5 0 0 15,-4 0 0-15,-1 0 1 16,0 2 11-16,-4-2-11 15,-10 4-2-15,-2-1 1 16,-5-1 0-16,-1 2 5 16,-3 2-5-16,-2-2 0 15,-1 1 3-15,0 0-2 16,-3 2-2-16,-1 0 1 16,-1 2-3-16,1 2 3 15,1 0 0-15,3 0 0 0,2 0 1 16,4-1-1-1,2-3 0-15,4 1 0 0,1-2-2 16,4-2 2-16,0 0 0 16,5-3 0-16,0-1 1 15,4-1 0-15,1-4-2 16,1-3 1-16,0-2-10 16,0-2 9-16,0-2 2 15,0-2-1-15,0 0 0 16,0-1-8-16,0 0 8 15,0 0-10-15,3 0 10 16,6 0-2-16,4 0 2 16,1-4 0-16,3 1 3 15,4 3-3-15,2 0 0 16,5 0-1-16,5 0 1 0,1 8 1 16,3 3 1-16,-1-2-2 15,-3-1 13-15,-3 1-11 16,-5-3 6-16,-5 1 16 15,-3-3-10-15,-4 1 16 16,-5-4 2-16,-3 3 4 16,-2-4-9-16,0 0-18 15,0 0 1-15,0 0-4 16,4 0-5-16,2-2-2 16,2 0-21-16,12-2-77 15,-4 1-157-15,1 1-333 0</inkml:trace>
  <inkml:trace contextRef="#ctx0" brushRef="#br1" timeOffset="-13972.94">23810 13638 613 0,'0'0'170'16,"0"0"-54"-16,0 0-1 15,0 0 17-15,0 0-21 16,0 0-64-16,0 0-2 16,0-12 14-16,0 12-2 15,0 0 7-15,0 0-19 16,0 0-10-16,0 0 5 16,0 0-40-16,-2 0 0 0,-1 11-2 15,0 5 4 1,-1 4 3-16,2 8-5 0,-1 6 0 15,2 10 2-15,-1 18-1 16,-1 19-1-16,-1-5 0 16,1-7 2-16,0-10-2 15,0-17 0-15,0 2 0 16,0 2 9-16,0-10-9 16,1-5 0-16,1-9 0 15,1-5 2-15,0-6-2 16,0-7 0-16,0-4 0 15,0 0-7-15,0 0-47 0,0-20-96 16,0-1-118 0,0-3-445-16</inkml:trace>
  <inkml:trace contextRef="#ctx0" brushRef="#br1" timeOffset="-13546.15">23832 13711 766 0,'0'0'207'0,"0"0"-139"16,0 0-12-1,0 0-1-15,0 0 9 0,0 0-31 16,0 0-15-16,5 3 2 15,-1 7 55-15,3 4-8 16,1 3-19-16,3 4 35 16,3 6-8-16,4 4-31 15,5 4 17-15,3 7-18 16,6 2 8-16,1 1-1 16,1 0-24-16,0 1 0 15,1 0-14-15,-5-4-11 16,-2-3 10-16,-4-6-11 15,-5-5 2-15,-6-7 7 16,-1-7-8-16,-6-4-2 16,-3-6 1-16,-1-2-9 0,-2-2 9 15,0 0-47-15,0-14-98 16,0-18-130-16,0 3-312 16,0-1-321-16</inkml:trace>
  <inkml:trace contextRef="#ctx0" brushRef="#br1" timeOffset="-13171.86">24233 13648 504 0,'0'0'489'16,"0"0"-409"-16,0 0-54 15,0 0-2-15,0 0 12 0,0 0-1 16,0 0-16-16,-3 24 26 16,3 5 23-16,0 10-4 15,8 19 16-15,1 19 17 16,1 18-21-16,-1-6-5 16,0-18 1-16,-6-22-36 15,0-19 8-15,-1 2-13 16,1-1-2-16,1-2 5 15,-1-6-28-15,0-7 1 16,0-6-7-16,1-3 7 16,-2-3-8-16,-1-1 1 15,-1-3 0-15,2 0-1 0,-2 0-49 16,0-6-104-16,0-10-185 16,0-1-466-16</inkml:trace>
  <inkml:trace contextRef="#ctx0" brushRef="#br1" timeOffset="-11983.6">23677 13244 658 0,'0'0'534'0,"0"0"-427"16,0 0-20-16,0 0 44 15,0 0 12-15,0 0-21 16,0 0-44-16,-5 0-28 16,5 0 2-16,0 0-25 15,0 0 4-15,0 0-5 16,0 0-26-16,0 0 9 15,0 0-9-15,0 0-3 16,2 0 2-16,12 0 2 16,5 2-1-16,5-2 8 0,4 0-7 15,3 0-1-15,8 0 0 16,3 0 2-16,4 0 4 16,2 0-5-16,-2 0 0 15,-4 0 6-15,-4 0-6 16,-6 0-1-16,-8 0 0 15,-3 0 0-15,-7 0 9 16,-4 0-8-16,-3 0 19 16,-4 0 11-16,0 0-23 15,-3 0 8-15,2 0-5 16,-2 0-10-16,0 0-1 0,1 0 1 16,-1 0 0-1,0 0 12-15,0 0-13 0,0 0-1 16,0 0-9-16,4 0-27 15,4 3-96-15,1 3-220 16,-1 2-592-16</inkml:trace>
  <inkml:trace contextRef="#ctx0" brushRef="#br1" timeOffset="-11435.35">24535 13414 793 0,'0'0'370'16,"0"0"-240"-16,0 0-66 16,0 0 72-16,0 0 29 15,0 0-50-15,0 0-40 16,0-3-51-16,0 3-7 16,0 0 13-16,0 0-18 0,0 0 4 15,0 0-16-15,0 2 1 16,0 11 0-16,0 8-1 15,0 11 7-15,0 11 23 16,0 19-29-16,6 26 15 16,7 22-2-16,-1 5-13 15,-2-18 25-15,-4-27-19 16,-1-27 1-16,-4-8 17 16,4 3 3-16,-2 1 15 15,0 0-23-15,2-6-12 16,-3-10 21-16,1-7-19 15,-1-5 4-15,-2-7-8 16,1-2 2-16,-1 1-8 0,0-3 0 16,0 0-22-16,0 0-14 15,0 0-76-15,0-5-126 16,-1 1-540-16</inkml:trace>
  <inkml:trace contextRef="#ctx0" brushRef="#br1" timeOffset="-10844.31">23752 14846 836 0,'0'0'343'0,"0"0"-227"16,0 0-70-16,0 0 12 16,0 0 103-16,0 0-24 0,0 0-60 15,0 0-18 1,0 0-33-16,0 0-1 0,0 0 6 16,5 0-11-16,10 1 41 15,6 1-15-15,8-1-24 16,8 1 9-16,8-2-22 15,8 0 3-15,7 0 7 16,3 0-19-16,1 0 17 16,0-5-10-16,-2 1-7 15,-8-2 13-15,-4 3-11 16,-10 1 8-16,-10-1 8 16,-10 1-12-16,-7 2 13 15,-6 0-1-15,-6 0-2 16,-1 0 9-16,0 0-24 15,0 0 7-15,0 0-8 0,0-1-59 16,-5-9-70-16,-6-1-209 16,-1-3-804-16</inkml:trace>
  <inkml:trace contextRef="#ctx0" brushRef="#br1" timeOffset="-10084.98">23392 13761 578 0,'0'0'243'0,"0"0"-132"16,0 0 28-16,0 0-15 16,0 0-18-16,0 0-5 15,0 0-34-15,0 0 0 16,0 0 4-16,0 0-21 15,0 0 10-15,0 0-14 16,0 0-21-16,0 0 7 16,0 1-20-16,0 3 0 15,0 1 4-15,0 3-15 0,-2 1 8 16,0 3-9-16,0 4 0 16,-1 5 5-16,2 5-4 15,1 7 7-15,0 9 14 16,0 7-21-16,0 17 8 15,6-4-9-15,4 3 1 16,-2-2 3-16,-4-15-4 16,1 2 19-16,-1-9 36 15,-1-9-21-15,0-9 3 16,-2-5-16-16,-1-5-20 16,0-8 26-16,0-2-15 15,0-1 10-15,0-2 10 16,0 0-13-16,0 0 2 0,0 0-12 15,0 0-8 1,0 0-2-16,0 0-15 0,8 0-79 16,-2 0-173-16,3-3-672 15</inkml:trace>
  <inkml:trace contextRef="#ctx0" brushRef="#br1" timeOffset="-6143.62">24691 12947 502 0,'0'0'160'0,"0"0"-26"0,0 0 19 15,0 0 35-15,0 0-65 16,0 0-39-16,0 0 2 16,0 0-45-16,0 0 12 15,0 0-8-15,0 0-23 16,0-2 4-16,2-1-20 15,8 0 2-15,2 0-3 16,3 0-4-16,2 0-1 16,2 1 0-16,0 2 0 15,1 0 0-15,-1 0 0 16,-2 3 0-16,-1 5 3 16,-4 6-3-16,-1-2 0 15,-4 3 0-15,-3 2 1 16,-2 0 0-16,-2-2 0 15,0 4 1-15,-3 0 8 0,-11-2-9 16,-1 3-1-16,-2-3 0 16,0-4 0-16,-1 0 3 15,5-3-3-15,-1-5 1 16,5-2 9-16,2-1-9 16,2-2-1-16,1 0 0 15,0 0 6-15,4 0-4 16,0-5-2-16,0 0-4 15,0-4 2-15,0 1-21 16,11 0 22-16,3-3 1 16,5 2-7-16,2 1 7 15,2 0 0-15,2 2 0 0,0 5-1 16,-1 1-3-16,-4 0 4 16,0 0-1-16,-2 10-5 15,-3 3 6-15,-2 4 1 16,-2 0-1-16,-3 2 9 15,-4 1-9-15,-4 0 0 16,0-2 3-16,0 2 4 16,-4-2-1-16,-7-1 2 15,-5 0-8-15,-1-3 12 16,-2-1-11-16,-3-5 4 16,-1-2 17-16,-1-3 4 15,-1-3 40-15,1 0-12 16,0 0-9-16,5-7 13 0,1 0-23 15,4-2-6 1,3 1 0-16,3 0-28 0,2 2 15 16,1 2-15-16,2-1-1 15,2 3 0-15,1 2 0 16,0 0-9-16,0 0 7 16,0 0-71-16,7 0-53 15,20 8-33-15,-3 1-175 16,0-2-475-16</inkml:trace>
  <inkml:trace contextRef="#ctx0" brushRef="#br1" timeOffset="-5421.2">25201 13207 745 0,'0'0'253'0,"0"0"-132"16,0 0 8-16,0 0 42 15,0 0 8-15,0 0-71 16,0 0-37-16,-10 5 7 15,10-5-30-15,0 0-5 16,0 0-20-16,0 0-22 16,0 0 19-16,0 0-12 15,0 0-7-15,0 1 9 16,12 3-2-16,9-3 0 0,7 2-6 16,8-1-1-16,3 1 32 15,4-2-4-15,-1 2-4 16,-2-1-1-16,-1-2-24 15,-7 0 19-15,-3 0-2 16,-10 0 0-16,-2 0 17 16,-8 0-14-16,-3 0 11 15,-5 0 9-15,-1 0-11 16,0 0 8-16,0 0-4 16,0 0-14-16,0 0 15 15,0 0-20-15,0 0-1 16,0 0 8-16,0 0-20 15,0 0 0-15,0 0-1 0,3 2-2 16,-3-2-4-16,0 0 6 16,0 0 0-16,0 0 0 15,0 3-20-15,0 3-64 16,0 14-101-16,-9 0-130 16,-1-1-909-16</inkml:trace>
  <inkml:trace contextRef="#ctx0" brushRef="#br1" timeOffset="3046.86">26105 14305 707 0,'0'0'217'16,"0"0"-154"-16,0 0-27 15,0 0 132-15,112 9-3 16,-62-9-37-16,5 0-49 16,6 0-37-16,3-1 13 15,-1-8-17-15,-5 2-4 16,-5-1-9-16,-5 2-24 16,-11 0-2-16,-7 1-5 15,-6 3-36-15,-9 1-27 16,-4 0-113-16,-3-1 17 15,-3 2-45-15,-4 0-51 0,-1 0 105 16,0 0 50-16,0 0 62 16,0 0 44-16,0 0 13 15,0 0 17-15,0 0 48 16,0 0 16-16,-1 0-9 16,1 0-33-16,-2 6-4 15,2 11 56-15,0 1-6 16,0 5-53-16,0 1 10 15,0-2-32-15,0-1-4 16,0-4-12-16,2-4-7 16,-2-4 11-16,0-6-10 15,0-3 6-15,0 0 9 16,0-2-6-16,-2-15-4 0,-5-5-6 16,-2-5 1-16,3-7 7 15,0-2-8-15,1 0 0 16,1 0 0-16,1 2 6 15,3 5-12-15,0 8 6 16,4 5-8-16,7 7 8 16,1 9-6-16,4 0 6 15,1 6 6-15,4 11-6 16,-1 6 7-16,-3 1-6 16,-1 1-1-16,-7-1 17 15,-4-1 2-15,-5-2 33 16,0-2 12-16,-3 0-17 0,-11-3-9 15,-2-3-22-15,-1-4-16 16,1-4 10-16,4 0-10 16,2-5-74-16,4 0-212 15,4 0-612-15</inkml:trace>
  <inkml:trace contextRef="#ctx0" brushRef="#br1" timeOffset="3760.88">27351 14294 1023 0,'0'0'163'15,"0"0"-147"-15,0 0-16 16,0 0 6-16,0 0 52 16,0 0 20-16,0 0-12 15,98 3-10-15,-75-14-15 16,-4-5 0-16,-7-2-5 15,-5-2-35-15,-3-3 16 16,-4 1-16-16,0-2 5 16,-8 3-6-16,-6 1-5 15,0 5-12-15,-2 4 2 0,2 8-4 16,3 3 18-16,0 0-20 16,4 19 13-16,3 6 7 15,4 8 1-15,0 2-1 16,3 3 1-16,13-1 0 15,4-3-1-15,2-7 2 16,2-6-1-16,-2-7 13 16,-2-7-10-16,-1-6 1 15,-1-1 20-15,-5-4 29 16,1-12 52-16,2-8-65 0,-1-5-15 16,5-2-15-16,2 0-10 15,3 3-1-15,2 4-6 16,0 7-7-16,1 8 13 15,2 8 1-15,-3 1 0 16,-2 9-7-16,-4 9 3 16,-7 3 4-16,-3 2 0 15,-8 2 1-15,-3-2 5 16,0-2-4-16,-8-1 10 16,-6 0 4-16,-1-4-15 15,2-3-1-15,-1-3 0 16,4-3-1-16,1-5-9 15,6-2-61-15,0-7-182 0,3-5-520 16</inkml:trace>
  <inkml:trace contextRef="#ctx0" brushRef="#br1" timeOffset="4023.44">28024 13673 1237 0,'0'0'157'16,"0"0"-150"-16,0 0-7 15,0 0 0-15,0 0 0 16,0 0 9-16,22 125 24 16,-9-35-24-16,1-3 14 15,-4-15-23-15,-4-23 3 0,0-15-10 16,-2 2-2-16,-2 3-75 15,-1-3-119-15,-1-2-147 16,0-12 40-16,-7-8-205 0</inkml:trace>
  <inkml:trace contextRef="#ctx0" brushRef="#br1" timeOffset="4745.98">28014 14175 976 0,'0'0'172'16,"0"0"-143"-16,0 0 19 15,0 0-6-15,0 0-15 16,0 0-2-16,99-62-16 16,-68 56-8-16,2-1 15 0,-1 0-15 15,-3 1 8 1,-5 3-6-16,-3 3-3 0,-6 0-1 16,-2 7 0-16,-4 12 1 15,-3 10 4-15,-1 2 5 16,-2 3 3-16,-3 0 12 15,0-6-22-15,0-5 21 16,0-7-6-16,0-5-16 16,0-6 25-16,0-4-1 15,0-1 81-15,0-2 44 16,-2-16-101-16,1-2-33 16,-2-7-16-16,1 1-15 0,2-3 14 15,0 2-42 1,0 3-18-16,3 2 15 0,7 7-50 15,3 7 18-15,-1 4 20 16,2 4 16-16,-1 0 41 16,1 15 0-16,0 7 1 15,2 6 8-15,1 2-7 16,0 0-1-16,4 0 9 16,0-3-8-16,0-5 60 15,-2-5-49-15,-4-5-11 16,0-10 21-16,-4-2-22 15,-1-5 16-15,0-11-16 16,0-8-13-16,-4-4-17 0,0-3-17 16,-3 0-24-1,0 1-26-15,-1 5 32 0,-2 5 30 16,2 7-30-16,-2 8 32 16,1 5 24-16,-1 0 9 15,0 13 6-15,2 10 78 16,-2 4-10-16,1 1-27 15,2 3 6-15,3-5-11 16,2-2-6-16,4-4-20 16,1-5-15-16,3-1 19 15,1-4-19-15,2-3-1 16,2-2 0-16,-1-5 7 16,2 0-7-16,-1 0 0 15,-3 0-29-15,3-5-20 16,2-12-105-16,-4 3-174 0,-5-1-282 15</inkml:trace>
  <inkml:trace contextRef="#ctx0" brushRef="#br1" timeOffset="5090.89">29172 14086 1247 0,'0'0'299'0,"0"0"-251"16,0 0-37-16,0 0 23 15,0 0 33-15,-102-17-29 16,79 22-32-16,2 11-6 15,6 6 0-15,2 3 6 16,7 6-5-16,6 2 7 16,0 1-8-16,12-1 2 15,11-4 1-15,7-4-3 16,5-5-6-16,3-5-99 16,13-13-157-16,-8-2-289 15,-7 0-173-15</inkml:trace>
  <inkml:trace contextRef="#ctx0" brushRef="#br1" timeOffset="5218.45">29366 14313 93 0,'0'0'1262'0,"0"0"-958"0,0 0-126 16,0 0-92-16,0 0-43 15,0 0-42-15,0 0-1 16,6-3-3-16,-2 3-37 16,11 0-103-16,2 0-244 15,-2-5-772-15</inkml:trace>
  <inkml:trace contextRef="#ctx0" brushRef="#br1" timeOffset="5886.09">29934 14137 1222 0,'0'0'241'15,"0"0"-187"-15,0 0-25 0,0 0 27 16,0 0 138-16,0 0-81 15,0 0-78-15,-16-12-10 16,-4 7-25-16,0-2 0 16,-4 4 0-16,0 3-9 15,0 0-2-15,0 16 0 16,5 7 1-16,4 8 10 16,4 4 0-16,7 3 0 15,4-1 7-15,3-5-6 16,15-4-2-16,7-9 1 15,5-9-4-15,3-9 3 16,0-1 1-16,-2-18 0 16,-3-16 0-16,-4-10-44 0,-3-11-19 15,-6-15 19-15,-6-16-16 16,-9-19 33-16,0 1 6 16,-9 19 21-16,-3 27 9 15,3 27-2-15,6 16-4 16,2 7-2-16,-2 8 14 15,0 4-15-15,-2 41-8 16,2 30 8-16,3 25 22 16,0-7-5-16,12-15 1 15,6-31-8-15,0-16-1 16,7 0 17-16,5-1-24 0,3-2 5 16,0-11 5-16,-3-11-6 15,-4-6-2-15,-3-13 12 16,-4-17-13-16,-4-8 22 15,-4-8-24-15,-4-5 11 16,-4-2-3-16,-3 7-9 16,0 9-19-16,0 11 3 15,0 18 8-15,0 8-5 16,0 23-6-16,0 18 19 16,0 12 11-16,0 5-10 15,10 0-2-15,10-7 0 16,5-5-10-16,6-11 11 15,20-14-52-15,-6-10-190 16,-5-11-327-16</inkml:trace>
  <inkml:trace contextRef="#ctx0" brushRef="#br1" timeOffset="6455.84">30671 13662 681 0,'0'0'164'16,"0"0"-44"-16,-13 76-6 16,11-29-1-16,2 7-32 15,0 2 25-15,0 2-3 16,5-2-13-16,1-3-17 16,0-7-31-16,-2-7-7 0,-1-6-26 15,-2-8-7 1,1-8 5-16,1-7-6 0,-2-8-1 15,5-2 21-15,4-5-20 16,4-12-1-16,3-3 0 16,4-2-21-16,-1 3 20 15,0 5 1-15,1 7 0 16,0 4 1-16,-2 3 0 16,2 0-1-16,0 7 0 15,-1 4 1-15,0-2 15 16,2-1-7-16,1-4 12 15,-2-4 11-15,3 0-12 16,-2-7 5-16,0-9-13 16,-1-5-12-16,-2-3 25 0,-3 0-11 15,-3 0 4-15,-6 2 8 16,-4 2-7-16,-3 6-10 16,0 4-9-16,-7 7-8 15,-12 3-19-15,-7 1-15 16,-1 17 20-16,-1 5 22 15,2 8 1-15,7 4 22 16,6 1-22-16,7 1 1 16,6-2 21-16,0-3-23 15,15-3 0-15,8-4-1 16,7-8-31-16,17-10-148 16,-7-6-164-16,-4-1-318 0</inkml:trace>
  <inkml:trace contextRef="#ctx0" brushRef="#br1" timeOffset="7004.07">31323 14057 620 0,'0'0'737'16,"0"0"-647"-16,0 0-48 15,0 0 28-15,0 0-19 16,0 0-15-16,0 0-14 16,13 19 51-16,-10 17 7 15,1 2-26-15,3 2-7 16,0-1 2-16,4-6-27 15,0-5-2-15,2-5-20 16,-3-6 2-16,0-5 10 16,-4-7-11-16,-1-5 0 0,1 0 30 15,1-10-13-15,2-11-2 16,2-6-16-16,2-4 1 16,-1-1-2-16,0-1 1 15,0 0 0-15,0 3 9 16,-1 4-9-16,-1 6-1 15,-3 7-6-15,-2 6-14 16,-1 7 21-16,0 0-19 16,2 12 16-16,0 13-10 15,2 3 12-15,4 2 0 16,1-1 1-16,5-2-3 16,2-4 3-16,3-6 0 15,1-4 0-15,2-6 3 16,-5-7-2-16,-1 0-1 0,0-6 0 15,-4-14 6-15,-1-4 0 16,-6-6-5-16,-1 0 0 16,-1-5 25-16,-6 5-25 15,-1 1 6-15,0 4 0 16,0 5-7-16,0 5 16 16,0 5-10-16,0 9-6 15,0-1 0-15,0 2-53 16,-4 0-14-16,1 10-119 15,0 3-169-15,3-2-496 0</inkml:trace>
  <inkml:trace contextRef="#ctx0" brushRef="#br1" timeOffset="7232.29">32025 14083 1311 0,'0'0'378'0,"0"0"-338"16,0 0-39-16,0 0 11 16,0 0 58-16,0 0-11 15,0 94-34-15,5-62-25 16,-1-2 14-16,5-6-14 16,-1-7 0-16,-1-7 0 0,5-10-52 15,-2-8-253 1,-2-11-619-16</inkml:trace>
  <inkml:trace contextRef="#ctx0" brushRef="#br1" timeOffset="7364.74">32030 13878 1750 0,'0'0'191'0,"0"0"-191"15,0 0-58-15,0 0-52 16,0 0-7-16,0 0-585 0</inkml:trace>
  <inkml:trace contextRef="#ctx0" brushRef="#br1" timeOffset="7733.16">32458 14025 1415 0,'0'0'384'16,"0"0"-384"-16,0 0-31 15,0 0 31-15,0 0 70 16,-91-30-70-16,61 30-6 16,3 6-4-16,8 5 3 15,7 2-19-15,9 2-15 16,3 2-2-16,16 2 23 16,13 1 7-16,6 4 13 15,4-1-1-15,4 0 1 0,-4 3 0 16,-3-4 0-1,-8-1 18-15,-5-1 71 0,-13-3-6 16,-8 1 21-16,-2-4 28 16,-14 0-27-16,-14 1-9 15,-6-4-33-15,-9-3-18 16,-1-1-10-16,-2-2-35 16,1-3-10-16,-1-2-64 15,-11 0-99-15,14 0-124 16,4-8-722-16</inkml:trace>
  <inkml:trace contextRef="#ctx0" brushRef="#br1" timeOffset="8889.89">26325 15794 443 0,'0'0'681'0,"0"0"-549"15,80 25-105-15,-35-13 40 16,6-2 94-16,2-3-60 16,1-2-15-16,-2-3-27 15,0-2-19-15,-3 0-23 16,-4 0-17-16,-4-3-1 15,9-13-78-15,-9 0-254 16,-10 0-530-16</inkml:trace>
  <inkml:trace contextRef="#ctx0" brushRef="#br1" timeOffset="9353.92">27073 15613 1134 0,'0'0'146'15,"0"0"-146"-15,0 0-7 16,0 0 7-16,0 0 6 16,0 0 18-16,0 0-24 15,-14 95 15-15,14-52 18 16,0 5-7-16,7 0 13 16,0-1-20-16,2-3-13 15,-3-9 3-15,0-8-9 16,-3-10 0-16,-3-8 2 15,0-8-2-15,0-1 43 16,0-11 65-16,0-13-75 16,0-10-17-16,-9-7-15 0,0-6-1 15,0 0 9 1,2-1-7-16,1 5 2 0,5 6-4 16,1 8-6-16,0 8 5 15,10 9-20-15,5 11 8 16,4 1 13-16,5 10-9 15,3 11 9-15,1 4 1 16,-1 5-1-16,-3 0 18 16,-6-3-12-16,-8 0 8 15,-7-4 24-15,-3-3 6 16,-6-2 23-16,-13-2-17 16,-2-4-34-16,0-2-16 15,2 0-6-15,5-7-152 16,8-1-437-16</inkml:trace>
  <inkml:trace contextRef="#ctx0" brushRef="#br1" timeOffset="9683.72">27836 15618 598 0,'0'0'294'0,"0"0"-294"16,0 0 0-16,0 0 99 16,0 0 121-16,-62-73-112 15,45 70-82-15,5 3-14 16,1 0-12-16,2 17 0 0,5 11 9 16,4 22 24-16,1 29 28 15,23 33 12-15,7 12-2 16,2-6 7-16,-6-26-22 15,-8-32-21-15,-7-18-7 16,-1-6-15-16,-1 3-4 16,-1-1-7-16,-3-3-2 15,-6-11-100-15,-7-12-204 16,-10-11-465-16</inkml:trace>
  <inkml:trace contextRef="#ctx0" brushRef="#br1" timeOffset="10128.66">27561 16095 481 0,'0'0'258'15,"0"0"-91"-15,0 0 20 16,106 0-37-16,-55-5-42 16,5-12-11-16,4-8-16 15,0-4-24-15,-1-7-15 16,-7-3-16-16,-7-1-24 15,-10 2 17-15,-12 3-2 16,-9 6 20-16,-7 7 21 16,-7 8-24-16,0 9-4 15,0 5-25-15,-11 2-4 0,-2 19-2 16,4 8 1 0,1 6 0-16,8 3 0 0,0-4-2 15,7-3 2-15,9-7-1 16,7-7-5-16,4-9 6 15,-1-8 1-15,0-5 11 16,-2-15 20-16,-2-8 10 16,-7-8 11-16,-5-1-6 15,-8-4-19-15,-2 1 20 16,-3 2-23-16,-18 2 12 16,-6 7 5-16,-7 7-41 15,-2 8-1-15,-1 12-32 16,0 2-65-16,-2 21-47 15,11 4-195-15,9-1-390 0</inkml:trace>
  <inkml:trace contextRef="#ctx0" brushRef="#br1" timeOffset="10341.05">28207 15586 1595 0,'0'0'294'0,"0"0"-209"15,24-86 48-15,-14 50 16 16,1 4-80-16,-2 7-49 16,-3 5-20-16,0 7-28 15,-1 5 2-15,-2 8-62 16,0 0-68-16,2 8-7 0,4 22-41 16,-1-4-160-16,0 2-404 15</inkml:trace>
  <inkml:trace contextRef="#ctx0" brushRef="#br1" timeOffset="11396.94">28435 15731 926 0,'0'0'173'0,"18"79"-103"15,-6-30 44-15,0 0 54 16,-1-7-31-16,-1-6-92 16,-1-10-3-16,-3-7-13 15,-2-10-18-15,-1-9 50 16,-3 0 63-16,0-14-14 15,0-12-62-15,-7-11-47 0,-5-6 8 16,-3 0-9-16,3 2-4 16,4 2 2-16,4 5-15 15,4 6-18-15,0 8-8 16,10 0-43-16,6 8-21 16,3 3 18-16,1 5 26 15,0 4 44-15,-1 0 2 16,-1 6 17-16,0 11 3 15,0 6 3-15,0 9 4 16,0 2 22-16,-2 3-10 16,-4-3 29-16,-1 0-21 15,-3-4-9-15,-2-7-8 16,1-8-12-16,-3-7-1 16,1-5 0-16,3-3 0 15,1-10 21-15,5-13-15 0,1-9 5 16,1-6 7-16,2-4-18 15,-3-2 51-15,3 2-26 16,-2 8-24-16,-2 7 15 16,-1 12-16-16,-1 10 0 15,-4 5-1-15,-1 19 9 16,-2 12-3-16,0 9 41 16,0 2-17-16,1-1 19 15,1-5-23-15,5-8-4 16,0-6-8-16,4-8-7 15,0-8-6-15,1-6 0 16,1-2 0-16,3-18 12 16,0-10-11-16,0-6 5 0,-3-5-6 15,-3-1-7 1,-2 4 7-16,-5 7 0 0,-2 9-24 16,-3 14 23-16,-2 8-8 15,-1 8 9-15,0 22-13 16,0 7 26-16,0 8-12 15,0-3 20-15,0-2-19 16,6-8 27-16,3-9-19 16,3-5-8-16,3-7 10 15,0-11-11-15,6 0-1 16,-1-16 0-16,3-13-12 16,-1-8-6-16,-2-3-11 0,-4-3 23 15,-1 3-5 1,-6 8-11-16,-1 7-4 0,-3 16-10 15,-2 9-11-15,-3 8 32 16,0 21 6-16,0 10 9 16,0 1 31-16,0-1-13 15,0-6 16-15,6-5-9 16,2-11-25-16,4-5 12 16,4-8-12-16,5-4 2 15,0-2 11-15,4-17-13 16,1-7-1-16,-3-4-9 15,0-4-9-15,-7-2 17 16,0 5-3-16,-6 4-46 16,-3 9 26-16,-2 12 4 15,-2 6 9-15,-3 7-8 0,2 20 20 16,-2 11 1-16,3 8 48 16,5 0-4-16,2 0-6 15,7-9-39-15,1-7 2 16,6-10 1-16,1-12-2 15,2-8-2-15,9-40-47 16,-7-6-156-16,-5-6-505 0</inkml:trace>
  <inkml:trace contextRef="#ctx0" brushRef="#br1" timeOffset="11932.11">29788 15182 918 0,'0'0'138'0,"0"0"-125"0,0 0-13 15,0 0 139-15,0 0 26 16,-4 88-45-16,4-9-56 16,16 20 22-16,0-2 28 15,1-16-53-15,-5-26-18 16,-1-20-36-16,3 0-5 16,4-3 7-16,0-2-9 15,1-12 6-15,-2-12 4 16,1-6-10-16,-1-10 0 15,0-13-18-15,1-6-14 16,-3-2 7-16,-2 2-43 16,-1 9-13-16,-3 9-9 15,0 11 16-15,-3 4 30 16,1 20 44-16,1 5 69 0,2 5-13 16,1-4-40-16,4-2-5 15,3-9 10-15,2-8-3 16,0-8-8-16,1-3-1 15,-2-5-9-15,-2-15 16 16,-3-5 0-16,-5-5 40 16,-7-2 24-16,-2-3-34 15,-12 2-27-15,-17 1-19 16,-5 8-74-16,-6 10-18 16,0 14 41-16,5 2 37 15,8 22 14-15,10 8 0 0,12 9 36 16,5-2 15-16,27 1-16 15,13-3 14-15,11-6-11 16,3-7-9-16,-1-9-8 16,-5-5-20-16,3-10-2 15,-14-8-108-15,-13-8-496 0</inkml:trace>
  <inkml:trace contextRef="#ctx0" brushRef="#br1" timeOffset="13725.32">19660 15494 515 0,'0'0'198'0,"0"0"-117"0,0 0-47 15,0 0 10-15,0 0 35 16,0 0-35-16,0 0-7 16,-7 45-11-16,5-31 9 15,1 4 23-15,1 5-13 16,0 6 8-16,0 7-15 16,0 7-31-16,0 11 12 15,3 14-18-15,7-4 8 16,-2 4 0-16,-1-1-9 15,-2-15 0-15,0 1 0 16,-2-10 1-16,-3-9-1 16,2-10 1-16,-2-9 0 0,0-5 22 15,0-10-5-15,0 0 56 16,0 0 45-16,0-7-33 16,0-13-25-16,-3-6-45 15,-6-10-9-15,0-10 2 16,-3-7-8-16,0-6-2 15,0-4-7-15,2-4-18 16,-1 1 8-16,5 1-24 16,3 2-18-16,3 5-8 15,0 7 8-15,0 6 38 16,2 10 15-16,5 6 1 16,0 8 6-16,0 6 1 15,-3 5 5-15,-1 3-3 0,-1 4-3 16,1 3-1-16,0 0-6 15,1 2 4-15,2 9 3 16,3 8 0-16,-1 4 1 16,1 8 12-16,4 7-12 15,2 8-1-15,3 7 6 16,1 6-6-16,2 4 19 16,-2-1-13-16,0-4-5 15,-3-7 0-15,-4-13 5 16,-1-9-6-16,-3-9 1 15,-3-9 0-15,-2-5-1 16,-2-6 1-16,-1 0 1 16,2 0 57-16,1-7 8 0,1-10-6 15,-3-5-12 1,2-10-34-16,0-5 1 0,0-7-16 16,0-3 0-16,2-6-1 15,-1-1-5-15,-1 3-20 16,2-1 14-16,-2 8-3 15,-3 5 14-15,1 10 1 16,-1 9 0-16,0 6 5 16,0 5-5-16,0 6 0 15,0 2 0-15,0 1-6 16,0 0 6-16,0 0-19 16,0 7 12-16,5 9 6 15,-1 9 2-15,5 10-1 16,4 10 9-16,3 13-7 15,3 23 6-15,-1 14 27 0,0-7-13 16,-8-17 2-16,-1-23-16 16,-5-20-6-16,3 2 14 15,-1-2-16-15,1-3 0 16,2-8-1-16,-2-6-12 16,2-5-20-16,6-6-135 15,-3-3-109-15,0-8-426 0</inkml:trace>
  <inkml:trace contextRef="#ctx0" brushRef="#br1" timeOffset="14475.01">20342 15903 814 0,'0'0'204'15,"0"0"-130"-15,0 0-3 16,0 0 32-16,0 0 13 15,0 0 26-15,0 0-45 16,69 8-28-16,-68-8-11 16,-1 0 39-16,0 0-1 15,0 0-10-15,-1-3-44 16,-10-6-41-16,-1-3 15 16,-6 2-16-16,-3 0-1 15,-1 4 0-15,-2 3-40 16,0 3 10-16,3 0 5 0,2 12-12 15,0 6 20 1,3 7-11-16,3 3-2 0,4 0 28 16,3 1-17-16,5-2 18 15,1-4-10-15,0-5-5 16,1-3-8-16,11-6-39 16,4-8 27-16,1-1 17 15,2-4-6-15,1-15 17 16,-1-4-9-16,-1-3 2 15,-5-1-23-15,-2 1 23 16,-2 2 16-16,-3 5 32 16,-3 7-20-16,0 4 4 15,-2 6-16-15,2 2-15 0,2 10 15 16,4 16 6 0,3 9 5-16,5 12 11 0,3 9-22 15,8 17 1-15,4 19-1 16,1 12 2-16,-5 0 4 15,-9-20-6-15,-10-21 0 16,-7-24 6-16,-2-3-5 16,0 4-1-16,0 2 0 15,-9 4-2-15,-9-8 2 16,-2-8 0-16,-5-8 1 16,-5-7 11-16,-3-6-11 15,-3-8-1-15,2-1 0 16,-1-8 0-16,6-14 19 15,7-4 23-15,5-7-5 0,8-6-5 16,6-3-13-16,3-4 18 16,5-2-14-16,14 2-2 15,4-1 2-15,7 2-16 16,2 3-6-16,4 4-1 16,3 2-28-16,13-6-98 15,-9 9-165-15,-7 7-548 0</inkml:trace>
  <inkml:trace contextRef="#ctx0" brushRef="#br1" timeOffset="15300.29">20841 16003 947 0,'0'0'244'15,"0"0"-179"-15,0 0-14 16,0 0 33-16,0 0 54 15,0 0-49-15,0 0-72 0,-1-8-2 16,8 1-2 0,4 0 5-16,2-1 18 0,2 1-14 15,4 2 0-15,1 0 1 16,2 3-23-16,1 2 10 16,-4 0-10-16,-1 2 0 15,-2 11 3-15,-5 4-2 16,-5 0 16-16,-5 6 18 15,-1 0-29-15,0 3 6 16,-10-3-12-16,-6-2 2 16,-1-2 2-16,-4-3-3 15,0-3 5-15,3-5 1 16,2-4-4-16,2-2-3 16,4-2 0-16,4 0-9 15,3 0 8-15,3-7-22 0,0-5-7 16,0 1 15-16,8-2-22 15,8 1 23-15,3-1-2 16,4 2 7-16,4 4 6 16,4 2 4-16,2 5-1 15,1 0 4-15,2 4-4 16,-3 13 0-16,-4 3-1 16,-4 6 1-16,-6 4 28 15,-9 3-6-15,-2 3 3 16,-8 1 9-16,0-3-26 15,-11 2 7-15,-7-4-5 16,-6-2-1-16,-4-10 41 0,-3-4-5 16,-7-8-1-16,-1-8 16 15,-2 0-21-15,-1-7 8 16,2-10-2-16,4 1 1 16,8-1 19-16,5 4-23 15,7 1-10-15,7 3-11 16,3 6-20-16,3 0-2 15,3 3-6-15,0 0-19 16,0 0 5-16,0 0-68 16,14 0-50-16,18 0-44 15,0-6-318-15,-2-2-572 0</inkml:trace>
  <inkml:trace contextRef="#ctx0" brushRef="#br1" timeOffset="15826.69">21696 15400 530 0,'0'0'179'15,"0"0"-127"-15,0 0 17 16,0 0 60-16,0 0 37 15,0 0-66-15,0 0-61 16,2-2-10-16,-1 15 87 16,1 3 6-16,-1 8-32 15,1 8-11-15,-2 4-15 16,0 11 15-16,0 7-22 0,0 6-29 16,0 1 3-1,-5 3-19-15,-1-6 2 0,-1-5-1 16,2-8-12-16,2-6-1 15,2-10 0 1,-1-7 0-16,2-8 5 0,0-4-5 16,0-6-8-16,0-2-38 15,0-2-87-15,3-2-50 16,5-21-81-16,-1-2-247 16,-1 0-77-16</inkml:trace>
  <inkml:trace contextRef="#ctx0" brushRef="#br1" timeOffset="16119.74">21683 15470 738 0,'0'0'146'0,"0"0"-71"16,0 0 66-16,56 89 19 15,-23-49-38-15,7 9 26 16,5 3-39-16,1 3-10 16,-1-3-4-16,-3-4-45 15,-3-6 3-15,-5-6-25 16,-6-8-22-16,-6-3 7 16,-6-11-12-16,-4-2 1 15,-4-7-2-15,-3-5-38 0,1-5-106 16,-1-12-153-16,-2-2-269 15</inkml:trace>
  <inkml:trace contextRef="#ctx0" brushRef="#br1" timeOffset="16390.58">22044 15318 954 0,'0'0'299'15,"0"0"-208"-15,0 0-73 16,0 0-8-16,0 0 100 16,1 89 23-16,14-29-27 0,5 23-7 15,0 15 2 1,0-5-4-16,-8-21-22 0,-6-20-16 16,-5-17-17-16,2 1-42 15,3 1 6-15,-3 0-6 16,1-10-8-16,1-8-15 15,4-10-134-15,1-8-183 16,-1-1-476-16</inkml:trace>
  <inkml:trace contextRef="#ctx0" brushRef="#br1" timeOffset="17118.59">22385 15928 918 0,'0'0'269'16,"0"0"-177"-16,0 0 47 16,0 0 37-16,0 0 10 15,0 0-88-15,0 0-76 16,0-9 2-16,0 1-23 15,8 1 13-15,1-1 8 16,3 0-22-16,4 0 7 16,1 0-7-16,2 1 0 15,2 3 1-15,-2 1-1 0,2 3 0 16,0 0 5-16,-5 0-5 16,1 1 0-16,-4 7-1 15,0 2-4-15,-4 4 5 16,-1 3 0-16,-1 3 2 15,-4 3 8-15,-3 1-10 16,0 1 0-16,0-3 0 16,-10 0 0-16,-4-2 6 15,-3-2-6-15,-3-1 1 16,-2-3 8-16,-2-3-7 16,2-1-2-16,1-1 0 15,3-4 0-15,3 1-1 16,3 0 1-16,3-1 0 15,1 2 0-15,5 0 0 16,-1 4 0-16,4 0-6 0,0 1 3 16,0 2 2-16,2-1 1 15,6 1 0-15,3-5-1 16,2-1 0-16,-1-2 0 16,3-3 1-16,3-3 0 15,0 0 0-15,0-1 0 16,1-8 6-16,-1-1-3 15,3 2-2-15,1 0-1 16,2 5 0-16,0 3 0 16,5 0 1-16,-1 0 0 15,-1 0-1-15,0 2 19 16,-2-2-18-16,-3 0 26 0,-2 0 4 16,-2-6-21-16,-5-11 15 15,3-12-25 1,5-28-70-16,-4 7-306 0,-5 2-822 0</inkml:trace>
  <inkml:trace contextRef="#ctx0" brushRef="#br1" timeOffset="27096">26562 17420 447 0,'0'0'622'15,"0"0"-487"-15,0 0-80 16,0 0 39-16,0 0 98 16,0 0-66-16,-2 0-72 15,2 0-17-15,0 0-12 16,6 0 21-16,9 0 1 15,5 0-35-15,9 0-3 16,10 0-8-16,6 0 5 16,7 0 10-16,5 0-10 15,-2 0-6-15,3 0 0 16,-4-3-4-16,-5 2-61 16,-4 1-91-16,4-2-131 15,-12 2-262-15,-8 0-20 0</inkml:trace>
  <inkml:trace contextRef="#ctx0" brushRef="#br1" timeOffset="27532.84">27242 17358 1107 0,'0'0'275'0,"0"0"-208"16,0 0-48-16,0 0-19 16,0 0 0-16,0 0 37 15,0 76-8-15,0-44-7 16,3 0-3-16,0-1-13 15,0-9 1-15,-2-5-7 16,1-6 0-16,-1-5 6 0,-1-6-6 16,0 0 23-1,0-6 7-15,0-14-22 0,-3-8-6 16,-4-5-2-16,-5-6 0 16,1 0 9-16,0-1-8 15,2 3 6-15,1 5 10 16,5 9-16-16,3 9-2 15,0 10-9-15,3 4-15 16,12 3 25-16,6 14 0 16,3 7 1-16,2 3 4 15,1 2-4-15,-4 1-1 16,-4-2 1-16,-7-1-1 16,-5-1 18-16,-7-5 14 15,0-3 33-15,-10-2 23 16,-6-4-19-16,-2-4-15 0,0-5-33 15,2-1-21 1,3-2 0-16,5 0-94 0,5-3-266 16,3-7-627-16</inkml:trace>
  <inkml:trace contextRef="#ctx0" brushRef="#br1" timeOffset="28649.87">27591 17280 978 0,'0'0'175'15,"0"0"-160"-15,0 0-7 16,0 0 8-16,0 0 55 15,0 0-43-15,0 0-14 16,98-8 11-16,-69 26 15 16,-1 8 1-16,0 7-15 15,-2 5-13-15,-4 2 5 16,-7-1-11-16,-6-3 2 0,-3-4 2 16,-6-7-11-16,0-5 10 15,0-7 9-15,0-6 26 16,0-2 60-16,0-5-6 15,-3 0-20-15,0 0-7 16,0-12-55-16,-1-7-8 16,1-3-9-16,1-5 2 15,2-2-4-15,0-2 2 16,0 0-6-16,9-2 5 16,6 7-23-16,-2 2 13 15,7 10 3-15,-2 5-7 16,1 9 15-16,3 0 0 15,-1 9 0-15,0 12-1 16,0 5-2-16,-3 5 3 16,1 0 0-16,-3 0-4 0,0-5 3 15,-2-6 2-15,-2-3-1 16,1-11 0-16,-3-3 0 16,0-3 0-16,-1 0-14 15,2-9-11-15,-1-11 23 16,1-4-28-16,-1-2 5 15,-4-3 24-15,0 2-18 16,-1 5 19-16,-4 5 0 16,1 6 1-16,-1 8-3 15,1 3-8-15,2 6-2 16,-1 17 5-16,1 7 7 16,4 2 0-16,2 0 0 15,5-3-1-15,3-5 0 0,1-6 1 16,4-7 0-16,0-6 11 15,0-5-10-15,-1 0 14 16,-1-12 14-16,-3-7 6 16,-1-8 15-16,-7 3-15 15,-3-3 12-15,-7 3 6 16,0 1-23-16,-2 3 0 16,-12 3 8-16,-5 3-23 15,-4 1-3-15,-5 6-12 16,0 5-22-16,-1 2-17 15,4 3-59-15,4 11-59 16,6 8-146-16,3-2-238 0,8-3 4 16</inkml:trace>
  <inkml:trace contextRef="#ctx0" brushRef="#br1" timeOffset="29273.7">28549 17333 1169 0,'0'0'145'0,"0"0"-145"16,0 0 0-16,0 0 75 15,86 27-4-15,-65-3-52 16,0 8-7-16,-5 1 10 16,-1-1 11-16,-4-3-1 0,-2-3-17 15,-2-8-4-15,-3-4 0 16,-2-9-9-16,-1 0-2 15,-1-5 70-15,0 0 50 16,0-10-5-16,0-9-84 16,0-4-21-16,0-5 1 15,5-1-4-15,-1-2-8 16,4 4 1-16,1 3-6 16,0 6 0-16,1 7 6 15,2 10-5-15,-1 1 4 16,-1 8-13-16,2 14 13 15,-3 5-5-15,0 3 6 16,0-2 4-16,-3-5-3 16,0-3-1-16,-2-6 3 15,1-7-3-15,0-4 0 0,-2-3 0 16,0 0 0-16,4-13 8 16,-1-4-8-16,3-9 1 15,1 1 0-15,-1-3 0 16,1 2-1-16,2 5 0 15,-1 1 0-15,0 6-7 16,0 9 7-16,0 5 0 16,0 0 0-16,-2 9-4 15,2 12 4-15,-1 5 0 16,-1 1 0-16,0-3 0 16,3-3 0-16,0-5 0 15,0-9 2-15,1-2-2 16,-1-5-43-16,2-5-80 0,-2-14-109 15,0-8-56-15,1-22-225 16,-4 7 262-16,-1 0-99 0</inkml:trace>
  <inkml:trace contextRef="#ctx0" brushRef="#br1" timeOffset="29724">29184 17069 869 0,'0'0'331'16,"0"0"-97"-16,-11-79-73 15,11 62-79-15,0 8-50 16,0 8-32-16,0 1-14 15,0 5 7-15,0 17 6 16,2 12 1-16,6 11 17 16,2 9-16-16,0 2 8 0,2 3-3 15,3-7 0-15,-1-4-2 16,-3-7-4-16,-2-7 1 16,-1-9 6-16,-3-8 1 15,-1-6-9-15,-4-8 1 16,1-2 0-16,-1-1 70 15,2-4 20-15,2-13-48 16,2-5-30-16,5-6-12 16,2-1-51-16,4 2-39 15,0 5 13-15,3 6 29 16,-2 8 27-16,1 8 20 16,-2 0-8-16,0 11 18 15,1 11-9-15,-1 5 25 16,0 0 4-16,-3 2-3 15,-3-4-14-15,-4-2-5 0,-7-5 21 16,0-4-19-16,-13-2 32 16,-9-5-11-16,-7 0 0 15,-7-7-1-15,2 0-17 16,1 0-12-16,5-7-8 16,6 0-115-16,8-6-103 15,6 2-119-15,8 0-459 0</inkml:trace>
  <inkml:trace contextRef="#ctx0" brushRef="#br1" timeOffset="30348.35">29654 17299 1532 0,'0'0'255'0,"0"0"-214"0,0 0-14 16,0 0-11-16,0 0 6 15,0 0-22-15,0 0-1 16,22 5 1-16,-18 21 0 16,4 4 1-16,0 1 10 15,2-5-11-15,0-3 0 16,-1-7 5-16,2-3-5 16,-7-6 0-16,-1-4-1 15,-1-3 1-15,-2 0 10 16,0-10-10-16,0-10 0 0,0-4-1 15,0-2-11-15,0-3 11 16,0 6-17-16,3 3-14 16,4 6 20-16,5 6 2 15,0 5 0-15,4 3 8 16,2 0-5-16,5 6 6 16,3 0-1-16,1-1 2 15,2-3 0-15,-2-2 0 16,-2 0 0-16,0-5 6 15,-4-9 3-15,-4-1-6 16,-4-3 16-16,-4 0-16 16,-6-4 17-16,-3 1-5 15,0 0-14-15,-1 3 0 0,-10 1-1 16,-4 8-1 0,0 6-13-16,-3 3-35 0,0 3 49 15,-2 16-1-15,0 6 1 16,4 9 18-16,2 3-11 15,8 4 19-15,6 0 1 16,0-2-11-16,6-4 7 16,14-2-4-16,2-7-4 15,5-4 11-15,0-7-25 16,3-3-1-16,4-8 0 16,0-4-19-16,11-6-73 15,-8-8-254-15,-5-3-743 0</inkml:trace>
  <inkml:trace contextRef="#ctx0" brushRef="#br1" timeOffset="30559.1">30595 17520 1722 0,'0'0'396'15,"0"0"-289"-15,0 0 19 16,0 0 30-16,0 0-76 16,0 0-69-16,0 0-11 15,1 2-96-15,-1-4-142 16,0-6-1162-16</inkml:trace>
  <inkml:trace contextRef="#ctx0" brushRef="#br1" timeOffset="36215.8">18505 17406 459 0,'0'0'336'0,"0"0"-154"16,0 0-81-16,0 0-11 15,0 0 16-15,0 0-22 16,-1-23-48-16,1 20-14 16,0 2-22-16,3-1 42 15,3 2-1-15,0 0-15 16,3 0-3-16,4 14 8 0,3 9-12 16,1 7-3-1,4 7-15-15,-3 5 19 16,1 3-10-16,-5-1-9 0,-1-2 13 15,-4-2-14 1,-1-8 1-16,-4-6 5 0,-1-9-5 16,0-6-1-16,-2-8 1 15,-1-3 0-15,0 0 43 16,0-9 15-16,0-9-28 16,0-8-18-16,0-5-12 15,0-3 5-15,0-3-6 16,5-1-9-16,1 1 9 15,5 3-10-15,2 4 10 16,2 7 0-16,1 8-7 16,-1 8 7-16,0 5-8 0,-1 2-25 15,0 13 26-15,1 11 6 16,0 9 1-16,0 8 9 16,0 4-8-16,-1 2-1 15,-1-5 1-15,-1-5 0 16,0-5 11-16,1-7-11 15,-2-9 5-15,-1-8 7 16,2-8-12-16,-1-2 8 16,2-20 3-16,-1-7-5 15,-2-10 12-15,-1-6-18 16,-4-2 7-16,-4-1-8 16,-1 4 0-16,0 3 0 15,0 8-2-15,0 12 2 16,0 10 23-16,0 11-23 0,0 0 1 15,0 14 10-15,5 18-10 16,7 8 24-16,5 7-11 16,4 1-14-16,2-2 9 15,4-5-7-15,0-9-2 16,-1-11 0-16,0-9-26 16,-1-14-83-16,-8-15-172 15,-7-7-331-15</inkml:trace>
  <inkml:trace contextRef="#ctx0" brushRef="#br1" timeOffset="36361.55">19023 17219 651 0,'0'0'1023'0,"0"0"-869"16,0 0-154-16,0 0-114 15,0 0-68-15,0 0-6 16,0 0-626-16</inkml:trace>
  <inkml:trace contextRef="#ctx0" brushRef="#br1" timeOffset="36591.77">19349 16954 1277 0,'0'0'309'16,"0"0"-228"-16,0 0-49 0,5 120-31 15,7-35 14-15,6 24 28 16,2 0-32-16,-1-5 8 16,-5-27-19-16,-4-26 7 15,-3-15-2-15,-1-7-5 16,0 3-56-16,-1-2-97 16,0-5-81-16,-3-9-306 15,-2-10-194-15</inkml:trace>
  <inkml:trace contextRef="#ctx0" brushRef="#br1" timeOffset="37223.08">19339 17523 980 0,'0'0'281'16,"0"0"-191"-16,0 0-90 0,0 0 7 16,0 0 25-16,0 0 27 15,0 0-25-15,105 6-7 16,-68-6-26-16,0-6 18 15,1-7-19-15,-2-2 0 16,-2 1 8-16,-10-1-8 16,-3 3 6-16,-5 0 9 15,-7 6-9-15,-3 4-6 16,-2 2-9-16,1 2 9 16,1 16 32-16,-2 9 36 15,2 7 2-15,3 9-30 16,3 3-24-16,0-2 9 0,3-2-25 15,3-9 1 1,0-10 11-16,-5-8-11 0,-1-10 2 16,-2-5-3-16,-3-6 0 15,-6-18 7-15,-1-8-7 16,0-7-23-16,0-6-14 16,0-2 11-16,0-2 7 15,0 6-16-15,0 6-35 16,6 10 33-16,3 13 16 15,0 8 2-15,1 6-10 16,4 9 29-16,-2 13 32 16,1 6 26-16,2 6-12 15,0 5 49-15,1-4-29 16,1 2-40-16,-1-4 2 16,3-2-27-16,-2-11 7 0,1-1 10 15,-3-12-17-15,0-5-2 16,-5-2 0-16,2-9 1 15,-6-18 7-15,0 0-2 16,-3-6-4-16,-3 1 20 16,0 0-20-16,0 1-2 15,0 2-6-15,0 5 7 16,0 4-11-16,-3 8-10 16,1 5-48-16,-1 7-78 15,0 0-180-15,2 4-442 0</inkml:trace>
  <inkml:trace contextRef="#ctx0" brushRef="#br1" timeOffset="37936.94">20178 17509 842 0,'0'0'271'16,"0"0"-195"-16,0 0-50 16,0 0-25-16,0 0 77 15,0 0-42-15,0 0-23 16,-27 45 13-16,27-31 66 16,0 3 8-16,0 2-42 0,10 1-26 15,2 1 9-15,3 1-6 16,1-2 15-16,0-3-12 15,1-3-38-15,-2-5 9 16,3-1-9-16,-1-7 7 16,0-1-14-16,0 0-17 15,2-23-104-15,-4 0-212 16,-6-2-533-16</inkml:trace>
  <inkml:trace contextRef="#ctx0" brushRef="#br1" timeOffset="38529.83">20382 17363 1094 0,'0'0'164'0,"0"0"-109"0,0 0-45 16,0 79 138-16,7-43-10 16,2 1-71-16,1-3-3 15,1-1-1-15,-2-4-25 16,0-6-7-16,-3-7-30 15,0-6-1-15,-3-5 0 16,-3-5 1-16,0 0 13 16,0 0-3-16,0-14-10 15,-3-6 7-15,-6-9-8 16,0-3 0-16,3-2-1 16,2 0-3-16,4 4 3 15,0 5-27-15,0 5-39 16,10 6 13-16,6 4 7 0,1 4 30 15,2 6-5-15,1 0-33 16,1 0 36-16,1 7 11 16,0 6 8-16,-2 3 12 15,-1 2 57-15,-4 4-15 16,-1 3-23-16,-4 3-18 16,-4 0 25-16,3 3-13 15,0-1-24-15,2 0 14 16,3-8-15-16,3-2 0 15,1-8 0-15,4-7-7 16,-1-5 5-16,4-10-6 16,1-10 8-16,-3-9 3 15,-4-5-1-15,-3-2 19 0,-7 0 23 16,-6 3 3-16,-3 3 7 16,0 5 6-16,-17 7-1 15,-5 2 1-15,-6 7-8 16,-4 9-45-16,1 0-7 15,1 9-69-15,6 11-34 16,6 12-80-16,5-3-211 16,8-4-562-16</inkml:trace>
  <inkml:trace contextRef="#ctx0" brushRef="#br1" timeOffset="39197.63">21414 17413 1512 0,'0'0'258'0,"0"0"-258"15,0 0 0-15,0 0 31 16,0 0 105-16,-32-73-74 16,9 69-61-16,-4 4 5 15,2 2-5-15,0 17-1 16,4 8 8-16,6 8-7 15,6 5-1-15,4 6 11 16,5-2-11-16,5 1 10 16,11-5-10-16,8-9 0 0,4-9-1 15,5-11-33 1,3-11 32-16,-3-2-15 0,0-20-18 16,-6-11 28-16,-5-7-2 15,-7-10 9-15,-3-6 5 16,-6-2-4-16,-6-5-1 15,0-6 0-15,-6 3 2 16,-12 3 14-16,1 10 7 16,1 11 14-16,4 18 1 15,3 19-26-15,6 6-12 16,2 39-14-16,1 27 14 16,8 25 3-16,11-1-3 15,3-17 1-15,0-22 13 16,1-16-13-16,5 0 0 15,9 1-1-15,5-8 0 0,1-8 1 16,2-15-1-16,-3-6 8 16,-3-8-6-16,-5-17 7 15,-9-11-2-15,-4-5-7 16,-8-4 3-16,-10-4 2 16,-3 2-4-16,-1 2 7 15,-12 9 23-15,0 12-30 16,3 14 14-16,3 10-15 15,4 10-8-15,3 25 2 16,0 10 6-16,0 8 0 16,9-2 4-16,10-1-4 15,5-6-29-15,1-10-72 0,16-3-84 16,-9-11-136-16,-3-10-497 16</inkml:trace>
  <inkml:trace contextRef="#ctx0" brushRef="#br1" timeOffset="40143.99">22129 17330 1277 0,'0'0'268'15,"0"0"-202"-15,0 0-55 16,0 0 74-16,0 0 2 16,0 0-54-16,0 0-6 15,64 25 16-15,-40 11 10 16,1 0-8-16,-2 3-26 0,0-7 29 15,-5-1-24 1,-4-12-14-16,-3-3-1 0,-6-7-8 16,-2-7-1-16,-3-2 0 15,0-5-11-15,0-14 10 16,0-9-19-16,0-7 20 16,-3-6 0-16,3-3-4 15,0 2-13-15,0 2 0 16,3 9-7-16,9 11 23 15,4 13-10-15,1 7 10 16,2 11 1-16,3 17 8 16,0 13 36-16,0 2-16 15,-1 4-7-15,-1-7 29 16,-1-4-21-16,-2-9-13 16,-3-9-1-16,-1-10-9 0,-2-8-6 15,1 0 6 1,-1-20-6-16,2-10-1 0,1-6-34 15,-2-6 15-15,0-3 20 16,0 1-9-16,-3 6 9 16,-1 8 0-16,0 11-10 15,0 19 10-15,-1 0-26 16,1 29 26-16,1 8 30 16,0 8-14-16,0 0 2 15,4-5-4-15,2-8-6 16,4-9 11-16,2-10-19 15,2-9 7-15,2-4-7 16,0-11 0-16,-1-14-15 16,-1-7-11-16,-4-3 3 15,-1-5 23-15,-8 2 0 0,0 4-1 16,-6 6-12-16,2 13-28 16,-5 5 14-16,1 10-14 15,1 11-2-15,0 17 42 16,1 2 2-16,4 3-1 15,3-2 7-15,3-8-1 16,5-4-5-16,4-10-1 16,-1-4 0-16,4-5 12 15,-1-5-11-15,-1-12-1 16,-5-4 4-16,-1-6 2 16,-7-1-7-16,-6-2 1 15,-5 1 0-15,-2 2 6 0,-15 3 9 16,-5 7 17-16,-7 10-11 15,1 4-20-15,-2 3-1 16,2 7 0-16,5 12 0 16,3 1 4-16,3 5-4 15,7-3 1-15,2 1 6 16,5-2 0-16,3-3-14 16,0 1 6-16,0-2-4 15,12-4-2-15,4-1-12 16,4 0-14-16,4-3-34 15,3-2-56-15,10 1-68 16,-6-3-144-16,-2-4-273 0</inkml:trace>
  <inkml:trace contextRef="#ctx0" brushRef="#br1" timeOffset="40667.37">23658 17268 1204 0,'0'0'393'16,"0"0"-253"-16,0 0-44 16,0 0-19-16,0 0 27 15,0 0-71-15,0 0-20 16,-74-46-8-16,48 46 1 15,-3 0-6-15,1 12 0 0,3 3-5 16,2 5 5-16,5 1 0 16,6 2 1-16,4 0 2 15,8-2-2-15,0-4-1 16,7-4 0-16,9-3-31 16,8-4-5-16,3-6 8 15,0 0-20-15,-1-7 5 16,-3-6 5-16,-4-5 23 15,-2 0 15-15,-4-1 20 16,-4 2 51-16,-3 3-1 0,0 4-3 16,-3 3-17-16,-1 7-50 15,1 3-8-15,1 19 8 16,1 16 34-16,2 10 19 16,5 19-19-16,-1-1-13 15,-1 5 16-15,3-1-37 16,-4-15 7-16,1-1-7 15,-2-9-6-15,-2-14 5 16,-1-12-26-16,-1-13-60 16,-1-11-66-16,1-16-204 15,-2-6-573-15</inkml:trace>
  <inkml:trace contextRef="#ctx0" brushRef="#br1" timeOffset="41300.85">23726 17229 1200 0,'0'0'267'16,"0"0"-201"-16,0 0-4 15,0 0 47-15,0 0 16 16,0 0-63-16,0 0-31 16,73 39-3-16,-50-8 21 15,-1 3-15-15,1 0-3 16,-3 2-3-16,-3-3-22 15,-4-7 12-15,-2-5-18 16,-5-6 1-16,-2-4 3 16,-1-11-4-16,-2 0 1 15,1-3-1-15,1-15-10 0,3-8 10 16,0-3-2 0,3-7-1-16,0 4 3 0,0 3 0 15,0 7 6-15,1 7-6 16,-2 10-3-16,-1 5 1 15,2 8-8-15,0 15 10 16,0 7 28-16,4 4-16 16,1 0-3-16,3-6 1 15,3-6-10-15,4-5 0 16,1-9 0-16,0-6 0 16,2-2-7-16,-1-10-2 15,-1-11 3-15,1-8 4 16,-3-5-21-16,-6-5 10 0,-1-1-4 15,-8-4 10 1,-4 2 6-16,-4 0 2 0,0 9 5 16,0 7-1-16,-4 9 1 15,-2 10-9-15,1 7 3 16,1 13-8-16,-2 15 8 16,0 10 1-16,4 2 15 15,2 5 12-15,0-2-21 16,14-3 2-16,4-7-9 15,3-6 0-15,2-8 7 16,3-9-7-16,-1-6 0 16,4-4-13-16,9-7-70 15,-5-9-173-15,-6-6-439 0</inkml:trace>
  <inkml:trace contextRef="#ctx0" brushRef="#br1" timeOffset="41749.95">24679 17132 662 0,'0'0'364'0,"0"0"-229"15,0 0 15-15,0 0 23 16,0 0-10-16,0 0-80 16,0 0-8-16,-12-9 14 15,8 9-39-15,0 5 1 16,-6 4-16-16,0 3-19 15,-3 1 11-15,-2-1-14 16,0 2 0-16,3-1-4 0,0-2-3 16,5 1-8-16,2-2 2 15,5 0-13-15,0 0 7 16,11 1-34-16,9 1-2 16,9 1-2-16,4 1-50 15,2 1 29-15,1-1 18 16,0 2 9-16,-5 0 37 15,-7 2 1-15,-5-5 27 16,-5-1 64-16,-10 0-2 16,-4-4 32-16,0 1-38 15,-19-2-21-15,-5-2-3 16,-6-2-31-16,-1-1 12 0,0-2-14 16,1 0-26-1,6-3 0-15,7-6-44 0,7 0-60 16,10-10-75-16,0 2-331 15,6 3-442-15</inkml:trace>
  <inkml:trace contextRef="#ctx0" brushRef="#br1" timeOffset="41939.15">24891 17202 1483 0,'0'0'258'16,"0"0"-176"-16,0 0-22 15,0 0 19-15,31 95 29 16,-18-64-74-16,0-1-21 0,0-8-13 16,1-3-6-16,-5-5-11 15,-2-14-103-15,-2 0-263 16,-4-2-514-16</inkml:trace>
  <inkml:trace contextRef="#ctx0" brushRef="#br1" timeOffset="42096.43">24880 16973 1172 0,'0'0'719'0,"0"0"-627"16,0 0-92-16,0 0-25 16,0 0 5-16,0 0-9 0,0 0-351 15,36 84-536-15</inkml:trace>
  <inkml:trace contextRef="#ctx0" brushRef="#br1" timeOffset="42473.49">25078 17149 1119 0,'0'0'361'0,"0"0"-259"15,0 0 42-15,0 0-19 16,-11 92 16-16,11-56-35 15,0-2-84-15,6 2-6 16,9-4-16-16,3-5 0 0,4-3-6 16,2-7 6-1,-1-6-10-15,3-7 4 0,1-4-28 16,0 0-1-16,0-13 6 16,-2-8 7-16,-2-1 22 15,-2-5 0-15,-4 0 10 16,-5-1 30-16,-6 1-7 15,-6 2 26-15,0-3-28 16,-6 3-6-16,-13 1 21 16,-5 2-24-16,-6 3 5 15,-3 8-17-15,-2 8-10 16,-1 3-1-16,0 2-19 16,2 13-35-16,-12 23-7 15,10-4-104-15,5-2-461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20:10:06.8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2599 1861 690 0,'0'0'132'0,"0"0"-88"0,0 0 17 16,0 0 10-16,0 0 29 15,0 0-38-15,-35 0 2 16,30 0-35-16,1 3 1 16,-1 0-16-16,1 2-2 15,-1 4 5-15,-2 4-16 16,4 5 4-16,3 3-5 16,0 5 0-16,0 2 6 15,13-3-4-15,1 0-1 16,2-5 5-16,6-3-5 15,-2-6-2-15,4-4 1 16,-2-4 0-16,1-3 1 16,-1 0-1-16,2-14 7 15,-2-5 7-15,-2-7-13 16,-3-3 18-16,-3 0-4 0,-7-3-14 16,-4-1 24-16,-3 1-19 15,0-1 5-15,-13 6 3 16,-2-2-13-16,-6 8 9 15,-3 1 3-15,-1 5-13 16,-1 5 11-16,-2 5-9 16,1 5 5-16,0 0-7 15,2 10-9-15,1 10 8 16,3 6-7-16,2 6-7 16,3 3 14-16,5 1 1 15,5-2 0-15,6 0-1 16,0-1-10-16,9-5 10 15,7-3-12-15,1-5-2 0,4-7 14 16,-2-4 1 0,4-8 0-16,-1-1 0 0,0-1-6 15,-2-12 5-15,-1-4 1 16,-1 2 0-16,-6 1 0 16,-3-1 9-16,-2 5-2 15,-4 5-4-15,0 5-3 16,3 0-1-16,5 6-20 15,5 15 21-15,5 5 12 16,3 4-6-16,7-4-5 16,2-4 5-16,1-8-6 15,11-14 0-15,-9 0-100 16,-6-13-401-16</inkml:trace>
  <inkml:trace contextRef="#ctx0" brushRef="#br0" timeOffset="428.2">2834 1160 438 0,'0'0'92'16,"0"0"-63"-16,0 0-6 0,0 0-7 16,0 0-10-16,0 0 17 15,98 17 24-15,-61 7 112 16,7 10-33-16,11 27-31 16,9 30 12-16,5 40-59 15,-8 16 10-15,-20 2 7 16,-24-12-37-16,-14-25-4 15,-3-6-22-15,-9-12 4 16,-9-8 8-16,-6-5-14 16,5-13 13-16,2-17-6 15,1-12-7-15,7-6 21 16,-4-1-9-16,2-5 16 16,-1-1 8-16,5-11-36 0,5-10 10 15,2-5-10-15,0-8-136 16,0-6-655-16</inkml:trace>
  <inkml:trace contextRef="#ctx0" brushRef="#br0" timeOffset="1313.59">4088 1376 506 0,'0'0'249'15,"0"0"-44"-15,0 0-41 16,0 0-33-16,0 0-10 16,0 0-41-16,0 0-15 15,0-7-30-15,0 7-26 0,0 0-7 16,0 0-2-1,6 0 0-15,11-3-10 0,8 0 20 16,6-1-8-16,5-3-1 16,4-1 5-16,2-1 12 15,-3-3-18-15,1 2 0 16,-4-2 0-16,-5 0 1 16,-3 3-1-16,-7 0 0 15,-7 4-9-15,-8 2-6 16,-6 3-133-16,0 0-52 15,-14 8-320-15</inkml:trace>
  <inkml:trace contextRef="#ctx0" brushRef="#br0" timeOffset="1975.39">4282 1344 426 0,'0'0'244'16,"0"0"-118"-16,0 0-19 16,0 0-5-16,0 0-38 15,0 0-34-15,0 0-14 16,-3 30-14-16,12 4 48 16,4 22-4-16,5 28-11 15,3 22 36-15,0-7-32 16,-9-17-12-16,-3-25-2 0,0-21-24 15,-2 6 19-15,1 2-7 16,-1 4-5-16,-1-9 18 16,0-5-25-16,-3-5 5 15,2-5 4-15,-2-7-9 16,0-3-2-16,-3-6 1 16,1-1 0-16,-1-4 0 15,0-3 6-15,0 0 7 16,0 0 10-16,-12 0-21 15,-4 0 1-15,-4-3-3 16,-7-4-8-16,-1 4 8 16,-2 0 0-16,-1 0 0 15,-2 3 0-15,6 0-1 16,2 0 1-16,3 0 0 16,2 0 0-16,8 0 0 0,5 0 1 15,2 0 7-15,5 0-6 16,0 0-2-16,0-1-22 15,8-1 6-15,8 0 16 16,11-1 0-16,0 3 6 16,7-2 11-16,5 2 28 15,1-1 5-15,3 1 17 16,-2 0-13-16,-2 0-15 16,-5 0-1-16,-6 0-29 15,-5 0 0-15,-7 0-2 0,-4 0-6 16,-6 0-1-1,3 0 0-15,1 0-3 0,1 0-3 16,19-9-88-16,-2-2-171 16,0-2-418-16</inkml:trace>
  <inkml:trace contextRef="#ctx0" brushRef="#br0" timeOffset="2807.97">5393 1385 646 0,'0'0'108'0,"0"0"-76"15,0 0 40-15,0 0 12 16,0 0 58-16,0 0-60 16,0 0-51-16,-80-18-17 15,59 34-14-15,1 6 0 16,-5 7 0-16,-3 4 0 15,-2 6 6-15,0 5 1 0,6 4 15 16,2 1 23-16,5 6-28 16,7 3 31-16,4 1 14 15,6 0 44-15,2-4-24 16,17-1-60-16,9-7-12 16,5-5 3-16,13-6-7 15,-1-6-6-15,10-8 0 16,2-5 1-16,1-10 10 15,0-6-10-15,5-1 15 16,-4-8 3-16,-2-14-10 16,-3-6 7-16,-2-9 2 15,-3-9-10-15,-7-4 33 16,-3-9-40-16,-5-13 15 0,-5-18 8 16,-9-14-23-1,-9-2-1-15,-11 17 0 0,0 25-10 16,0 23-3-16,-8 7-5 15,-5 5-12-15,-5-1-17 16,3 5 10-16,-4 9 37 16,1 8-2-16,1 8-14 15,1 0 16-15,1 16-13 16,-1 11 12-16,4 12 1 16,0 11-17-16,6 18 16 15,6 16-2-15,3 18-3 16,19-9 6-16,2-18 1 0,1-22 13 15,2-19 6 1,6 4-20-16,6 2 0 0,10-1 0 16,-1-5 0-16,2-6 39 15,0-6-4-15,-1-6-12 16,-3-1-2-16,-1-6-15 16,-6-1-3-16,-6-3-3 15,-5 1-1-15,-3 0-8 16,-7-2-55-16,-9 2-338 0</inkml:trace>
  <inkml:trace contextRef="#ctx0" brushRef="#br0" timeOffset="63793.96">3344 3388 188 0,'0'0'225'16,"0"0"-120"-16,0 0-7 15,0 0-7-15,0 0 36 16,-11 0-10-16,10 0-21 15,-1 0 3-15,1 0-20 16,-1 0-37-16,2 0 20 16,0 0-4-16,0 0-13 15,0 0 16-15,0 0-34 0,0 0-6 16,0 0-7 0,0 0-12-16,0 0-2 0,0 0 0 15,0 0-13-15,0 0 11 16,0 0-8-16,0 0 0 15,0 0 9-15,11 0-21 16,2 0 22-16,10 0 0 16,2-4 1-16,2 4 9 15,1-3-9-15,0 3 0 16,1 0 7-16,-1 0-7 16,-2 0-1-16,-1 0 0 15,-1 0-3-15,-2 0 3 16,-4 0 0-16,-2 0 0 15,-2 0 10-15,-2 0-9 16,-5 0-1-16,-2 0 0 0,-2 0-3 16,-2 3 3-16,-1-3 0 15,2 0 0-15,-2 0 3 16,0 0-3-16,0 0-78 16,0 3-66-16,0 4-121 15,0-1-73-15,-6 3 64 0</inkml:trace>
  <inkml:trace contextRef="#ctx0" brushRef="#br0" timeOffset="64716.51">3479 3454 662 0,'0'0'149'0,"0"0"-57"16,0 0 31-16,0 0-20 16,0 0-38-16,0 0-10 15,0 0-41-15,0-1-4 16,0 1-2-16,0 6 2 15,0 8-9-15,5 6 15 16,1 7-9-16,3 1 18 16,3 8-25-16,-2 5 6 0,2 2 0 15,0 7 1-15,-3 3-14 16,0-3 7-16,0-1 0 16,-3-5 6-16,-3-5-5 15,0-5 0-15,0-8-1 16,0-5 3-16,-3-5-3 15,0-2 0-15,0-7 0 16,3 1 4-16,-3-5-4 16,0-1 3-16,0-2 16 15,0 0-18-15,0 0 8 16,3 0-7-16,-3 0-1 16,0 0 31-16,0 0-15 15,0 0-5-15,-6-6-11 0,0-1-1 16,-3 1 0-16,-3 0-6 15,0-1-1-15,-4 2-3 16,2 0 10-16,-2 1 0 16,-1 1 0-16,-2 0-12 15,4 2 12-15,-1 1-9 16,4 0-8-16,3 0 17 16,0 0-7-16,6 0 7 15,0 0 1-15,3 0 9 16,0 0-8-16,0 0-2 15,0 0-8-15,0 0 0 16,0 0 8-16,0 0 0 16,0 0-2-16,0 0-14 0,6 0 11 15,9 0 4-15,1 3 2 16,5 2 4-16,7 1-4 16,1-4 5-16,2 1 5 15,3-1-4-15,2 0-4 16,2-2 54-16,0 1-24 15,-2-1 12-15,-2 0-24 16,-5 2 11-16,-7-2 0 16,-4 2-31-16,-8-2 27 15,-4 0 7-15,-4 0 17 16,-1 0 46-16,-1 0-29 16,0 0-1-16,0 0-1 15,0 0-47-15,0 0 1 0,0 0-21 16,0 0 1-16,0 0-14 15,0 0 11-15,0 6-109 16,0 0-289-16,0 1-818 0</inkml:trace>
  <inkml:trace contextRef="#ctx0" brushRef="#br0" timeOffset="65895.82">3700 4984 476 0,'0'0'193'0,"0"0"-18"15,0 0 37-15,0 0-60 16,0 0-42-16,0 0-8 0,0 0-38 16,-30-6 17-1,17 4-10-15,-2 1-21 0,-1 1-37 16,-2 0 7 0,-6 0-20-16,3 4 0 0,-3 8-20 15,-1 6 20-15,-1 2 0 16,3 9 0-16,0-2-6 15,5 4-21-15,2 2 14 16,4 0-7-16,4 1-5 16,1 0 25-16,6 4-7 15,1 1 7-15,0 0-7 16,4-1 2-16,9 0 4 16,1 1-1-16,2-4-2 15,1 0 3-15,2-4 1 16,0-3 0-16,-2-6 0 15,1-1 1-15,0-8-1 16,-2-1 0-16,6-3 0 0,-2-4 0 16,5-2 2-16,2-3-2 15,1 0 7-15,4 0 3 16,2-13-10-16,2-6 2 16,4-3-1-16,3-4 31 15,-1-5-22-15,0-5 0 16,-2-1 0-16,-2-4-4 15,-7 0-6-15,-3-1 0 16,-7 1 0-16,0-2 0 16,-9 1 0-16,-6 4 1 15,1 2 12-15,-7 3-7 0,0 4-6 16,0 3 0-16,-9 5 0 16,-1 4 10-1,-1 5-8-15,-5 2 7 0,4 5-9 16,-3 5-2-16,0 0-5 15,0 2 7-15,0 12-15 16,2 7 14-16,1 6 1 16,0 7 0-16,6 5-1 15,0 6-8-15,5 8 9 16,1 2 0-16,0 4-9 16,4 2 8-16,14-2 2 15,2-1 0-15,5-6 8 16,2-5-2-16,1-8-1 15,2-6-1-15,-2-5-4 16,2-6 27-16,0-3-15 0,-2-4 7 16,-3-6 5-16,1-1-23 15,-5-2-2-15,-2-3 0 16,6-3-15-16,-8 0 14 16,-2 0-341-16</inkml:trace>
  <inkml:trace contextRef="#ctx0" brushRef="#br0" timeOffset="73959.8">4968 3750 633 0,'0'0'261'15,"0"0"-122"-15,0 0-58 16,0 0 1-16,0 0 40 0,0 0 10 16,-2 0 3-16,1-8-42 15,-2-4-68-15,2-5 14 16,1-3-11-16,0-2-9 16,0-3-3-16,0-5-7 15,0-1-10-15,0 1 1 16,0-3-6-16,5 3 6 15,-2 5 0-15,-1 3 1 16,1 2 5-16,-3 7-5 16,0 2-2-16,0 5 1 15,0 2-1-15,0 2-6 16,0 2 7-16,0 0 0 16,0 0 0-16,0 0-6 15,0 0-23-15,3 12-25 16,0 9 30-16,6 7 24 0,1 7 0 15,1 7 2-15,-2 8 5 16,6 4-7-16,-5 2 0 16,-1 4 0-16,0-2 0 15,-6 0 1-15,3-9 0 16,-3-8 0-16,-3-7 8 16,0-9-9-16,0-7 0 15,0-6 0-15,0-6 0 16,0-3 1-16,0-3 1 15,0 0 14-15,0 0 10 0,-9 0-25 16,-4-4-1 0,-1-5 0-16,-5 1 2 0,4-2 1 15,-1 2-2 1,2-1-1-16,2 2 3 0,3 3-2 16,5 1-2-16,1 1 1 15,0-1-4-15,3 3-8 16,0 0 9-16,0 0-5 15,0 0 7-15,0 0-32 16,10 0 27-16,8 0 4 16,2 0 1-16,5 3 0 15,0-1 2-15,-1-2 0 16,4 0 6-16,-4 0-7 16,2 0 0-16,1 0 0 15,1-1-18-15,0-6 8 0,-1-3-186 16,0-3-2-16,-5-3-35 15,5-8-86-15,-9 3 52 16,-3 4-14-16</inkml:trace>
  <inkml:trace contextRef="#ctx0" brushRef="#br0" timeOffset="74461.86">5390 3805 212 0,'0'0'143'0,"0"0"-38"16,0 0-24-16,0 0-17 15,0 0 79-15,0 0-6 16,0 0-43-16,12 12-19 15,-6 10-22-15,2 5-12 16,5 2-22-16,2-3-19 16,3-1 18-16,1-4-17 0,4-7 5 15,-3-6 4 1,1-5-4-16,-3-3-6 0,-3-3 9 16,0-13 21-16,-3-4 37 15,-5-5-28-15,-5-3-6 16,-2-2 9-16,0 2-30 15,-8 3 27-15,-6 1 19 16,-3 2-23-16,-2 7 15 16,-2 2-34-16,4 7-2 15,-2 4-6-15,4 2-7 16,-1 6-1-16,2 13 0 16,1 6 13-16,7 7-12 15,1 1-1-15,4 0 0 16,1-3-1-16,0-6-9 15,3-6-4-15,6-6 4 0,4-3-16 16,1-6 26-16,-1-3-19 16,4 0 6-16,0-1 4 15,-3-10-24-15,1 5 21 16,-3 0 6-16,-2 4 2 16,2 2 4-16,2 0 0 15,0 2 2-15,0 6 3 16,2 1-4-16,-2-2-2 15,-1-2 0-15,-1-5-20 16,0 0-154-16,-3-3-330 0</inkml:trace>
  <inkml:trace contextRef="#ctx0" brushRef="#br0" timeOffset="74681.92">5542 3527 894 0,'0'0'383'0,"0"0"-309"15,0 0-45-15,-1-85-21 16,1 57-7-16,4 5 59 16,4 2-18-16,2 1-25 15,2 3-17-15,11-2-43 16,-6 7-269-16,-3 1-621 0</inkml:trace>
  <inkml:trace contextRef="#ctx0" brushRef="#br0" timeOffset="74919.92">5760 3297 942 0,'0'0'168'0,"0"0"-112"16,24 115 1-16,-6-36-5 16,10 15 3-16,-4-3-4 15,-3-20-37-15,-8-20-7 16,-5-17 2-16,2 3-9 16,1 0 2-16,-2-2-2 15,-6-5-29-15,-2-10-100 0,-1-8-477 16</inkml:trace>
  <inkml:trace contextRef="#ctx0" brushRef="#br0" timeOffset="75163.41">5774 3756 872 0,'0'0'237'16,"0"0"-193"-16,0 0-11 15,0 0-14-15,0 0 39 0,0 0 53 16,105 23-37-16,-69-22 8 16,0-1-20-16,0 0-27 15,-3 0-1-15,-3 0-27 16,-2-4-6-16,-3-1-1 16,-1 5-14-16,-3 0-249 15,-11 0-597-15</inkml:trace>
  <inkml:trace contextRef="#ctx0" brushRef="#br0" timeOffset="76160.46">5272 5243 954 0,'0'0'138'15,"0"0"-45"-15,0 0-3 0,0 0-21 16,-25-83 62-16,20 59-85 15,-2-1-8-15,3 1-23 16,1 1-5-16,0 4 15 16,1 0-17-16,1 6 1 15,1 3 3-15,-2 5-6 16,2 3-7-16,0 2 1 16,0 0-16-16,0 7 15 15,0 12-2-15,2 10 3 16,7 10 11-16,4 7-5 15,-1 6-12-15,4 5 6 16,-2 1 0-16,-1 2 3 0,-2-3-3 16,-2-3 1-1,-2-3 11-15,0-8-12 0,-2-5 0 16,-2-7 0-16,0-5-1 16,0-9-1-16,-3-4 2 15,0-4-7-15,0-4 6 16,0-3-2-16,0-2 3 15,-8 0 24-15,-8 0-23 16,-2-5-2-16,-4-3-9 16,-5-1-16-16,2-1 25 15,-2 1-25-15,9 1 25 16,0 1-11-16,6 0 12 16,4 4 4-16,3 0-4 15,3 0 6-15,2 3-3 16,0-1-3-16,0 1-1 0,0-2-18 15,12 0 13-15,5 2 6 16,5 0 0-16,5 0 6 16,-1 0 13-16,1 0-18 15,0 0-1-15,0 0 0 16,0 0 0-16,-2 0-1 16,11 0 1-16,-9 0-109 15,0-5-458-15</inkml:trace>
  <inkml:trace contextRef="#ctx0" brushRef="#br0" timeOffset="77157.62">5683 5419 506 0,'0'0'140'0,"0"0"-96"0,0 0-31 16,0 0-12-16,0 0 84 15,0 0 12-15,-33 82-31 16,31-62-18-16,2 1-31 16,0-1 14-16,5 2-4 15,8-4-8-15,4 0 10 16,3-6-12-16,3-4 8 16,-1-5 9-16,1-3-23 15,-1 0 28-15,-4-9 3 16,0-5 4-16,-8-6 14 15,-1-1-18-15,-9-4-2 16,0 2-8-16,0 0-30 16,-12-1 14-16,-4 5-15 15,-5 2-1-15,-1 7 47 16,-1 5-47-16,-1 5 0 16,0 0 12-16,5 9-12 0,4 10 0 15,3 4-7-15,6 6-2 16,6 0 7-16,0-1 2 15,5-3 0-15,8-3-1 16,5-7-9-16,0-4-4 16,7-8-49-16,-1-3 17 15,0-3 15-15,0-13-31 16,-2-1-21-16,-4-2 35 16,-6 2 20-16,0 5 26 15,-3 4 2-15,-5 5-4 16,2 3 4-16,2 1 1 15,5 15 20-15,2 5 10 0,3 5-30 16,3 2 10 0,3 2-11-16,1-6-2 0,2-2 2 15,-2-6 0-15,-1-8 1 16,-4-8 9-16,-1 0-1 16,-2-13 4-16,-3-15 16 15,-5-8-3-15,-4-10 19 16,-5-7-15-16,0-18 4 15,-6-14 24-15,-15-12-45 16,-5-1 20-16,1 16-15 16,1 21-18-16,8 20 32 15,1 5-13-15,-1 1 13 16,1 4 40-16,0 0-56 16,6 13 1-16,4 9 0 0,4 9-17 15,1 0-1-15,0 26-19 16,9 25 20-16,16 26 10 15,11 23-10-15,7 4 0 16,-7-16 0-16,-6-26 0 16,-15-21 1-16,3-7-1 15,-2 3 0-15,2 1 0 16,-2 0-23-16,-5-6-120 16,-8-8-82-16,-3-7-298 15,0-9-22-15</inkml:trace>
  <inkml:trace contextRef="#ctx0" brushRef="#br0" timeOffset="77398.39">5962 5400 466 0,'0'0'628'0,"0"0"-552"15,0 0-53-15,0 0 19 16,0 0-5-16,0 0-25 15,0 0 5-15,43-11 15 16,-6 11 22-16,12 0-21 16,1 0-32-16,2 0 6 15,0 0 1-15,-7 3-1 16,-2 0-9-16,0 1 2 16,-10 1-44-16,-11 0-363 0</inkml:trace>
  <inkml:trace contextRef="#ctx0" brushRef="#br0" timeOffset="78245.39">6655 3797 468 0,'0'0'96'16,"0"0"-71"-16,0 0 60 16,0 0 58-16,0 0-15 15,71 78 18-15,-48-50-70 16,1 0-53-16,1-3 7 0,-4 0-15 15,0-6 1-15,-5-2-1 16,-2-3-15-16,-4 0 0 16,-1-5-10-16,-3-4-149 15,-3-2-249-15</inkml:trace>
  <inkml:trace contextRef="#ctx0" brushRef="#br0" timeOffset="78481.38">6883 3805 1007 0,'0'0'183'0,"0"0"-145"16,0 0-2-16,-34 84 3 15,19-53 6-15,3-1 23 16,-3 1-34-16,3-3-18 15,-1-3-6-15,4-2-10 16,3-4-1-16,0 7-51 16,1-7-90-16,0-2-656 0</inkml:trace>
  <inkml:trace contextRef="#ctx0" brushRef="#br0" timeOffset="78931.03">6813 5184 355 0,'0'0'496'0,"0"0"-418"16,0 0 12-16,0 0 17 15,12 82 23-15,5-49-14 16,3 3-39-16,4 2 22 16,3 0-35-16,-2-1-25 15,-2-1-12-15,1-4-26 16,-5-3-1-16,-2-3 0 16,-1-4-8-16,-4-3-1 15,-2-5-131-15,-1-4-73 16,-4-5-324-16,-4-5-165 0</inkml:trace>
  <inkml:trace contextRef="#ctx0" brushRef="#br0" timeOffset="79171.58">6998 5368 1086 0,'0'0'284'16,"0"0"-219"-16,0 0-21 15,0 0-28-15,0 0 7 16,0 0 45-16,-61 82-28 16,46-48-5-16,1 0-7 0,0 2-27 15,-1-2 4 1,0-2-5-16,3-6 0 0,0-6-8 16,3-4 8-16,3-7-46 15,3-5-130-15,3-4-169 0</inkml:trace>
  <inkml:trace contextRef="#ctx0" brushRef="#br0" timeOffset="86033.71">7317 3384 836 0,'0'0'152'0,"0"0"-32"15,0 0-61 1,0 0-24-16,0 0-15 0,0 0-1 16,-1 0 7-16,1 0-26 15,16 0 0-15,7 0 16 16,10 7-16-16,8-2 16 16,4 0-16-16,7 0 1 15,2-5 13-15,-5 0-13 16,0 0 10-16,-8-1 33 15,-10-6-37-15,-4 0 6 16,-14 0-13-16,-4 4 1 16,-4-1 13-16,-5-1 47 0,0 0 0 15,0 0-21 1,-11-2-39-16,-4 0-2 0,-1 2 1 16,-4 3-39-16,0 2 13 15,0 4 6 1,5 18 7-16,2 12 13 0,1 24-17 15,6 25 17-15,6 20 0 16,0-6-3-16,0-18-3 16,6-27 6-16,1-19 0 15,-2 3 11-15,1 0-11 16,0-2 0-16,-2-8 0 16,-1-5-41-16,-3-9-139 15,0-5-388-15</inkml:trace>
  <inkml:trace contextRef="#ctx0" brushRef="#br0" timeOffset="86245.7">7444 3841 552 0,'0'0'122'16,"0"0"-96"-16,0 0 54 15,0 0 67-15,82-19-36 16,-52 11-30-16,3-1-52 16,3 1-19-16,19-10-10 15,-8 3-31-15,-8 0-342 0</inkml:trace>
  <inkml:trace contextRef="#ctx0" brushRef="#br0" timeOffset="86611.23">7951 3831 1013 0,'0'0'142'0,"0"0"-121"15,0 0-9-15,0 0-12 16,0 0 1-16,0 0 110 16,0 0 2-16,82 6-33 15,-71-22-30-15,-4-3-49 16,-2 1 12-16,-5 1-2 15,0 2-11-15,-3 1 18 16,-9 3-18-16,-6 5-10 0,1 6-5 16,-5 0-14-16,4 9 23 15,0 13-5-15,2 5-5 16,5 5 15-16,4 3 1 16,5-1 0-16,2 2 2 15,0-6-2-15,11-3 0 16,7-7-7-16,3-5 7 15,7-9 3-15,2-4-3 16,6-2 12-16,2-3-12 16,10-26-12-16,-8 4-207 15,-10-1-542-15</inkml:trace>
  <inkml:trace contextRef="#ctx0" brushRef="#br0" timeOffset="87116.95">8215 3747 793 0,'0'0'159'16,"0"0"-123"-16,0 0-26 16,0 0-9-16,0 0 24 15,0 0 31-15,0 0-22 16,0 53 12-16,9-31 28 16,0 4-16-16,4-1-5 15,-2 1-28-15,0-4-24 0,0-1 28 16,-2-2-27-16,0-4 4 15,-3-2 1-15,3-3-7 16,-3-5-1-16,-1 0-19 16,2-5-122-16,0 0-202 15,-2-10-160-15</inkml:trace>
  <inkml:trace contextRef="#ctx0" brushRef="#br0" timeOffset="87324.92">8373 3780 98 0,'0'0'820'0,"0"0"-694"0,0 0-84 15,0 0 14 1,-7 93 44-16,3-60-31 16,4-1-13-16,0-3-34 0,0-4-21 15,0-5 11-15,0-7-12 16,0 0 0-16,-2 0 0 15,-2-2-104-15,-4-2-510 0</inkml:trace>
  <inkml:trace contextRef="#ctx0" brushRef="#br0" timeOffset="87642.32">7914 3595 719 0,'0'0'140'16,"0"0"-110"-16,0 0-18 15,0 0 34-15,0 0 26 16,92 6 21-16,-57-2-20 16,-1 3 6-16,3-4-16 15,-2 0-30-15,0 0-32 16,10-3-2-16,-7 3-46 0,-9-3-620 0</inkml:trace>
  <inkml:trace contextRef="#ctx0" brushRef="#br0" timeOffset="88037.8">8637 3481 127 0,'0'0'827'0,"0"0"-699"16,0 0-68-16,0 0-39 15,0 0 7-15,0 0-1 16,-10 92 34-16,10-33-3 15,-6 22 29-15,-3 23-3 16,-4-7-24-16,1-18-13 16,0-22-8-16,3-20-39 15,0 3 15-15,0 1-15 0,-3-2 0 16,9-11-8 0,0-11 8-16,3-17-118 0,0-2-499 15,9-14-55-15</inkml:trace>
  <inkml:trace contextRef="#ctx0" brushRef="#br0" timeOffset="88593.6">8775 3931 796 0,'0'0'137'16,"0"0"-99"-16,0 0-6 0,0 89 33 15,3-64-10-15,10-5-5 16,2-3-6-16,7-1-31 16,2-7 1-16,0-3-7 15,0-6-6-15,-2 0 10 16,-3-3-10-16,-5-9 8 16,-5-4 7-16,-4-1-16 15,-5-1 11-15,0 1-6 16,-8 0-4-16,-9 2 11 15,-5 4-11-15,-3 2 6 16,0 6 10-16,1 3-17 16,4 0 1-16,1 12-1 15,5 4-4-15,4 2 2 0,4 0 2 16,5-2 0 0,1-4-1-16,0-4-6 0,13-2-31 15,2-5-7 1,4-1 0-16,-1 0 22 0,3 0-1 15,-2 0 24-15,-2 0-2 16,2 0 8-16,-4 0-6 16,0 5 23-16,0 0 12 15,0 2 23-15,-3-1-25 16,4-2-7-16,-2-3 0 16,2-1-14-16,1 0 18 15,2 0-9-15,-1-8-21 16,0-6 14-16,-1 0-14 15,-1-8-44-15,-2-2-14 0,0-17-150 16,-5 2-126-16,1 4-34 16</inkml:trace>
  <inkml:trace contextRef="#ctx0" brushRef="#br0" timeOffset="88833.63">9173 3618 449 0,'0'0'295'15,"0"0"-48"-15,0 0 19 16,-42-76-75-16,34 60-66 15,0 7-26-15,5 4-42 16,0 5 10-16,1 0-67 16,2 10 12-16,0 18-12 15,0 11 9-15,0 24-3 16,12 27 7-16,11 16-13 16,0-8 0-16,-2-21-1 15,-7-29-9-15,-4-23 9 0,2 0 1 16,0 0-46-16,0-5-78 15,-8-11-82-15,-2-7-96 16,-2-2-112-16</inkml:trace>
  <inkml:trace contextRef="#ctx0" brushRef="#br0" timeOffset="89054.17">9058 3934 535 0,'0'0'536'16,"0"0"-453"-16,0 0-12 15,0 0-54-15,0 0-17 0,0 0 1 16,0 0 3 0,46-9 56-16,-13 14-10 0,6-2-5 15,1-3-3-15,-3 0-24 16,-1 0-2-16,-3 0-4 16,-5 0-11-16,-2 0-2 15,-6 4 1-15,-6 5-115 16,-8 4-437-16</inkml:trace>
  <inkml:trace contextRef="#ctx0" brushRef="#br0" timeOffset="89915.55">7498 5101 978 0,'0'0'139'16,"0"0"-106"-16,0 0-33 16,0 0 0-16,0 0 13 15,0 0 7-15,86 28 19 16,-44-19-24-16,6-2-15 15,-2-3 40-15,0-3-17 16,-7-1-5-16,-6 0-7 16,-8 0-10-16,-6-2-1 15,-6-3 0-15,-6 0 0 0,-4 3 11 16,-3 1-2 0,0 0 18-16,0-1 40 0,-1 1-61 15,-7 1-6-15,-4 0-6 16,3 0-20-16,-1 17 25 15,1 12-21-15,3 15 22 16,0 21 0-16,3 24 1 16,3-3-1-16,0-9 0 15,0-11-2-15,0-19 2 16,0 1 0-16,0-1 1 16,3-11-1-16,-3-7-16 15,0-12-128-15,0-6-545 0</inkml:trace>
  <inkml:trace contextRef="#ctx0" brushRef="#br0" timeOffset="90148.9">7611 5562 451 0,'0'0'76'15,"0"0"-25"-15,0 0 86 16,0 0-38-16,106 0-21 16,-64-5-30-16,1-4 75 15,3-4-68-15,-4 1-45 16,-3 0-10-16,4-4-65 0,-12 5-220 16,-8 3-129-16</inkml:trace>
  <inkml:trace contextRef="#ctx0" brushRef="#br0" timeOffset="90516.1">8061 5571 512 0,'0'0'81'0,"0"0"-25"16,0 0 36-16,0 0 14 16,51 86 9-16,-31-77-34 15,0-4-23-15,0-5-13 16,1 0-15-16,-2-5 18 15,-5-8 27-15,-5-6-33 0,-6 0 34 16,-3-1-47-16,0 1-19 16,-6 2 15-16,-11 0-12 15,-7 5 19-15,-4 0-12 16,-2 5-19-16,0 7 9 16,2 0-10-16,7 0 0 15,6 17 1-15,2 5-1 16,7 4-2-16,6 5-5 15,0 1 4-15,10-3 3 16,13-2 2-16,4-5-2 16,5-4 7-16,4-7-7 15,1-7 0-15,-4-4 0 16,3-9-57-16,-6-11-81 16,-11-2-425-16</inkml:trace>
  <inkml:trace contextRef="#ctx0" brushRef="#br0" timeOffset="90831.08">8056 5436 825 0,'0'0'537'0,"0"0"-446"16,0 0-85-16,0 0 7 16,0 0-7-16,0 0 5 15,0 0 11-15,74 0-12 16,-44 0-4-16,0-2-12 15,9-7-28-15,-11 3-168 16,-1-2-408-16</inkml:trace>
  <inkml:trace contextRef="#ctx0" brushRef="#br0" timeOffset="91077.62">8378 5461 788 0,'0'0'169'0,"0"0"-134"15,0 0-2-15,0 0 49 16,-2 89 25-16,11-57-2 16,6 3-46-16,2-1-7 15,2-3-46-15,3-4 9 16,-1-6-15-16,-1-4 0 15,0-7-47-15,-6-4-93 16,-3-6-392-16</inkml:trace>
  <inkml:trace contextRef="#ctx0" brushRef="#br0" timeOffset="91291.14">8551 5542 1124 0,'0'0'197'16,"0"0"-132"-16,0 0-37 16,-15 90-3-16,12-59 79 15,0 1-46-15,0-3-28 16,1-3-14-16,2-5-16 16,0-6-6-16,0-7-70 15,0-6-269-15,5-2-579 0</inkml:trace>
  <inkml:trace contextRef="#ctx0" brushRef="#br0" timeOffset="91595.32">8885 5010 68 0,'0'0'1023'16,"0"0"-968"0,0 0-23-16,0 0-9 0,-30 91 45 15,21-49 65-15,2 19-46 16,1 21-7-16,-2 22-34 16,2 7-28-16,-4-3 16 15,2-15-17-15,2-25-5 16,0-15 3-16,2-14-15 15,0-6 0-15,1 1-9 16,3 3-60-16,0-8-130 16,0-15-347-16</inkml:trace>
  <inkml:trace contextRef="#ctx0" brushRef="#br0" timeOffset="92159.66">9003 5724 385 0,'0'0'494'15,"0"0"-445"-15,-9 80-16 16,9-51 44-16,0-5 10 16,9-7-16-16,4-8-42 15,8-8-6-15,0-1 1 16,4-9-24-16,-1-10 6 15,-2-7-6-15,-5-2 1 16,-5-2 6-16,-8 3-7 16,-4-1 1-16,0 6 24 0,-14 2-25 15,-5 5 12 1,-4 1-3-16,-4 7 27 0,0 2 34 16,0 5-24-16,2 0-18 15,2 6-15-15,4 10-13 16,7 3-1-16,5 6-7 15,7 5 0-15,0 2 7 16,5-3 1-16,14-2 0 16,3-6 0-16,3-4-10 15,2-9-2-15,-2-5 12 16,-2-3-19-16,2-6 3 16,-6-13-32-16,-2-2-5 15,-5-4 38-15,-3 1-17 16,-5 4 19-16,-2 6 7 0,-1 5 6 15,1 6 28-15,1 3-20 16,6 1-7-16,0 15 21 16,4 4-21-16,2 1 10 15,7 0-11-15,-2-5 2 16,2-5 3-16,3-8-5 16,8-3-10-16,-6-16-104 15,-5-2-519-15</inkml:trace>
  <inkml:trace contextRef="#ctx0" brushRef="#br0" timeOffset="92407.92">9368 5131 1415 0,'0'0'193'0,"0"0"-144"16,0 0-49-16,0 0-1 15,0 0 1-15,5 89 11 16,10-26 11-16,7 20-22 16,5 18 18-16,-5-9-18 15,-4-19 6-15,-5-25-7 16,-7-15 1-16,2 3-54 16,-5 9-164-16,3-6-264 15,-6-12-148-15</inkml:trace>
  <inkml:trace contextRef="#ctx0" brushRef="#br0" timeOffset="92643.2">9316 5542 1104 0,'0'0'214'0,"0"0"-160"15,0 0-44-15,0 0 13 16,0 0 61-16,0 0 27 16,108 28-53-16,-61-19-48 15,2-2 9-15,-2-5-19 0,9-4-15 16,-14-10-186-16,-6-8-474 0</inkml:trace>
  <inkml:trace contextRef="#ctx0" brushRef="#br0" timeOffset="93137.24">9962 3814 1064 0,'0'0'242'0,"0"0"-175"16,0 0-50-16,0 0-17 15,0 0 42-15,0 0 38 16,0 0-31-16,104 18-8 16,-73-13-28-16,-2-3-4 15,-5 0-2-15,1 0-7 16,-9 1-103-16,-11-1-428 0</inkml:trace>
  <inkml:trace contextRef="#ctx0" brushRef="#br0" timeOffset="93315.53">10008 4023 1209 0,'0'0'149'0,"0"0"-114"16,0 0-9-16,0 0-12 15,108 14 8-15,-74-13-1 16,9 3-21-16,-7-1-65 15,-9-1-731-15</inkml:trace>
  <inkml:trace contextRef="#ctx0" brushRef="#br0" timeOffset="93791.65">10078 5670 1378 0,'0'0'275'0,"0"0"-231"16,0 0-36-16,0 0-8 15,0 0 0-15,100-4 1 16,-67 4 10-16,0-3-11 16,-3 3-1-16,-3 0-21 15,-10 0-233-15,-9 0-460 0</inkml:trace>
  <inkml:trace contextRef="#ctx0" brushRef="#br0" timeOffset="93931.84">10144 5738 1270 0,'0'0'146'0,"0"0"-146"15,0 0-1-15,0 0-82 16,0 0-180-16,0 0-285 0</inkml:trace>
  <inkml:trace contextRef="#ctx0" brushRef="#br0" timeOffset="94370.13">9268 5196 639 0,'0'0'309'16,"0"0"-72"-16,0 0-74 16,0 0 40-16,0 0-59 15,0 0-37-15,0 0 7 16,-19 68-51-16,9-32-11 15,-4 6-19-15,3-2-32 16,-2-5 25-16,3-2-26 16,-2-7 0-16,9-3-12 0,0-9-265 15,0-9-323-15</inkml:trace>
  <inkml:trace contextRef="#ctx0" brushRef="#br0" timeOffset="94909.82">8961 3570 730 0,'0'0'640'0,"0"0"-531"16,0 0-12-16,0 0-28 15,0 0-52-15,-28 87 18 16,20-43-17-16,1 4-10 16,1 19-8-16,0-13 0 15,3-7-373-15</inkml:trace>
  <inkml:trace contextRef="#ctx0" brushRef="#br0" timeOffset="95352.24">9399 3367 962 0,'0'0'165'16,"0"0"-103"-16,-46 84-30 16,12-21 20-16,-15 25 16 15,-17 32 16-15,-9 14-7 16,-5-1-51-16,-2-8-11 15,10-21-7-15,13-20-8 16,15-20-27-16,3-1-111 16,14-22-152-16,4-4-423 0</inkml:trace>
  <inkml:trace contextRef="#ctx0" brushRef="#br0" timeOffset="95966.03">6370 3310 529 0,'0'0'255'16,"0"0"-44"-16,0 0-23 15,0 0-63-15,0 0 30 16,0 0 22-16,0 0-29 16,-40 9-78-16,4 13-54 15,-9 12-4-15,-19 22-4 16,-19 33-8-16,-26 41-15 16,-8 20 8-16,1 3-15 15,15-15-20-15,29-46 4 16,20-25 19-16,22-21 5 15,9-7-99-15,-1 1-134 0,4 12-11 16,6-11-109-16,12-12-301 0</inkml:trace>
  <inkml:trace contextRef="#ctx0" brushRef="#br0" timeOffset="96418.7">6779 4902 751 0,'0'0'151'0,"0"0"-59"15,0 0 22-15,-94 90 5 16,52-48 4-16,-7 11-17 0,-20 17-30 15,-22 23-59-15,-22 29-5 16,-2 14-1-16,9-5-5 16,17-12-4-16,20-21-2 15,15-22 0-15,14-18-1 16,16-19 1-16,5-5-8 16,2-1-45-16,3 11-94 15,3-10-157-15,8-10-239 0</inkml:trace>
  <inkml:trace contextRef="#ctx0" brushRef="#br0" timeOffset="97055.47">9479 5291 133 0,'0'0'549'0,"0"0"-458"16,0 0-26-16,0 0 49 15,0 0 68-15,0 0 21 16,0 0-25-16,-14 19-59 16,-7 6-38-16,-7 13-52 15,-9 12 15-15,-17 21-8 16,-16 20-17-16,-20 17 10 16,4-7-28-16,14-23 5 15,17-22-6-15,-17-3-18 16,11-8-266-16,-3-6-978 0</inkml:trace>
  <inkml:trace contextRef="#ctx0" brushRef="#br0" timeOffset="97800.01">5887 5092 952 0,'0'0'170'15,"0"0"-118"-15,0 0-23 16,0 0-29-16,0 0 19 16,0 0 58-16,0 0-2 15,-21 0-21-15,9 23-47 16,-3 0 2-16,3 2-6 16,3-6-2-16,2-7-1 0,4-5 0 15,3-4-18 1,0-3 18-16,0 0-19 0,3-8 19 15,10-13 7-15,-2-2-5 16,-1-3-2-16,-4 2 0 16,-3 6 0-16,-3 7 4 15,0 9 9-15,0 2 13 16,-12 13-26-16,-3 14-4 16,-4 7 3-16,4 3-16 15,7 2-94-15,7-8-148 16,1-12-515-16</inkml:trace>
  <inkml:trace contextRef="#ctx0" brushRef="#br0" timeOffset="98956.37">10881 3454 500 0,'0'0'338'0,"0"0"-231"0,0 0-94 16,0 0-12-16,0 0 4 15,0 0 4-15,0 0 31 16,58 41 1-16,-28-31-30 15,4-2 11-15,3-4 3 16,2-4 14-16,0 0 49 16,4 0-16-16,-7-14-37 15,-3 0-24-15,-7-2-10 16,-7 2 15-16,-6-3-15 16,-7 2-1-16,-5 2 15 15,-1 0-14-15,0 4 4 16,-7 1-2-16,-6 2-2 0,-1 3 31 15,2 3-23-15,-3 5-7 16,2 16-4-16,-1 14-5 16,4 22 7-16,4 28 0 15,4 25 1-15,2 7 12 16,0-23-13-16,0-29 0 16,3-29 0-16,2-11 7 15,2 2-7-15,1 0 0 16,4 1 0-16,-2-5-7 15,2-4 7-15,-2-8-118 16,-5-4-512-16</inkml:trace>
  <inkml:trace contextRef="#ctx0" brushRef="#br0" timeOffset="99293.25">10994 3880 447 0,'0'0'586'15,"0"0"-505"-15,0 0-81 16,0 0 0-16,0 0 26 16,0 0 58-16,85 0-5 15,-43 0-19-15,9 2 15 16,-1-2 98-16,-2 0-81 15,-2 0-40-15,-7 0-16 16,-8 0-29-16,-7-2 29 0,-7 2-18 16,-7-2-17-16,-6 2 20 15,-2 0-21-15,-2 0 0 16,0 0 0-16,0 0-3 16,0 0-4-16,0 0-47 15,0 0-176-15,0 0-477 0</inkml:trace>
  <inkml:trace contextRef="#ctx0" brushRef="#br0" timeOffset="100885.34">11904 4030 613 0,'0'0'89'0,"0"0"-54"15,0 0-15-15,0 0-18 16,0 0 63-16,85 12 76 16,-64-16-15-16,-2-9-23 15,1-3-58-15,-5-4-9 16,-2-2-6-16,-6 1-29 15,-4 0 12-15,-3 2-12 16,0 2-1-16,-13 3 11 16,-8 2-10-16,-3 5-1 15,-4 6 0-15,-2 1-10 0,3 0 10 16,3 12 4 0,3 8-2-16,8 6 2 0,6 2-4 15,7 4 9-15,0 1 1 16,14-2-8-16,10-1 5 15,6-4 4-15,6-5-5 16,3-5 17-16,1-6-17 16,3-7-5-16,-2-3 6 15,-4 0-7-15,1-17-33 16,-12-2-248-16,-7 0-503 0</inkml:trace>
  <inkml:trace contextRef="#ctx0" brushRef="#br0" timeOffset="101110.9">12246 3889 643 0,'0'0'102'0,"0"0"64"15,0 0-27-15,62 75-16 16,-35-51-43-16,1-4-34 15,2-5-29-15,2-3 1 16,-4-2-17-16,-3-8-1 16,0-2-42-16,-8-2-294 0,-4-11-318 15</inkml:trace>
  <inkml:trace contextRef="#ctx0" brushRef="#br0" timeOffset="101291.42">12505 3796 316 0,'0'0'929'16,"0"0"-781"-16,0 0-49 15,-2 103-40-15,2-61-3 16,0-2 18-16,2-3-29 16,6-3-24-16,-4 6-21 15,2-9-28-15,-6-4-357 0</inkml:trace>
  <inkml:trace contextRef="#ctx0" brushRef="#br0" timeOffset="101938.48">10068 5508 660 0,'0'0'263'0,"0"0"-107"15,0 0-46-15,0 0-8 16,0 0-14-16,0 0-11 15,0 0-25-15,13 8-5 16,2-3 39-16,5-1-41 16,6 2-17-16,4-2 10 15,2-1 42-15,-3-1-36 16,-2-2-18-16,-5 0-26 16,-3 0 7-16,-6 0-7 0,-3 0-9 15,-2 0 8-15,5-6-46 16,-4 0-201-16,-1-2-430 15</inkml:trace>
  <inkml:trace contextRef="#ctx0" brushRef="#br0" timeOffset="102739.72">11076 5210 367 0,'0'0'818'15,"0"0"-676"-15,0 0-72 16,0 0-31-16,0 0-38 16,0 0-1-16,0 0 7 0,30-3 2 15,3 12 13-15,9-1-13 16,7-2-9-16,6-1 13 16,-3-5-13-16,2 0 1 15,-5-8 2-15,-6-9 6 16,-7-3-11-16,-3-2 2 15,-12 2-21-15,-5 0-4 16,-8 1 6-16,-7 2 19 16,-1 3 12-16,0 3-11 15,-10 3 17-15,-4 5 25 16,1 3-16-16,-2 3-9 16,1 19-18-16,0 15 0 15,2 20-2-15,-2 25 9 16,2 20-7-16,5 3 6 15,1-19-5-15,3-23 18 0,3-27-19 16,0-5 1-16,0 2-1 16,-3 8-45-16,0-6-190 15,-1-11-529-15</inkml:trace>
  <inkml:trace contextRef="#ctx0" brushRef="#br0" timeOffset="102935.25">11218 5727 962 0,'0'0'694'0,"0"0"-610"0,0 0-67 16,0 0-16-16,0 0 4 16,88-40 3-16,-48 30-1 15,5 1-9-15,22-6 2 16,-10 2-173-16,-10 0-446 0</inkml:trace>
  <inkml:trace contextRef="#ctx0" brushRef="#br0" timeOffset="103257.57">11799 5653 1213 0,'0'0'166'0,"0"0"-121"16,0 0-37-16,0 0 14 0,0 0-13 15,0 0 17-15,0 0 28 16,74-62-46-16,-74 42 11 16,0 3-19-16,-6 5 1 15,-9 4-11-15,-3 6 4 16,-3 2 5-16,-3 13 1 16,0 12-10-16,2 5 10 15,1 7 2-15,9 0-2 16,3-1 21-16,9-1-15 15,0-6 15-15,9-4-2 16,11-8-18-16,6-5 19 16,7-7-16-16,6-5-4 15,1 0 0-15,14-17-198 16,-12-3-340-16,-8-2-229 0</inkml:trace>
  <inkml:trace contextRef="#ctx0" brushRef="#br0" timeOffset="103461.94">12122 5585 1196 0,'0'0'226'15,"0"0"-189"-15,0 0-21 16,0 0 3-16,0 0 39 16,91 86 53-16,-60-64-35 15,5-2-47-15,-1-4-3 16,1-4-26-16,-1-6 0 15,-4-4-12-15,-1-2-132 16,-8-6-125-16,-7-4-455 0</inkml:trace>
  <inkml:trace contextRef="#ctx0" brushRef="#br0" timeOffset="103906.34">12502 5492 717 0,'0'0'663'16,"0"0"-541"-16,0 0-83 15,0 0-2-15,0 0-21 0,0 0 19 16,0 0 13-16,0 45-35 16,-8-11 4-16,-2 5-17 15,0-3 9 1,-1-2-4-16,1-7-5 0,-1-1-7 16,2-9-171-16,1-7-427 0</inkml:trace>
  <inkml:trace contextRef="#ctx0" brushRef="#br0" timeOffset="104198.84">11822 5336 986 0,'0'0'190'0,"0"0"-144"16,0 0-30-16,0 0 17 16,0 0 20-16,94 27 26 15,-62-27-10-15,1 0-56 16,0 0-13-16,2-10-37 15,-9-5-251-15,-9-3-772 0</inkml:trace>
  <inkml:trace contextRef="#ctx0" brushRef="#br0" timeOffset="104677.86">11934 3614 1124 0,'0'0'296'0,"0"0"-224"15,0 0-61-15,0 0-4 0,0 0-7 16,0 0 32-16,0 0-10 16,94 35-22-16,-60-25 20 15,12 3-20-15,-8-1-41 16,-10 0-288-16</inkml:trace>
  <inkml:trace contextRef="#ctx0" brushRef="#br0" timeOffset="105352.18">10287 6196 1239 0,'0'0'216'0,"0"0"-184"15,0 0-32-15,0 0-13 16,0 0 13-16,0 0 25 16,0 0 28-16,48-1 6 15,-18-3-8-15,7 1-41 0,8 0 13 16,8 0 9-1,21 0-3-15,25 3 15 0,28 0-22 16,21 0-4-16,4 3-8 16,0 1-3-16,-7-2-7 15,11-2 3-15,2 0 5 16,8-5 0-16,1-10-8 16,3-8 0-16,-6-2 5 15,-10 0-5-15,-14 0 0 16,-12 5-1-16,-20 3-5 15,-22 4-1-15,-23 5 0 16,-20 3-80-16,-3 5-106 16,-8 0-294-16,-10 0-498 0</inkml:trace>
  <inkml:trace contextRef="#ctx0" brushRef="#br0" timeOffset="106165.04">10748 6991 833 0,'0'0'180'0,"0"0"-120"15,0 0 3-15,0 0 37 16,0 0 26-16,0 0-23 16,46-92-43-16,-31 56-31 15,1-5-22-15,-2-4 12 16,1-4-17-16,-3-2 0 15,-2 3 4-15,-1 3-5 16,-3 7-1-16,-1 5 0 0,-2 9 0 16,-3 6 4-16,0 6 3 15,0 5 2-15,0 0 30 16,0 4-5-16,-3 1 21 16,1 2-8-16,2 0-29 15,0 0-6-15,0 10-11 16,0 15-1-16,0 23 6 15,9 26-5-15,3 22-1 16,-3 10 0-16,-6-3 0 16,-3-10 1-16,0-26 0 15,0-14-1-15,0-19 0 16,-3-9 7-16,1-3-8 16,1-2 1-16,1-12-35 0,0-8-195 15,0 0-396-15</inkml:trace>
  <inkml:trace contextRef="#ctx0" brushRef="#br0" timeOffset="106583.93">11242 6536 834 0,'0'0'220'0,"0"0"-167"0,0 0-41 16,0 0 11-16,0 0 67 16,-2 78 8-16,2-44-2 15,0 4-57-15,0 3-14 16,0 1-21-16,0-1-2 16,0-5 8-16,0-4-10 15,0-6 1-15,5-8 2 16,0-6-3-16,3-7-2 15,4-5 2-15,3 0 0 16,3-5 8-16,9-10-7 16,1-2 0-16,3-2 9 15,2 2-10-15,3 4 0 16,3 4 0-16,1 3 0 0,2 4 68 16,1 2-49-16,-6 0-7 15,-1 5-5-15,-6 3-6 16,-5-5-2-16,-7 0-5 15,-4-3-140-15,-7 0-132 16,-5 0-422-16</inkml:trace>
  <inkml:trace contextRef="#ctx0" brushRef="#br0" timeOffset="106833.72">11620 6536 836 0,'0'0'634'16,"0"0"-500"-16,0 0-102 0,0 0-18 15,0 0-12-15,-31 105 50 16,31-51 29-16,0 8-39 16,0 1-14-16,0 0 0 15,0-4-20-15,0-5 1 16,0-8-9-16,3-7-12 15,2-3-63-15,-1-10-225 16,-1-9-459-16</inkml:trace>
  <inkml:trace contextRef="#ctx0" brushRef="#br0" timeOffset="107543.79">12069 7009 745 0,'0'0'367'0,"0"0"-238"16,0 0-104-16,0 0-7 15,0 0-3-15,0 0 12 16,0 0 23-16,91 4-24 0,-68-21-3 15,1-4 6-15,-5-5-9 16,-4-1 11-16,-3 0 2 16,-8 1-22-16,-2 2 7 15,-2 3-12-15,0 0 0 16,-12 6 8-16,-1 1-13 16,-7 4 5-16,-1 6-6 15,-4 4-18-15,-2 0-4 16,0 14-16-16,0 8 6 15,4 4 29-15,6 5-8 16,5 2 11-16,9 2 24 16,3 0-17-16,6-4 25 15,12 0 14-15,7-4-3 0,5-7-7 16,5-4-34 0,2-7-2-16,3-4-4 0,14-5-152 15,-11-10-115-15,-6-4-470 16</inkml:trace>
  <inkml:trace contextRef="#ctx0" brushRef="#br0" timeOffset="107801.28">12568 6774 1013 0,'0'0'397'0,"0"0"-236"15,0 0-112-15,0 0-14 0,0 0 2 16,0 0-1-16,0 0 12 16,6 23-10-16,10 1-4 15,4 4-7-15,3 1-26 16,1-3 0-16,1-2-1 16,1-4-10-16,-2-6-16 15,3-9-113-15,-5-2-139 16,-6-3-329-16</inkml:trace>
  <inkml:trace contextRef="#ctx0" brushRef="#br0" timeOffset="108025.68">12811 6713 1302 0,'0'0'315'0,"0"0"-188"15,0 0-90-15,0 0-36 16,0 0 16-16,0 90 5 16,0-47 14-16,0 1-12 15,0-1-23-15,0-4-2 16,0-3-6-16,0-6-85 16,0-7-185-16,0-10-368 0</inkml:trace>
  <inkml:trace contextRef="#ctx0" brushRef="#br0" timeOffset="108402.08">12038 6511 1202 0,'0'0'245'0,"0"0"-178"16,0 0-53-16,0 0 11 15,106 9 26-15,-60-4-15 16,2 1-17-16,25 2-19 16,-16-1-166-16,-8 0-542 0</inkml:trace>
  <inkml:trace contextRef="#ctx0" brushRef="#br0" timeOffset="113303.91">9634 7088 935 0,'0'0'259'16,"0"0"-176"-16,0 0-66 15,0 0 44-15,0 0 59 16,0 0 3-16,0 0-21 15,0 1-32-15,0-1-5 16,7 0-21-16,11-1-31 16,4 1 15-16,8 0-22 15,3 0 0-15,3 1 4 16,3 3-9-16,-1-1-2 16,-3-1-6-16,-4-2-50 15,-3 0-45-15,1-8-143 0,-8-3-109 16,-8-1-275-16</inkml:trace>
  <inkml:trace contextRef="#ctx0" brushRef="#br0" timeOffset="113671.66">10025 6978 940 0,'0'0'229'0,"0"0"-147"15,0 0-56-15,0 0 3 16,0 0 38-16,16 86-18 15,-10-51 19-15,0-2-30 0,-3-4-28 16,0-7 6 0,3-6-16-16,-5-8 1 0,-1-5 5 15,0-3-6-15,0 0-18 16,0-18-36-16,0-3-36 16,0-6 44-16,-1-2 34 15,-5 3 12-15,6 2 22 16,0 7 10-16,-3 6 47 15,3 5-13-15,0 3-39 16,0 3 8-16,3 0-7 16,7 0 22-16,2 12-14 15,3 5-36-15,-1 3 9 16,-2 1-9-16,-2 1 6 16,-6-5-4-16,-2-2-2 0,-2-4-1 15,0-4-91 1,-9-3-229-16</inkml:trace>
  <inkml:trace contextRef="#ctx0" brushRef="#br0" timeOffset="114475.51">4216 6863 914 0,'0'0'258'0,"0"0"-143"15,0 0 52-15,0 0-19 16,0 0-50-16,0 0-23 16,0 0-37-16,-10-7-26 15,10 29 29-15,0 9-10 16,0 25-15-16,0 21-6 16,0 20-10-16,1-7 0 15,4-17 0-15,-5-23-6 16,0-16-1-16,0 8-18 0,0 0-62 15,0 0-18-15,0-8-42 16,-2-10-36-16,-2-12-112 16,-2-7-69-16</inkml:trace>
  <inkml:trace contextRef="#ctx0" brushRef="#br0" timeOffset="114940.58">4031 7349 973 0,'0'0'174'16,"0"0"-139"-16,0 0-35 16,0 0 17-16,103-10 25 0,-55 9-7 15,0-4 4-15,1 3-13 16,-4-4-20-16,-1 3 9 16,-8-1-15-16,-7-3 0 15,-9 2 4-15,-9 3-3 16,-5 0-1-16,-3 2 19 15,-3 0-18-15,0 0-1 16,0 6-36-16,-3 14-18 16,3 8 54-16,0 7 0 15,3 6 0-15,12 0 6 16,3-3-6-16,9-9 0 16,-2-6 0-16,6-10 0 15,-2-10 0-15,-1-3 0 16,0-9 1-16,-7-16 40 15,-4-6-15-15,-7-8-6 0,-7-3 15 16,-3 2-20-16,-7 1 37 16,-13 7 12-16,-8 6 13 15,-4 12-17-15,-2 7-43 16,-3 7 18-16,7 7-1 16,-1 15-33-16,10 6-1 15,3 4-3-15,12 2-93 16,6 5-97-16,12-7-159 15,4-12-379-15</inkml:trace>
  <inkml:trace contextRef="#ctx0" brushRef="#br0" timeOffset="115165.27">4858 6814 1152 0,'0'0'161'0,"0"0"-113"15,0 0-48-15,0 0 1 16,0 0 89-16,36 133 56 16,-14-15-40-16,2 15-42 15,-2-9-45-15,-1-31-9 16,-9-37-10-16,-5-20-10 16,-2-12-6-16,-4-7-184 15,-1-5-106-15,0-7-398 0</inkml:trace>
  <inkml:trace contextRef="#ctx0" brushRef="#br0" timeOffset="116005.58">4877 7253 1154 0,'0'0'187'0,"0"0"-144"15,0 0-16-15,0 0-25 16,106 42-2-16,-70-42 81 15,2 0 4-15,-2-9-29 16,-3-2-44-16,-6 1-2 16,-6 3-10-16,-5 5 0 15,-5 2-39-15,-4 7 5 16,2 15 30-16,-1 9 4 16,2 6 0-16,2 1 2 15,0-4 3-15,6-6-4 0,0-7-2 16,1-9 1-16,0-11-13 15,1-1 13-15,1-17-54 16,-5-14 15-16,-1-8 27 16,-7-7-40-16,-5-2 1 15,-3 0 26-15,-5 6-8 16,-13 7 33-16,-4 8 0 16,-5 13 19-16,-1 13 20 15,-2 1-23-15,0 24 19 16,5 12-18-16,5 10-16 15,5 5 25-15,11 0-10 16,4-5 2-16,0-8 1 16,12-12-18-16,12-10-2 15,-2-11 1-15,6-5-29 0,-1-17 21 16,0-12-24-16,-4-5-18 16,-4-3 3-16,-7 1-46 15,1 10 24-15,-8 6 53 16,-2 11 16-16,-2 9 30 15,1 0 37-15,1 18-42 16,4 9 18-16,0 7 12 16,4 0 25-16,7 0-32 15,1-4-13-15,7-4 0 16,2-9-26-16,5-8 2 0,1-9-8 16,-1 0-3-1,4-21 0-15,-4-8-18 0,-3-9-15 16,-5-9 18-16,-7-6-7 15,-3-4 1-15,-6-4 21 16,-6 0 7-16,-3 6 10 16,0 2 1-16,-14 8 6 15,-5 7 45-15,-5 9 33 16,-1 9 6-16,7 8-23 16,-1 10-62-16,5 2-6 15,2 14-17-15,6 18 1 16,6 23-1-16,0 3 0 15,0 8 2-15,15 4 25 16,5-13-21-16,5 5 5 16,3-9-11-16,5-7-13 0,0-10 1 15,19-7-148-15,-10-10-210 16,-8-5-951-16</inkml:trace>
  <inkml:trace contextRef="#ctx0" brushRef="#br0" timeOffset="116457.4">6452 7363 740 0,'0'0'518'0,"0"0"-450"0,0 0-53 16,0 0-14-1,0 0 14-15,0 0-15 0,0 0 77 16,42 27 43-16,-18-34-44 16,1-6-12-16,-2-5-38 15,-3-6-14-15,-2 0 22 16,-7-3-33-16,-5 2 13 16,-6 1-14-16,0 0 0 15,-5 5 17-15,-11 4-16 16,-2 2 8-16,-4 5 10 15,-2 8-19-15,0 0 0 16,0 11-1-16,0 10-17 0,3 8 17 16,5 9 1-1,4 0 0-15,9 4 3 0,3-3-1 16,9-3-2-16,12-3 12 16,10-5-11-16,5-9 19 15,7-7-13-15,2-8-1 16,4-4-6-16,-4-2-1 15,13-22-28-15,-15 3-138 16,-10 0-369-16</inkml:trace>
  <inkml:trace contextRef="#ctx0" brushRef="#br0" timeOffset="116751.19">6901 7117 732 0,'0'0'836'16,"0"0"-731"-16,0 0-78 15,0 0-27-15,0 0 0 16,0 0 0-16,0 0 58 15,49 90-10-15,-14-48-16 16,1 0-5-16,5-2-26 16,-2-10 6-16,0-8-7 15,7-19-38-15,-12-3-200 0,-7 0-354 16</inkml:trace>
  <inkml:trace contextRef="#ctx0" brushRef="#br0" timeOffset="116947.13">7280 7084 1332 0,'0'0'268'16,"0"0"-201"-16,-33 111-34 16,20-61-4-16,5-4 51 15,1-6-26-15,4-7-53 16,1-7-1-16,1-9-48 0,-1-9-260 15,-3-6-481-15</inkml:trace>
  <inkml:trace contextRef="#ctx0" brushRef="#br0" timeOffset="117283.63">6315 6828 1197 0,'0'0'286'16,"0"0"-224"-16,0 0-62 15,0 0 9-15,0 0 30 16,0 0 85-16,91 0-36 16,-45 0-21-16,5 1-22 15,4 8-30-15,-3-1 6 16,-5 2-21-16,-4-1 7 16,5 4-7-16,-14-2-152 15,-9-1-653-15</inkml:trace>
  <inkml:trace contextRef="#ctx0" brushRef="#br0" timeOffset="154611.88">17650 2194 735 0,'0'0'350'0,"0"0"-222"0,0 0 22 16,0 0-1-16,0 0-32 15,0 0 4-15,-2 0-34 16,2 0-43-16,0 0 15 16,0 0-25-16,0 0 5 15,0 0 14-15,0 0-47 16,0 0 8-16,0 0-14 15,9 0 1-15,6 0 8 16,9 0 0-16,9 0 1 16,5 0 17-16,5 0-21 15,-1 0-3-15,0 0-3 0,-2 0 0 16,-1 0-1 0,-4 0 2-16,-4 0-1 0,-4 2 7 15,-8 1-6-15,-5 0-2 16,-4 0 0-16,-6-1-10 15,-1 1-1-15,-3-3-7 16,0 3-62-16,0-1-27 16,-10 1-136-16,-4 1-86 15,-2-1-327-15</inkml:trace>
  <inkml:trace contextRef="#ctx0" brushRef="#br0" timeOffset="155339.68">17898 2189 743 0,'0'0'236'15,"0"0"-86"-15,0 0 25 16,0 0-24-16,0 0-19 16,0 0-31-16,0 0-72 15,-1-2-3-15,1 2-26 16,0 0 2-16,0 6 2 15,0 11-2-15,1 8 27 16,4 11 16-16,1 10-32 16,2 17 15-16,-2-1-2 0,2 6-25 15,-2 0 21 1,-1-9-21-16,1 8 7 0,0-8 11 16,1-6-13-16,-1-6-5 15,-1-10-1-15,-1-6 1 16,1-6 4-16,-2-8-4 15,1-5-1-15,-1-3 6 16,-3-5-4-16,1-2-2 16,-1-2 0-16,0 0 0 15,0 0 13-15,0 0-6 16,-1 0 12-16,-11-3-13 16,-3-2-5-16,-3-4-2 15,-4 1 1-15,-2 3-14 16,-1 2 8-16,-2 0 3 15,2 3 3-15,1 0 1 16,3 0 0-16,4 0-2 0,5 0 1 16,4 0-4-16,5 0-2 15,1 0 6-15,2 0 0 16,0 0-2-16,0 0-4 16,5 0 0-16,8 0 5 15,8 0 1-15,3 1 3 16,7 1 14-16,5-1 31 15,2 3 5-15,0-1-42 16,-1 0 21-16,-2 3-10 16,-7-1-20-16,-6 0 27 15,-4-1-16-15,-9-1 8 16,-3 0 9-16,-3-3-29 0,-3 1 37 16,0-1-2-1,0 0-25-15,0 0 20 0,0 0-30 16,0 0 7-16,0 0-8 15,0 0-25-15,5 0-55 16,0-8-105-16,3-2-475 0</inkml:trace>
  <inkml:trace contextRef="#ctx0" brushRef="#br0" timeOffset="157210.32">20682 2181 461 0,'0'0'228'0,"0"0"-56"16,0 0-19-16,0 0-6 15,0 0 33-15,0 0-22 16,0 0-24-16,2-21-48 15,-2 16 3-15,-3-1-23 16,-7-1-53-16,-2 0 2 16,-5 1-15-16,-6 3 6 0,-3 0 2 15,-6 3-7 1,-2 0 5-16,-4 3-2 0,0 9-3 16,-4 5-2-16,2 0 1 15,1 5-3-15,0 2 2 16,6 4 2-16,4 2-1 15,4 2 3-15,8 5-2 16,5 1-2-16,4 5 1 16,8 2 0-16,0 2 0 15,11 3 0-15,10-1 9 16,7-1 4-16,5-3-6 16,8-3 1-16,4-5-7 0,6-4-1 15,6-6 21 1,2-5-12-16,5-5 8 15,4-10 16-15,-1-2-32 0,-1-5 6 16,-1-2-7-16,-6-13 0 16,-1-9 3-16,-3-8-3 15,-3-9 1-15,-3-7 2 16,-6-5 3-16,-4-8-7 16,-6-4 1-16,-8-2-16 15,-6-2 13-15,-9 4-12 16,-7 3 1-16,-3 5 4 15,-3 6-36-15,-14 6 16 16,-4 6-16-16,-4 7-17 16,-2 6 30-16,0 6 0 15,5 8-10-15,1 7 19 0,0 5 12 16,6 3 11 0,-1 16-11-16,4 9 12 0,2 7 12 15,5 6-12-15,5 9 0 16,0 4 9-16,18 4 0 15,7 5-6-15,6 0 5 16,7-2 4-16,4 0 32 16,2-4-11-16,3-6-3 15,2-7 9-15,-2-6-32 16,-2-6 24-16,-3-5-9 16,-3-8-7-16,-7-2 23 15,-5-5-14-15,-7-5-1 16,-4-3-9-16,-7-1-2 0,-3-3-10 15,-6 0-2-15,0 0-68 16,0 0-194-16</inkml:trace>
  <inkml:trace contextRef="#ctx0" brushRef="#br0" timeOffset="177597.25">18749 2576 129 0,'0'0'269'0,"0"0"-150"15,0 0 32-15,0 0-34 16,0 0 26-16,0 0-13 16,-2-3-26-16,1 1-18 15,1 2-1-15,0 0-21 16,0 0 20-16,0 0-14 15,0 0-28-15,0 0 21 16,0 0-25-16,0 0 3 16,0 0 10-16,0 0-25 15,0 0 21-15,0 0-5 16,0 0-17-16,0 0 29 16,0 0-20-16,0 0-5 15,0 0 9-15,0 0-37 0,0 0 9 16,0 0-10-16,0 0 0 15,0 0 16-15,0 0-10 16,1 0 3-16,1 0 17 16,1 0-26-16,1 0 6 15,2 0-6-15,3 0 0 16,3 0 0-16,-1 0 0 16,-1 0 2-16,3 0 4 15,-1 0-4-15,3 0-2 16,-1 0 0-16,0 0 0 15,0 0 0-15,1 0 0 16,-2 0 0-16,4 0 6 16,-1 0-5-16,2 0-1 15,0 0 0-15,1 0-1 16,1 0 0-16,-2 0 2 0,-1 0-1 16,0 0 1-16,-1 0 0 15,-1 0-1-15,0 0 0 16,0 2-2-16,0-2 2 15,-1 0 0-15,0 0 0 16,-2 0 4-16,3 3-3 16,0-3-1-16,1 0 0 15,-2 0-2-15,2 0 1 16,-1 0 1-16,2 2 0 16,-2-1 2-16,2 1-1 15,2-2-1-15,0 0 0 16,2 0 0-16,-2 0 0 0,0 0 0 15,-1 0 1-15,-3 0 0 16,0 0 0-16,-1 0-1 16,-1-2 0-16,0 1-4 15,0-1 4-15,-3 2 0 16,-1 0 0-16,0 0 5 16,-2-3-5-16,2 3-1 15,-1-2 1-15,-1 2-5 16,2 0 5-16,-2 0 1 15,-1 0-1-15,-1-2 3 16,-2 2-3-16,-1 0 0 16,-1 0 0-16,-1 0 0 15,2 0-1-15,-2 0 1 0,0 0 0 16,1 0 4-16,-1 0-2 16,0 0-2-16,0 0 0 15,0 0 1-15,0 0 3 16,0 0-4-16,0 0 0 15,0 0 0-15,0 0-66 16,-6 0-75-16,-5 2-361 16,-3 5-326-16</inkml:trace>
  <inkml:trace contextRef="#ctx0" brushRef="#br0" timeOffset="187027.42">11468 7908 580 0,'0'0'135'0,"0"0"43"16,0 0-29-16,0 0-19 15,0 0-29-15,0 0 21 16,-64-23 3-16,52 13-52 16,2 0-21-16,-1 1-30 15,1-4-21-15,1 1 45 16,3 0-39-16,0-3-1 15,2 1 0-15,2-2-6 0,2 2-1 16,0-1-8-16,7 2-1 16,7 2 9-16,4 0 1 15,0 0 0-15,4 2-1 16,2 1 0-16,1 3 0 16,-1-1 1-16,2 6-6 15,-1 0-1-15,2 0 8 16,-2 14-1-16,-4 3 8 15,-3 5-6-15,-6 3-2 16,-5 7 0-16,-7 1 0 16,0 6 6-16,-10 3-6 15,-8 3 1-15,-9 1 6 0,-1 0-7 16,-4 3 0-16,1-4 0 16,-2-3 0-16,3-2-7 15,2-8 8-15,1-5-1 16,7-5 6-16,3-10-5 15,4-5-2-15,5-5 1 16,4-2-14-16,1-3-1 16,3-10-33-16,0-5-35 15,0-4 51-15,6 0-13 16,4 0 39-16,5 3-5 16,-1 5 3-16,2 5 1 15,-1 6 8-15,4 3-1 16,-1 0 17-16,0 8-15 0,0 4 37 15,-2 2-9 1,4-2-17-16,-4 1 18 0,2-4-11 16,1 1-4-16,-2-6-3 15,1-1-12-15,-2-3-2 16,2 0-8-16,6 0-88 16,-6-10-186-16,-2-1-280 0</inkml:trace>
  <inkml:trace contextRef="#ctx0" brushRef="#br0" timeOffset="187426.28">11795 8170 9 0,'0'0'654'0,"0"0"-570"0,0 0 40 16,0 0-4 0,0 0-8-16,82 33 4 0,-58-33-20 15,0-2-5 1,-1-11-46-16,-3-2-11 0,-1-4-21 15,-8 1-12-15,-1-1 23 16,-8-1-13-16,-2 1 0 16,0 2 5-16,-15-2-9 15,-3 3-8-15,-3 3 1 16,-3 6-8-16,-1 0 6 16,4 6 2-16,-1 1-11 15,-1 0-28-15,4 13 39 16,5 7 5-16,4 2-5 15,3 3-3-15,5 4 2 16,2 0 2-16,0 0 4 0,9 3 20 16,6-1-16-16,7-5 11 15,2-3-6-15,3-4-12 16,3-7 19-16,2-3-20 16,1-6 5-16,3-3-6 15,6-3-166-15,-9-8-11 16,-5-5-365-16</inkml:trace>
  <inkml:trace contextRef="#ctx0" brushRef="#br0" timeOffset="187690.74">12229 8049 456 0,'0'0'706'0,"0"0"-607"16,0 0-49-16,0 0-18 15,0 0 38-15,0 0 69 16,0 0-19-16,57 75-65 16,-39-50 20-16,1 0-40 15,3 0-22-15,-4-3 12 16,2-3-25-16,-5-5 1 16,-1-2-1-16,-1-4 0 15,-3-6-56-15,-1-2-106 16,1-13-175-16,1-7-64 15,-5-5-308-15</inkml:trace>
  <inkml:trace contextRef="#ctx0" brushRef="#br0" timeOffset="187905.82">12524 7920 958 0,'0'0'232'0,"0"0"-86"16,0 0-8-16,0 0-99 15,0 0 38-15,0 0 28 16,-22 100-42-16,16-59 7 16,0 2-36-16,2 2-34 15,1-7 16-15,0-4-16 16,1-8-1-16,1-6-21 16,-5-4-151-16,-2-8-162 15,-1-3-536-15</inkml:trace>
  <inkml:trace contextRef="#ctx0" brushRef="#br0" timeOffset="188193.96">11813 7868 658 0,'0'0'93'0,"0"0"98"0,0 0-2 15,112 14-55-15,-67-10 38 16,5 0-44-16,1 0-55 16,-3-3-42-16,-4 1-30 15,-8 1 2-15,-6 2-3 16,-9 5-105-16,-11 0-183 15,-7-2-575-15</inkml:trace>
  <inkml:trace contextRef="#ctx0" brushRef="#br0" timeOffset="188862.37">9686 8208 696 0,'0'0'114'16,"0"0"-80"-16,0 0 60 16,0 0 29-16,91 11 54 15,-49-11-44-15,5 2-75 16,4-2 9-16,0 0-37 15,0 0-17-15,-5 0 0 16,-6 0-13-16,-4-5-1 16,0-8-130-16,-9 0-273 0,-8 0-270 15</inkml:trace>
  <inkml:trace contextRef="#ctx0" brushRef="#br0" timeOffset="189250.73">10266 8057 599 0,'0'0'354'0,"0"0"-254"16,0 0 33-16,-1 99-39 15,-1-64-30-15,2 0 14 16,0-4-10-16,0-6-57 16,0-7 2-16,0-7-13 15,0-5 0-15,0-6 3 16,0 0 4-16,0-4 65 15,0-13-26-15,0-7-46 0,2-5 0 16,-2-3-6 0,0-1 5-16,0 1 0 0,1 1 2 15,2 4-1-15,2 6 2 16,3 10-2-16,3 9-1 16,4 2-15-16,1 17 16 15,5 13 29-15,0 5 4 16,-3 3 16-16,-2 3 45 15,-8 1-42-15,-8-3 27 16,0 0-27-16,-8-3-37 16,-14-4 15-16,-3-7-30 15,-26-5-86-15,6-7-221 16,-2-9-1020-16</inkml:trace>
  <inkml:trace contextRef="#ctx0" brushRef="#br0" timeOffset="190196.64">4419 8736 1024 0,'0'0'197'0,"0"0"-29"15,0 0-59-15,0 0-59 16,0 0-5-16,0 0-18 15,0 0 2-15,48-18-15 16,-18 7 15-16,1-6 9 16,-1-2-38-16,3-5 10 15,-6 0-10-15,-5-1 6 16,-7 1-2-16,-6 3-3 16,-6 1 0-16,-3 4 24 0,0 3-24 15,-15 4 0 1,-2 1-1-16,-5 4-14 0,-2 4 14 15,2 0 0-15,2 2 6 16,3 10-6-16,3 5 0 16,8 5 0-16,2 6-1 15,4 4-5-15,0 4 5 16,16 0 2-16,6-2 4 16,1-4-4-16,11-9 6 15,-1-6-8-15,0-8 1 16,1-7-16-16,5-4-91 15,-6-14-51-15,-11-2-387 0</inkml:trace>
  <inkml:trace contextRef="#ctx0" brushRef="#br0" timeOffset="190631.75">4877 8442 882 0,'0'0'245'0,"0"0"-202"15,0 0 15-15,0 0-6 16,0 0 31-16,100 81 46 16,-73-53-26-16,-5 2-23 15,-1 2-14-15,-6 1-40 16,-6-1-4-16,-6-3 2 16,-3-4-23-16,0-7 6 15,0-5 22-15,0-6 0 0,0-6-1 16,-3-1-21-16,-3-3 1 15,1-12-8-15,1-9-37 16,1-6 6-16,3-1-7 16,0-1-5-16,7 2-2 15,4 5 6-15,5 6 19 16,2 7 19-16,3 7-11 16,1 5 12-16,3 0 0 15,1 11 30-15,0 7 27 16,-1 4-17-16,-4 5 1 15,-6 1-5-15,-6 3-34 16,-2-1 12-16,-4-2-14 16,-3-3-10-16,0-8-34 15,0-8-3-15,0-9-139 16,0-2-139-16,0-12-572 0</inkml:trace>
  <inkml:trace contextRef="#ctx0" brushRef="#br0" timeOffset="191992.8">5378 8257 1035 0,'0'0'266'16,"0"0"-233"-16,0 0-33 0,0 0 21 15,0 0 61 1,8 107 25-16,-4-68-25 0,-1 2-44 15,0 2 1-15,5 1-11 16,-2-4-28-16,4-4 19 16,0-4-19-16,1-7 1 15,7-8-1-15,-3-5-11 16,1-9-86-16,-1-3-79 16,1-3 84-16,-2-14 14 15,1-7-77-15,-3 1 38 16,-2-3 117-16,-1 7 33 15,-1 3-4-15,-1 9-29 16,0 7 3-16,1 0 20 16,1 16 91-16,6 10-25 15,0-2 11-15,7 3 76 0,3-5-117 16,4-5-38-16,2-7-20 16,2-6 30-16,0-4-14 15,-2-8 5-15,-3-13-7 16,-8-8-15-16,-4-5 0 15,-10 0-2-15,-6 0-8 16,0 1 9-16,-18 6 1 16,-4 5 0-16,-8 5-1 15,2 8-2-15,-2 9-14 16,-3 0-5-16,6 12 16 16,2 14 0-16,8 5 7 15,4 8-1-15,7 0 13 16,6 2-13-16,0-4 13 15,12-6-13-15,9-7 2 0,3-8 6 16,4-10-8-16,2-6 0 16,1-2-1-16,-4-16 0 15,1-10 1-15,-8-2-10 16,-4-3 0-16,-4-1 1 16,-6 5 11-16,-3 2-2 15,0 8 21-15,-3 6 7 16,0 8-4-16,1 5-24 15,2 0-5-15,5 15 5 16,1 10 12-16,6 3 8 16,3 0 1-16,4-1-4 15,5-6 5-15,3-7-21 16,4-6 0-16,2-8 7 16,0 0-6-16,2-10-2 0,-5-12 0 15,-3-6 0 1,-6-4 0-16,-9 0 0 0,-3-5 0 15,-6 4 3-15,-6-1-2 16,0 5-1-16,0 6 0 16,-7 7 8-16,-4 9 2 15,2 7 12-15,-3 6-4 16,2 17-14-16,2 13-4 16,5 8 0-16,3 5 0 15,0 3 2-15,20-1 1 16,8-4-3-16,5-8 0 15,8-8 4-15,4-10-4 0,1-11 0 16,-1-10 0 0,-2 0 13-16,-5-21-14 0,-7-9 1 15,-6-9 0-15,-8-4-7 16,-5-6 8-16,-11 3-1 16,-1 2 0-16,0 5 1 15,-10 5 6-15,-2 9-6 16,1 6 6-16,3 9 28 15,2 9-21-15,3 1 23 16,1 18-37-16,2 14-7 16,0 11 6-16,2 5 1 15,11 1 0-15,5-1 6 16,6-4-5-16,1-8-2 0,2-8 1 16,-3-9-5-16,-2-8 4 15,-1-8 1-15,-3-3 0 16,-2-3 4-16,-2-16-3 15,2-10-1-15,-1-8 0 16,3-2-4-16,3-3-11 16,-3 2 7-16,7 3 8 15,2 11-7-15,0 11 2 16,1 9 4-16,0 6-7 16,2 14 8-16,-3 12 59 15,-7 9-6-15,-4 3 21 16,-13 0 6-16,-3-1-49 15,0 0-12-15,-18-4-19 16,-3-6 9-16,-9-8-25 16,-4-7-27-16,-18-12-118 0,7 0-321 15,6-9-957-15</inkml:trace>
  <inkml:trace contextRef="#ctx0" brushRef="#br0" timeOffset="192848.8">9853 8967 646 0,'0'0'130'16,"0"0"-42"-16,0 0-36 16,0 0-1-16,0 0 8 15,0 0 71-15,0 0 6 16,52-20-21-16,-20 12-9 16,6 2 1-16,10 1-54 15,19-3 18-15,26 2-21 16,33 2-15-16,21 2 25 15,12 2-32-15,13 7-11 16,5 9 10-16,20 3-21 16,8 3-4-16,8-1-2 15,3-4-3-15,-4-5 2 0,-6-6 2 16,-5-6 4-16,-13 0-3 16,-14-3-1-16,-20-8-2 15,-21 0 1-15,-20-5-5 16,-28 5-5-16,-25 1 10 15,-24 1-29-15,-13 2-40 16,-9-3-168-16,-2 2-268 16,-11 1-524-16</inkml:trace>
  <inkml:trace contextRef="#ctx0" brushRef="#br0" timeOffset="193478.24">10922 9763 1172 0,'0'0'294'16,"0"0"-221"-16,0 0-48 16,0 0-1-16,0-78-9 15,0 44 26-15,0-7 43 16,0 2-47-16,2-4 7 16,1 1-18-16,1-2-26 15,-2 2 28-15,1 5-19 16,-3 3 3-16,3 4-2 15,-1 6-4-15,-1 9-7 16,-1 4 1-16,3 6-6 0,-2 5-4 16,2 3 4-16,3 16 6 15,3 15 7-15,6 22-6 16,9 30 30-16,3 22-24 16,-2 7-6-16,-7-20 18 15,-6-23-11-15,-7-32 3 16,-2-6 3-16,4 1-12 15,-3-1-2-15,4-3 0 16,-2-11-16-16,9-20 3 16,-3 0-259-16,-2-10-483 0</inkml:trace>
  <inkml:trace contextRef="#ctx0" brushRef="#br0" timeOffset="193980.85">11409 9565 1194 0,'0'0'285'16,"0"0"-216"-16,0 0-56 16,0 0 10-16,0 0 10 15,0 0 21-15,0 0 3 16,79-79-45-16,-51 69 4 15,2 6-16-15,3 4 1 16,1 0 9-16,0 10-9 0,-4 11 0 16,-2 4 19-16,-8 6-20 15,-5 3 19-15,-11 7 4 16,-4 2-8-16,-6 4-2 16,-16 1-7-16,-6-2 2 15,-5-3 1-15,-2-2 0 16,1-9-9-16,4-8 0 15,6-10 0-15,5-8 8 16,7-6-8-16,3-3-25 16,9-16-1-16,0-3-25 15,3-2 22-15,11 2 8 16,5 3 12-16,1 8 8 16,5 7 2-16,0 4-1 0,3 0 38 15,1 12 6 1,-1 7 16-16,-1-1-17 0,0 1-27 15,-5-5 6-15,2 0-21 16,0-8 0-16,7-6-1 16,-5 0-231-16,-7-9-489 0</inkml:trace>
  <inkml:trace contextRef="#ctx0" brushRef="#br0" timeOffset="194317.5">12111 9885 1096 0,'0'0'185'0,"0"0"-102"0,0 0 14 16,0 0 9-16,0 0 59 15,0 0-51-15,0 0-28 16,61-55-51-16,-55 31-17 16,-4 0-9-16,-2 2-1 15,0 2-5-15,-5 4-3 16,-7 6 1-16,-4 6 12 15,-2 4-12-15,-1 6 1 16,-2 18-2-16,6 5 6 16,2 8-6-16,8 1 0 15,5 3 0-15,0-4 13 16,15 1 0-16,6-8 14 0,7-3-21 16,7-8 4-16,5-10-20 15,2-6-18-15,2-3-51 16,17-27-111-16,-13-2-172 15,-6-3-276-15</inkml:trace>
  <inkml:trace contextRef="#ctx0" brushRef="#br0" timeOffset="194523.73">12530 9689 101 0,'0'0'1551'16,"0"0"-1415"-16,0 0-126 15,0 0 1-15,0 0 13 0,58 80 39 16,-26-52 43 0,4 2-42-16,1-2-34 0,-1-5-11 15,-2-1-19-15,-4-7-27 16,1-8-106-16,-8-5-199 16,-9-2-417-16</inkml:trace>
  <inkml:trace contextRef="#ctx0" brushRef="#br0" timeOffset="194713.45">12875 9671 1580 0,'0'0'232'16,"0"0"-122"-16,0 0-60 15,-31 84-14-15,23-43 68 0,2 2-58 16,4 4-18-16,1 1-28 15,1 18-24-15,0-12-134 16,-4-7-436-16</inkml:trace>
  <inkml:trace contextRef="#ctx0" brushRef="#br0" timeOffset="195559.36">12008 9665 1350 0,'0'0'235'16,"0"0"-173"-16,0 0-20 0,0 0-33 16,0 0 7-16,0 0 77 15,0 0-17-15,111-72-19 16,-68 55-4-16,5-2-34 16,2-3 0-16,1 2-19 15,-6 0 1-15,-2-1-13 16,-10 5-100-16,-17 6-487 0</inkml:trace>
  <inkml:trace contextRef="#ctx0" brushRef="#br0" timeOffset="-186467.35">20203 1623 5 0,'0'0'157'16,"0"0"-104"-16,0 0-46 15,0 0 8-15,0 0-15 0,0 0 17 16,-13 3 36-16,11-3-28 16,1 1-10-16,-1-1-15 15,1 3 0-15,-1-1 1 16,1 1-1-16,1 3 0 16,-2-1-44-16,2 0-209 0</inkml:trace>
  <inkml:trace contextRef="#ctx0" brushRef="#br0" timeOffset="-183750.54">20115 1722 316 0,'0'0'148'16,"0"0"-34"-16,0 0-47 15,0 0 80-15,0 0 7 0,0 0-42 16,0 0-14-16,0 0-55 15,0 0 24-15,0 0 7 16,0 0-7-16,0 0 37 16,0 0-44-16,0 0 2 15,0 0 22-15,0 0-52 16,0 0 19-16,0 0-18 16,0 0-21-16,0 0 39 15,0 0-29-15,0 0 6 16,0 0 21-16,0 0-48 15,0 0 23-15,0 0-24 16,0 0 11-16,0 0 14 16,0 0-11-16,0 0 3 0,0 0 10 15,0 0-18 1,0 0-5-16,0 0-4 0,0 0-5 16,0 0 5-16,0 0 0 15,0 0 10-15,0 0-4 16,0 0-5-16,0 0-1 15,0 0 0-15,0 0 1 16,0 0 0-16,0 0-1 16,0 0 12-16,0 0 5 15,0 0-9-15,0 0-9 16,0 0 1-16,0 0 0 16,0 0 3-16,0 0-3 15,0 0 2-15,0 0 12 16,0 0-5-16,0 0-9 15,0 0 0-15,0 0-2 0,0 0 1 16,0 0 2-16,0 0-1 16,0 0 16-16,0 0-14 15,0 0-2-15,0 0 0 16,0 0 0-16,0 0 12 16,3 0-11-16,-2 0 9 15,2 0 8-15,-1 0-17 16,1 0-1-16,0 0 0 15,-1 0 0-15,1 0 6 16,0 0-5-16,1 2 7 16,-1-2 4-16,1 0-5 15,-1 2-7-15,2-2 0 0,-2 0-1 16,1 0 1-16,2 1 0 16,2-1 0-16,1 0 0 15,3 0 0-15,4 0 0 16,2 0 0-16,1 0 0 15,5-3 6-15,3-2-4 16,1 2 8-16,5-3 5 16,1 1-5-16,2-3-17 15,3 3 7-15,4-2 0 16,-2-1 7-16,2 2-5 16,-3 0 2-16,-3 3-4 15,-1 0 3-15,0 2-10 16,-2-1 2-16,0 2 4 0,-1-2-5 15,0 0 6 1,-1 2 0-16,-4-1 1 0,-1 1 0 16,-2 0-2-16,-4-2-4 15,3 0-2-15,-2 1 6 16,-1-1 1-16,0 0 0 16,-2-2-6-16,-2 1 15 15,-2 0-9-15,-3-2 0 16,-2 4-8-16,-3-1 7 15,1 1 2-15,-3-1-1 16,-2 1 11-16,0 1-3 16,-1 0-14-16,-2 0 6 15,0 0 0-15,0 0 0 16,0-2 1-16,0 2-1 16,0 0 2-16,0 0 11 0,0 0-14 15,0 0 1-15,0 0 0 16,0 0-6-16,0 0 7 15,0 0-1-15,0 0 0 16,0 0-5-16,0 0 4 16,0 0-83-16,0 0-49 15,0-1-59-15,0-3-411 0</inkml:trace>
  <inkml:trace contextRef="#ctx0" brushRef="#br0" timeOffset="-182579.3">21807 1818 565 0,'0'0'280'0,"0"0"-149"15,0 0 25-15,0 0-28 16,0 0-11-16,0 0 2 15,0 0-62-15,-2-9-13 16,2 9 11-16,-1 0-46 16,1 0 17-16,0 0-26 15,0 0 7-15,0 0-13 0,0 0 7 16,0 15-1-16,0 13 41 16,0 18-24-16,1 32 52 15,9 27-33-15,1 13-18 16,1 0 29-16,1-12-30 15,-1-28 8-15,-2-20 21 16,-2-12-45-16,-2-5 35 16,0 2-15-16,2 6-20 15,2 2 32-15,-4-4-15 16,0-8 4-16,-1-3 16 16,0-6-32-16,-3-7 9 15,-1-2-9-15,1-3-5 16,-2-7 23-16,1-4-24 0,-1-3 10 15,0-1-1-15,0-3 1 16,0 0-11-16,0 0 1 16,0 0 0-16,0 0-4 15,0 0 11-15,0 0-7 16,0 0 0-16,0 0-4 16,2 0-37-16,-2 0-89 15,0-3-157-15,0-2-628 0</inkml:trace>
  <inkml:trace contextRef="#ctx0" brushRef="#br0" timeOffset="-181507.06">20430 3545 644 0,'0'0'264'16,"0"0"-171"-16,0 0 4 15,0 0-15-15,0 0 33 16,0 0-33-16,0 0-35 16,0 0 6-16,0 0-51 15,0 0 20-15,0 0 24 16,0 0-21-16,0 0 32 15,0 0-24-15,0 0-15 0,0 0 44 16,3 1-44 0,1-1 34-16,5 4-8 0,-1-3-33 15,4 3 19-15,1-3-3 16,4 0-5-16,2 1 22 16,0-2-35-16,4 1-2 15,2-1-7-15,0 0 7 16,4 0 12-16,0 0-13 15,4 0 5-15,2-1 10 16,2-3-12-16,4-1-10 16,4 0 1-16,6 0-4 15,2 2 4-15,5-3 0 16,4 4 7-16,2-1 1 0,-1 2-7 16,-2-1-2-1,-3 2 1-15,-2 0-1 0,-3 0-5 16,-2 0 12-16,-8 0-6 15,-3 0 7-15,-7 0 0 16,-7 0-14-16,-7 0 6 16,-4 0-1-16,-5 0 1 15,-4 0 2-15,-3 0 17 16,0 0 36-16,-3 0-53 16,0 0 26-16,2 0-27 15,-2 0 10-15,0 0 3 16,0 0-12-16,0 0 6 15,1 2-5-15,2-2-1 0,-2 1-2 16,1 0-9-16,-2 2-32 16,0 4-12-16,0-1-116 15,-3 1-359-15</inkml:trace>
  <inkml:trace contextRef="#ctx0" brushRef="#br0" timeOffset="-174846.99">17352 1780 329 0,'0'0'158'0,"0"0"-44"16,0 0 18-16,0 0 19 15,0 0 11-15,0 0-46 16,-1 0-15-16,-1-3-7 16,0 3-12-16,-1-2 24 15,1 2-26-15,1 0-2 16,1 0 13-16,-2 0-57 15,2 0 18-15,0-2-12 0,-1 2-23 16,1 0 35-16,0 0-29 16,0 0-7-16,0 0 13 15,0 0-28-15,0 0-1 16,0 0 0-16,0-1-15 16,0 0 14-16,13-4 1 15,8-1 0-15,9-1 16 16,8-3-7-16,7-2-10 15,4 0 1-15,1 5-5 16,2 0-4-16,-1 1 11 16,-3 3-2-16,-1 2 9 15,-3 1-2-15,-7 0-13 16,-2 0 6-16,-6 0-3 0,-7 0 3 16,-2 0 0-1,-5 0 6-15,-2 0-3 0,-4 0 6 16,-1 0-11-16,-1 0 2 15,-1 0-10-15,-2 0 9 16,-1 0 1-16,0 0 0 16,0 0 1-16,-1 0 0 15,-2 0-2-15,0 1-10 16,0 2-105-16,0 10-49 16,-3-3-113-16,-9 3-233 0</inkml:trace>
  <inkml:trace contextRef="#ctx0" brushRef="#br0" timeOffset="-174117.11">17020 2082 497 0,'0'0'238'15,"0"0"-115"-15,0 0-47 16,0 0-21-16,0 0 78 15,0 0-34-15,0 0-27 16,0 0-20-16,0 0-50 0,0 0 2 16,0 3-4-16,0 4-1 15,0 7 1-15,0 8 21 16,0 9 19-16,0 9 10 16,4 27-44-16,10 31 45 15,4 36-6-15,2 14-33 16,-3-6 30-16,-5-33-35 15,-3-42 8-15,-5-22 17 16,1-11-12-16,-2 3 50 16,0 4-16-16,0 1-21 15,-1-3 40-15,-1-7-35 16,2-6 0-16,-2-4 19 0,-1-7-56 16,2-3 36-1,-2-7-12-15,0 0-25 16,1-3 44-16,-1-2-26 0,0 0 10 15,0 0 6-15,0 0-23 16,2 0-22-16,-2 0 11 16,1 0-45-16,2 0-15 15,9-12-140-15,2 2-337 16,-1-1-481-16</inkml:trace>
  <inkml:trace contextRef="#ctx0" brushRef="#br0" timeOffset="-173337.13">17393 3752 842 0,'0'0'246'16,"0"0"-166"-16,0 0 21 15,0 0-5-15,0 0 40 16,0 0 12-16,0 0-85 15,0 0-13-15,0 0-35 16,0 0-14-16,0 0 22 16,0 0-22-16,0 0 17 0,0 0-15 15,4 0 10 1,7 2-13-16,8 0 14 0,5 1 8 16,6-2 22-16,4 2-25 15,7-2 6-15,3 1 12 16,6-2-37-16,5 0 19 15,6 0-19-15,6 0 1 16,6-9 11-16,-1 1-12 16,2 1 14-16,-2 0-4 15,-6-1-9-15,-4 5-1 16,-5-3 0-16,-7 1 0 16,-6 2 9-16,-4-2-8 15,-9 1 26-15,-5-1 11 16,-5 1-38-16,-5 2 22 0,-6 0-20 15,-4 1 6-15,-1 1 10 16,-3 0-12-16,-1 0 15 16,-1 0 10-16,0 0-30 15,0 0 8-15,0 0-9 16,0 0-9-16,0 0-2 16,0 0-24-16,-3 0-101 15,-5 4-188-15</inkml:trace>
  <inkml:trace contextRef="#ctx0" brushRef="#br0" timeOffset="-171762.94">10948 9456 786 0,'0'0'0'15</inkml:trace>
  <inkml:trace contextRef="#ctx0" brushRef="#br0" timeOffset="-171682.55">11579 9605 21 0,'0'0'0'15</inkml:trace>
  <inkml:trace contextRef="#ctx0" brushRef="#br0" timeOffset="-170627.08">10999 10741 702 0,'0'0'186'0,"0"0"-114"0,0 0-30 16,0 0 9-16,0 0-8 15,0 0 28-15,8-93-23 16,-3 62-15-16,-1-4 24 16,1-4-43-16,1 1 4 15,-3 0 2-15,3 1-13 16,-5 5-5-16,1 3-2 15,-2 4 0-15,0 9 18 16,0 6-3-16,0 3 14 0,0 7 17 16,0 0-24-1,0 0 22-15,0 8-21 0,0 16-16 16,0 26 17-16,7 26-14 16,4 20 19-16,0-1 7 15,0-20-36-15,-5-22 19 16,-1-17-19-16,-2 4 1 15,2-1 12-15,0 1-13 16,-1-11 1-16,-1-9-1 16,2-11-78-16,7-9-142 15,-3 0-106-15,-2-12-314 0</inkml:trace>
  <inkml:trace contextRef="#ctx0" brushRef="#br0" timeOffset="-170145.13">11331 10723 415 0,'0'0'691'0,"0"0"-587"15,0 0-85-15,0 0 1 16,0 0-11-16,0 0 42 16,0 0 27-16,35-92-49 15,-18 62-6-15,4-1-23 16,0 3 1-16,0 3 2 15,3 8-3-15,-2 10 0 16,-1 7-2-16,0 12 9 16,0 19 9-16,-6 11 22 15,-6 6-26-15,-9 8 14 16,0 0-20-16,-3 0 5 16,-12 0 2-16,-6-4-7 0,-1-6-6 15,1-9 0 1,1-8 0-16,4-11-1 0,1-13 1 15,7-5-12-15,2-7-2 16,2-17-71-16,4-7 36 16,0 0 23-16,6 1 17 15,9 7 8-15,4 4 2 16,1 10 6-16,5 6 38 16,-1 3-1-16,4 3 27 15,-2 9-27-15,-1 2-24 16,-4-1 4-16,1-1-24 15,-4-4-1-15,2-4-44 0,-1-4-106 16,3 0-73 0,-5-9-157-16,-1-3-138 0</inkml:trace>
  <inkml:trace contextRef="#ctx0" brushRef="#br0" timeOffset="-169859.68">11859 10892 355 0,'0'0'287'0,"0"0"-109"15,0 0-21-15,0 0 12 16,0 0-25-16,0 0-15 15,91-32 6-15,-77 8-68 16,-4-2-22-16,-1-6-36 16,-8 1-8-16,-1 2 10 15,0 3-10-15,-14 3-1 16,-6 6 0-16,-2 8-1 16,-4 5-8-16,1 4-5 15,1 13 14-15,5 12 24 0,6 9-18 16,5 4 30-16,8 3 23 15,0 2-30-15,12-5 10 16,9-4-26-16,6-8-5 16,4-7-16-16,2-7-3 15,0-9-78-15,7-3-66 16,-12-13-186-16,-7-6-444 0</inkml:trace>
  <inkml:trace contextRef="#ctx0" brushRef="#br0" timeOffset="-169670.45">12132 10762 1307 0,'0'0'178'0,"0"0"-108"15,0 0-31-15,64 103-11 16,-36-71 61-16,2-1-29 16,3-6-17-16,0-6-5 15,0-7-38-15,-3-7-8 16,-2-5-76-16,2-22-184 15,-8-5-69-15,-8-5-437 0</inkml:trace>
  <inkml:trace contextRef="#ctx0" brushRef="#br0" timeOffset="-169529.17">12419 10676 1487 0,'0'0'197'0,"0"0"-131"0,-20 88-53 16,14-47 2-16,0 4 10 15,2-6-15-15,-7 7-10 16,-1-13-28-16,-1-7-474 0</inkml:trace>
  <inkml:trace contextRef="#ctx0" brushRef="#br0" timeOffset="-168995.91">9234 10572 479 0,'0'0'260'0,"0"0"-130"16,0 0-23-16,0 0 16 15,0 0-57-15,0 0 4 16,0 0 27-16,21 3 32 16,3 1 3-16,10 2-56 15,11 2-41-15,10 0 92 16,12 0-51-16,6-5-19 15,2 0-24-15,-2-3-32 16,-5 0-2-16,-8 0-4 16,-9 0-48-16,-8 0-20 15,-7-6-93-15,-11-3-160 0,-10-1-296 0</inkml:trace>
  <inkml:trace contextRef="#ctx0" brushRef="#br0" timeOffset="-168629.14">9993 10413 745 0,'0'0'228'15,"0"0"-142"-15,0 0-27 16,0 0-17-16,-1 101 53 16,1-56-13-16,0 0-19 15,0-2 9-15,0-6-49 0,1-10-13 16,4-10-10-16,0-8-3 15,-2-9-25 1,-1-2-27-16,1-20 13 0,0-12-26 16,2-7-30-16,-4-7 45 15,-1 0 51-15,2 3-23 16,-2 7 25-16,1 11 9 16,4 13 53-16,2 13 2 15,5 1 4-15,6 20 97 16,1 10-21-16,2 7-106 15,3 2-6-15,-9 0-24 16,-6-2-7-16,-3-4 22 16,-6-6-23-16,-9-2-1 0,-9-8-86 15,-6-8-249-15</inkml:trace>
  <inkml:trace contextRef="#ctx0" brushRef="#br0" timeOffset="-167217.87">5275 10517 690 0,'0'0'165'0,"0"0"-102"15,0 0-62-15,0 0 34 16,0 0 28-16,0 0 7 0,0 0 3 16,-83 76-16-1,77-48-17-15,6 5 26 16,0 2-37-16,6 3 13 0,13-1-5 15,11-4-22-15,3-6 37 16,1-7-37-16,2-9-15 16,-3-10 64-16,0-1-57 15,-5-17 31-15,-4-12-10 16,-5-7-28-16,-10-8 37 16,-6-2-28-16,-3-1 7 15,-9 2 46-15,-13 4-43 16,-5 5 14-16,-3 10-6 15,-1 7-13-15,1 9 56 16,3 9-39-16,2 1-6 16,7 17-19-16,0 14-6 0,12 7-1 15,6 6-22-15,0 2-77 16,21-2-43-16,27 0-140 16,-2-11-317-16,-4-14 102 0</inkml:trace>
  <inkml:trace contextRef="#ctx0" brushRef="#br0" timeOffset="-166489.04">5755 10561 1144 0,'0'0'281'0,"0"0"-210"16,0 0 15-16,0 0-50 16,0 0 24-16,0 0 25 15,0 0-84-15,-59 51 21 0,57-11-22 16,2 2 1-16,14-1 24 15,17-2-15-15,8-8 2 16,7-9-5-16,5-13-1 16,-2-9-12-16,2-6-3 15,-6-22-23-15,-4-13 31 16,-8-10-21-16,-5-19 22 16,-11-15-8-16,-12-15 3 15,-5 8 4-15,-5 19 1 16,-10 22 0-16,-4 14-2 15,-5-1 4-15,3 1 9 16,-6 6 33-16,9 16-29 16,8 15 32-16,2 6-40 15,8 42 15-15,0 30-23 16,17 28 2-16,5 7-1 0,0-19 4 16,-5-27-3-16,-11-28-2 15,1-9-57-15,-1 1-70 16,-4 0-44-16,-2 1-71 15,0-13 29-15,-12-6 35 16,-2-11-43-16,-5-2 35 16,1-8 99-16,2-12 88 15,4-4 153-15,9 0 58 16,3 2-91-16,6 4-28 16,17 1-44-16,12 8 17 15,5 1-8-15,8 3 11 16,1-1-5-16,3-4-6 0,0-2 36 15,-4-6-3 1,-5-3-65-16,-8 1-1 0,-10-3-24 16,-10 2 1-16,-9 1 17 15,-6 0-17-15,-1 5 13 16,-14 3 17-16,-5 5-3 16,-1 7 12-16,0 0-19 15,4 12-20-15,6 16 13 16,5 10-8-16,6 9-2 15,0 2 27-15,9-2-25 16,9-8 21-16,3-6-27 16,6-9 1-16,1-9-11 15,2-6-15-15,13-9-109 0,-6-2-208 16,-7-10-552-16</inkml:trace>
  <inkml:trace contextRef="#ctx0" brushRef="#br0" timeOffset="-165843.47">6695 10014 1137 0,'0'0'270'0,"0"0"-218"0,0 0-46 15,0 92 1 1,18-15 41-16,14 31 49 0,2 9 7 16,0-17-54-16,-8-26-23 15,-12-30-15-15,-3-13-10 16,-2 4-4-16,3-4-12 16,-5-3-35-16,-4-12-36 15,-3-10-18-15,0-6 21 16,-6-9-125-16,-10-12-29 15,5-7 213-15,2-2 23 16,5-4 62-16,4 0-14 16,0 2-34-16,15 3-1 0,4 5 2 15,2 6-14 1,3 4 4-16,0 4 22 16,-3 3 5-16,-2 7 19 0,-4 0-11 15,0 4 4-15,-3 16 56 16,-2 9-54-16,-2 10-18 15,7 3-18-15,-2 1-9 16,5-5 26-16,7-6-26 16,2-8 13-16,3-11-9 15,1-11 2-15,2-2-7 16,-2-12 0-16,-2-15 1 16,-5-9 10-16,-5-4-11 15,-8-7 16-15,-6 2 22 16,-5 2 10-16,-4 4 27 15,-14 11-5-15,-9 6-9 0,-7 12 2 16,-2 9-57 0,1 1 16-16,2 16-22 0,7 10-19 15,8 8-12-15,11 3-35 16,7 3-62-16,25 3-56 16,11-7-128-16,3-13-332 0</inkml:trace>
  <inkml:trace contextRef="#ctx0" brushRef="#br0" timeOffset="-165551.43">7744 10355 1365 0,'0'0'217'0,"0"0"-121"0,0 0-66 16,-82-27 36-1,51 27-34-15,1 5-23 0,6 10 10 16,9 4-19-16,10 0 0 15,5-2 0-15,16 0-2 16,16 2 2-16,7 1 0 16,1-1 1-16,-2 5 5 15,-10-1-6-15,-9 7 24 16,-14 2 58-16,-5 5-46 16,-24 3 8-16,-15 0-44 15,-10 0 19-15,-5-4-13 16,0-6-6-16,-10-6-34 15,15-8-100-15,10-8-443 0</inkml:trace>
  <inkml:trace contextRef="#ctx0" brushRef="#br0" timeOffset="-164956.95">9683 11425 1305 0,'0'0'209'16,"0"0"-197"-16,0 0-12 0,0 0 0 16,0 0 10-16,0 0 47 15,118 18 17-15,-50-18 7 16,40-4-39-16,44-13-30 16,30-7 68-16,16-1-49 15,11-1-2-15,-2 6 15 16,16-2-35-16,9 2 54 15,2-3-63-15,1 1 6 16,-9 1 10-16,-3 4-15 16,-13 2 17-16,-12 2-14 15,-14 1 2-15,-17 1-12 16,-19 2 0-16,-22 3-22 16,-29 1 3-16,-16 1-85 15,-29 2-90-15,-22 0-359 0</inkml:trace>
  <inkml:trace contextRef="#ctx0" brushRef="#br0" timeOffset="-164339.87">11887 11851 1385 0,'0'0'202'0,"0"0"-138"15,-99 91-64-15,63-44 1 16,6 3 52-16,13 4 44 16,7 3-11-16,10 3-14 15,3 2-60-15,21-1 10 0,15-5-22 16,10-4 0-16,24-8 19 15,22-11-18-15,16-21-1 16,5-12 0-16,-19-14 5 16,-24-15-13-16,-26 0 8 15,2-18 0-15,4-25 3 16,-5-21-2-16,-10-13 13 16,-33 8-4-16,-9 22 3 15,-23 23-11-15,-7 12 4 16,-20-3-6-16,-31-1 36 15,-30 8-10-15,-18 13 9 16,2 24 7-16,16 29-41 16,27 10-2-16,21 1-9 15,22-1-6-15,14 5 9 16,4 7-21-16,5 4-52 0,18 23-53 16,4-17-268-16,10-15-505 0</inkml:trace>
  <inkml:trace contextRef="#ctx0" brushRef="#br0" timeOffset="-164125.24">12486 11676 1461 0,'0'0'245'15,"0"0"-160"-15,-136 132-14 0,58-15-49 16,2 20 15-16,9 10-12 16,15-2-8-16,7-10-17 15,14-33-86-15,7-16-545 0</inkml:trace>
  <inkml:trace contextRef="#ctx0" brushRef="#br1" timeOffset="-85644.49">14425 2905 150 0,'0'0'245'15,"0"0"-155"-15,0 0-71 16,0 0-12-16,0 0 36 16,0 0-28-16,0 0 90 15,-12-24-1-15,7 16 19 0,0 1-48 16,1 0 39-16,3 5-46 15,1 2-16-15,0 0-45 16,0 0 1-16,0 0 18 16,0 0-25-16,0-1 38 15</inkml:trace>
  <inkml:trace contextRef="#ctx0" brushRef="#br1" timeOffset="-22611.78">16907 1252 362 0,'0'0'186'15,"0"0"-102"-15,0 0-25 0,0 0 52 16,0 0 16-16,0 0-55 16,0 0 11-16,-27-3-30 15,24 3-22-15,0 0 9 16,-2 0-30-16,1 0 21 15,-3 0 9-15,-3 0-40 16,1 0 1-16,-4 6-1 16,0 2 7-16,-4 3 2 15,1 1-9-15,-2 3 2 16,1 0 6-16,1-1-6 16,0 0-2-16,-1 1 0 15,4 2 0-15,-3 1 0 16,2-1 1-16,1 1-1 0,1-1 7 15,-2 1-7 1,2-1 0-16,-2 2-2 0,2 1-1 16,-4 0 3-16,0 4 0 15,-1 1 1-15,0-1 1 16,-1 5 0-16,1 0-2 16,-2 0 0-16,3 1 0 15,-2 0 1-15,0 1-1 16,3-1 0-16,-3 1 9 15,3-2-2-15,1 3-8 16,-2 1 1-16,0 1-4 16,3-2 3-16,-1 2 2 15,2 1-1-15,3 0 4 0,-1 4 3 16,2-1-7 0,1 3 0-16,1-1 1 0,-3 3-2 15,3 3 2-15,0 0 7 16,0 4 15-16,1 0-23 15,0 0 18-15,2-2 5 16,0 2-22-16,1-2 24 16,2 2-19-16,0-3 10 15,0 0 4-15,0-2-18 16,0-1-2-16,0-4 1 16,6 3 7-16,1-1 6 15,1 2-13-15,1 0 11 16,1-2 7-16,2 0-18 15,1-2 4-15,1 2-5 16,0-1 0-16,4 0 8 0,-2-1-8 16,3 1 10-16,1 1 11 15,-2 0-20-15,1 0 11 16,2 1-12-16,0-1 0 16,0-3 19-16,1-1-18 15,-1-1 12-15,1-1 0 16,2-2-5-16,1 0-9 15,1-4 1-15,-2 1 0 16,1-3 15-16,-1-1-1 16,1-4 4-16,-1-1 1 15,-3-1-10-15,3 0-8 16,-2-1 9-16,1 1-9 0,-2 0 34 16,1 0-34-16,0 0 21 15,1 1 15-15,-1-2-36 16,0 1 18-16,1-4-19 15,-4 3 2-15,2-4 21 16,0-1-14-16,-3-1 7 16,3 0 25-16,-4 0-41 15,2 0 19-15,-2-3-19 16,0 0 1-16,2 0 21 16,0-1-22-16,1 2 7 15,4-2 20-15,3 2-21 16,1 0 5-16,3 0-5 15,2-1-5-15,2 0 25 16,0 2-25-16,1-2 8 16,1-1-6-16,-1 0 3 0,-1-1-12 15,-3 1 5-15,0-3 1 16,1 3-9-16,-1-3 18 16,0 1-9-16,2-1 7 15,-1 0-6-15,1 0-1 16,0-3 0-16,-1 1 0 15,1-1-11-15,-1 0 12 16,-1-1-1-16,-1 0 0 16,0-2 17-16,-1 1-17 15,0 1 0-15,0 0-2 16,0-1 2-16,-1 1 0 16,3-2 8-16,-1 1-8 15,2-2-12-15,1 0-3 0,1 0 2 16,2 0 13-1,0 0 9-15,0-2-2 0,1-2-6 16,0-1 12-16,-2 2-13 16,2-3 0-16,-3 1-1 15,0 0-2-15,2-2 3 16,-3 0 0-16,0-1 0 16,1-2 10-16,-2-1-1 15,0-2-15-15,1-1 6 16,-1-1 0-16,1 1-7 15,2 0 8-15,-4-1-1 16,0 0 0-16,-1 1-7 16,0-3 5-16,-1 0 2 0,0-2-9 15,0-1 9-15,0-2 0 16,0 1 0-16,-2 1 0 16,0-3-5-16,-1 3 4 15,2-3-5-15,-2 2 6 16,1-1 4-16,-1-1-4 15,-1 3 0-15,1-4 0 16,-2 1 4-16,1 3-11 16,-2-3 7-16,0 1 0 15,-2-2-3-15,0 0 4 16,-1-3-1-16,-1 0 6 16,-1 1 0-16,-1-3-12 15,0 3 4-15,-3 0-2 16,1-1 4-16,-2 2 0 0,0-2 0 15,0 1 0-15,-1 1 10 16,-1 1-20-16,0 0 10 16,0-2 0-16,-1 3-4 15,2-2 5-15,-3 0-1 16,0 0 1-16,1 0 9 16,-2 0-17-16,0-3 7 15,-1 2-6-15,1-1-1 16,-2-3 13-16,-1-1-6 15,0 0 1-15,0 0 1 16,-2 0-4-16,1 1-2 0,0 0 2 16,-2 3-10-1,1-2 13-15,-1 1-1 0,0 0 1 16,3-1 7-16,-5 2-16 16,2 1 8-16,-1-2-4 15,-1-1 3-15,1 0 1 16,-1-1 0-16,-1 1 6 15,0-2 0-15,0 0-8 16,0-2 2-16,0 0 0 16,0 1 0-16,0-1 2 15,-3 3 2-15,0-1 5 16,-1 2 4-16,-2-1-11 16,0-1-2-16,0 1 0 15,0-1 2-15,-2-2-1 16,0-1 5-16,-1-2-1 15,-2 2 5-15,-1-2-20 16,0 2 7-16,2-2 3 0,-2 1-6 16,1-1 6-16,1 0 0 15,1 2 5-15,2 1-4 16,-2 1-2-16,-2 3 1 16,2 0 0-16,-3 2-11 15,-1-1 22-15,-2 1-8 16,-1 1 4-16,-1-2 0 15,-1 2-14-15,1-3 0 16,0 1 7-16,-2 0 8 16,1-1-8-16,-2-1 0 0,1-1-1 15,-1 1-2 1,1 2 2-16,-1-1 1 0,0 0-8 16,-1 0-10-16,-1 3 28 15,2 1-10-15,-4 1 16 16,2-1-5-16,-2 4-13 15,0-3 2-15,0 2 0 16,-1 3-7-16,0 0 14 16,1 1-5-16,0-1-2 15,0 1 3-15,-1 1-4 16,1-1 1-16,2 3-3 16,-1-1-3-16,-1 1 12 15,-1 1-5-15,0-2-1 16,-1 2 5-16,2 2-14 15,0 1 9-15,-1-2-6 0,1 4-1 16,-1-2 8 0,-3 2-1-16,1-2 0 0,-2 1 8 15,1 2-9-15,0-2 1 16,1 2-4-16,-3 0-3 16,0-3 8-16,-3 2-1 15,-1 0 0-15,-3 1-6 16,0-1 6-16,-1 2-1 15,1 1-30-15,-2 1 31 16,4 1 6-16,0-1-6 16,1 0 8-16,2 3-1 15,1 0-8-15,0-1 1 16,-2 1-2-16,0 1 1 0,0-1 1 16,-1 2 0-1,-2 0 0-15,1 0 1 0,-3 0-2 16,1 0-10-16,-2 2 9 15,0 4-7-15,0-2 9 16,1 3 0-16,-2 0-14 16,2 1 11-16,2 0-8 15,0 1 3-15,1-2 2 16,1 2-5-16,4-1 12 16,0-1-1-16,0 1 0 15,3 0-4-15,-4 0 3 16,-2 2 0-16,-1 2-30 0,-1-2 21 15,0 3 5 1,-3 1 5-16,1 0 0 0,-2 3-1 16,2 0 0-16,0 3 1 15,-1 1-1-15,3 1 0 16,0 0 1-16,3-1 0 16,2 1 0-16,0 3-2 15,2-1 1-15,3-2-8 16,3-1 1-16,4-4 1 15,5-4 7-15,1-4 0 16,8-4 0-16,1-2-15 16,1-2-62-16,2 1-56 15,0-1-68-15,0 4-14 16,0 0-158-16,0-2 86 0</inkml:trace>
  <inkml:trace contextRef="#ctx0" brushRef="#br1" timeOffset="-13520.27">19860 948 211 0,'0'0'272'16,"0"0"-152"-16,0 0-35 15,0 0-10-15,0 0 28 16,0 0 18-16,-3 0-40 15,3 0-17-15,0 0-3 16,0 0-21-16,0 0 18 16,-1 0-6-16,-1 0-11 15,1 0 14-15,-4 0-24 16,2 0 2-16,-2-1 6 16,-2 1-37-16,0 0 18 0,-2 0-8 15,0 0-12-15,-5 0 18 16,1 0-18-16,-3 1 0 15,0 4 6-15,-1 2-5 16,-2 2-2-16,0 0 1 16,-1-1-18-16,0 1 18 15,1 1 0-15,-2 0 9 16,0 2-9-16,2 1 0 16,-4 1-1-16,1 0 1 15,1 0 0-15,-1 2-1 16,-2-2 1-16,0 1 0 15,3 1-7-15,-3 1 15 16,0 0-14-16,-1 0 6 0,1 2 0 16,0 3-2-16,-1-2 2 15,-1 5 0-15,0-2-1 16,-1 4 4-16,0-1-6 16,3 3 3-16,-3-3-1 15,2 2-5-15,-2 1 12 16,0 3-6-16,2-2 1 15,0-3 2-15,3 3-5 16,0-2 2-16,1 1 0 16,3 0 2-16,-1-2-1 15,0-1-1-15,2 0 0 16,-1-1 0-16,2 3-1 16,-2 0-5-16,1 1 6 15,0 3-3-15,-2 1 3 16,2-1 0-16,1 2-6 0,0 0 18 15,2 2-13-15,3-1 1 16,2 2 0-16,2-1 4 16,4 3-3-16,1 2-1 15,2-1 0-15,0 5 9 16,0 2-9-16,2 1 0 16,5 2 0-16,-1 3 2 15,0 0-2-15,2-3 0 16,2 2-1-16,-1-1 0 15,0 2 1-15,0-4 0 16,3 0 0-16,-2-2 7 16,4-1-1-16,-1-2-6 0,2 1 0 15,2 2 0-15,0 1 0 16,3 1 0-16,1 0 1 16,2 1 12-16,1-4-12 15,-1 0-1-15,2-4 0 16,1-1 2-16,0-2-1 15,3-1-1-15,-1-1 2 16,0-4 12-16,1 1-12 16,-1 1-2-16,2-3 0 15,1 0 0-15,3-1 1 16,2 2 0-16,2-1 5 0,5 0 2 16,-1-1-1-1,3-2-7-15,2-1 0 0,1-3-9 16,1-3 9-16,2-1 1 15,-2-1 18-15,2 0-8 16,-1-2-3-16,0-1-10 16,-1 2 2-16,1-5 0 15,-2 3-13-15,0-2 28 16,-2-3-15-16,-1-1 16 16,-2 0-16-16,0-2 18 15,-1 0-18-15,0-1 0 16,1 1-1-16,1 1 2 15,0 1 8-15,1 0 0 16,0-1-8-16,-2 2-2 16,2-2 1-16,-3-2 0 0,1 1-1 15,0-4 2-15,0 2-1 16,2-3 3-16,0 1-3 16,-1-3 0-16,1 0-6 15,0-2 5-15,-2 0 0 16,2 0 2-16,-2 0 6 15,1 0-2-15,-1 0 1 16,-1 0-12-16,-1 0 6 16,0 0 0-16,-1 0-8 15,1 0 9-15,0-6-1 16,1-1 10-16,2-1-1 16,0 0-18-16,0-3 9 0,0-1 0 15,0 0 2 1,0-1-1-16,-1 2-1 0,3-3 8 15,1 1-7-15,2 0-2 16,1-2 1-16,-2 0-5 16,0-1 4-16,-2 0 2 15,0-1-1-15,-1 0 8 16,0-2 0-16,-2-1-9 16,2 1 1-16,-5-1 0 15,-1 0 19-15,0 0-10 16,-4 0 10-16,-2-1 14 15,-3-3-32-15,0 0 23 16,0 1-24-16,-3-4 7 16,1 1 5-16,-1-2-12 15,-3-2 13-15,1-1-10 0,-1-2 8 16,0-3-17-16,-1 1 6 16,-1-3 0-16,1 1-5 15,-2-2 7-15,0 0-2 16,-1 0 7-16,-1 0 2 15,-3 0-18-15,1 0 9 16,-5 1-4-16,1 0-2 16,-2-1 12-16,-2 0-6 15,-1 1 4-15,-2-1 3 16,0 2-14-16,-3-1 7 16,0-2 0-16,0-2 0 15,-3-2 2-15,0-4 3 16,0 0 3-16,0-3-1 0,0 2-13 15,0 1 6 1,-4 0 0-16,-1 1 0 0,-2 1 1 16,-2 0-1-16,-1-1 18 15,-3 0-8-15,-1-2-10 16,0-1 0-16,-2 2 2 16,2 1 2-16,-2 0-3 15,1 2 7-15,-1 0-3 16,1 1 9-16,-3 2-14 15,-1-1 0-15,2 2 1 16,-4 2 25-16,3-1-24 16,-3 2 15-16,-1-2-3 15,2 1-14-15,-2 0 0 16,0-2 0-16,0 4-5 16,-1 0-7-16,-1 2 13 0,-3 1-1 15,1 1 0-15,-4 1 13 16,-2 1-8-16,0-1-5 15,-1 1 11-15,-3 0-6 16,-3 1-5-16,1 1 0 16,-1 4 6-16,-2 2-5 15,3 0-1-15,0 2 0 16,1 1-3-16,1 0-3 16,-1 2 12-16,0-2-3 15,-2 1-3-15,-2 1 1 16,-2 2-2-16,-2 0-7 15,-2 1 5-15,-1 1-3 0,-1-2 8 16,1 2-2-16,2 0 3 16,-2 0-2-16,3 1-2 15,-2 1-7-15,2 3-7 16,-1-1 6-16,2 1 17 16,-2 1-8-16,3-1 4 15,-3 1 4-15,-1-1-9 16,1 1 1-16,0 1 0 15,0-2 0-15,4 2 8 16,-1 1-2-16,1 1-6 16,0-1-10-16,-1 1 9 15,0-1-18-15,-2 1 19 16,2 0 6-16,-5 3-6 0,0 0 0 16,-1 0 0-16,0 2 7 15,0 0-7-15,0 0 0 16,4 0 0-16,0 0-18 15,2 0 21-15,1 5-3 16,0 1 0-16,2-1 9 16,-2 3-10-16,3-1 1 15,0 3 0-15,-1 2-3 16,-3-1 3-16,0 3 0 16,-3 2 0-16,2 1-20 15,0 0 19-15,2 2-43 16,1 0-3-16,1 2 40 15,3 0-40-15,3 2-3 16,1 2-32-16,-6 17-68 16,6-5-140-16,5-2-292 0</inkml:trace>
  <inkml:trace contextRef="#ctx0" brushRef="#br1" timeOffset="31088.28">13730 5359 52 0,'0'0'100'0,"0"0"-69"15,0 0 24-15,-5-71-3 16,5 50-30-16,0 1 5 16,0 2-20-16,0-1 9 15,0 0 17-15,-1 2-12 16,-1 0 2-16,1-2 3 0,1 2-19 16,0 0 19-1,0-3-15-15,0 2-5 0,0 0 3 16,0 2-9-16,0 1-1 15,1 1-9-15,2 2-75 16,0 2-86-16</inkml:trace>
  <inkml:trace contextRef="#ctx0" brushRef="#br1" timeOffset="32153.88">13669 4721 443 0,'0'0'119'0,"0"0"-75"16,0 0-20-16,0 0-1 15,0 0 44-15,0 0-7 16,0 0-28-16,0 8 45 0,1 9 25 16,5 6-50-16,-2 12-42 15,-1 6-2-15,0 18 18 16,0 1 7-16,-1 5-4 16,-1 4 1-16,2-13-23 15,0 8-7-15,2-8 0 16,-1-5-1-16,-1-6-2 15,-1-6 4-15,-1-9-1 16,1-7 10-16,-1-9-10 16,2-6 0-16,0-3-2 15,-1-5-12-15,2 0 5 16,1 0 8-16,2-3 1 16,2-8 0-16,2-3 1 15,2-1-1-15,-1 2 0 16,4-1-3-16,-1 1 1 0,4 2 3 15,0 2-1-15,1 1 5 16,1 5-5-16,-1 0 0 16,0 3-1-16,0 0-5 15,-1 0 6-15,2 0 0 16,-2 0 2-16,-2 0 2 16,-1 0 5-16,-4-2-18 15,0-5 9-15,-3-3 0 16,-3-1 0-16,-1-2 2 15,-4-2-2-15,-1-2 0 16,0 1-16-16,-1-1-9 16,-10 0 0-16,-4 2 4 15,-1-1 19-15,-2 4-15 0,0 2 10 16,0 4-11-16,3 3-2 16,0 3 20-16,2 0 0 15,3 14 1-15,2 3-1 16,3 7 0-16,5 2 24 15,0 2 22-15,2 2-35 16,13-2 35-16,4-2-29 16,5 0-16-16,3-4 27 15,1-3-15-15,3-6-12 16,1-7-1-16,7-6-57 16,-6-5-119-16,-8-9-169 0</inkml:trace>
  <inkml:trace contextRef="#ctx0" brushRef="#br1" timeOffset="33308.43">14262 5131 618 0,'0'0'140'16,"0"0"-109"-16,0 0-13 15,0 0 63-15,15 85 14 16,-5-42 3-16,2 9-7 15,8 15-36-15,1 19 5 16,-2-8-45-16,-1-5-14 16,-5-9 18-16,-4-13-19 0,2 5 1 15,-4 3 6 1,-1-7-6-16,-1-10-2 0,-2-13 0 16,-3-9 1-16,0-11 6 15,0-9 6-15,0-5 31 16,-6-19-22-16,-5-10-4 15,-2-14 6-15,-2-16-23 16,-3-17 7-16,1-19-4 16,1 1-3-16,6 16 0 15,4 21 0-15,4 21-1 16,2 5 0-16,0 0 1 16,0-2-4-16,11 2-11 15,1 10 8-15,1 8 7 16,1 9-2-16,2 6-19 15,-1 3 21-15,3 3-13 0,-3 11 13 16,-2 6-12 0,-4 2 8-16,-6 3 4 0,-3 0 11 15,0 0-1-15,-6 1 3 16,-12-2-13-16,-1-4 0 16,-4-3 10-16,1-5-10 15,2-4-1-15,3-4-14 16,5-4-57-16,0 0 25 15,9 0-40-15,3-7-7 16,0 1 93-16,1 2-13 16,16 0 14-16,1 4 0 15,4-3 0-15,5 3 0 0,1-2 9 16,4-2 14 0,-1-2 48-16,2-7-36 0,-2-1 8 15,-3-4-20-15,-2 0-17 16,-6-3 23-16,-4-1-28 15,-4-2 9-15,-7 2 3 16,-3 1-7-16,-2 1-7 16,0 3 1-16,-10 2 0 15,-3 3-6-15,3 7 14 16,-3 3-8-16,2 2 58 16,2 9-57-16,0 12-2 15,3 9-6-15,3 2 7 16,3 2 15-16,0 0-9 15,12-5-5-15,6-2 37 0,3-6-38 16,0-4-14-16,3-7-25 16,-2-4-63-16,-1-6 12 15,-3 0-53-15,-3-11-97 16,-3-9 31-16,-5-4 21 16,-1-3 63-16,0-1 30 15,-3 1 77-15,-1 3 18 16,-1 4 58-16,1 8 8 15,-1 6 31-15,2 6-49 16,0 1 74-16,2 16 53 16,2 7-42-16,-1 4 7 15,1 0-71-15,1 0-15 0,-2-6-5 16,1-5-40 0,-1-6 1-16,-3-4-10 0,-1-5 0 15,-1-2 16-15,-1 0 17 16,0-7 19-16,0-11-1 15,0-3-39-15,-4-8-24 16,2 0 12-16,2-2-3 16,0-1-4-16,0 3 7 15,11 3 0-15,4 7-2 16,3 6-2-16,1 7 3 16,5 5-16-16,2 1-9 15,0 0 24-15,13 1-170 16,-10 3-70-16,-7-2-153 0</inkml:trace>
  <inkml:trace contextRef="#ctx0" brushRef="#br1" timeOffset="33553.39">15065 4813 611 0,'0'0'84'0,"1"117"-37"15,11-49 119-15,-2 1-85 16,3-12-23-16,-2-16-33 16,0 1-25-16,0 3 0 0,-1 2-18 15,-4-12-168-15,-3-8-110 0</inkml:trace>
  <inkml:trace contextRef="#ctx0" brushRef="#br1" timeOffset="33873.67">15160 5261 616 0,'0'0'102'16,"0"0"14"-16,0 0-15 15,0 0-16-15,97-31 31 16,-73 17-31-16,1-1-2 15,-1-2-47-15,-8 0-30 0,-5 0 17 16,-7 2-17 0,-4-4 5-16,-1 1-3 0,-13-1-8 15,-3 3-13-15,-4 2 5 16,4 5-32-16,1 8 30 16,4 1 10-16,4 15 0 15,3 13 7-15,5 6-6 16,0 4-2-16,1 1 1 15,14-5-23-15,4-7 10 16,1-4-47-16,2-7-25 16,0-9-3-16,5-7-100 15,-7 0-75-15,-4-9 21 0</inkml:trace>
  <inkml:trace contextRef="#ctx0" brushRef="#br1" timeOffset="34375.75">15454 5135 16 0,'0'0'319'0,"0"0"-123"16,0 0-36-1,9-76-14-15,-7 68 1 0,2 8-92 16,-1 5-17 0,-2 18 120-16,2 9-42 0,-1 5-16 15,1-1-31-15,0 0-42 16,1-6 18-16,2-6-29 16,3-4 4-16,-1-7-18 15,-2-4 11-15,-2-7-10 16,1-2-3-16,0-1 0 15,0-16 22-15,1-4-22 16,0-6-7-16,0-2 6 0,3-1-47 16,-2 3 7-1,-1 6-4-15,2 8 12 0,0 9 32 16,0 4-39-16,1 8 28 16,1 13 12-16,1 6-3 15,2 2 3-15,4-1 0 16,1-6 11-16,1-5-8 15,0-6 15-15,-1-5-4 16,2-6-7-16,-5 0 1 16,-2-16 0-16,-2-6-8 15,-5-7 1-15,-4-2-8 16,-2-3 7-16,0-2 0 16,-4 2 0-16,-3 6 12 0,-1 9-12 15,3 8 8 1,1 11 6-16,0 2-14 0,1 20 0 15,1 9 42-15,2 5-12 16,0 1-22-16,5-3-10 16,11-5 2-16,14 0-113 15,-5-9-43-15,-1-6-345 0</inkml:trace>
  <inkml:trace contextRef="#ctx0" brushRef="#br1" timeOffset="35118.71">16086 5067 867 0,'0'0'227'0,"0"0"-114"0,0 0 35 16,0 0-73 0,0 0-74-16,0 0 49 0,0 0-34 15,-76 42-6-15,70-16 3 16,6 6-7-16,0 2-6 15,0 2 0-15,17-2-21 16,1-1 21-16,4-6 1 16,5-8-1-16,1-6-9 15,2-10-62-15,0-3 36 16,-2-7-12-16,-1-14-51 16,-6-6 41-16,-2-5 14 15,-7-4 43-15,-2-2 4 16,-5 0 6-16,-3 0-12 15,-2 4 2-15,0 5 0 16,0 8 24-16,-2 10 0 0,-1 9 69 16,-2 2-47-16,2 18-34 15,1 11 17-15,2 7-20 16,0 2-2-16,0 2 16 16,10-4-14-16,4-4-8 15,2-5 13-15,-1-5 2 16,1-7-13-16,-1-8-3 15,0-5-14-15,-1-2 14 16,-1-7 0-16,-1-12 8 16,-1-6 5-16,2-4-7 0,-3-2-12 15,0-4 6 1,1 2-4-16,0 7-6 0,0 6 10 16,0 9 0-16,-2 11 0 15,0 1-37-15,-2 24 12 16,-2 5 5-16,-1 4 20 15,1 1 5-15,-1-6-4 16,2-5 8-16,0-7 3 16,2-10 5-16,1-3-7 15,2-4 18-15,3-7-21 16,1-16-7-16,0-6-10 16,1-5-74-16,-1 0 62 15,-2 5 12-15,-4 5 10 16,0 11 81-16,-3 11-36 15,0 2-1-15,-3 20 24 0,-1 13 19 16,-2 4-28 0,0 5-59-16,0 5 0 0,0-11-281 15,0-11-882-15</inkml:trace>
  <inkml:trace contextRef="#ctx0" brushRef="#br1" timeOffset="36236.85">13286 335 677 0,'0'0'256'16,"0"0"-171"-16,0 0-85 15,0 0-29-15,0 0 29 16,0 0 11-16,0 0 85 16,20 63-50-16,-10-30 6 15,2 9-4-15,2 4-39 16,-1 7 20-16,-1 1-12 16,1 1-16-16,-2 2 13 0,-3-7-12 15,-1-3-2 1,-1-9 0-16,-2-8 4 0,-1-10-10 15,0-6 6-15,0-8-14 16,0-4 2-16,3-2-46 16,0 0 58-16,3-7 8 15,3-5 2-15,3-1-4 16,3 0-6-16,-2 3 1 16,4 4 5-16,-1 5 0 15,7 1-6-15,0 0 0 16,0 0 11-16,-1 4-4 15,-4 3-7-15,0-4 0 0,-5-1 4 16,-4-2-4 0,-3 0-41-16,-2-5-171 0,-5-5-129 0</inkml:trace>
  <inkml:trace contextRef="#ctx0" brushRef="#br1" timeOffset="36486.4">13355 490 760 0,'0'0'231'0,"0"0"-174"16,0 0-49-16,0 0-8 15,0 0 18-15,0 0 21 0,91-20 49 16,-53 15-43-16,3-1-19 15,-2-2-12-15,-5 1-14 16,-5 3-14-16,-10 3-122 16,-10 1-233-16,-9 0-230 0</inkml:trace>
  <inkml:trace contextRef="#ctx0" brushRef="#br1" timeOffset="36668.65">13357 626 1066 0,'0'0'198'16,"0"0"-188"-16,0 0-10 16,0 0 0-16,0 0 42 0,0 0 24 15,103 3-14-15,-59-3-16 16,4 0-36-16,3-6-51 16,-1-2-182-16,12-5-117 15,-16 3 41-15</inkml:trace>
  <inkml:trace contextRef="#ctx0" brushRef="#br1" timeOffset="36950.69">13840 560 770 0,'0'0'310'0,"0"0"-143"15,0 0-40-15,0 0-15 16,-99 3-49-16,79 2-23 16,3 1-40-16,10 1-3 0,5-1 2 15,2-1-114 1,8 2-7-16,16 3 46 0,6-1 40 15,4 1 36-15,4 2-1 16,0-3 1-16,-5 4 1 16,-7-3 0-16,-7 2 7 15,-9 2 27-15,-9-2-22 16,-1 5 82-16,-8-2 26 16,-14 2-59-16,-7 0-19 15,-3-5-35-15,1-2 5 16,3-6-13-16,4-4-45 15,6-8-174-15,11-6-470 0</inkml:trace>
  <inkml:trace contextRef="#ctx0" brushRef="#br1" timeOffset="37155.81">13959 372 927 0,'0'0'344'0,"0"0"-307"15,0 0-7-15,0 0-23 16,11 104 28-16,-1-54 52 16,4 6 3-16,3 2-43 15,1-5-46-15,3-5-2 16,0-8-22-16,-4-2-149 16,-4-12-32-16,-7-8-318 0</inkml:trace>
  <inkml:trace contextRef="#ctx0" brushRef="#br1" timeOffset="38030.62">13980 739 476 0,'0'0'130'16,"0"0"-104"-16,0 0 23 16,0 0-2-16,85-37 33 15,-53 29 8-15,1-1-32 16,-1 5 42-16,-5 1-61 15,-3 3-36-15,-5 0 22 16,-5 13-13-16,-4 6 45 16,-4 6 18-16,-1 0-36 15,-1 0-8-15,1-5-27 16,3-3 4-16,3-5-2 16,1-8 10-16,3-4-8 0,-3-2 0 15,1-13-6-15,-4-6-30 16,-4-5-24-16,-5-1 0 15,0 2 53-15,-13 1 1 16,-6 4 11-16,-3 5 31 16,2 4-3-16,1 11-13 15,0 0-26-15,5 5 9 16,4 15-18-16,-1 5 10 16,8 4-1-16,3-2 5 15,0-5-5-15,14-4-6 0,2-5 6 16,5-7 0-1,6-4 24-15,-2-2-23 0,-1-4 0 16,0-11 11 0,-3-5-6-16,-6-1-7 0,0-2 1 15,-6 5 0-15,-3 1 13 16,-2 7-12-16,-1 4 15 16,-2 6-16-16,1 2-11 15,1 13 11-15,3 10 5 16,2 0 35-16,3 0 2 15,1-2-34-15,0-4 8 16,2-8 0-16,-1-6-4 16,0-4 1-16,0-1-13 15,-1-9-28-15,1-11-43 16,-4-7-44-16,-2-2 43 16,1-3 34-16,-2 1 8 15,-2 6 30-15,1 4 0 0,-2 7 1 16,1 9-2-16,2 5 11 15,-2 6-10-15,4 17 84 16,1 6 1-16,3 3-28 16,-2-4-25-16,1-3-13 15,2-6 24-15,-2-9-37 16,-1-3 9-16,-1-4 2 16,-3-3-2-16,3-7-11 15,0-11-4-15,-2-6-36 16,-1-2-40-16,0-3 5 15,-3 4 33-15,0 6 37 16,0 8-14-16,2 10 8 16,-2 1-6-16,3 11 13 0,1 11 20 15,-1 4 22 1,3 2-15-16,-2-1-27 0,3 2-8 16,-2-10-34-16,-2-7-325 0</inkml:trace>
  <inkml:trace contextRef="#ctx0" brushRef="#br1" timeOffset="38820.39">13937 1291 1237 0,'0'0'225'15,"0"0"-170"-15,0 0 24 16,0 0-47-16,0 0 45 0,0 0 3 16,0 0-80-16,-2-6-7 15,2 22-12-15,2 8 3 16,6 4 16-16,-1 4 20 16,-3-5 14-16,-1-1-21 15,0-6-11-15,0-10-4 16,-1-3-15-16,-2-7-31 15,0 0 28-15,0-13-69 16,0-10-25-16,-6-4 27 16,-2-2 31-16,1-2 54 15,3 2-17-15,-1 5-31 16,5 6 48-16,0 6-12 16,0 3 14-16,5 4 0 15,3 2-3-15,3 3 2 16,1 0 1-16,3 0 0 0,0 0-2 15,2 0 4-15,2 0-2 16,-2 5 7-16,2 4 0 16,-3 1-8-16,-2 3 1 15,-2 3 0-15,-1 1 2 16,2 5 27-16,-1-2 10 16,1 3 13-16,3-4-52 15,-2-3 24-15,1-4-24 16,-1-5 2-16,-2-7 15 15,0 0-5-15,-2-5 11 16,-1-12 21-16,-4-2-43 16,-2-5 38-16,-3-2-1 15,0 3-4-15,-2 2 24 0,-12 3-23 16,-3 7 6 0,-5 3-23-16,0 8-18 0,-1 0-12 15,0 7-82-15,7 11-106 16,4 8-8-16,4-2-113 15,7-7-365-15</inkml:trace>
  <inkml:trace contextRef="#ctx0" brushRef="#br1" timeOffset="39961">14520 1209 960 0,'0'0'357'15,"0"0"-244"-15,0 0-47 0,0 0-50 16,0 0 30-16,0 0 7 16,-89-24-37-16,71 24-3 15,1 17-13-15,5 5 0 16,3 9-9-16,8 3 7 16,1 4 1-16,1-2-4 15,17-2-14-15,6-6 19 16,4-8 0-16,4-9 0 15,1-11-8-15,-5 0-8 16,2-17-21-16,-5-10-69 16,-5-9 41-16,-4-3-38 0,-7-4-19 15,-6-4 46 1,-3 4 34-16,0 2 30 0,-11 4 6 16,-1 10 12-16,1 9 14 15,3 10 48-15,2 8 26 16,2 12-76-16,2 18 14 15,2 10 5-15,0 9 43 16,5 2-25-16,10-3-4 16,7-5 36-16,3-9-77 15,4-9 34-15,0-9 3 16,3-11-46-16,-1-5 14 16,-3-7-15-16,-5-20 11 15,-4-6-28-15,-7-7-14 16,-3 0-94-16,-6-1-16 15,-3 5-15-15,0 9 10 0,-1 9 29 16,-7 12 82 0,-1 6 35-16,2 0 12 0,2 21 2 15,4 8 41-15,1 3-13 16,0 4 15-16,9-4 37 16,7-3-74-16,4-4 0 15,5-7 24-15,2-6-24 16,1-10 6-16,0-2-25 15,-1-6 15-15,-2-14-15 16,-6-5-1-16,-5-5-7 16,-6 0-25-16,-7 0 13 15,-1 2 8-15,0 4 11 0,-6 7 0 16,-5 4 0 0,2 7 0-16,1 6 9 0,2 0-7 15,0 17-2-15,3 9 5 16,3 4 1-16,0 5-6 15,7-2 7-15,7-5-7 16,5-2 41-16,1-9-24 16,2-6-2-16,2-7 14 15,-4-4-23-15,-1-9 15 16,-4-12-15-16,-6-7 1 16,-5-6-7-16,-4-4-37 15,0 2-20-15,-12 1 17 16,-7 6-26-16,-3 8-10 0,-1 8-46 15,1 9 121 1,1 4 1-16,2 12 1 0,4 13 12 16,4 8 4-16,5 3 8 15,6 0 51-15,0-4-6 16,4-6-15-16,12-6-9 16,1-7-20-16,3-8-2 15,2-5-19-15,-1-8-4 16,0-12-2-16,0-8-86 15,-5-2 3-15,-4-1 75 16,-3 1-13-16,0 2 22 16,-3 6 0-16,-1 7-9 15,-2 6 3-15,-2 9 6 16,1 0 0-16,-2 14 8 16,3 8 77-16,0 5-12 0,4 3-27 15,0-5-39-15,1-3 28 16,0-8-34-16,2-4 0 15,2-10-1-15,-3 0-186 16,1-5-352-16</inkml:trace>
  <inkml:trace contextRef="#ctx0" brushRef="#br1" timeOffset="40683.67">15615 1082 325 0,'0'0'948'0,"0"0"-817"16,0 0-107-16,0 0-24 16,0 0 0-16,0 0 18 15,-103 0 43-15,79 16-15 16,6 5-18-16,2 4-28 16,5 6 1-16,8 3 17 15,3 3-17-15,0-3 15 16,12-4 0-16,11-7-16 15,0-9 16-15,5-9-16 0,0-5-15 16,-1-10 8 0,-3-17-25-16,-4-7-109 0,-6-8-8 15,-7-5-19-15,-4 1 81 16,-3-1 67-16,0 2 20 16,-12 3 37-16,0 8-18 15,2 8 56-15,1 11 36 16,4 11-21-16,2 4-88 15,2 14 11-15,1 15-13 16,0 10 58-16,6 2-32 16,8-1-3-16,5-5-5 15,3-6-17-15,2-9 16 16,0-8-17-16,0-10-17 16,0-2-6-16,-4-10-79 15,-4-9 9-15,1-6-44 0,-6 5-110 16,-4 5-126-16</inkml:trace>
  <inkml:trace contextRef="#ctx0" brushRef="#br1" timeOffset="40894.76">15904 1194 59 0,'0'0'277'15,"0"0"-132"-15,0 0-26 16,0 0 0-16,0 0 48 16,0 0-12-16,82-29-34 15,-77 5-6-15,-5 0-43 16,0 2 31-16,-3 0-10 15,-14 5-24-15,-3 5 25 16,-3 8-67-16,-4 4-27 0,3 2-11 16,2 18-38-1,6 3 15-15,5 2-108 0,11 3-86 16,0-8-132-16,11-6-191 16</inkml:trace>
  <inkml:trace contextRef="#ctx0" brushRef="#br1" timeOffset="41223.87">15986 1013 360 0,'0'0'779'15,"0"0"-641"-15,0 0-11 16,0 0-48-16,0 0-36 16,0 0 1-16,0 0 8 0,-52 0-52 15,52 12-1 1,0 2-45-16,0-2-69 0,12 2 60 15,7 0 10-15,2-1 27 16,3 0 17-16,0-1-4 16,-3 0 4-16,-6-3 1 15,-3-3 0-15,-8 1 18 16,-4-4 15-16,0 1 39 16,-1 2 37-16,-15 0-47 15,-3 1-7-15,-3 1-1 16,3-1-3-16,2 0-30 15,4 0-21-15,7-2-75 16,3 2-193-16,3-4-106 16,0 0-244-16</inkml:trace>
  <inkml:trace contextRef="#ctx0" brushRef="#br1" timeOffset="41673.26">16163 951 1279 0,'0'0'208'15,"0"0"-82"-15,0 0-111 16,0 0-15-16,0 0 11 16,0 0 4-16,22 88 46 15,-5-49-26-15,3 4-1 16,1 1-8-16,-2-3-19 0,-5-4-7 15,-3-11 0 1,-5-6 0-16,-2-10 0 0,-4-7 0 16,0-3 20-16,0-4 18 15,-2-18-26-15,-10-11-12 16,-1-8 0-16,-2-7-10 16,3-1-4-16,4 0-24 15,5 10-19-15,3 10 36 16,0 10-11-16,0 10 32 15,9 9-18-15,2 0 11 16,2 13 7-16,-2 9 29 16,-4 1 12-16,-1 4 3 15,-6-1-22-15,0-1 14 16,-6-4-36-16,-6-4 12 0,-1-5-30 16,-2-5-14-16,-6-7-86 15,5 0-201-15,2-10-635 0</inkml:trace>
  <inkml:trace contextRef="#ctx0" brushRef="#br1" timeOffset="41968.61">16310 1013 838 0,'0'0'115'16,"0"0"-37"-16,0 0-29 15,0 0 63-15,19 77-33 0,-5-69-3 16,5-5-30-16,0-3 6 16,1 0-46-16,-1-16 23 15,-5-1-14-15,-2-5-15 16,-8 2 32-16,-2 0-31 16,-2 0 12-16,0 3 28 15,-3 3-16-15,-5 6-25 16,-2 4-9-16,-1 4-64 15,2 2-11-15,-2 20-93 16,2-3-115-16,2 0-105 0</inkml:trace>
  <inkml:trace contextRef="#ctx0" brushRef="#br1" timeOffset="42318.96">16499 960 225 0,'0'0'173'16,"0"0"-73"-16,0 0-12 16,0 0-13-16,0 0 14 15,21 75 10-15,-4-68-53 16,-4-5-39-16,0-2 55 15,-2 0-8-15,-5-9 53 16,-3-4-18-16,-3-6-64 0,0 0-2 16,0-1 6-16,-9 1 67 15,-3 4 58-15,-1 4-20 16,2 2-10-16,1 5-86 16,1 4-22-16,0 0-32 15,1 7-2-15,0 6-55 16,5 9-39-16,1-3-171 15,2-5-381-15</inkml:trace>
  <inkml:trace contextRef="#ctx0" brushRef="#br1" timeOffset="43528.12">17408 357 909 0,'0'0'178'16,"0"0"-113"-16,0 0-65 15,0 0 0-15,0 0 26 16,0 0-13-16,0 0 45 16,25 58-34-16,-4-43-5 0,3-1 39 15,3-2-43 1,-3-7 6-16,1-3 49 0,-3-2-10 16,-1 0 33-16,-3-12-32 15,-2-3-38-15,-2-3 24 16,-4 2-30-16,-4-1 23 15,-3 1 15-15,-3-1-41 16,0 5 12-16,-4-1-25 16,-9 5 13-16,-3 2-28 15,-1 3-16-15,-1 3-16 16,-5 1-41-16,-3 21-168 16,2-3-87-16,6 1-376 0</inkml:trace>
  <inkml:trace contextRef="#ctx0" brushRef="#br1" timeOffset="43865.17">17496 509 522 0,'0'0'189'0,"0"0"-108"16,0 0 68-16,27 87-50 15,-8-62-12-15,3-6-13 16,4-3 11-16,5-6-6 15,3-7-27-15,-2-3 9 16,-3 0-23-16,-4-14-18 0,-5-6 59 16,-5 0-20-1,-7-4-5-15,-5 0 12 0,-3 1-16 16,0 2 17-16,-12 1-2 16,-8 2-43-16,-5 3 40 15,-3 4-40-15,-2 3-4 16,2 7-18-16,2 1-37 15,5 1-5-15,5 15-34 16,7 4-36-16,4 3-47 16,5 10-110-16,11-4-93 15,5-7-410-15</inkml:trace>
  <inkml:trace contextRef="#ctx0" brushRef="#br1" timeOffset="44217.73">17992 557 1051 0,'0'0'188'16,"0"0"-126"-16,0 0 15 15,0 0-59-15,0 0 88 16,87-6 0-16,-69-5-23 16,0-2-22-16,-3 0-42 15,-2-4-7-15,-5 0 5 16,-5 1-17-16,-3 0 9 15,0 4-9-15,-5 3 0 16,-10 2 36-16,-1 4-36 16,-2 3 0-16,0 3-2 15,0 13-17-15,3 7-3 0,3 5 9 16,6 2 13 0,6 4 12-16,0-3-12 0,11-3 0 15,13-3 16-15,2-8-8 16,6-3-5-16,-1-11-3 15,-1-3-15-15,4-14-17 16,-8-9-170-16,-7 0-377 0</inkml:trace>
  <inkml:trace contextRef="#ctx0" brushRef="#br1" timeOffset="44440.61">18051 319 580 0,'0'0'218'15,"0"0"-90"-15,0 0 67 16,0 0 34-16,0 0-107 16,100 0-42-16,-66 0-55 15,2 0-17-15,10 0-16 16,-9 0-69-16,-8 0-663 0</inkml:trace>
  <inkml:trace contextRef="#ctx0" brushRef="#br1" timeOffset="45204.32">20674 207 310 0,'0'0'224'16,"0"0"-168"-16,0 0 25 16,0 0 56-16,0 0 0 15,106 76-37-15,-80-68 16 16,-1-7-21-16,0-1 11 15,-2 0-6-15,-5-7-44 16,-3-6 13-16,-6-3-32 0,-5-1 8 16,-4 0 19-1,0-3-52-15,0 3 7 0,-6 1-2 16,-5 3-1-16,-2 4 14 16,3 3-19-16,-4 5-11 15,-2 1 0-15,1 0-49 16,-3 13-10-16,-1 19-146 15,4-4-132-15,3-3-440 0</inkml:trace>
  <inkml:trace contextRef="#ctx0" brushRef="#br1" timeOffset="45572.34">20782 389 750 0,'0'0'163'0,"0"0"-111"0,13 79-37 16,9-49-15-16,7-8 40 16,5-6-27-16,2-8 41 15,1-8 3-15,-1 0-16 16,-2-7-16-16,-8-11-8 15,-7-4 39-15,-8-5 26 16,-7 1 6-16,-4-2 14 16,-7 0-21-16,-11 1-12 15,-8 4-14-15,0 4-8 0,-1 8 7 16,1 5-27 0,5 6 8-16,1 3-35 0,0 14-26 15,5 3 25-15,4 7-74 16,11 9-118-16,0-5-148 15,0-7-371-15</inkml:trace>
  <inkml:trace contextRef="#ctx0" brushRef="#br1" timeOffset="45960.82">21280 386 1007 0,'0'0'143'0,"0"0"-97"0,0 0-29 16,0 0-8-16,92 65 1 16,-66-60 16-16,-1-5 48 15,0 0 26-15,-2 0-84 16,-4-12 3-16,-4-5-19 16,-4-1 0-16,-8-2-1 15,-3 3 1-15,0 0 0 16,-14 0 23-16,-4 6-4 15,-4 3 27-15,-3 7-37 16,-5 1 3-16,2 4-18 16,-2 12 6-16,1 7 0 0,8 4-12 15,2 1 13 1,8 1-1-16,8 2 0 0,3-5 5 16,0-2-5-16,14-2 16 15,10-5-15-15,6-6 34 16,2-5-33-16,4-4-4 15,12-2-19-15,-11-11-194 16,-7-3-193-16</inkml:trace>
  <inkml:trace contextRef="#ctx0" brushRef="#br1" timeOffset="46202.17">21422 223 758 0,'0'0'103'0,"0"0"-27"16,0 0 18-16,87 16-14 15,-51-12 38-15,2-2-80 16,-1-2-19-16,6 0-19 15,-12 0-233-15,-8 0-475 0</inkml:trace>
  <inkml:trace contextRef="#ctx0" brushRef="#br1" timeOffset="61346.11">19056 2118 472 0,'0'0'204'16,"0"0"-50"-16,0 0-3 15,0 0-27-15,0 0 0 16,-3 0-35-16,3 1-17 0,-2-1 24 16,2 0-33-16,0 0 2 15,0 0 8-15,0 0-41 16,0 0 7 0,0 0-22-16,-1 0-16 0,1 2 7 15,0-2-7-15,0 0-1 16,0 2 0-16,0 1-1 15,0 2-1-15,0-1-5 16,6 3-2-16,3 0 9 16,0-1 16-16,3 2 6 15,0-1-13-15,1 0 1 16,1 0-11-16,-1 2 1 0,0-3 0 16,0 3 1-1,-2-2 0-15,-2 0-1 0,-1-2 10 16,-4 2-9-16,-2 0-2 15,-2-2 1-15,0 4-1 16,0-1 1-16,-2 3 10 16,-7 3 8-16,-3 0-12 15,-2 1 1-15,-2 0-8 16,0 1 1-16,1-1 0 16,0-2-7-16,2 0 8 15,0 1-1-15,2 0 3 16,0-1 3-16,3-2-12 15,3-1 3-15,2-2 3 16,2 0-12-16,1-2 12 16,0 0 0-16,0 1-1 0,0-1-22 15,1 0 21 1,7-1-7-16,0 1 9 0,3-1 22 16,0-1-21-16,3 3 8 15,0-4-2-15,1 1 5 16,0 1-8-16,1 0 6 15,-2 0-9-15,2 0 18 16,-4 2-19-16,-2-2 10 16,-1 2 2-16,-3-2-2 15,-1 1 8-15,-2 0-10 16,-3 3-7-16,0-1 17 16,0 4-3-16,0 0 10 15,-5 3-11-15,-2 1 0 0,-4 1-8 16,2 0-6-16,0-2 1 15,2 0 6-15,0-1-6 16,1-2-1-16,1-3 0 16,3-1 1-16,1-1-2 15,1-1 1-15,0 0 0 16,0 2-13-16,0-2 6 16,3 2 5-16,3-1-7 15,4 0 17-15,-1 1-9 16,2-3 1-16,1-1 0 15,0 1 4-15,0 1 3 16,1 0-7-16,-2 0 0 16,2 1 5-16,-3-1-6 0,-2 4 1 15,-1 3 0-15,-1 3-1 16,-3 1-13-16,-3 3 14 16,0 4 0-16,0-1 13 15,0 0-7-15,0-1-6 16,-1-3 0-16,-1-4 1 15,2-3-1-15,0-5-7 16,0 0-14-16,0-4-59 16,5 1 61-16,1-1 0 15,1 0 19-15,-1-1 14 16,1 1-14-16,-4 0 0 16,0 1-1-16,-1 3 3 0,-1 3 3 15,-1 4 3 1,0 2 11-16,0 5 3 0,0 4-22 15,-1 6-19-15,-5 22-91 16,1-10-172-16,0 0-324 0</inkml:trace>
  <inkml:trace contextRef="#ctx0" brushRef="#br1" timeOffset="69088.01">17769 4959 472 0,'0'0'379'16,"0"0"-238"-16,0 0-60 16,0 0 22-16,0 0-13 15,0 0 7-15,-9-8 1 16,9 8-66-16,0 0-14 16,3 0 11-16,10 0 12 15,4 2 49-15,8 4-30 16,6 5-41-16,5-3 29 15,7-2-41-15,1-4 11 0,2-2-4 16,-3 0-1 0,-4-12-21-16,-6-3 8 0,-8-2 0 15,-7 5 1-15,-8-5-1 16,-6 3 10-16,-4-1 8 16,0 1-5-16,-8-1-14 15,-8-2 1-15,1 3 0 16,-3 4-2-16,1 5 2 15,3 3-13-15,1 2 12 16,3 4-6-16,0 18 1 16,2 10 6-16,4 14 0 15,2 10 4-15,2 6-4 16,0 4 16-16,5-4 15 16,5-3-25-16,2-4 2 15,-2-9-8-15,1-7-4 0,1-6-13 16,-5-6 17-16,1-7-84 15,-5-6-37-15,-3-5-219 16,0-4-411-16</inkml:trace>
  <inkml:trace contextRef="#ctx0" brushRef="#br1" timeOffset="69337.61">17939 5335 776 0,'0'0'200'0,"0"0"-137"0,0 0 72 16,0 0 40-16,0 0 17 16,89-22-83-16,-56 16-61 15,2-1 5-15,0-2-46 16,-2 2 0-16,-3 0-7 15,4 1-90-15,-7 1-218 16,-5 0-546-16</inkml:trace>
  <inkml:trace contextRef="#ctx0" brushRef="#br1" timeOffset="69806.35">18439 5316 874 0,'0'0'243'0,"0"0"-165"15,0 0-26-15,0 0-27 16,0 0 66-16,0 0 43 16,99 8-85-16,-77-19 33 15,0-2-69-15,-3-3 32 16,-5-1-28-16,-3 2-5 15,-6-2-12-15,-5 2 0 16,0 0-13-16,-2 1 13 16,-12 2-16-16,-3 1 15 0,-5 5 1 15,-1 1-34-15,1 3 11 16,1 2 22-16,0 0 1 16,2 11-9-16,4 5 2 15,0 3 7-15,5 4-6 16,4 2 7-16,4 2-1 15,2 1 0-15,0 0 0 16,14-2 29-16,3-2 6 16,7-6 2-16,0-4 7 15,5-3-36-15,-1-5 30 16,0-4-19-16,1-2-18 16,-4 0 17-16,-1-2-18 15,-1-5-12-15,9 0-35 16,-5 1-173-16,-8 1-370 0</inkml:trace>
  <inkml:trace contextRef="#ctx0" brushRef="#br1" timeOffset="70177.11">18379 5028 1265 0,'0'0'299'15,"0"0"-254"-15,0 0-29 16,0 0 22-16,0 0-1 16,83-28 19-16,-37 16-45 15,29 5-11-15,-9 4-51 0,-9 3-500 16</inkml:trace>
  <inkml:trace contextRef="#ctx0" brushRef="#br1" timeOffset="77036.93">20643 4734 998 0,'0'0'359'0,"0"0"-188"16,0 0-94-16,0 0-56 16,0 0 53-16,0 0-5 15,-3 0-15-15,3 0 4 16,0 0-45-16,3 0-11 0,12 7-2 16,9 4 13-16,9 5-1 15,10 3-12-15,0-2 1 16,3-5 4-16,-2-4-4 15,-7-8-1-15,-3 0 0 16,-8-3-2-16,-7-12-5 16,-7-2 7-16,-5-1 0 15,-7-1 7-15,0-1-7 16,-7 3 0-16,-8-2 0 16,-3 5-8-16,-1 3 0 15,1 3 8-15,1 8 0 0,4 0-18 16,2 17 18-1,1 16 0-15,4 11 0 0,3 10-7 16,3 6-1 0,0 3 16-16,0-1-4 0,6-4 6 15,1-3-10-15,1-9-6 16,-2-5-21-16,-1-7-93 16,-1 2-84-16,-2-11-299 15,-2-5-306-15</inkml:trace>
  <inkml:trace contextRef="#ctx0" brushRef="#br1" timeOffset="77265.54">20755 5179 1122 0,'0'0'289'16,"0"0"-194"-16,0 0-93 15,0 0 15-15,0 0 25 16,0 0 57-16,0 0-21 16,101-41-39-16,-60 34-39 15,5 1-1-15,15-4-139 16,-10 2-232-16,-11 0-419 0</inkml:trace>
  <inkml:trace contextRef="#ctx0" brushRef="#br1" timeOffset="77631.84">21278 5121 1179 0,'0'0'221'15,"0"0"-167"-15,0 0-36 16,0 0 28-16,0 0 53 16,99 25-19-16,-78-30-16 15,-1-10-64-15,-1-2 13 16,-5-4-13-16,-3 0-9 15,-8-1-5-15,-3-1 14 16,0 4-24-16,-6 2 24 16,-12 5-41-16,0 7 7 15,-4 5-12-15,0 0 46 0,0 12 7 16,0 10-7 0,6 4 0-16,4 8 1 0,4 2 0 15,8 0-1-15,0-1 0 16,5-4 3-16,10-5 23 15,6-8-17-15,4-4 10 16,5-7 7-16,3-7-19 16,1 0-14-16,0-3-13 15,4-17-135-15,-11 2-109 16,-8 0-375-16</inkml:trace>
  <inkml:trace contextRef="#ctx0" brushRef="#br1" timeOffset="77889.82">21246 4792 859 0,'0'0'122'16,"0"0"-99"-16,0 0-22 15,119 5 11-15,-46-5-12 16,-12 0-80-16,-7 0-431 0</inkml:trace>
  <inkml:trace contextRef="#ctx0" brushRef="#br1" timeOffset="87917.81">14550 428 55 0,'0'0'91'16,"0"0"-49"-16,0 0-41 16,0 0 6-16,0 0-7 15,0 0 1-15,-1-26 3 16,1 20-4-16,0 2 0 15,0-2 3-15,0 1-3 16,0 2 0-16,0-1 0 16,0 2 0-16,-2-1 68 0,2-1 1 15,-1 3-36-15,1-2-18 16,-2 1-8-16,1 1 3 16,1 1 19-16,0-1-28 15,0 1 23-15,0 0-5 16,0 0 37-16,0 0 22 15,0 0-37-15,0 0 8 16,-2 0-6-16,2 0-1 16,0-2 30-16,-3 2-31 15,3-3-28-15,0 0 36 16,0 2-4-16,0 1 8 16,0 0-23-16,0 0-30 15,0 0 26-15,0 0-24 0,0 0 15 16,-2 0 17-1,2 0-34-15,0 0 11 0,-1 0-11 16,-1 0 0-16,2 0 13 16,-1 4-13-16,-2 5 0 15,-3 7 10-15,0 5-10 16,-3 3 0-16,0-2 0 16,-1-1 0-16,-1-2 0 15,2-4 0-15,1-5 0 16,3-2 4-16,2-6-3 15,3-1-1-15,0-1 0 16,0 0-31-16,0 0-2 16,6-10 20-16,7-5 13 0,2-4 8 15,3-7-6-15,-1 0-2 16,-1 0 0-16,-1 0 0 16,-2 6 2-16,-4 6-2 15,-3 3 0-15,-4 6 3 16,-1 5-2-16,-1 0-2 15,0 0-14-15,0 0-5 16,0 2 19-16,-6 9 1 16,-3 2 0-16,0 3 0 15,-1-2 0-15,3 2-1 16,2-4 1-16,0-1-18 16,4-1 17-16,1 3-118 15,0-5-142-15,0 0-3 0</inkml:trace>
  <inkml:trace contextRef="#ctx0" brushRef="#br0" timeOffset="104205.52">1187 13294 613 0,'0'0'229'15,"0"0"-126"-15,0 0 13 16,0 0 9-16,0 0-30 15,0 0 19-15,0 0-12 16,-3-3-44-16,3 3-9 16,0 0-39-16,0 9-9 15,0 8 26-15,0 13-26 16,0 9 10-16,3 8-11 16,3 4 1-16,3 6 11 15,-3 0-12-15,0 3 0 16,-2-2 1-16,-1-5 5 0,-1-5-6 15,-2-9 0-15,0-9 1 16,0-8 0-16,0-9-1 16,0-8 0-16,0-4 17 15,0-1-16-15,0 0 24 16,0 0-16-16,0-10 4 16,0-7-22-16,0-5 25 15,0-5-16-15,0-5 3 16,1-2-2-16,8-1-1 15,6-1 0-15,3 2-24 16,0 7 11-16,10 3 3 16,1 7 8-16,2 10 2 15,2 7-13-15,1 0 13 16,0 18-1-16,-5 5-13 0,-2 10 14 16,-8 4 0-16,-7 6 11 15,-5-2 0-15,-7 1-10 16,0-1 9-16,-10-7-1 15,-8-1-6-15,-9-5 12 16,-6-5-4-16,-7-6 20 16,1-5 24-16,-3-5-34 15,5-5 1-15,0-2 10 16,12 0 8-16,5 0-2 16,5 0-31-16,6 0-6 15,5-2 2-15,2 2-3 16,2-1-7-16,0-2-77 15,11-11-151-15,5-1-31 16,1-2-426-16</inkml:trace>
  <inkml:trace contextRef="#ctx0" brushRef="#br0" timeOffset="104573.7">1330 13193 517 0,'0'0'81'0,"0"0"-71"0,0 0-3 16,88 14 61-16,-49 5 81 15,6 9 46-15,4 6-58 16,3 11-4-16,0 21-8 15,-4 21-55-15,-9 24 16 16,-12 6 2-16,-17-9-39 16,-10-22 13-16,0-29-27 15,-4-16-2-15,-7-7 11 16,-1 2-33-16,-1 0 4 16,1-2-15-16,3-12 12 15,0-6-10-15,3-10-2 16,3-4-16-16,0-2-59 15,0-12-302-15,0-2-855 0</inkml:trace>
  <inkml:trace contextRef="#ctx0" brushRef="#br0" timeOffset="105064.39">2334 13401 560 0,'0'0'117'0,"0"0"-78"15,0 0-38-15,0 0 87 16,0 0 135-16,0 0-45 16,0 0-32-16,3-10-73 15,-3 10-21-15,3 5-1 16,3 13-37-16,4 10 24 15,2 11 3-15,2 11-8 16,2 4 37-16,0 7-39 16,-4-3-18-16,-4-3 3 15,-2-4-14-15,1-6-2 16,-4-8 0-16,-1-7 0 0,-1-9-6 16,1-9 6-16,-2-7-29 15,0-5-22-15,0 0-131 16,0-19-24-16,-5-6-301 15</inkml:trace>
  <inkml:trace contextRef="#ctx0" brushRef="#br0" timeOffset="105407.87">2213 13387 456 0,'0'0'105'0,"0"0"-69"16,0 0 15-16,0 0 51 16,0 0 70-16,108-29-39 15,-64 26-55-15,5 3-11 16,2 0-16-16,1 14 49 16,-5 3 39-16,-6 3-39 15,-8 7-24-15,-9-1 1 16,-12 6-39-16,-7 3-23 15,-5 4 27-15,-11-1-17 16,-11 0-4-16,-8-3 8 16,2-5-28-16,-1-7 13 15,4-6-14-15,5-6-1 0,7-4 0 16,6-6-45-16,7-1-44 16,0-4-195-16,4-7-330 0</inkml:trace>
  <inkml:trace contextRef="#ctx0" brushRef="#br0" timeOffset="105708.13">2941 13402 932 0,'0'0'192'16,"0"0"-160"-16,0 0 26 0,0 0-36 15,0 0 33-15,0 0 13 16,0 0-55-16,25 34 107 16,-14 0 35-16,-2 11-90 15,1 8 4-15,1 5-36 16,-2 5 1-16,-1-2-24 16,-3-6 2-16,1-4-7 15,0-7-5-15,-3-11 0 16,0-11-1-16,0-6-51 15,-3-12-128-15,0-4-158 16,0 0-335-16</inkml:trace>
  <inkml:trace contextRef="#ctx0" brushRef="#br0" timeOffset="105927.16">2955 13788 1039 0,'0'0'303'0,"0"0"-249"15,0 0-54-15,0 0 0 16,0 0 50-16,0 0 59 16,95-9-23-16,-55 4-11 15,-1-1-42-15,3-3-5 16,-2 0-28-16,-4 2 9 16,-5-3-18-16,-4-2 9 15,0-5-73-15,-9 0-148 16,-5 2-405-16</inkml:trace>
  <inkml:trace contextRef="#ctx0" brushRef="#br0" timeOffset="106227.61">3256 13352 902 0,'0'0'253'0,"0"0"-189"16,0 0-34-16,1 78 32 16,8-31 130-16,5 22-1 15,-2-1-69-15,1 5-37 16,-1 2-38-16,0-17 16 0,-2 2-19 16,-1-9-16-1,0-10 2-15,-3-7-29 0,2-7-1 16,-2-6 0-16,-3-5 3 15,0-7-15-15,1-4-23 16,-1-2-64-16,-2-3-115 16,1 0-350-16</inkml:trace>
  <inkml:trace contextRef="#ctx0" brushRef="#br0" timeOffset="106864.64">3563 13874 952 0,'0'0'185'16,"0"0"-177"-16,0 0-8 15,0 0 25-15,0 0 16 16,93-62 37-16,-68 58-16 16,3 4 6-16,-1 0-4 15,-5 7-6-15,-5 5 3 0,-1 5 6 16,-8 3-8-16,-8 2 6 16,0 3-44-16,0-2-1 15,-12-2-12-15,-6-1-7 16,3-4 9-16,-3-6-10 15,3-5 0-15,0-2 0 16,5-3-1-16,-2 0-33 16,6-5-72-16,6-5-25 15,0-3 61-15,0 2 20 16,13-1 21-16,4 2 28 16,5 3-6-16,6 4 7 15,2-1 4-15,0 4 2 16,1 0 20-16,-2 2 19 15,-3 8-1-15,-3 2 2 16,-5 5-17-16,-9 0 37 0,-3 5-14 16,-6 0-3-16,0 1-7 15,-8 2-30-15,-10-2 4 16,-7-3 7-16,0-1-22 16,-4-5 34-16,-2-4-7 15,1-4 2-15,2-3 21 16,1-3-30-16,2 0 17 15,5 0-29-15,1-2-7 16,7 0-4-16,3-2-41 16,5 4-25-16,1 0-57 15,1 0-270-15</inkml:trace>
  <inkml:trace contextRef="#ctx0" brushRef="#br0" timeOffset="114533.64">4880 13822 675 0,'0'0'90'15,"0"0"-66"-15,0 0 20 0,103 0-31 16,-67 0 16 0,2 0 15-16,-3 0-15 0,-2 0-3 15,-4 0-25-15,0 3-1 16,-8 1-1-16,0-1-113 16,-4 2-57-16,-9-3-25 15</inkml:trace>
  <inkml:trace contextRef="#ctx0" brushRef="#br0" timeOffset="115056.71">5284 13709 608 0,'0'0'315'0,"0"0"-234"15,0 0-80-15,0 0 6 16,0 0 31-16,0 0 34 15,18 80-41-15,-15-49-1 16,3 0-14-16,-1-2-15 16,-2-4 15-16,0-5-15 15,0-6-1-15,-3-6 13 16,1-5-12-16,-1-3 7 16,0 0 17-16,0 0 31 15,0-12-21-15,0-9-14 16,0-5-20-16,-1-7-1 0,-2-3 0 15,1 0-11-15,2 0-13 16,0 4-45-16,0 4 38 16,2 9 17-16,9 5 7 15,3 10 7-15,7 4-16 16,1 5 16-16,8 17 23 16,0 7-9-16,-3 5 20 15,-2 2-13-15,-6-3-5 16,-5-1 13-16,-5-4-14 15,-9 0 20-15,0-7 4 16,-6-3-16-16,-12-4 34 16,-4-5-3-16,-4-3-27 15,1-4 1-15,4-2-27 16,2 0 12-16,5 0-13 16,4-3-44-16,7-3 38 0,3 3-114 15,6-5-86-15,10 4-153 16,3-1-195-16</inkml:trace>
  <inkml:trace contextRef="#ctx0" brushRef="#br0" timeOffset="115777.51">6067 13672 860 0,'0'0'105'0,"0"0"-70"15,0 0-6-15,0 0 10 16,0 0 46-16,-82 38-21 15,70-22-32-15,1 5-5 16,3 1-27-16,2 7 7 16,6 2 12-16,0 3 11 15,0-1 37-15,11 1-25 16,6-2-6-16,4-5 9 0,3-5-23 16,3-7-9-16,1-8-13 15,2-6 1-15,-3-1 6 16,0-4-7-16,-5-15 0 15,-1-8 9-15,-3 1-3 16,-7-7-6-16,-3 0 0 16,-5 2 1-16,-3 4 8 15,0 6-9-15,0 8 6 16,0 9 16-16,0 4-22 16,0 0-7-16,0 9-23 15,2 11 6-15,4 7 24 16,4 4 0-16,5-5 0 15,2-2 0-15,2-4-21 0,3-8 6 16,1-2 7 0,-1-8-5-16,0-2 12 0,-2 0 2 15,-4-13 7-15,-1-4 10 16,-3-5-17-16,-4-3 6 16,-7 0 13-16,-1 0 21 15,0 0 37-15,-12 2-19 16,-7 1-8-16,-5 6 26 15,0 2-37-15,-6 2-8 16,3 7-32-16,-1 2 10 16,3 3-16-16,2 0 6 15,7 14-14-15,1 3-16 16,6 2-88-16,6 13-53 16,3-7-68-16,0-4-387 0</inkml:trace>
  <inkml:trace contextRef="#ctx0" brushRef="#br0" timeOffset="116055.73">6509 13677 970 0,'0'0'202'0,"0"0"-193"16,0 0-5-16,0 0-4 15,0 0 93-15,0 0 55 16,55 99-45-16,-37-60 3 16,0 2-39-16,1 0-10 0,2-2-15 15,-1-7-41-15,-3-5 11 16,1-6-12-16,-4-4 0 16,-4-7-10-16,-1-6-34 15,0-4-125-15,-1-8-156 16,-4-8-413-16</inkml:trace>
  <inkml:trace contextRef="#ctx0" brushRef="#br0" timeOffset="116299.58">6779 13706 1395 0,'0'0'217'0,"0"0"-161"0,0 0-55 16,0 0 16-16,0 99 29 15,0-63 34-15,0 1 5 16,0-1-57-16,0-6-18 16,0-4-10-16,0-5-4 15,3-8-2-15,3-2-35 16,-2-7-75-16,1-4-56 16,2 0-15-16,6-19-41 15,-2-4-174-15,-2-3-111 0</inkml:trace>
  <inkml:trace contextRef="#ctx0" brushRef="#br0" timeOffset="117286.18">6892 13805 599 0,'0'0'285'15,"0"0"-162"-15,0 0-37 0,0 0-32 16,0 0 63-16,0 0-33 16,41 95-33-16,-25-66-10 15,3-3-23-15,5-9 20 16,2-5 12-16,2-5-31 15,-1-7-6-15,-2 0-12 16,-1-16-1-16,-5-9 0 16,-2-4-47-16,-8-4 46 15,-8-3-5-15,-1 3 6 16,-1 2 35-16,-16 4-10 16,-1 4 20-16,-4 6-11 15,-2 5-20-15,3 7 23 0,-1 5-7 16,1 0-5-16,3 12-15 15,3 10-9 1,3 8-2-16,3 4 1 0,5 3-9 16,4-1 9-16,0-2 0 15,0-5-1-15,10-9 0 16,2-6-43-16,1-8-41 16,1-6 40-16,2 0-1 15,-1-10-23-15,0-11-32 16,0-4 22-16,-4-3 27 15,-1 0 20-15,-4 6 32 16,0 3 26-16,-4 10 1 16,1 5 18-16,-2 4-17 0,5 7-6 15,1 15 34 1,2 9 47-16,6 6-23 0,2-2-30 16,5-1-15-16,5-4 4 15,1-8-24-15,3-7-2 16,1-9 6-16,-1-6-18 15,0 0-1-15,-2-17 0 16,-4-8 0-16,1-6 0 16,-4-6 0-16,-6-4 0 15,-4-7-11-15,-6 1 17 16,-4-3-6-16,-2 2 0 16,0 3 0-16,-14 4 26 15,-2 7 4-15,-1 5-1 16,0 8 7-16,0 6-36 15,4 5 1-15,2 9 4 0,5 1-4 16,1 9-2-16,3 17-7 16,2 11 8-16,0 11-1 15,12 8 2-15,6 7-1 16,6 0 0-16,1-2 3 16,5-6-10-16,0-9 7 15,1-13-2-15,0-9 2 16,1-9-21-16,-1-9 14 15,-1-6-14-15,0-3-34 16,-2-17-18-16,-4-6-61 16,-6-6 20-16,-5-4 62 15,-7-3 20-15,-6 0 31 16,0 3 1-16,-3 0 0 0,-6 9 31 16,-3 5 20-1,3 8 37-15,2 7 7 0,2 7-9 16,1 2-50-16,1 18-30 15,3 10-6-15,0 7 14 16,10 4-6-16,4-2 9 16,2-2-12-16,5-6-5 15,0-7 0-15,0-6-80 16,-3-7 10-16,-2-5-70 16,6-6-33-16,-5-8-73 15,-4-5-295-15</inkml:trace>
  <inkml:trace contextRef="#ctx0" brushRef="#br0" timeOffset="117670.99">7978 13815 479 0,'0'0'378'0,"0"0"-225"16,0 0-28-16,0 0-27 15,0 0-17-15,0 0 27 16,0 0 6-16,66-3-10 16,-53 30-11-16,2 5-27 15,-4-3-50-15,-1-2 16 16,-3-4-3-16,-2-8-18 15,-2-3 3-15,-3-7-12 16,1-3-2-16,-1-2 7 16,0-3-7-16,0-14 19 15,0-9-19-15,0-8-21 0,0-6 15 16,0-2-54 0,5 5 5-16,7 4 30 0,0 8 9 15,4 8 8-15,1 11 3 16,2 6 5-16,-1 0 2 15,4 22 0-15,-3 6 31 16,-3 6 6-16,-2 3-21 16,-3-3 25-16,-4-1-21 15,-1-6-5-15,2-5-9 16,-4-8-8-16,1-7-23 16,1-7-69-16,7-9-165 15,-4-14-27-15,3-3-314 0</inkml:trace>
  <inkml:trace contextRef="#ctx0" brushRef="#br0" timeOffset="117903.74">8402 13300 1311 0,'0'0'228'15,"0"0"-190"-15,0 0-17 16,18 99 19-16,-5-45 54 15,4 10 34-15,0 3-41 16,1 0-59-16,2-2-1 16,-4-7-27-16,-4-7 0 15,-1-8-15-15,-3-7-54 16,-5-10-45-16,-3-8-142 0,0-8-305 16,-4-8-290-16</inkml:trace>
  <inkml:trace contextRef="#ctx0" brushRef="#br0" timeOffset="118247.61">8518 13796 1098 0,'0'0'185'15,"0"0"-140"-15,0 0-12 16,79 0-20-16,-52-7 53 16,1-2 32-16,-4-5-38 15,3-2-19-15,-4-5-12 16,-4-4-29-16,-3 0 5 15,-7 0-5-15,-7 0-22 0,-2 5 22 16,-2 3-26 0,-17 4-10-16,-2 7 29 0,-6 6 7 15,0 0 8-15,3 17-1 16,7 8-6-16,6 10 16 16,11 5 11-16,0 7 33 15,13-1 21-15,10 0-8 16,7-7 4-16,6-5-51 15,2-9-26-15,2-8 9 16,1-6-10-16,-1-8-29 16,-4-3-42-16,-2-7-142 15,-10-8-189-15,-9-2-727 0</inkml:trace>
  <inkml:trace contextRef="#ctx0" brushRef="#br0" timeOffset="130749.65">2282 14911 929 0,'0'0'251'0,"0"0"-174"0,0 0-60 16,0 0 37-16,0 0 84 16,0 0-37-16,0 0-31 15,0 0-32-15,0 0-9 16,0 0 24-16,0 5-19 15,0 4 1-15,0 4 3 16,0 7-30-16,0 5 17 16,0 4-16-16,0 6-8 15,0 0 29-15,0 1-29 16,3 1-1-16,-2-2 1 0,1-1 7 16,1-1-14-16,1-8 6 15,-4-4 0-15,3-6-12 16,-3-8 3-16,0-5-29 15,0 0-17-15,0-2-37 16,0 0-13-16,0 0-63 16,0-9-88-16,0-11-49 15,-10 2-17-15,5-1-33 0</inkml:trace>
  <inkml:trace contextRef="#ctx0" brushRef="#br0" timeOffset="131329.19">2083 14787 74 0,'0'0'629'0,"0"0"-510"15,0 0-101-15,0 0 27 16,0 0 16-16,0 0 10 16,0 0 26-16,15-30-44 15,0 24 8-15,2 1-3 16,5 0-20-16,5 1 18 16,1 4-27-16,8-3-3 15,3 3 18-15,4 0-18 0,2 0 20 16,2 9 0-1,0 2-46-15,-1 3 30 0,-3 4-30 16,-4 1 8-16,-2 3 3 16,-7 3-1-16,-7 0-10 15,-7 0 0-15,-7 3 1 16,-9 1 32-16,0-1-8 16,-3-1 20-16,-14 0 8 15,-8-2-31-15,-3-1 25 16,-4-5-33-16,-2 1-12 0,0-6 23 15,5-3-19 1,1-2 10-16,3 0 6 16,1-4-11-16,6 0-9 15,0 0-2-15,6-5 0 0,0 3 4 16,3 0-4-16,-1-2 0 16,1 2-9-16,3-1-13 15,1-1 14-15,1 3-56 16,0-1-46-16,1 3-168 15,1 1-41-15,1 2-298 0</inkml:trace>
  <inkml:trace contextRef="#ctx0" brushRef="#br0" timeOffset="132386.09">2315 16165 641 0,'0'0'267'0,"0"0"-198"16,0 0-30-16,0 0 62 15,0 0-21-15,0 0-2 16,0 0-11-16,0 0-42 15,0 0-5-15,0 7 10 0,0 11 17 16,0 3 12-16,0 12-38 16,0 6 19-16,0 5-2 15,0 6-36-15,0 6 24 16,0 0-25-16,1 0-1 16,1 0 9-16,1-3-8 15,-1-8-1-15,0-4 0 16,-1-9 1-16,1-6-9 15,-1-8 8-15,-1-6 0 16,2-2 0-16,-1-3-13 16,-1 0-67-16,0-7-10 15,2 0-51-15,-2 0-47 16,0 0-120-16,3 0-66 0</inkml:trace>
  <inkml:trace contextRef="#ctx0" brushRef="#br0" timeOffset="132753.76">2243 16648 810 0,'0'0'276'16,"0"0"-182"-16,0 0-68 15,0 0 16-15,0 0 33 0,0 0-26 16,0 0-1-16,9-3-6 16,10 3 9-16,5 0 42 15,6 0-48-15,4 0-5 16,2 1 1-16,0 4-40 16,3 0 1-16,-1-3-2 15,-2 1 0-15,-3-2 9 16,-3-1-8-16,-8 0 4 15,-1 0-5-15,-3 0 0 16,-6 0 0-16,0 0-37 16,-3 0-62-16,-3 0-51 15,0 0-101-15,-3 0-150 16,1 0-190-16</inkml:trace>
  <inkml:trace contextRef="#ctx0" brushRef="#br0" timeOffset="133080.17">2589 16356 803 0,'0'0'240'15,"0"0"-215"-15,0 0-24 16,0 0 36-16,0 0 60 15,0 0-19-15,13 87-1 16,-4-46-9-16,2 3-13 0,-1 4 21 16,-1-1-5-16,-1 0-10 15,-2-5-2-15,-2-6-30 16,2-5-1-16,-3-8-25 16,-3-6 5-16,3-8-15 15,-3-2 7-15,3-7-1 16,-3 0-75-16,6-12-165 15,1-6-60-15,-4-5-380 0</inkml:trace>
  <inkml:trace contextRef="#ctx0" brushRef="#br0" timeOffset="133866.33">3402 15161 825 0,'0'0'399'0,"0"0"-270"16,0 0-48-16,0 0 38 15,0 0-33-15,0 0-50 16,0 0 8-16,0-68-5 16,0 40-37-16,0-5 24 15,3-5-14-15,-3-3-12 16,0 0 16-16,3 1-14 16,-3 1-2-16,3 8 0 15,-3 5 6-15,3 7-7 16,-3 3 1-16,3 9 0 15,-3 3 1-15,0 4 17 16,0 0-18-16,3 3 0 16,1 18 13-16,4 8-7 0,2 17-5 15,2 8 9 1,0 6 8-16,-3 0-5 0,0-4-13 16,-3-6 6-16,-3-4 5 15,0-8 7-15,0-5-17 16,0-9 0-16,-3-8 5 15,3-3-6-15,-3-9 0 16,4-1-56-16,-2-3-121 16,4 0-104-16,-2-7-120 15,2-4-250-15</inkml:trace>
  <inkml:trace contextRef="#ctx0" brushRef="#br0" timeOffset="134375.59">3673 15116 804 0,'0'0'207'0,"0"0"-155"0,0 0 0 15,21 83 55-15,-12-58-13 16,2-4-30-16,2-4-55 16,4-7-9-16,2-3 25 15,0-7-25-15,-2 0 21 16,2-13 6-16,-4-8-21 15,-2-4-12-15,-4-5-7 16,-6 1-51-16,-3 0 24 16,0 3-12-16,-7 2 50 15,-8 3-8-15,0 4 20 0,-3 4 0 16,2 7 48-16,-2 3-17 16,1 3-6-16,1 5-15 15,1 12-8-15,3 5 1 16,3 5-13-16,5 3 0 15,-1 0 0-15,5-3 1 16,0 0 41-16,0-10-36 16,8-3-5-16,4-5-1 15,1-6-18-15,4-3 5 16,2 0 7-16,-4-9-51 16,6-5 37-16,-4 0-3 15,-3 5 23-15,4 1 0 16,-5 6 10-16,-2 2-10 0,5 2 23 15,-2 11-4-15,-1 4 22 16,2 0-27-16,1-1-2 16,-2-3-11-16,2-5-1 15,-2-3-126-15,-6-5-398 0</inkml:trace>
  <inkml:trace contextRef="#ctx0" brushRef="#br0" timeOffset="134587.61">3839 14930 1428 0,'0'0'227'0,"0"0"-227"0,0 0 1 15,-3-89 9-15,3 59-10 16,6-1 0-16,1 0-17 15,2-7-77-15,-1 9-298 16,-5 2-641-16</inkml:trace>
  <inkml:trace contextRef="#ctx0" brushRef="#br0" timeOffset="134851.44">4024 14591 849 0,'0'0'347'16,"0"0"-228"-16,27 76-41 15,-11-31 22-15,3 7 47 16,1 17-39-16,-1-2-19 16,-2 0-35-16,-1 0-53 15,-5-13 12-15,2 3-13 16,-4-9-12-16,-3-8 11 15,3-8-77-15,-3-6-46 16,-3-9-113-16,-2-7-129 16,-1-6-293-16</inkml:trace>
  <inkml:trace contextRef="#ctx0" brushRef="#br0" timeOffset="135083.87">4079 15075 1172 0,'0'0'278'0,"0"0"-218"16,0 0-60-16,0 0 0 15,0 0 54-15,0 0 8 16,0 0 4-16,87 0-18 16,-56 0-31-16,2-2 29 15,-2-5-24-15,-1-1-6 16,-2 1-3-16,-2 3-13 15,-1 1-26-15,-7 3-187 0,-9 0-792 16</inkml:trace>
  <inkml:trace contextRef="#ctx0" brushRef="#br0" timeOffset="136395.7">3474 16511 613 0,'0'0'556'0,"0"0"-526"0,0 0-22 15,0 0-8-15,0 0 8 16,0 0 24-16,0 0-7 15,-2-52-5-15,9 38 11 16,2 2-23-16,2 0 30 16,7 5 10-16,-2 4 17 15,5 3 30-15,1 1-66 16,-2 13 6-16,-1 5-13 16,-4 6-22-16,-6 3 0 15,-3 1 10-15,-6 0-10 0,0-1 17 16,0-2 21-16,-6-4-38 15,-3-3 38-15,-1-7-25 16,2-5 4-16,1-4-17 16,-2-3-16-16,3 0-22 15,3-8-40-15,0-6 15 16,3-3 25-16,0 1-3 16,0 2 33-16,16 5 6 15,2 2-1-15,3 6 3 16,7 1 32-16,2 0 16 15,0 14 5-15,-3 5-43 16,-6 4 18-16,0 2-5 16,-11 3 12-16,-4 0 58 15,-6 1-65-15,0 0 22 16,-4-3-40-16,-8-2 27 0,-9-4 22 16,3-10-27-16,-9-1-3 15,2-8 0-15,-5-1-17 16,2 0-12-16,2-8 0 15,5-4-20-15,3 1 18 16,6 2-17-16,4 1-15 16,6 3 2-16,2 1-53 15,0-3-16-15,13 2-48 16,17-4-95-16,-3 1-63 16,3 1-424-16</inkml:trace>
  <inkml:trace contextRef="#ctx0" brushRef="#br0" timeOffset="136771.95">3926 16791 1011 0,'0'0'220'16,"0"0"-133"-16,0 0-68 16,0 0 7-16,41 75 44 15,-26-69-60-15,3-4 0 16,3-2 2-16,0-5-11 15,-2-9 33-15,-4-3-33 16,-3-3 12-16,-6-2-9 16,-6 0-4-16,0 0 0 15,0 3-19-15,-15 2 16 16,-3 5-3-16,-4 4 12 0,0 5 14 16,-4 3 59-16,5 3-65 15,0 10 7-15,6 5-21 16,2 6-2-16,7-1 1 15,6 4 2-15,0-5 16 16,6-1 28-16,12-4-31 16,0-6-1-16,9-5-13 15,-2-5-15-15,5-1 13 16,-2-10-152-16,-7-7-171 16,-9-3-417-16</inkml:trace>
  <inkml:trace contextRef="#ctx0" brushRef="#br0" timeOffset="136952.53">3978 16433 1202 0,'0'0'252'0,"0"0"-252"15,0-75-35-15,1 39 35 16,8 0-1-16,9-6-9 15,-4 9-193-15,-1 6-550 0</inkml:trace>
  <inkml:trace contextRef="#ctx0" brushRef="#br0" timeOffset="137184.43">4157 16232 1211 0,'0'0'229'0,"0"0"-161"16,23 109-7-16,-12-53 39 16,8 16-14-16,-2-6 7 15,-1 2-55-15,2-3-13 16,-3-12-17-16,0 3-7 16,-2-9-2-16,-1-5-33 15,-4-6-92-15,-1-5-123 16,-1-8-259-16,-6-11-389 0</inkml:trace>
  <inkml:trace contextRef="#ctx0" brushRef="#br0" timeOffset="137402.93">4146 16741 1069 0,'0'0'126'0,"0"0"-126"16,0 0-23-16,0 0 23 16,0 0 106-16,0 0-11 15,114 0-44-15,-73 0-32 16,3-3-18-16,9 3-2 0,-12 0-112 16,-10 0-285-16</inkml:trace>
  <inkml:trace contextRef="#ctx0" brushRef="#br0" timeOffset="139098.65">4768 14863 664 0,'0'0'261'15,"0"0"-138"-15,0 0-20 16,0 0 18-16,0 0 11 16,0 0-50-16,0 0-8 15,0-1-39-15,0 1-27 16,0 0 19-16,0 0-26 15,0 5 17-15,8 12 35 0,5 7-15 16,5 6 1-16,1 3-34 16,4 1 1-16,-2 1 8 15,1-5-14-15,-1 0 9 16,-6-6-2-16,1-4-5 16,-5-5-3-16,-4-4 1 15,0-2-3-15,-2-1 1 16,-2-5 2-16,3-1-41 15,-3-1-59-15,0-1-108 16,0 0-55-16,1-10-240 16,-4-3-125-16</inkml:trace>
  <inkml:trace contextRef="#ctx0" brushRef="#br0" timeOffset="139481.93">4969 14875 388 0,'0'0'371'16,"0"0"-268"-16,0 0-37 16,0 0 16-16,0 0 7 15,0 0 13-15,0 0-19 16,-25 47-16-16,19-30 7 15,-4 5-15-15,-1 3 11 0,-2 1-31 16,-5 3 6 0,2-1 9-16,-1 0-29 0,-2-1-3 15,5-3 13-15,0-2-34 16,3-5 21-16,2 0-22 16,0-8 6-16,6-1 1 15,0-3 0-15,3-4-5 16,0-1-2-16,0 0-29 15,0 0 27-15,0 0-104 16,0-4-50-16,9-7-46 16,0 0-122-16,-3 3-366 0</inkml:trace>
  <inkml:trace contextRef="#ctx0" brushRef="#br0" timeOffset="144242.71">5386 14687 537 0,'0'0'125'15,"0"0"-99"-15,0 0-1 16,0 0 28-16,0 0 106 0,0 0-7 16,91 11-64-16,-67-11 34 15,-2 0-51-15,0 0-28 16,-4 0-24-16,0-2-9 15,-4-1-11-15,-3 1 1 16,-3 0-36-16,-5 1-41 16,-3 1-119-16,0 0-204 15,-2 0-277-15</inkml:trace>
  <inkml:trace contextRef="#ctx0" brushRef="#br0" timeOffset="144716.4">5407 14740 730 0,'0'0'253'0,"0"0"-184"0,0 0-34 15,0 0-25-15,0 0 44 16,-33 90 18-16,33-71-14 16,0-2-31-16,0-1-27 15,6-4 0-15,4-2 18 16,-1-2-10-16,3-2-16 15,3-3-9-15,0-2 17 16,6 0 20-16,1 1-2 16,2 1-2-16,0 2 10 15,3 1 0-15,-5 5 23 16,3 0-8-16,-5 4-24 16,-4 2 28-16,-2 2-11 15,-4 3-1-15,-7 1-1 0,0 0-4 16,-3 1-10-1,0 1-17-15,-9 0 12 0,-7-3 40 16,-5-2-52-16,-2-3 21 16,-5-7-3-16,-2-4-18 15,-3-6 5-15,-2 0 3 16,5-13-5-16,4-3-4 16,4-1-10-16,7 0 0 15,6 4 8-15,6 1 2 16,2 3-7-16,1 0-25 15,0 2-60-15,12-3-102 16,1 1-307-16,4 3-196 0</inkml:trace>
  <inkml:trace contextRef="#ctx0" brushRef="#br0" timeOffset="145111.99">5775 15129 1008 0,'0'0'152'0,"0"0"-119"16,0 0-33-16,0 0 32 15,88-8 17-15,-69-6 49 16,-2-3 10-16,-2 2-85 16,-6-2-16-16,-5 1-7 0,-2 1-17 15,-2 2 16-15,0 0 1 16,-12 5 0-16,-6 2 0 15,0 3-41-15,-6 3 6 16,5 0 25-16,-1 10 20 16,1 7-18-16,5 4 9 15,4 5-1-15,4 2 17 16,6 3 19-16,0-2 41 16,0 1-13-16,9-2-7 15,7-6 7-15,1-4-45 16,2-5 3-16,2-7-13 15,-1-3-8-15,-3-3-2 16,-3 0-22-16,-2-8-101 16,-9-14-60-16,-3-1-69 15,0 3-299-15</inkml:trace>
  <inkml:trace contextRef="#ctx0" brushRef="#br0" timeOffset="145297.46">5733 14958 1107 0,'0'0'364'0,"0"0"-253"16,0 0-91-16,0 0 6 15,0 0 34-15,0 0-16 16,82 0-11-16,-52 0-28 16,-3-2-5-16,12-2-25 15,-10-1-164-15,-6 3-315 0</inkml:trace>
  <inkml:trace contextRef="#ctx0" brushRef="#br0" timeOffset="145705.42">6069 14892 1255 0,'0'0'229'0,"0"0"-210"16,0 0 3-16,0 0-11 15,0 0 103-15,33 90-22 16,-14-47-29-16,1 0 5 16,2-2-62-16,0 1 9 15,-2-6-15-15,-4-10-7 0,2-3-9 16,-6-11-22-1,-2-12-140-15,-1 0-174 0,-6-8-332 16</inkml:trace>
  <inkml:trace contextRef="#ctx0" brushRef="#br0" timeOffset="145896.48">6276 14979 1122 0,'0'0'505'0,"0"0"-425"15,0 0-40-15,-3 84-30 16,3-52 7-16,0 2 45 16,0-5-40-16,0-3-9 15,0-3-13-15,3-4-76 16,5-7-101-16,-1-5-232 0,-1-4-446 16</inkml:trace>
  <inkml:trace contextRef="#ctx0" brushRef="#br0" timeOffset="146215.84">6564 14674 1038 0,'0'0'192'0,"0"0"-111"15,0 0-63-15,0 0 25 0,0 0 100 16,0 0-2 0,9 100-27-16,-3-50-62 0,0 17-14 15,0 21 9-15,-6 17-19 16,0 5 3-16,0-18-30 16,-3-23 8-16,0-24 8 15,0-9-16-15,-2 3-1 16,2-2 0-16,2-4-38 15,1-13-51-15,0-20-142 16,0-6-256-16,4-13-308 0</inkml:trace>
  <inkml:trace contextRef="#ctx0" brushRef="#br0" timeOffset="146952.62">6762 15173 975 0,'0'0'227'0,"0"0"-227"16,0 0-3-16,0 0 3 15,14 90 67-15,1-73 25 16,0-3-54-16,4-6-21 16,2-5 5-16,-3-3-21 15,3 0 15-15,-5-7-9 16,-1-9-5-16,-6-1-4 15,-1-3-5-15,-7-1-6 16,-1 1 13-16,0 0 0 0,-12 2 0 16,0 3 1-16,-7 2 10 15,1 7 2-15,0 3 24 16,-1 3-36-16,2 0-1 16,2 12-3-16,3 5-14 15,2 1 11-15,7-1-14 16,3 0 12-16,0-4 5 15,0-3-60-15,12-3 18 16,3-3-29-16,4-3 22 16,-1 1 30-16,3 1 7 15,0-1 15-15,-2 4 0 16,2 1 22-16,0 2 49 16,1-3-16-16,-1 2 12 0,3-2-8 15,0-4-27-15,-2-2 26 16,4 0 1-16,-2-5-30 15,-2-11-18-15,-3-5-11 16,2-4-35-16,-3-5 12 16,-4-6-7-16,-1-1 18 15,-6-3-11-15,-4-4 23 16,-3-1-13-16,0-2 26 16,-6 1-13-16,-8 0 24 15,-3 3 7-15,-2 6 61 16,2 8 16-16,-1 5 1 15,6 7-38-15,1 8-58 16,3 8 25-16,5 1-38 16,3 10 7-16,0 26 7 0,9 29 1 15,13 25 10-15,4-2 5 16,-3-13-23 0,-6-21-10-16,-1-15 3 0,-1 2-9 15,0 0 2-15,0-2-59 16,-3-10-54-16,-9-9-86 15,-3-11-192-15,0-7-488 0</inkml:trace>
  <inkml:trace contextRef="#ctx0" brushRef="#br0" timeOffset="147157.68">7080 15095 1234 0,'0'0'304'16,"0"0"-213"-16,0 0-80 15,0 0 17-15,0 0 33 16,0 0 20-16,115 3-19 16,-73-3-47-16,1 0 1 15,-3 0-14-15,-5 0-2 16,-7-3-34-16,-7-8-96 16,-11 3-206-16,-5 2-392 0</inkml:trace>
  <inkml:trace contextRef="#ctx0" brushRef="#br0" timeOffset="147397.48">6991 14943 1420 0,'0'0'368'0,"0"0"-261"16,-8-74-95-16,8 37 4 15,2 2 6-15,11 4 39 16,2 2 5-16,1 7-51 16,-1 5-2-16,0 4-13 15,-3 7-28-15,-6 6-52 16,-6 3-106-16,0 10-189 16,0 7-564-16</inkml:trace>
  <inkml:trace contextRef="#ctx0" brushRef="#br0" timeOffset="148216.96">4807 16445 1124 0,'0'0'297'16,"0"0"-253"-16,0 0-44 16,0 0-3-16,0 0 3 15,24 85 81-15,0-51-28 16,1 5 2-16,3 2-27 16,-1 0-27-16,-1-3 23 15,-4-4-23-15,-1-5 4 0,-6-4-5 16,-5-9-7-1,1-2-54-15,-8-11-141 0,-2-3-94 16,-1 0-293-16</inkml:trace>
  <inkml:trace contextRef="#ctx0" brushRef="#br0" timeOffset="148446.76">4935 16542 985 0,'0'0'228'0,"0"0"-142"15,0 0-63-15,-4 87 61 16,4-54 22-16,-3 1-20 0,3-3-16 16,-3 0-50-16,0-6-9 15,1-2-11-15,-1-7-25 16,2-1-64-16,-1-5-120 15,1-3-398-15</inkml:trace>
  <inkml:trace contextRef="#ctx0" brushRef="#br0" timeOffset="149865.4">5557 16467 527 0,'0'0'134'0,"0"0"-133"15,0 0 37-15,0 0 22 16,0 0 68-16,0 0 48 16,0 0-74-16,8-14-43 15,-7 9-10-15,1-1-31 16,-1 0 19-16,-1-4-3 16,3 0-20-16,-3-4 14 0,0-1-28 15,0 1 10 1,3 2-4-16,-3-2-5 0,0 6-2 15,3-2 1-15,-3 3 0 16,0-2-1-16,0 3 2 16,0-1 0-16,0 0 2 15,3 0-2-15,-3 2-2 16,0 0 1-16,0 0-5 16,0 3 5-16,3-3 0 15,-1 2 1-15,-1-1 0 16,2 1 1-16,-1-2-3 15,1-1 1-15,-2 3-2 16,1-2 1-16,-1 0 2 16,2 2-1-16,-3 2 3 15,1 0-1-15,-1 1-2 0,0 0 0 16,0 0 20-16,0 0 6 16,0 12-24-16,0 3 9 15,2 9-7-15,-1 7 5 16,2 6-9-16,2 6 0 15,1 3 0-15,0 3 10 16,3 1-10-16,-3-1 1 16,0-4 1-16,0-5-1 15,0-4-1-15,1-7 0 16,-1-5-6-16,3-7 5 16,-3-4 2-16,1-4-1 15,-2-4 0-15,-2-2-11 0,-2-2 10 16,-1-1 1-16,0 0 0 15,0 0 20-15,0 0-6 16,-6 0 1-16,-7 0-14 16,-2-4 0-16,-6-4-2 15,-1 2 1-15,-1 0-3 16,-2-4-4-16,0 3-4 16,1 0 10-16,3 1 1 15,3 2 0-15,5 2 1 16,4-1-1-16,4 1 0 15,2 0-3-15,2 2 3 16,1 0-2-16,0 0 2 16,0 0-22-16,6 0 22 0,6 0 7 15,10 0 2 1,3 0 27-16,5 2-16 0,2 3 36 16,2-1-11-16,-1-2-25 15,0 1 31-15,-5-2-32 16,-1 1-10-16,-8-2 0 15,-5 0-8-15,-4 0-2 16,-4 0 1-16,-3 0-30 16,1 0-39-16,-1-6-223 15,-1 0-469-15</inkml:trace>
  <inkml:trace contextRef="#ctx0" brushRef="#br0" timeOffset="150571.62">5975 16615 386 0,'0'0'738'0,"0"0"-648"15,0 0-89-15,0 0-2 16,0 0 2-16,0 0 6 15,0 0 37-15,53 0-26 0,-45-12 11 16,-2-1-27-16,-3 1 9 16,0-2 10-16,-3-1-20 15,0 3 12-15,0 0-13 16,-9 1 0-16,-2 3 3 16,-3 0-2-16,0 4 10 15,-1 4 43-15,2 0-9 16,-2 0-20-16,3 4-25 15,3 9 1-15,0 3 8 16,5 2-8-16,4 3 26 16,0 1 38-16,0 2-12 15,14 1 14-15,5-3-42 16,1-2-24-16,1-3 24 16,3-6-24-16,0-2 8 0,1-6-9 15,1-3 0-15,-3 0-57 16,3-7-181-16,-5-6-288 15,-8-1-437-15</inkml:trace>
  <inkml:trace contextRef="#ctx0" brushRef="#br0" timeOffset="150805.58">6218 16489 629 0,'0'0'946'0,"0"0"-818"16,0 0-101-16,0 0-6 0,0 0-20 16,45 72 33-16,-26-50 7 15,-1-1-31-15,-3-1 4 16,3-3-14-16,-5-2-24 16,-2-6-36-16,-1-4-118 15,-1-5-66-15,-3 0-102 16,-3-9-162-16</inkml:trace>
  <inkml:trace contextRef="#ctx0" brushRef="#br0" timeOffset="150984.62">6370 16535 940 0,'0'0'515'0,"0"0"-386"16,0 0-51-16,0 0-19 15,0 0 13 1,0 0 5-16,-13 82 1 0,13-56-77 15,-2-3 5-15,1 1-6 16,-1-7-41-16,2 0-13 16,0-5-169-16,0-7-328 0</inkml:trace>
  <inkml:trace contextRef="#ctx0" brushRef="#br0" timeOffset="151291.59">6583 16206 439 0,'0'0'126'16,"0"0"-76"-16,0 0 73 15,0 0 102-15,0 0 1 16,0 0-62-16,0 94-15 15,0-49-63-15,3 5-66 16,-1 20 14-16,-2 17-18 16,0 15 7-16,0-7 15 15,0-19-37-15,0-22 27 16,0-16-28-16,0 3-14 16,3-2 13-16,3-3-90 15,4-13-165-15,-5-12-395 0</inkml:trace>
  <inkml:trace contextRef="#ctx0" brushRef="#br0" timeOffset="152139.33">6810 16786 191 0,'0'0'147'0,"0"0"-29"16,0 0 96-16,0 0-24 16,43 75-79-16,-29-70-76 0,-1-5-12 15,-1 0-23-15,-1 0 0 16,-1-8 6-16,-4-6-6 16,0-3 2-16,-3-2-2 15,-1-1-4-15,-2 0 4 16,0 0 0-16,0 3 0 15,-8 2 23-15,-3-2 6 16,-2 8 4-16,1 1 55 16,-4 2-46-16,4 5 5 15,-4 1-47-15,-1 0-48 16,1 0 48-16,1 5-2 16,0 7 2-16,6 3-1 15,3 2-10-15,4 2 11 0,2 0 9 16,0 0 0-16,2-2 12 15,7-7-13-15,7 0-2 16,-1-8-6-16,3-2-65 16,0 0-75-16,-2-12 11 15,-2-5-25-15,2-3-25 16,-5 1 26-16,-1 3 70 16,-4 7 83-16,0 3 44 15,-3 6 126-15,6 0 113 16,0 9-113-16,3 9-47 15,0 5-36-15,7 2-16 16,0-2-20-16,3-1-42 16,-2-8 5-16,4-3-14 0,-2-6-8 15,1-5-27-15,-1 0-58 16,1-7-66-16,-1-10 47 16,-4-6-3-16,4-5 83 15,-5-6 9-15,-1-4-110 16,-2-4-7-16,-3-3 100 15,-3-2 40-15,-5-1 147 16,-3 0 10-16,0 2 35 16,-9 2-27-16,-4 1-18 15,-4 6 28-15,-2 6-37 16,2 7-50-16,1 9-30 16,4 7-57-16,2 8 37 15,5 3-15-15,4 21 9 16,1 14 6-16,6 21-38 15,19 21 16-15,2-2-16 0,0-8 12 16,-4-10-6-16,-3-16-6 16,-1-1-8-16,2 0-11 15,-6-11-108-15,-6-11-93 16,-5-8-189-16,-4-10-447 0</inkml:trace>
  <inkml:trace contextRef="#ctx0" brushRef="#br0" timeOffset="152337.82">7189 16601 1324 0,'0'0'287'0,"0"0"-194"0,0 0-77 16,0 0-8 0,97 25 43-16,-61-20-1 0,0 1-24 15,-1-3-10-15,-5-2-16 16,-6 1-19-16,-6-2-88 15,-12 0-126-15,-6 0-106 16,0-6-500-16</inkml:trace>
  <inkml:trace contextRef="#ctx0" brushRef="#br0" timeOffset="152548.39">6964 16527 1493 0,'0'0'372'16,"0"0"-297"-16,0 0-74 15,12-91-1-15,4 55 0 16,5 1 5-16,4 3-4 16,1 4-1-16,2 3-76 15,-8 8-230-15,-4 8-319 0</inkml:trace>
  <inkml:trace contextRef="#ctx0" brushRef="#br0" timeOffset="153239.69">7939 14986 491 0,'0'0'929'16,"0"0"-746"-16,0 0-148 16,0 0 5-16,0 0-23 15,0 0 59-15,0 0 47 16,72 5-82-16,-41-3-16 15,-1 0-25-15,0 0 7 16,-5-1-21-16,-7 1 5 0,0-1-60 16,-6 1-115-16,-7-1-436 15</inkml:trace>
  <inkml:trace contextRef="#ctx0" brushRef="#br0" timeOffset="153431.71">8003 15163 1317 0,'0'0'379'0,"0"0"-285"16,0 0-84-16,0 0 26 16,96 58-34-16,-63-50 34 0,-2-5-25 15,8-2-11-15,-9-1-168 16,-11 0-771-16</inkml:trace>
  <inkml:trace contextRef="#ctx0" brushRef="#br0" timeOffset="154777.69">9006 14725 804 0,'0'0'286'16,"0"0"-223"-16,0 0-40 16,0 0 45-16,0 0 38 15,0 0 23-15,0 0-38 16,43-5-38-16,-25 4 1 15,-3 1-28-15,1 0 3 16,-2 0-8-16,0 0-14 16,0 0-14-16,1 0 7 15,-3 0-14-15,0 0 7 16,0 1-75-16,-3 2-92 16,-5 0-171-16,-4 0-231 0</inkml:trace>
  <inkml:trace contextRef="#ctx0" brushRef="#br0" timeOffset="155622.96">9004 14708 753 0,'0'0'263'0,"0"0"-176"15,0 0-55-15,0 0 39 0,0 0 32 16,0 0-35-1,0 0-16-15,-16 63-11 16,16-47-25-16,0-3 40 16,0-1-18-16,0-3-16 0,0-4 13 15,0-2-13-15,0-2 10 16,0-1 10-16,0 0-41 16,0 0-1-16,0 0 0 15,1 0 0-15,-1 0 23 16,0 0-22-16,0 0 7 15,0 0-4-15,0 0-1 16,0 0-3-16,0 0 0 16,0 0-2-16,0 0 0 15,0 0 2-15,0 0-1 16,0 0-7-16,0 3-19 0,0 3 27 16,0 1 0-16,0 2 10 15,0 5-3-15,0 3-7 16,0 2 1-16,0 6 0 15,0 3 0-15,0 1-2 16,0 1 1-16,0-5 0 16,0-2-3-16,0-6 4 15,0-6-1-15,0-4 0 16,0-4-7-16,0-3 6 16,2 0-49-16,4 0 50 15,1-12 17-15,1-1-11 16,1-4-12-16,2-3 3 15,0 1-10-15,3 1 12 0,0 2 1 16,3 5 0 0,2 5 7-16,5 6-6 0,1 0-1 15,1 5 0-15,1 12 2 16,0 4 34-16,-4 2-1 16,-2 5 6-16,-6-2 15 15,-2 1-56-15,-8 1 31 16,-4-1-21-16,-1-1-3 15,0-2 11-15,-14-3-17 16,-3-3 14-16,-4-4 38 16,-4-2-40-16,-5-4 22 15,-1-5-9-15,-3-3-14 16,-2 0 37-16,3 0-40 16,0-5 20-16,6-1-5 15,2 0-11-15,6 3-14 0,5-1 1 16,5 1-4-16,6 1-10 15,1 1 14-15,2 1-19 16,0 0-21-16,3 0-75 16,13 0 9-16,13 0-124 15,-2 0-343-15,-3 0-219 0</inkml:trace>
  <inkml:trace contextRef="#ctx0" brushRef="#br0" timeOffset="156140.98">9632 15163 1033 0,'0'0'203'15,"0"0"-150"-15,0 0-43 16,0 0 8-16,0 0 21 16,100 7 16-16,-79-22 13 0,-2-2-53 15,-5-1-14 1,-2-1-2-16,-8 2-6 0,-4 2 7 15,0 0 6-15,-6 2-5 16,-10 1-1-16,-2 5 0 16,-6 2 0-16,2 5 43 15,-5 0 22-15,5 1-25 16,-1 12-4-16,5 4-36 16,-1 4 13-16,4 3-13 15,7 3 0-15,2 3 15 16,6-3-8-16,0 3 22 15,6-5 8-15,13-3-31 16,3-6 17-16,5-3-23 0,1-8 0 16,3-2-8-1,2-3 7-15,-2-3-61 0,2-17-64 16,-7 2-181 0,-7 1-385-16</inkml:trace>
  <inkml:trace contextRef="#ctx0" brushRef="#br0" timeOffset="156384.63">9635 14887 1227 0,'0'0'377'0,"0"0"-362"15,0 0-8-15,0 0 0 16,0 0 11-16,0 0 34 16,0 0-51-16,90-41-1 15,-65 32-65-15,-6 2-250 16,-8 3-441-16</inkml:trace>
  <inkml:trace contextRef="#ctx0" brushRef="#br0" timeOffset="156788.25">9945 15037 1642 0,'0'0'172'0,"0"0"-172"0,0 0 0 15,0 0 0-15,0 0 65 16,0 0-42-16,94 86 2 16,-62-63-25-16,-1 1 0 15,-4-4-3-15,-6-6 3 16,-2-2-9-16,-5-2-67 16,-4-10-175-16,-4 0-259 15,-3 0-173-15</inkml:trace>
  <inkml:trace contextRef="#ctx0" brushRef="#br0" timeOffset="156977.45">10196 15045 1164 0,'0'0'316'0,"0"0"-251"0,0 0-28 16,-9 103-7-16,7-72 31 15,0-3-14-15,0-2-47 16,1 0-41-16,1-6-235 16,-3-5-511-16</inkml:trace>
  <inkml:trace contextRef="#ctx0" brushRef="#br0" timeOffset="157907.46">7954 16462 844 0,'0'0'216'0,"0"0"-148"15,0 0-48-15,0 0-6 16,0 0 43-16,0 0 4 16,0 0 18-16,0 0-16 15,0 0-36-15,0 0 24 16,0 0-17-16,0 0 9 16,0 0 26-16,0 0-39 0,0 0 1 15,0 0-11 1,0 0-18-16,0 0 37 0,0 0-27 15,0 0 10-15,0 0 14 16,0 0-35-16,0 0 25 16,0 0-10-16,0 0-8 15,0 0 37-15,0 0-32 16,0 0 8-16,0 0 4 16,0 0-19-16,0 0-12 15,0 0 1-15,0 0-11 16,18 0 9-16,6 3 14 15,6 2-5-15,7-1 3 0,-3-4-3 16,-1 0-3 0,-3 0 1-16,-5 0-6 0,-7 0-7 15,-3 0 8-15,-9 0-43 16,-4 0-24-16,-2 0-78 16,-2 0-161-16,-7 6-408 0</inkml:trace>
  <inkml:trace contextRef="#ctx0" brushRef="#br0" timeOffset="158187.69">7942 16637 411 0,'0'0'911'0,"0"0"-724"15,0 0-134-15,0 0 2 16,0 0-30-16,0 0-5 16,0 0 91-16,53 0-31 15,-28 1-34-15,5 4-6 16,-5 0-39-16,2 3 8 16,-8-2-9-16,-1 0-19 15,-3-1 17-15,2 4-108 16,-4-1-154-16,-4-2-341 0</inkml:trace>
  <inkml:trace contextRef="#ctx0" brushRef="#br0" timeOffset="161255.73">9179 16291 912 0,'0'0'208'0,"0"0"-136"16,0 0 31-16,0 0 51 15,0 0-60-15,0 0-34 16,0 0-38-16,-5-15-22 15,5 8 20-15,0-2-19 16,5-1 0-16,13 0 6 16,2-1 0-16,7 4-2 15,2 3-5-15,3 4-4 16,0 0-2-16,-8 8 7 16,-2 9-1-16,-6 4 0 15,-10 3-32-15,-6 4 7 16,0 2-15-16,-9-1-20 15,-10-2 60-15,-3-4 1 0,-2-6 9 16,1-4-10-16,3-7 0 16,2-6-1-16,6 0-77 15,3-3-24-15,6-12 43 16,3 0-67-16,0-2 35 16,7-2 69-16,10 4 11 15,8 1 11-15,2 3 0 16,6 6 0-16,-2 5 20 15,1 0-6-15,-6 6 41 16,-2 10-10-16,-7 6-6 0,-4 3 42 16,-7 4-13-1,-6 2 12-15,0 1-13 0,-3 0-19 16,-15-1 4-16,-1-2 8 16,-8-3-19-16,0-7 1 15,-1-5-13-15,-1-8-1 16,4-5 17-16,0-1-29 15,5-3 6-15,4-7-22 16,2-5-9-16,5-2-15 16,2 2-4-16,6-1-90 15,1-4-71-15,13 6-101 16,0 3-237-16</inkml:trace>
  <inkml:trace contextRef="#ctx0" brushRef="#br0" timeOffset="161631.09">9655 16612 560 0,'0'0'614'0,"0"0"-559"16,0 0-12-16,0 0-21 15,101-14 51-15,-68-6 63 16,-1-4-44-16,-4 1-47 15,-6 0-45-15,-3 2 11 16,-7 4-2-16,-9 5-9 16,-3 3 15-16,-3 5 10 15,-16 2-25-15,-7 2-2 0,-8 0 1 16,3 15-26 0,-3 3 27-16,6 4 11 0,5 4 10 15,8-1-18-15,7 4 8 16,7-4-22-16,1-1 6 15,3-5 5-15,13-2 10 16,5-5-9-16,5-8 8 16,2-4-9-16,5 0-16 15,6-25-96-15,-9 0-163 16,-7 2-460-16</inkml:trace>
  <inkml:trace contextRef="#ctx0" brushRef="#br0" timeOffset="161864.66">9750 16283 1106 0,'0'0'156'0,"0"0"-130"15,0 0 8-15,0 0-26 16,0 0 27-16,103-6-12 16,-67-1-23-16,-8 1-56 15,-4 2-345-15</inkml:trace>
  <inkml:trace contextRef="#ctx0" brushRef="#br0" timeOffset="162097.2">10089 16388 1099 0,'0'0'220'16,"0"0"-136"-16,30 81-78 15,-14-47 39-15,2-3 31 16,4-4-34-16,-1-7-7 15,0-3-35-15,-3-5-45 0,1-10-113 16,-7-2-216-16,-2 0-231 16</inkml:trace>
  <inkml:trace contextRef="#ctx0" brushRef="#br0" timeOffset="162277.25">10281 16406 1204 0,'0'0'494'16,"0"0"-446"-16,0 78-7 16,0-42-28-16,1 0 22 15,4-5 37-15,1-3-58 16,-1-6-14-16,-1-1-82 16,-2-6-227-16,-2-3-584 0</inkml:trace>
  <inkml:trace contextRef="#ctx0" brushRef="#br0" timeOffset="162802.37">8704 16970 1258 0,'0'0'256'15,"0"0"-256"-15,0 0-19 16,0 0 6-16,0 0 13 15,0 0 16-15,0 0 43 16,80 0 4-16,-37 7-33 16,10-4 33-16,11 1-35 15,20-1 22-15,25 0 1 16,22-3-34-16,14 0 8 16,1 0-16-16,-4 0-9 15,-11-3 16-15,2-4-15 0,1 4-1 16,-6-1 0-16,-4-1 4 15,-8-2-4-15,-9-1 1 16,-21 1-1-16,-22 0 7 16,-19 2 1-16,-11 2-9 15,0 1 1-15,-2 0-6 16,-2-1 5-16,-11 3 1 16,-9 0 0-16,-5 0-1 15,-5 0-67-15,0 0-104 16,-2 0-360-16</inkml:trace>
  <inkml:trace contextRef="#ctx0" brushRef="#br0" timeOffset="163703.33">9222 17265 1119 0,'0'0'113'0,"0"0"-113"0,0 0-1 16,0 0 0-16,0 0 1 16,0 0 54-16,-10 73-52 15,31-54 33-15,4-2-15 16,6-2-11-16,2-1-4 16,6-9-5-16,-1-2 0 15,-2-3 18-15,-1-5 8 16,-6-7 26-16,-3-8-1 15,-8-2-39-15,-5 0 11 16,-8 0-11-16,-5 1 14 16,0 2 68-16,-15-5 3 15,-2 7-7-15,-8-2-9 16,1 6-43-16,-1 1 22 0,2 7-33 16,1 3-27-16,1 2-18 15,6 0-6-15,0 14-38 16,8 6-25-16,4 18-129 15,3-9-118-15,0-1-355 0</inkml:trace>
  <inkml:trace contextRef="#ctx0" brushRef="#br0" timeOffset="164116.18">9328 17562 1109 0,'0'0'199'0,"0"0"-150"15,0 0-48-15,-6 98 5 16,12-71 1-16,10-5 33 16,4-4 9-16,5-4-23 15,5-6-4-15,1-5-17 16,2-3-4-16,0-5 39 15,-5-12-30-15,-4-5 22 16,-5-5 26-16,-8 0-20 16,-11-6 10-16,0 2 9 15,-3-1-26-15,-18 3 38 0,-3 2 0 16,-6 6-12 0,-5 4 6-16,0 4-34 0,-2 7 14 15,1 6-20-15,2 0-22 16,4 9 8-16,3 9-9 15,3 8-23-15,8 5 2 16,3-1-95-16,5 3 17 16,8 6-103-16,0-10-124 15,6-5-369-15</inkml:trace>
  <inkml:trace contextRef="#ctx0" brushRef="#br0" timeOffset="164633.56">9877 17661 1113 0,'0'0'292'0,"0"0"-261"16,0 0-31-16,0 0 14 16,0 0-14-16,100 16 45 0,-76-28-7 15,0-12 23 1,-2 2-46-16,-7-2 2 0,-3-1 1 15,-11 6-8-15,-1 0-6 16,-3 6 2-16,-16-1 4 16,-5 2 43-16,-2 7-5 15,-3 3-20-15,-4 2 11 16,4 0-27-16,3 9-12 16,3 11-9-16,7 5 9 15,7 5 22-15,6 1-19 16,3-1 9-16,0 4-6 15,11-9 1-15,8-2-9 0,6-3 2 16,5-9-1 0,4-3-9-16,4-6 10 0,2-2-73 15,14-5-82-15,-10-9-181 16,-9-1-484-16</inkml:trace>
  <inkml:trace contextRef="#ctx0" brushRef="#br0" timeOffset="164882.55">10251 17438 1235 0,'0'0'506'15,"0"0"-429"-15,0 0-53 0,0 0-24 16,0 0 8-16,33 77 26 15,-15-48-5-15,4 0-28 16,2 2 17-16,0-4-16 16,-3-4-2-16,0-3-24 15,3-10-134-15,-6-6-97 16,-4-4-343-16</inkml:trace>
  <inkml:trace contextRef="#ctx0" brushRef="#br0" timeOffset="165123.91">10508 17383 863 0,'0'0'529'0,"0"0"-435"16,0 0-69-16,0 0-12 15,0 0 44-15,0 0 33 16,0 0 6-16,-8 93-36 15,8-64-32-15,0 0-5 16,0 2-23-16,-1 0 0 16,1 2-40-16,-3 12-147 15,-2-6-299-15,1-8-408 0</inkml:trace>
  <inkml:trace contextRef="#ctx0" brushRef="#br0" timeOffset="169109.8">9683 17411 603 0,'0'0'257'0,"0"0"-142"15,0 0-18-15,0 0-9 16,0 0 8-16,0 0-35 16,1-3-12-16,-1 3 9 0,0 0-38 15,0 0 36-15,0 0 3 16,0 0-9-16,0 0 17 16,2 0-47-16,1-2-5 15,5 2 2-15,6 0-7 16,5-2 1-16,6-2-11 15,6-2 8-15,4-1 4 16,3-3-12-16,1 0 10 16,0 0-4-16,1 0-4 15,-3-1-3-15,-4 5 1 16,-6 0-2-16,-7 3-5 16,-9 1 14-16,0 2-7 15,-8 0 9-15,-2 0 1 0,1 0 2 16,-2 0-12-16,0 0 1 15,0 0 4-15,0 0-5 16,0 0-2-16,0 0-72 16,0 0-196-16,0 0-430 0</inkml:trace>
  <inkml:trace contextRef="#ctx0" brushRef="#br0" timeOffset="-185839.99">16300 15034 451 0,'0'0'150'0,"0"0"-62"16,0 0-36-16,0 0 88 16,0 0-3-16,0 0-28 15,-3 0-47-15,3 0-19 16,0 0-8-16,0 0-7 0,0 0 6 16,-2 0-13-16,2 0-1 15,0 0 2-15,-2 0-14 16,2 0 3-16,-1 0-11 15,-1 11 0-15,1 7 6 16,1 5-6-16,0 8 0 16,0 7 7-16,0 7-6 15,6 6-1-15,2 3 1 16,-1 0-1-16,0 0 10 16,-1-4-10-16,0-4 1 15,-3-5 9-15,0-3-10 16,-1-3-1-16,-2-4 0 15,1-4 1-15,-1-3 1 16,0-2-1-16,0-5 0 16,0-5-1-16,0-5-4 0,0-1 5 15,0-5-15-15,0-1-31 16,0 0-17-16,0-2-61 16,0-8-180-16,0-3-42 0</inkml:trace>
  <inkml:trace contextRef="#ctx0" brushRef="#br0" timeOffset="-184819.13">16050 15025 332 0,'0'0'128'0,"0"0"-57"15,0 0-33-15,0 0-25 16,0 0 41-16,0 0 27 16,0 0 9-16,0-5 2 15,3 3-33-15,2-2-5 16,-1 1 8-16,3 0-16 15,0-2-7-15,-1-1-11 16,1 2-19-16,2-2 12 16,1 1-20-16,3-1 8 15,-1 2 1-15,2 1-10 16,4-1 1-16,-1 0-1 16,3 1 0-16,0 0 5 0,4 1-5 15,0 2 1-15,1 0 7 16,0 0-8-16,0 0 0 15,0 0-1-15,2 5-3 16,-2-1 4-16,2 1 0 16,1 0 1-16,-1-1 11 15,-3-1-12-15,1 0 0 16,-1-2-1-16,-2 2-6 16,-2-1 7-16,-1 1 1 15,0 1 1-15,-3 2 6 16,-2 2-7-16,0 1-1 15,-1 2 0-15,-2 1 0 16,-2-2 21-16,-1 2-12 16,-2 0 1-16,0 0 5 0,-1-1-15 15,0 3 13-15,-4-2-7 16,1 1-4-16,-2 1 18 16,0 0 1-16,0 0-5 15,-2 1 2-15,-5 1-18 16,-3 1 6-16,0 0-5 15,1 1 0-15,-1-4 11 16,-4 4-11-16,2-4 0 16,-1 1 11-16,-2 0-11 15,-1-2 4-15,1 2-5 16,-5-3 1-16,2 1 8 16,-2 0 10-16,-4-4-2 15,-1 3-1-15,-1-3-15 16,-3 1 12-16,0-4 1 0,-3-1-1 15,1 1 19 1,0-2-14-16,-3 1 8 0,2 0 9 16,3-2-9-16,3 0 3 15,2 0-18-15,5 0-3 16,7 0 8-16,4-2-8 16,4 0-7-16,4 1-1 15,0 4-16-15,7 1-197 16,4-2-569-16</inkml:trace>
  <inkml:trace contextRef="#ctx0" brushRef="#br0" timeOffset="-183265.55">18530 13483 561 0,'0'0'276'0,"0"0"-168"16,0 0-77-16,0 0-2 16,0 0 39-16,0 0 36 15,0 0-43-15,0-4-44 16,0 4-3-16,0 0-14 15,0 0 2-15,0 0 14 0,4 11-15 16,2 14 31 0,3 22 37-16,3 25 7 0,1 23-15 15,-2-4-34-15,-5-15-3 16,-1-22 5-16,-2-17-16 16,2 6 3-16,0 3-7 15,1 1-9-15,0-7 8 16,1-6-8-16,-1-7 1 15,0-6-1-15,0-6-40 16,-3-6-68-16,-1-6-70 16,-1-3-221-16,-1 0-266 0</inkml:trace>
  <inkml:trace contextRef="#ctx0" brushRef="#br0" timeOffset="-182964.36">18555 14006 808 0,'0'0'173'0,"0"0"-119"16,0 0-52-16,0 0 5 16,0 0 77-16,0 0 19 15,109-70-25-15,-63 58-30 16,6-1-12-16,5 2-5 15,1-1-23-15,-1 2 5 16,-5 1-12-16,-1 1-1 16,-5 1 12-16,-4 2-12 0,-6-2-2 15,-5 4 1 1,-6 0-15-16,-6 0-32 0,-5-1-36 16,-8 0-140-16,-4 1-182 0</inkml:trace>
  <inkml:trace contextRef="#ctx0" brushRef="#br0" timeOffset="-182678.27">18949 13438 408 0,'0'0'739'16,"0"0"-623"-16,0 0-98 16,-3 76-10-16,3 5 63 15,0 31 77-15,6 11-49 16,1-7-52-16,-4-29-22 16,-3-30-2-16,0-18-22 15,0-6-1-15,0 3 0 16,-7 14-58-16,-2-8-163 15,-2-8-424-15</inkml:trace>
  <inkml:trace contextRef="#ctx0" brushRef="#br0" timeOffset="-181838.47">13088 14110 1077 0,'0'0'138'0,"0"0"-100"16,0 0-36-16,0 0 10 15,0 0 7-15,0 0 1 16,0 0 3-16,-12 102-23 15,15-27 1-15,12 22 0 16,2 6 0-16,-4-6 8 16,-1-10-9-16,-8-12 1 15,-2 0-1-15,-2-12 0 16,0-11-1-16,0-12-37 0,0 2-130 16,0-9-181-16,0-8-160 15</inkml:trace>
  <inkml:trace contextRef="#ctx0" brushRef="#br0" timeOffset="-181560.4">13002 14766 464 0,'0'0'117'0,"0"0"-74"15,0 0 12-15,0 0 20 0,0 0 38 16,0 0-21 0,0 0-9-16,79-34-11 0,-46 32-23 15,4 1 5-15,4-3-12 16,4-1-20-16,3 0 2 16,0-2-22-16,-1 1-1 15,-3 0-1-15,5-2-16 16,-13 2-181-16,-9-2-395 0</inkml:trace>
  <inkml:trace contextRef="#ctx0" brushRef="#br0" timeOffset="-181283.4">13481 14280 370 0,'0'0'753'16,"0"0"-672"-16,0 0-46 15,0 0-33-15,0 0-1 16,0 0 34-16,13 151-7 16,12-36 8-16,4 21 10 15,2 4-37-15,-3-12 4 16,1-21-13-16,2-7-1 15,3-9-18-15,3-3-84 16,-8-24-381-16,-7-13-280 0</inkml:trace>
  <inkml:trace contextRef="#ctx0" brushRef="#br0" timeOffset="-180239.26">16781 17210 656 0,'0'0'291'0,"0"0"-139"15,0 0-75-15,0 0-50 16,0 0 43-16,0 0 28 15,0 0 10-15,-23-29-56 16,23 28-21-16,0 0-1 16,0 1 5-16,0 0 38 15,0 0-13-15,0 7-44 16,0 11-3-16,0 9-12 16,0 10 0-16,0 8 9 15,0 5-10-15,0 6 2 0,0 1-2 16,-5 1-7-1,-1-2 7-15,-1-1-9 0,2-10-3 16,1-5-7-16,1-7-43 16,0-6-39-16,1-6-78 15,-1-3-31-15,0-8-193 16,-1-5-193-16</inkml:trace>
  <inkml:trace contextRef="#ctx0" brushRef="#br0" timeOffset="-179922.41">16637 17654 910 0,'0'0'207'0,"0"0"-146"16,0 0-54-16,0 0 16 15,0 0 60-15,0 0 5 16,0 0-15-16,3-40-38 15,17 33-14-15,6 4 11 16,7 0-1-16,6 0 2 16,4 0-12-16,6 0-20 15,2 1 15-15,1-3-15 16,0 1-1-16,0-4 2 16,-4 3-2-16,1-5-9 15,-3 0-17-15,-5-2-30 16,-4-1-15-16,2-1-61 0,-11 3-121 15,-5 1-155-15</inkml:trace>
  <inkml:trace contextRef="#ctx0" brushRef="#br0" timeOffset="-179606.42">17076 17188 1001 0,'0'0'213'16,"0"0"-139"-16,0 0-57 0,0 111-15 15,13-57 32-15,2 7 69 16,4 3-23-16,0 0-33 15,-1-2-33-15,2-1 5 16,-5-6-11-16,-1-6-8 16,-1-6 6-16,-3-6-6 15,-1-8-31-15,3 1-137 16,-2-9-161-16,-4-5-425 0</inkml:trace>
  <inkml:trace contextRef="#ctx0" brushRef="#br0" timeOffset="-164411.26">14374 14774 510 0,'0'0'159'0,"0"0"-74"16,0 0-17-16,0 0 77 15,0 0-14-15,-4 0-44 16,4 0-25-16,0-1-23 15,-2 1 16-15,2 0 32 16,0 0-4-16,0 0-7 0,0 0-16 16,0 0-9-1,0 0 8-15,0 0-26 0,0 0 0 16,0 0-14-16,0 0-17 16,0 0 15-16,0 0-11 15,0 0 1-15,0 0 1 16,0 0-7-16,0 0-1 15,0 0 0-15,0 0 0 16,0 0 3-16,7 7-2 16,5 1 6-16,2 4 5 15,4-1-12-15,2 0 0 16,2 0 1-16,4 2 0 16,1-1 10-16,2 2-11 15,0 4 1-15,1 0 13 16,3 3-13-16,3 3 10 15,1 0 21-15,-1-1-24 0,0-3 8 16,-2-3-15-16,0 0 8 16,-1-3 6-16,-1-3-15 15,-3 0 11-15,0-3-2 16,-6 1 1-16,0-1 15 16,-5-3-15-16,-2 1 6 15,-4 1 8-15,-2-2-18 16,-2 0 6-16,-4-3 1 15,-1 1-7-15,-3-3 14 16,2 2-6-16,-2-2 8 16,0 0 6-16,0 0-12 0,0 0 14 15,0 0-14-15,0 0-9 16,0 0 11-16,0 0-17 16,0 0 0-16,0 0 2 15,0 0-2-15,0 0-2 16,0 0-4-16,1 0-51 15,16 0-67-15,-2 0-152 16,4 0-398-16</inkml:trace>
  <inkml:trace contextRef="#ctx0" brushRef="#br0" timeOffset="-163298.32">17951 14286 591 0,'0'0'335'0,"0"0"-190"16,0 0-79-16,0 0-50 15,0 0 65-15,0 0 37 16,0 0-20-16,-11 25-27 16,7-20-28-16,-1 3 3 15,-3 1 28-15,-3 5-21 16,-1-2-8-16,-4 5-21 15,-5 1-17-15,-2 4 16 16,-7 1-7-16,-2 4-1 0,-5 2 10 16,-4 2-25-16,-2 1 7 15,-5 1 2-15,3-1 0 16,1-1 17-16,3-1-5 16,5-6 8-16,7 0 1 15,3-5-28-15,6-2 10 16,3-2-12-16,4-5 6 15,4-3-2-15,3 0-2 16,3-3-1-16,0-3 5 16,2 1-5-16,1-2-1 15,0 0 0-15,0 0 0 16,0 0 8-16,0 0-7 16,0 0 5-16,0 0-2 0,0 0-4 15,0 0-7 1,0 1-69-16,-3 6-134 0,1-2-296 15,-4 4-722-15</inkml:trace>
  <inkml:trace contextRef="#ctx0" brushRef="#br0" timeOffset="-162361.06">16555 15961 468 0,'0'0'572'16,"0"0"-451"-16,0 0-61 0,0 0-28 15,0 0 49-15,0 0 71 16,0 0-60-16,0 0-41 16,0 0-21-16,0 0 1 15,0 0 27-15,0 0-1 16,0 0-9-16,0 0-10 15,0 0-27-15,0 0 0 16,0 0-6-16,0 0-4 16,0 0 5-16,0 5-6 15,0 10 1-15,0 6 5 16,0 3-6-16,0 6 0 16,0 6 0-16,0 3 0 0,5 5-1 15,3 3 2 1,0 2-1-16,1 2 7 0,1 2-7 15,0 3 0-15,-1-3 0 16,2 0 0-16,-4-2 5 16,-1-2-4-16,2-4-1 15,0-3 0-15,0-4-2 16,-2-9 2-16,-1-2 0 16,-2-7 1-16,-2-6 0 15,1-4-1-15,-2-3 0 16,1 1 8-16,-1-4-6 15,0 1-1-15,0 0-1 16,0-1 1-16,0-2 5 0,0-1-6 16,0-1-1-1,0 0-18-15,0 2-88 0,0-2-178 16,0 0-417-16</inkml:trace>
  <inkml:trace contextRef="#ctx0" brushRef="#br0" timeOffset="-150535.24">9501 17905 52 0,'0'0'170'0,"0"0"-63"16,0 0-9-16,0 0 5 15,0 0 32-15,0 0 14 16,-2-8-32-16,1 8 20 16,1 0-37-16,-2 0-7 0,2 0-18 15,0 0-20-15,-1 0 8 16,1 0-23-16,-2 0 0 16,1 0 19-16,-2 0-41 15,-1 0-1-15,-1 5-17 16,1 1-10-16,-2 2 10 15,0 4 0-15,1 2 0 16,-2 4-1-16,1 2-6 16,0 1 7-16,0 1-6 15,0 3-1-15,2 0 5 16,1 2-7-16,1-3 9 16,2 3-7-16,0-1 4 15,0 3-8-15,3-2 3 0,7 0-4 16,-1-1 11-1,2-1-6-15,4-4 7 0,0-5-1 16,2-2-4-16,4-2 5 16,-1-5-1-16,4 0-2 15,1-3 1-15,-1-4 2 16,-2 0 0-16,-1 0 0 16,-2-1-11-16,-5-9 5 15,-2-5 6-15,-3 1 1 16,-3-3 16-16,-3 0-9 15,-2-2 2-15,-1 1 5 16,0-1-14-16,0 2 7 16,-4 2-7-16,-5 1 8 15,-4 4 36-15,-1 0-32 16,-4 4 27-16,0 1 15 0,-3 5-40 16,1 0-10-16,0 0-5 15,1 11-4-15,1 3 2 16,6 5-53-16,0 1-88 15,2 5-72-15,2-5-190 16,3-3-400-16</inkml:trace>
  <inkml:trace contextRef="#ctx0" brushRef="#br0" timeOffset="-150085.43">8912 18227 392 0,'0'0'203'16,"0"0"24"-16,0 0-29 16,0 0-70-16,0 0-51 15,0 0-16-15,0 0-13 0,-6 0-21 16,6 0-1 0,16 6 41-16,6 2 32 0,7 0-34 15,2 1-40-15,0-2-15 16,1-1 6-16,-4-3-16 15,-4 2 1-15,-3-2-1 16,-3 0 1-16,-6-3 4 16,-3 0-5-16,-2 0 0 15,-2 1 0-15,-1-1 0 16,2 2-1-16,3-1-62 16,14 1-124-16,-4 1-96 15,-1-3-336-15</inkml:trace>
  <inkml:trace contextRef="#ctx0" brushRef="#br0" timeOffset="-149455.55">9819 18291 67 0,'0'0'673'16,"0"0"-546"-16,0 0-96 16,0 0-27-16,0 0-1 15,0 0 11-15,0 0-6 16,22 15-7-16,-12-15 18 16,-1 0 0-16,0 0 46 15,-4 0 39-15,5-4-59 16,-5-4 18-16,1-1-37 15,-2-4-8-15,-2 1 8 0,-1-3-26 16,-1 0 8-16,0 1-8 16,0 0 1-16,-7 2 7 15,-4 2-8-15,-2 6 1 16,2 1 9-16,0 3-10 16,-1 0-9-16,1 3-14 15,-1 11-9-15,5 2 31 16,1 0-9-16,4 3 10 15,2 5-1-15,0-3-1 16,6 4 1-16,10-1 1 16,3-2-12-16,4-5 12 15,3-5 1-15,2-4-1 16,3-5 6-16,1-3-5 16,-1 0-2-16,8-6-79 15,-6-8-250-15,-11-1-422 0</inkml:trace>
  <inkml:trace contextRef="#ctx0" brushRef="#br0" timeOffset="-149235.21">10114 18166 818 0,'0'0'245'0,"0"0"-194"16,0 0-38-16,0 0 2 15,0 0 22-15,27 74 12 16,-6-52-25-16,0 1-24 16,1-2 15-16,0-4-15 0,-1-5 0 15,2-9-10 1,-4-3-188-16,-5 0-178 0</inkml:trace>
  <inkml:trace contextRef="#ctx0" brushRef="#br0" timeOffset="-149057.55">10284 18127 1066 0,'0'0'207'0,"0"0"-158"16,-16 86-39-16,11-51 8 15,2-6 3-15,2-1-5 16,1-11-16-16,0-4-42 15,0-7-483-15</inkml:trace>
  <inkml:trace contextRef="#ctx0" brushRef="#br0" timeOffset="-148048.69">7901 18086 362 0,'0'0'199'0,"0"0"-79"16,0 0-22-16,0 0-4 15,0 0 10-15,0 0 13 16,0 0-38-16,0 0-45 15,0 0-5-15,0 0-19 16,0 0-9-16,6 0 0 16,10 1 23-16,6 3 8 15,6 0 2-15,4 1-27 16,2-2 0-16,-1-2-7 0,3-1 1 16,-5 0 5-1,-4 0-6-15,1 0 0 0,-7 0-13 16,-1-4-73-16,-4-5-225 15,-2 1-45-15</inkml:trace>
  <inkml:trace contextRef="#ctx0" brushRef="#br0" timeOffset="-147688.25">8275 17998 456 0,'0'0'274'16,"0"0"-181"-16,0 0-63 15,0 0-21-15,0 0 21 0,6 86 52 16,-2-60-11-16,1-4-36 16,-1-1-16-16,-1-8-19 15,-1-3 0-15,2-9 0 16,-4-1-29-16,0 0-138 16,0-14 130-16,0-7 37 15,0-4 0-15,0-2-7 16,0 2 7-16,0 4 1 15,0 8 15-15,0 7 52 16,0 4 30-16,0 2 9 16,0 0 0-16,0 0-65 15,0 9-26-15,8 6-11 16,-2 3-4-16,-2 3 8 0,2 0-9 16,-3-1 0-1,-1 0 0-15,-2 6-20 0,0-3-190 16,-3-3-303-16</inkml:trace>
  <inkml:trace contextRef="#ctx0" brushRef="#br0" timeOffset="-146824.24">5159 17986 434 0,'0'0'116'0,"0"0"-90"16,0 0-10-16,0 0 34 15,0 0 51-15,0 0-14 16,0 0-37-16,64 0-16 15,-49-5 13-15,-3-2 24 16,2-2-48-16,-3-4 19 16,-3-1-22-16,-2-2-3 15,-3 0-16-15,0 1 0 16,-3-1-1-16,0 2 1 16,-5 2 8-16,-7 2-9 15,-4 3-8-15,-1 2 8 0,0 5 16 16,0 0-7-16,4 0-9 15,2 3-11-15,4 11 11 16,1 3-1-16,6 4 0 16,0 3 1-16,4 5-14 15,11 1 13-15,6-1 0 16,7 0-7-16,2-4 6 16,0-3 2-16,3-8-1 15,1-5-147-15,-7-8-138 16</inkml:trace>
  <inkml:trace contextRef="#ctx0" brushRef="#br0" timeOffset="-146399.45">5465 17874 801 0,'0'0'207'0,"0"0"-188"16,0 0-19-16,0 0 0 15,0 0 13-15,0 0 22 16,64 78 44-16,-49-49-22 16,-6 4-34-16,-2-3-7 15,-2-1-16-15,-4-2 1 16,1-7 9-16,-2-4-9 16,0-5-1-16,0-5 3 15,0-5-3-15,0-1-1 16,0 0-75-16,0-14-29 0,1-6 86 15,2-6 3-15,-3-2 15 16,3-1-8-16,3 6-11 16,0-1 18-16,2 4-4 15,3 6 6-15,0 6 0 16,1 5 0-16,3 3 10 16,1 0 31-16,2 17-27 15,3 5 18-15,-3 4-12 16,0 1-19-16,-3 6 16 15,-2-5-16-15,-2-3-1 16,-1-4 0-16,-4-9-263 16,-3-8-74-16</inkml:trace>
  <inkml:trace contextRef="#ctx0" brushRef="#br0" timeOffset="-146133.9">5835 17629 859 0,'0'0'135'15,"0"0"-99"-15,0 0-26 16,30 98-3-16,-19-54 36 16,0 4 44-16,-2-4-30 15,4-1-31-15,1-1-25 16,0-6 14-16,0-6-15 0,4-7 0 15,-3-6-7 1,-2-7-102-16,2-8-97 0,0-3-82 16,-6-13 60-16,0-6 44 0</inkml:trace>
  <inkml:trace contextRef="#ctx0" brushRef="#br0" timeOffset="-145158.87">6084 18014 191 0,'0'0'193'0,"0"0"-88"15,41 86-15-15,-18-57-54 16,1-4-15-16,1-13 13 16,-1-8 25-16,3-4 4 15,-5-1 80-15,-2-17-72 0,-6-4-33 16,-6-7-28-16,-5-1 3 16,-3-3-12-16,-8 2 0 15,-11 4 16-15,-6 3-15 16,2 4 13-16,-2 6 27 15,3 4 31-15,4 8-24 16,6 2-11-16,3 7-38 16,3 13 1-16,2 6 0 15,4 3-1-15,0 3 2 16,0-1-2-16,11-4 0 16,4-4 0-16,5-4-11 15,3-6 10-15,6-7-6 16,2-6-27-16,6 0-5 15,1-8-104-15,-2-14-16 16,-2-3 119-16,-4-5 12 0,-3-4 27 16,-5 1 0-16,-4 1 1 15,-5-1 10-15,-4 2-10 16,-3 3 14-16,-6 2 11 16,0 5 40-16,0 4 42 15,0 6-20-15,-6 3-9 16,0 5-4-16,-1-1-34 15,-1 4 37-15,-2 0-41 16,4 0-35-16,-3 14-1 16,3 6-18-16,0 6 12 15,3 7 6-15,3 4-16 16,0 2 16-16,10-3 0 0,7 0 0 16,4-5 0-1,1-6 0-15,2-8-1 0,0-7-9 16,3-10-10-16,-5 0 19 15,3-7-17-15,-5-12 18 16,-2-3 18-16,-6-5-18 16,-2-1 0-16,-4-4 0 15,-3 5 0-15,-3-2 0 16,0 6 0-16,0 3 1 16,-9 4 0-16,3 6-1 15,0 6 0-15,2 3-29 16,2 1-10-16,2 4 38 15,0 15-15-15,0 6 16 0,9 7-1 16,9 5 2 0,4 0-2-16,1-3 1 0,4-6 0 15,0-9 0-15,-2-5 0 16,-1-8 0-16,-2-6-1 16,-2 0 2-16,-3-12 20 15,-3-12-9-15,-4-5-12 16,1-6 16-16,-5-10-16 15,1 2 1-15,0-1 4 16,1 5-4-16,3 6-2 16,0 13 1-16,1 6-10 15,2 14-2-15,2 0 12 16,-1 19 2-16,0 9 24 0,-1 5-3 16,-4 4 31-1,-6-1 12-15,-1 0-32 0,-3-3-8 16,0-7-19-16,0-6-5 15,0-3-2-15,0-7-158 16,0-6-565-16</inkml:trace>
  <inkml:trace contextRef="#ctx0" brushRef="#br0" timeOffset="-144462.19">9007 18527 965 0,'0'0'208'0,"0"0"-208"15,0 0-17-15,0 0 17 0,0 0 22 16,0 0 20-16,108-23-10 16,-56 18 5-16,21 3-22 15,25 2 4-15,23 0 2 16,9-3-20-16,-6-1 12 15,-8-3-13-15,-17-3 0 16,-5-3-7-16,-17 3-12 16,-17 4-1-16,-17-2 13 15,-7 2-22-15,5-2-6 16,0-2-6-16,-4-1 14 16,-7 1-239-16,-12 0-10 15,-11 4-100-15</inkml:trace>
  <inkml:trace contextRef="#ctx0" brushRef="#br0" timeOffset="-143853.31">9589 18662 481 0,'0'0'505'15,"0"0"-406"-15,0 0-62 16,0 0-36-16,0 0 12 15,0 0 40-15,0 0-19 16,40-39-10-16,-16 31 2 16,3 2-4-16,4 3 14 15,1 3-24-15,-1 0-5 16,-3 0-1-16,-4 17 0 16,-6 0-6-16,-5 5 0 15,-8 4 1-15,-5 1 11 0,0 2-12 16,-8-3 6-1,-8-2 1-15,-5-2-7 0,0-4 0 16,-1-4-7-16,0-6-12 16,2-4-3-16,5-1-15 15,3-3 35-15,5 0-6 16,4-3 2-16,3-6-65 16,0-1 38-16,6-1 33 15,6 0 2-15,5 3 29 16,2 2 12-16,4 3 12 15,3 3-34-15,-1 0-10 16,3 3-11-16,-2 6 1 16,-1 0-7-16,-1-1-4 15,-2-1-30-15,-2-4-21 16,7-3-129-16,-8 0-136 0,-1 0-184 16</inkml:trace>
  <inkml:trace contextRef="#ctx0" brushRef="#br0" timeOffset="-143567.13">10165 18808 491 0,'0'0'144'0,"0"0"-92"16,0 0 40-16,0 0 86 15,0 0-6-15,0 0-46 16,0 0-30-16,37-53-15 16,-37 42 9-16,-9-1-48 15,-3 1-33-15,-3 2-3 16,-1 4-6-16,1 3-19 15,0 2-19-15,3 2-4 0,1 13 16 16,4 7 24-16,3 2-7 16,4-1 9-16,0 2 0 15,4-5-3-15,11 0 3 16,7-7-1-16,1-5-9 16,8-5 7-16,1-3-48 15,12-14-66-15,-8-5-81 16,-8-4-161-16</inkml:trace>
  <inkml:trace contextRef="#ctx0" brushRef="#br0" timeOffset="-143370.55">10345 18612 967 0,'0'0'309'0,"0"0"-210"15,0 0-86-15,0 0-12 16,0 0-1-16,0 0 20 15,0 0-8-15,93 89 7 16,-64-72-18-16,1-4-1 16,-1-3-27-16,2-3-94 15,-7-4-196-15,-6-3-230 0</inkml:trace>
  <inkml:trace contextRef="#ctx0" brushRef="#br0" timeOffset="-143183.29">10560 18562 973 0,'0'0'262'15,"0"0"-188"-15,0 0-57 16,0 73-1-16,6-36 2 16,6-4 33-16,1 3-17 15,-1 3-34-15,3 15 0 16,-4-11-147-16,-5-6-636 0</inkml:trace>
  <inkml:trace contextRef="#ctx0" brushRef="#br0" timeOffset="-96433.02">15779 14559 968 0,'0'0'172'15,"0"0"-88"-15,0 0 25 16,0 0 10-16,0 0 22 16,0 0-25-16,-12 0-50 15,12 0-8-15,0 0-3 16,0 0 5-16,0 0 12 16,0 0-23-16,-1 0 0 15,1 2-15-15,0-2-18 16,0 1 16-16,0 0-18 15,0-1 2-15,0 2 9 0,0-2-25 16,0 0 7-16,0 0-7 16,0 2 1-16,0-2 5 15,0 0-5-15,0 1-1 16,0-1 3-16,0 0-3 16,0 2 0-16,0-2 0 15,5 3 0-15,3 2 9 16,3-1-8-16,0-2 7 15,-2 1 8-15,2 1-16 16,-2-3 0-16,3 2 0 16,-2-2 1-16,2 1 3 15,0-2-3-15,2 1 0 16,0-1 19-16,3 0-19 16,-1 0 11-16,2 0-11 15,0 0 0-15,0 0 8 0,-2 0-9 16,4 0 0-16,-1 0 7 15,-1 2-6-15,3-2-1 16,-3 3 0-16,1-3-1 16,2 0 1-16,-3 0 0 15,1 0 0-15,0 0 1 16,0 0 0-16,0 0-1 16,2 0 0-16,-2 0 0 15,1 0 0-15,-2 0 0 16,-1 0 0-16,0 0 3 15,-1-3-3-15,0 3 0 16,0-2 0-16,0 2 1 16,0-1-2-16,1 1 1 0,-4-2 0 15,3 2 2-15,-2 0-2 16,1 0 0-16,-2 0 0 16,1 0-2-16,-2 0 2 15,0-1 0-15,1 1 1 16,-2 0-2-16,0 0 2 15,-2 0-1-15,0 0 0 16,0 0 1-16,-1 0-1 16,-1 0 0-16,-2 0 0 15,1 0 0-15,-3 0-1 16,2 0 1-16,-2 0 0 16,-1 0 0-16,1 0-1 0,-2 0 1 15,-1-2 0-15,0 2-1 16,2 0 1-16,-2 0 0 15,0 0 0-15,0 0 1 16,0 0 7-16,0 0-8 16,0 0 0-16,0 0 0 15,0 0 9-15,0 0-7 16,0 0-2-16,-3 0 0 16,-9 0 3-16,2 0-3 15,-2 0 0-15,-2 0-1 16,1 2-1-16,-3 1 2 15,2-2 0-15,-2 1 0 16,1 1 1-16,-3 0-1 0,3-1 0 16,-1 0 0-1,2-1 1-15,-2-1-1 0,2 1 0 16,-2-1 0-16,2 0 2 16,0 0-2-16,2 0 0 15,-2 0 0-15,2 0-4 16,0 0 4-16,-1 0 0 15,1 0 0-15,0 0 6 16,0 0-6-16,1 0 0 16,0 0 0-16,2 0-3 15,0 0 3-15,-1 0 0 16,0 0 0-16,1 0 4 16,-1 0-2-16,1 0-2 0,0-1 0 15,-1 1 0 1,-1 0-1-16,2 0 1 0,-2-1 0 15,-2 1 4-15,1-2-4 16,-2 2 0-16,2-1 0 16,-2 1-3-16,2-1 3 15,0 1 0-15,0-3 0 16,2 3 3-16,-2 0-3 16,2 0 0-16,-1 0 0 15,-2 0-5-15,2 0 5 16,-1 0 0-16,-1 0 0 15,-1 0 5-15,1 0-5 16,1 0 0-16,-1 0-1 16,1 0 0-16,1 0 1 15,1-3 0-15,1 3 0 0,0 0 3 16,0-2-1 0,2 2-2-16,1-1 0 0,-2 1-5 15,1-2 5-15,-1 2 0 16,2-1 0-16,0 1 3 15,2-2-3-15,-3 2 0 16,2-1-1-16,1 0-3 16,0-1 2-16,1 0 2 15,2 2 0-15,-1 0 3 16,2 0-3-16,0 0 0 16,0 0-1-16,0 0-8 15,0 0 8-15,0 0 1 0,0 0-5 16,0 0 4-1,0 0-11-15,0 0 6 0,3 0 4 16,5 0-8-16,0 0 10 16,2 0 0-16,0 0 0 15,3 0 2-15,0 0-2 16,0-3 0-16,0 2 0 16,1 0 0-16,2 1-2 15,-1 0 2-15,2 0 0 16,1 0 2-16,-1 0-2 15,4 0 0-15,-1 0 0 16,2 0-1-16,0 0 1 16,1 2 0-16,-1 1 0 15,1 1 5-15,-1-3-5 16,0 2 0-16,-2 0-1 16,1-2 0-16,-3 1 0 0,1-2 1 15,-1 3 0-15,-2-3 3 16,2 3-2-16,-3-2-1 15,1-1 0-15,0 1-4 16,-2-1 4-16,0 2 0 16,-1-2 0-16,1 0 3 15,0 0-3-15,-2 0 0 16,1 0-1-16,0 0 0 16,-1 0 0-16,1 0 1 15,-2 1 0-15,1-1 1 16,1 1 1-16,-3 1-2 15,2-2 0-15,-1 1 0 16,-1-1 0-16,0 2 0 16,1 0 0-16,-2-1 0 0,3 1 1 15,-3 0-1-15,1-1 0 16,1-1 0-16,-1 0 0 16,-2 2 0-16,2-2 0 15,-3 0-1-15,0 0-3 16,-1 0 4-16,-2 0 0 15,-2 0 1-15,2 0-3 16,-4 0 3-16,0 0-1 16,0 0 1-16,0 0 8 15,0 0-9-15,0 0 1 16,0 0 0-16,0 0 14 16,0 0-14-16,0 0-1 0,-4 0 0 15,-4 0-18-15,-1 0 18 16,-2 0-1-16,-2 0-2 15,1 0-6-15,-1 0 9 16,-1 0 0-16,0 0 0 16,0 0-2-16,-2 0 2 15,-1 0 0-15,-1 0 0 16,0 0 2-16,1 0-2 16,-4 0 0-16,3 0-1 15,-5 0 0-15,3 0 1 16,-2 0 0-16,0-2 0 15,0-1 1-15,0 1-1 16,2-1 0-16,-1 1 0 0,1 1 0 16,3-2 0-16,-2 2 0 15,2 1 0-15,-1-2 5 16,2 2-5-16,-2-1 0 16,2 1 0-16,1-1-1 15,0-2 0-15,3 3 1 16,0 0 0-16,-1-3 2 15,2 3-2-15,-2-2 0 16,2 1 0-16,2-1 0 16,-3 1 1-16,2 1-1 15,1-2 0-15,-1 2 2 16,0-1-2-16,1 1 0 16,0-1 0-16,-1-1 0 0,1 2 0 15,0-2 0-15,0 2 0 16,2 0 1-16,-2 0-1 15,1-3 0-15,0 2 0 16,-3 0-3-16,2 0 2 16,-1-1 1-16,1 1 0 15,1-1 3-15,-1 1-1 16,5-1-2-16,1 1 0 16,0 1-3-16,1 0 2 15,1 0 1-15,-1 0 0 16,2 0 3-16,0 0-2 15,0 0-1-15,0 0 0 16,0 0-6-16,0 0 4 16,0 0 2-16,0 0 0 15,0 0-1-15,0 0-8 0,0 0 3 16,0 0-3-16,3 0 0 16,8 0 9-16,1 0 0 15,1 0 0-15,3 0 2 16,0 3-1-16,3 0-1 15,1 1 0-15,0 1-1 16,4 0 1-16,0-1 0 16,1 1 0-16,1 2 5 15,2-3-5-15,-1 0 0 16,1-2-1-16,2 3-3 16,-3-3 3-16,1 1 1 15,-1-2 0-15,0 0 1 0,-1-1-1 16,-1 0 0-16,-2 0-1 15,0 0-6-15,-3 0 7 16,-1 0 1-16,-2 0-1 16,0 0 6-16,-1 0-6 15,-1 0 0-15,2 0 0 16,0 0-1-16,-2 0 0 16,3 0 1-16,-3 0 0 15,3 0 3-15,-3 0-2 16,1 0-1-16,-1 0 0 15,0 0-3-15,-3 0 3 16,-1 0 0-16,0 0 0 16,-1 0 2-16,-3 0-1 15,0 0-1-15,-4 0 0 0,0 0-1 16,-1 0 1-16,-2 0 0 16,1 0 0-16,-1 0 3 15,0 0-3-15,0 6-48 16,0 0-118-16,0 2-213 0</inkml:trace>
  <inkml:trace contextRef="#ctx0" brushRef="#br0" timeOffset="-53868.93">19978 14327 481 0,'0'3'158'0,"0"4"-117"15,0 0-27-15,0 1 81 16,0-1 73-16,0 1-15 16,0-1-56-16,0-1-39 15,-3 0 15-15,1-1-20 16,1 4 2-16,-1 1-11 16,2 5-34-16,0-3 5 15,0 3-4-15,3-4-9 16,8-6 18-16,5-5-17 15,8-10 14-15,13-38 62 16,21-46-35-16,20-52-30 16,13-24-14-16,3-5-113 15,-9 25-59-15,-28 54-120 0,-18 28-735 16</inkml:trace>
  <inkml:trace contextRef="#ctx0" brushRef="#br0" timeOffset="-53470.12">20551 14705 1390 0,'0'0'327'0,"0"0"-210"16,46-148-67-16,9-12-50 0,26-40 33 15,16-22-31 1,7 1-2-16,-6 18-32 16,-24 51-161-16,-13 27-445 0</inkml:trace>
  <inkml:trace contextRef="#ctx0" brushRef="#br2" timeOffset="-35737.25">13445 15620 544 0,'0'0'161'0,"0"0"-115"16,0 0-46-16,0 0 22 16,0 0 71-16,0 0 27 15,0 50-27-15,0-34-57 16,1-1 9-16,1 3 1 0,1 4-17 15,0 0 35-15,0 5-34 16,-2 3 4-16,2 3 11 16,0 1-38-16,-2-1 13 15,2-1 3-15,-1-5-17 16,-2-3 22-16,1-2-19 16,1-4-1-16,-1-5 1 15,-1 1-7-15,2-6-4 16,-2-2 2-16,0-3-1 15,0 0-1-15,0-3 2 16,0 0-30-16,0 0-56 16,0-3-33-16,0-8 22 0,0-6-52 15,0-17-81-15,-2 2-45 16,-4 2-254-16</inkml:trace>
  <inkml:trace contextRef="#ctx0" brushRef="#br2" timeOffset="-33259.11">13403 15570 423 0,'0'0'187'0,"0"0"-62"15,0 0-50-15,0 0-3 16,0 0 19-16,0 0 9 15,0 0-31-15,0-5-24 0,0 5-15 16,0 0-11-16,0 0 10 16,0 0 28-16,0 11 12 15,6 3-5-15,0 4-33 16,0 3-8-16,1 2-3 16,1 1-19-16,-1 0-1 15,-2-2 0-15,-1-3 0 16,-1 1 1-16,0-8 0 15,-3-2-1-15,2-5 7 16,-2-2-1-16,0-1-6 16,0-2 2-16,0 0-1 15,0 0 20-15,0 0-14 16,0 0-6-16,-2-7 32 0,-7-4-32 16,-1-1-1-16,-5 0 0 15,1-3 0-15,0 1 2 16,-2 1-2-16,2 2 0 15,-1 0 5-15,0 0 1 16,3 3-10-16,0-1 4 16,0 2 0-16,3 3 3 15,3 1-3-15,-1 0 6 16,1 3 1-16,3 0 1 16,0 0-5-16,1 0 3 15,1-2-5-15,1 2 9 16,0 0-10-16,0 0-5 0,0 0 4 15,0 0-15-15,3 0 8 16,9 0 8-16,6 0 0 16,5 0 9-16,4 0-8 15,4 2 14-15,2-2-1 16,2 0-12-16,-1 0 2 16,0 0-3-16,-2 0 0 15,-4 3 13-15,-3 0-14 16,-1 1 0-16,-6 0 16 15,-2 0-3-15,-3-1 25 16,-3 0-26-16,-4 0-11 16,-2-2 22-16,-2 0-23 15,-1 1 0-15,1-2 2 16,-2 0 7-16,0 0-5 0,0 0 6 16,0 0-1-16,0 0 20 15,0 0-29-15,0 0 24 16,0-4-8-16,-6-3-7 15,-2-1-2-15,0-1-7 16,-3-2 1-16,3 3 8 16,1 0-9-16,-2-1 0 15,3 4 0-15,3 0-2 16,0 2 2-16,3 2 0 16,-1 1 0-16,1 0 0 15,0 0-6-15,0 0-7 16,0 0-9-16,4 4 11 15,7 8 11-15,2 0 0 16,-1 2 1-16,1-1 4 0,-4-1-4 16,-3-4-1-1,-1 0 0-15,-2-5-1 0,-3-1 1 16,0-2 1-16,0 0 12 16,0 0 5-16,-2-2-11 15,-8-9-8-15,-6-5 1 16,-1-1-3-16,-1-2 3 15,0 0 0-15,-1-1 1 16,0 0 6-16,2 0-5 16,1 0-3-16,2 2 1 15,-1 1-1-15,3 1 0 16,2 1 1-16,0 0 0 16,2 2 1-16,2 3 1 15,1 2-2-15,2 3 0 16,3 3-6-16,0 2 4 0,0 0 2 15,0 0 0-15,-1 0 0 16,1 0-3-16,-3 0 1 16,0 9 2-16,0 1-4 15,-1 3 2-15,-2 0 2 16,0 3 0-16,-3-2 3 16,0 2-3-16,-2 0 0 15,-3 0-11-15,0 1-8 16,-1 0 18-16,2 0-6 15,1-3 7-15,0-1 0 0,3-2 1 16,1 0-1 0,1-5 0-16,3-1-6 0,1 1 5 15,1-4 2-15,1-2-1 16,1 0 0-16,0 0-5 16,0 0 5-16,0 0-8 15,0 0-3-15,1 0 10 16,8-5 1-16,3-4-5 15,1-4 4-15,4-4 1 16,-1-4-7-16,2-2 7 16,4-2-2-16,-5 0 2 15,1 4 0-15,-5 1 1 16,-1 5 2-16,-5 5-3 16,-2 5 0-16,-5 2 0 15,0 3 0-15,0 0 2 0,0 0 0 16,-3 4-1-16,-10 6-1 15,-1 4 1-15,-2 3-2 16,-1 0 1-16,-2 4-3 16,-1 2 1-16,1 0 2 15,0-3 0-15,2-1 2 16,3-4-2-16,0-2 0 16,6-2 0-16,1-8 0 15,4 0 2-15,0-1-2 16,3-2 0-16,0 0 0 15,0 0-4-15,0 0-12 16,0-5 9-16,9-7 7 16,3-4 1-16,3-2-1 0,3-5 2 15,3 0 3-15,0-3-4 16,1-1-1-16,0 2 0 16,-4 5 0-16,-1 3-6 15,-5 4 6-15,-2 5 0 16,-6 5 0-16,-2 2-16 15,-1 1 16-15,-1 0 0 16,0 0 0-16,0 0 2 16,2 5-2-16,3 7 0 15,1-1-1-15,5 4-3 16,3 2 4-16,4 2 0 16,1 1 1-16,2 2 1 0,1 1-2 15,-2-1 0-15,-1 0 0 16,-1-2 0-16,-6-3 0 15,3-4 0-15,-6-3 1 16,-3-3 2-16,-3-2-3 16,-3-3 0-16,1-2 0 15,-1 1 2-15,0-1 8 16,0 0 6-16,0 0 3 16,-3 0 3-16,-6 0-15 15,-1 0-5-15,-2 0 1 16,0 0 4-16,-4 0 3 15,-1 0-10-15,-1 0 6 16,-1 2 24-16,-1 1-30 16,-2 1 10-16,-2 0-10 15,1 2 0-15,-2-1 3 0,0 2-3 16,1-1 1-16,2 1 2 16,4 0-2-16,2 0-2 15,4-2 1-15,0-1-2 16,4-1 1-16,2 0 1 15,3-1 0-15,2-2 3 16,1 0-2-16,0 0-2 16,0 0-7-16,0 0-5 15,0 0 5-15,12 0 8 16,7 0 0-16,6 0 2 16,0-1-1-16,3-3-2 15,-3-1 1-15,-1 3-2 16,-3-3 1-16,-8 5 1 0,-4-4 0 15,-1 4 0-15,-7 0-1 16,-1 0 1-16,0 0 0 16,0 0 1-16,-7 0-1 15,-5 0 0-15,-6 4 0 16,-2-1 3-16,-3 0-2 16,-1-2-2-16,0 1 1 15,4-2-1-15,4 3 0 16,4-3 1-16,5 3 0 15,1-2 0-15,6 2-10 16,0 3-16-16,0 1-42 16,16 9-92-16,2 0-135 15,-1-2-373-15</inkml:trace>
  <inkml:trace contextRef="#ctx0" brushRef="#br2" timeOffset="-24428.69">14850 14548 221 0,'0'0'218'16,"0"0"-110"-16,0 0-6 16,0 0 20-16,0 0-10 15,0 0-24-15,0-5-20 16,0 5-7-16,0 0-29 16,0 0 23-16,0 0 3 15,0 0-15-15,0 0 20 16,0 0-20-16,0 0 2 15,0 0 13-15,0 0-27 0,0 0 15 16,0 0-12-16,0 0-33 16,0 0 21-16,-2 0-22 15,-1 0 3-15,0 0 4 16,-1 0-6-16,1 0-1 16,-2 0 0-16,-2 0 1 15,1 0-2-15,0 0 2 16,0 2-1-16,0-1 6 15,0-1-5-15,2 0-2 16,-1 0 1-16,2 0-2 16,2 0 1-16,-1 2 1 15,1 0 0-15,1-1 0 0,0 2-1 16,0 1-1-16,0 5-11 16,7 2 6-1,5 3 6-15,4 1 2 0,-2-2-1 16,1 1 3-16,-3-3-2 15,0 1-1-15,-5-4 0 16,-1 1 0-16,-1-1 0 16,-2-3 0-16,-2-1 7 15,-1 0 10-15,0 0-16 16,0-1 11-16,0 0-6 16,-4 0-5-16,-4 2 12 15,-1-1-12-15,-1-1 9 16,-1-1 19-16,1 1-23 15,-3-2 19-15,2 2-25 16,2-2 6-16,-1 1-2 0,2-1-4 16,1 3 1-16,2-4 0 15,-2 3 0-15,2 0-1 16,1 0 0-16,1 0-5 16,0-1 4-16,1 4 1 15,1-2 0-15,1 3-2 16,0 1-5-16,0 3 7 15,0-1-2-15,7 4-7 16,2 0 8-16,2-3 1 16,-2 0 0-16,-2-3 3 15,-1 1-2-15,0-3-2 16,-3-1 1-16,-2-3-1 16,-1 1 0-16,0-1 2 0,0 0 0 15,0 2 6 1,0 0-5-16,-7 1-2 0,-3 0 0 15,-2 0 0-15,-2-1 6 16,1-2-5-16,0 1-1 16,-1 2 1-16,5-3 1 15,-1 1-2-15,2 0 0 16,2-2-2-16,2 2 1 16,-1 0 1-16,2-3 0 15,0 3 0-15,3 0-2 16,0 0 2-16,0 2-1 15,0 3-14-15,0 0 14 16,0 2 1-16,8 1 0 0,1 0 0 16,-2 0 0-1,-1 0 0-15,1-3-1 0,-2 1 1 16,-1-4 0-16,-2 1 0 16,-2-3 0-16,0 0 3 15,3 1-2-15,-3-1-1 16,0-2 0-16,0 2 1 15,0 0 2-15,-6-2-3 16,-5 0 0-16,0 0 0 16,-3-1-5-16,-2 0 5 15,-1 0-6-15,0 0-6 16,3 0 12-16,1 2-6 0,4 1 6 16,4-1 2-1,2-1-2-15,0-1 0 0,0 1-1 16,3 1-14-16,0 2 14 15,0 0-10-15,0 3 10 16,0 2 1-16,5 1-13 16,1-1 13-16,0 0-1 15,-2-2-1-15,1 0 1 16,-1-1 1-16,-1-2 0 16,-2-1 0-16,1-1-12 15,-2 0 5-15,1-1-9 16,-1 1 0-16,0 0 16 15,0 0-20-15,0-1 10 16,-3 2-3-16,-7 0-30 16,1-2 35-16,-3 1-1 0,0-1-3 15,0 3 11 1,1-1-8-16,0 0 9 0,0 3 0 16,1-1-1-16,3 3-5 15,-1-1-10-15,4 1 7 16,-1-2-2-16,1 2 8 15,4 1 1-15,0-1 2 16,0 0-13-16,0 1 13 16,0-1 0-16,6-3 0 15,-3 2 0-15,-2-3 0 16,-1 0 0-16,0-2 0 16,2 1 1-16,-2-3-1 15,0 0 0-15,0 0 1 16,0 0 14-16,0 0-14 0,0 0-1 15,-3 0 0-15,-6 0-15 16,3 0 15-16,0-3 0 16,1 1 7-16,2 2 14 15,3 0-20-15,0 0-2 16,0 0 1-16,0 0-6 16,0 0-3-16,0 0 9 15,0 0-13-15,0 2-12 16,0 11-86-16,0-6-106 15,0 4-169-15</inkml:trace>
  <inkml:trace contextRef="#ctx0" brushRef="#br2" timeOffset="-14149.23">12759 16704 36 0,'0'0'250'16,"0"0"-155"-16,0 0 7 15,0 0 15-15,10-92 10 16,-7 70-4-16,0 2-38 15,-2-1-49-15,1 3 25 0,-1 1 13 16,-1 3-12 0,0 5 12-16,0 0-25 0,0 6 3 15,0 0 6-15,0 1-43 16,0 0 12-16,0 0-11 16,0-3-14-16,0 2 11 15,0 0-13-15,0-1 1 16,0-2 2-16,0-1-2 15,0-2-2-15,2 1-5 16,-2-3 3-16,3 1 2 16,0 3 2-16,-1 0-1 15,-1 3 3-15,-1 3-3 16,2 1 0-16,-2 0-1 0,0 0-26 16,0 0 27-16,0 0 0 15,0 0 11-15,4 7 0 16,-1 7-10-16,1 6 7 15,2 7-8-15,0 7 0 16,2 7 3-16,-3 7-3 16,2 5-1-16,-3 1-8 15,1 3-18-15,-2-3 11 16,1 1 5-16,2-7 7 16,-2-8 3-16,-1-4 1 15,2-8 0-15,-4-7 1 16,2-6-1-16,-1-4 0 15,-2-5-11-15,0-1 7 16,0-4 4-16,0-1 0 0,0 0 8 16,0 0 13-16,0 0-21 15,-3 0-11-15,-5-4-3 16,-2-2 14-16,1-1 0 16,0 1 0-16,-3 2-2 15,2-3-4-15,-1 3-14 16,0 0 13-16,0 0-2 15,-1 1-8-15,0-1-17 16,3 3 20-16,0 1 14 16,0 0 0-16,2 0 10 15,2 0-9-15,4 0 17 16,-1 0 1-16,2 0 10 16,0 0-21-16,0 0-2 0,0 0-6 15,0 0-6-15,8 0 6 16,8 0 58-16,4 0-17 15,5 0 0-15,3 0-18 16,1 0 10-16,-1 0 4 16,0 0-21-16,-4 0 7 15,-3 0 19-15,-5 1-20 16,-5 1 2-16,-2-2-17 16,-6 0-1-16,-2 2 12 15,1-2-17-15,-2 0-1 16,0 0 0-16,0 0-1 15,0 0 0-15,0 0-138 16,6 0-90-16,-2-5-256 0,2-3-254 16</inkml:trace>
  <inkml:trace contextRef="#ctx0" brushRef="#br2" timeOffset="-13618">13131 16877 606 0,'0'0'387'0,"0"0"-255"16,0 0-102-16,0 0-21 0,0 0-9 16,0 0 0-1,0 0 19-15,20 12 7 0,-4-12-3 16,-1 0 8-16,3 0 1 15,-1 0-3-15,-1-6 0 16,-1-6-15-16,0-2 11 16,-3-2-12-16,-4-5-5 15,-3 3 10-15,-5-1-12 16,0 1-2-16,0 2-4 16,-13 3-6-16,-1 1 6 15,-4 4 0-15,0 5 0 16,-1 3-6-16,0 0 6 15,2 3-13-15,-2 11 13 16,8 3-7-16,1 2 7 16,1 3 0-16,6 3 0 0,3 3-1 15,0 0 2 1,8 0-1-16,9 2 15 0,3-4-14 16,2-2 25-16,2-3-10 15,1-5 8-15,1-4 13 16,-3-4-37-16,0-2 16 15,1-3 0-15,-3-3-15 16,-2 0 10-16,1 0-11 16,-4-3-18-16,-3-4-53 15,2-11-81-15,-4 4-209 16,-5 0-359-16</inkml:trace>
  <inkml:trace contextRef="#ctx0" brushRef="#br2" timeOffset="-13105.34">13097 16610 529 0,'0'0'405'0,"0"0"-262"16,0 0-93-16,0 0-16 15,0 0 8-15,0 0 42 16,0 0-14-16,-1 0-38 15,1 0 3-15,0 0-6 16,8 0 27-16,3 0 7 16,7 2-38-16,0-2 5 15,9 0-5-15,1 0-19 16,3 0 16-16,2 0-11 16,0 0 5-16,0-6 9 15,-2 0-16-15,-4 1 1 16,-5 3-10-16,-4 0 2 0,-7 2 12 15,-4 0-5-15,-4 0 8 16,-1 0 16-16,-2 0-26 16,0-1 5-16,0 1-12 15,0-2-8-15,0 0-39 16,-3-1-240-16,-6 1-622 0</inkml:trace>
  <inkml:trace contextRef="#ctx0" brushRef="#br2" timeOffset="-9153.27">18628 12588 954 0,'0'0'211'0,"0"0"-130"16,0 0-63-16,0 0-17 15,0 0 27-15,0 0 89 16,0 3-12-16,0-3-33 16,0-1-45-16,0-8-7 15,0-1-19-15,0-4 7 16,0-1 5-16,0-2-12 0,0-3 9 15,0 2-7-15,0-1 3 16,0 1-8-16,1 2 2 16,1 1-6-16,-2 2 5 15,1 4 1-15,-1 1 0 16,2 4 2-16,-2 2-2 16,0 2-9-16,0 0-1 15,0 2 10-15,3 16 9 16,0 10-8-16,4 16 6 15,4 6 2-15,-1 8-3 16,1 2-2-16,-1-1-4 16,-2-2 0-16,-4-7 21 15,1-5-8-15,-4-8 4 16,1-11 4-16,-1-6-21 16,1-7 0-16,-1-7-1 0,-1-3-14 15,3-3-18-15,0 0-114 16,1-3-22-16,1-8 1 15,-1-1-115-15,4-7 4 16,-1 3-8-16,-1 4-29 0</inkml:trace>
  <inkml:trace contextRef="#ctx0" brushRef="#br2" timeOffset="-8732.59">18820 12828 230 0,'0'0'225'16,"0"0"-57"-16,0 0 23 15,0 0-10-15,0 0-17 16,0 0-43-16,0 0-39 0,78 36 5 16,-62-36-43-16,4 0-14 15,-2 0 8-15,1-2-20 16,-1-10 1-16,-2-3-8 16,-4-2-9-16,-1-4 5 15,-7 1-7-15,-2 1-22 16,-2 2-14-16,0 2-21 15,-12 3 25-15,-5 3 6 16,-2 4-10-16,1 5 4 16,-3 0-16-16,3 1 34 15,2 12 13-15,2 2 2 16,4 5-1-16,4 3 9 0,6 4 4 16,0-1 41-16,2 1-6 15,12 0 13-15,4-3-8 16,5-2-29-16,0-8 22 15,3-3-12-15,-1-7-23 16,2-4 25-16,-1 0-36 16,-3-1-1-16,0-13-17 15,-7 0-62-15,-1-17-48 16,-6 4-89-16,-6 2-391 0</inkml:trace>
  <inkml:trace contextRef="#ctx0" brushRef="#br2" timeOffset="-8408.22">18899 12461 766 0,'0'0'218'0,"0"0"-150"16,0 0-34-16,0 0 76 15,0 0 103-15,0 0-61 16,108 40-59-16,-75-35-23 0,0-2-49 16,-1-1 4-1,-2-2-12-15,-3 0-12 0,-6 0 4 16,-6 0-5-16,-2 0-60 15,-10 0-135-15,-3 0-198 16,0 0-653-16</inkml:trace>
  <inkml:trace contextRef="#ctx0" brushRef="#br2" timeOffset="-7178.41">17712 17935 590 0,'0'0'323'0,"0"0"-177"16,0 0-69-16,0 0-9 0,0 0-20 15,0 0-9-15,0 0 30 16,7-48-18-16,-1 26-2 15,1-3 24-15,-1-2-32 16,2-3-15-16,-2 1-26 16,0 1 9-16,-3 3-5 15,0 1-3-15,-3 8-1 16,2 5 10-16,-2 2-4 16,0 5-12-16,0 4 6 15,0 0 0-15,0 0 19 16,0 8-17-16,0 8-1 15,0 13 6-15,9 8-1 0,0 13-12 16,3 5 6-16,1 3 0 16,-1 0-1-16,-3-5 1 15,0-3 0-15,-5-10 3 16,1-4-1-16,-2-9-3 16,0-8 1-16,-2-7-15 15,1-5-26-15,-1-6-111 16,1-1-66-16,-1-10-287 15,1-3-70-15</inkml:trace>
  <inkml:trace contextRef="#ctx0" brushRef="#br2" timeOffset="-6751.19">17978 18070 561 0,'0'0'228'15,"0"0"-129"-15,0 0-30 16,0 0 34-16,0 0 33 16,82 24-21-16,-63-28-41 15,-2-10-10-15,0-1-35 16,-3-4 2-16,-4 0-17 16,-1-3-13-16,-6 2 9 15,-3 4-10-15,0 1 2 16,-1 6-2-16,-13-1-31 15,-1 7-5-15,-4 3-29 0,-2 0-6 16,0 3 52-16,0 11 4 16,3 6 10-16,2 5 3 15,4-1 2-15,5 2 0 16,5 4 0-16,2-2 0 16,6-2 15-16,12 1 9 15,6-5 11-15,6-2 6 16,4-6-5-16,3-5 10 15,2-6 7-15,-2-3-31 16,-4 0-14-16,-3-10-8 16,-6-2-98-16,-9-6-18 15,-5 2-54-15,-6 2-184 0</inkml:trace>
  <inkml:trace contextRef="#ctx0" brushRef="#br2" timeOffset="-6455.3">17949 17783 855 0,'0'0'199'16,"0"0"-158"-16,0 0-22 0,0 0 54 16,102 50-5-16,-64-44 8 15,3-5-18-15,0-1-16 16,0 0-25-16,-7 0-17 16,2-11-98-16,-9-3-215 15,-8 2-403-15</inkml:trace>
  <inkml:trace contextRef="#ctx0" brushRef="#br2" timeOffset="948.23">16194 16517 390 0,'0'0'190'0,"0"0"-43"16,0 0-15-1,0 0-8-15,0 0-40 0,0 0-15 16,0-3-28-16,0 3-22 15,0-2 24-15,0 2-7 16,0 0 3-16,0 0 8 16,0 0-30-16,0 0 9 15,0 0-24-15,0 0 6 16,0 0-8-16,10 0 22 16,2 0 4-16,3 0-4 15,1 0-20-15,4 2 11 16,-2 4-3-16,1 2 3 15,-1 4 16-15,-3-1-19 16,0 2 2-16,-3-1 8 16,0-1-18-16,-2 0-2 0,-1-3 1 15,0-2 6-15,0-3 5 16,-3 0-2-16,0-3 2 16,-2 0-5-16,1 0 3 15,2 0-13-15,-2-3 4 16,1-6-1-16,-2-2 22 15,2 0-15-15,1-2 0 16,-1-1 2-16,1 4-8 16,-1-2-2-16,0 4 1 15,1 1-9-15,-1 4 8 16,0 3-11-16,1 0 12 16,1 0 9-16,2 1-3 15,-1 8-3-15,0 1-3 16,3 1 0-16,-3-2 11 0,-1-1-11 15,0-3 0-15,0-5-1 16,-1 0 3-16,2 0-3 16,0 0 1-16,0-5 0 15,2-8 13-15,-1-4-13 16,1 0 3-16,-1-1 1 16,0 0 4-16,-1 5-9 15,-3 2 1-15,2 3 0 16,-1 3-6-16,1 2 5 15,-1 3-8-15,3 0 9 16,1 0 0-16,1 10 9 0,3 3-8 16,-2-1 14-1,2 2 26-15,-3-1-40 0,-1-3 12 16,0-4-13-16,0-2 1 16,1-4-2-16,1 0 1 15,5-6 0-15,0-11 0 16,11-19-107-16,-6 7-153 15,-2-5-455-15</inkml:trace>
  <inkml:trace contextRef="#ctx0" brushRef="#br2" timeOffset="2224.59">17381 14299 703 0,'0'0'154'15,"0"0"-70"-15,0 0-36 16,0 0 5-16,0 0 18 16,0 0-14-16,0 0-40 15,-4 0-16-15,4 0 4 16,0 0-4-16,7 0 10 0,0 0 21 16,6 0-25-16,1 0 9 15,4 0-10-15,5 0-5 16,0 0 17-16,1 0-18 15,-1 0 6-15,-2 0 10 16,-2 0-15-16,-4 3-2 16,-2 2 1-16,-5 2-6 15,-4 0 6-15,-4 5 1 16,0 2 9-16,0 5 5 16,-4 1-14-16,-4-1 5 15,-2 1 4-15,4-4 3 16,0-2 11-16,3-3-23 15,1-5 9-15,2-2-8 16,0-1-1-16,0-2-1 0,3 2 1 16,6-3-1-16,3 0 17 15,0 0-16-15,2 0 0 16,1 0 9-16,-2 0-1 16,0 0-3-16,-2 0 7 15,1 0-2-15,-5 6 21 16,1 5-23-16,-2 1 1 15,-3 2 5-15,0 5-14 16,-2 1 6-16,2-2-6 16,0 0 0-16,1-6 4 15,1-2-5-15,3-4 0 0,-1-3 0 16,5-3 8-16,-2 0-8 16,4 0 1-16,-2 0 0 15,0 0 9-15,-1 0-10 16,0 0 0-16,-3 0-1 15,-3 5 0-15,0 9 1 16,-2 5 0-16,-2 2 1 16,-1 1 23-16,3-2-23 15,2-4 7-15,1-2-8 16,3-4 10-16,0-3-10 16,1 0 1-16,0-3-1 15,-1 2 9-15,-1 1-9 16,0-2-2-16,0 3 2 15,-2 2-8-15,0 4-2 0,-3 9-73 16,-1-1-114-16,-2-1-382 16</inkml:trace>
  <inkml:trace contextRef="#ctx0" brushRef="#br2" timeOffset="20045.66">17167 15426 116 0,'0'0'243'15,"0"0"-168"-15,0 0-50 16,0 0 56-16,19 0 59 16,-12 0-15-16,3 0-3 15,1 0-41-15,4-2-31 16,0-2 7-16,1 1-14 15,2-1 16-15,1 0 1 16,0-1-50-16,1 1 19 0,-1-2-17 16,0 1-11-16,-3-1 16 15,-4 2-16-15,0 2 0 16,-6 0 2-16,-2 2-3 16,-4 0-6-16,0 0-110 15,0 0-381-15</inkml:trace>
  <inkml:trace contextRef="#ctx0" brushRef="#br2" timeOffset="20690.16">17205 15426 641 0,'0'0'176'0,"0"0"-130"16,0 0-46-16,0 0 7 16,0 0 2-16,0 0 27 15,-3 81 7-15,4-59-2 16,1 1-24-16,1-1 22 16,-2-1-4-16,1-5-12 15,-2-4 12-15,1-3-28 16,1-4 3-16,1-2-8 15,-1-3-2-15,2 0 0 0,2 0-1 16,1 0 1-16,2-10 16 16,2 0-16-16,2-3 0 15,2-1 17-15,3 0-17 16,4 2 1-16,1 4 0 16,5 3-1-16,1 5 44 15,0 0-28-15,1 3 8 16,-3 11 14-16,-3 5-12 15,-4 2 22-15,-6 1-6 16,-3 4 5-16,-3-1 6 16,-5 3-31-16,-3-2 1 15,0-1 7-15,0 0-30 16,-6 0 13-16,-8-5-13 0,-3-3 1 16,-7-2 14-1,-3-6-4-15,-4-4 5 0,-3-4 12 16,-1-1-27-16,2 0 24 15,4-5-9-15,2-5-10 16,5 0 32-16,4 0-28 16,7 2 3-16,2 1-11 15,5 1 6-15,1 3-8 16,3 2 0-16,0 1-18 16,0 0 17-16,3 0-42 15,9 0-14-15,16 7-81 16,-3-1-99-16,1 2-362 0</inkml:trace>
  <inkml:trace contextRef="#ctx0" brushRef="#br2" timeOffset="21243.13">17693 15746 689 0,'0'0'214'16,"0"0"-160"-16,0 0-52 15,0 0 46-15,0 0 66 16,0 0-16-16,0 0-17 16,95 15-52-16,-77-25 3 0,-1 0-17 15,-1-2-4-15,-3-2 43 16,-2-3-21-16,-2 0-8 15,-3 1-6-15,-2 0-12 16,-4 1-3-16,0 4-4 16,0-3 0-16,-1 4-1 15,-8 4 1-15,-5-1 0 16,1 4-8-16,-3 2-26 16,-1 1-14-16,1 0 0 15,1 5 18-15,-2 7 29 16,5 4-21-16,1 3 22 15,2 3-9-15,4 2 5 16,2 1 3-16,3 2 1 16,0-1 0-16,1-1 11 15,12-1 11-15,1-4 8 0,1-4 17 16,5-4-24-16,-1-4 19 16,1-2-14-16,2-3-5 15,-1-3 25-15,0 0-20 16,0 0-11-16,-2-6-1 15,-1-3-4-15,-2-3-21 16,-2 0 9-16,-3-1-30 16,-5-3-112-16,-1 0-100 15,-5 5-381-15</inkml:trace>
  <inkml:trace contextRef="#ctx0" brushRef="#br2" timeOffset="21651.12">17602 15453 722 0,'0'0'235'0,"0"0"-174"16,0 0-60-16,0 0 19 0,0 0 103 15,0 0-30-15,79-8-15 16,-42 4-21-16,2-5-9 16,3-1 36-16,1 0-17 15,-3-2-9-15,-4 1-3 16,-5 2-18-16,-4 1 4 15,-6 2-3-15,-7 2-19 16,-4 1 19-16,-4 2-28 16,-5 1 5-16,-1 0-6 15,0 0-8-15,0 0-2 16,0 0-5-16,0 0-123 16,0 1-249-16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2T20:25:31.44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3747 1313 666 0,'0'0'235'15,"0"0"-131"-15,0 0-56 16,0 0-21-16,0 0 18 16,0 0 0-16,0 0-15 15,0 0-2-15,0 0-28 16,0 0 11-16,0 0-11 16,0 0-9-16,0 12 9 15,8 10 7-15,4 14 25 16,3 20-3-16,5 23-28 15,-1 20-1-15,-1-6 0 0,-5-18-5 16,-5-25 3 0,-5-13-37-16,0 1 14 0,-3 2 24 15,3-3-39-15,-3-10 40 16,0-10 0-16,0-9 1 16,0-4 0-16,0-4 14 15,0 0 24-15,0-4 12 16,0-12-50-16,0-6 9 15,9-8-10-15,-2-5 0 16,5-6 0-16,3-6 0 16,9-5 0-16,0-5 3 15,3-2-3-15,3-1 0 16,-2 2 0-16,0 2 1 16,-4 6-2-16,1 5 1 15,-5 7 0-15,-1 9-1 0,-8 10-37 16,-4 9-166-16,-7 10-333 15</inkml:trace>
  <inkml:trace contextRef="#ctx0" brushRef="#br0" timeOffset="204.03">3967 1806 515 0,'0'0'77'0,"0"0"-40"16,0 0 64-16,0 0-10 16,0 0 77-16,102 36-90 0,-77-33-33 15,5-3-31-15,4 0-14 16,-7-7-74-16,-2-4-323 0</inkml:trace>
  <inkml:trace contextRef="#ctx0" brushRef="#br0" timeOffset="585.27">4142 973 649 0,'0'0'75'15,"0"0"-75"-15,0 0-22 0,0 0 22 16,0 0 19-16,95 37 105 16,-50-1-33-16,24 23-30 15,16 37 8-15,12 40-18 16,-5 24-45-16,-19 2 11 16,-25-12 2-16,-29-26-18 15,-17-11 19-15,-8-2-19 16,-29-2 67-16,-14-2-14 15,-6-5-44-15,-6-8 36 16,6-19-14-16,13-20 15 0,6-19 37 16,11-8-33-1,-5-6 13-15,3-2-13 0,0-6-51 16,11-14 0-16,4-3-132 16,6-13-403-16</inkml:trace>
  <inkml:trace contextRef="#ctx0" brushRef="#br0" timeOffset="1344.51">5842 1434 421 0,'0'0'108'0,"0"0"-62"15,0 0 63-15,0 0 51 0,0 0-30 16,0 0 0-16,0 0-20 16,4-42-59-16,-4 42-12 15,0 0-22-15,0 0-17 16,2 0 5-16,-2 14 1 16,6 22 13-16,0 26 51 15,2 21-54-15,-4 1 5 16,0-14-21-16,-2-20 9 15,-2-15-7-15,0 6-2 16,0 4 0-16,0 2 0 16,-2-5 0-16,-3-6 0 0,0-6 0 15,2-8-29 1,0-5-11-16,3-11-61 0,0-6-90 16,0 0-105-16,0-13-26 0</inkml:trace>
  <inkml:trace contextRef="#ctx0" brushRef="#br0" timeOffset="1704.93">5879 1429 763 0,'0'0'178'15,"0"0"-138"-15,0 0-27 0,0 0 10 16,0 0 16-16,0 0 12 16,0 0-22-16,17 33-16 15,-1-1 23-15,4 9-7 16,7 8 1-16,1 6 21 16,5 2-12-16,0-2-7 15,-2-3-9-15,-1-3-21 16,-3-9 21-16,-2-5-22 15,-3-8 0-15,-4-5 2 16,-3-6 3-16,-1-3-6 16,-6-6 0-16,-5-5 0 15,-1 1-2-15,-2-3-4 0,0-10-65 16,0-8-8 0,0-5-409-16</inkml:trace>
  <inkml:trace contextRef="#ctx0" brushRef="#br0" timeOffset="2013.34">6251 1260 705 0,'0'0'146'0,"0"0"-97"16,0 0-42-16,0 0 2 15,0 0 60-15,0 0 11 16,15 96 34-16,0-18-36 0,0 23-27 16,-1 5-7-16,-3-20-34 15,-1-24 33-15,-5-25-28 16,-2-8-9-16,1 2 4 16,1 3-10-16,-1-1 1 15,-1-10-1-15,3-4-2 16,-3-8-9-16,5-11-134 15,-2 0-213-15,0-9-31 0</inkml:trace>
  <inkml:trace contextRef="#ctx0" brushRef="#br0" timeOffset="2304.31">6588 1370 811 0,'0'0'204'16,"0"0"-172"-16,0 0-21 15,0 0-9-15,0 0 57 16,0 0 13-16,3 106-34 16,0-51 8-16,3 5 17 15,1 7-40-15,-2 2 7 16,-2-4-15-16,-2-5-15 15,1-6 11-15,-1-7-11 16,-1-7 1-16,0-6-1 16,0-7-13-16,0-7-74 0,0-9-317 15,-4-7-401-15</inkml:trace>
  <inkml:trace contextRef="#ctx0" brushRef="#br0" timeOffset="2568.06">6549 1813 352 0,'0'0'352'16,"0"0"-292"-16,0 0-35 16,0 0 18-16,0 0 27 15,105 8 58-15,-68-3 10 0,3-3-57 16,5 1-16-16,-2-3-29 15,2 0-20-15,-2 0 4 16,-3 0-20-16,-5-4 1 16,-4-4-1-16,-6-1-24 15,-8-7-88-15,-5 4-270 16,-9-1-310-16</inkml:trace>
  <inkml:trace contextRef="#ctx0" brushRef="#br0" timeOffset="2874.76">6897 1356 900 0,'0'0'137'16,"0"0"-137"-16,0 0-8 15,0 0 8-15,0 0 26 16,0 0 70-16,25 83-1 16,-6-24-34-16,1 20 13 15,-2-2-29-15,-5-9-25 16,-3-8-4-16,-5-18-15 16,1 3-2-16,3 0-5 15,-3-9-22-15,0-8-40 16,1-8-55-16,-1-9-230 15,-1-8-356-15</inkml:trace>
  <inkml:trace contextRef="#ctx0" brushRef="#br0" timeOffset="3288.22">7241 1719 215 0,'0'0'714'0,"0"0"-597"16,0 0-85-16,0 0 4 0,0 0 38 16,0 77-42-1,0-50 20-15,0-2 4 16,3 2-35-16,0-1 9 0,0-4-18 16,0-3 1-16,-1 0 7 15,1-4-18-15,1-4-2 16,1-3 0-16,0-1-8 15,0-3 8-15,1-1 0 16,5-3 1-16,0 0 12 16,3 0-12-16,2 0-1 15,4 0 0-15,-1 0 6 16,6 0 3-16,-1 0 7 16,3 3 0-16,-3-1 17 15,3 1-33-15,-3-3 9 16,-1 0-9-16,-6 0 6 0,2 0-5 15,-4 0-1-15,-3 0-38 16,-4-15-150-16,-4 0-310 16,-2-2-136-16</inkml:trace>
  <inkml:trace contextRef="#ctx0" brushRef="#br0" timeOffset="3545.44">7520 1738 1030 0,'0'0'160'16,"0"0"-102"-16,0 0-45 15,0 0-3-15,5 76 38 0,5-35 25 16,3 10 43-16,1 6-27 16,2 5-49-16,-2 2 16 15,-4-4-33-15,-1-5-20 16,-1-4 17-16,-2-9-20 15,-3-5 1-15,0-8 4 16,-2-10-5-16,3-14-25 16,-2-5-196-16,-1 0-495 0</inkml:trace>
  <inkml:trace contextRef="#ctx0" brushRef="#br0" timeOffset="4272.51">7850 1031 487 0,'0'0'220'0,"0"0"-102"15,0 0 42-15,0 0-22 16,0 0-17-16,0 0-5 15,0 0-26-15,-2 3 0 0,2-3-42 16,0 0-29-16,0 0 9 16,0 0-28-16,0 1 0 15,0-1-1-15,5 4-13 16,5-1 14-16,6 0 26 16,3 1-19-16,4 1 14 15,6-3-5-15,2 1 4 16,0-3 9-16,2 0-23 15,0 0 4-15,-3 0-10 16,-2 0 6-16,-1 0 6 16,-5 0-12-16,-4 0 0 15,-1-3 3-15,-4 3-2 16,-1-2-1-16,-6 0 0 0,0 2 2 16,-3 0-2-1,2 0 0-15,-4 0 0 0,-1 0-1 16,0 0-6-1,0 0-50-15,0-3-121 0,0-1-57 16,-9 1-280-16</inkml:trace>
  <inkml:trace contextRef="#ctx0" brushRef="#br0" timeOffset="4774.84">8045 855 479 0,'0'0'169'16,"0"0"-87"-16,0 0-8 15,0 0-3-15,0 0 15 16,0 0-52-16,0 0-17 16,-1 0-8-16,1 3-7 15,0 6 55-15,4 8-22 16,2 2 12-16,4 6 24 16,-2 3-33-16,3 2 2 15,0 2-5-15,0 1-6 16,-2-2 32-16,1-1-32 0,-2-4 6 15,-2-4 23-15,0-2-37 16,-2-3 19-16,0-3-9 16,-1-4-14-16,-1-5 36 15,-1-2-21-15,-1-2 10 16,2-1 21-16,-2 0-38 16,0 0 10-16,0 0-10 15,0 0-25-15,0 0 21 16,0 0-20-16,0 0-1 15,0 0 0-15,0 0-60 16,-6 0-276-16,-7 0-1135 0</inkml:trace>
  <inkml:trace contextRef="#ctx0" brushRef="#br0" timeOffset="30648.63">8982 1884 679 0,'0'0'283'0,"0"0"-130"0,0 0-13 16,-13 0-18-16,10 0 28 15,1 0-9-15,2 0-43 16,0 0-22-16,0 0-53 15,0 0 3-15,0 0-26 16,0 0 2-16,0 0-9 16,0 0-2-16,0 0-9 15,13 0 9-15,4 8-7 16,10 1 16-16,4-1-10 16,2-1 10-16,3-3 1 15,-1-1-1-15,-3-1-2 16,-3-2-11-16,-4 0-73 15,-3 0-64-15,-4 0-75 16,-6 0-95-16,-8 0-221 0</inkml:trace>
  <inkml:trace contextRef="#ctx0" brushRef="#br0" timeOffset="30876.35">9067 2051 209 0,'0'0'133'16,"0"0"-65"-16,0 0 21 0,0 0 2 16,98-8-43-16,-74 1-31 15,-3 0-2 1,5-5-15-16,-6 2-51 0,-6 1-154 0</inkml:trace>
  <inkml:trace contextRef="#ctx0" brushRef="#br0" timeOffset="31385.17">9282 1803 548 0,'0'0'215'0,"0"0"-155"15,0 0-59-15,0 0 7 0,0 0-6 16,0 0 136-16,0 0-35 16,34 113-38-16,-20-63-27 15,-1 1-19-15,-1-5-19 16,-3 0 14-16,0-9-12 16,-3-7-1-16,-2-10 12 15,-2-9-11-15,-2-5-2 16,0-6 16-16,0 0 87 15,0-12 20-15,-9-13-100 16,-6-9-21-16,3-9-2 16,0-5-3-16,0-6 3 15,3 1-16-15,4 5-15 16,2 7 30-16,3 10 1 16,0 9-2-16,0 11 2 15,0 5-24-15,8 6 12 0,4 0 6 16,4 11 1-16,4 9 5 15,2 5 0-15,-1 3 7 16,1 1 12-16,-7 1-19 16,0-2 11-16,-7-1-9 15,-4-3-1-15,-4 3 23 16,0-4 8-16,0-2-32 16,-12-3-11-16,-3-3 9 15,-1-5-5-15,-2-5-54 16,6-2 39-16,0-3-81 15,5 0-127-15,4 0-345 0</inkml:trace>
  <inkml:trace contextRef="#ctx0" brushRef="#br0" timeOffset="31822.49">9701 2048 481 0,'0'0'404'0,"0"0"-294"16,0 0-77-16,0 0-26 15,0 0 12-15,0 0-8 16,0 0 56-16,87 6 10 16,-68-24-56-16,0-4 4 0,-4-3-18 15,-3-1-7-15,-6 0 8 16,-6 1-8-16,0 1-1 15,-2 3-29-15,-11 4-57 16,-2 2 6-16,-1 8 33 16,-1 7-4-16,1 0 20 15,1 7 21-15,2 13 22 16,5 6 11-16,2 6-15 16,6 3 55-16,0 4-23 15,0-1-23-15,14-3 19 16,5-6-21-16,3-5 18 15,1-5-31-15,4-6-1 16,-1-7 0-16,3-5 13 0,-4-1-13 16,-3-6-113-1,-5-12-62-15,2-18-27 0,-7 3-47 16,-2 1-80-16</inkml:trace>
  <inkml:trace contextRef="#ctx0" brushRef="#br0" timeOffset="32188.84">10020 1914 90 0,'0'0'230'16,"0"0"-91"-16,0 0-24 15,0 0-63-15,0 0 42 16,0 0 134-16,0 0-66 16,67 56-29-16,-49-23-41 15,3 3 16-15,-3-2-35 16,-2-5-53-16,-2-5 7 16,-3-4-26-16,-3-7 0 15,-5-5 6-15,0-5-6 16,-3-3-1-16,0 0 6 0,0-8-6 15,0-16 23-15,0-10-23 16,3-7-7-16,0-3-13 16,0 1-54-16,2 6 2 15,2 8 27-15,-1 10 16 16,3 8 27-16,0 8 2 16,4 3 0-16,-1 9-2 15,4 15 12-15,-2 8 11 16,1 2 21-16,-2 4-21 15,1-1 17-15,-4-6-22 16,-1-4-7-16,0-5-9 16,-3-8-2-16,0-7-27 0,-3-7-113 15,3-10-254-15,-3-6-165 16</inkml:trace>
  <inkml:trace contextRef="#ctx0" brushRef="#br0" timeOffset="32960.58">10406 1504 825 0,'0'0'200'0,"0"0"-139"16,0 0 4-16,5 82 5 15,-1-30 12-15,4 9-1 0,8 3 50 16,-1 1-36-16,6-4-60 15,1-6-19-15,-2-10-3 16,7-9-13-16,-2-10-1 16,0-9 0-16,1-8-15 15,-3-9-2-15,-1 0-47 16,-3-14-37-16,-4-12 6 16,-2-5-20-16,-4-2-14 15,-3 2 65-15,-3 2 36 16,-3 10 29-16,3 6 7 15,-3 10 34-15,1 3-1 16,1 14-39-16,4 14 63 16,0 8 23-16,9 1-54 15,0 1 25-15,4-4-14 16,5-7-10-16,0-8-4 0,4-9-29 16,-2-5 7-16,-4-5-8 15,-2-7 0-15,-4-14 20 16,-7-7-6-16,-3-5-2 15,-6-3 12-15,0-2-9 16,-6 2 27-16,-9 3 8 16,-5 6-42-16,0 5 16 15,0 12-18-15,1 8 15 16,1 2 10-16,0 19 36 16,2 10-67-16,2 12 14 15,5 1-14-15,3 1 0 16,6-4 1-16,0-8 0 15,0-6-1-15,12-6 2 0,2-8-2 16,0-8 0 0,0-3-1-16,4-6 1 0,-3-14 0 15,-2-9 0-15,-1 0-1 16,-3-2-14-16,0 8 15 16,-6 6 0-16,0 7 1 15,-2 8-2-15,2 2 1 16,2 15 0-16,4 8 22 15,1 5-16-15,2 1 2 16,6 0-8-16,3-9-3 16,0-6 2-16,6-7 1 15,3-7-2-15,-1-2-31 0,4-18-162 16,10-23-65-16,-10 4-241 16,-3 0-142-16</inkml:trace>
  <inkml:trace contextRef="#ctx0" brushRef="#br0" timeOffset="33541.49">11344 1792 565 0,'0'0'486'16,"0"0"-373"-16,0 0 111 16,0 0-45-16,0 0-83 15,0 0-57-15,0 0-30 16,-44 88 3-16,38-43-6 16,6 3-5-16,0 2 20 15,12-6-3-15,13-5 33 16,5-12-10-16,3-8-41 0,0-11 11 15,2-8-11 1,0 0-13-16,-3-20 11 0,-3-9-15 16,-4-6-14-16,-8-7 6 15,-4-2-11-15,-9 2 23 16,-4 2-2-16,0 4 9 16,-4 8 6-16,-8 7 0 15,2 9 0-15,-2 11 38 16,3 1-31-16,1 16-14 15,4 15 6-15,1 10 1 16,3 8 5-16,0 2-5 16,10-3 0-16,8-2 0 15,5-9-6-15,2-6 0 16,0-9-33-16,2-5-94 16,-2-9 119-16,-2-8-8 15,-2 0 12-15,-2-20 4 0,-5-8 6 16,0-8 0-16,-3-3 0 15,1-3 0-15,-2 0 5 16,1 5-5-16,2 5-5 16,-1 11 3-16,0 12-3 15,3 9 5-15,0 5 20 16,3 19 47-16,-2 7 54 16,2 8-16-16,-6-2-36 15,-2 3-5-15,-7-2-36 16,-3-4 3-16,0-4-14 15,-4-7-15-15,-9-7-4 0,-4-10-53 16,-13-6-39 0,3-16-291-16,5-3-630 0</inkml:trace>
  <inkml:trace contextRef="#ctx0" brushRef="#br0" timeOffset="34132.5">12229 1930 1028 0,'0'0'339'0,"0"0"-197"16,0 0 27-16,0 0-131 0,0 0 84 16,0 0-9-1,0 0-78-15,-22-14 9 0,17 42-44 16,2 11 0-16,3 5-11 15,0 6 12-15,11-4-2 16,8-5 0-16,8-7-21 16,1-10 22-16,3-9 15 15,4-13-14-15,-2-2-1 16,1-14-25-16,-3-15-26 16,-2-8-15-16,-4-7-35 15,-8-1 5-15,-6 0 3 16,-5 7 24-16,-4 10-12 15,-2 8 24-15,0 17 43 16,0 3-8-16,-8 17 22 16,4 15 3-16,1 8 19 0,3 3 37 15,0 1 12-15,15-5-50 16,7-8 2-16,5-5-12 16,1-7-10-16,-1-9 35 15,-1-9-11-15,-4-1-7 16,-1-13 15-16,-8-10-23 15,-4-8 14-15,-6-2 12 16,-3-6 20-16,-6-1 18 16,-12 1-31-16,-9 3 17 15,-4 6-23-15,-2 9-37 16,-1 8-2-16,1 10-27 16,5 3-4-16,2 10 32 15,4 13-33-15,7 3-49 16,6 4 10-16,9 4-72 15,0-9-100-15,15-6-350 0</inkml:trace>
  <inkml:trace contextRef="#ctx0" brushRef="#br0" timeOffset="34360.31">12827 1901 325 0,'0'0'789'0,"0"0"-640"15,0 0 85-15,0 0-103 16,53 104 23-16,-34-66-28 0,1 0-36 16,0-4-28-16,1-3-61 15,0-6 9-15,-3-7-10 16,-2-5-24-16,1-8-20 16,-4-5-162-16,0-25-113 15,-2-5-315-15,-5-3-210 0</inkml:trace>
  <inkml:trace contextRef="#ctx0" brushRef="#br0" timeOffset="34533.26">13045 1847 1390 0,'0'0'269'16,"0"0"-191"-16,0 0-35 16,0 0 14-16,-22 114 29 0,17-68-7 15,2 0-29 1,3-4-37-16,0-6-13 0,0-8-15 15,0-10-15-15,12-18-90 16,0 0-152-16,-2-13-276 0</inkml:trace>
  <inkml:trace contextRef="#ctx0" brushRef="#br0" timeOffset="34735.05">13197 1976 965 0,'0'0'230'16,"0"0"-133"-16,0 98 34 16,8-61-57-16,4-10 7 15,4-5-36-15,3-11-32 0,1-8 12 16,4-3-25-16,-2-14 0 16,-1-14-89-16,-2-27-152 15,-4 7-128-15,-9 2-182 0</inkml:trace>
  <inkml:trace contextRef="#ctx0" brushRef="#br0" timeOffset="35845.01">13286 1819 690 0,'0'0'263'15,"0"0"-195"-15,0 0 48 16,-41 97-31-16,35-57 28 16,4 1 32-16,2-7-87 15,0-5-27-15,8-8-31 16,7-7 0-16,0-8 1 0,1-6-1 15,-1-5-40 1,3-15-84-16,-6-8-160 0,3-3-211 16,-5-1 202-16,-2 6 159 15,-3 4 134-15,-2 10 289 16,-3 10-76-16,2 2-25 16,-1 19 23-16,1 10-17 15,1 7-2-15,6 3-48 16,3-1-15-16,1-6-56 15,5-3-35-15,0-10-24 16,1-4-3-16,4-9-8 16,-2-6-3-16,1 0 0 0,2-11 8 15,-2-11-8 1,-2-4-6-16,-2-8-24 0,-6-5-63 16,-5-5 11-1,-4-6-36-15,-3-8-52 0,-6-2 6 16,-12-4-28-16,-4 0-44 15,-3 5 72-15,1 8 164 16,4 12 24-16,2 12 72 16,5 11 84-16,4 13 36 15,3 3-108-15,3 21-57 16,3 16-19-16,0 14-9 16,0 19 86-16,13-2 9 15,4 5-19-15,5-3-20 16,2-15-63-16,6 2-2 15,1-9-14-15,0-10 9 0,2-9-9 16,0-12 1 0,-3-7-1-16,-2-10 14 0,-1 0-14 15,-6-22-1-15,-2-9-16 16,-6-10-29-16,-6-5-35 16,-7-5-61-16,0 2 12 15,-7 7 90-15,-4 7-3 16,0 14 43-16,4 15 38 15,3 6 67-15,2 12-46 16,2 20-8-16,0 11 23 16,2 5 45-16,12 0-64 15,2-3-4-15,1-7-14 16,0-6-24-16,-1-8 14 0,-2-7-26 16,-3-7 0-1,-2-7 5-15,1-3-5 0,-2-7-2 16,1-16 1-16,-1-8-29 15,-2-10 12-15,1-1-10 16,-4-1-43-16,2 2 35 16,-2 9-32-16,1 10 29 15,1 9 20-15,2 13 1 16,0 0 17-16,1 19 27 16,-2 10 57-16,6 7 16 15,-3 0-79-15,0 0 8 16,1-4 2-16,-4-6-22 0,5-9 10 15,-5-4-19 1,-2-6 1-16,0-5 5 0,-1-2-5 16,0-9-1-16,-1-14 0 15,-1-10-22-15,-1-11 5 16,0-5-26-16,0-4-7 16,0 3 18-16,-3 7 7 15,3 11 24-15,0 12-11 16,0 14-8-16,8 6 20 15,3 16 0-15,3 15 23 16,1 8 17-16,3 5-10 16,-3-1-6-16,0-6-24 15,-1-3 8-15,-1-8-4 16,-3-8-4-16,2-9-28 16,-3-9-131-16,0-7-245 0,-1-9-490 15</inkml:trace>
  <inkml:trace contextRef="#ctx0" brushRef="#br0" timeOffset="36100.17">14196 1240 1007 0,'0'0'212'0,"0"0"-152"16,0 0-33-16,0 0-27 15,-8 107 44-15,13-23 54 16,16 30-16-16,6 1 18 0,3-9-36 16,-6-25-51-1,-7-30 6-15,-4-13-18 0,-1-7-1 16,1 2 0-16,-1-2-93 16,0 1-172-16,-5-11-244 15,-5-11 105-15</inkml:trace>
  <inkml:trace contextRef="#ctx0" brushRef="#br0" timeOffset="36662.58">14302 1903 1066 0,'0'0'369'15,"0"0"-191"-15,0 0-95 16,0 0-51-16,0 0-32 16,0 0 41-16,0 0 18 15,94 6-26-15,-64-6-5 16,-3 0-16-16,-3 0-11 0,-3-3 17 15,-3-8-17-15,-2-3 0 16,-5-3 0-16,-4-2-1 16,-4-3 16-16,-3 0-15 15,0-2 8-15,-3 2 6 16,-9 3-14-16,3 9 17 16,-1 3 6-16,-1 7-15 15,1 0-9-15,-2 20-12 16,3 10-47-16,3 7 50 15,6 5 8-15,0 2 1 16,3-3 0-16,10-3-20 16,5-7 19-16,0-6-22 15,2-6-21-15,0-5 28 16,-3-9-25-16,1-5 21 0,-2 0 11 16,-1-19 3-16,0-8-3 15,1-7-11-15,-1-3-46 16,2-1 1-16,0 8-1 15,0 5 37-15,-1 10 19 16,1 10 10-16,1 5 22 16,-2 0 45-16,3 17 14 15,-3 2 10-15,-2 4 2 16,-2-3 24-16,-5 2-23 16,-2-4-34-16,-3-2 18 15,-2-2-33-15,0-1-4 0,-3-3-10 16,-9 2-30-1,-2-2-2-15,-5 0-42 0,-5-1-62 16,-16 6-51-16,5-2-383 16,3 0-596-16</inkml:trace>
  <inkml:trace contextRef="#ctx0" brushRef="#br0" timeOffset="44656.45">4680 3242 722 0,'0'0'256'15,"0"0"-157"-15,0 0 11 16,0 0 11-16,0 0-8 15,0 0-4-15,0-3-25 16,0 3-30-16,0 0-2 16,0 0-15-16,0 0-3 15,0 0 4-15,0 0-28 16,0 0 3-16,0 0-9 0,0 10-2 16,0 10 3-16,0 10-4 15,2 12-1-15,5 17 7 16,5 21-6-16,-1-3-1 15,-4-6 0-15,0-8 0 16,-4-13 2-16,-1 5-2 16,-2 1 0-16,0-8 0 15,0-7 1-15,0-10-1 16,0-7 0-16,0-8 1 16,0-8 4-16,0-3-5 15,0-5 0-15,0 0 0 16,0 0-6-16,0-7-37 15,0-8-49-15,0-7-120 16,0-20-3-16,0 5-167 0,1 1-388 0</inkml:trace>
  <inkml:trace contextRef="#ctx0" brushRef="#br0" timeOffset="45084.3">4680 3334 644 0,'0'0'296'0,"0"0"-199"16,0 0-88-16,0 0 35 0,0 0 0 15,0 0-20-15,0 0 1 16,12 14 39-16,5 5 8 15,3 9 11-15,4 7-31 16,3 6 16-16,3 5-9 16,0 5-29-16,1 2-1 15,3 3-8-15,-1-3-1 16,0-3 15-16,-3-3-20 16,-2-7 2-16,-4-2-2 15,-3-9-15-15,-2-5 21 16,-5-6-20-16,-4-6 0 15,-4-4 11-15,-3-4-11 0,-1-3-1 16,-2-1 0 0,1 0 0-16,-1 0 2 0,0 0-2 15,0-3-13-15,0-8-71 16,0-15-99-16,0 2-64 16,-4 1-392-16</inkml:trace>
  <inkml:trace contextRef="#ctx0" brushRef="#br0" timeOffset="45513.1">5117 3266 552 0,'0'0'303'16,"0"0"-221"-16,0 0-14 16,0 0 26-16,0 0-7 15,0 0-36-15,0 0-37 16,8 18 18-16,-4 2 19 16,4 6-3-16,-1 8 11 15,3 10-4-15,-2 4 14 16,1 10 3-16,1 3-13 15,-4-1-5-15,0-3-8 0,-1-4-11 16,-2-10 18 0,0-4-7-16,-3-10-17 15,4-3 6-15,-4-6-22 0,3-6-2 16,-3-6-11-16,0-2 1 16,3-3 11-16,-3-3-12 15,0 0 2-15,0 0 15 16,0-2-17-16,0-12-58 15,0 0-238-15,0 3-506 0</inkml:trace>
  <inkml:trace contextRef="#ctx0" brushRef="#br0" timeOffset="46279.96">4746 4940 492 0,'0'0'335'0,"0"0"-241"15,0 0-41-15,0 0 33 16,0 0-18-16,0 0 14 16,0 0-7-16,7 49-31 15,-4-26 12-15,0 7 17 16,0 3-6-16,2 10 13 15,1 5-45-15,-2 6 4 16,3 6-7-16,-2 4-30 16,1 1 24-16,0 0-14 15,-1-5 7-15,-2-3 17 0,2-11-21 16,-3-6 8-16,1-10-14 16,0-8-3-16,-2-6 1 15,-1-7-5-15,2-5 0 16,-2-2-2-16,0-2 0 15,0 0-112-15,0-11-155 16,0-5-350-16,-8 0-257 0</inkml:trace>
  <inkml:trace contextRef="#ctx0" brushRef="#br0" timeOffset="46600.05">4768 5534 757 0,'0'0'335'16,"0"0"-222"-16,0 0-42 16,0 0 11-16,0 0 8 15,0 0-13-15,0 0-10 16,45-9-1-16,-21 9-2 16,6 0-10-16,4 0-10 15,3 0 11-15,-1 0 38 16,6 0-67-16,-2 0-4 15,-1 0-3-15,-3 0-18 16,-5 0 17-16,-1-2-17 16,-8-3 0-16,-2 3 8 15,-7-1-9-15,-4 1-1 16,-6 0-21-16,2 1-49 0,-5-1-36 16,0-4-93-16,0 0-61 15,0-2-392-15</inkml:trace>
  <inkml:trace contextRef="#ctx0" brushRef="#br0" timeOffset="47007.41">5087 5075 1028 0,'0'0'265'15,"0"0"-207"-15,0 0 4 0,0 0 22 16,0 0 5-16,0 0-15 16,0 0-30-16,5 41-3 15,7-5-18-15,4 11 5 16,-1 6 13-16,1 9-8 16,-2 2 14-16,2 3 2 15,-4-1-26-15,-1-6 2 16,-1-2-6-16,-2-8 1 15,-2-8 19-15,-2-5-13 16,2-6-7-16,-2-7 5 16,-1-9-24-16,-1-1 9 15,1-7-5-15,-3-3-2 16,3-3 6-16,-3 1-7 0,0-2-1 16,0 0 4-1,0 0-4-15,0 0 0 0,3 0-42 16,9-2-101-16,-2-7-161 15,1 0-568-15</inkml:trace>
  <inkml:trace contextRef="#ctx0" brushRef="#br0" timeOffset="49484.87">6115 3624 848 0,'0'0'519'0,"0"0"-422"16,0 0-56-16,0 0 40 16,0 0-3-16,0 0-17 15,0 0 5-15,-6-78-34 16,6 54-10-16,0-3 13 16,5-1-22-16,0-2-3 15,0-1 3-15,-2 3-13 16,0 0 8-16,0 2-2 15,0 6-6-15,0 4 8 0,-1 3-7 16,-2 6-1 0,1 5 0-16,-1-1 1 0,0 3-2 15,0 0 1-15,0 0-1 16,0 0-8-16,2 11 0 16,5 11 9-16,-1 13-1 15,4 25 1-15,-2-1 2 16,4 8-1-16,-3 0 0 15,-5-10 5-15,2 2-5 16,0-7-1-16,-3-7 0 16,0-10 1-16,-3-8 3 15,3-8-4-15,-3-8 0 16,0-4 0-16,3-4 0 0,-3-3 0 16,3 0-19-16,6 0-159 15,0-10-86-15,0-4-219 16</inkml:trace>
  <inkml:trace contextRef="#ctx0" brushRef="#br0" timeOffset="50054.25">6439 3739 977 0,'0'0'182'0,"0"0"-136"16,0 0 27-16,22 78-4 0,-8-56-6 15,2-5-18 1,2-3-34-16,1-2 1 0,-1-7-11 16,2-3 0-16,-3-2 15 15,0-3 13-15,-1-13 15 16,-4-4 20-16,0-3-36 15,-4-6 1-15,-5 2-16 16,-3-3 3-16,0 2 3 16,-8 2-14-16,-5 2-4 15,-4 4 17-15,-2 5-17 16,2 5 12-16,-2 6-9 16,0 4 2-16,2 0-12 15,-2 11 5-15,7 10-4 0,0 7-2 16,6 6 1-16,2 3 6 15,4-1-1-15,0-1 0 16,0-5 0-16,7-6 1 16,8-5-1-16,0-8 0 15,1-5-11-15,1-6-26 16,1 0-32-16,-1-4 6 16,-3-9 22-16,2 2 13 15,-4 0 28-15,2 7 1 16,-1-1-7-16,1 5 7 15,2 0 0-15,-1 1 0 16,1 9 13-16,-1 1-11 16,0-2-1-16,0-3-1 15,0-4-122-15,-6-2-521 0</inkml:trace>
  <inkml:trace contextRef="#ctx0" brushRef="#br0" timeOffset="50261.25">6677 3450 1420 0,'0'0'358'16,"0"0"-265"-16,0 0-49 16,0 0-42-16,-3-79 5 15,8 60-7-15,7 2-16 16,4 1-4-16,5-4-149 0,0 3-220 15,-5 4-403-15</inkml:trace>
  <inkml:trace contextRef="#ctx0" brushRef="#br0" timeOffset="50520.31">6898 3130 508 0,'0'0'750'0,"0"0"-634"15,0 0-55-15,0 0 32 16,0 0 21-16,21 84-15 16,-10-40-33-16,3 17 4 0,-2-2-28 15,0 8-17-15,0 0-4 16,-3-8-21-16,1 8 0 16,1-5 0-16,-2-3 1 15,1-7-10-15,1-5-2 16,-4-10-42-16,1-9-54 15,1-10-122-15,-5-9-91 16,-2-6-353-16</inkml:trace>
  <inkml:trace contextRef="#ctx0" brushRef="#br0" timeOffset="50828.12">6894 3692 728 0,'0'0'542'0,"0"0"-477"0,0 0-24 16,0 0 5-16,0 0 46 16,0 0-8-16,0 0-59 15,4-2-9-15,17 2-5 16,7-2 27-16,7-1-6 16,2-2-18-16,3 1 21 15,-3-1-5-15,1 1 11 16,-5 1 6-16,-5 2-25 15,0 0 13-15,-7-1 0 16,-4 1-23-16,-4 1 12 16,-7-2-12-16,0 2-10 15,-3 0 2-15,-3 0-4 16,0 0-68-16,0 0-305 0,0 0-817 0</inkml:trace>
  <inkml:trace contextRef="#ctx0" brushRef="#br0" timeOffset="52368.34">6199 4892 423 0,'0'0'180'16,"0"0"-100"-16,0 0 6 16,0 0 41-16,0 0 3 15,0 0-7-15,0 0-29 16,3 67-30-16,4-43 39 16,-1 6-16-16,0 7-27 15,0 8-8-15,-3 1-34 16,-3 4-1-16,0 0-15 15,0-3 5-15,0-6-3 16,0-4-3-16,0-11 0 16,-3-2 3-16,3-9-3 0,0-5-1 15,0-6 0-15,0-4-10 16,0 0 10-16,0 0 0 16,9 0 1-16,3-9 13 15,1-1-14-15,2 3 0 16,3-3 2-16,3 3-2 15,4 0 16-15,2 4-15 16,6 1 21-16,0 1 15 16,0 1-18-16,-2 0 3 15,-3 0-5-15,-4 0-17 16,-4 0 10-16,-3 0-10 16,-6 0 0-16,1-2-7 15,-8-3-108-15,-2-11-143 16,-2-1-303-16,0 2-260 0</inkml:trace>
  <inkml:trace contextRef="#ctx0" brushRef="#br0" timeOffset="52609.96">6492 5051 940 0,'0'0'384'16,"0"0"-289"-16,0 0-50 15,2 92 34-15,7-48 28 16,4 6 26-16,-1 1-70 0,-1 0-13 16,-1 0-22-16,-1-2-27 15,-1-6 13-15,-1-5-14 16,-1-7 0-16,0-8-30 16,-3-8-85-16,6-11-161 15,1-4-333-15,-2 0-300 0</inkml:trace>
  <inkml:trace contextRef="#ctx0" brushRef="#br0" timeOffset="52976.25">6758 5509 940 0,'0'0'187'16,"0"0"-141"-16,0 0-30 15,61 80 6-15,-41-65 38 16,3-2 10-16,1-10-8 0,1-3-4 15,1-8-4-15,-2-15-28 16,-2-7-14-16,-4-4-6 16,-9-5-6-16,-6 1 0 15,-3 1-13-15,0 4 7 16,-12 5-16-16,-9 7-16 16,-4 8 38-16,-2 5 15 15,0 8 5-15,-1 0 8 16,7 16-20-16,0 6 6 15,3 7-4-15,6 2-9 16,8 1 0-16,4 0 7 16,0-4 0-16,6-5 27 15,13-2-19-15,5-9-6 0,3 1-2 16,4-9-7-16,3-4-2 16,4 0-17-16,-10-6-224 15,-4-5-586-15</inkml:trace>
  <inkml:trace contextRef="#ctx0" brushRef="#br0" timeOffset="53179.09">6916 5075 1709 0,'0'0'223'0,"0"0"-166"16,-5-96-33-1,5 57-23-15,0 3 13 16,2 7-13-16,4 2-1 0,8 4-17 16,5 2-213-16,-3 5-293 15,-1 3-359-15</inkml:trace>
  <inkml:trace contextRef="#ctx0" brushRef="#br0" timeOffset="53405.19">7134 4766 1132 0,'0'0'202'0,"0"0"-136"15,27 145 29 1,-7-39 11-16,5 11-1 0,1-6-22 16,-3-25-24-16,-7-30-49 15,-4-17 6-15,-3-6-15 16,4 0 5-16,-1 3-12 15,3-5-13-15,-6-4-105 16,-3-9-144-16,-4-9-463 0</inkml:trace>
  <inkml:trace contextRef="#ctx0" brushRef="#br0" timeOffset="53653.71">7120 5387 1425 0,'0'0'209'0,"0"0"-144"0,0 0-16 16,0 0-40-16,0 0 0 15,0 0 83-15,86-1-25 16,-43-3-13-16,-3 0-4 16,3-2-25-16,-3 0 6 15,-4 1-3-15,-4 0-27 16,-7 1 16-16,-4 1-17 15,-6 3-7-15,-5 0-56 16,-1 0-268-16,-9 10-696 0</inkml:trace>
  <inkml:trace contextRef="#ctx0" brushRef="#br0" timeOffset="55708.5">7628 3550 669 0,'0'0'266'16,"0"0"-174"-16,0 0 8 16,0 0 7-16,0 0 6 15,0 0-1-15,0 0-28 16,0-4-30-16,0 4-18 0,0 0-1 16,0 0-14-16,0 0-5 15,0 0 1-15,0 0-17 16,0 0 8-16,0 0-7 15,0 0-1-15,0 0 10 16,0 0-10-16,4 0 9 16,2 11 16-16,0 0-25 15,3 5 18-15,0 2-2 16,6 4-16-16,1 2 15 16,2 2-14-16,3 1 8 15,-3-1 10-15,1 1-19 16,-4-7 6-16,-3-3-6 0,-1-6 0 15,-4 0 7 1,-1-4-7-16,-2-5 0 0,-2 1 4 16,-2-3-3-16,1 2-2 15,-1-2 1-15,0 0-43 16,3 0-96-16,0-2-130 16,-1-6-334-16</inkml:trace>
  <inkml:trace contextRef="#ctx0" brushRef="#br0" timeOffset="56069.31">7882 3530 643 0,'0'0'278'0,"0"0"-201"15,0 0-57-15,0 0-4 16,0 0 7-16,0 0 23 16,-59 88 15-16,47-60-10 15,-3 2 0-15,3 1 25 16,-3 0 4-16,1-1 6 16,-2 0 8-16,0-3-35 15,3-4-13-15,0-5-18 16,2-2-13-16,3-6 8 15,1 1-23-15,2-5 1 0,-2-1-1 16,7-2 6-16,-3-3-7 16,3 1 1-16,0-1-32 15,0 2-73-15,0-1-184 16,3-1-346-16</inkml:trace>
  <inkml:trace contextRef="#ctx0" brushRef="#br0" timeOffset="58167.61">8405 3310 449 0,'0'0'562'0,"0"0"-512"15,0 0-17-15,0 0 20 16,0 0 18-16,0 0 25 16,94-22-22-16,-69 14-22 15,2 2-16-15,-3-2-5 16,-2 2-9-16,-4 2-15 15,-6 0-6-15,-4 3-1 16,-4 1-109-16,-4 0-99 0,0 0-317 16,-6 0 144-16</inkml:trace>
  <inkml:trace contextRef="#ctx0" brushRef="#br0" timeOffset="58665.71">8470 3307 550 0,'0'0'150'0,"0"0"4"16,0 0 11-16,0 0-33 15,-15 84-37-15,15-61-14 16,0 2-11-16,0-2-38 16,0-2 0-16,0-4 6 0,2-5-25 15,2-2 4-15,-1-5-16 16,2-2-1-16,-2-3 0 15,3 0-1-15,1 0-11 16,4-4-2-16,1-5-10 16,2-5-3-16,0 3-7 15,5 2 20-15,-1 2 14 16,5 4-11-16,2 3 11 16,3 0 0-16,2 15 7 15,-3 2 25-15,-3 4 17 16,-5 3 2-16,-4 3-9 15,-6 0-11-15,-3 1 17 16,-6-1-13-16,0-4-25 0,0 0 6 16,-15-1-7-1,-1-4-8-15,-6-4 7 0,-4-2-8 16,-8-4-8-16,1-6-14 16,-3-2-21-16,0 0 14 15,5-10-19-15,3-2 5 16,5 0 26-16,8 4-2 15,8 1 19-15,3 2-56 16,4 2-60-16,0-1-78 16,8 1-135-16,3-1 80 0</inkml:trace>
  <inkml:trace contextRef="#ctx0" brushRef="#br0" timeOffset="59050.01">8880 3676 704 0,'0'0'221'0,"0"0"-158"15,0 0-19-15,0 0 51 16,0 0-15-16,0 0 28 16,0 0 42-16,77-38-54 15,-74 25-45-15,0-3-19 16,-3-1-25-16,0 0-1 15,0-1 4-15,-11 3-10 16,0 3 0-16,-2 5 0 16,1 4-9-16,-1 3 0 0,5 0-20 15,-1 7 12-15,1 12 5 16,2 3 12-16,3 5 0 16,3 4 1-16,0 0-1 15,0 0 41-15,13-1 4 16,3-6-16-16,4-4-24 15,-1-6-4-15,4-7-2 16,-3-6 1-16,0-1-35 16,5-8-102-16,-7-9-99 15,-1 0-381-15</inkml:trace>
  <inkml:trace contextRef="#ctx0" brushRef="#br0" timeOffset="59301.35">9071 3520 971 0,'0'0'154'16,"0"0"-88"-16,0 0 28 15,0 0-18-15,63 85 9 16,-42-64-18-16,-2-1-36 15,2-3-6-15,-2-4-25 16,-5-4 0-16,0-3-76 16,-4-6-80-16,-4 0-182 15,-3-3-247-15</inkml:trace>
  <inkml:trace contextRef="#ctx0" brushRef="#br0" timeOffset="59508.23">9262 3513 472 0,'0'0'720'0,"0"0"-624"16,0 0-56-16,0 0-16 15,0 0 50-15,-22 82 69 16,15-51-39-16,-4 3-47 16,3-2-34-16,-2 0-23 15,1-7 12-15,2-3-12 16,1-5-57-16,6-5-120 0,0-4-176 15,0-5-491-15</inkml:trace>
  <inkml:trace contextRef="#ctx0" brushRef="#br0" timeOffset="60066.28">8794 3384 793 0,'0'0'159'0,"0"0"-133"16,0 0 69-16,0 0 43 15,0 0-30-15,0 0-14 16,103 5-51-16,-72-5-14 16,2 0-6-16,-3 0-23 15,14-8 0-15,-11-3-95 16,-4-4-442-16</inkml:trace>
  <inkml:trace contextRef="#ctx0" brushRef="#br0" timeOffset="60364.45">9383 3081 1122 0,'0'0'297'15,"0"0"-242"-15,0 0-39 16,0 0-16-16,0 0 1 15,0 0 61-15,0 0 64 0,30 78-53 16,-17-18-19-16,-4 26-34 16,-4 21-2-16,-4 4-11 15,-1-20-7-15,0-25 0 16,0-26 0-16,0-6 0 16,0 0 0-16,0 3-45 15,0 4-38-15,0-18-165 16,3-6-435-16</inkml:trace>
  <inkml:trace contextRef="#ctx0" brushRef="#br0" timeOffset="60882.94">9620 3690 768 0,'0'0'256'0,"0"0"-185"16,0 0-54-16,0 0 6 16,35 81 29-16,-19-68-14 15,-1-4 8-15,6-5-30 16,-2-4-6-16,1 0 0 16,-3-6-9-16,-3-11 31 15,-2-2 7-15,-3-4-10 16,-5-1-1-16,-4 0-18 0,0 0-4 15,-3 5 23 1,-13 2-5-16,-2 2 20 0,-3 8-6 16,-3 3-31-16,2 4 19 15,2 0 5-15,3 11-24 16,0 6-7-16,8 3 2 16,2 1-2-16,5-3 0 15,2-1-8-15,0-3 8 16,3-5-56-16,9-2 38 15,2-2 5-15,0-3-16 16,1-2 22-16,2 2 1 16,-2-1 6-16,1 2-1 15,-1 1-4-15,1 3 5 16,-2 1 8-16,5 4-7 16,-2 0 31-16,-1-2 0 0,1 0-11 15,-3-1-8 1,-3-4-13-16,5-5 0 0,-7 0-134 15,-4-5-758-15</inkml:trace>
  <inkml:trace contextRef="#ctx0" brushRef="#br0" timeOffset="61086.08">9753 3330 1672 0,'0'0'274'0,"0"0"-233"0,0 0-19 16,-1-75-22-1,9 54 0-15,3 0 0 0,4 3-41 16,10-6-107-16,-4 8-237 16,-2 2-460-16</inkml:trace>
  <inkml:trace contextRef="#ctx0" brushRef="#br0" timeOffset="61288.25">9953 3130 658 0,'0'0'511'16,"0"0"-423"-16,9 112 1 16,4-23-5-16,5 27 39 15,0 7-27-15,0-21-24 16,-3-27-47-16,-6-31-25 0,0-10 0 15,0 1-6-15,0-3-44 16,-3 1-94-16,-3-13-179 16,-3-12-762-16</inkml:trace>
  <inkml:trace contextRef="#ctx0" brushRef="#br0" timeOffset="61501.39">9950 3696 1175 0,'0'0'287'16,"0"0"-220"-16,0 0-48 0,0 0 1 15,0 0 87 1,118 0-1-16,-73 0-43 0,2-4-9 16,-3-3-36-16,-7 1-8 15,-4-1-10-15,-3 5-15 16,-11 2-128-16,-10 0-352 0</inkml:trace>
  <inkml:trace contextRef="#ctx0" brushRef="#br0" timeOffset="62279.13">7796 5283 902 0,'0'0'276'0,"0"0"-192"16,0 0-66-16,0 0 48 15,0 0 85-15,0 0-43 0,45 89-25 16,-21-58-29-16,-2-3 13 16,3-1-6-16,-5-4-53 15,-1-4-7-15,-5-5 2 16,-4-3-3-16,-1-2-16 15,-3-5-94-15,-1-4-143 16,-4 0-150-16,-1 0-487 0</inkml:trace>
  <inkml:trace contextRef="#ctx0" brushRef="#br0" timeOffset="62549.34">7927 5293 697 0,'0'0'189'16,"0"0"-105"-16,0 0 65 16,-31 102-33-16,19-64-15 15,0-1-11-15,2-3-30 16,1-3-12-16,0-5-35 15,3-8-6-15,6-6-1 16,0-1-6-16,0-6-35 16,0-2-110-16,0 0-63 15,0-1-198-15</inkml:trace>
  <inkml:trace contextRef="#ctx0" brushRef="#br0" timeOffset="63562.63">8607 5293 1053 0,'0'0'284'16,"0"0"-222"-16,0 0-30 16,0 0 6-16,0 0 24 0,0-97 43 15,0 61-28 1,2 0-51-16,1-4-8 0,-2 2-5 15,2 2-4-15,-1 5 30 16,-1 5-11-16,-1 5-10 16,2 5-2-16,-2 4-15 15,0 7-1-15,0 4 8 16,0 1-8-16,3 5-2 16,0 17 2-16,9 26 0 15,-3 2 22-15,0 9-9 16,0 7 0-16,1-11-4 15,-1 2-9-15,-3-6 13 16,1-7-13-16,-2-7 1 0,-1-8-1 16,1-8-17-1,1-8-109-15,-3-6-219 0,0-5-562 0</inkml:trace>
  <inkml:trace contextRef="#ctx0" brushRef="#br0" timeOffset="63908.27">8855 5359 1249 0,'0'0'174'15,"0"0"-128"-15,0 0-31 16,0 0 11-16,0 0 92 16,0 0-25-16,89-37-39 0,-76 15-44 15,-4-1-4 1,-4 0-6-16,-5 1-41 0,0 3 1 15,-7 5-18-15,-8 3-8 16,-4 7 20-16,-1 4 12 16,-1 3 24-16,2 14 9 15,4 8-2-15,6 5 3 16,5 4 16-16,4 2 46 16,0 1 23-16,4-3-14 15,11-5-2-15,4-3-40 16,1-7-22-16,4-9 5 15,-2-3-12-15,-2-7-9 16,0-12-106-16,-6-9-176 16,-5-1-447-16</inkml:trace>
  <inkml:trace contextRef="#ctx0" brushRef="#br0" timeOffset="64111.3">8836 5148 593 0,'0'0'771'16,"0"0"-694"-16,0 0-50 15,0 0 2-15,0 0-1 16,0 0 49-16,0 0-23 16,80-67-53-16,-60 57-1 15,2 3-23-15,-6 3-170 0,-4 2-354 16</inkml:trace>
  <inkml:trace contextRef="#ctx0" brushRef="#br0" timeOffset="64500.87">9098 5157 1228 0,'0'0'530'0,"0"0"-482"0,0 0-21 16,0 0-26-16,0 0-1 16,0 0 34-16,9 80 24 15,3-48-23-15,3 3-23 16,4 2-10-16,-2-3 15 16,1-2-16-16,-3-6 0 15,-1-9-1-15,-3-6-70 16,0-11-110-16,-3 0-204 15,-5-5-809-15</inkml:trace>
  <inkml:trace contextRef="#ctx0" brushRef="#br0" timeOffset="64690.29">9233 5254 848 0,'0'0'660'0,"0"0"-590"15,-11 78-31-15,8-40-11 16,-2-2 19-16,1-3 10 16,1-5-50-16,2-6-7 15,1-10-110-15,0-4-300 0,0-8-759 16</inkml:trace>
  <inkml:trace contextRef="#ctx0" brushRef="#br0" timeOffset="64988.3">9311 4772 1031 0,'0'0'253'0,"0"0"-208"16,0 0-39-16,0 0-4 15,0 0 143-15,26 100-13 16,-8-22-14-16,4 31-42 0,2 16-10 16,-4 4-9-16,-6-6-19 15,-8-14 3-15,-1-22-30 16,-4-20 1-16,1-21-12 16,-1-12 0-16,1-2-23 15,-2-1-41-15,3-2-129 16,-3-19-344-16</inkml:trace>
  <inkml:trace contextRef="#ctx0" brushRef="#br0" timeOffset="65912.46">9674 5318 631 0,'0'0'123'0,"0"0"-91"0,0 0 33 16,0 0 122-1,-2 89-17-15,5-70-49 0,6-3-29 16,2-3-65-16,1-7-11 16,0-5-8-16,-1-1-6 15,0-3 23-15,0-12-4 16,-3-5 26-16,0-2-19 15,-7-2-27-15,-1-1 9 16,0 1-10-16,-1 5 0 16,-12 2 12-16,-4 3-6 15,-1 6 0-15,0 1 7 16,-1 7-13-16,1 0 9 0,5 7 9 16,2 10-17-16,4 5-1 15,4 3 0-15,3 1 1 16,0-2 15-16,1-5-9 15,11-6 5-15,2-5-12 16,0-7-10-16,3-1 9 16,1 0-14-16,-2-10-30 15,-1-3 16-15,0 2 8 16,-2 2 21-16,-2 6-2 16,1 3 2-16,3 0 3 15,-2 9 25-15,5 8 45 16,1 1-15-16,-2 0-34 15,4-4-11-15,-3-3-8 16,1-8-4-16,0-3 5 16,-2 0-6-16,4-9-7 0,-2-11-25 15,-1-7-45 1,1-5-11-16,-2-6-35 0,-2-3 31 16,-3-5 44-16,-6-3 21 15,-4-5 21-15,-2-5 6 16,-4-2 2-16,-11 0 4 15,-9 1 32-15,-2 2 50 16,-3 9 97-16,1 9-49 16,7 9-46-16,5 13-31 15,5 8-33-15,8 10 2 16,3 9-26-16,0 32-1 16,15 30 21-16,15 31-8 15,7 5 8-15,-4-12 2 0,-6-26-24 16,-9-27 8-16,-5-6-8 15,2 1-9-15,-1-1-26 16,-3 4-71-16,-5-13-194 16,-6-10-556-16</inkml:trace>
  <inkml:trace contextRef="#ctx0" brushRef="#br0" timeOffset="66132.38">9910 5238 1026 0,'0'0'239'0,"0"0"-172"0,0 0 39 16,115 0 29-16,-68-3-22 16,1 1-21-16,0-1-49 15,-8 1-42-15,-4-1-1 16,-1 1-8-16,-10-1-209 15,-9-1-612-15</inkml:trace>
  <inkml:trace contextRef="#ctx0" brushRef="#br0" timeOffset="66726.42">10706 3668 1111 0,'0'0'637'15,"0"0"-542"-15,0 0-82 16,0 0-12-16,0 0 14 0,0 0 27 16,0 0-8-16,94-23 4 15,-64 19-36-15,0 1 2 16,-2 0-4-16,-1 0-20 16,-6 3-60-16,-3-1-200 15,-9 1-399-15</inkml:trace>
  <inkml:trace contextRef="#ctx0" brushRef="#br0" timeOffset="66927.42">10827 3727 1371 0,'0'0'259'0,"0"0"-209"16,0 0-27-16,0 0 0 15,0 0 11-15,79 0-8 16,-52 0-17-16,4 3-9 16,2 9-109-16,-6 1-221 15,-8 3-665-15</inkml:trace>
  <inkml:trace contextRef="#ctx0" brushRef="#br0" timeOffset="67333.39">10815 5109 1273 0,'0'0'371'15,"0"0"-304"-15,0 0-48 16,0 0 8-16,0 0 19 16,97 3 22-16,-63-3-22 15,2 0-36-15,-2 0-10 16,1-3-17-16,-10-2-156 16,-10 5-318-16</inkml:trace>
  <inkml:trace contextRef="#ctx0" brushRef="#br0" timeOffset="67523.3">10881 5288 209 0,'0'0'1314'0,"0"0"-1163"15,0 0-106-15,0 0-34 16,107 0 6-16,-73-2 1 15,12-10-18-15,-10 2-13 16,-6 3-290-16</inkml:trace>
  <inkml:trace contextRef="#ctx0" brushRef="#br0" timeOffset="68391.11">11913 3275 876 0,'0'0'143'0,"0"0"-84"15,0 0 15-15,94 0 1 16,-57 0-17-16,2 0-15 16,0 0 95-16,-1 0-68 15,-3 0-42-15,-6-4-18 0,-6-1-10 16,-4-2-26-1,-2 0-141-15,-8 1-160 0,-3 1-353 0</inkml:trace>
  <inkml:trace contextRef="#ctx0" brushRef="#br0" timeOffset="68976.45">12042 3327 393 0,'0'0'587'16,"0"0"-471"-16,0 0-44 15,0 0 34-15,0 0 8 16,0 0 24-16,0 0-27 0,-44 61-53 16,41-37 33-16,1 1-40 15,2 5-42-15,0-1 11 16,0-2-5-16,0-4-9 15,2-6 2-15,1-5-8 16,6-3 0-16,-3-4-1 16,1-5-12-16,4 0 12 15,2 0-29-15,1-2 4 16,2-10 17-16,-1-1-7 16,7-3 15-16,0 4 0 15,1 3 1-15,4 4 0 16,1 2 0-16,2 3 0 15,0 5 18-15,-2 12-17 0,-4 4-1 16,-3 3 13-16,-6 4-6 16,-6-2 28-16,-3 4-13 15,-6-2 9-15,0-2 6 16,-6-2-37-16,-9-3 11 16,-6-3-11-16,-4-3 7 15,-5-4 0-15,-3-5-1 16,-3-6-4-16,0 0 11 15,-1-1-12-15,4-15-1 16,3 1 0-16,5 1 1 16,7 0 5-16,8 3-6 15,5 4-2-15,4 3 1 0,1-1-43 16,3 2-19-16,12 0-6 16,18 0-70-16,-5 2-145 15,2-1-471-15</inkml:trace>
  <inkml:trace contextRef="#ctx0" brushRef="#br0" timeOffset="69396.08">12497 3725 1066 0,'0'0'247'16,"0"0"-170"-16,0 0-64 0,0 0-1 15,0 0 1 1,90 38 33-16,-62-38 90 0,-1-8-59 16,2-8-41-16,-5-1-8 15,-5-1-28-15,-4-1 1 16,-5 2 10-16,-7 1-10 16,-3 2 11-16,0 0-3 15,-6 2-1-15,-10-2 13 16,-3 4-21-16,-3 4 7 15,-1 2-7-15,-3 4-6 16,3 0 5-16,3 3 1 16,1 11 0-16,5 5-1 15,2 2-10-15,8 4 11 16,2 3 0-16,2 1 0 16,3-1 1-16,15-2-1 0,5-4 0 15,4-5 4-15,2-7-4 16,3-8 0-16,-1-2-25 15,9-8-105-15,-9-9-136 16,-8 0-392-16</inkml:trace>
  <inkml:trace contextRef="#ctx0" brushRef="#br0" timeOffset="69663.3">12538 3445 1287 0,'0'0'222'16,"0"0"-175"-16,0 0-47 16,0 0 0-16,0 0 19 15,0 0 43-15,0 0 5 16,88-18-39-16,-60 11-26 15,-1 0 12-15,0-1-14 16,4 1-114-16,-8 1-236 16,-6 3-674-16</inkml:trace>
  <inkml:trace contextRef="#ctx0" brushRef="#br0" timeOffset="69892.99">12861 3595 1091 0,'0'0'175'16,"0"0"-120"-16,0 0 12 16,51 97-9-16,-31-71 9 15,0-2-11-15,-3-4-33 16,2-6-22-16,-4-2-2 15,3-12-90-15,-6 0-195 16,-3 0-487-16</inkml:trace>
  <inkml:trace contextRef="#ctx0" brushRef="#br0" timeOffset="70087.58">13065 3540 1181 0,'0'0'523'0,"0"0"-445"16,0 0-24-16,0 0 7 16,-19 89 1-16,18-66-27 15,1-1-11-15,-2 0-24 16,2-1-31-16,-7 8-67 16,3-7-194-16,-4 1-528 0</inkml:trace>
  <inkml:trace contextRef="#ctx0" brushRef="#br0" timeOffset="72190.02">12095 4834 502 0,'0'0'172'0,"0"0"-26"16,0 0 47-16,0 0-29 16,0 0-19-16,0 0-19 0,0 0-36 15,0-4-4-15,0 2-16 16,0 2-2-16,0 0-2 15,0 0-19-15,0 0 1 16,0 0-10-16,0 0-23 16,0 0 19-16,0 0-16 15,0 0-7-15,0 0-8 16,0 0-3-16,0 10-1 16,0 10 1-16,-3 11-2 15,0 10 2-15,-5 5 0 16,1 3 1-16,-3-3 2 15,2-5-3-15,1-4-1 16,2-7-5-16,2-6-1 0,3-7 6 16,0-8-6-1,0-5 1-15,0-4 6 0,12 0-20 16,6 0 8-16,0-9 11 16,7-2-1-16,-1 1 2 15,3 1 0-15,4 2 0 16,2 4 6-16,3 3-6 15,-2 0 0-15,-2 0 0 16,-4 3 0-16,-6 3 0 16,-7 0 0-16,-2-4-54 15,-8 0-132-15,1-2-149 16,-4 0-390-16</inkml:trace>
  <inkml:trace contextRef="#ctx0" brushRef="#br0" timeOffset="72416.09">12302 4916 1272 0,'0'0'228'0,"0"0"-164"16,0 0 26-16,0 0 7 15,-1 109-33-15,1-66-16 16,0 4-23-16,0-4-6 15,0-2-17-15,0-3-2 16,0-6-14-16,4-1-129 16,3-6-216-16,-2-9-601 0</inkml:trace>
  <inkml:trace contextRef="#ctx0" brushRef="#br0" timeOffset="72768.28">12594 5304 965 0,'0'0'164'16,"0"0"-112"-16,0 0 48 15,0 0 82-15,0 0-26 16,0 0-64-16,90-72-28 16,-84 45-41-16,-1 1-15 15,-5 0 2-15,0 1-10 16,-5 4-2-16,-6 6 2 15,-6 2-21-15,-3 9 21 0,-1 4 0 16,-1 0 0-16,0 12-2 16,-1 10-2-16,7 4 3 15,4 5-1-15,5 2 2 16,7 0 2-16,0 1-1 16,5-3 9-16,10-4 10 15,6-5-20-15,3-5 1 16,2-7-1-16,2-5-1 15,9-5-12-15,-10 0-174 16,-3-10-312-16</inkml:trace>
  <inkml:trace contextRef="#ctx0" brushRef="#br0" timeOffset="73565.95">12881 5101 1467 0,'0'0'243'0,"0"0"-169"16,0 0-52-16,0 0-20 15,0 0 33-15,0 0 32 16,40 84-20-16,-13-46-13 15,-3-4-23-15,4 0 4 16,-2-5-14-16,-3-7-1 16,-2-5 0-16,-4-7-44 15,2-10-101-15,-5 0-215 16,-4-8-432-16</inkml:trace>
  <inkml:trace contextRef="#ctx0" brushRef="#br0" timeOffset="73775.41">13146 5061 1328 0,'0'0'339'0,"0"0"-260"16,0 0 1-16,0 0-11 16,-15 96 19-16,14-59 14 15,1 1-53-15,0-1-33 16,0-3-16-16,0-5-3 15,0 0-51-15,0 2-87 0,1-4-230 16,-1-7-762-16</inkml:trace>
  <inkml:trace contextRef="#ctx0" brushRef="#br0" timeOffset="74761.34">12447 4934 876 0,'0'0'235'0,"0"0"-105"16,0 0-31-16,0 0 50 16,0 0 0-16,0 0-59 15,0 0-36-15,24-4-13 16,-1-3 9-16,9 0-6 16,5-1-34-16,7-4 14 15,3 0-17-15,-3 2-7 16,-3-1 0-16,-2 3-6 0,-12 6-95 15,-11 2-294-15</inkml:trace>
  <inkml:trace contextRef="#ctx0" brushRef="#br0" timeOffset="77724.28">11731 5621 565 0,'0'0'212'0,"0"0"-136"16,0 0 39-16,0 0 16 15,0 0-6-15,0 0 31 16,0 0-47-16,0 0-25 15,-1 0-4-15,1 0-14 16,0 0 6-16,0 0-8 16,0 0-22-16,0 0-2 15,0 0-27-15,0 0 2 0,0 0-8 16,0 0-7 0,7 0 0-16,14 0-1 0,13-1 2 15,24-6 0-15,29 1-1 16,28-1 1-16,13 0 5 15,7 0-6-15,-2 0 0 16,-13-1-7-16,-1 2 7 16,-4 0-1-16,-9-3 1 15,-4-3 0-15,-6 2 8 16,-7-4-8-16,-18 4 0 16,-18 4-1-16,-14 0-3 15,-9 1 3-15,3 2 2 0,-2-2-1 16,-1 1 5-1,-8 1-3-15,-7 1-2 0,-4-1 1 16,-5 3-1-16,-3 0 24 16,-3 0-11-16,1 0 7 15,-1 0 3-15,0 0-23 16,0 0 0-16,0 0-18 16,0 0-56-16,-9 0-90 15,-1 3-241-15</inkml:trace>
  <inkml:trace contextRef="#ctx0" brushRef="#br0" timeOffset="78616.73">12068 6116 77 0,'0'0'1016'0,"0"0"-874"16,0 0-114-16,0 0-21 16,0 0 9-16,-39 72 1 15,39-52 66-15,2-1 23 16,14 0-4-16,2-2-24 0,6-3-56 16,4-4-13-1,4-9 4-15,2-1-13 0,3-10 9 16,-1-10-9-16,-2-9 1 15,-4-7 5-15,-5-5-6 16,-8-1 0-16,-7 2-1 16,-10-1-4-16,0 7 4 15,-10 3 1-15,-8 8 0 16,-6 2 0-16,-1 9 1 16,-4 7 37-16,-2 5 15 15,1 0-37-15,0 12-6 16,2 9-10-16,4 7 1 15,6 3 0-15,5 0-1 16,8 0 0-16,4-1 0 0,1-4-4 16,1-7 2-16,14-5-17 15,2-8-6-15,5-6 25 16,3 0-18-16,1-7-9 16,2-11 15-16,-1 0-13 15,0-2 16-15,1 1 9 16,-2 8-2-16,-3 5 2 15,-2 6 6-15,-3 4 9 16,0 23 42-16,-3 12-10 16,-2 9-6-16,-5 6-6 15,-1 4-22-15,-2 0 6 16,-2-7-12-16,4-3-1 16,-2-10-6-16,-1-7 0 0,1-9-42 15,2-14-83-15,0-5-202 16,-2-3-444-16</inkml:trace>
  <inkml:trace contextRef="#ctx0" brushRef="#br0" timeOffset="78984.56">12698 6357 1309 0,'0'0'174'0,"0"0"-131"16,0 0-22-16,0 0-20 15,0 0 76-15,101 39 55 16,-79-43-60-16,2-11-41 0,-2-9-31 16,-5-1 0-16,-2-3-37 15,-9 0-42-15,-6 2 5 16,0 1-15-16,-9 6-11 16,-12 5 42-16,-4 5 29 15,-2 9 29-15,-4 0 8 16,1 9 30-16,0 15-3 15,4 2-3-15,5 5-22 16,5 4 37-16,9-3 17 16,5 2 22-16,2-4 6 15,5-2-32-15,12-4 16 16,3-6-47-16,5-7-29 0,4-6 0 16,-1-3-41-1,15-2-79-15,-10-10-142 0,-6-2-252 0</inkml:trace>
  <inkml:trace contextRef="#ctx0" brushRef="#br0" timeOffset="79220.21">12993 6229 1219 0,'0'0'233'0,"0"0"-85"16,0 0-41-16,77 80-37 0,-44-56-16 15,1-4-19-15,1-3-34 16,-2-2-1-16,2-8-55 16,-6-5-165-16,-7-2-334 0</inkml:trace>
  <inkml:trace contextRef="#ctx0" brushRef="#br0" timeOffset="79414.95">13299 6254 1328 0,'0'0'186'16,"0"0"-110"-16,-17 94-53 0,11-56 40 15,5-5 21-15,-1-7-59 16,1-2-25-16,-1-7-112 16,-2-10-393-16</inkml:trace>
  <inkml:trace contextRef="#ctx0" brushRef="#br0" timeOffset="79731.98">12699 6045 897 0,'0'0'201'16,"0"0"-72"-16,0 0 70 16,85-7-25-16,-42 7-44 15,2 0-13-15,2 0-59 16,-3 0-36-16,-7 0-17 16,-5 0-5-16,-9 3-91 15,-6 6-162-15,-10 0-519 0</inkml:trace>
  <inkml:trace contextRef="#ctx0" brushRef="#br0" timeOffset="103844.41">11349 7045 1003 0,'0'0'230'0,"0"0"-144"16,0 0 30-16,0 0 4 0,0 0-9 16,0 0 9-16,-3 0-34 15,3 0-44-15,0 0 1 16,0 0-25-16,0 3-4 16,11 2 20-16,9 1-2 15,7 2 2-15,7-1-12 16,7-2 4-16,2-2 11 15,0-1-22-15,-1-2-3 16,-3 0 0-16,-8 0-11 16,-3 0-1-16,-11 0 0 15,-4 0-1-15,-5 0-10 16,-5 0-6-16,-2 0-79 0,2 0-131 16,0 2-385-16,2 0-546 15</inkml:trace>
  <inkml:trace contextRef="#ctx0" brushRef="#br0" timeOffset="104347.36">12229 7078 1088 0,'0'0'225'15,"0"0"-168"-15,0 0 11 16,0 0 24-16,0 0 15 16,9-87-16-16,-6 60-40 15,0-3-31-15,3 0 12 16,-3 1-23-16,-2 4 4 15,1 2 15-15,-2 1-28 16,0 5 10-16,0 6-1 16,0 3-8-16,0 5 24 15,0 1-13-15,0 2-5 16,0 2-7-16,0 14-4 0,0 9 4 16,0 9 0-1,1 7 0-15,4 5 8 0,-1 4-7 16,-1 3 34-16,0-3 16 15,-1-2-36-15,-2-4 6 16,0-5-20-16,0-6 8 16,0-6 0-16,0-5-9 15,0-8 0-15,0-6 0 16,0-2-19-16,0-4-50 16,10-2-103-16,-2 0-209 15,-1-8-557-15</inkml:trace>
  <inkml:trace contextRef="#ctx0" brushRef="#br0" timeOffset="104820.05">12729 7248 823 0,'0'0'490'0,"0"0"-429"16,0 0-42-16,0 0-10 15,0 0 40-15,0 0 62 16,0 0-18-16,34-38-49 16,-25 20-37-16,-3 0 12 0,-3-2-19 15,-3 2 8-15,0-1-1 16,0 5-1-16,-6 0-7 15,-9 6 1-15,0 4-6 16,-3 4-1-16,2 0 6 16,-5 7 1-16,6 8-1 15,0 8 0-15,0 1 0 16,8 5 1-16,2 3 0 16,5 1 5-16,0-1-4 15,5 0 21-15,10-3 6 16,3-5-12-16,4-4 7 15,3-4-4-15,4-6-3 16,3-6 25-16,3-4-30 16,1 0-3-16,1-9-8 15,-6-6 0-15,3-12-82 0,-7 4-169 16,-9 1-412-16</inkml:trace>
  <inkml:trace contextRef="#ctx0" brushRef="#br0" timeOffset="105084.52">13002 7057 958 0,'0'0'313'16,"0"0"-242"-16,0 0 41 16,0 0-88-16,0 0 5 15,0 0 107-15,0 0-31 16,34 63-10-16,-12-37-51 0,2 5-17 15,0-5 7-15,0 0-33 16,-3-3 0-16,0-7-1 16,-5-2-5-16,-1-5-33 15,-3-5-64-15,1-4-79 16,-1-9-59-16,0-7-136 16,-4-5-195-16</inkml:trace>
  <inkml:trace contextRef="#ctx0" brushRef="#br0" timeOffset="105286.47">13283 6948 575 0,'0'0'610'0,"0"0"-507"16,0 0 12-16,0 0-9 0,-16 103 20 16,12-58 9-16,1 2-52 15,1-2-8-15,2-3-41 16,0-7-33-16,0-4 6 15,0-6-7-15,0-6-36 16,-6-1-91-16,-1-2-233 16,-1-9-584-16</inkml:trace>
  <inkml:trace contextRef="#ctx0" brushRef="#br0" timeOffset="105894.34">10955 7883 423 0,'0'0'359'15,"0"0"-214"-15,0 0-21 16,0 0 45-16,0 0 65 15,85 9-38-15,-41-9-91 16,11 0-13-16,21 0-23 16,27-9-21-16,28-9 27 15,20-4-49-15,8-4 18 16,7 1 5-16,1 2-39 16,15 3 26-16,12-1-16 15,-2 3-19-15,1 3 17 16,-6-2-17-16,-12 1-1 15,-8 3 0-15,-10 0 8 0,-17 5-4 16,-20 1-4-16,-29 2 0 16,-25 3-3-16,-24 1 4 15,-11 1-1-15,1-2 0 16,-7 2-2-16,-3-1 2 16,-11 1 1-16,-8 0 0 15,-3-3 12-15,0 0-13 16,0-2-16-16,-14 1-65 15,-19-1-89-15,2 2-170 16,0 3-443-16</inkml:trace>
  <inkml:trace contextRef="#ctx0" brushRef="#br0" timeOffset="106524.33">12277 8064 1083 0,'0'0'155'16,"0"0"-126"-16,0 0 21 15,0 0 7-15,0 0 63 16,0 0 14-16,0 0-77 16,-73-1-29-16,73 22-20 15,0 5-8-15,7 3 26 16,11 0-10-16,10-3 5 16,5-6 13-16,6-8-33 0,0-6 13 15,7-6-3 1,-4 0-10-16,-1-16 34 0,-5-4-23 15,-6-6 4-15,-12-3 16 16,-6 0-31-16,-12 1 28 16,0 1 5-16,-16 5-11 15,-11 2 21-15,0 8-26 16,-9 5 4-16,0 7 26 16,-1 2-48-16,1 20 0 15,5 4 0-15,4 9-24 16,9 4 23-16,9 1-47 15,9 1-53-15,2 8-76 0,14-9-347 16,2-10-196-16</inkml:trace>
  <inkml:trace contextRef="#ctx0" brushRef="#br0" timeOffset="106914.24">12453 8274 537 0,'0'0'375'15,"0"0"-242"-15,0 0-17 16,-91 40-22-16,66-10 42 16,5 7 15-16,7 4-23 15,7 7-53-15,6 0-23 16,6 4-2-16,18-7-43 0,5-1 6 16,9-13-13-1,3-6 0-15,1-11 1 0,0-11 1 16,0-3 3-16,-5-14 7 15,-6-14-4-15,-7-6-5 16,-9-7 12-16,-6-2 10 16,-9-1 28-16,0 2-13 15,-18 3 2-15,-7 3 9 16,-8 3-44-16,-4 8 27 16,-5 7-9-16,-4 8-16 15,1 10 31-15,-3 0-34 16,2 16-4-16,6 9-2 15,5 4-26-15,9 7-27 16,10 0-51-16,16 15-125 16,0-8-319-16,0-6-482 0</inkml:trace>
  <inkml:trace contextRef="#ctx0" brushRef="#br0" timeOffset="107552.51">12987 8581 1234 0,'0'0'179'16,"0"0"-139"-16,0 0-8 16,0 0-16-16,0 0 91 15,0 0 10-15,0 0-73 16,94-61-24-16,-82 36-20 15,-4 0 2-15,-8 2 3 16,0 3-5-16,-8 1 6 16,-12 6-3-16,-7 4-3 15,-4 6 0-15,1 3 2 16,2 5-2-16,4 13 33 16,5 8-20-16,8 6 2 15,10 4 17-15,1 1-11 16,9 0 23-16,16-5-13 0,5-6-31 15,10-6 19-15,2-8-19 16,1-11-6-16,0-1-90 16,4-25-133-16,-10-5-301 15,-10 1-365-15</inkml:trace>
  <inkml:trace contextRef="#ctx0" brushRef="#br0" timeOffset="107733.87">13264 8352 1205 0,'0'0'532'0,"0"0"-469"16,0 0 24-16,0 0-14 16,39 97-5-16,-23-61 9 15,1-4-37-15,5-2-39 0,-3-5 21 16,1-5-22-16,-4-5-25 16,-1-7-52-16,0-8-123 15,-6 0-126-15,-1-12-438 0</inkml:trace>
  <inkml:trace contextRef="#ctx0" brushRef="#br0" timeOffset="107907.88">13464 8365 1452 0,'0'0'265'0,"0"0"-125"15,-4 76-55-15,2-39-2 0,-1-1-15 16,2 0-2-16,-1-4-56 15,1-5-10-15,-1-1-16 16,-1-9-147-16,-1-6-388 0</inkml:trace>
  <inkml:trace contextRef="#ctx0" brushRef="#br0" timeOffset="110450.99">9720 7193 975 0,'0'0'194'0,"0"0"-135"15,0 0-43-15,0 0 68 16,82-30 3-16,-47 28-12 16,2 1 7-16,6 1-50 15,0 0 6-15,-2 0-18 16,-4 0-18-16,-6 3 7 16,-4-3-9-16,-7 2-43 15,-1-2-84-15,-7 0-104 16,1 0-46-16,-5-8 22 0,-4-5 37 15,-1-2 81-15,-1 1 91 16,-2-1 46-16,0 3 73 16,0 1 65-16,0 4 56 15,1 2 15-15,1 5-83 16,5 0-29-16,-1 17 58 16,5 11-1-16,-1 8-31 15,2 8-62-15,-2 4 4 16,-2-1-22-16,4-7-32 15,-6-7 21-15,-2-8-25 16,-1-10-6-16,-1-6 11 16,-2-6-5-16,0-3-7 15,0-7 3-15,0-13 10 16,0-10-10-16,-6-8-3 16,-2-9 1-16,1-2 5 0,-2-4-6 15,4 4 0-15,2 6 0 16,2 11-5-16,1 10 5 15,0 11 0-15,1 10 0 16,10 1-9-16,8 12 7 16,2 8 1-16,4 7 1 15,1-1-1-15,2 1 0 16,-1-6 2-16,-3-1-1 16,-2-2 4-16,-5-4-3 15,-6 0-1-15,-5-1 0 16,-6 2 0-16,-3 0 1 0,-17 3-1 15,-9 3 1 1,-2-2 11-16,-3 1-11 0,2-5-1 16,6-2 0-16,5-5 1 15,7-2-14-15,7-6 7 16,2 0-192-16,-2 0-572 0</inkml:trace>
  <inkml:trace contextRef="#ctx0" brushRef="#br0" timeOffset="112516.44">5611 7331 902 0,'0'0'202'0,"0"0"-119"15,0 0 59-15,0 0-17 16,0 0-5-16,0 0-40 16,0 0-10-16,-76-23-7 15,62 23-54-15,-2 0 1 0,-2 0-10 16,3 11 2 0,-1 5 2-16,1 3-4 0,4 5 0 15,5 5-2 1,6 3 2-16,0 4 0 0,17 3-1 15,14 0-4-15,8-5 4 16,4-5 1-16,2-7 0 16,4-11-1-16,-3-9 1 15,-1-2 0-15,-6-20-1 16,-2-9-5-16,-10-8 6 16,-4-4 0-16,-9-2-13 15,-6 1 7-15,-7 3-15 16,-1 6 13-16,0 8-1 15,-9 8 9-15,-1 10 0 16,1 7 0-16,6 3 0 16,0 21-3-16,3 8 3 15,0 8 0-15,12 0 0 0,7-2 2 16,5-6-1-16,0-10-1 16,3-8 1-16,0-7 4 15,-3-7-4-15,-2-5-1 16,-7-12 0-16,-2-6 2 15,-8-2 6-15,-5-5-2 16,0 2 9-16,-9 0 21 16,-12 0-35-16,0 8 11 15,-7 3-12-15,3 7 2 16,-1 9 6-16,2 1-8 16,3 11-1-16,6 14 0 15,4 8-11-15,6 2 11 16,5 1 1-16,0 0-12 0,21-4 12 15,4-6 0-15,6-5 1 16,4-6 3-16,2-9-4 16,-1-6 0-16,3-1-3 15,-2-19-34-15,-3-8-79 16,-4-5-146-16,-3-4-68 16,-7-6-82-16,-4 1 66 15,-6 1 225-15,-5 4 121 16,-2 7 179-16,-3 7 114 15,0 11 20-15,0 7 14 16,0 5-138-16,0 9-130 16,0 19-11-16,0 11 38 0,7 6-26 15,1 4 3-15,1 0-30 16,4-8 1-16,-4-4-5 16,5-7-29-16,-3-11 6 15,-3-6-6-15,-4-7 0 16,-2-6 0-16,-1 0 1 15,-1-11 12-15,0-12-1 16,0-10-11-16,0-5-1 16,-3-3 0-16,3 1-2 15,0 2 1-15,0 4 1 16,8 8 0-16,11 8 0 16,5 11-8-16,6 5 8 15,4 2-1-15,2 2-6 16,3 8-3-16,-1 1 7 15,-3-5-70-15,-1-2-38 0,-1-4-83 16,-5 0-61-16,-1 0-22 16,-6-11 71-16,-6-2 123 15,-6-1 83-15,-6-1 74 16,1 1 109-16,-4 2 14 16,0-1 26-16,-10 4-31 15,-2 1-49-15,-6 4-22 16,-2 4-60-16,-2 2-24 15,0 14-6-15,-2 8-30 16,3 4 17-16,3 5-11 16,5-1-6-16,1 0 27 15,12-3-27-15,0-7 7 16,0-5-8-16,15-5 0 0,3-8 0 16,6-4 0-16,1 0 1 15,2-14-15-15,-2-6 14 16,2-1-24-16,-6 2 23 15,3 3-20-15,-2 8 20 16,-1 8 1-16,0 4 0 16,4 25 15-16,2 27-6 15,0 24 22-15,-6 19-3 16,-2-4-26-16,-10-23 13 16,-6-26-9-16,-3-19-5 15,3-2 12-15,-2-2-13 16,1-6 0-16,1-9-1 15,0-18-121-15,3-14-97 16,-1-9-428-16</inkml:trace>
  <inkml:trace contextRef="#ctx0" brushRef="#br0" timeOffset="113035.22">7143 7349 1013 0,'0'0'239'0,"0"0"-144"16,0 86 56-16,0-50-2 16,0-4-39-16,10-8-13 15,5-9-28-15,4-8-55 0,3-7 11 16,1 0-23 0,3-16 7-16,-4-10 10 0,-2-8-18 15,-4-4-1-15,-7-3 0 16,-6 0 0-16,-3 1 3 15,-5 5-3-15,-13 7 0 16,-4 7 17-16,-5 8-16 16,-1 12-1-16,-2 1 0 15,5 17 1-15,2 14 2 16,4 8-3-16,7 6 0 16,5 1 11-16,7-3-10 15,0-5-1-15,16-8 0 16,6-9 2-16,2-10-2 0,3-11 0 15,1 0 0 1,-1-17 0-16,0-10-2 0,-2-4 2 16,-5-2-11-16,-4-1 5 15,-4 4 6-15,0 8 0 16,-6 8 0-16,0 11-1 16,3 3-2-16,3 11 3 15,3 14 0-15,3 7 1 16,5 2 16-16,4-3-17 15,3-3-2-15,6-8 2 16,15-14-102-16,-5-3-201 16,-9-3-441-16</inkml:trace>
  <inkml:trace contextRef="#ctx0" brushRef="#br0" timeOffset="113366.11">8103 7195 1280 0,'0'0'325'0,"0"0"-246"16,0 0-37-16,0 0-11 15,0 0 39-15,0 0 47 16,0 0-39-16,100 15-18 15,-65-15-3-15,2 0-38 0,-1-6 11 16,-2 0-14-16,0-2-14 16,-2 1 17-16,-4 2-19 15,-3 0 0-15,-7 0 0 16,-6 2 0-16,-6 1-6 16,-4 2-47-16,-2 0-51 15,-8-2-21-15,-10 2-197 16,0 0-575-16</inkml:trace>
  <inkml:trace contextRef="#ctx0" brushRef="#br0" timeOffset="113637.72">8172 7038 1064 0,'0'0'523'0,"0"0"-475"15,0 0 38-15,0 0-44 16,0 0-2-16,0 0 103 16,0 0-51-16,36 79-24 15,-20-39 4-15,-1 2-32 16,0 4-5-16,-3-3-27 16,-3-3 1-16,-3-4-6 15,-2-7-3-15,-1-9-8 16,-1-6-29-16,-2-13-95 15,0-1-132-15,-2-1-527 0</inkml:trace>
  <inkml:trace contextRef="#ctx0" brushRef="#br0" timeOffset="113994.2">7902 6868 1030 0,'0'0'225'0,"0"0"-168"15,0 0 20-15,-67 96 43 0,50-60 20 16,4 2 19-16,1 5-45 15,7-1-46-15,4 3 8 16,1 2-31-16,0-2-5 16,6 0 10-16,9-3-35 15,6 0 7-15,4-4-22 16,5-4 5-16,6-3-6 16,1-3 1-16,2-9-9 15,3-5-58-15,14-14-131 16,-11 0-134-16,-6-4-588 0</inkml:trace>
  <inkml:trace contextRef="#ctx0" brushRef="#br0" timeOffset="114348.2">8485 6779 821 0,'0'0'132'0,"0"0"28"15,0 0 15-15,0 0-25 16,112 24-40-16,-70-2-2 0,3 9 11 15,1 5-31-15,-1 10 16 16,-3 7-3-16,-7 3-58 16,-4 3-6-16,-14 3-15 15,-4 2-22-15,-11 0 13 16,-2 1-13-16,-9-2-10 16,-19 17-60-16,2-19-141 15,4-6-363-15</inkml:trace>
  <inkml:trace contextRef="#ctx0" brushRef="#br0" timeOffset="138510.48">12803 8206 415 0,'0'0'223'0,"0"0"-119"16,0 0-6-16,0 0 2 16,0 0 7-16,0 0 12 15,0 1-14-15,0-1 4 16,0 0-15-16,0 0-43 15,0 0 13-15,0 0 18 16,0 0-24-16,0 0 9 16,0 0-21-16,0 0-14 15,0 0 12-15,0 0-22 16,0 0-2-16,0 0 4 16,0 0-24-16,0 0 10 0,0 0-10 15,0 0-3-15,0 0 1 16,8 0 3-16,4 1-1 15,6 4 4-15,1-2-3 16,2-1-1-16,3-2 0 16,0 0 0-16,-1 0 0 15,-1 0 0-15,-2-3 1 16,-1 1 2-16,-5-1-2 16,-1 0-1-16,-5 3 0 15,-4 0-2-15,1 0 1 16,-2 0 1-16,0 0 0 15,0 6-22-15,-3-1-221 0</inkml:trace>
  <inkml:trace contextRef="#ctx0" brushRef="#br0" timeOffset="160112.15">20801 3405 327 0,'0'0'631'0,"0"0"-538"16,0 0-35-16,0 0 49 15,0 0-1-15,0 0-27 0,-7-10 6 16,7 10-20-16,0 0-8 16,0-1-2-16,0 1-29 15,0 0 12-15,0 0-9 16,0 0-11-16,0 0 7 16,-2 0-18-16,2 0 3 15,0 0-5-15,0 0-5 16,0 0-1-16,0 7-13 15,0 14 14-15,0 10 3 16,0 21-3-16,8 25 1 16,-2 28 13-16,-1 10-13 15,-3-4 19-15,-2-25-8 16,0-28-12-16,0-17 17 0,0-5-11 16,0 4 9-1,0 4 13-15,0 4-21 0,0-9 9 16,0-8-16-16,-2-8 6 15,2-8-5-15,0-6-1 16,0-4 0-16,0-5 4 16,0 0-3-16,0 0-2 15,0 0 1-15,0 0-9 16,0 0-8-16,0-10-57 16,0-4-94-16,0-8-56 15,0-19 37-15,0 6-193 16,0-1-222-16</inkml:trace>
  <inkml:trace contextRef="#ctx0" brushRef="#br0" timeOffset="160645.54">20761 3506 535 0,'0'0'147'15,"0"0"-50"-15,0 0 57 0,0 0 1 16,0 0-35 0,0 0-27-16,0 0-42 0,0-11-14 15,0 11-16-15,0 0-20 16,0 0 3-16,0 0 3 15,4 11-5-15,11 9 22 16,2 7 0-16,7 8 28 16,4 8 5-16,3 8 4 15,5 8-19-15,1 5-11 16,5 1-1-16,0-1-2 16,1-3-27-16,0-8 8 15,-1-6-8-15,-2-5 0 16,-2-6 19-16,-4-4-11 15,-4-2 0-15,-2-1 8 16,-4-5-17-16,-3-1 5 16,-2-6-5-16,-4-3 0 0,-1 0 0 15,-5-6 0-15,-3-1 1 16,-1-3 3-16,-2-1-3 16,-3-3-2-16,2 0 1 15,-2 0 0-15,0 0 5 16,0 0-5-16,0 0 0 15,0-14-75-15,-3-1-230 16,-4-4-289-16</inkml:trace>
  <inkml:trace contextRef="#ctx0" brushRef="#br0" timeOffset="161186.28">21426 3333 61 0,'0'0'509'15,"0"0"-434"-15,0 0-54 0,0 0-14 16,0 0 37-16,0 0 34 16,0 0-29-16,-1 63 30 15,1-43-2-15,0 6 15 16,0 5-11-16,1 5-30 15,4 6 8-15,2 8-30 16,2 15 3-16,0 16 39 16,3 18-5-16,-2-8-24 15,-1-19 4-15,-3-22-9 16,-1-17-5-16,-1 4-9 16,2 4-13-16,0-1 21 15,-1-4 4-15,-1-5-6 0,-1-7 0 16,0-6-28-1,2-4 7-15,-4-5-8 0,3-1 0 16,-2-5 4-16,-1-1-4 16,1-2-1-16,-1 0 1 15,1 0-161-15,-2 0-402 0</inkml:trace>
  <inkml:trace contextRef="#ctx0" brushRef="#br0" timeOffset="163641.54">18312 1096 757 0,'0'0'219'0,"0"0"-157"16,0 0-37-16,0 0 40 15,0 0 10-15,0 0-21 16,0 0-16-16,-8 74-25 15,5-53 8-15,0 6-8 16,2 7-12-16,-1 24 30 16,2 24-1-16,0 26 34 15,0 5-16-15,5-19-33 16,1-26-7-16,-2-27-2 16,-1-10-6-16,2 3 1 15,2-1 0-15,-2 3 0 16,1-8-1-16,-3-8-9 15,1-11-123-15,1-6-124 16,-4-3-426-16</inkml:trace>
  <inkml:trace contextRef="#ctx0" brushRef="#br0" timeOffset="163891.03">18271 1673 575 0,'0'0'153'16,"0"0"-103"-16,0 0 46 0,0 0 3 15,107 0-12-15,-64 0 11 16,6 0-27-16,8 0 13 16,5 0 21-16,4-4-51 15,-5-5-31-15,-7 1-23 16,-7-3 0-16,-3-9-81 15,-13 3-171-15,-12-1-559 0</inkml:trace>
  <inkml:trace contextRef="#ctx0" brushRef="#br0" timeOffset="164123.29">18695 1205 945 0,'0'0'199'0,"0"0"-146"16,0 0-51-16,2 130 24 15,10-26 29-15,4 14 51 16,-1-2 17-16,0-20-57 16,-5-27-14-16,5-16-18 15,-3-11-34-15,22 14 0 16,-1-6-185-16,0-7-753 0</inkml:trace>
  <inkml:trace contextRef="#ctx0" brushRef="#br0" timeOffset="164774.54">23295 1387 819 0,'0'0'143'15,"0"0"-94"-15,0 0-40 16,0 0 6-16,0 0-5 16,0 0-10-16,0 0 0 15,20 35 26-15,-4 20 51 16,3 30 0-16,8 29-15 16,-2 9 18-16,-4-4-12 15,-4-12-23-15,-5-19-13 16,-3-17-22-16,-3-18-9 15,-2-17-1-15,1 2-30 16,-2-8-169-16,-1-5-358 0</inkml:trace>
  <inkml:trace contextRef="#ctx0" brushRef="#br0" timeOffset="165030.35">23350 1922 1124 0,'0'0'175'0,"0"0"-127"16,90-6-22-16,-37 3 53 16,9 2-8-16,5-2-36 15,3-1 11-15,1 0-37 16,0 1 0-16,-4-1-9 0,-4-1-9 15,-7 0 8-15,1-8-86 16,-14 2-141-16,-16-2-487 0</inkml:trace>
  <inkml:trace contextRef="#ctx0" brushRef="#br0" timeOffset="165279.12">23944 1388 1068 0,'0'0'356'15,"0"0"-283"-15,0 0-62 16,-2 127-10-16,5-15 12 16,9 19 59-16,5 7 8 15,-2-3-10-15,-2-9-38 16,1 2-32-16,-4 3 13 15,2-3-13-15,-5 2-98 16,-5-35-221-16,-2-15-907 0</inkml:trace>
  <inkml:trace contextRef="#ctx0" brushRef="#br0" timeOffset="165802.47">23179 5424 1134 0,'0'0'210'0,"0"0"-125"15,-20 111-61-15,14-26-17 16,6 27 38-16,0 16 52 16,0 7-8-16,8-2-39 15,-2-12-36-15,-2-6 14 16,4-13-20-16,-2-15-6 0,-2-19 5 15,1-12-7 1,1-17 0-16,-2-1-38 0,3 1-57 16,3 10-90-16,-1-5-132 15,-3-16-509-15</inkml:trace>
  <inkml:trace contextRef="#ctx0" brushRef="#br0" timeOffset="166098.18">23222 6417 1024 0,'0'0'209'0,"0"0"-130"16,0 0-45-16,0 0-2 15,107-62 132-15,-60 45-27 16,6 3-73-16,7-3-12 16,3 3-37-16,-1-1-6 15,-2 3-5-15,-5 0-4 16,-4-1-10-16,-6-3-56 16,-2-9-125-16,-12 4 13 15,-10-1-448-15</inkml:trace>
  <inkml:trace contextRef="#ctx0" brushRef="#br0" timeOffset="166328.1">23707 5763 1300 0,'0'0'343'16,"0"0"-222"-16,-15 89-79 15,15-7-17-15,0 23 29 16,6 8 36-16,9-8-28 16,-2-26-28-16,-4-28-18 15,-3-13-16-15,-1-4-1 16,3 12-64-16,0-6-177 16,-4-4-499-16</inkml:trace>
  <inkml:trace contextRef="#ctx0" brushRef="#br0" timeOffset="167064.78">18864 5481 940 0,'0'0'200'0,"0"0"-122"0,0 0-35 15,0 0 18-15,0 0-9 16,0 0-4-16,0 0 7 16,-8 67-18-16,8 6 14 15,13 30-11-15,1 14-25 16,-2 3 5-16,0-11-10 15,-5-14-8-15,-2-19 4 16,1-17-6-16,-2-15 0 16,-1-9-27-16,2 3-123 15,-2 4-110-15,0-6-149 16,-3-16-301-16</inkml:trace>
  <inkml:trace contextRef="#ctx0" brushRef="#br0" timeOffset="167307.03">18844 6165 603 0,'0'0'169'0,"0"0"-120"16,0 0-10-16,0 0 127 15,85-3-32-15,-41 3 1 16,8 0 26-16,9 0-45 15,6 0-44-15,2 0-58 16,-1 0-5-16,-2-5-9 0,-7-4-45 16,5-8-38-1,-15 2-87-15,-15-2-335 0</inkml:trace>
  <inkml:trace contextRef="#ctx0" brushRef="#br0" timeOffset="167591.22">19392 5574 1128 0,'0'0'165'16,"0"0"-129"-16,0 0-14 0,-3 94-22 15,3-9 36-15,10 40 31 16,9 22 9-16,4 4 8 16,-1-8-39-16,1-26-23 15,-4-12-6-15,2-14-16 16,-3-18-12-16,1-1-97 16,-4-24-130-16,-4-12-465 0</inkml:trace>
  <inkml:trace contextRef="#ctx0" brushRef="#br0" timeOffset="171335.42">20403 4718 715 0,'0'0'253'16,"0"0"-94"-16,0 0-36 15,0 0-43-15,0 0 68 16,0 0-39-16,0 0-28 0,0-3-5 16,0 3-19-1,0 0 16-15,0 0-4 0,0 0-32 16,0 0 18-16,0 0-24 15,0 0 12-15,0 0-3 16,0 0-40-16,0 0 10 16,-2 1-10-16,-1 4 0 15,-4 6 0-15,-5 3 0 16,-4 8 6-16,-5 3-6 16,-4 6 6-16,-5 6-7 15,-5 5 1-15,-2 6-3 16,-5 4 3-16,-1-4 0 15,1 2 0-15,1-8 9 16,5-1-3-16,4-9-3 0,7-6-3 16,5-5 0-1,6-4 16-15,3-3-15 0,4-3 1 16,-1 1 8-16,2-2-9 16,2-2-1-16,1-1 0 15,-2 0 1-15,2-1 4 16,-1 2-4-16,-2-1 11 15,2 1 14-15,1-1-25 16,0-3 9-16,1-3-10 16,2 1 7-16,0-2-2 15,0 0-5-15,0 0 0 16,0 0 0-16,11-22-125 16,3-2-219-16,0-9-807 0</inkml:trace>
  <inkml:trace contextRef="#ctx0" brushRef="#br0" timeOffset="172366.23">19450 2402 725 0,'0'0'221'15,"0"0"-113"-15,0 0-8 16,0 0 3-16,0 0 1 15,0 0-21-15,0 0-15 16,0 0-21-16,0 0-1 16,0 0 5-16,0 0-22 15,0 0 14-15,0 0-8 16,0 0-19-16,0 0 19 16,0 0-9-16,0 0-1 15,0 0 1-15,0 0-25 16,0 0 12-16,0 4-13 0,10 3 0 15,8 6 36-15,5 11-25 16,8 7 3-16,14 27 6 16,17 26-19-16,22 26 7 15,5 7 55-15,-11-19-34 16,-18-29 10-16,-25-27-16 16,-3-5-1-16,3 4 3 15,0 1-25-15,0 0 9 16,-8-8-4-16,-6-7-4 15,-6-8 17-15,-6-7-5 16,-4-6 6-16,-4-2 9 16,-1-4-11-16,0 0 21 15,0 0-10-15,0 0-11 16,0 0 14-16,0 1-16 0,0-1 1 16,0 0-10-16,0 0-6 15,0 0-15-15,-1 0-139 16,1-1-239-16</inkml:trace>
  <inkml:trace contextRef="#ctx0" brushRef="#br0" timeOffset="173235.57">22761 2489 317 0,'0'0'157'0,"0"0"-14"0,0 0 6 16,0 0 10-16,0 0-10 15,0 0-28-15,0 0-14 16,5-10-2-16,-5 9 1 16,0-1-23-16,0 2-3 15,0 0 15-15,0 0-19 16,0 0-40-16,0 0-5 15,0 0-18-15,-2 2-2 16,-4 9-10-16,-9 8 4 16,-4 10 41-16,-8 10-26 15,-8 8-3-15,-6 7-12 16,-2 4 1-16,-6 3-5 16,0 0-1-16,-3-4 1 0,2-3 8 15,3-5-9 1,3-6 0-16,3-5 0 0,9-6 6 15,3-3-6-15,7-9 1 16,7-4-1-16,3-6 9 16,6-3-8-16,5-5-1 15,-1-2 0-15,2 0 4 16,0 0-4-16,0 0 0 16,0 0 1-16,0 0-2 15,6 0-53-15,5 0-172 16,2 5-299-16</inkml:trace>
  <inkml:trace contextRef="#ctx0" brushRef="#br0" timeOffset="174047.23">21911 4816 1046 0,'0'0'295'16,"0"0"-197"-16,0 0-17 15,0 0 37-15,0 0 9 16,0 0-16-16,0 0-50 16,0 0-40-16,0 0 11 15,0 0-11-15,0 0 5 16,0 0 9-16,0 0-34 16,1 0-1-16,5 1 0 0,7 10 0 15,7 9-1 1,10 12 2-16,9 10 0 0,16 19 13 15,21 17-12-15,-4-3-3 16,-4-6 1-16,-6-10-3 16,-12-10 3-16,2 1 0 15,1 4 1-15,-9-6 10 16,-8-7-11-16,-6-7 0 16,-6-6 0-16,-6-5 0 15,-5-7 1-15,-4-6 0 16,-4-3 1-16,-4-5 19 15,1-1-21-15,-2-1 14 16,0 0-14-16,0 0-1 16,-8-3-8-16,-5-1-113 15,-5 1-429-15</inkml:trace>
  <inkml:trace contextRef="#ctx0" brushRef="#br0" timeOffset="185647.63">11352 9243 430 0,'0'0'744'16,"0"0"-643"-16,0 0-72 15,0 0 26-15,0 0-36 16,0 0 13-16,-12 0 49 16,18 0-27-16,14 0 29 15,8 0-3-15,12 0-43 16,2 0 17-16,4 0-28 16,-3 0-11-16,-1 0 1 15,0 0-15-15,-3-2-1 0,-5-4 0 16,2 1-18-1,-3-2 17-15,10-6-182 0,-10 2-352 16,-8 0-439-16</inkml:trace>
  <inkml:trace contextRef="#ctx0" brushRef="#br0" timeOffset="186046.34">12147 9093 994 0,'0'0'124'0,"0"0"-83"0,-17 76-21 16,17-47-20-16,5-3 21 15,15-6 0-15,5-1-20 16,5-9 25-16,6-7-16 15,2-3 9-15,-2-3 26 16,-2-15-3-16,-5-5 57 16,-9-1-25-16,-9 1-20 15,-6 0-6-15,-5 1-19 16,-2 0 15-16,-16 5 35 16,-4 1-41-16,-8 6-9 15,-3 3-17-15,-1 4-11 16,-2 3 8-16,5 3-9 15,1 11 0-15,9 10 0 0,3 4-6 16,9 6-32-16,9 18-104 16,0-8-128-16,8-3-401 0</inkml:trace>
  <inkml:trace contextRef="#ctx0" brushRef="#br0" timeOffset="186421">12210 9456 947 0,'0'0'254'15,"0"0"-190"-15,0 0-42 0,-30 90-5 16,30-58-1-16,13-3 23 16,14-1-4-16,10-4-9 15,10-9 2-15,5-9-21 16,4-6 12-16,-2-6 22 15,-6-17 17-15,-8-4 26 16,-13-7-36-16,-12 0-7 16,-15-7 6-16,-2 4 11 15,-23-2 0-15,-8 5-16 16,-7 2-27-16,-6 10 10 16,2 5-9-16,-2 7-10 15,6 10 33-15,1 0-26 16,2 12-7-16,7 12-6 15,8 5-4-15,4 5 4 16,10 3-11-16,8-2-51 0,9 2-62 16,12-10-185-16,4-8-331 0</inkml:trace>
  <inkml:trace contextRef="#ctx0" brushRef="#br0" timeOffset="186758.37">12757 9469 603 0,'0'0'349'15,"0"0"-253"-15,0 0-85 16,85 37 14-16,-58-35 22 16,0-2 52-16,-5-10 15 0,-2-10-66 15,-4-5 19-15,-7-2-50 16,-6 0-16-16,-3-3 15 15,-5 7-16-15,-12 1 9 16,-6 8 11-16,-4 6-13 16,-1 8-2-16,1 0-5 15,3 17 2-15,5 13 7 16,2 6-8-16,8 7 6 16,8 1-4-16,1-2-3 15,4-3 0-15,16-7 0 16,7-7-16-16,19-11 14 15,-7-6-134-15,-5-8-265 0</inkml:trace>
  <inkml:trace contextRef="#ctx0" brushRef="#br0" timeOffset="186956.31">13032 9349 1277 0,'0'0'267'0,"0"0"-213"15,0 0-31-15,0 0-4 16,86 89-19-16,-53-60 32 16,1-2-20-16,5-6-11 15,-5-5-2-15,-1-10-14 16,4-6-92-16,-10-8-107 0,-6-9-371 16</inkml:trace>
  <inkml:trace contextRef="#ctx0" brushRef="#br0" timeOffset="187127.59">13377 9282 1005 0,'0'0'254'15,"0"0"-154"-15,-7 104-16 16,7-52-25-16,0-1 3 16,0-5-4-16,0-3-42 15,0-7-10-15,0-7-12 16,0-1-53-16,-1-8-229 15,-11-4-779-15</inkml:trace>
  <inkml:trace contextRef="#ctx0" brushRef="#br0" timeOffset="187578.1">11155 10014 1151 0,'0'0'324'0,"0"0"-238"0,0 0-65 16,0 0 8-16,0 0-16 15,81-25 42-15,10 21 15 16,50 4-13-16,34 1 19 16,23 13-42-16,11 3-14 15,6-3-5-15,6-7-5 16,1-2-11-16,-6-5 1 16,-19 0 0-16,-15-7-2 15,-15-5 2-15,-16 2 0 16,-20-1-1-16,-25 2-7 15,-32 7 8-15,-23 2 0 16,-14 0 0-16,-1 0-4 0,-3 0 4 16,-5 7-2-16,-13 0-31 15,-10-2-42-15,-10 0-45 16,-16-1-95-16,-4-1-430 16</inkml:trace>
  <inkml:trace contextRef="#ctx0" brushRef="#br0" timeOffset="188171.04">12496 10386 1052 0,'0'0'122'0,"0"0"-90"15,-64 75-32-15,43-41 7 16,3 5 12-16,8-1 24 15,5 1 8-15,5 4-2 16,5-1-36-16,21 3 6 16,12-1-4-16,12 0-5 15,13-4 29-15,6-4-3 0,7-6-4 16,0-10-3 0,0-10-28-16,-3-10 15 0,-4-1 33 15,-5-23 45-15,-7-11-2 16,-10-12-57-16,-11-6-10 15,-12-17 10-15,-14 3-20 16,-10-2 15-16,-3-1-12 16,-22 14 7-16,-11-4 21 15,-11 4-16-15,-6 10 2 16,-7 7 5-16,-1 11-21 16,-3 11 11-16,0 11-3 15,2 6-23-15,-1 8 14 0,0 17-15 16,4 8-9-1,6 8 8-15,6 3-52 0,11 4-13 16,12-1-42-16,19 8-87 16,5-14-150-16,2-10-451 0</inkml:trace>
  <inkml:trace contextRef="#ctx0" brushRef="#br0" timeOffset="188379.66">13145 10237 1309 0,'0'0'174'0,"-72"84"-121"0,11 3-2 16,-19 36 8-16,-5 20 3 15,10 5-40-15,12 2-13 16,16-7-9-16,14-29-77 15,9-21-287-15</inkml:trace>
  <inkml:trace contextRef="#ctx0" brushRef="#br0" timeOffset="201904.14">16467 514 838 0,'0'0'254'15,"0"0"-190"-15,0 0-37 16,0 0 15-16,0 0 26 16,0 0 41-16,0 0-29 15,0 0-31-15,0 0-8 16,0 0-22-16,0 0 17 0,0 0 3 15,0 0-12 1,0 0 8-16,0 0-22 0,0 0-4 16,0 0-4-16,0 0-5 15,4 0-2-15,10 0 2 16,6 0 10-16,3 0 26 16,4 0-27-16,1 0-7 15,3 0 10-15,2 0-11 16,3 1-1-16,0 1 0 15,-1 0 1-15,0-1 2 16,-4 1-3-16,-1-1 1 16,-5 2 3-16,-1-1-3 15,-6 1-1-15,-2 0 0 16,-2-1-2-16,-2-1 2 16,-2-1 0-16,-2 0 1 0,2 0-1 15,-2 0 0-15,-4 0-1 16,1 0-31-16,-2 2-93 15,-2-1-86-15,-1 7-49 16,0 0-124-16,-3-1-118 0</inkml:trace>
  <inkml:trace contextRef="#ctx0" brushRef="#br0" timeOffset="203684.17">16520 591 459 0,'0'0'190'0,"0"0"-73"0,0 0 10 16,0 0-12-1,0 0 9-15,0 0-50 0,0 0-29 16,0 0-11-16,0 0-34 15,0 0 6-15,0 0-6 16,0 8 9-16,2 6 58 16,3 6-27-16,2 6 15 15,-3 2 15-15,1 3-51 16,-1 4 3-16,1 3 1 16,-1 4-11-16,2 2 14 15,0 2-13-15,-1 4 3 16,-1 4 13-16,1 3-28 15,-1 3 12-15,0 14-2 16,1 16 0-16,1 16 18 16,-2 3-1-16,1-5 9 0,-1-24-4 15,-1-22-31-15,-1-12 8 16,2 7-10-16,1 22 3 16,1 23 4-16,1 11-6 15,-1-4 5-15,1-8 2 16,-2-7-2-16,-1 2-4 15,1-1-2-15,0 2-2 16,1-4 2-16,-2-1 0 16,0-4 0-16,-1-6 5 15,-1-1-5-15,-2 0 0 16,0 1-1-16,0 1 0 16,0-1 1-16,0 2 0 0,0-1 1 15,0 0 2-15,0 0-3 16,0 1 0-16,0 2 0 15,0 0 0-15,0 0-2 16,0 0 2-16,0 1 0 16,0 2 2-16,0 1-1 15,0 0-2-15,0 0 1 16,0 0 0-16,0 1 1 16,0-3-1-16,0 6 0 15,3-4 3-15,-2-1-3 16,2-3 0-16,0-4 0 15,0 1 0-15,2-1-1 16,1-2 1-16,0-1 0 0,-2-11 0 16,2-11 7-1,0 9-8-15,4 10 1 0,-2-2-9 16,1 1 8-16,-3-18 1 16,1-10 0-16,-1 6 0 15,3 11-6-15,2 8 6 16,-1-1-10-16,1 11-8 15,2 9 16-15,-1 11-20 16,-1-9 0-16,-3-17 16 16,-2-21-17-16,-3-9 22 15,3 5-15-15,-1 6 16 16,4 8-10-16,-3-5 7 16,-2-2 2-16,2-1-14 15,-1-5-18-15,-2 0 9 16,1-5 1-16,-1-3 20 0,0-5-12 15,-2-3 7-15,2-2-8 16,-1-5-21-16,1 0-1 16,0-6 31-16,0-1-73 15,0-4 58-15,0-1 15 16,3-2-1-16,-5-4 8 16,2 0 0-16,0-1-4 15,-1-3 3-15,-1 0 2 16,-1-3-1-16,2 0 4 15,-2 3-4-15,1-3 0 16,-1 0 0-16,0 0 0 16,2 0 15-16,-2 0-15 15,0 0 6-15,0 0 6 16,0 0-6-16,0 0-5 16,0 0 0-16,0 0-1 0,1 0 33 15,1 0-18-15,2 0-2 16,2 0 24-16,2 0-13 15,-1 0 12-15,1-3-18 16,2 0-18-16,-1-1 31 16,2-1-4-16,2 0 1 15,0 1 11-15,2-1-38 16,0-2 7-16,3 1-1 16,-1 2-7-16,2 0 26 15,0 1-19-15,-1 2 1 16,4 0 21-16,1-1-6 0,-1 1 5 15,4-1-9-15,0 0-7 16,1-1 20-16,2-2-13 16,0 1 2-16,1-1 0 15,0 1-21-15,0-3 6 16,-2 2-6-16,0-1 0 16,-1 3 0-16,-1-2 0 15,-2 2 1-15,0-1 5 16,-1 2-5-16,0-1-1 15,-2 3 1-15,-1 0 0 16,0 0 16-16,-4 0-11 16,1 0 10-16,-7 0 6 0,-1 0-21 15,-3 0 11 1,0 0 1-16,-3 0-12 0,-3 0 27 16,1 0-13-16,-1 0 7 15,0 0 10-15,0 0-23 16,0 0 4-16,0 0-13 15,0 0 1-15,0 0 4 16,0 0-5-16,0 0-6 16,0 0-22-16,0 0-75 15,0-7-86-15,0-1-426 0</inkml:trace>
  <inkml:trace contextRef="#ctx0" brushRef="#br0" timeOffset="206543.5">24230 606 405 0,'0'0'530'0,"0"0"-411"16,0 0-63-16,0 0 27 0,0 0-1 16,0 0 7-16,0 0-40 15,-1 0-17-15,1-3-18 16,0 3-12-16,0 0 18 16,0-1-1-16,0 1 4 15,0-1 6-15,0-1-29 16,0 2 0-16,0-1 2 15,8-1-2-15,8 2 0 16,7-2 0-16,12-1 155 16,7-3-73-16,2 2-64 15,1-1 2-15,0 1-14 16,-3 0-5-16,0 1-1 16,-1 3 0-16,-4-3 0 15,-1 1 6-15,-6 1 0 0,-1 1-6 16,-6 0 0-16,1 0-3 15,-4 0 3-15,0 0 0 16,0 0 8-16,-4 0-8 16,1 0 1-16,-5 0-1 15,-3 0 0-15,-1 0-9 16,-3 0 8-16,-2 0-4 16,-3 0-1-16,0 0-20 15,0 0-40-15,0 0-26 16,0 0 33-16,0 0 12 15,0 0 25-15,0 0-37 16,0 0 28-16,0 0 1 16,0 0-35-16,-3 0 44 15,0 0 10-15,0 0 11 0,1 0-2 16,2 0 3-16,0 0-1 16,0 0 0-16,0 0 0 15,0 0 0-15,0 0 0 16,0 3 0-16,0 0 3 15,0 2-2-15,0 2-1 16,0 5 14-16,0 1-1 16,0 6 29-16,5 2 32 15,2 4-14-15,3 6-15 16,1 1-32-16,0 2 12 16,-1 7-8-16,4 0-10 15,-2 7 17-15,1 1-23 0,-1 4 11 16,-1 3 14-1,2 2-7-15,-1 2 19 0,1 11-16 16,2 15-12-16,1 12 22 16,-2 5-20-16,1-7 1 15,-5-8 5-15,-1-20-17 16,0-13 5-16,0 11-5 16,2 6 0-16,0 11 13 15,1 10-13-15,-1-7 6 16,2-5 18-16,-1-1-19 15,3 0 48-15,-1 0-36 16,0-1-17-16,0 2 15 16,1-1-3-16,-3-13 2 15,-2-9 2-15,3 8-11 0,-2 9-6 16,1 9 0-16,1 11 1 16,-5-12 8-16,-4-9-8 15,0-10 0-15,0-12 6 16,-3-7-6-16,1-2-2 15,-2 10 1-15,1 5-5 16,-1 10 5-16,0 0 0 16,0-3 0-16,0-1 6 15,0-4-5-15,-1 0-1 16,-2-2 0-16,-1-2 0 16,2-1-1-16,0 0 2 15,1 0-1-15,1 2 17 16,0 1-16-16,0 0 7 0,0 1-8 15,0-2 6-15,0 2-2 16,0-1-3-16,0 2 10 16,0-1 3-16,0 0-14 15,3 2 1-15,0-1-1 16,1 1 0-16,-1 0 14 16,2-1-3-16,-1 1 3 15,2 1-6-15,0 1-7 16,1-2-1-16,-1 2 0 15,1 0 1-15,-1-1 8 16,-2 1-9-16,3 0 6 16,-2 0 0-16,1 0 0 15,0 3-6-15,0-1 0 0,1-1 0 16,-1 3 16 0,2-2-15-16,-1 3 14 0,2-3 21 15,-3 0-30-15,2-2 7 16,-1-3-3-16,-1-2-10 15,3-2 19-15,-3 0-19 16,0-5 2-16,0-2 1 16,1-1-2-16,-1-4-1 15,0-2 0-15,2 0-4 16,-1-5-8-16,3-2 12 16,0-3 0-16,-3-2-1 15,2-2-15-15,-3-2 15 16,0-2-4-16,-2-2 5 0,1 1-3 15,1 0 5 1,-2-3-2-16,1 2 0 0,-2-3 0 16,1 1-1-16,-1-4 1 15,0-2-6-15,0-1-3 16,-1-6 9-16,-2-2-7 16,0-5-14-16,0 0-13 15,0 0 25-15,0 0 2 16,0 0-12-16,0 0 18 15,0 0-20-15,-2-3 14 16,-1 1 6-16,0-1-24 16,-1 0 25-16,1 2 1 15,-2-1 0-15,1 0 6 16,-2 1-6-16,0 1-1 0,0 0 0 16,0 0-1-1,-3-2 1-15,-1 2 1 0,-1-1 0 16,-2-3 9-16,1 3-1 15,0-2-9-15,-3-1 0 16,1 2 2-16,0-1 12 16,-2-1-8-16,0 1 5 15,-2 1-1-15,-4 1-9 16,-2 1-2-16,-3 0 1 16,-1 0 0-16,-3 0 12 15,-2 0-11-15,-2 3 18 16,-1 2 18-16,1 1-36 15,-2-2 18-15,2 0-19 0,1 1 7 16,1-1 2 0,0-2-7-16,2 1-2 0,0 0 6 15,-2 0-5-15,0-2-2 16,-3 0-6-16,1 2 7 16,3 0 2-16,2-1-2 15,6-1 1-15,0 2 6 16,4 0-6-16,3-1-1 15,1 1 0-15,4-3-2 16,2 3 2-16,2-3 0 16,3 0 0-16,1 0 12 15,2 0-5-15,2 0-2 16,0 0-5-16,0 2 1 0,0-1 9 16,0 1-9-16,0-1 0 15,0 1 5-15,0-1-5 16,0 1-2-16,0 3 1 15,0 1-21-15,2-1 6 16,2-1-31-16,7-4-44 16,1 0-93-16,-2 0-676 0</inkml:trace>
  <inkml:trace contextRef="#ctx0" brushRef="#br0" timeOffset="208244.63">25695 724 831 0,'0'0'298'0,"0"0"-175"16,0 0 24-16,0 0 25 15,0 0-28-15,0 0-37 16,-4 1-52-16,4-1-6 15,0 0-7-15,0 0-14 16,0 0 20-16,0 0-10 0,0 0-13 16,0 0 8-16,0 0-24 15,0 0 2-15,0 0-11 16,0 0-5-16,0 0 5 16,3 0 0-16,14 0 7 15,4 0 5-15,8 0-6 16,5 0 5-16,5 0 6 15,1 0-17-15,5 0 0 16,0 0 10-16,-1-3-9 16,0 0 20-16,-3 1-13 15,-3 0-8-15,-4 0 0 16,-4-1 2-16,-5 3 1 16,-4-2-3-16,-2 2 0 15,-4 0 4-15,-3 0-4 0,-3 0 0 16,-3 0 0-16,0 0 0 15,-5 0 1-15,3 0 0 16,-3 0 0-16,1 0 4 16,1 0-4-16,-2-1-1 15,1 1 0-15,-1 0 1 16,-1 0-5-16,2 0 4 16,-2 0-9-16,0 0-32 15,0-2-83-15,0-5-77 16,0 0-187-16,-2 0-673 0</inkml:trace>
  <inkml:trace contextRef="#ctx0" brushRef="#br0" timeOffset="209213.29">26013 413 517 0,'0'0'264'16,"0"0"-158"-16,0 0 45 15,0 0-12-15,0 0-33 16,0 0-9-16,0 0-29 15,0-1-17-15,0 1 4 16,0 0-15-16,0 0 6 16,0 0-2-16,0 0-6 0,0 0 1 15,0 0-18-15,0 0-5 16,0 0 4-16,0 0-14 16,0 0 3-16,0 0-9 15,0 0 1-15,0 0 3 16,0 0-4-16,0 0 0 15,0 0 5-15,-2 0-5 16,2 0 0-16,-1 0-1 16,1 0-2-16,0 0 2 15,0 0 1-15,0 0 0 16,0 0-1-16,0 1 2 16,0 3-2-16,0 1 1 15,0 0 0-15,0 1 0 0,0 0 1 16,0-1-1-16,0-1 7 15,0 1-6-15,0-2-1 16,0 2 0-16,0 1 0 16,0 0 10-16,0-1-4 15,0 2 5-15,0 1 11 16,0 2-16-16,0 4 10 16,3 0-1-16,0 7-8 15,1 4 11-15,2 7-12 16,1 2 3-16,1 7 4 15,0 5-12-15,-2 0 34 16,-2-1-6-16,0 0-14 0,1-5 10 16,-2-1-12-1,-2-5 11-15,2-5-5 0,-1-6-19 16,-1-3 16-16,1-6-6 16,-2-3 2-16,0-5 6 15,0-3-18-15,0-3 8 16,0 0 3-16,2 0-10 15,-2 0 32-15,0 0-6 16,0 0-5-16,0 0 5 16,0 0-26-16,1 0 3 15,-1 0-4-15,2 0-26 16,-1 0-14-16,5-3-83 16,0 0-132-16,-3 0-703 0</inkml:trace>
  <inkml:trace contextRef="#ctx0" brushRef="#br0" timeOffset="-164630.74">2710 18027 172 0,'0'0'92'0,"0"0"-92"15,0 0 0-15,0 0-1 16,-78 34 8-16,62-28-34 16,4 3 51-16,0 2-24 15,0 2 10-15,3 11-10 16,0-4-66-16</inkml:trace>
  <inkml:trace contextRef="#ctx0" brushRef="#br1" timeOffset="-161308.74">22030 2624 461 0,'0'0'212'0,"0"0"-130"0,0 0 14 16,0 0 51-16,0 0-36 16,0 0-1-16,0-3-46 15,0 2-38-15,0 1 44 16,0 0-21-16,0 0-3 16,0 0 2-16,0 0-47 15,2 0 20-15,-2 0-21 16,0-1-4-16,3 1-6 15,1-2 11-15,7-3-1 16,5-1 11-16,5-1-2 16,0 0-11-16,3 2 2 0,-4-1-6 15,-1 4-3 1,-3 2 11-16,-4 0-2 0,-3 0 0 16,-5 9-13-16,-4 8-3 15,0 2 15-15,0 5 1 16,0-1 7-16,-4-2-6 15,0-3 0-15,4-4-1 16,0-3-30-16,5-3 5 16,9-4 3-16,5-2 12 15,4-2 7-15,5 0 6 16,0-6 1-16,2-4-2 16,-3 1-1-16,-5 4-1 15,-3 4 0-15,-7 1-10 16,-2 3 4-16,-7 14 2 0,-3 7 4 15,0 3 0-15,0 3 6 16,0-2-12-16,0-4 6 16,0-4-5-16,10-3 5 15,3-6 0-15,10-1 10 16,5-5-6-16,5-2-2 16,4-3-2-16,1 0 0 15,0-3 0-15,-5-2-3 16,-3 5 3-16,-8 0 0 15,-1 9 7-15,-5 9 1 16,-4 3-7-16,-1 2 1 16,-2 0 6-16,-3 1-9 15,-6 3 1-15,0-5-84 0,0-2-565 16</inkml:trace>
  <inkml:trace contextRef="#ctx0" brushRef="#br1" timeOffset="-160204.2">20130 2518 795 0,'0'0'115'0,"0"0"-51"16,0 0-58-16,0 0 2 15,0 0-8-15,-85 17 0 16,78-5 0-16,2 2 0 15,5 3-36-15,0 6 23 16,3 2 26-16,13 4 10 16,4 1-23-16,1-1 1 15,-1 0 16-15,-1-3-16 16,-6-6 7-16,-4-3-2 0,-5-4 3 16,-2-5-8-1,-2-3 15-15,0-2 94 0,-6-2 33 16,-12-1-41-16,-2 0-62 15,-5-3-25-15,-3-7-1 16,0-3-3-16,-1 2 0 16,2 1-11-16,5 3 12 15,5 4-12-15,8 1 0 16,4 2 0-16,5 0-16 16,0 12-8-16,7 12-34 15,8 2 58-15,3 6 0 16,-2-3 0-16,1-1 0 15,-7-5 0-15,-5-1-15 16,-4-3 15-16,-1-5-38 16,-3 1 9-16,-12-5-12 0,-7-2-9 15,-5-5 50 1,-3-3 0-16,-1 0-2 0,0 0 2 16,2-5 2-16,2-4 8 15,8 4 32-15,3-1-31 16,8 4 34-16,3 1 0 15,4 1-45-15,1 0 0 16,0 1-9-16,0 27-23 16,0-1-20-16,0 3-350 0</inkml:trace>
  <inkml:trace contextRef="#ctx0" brushRef="#br1" timeOffset="-159361.66">19757 4721 750 0,'0'0'108'0,"0"0"-44"16,0 0 1-16,0 0 32 16,0 0-25-16,0 0-63 0,0 0-9 15,8-9-6 1,8 5 6-16,3 1 4 0,5 1-3 15,0-2 13-15,0 1 2 16,-5 2-15-16,-1 1 7 16,-6 0-8-16,-2 0 0 15,-7 8 8-15,-1 9 6 16,-2 5 19-16,0 5 11 16,-10 3-43-16,-1-1 9 15,2-2-10-15,3-4 1 16,5-5 0-16,1-5-1 15,0-3 0-15,0-4-1 16,10-1-4-16,4-5 4 16,3 0 1-16,3 0 0 15,-1 0 9-15,2-5-9 0,-4 2 0 16,-3 3 0 0,-1 0 3-16,-3 6-3 0,-3 13 0 15,-4 8 0-15,-1 5 15 16,-2 4-14-16,0 0-1 15,0-3 0-15,0-6 9 16,0-3-9-16,0-7 0 16,4-5 0-16,10-4-2 15,1-4-5-15,4-3 7 16,-1 2-1-16,3 3-2 16,-2 5 3-16,-1 6 1 15,0 6 6-15,0 4 0 0,3 2-6 16,23 0-2-16,-3-8-16 15,-1-9-520-15</inkml:trace>
  <inkml:trace contextRef="#ctx0" brushRef="#br1" timeOffset="-158484.6">22535 4914 1086 0,'0'0'125'15,"0"0"-101"-15,0 0 5 16,0 0-14-16,-96-8 27 16,79 8 1-16,6 0 15 15,3 0-6-15,5 0-52 16,3 0-11-16,0 2-2 15,2 10 1-15,10 7 12 16,5 4 0-16,3 4 0 16,1 4-1-16,0-2 1 15,-2-3 0-15,-4 0 0 16,-4-6 1-16,-3 0-1 0,-3-7 9 16,-5-1-2-16,0-3-5 15,-8 0 9-15,-10 0-10 16,-5-3 14-16,-6-2-14 15,-2-2 0-15,-2 0 56 16,0-2-56-16,1 0 17 16,5 0-18-16,4 0 1 15,10 0 11-15,4 0-12 16,7 0 0-16,2 4-13 16,0 8-16-16,9 2 28 15,6 3 1-15,3 3 0 16,1-3-8-16,-2-3 9 0,-1 1-1 15,-7-3 0 1,-4 0 1-16,-5-4 2 0,0 3-2 16,-17-2 9-16,-11 1-1 15,-11 0-9-15,-4 2 0 16,-4 1 9-16,2-2 36 16,4-1 57-16,11-3-45 15,10-2-9-15,10-2-16 16,10-3-32-16,10 0-141 15,10 0-124-15,3 0-286 0</inkml:trace>
  <inkml:trace contextRef="#ctx0" brushRef="#br1" timeOffset="-155098.34">20877 4914 441 0,'0'0'123'0,"0"0"-68"16,0 0-12-16,0 0 10 16,0 0 24-16,-37 82 27 0,30-66 14 15,2 0-48-15,1 1-21 16,-1-2-4-16,0 3-29 16,4-4-2-16,-2 1-8 15,3-3 3-15,0-2 2 16,0-1-10-16,0 1-1 15,0-3 9-15,7 0-9 16,3-2 0-16,3-2-7 16,2 0 7-16,4-1 10 15,2 0 3-15,5 0 5 16,2-2 9-16,2 0-26 16,3 0 19-16,-2 0-6 15,0-5-12-15,-2 1 15 16,-6-1-17-16,-5-2 1 15,-6 1-1-15,-10-5-98 0,-2 5-255 16,0-3-315-16</inkml:trace>
  <inkml:trace contextRef="#ctx0" brushRef="#br1" timeOffset="-154871.56">21018 4973 806 0,'0'0'224'16,"0"0"-153"-16,0 0-52 16,0 0 13-16,0 0 55 15,4 85-15-15,2-42-18 16,0 5-38-16,0-1 2 0,-2 3-18 16,-1-2 6-16,3-1-5 15,0-3-1-15,3 4-61 16,-1-11-266-16,-1-12-408 0</inkml:trace>
  <inkml:trace contextRef="#ctx0" brushRef="#br1" timeOffset="-154513.08">21252 5378 677 0,'0'0'176'0,"0"0"-108"0,0 0 74 15,0 0-12-15,0 0-14 16,0 0-4-16,83-67-70 16,-72 52-23-16,-4-1-3 15,-1 0-15-15,-6 1 0 16,0 1-1-16,0 2-3 16,-12 2 1-16,-1 4-14 15,-4 6-4-15,1 0 0 16,0 9 20-16,2 10 0 15,1 6 0-15,7 6 7 16,3 0 0-16,3 3-7 16,0-1 16-16,13-5 6 15,7-3-21-15,5-6 8 0,3-8-9 16,2-5 1-16,1-6 6 16,-2 0-7-16,2-23-90 15,-9 1-140-15,-8-2-586 0</inkml:trace>
  <inkml:trace contextRef="#ctx0" brushRef="#br1" timeOffset="-154263.12">21191 5092 844 0,'0'0'92'16,"0"0"-38"-16,0 0 111 15,87-24-18-15,-49 12 16 16,5-2-43-16,2 0-96 16,1 3-14-16,9-1-10 15,-7 7-142-15,-14 0-585 0</inkml:trace>
  <inkml:trace contextRef="#ctx0" brushRef="#br1" timeOffset="-152726.67">23404 7507 1131 0,'0'0'158'0,"0"0"-138"15,0 0-5-15,0 0 8 16,-3-96 90-16,3 65-36 15,0-2-54-15,0-1-1 16,1 3 6-16,3-2-11 16,-3 4 31-16,1 2-35 15,1 4-7-15,-2 5 9 16,1 2-14-16,-2 6-1 16,1 6 0-16,-1 4-2 15,0 0-6-15,3 17 8 16,4 26 0-16,1 7 8 0,1 10-2 15,4 6-12-15,-1-7 6 16,3 5 0-16,-1-6 3 16,-2-8-3-16,-1-8 0 15,-5-8 3-15,-1-9-2 16,-4-5-1-16,-1-6 1 16,0-3-1-16,-6-6 17 15,-6-1-16-15,-4-3 0 16,-1-1-1-16,-3 0 13 15,0 0-13-15,1 0 0 16,1 0 1-16,6 0 2 16,0-1-3-16,6-1 0 15,3 2 22-15,3 0-21 0,0-1 3 16,0 1-4-16,0-3 0 16,12 2-12-16,7-4 13 15,4 2-1-15,1-1 0 16,4-3-2-16,2-1-13 15,13-9-56-15,-9 2-227 16,-5-1-498-16</inkml:trace>
  <inkml:trace contextRef="#ctx0" brushRef="#br1" timeOffset="-152341.75">23708 7606 1013 0,'0'0'155'16,"0"0"-129"-16,0 0-13 16,0 0-12-16,0 0 15 15,99 14 23-15,-72-27-29 16,-1-5 0-16,-2-1-5 16,-6-1-4-16,-6 1-2 15,-6 0-9-15,-6 2-24 16,0 3 14-16,-6 4-4 15,-12 5 24-15,-4 3 19 16,-1 2-18-16,-2 6 18 16,3 13 7-16,4 4-3 0,3 7 20 15,6 3 20 1,9 2 38-16,0 0-2 0,4-3-65 16,17-5 1-16,3-4-22 15,6-6-12-15,7-7 13 16,-1-6-13-16,0-4-2 15,-2-1-8-15,-1-27-179 16,-9 3-186-16,-9-1-503 0</inkml:trace>
  <inkml:trace contextRef="#ctx0" brushRef="#br1" timeOffset="-152131.64">23881 7315 1137 0,'0'0'141'0,"0"0"-96"16,0 0-45-16,83-2 11 16,-45-3-10-16,1-4 0 15,10-12 1-15,-12 5-2 16,-10 0-312-16</inkml:trace>
  <inkml:trace contextRef="#ctx0" brushRef="#br1" timeOffset="-151456.36">19213 7040 912 0,'0'0'109'16,"0"0"-57"-16,0 0-42 15,-32-76 10-15,26 59 73 16,2 4-30-16,0 4 8 16,1 4-13-16,3 5-14 15,0 0-2-15,0 7-33 16,0 28 31-16,3 27 10 16,5 6-28-16,0 0 7 15,-2-7-19-15,-3-15-9 16,0 2 17-16,1 0-17 15,1-8 5-15,-2-7-5 16,1-8-1-16,2-8-71 16,-1-5-273-16,-2-7-378 0</inkml:trace>
  <inkml:trace contextRef="#ctx0" brushRef="#br1" timeOffset="-151103.95">19372 7425 740 0,'0'0'110'0,"0"0"-76"16,0 0 34-16,0 0 90 15,81-1 1-15,-63-13-31 16,-2-5-18-16,-4-1-69 0,0-2-18 16,-8-2-16-1,-4 1-7-15,0 3 16 0,-4 1-16 16,-11 5 1-16,0 5-1 15,-4 7-9-15,2 2-1 16,-1 12-5-16,2 12 15 16,4 6 18-16,5 4-17 15,4-1 5-15,3-1 3 16,3-2-2-16,13-5 4 16,9-5-10-16,5-3-1 15,6-9 16-15,4-7-16 16,2-1 0-16,-1-3 0 15,8-27-107-15,-12 4-193 0,-10-4-823 16</inkml:trace>
  <inkml:trace contextRef="#ctx0" brushRef="#br1" timeOffset="-150862.83">19499 7011 1255 0,'0'0'141'0,"0"0"-141"16,0 0 0-16,0 0 0 16,0 0 14-16,0 0 28 15,115 13-33-15,-78-13 7 0,0-7-16 16,1-10-22-16,-13 1-111 15,-10 2-575-15</inkml:trace>
  <inkml:trace contextRef="#ctx0" brushRef="#br1" timeOffset="-150076.06">18265 2646 591 0,'0'0'269'0,"0"0"-122"16,0 0-31-16,0 0-15 16,0 0-33-16,0-73-24 15,6 48 24-15,2-5-19 16,4-2-13-16,0-3-17 15,-2-3-13-15,4 0 17 16,-4 1-15-16,-2 4-7 16,0 2 9-16,-2 6-10 15,-3 8 0-15,-1 9 0 16,-2 6-16-16,0 2 15 16,0 17-38-16,0 17 39 15,1 14 1-15,4 8 0 16,1 6-1-16,4 0 0 0,-1-4 0 15,2-7-2 1,0-6 2-16,0-6-30 0,1 2-98 16,-2-12-189-16,-2-8-230 0</inkml:trace>
  <inkml:trace contextRef="#ctx0" brushRef="#br1" timeOffset="-149700.66">18613 2749 684 0,'0'0'117'0,"0"0"-74"0,0 0 57 16,0 0-2-16,67-72-15 15,-54 50-18-15,-2 1-33 16,-5 1-6-16,-4-1 17 15,-2 4-17-15,0 0 6 16,0 3 4-16,-9 4-30 16,-2 6 19-16,-4 4-25 15,-1 0-7-15,-2 17 6 16,1 11 1-16,4 10 6 16,7 2 6-16,6 3-2 15,0 2-20-15,15-6 8 0,10-5 2 16,5-7 8-1,3-7-7-15,3-11-1 0,-4-7 1 16,-2-2-1-16,2-31-23 16,-11-3-145-16,-5-3-461 0</inkml:trace>
  <inkml:trace contextRef="#ctx0" brushRef="#br1" timeOffset="-149510.87">18634 2367 879 0,'0'0'173'0,"0"0"-119"15,0 0-32-15,0 0 5 16,0 0 45-16,79-19-6 0,-36 9-37 16,5 0-8-1,30-1-21-15,-14 4-13 0,-3-1-376 0</inkml:trace>
  <inkml:trace contextRef="#ctx0" brushRef="#br1" timeOffset="-148792.73">23892 3254 814 0,'0'0'151'15,"0"0"-96"-15,0 0-41 16,17-88 12-16,-10 54 75 0,-1-2-38 16,-3-1-8-1,0 1 0-15,-3 1-38 0,0 5 21 16,0 1-12-16,0 8 33 16,0 2 23-16,0 8-62 15,0 6 12-15,0 5-16 16,0 0-16-16,0 15-7 15,0 16 7-15,0 13 16 16,0 8 0-16,0 6-10 16,3-1-7-16,4-7 1 15,0-4-4-15,2-6-8 16,2 1-120-16,-1-7-131 16,-4-14-278-16</inkml:trace>
  <inkml:trace contextRef="#ctx0" brushRef="#br1" timeOffset="-148394.53">24182 3258 785 0,'0'0'92'16,"0"0"-57"-16,0 0-22 15,0 0 72-15,0 0 83 16,83 11-83-16,-59-17-11 16,-4-8-19-16,-1-1-40 0,-5-3 12 15,-6 0-26-15,-8-1 17 16,0 0-10-16,-5 1-8 16,-12 4-7-16,-5 4-2 15,-5 5-18-15,-1 5 20 16,0 4 7-16,1 16 0 15,3 5-1-15,8 6 2 16,4 2 19-16,7 0-8 16,5 0-11-16,5-4 3 15,14-3-2-15,8-6-3 16,4-6 1-16,2-3-2 16,3-8-14-16,6-6-14 15,-10-12-205-15,-7-7-523 0</inkml:trace>
  <inkml:trace contextRef="#ctx0" brushRef="#br1" timeOffset="-148196.72">24263 2948 1104 0,'0'0'133'0,"0"0"-97"15,81 10-35-15,-35-4 18 16,9 2-10-16,6-2 2 16,30 1 2-16,-13 0-13 15,-13-5-350-15</inkml:trace>
  <inkml:trace contextRef="#ctx0" brushRef="#br0" timeOffset="-123043.73">2494 11838 720 0,'0'0'133'15,"0"0"-93"-15,0 0-34 16,0 0 6-16,0 102 18 16,0-61-13-16,0 3 4 15,0 3-14-15,0-1-6 16,0-1 44-16,0-1-16 16,0-4-6-16,0-5 3 15,0-5-25-15,0-6-1 0,0-7 0 16,0-7 2-16,0-7 2 15,0-3 23-15,0 0 49 16,0-10-30-16,0-9-24 16,0-8-6-16,0-7-16 15,1-4 0-15,4 1-6 16,2 3 7-16,-1 5-1 16,0 8 0-16,3 8-5 15,1 11-3-15,4 2-35 16,2 18 43-16,5 13 20 15,3 8-7-15,-2 6 26 0,-2 0 16 16,-4-3-17 0,0-5 13-16,-7-5-40 0,-3-9-10 15,-1-8-1-15,-2-15 0 16,0 0-112-16,-3-15-404 0</inkml:trace>
  <inkml:trace contextRef="#ctx0" brushRef="#br0" timeOffset="-122782.87">2716 11562 1058 0,'0'0'321'0,"0"0"-282"0,0 0-37 15,0 0-1-15,113 99 92 16,-65-37 22-16,0 25-13 15,-4 19-29-15,-14 10-41 16,-19-5 0-16,-11-14-16 16,0-27-16-16,-9-17 14 15,-3-14-13-15,6-8 0 16,-3 0-1-16,-2 2-16 16,3-7-104-16,0-12-280 0</inkml:trace>
  <inkml:trace contextRef="#ctx0" brushRef="#br0" timeOffset="-121603">4142 11884 1023 0,'0'0'230'16,"0"0"-175"-16,0 0-54 15,0 0 19-15,0 0-19 16,-39 86 31-16,36-51 26 0,0 4-42 16,3 5 18-16,0 9 2 15,0 0 13-15,14 3 15 16,5-3-33-16,3-6-8 15,6-5 1-15,4-8-17 16,2-9-3-16,2-8-4 16,1-10-21-16,3-7 20 15,-1-8 2-15,-1-16 19 16,-4-11 14-16,-1-7-27 16,-6-8 14-16,-5-4-21 15,-10-1 1-15,-5 2 22 16,-7 0 8-16,0 7 20 15,-16 2 12-15,-5 5-26 16,-7 3-3-16,-8 4-34 0,0 3 1 16,-4 3 11-16,-3 5 6 15,1 3-5-15,3 5-5 16,2 4-2-16,10 8-7 16,0 1 1-16,5 7-14 15,1 16 7-15,6 7 1 16,0 9-21-16,9 3-58 15,6 26-116-15,3-13-165 16,9-5-610-16</inkml:trace>
  <inkml:trace contextRef="#ctx0" brushRef="#br0" timeOffset="-121023.8">4723 12422 1134 0,'0'0'340'0,"0"0"-251"16,0 0-51-16,0 0-32 15,0 0 24-15,0 0-14 16,0 0-16-16,23-50 22 0,-7 39-21 16,5 3-1-16,2 5 13 15,5 3 8-15,0 0 17 16,-1 14-29-16,0 5-8 16,-5 7 27-16,-8 6-18 15,-7 2 14-15,-7 3 3 16,0 5-26-16,-15 2 16 15,-7-2-17-15,-2 0 1 16,-3-8 8-16,3-4-8 16,0-11-1-16,4-9 0 15,1-10-11-15,3 0-26 16,6-10-43-16,1-9 32 16,9-5 42-16,0 2-34 0,7 4 39 15,8 4 0-15,6 8 1 16,9 6 8-16,1 0 35 15,2 4 30-15,3 10 37 16,-3 2-51-16,-2 0-9 16,-4-2 1-16,-3-1-44 15,-8-4 21-15,-1-4-28 16,-1-5 0-16,-3 0 0 16,3-39-137-16,-1 1-119 15,-4-4-716-15</inkml:trace>
  <inkml:trace contextRef="#ctx0" brushRef="#br0" timeOffset="-120454.5">5087 11598 514 0,'0'0'594'0,"0"0"-522"0,0 0-59 16,0 0 5-16,0 0 31 15,0 0 3-15,96-45 6 16,-68 45-9-16,0 7 14 16,-2 11 9-16,-2 5-29 15,-8 4 28-15,-4 5 50 16,-7 4-49-16,-5 0-24 16,0 0-39-16,-11 0-3 15,-5-4 8-15,-1-5-14 16,-2-4 8-16,5-9 2 15,1-8-4-15,3-6-12 16,2 0-6-16,-2-6-70 16,7-11 49-16,3-5 19 0,0 1 14 15,0 3 0-15,13 6-6 16,4 4 5-16,2 8-14 16,3 0 15-16,1 6 64 15,1 7-27-15,-2 2 17 16,2 0 3-16,-6-2-42 15,1-1 2-15,-4-4-17 16,0-3-15-16,6-5 6 16,-5 0-153-16,-1-2-383 0</inkml:trace>
  <inkml:trace contextRef="#ctx0" brushRef="#br0" timeOffset="-120203.52">5620 11719 1255 0,'0'0'204'0,"0"0"-140"16,0 0 43-16,0 0-2 16,112 10 41-16,-75-10-52 15,2 0-13-15,1 0-11 16,-6 0-59-16,-5-2 10 15,-8 1-21-15,-5 1 9 16,-5 0-18-16,-11 0-15 0,0 0-141 16,0 8-616-16</inkml:trace>
  <inkml:trace contextRef="#ctx0" brushRef="#br0" timeOffset="-109115.79">6443 12240 329 0,'0'0'762'16,"0"0"-672"-16,0 0-66 16,0 0-18-16,0 0-4 15,0 0 68-15,0 1-5 0,0-1-10 16,0 0-11-1,0 0-44-15,0 0 9 0,0 0-7 16,3 2-1-16,9 1 71 16,2 1-39-16,6 1-7 15,7 1-5-15,6-1-20 16,9 2 32-16,4-1-9 16,2 0-16-16,-2-2 19 15,-1-2-21-15,-2 0 12 16,-3-2 2-16,-4 0-11 15,-6 0 16-15,-3 0-14 16,-6 0-11-16,-6 0 19 16,-2 0-18-16,-7 0 13 15,2 0 0-15,-7 0-12 0,1 0 3 16,-1 0-5-16,-1 0-2 16,0 0-4-16,0 0 6 15,2 0-1-15,-1 0-9 16,3 0-142-16,-1 0-156 15,-1 0-471-15</inkml:trace>
  <inkml:trace contextRef="#ctx0" brushRef="#br0" timeOffset="-108426.64">7113 12117 1003 0,'0'0'191'0,"0"0"-146"16,0 0-42-16,12 99 17 16,-8-61-1-16,1 4 27 15,-1-3-8-15,1-1-29 16,2 0 2-16,-4-6-10 15,3-5 0-15,-3-8 13 16,0-4-14-16,-1-10 8 16,-1-2 5-16,-1-3 40 15,0 0 65-15,0-11-55 0,0-9-27 16,0-6-4-16,0-7-31 16,-3-6 7-16,-3 0-8 15,-3-3 13-15,2-2-13 16,1 4 1-16,1-1-1 15,1 7 10-15,1 3-9 16,1 6-1-16,2 6 0 16,0 5 0-16,0 4 0 15,0 3 0-15,0 4 0 16,0 1-1-16,0 2-19 16,0 0 7-16,11 3 12 15,5 10 0-15,8 7 0 0,5 5 2 16,5 4-1-16,3 6 8 15,-1-2-7-15,0 3-1 16,-5-1 0-16,-1 0-2 16,-8-5 1-16,-5-2 2 15,-6-2-1-15,-8-3 8 16,-3 0-7-16,0-2-1 16,-13-1 0-16,-5-2 0 15,-4-2 6-15,-5-2 8 16,0-3 21-16,-1-2 15 15,3-2-28-15,5-2 16 16,2-4-6-16,6 2-31 16,3-1 19-16,2-1-20 0,7 1-1 15,-2-2-43 1,2 1-169-16,0-1-493 0</inkml:trace>
  <inkml:trace contextRef="#ctx0" brushRef="#br0" timeOffset="-106150.59">7917 12529 537 0,'0'0'672'0,"0"0"-584"16,0 0-70-16,0 0-18 16,0 0 0-16,0 0 1 15,0 0 46-15,31-8-2 16,-7-7-6-16,0-2-38 15,3-4 15-15,-2-1-16 16,-4-2 0-16,1-1 14 16,-8-1-14-16,-7 3 0 15,-5 2 14-15,-2 4-7 0,0 0-14 16,-12 0 0-16,-6 5 7 16,-2 2 2-16,0 3 0 15,-1 7-2-15,1 0 8 16,1 0-8-16,7 14 0 15,0 7-6-15,8 7-11 16,4 3 15-16,0 8-3 16,14 3 5-16,11 1 0 15,3 0 0-15,5-4-1 16,4-7-6-16,0-8-18 16,11-9-49-16,-6-8-241 15,-11-7-207-15</inkml:trace>
  <inkml:trace contextRef="#ctx0" brushRef="#br0" timeOffset="-105709.08">8327 12258 831 0,'0'0'127'16,"0"0"-82"-16,0 0 47 15,0 0-18-15,103 86 1 16,-80-50 12-16,-6 0 6 16,-2 3-19-16,-4-3-55 15,-7-1-4-15,-2-4-15 16,-2-5 0-16,0-8 11 0,0-7-11 16,-3-5 0-16,-5-6 2 15,5 0-2-15,-4-17-63 16,1-8 4-16,1-6-14 15,4-8 53-15,1 1-24 16,0 0 31-16,1 5 13 16,11 4-9-16,5 11 9 15,2 7 16-15,-1 11 33 16,7 0 12-16,1 16-38 16,-3 9 34-16,-1 6 0 15,-2 4-31-15,-6 0 28 16,-4 0-34-16,-1-4-5 15,-3-8-11-15,-3-6-4 0,1-8-17 16,-2-9-162-16,-1 0-202 16,1-9-312-16</inkml:trace>
  <inkml:trace contextRef="#ctx0" brushRef="#br0" timeOffset="-105450.95">8824 11898 409 0,'0'0'821'15,"0"0"-711"-15,0 0-70 16,0 0-40-16,42 124 40 0,-25-42 78 16,3 18-10-16,-4-5-6 15,-4-22-66-15,-2-24-15 16,-5-20-13-16,1 2-7 15,2-1-2-15,-2-3-14 16,2-9-87-16,1-18-135 16,-1 0-138-16,-2-6-186 0</inkml:trace>
  <inkml:trace contextRef="#ctx0" brushRef="#br0" timeOffset="-104310.58">9088 12335 924 0,'0'0'215'0,"0"0"-161"16,31 95-18 0,-13-53 15-16,7 0 34 0,2-8 1 15,1-8-43-15,4-9-3 16,-1-10-26-16,-1-7-14 16,0-7 7-16,-6-16-7 15,-3-8 34-15,-7-5-11 16,-9-4-23-16,-5 1 0 15,-3 0 1-15,-16 2-1 16,-7 4 16-16,-3 6-9 16,-4 8 9-16,1 9 25 15,-2 10-14-15,7 0-2 16,0 19 19-16,8 10-43 16,1 12 16-16,7 6-17 0,6 1 1 15,5 0 4 1,0-8-4-16,13-9-2 0,6-8-5 15,4-10-10-15,4-9 8 16,1-4 1-16,0-12-12 16,-2-10-45-16,-3-9-5 15,-6-3-22-15,-5-2 44 16,-6 4 6-16,-3 4 30 16,-3 6 11-16,0 7 11 15,0 10 18-15,0 5-20 16,6 9-8-16,3 20 0 15,9 11-1-15,4 4 21 16,8 3 4-16,4-6 0 16,5-7-3-16,3-12 49 15,1-12-32-15,0-10-30 0,-1-2-8 16,-5-23-1-16,-4-11-1 16,-6-10-30-16,-6-6-24 15,-9-1-33-15,-6-1 72 16,-6 3 8-16,0 9 8 15,-3 10 28-15,-8 9-15 16,1 13 17-16,1 10 17 16,4 8-21-16,1 22-1 15,1 15-24-15,3 7 0 16,0 8 29-16,7-1-6 16,10-5 10-16,7-7-34 15,3-10 7-15,2-12-2 16,4-10-4-16,0-14 11 0,0-1 5 15,-5-20-16 1,-2-10-2-16,-7-9-4 0,-9-4-16 16,-5-3 14-16,-5 3 0 15,-2 3 7-15,-11 8 9 16,-3 6 1-16,2 12-16 16,2 11 6-16,3 3 0 15,5 15 21-15,1 15-21 16,3 12 1-16,0 7 19 15,7 3-19-15,11 0 18 0,5-4-19 16,2-9 6 0,5-8-3-16,0-11-3 0,-4-8 0 15,0-10-6 1,-6-2 6-16,-6-8 0 0,-2-13 0 16,-3-7-19-16,-5-8 19 15,1-2-9-15,-1-4-16 16,1 0-19-16,7-1-64 15,1 7 60-15,6 6 16 16,8 10 12-16,5 12 20 16,2 8 1-16,9 5 23 15,3 16 36-15,-2 8 24 16,-3 5-2-16,-6 2-23 16,-10 3-17-16,-11 0 39 15,-11 1-24-15,-3-4 7 0,-11-2-9 16,-16-4-54-1,-6-8 9-15,-8-6-10 0,2-8-6 16,2-6 5-16,4-2-59 16,9-2-29-16,15-13-76 15,6 0-193-15,3 0-560 0</inkml:trace>
  <inkml:trace contextRef="#ctx0" brushRef="#br0" timeOffset="-103719.06">11087 12395 1202 0,'0'0'227'16,"0"0"-167"-16,0 0-22 15,-80-9 14-15,55 9 76 16,7 11-56-16,3 9-37 15,7 7-28-15,6 7 8 16,2 4-15-16,7 3 16 16,13-2 11-16,5-1-27 15,5-9 9-15,3-8-9 16,3-8-3-16,2-9-3 16,-2-4 6-16,1-9 0 15,-5-15-23-15,-7-5-5 16,-4-6 18-16,-8-3-28 15,-7 0 16-15,-4 4 20 0,-2 5 3 16,0 8-1-16,0 10 0 16,-5 11 4-16,4 0-5 15,1 22 1-15,0 12 0 16,1 6 7-16,16 1 3 16,4-2 0-16,6-3 9 15,2-10-7-15,4-5 30 16,2-12-24-16,-4-8-4 15,4-1 11-15,-6-9-19 16,-7-16-6-16,-5-6 0 16,-10-3 2-16,-7-5 5 15,0 0 3-15,-15 3-2 0,-10 2 15 16,-7 7-8-16,-6 5 11 16,2 9-7-16,-1 11-2 15,-1 2 7-15,5 11-24 16,4 15-16-16,6 7-20 15,7 4-61-15,15 13-42 16,1-8-195-16,1-11-469 0</inkml:trace>
  <inkml:trace contextRef="#ctx0" brushRef="#br0" timeOffset="-103505.7">11746 12375 591 0,'0'0'1088'0,"0"0"-971"0,0 0-67 16,49 78-40-16,-28-40 0 15,1 3 37-15,-1-2-19 16,2-2 4-16,-4-6-32 16,-1-6-3-16,-5-7-31 15,2-13-143-15,-6-5-136 16,-3 0-331-16</inkml:trace>
  <inkml:trace contextRef="#ctx0" brushRef="#br0" timeOffset="-103310.58">11986 12450 1476 0,'0'0'238'15,"0"0"-161"-15,0 85-42 16,-3-46-34-16,-2 0 56 15,1-1-2-15,1-7-39 16,2-8-11-16,1-7-5 16,0-11-100-16,7-9-215 15,3-13-84-15,1-6-451 0</inkml:trace>
  <inkml:trace contextRef="#ctx0" brushRef="#br0" timeOffset="-102404.74">12229 12485 1192 0,'0'0'242'0,"0"0"-169"0,21 96-63 15,-8-59 5-15,4-8 114 16,-1-8-21-16,6-9-32 16,4-12-47-16,-2 0-15 15,4-20-14-15,-2-13-30 16,-6-7-34-16,-6-5 0 15,-11-3 1-15,-3 2 24 16,-2 4-17-16,-16 8 52 16,-7 10 4-16,-2 12 51 15,-1 11 35-15,1 1-54 16,0 20-22-16,6 11 18 0,2 9-27 16,8 6 28-1,7-2 24-15,4-1-17 0,0-6 5 16,9-7-27-16,9-10-14 15,3-7 0-15,1-12-6 16,3-1-11-16,-2-9-52 16,2-13-57-16,-4-4-4 15,-2-3-8-15,-4 2 70 16,-4 1 61-16,-2 6 7 16,-5 8 16-16,1 10 39 15,-1 2-36-15,2 13 74 16,6 15-28-16,2 10 23 15,5 5 30-15,3 2-81 16,4-2 1-16,4-9-23 16,2-7-15-16,4-10 16 0,-3-12-16 15,1-5 1-15,-3-11-1 16,-1-17-58-16,-3-12-2 16,-3-10-39-16,-6-8 3 15,-5-17 45-15,-8-17-6 16,-5-12 37-16,-12 8 4 15,-6 24 7-15,0 25 9 16,3 22 50-16,2 4 12 16,-2 4 15-16,-3 8-15 15,6 9-3-15,-1 19-32 16,4 27-21-16,4 29-3 16,5 26 4-16,12 6 16 15,12-15 33-15,0-24-37 0,-6-25-4 16,3-11 7-16,4 1-21 15,6-2-2-15,5-6 1 16,2-11-19-16,0-11 18 16,-2-3-24-16,-3-19-40 15,-8-10 17-15,-1-10-24 16,-12-2 11-16,-8-5 42 16,-4 1 19-16,-3 4 19 15,-10 6 35-15,-3 8 25 16,2 13 4-16,4 12-33 15,4 5-1-15,4 24-39 16,2 12-9-16,0 10 22 16,9 1-9-16,9 3 3 0,3-6-14 15,0-7-3-15,1-5-10 16,0-12-63-16,7-10-93 16,-8-7-87-16,-3-6-342 0</inkml:trace>
  <inkml:trace contextRef="#ctx0" brushRef="#br0" timeOffset="-101985.34">13349 12416 1167 0,'0'0'283'16,"0"0"-202"-16,0 0-71 15,0 0 25-15,0 0 111 16,70 73-58-16,-43-33-9 0,-2 5-41 15,1 3-8-15,-8 1 3 16,-3-5-27-16,-6-4-5 16,-3-6 12-16,-5-10-12 15,1-9-2-15,-2-8 1 16,0-7-26-16,0-7-28 16,0-20-17-16,0-8 19 15,0-9 2-15,1-2-36 16,6 2 29-16,-1 5 56 15,5 12 1-15,2 9 53 16,1 17-9-16,2 1 15 16,2 20 71-16,1 14-70 15,0 5-7-15,-2 5-8 16,-2-2-13-16,0-3 9 0,-3-8-40 16,1-9 5-16,1-12-6 15,-1-8-58-15,1-2-33 16,0-17-85-16,2-37-108 15,-2 4-307-15,-5-3-169 0</inkml:trace>
  <inkml:trace contextRef="#ctx0" brushRef="#br0" timeOffset="-101765.52">13810 11989 1217 0,'0'0'339'0,"0"0"-143"16,0 0-109-16,0 0-24 15,24 140-19-15,3-39 33 16,1 11 7-16,-2-6-44 16,-9-22-1-16,-6-29-37 15,-4-13 4-15,-2-8-6 16,-1 3-44-16,-1-1-47 16,-1-1-64-16,-2-15-127 15,-2-7-220-15,-7-13-181 0</inkml:trace>
  <inkml:trace contextRef="#ctx0" brushRef="#br0" timeOffset="-101269.77">13892 12612 378 0,'0'0'1112'0,"0"0"-888"16,0 0-100-16,89-2-78 0,-53 0-36 16,2-5-9-16,-1-3 42 15,-2-5-26-15,-4-1-3 16,-3-7-14-16,-3-2-16 15,-5-2-6-15,-8-3 0 16,-8 3 4-16,-4-1 11 16,-1 1 14-16,-16 5-6 15,-4 7 39-15,-1 8-30 16,4 7 8-16,2 10-8 16,5 20-1-16,7 13 17 15,4 7-20-15,3 6 5 16,15 2-5-16,7-7-5 15,3-5-1-15,4-10 0 0,-1-9-14 16,2-10 1 0,-3-8-21-16,0-9-11 0,-5-3-11 15,-1-20-61-15,-5-8-13 16,-2-6 5-16,0-5 68 16,-2 3 57-16,2 3 116 15,-2 10-14-15,1 12 6 16,1 12-16-16,3 2 10 15,1 20-29-15,0 11-40 16,0 9 15-16,-5 2-6 16,-7 3 11-16,-6-1 6 15,-3-4-34-15,0-4-4 16,-14-6-21-16,-8-6-25 0,-4-7-39 16,-34-12-79-1,11-5-208-15,-2 0-1079 0</inkml:trace>
  <inkml:trace contextRef="#ctx0" brushRef="#br0" timeOffset="-98694.52">2889 14321 588 0,'0'0'203'16,"0"0"-152"-16,0 0-34 16,0 0 32-16,0 0 44 15,0 0-4-15,-42 70-45 16,39-53-20-16,1 2 29 0,1 4-14 16,-1 3-2-16,2 4 31 15,0 4-18-15,2 4 34 16,10 2-36-16,6 6-10 15,0-2 27-15,6 2-39 16,1-3-4-16,3-4 24 16,2-3-25-16,1-4 6 15,2-3 3-15,2-9 13 16,-1-1-12-16,-1-8-31 16,1-6 7-16,-1-5 0 15,0 0-1-15,1-6 50 16,-3-14-31-16,-1-6-25 15,1-9 44-15,-1-4-38 0,-4-7 10 16,-1-4-6 0,-4 1-2-16,-2-4 3 0,-7 2-10 15,-6 0 7-15,-3 1 8 16,-3 2-10-16,0 0-2 16,-6 1-4-16,-7 0 0 15,-8 2 3-15,-1 3 6 16,-4 0-3-16,-2 0-2 15,-2 6 4-15,-1 0-8 16,1 7 0-16,-3 0 0 16,0 5 1-16,-1 4-1 15,-2 3 11-15,0 4 19 16,-3 4-30-16,1 1 21 0,-1 5-6 16,3 3-14-16,0 0 12 15,1 3-12-15,2 10-1 16,2 6 0-16,1 8-3 15,0 10 3-15,7 26-12 16,7 35-22-16,13 48-24 16,3 26-81-16,19-30-161 15,1-23-803-15</inkml:trace>
  <inkml:trace contextRef="#ctx0" brushRef="#br0" timeOffset="-97089.2">4328 14337 945 0,'0'0'207'0,"0"0"-165"16,0 0 27-16,0 0 15 15,0 0 8-15,0 0 14 16,0 0-55-16,-40-82-30 16,37 70 1-16,3 0 13 15,0-1-14-15,0-3-7 16,6 1-13-16,6-2-2 15,1 1-4-15,2-1-1 16,6 2 0-16,0 0 7 16,6 1-1-16,-2 7 0 0,8 4-12 15,-2 3 11 1,2 8 1-16,-2 16 0 0,-4 7 0 16,-9 10 7-16,-6 6 1 15,-9 6 3-15,-3 5-11 16,-12 1 6-16,-9 1-6 15,-4-4 0-15,-3-6 0 16,-1-5 0-16,1-9 7 16,3-8 4-16,2-11-10 15,7-6-1-15,2-10 1 16,1-1-1-16,4 0 0 16,3-12-18-16,0-5-11 15,2 0 11-15,2 0 5 16,2 2 13-16,0 3-1 15,0 2 1-15,6 3 11 0,4 5-11 16,4 2 0 0,4 0 14-16,1 2-7 0,5 12 4 15,0 1-11-15,0 2 0 16,-2 0 13-16,-1-2-13 16,0-1 1-16,3-3-1 15,-2-3 0-15,1-5 0 16,-1-3-22-16,2 0-106 15,-2-4-13-15,-4-11-56 16,4-11-135-16,-8 3 1 16,1 1-43-16</inkml:trace>
  <inkml:trace contextRef="#ctx0" brushRef="#br0" timeOffset="-96750.61">4773 14540 563 0,'0'0'394'0,"0"0"-245"15,0 0-97-15,0 0-14 16,0 0 23-16,16 76 20 15,-7-47-27-15,9 0 20 16,0-5-41-16,4-4-26 16,2-8 38-16,1-5-34 15,-2-7 3-15,-1 0-4 16,-3-5-10-16,-5-12 23 16,1-5 9-16,-8-1-32 15,-5-2 31-15,-2-2-30 16,0 1 25-16,-16 4-16 15,-6 5-4-15,-3 4 10 0,-3 9-16 16,-2 4 15-16,0 0 9 16,3 15-23-16,5 6-1 15,7 8 0-15,6 3 0 16,6 0-1-16,3 1 1 16,6-5-13-16,14-4 11 15,3-4-43-15,19-12-175 16,-5-3-65-16,-5-5-584 0</inkml:trace>
  <inkml:trace contextRef="#ctx0" brushRef="#br0" timeOffset="-96544.52">5007 14287 1587 0,'0'0'241'0,"0"0"-205"16,0 0-29-16,30-97-7 16,-18 66-8-16,4 2 8 15,-1 3-156-15,7-4-138 16,-1 7-279-16,-6 5 3 0</inkml:trace>
  <inkml:trace contextRef="#ctx0" brushRef="#br0" timeOffset="-96336.78">5201 13987 348 0,'0'0'538'0,"0"0"-391"16,0 0-8-16,0 0-28 15,0 86 29-15,3-32 18 16,1 28-49-16,5 25-20 16,2 5-43-16,0-17-19 15,-3-26-15-15,1-29-11 16,-1-8-2-16,3 3-6 15,0 3-41-15,2-2-80 16,-1-4-124-16,-3-8-256 16,-3-12-137-16</inkml:trace>
  <inkml:trace contextRef="#ctx0" brushRef="#br0" timeOffset="-96095.52">5079 14607 950 0,'0'0'603'16,"0"0"-527"-16,0 0-48 15,0 0-21-15,0 0 31 16,0 0 45-16,0 0-73 16,28-3 4-16,0 3 24 15,7 0 1-15,3 0 1 16,4 0-23-16,-2 0-16 15,2 0-1-15,10 0-16 16,-9 0-195-16,-7 0-591 0</inkml:trace>
  <inkml:trace contextRef="#ctx0" brushRef="#br0" timeOffset="-94408.59">6024 14554 773 0,'0'0'299'0,"0"0"-206"15,0 0-72-15,0 0 42 16,0 0 15-16,0 0-10 0,0 0-17 16,0-1-42-16,0 1-8 15,3 0 12-15,9 14 0 16,7 3 64-16,1 8-45 15,5 2-22-15,-1-1 9 16,-2 1-18-16,-5-1 5 16,-1-4-2-16,-4-2-2 15,-3-3-4-15,1-4 2 16,-5-3-67-16,-2-10-125 16,0 0-206-16,-3 0-166 0</inkml:trace>
  <inkml:trace contextRef="#ctx0" brushRef="#br0" timeOffset="-94151.65">6157 14591 570 0,'0'0'403'15,"0"0"-293"-15,0 0-76 16,0 0 1-16,0 0 78 15,-32 79 31-15,21-53-38 16,-1 1-21-16,-2-1-15 16,2-2-29-16,0-3-1 15,2-3-27-15,4-5-13 16,0-2 1-16,3-4-1 16,0 2-71-16,0-3-188 0,3-2-425 15</inkml:trace>
  <inkml:trace contextRef="#ctx0" brushRef="#br0" timeOffset="-91224.57">6988 14252 894 0,'0'0'198'15,"0"0"-139"-15,0 0-46 16,0 0 32-16,0 0 55 15,0 0-16-15,0 0-10 16,6-11-23-16,-6 11 17 16,0 0-4-16,0 0-15 15,0 0-6-15,0 0-18 16,0 0-24-16,-5 8 16 16,-4 9-17-16,0 4 2 15,-4 8 2-15,5 5-2 16,2 5-2-16,5 5 0 15,1 2-4-15,0 1 2 16,6 2 2-16,6-4 0 16,7-3 0-16,2-5-5 0,0-6 4 15,1-7 1-15,1-8-21 16,-4-8 8-16,4-6 4 16,-4-2 9-16,-1-3 1 15,-2-13 6-15,-4-5 5 16,-2-2-2-16,-5-6 6 15,-2 0 9-15,-3 2-15 16,0-1 12-16,-12 6-4 16,-4 2-17-16,-2 4-1 15,-2 7 38-15,1 4-23 16,1 2 17-16,-1 3-30 16,1 0 21-16,0 14-23 0,0 4 1 15,1 2-2 1,3 3 1-16,3-2-28 0,1-1 0 15,10 5-121-15,0-6-152 16,0-4-305-16</inkml:trace>
  <inkml:trace contextRef="#ctx0" brushRef="#br0" timeOffset="-90780.62">7401 14618 778 0,'0'0'198'0,"0"0"-156"16,0 0-25-16,0 0-14 16,100 29 72-16,-69-29 71 15,-1-10-82-15,0-9-23 16,-3-1-4-16,-4-3-22 15,-6-1 14-15,-5 2-19 16,-9 0 12-16,-3 4 10 16,0 1-16-16,-18 3 11 15,0 2 27-15,-9 3-14 16,0 6 5-16,-4 3-44 16,1 0 9-16,2 10-6 15,4 9-3-15,3 3-1 0,6 5 1 16,3 6 0-1,8 1-2-15,4 3 1 0,0-1-8 16,18-1 2-16,4-5 6 16,6-6 0-16,2-7-1 15,4-7-7-15,2-5 8 16,0-5-58-16,5-7-107 16,-9-5-55-16,-9-5-347 0</inkml:trace>
  <inkml:trace contextRef="#ctx0" brushRef="#br0" timeOffset="-90479.53">7489 14328 530 0,'0'0'807'0,"0"0"-677"16,0 0-102-16,0 0-9 16,0 0-18-16,0 0 63 15,0 0-14-15,94-66-49 16,-72 57 3-16,-1 4-4 15,1-2-103-15,-4 2-113 0,-7 4-458 16</inkml:trace>
  <inkml:trace contextRef="#ctx0" brushRef="#br0" timeOffset="-90248.06">7742 14444 977 0,'0'0'233'15,"0"0"-168"-15,0 0-49 16,62 95 1-16,-37-67 109 0,0-3-33 16,-1-2-49-16,-3-5-44 15,-2-3 0-15,2-5-97 16,-7-4-152-16,-4-6-346 0</inkml:trace>
  <inkml:trace contextRef="#ctx0" brushRef="#br0" timeOffset="-90029.55">7969 14492 1305 0,'0'0'296'15,"0"0"-227"-15,-7 78-41 16,7-40-12-16,0-1 36 0,0-3 23 16,0-5-53-16,0 0-14 15,0-9-8-15,0-4-5 16,0-6-47-16,0-10-113 16,0 0-336-16,1-3-325 0</inkml:trace>
  <inkml:trace contextRef="#ctx0" brushRef="#br0" timeOffset="-89722.69">8190 14101 970 0,'0'0'192'16,"0"0"-119"-16,0 0 6 16,0 0 88-16,15 100-10 15,-5-39-43-15,-2 19-26 16,-4 19-25-16,-2 3-16 16,-2-5 14-16,0-24-36 15,0-20-11-15,0-14-5 16,0-7-8-16,0 3-2 15,0-5-22-15,0-4-85 0,3-12-117 16,3-11-408-16</inkml:trace>
  <inkml:trace contextRef="#ctx0" brushRef="#br0" timeOffset="-88956.68">8461 14699 952 0,'0'0'175'0,"0"0"-129"16,14 78-30-16,-4-53 55 0,8-6 20 16,1-10-43-1,3-7-25-15,1-2-23 0,1-7-15 16,0-13-1-16,-4-5 6 15,-4-1-38-15,-7-5-28 16,-6 3 66-16,-3 3 10 16,0 0 1-16,-14 8 17 15,-5 1 35-15,-1 5 28 16,-3 5 56-16,-1 6-56 16,2 0-19-16,0 13-34 15,3 8-27-15,4 4-2 16,5 3 1-16,4-2 0 15,3-2 1-15,3-7-1 16,0-6-6-16,3-7-11 16,7-4-75-16,7 0 24 0,1-4 1 15,1-7-4 1,0 1 23-16,-1 4 26 0,2 5 22 16,-1 1 27-16,-1 9 49 15,4 11-4-15,-1 5-3 16,3-2-29-16,0 0 8 15,0-3-30-15,-2-8-6 16,5-6 1-16,-1-6-13 16,0 0-1-16,0-12-1 15,-1-12-33-15,-1-5-40 16,-3-3-2-16,-2-7 11 16,-6 0 26-16,-4-5 38 15,-6 0 2-15,-3-5 29 16,0-2 9-16,-7-2 39 0,-11-3-23 15,-4 2 13-15,-2 1 25 16,0 5-16 0,2 10 25-16,6 13-25 0,6 10-34 15,6 12-10-15,1 3-23 16,1 22 0-16,2 26-9 16,0 27 9-16,17 22 1 15,7 6 3-15,-1-17 10 16,-3-22 5-16,-8-23-28 15,0-7 0-15,-2 2-25 16,2 1-81-16,-6 4-49 0,-2-12-185 16,-4-8-364-16</inkml:trace>
  <inkml:trace contextRef="#ctx0" brushRef="#br0" timeOffset="-88751.82">8745 14652 1525 0,'0'0'281'16,"0"0"-186"-16,0 0-35 15,0 0-48-15,0 0 58 16,91-1-18-16,-45 2-39 16,2 4 2-16,-1 0-15 0,-5 0-30 15,10 0-55 1,-13-1-188-16,-7 2-402 0</inkml:trace>
  <inkml:trace contextRef="#ctx0" brushRef="#br0" timeOffset="-88354.73">9520 14557 978 0,'0'0'837'0,"0"0"-765"15,0 0-72-15,0 0-11 16,0 0 11-16,0 0 46 16,87 2-11-16,-57-2-22 15,0 2-13-15,-3-2 0 0,-5 1-21 16,-6 2-55-16,-10 2-111 15,-1 1-330-15,-5 1-332 0</inkml:trace>
  <inkml:trace contextRef="#ctx0" brushRef="#br0" timeOffset="-88146.72">9493 14718 1247 0,'0'0'307'16,"0"0"-216"-16,0 0-45 16,0 0 37-16,91 25 27 0,-55-18-50 15,2 0-25 1,-2-1-34-16,-7-1 0 0,-6 1-1 16,-9 0-82-16,-6 0-128 15,-7-2-564-15</inkml:trace>
  <inkml:trace contextRef="#ctx0" brushRef="#br0" timeOffset="-86222.9">10421 14808 339 0,'0'0'754'15,"0"0"-654"-15,0 0-64 16,-4-95-19-16,4 58 31 15,0-1 91-15,0-1-78 16,0-2-17-16,0 0-3 16,1 0-14-16,2 2-2 15,-1-1-15-15,1 4-8 16,-3 0 11-16,0 3-13 0,0 9 10 16,0 4 8-16,0 6-17 15,0 6 22-15,0 6-10 16,0 2-13-16,0 0-1 15,0 12 1-15,0 15 1 16,0 11 13-16,9 13-12 16,0 17-4-16,3 19 2 15,-1-7 0-15,0-9 2 16,-3-10-2-16,-1-14 1 16,-3 6 6-16,1 0-6 0,-2-7-2 15,0-11 1 1,-2-11-13-16,1-10 4 0,1-10-171 15,0-5-39-15,6-14-161 16,-5-3-315-16</inkml:trace>
  <inkml:trace contextRef="#ctx0" brushRef="#br0" timeOffset="-85682.44">10660 14473 1134 0,'0'0'262'0,"0"0"-204"16,0 0-42-16,0 0-1 0,0 0-8 16,0 0-6-16,49-75-1 15,-24 65 1-15,5 2 14 16,3 4-15-16,7 4 6 15,-1 0 12-15,1 12-10 16,-2 4 7-16,-4 5-15 16,-4 5 0-16,-8 1 9 15,-8 4-9-15,-10 1 0 16,-4 3 0-16,-4 4 2 16,-20 0-1-16,-3 2 0 15,-6 1-1-15,-1-5 1 16,-3-2 0-16,2-3-1 15,4-4 0-15,4-6-2 16,6-8 2-16,8-3 0 0,5-9 0 16,4-2-1-16,4 0-4 15,0 0-35-15,0-7 13 16,10 0 12-16,4 0 8 16,5 1 14-16,3 5 28 15,4 1 51-15,4 0-28 16,4 7-7-16,-1 4-14 15,-2 2-23-15,0-1 17 16,-2-2-25-16,-4-1 1 16,1-3-4-16,-1-5-3 0,6-1-51 15,-5 0-214 1,-4-3-356-16</inkml:trace>
  <inkml:trace contextRef="#ctx0" brushRef="#br0" timeOffset="-85262.37">11347 14852 1073 0,'0'0'212'0,"0"0"-157"16,0 0-31-16,0 0-23 16,0 0 141-16,81 45-46 15,-52-45-69-15,2-10-4 16,0-7 3-16,-1-4 15 15,-6-2-9-15,-6-1-25 0,-9 0 4 16,-8 0 4-16,-1 3-14 16,-4 1 9-16,-16 3 9 15,-2 5 21-15,-5 3 26 16,-1 5-37-16,-1 4-8 16,1 0 4-16,3 8-24 15,4 8 10-15,4 7-11 16,4 5 0-16,9 4 1 15,4 2 0-15,0 0-1 16,7-1 25-16,11-4-19 16,6-4 5-16,4-6-11 15,2-5-5-15,1-4 4 16,0-7 1-16,1-3-15 0,-5 0-14 16,-5-10-69-16,-2-14-69 15,-7 2-139-15,-7 1-355 0</inkml:trace>
  <inkml:trace contextRef="#ctx0" brushRef="#br0" timeOffset="-85035.67">11349 14529 178 0,'0'0'1040'16,"0"0"-876"-16,0 0-136 15,0 0-27-15,0 0 34 0,0 0 71 16,0 0-3 0,89 41-27-16,-54-32-51 0,1-1-5 15,0-2-19-15,-2-1-1 16,9-4-51-16,-10-1-194 16,-8 0-389-16</inkml:trace>
  <inkml:trace contextRef="#ctx0" brushRef="#br0" timeOffset="-84765.26">11804 14563 1060 0,'0'0'217'15,"0"0"-117"-15,0 0 35 16,30 85-4-16,-5-49 16 16,5 2-33-16,3 1-77 15,-2 0-17-15,2-5-20 16,-5-2 5-16,-3-8-14 16,-3-5-41-16,-3-6-111 15,-4-6-153-15,-5-7-396 0</inkml:trace>
  <inkml:trace contextRef="#ctx0" brushRef="#br0" timeOffset="-84541.75">12126 14659 920 0,'0'0'609'0,"0"0"-507"16,0 0-16-16,0 0-22 15,-19 82 47-15,16-49-8 16,1 4-24-16,2-1-19 16,-1-1-53-16,1-4 3 15,0-3-10-15,0-7-18 16,0 1-26-16,0-6-136 16,0-4-437-16</inkml:trace>
  <inkml:trace contextRef="#ctx0" brushRef="#br0" timeOffset="-76265.22">9984 15783 954 0,'0'0'290'15,"0"0"-181"-15,0 0-10 16,0 0-2-16,0 0 38 16,0 0-24-16,0 0-26 0,0 0-35 15,0 0-40-15,0 0 9 16,0 0-7-16,0 0-3 15,0 0 19-15,2 0-22 16,8 0 9-16,8 0 15 16,7 0-29-16,4 0 17 15,0 0-18-15,4 1 0 16,2 2 4-16,-1-3-3 16,0 1 11-16,-2-1-2 15,-7 0-2-15,-3 0-9 16,-7 0 1-16,-3 2-2 15,-4-2 1-15,-4 1 2 16,-2-1-1-16,-1 0 3 16,-1 0-1-16,0 0-2 0,0 0 0 15,0 0 0-15,0 0-9 16,0 0 9-16,0 0-28 16,0 0-66-16,0 0-115 15,0 0-138-15,0-3-504 0</inkml:trace>
  <inkml:trace contextRef="#ctx0" brushRef="#br0" timeOffset="-75604.72">10145 15571 535 0,'0'0'245'15,"0"0"-135"-15,0 0-13 16,0 0 0-16,0 0 26 0,0 0-44 16,0 0-31-16,-1 0 7 15,1 0-18-15,0 0 28 16,0 2-8-16,0 8 10 16,0 2 4-16,-2 5-38 15,2 3 10-15,0 2 5 16,0 8-35-16,0 2 3 15,0 8-15-15,2 1 0 16,4 3 17-16,3-1-18 16,-2-2 18-16,-1-5 30 15,0-4-26-15,1-3 15 16,-4-7-15-16,2-4-13 16,-5-4 37-16,3-3-21 15,0-4 0-15,-3-3 14 16,0-1-22-16,0-2 17 0,0-1-3 15,0 0-10-15,0 0 22 16,0 0-19-16,0 0 4 16,0 0 1-16,0 0-29 15,0 0 9-15,0 0-9 16,0 0-2-16,0 0 1 16,0 0 1-16,0 0-1 15,0 0 1-15,0 0-44 16,6 0-21-16,0 0-58 15,15-6-51-15,-3-3-141 16,0-2-508-16</inkml:trace>
  <inkml:trace contextRef="#ctx0" brushRef="#br0" timeOffset="-74718.82">10891 15646 998 0,'0'0'249'0,"0"0"-191"16,0 0-21-16,0 0 42 15,0 0 88-15,0 0-64 16,0 0-87-16,-24-75 2 0,24 63-11 16,0-2 3-16,2-1 27 15,7 3-30-15,4-2 6 16,2 2-7-16,4 3 3 15,2 1-16-15,2 1 7 16,4 4-5-16,-1 3 4 16,1 0 2-16,0 5-1 15,-2 9 5-15,-5 4 3 16,1 3-8-16,-9 6 1 16,-2 2 6-16,-7 5 21 15,-3 5-22-15,0 2 4 16,-15 2 0-16,-3 5-4 15,-4 1-7-15,-5-2 1 0,-1 0-2 16,-2-4 1 0,2-4 2-16,1-7-1 0,4-7 5 15,2-6-4-15,4-8-1 16,5-5 0-16,1-6 0 16,4 0-7-16,1-3 2 15,3-11-14-15,1-5 2 16,2 1-31-16,0-1 42 15,0 2-3-15,5 0 9 16,5 8 1-16,-1 1 0 16,3 5 13-16,3 3 7 15,0 0 4-15,9 4 3 16,1 9-10-16,3 2 20 0,1 1 13 16,-1-2-23-1,-1-2 7-15,-3-2-9 0,1-1-25 16,1-2-2-16,-1-6 1 15,-1-1-25-15,8 0-83 16,-5-8-257-16,-6-4-646 0</inkml:trace>
  <inkml:trace contextRef="#ctx0" brushRef="#br0" timeOffset="-74289.59">11443 15981 1136 0,'0'0'297'16,"0"0"-227"-16,0 0-47 0,0 0 41 16,0 0 54-16,0 0-42 15,0 0-51-15,88 25-12 16,-66-33 19-16,-2-4-31 16,-4-2 21-16,-5-2-14 15,-5 0-1-15,-5-1 9 16,-1-2-7-16,0 1-8 15,-10-1 13-15,-8 4-12 16,0 1-4-16,-3 4 2 16,-1 5-4-16,1 2 4 15,0 3 0-15,3 0 1 16,1 11 0-16,3 6-1 16,2 4 0-16,4 4-1 0,2 4-5 15,2 2 6 1,4 3 9-16,0 1 21 0,16-2 22 15,5-2-28-15,2-5 22 16,5-3-43-16,0-7 3 16,2-1-6-16,-2-7 0 15,1-4-15-15,-4-2-65 16,3-2-140-16,-7-10-336 16,-4-4-650-16</inkml:trace>
  <inkml:trace contextRef="#ctx0" brushRef="#br0" timeOffset="-74062.14">11743 15899 1167 0,'0'0'386'16,"0"0"-273"-16,0 0-92 16,0 0 34-16,0 0 80 15,0 0-49-15,67 96-43 16,-39-64-16-16,-1 0-19 15,-2 0 11-15,1-5-19 16,-4-5-2-16,-2-2 1 16,-4-6-33-16,0-6-89 15,-3-3-198-15,-5-5-433 0</inkml:trace>
  <inkml:trace contextRef="#ctx0" brushRef="#br0" timeOffset="-73814.59">12052 15920 1048 0,'0'0'484'0,"0"0"-402"15,0 0-46-15,0 0 28 16,0 0 49-16,0 0-43 16,0 0-29-16,-8 83-24 15,5-48 13-15,1 2 30 16,-2-3-37-16,1-3 4 15,0-3-27-15,0-5 1 16,0-5-1-16,2-2 0 0,-2-4-30 16,0-2-62-16,0-1-163 15,-2-5-345-15</inkml:trace>
  <inkml:trace contextRef="#ctx0" brushRef="#br0" timeOffset="-73103.82">8287 15722 681 0,'0'0'166'0,"0"0"-132"0,0 0 69 16,0 0 82-16,0 0-59 15,0 0 47-15,86 19-72 16,-48-16-13-16,1-2-14 16,2-1-32-16,-2 0-11 15,0 0-30-15,-3 0 9 16,-1 0-10-16,-5-4-13 15,6-3-98-15,-11 0-174 16,-7-1-325-16</inkml:trace>
  <inkml:trace contextRef="#ctx0" brushRef="#br0" timeOffset="-72698.15">8789 15634 652 0,'0'0'405'15,"0"0"-292"-15,0 0-54 16,0 98 19-16,0-61-4 16,0-2 15-16,3-2-39 15,0-5-42-15,0-6 12 16,0-6-19-16,-1-8 2 16,-1-6 19-16,1-2-21 15,-2-9 2-15,0-12-3 16,0-9-62-16,0-3 54 0,0-5 7 15,0 0 1 1,-2 2 5-16,1 7 5 0,-1 8 4 16,2 8 34-16,0 8-20 15,0 5 6-15,5 3-33 16,11 16 47-16,2 5 54 16,3 5-52-16,3 0 9 15,-6-1-38-15,-3 0-20 16,-8-1 29-16,-4-4-18 15,-3 2 4-15,0-4-9 16,-15-1-6-16,-6-5-2 16,-23-2-85-16,2-6-146 15,0-3-403-15</inkml:trace>
  <inkml:trace contextRef="#ctx0" brushRef="#br0" timeOffset="-71526.6">4264 15763 439 0,'0'0'587'0,"0"0"-485"16,0 0-34-16,0 0 7 16,0 0 9-16,0 0-52 15,-88 9 14-15,73 3-1 16,3 4-37-16,5 4 12 15,2 4-20-15,5 4 6 16,0 4 15-16,2 4-21 16,17-3 29-16,5 0-23 15,3-5-5-15,4-6 42 16,3-10-3-16,2-7-19 16,0-5-20-16,-3-12 14 0,-2-13-16 15,-5-5 2 1,-7-6 4-16,-7 3-5 0,-9 0-15 15,-3 6 14-15,0 7 1 16,0 4-4-16,-6 8 4 16,-2 8 10-16,4 0-9 15,1 14-1-15,3 11-6 16,0 9 6-16,1 1 0 16,10 0-1-16,7-5 1 15,1-7-1-15,2-7 1 16,1-8 26-16,1-8-20 15,-1 0-5-15,-1-15 20 16,-6-6-20-16,-3-4 10 0,-9-4-10 16,-3-1 4-1,0 1-5-15,-13 2 17 0,-4 7-15 16,-5 4 11-16,-2 6-7 16,0 9 16-16,0 1-22 15,2 13-4-15,-2 10 3 16,7 10-3-16,4 2 4 15,4 0 0-15,9-2-4 16,0-6 3-16,0-5-5 16,18-5-16-16,3-9 20 15,7-5 2-15,5-3 8 16,3-3-8-16,4-12-10 16,8-12-55-16,-11 3-165 15,-7 2-355-15</inkml:trace>
  <inkml:trace contextRef="#ctx0" brushRef="#br0" timeOffset="-71188.05">4762 15865 1224 0,'0'0'176'0,"0"0"-115"16,0 72-45-16,3-36-15 15,8 1 46-15,2-2-30 16,1-5-4-16,0-6-13 15,-3-7 2-15,-2-7-11 16,-6-8 3-16,1-2-5 16,-1-8 9-16,-3-14-9 0,0-10-66 15,0-5-3-15,0-3 20 16,0 0 59-16,0 2 0 16,2 4 1-16,7 5 0 15,3 11-1-15,4 8-6 16,5 10-11-16,0 0 18 15,6 13 16-15,-2 9-3 16,6 0-3-16,-1 1-8 16,0-3-2-16,9-2-7 15,-5-5-156-15,-4-8-417 0</inkml:trace>
  <inkml:trace contextRef="#ctx0" brushRef="#br0" timeOffset="-70790.22">5332 15824 902 0,'0'0'626'16,"0"0"-534"-16,0 0-51 15,-97 9-18-15,66 2 19 16,0 3-2-16,2 3-17 16,5 5-2-16,6 4-19 15,5 1-4-15,4-2 2 16,6-5-9-16,3-3 3 15,3-3 1-15,15-9 5 16,4-5-14-16,6 0 11 16,4-9-13-16,-1-8 15 15,-1-2-73-15,-3 2 49 0,-6 4 25 16,0 8 0-16,-5 5 13 16,2 1-13-16,3 20 12 15,-2 12 36-15,1 7-5 16,-3 8 1-16,-3 3-32 15,-5-1 23-15,0-2-7 16,-5-3-27-16,-2-4 9 16,-2-7-10-16,0-7-8 15,0-9 8-15,0-7-66 16,0-11-60-16,0-15-79 16,0-6-510-16</inkml:trace>
  <inkml:trace contextRef="#ctx0" brushRef="#br0" timeOffset="-70293.67">5593 15930 1081 0,'0'0'195'0,"0"0"-143"16,0 0-31-16,10 106-20 16,-5-72 53-16,4-5 22 15,0-8-24-15,7-8 8 16,-1-8-31-16,6-5-3 15,0-4-23-15,-3-15 6 16,4-12 2-16,-6-7-11 16,-8-2-16-16,-5 0-52 15,-3 1 11-15,-3 6 57 0,-15 8 13 16,-3 8 15-16,-4 9 64 16,-2 8-50-16,0 0-23 15,2 18-10-15,0 11-9 16,5 7 0-16,2 6 0 15,9-1 0-15,6 0 19 16,3-7 4-16,0-7-2 16,11-8-9-16,8-9-1 15,2-8-5-15,3-2-6 16,4-10-16-16,-1-11 14 16,0-6-21-16,-5-2-28 15,-5 0 42-15,-7 5 7 16,-1 9 2-16,-6 6 0 0,0 9-10 15,3 0-3 1,2 14 13-16,2 9 8 0,2 5 18 16,6 1-26-16,1-4 0 15,7-5-11-15,18-7-146 16,-5-10-65-16,-3-3-475 0</inkml:trace>
  <inkml:trace contextRef="#ctx0" brushRef="#br0" timeOffset="-69491.78">6433 15961 899 0,'0'0'508'16,"0"0"-431"-16,0 0-29 16,0 0-15-16,0 0 75 15,0 0-2-15,0 0-33 16,6 0-58-16,10 0-2 16,5 2 21-16,6 1-5 15,4-3-2-15,4 3-16 0,-1-3-10 16,-6 0 24-1,-2 0-16-15,-7 0 7 0,-7 0-12 16,-5 0 2-16,-4 0-1 16,-3 0 17-1,0 0 26-15,-7 0 41 0,-8-3-60 16,-9 3-14-16,-6-3-15 16,-4 2 4-16,-2 0-5 15,0 1 1-15,-1 0 0 16,4 0-3-16,4 0 4 15,6 0-1-15,5 0 0 16,6 0 3-16,5 0-3 16,7 0 0-16,0 0 0 15,0 0-1-15,0 0-18 16,0 0-2-16,10 0 5 0,7 0 10 16,5 5 6-16,11-1 0 15,4 2 0-15,5-3 11 16,0-1-10-16,2-2-1 15,-5 0 0-15,-3 0 1 16,-6 0 0-16,-8 0 0 16,-7-3 4-16,-6 1 5 15,-5 2 2-15,-4 0-12 16,0-1 24-16,-3-1-5 16,-13-1 23-16,-8 2-41 15,-4-2 6-15,-5 3-5 16,-1 0-1-16,-1 0-2 15,1 0 1-15,4 0-4 16,2 6 2-16,6 0 3 16,5-1-1-16,7-2 3 0,4-3-3 15,6 0 0-15,0 0-14 16,0 0-40-16,9 0 26 16,12 0 16-16,4 0 10 15,6 0-19-15,2-5-82 16,15-4-66-16,-11 0-306 15,-3 2-461-15</inkml:trace>
  <inkml:trace contextRef="#ctx0" brushRef="#br0" timeOffset="-68906.68">6870 15519 469 0,'0'0'398'16,"0"0"-240"-16,0 0 17 16,0 0-33-16,0 0-45 15,83-15-20-15,-51 15 16 16,7 15-40-16,7 11 14 16,3 12 13-16,-1 7-32 0,-1 7 8 15,-6 6 1-15,-7 3-19 16,-6 3 21-16,-7 0-31 15,-10-2-9-15,-5-6-18 16,-6-3 8-16,0-8-4 16,-3-9-5-16,-6-6 0 15,-2-9-2-15,-1-7-78 16,2-4 4-16,-14-10-126 16,3 0-334-16,0-5-419 0</inkml:trace>
  <inkml:trace contextRef="#ctx0" brushRef="#br0" timeOffset="-68396.9">6412 15487 624 0,'0'0'411'0,"0"0"-247"16,0 0-68-16,0 0 75 0,0 0-24 15,0 0-29 1,0 0-20-16,-51-12-45 0,35 14-1 16,-5 11-3-16,0 4-49 15,-6 9 19-15,3 3-13 16,-1 8-6-16,4 4 20 16,5 6-20-16,1 4 9 15,10 4 17-15,4 14-20 16,1 14 19-16,6-5-14 15,10-10-10-15,8-11 15 16,1-14-16-16,5 6 8 16,10-3 31-16,4-7-23 15,3-6 3-15,0-11-19 16,2-5 2-16,0-8 1 0,-4-6-3 16,7-3-68-16,-13-14-69 15,-8-4-442-15</inkml:trace>
  <inkml:trace contextRef="#ctx0" brushRef="#br0" timeOffset="-66292.03">9932 16749 925 0,'0'0'236'0,"0"0"-145"16,0 0 50-16,0 0 48 15,0 0-42-15,0 0-44 16,-7-36-41-16,7 32 10 16,0 1-10-16,0 1-25 15,0 0 9-15,0-1-21 16,0 3-24-16,0 0 17 16,0-2-18-16,6 2 0 15,10-1 6-15,12 1 0 16,11 0-1-16,27 0 2 0,28 0-7 15,34 0 7-15,20 1-4 16,10 4 9-16,3 0 7 16,-5-2-18-16,10-1-2 15,7-2 1-15,4 0 0 16,5 0-1-16,-1-6 1 16,-7-3 0-16,-14 4 7 15,-17 0-7-15,-22 1 0 16,-33 1-10-16,-28 0 5 15,-19 2 5-15,-15 0 0 16,-5-1 1-16,-2-1 9 16,-4 3-10-16,-8-2-1 15,-5 2-21-15,-2 0-52 0,-15 0-53 16,-9 0-143 0,-3 0-542-16</inkml:trace>
  <inkml:trace contextRef="#ctx0" brushRef="#br0" timeOffset="-65678.4">11002 17294 476 0,'0'0'668'15,"0"0"-532"-15,0 0-55 16,0 0 50-16,0 0 0 15,0 0 29-15,0 0-56 16,1 0-42-16,5-6 21 16,-2-4-1-16,4-3-32 15,1-8-22-15,0-1-22 16,0-5-6-16,-2-6 0 16,1-4-19-16,-3 1 19 0,0-3-13 15,-5 4 7-15,0 3-4 16,0 0-40-16,0 8 39 15,0 0-1-15,0 9 1 16,-2 4 10-16,1 3 2 16,1 8-1-16,0 0 0 15,0 0-47-15,0 12 19 16,0 18 18-16,0 26 10 16,0 25-2-16,0 23 3 15,1-7-1-15,4-18 2 16,0-24 7-16,-1-21-10 15,1 4 1-15,-1 2-8 0,2-3 8 16,-3-7 1 0,0-10 7-16,-2-6-8 0,2-8-11 15,3-6-128-15,-1 0-231 16,1-10-266-16</inkml:trace>
  <inkml:trace contextRef="#ctx0" brushRef="#br0" timeOffset="-65332.69">11236 17099 658 0,'0'0'809'0,"0"0"-648"16,0 0-133-16,0 0-18 0,0 0 26 15,0 0 64-15,6 72-40 16,-5-38-41-1,1 2-19-15,-1-5 19 0,2-4-6 16,1-2 0-16,1-6 0 16,4-4-7-16,4-4-1 15,1-3 5-15,4-2-3 16,3-5 23-16,4 1-11 16,3-2-7-16,5 0 6 15,0 0-18-15,1-3 8 16,2-3-8-16,-5-4-8 15,-1 3 6-15,-4-4-21 0,-4 2-75 16,-1-12-110 0,-8 6-286-16,-4-1-366 0</inkml:trace>
  <inkml:trace contextRef="#ctx0" brushRef="#br0" timeOffset="-65098.65">11558 17007 1283 0,'0'0'346'0,"0"0"-237"15,0 0-59-15,0 0 42 16,-10 84-14-16,10-33-11 16,0 8-23-16,0 3-20 0,0 2-4 15,0-5-20-15,0-3-1 16,0-8-9-16,1-6-88 15,6-1-97-15,-2-13-297 16,-1-10-733-16</inkml:trace>
  <inkml:trace contextRef="#ctx0" brushRef="#br0" timeOffset="-64715.44">11802 17559 920 0,'0'0'709'16,"0"0"-614"-16,0 0-53 0,0 0 33 16,0 0 57-1,0 0-23-15,87-44-97 0,-63 24 0 16,-2 3-12-16,1-5-12 16,-8 2 12-16,-2-2-34 15,-7 2 25-15,-5 0-2 16,-1 6 0-16,-3 2-4 15,-10 4 6-15,-5 4 9 16,-3 4 4-16,0 0-4 16,-1 13 0-16,1 7 0 15,4 5 0-15,3 4 0 16,5 2 9-16,7 1 5 16,2 1 26-16,0-4-13 15,14-4 14-15,7-2-28 16,2-4-12-16,6-5-2 0,0-7-35 15,1-7-29-15,8-5-25 16,-10-11-192-16,-3-4-393 0</inkml:trace>
  <inkml:trace contextRef="#ctx0" brushRef="#br0" timeOffset="-64474.94">12126 17307 479 0,'0'0'541'0,"0"0"-456"16,0 0-54-16,0 0 9 0,0 0 157 15,0 0-24-15,0 0-100 16,76 92-10-16,-41-68 30 16,0-2-29-16,1-1-5 15,1-4-46-15,-2-2-2 16,-6-1-11-16,-3-2-27 15,-2-2-119-15,-5-2-218 16,-7-2-512-16</inkml:trace>
  <inkml:trace contextRef="#ctx0" brushRef="#br0" timeOffset="-64106.75">12453 17299 137 0,'0'0'593'0,"0"0"-408"16,0 0 0-16,0 0-33 0,0 0 31 15,0 0 7 1,0 0-50-16,-17 75-40 0,13-46-18 16,-3 1-38-16,2 1-1 15,-1 0-21-15,3-3-21 16,0-3-1-16,-2 5-15 15,0-9-118-15,2-4-468 0</inkml:trace>
  <inkml:trace contextRef="#ctx0" brushRef="#br0" timeOffset="-60141.59">11416 15674 975 0,'0'0'349'0,"0"0"-201"0,0 0-29 16,0 0-10-16,0 0-5 15,0 0-9-15,-1 0-12 16,1 0-30-16,0 0-8 16,0 0 10-16,0 0-23 15,0 0 7-15,0 0-10 16,0 0-13-16,0 0 13 15,0 0-18-15,0 0 0 16,0 0-2-16,0 0-9 16,4 0-1-16,9 0 1 15,6 0 0-15,1 4 8 16,6-3-8-16,-1 0 7 0,1-1-2 16,0 0-4-1,0 0-1-15,-1 0 0 0,-4 0 6 16,-5 0-1-16,-4 0-5 15,-3 0 8-15,-4 0 9 16,-4 0-17-16,-1 0 13 16,0 0-1-16,0 0-10 15,0 0 20-15,0 0-16 16,0 0 1-16,0 0-7 16,0 0-34-16,0-4-71 15,0 1-167-15,-3 0-952 0</inkml:trace>
  <inkml:trace contextRef="#ctx0" brushRef="#br0" timeOffset="-59144.19">11759 17268 722 0,'0'0'366'15,"0"0"-207"-15,0 0-33 16,0 0-4-16,0 0-15 16,0 0 20-16,0 0-32 15,-1-7-30-15,1 7-4 16,0 0-12-16,0 0-7 16,0 0 12-16,0 0-17 15,0 0-2-15,0 0-18 16,0-3-7-16,0 3 18 15,0-3-10-15,7 0 1 16,2-1 0-16,2-3-17 16,5-3 5-16,4-2-1 0,5 0-5 15,2-2 22-15,2-1-23 16,1 2 1-16,-1 0 8 16,-1 3-3-16,-3 1-6 15,-4 2 0-15,-4 4 0 16,-5 3 18-16,-4-3-5 15,-3 3 7-15,-4 0 8 16,-1 0-13-16,0 0 8 16,0 0-5-16,0 0-12 15,0 0 11-15,0 0-17 16,0 0-6-16,0 0-12 16,0 0-70-16,0 0-63 15,-1 0-154-15,-7 0-1097 0</inkml:trace>
  <inkml:trace contextRef="#ctx0" brushRef="#br0" timeOffset="-49788.58">20097 13399 439 0,'0'0'318'16,"0"0"-200"-16,0 0-47 0,0 0 26 15,0 0 62 1,0 0-39-16,-27-3-71 0,20 3-5 15,-2 0-37 1,-3 0 21-16,-2 6 27 0,0 8-46 16,-1 0 14-16,-3 8-16 15,1 5 2-15,-2 5 27 16,4 6-15-16,0 9 11 16,5 7 7-16,5 14-30 15,5 19 13-15,2-9-6 16,13-3-9-16,8-14 40 15,4-13-22-15,8 5 5 16,7 0 10-16,5-8-40 16,5-8 12-16,2-10-12 15,6-8 2-15,1-9 10 0,2-8-12 16,-1-2 10 0,-2-6 14-16,-3-14-24 0,-5-5-1 15,-9-8 1-15,-4-4 0 16,-10-8 3-16,-7-1-3 15,-6-5 9-15,-7-5-1 16,-4-4 0-16,-5-2-5 16,0-5-3-16,-4 2 1 15,-8 0 6-15,-7 2-6 16,-5 7-1-16,-3 5 4 16,-8 5 5-16,-3 8-15 15,-5 6 6-15,-8 6-7 0,-1 6 7 16,-6 9 0-16,-2 5 2 15,-2 6-1-15,1 3 0 16,2 17-2-16,5 8 1 16,5 11-8-16,7 11 2 15,7 18 6-15,8 24-2 16,15 17-58-16,9-15-230 16,3-21-566-16</inkml:trace>
  <inkml:trace contextRef="#ctx0" brushRef="#br0" timeOffset="-48413.97">23407 13430 641 0,'0'0'144'0,"0"0"-99"16,0 0-35-16,0 0 117 15,0 0 47-15,0 0-77 16,0 0-45-16,-45-14-20 16,32 14-9-16,1 0 29 0,-3 0-20 15,0 3-31 1,-4 6 19-16,-2 3-19 0,1 4 12 15,-2 1 3-15,0 3-15 16,4 2 27-16,-2 4-8 16,5 4-7-16,4 2 24 15,3 6-20-15,5 8 6 16,3 2 14-16,0 8-21 16,12 0 16-16,10-1-12 15,5-4-2-15,5-4 23 16,3-5-22-16,6-5-2 15,3-7 2-15,1-2-18 16,6-8 23-16,1-6 5 0,1-3-10 16,2-8 16-1,-3-3-17-15,0 0 2 0,-4-15 5 16,-4-6-24-16,-2-5 17 16,-4-4-16-16,-5-4-2 15,-5-2 12-15,-3-3-5 16,-6-2-7-16,-2-2 0 15,-5-5 6-15,-5 4 1 16,-4 0-5-16,-3 3-1 16,0 0 28-16,0 2-28 15,-12 0 4-15,-6 1-5 16,-1 1 2-16,-7 4 21 0,-2-1-16 16,-2 2-6-1,-1 4 14-15,-2 1-14 0,-1 5-2 16,-2 3 1-16,0 4-3 15,-3 5 1-15,1 6 2 16,-5 4 0-16,-1 2-1 16,0 17-6-16,-3 10 7 15,0 12-15-15,-4 19-44 16,-11 42-36-16,13-14-190 16,7 1-636-16</inkml:trace>
  <inkml:trace contextRef="#ctx0" brushRef="#br0" timeOffset="-44750.62">21492 13839 235 0,'0'0'305'0,"0"0"-149"16,0 0-11-16,0 0 24 15,0 0-11-15,0 0-26 16,0 0-23-16,-2 0-28 16,2 0 13-16,0 0-9 15,0 0-9-15,0 0 6 16,0 0-28-16,0 0 1 16,0 0 0-16,0 0-29 0,0 0 12 15,0 0-15 1,0 0-14-16,0 0 22 0,0 0-25 15,0 0 6-15,0 0-6 16,0 0 3-16,0 0-8 16,0 0-1-16,0 0 0 15,0 0 15-15,9 0-9 16,3 0-2-16,2 0 14 16,2 0-17-16,2 0 21 15,3 0-20-15,2 0 4 16,0 0 19-16,3 0-19 15,-1 0-2-15,2 0-4 16,1 0 2-16,5 0 10 16,3 0 1-16,5-2 11 15,3-3 4-15,3-2-19 0,1 2-9 16,1 0 0 0,-2-2 1-16,0 1 7 0,-3 0-7 15,-1 1 1-15,-3 3 5 16,-4-1-1-16,-3 2-7 15,-3-1 1-15,-4 1-6 16,-3-1 4-16,-3 1 4 16,-3-2 2-16,-2 1 5 15,-3 0 0-15,-2-1-9 16,1 2 0-16,-5-1 0 16,0 1 7-16,-2 1-6 15,-1-1 9-15,-3 1-1 16,2 0-8-16,-2 0-1 15,0 0 0-15,0 0-2 16,0 0 1-16,0 0 1 0,0 0 0 16,0 0 2-16,0 0-1 15,0 0-2-15,0 0-4 16,0 0-22-16,0 0 14 16,0 0-42-16,0 0-17 15,0 0-26-15,-6 10-93 16,-6 2-292-16,-3 2-386 0</inkml:trace>
  <inkml:trace contextRef="#ctx0" brushRef="#br0" timeOffset="-37076.32">11543 17829 522 0,'0'0'277'16,"0"0"-143"-16,0 0-22 15,0 0 38-15,0 0-24 16,0 0-33-16,0-17-45 16,0 15-18-16,0-6 27 15,0 1-10-15,5 2-18 16,2-5-1-16,-1-1-27 16,1 2-1-16,2 1 0 15,2-1-4-15,-1 3-15 16,2 4 21-16,3 0-2 15,-1 2 3-15,0 0-3 16,0 13-1-16,-4 2-13 16,-1 7 8-16,-7 5 6 0,-2-1 0 15,0 4-24-15,-8 3-34 16,-7-1-19-16,-1-1 39 16,-2-3-16-16,0-1-23 15,-1-4 11-15,-1-6-41 16,4-3 31-16,0-4 43 15,3-8 5-15,0-2 28 16,6 0 0-16,2-5-31 16,2-7 10-16,3 0 11 15,0 0 10-15,0 0 14 16,3 2-12-16,5 4 37 16,2 0 25-16,2 6 3 15,0 0 11-15,4 2-32 0,-1 8 2 16,5 2 30-1,-3 3-42-15,2-1-15 0,0-5-21 16,3 2-6-16,8-11-7 16,-7 0-175-16,-1 0-393 0</inkml:trace>
  <inkml:trace contextRef="#ctx0" brushRef="#br0" timeOffset="-36716.44">11871 18031 1091 0,'0'0'258'0,"0"0"-192"16,0 0-38-1,0 0 50-15,0 0 27 0,0 0-41 16,100 20-52 0,-79-34-6-16,-3 2-12 0,-5-3 3 15,-5 0-20-15,-7 0-1 16,-1 0-41-16,0-2 15 15,-12 4-19-15,-7 3 24 16,-1 4 30-16,-2 6 1 16,0 0 14-16,4 6 0 15,0 8-6-15,4 6 6 16,4 2-7-16,6 3 7 16,4 0 21-16,0 0 13 15,1 0 11-15,14-5 7 16,3-1-27-16,6-10-9 0,3-1-16 15,2-8-26-15,12-3-92 16,-8-10-157-16,-8-4-468 0</inkml:trace>
  <inkml:trace contextRef="#ctx0" brushRef="#br0" timeOffset="-36527.85">12162 17919 801 0,'0'0'325'16,"0"0"-212"-16,0 0-62 16,0 0 21-16,46 85 25 15,-28-66-14-15,2-2-61 0,0-3-22 16,0-4-51-16,1-10-88 16,-5 0-81-16,-4 0-330 0</inkml:trace>
  <inkml:trace contextRef="#ctx0" brushRef="#br0" timeOffset="-36360.65">12351 17861 895 0,'0'0'388'16,"0"0"-213"-16,0 0-86 16,0 0-23-16,-9 106-10 15,8-69-22-15,1-6 4 0,0 0-37 16,-4 3-1-16,1-8-139 15,-2-7-264-15</inkml:trace>
  <inkml:trace contextRef="#ctx0" brushRef="#br0" timeOffset="-35838.4">10521 18324 1056 0,'0'0'181'15,"0"0"-142"-15,0 0-30 16,0 0 75-16,0 0 38 16,85-47-41-16,-48 47-33 15,11 0 27-15,25 4 46 0,26 9-11 16,29 8-43-1,12-3-22-15,-1 1-23 0,-12-6-21 16,-11-4 18-16,-7-2-19 16,-12-7 1-16,-12 0 5 15,-21 0-5-15,-15 0-2 16,-4 0 1-16,6 0-10 16,1 0 9-16,5 0 1 15,-13 0-13-15,-9 0 0 16,-10 0-38-16,-8 0-3 15,-7 0-43-15,-6 0-77 16,-4-7-54-16,-3 5-149 16,-10-4-296-16</inkml:trace>
  <inkml:trace contextRef="#ctx0" brushRef="#br0" timeOffset="-35320.14">10879 18707 751 0,'0'0'584'0,"0"0"-437"0,0 0-54 16,0 0-34-16,0 0 10 16,0 0 10-16,23-89-60 15,-14 66-13-15,2-5 7 16,-2 3-13-16,-1 0 9 15,1 5 1-15,-3-4-4 16,0 7-7-16,-3 1 1 16,0 6-2-16,0 4 1 15,-3 4 1-15,1 2-19 16,-1 0 18-16,2 5-26 16,2 12 24-16,2 12 2 0,2 7 1 15,1 8 9-15,2 2-8 16,-2 0 0-16,-1-3 3 15,2-4 3-15,-2-8-14 16,-1-4-70-16,1-7-136 16,5-11-29-16,-2-4-254 15,-2-5-9-15</inkml:trace>
  <inkml:trace contextRef="#ctx0" brushRef="#br0" timeOffset="-34584.4">11236 18582 1039 0,'0'0'368'0,"0"0"-249"16,0 0-88-1,0 0 31-15,0 0 48 0,0 0-61 16,0 0-25 0,95-75-23-16,-71 75 9 0,0 0-10 15,0 4-3-15,-5 11 3 16,-1 4 0-16,-4 8 0 15,-6 3 11-15,-6 0-11 16,-2 1 0-16,-6 1 2 16,-9 0-2-16,-4-1-1 15,-2-6-28-15,-2-6-21 16,3-2 14-16,1-9-27 0,3-7-4 16,6-1 8-1,1 0 8-15,6-9-23 0,3-2 53 16,0 0 6-16,9 1 15 15,6 1 9-15,5 5 57 16,4 3 39-16,2 1-9 16,4 0-32-16,0 0-11 15,-2 8-33-15,-1-1-9 16,-2-1-11-16,-3-1-26 16,-4-2-41-16,2-3-130 15,-3 0-20-15,-3-5-172 16,1-4-5-16,-5 1 127 15,-1 2 231-15,0 2 36 16,2 4 228-16,-1 0 86 16,3 0-9-16,1 0-91 0,4 0-78 15,1 0-19-15,2-2-33 16,0-8-1-16,-1 0 25 16,-1-3-51-16,-6-1-31 15,-1-5-14-15,-6 1-6 16,-4 1 4-16,-2 2-9 15,0-2 1-15,-14 5-2 16,-4-3-26-16,-2 6 11 16,0 5-12-16,-1 4 0 15,2 0 19-15,2 11 6 16,4 9 2-16,4 6 4 16,4 3 4-16,5 0 13 15,0-1 27-15,8-3-27 0,8-3 15 16,4-8-30-16,5 0 19 15,2-8-25-15,4-3-21 16,7-3-62-16,-10-6-121 16,-3-3-431-16</inkml:trace>
  <inkml:trace contextRef="#ctx0" brushRef="#br0" timeOffset="-34364.03">12016 18626 1031 0,'0'0'220'0,"0"0"-143"0,0 0-18 15,0 0 88-15,0 0-12 16,48 86-73-16,-26-67-29 16,0-2-28-16,0-4 2 15,-2-2-14-15,-2-5-71 16,0-6-115-16,-3 0-96 15,-6 0-391-15</inkml:trace>
  <inkml:trace contextRef="#ctx0" brushRef="#br0" timeOffset="-34170.16">12220 18582 1041 0,'0'0'239'0,"0"0"-182"15,0 0-31 1,0 0 67-16,-16 81 29 0,13-50-47 16,-2 2-57-16,2 0-11 15,-1 0-7-15,-5 8-10 16,6-9-213-16,-2-9-655 0</inkml:trace>
  <inkml:trace contextRef="#ctx0" brushRef="#br0" timeOffset="-33696.79">11649 18590 1099 0,'0'0'316'16,"0"0"-236"-16,0 0-16 15,0 0-5-15,0 0 10 16,0 0 7-16,0 0-37 15,95-8 7-15,-57 3-7 16,2 4-38-16,0-3-1 16,8 2-25-16,-8 1-168 15,-9 1-335-15</inkml:trace>
  <inkml:trace contextRef="#ctx0" brushRef="#br0" timeOffset="-6201.24">19814 12888 557 0,'0'0'200'0,"0"0"-42"0,0 0-23 15,0 0 7 1,0 0-3-16,0 0-66 0,0 0 8 16,0 0-17-16,0 0-13 15,-2 0 31-15,2 0-20 16,0 0-2-16,0 0 7 16,0 0-40-16,0 0 23 15,0 0-14-15,0 0-11 16,0 0 23-16,0 0-26 15,0 0 3-15,0 0 3 16,0 0-22-16,0 0 6 16,0 0-12-16,0 0 7 15,0 0 13-15,0 0-13 16,0 0 11-16,0 0 11 16,0 0-27-16,0 0 11 0,0 0-13 15,0 0 2 1,0 0 16-16,0 0-17 0,0 0 7 15,0 0 7-15,0 0-8 16,5 0 2-16,1 0-9 16,-2 0 2-16,2 0 9 15,1 0-10-15,-1 0-1 16,2 0 11-16,1 1-3 16,3-1-9-16,0 0 1 15,4 2-2-15,1-2 2 16,3 0 0-16,4 0 9 15,3 0-1-15,-1 0 0 0,5-3-10 16,3-4 2-16,0 2-3 16,5 0-3-16,0-2 7 15,1 2-1-15,1 0 6 16,-4 1-5-16,0 1-2 16,-1 3 1-16,-5 0-3 15,-4 0-3-15,-1 0 7 16,-6 0-1-16,-2 0 6 15,-3 0 4-15,-3 0-17 16,0 0 7-16,-3 0 0 16,-1 0-1-16,-1 0 2 15,-3 0-1-15,1 0 4 16,-1 0 2-16,-1-2-7 0,1 2 1 16,-3 0-3-1,2-1 1-15,0 1 3 0,-3 0-1 16,1 0 0-16,-1 0-7 15,0 0-23-15,0 0-59 16,0 1-57-16,-18 21-37 16,-2 2-333-16,-6-1-531 0</inkml:trace>
  <inkml:trace contextRef="#ctx0" brushRef="#br0" timeOffset="-5345.12">19390 13396 590 0,'0'0'265'0,"0"0"-148"16,0 0 8-16,0 0 48 16,0 0-19-16,0 0-20 15,0 0-56-15,3-24-27 16,-3 24 30-16,0 0-32 15,0 0-8-15,0 0-20 16,0 0-12-16,0 0-9 0,0 0 1 16,0 0 8-1,0 5 13-15,0 4-22 0,-1 1 9 16,-2 2 2-16,-1 2 0 16,3 4-11-16,-2 4 0 15,2 5 0-15,1 2 12 16,0 9-11-16,0 6 13 15,0 10 7-15,1 16-20 16,8-3 30-16,-3 1-18 16,-1 0-12-16,-1-14 20 15,1 4-20-15,0-7 10 16,-2-7 17-16,-1-7-22 16,-1-6 21-16,1-7-8 15,-2-5-12-15,1-6 24 16,-1-6-19-16,0-4 9 0,0-2 8 15,0 0-27-15,0-1 26 16,0 0-7-16,0 0-12 16,0 0 28-16,0 0-23 15,0 0 0-15,0 0-1 16,0 0-11-16,0 0-3 16,0 0 1-16,0 0-9 15,0 0 0-15,0 0-16 16,2 0-40-16,2 2-38 15,6 8-88-15,12 10-89 16,-3 0-259-16,-2 0-182 0</inkml:trace>
  <inkml:trace contextRef="#ctx0" brushRef="#br0" timeOffset="-4541.81">19862 14888 970 0,'0'0'304'16,"0"0"-229"-16,0 0-40 0,0 0 128 16,0 0 6-16,0 0-44 15,0 0-78-15,-9-2-31 16,9 2 27-16,0 0-21 15,0 0 14-15,0 0 8 16,1 0-44-16,8 0 41 16,4 5-11-16,4 3-24 15,5-3 38-15,3 2-25 16,5-2 0-16,5-2 6 16,4-1-19-16,5-2 3 15,4 0-9-15,6-5 2 16,4-4 4-16,3-4-5 15,2-1 9-15,2 0-2 0,4-2 5 16,-4 2-4 0,-2 2-9-16,-6-1 9 0,-8 4-3 15,-7 2-6-15,-13 2 13 16,-7 3-4-16,-9 1 1 16,-7 1-8-16,-3 0 10 15,-3 0-4-15,0 0 32 16,0 0-29-16,0 0 4 15,0 0-8-15,0 0-5 16,0 0-4-16,0 0 2 16,0 0-19-16,0 0-3 15,0 0-45-15,0 0-32 0,0 4-44 16,0 2-200-16,-5 2-876 16</inkml:trace>
  <inkml:trace contextRef="#ctx0" brushRef="#br0" timeOffset="-3287.89">23222 12775 591 0,'0'0'295'0,"0"0"-151"15,0 0-38-15,0 0 31 16,0 0 26-16,0 0-18 15,0 0-24-15,-9-10-57 16,7 10 3-16,2 0-14 16,0 0-18-16,0 0 17 0,0 0-23 15,0 0 3-15,0 0 5 16,0 0-37-16,0 0 15 16,0 0-15-16,0 0 1 15,5 0 11-15,12 0-11 16,8-2 18-16,9-2 11 15,9-3-29-15,5 1 8 16,7-4-9-16,4 3 0 16,2-1 10-16,0 2-9 15,-5 3-1-15,-3 0 5 16,-9 1-4-16,-5 0-2 16,-6 2 1-16,-7 0 0 15,-7 0 6-15,-9 0-5 16,-1 0 15-16,-6 0 13 15,-1 0-18-15,-1 0 14 0,-1 0-24 16,0 0 5-16,0 0 2 16,0 0-8-16,3 0-2 15,2 0-7-15,2 4-62 16,11 16-52-16,-1-3-123 16,-3 3-373-16</inkml:trace>
  <inkml:trace contextRef="#ctx0" brushRef="#br0" timeOffset="-2727.13">24224 13076 568 0,'0'0'274'16,"0"0"-191"-16,0 0-21 16,0 0 104-16,0 0-14 0,0 0-10 15,0 0-68 1,0 0-34-16,0 0 48 0,-1 0-22 15,1 0-8-15,0 0-2 16,0 0-54-16,0 0 17 16,-2 3-19-16,2 5 0 15,0 1 15-15,0 5-2 16,0 6 17-16,0 4 13 16,0 10-42-16,5 21 31 15,10 30-10-15,3 37-22 16,4 15 38-16,0 9-24 15,-5-13 8-15,-4-24 3 16,-2-14-16-16,-5-23-6 16,0-19-2-16,-3-16 1 15,2-7 49-15,0 0-24 16,0 2 5-16,-1-1 7 16,-1-10-38-16,0-6 4 0,0-6-5 15,-1-4-21-15,-2-2 14 16,0-3-57-16,0 2-29 15,0-2-31-15,-3 1-132 16,-8 1-288-16</inkml:trace>
  <inkml:trace contextRef="#ctx0" brushRef="#br0" timeOffset="-2063.82">23334 14875 998 0,'0'0'337'0,"0"0"-224"15,0 0-84-15,0 0 67 16,0 0 62-16,0 0-66 15,0 0-38-15,-2 0-34 16,2 0-2-16,0 0 39 16,0 0-11-16,6 0-4 15,3 0 8-15,6 0-27 16,3-3 11-16,6 0-13 16,6 1-9-16,9-2 17 15,7 2-28-15,5-4 9 16,7 3-10-16,2-2 10 15,1 1-10-15,0 0 0 0,0 2 0 16,-3 2 25 0,-3 0-17-16,-4 0 36 0,-11 0-24 15,-7 0-19-15,-11 0 23 16,-8 0-7-16,-5 0 5 16,-6 0 28-16,-2 0-39 15,-1 0 11-15,0 0-22 16,0 0 7-16,0 2-9 15,0-2 2-15,0 0-24 16,0 0-15-16,0 2-71 16,0-2-14-16,-18 5-36 15,-1-1-209-15,-5 0-580 0</inkml:trace>
  <inkml:trace contextRef="#ctx0" brushRef="#br0" timeOffset="23381.36">18417 12154 408 0,'0'0'254'16,"0"0"-81"-16,0 0-41 15,0 0-15-15,0 0-35 0,0 0-9 16,0 0 9-16,0 0-34 16,0 0 32-16,0 0-3 15,0 0-12-15,0 0 15 16,0 0-36-16,0 0-2 15,0 0 5-15,0 0-46 16,0 0 20-16,2 0-21 16,1 0 0-16,3 0 9 15,6 0-3-15,4-3 16 16,5 0 1-16,3-2-14 16,5 2-8-16,2-2-1 15,4 1 1-15,1 2 4 0,0-4-4 16,0 3-1-16,-3-2 3 15,-5 2 4-15,-2-2-9 16,-6 2 2-16,-5 0-4 16,-3 2-2-16,-4 1 7 15,-4 0-1-15,-1-2 0 16,-1 2-5-16,-1 0-3 16,-1 0-39-16,0 0-51 15,0 0-16-15,0 0-103 16,-3 0-68-16,-9 9-66 15,-3-2-334-15</inkml:trace>
  <inkml:trace contextRef="#ctx0" brushRef="#br0" timeOffset="24710.7">18444 12143 127 0,'0'0'237'0,"0"0"-102"16,0 0-37-16,0 0 8 15,0 0-12-15,0 0 15 16,0 0-23-16,-14 12-5 0,11-7 31 15,-2 3-38-15,2 0 3 16,0 1 7-16,0 2-43 16,-1 0 18-16,1 5-21 15,0 1-12-15,0 3 33 16,0 0-27-16,1 5-2 16,-1 0-3-16,2 3-20 15,-1 3 2-15,1 3-9 16,-2 1 0-16,1 2 33 15,1 0-27-15,1 1 13 16,0 1 19-16,0 3-37 16,0 3 16-16,0 2-17 15,0 1 2-15,0 0 15 16,1 1-17-16,2-1 12 0,-1 0 4 16,1 2-7-16,0 3 0 15,0 0-8-15,0 3 0 16,0-3 30-16,0 0-30 15,1 0 18-15,0 3 3 16,-1-1-16-16,1 1 0 16,-1 4-6-16,0 1 6 15,-2 5 6-15,2 1-12 16,-1 1 6-16,1 0-2 16,0-2 5-16,-2-1-16 15,2 1 7-15,0 0 0 16,0-3 2-16,1 1-1 15,2-2 5-15,1 1 1 0,0-1-6 16,2 0-2-16,-2 2-4 16,2 0 5-16,0 0-1 15,-1 1 1-15,-2-3 0 16,0 1 1-16,-2-5 1 16,2-1-3-16,-3-1 1 15,0 1 0-15,0-2-3 16,0 3 5-16,-2-3-2 15,2-1 1-15,-1 1 5 16,1-1-6-16,0-3 0 16,1 0 0-16,1-5-10 15,1 0 10-15,0-3 0 16,0-2 0-16,1-1-10 16,0-6 2-16,0-1 8 0,-3-6 0 15,2-1-7-15,0-5 0 16,-3-3 1-16,-2-4 5 15,1-4-32-15,-1-3 32 16,-1-5-4-16,0-1 5 16,0-1 1-16,0 0-1 15,0 0 0-15,0 0-18 16,0 0 2-16,0 0 16 16,2 0 0-16,-2 0 0 15,1 0-2-15,-1 0-15 16,0 0 11-16,2 0-7 15,-2 0-11-15,1 0 24 16,1 0 2-16,2 0 5 0,3 0 25 16,1 0-23-16,4 0-12 15,4-1 3-15,3-1 0 16,3 0 3-16,5-1-1 16,2 1 14-16,3-1-3 15,4 2-3-15,3-2-8 16,2 3-2-16,3-3 0 15,0 3 40-15,3-2-39 16,0-1 9-16,0 0 0 16,-1 0-4-16,-1 0-8 15,-3 0 2-15,-6-1 0 16,-4 3-1-16,-5-1 2 16,-9 2-1-16,-5 0 30 0,-6 0-29 15,-2 0 26-15,-5 0 3 16,0 0-4-16,0 0 38 15,0 0-28-15,0 0 0 16,0 0-6-16,0 0-22 16,0 0-16-16,0 0 6 15,0 0-30-15,3 0 3 16,19-4-84-16,0-2-81 16,5-7-434-16</inkml:trace>
  <inkml:trace contextRef="#ctx0" brushRef="#br0" timeOffset="26714.4">24044 11699 626 0,'0'0'173'15,"0"0"-91"-15,0 0 9 16,0 0 79-16,0 0-40 0,0 0-39 15,0 0 21-15,-11-15-51 16,11 15-1-16,0-2-4 16,0 2-50-16,0 0-6 15,0 0 6-15,8 0-6 16,6 0 47-16,6 0-28 16,6 0 17-16,6 0 17 15,7 0-47-15,6 0 16 16,4 0-15-16,5 0-6 15,4 0 19-15,0-3-19 16,0 0 9-16,-1-1-10 16,-2 0 1-16,-5 1-2 15,-1 0 0-15,-6 0 1 0,-6-1-7 16,-3 1 7 0,-5 2 0-16,-8-2 1 0,-2 2-1 15,-7 0 0-15,-3 1-16 16,-6 0-23-16,-2 0 24 15,-1 0-19-15,0 0 2 16,0 0-29-16,0 0-25 16,0 0 31-16,0 0 1 15,0 0 10-15,0 0 42 16,0 0-2-16,0 0 4 16,0 0 8-16,0 0 1 15,0 0 0-15,0 0 10 16,0 0-8-16,0 0 18 0,0 1-28 15,0 6 19 1,0 4 6-16,0 3-26 0,0 3 16 16,0 3-10-16,2 6-5 15,2 3 26-15,-1 4-18 16,2 3 7-16,1 5 3 16,0 4-16-16,-2 4 6 15,1 2-8-15,-1 8-1 16,1 2 29-16,-1 3-13 15,2 12 14-15,3 13 3 16,-1 14-33-16,1 3 13 16,4-3-7-16,1-8 8 0,2-11 39 15,-1 1-6 1,3-2-8-16,-2 6-24 0,3 1-8 16,1 2 11-16,-4 0-11 15,2 1 7-15,-4 0 19 16,-1 1-26-16,-3 5-5 15,1-6-2-15,-1 3 7 16,-2-2-1-16,-2-2-4 16,-2 0 8-16,2-2 5 15,0-5-14-15,-2-1-1 16,0-4 0-16,-1-3 0 16,-2 3-1-16,1-3 2 15,-1-1 5-15,-1-9-5 16,2-14 1-16,-1-11-4 15,2-1-5-15,3 8 7 0,0 7-9 16,3 6 18-16,-2 1-6 16,4-5-3-16,-2 0-7 15,-2-2 7-15,1-3-18 16,-1-4 0-16,1 0 8 16,-1-6 16-16,-1-3-6 15,0-5 6-15,-2-6-5 16,1-3-2-16,-2-7-6 15,0-6-1-15,0-4-4 16,-2-4 21-16,-1 0-9 16,2-3 10-16,-2-2 2 15,0 1-18-15,0-1 6 16,0 0 0-16,0 0 4 0,0 0-4 16,0 2 0-1,0-2 9-15,0 0-6 0,0 3-6 16,-2 0-1-16,-4 2 2 15,0 1 2-15,-4-1 0 16,1-1 6-16,0 1-5 16,-4 0 9-16,1-1-17 15,-3-1 7-15,-2 2 0 16,1-3-7-16,-2 1 14 16,-4 0-7-16,-2 0 0 15,-6-1-3-15,-1 1 2 16,-7 1-11-16,-4 0 10 15,-3-1 2-15,-2 1 0 0,-2 1 8 16,0 0 14 0,2-2-21-16,3 1 14 0,4-1 3 15,4 0-17-15,4 1 34 16,4-1-21-16,4-1 5 16,4-1 9-16,3 2-28 15,5-2 13-15,2 1-11 16,4-2 4-16,2 0 4 15,1 0-9-15,2 3-1 16,1-3 0-16,0 0-9 16,0 2 8-16,0-2-14 15,0 0-30-15,0 2 8 16,0 1-63-16,3-1-64 16,3 3-211-16,-1-5-803 0</inkml:trace>
  <inkml:trace contextRef="#ctx0" brushRef="#br0" timeOffset="29644.92">25480 11704 91 0,'0'0'403'0,"0"0"-190"15,0 0-61-15,0 0-9 16,0 0 10-16,0 0-1 16,0 0-42-16,-3-14-12 15,-1 12-8-15,-1-2-54 16,-1-1 31-16,2-2-19 15,-3 0-21-15,2-1 8 16,-1-1-25-16,3 1 16 16,0-2-2-16,0-2-18 15,3 3-12-15,0-2-2 16,0 2 8-16,0-2-2 16,0 0 16-16,8-1-14 15,4 0 12-15,4 2-11 0,3 0-2 16,1 1 1-16,2 2-7 15,2 3-2-15,1 2 9 16,-1 2-1-16,2 0 0 16,-3 13-16-16,-3 6 16 15,-4 2 1-15,-4 5-5 16,-8 4 4-16,-4 2 2 16,0 2-1-16,-8-2 6 15,-10 0 2-15,-3-1-9 16,-4-5 1-16,-1-2 0 15,2-4 6-15,0-1-5 16,4-7 4-16,6-3-5 0,1-4 11 16,5-4-11-16,4-1 0 15,1 0 0-15,1 0-2 16,2-10-8-16,0-3 4 16,0-1-1-16,0 0-12 15,2 0 19-15,5 2 0 16,4-1 1-16,0 4 4 15,2 4-5-15,0 2 1 16,0 3-1-16,2 0-16 16,0 0 16-16,1 10 24 15,1 1-13-15,1 0 7 16,-3 0-11-16,3-1-7 16,-3-2 0-16,1-2 2 15,1 0-18-15,-1-1 16 16,-1-3-69-16,1-1-38 0,8-1-181 15,-6 0-52-15,-2 0-207 16</inkml:trace>
  <inkml:trace contextRef="#ctx0" brushRef="#br0" timeOffset="30206.65">26007 11642 995 0,'0'0'288'16,"0"0"-226"-16,0 0 41 15,0 0 63-15,0 0-33 16,0 0-47-16,0 0-64 16,-5 0 1-16,5 0 17 15,0 0-27-15,0 0 27 16,5 0-21-16,5 0-5 16,2 0 39-16,6 0-34 15,3 0 9-15,3 0-3 0,1 0-18 16,5 0-3-1,2 0-4-15,0 0 0 0,4 0-4 16,-3 1 10-16,1 3 0 16,-3 1 5-16,-1 2 1 15,-5-4-10-15,-2 3 3 16,-5-3-4-16,-6-1 35 16,-3 1-17-16,-5-3 11 15,-2 0 10-15,-1 0-28 16,-1 0 28-16,0 0-11 15,0 0-14-15,0 0 38 16,0 0-36-16,0 0 2 16,0 0-14-16,0 0-5 15,0 0-12-15,0 0-63 16,0 0-80-16,-7 3-72 0,-5 2-766 16</inkml:trace>
  <inkml:trace contextRef="#ctx0" brushRef="#br1" timeOffset="50086.28">21918 13189 593 0,'0'0'274'16,"0"0"-144"-16,0 0-23 16,0 0-23-16,0 0 55 15,0 0 4-15,-1 0-74 16,1 0 11-16,0 0-30 15,0 0-8-15,0 0 28 0,0 0-36 16,0 0 10-16,0 0-27 16,0 0-15-16,0 0 24 15,0 0-25-15,0 0 9 16,0 0-4-16,0 0 0 16,0 0-12-16,0 0 4 15,0 0 2-15,7 2-4 16,2 0 5-16,0 1-1 15,3 3 6-15,1 0 2 16,4 3-14-16,2 0 6 16,4 1 0-16,-2 1-2 15,1-3 4-15,-1 1-2 16,-3-2 3-16,-2 0 5 16,-4-2-15-16,-2 0 7 15,-4-2-1-15,-3 0-1 0,-1-2 2 16,-2 1 0-16,0 1-1 15,0-1 11-15,0 1-10 16,-6 3 24-16,-4 0-23 16,-1 5 14-16,-2-1-14 15,-5 1-1-15,0 0 7 16,1 1 2-16,-2 3-11 16,1-2 2-16,2 0-4 15,2-1-5-15,1-1 12 16,4 0-3-16,1 0 4 15,1-3 2-15,4 1-12 16,2-3 6-16,-1 1-7 16,2-2 1-16,0-1 6 0,0 0 0 15,0 0 0-15,0 0-12 16,5 2 11-16,2 1 1 16,1-4 0-16,2 3 12 15,2 0-11-15,0-1 7 16,0 1-4-16,1 0 2 15,-1-2-7-15,0 0 1 16,-1 2-1-16,-4-3 0 16,-1 4 1-16,0-1 0 15,-2 2 5-15,-2-2-4 16,-2 5-1-16,0-3 0 16,0 4 0-16,0 0 12 15,-3 2-11-15,-7 2 10 0,1 0-1 16,-4 1-2-16,0 0-9 15,3-1 1-15,-1-1 0 16,1-1-3-16,2-1 4 16,4-3-1-16,1-1 0 15,0-2 3-15,3 0-9 16,0 0-1-16,0-1 7 16,0 1-9-16,0-2 6 15,1-1 3-15,5 2-8 16,2-2 21-16,-1 1-11 15,5 0-2-15,0 0 0 16,1-2 8-16,1 2-4 16,2-1-4-16,-4 1 0 0,2 1 7 15,-2 0-7-15,-5 1 0 16,-1 0 0-16,-3 1 10 16,-3 2-10-16,0 4 0 15,0 0-10-15,-3-1 10 16,-6 3 32-16,-1 1-30 15,-4 0 4-15,4-1 4 16,0 0-9-16,1-4-2 16,1-1 1-16,2-1-3 15,1-2-4-15,1-1 10 16,1-1-3-16,2 0 3 16,1 1-2-16,0-2-2 15,0-1-10-15,0 2 2 16,0-1 0-16,0 0 9 0,3 0 0 15,4 2 5-15,0-4 5 16,4 2-19-16,1-1 9 16,1-2 0-16,2 1 2 15,-1 2-1-15,-2-2-1 16,-1 1 8-16,-1 0 0 16,-4 2-15-16,-2 1 7 15,-2 2-9-15,-2 0 3 16,0 5 12-16,0 0-1 15,0 3 0-15,-9 2-4 16,1-1 8-16,-1-2-9 0,0 1 0 16,3 0-7-1,2-5 14-15,1 0-7 0,1-4 0 16,2-2 1 0,0-3-2-16,0-1-18 0,0 1 4 15,0-1 14-15,6 0 2 16,2 1 5-16,2-2-1 15,-1 0 2-15,3 2-8 16,1-3 1-16,-1 3-3 16,2 0-3-16,-5 0 12 15,0 0-5-15,-3 2 1 16,-3 0 4-16,1 2-12 16,-4 4 1-16,0 4 5 15,0 0 6-15,0 2-6 0,0 2 9 16,-4-1-4-1,1-4 3-15,1 2-16 0,2-3 4 16,0-1 3-16,0-3-11 16,0 2 13-16,0-5-1 15,3 2 0-15,3 1-25 16,1 6-47-16,0-1-131 16,-4 2-438-16</inkml:trace>
  <inkml:trace contextRef="#ctx0" brushRef="#br1" timeOffset="57700.53">20021 15333 1187 0,'0'0'129'15,"0"0"-129"-15,0 0-261 16,0 0 224-16,0 0 37 16,0 0 75-16,40 11-9 15,-16-3-38-15,4-1-22 16,4 3 28-16,2-5-16 16,0-1 6-16,2-3 13 15,-1-1-29-15,-4 0 5 16,-3 0-13-16,-4-1 0 0,-5-5 2 15,-7 0-1-15,-2 1 0 16,-6 1 18-16,-4-1-19 16,0 0 14-16,0 0-14 15,-6 1 7-15,-5 2-15 16,-3 2 8-16,0 0-19 16,-1 14-3-16,2 13 6 15,1 12 16-15,0 22 13 16,6 18-2-16,3-3 33 15,1-7-31-15,2-9 7 16,0-17 2-16,0 3-15 16,6 1-14-16,1-7-9 15,0-7-17-15,-3 0-86 16,-2-9-198-16,-2-7-366 0</inkml:trace>
  <inkml:trace contextRef="#ctx0" brushRef="#br1" timeOffset="57926.13">20093 15784 1252 0,'0'0'250'0,"0"0"-250"15,0 0-109-15,0 0 109 16,0 0 33-16,95-32 21 15,-60 18-5-15,3 0-33 16,2-2-15-16,-2 3-2 0,5-4-119 16,-10 5-136-16,-9 4-320 15</inkml:trace>
  <inkml:trace contextRef="#ctx0" brushRef="#br1" timeOffset="58338.24">20598 15804 235 0,'0'0'491'16,"0"0"-433"-16,0 0-57 16,0 0 25-16,83 9 78 0,-61-15 4 15,-2-10-43 1,-3-2-58-16,-4 0 7 0,-7-2-14 15,-4 1 0-15,-2 4 3 16,-5 1-3-16,-12 1 15 16,-6 7 18-16,1 1 41 15,-4 5 8-15,1 0-22 16,0 8-43-16,1 11-4 16,4 6-4-16,4 4 7 15,7 2-6-15,5 7 3 16,4-1 25-16,0-1 7 15,12-2-22-15,11-3 34 16,7-6-31-16,5-6 6 16,4-4-3-16,2-8-20 0,1-4-12 15,2-3 3 1,-3 0-93-16,11-8-68 0,-13-4-121 16,-8 0-502-16</inkml:trace>
  <inkml:trace contextRef="#ctx0" brushRef="#br1" timeOffset="62482.31">23280 15236 1060 0,'0'0'231'0,"0"0"-231"16,0 0-145-16,0 0 93 16,0 0 52-16,0 0 106 15,0 0-41-15,94 32-11 16,-66-28-38-16,4-1-9 15,1-2 22-15,0-1-7 16,-2 0 14-16,-1-2 15 16,-2-9-50-16,-3-1 25 15,-4-1-17-15,-6-2-7 16,-2-1 24-16,-5 1-26 0,-4 0 10 16,-2 3 1-1,-2 1-3-15,0 3-8 0,0 5 0 16,-3 3 0-16,-6 0 25 15,-3 15-2-15,2 14-23 16,-2 13 13-16,4 9-4 16,2 7-9-16,5 4 0 15,1-4 0-15,0-1 0 16,0-7 1-16,0-7-2 16,6-8-35-16,-2-5-137 15,-2-8-98-15,-2-12-362 0</inkml:trace>
  <inkml:trace contextRef="#ctx0" brushRef="#br1" timeOffset="62693.93">23371 15467 1235 0,'0'0'354'0,"0"0"-276"15,0 0-77-15,0 0 13 16,96-6-14-16,-54 3 23 16,4-1-23-16,-3 1-31 15,12-3-53-15,-12 2-166 16,-10-1-292-16</inkml:trace>
  <inkml:trace contextRef="#ctx0" brushRef="#br1" timeOffset="63090.74">23868 15465 232 0,'0'0'928'0,"0"0"-745"15,0 0-141-15,0 0-33 16,91 13 23-16,-64-13 52 16,0-5-7-16,-1-7-54 15,-2-5-23-15,-6 0 10 16,-1 2-9-16,-10 0-1 15,-7 1 0-15,0 3-32 16,-4 2 19-16,-13 3 4 16,-4 4 9-16,-3 2-2 0,-2 0 4 15,0 14 17-15,3 4 3 16,3 6-20-16,2 3 8 16,8 5-10-16,2-1 0 15,4 1 21-15,4-3-15 16,0-1 14-16,15-5 12 15,5-3-20-15,5-4-1 16,6-5-11-16,3-5 1 16,3-4 3-16,1-2-4 15,-3 0-20-15,-2-2-59 16,-3-6-72-16,-2-7-68 16,-5 4-140-16,-11-1-193 0</inkml:trace>
  <inkml:trace contextRef="#ctx0" brushRef="#br1" timeOffset="63417.03">23834 15236 1031 0,'0'0'259'0,"0"0"-259"16,0 0 9-16,0 0-9 15,82-6 29-15,-45 2 10 16,20-2-39-16,-8 2-55 16,-9 1-305-16</inkml:trace>
  <inkml:trace contextRef="#ctx0" brushRef="#br1" timeOffset="65178.73">20525 15483 316 0,'0'0'489'15,"0"0"-332"-15,0 0-99 16,0 0 3-16,0 0 50 15,0 0-4-15,-19-19 9 16,19 16-46-16,-3 0-16 16,3 0 22-16,0 2-20 15,0 1 3-15,0 0-7 0,0 0-34 16,0 0 18-16,3 0-25 16,10 4-1-16,11 6 31 15,6 0-41-15,7-1 15 16,2 1-15-16,4-6 6 15,-2-1-7-15,-4-3 1 16,-1 0-29-16,-2 0-22 16,-5 0-145-16,-6 0-176 15,-10 0-389-15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22A9-D2B9-47C2-B705-588514F0B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Seminario N°8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46DF-BF6A-4C6E-AC8C-01CF5B288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8371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CA8E9-275A-47A6-9536-FA57F0BE1579}"/>
              </a:ext>
            </a:extLst>
          </p:cNvPr>
          <p:cNvSpPr txBox="1"/>
          <p:nvPr/>
        </p:nvSpPr>
        <p:spPr>
          <a:xfrm>
            <a:off x="207498" y="206049"/>
            <a:ext cx="117922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29.Escriba las estructuras de Lewis para las moléculas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siguientese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indique las cargas formales: </a:t>
            </a:r>
          </a:p>
          <a:p>
            <a:pPr marL="457200" indent="-457200">
              <a:buAutoNum type="alphaLcParenR"/>
            </a:pPr>
            <a:r>
              <a:rPr lang="es-CL" sz="2400" b="0" i="0" dirty="0" err="1">
                <a:effectLst/>
                <a:latin typeface="Arial" panose="020B0604020202020204" pitchFamily="34" charset="0"/>
              </a:rPr>
              <a:t>ICl</a:t>
            </a:r>
            <a:endParaRPr lang="es-CL" sz="2400" b="0" i="0" dirty="0">
              <a:effectLst/>
              <a:latin typeface="Arial" panose="020B0604020202020204" pitchFamily="34" charset="0"/>
            </a:endParaRP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 PH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c) P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(cada P esta enlazado a otros tres átomos de P)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d) 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S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e) N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f) HClO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g) COBr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(el C está enlazado a los átomos de O y Br)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h) 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aseline="30000" dirty="0">
                <a:latin typeface="Arial" panose="020B0604020202020204" pitchFamily="34" charset="0"/>
              </a:rPr>
              <a:t>2-</a:t>
            </a:r>
            <a:endParaRPr lang="es-CL" sz="24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i) 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aseline="30000" dirty="0">
                <a:latin typeface="Arial" panose="020B0604020202020204" pitchFamily="34" charset="0"/>
              </a:rPr>
              <a:t>2-</a:t>
            </a:r>
            <a:endParaRPr lang="es-CL" sz="24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j) NO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+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k) NH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+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l) 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SO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(hidrógenos unidos a oxígenos)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824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9C16BC-40A9-48DA-B3DF-11F0A797E2CB}"/>
                  </a:ext>
                </a:extLst>
              </p14:cNvPr>
              <p14:cNvContentPartPr/>
              <p14:nvPr/>
            </p14:nvContentPartPr>
            <p14:xfrm>
              <a:off x="426240" y="50400"/>
              <a:ext cx="7881840" cy="675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9C16BC-40A9-48DA-B3DF-11F0A797E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880" y="41040"/>
                <a:ext cx="7900560" cy="67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08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711A4F-68D3-407E-A4D7-6A730DED1D9C}"/>
                  </a:ext>
                </a:extLst>
              </p14:cNvPr>
              <p14:cNvContentPartPr/>
              <p14:nvPr/>
            </p14:nvContentPartPr>
            <p14:xfrm>
              <a:off x="897840" y="148320"/>
              <a:ext cx="8631360" cy="665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711A4F-68D3-407E-A4D7-6A730DED1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138960"/>
                <a:ext cx="8650080" cy="66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75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4B9251-F614-4804-BAFC-DBB6A00976BA}"/>
                  </a:ext>
                </a:extLst>
              </p14:cNvPr>
              <p14:cNvContentPartPr/>
              <p14:nvPr/>
            </p14:nvContentPartPr>
            <p14:xfrm>
              <a:off x="690480" y="225360"/>
              <a:ext cx="9429480" cy="54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4B9251-F614-4804-BAFC-DBB6A0097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120" y="216000"/>
                <a:ext cx="9448200" cy="54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BE758-D94C-4E00-8C1E-CD5B1E94996E}"/>
              </a:ext>
            </a:extLst>
          </p:cNvPr>
          <p:cNvSpPr txBox="1"/>
          <p:nvPr/>
        </p:nvSpPr>
        <p:spPr>
          <a:xfrm>
            <a:off x="404446" y="386751"/>
            <a:ext cx="11468686" cy="475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27.Clasifique los siguientes enlaces como iónicos, covalente polar o covalente, y justifique su respuesta:</a:t>
            </a: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Enlace CC en H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CCH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3</a:t>
            </a:r>
          </a:p>
          <a:p>
            <a:pPr algn="just">
              <a:lnSpc>
                <a:spcPct val="150000"/>
              </a:lnSpc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b) enlace KI en KI</a:t>
            </a:r>
          </a:p>
          <a:p>
            <a:pPr algn="just">
              <a:lnSpc>
                <a:spcPct val="150000"/>
              </a:lnSpc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c) NB en H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NBCl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3</a:t>
            </a:r>
          </a:p>
          <a:p>
            <a:pPr algn="just">
              <a:lnSpc>
                <a:spcPct val="150000"/>
              </a:lnSpc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d) enlace CF en CF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4</a:t>
            </a:r>
          </a:p>
          <a:p>
            <a:pPr algn="just">
              <a:lnSpc>
                <a:spcPct val="150000"/>
              </a:lnSpc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e) </a:t>
            </a:r>
            <a:r>
              <a:rPr lang="es-CL" sz="2800" b="0" i="0" dirty="0" err="1">
                <a:effectLst/>
                <a:latin typeface="Arial" panose="020B0604020202020204" pitchFamily="34" charset="0"/>
              </a:rPr>
              <a:t>CaF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 en CaF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2</a:t>
            </a:r>
          </a:p>
          <a:p>
            <a:pPr algn="just">
              <a:lnSpc>
                <a:spcPct val="150000"/>
              </a:lnSpc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f) NH en NH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3</a:t>
            </a:r>
            <a:endParaRPr lang="es-CL" sz="2800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043083-9BAA-46C5-8ACC-E79643D49F4F}"/>
                  </a:ext>
                </a:extLst>
              </p14:cNvPr>
              <p14:cNvContentPartPr/>
              <p14:nvPr/>
            </p14:nvContentPartPr>
            <p14:xfrm>
              <a:off x="2048400" y="828000"/>
              <a:ext cx="8501040" cy="431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043083-9BAA-46C5-8ACC-E79643D49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040" y="818640"/>
                <a:ext cx="85197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91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377E2-AADF-41E2-98BC-2F334B24A0E2}"/>
              </a:ext>
            </a:extLst>
          </p:cNvPr>
          <p:cNvSpPr txBox="1"/>
          <p:nvPr/>
        </p:nvSpPr>
        <p:spPr>
          <a:xfrm>
            <a:off x="320040" y="368329"/>
            <a:ext cx="11384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18.En los siguientes pares de elementos, elija el de mayor radio atómico: </a:t>
            </a:r>
          </a:p>
          <a:p>
            <a:pPr marL="514350" indent="-514350">
              <a:buAutoNum type="alphaLcParenR"/>
            </a:pPr>
            <a:r>
              <a:rPr lang="es-CL" sz="2800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Cs </a:t>
            </a:r>
          </a:p>
          <a:p>
            <a:r>
              <a:rPr lang="es-CL" sz="2800" b="0" i="0" dirty="0">
                <a:effectLst/>
                <a:latin typeface="Arial" panose="020B0604020202020204" pitchFamily="34" charset="0"/>
              </a:rPr>
              <a:t>b) Be, Ba </a:t>
            </a:r>
          </a:p>
          <a:p>
            <a:r>
              <a:rPr lang="es-CL" sz="2800" b="0" i="0" dirty="0">
                <a:effectLst/>
                <a:latin typeface="Arial" panose="020B0604020202020204" pitchFamily="34" charset="0"/>
              </a:rPr>
              <a:t>c) N, Sb </a:t>
            </a:r>
          </a:p>
          <a:p>
            <a:r>
              <a:rPr lang="es-CL" sz="2800" b="0" i="0" dirty="0">
                <a:effectLst/>
                <a:latin typeface="Arial" panose="020B0604020202020204" pitchFamily="34" charset="0"/>
              </a:rPr>
              <a:t>d) F, Br </a:t>
            </a:r>
          </a:p>
          <a:p>
            <a:r>
              <a:rPr lang="es-CL" sz="2800" b="0" i="0" dirty="0">
                <a:effectLst/>
                <a:latin typeface="Arial" panose="020B0604020202020204" pitchFamily="34" charset="0"/>
              </a:rPr>
              <a:t>e) Ne, Xe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B48A36-406F-40CE-A6A6-87E738943F9F}"/>
                  </a:ext>
                </a:extLst>
              </p14:cNvPr>
              <p14:cNvContentPartPr/>
              <p14:nvPr/>
            </p14:nvContentPartPr>
            <p14:xfrm>
              <a:off x="2697120" y="791640"/>
              <a:ext cx="9340920" cy="246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B48A36-406F-40CE-A6A6-87E738943F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760" y="782280"/>
                <a:ext cx="9359640" cy="24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6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D11F3-C4BE-4E7E-9DDF-D59F85276D89}"/>
              </a:ext>
            </a:extLst>
          </p:cNvPr>
          <p:cNvSpPr txBox="1"/>
          <p:nvPr/>
        </p:nvSpPr>
        <p:spPr>
          <a:xfrm>
            <a:off x="348175" y="380220"/>
            <a:ext cx="11595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19.Ordene los siguientes iones en orden creciente de su radio iónico: N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3–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es-CL" sz="2800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+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F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Mg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2+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O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2–</a:t>
            </a:r>
            <a:endParaRPr lang="es-CL" sz="28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F50B6-0BAA-4D76-827C-01B69DA47063}"/>
                  </a:ext>
                </a:extLst>
              </p14:cNvPr>
              <p14:cNvContentPartPr/>
              <p14:nvPr/>
            </p14:nvContentPartPr>
            <p14:xfrm>
              <a:off x="1059840" y="1712520"/>
              <a:ext cx="5386680" cy="82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F50B6-0BAA-4D76-827C-01B69DA47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480" y="1703160"/>
                <a:ext cx="5405400" cy="8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91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dio iónico - EcuRed">
            <a:extLst>
              <a:ext uri="{FF2B5EF4-FFF2-40B4-BE49-F238E27FC236}">
                <a16:creationId xmlns:a16="http://schemas.microsoft.com/office/drawing/2014/main" id="{3E6994C2-B1DE-4FBB-A894-1F8AA706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7" y="213413"/>
            <a:ext cx="7343335" cy="59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3F2A4-FE5E-4E7B-B62E-B192E1F05843}"/>
              </a:ext>
            </a:extLst>
          </p:cNvPr>
          <p:cNvSpPr txBox="1"/>
          <p:nvPr/>
        </p:nvSpPr>
        <p:spPr>
          <a:xfrm>
            <a:off x="545122" y="316413"/>
            <a:ext cx="111732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22.- Dos átomos tienen las siguientes configuraciones electrónicas:    </a:t>
            </a:r>
          </a:p>
          <a:p>
            <a:r>
              <a:rPr lang="es-CL" sz="2800" dirty="0">
                <a:latin typeface="Arial" panose="020B0604020202020204" pitchFamily="34" charset="0"/>
              </a:rPr>
              <a:t>     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1s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2s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2p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6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  y   1s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2s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2p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6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3s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1</a:t>
            </a:r>
          </a:p>
          <a:p>
            <a:r>
              <a:rPr lang="es-CL" sz="2800" b="0" i="0" dirty="0">
                <a:effectLst/>
                <a:latin typeface="Arial" panose="020B0604020202020204" pitchFamily="34" charset="0"/>
              </a:rPr>
              <a:t>La primera energía de ionización de uno es 2080 kJ/mol y la del otro 496 kJ/ mol. Asigne cada valor de energía a las configuraciones propuesta y justifique su elección. 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21F047-2127-4B91-886D-C1EDD795D87E}"/>
                  </a:ext>
                </a:extLst>
              </p14:cNvPr>
              <p14:cNvContentPartPr/>
              <p14:nvPr/>
            </p14:nvContentPartPr>
            <p14:xfrm>
              <a:off x="274320" y="773640"/>
              <a:ext cx="11274480" cy="37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21F047-2127-4B91-886D-C1EDD795D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764280"/>
                <a:ext cx="11293200" cy="37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1D5E1-F477-4611-9CB5-7302CF00C7F7}"/>
              </a:ext>
            </a:extLst>
          </p:cNvPr>
          <p:cNvSpPr txBox="1"/>
          <p:nvPr/>
        </p:nvSpPr>
        <p:spPr>
          <a:xfrm>
            <a:off x="474784" y="563100"/>
            <a:ext cx="114124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23.Señale cuál de los siguientes elementos tiene la mayor afinidad electrónica: He, K, S, Cl, Co.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7B7CF-000E-4B71-9954-389D598F7022}"/>
                  </a:ext>
                </a:extLst>
              </p14:cNvPr>
              <p14:cNvContentPartPr/>
              <p14:nvPr/>
            </p14:nvContentPartPr>
            <p14:xfrm>
              <a:off x="1233360" y="1149480"/>
              <a:ext cx="10514160" cy="126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7B7CF-000E-4B71-9954-389D598F7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00" y="1140120"/>
                <a:ext cx="10532880" cy="12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21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7AD6E-399B-4842-828A-DC95E972731E}"/>
              </a:ext>
            </a:extLst>
          </p:cNvPr>
          <p:cNvSpPr txBox="1"/>
          <p:nvPr/>
        </p:nvSpPr>
        <p:spPr>
          <a:xfrm>
            <a:off x="320039" y="283923"/>
            <a:ext cx="11539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25.Escriba los símbolos de puntos de Lewis para los átomos o iones de los siguientes elementos: a) Be, b) K, c) Ca, d) Ga, e) O, f) Li</a:t>
            </a:r>
            <a:r>
              <a:rPr lang="es-CL" sz="2800" b="0" i="0" baseline="30000" dirty="0">
                <a:effectLst/>
                <a:latin typeface="Arial" panose="020B0604020202020204" pitchFamily="34" charset="0"/>
              </a:rPr>
              <a:t>+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g) S</a:t>
            </a:r>
            <a:r>
              <a:rPr lang="es-CL" sz="2800" baseline="30000" dirty="0">
                <a:latin typeface="Arial" panose="020B0604020202020204" pitchFamily="34" charset="0"/>
              </a:rPr>
              <a:t>2-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h) Pb, i) Pb</a:t>
            </a:r>
            <a:r>
              <a:rPr lang="es-CL" sz="2800" baseline="30000" dirty="0">
                <a:latin typeface="Arial" panose="020B0604020202020204" pitchFamily="34" charset="0"/>
              </a:rPr>
              <a:t>2+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, j) N, k) N</a:t>
            </a:r>
            <a:r>
              <a:rPr lang="es-CL" sz="2800" baseline="30000" dirty="0">
                <a:latin typeface="Arial" panose="020B0604020202020204" pitchFamily="34" charset="0"/>
              </a:rPr>
              <a:t>3-</a:t>
            </a:r>
            <a:endParaRPr lang="es-CL" sz="28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91D49-310E-4DE5-8A8A-3D332A1542FE}"/>
                  </a:ext>
                </a:extLst>
              </p14:cNvPr>
              <p14:cNvContentPartPr/>
              <p14:nvPr/>
            </p14:nvContentPartPr>
            <p14:xfrm>
              <a:off x="603360" y="1773000"/>
              <a:ext cx="4029840" cy="376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91D49-310E-4DE5-8A8A-3D332A154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1763640"/>
                <a:ext cx="4048560" cy="37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13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1B2EE-B7D2-4F3F-BE98-1B4A9AFE13EB}"/>
              </a:ext>
            </a:extLst>
          </p:cNvPr>
          <p:cNvSpPr txBox="1"/>
          <p:nvPr/>
        </p:nvSpPr>
        <p:spPr>
          <a:xfrm>
            <a:off x="334107" y="330481"/>
            <a:ext cx="115952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26.Para cada uno de los siguientes pares de elementos, establezca si el compuesto binario que forman es iónico o covalente. Escriba la formula empírica y nombre del compuesto. </a:t>
            </a:r>
          </a:p>
          <a:p>
            <a:pPr marL="514350" indent="-514350" algn="just">
              <a:buAutoNum type="alphaLcParenR"/>
            </a:pPr>
            <a:r>
              <a:rPr lang="es-CL" sz="2800" b="0" i="0" dirty="0">
                <a:effectLst/>
                <a:latin typeface="Arial" panose="020B0604020202020204" pitchFamily="34" charset="0"/>
              </a:rPr>
              <a:t>I y Cl, 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b) Mg y F, 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c) B y F, 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d) K y Br, 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e) Al y F, 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f) K y S,</a:t>
            </a:r>
          </a:p>
          <a:p>
            <a:pPr algn="just"/>
            <a:r>
              <a:rPr lang="es-CL" sz="2800" b="0" i="0" dirty="0">
                <a:effectLst/>
                <a:latin typeface="Arial" panose="020B0604020202020204" pitchFamily="34" charset="0"/>
              </a:rPr>
              <a:t>g) Mg y N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B07681-FBB3-4EC3-8261-7DAD08B203EF}"/>
                  </a:ext>
                </a:extLst>
              </p14:cNvPr>
              <p14:cNvContentPartPr/>
              <p14:nvPr/>
            </p14:nvContentPartPr>
            <p14:xfrm>
              <a:off x="929880" y="1497600"/>
              <a:ext cx="10718640" cy="518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B07681-FBB3-4EC3-8261-7DAD08B20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520" y="1488240"/>
                <a:ext cx="10737360" cy="51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98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1157BE-81F3-4204-925A-FE335FC48C70}"/>
                  </a:ext>
                </a:extLst>
              </p14:cNvPr>
              <p14:cNvContentPartPr/>
              <p14:nvPr/>
            </p14:nvContentPartPr>
            <p14:xfrm>
              <a:off x="1111320" y="485640"/>
              <a:ext cx="10616400" cy="625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1157BE-81F3-4204-925A-FE335FC48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476280"/>
                <a:ext cx="10635120" cy="62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743</TotalTime>
  <Words>411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Seminario N°8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N°8</dc:title>
  <dc:creator>Carla Beatriz Muñoz Vega</dc:creator>
  <cp:lastModifiedBy>Carla Beatriz Muñoz Vega</cp:lastModifiedBy>
  <cp:revision>4</cp:revision>
  <dcterms:created xsi:type="dcterms:W3CDTF">2021-06-30T16:24:18Z</dcterms:created>
  <dcterms:modified xsi:type="dcterms:W3CDTF">2021-07-02T20:52:49Z</dcterms:modified>
</cp:coreProperties>
</file>