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42999-D70F-44B3-9999-67A7C976F995}" v="116" dt="2024-10-09T08:50:53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B" userId="486bf0f89b013777" providerId="LiveId" clId="{4BB42999-D70F-44B3-9999-67A7C976F995}"/>
    <pc:docChg chg="undo custSel addSld modSld">
      <pc:chgData name="Vivek B" userId="486bf0f89b013777" providerId="LiveId" clId="{4BB42999-D70F-44B3-9999-67A7C976F995}" dt="2024-10-09T08:51:04.519" v="1613" actId="20577"/>
      <pc:docMkLst>
        <pc:docMk/>
      </pc:docMkLst>
      <pc:sldChg chg="modSp new mod">
        <pc:chgData name="Vivek B" userId="486bf0f89b013777" providerId="LiveId" clId="{4BB42999-D70F-44B3-9999-67A7C976F995}" dt="2024-10-07T12:29:06.237" v="22" actId="20577"/>
        <pc:sldMkLst>
          <pc:docMk/>
          <pc:sldMk cId="760554366" sldId="256"/>
        </pc:sldMkLst>
        <pc:spChg chg="mod">
          <ac:chgData name="Vivek B" userId="486bf0f89b013777" providerId="LiveId" clId="{4BB42999-D70F-44B3-9999-67A7C976F995}" dt="2024-10-07T12:29:06.237" v="22" actId="20577"/>
          <ac:spMkLst>
            <pc:docMk/>
            <pc:sldMk cId="760554366" sldId="256"/>
            <ac:spMk id="2" creationId="{FF9D9F78-EE41-423A-DC05-B6BD02A3B892}"/>
          </ac:spMkLst>
        </pc:spChg>
      </pc:sldChg>
      <pc:sldChg chg="modSp new mod">
        <pc:chgData name="Vivek B" userId="486bf0f89b013777" providerId="LiveId" clId="{4BB42999-D70F-44B3-9999-67A7C976F995}" dt="2024-10-07T14:15:03.089" v="302" actId="5793"/>
        <pc:sldMkLst>
          <pc:docMk/>
          <pc:sldMk cId="720658477" sldId="257"/>
        </pc:sldMkLst>
        <pc:spChg chg="mod">
          <ac:chgData name="Vivek B" userId="486bf0f89b013777" providerId="LiveId" clId="{4BB42999-D70F-44B3-9999-67A7C976F995}" dt="2024-10-07T12:29:42.416" v="35" actId="20577"/>
          <ac:spMkLst>
            <pc:docMk/>
            <pc:sldMk cId="720658477" sldId="257"/>
            <ac:spMk id="2" creationId="{752D57E5-4037-0980-4851-677D294D5B05}"/>
          </ac:spMkLst>
        </pc:spChg>
        <pc:spChg chg="mod">
          <ac:chgData name="Vivek B" userId="486bf0f89b013777" providerId="LiveId" clId="{4BB42999-D70F-44B3-9999-67A7C976F995}" dt="2024-10-07T14:15:03.089" v="302" actId="5793"/>
          <ac:spMkLst>
            <pc:docMk/>
            <pc:sldMk cId="720658477" sldId="257"/>
            <ac:spMk id="3" creationId="{1C8DE815-BE52-26C5-478B-14861083C35D}"/>
          </ac:spMkLst>
        </pc:spChg>
      </pc:sldChg>
      <pc:sldChg chg="addSp delSp modSp new mod">
        <pc:chgData name="Vivek B" userId="486bf0f89b013777" providerId="LiveId" clId="{4BB42999-D70F-44B3-9999-67A7C976F995}" dt="2024-10-07T14:19:25.594" v="401" actId="13822"/>
        <pc:sldMkLst>
          <pc:docMk/>
          <pc:sldMk cId="3387341287" sldId="258"/>
        </pc:sldMkLst>
        <pc:spChg chg="mod">
          <ac:chgData name="Vivek B" userId="486bf0f89b013777" providerId="LiveId" clId="{4BB42999-D70F-44B3-9999-67A7C976F995}" dt="2024-10-07T14:15:26.744" v="315" actId="20577"/>
          <ac:spMkLst>
            <pc:docMk/>
            <pc:sldMk cId="3387341287" sldId="258"/>
            <ac:spMk id="2" creationId="{FE960A68-13D9-76C6-E4E2-4C4F1C770EC5}"/>
          </ac:spMkLst>
        </pc:spChg>
        <pc:spChg chg="del">
          <ac:chgData name="Vivek B" userId="486bf0f89b013777" providerId="LiveId" clId="{4BB42999-D70F-44B3-9999-67A7C976F995}" dt="2024-10-07T14:15:28.971" v="316" actId="478"/>
          <ac:spMkLst>
            <pc:docMk/>
            <pc:sldMk cId="3387341287" sldId="258"/>
            <ac:spMk id="3" creationId="{1958854D-DAEB-605F-BEF0-FA08EB4C7A94}"/>
          </ac:spMkLst>
        </pc:spChg>
        <pc:spChg chg="add mod">
          <ac:chgData name="Vivek B" userId="486bf0f89b013777" providerId="LiveId" clId="{4BB42999-D70F-44B3-9999-67A7C976F995}" dt="2024-10-07T14:19:19.454" v="399" actId="13822"/>
          <ac:spMkLst>
            <pc:docMk/>
            <pc:sldMk cId="3387341287" sldId="258"/>
            <ac:spMk id="4" creationId="{DFC8C531-B9EE-CE29-4BCC-920B977A35FC}"/>
          </ac:spMkLst>
        </pc:spChg>
        <pc:spChg chg="add mod">
          <ac:chgData name="Vivek B" userId="486bf0f89b013777" providerId="LiveId" clId="{4BB42999-D70F-44B3-9999-67A7C976F995}" dt="2024-10-07T14:19:21.411" v="400" actId="13822"/>
          <ac:spMkLst>
            <pc:docMk/>
            <pc:sldMk cId="3387341287" sldId="258"/>
            <ac:spMk id="5" creationId="{62074024-DFB0-58EF-3054-AE8527F894DA}"/>
          </ac:spMkLst>
        </pc:spChg>
        <pc:spChg chg="add mod">
          <ac:chgData name="Vivek B" userId="486bf0f89b013777" providerId="LiveId" clId="{4BB42999-D70F-44B3-9999-67A7C976F995}" dt="2024-10-07T14:19:25.594" v="401" actId="13822"/>
          <ac:spMkLst>
            <pc:docMk/>
            <pc:sldMk cId="3387341287" sldId="258"/>
            <ac:spMk id="6" creationId="{6AD62E13-AC88-8BFB-1F48-1C4B318CD0E0}"/>
          </ac:spMkLst>
        </pc:spChg>
        <pc:cxnChg chg="add mod">
          <ac:chgData name="Vivek B" userId="486bf0f89b013777" providerId="LiveId" clId="{4BB42999-D70F-44B3-9999-67A7C976F995}" dt="2024-10-07T14:19:08.727" v="398" actId="1076"/>
          <ac:cxnSpMkLst>
            <pc:docMk/>
            <pc:sldMk cId="3387341287" sldId="258"/>
            <ac:cxnSpMk id="8" creationId="{1E4EB05F-DFD5-7190-C887-7B4210C80668}"/>
          </ac:cxnSpMkLst>
        </pc:cxnChg>
        <pc:cxnChg chg="add del">
          <ac:chgData name="Vivek B" userId="486bf0f89b013777" providerId="LiveId" clId="{4BB42999-D70F-44B3-9999-67A7C976F995}" dt="2024-10-07T14:17:24.683" v="379" actId="11529"/>
          <ac:cxnSpMkLst>
            <pc:docMk/>
            <pc:sldMk cId="3387341287" sldId="258"/>
            <ac:cxnSpMk id="10" creationId="{1A453611-4F35-3538-E6A0-C3F8BB4F49FC}"/>
          </ac:cxnSpMkLst>
        </pc:cxnChg>
        <pc:cxnChg chg="add mod">
          <ac:chgData name="Vivek B" userId="486bf0f89b013777" providerId="LiveId" clId="{4BB42999-D70F-44B3-9999-67A7C976F995}" dt="2024-10-07T14:19:08.727" v="398" actId="1076"/>
          <ac:cxnSpMkLst>
            <pc:docMk/>
            <pc:sldMk cId="3387341287" sldId="258"/>
            <ac:cxnSpMk id="12" creationId="{756C27C1-AA86-4AC9-02C7-625A8E146452}"/>
          </ac:cxnSpMkLst>
        </pc:cxnChg>
        <pc:cxnChg chg="add mod">
          <ac:chgData name="Vivek B" userId="486bf0f89b013777" providerId="LiveId" clId="{4BB42999-D70F-44B3-9999-67A7C976F995}" dt="2024-10-07T14:19:08.727" v="398" actId="1076"/>
          <ac:cxnSpMkLst>
            <pc:docMk/>
            <pc:sldMk cId="3387341287" sldId="258"/>
            <ac:cxnSpMk id="15" creationId="{34FF5DC1-D278-00F4-709D-232EFCAB535B}"/>
          </ac:cxnSpMkLst>
        </pc:cxnChg>
      </pc:sldChg>
      <pc:sldChg chg="addSp delSp modSp new mod">
        <pc:chgData name="Vivek B" userId="486bf0f89b013777" providerId="LiveId" clId="{4BB42999-D70F-44B3-9999-67A7C976F995}" dt="2024-10-07T14:41:54.184" v="637" actId="13822"/>
        <pc:sldMkLst>
          <pc:docMk/>
          <pc:sldMk cId="3024138028" sldId="259"/>
        </pc:sldMkLst>
        <pc:spChg chg="mod">
          <ac:chgData name="Vivek B" userId="486bf0f89b013777" providerId="LiveId" clId="{4BB42999-D70F-44B3-9999-67A7C976F995}" dt="2024-10-07T14:19:33.208" v="410" actId="20577"/>
          <ac:spMkLst>
            <pc:docMk/>
            <pc:sldMk cId="3024138028" sldId="259"/>
            <ac:spMk id="2" creationId="{D76524E6-01F3-3153-ADB2-0FCA803C23E6}"/>
          </ac:spMkLst>
        </pc:spChg>
        <pc:spChg chg="del">
          <ac:chgData name="Vivek B" userId="486bf0f89b013777" providerId="LiveId" clId="{4BB42999-D70F-44B3-9999-67A7C976F995}" dt="2024-10-07T14:19:35.844" v="411" actId="478"/>
          <ac:spMkLst>
            <pc:docMk/>
            <pc:sldMk cId="3024138028" sldId="259"/>
            <ac:spMk id="3" creationId="{AA01D6BF-A1DC-218C-AC97-CC9277CD9132}"/>
          </ac:spMkLst>
        </pc:spChg>
        <pc:spChg chg="add mod">
          <ac:chgData name="Vivek B" userId="486bf0f89b013777" providerId="LiveId" clId="{4BB42999-D70F-44B3-9999-67A7C976F995}" dt="2024-10-07T14:40:54.184" v="593" actId="13822"/>
          <ac:spMkLst>
            <pc:docMk/>
            <pc:sldMk cId="3024138028" sldId="259"/>
            <ac:spMk id="4" creationId="{093ABBB0-510C-C000-30CF-7473E8F02151}"/>
          </ac:spMkLst>
        </pc:spChg>
        <pc:spChg chg="add mod">
          <ac:chgData name="Vivek B" userId="486bf0f89b013777" providerId="LiveId" clId="{4BB42999-D70F-44B3-9999-67A7C976F995}" dt="2024-10-07T14:40:44.218" v="592" actId="13822"/>
          <ac:spMkLst>
            <pc:docMk/>
            <pc:sldMk cId="3024138028" sldId="259"/>
            <ac:spMk id="5" creationId="{F3450D3B-6ECC-DC1A-8353-46A77E282E95}"/>
          </ac:spMkLst>
        </pc:spChg>
        <pc:spChg chg="add mod">
          <ac:chgData name="Vivek B" userId="486bf0f89b013777" providerId="LiveId" clId="{4BB42999-D70F-44B3-9999-67A7C976F995}" dt="2024-10-07T14:40:44.218" v="592" actId="13822"/>
          <ac:spMkLst>
            <pc:docMk/>
            <pc:sldMk cId="3024138028" sldId="259"/>
            <ac:spMk id="6" creationId="{24035BFF-95AA-FF84-1500-C9063D834E8A}"/>
          </ac:spMkLst>
        </pc:spChg>
        <pc:spChg chg="add mod">
          <ac:chgData name="Vivek B" userId="486bf0f89b013777" providerId="LiveId" clId="{4BB42999-D70F-44B3-9999-67A7C976F995}" dt="2024-10-07T14:22:21.317" v="457"/>
          <ac:spMkLst>
            <pc:docMk/>
            <pc:sldMk cId="3024138028" sldId="259"/>
            <ac:spMk id="7" creationId="{DFC68E96-F4C2-91D9-ACC2-565A32BBACF7}"/>
          </ac:spMkLst>
        </pc:spChg>
        <pc:spChg chg="add del mod">
          <ac:chgData name="Vivek B" userId="486bf0f89b013777" providerId="LiveId" clId="{4BB42999-D70F-44B3-9999-67A7C976F995}" dt="2024-10-07T14:23:24.763" v="467" actId="478"/>
          <ac:spMkLst>
            <pc:docMk/>
            <pc:sldMk cId="3024138028" sldId="259"/>
            <ac:spMk id="8" creationId="{76F2491E-F14B-1374-C4B3-4DE5A6CBE677}"/>
          </ac:spMkLst>
        </pc:spChg>
        <pc:spChg chg="add mod">
          <ac:chgData name="Vivek B" userId="486bf0f89b013777" providerId="LiveId" clId="{4BB42999-D70F-44B3-9999-67A7C976F995}" dt="2024-10-07T14:41:54.184" v="637" actId="13822"/>
          <ac:spMkLst>
            <pc:docMk/>
            <pc:sldMk cId="3024138028" sldId="259"/>
            <ac:spMk id="9" creationId="{96380D38-DA83-59B1-BA61-B3B456A5E848}"/>
          </ac:spMkLst>
        </pc:spChg>
        <pc:spChg chg="add del mod">
          <ac:chgData name="Vivek B" userId="486bf0f89b013777" providerId="LiveId" clId="{4BB42999-D70F-44B3-9999-67A7C976F995}" dt="2024-10-07T14:41:31.912" v="618" actId="478"/>
          <ac:spMkLst>
            <pc:docMk/>
            <pc:sldMk cId="3024138028" sldId="259"/>
            <ac:spMk id="10" creationId="{141FD519-ECD0-A3D9-DD73-E9025E809DB9}"/>
          </ac:spMkLst>
        </pc:spChg>
        <pc:spChg chg="add mod">
          <ac:chgData name="Vivek B" userId="486bf0f89b013777" providerId="LiveId" clId="{4BB42999-D70F-44B3-9999-67A7C976F995}" dt="2024-10-07T14:41:48.685" v="636" actId="13822"/>
          <ac:spMkLst>
            <pc:docMk/>
            <pc:sldMk cId="3024138028" sldId="259"/>
            <ac:spMk id="25" creationId="{6D1902BA-3CA7-5FDF-EB9D-A51CB25A4F77}"/>
          </ac:spMkLst>
        </pc:spChg>
        <pc:cxnChg chg="add mod">
          <ac:chgData name="Vivek B" userId="486bf0f89b013777" providerId="LiveId" clId="{4BB42999-D70F-44B3-9999-67A7C976F995}" dt="2024-10-07T14:40:16.867" v="583" actId="1076"/>
          <ac:cxnSpMkLst>
            <pc:docMk/>
            <pc:sldMk cId="3024138028" sldId="259"/>
            <ac:cxnSpMk id="12" creationId="{7B8F2C2D-E381-F9EF-851D-5854FF4BAB11}"/>
          </ac:cxnSpMkLst>
        </pc:cxnChg>
        <pc:cxnChg chg="add mod">
          <ac:chgData name="Vivek B" userId="486bf0f89b013777" providerId="LiveId" clId="{4BB42999-D70F-44B3-9999-67A7C976F995}" dt="2024-10-07T14:40:27.690" v="589" actId="1038"/>
          <ac:cxnSpMkLst>
            <pc:docMk/>
            <pc:sldMk cId="3024138028" sldId="259"/>
            <ac:cxnSpMk id="13" creationId="{30B13295-D8FE-4299-D94C-DA84BD3CA427}"/>
          </ac:cxnSpMkLst>
        </pc:cxnChg>
        <pc:cxnChg chg="add mod">
          <ac:chgData name="Vivek B" userId="486bf0f89b013777" providerId="LiveId" clId="{4BB42999-D70F-44B3-9999-67A7C976F995}" dt="2024-10-07T14:40:27.690" v="589" actId="1038"/>
          <ac:cxnSpMkLst>
            <pc:docMk/>
            <pc:sldMk cId="3024138028" sldId="259"/>
            <ac:cxnSpMk id="16" creationId="{CE6EF97E-C632-2078-FAE4-00CA1A395D25}"/>
          </ac:cxnSpMkLst>
        </pc:cxnChg>
        <pc:cxnChg chg="add mod">
          <ac:chgData name="Vivek B" userId="486bf0f89b013777" providerId="LiveId" clId="{4BB42999-D70F-44B3-9999-67A7C976F995}" dt="2024-10-07T14:41:38.551" v="635" actId="1036"/>
          <ac:cxnSpMkLst>
            <pc:docMk/>
            <pc:sldMk cId="3024138028" sldId="259"/>
            <ac:cxnSpMk id="19" creationId="{D2552F85-043B-780D-E1E1-16D8AA1FB886}"/>
          </ac:cxnSpMkLst>
        </pc:cxnChg>
      </pc:sldChg>
      <pc:sldChg chg="addSp delSp modSp new mod">
        <pc:chgData name="Vivek B" userId="486bf0f89b013777" providerId="LiveId" clId="{4BB42999-D70F-44B3-9999-67A7C976F995}" dt="2024-10-07T15:27:35.375" v="1201" actId="20577"/>
        <pc:sldMkLst>
          <pc:docMk/>
          <pc:sldMk cId="2146992367" sldId="260"/>
        </pc:sldMkLst>
        <pc:spChg chg="mod">
          <ac:chgData name="Vivek B" userId="486bf0f89b013777" providerId="LiveId" clId="{4BB42999-D70F-44B3-9999-67A7C976F995}" dt="2024-10-07T15:02:11.382" v="664" actId="20577"/>
          <ac:spMkLst>
            <pc:docMk/>
            <pc:sldMk cId="2146992367" sldId="260"/>
            <ac:spMk id="2" creationId="{CB1BDF5C-D8C7-DC2A-B8E3-488D92C26298}"/>
          </ac:spMkLst>
        </pc:spChg>
        <pc:spChg chg="del">
          <ac:chgData name="Vivek B" userId="486bf0f89b013777" providerId="LiveId" clId="{4BB42999-D70F-44B3-9999-67A7C976F995}" dt="2024-10-07T15:03:36.318" v="665" actId="478"/>
          <ac:spMkLst>
            <pc:docMk/>
            <pc:sldMk cId="2146992367" sldId="260"/>
            <ac:spMk id="3" creationId="{D5E6A2D5-592D-7B6F-905F-365EBEB71737}"/>
          </ac:spMkLst>
        </pc:spChg>
        <pc:spChg chg="add mod">
          <ac:chgData name="Vivek B" userId="486bf0f89b013777" providerId="LiveId" clId="{4BB42999-D70F-44B3-9999-67A7C976F995}" dt="2024-10-07T15:03:52.098" v="667" actId="1076"/>
          <ac:spMkLst>
            <pc:docMk/>
            <pc:sldMk cId="2146992367" sldId="260"/>
            <ac:spMk id="4" creationId="{FADBE80D-A912-6C03-616F-7F97D13BE9BB}"/>
          </ac:spMkLst>
        </pc:spChg>
        <pc:spChg chg="add mod">
          <ac:chgData name="Vivek B" userId="486bf0f89b013777" providerId="LiveId" clId="{4BB42999-D70F-44B3-9999-67A7C976F995}" dt="2024-10-07T15:25:38.592" v="1186" actId="403"/>
          <ac:spMkLst>
            <pc:docMk/>
            <pc:sldMk cId="2146992367" sldId="260"/>
            <ac:spMk id="5" creationId="{87EB126E-5E9B-878C-B982-B367B9E698D0}"/>
          </ac:spMkLst>
        </pc:spChg>
        <pc:spChg chg="add mod">
          <ac:chgData name="Vivek B" userId="486bf0f89b013777" providerId="LiveId" clId="{4BB42999-D70F-44B3-9999-67A7C976F995}" dt="2024-10-07T15:25:38.592" v="1186" actId="403"/>
          <ac:spMkLst>
            <pc:docMk/>
            <pc:sldMk cId="2146992367" sldId="260"/>
            <ac:spMk id="6" creationId="{ED69A4F9-FE6E-E046-18B8-356BABA35943}"/>
          </ac:spMkLst>
        </pc:spChg>
        <pc:spChg chg="add mod">
          <ac:chgData name="Vivek B" userId="486bf0f89b013777" providerId="LiveId" clId="{4BB42999-D70F-44B3-9999-67A7C976F995}" dt="2024-10-07T15:25:38.592" v="1186" actId="403"/>
          <ac:spMkLst>
            <pc:docMk/>
            <pc:sldMk cId="2146992367" sldId="260"/>
            <ac:spMk id="7" creationId="{34DBC8EA-A6EB-E11E-E544-C7F39C84C68D}"/>
          </ac:spMkLst>
        </pc:spChg>
        <pc:spChg chg="add mod">
          <ac:chgData name="Vivek B" userId="486bf0f89b013777" providerId="LiveId" clId="{4BB42999-D70F-44B3-9999-67A7C976F995}" dt="2024-10-07T15:25:38.592" v="1186" actId="403"/>
          <ac:spMkLst>
            <pc:docMk/>
            <pc:sldMk cId="2146992367" sldId="260"/>
            <ac:spMk id="8" creationId="{43BA49B5-A167-EEFC-85E7-72663517D6B1}"/>
          </ac:spMkLst>
        </pc:spChg>
        <pc:spChg chg="add mod">
          <ac:chgData name="Vivek B" userId="486bf0f89b013777" providerId="LiveId" clId="{4BB42999-D70F-44B3-9999-67A7C976F995}" dt="2024-10-07T15:27:33.093" v="1200" actId="20577"/>
          <ac:spMkLst>
            <pc:docMk/>
            <pc:sldMk cId="2146992367" sldId="260"/>
            <ac:spMk id="11" creationId="{3D05A8AA-7ECC-82D2-2269-B9526DA2512E}"/>
          </ac:spMkLst>
        </pc:spChg>
        <pc:spChg chg="add mod">
          <ac:chgData name="Vivek B" userId="486bf0f89b013777" providerId="LiveId" clId="{4BB42999-D70F-44B3-9999-67A7C976F995}" dt="2024-10-07T15:25:57.110" v="1190" actId="14100"/>
          <ac:spMkLst>
            <pc:docMk/>
            <pc:sldMk cId="2146992367" sldId="260"/>
            <ac:spMk id="13" creationId="{8FA8EDD9-4642-4316-4A2C-3EC409F254CD}"/>
          </ac:spMkLst>
        </pc:spChg>
        <pc:spChg chg="add del mod">
          <ac:chgData name="Vivek B" userId="486bf0f89b013777" providerId="LiveId" clId="{4BB42999-D70F-44B3-9999-67A7C976F995}" dt="2024-10-07T15:22:11.838" v="1041" actId="478"/>
          <ac:spMkLst>
            <pc:docMk/>
            <pc:sldMk cId="2146992367" sldId="260"/>
            <ac:spMk id="15" creationId="{3A8715FC-1CC8-9CC9-B4EC-2BF392A917C5}"/>
          </ac:spMkLst>
        </pc:spChg>
        <pc:spChg chg="add mod">
          <ac:chgData name="Vivek B" userId="486bf0f89b013777" providerId="LiveId" clId="{4BB42999-D70F-44B3-9999-67A7C976F995}" dt="2024-10-07T15:25:38.592" v="1186" actId="403"/>
          <ac:spMkLst>
            <pc:docMk/>
            <pc:sldMk cId="2146992367" sldId="260"/>
            <ac:spMk id="16" creationId="{326C19E5-065E-4899-44FD-6F074C8D1838}"/>
          </ac:spMkLst>
        </pc:spChg>
        <pc:spChg chg="add mod">
          <ac:chgData name="Vivek B" userId="486bf0f89b013777" providerId="LiveId" clId="{4BB42999-D70F-44B3-9999-67A7C976F995}" dt="2024-10-07T15:26:32.076" v="1198" actId="1076"/>
          <ac:spMkLst>
            <pc:docMk/>
            <pc:sldMk cId="2146992367" sldId="260"/>
            <ac:spMk id="18" creationId="{0BD80689-AD34-F35B-9E4C-192E414D97D9}"/>
          </ac:spMkLst>
        </pc:spChg>
        <pc:spChg chg="add mod">
          <ac:chgData name="Vivek B" userId="486bf0f89b013777" providerId="LiveId" clId="{4BB42999-D70F-44B3-9999-67A7C976F995}" dt="2024-10-07T15:25:38.592" v="1186" actId="403"/>
          <ac:spMkLst>
            <pc:docMk/>
            <pc:sldMk cId="2146992367" sldId="260"/>
            <ac:spMk id="20" creationId="{F57D7EAB-CBA1-C22B-BD98-8BC54112748F}"/>
          </ac:spMkLst>
        </pc:spChg>
        <pc:spChg chg="add mod">
          <ac:chgData name="Vivek B" userId="486bf0f89b013777" providerId="LiveId" clId="{4BB42999-D70F-44B3-9999-67A7C976F995}" dt="2024-10-07T15:03:52.098" v="667" actId="1076"/>
          <ac:spMkLst>
            <pc:docMk/>
            <pc:sldMk cId="2146992367" sldId="260"/>
            <ac:spMk id="21" creationId="{8C7C8293-9A68-3681-243D-66A4994DE8C1}"/>
          </ac:spMkLst>
        </pc:spChg>
        <pc:spChg chg="add mod">
          <ac:chgData name="Vivek B" userId="486bf0f89b013777" providerId="LiveId" clId="{4BB42999-D70F-44B3-9999-67A7C976F995}" dt="2024-10-07T15:27:14.308" v="1199" actId="1076"/>
          <ac:spMkLst>
            <pc:docMk/>
            <pc:sldMk cId="2146992367" sldId="260"/>
            <ac:spMk id="22" creationId="{8F90BB1C-853C-E856-0F2C-753A0F47FEE4}"/>
          </ac:spMkLst>
        </pc:spChg>
        <pc:spChg chg="add mod">
          <ac:chgData name="Vivek B" userId="486bf0f89b013777" providerId="LiveId" clId="{4BB42999-D70F-44B3-9999-67A7C976F995}" dt="2024-10-07T15:09:33.107" v="850" actId="20577"/>
          <ac:spMkLst>
            <pc:docMk/>
            <pc:sldMk cId="2146992367" sldId="260"/>
            <ac:spMk id="23" creationId="{157A87D4-9D0D-0993-841F-769F30BC18AB}"/>
          </ac:spMkLst>
        </pc:spChg>
        <pc:spChg chg="add del mod">
          <ac:chgData name="Vivek B" userId="486bf0f89b013777" providerId="LiveId" clId="{4BB42999-D70F-44B3-9999-67A7C976F995}" dt="2024-10-07T15:22:18.870" v="1043" actId="478"/>
          <ac:spMkLst>
            <pc:docMk/>
            <pc:sldMk cId="2146992367" sldId="260"/>
            <ac:spMk id="25" creationId="{3000860A-C586-C664-D28D-21C65E81327C}"/>
          </ac:spMkLst>
        </pc:spChg>
        <pc:spChg chg="add mod">
          <ac:chgData name="Vivek B" userId="486bf0f89b013777" providerId="LiveId" clId="{4BB42999-D70F-44B3-9999-67A7C976F995}" dt="2024-10-07T15:26:10.690" v="1193" actId="1076"/>
          <ac:spMkLst>
            <pc:docMk/>
            <pc:sldMk cId="2146992367" sldId="260"/>
            <ac:spMk id="29" creationId="{F7E0891A-51AC-054B-BB7D-36C82D2837F9}"/>
          </ac:spMkLst>
        </pc:spChg>
        <pc:spChg chg="add mod">
          <ac:chgData name="Vivek B" userId="486bf0f89b013777" providerId="LiveId" clId="{4BB42999-D70F-44B3-9999-67A7C976F995}" dt="2024-10-07T15:26:25.795" v="1197" actId="1076"/>
          <ac:spMkLst>
            <pc:docMk/>
            <pc:sldMk cId="2146992367" sldId="260"/>
            <ac:spMk id="30" creationId="{0DBB7819-7C23-11A8-0DA2-F7222F095A53}"/>
          </ac:spMkLst>
        </pc:spChg>
        <pc:spChg chg="add">
          <ac:chgData name="Vivek B" userId="486bf0f89b013777" providerId="LiveId" clId="{4BB42999-D70F-44B3-9999-67A7C976F995}" dt="2024-10-07T15:19:12.300" v="919"/>
          <ac:spMkLst>
            <pc:docMk/>
            <pc:sldMk cId="2146992367" sldId="260"/>
            <ac:spMk id="32" creationId="{422C442E-18CA-08E7-58FC-52B459DCBF72}"/>
          </ac:spMkLst>
        </pc:spChg>
        <pc:spChg chg="add">
          <ac:chgData name="Vivek B" userId="486bf0f89b013777" providerId="LiveId" clId="{4BB42999-D70F-44B3-9999-67A7C976F995}" dt="2024-10-07T15:19:19.615" v="922"/>
          <ac:spMkLst>
            <pc:docMk/>
            <pc:sldMk cId="2146992367" sldId="260"/>
            <ac:spMk id="33" creationId="{CF192C25-DD9A-EECC-9FE0-4E264A8FE5AA}"/>
          </ac:spMkLst>
        </pc:spChg>
        <pc:spChg chg="add">
          <ac:chgData name="Vivek B" userId="486bf0f89b013777" providerId="LiveId" clId="{4BB42999-D70F-44B3-9999-67A7C976F995}" dt="2024-10-07T15:19:22.749" v="925"/>
          <ac:spMkLst>
            <pc:docMk/>
            <pc:sldMk cId="2146992367" sldId="260"/>
            <ac:spMk id="34" creationId="{8C967CE9-C0C7-2BC3-0744-7D8F1AE90C23}"/>
          </ac:spMkLst>
        </pc:spChg>
        <pc:spChg chg="add mod">
          <ac:chgData name="Vivek B" userId="486bf0f89b013777" providerId="LiveId" clId="{4BB42999-D70F-44B3-9999-67A7C976F995}" dt="2024-10-07T15:27:35.375" v="1201" actId="20577"/>
          <ac:spMkLst>
            <pc:docMk/>
            <pc:sldMk cId="2146992367" sldId="260"/>
            <ac:spMk id="37" creationId="{F105F1D0-5D0D-CF6B-FF1C-3F532733B0B2}"/>
          </ac:spMkLst>
        </pc:spChg>
        <pc:cxnChg chg="add mod">
          <ac:chgData name="Vivek B" userId="486bf0f89b013777" providerId="LiveId" clId="{4BB42999-D70F-44B3-9999-67A7C976F995}" dt="2024-10-07T15:03:52.098" v="667" actId="1076"/>
          <ac:cxnSpMkLst>
            <pc:docMk/>
            <pc:sldMk cId="2146992367" sldId="260"/>
            <ac:cxnSpMk id="9" creationId="{7ACDDAFF-320E-D891-BBEC-77A507487912}"/>
          </ac:cxnSpMkLst>
        </pc:cxnChg>
        <pc:cxnChg chg="add mod">
          <ac:chgData name="Vivek B" userId="486bf0f89b013777" providerId="LiveId" clId="{4BB42999-D70F-44B3-9999-67A7C976F995}" dt="2024-10-07T15:03:52.098" v="667" actId="1076"/>
          <ac:cxnSpMkLst>
            <pc:docMk/>
            <pc:sldMk cId="2146992367" sldId="260"/>
            <ac:cxnSpMk id="10" creationId="{AE37C5E9-56AC-6825-97E8-FEA6C4EF8EF4}"/>
          </ac:cxnSpMkLst>
        </pc:cxnChg>
        <pc:cxnChg chg="add mod">
          <ac:chgData name="Vivek B" userId="486bf0f89b013777" providerId="LiveId" clId="{4BB42999-D70F-44B3-9999-67A7C976F995}" dt="2024-10-07T15:03:52.098" v="667" actId="1076"/>
          <ac:cxnSpMkLst>
            <pc:docMk/>
            <pc:sldMk cId="2146992367" sldId="260"/>
            <ac:cxnSpMk id="12" creationId="{DDC7290B-CB7F-F6B9-B455-7CA869268523}"/>
          </ac:cxnSpMkLst>
        </pc:cxnChg>
        <pc:cxnChg chg="add del mod">
          <ac:chgData name="Vivek B" userId="486bf0f89b013777" providerId="LiveId" clId="{4BB42999-D70F-44B3-9999-67A7C976F995}" dt="2024-10-07T15:22:09.820" v="1040" actId="478"/>
          <ac:cxnSpMkLst>
            <pc:docMk/>
            <pc:sldMk cId="2146992367" sldId="260"/>
            <ac:cxnSpMk id="14" creationId="{E40DFC0A-EA3A-DBA6-4AD8-4A4A8968A77C}"/>
          </ac:cxnSpMkLst>
        </pc:cxnChg>
        <pc:cxnChg chg="add mod">
          <ac:chgData name="Vivek B" userId="486bf0f89b013777" providerId="LiveId" clId="{4BB42999-D70F-44B3-9999-67A7C976F995}" dt="2024-10-07T15:03:52.098" v="667" actId="1076"/>
          <ac:cxnSpMkLst>
            <pc:docMk/>
            <pc:sldMk cId="2146992367" sldId="260"/>
            <ac:cxnSpMk id="17" creationId="{47F5531C-398C-EC61-69EE-A79A612A1F8B}"/>
          </ac:cxnSpMkLst>
        </pc:cxnChg>
        <pc:cxnChg chg="add mod">
          <ac:chgData name="Vivek B" userId="486bf0f89b013777" providerId="LiveId" clId="{4BB42999-D70F-44B3-9999-67A7C976F995}" dt="2024-10-07T15:22:56.386" v="1085" actId="1035"/>
          <ac:cxnSpMkLst>
            <pc:docMk/>
            <pc:sldMk cId="2146992367" sldId="260"/>
            <ac:cxnSpMk id="19" creationId="{D1FC8722-FD79-D8C0-E2B0-1738BB644597}"/>
          </ac:cxnSpMkLst>
        </pc:cxnChg>
        <pc:cxnChg chg="add del mod">
          <ac:chgData name="Vivek B" userId="486bf0f89b013777" providerId="LiveId" clId="{4BB42999-D70F-44B3-9999-67A7C976F995}" dt="2024-10-07T15:22:16.958" v="1042" actId="478"/>
          <ac:cxnSpMkLst>
            <pc:docMk/>
            <pc:sldMk cId="2146992367" sldId="260"/>
            <ac:cxnSpMk id="24" creationId="{AB29745D-0FC2-B156-0898-6DED867672C3}"/>
          </ac:cxnSpMkLst>
        </pc:cxnChg>
        <pc:cxnChg chg="add mod">
          <ac:chgData name="Vivek B" userId="486bf0f89b013777" providerId="LiveId" clId="{4BB42999-D70F-44B3-9999-67A7C976F995}" dt="2024-10-07T15:03:52.098" v="667" actId="1076"/>
          <ac:cxnSpMkLst>
            <pc:docMk/>
            <pc:sldMk cId="2146992367" sldId="260"/>
            <ac:cxnSpMk id="26" creationId="{BEA28EF9-9D31-883E-850A-1C6BE3AEB321}"/>
          </ac:cxnSpMkLst>
        </pc:cxnChg>
        <pc:cxnChg chg="add mod">
          <ac:chgData name="Vivek B" userId="486bf0f89b013777" providerId="LiveId" clId="{4BB42999-D70F-44B3-9999-67A7C976F995}" dt="2024-10-07T15:23:19.688" v="1148" actId="1036"/>
          <ac:cxnSpMkLst>
            <pc:docMk/>
            <pc:sldMk cId="2146992367" sldId="260"/>
            <ac:cxnSpMk id="27" creationId="{390F1C32-E84B-6025-36C6-D57D2FECB66E}"/>
          </ac:cxnSpMkLst>
        </pc:cxnChg>
        <pc:cxnChg chg="add mod">
          <ac:chgData name="Vivek B" userId="486bf0f89b013777" providerId="LiveId" clId="{4BB42999-D70F-44B3-9999-67A7C976F995}" dt="2024-10-07T15:23:15.793" v="1135" actId="1036"/>
          <ac:cxnSpMkLst>
            <pc:docMk/>
            <pc:sldMk cId="2146992367" sldId="260"/>
            <ac:cxnSpMk id="28" creationId="{2E84E40B-05A3-B8E6-A5CF-17C8ABF201E0}"/>
          </ac:cxnSpMkLst>
        </pc:cxnChg>
        <pc:cxnChg chg="add mod">
          <ac:chgData name="Vivek B" userId="486bf0f89b013777" providerId="LiveId" clId="{4BB42999-D70F-44B3-9999-67A7C976F995}" dt="2024-10-07T15:22:59.469" v="1091" actId="1035"/>
          <ac:cxnSpMkLst>
            <pc:docMk/>
            <pc:sldMk cId="2146992367" sldId="260"/>
            <ac:cxnSpMk id="36" creationId="{2A9186B5-DB20-3722-2F98-66A1154F9634}"/>
          </ac:cxnSpMkLst>
        </pc:cxnChg>
      </pc:sldChg>
      <pc:sldChg chg="addSp delSp modSp new mod">
        <pc:chgData name="Vivek B" userId="486bf0f89b013777" providerId="LiveId" clId="{4BB42999-D70F-44B3-9999-67A7C976F995}" dt="2024-10-09T08:51:04.519" v="1613" actId="20577"/>
        <pc:sldMkLst>
          <pc:docMk/>
          <pc:sldMk cId="1171811905" sldId="261"/>
        </pc:sldMkLst>
        <pc:spChg chg="mod">
          <ac:chgData name="Vivek B" userId="486bf0f89b013777" providerId="LiveId" clId="{4BB42999-D70F-44B3-9999-67A7C976F995}" dt="2024-10-09T08:42:47.981" v="1485" actId="1076"/>
          <ac:spMkLst>
            <pc:docMk/>
            <pc:sldMk cId="1171811905" sldId="261"/>
            <ac:spMk id="2" creationId="{9C6783F4-A508-5078-9C26-9D157DC4BF68}"/>
          </ac:spMkLst>
        </pc:spChg>
        <pc:spChg chg="add del">
          <ac:chgData name="Vivek B" userId="486bf0f89b013777" providerId="LiveId" clId="{4BB42999-D70F-44B3-9999-67A7C976F995}" dt="2024-10-09T08:37:14.456" v="1275" actId="478"/>
          <ac:spMkLst>
            <pc:docMk/>
            <pc:sldMk cId="1171811905" sldId="261"/>
            <ac:spMk id="3" creationId="{330D4BB2-A4A0-9896-C29A-7F1A7127E0F1}"/>
          </ac:spMkLst>
        </pc:spChg>
        <pc:spChg chg="del">
          <ac:chgData name="Vivek B" userId="486bf0f89b013777" providerId="LiveId" clId="{4BB42999-D70F-44B3-9999-67A7C976F995}" dt="2024-10-07T15:04:13.403" v="681" actId="478"/>
          <ac:spMkLst>
            <pc:docMk/>
            <pc:sldMk cId="1171811905" sldId="261"/>
            <ac:spMk id="3" creationId="{EB8B762A-2B7D-FB5C-A356-2529819FE518}"/>
          </ac:spMkLst>
        </pc:spChg>
        <pc:spChg chg="add mod">
          <ac:chgData name="Vivek B" userId="486bf0f89b013777" providerId="LiveId" clId="{4BB42999-D70F-44B3-9999-67A7C976F995}" dt="2024-10-09T08:37:46.221" v="1290" actId="1036"/>
          <ac:spMkLst>
            <pc:docMk/>
            <pc:sldMk cId="1171811905" sldId="261"/>
            <ac:spMk id="4" creationId="{111204E6-EA01-28AD-8365-0E2BD707F410}"/>
          </ac:spMkLst>
        </pc:spChg>
        <pc:spChg chg="add mod">
          <ac:chgData name="Vivek B" userId="486bf0f89b013777" providerId="LiveId" clId="{4BB42999-D70F-44B3-9999-67A7C976F995}" dt="2024-10-09T08:37:46.221" v="1290" actId="1036"/>
          <ac:spMkLst>
            <pc:docMk/>
            <pc:sldMk cId="1171811905" sldId="261"/>
            <ac:spMk id="5" creationId="{79319AD1-0454-061A-6F36-4920CCD9F395}"/>
          </ac:spMkLst>
        </pc:spChg>
        <pc:spChg chg="add mod ord">
          <ac:chgData name="Vivek B" userId="486bf0f89b013777" providerId="LiveId" clId="{4BB42999-D70F-44B3-9999-67A7C976F995}" dt="2024-10-09T08:38:37.111" v="1364" actId="6549"/>
          <ac:spMkLst>
            <pc:docMk/>
            <pc:sldMk cId="1171811905" sldId="261"/>
            <ac:spMk id="6" creationId="{C1FF61AD-2D80-4C58-2545-65654ACA9156}"/>
          </ac:spMkLst>
        </pc:spChg>
        <pc:spChg chg="add mod">
          <ac:chgData name="Vivek B" userId="486bf0f89b013777" providerId="LiveId" clId="{4BB42999-D70F-44B3-9999-67A7C976F995}" dt="2024-10-09T08:37:46.221" v="1290" actId="1036"/>
          <ac:spMkLst>
            <pc:docMk/>
            <pc:sldMk cId="1171811905" sldId="261"/>
            <ac:spMk id="7" creationId="{478E0B2E-772C-C597-4B09-22BCAACE3B8D}"/>
          </ac:spMkLst>
        </pc:spChg>
        <pc:spChg chg="add mod">
          <ac:chgData name="Vivek B" userId="486bf0f89b013777" providerId="LiveId" clId="{4BB42999-D70F-44B3-9999-67A7C976F995}" dt="2024-10-09T08:38:15.570" v="1340" actId="1076"/>
          <ac:spMkLst>
            <pc:docMk/>
            <pc:sldMk cId="1171811905" sldId="261"/>
            <ac:spMk id="8" creationId="{6AB1C9FC-764A-0F78-04E4-3539E775C6D3}"/>
          </ac:spMkLst>
        </pc:spChg>
        <pc:spChg chg="add mod">
          <ac:chgData name="Vivek B" userId="486bf0f89b013777" providerId="LiveId" clId="{4BB42999-D70F-44B3-9999-67A7C976F995}" dt="2024-10-09T08:38:47.396" v="1388" actId="1035"/>
          <ac:spMkLst>
            <pc:docMk/>
            <pc:sldMk cId="1171811905" sldId="261"/>
            <ac:spMk id="9" creationId="{FAC1C921-E5C6-5EAC-B4AB-2CE0C7B54F56}"/>
          </ac:spMkLst>
        </pc:spChg>
        <pc:spChg chg="add mod">
          <ac:chgData name="Vivek B" userId="486bf0f89b013777" providerId="LiveId" clId="{4BB42999-D70F-44B3-9999-67A7C976F995}" dt="2024-10-09T08:39:00.452" v="1407" actId="14100"/>
          <ac:spMkLst>
            <pc:docMk/>
            <pc:sldMk cId="1171811905" sldId="261"/>
            <ac:spMk id="10" creationId="{321B460E-137F-7846-2714-DAC6FD986FA8}"/>
          </ac:spMkLst>
        </pc:spChg>
        <pc:spChg chg="add mod">
          <ac:chgData name="Vivek B" userId="486bf0f89b013777" providerId="LiveId" clId="{4BB42999-D70F-44B3-9999-67A7C976F995}" dt="2024-10-09T08:37:46.221" v="1290" actId="1036"/>
          <ac:spMkLst>
            <pc:docMk/>
            <pc:sldMk cId="1171811905" sldId="261"/>
            <ac:spMk id="11" creationId="{AC9A5370-3B71-4242-B85B-E0D96F1DC995}"/>
          </ac:spMkLst>
        </pc:spChg>
        <pc:spChg chg="add mod">
          <ac:chgData name="Vivek B" userId="486bf0f89b013777" providerId="LiveId" clId="{4BB42999-D70F-44B3-9999-67A7C976F995}" dt="2024-10-09T08:38:53.014" v="1406" actId="1036"/>
          <ac:spMkLst>
            <pc:docMk/>
            <pc:sldMk cId="1171811905" sldId="261"/>
            <ac:spMk id="12" creationId="{9D047F5C-60F5-4846-D8CF-22993A9D4EF9}"/>
          </ac:spMkLst>
        </pc:spChg>
        <pc:spChg chg="add mod">
          <ac:chgData name="Vivek B" userId="486bf0f89b013777" providerId="LiveId" clId="{4BB42999-D70F-44B3-9999-67A7C976F995}" dt="2024-10-09T08:37:46.221" v="1290" actId="1036"/>
          <ac:spMkLst>
            <pc:docMk/>
            <pc:sldMk cId="1171811905" sldId="261"/>
            <ac:spMk id="13" creationId="{2E489A5F-282A-6CDB-0014-09E7EAF7DB32}"/>
          </ac:spMkLst>
        </pc:spChg>
        <pc:spChg chg="add mod">
          <ac:chgData name="Vivek B" userId="486bf0f89b013777" providerId="LiveId" clId="{4BB42999-D70F-44B3-9999-67A7C976F995}" dt="2024-10-09T08:41:18.531" v="1467" actId="1076"/>
          <ac:spMkLst>
            <pc:docMk/>
            <pc:sldMk cId="1171811905" sldId="261"/>
            <ac:spMk id="16" creationId="{4D92673B-4646-0061-6EA3-24B6F47D6CD7}"/>
          </ac:spMkLst>
        </pc:spChg>
        <pc:spChg chg="add del mod">
          <ac:chgData name="Vivek B" userId="486bf0f89b013777" providerId="LiveId" clId="{4BB42999-D70F-44B3-9999-67A7C976F995}" dt="2024-10-09T08:41:28.831" v="1468" actId="478"/>
          <ac:spMkLst>
            <pc:docMk/>
            <pc:sldMk cId="1171811905" sldId="261"/>
            <ac:spMk id="17" creationId="{A6BD28F6-2331-BE61-ECD8-D377766E5992}"/>
          </ac:spMkLst>
        </pc:spChg>
        <pc:spChg chg="add mod">
          <ac:chgData name="Vivek B" userId="486bf0f89b013777" providerId="LiveId" clId="{4BB42999-D70F-44B3-9999-67A7C976F995}" dt="2024-10-09T08:37:46.221" v="1290" actId="1036"/>
          <ac:spMkLst>
            <pc:docMk/>
            <pc:sldMk cId="1171811905" sldId="261"/>
            <ac:spMk id="18" creationId="{7AF5DD80-C3DA-04E7-3611-C60F3DE89BAC}"/>
          </ac:spMkLst>
        </pc:spChg>
        <pc:spChg chg="add mod">
          <ac:chgData name="Vivek B" userId="486bf0f89b013777" providerId="LiveId" clId="{4BB42999-D70F-44B3-9999-67A7C976F995}" dt="2024-10-09T08:39:05.995" v="1424" actId="1036"/>
          <ac:spMkLst>
            <pc:docMk/>
            <pc:sldMk cId="1171811905" sldId="261"/>
            <ac:spMk id="20" creationId="{F988782D-9818-42AC-2342-323BA3F6FC98}"/>
          </ac:spMkLst>
        </pc:spChg>
        <pc:spChg chg="add del mod">
          <ac:chgData name="Vivek B" userId="486bf0f89b013777" providerId="LiveId" clId="{4BB42999-D70F-44B3-9999-67A7C976F995}" dt="2024-10-09T08:43:08.017" v="1488" actId="478"/>
          <ac:spMkLst>
            <pc:docMk/>
            <pc:sldMk cId="1171811905" sldId="261"/>
            <ac:spMk id="33" creationId="{EF8EB789-9979-ABD0-5B5A-F8989643D449}"/>
          </ac:spMkLst>
        </pc:spChg>
        <pc:spChg chg="add mod">
          <ac:chgData name="Vivek B" userId="486bf0f89b013777" providerId="LiveId" clId="{4BB42999-D70F-44B3-9999-67A7C976F995}" dt="2024-10-09T08:43:05.261" v="1487" actId="13822"/>
          <ac:spMkLst>
            <pc:docMk/>
            <pc:sldMk cId="1171811905" sldId="261"/>
            <ac:spMk id="45" creationId="{8CF89DE1-E699-E22F-B506-8432998AFF03}"/>
          </ac:spMkLst>
        </pc:spChg>
        <pc:spChg chg="add mod">
          <ac:chgData name="Vivek B" userId="486bf0f89b013777" providerId="LiveId" clId="{4BB42999-D70F-44B3-9999-67A7C976F995}" dt="2024-10-09T08:44:14.166" v="1528" actId="404"/>
          <ac:spMkLst>
            <pc:docMk/>
            <pc:sldMk cId="1171811905" sldId="261"/>
            <ac:spMk id="46" creationId="{8D6361C7-2B28-D33A-77B4-9AE628E181C8}"/>
          </ac:spMkLst>
        </pc:spChg>
        <pc:spChg chg="add mod">
          <ac:chgData name="Vivek B" userId="486bf0f89b013777" providerId="LiveId" clId="{4BB42999-D70F-44B3-9999-67A7C976F995}" dt="2024-10-09T08:44:39.850" v="1549" actId="20577"/>
          <ac:spMkLst>
            <pc:docMk/>
            <pc:sldMk cId="1171811905" sldId="261"/>
            <ac:spMk id="47" creationId="{CDF89E10-52DA-EF13-6EDD-63697234903F}"/>
          </ac:spMkLst>
        </pc:spChg>
        <pc:spChg chg="add mod">
          <ac:chgData name="Vivek B" userId="486bf0f89b013777" providerId="LiveId" clId="{4BB42999-D70F-44B3-9999-67A7C976F995}" dt="2024-10-09T08:50:26.503" v="1577" actId="14100"/>
          <ac:spMkLst>
            <pc:docMk/>
            <pc:sldMk cId="1171811905" sldId="261"/>
            <ac:spMk id="52" creationId="{266FCEDD-BEE0-1CCA-F48E-A7EF924CE315}"/>
          </ac:spMkLst>
        </pc:spChg>
        <pc:spChg chg="add mod">
          <ac:chgData name="Vivek B" userId="486bf0f89b013777" providerId="LiveId" clId="{4BB42999-D70F-44B3-9999-67A7C976F995}" dt="2024-10-09T08:50:36.545" v="1590" actId="1038"/>
          <ac:spMkLst>
            <pc:docMk/>
            <pc:sldMk cId="1171811905" sldId="261"/>
            <ac:spMk id="53" creationId="{059B9D83-C2F5-E018-E234-3EDA984B4B67}"/>
          </ac:spMkLst>
        </pc:spChg>
        <pc:spChg chg="add mod">
          <ac:chgData name="Vivek B" userId="486bf0f89b013777" providerId="LiveId" clId="{4BB42999-D70F-44B3-9999-67A7C976F995}" dt="2024-10-09T08:51:04.519" v="1613" actId="20577"/>
          <ac:spMkLst>
            <pc:docMk/>
            <pc:sldMk cId="1171811905" sldId="261"/>
            <ac:spMk id="54" creationId="{AED53A54-EAAB-83D6-3E42-A8910EE89AE0}"/>
          </ac:spMkLst>
        </pc:spChg>
        <pc:spChg chg="add del mod">
          <ac:chgData name="Vivek B" userId="486bf0f89b013777" providerId="LiveId" clId="{4BB42999-D70F-44B3-9999-67A7C976F995}" dt="2024-10-09T08:50:48.586" v="1595" actId="478"/>
          <ac:spMkLst>
            <pc:docMk/>
            <pc:sldMk cId="1171811905" sldId="261"/>
            <ac:spMk id="55" creationId="{98E1C163-5538-CCFA-FCD1-8EBECDC5B966}"/>
          </ac:spMkLst>
        </pc:spChg>
        <pc:spChg chg="add mod">
          <ac:chgData name="Vivek B" userId="486bf0f89b013777" providerId="LiveId" clId="{4BB42999-D70F-44B3-9999-67A7C976F995}" dt="2024-10-09T08:51:01.138" v="1610" actId="20577"/>
          <ac:spMkLst>
            <pc:docMk/>
            <pc:sldMk cId="1171811905" sldId="261"/>
            <ac:spMk id="58" creationId="{D8BAB308-5138-D120-E8F8-6AB729B0A97C}"/>
          </ac:spMkLst>
        </pc:spChg>
        <pc:cxnChg chg="add mod">
          <ac:chgData name="Vivek B" userId="486bf0f89b013777" providerId="LiveId" clId="{4BB42999-D70F-44B3-9999-67A7C976F995}" dt="2024-10-09T08:37:46.221" v="1290" actId="1036"/>
          <ac:cxnSpMkLst>
            <pc:docMk/>
            <pc:sldMk cId="1171811905" sldId="261"/>
            <ac:cxnSpMk id="15" creationId="{291521D4-8211-280A-7E1D-C18CBB7360CB}"/>
          </ac:cxnSpMkLst>
        </pc:cxnChg>
        <pc:cxnChg chg="add mod">
          <ac:chgData name="Vivek B" userId="486bf0f89b013777" providerId="LiveId" clId="{4BB42999-D70F-44B3-9999-67A7C976F995}" dt="2024-10-09T08:37:46.221" v="1290" actId="1036"/>
          <ac:cxnSpMkLst>
            <pc:docMk/>
            <pc:sldMk cId="1171811905" sldId="261"/>
            <ac:cxnSpMk id="19" creationId="{CF606783-1B97-F7BE-D5A5-3ACAB50067B9}"/>
          </ac:cxnSpMkLst>
        </pc:cxnChg>
        <pc:cxnChg chg="add mod">
          <ac:chgData name="Vivek B" userId="486bf0f89b013777" providerId="LiveId" clId="{4BB42999-D70F-44B3-9999-67A7C976F995}" dt="2024-10-09T08:39:05.995" v="1424" actId="1036"/>
          <ac:cxnSpMkLst>
            <pc:docMk/>
            <pc:sldMk cId="1171811905" sldId="261"/>
            <ac:cxnSpMk id="21" creationId="{EBF15E8B-B5C8-D4B5-C1AF-DD2A755E9A12}"/>
          </ac:cxnSpMkLst>
        </pc:cxnChg>
        <pc:cxnChg chg="add del mod">
          <ac:chgData name="Vivek B" userId="486bf0f89b013777" providerId="LiveId" clId="{4BB42999-D70F-44B3-9999-67A7C976F995}" dt="2024-10-09T08:41:28.831" v="1468" actId="478"/>
          <ac:cxnSpMkLst>
            <pc:docMk/>
            <pc:sldMk cId="1171811905" sldId="261"/>
            <ac:cxnSpMk id="23" creationId="{8BA9AF59-7E8E-D783-2538-71B5421EF9B2}"/>
          </ac:cxnSpMkLst>
        </pc:cxnChg>
        <pc:cxnChg chg="add del mod">
          <ac:chgData name="Vivek B" userId="486bf0f89b013777" providerId="LiveId" clId="{4BB42999-D70F-44B3-9999-67A7C976F995}" dt="2024-10-09T08:41:28.831" v="1468" actId="478"/>
          <ac:cxnSpMkLst>
            <pc:docMk/>
            <pc:sldMk cId="1171811905" sldId="261"/>
            <ac:cxnSpMk id="30" creationId="{F3694FC6-0CD0-A2B2-A9C5-87A71C292342}"/>
          </ac:cxnSpMkLst>
        </pc:cxnChg>
        <pc:cxnChg chg="add del mod">
          <ac:chgData name="Vivek B" userId="486bf0f89b013777" providerId="LiveId" clId="{4BB42999-D70F-44B3-9999-67A7C976F995}" dt="2024-10-09T08:43:08.017" v="1488" actId="478"/>
          <ac:cxnSpMkLst>
            <pc:docMk/>
            <pc:sldMk cId="1171811905" sldId="261"/>
            <ac:cxnSpMk id="35" creationId="{599435BE-6282-3AA4-F8EB-279D0BED26F7}"/>
          </ac:cxnSpMkLst>
        </pc:cxnChg>
        <pc:cxnChg chg="add del mod">
          <ac:chgData name="Vivek B" userId="486bf0f89b013777" providerId="LiveId" clId="{4BB42999-D70F-44B3-9999-67A7C976F995}" dt="2024-10-09T08:43:08.017" v="1488" actId="478"/>
          <ac:cxnSpMkLst>
            <pc:docMk/>
            <pc:sldMk cId="1171811905" sldId="261"/>
            <ac:cxnSpMk id="38" creationId="{220CD209-3B2A-A979-6A78-E72FF1431C60}"/>
          </ac:cxnSpMkLst>
        </pc:cxnChg>
        <pc:cxnChg chg="add mod">
          <ac:chgData name="Vivek B" userId="486bf0f89b013777" providerId="LiveId" clId="{4BB42999-D70F-44B3-9999-67A7C976F995}" dt="2024-10-09T08:49:52.620" v="1551" actId="13822"/>
          <ac:cxnSpMkLst>
            <pc:docMk/>
            <pc:sldMk cId="1171811905" sldId="261"/>
            <ac:cxnSpMk id="49" creationId="{1B25B2E8-028B-87B3-BDDD-FF385A5402EE}"/>
          </ac:cxnSpMkLst>
        </pc:cxnChg>
        <pc:cxnChg chg="add mod">
          <ac:chgData name="Vivek B" userId="486bf0f89b013777" providerId="LiveId" clId="{4BB42999-D70F-44B3-9999-67A7C976F995}" dt="2024-10-09T08:50:01.603" v="1553" actId="13822"/>
          <ac:cxnSpMkLst>
            <pc:docMk/>
            <pc:sldMk cId="1171811905" sldId="261"/>
            <ac:cxnSpMk id="51" creationId="{11AE4F66-2C60-EEE2-DE99-C6B41EA17D00}"/>
          </ac:cxnSpMkLst>
        </pc:cxnChg>
        <pc:cxnChg chg="add mod">
          <ac:chgData name="Vivek B" userId="486bf0f89b013777" providerId="LiveId" clId="{4BB42999-D70F-44B3-9999-67A7C976F995}" dt="2024-10-09T08:50:36.545" v="1590" actId="1038"/>
          <ac:cxnSpMkLst>
            <pc:docMk/>
            <pc:sldMk cId="1171811905" sldId="261"/>
            <ac:cxnSpMk id="56" creationId="{3324C4BC-4B29-F5C3-95F0-0A630BC8BDBA}"/>
          </ac:cxnSpMkLst>
        </pc:cxnChg>
        <pc:cxnChg chg="add mod">
          <ac:chgData name="Vivek B" userId="486bf0f89b013777" providerId="LiveId" clId="{4BB42999-D70F-44B3-9999-67A7C976F995}" dt="2024-10-09T08:50:36.545" v="1590" actId="1038"/>
          <ac:cxnSpMkLst>
            <pc:docMk/>
            <pc:sldMk cId="1171811905" sldId="261"/>
            <ac:cxnSpMk id="57" creationId="{AAD55518-435B-74DB-5920-A01E834B10A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FCC5-FE94-E588-2A1F-B5FC4AD7E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BD978-37BB-34C6-80F3-F8E43A5A5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42EE-C434-931D-6D71-DAB32C9C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C18-468F-424B-B018-118F5A61E43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A904-49D5-1BEE-EF46-8B35611D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4720-8266-DA2A-690A-E2202B52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39B5-1FF8-4DE2-B9E0-834A4C89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68E7-E1C1-F138-D59B-817E2182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B1003-43ED-3379-5E0E-3A350EA08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BA84-152A-3708-68A3-01930536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C18-468F-424B-B018-118F5A61E43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29B4-3552-B789-C83C-92CE4228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92642-6144-2449-6873-5942A5CE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39B5-1FF8-4DE2-B9E0-834A4C89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6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87A0E-B3C2-3BF8-F154-27B9FCE21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0047F-0C77-3DF4-DC70-2101A6B1F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5C7B-B0DF-E0AB-940C-2D49E644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C18-468F-424B-B018-118F5A61E43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4203-1618-FC82-B236-AA228D1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3697-B4DB-47CA-EF72-7FE90F33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39B5-1FF8-4DE2-B9E0-834A4C89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6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6793-F3D3-08A5-12E6-72BD7030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51D9-EF34-C990-FA3C-2E422ABB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7E7CB-FD0F-531E-5A39-A0AC57A8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C18-468F-424B-B018-118F5A61E43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80EB-FDB4-7F16-A080-F7EA565A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703D-A7EF-D7F8-AD11-F562ADC8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39B5-1FF8-4DE2-B9E0-834A4C89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65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2550-17F0-98A7-0A8E-FF9C37AA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E67D2-B9BC-EA0A-306D-4178A879C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8857-4D2E-1234-C643-665085A7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C18-468F-424B-B018-118F5A61E43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96CF-82D9-9B9A-10EE-19C0C30E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3EC37-EB28-8AB4-19C9-AF81C376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39B5-1FF8-4DE2-B9E0-834A4C89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52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7889-7B7E-059C-70CD-28C7A46E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8B23-C4C1-EA26-E094-0469FB8F2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03A4B-8D3D-B09E-5405-7574B6B0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19B5E-347F-9324-A60A-4EB3E1B9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C18-468F-424B-B018-118F5A61E43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C3138-6823-50B6-D94E-5BA6ABA4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CCA15-39A5-D080-F5CA-FE9DD5DA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39B5-1FF8-4DE2-B9E0-834A4C89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75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713B-675A-CC70-0782-11AE0259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98E3C-6196-2FC6-B748-BC6CCC1C2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67929-5751-73A1-F874-BCB1C52B0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305D0-EB64-18C1-8325-B46143287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03480-265F-B182-3A69-2234AF926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400CF-ECFB-0331-B6FA-28956C6C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C18-468F-424B-B018-118F5A61E43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5D78D-361B-4D15-4362-EB9128CA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CA94C-2B3E-3FB4-D88A-F77E59D9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39B5-1FF8-4DE2-B9E0-834A4C89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7A97-BAB8-7156-7F41-F0CA5645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46B45-798E-55A9-EF26-DAA1A5DA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C18-468F-424B-B018-118F5A61E43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8F0B9-F9D1-1B82-5D04-5DDAEC61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8286A-DCC2-EA4F-E3AE-6858B0FE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39B5-1FF8-4DE2-B9E0-834A4C89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3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D980E-2E4E-9C5E-CCDA-6EAE852F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C18-468F-424B-B018-118F5A61E43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3103A-B41A-FE52-E1FE-B29D47CA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2185E-7D1A-BF19-0A8E-CB871BEA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39B5-1FF8-4DE2-B9E0-834A4C89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2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0EF2-6D24-22BF-D3EE-9567525A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5504-0B8D-8ED1-CA91-F41C68F5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DA26E-1681-20CE-FED4-6411CDA21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DE01-4FC6-E576-B526-8EC21406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C18-468F-424B-B018-118F5A61E43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AA610-289E-AD47-2DF5-540A40F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02B5B-1CBB-3882-D14F-0B1A8361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39B5-1FF8-4DE2-B9E0-834A4C89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3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D09F-1A21-ADF4-D9A6-0FA38F23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E178E-8F0D-9F07-BEF6-1D6E2D29A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8F285-7BBD-2D47-CD18-15675EE9D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068C3-8CF5-F971-F2E4-282BBBDD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C18-468F-424B-B018-118F5A61E43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AB1E4-EC8A-BB46-456B-0D2CDC39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BD28C-BD5A-7D35-9CF4-B5E9D68A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39B5-1FF8-4DE2-B9E0-834A4C89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0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4B81E-677D-31C8-FADF-2858805D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0BF39-8631-93F2-4504-CF9F7C7D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072F-15F8-E8EB-12B8-2B4B14543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A1C18-468F-424B-B018-118F5A61E43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21B5F-39E8-C5F3-91CF-35770E4DE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9BB2C-5DCC-A539-716A-A489C739B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D39B5-1FF8-4DE2-B9E0-834A4C894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8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9F78-EE41-423A-DC05-B6BD02A3B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Resume Fit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70355-8417-839B-4136-AF6C2CA0B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55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57E5-4037-0980-4851-677D294D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E815-BE52-26C5-478B-14861083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Customize resumes based on Job description given a base resume</a:t>
            </a:r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PoC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Different formats, multiple columns</a:t>
            </a:r>
          </a:p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Convert the resume’s using LLMs into standard formats and produce a standard format at the beginning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65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0A68-13D9-76C6-E4E2-4C4F1C77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8C531-B9EE-CE29-4BCC-920B977A35FC}"/>
              </a:ext>
            </a:extLst>
          </p:cNvPr>
          <p:cNvSpPr/>
          <p:nvPr/>
        </p:nvSpPr>
        <p:spPr>
          <a:xfrm>
            <a:off x="3145536" y="2688336"/>
            <a:ext cx="1426464" cy="10424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br>
              <a:rPr lang="en-US" dirty="0"/>
            </a:br>
            <a:r>
              <a:rPr lang="en-US" dirty="0"/>
              <a:t>Vue.js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074024-DFB0-58EF-3054-AE8527F894DA}"/>
              </a:ext>
            </a:extLst>
          </p:cNvPr>
          <p:cNvSpPr/>
          <p:nvPr/>
        </p:nvSpPr>
        <p:spPr>
          <a:xfrm>
            <a:off x="5401056" y="2688336"/>
            <a:ext cx="1426464" cy="10424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br>
              <a:rPr lang="en-US" dirty="0"/>
            </a:br>
            <a:r>
              <a:rPr lang="en-US" dirty="0"/>
              <a:t>Flask.py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62E13-AC88-8BFB-1F48-1C4B318CD0E0}"/>
              </a:ext>
            </a:extLst>
          </p:cNvPr>
          <p:cNvSpPr/>
          <p:nvPr/>
        </p:nvSpPr>
        <p:spPr>
          <a:xfrm>
            <a:off x="7656576" y="2688336"/>
            <a:ext cx="1426464" cy="10424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  <a:br>
              <a:rPr lang="en-US" dirty="0"/>
            </a:br>
            <a:r>
              <a:rPr lang="en-US" dirty="0"/>
              <a:t>Google AI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4EB05F-DFD5-7190-C887-7B4210C8066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72000" y="3209544"/>
            <a:ext cx="829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6C27C1-AA86-4AC9-02C7-625A8E1464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72000" y="3209544"/>
            <a:ext cx="829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FF5DC1-D278-00F4-709D-232EFCAB535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27520" y="3209544"/>
            <a:ext cx="829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4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24E6-01F3-3153-ADB2-0FCA803C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093ABBB0-510C-C000-30CF-7473E8F02151}"/>
              </a:ext>
            </a:extLst>
          </p:cNvPr>
          <p:cNvSpPr/>
          <p:nvPr/>
        </p:nvSpPr>
        <p:spPr>
          <a:xfrm>
            <a:off x="1335024" y="2862072"/>
            <a:ext cx="1828800" cy="896112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450D3B-6ECC-DC1A-8353-46A77E282E95}"/>
              </a:ext>
            </a:extLst>
          </p:cNvPr>
          <p:cNvSpPr/>
          <p:nvPr/>
        </p:nvSpPr>
        <p:spPr>
          <a:xfrm>
            <a:off x="3611880" y="2953512"/>
            <a:ext cx="1402080" cy="6949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35BFF-95AA-FF84-1500-C9063D834E8A}"/>
              </a:ext>
            </a:extLst>
          </p:cNvPr>
          <p:cNvSpPr/>
          <p:nvPr/>
        </p:nvSpPr>
        <p:spPr>
          <a:xfrm>
            <a:off x="5454396" y="2953512"/>
            <a:ext cx="1402080" cy="6949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Description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380D38-DA83-59B1-BA61-B3B456A5E848}"/>
              </a:ext>
            </a:extLst>
          </p:cNvPr>
          <p:cNvSpPr/>
          <p:nvPr/>
        </p:nvSpPr>
        <p:spPr>
          <a:xfrm>
            <a:off x="7328916" y="2843784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F2C2D-E381-F9EF-851D-5854FF4BAB1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163824" y="3300984"/>
            <a:ext cx="448056" cy="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B13295-D8FE-4299-D94C-DA84BD3CA42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013960" y="3300984"/>
            <a:ext cx="4404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6EF97E-C632-2078-FAE4-00CA1A395D25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6856476" y="3300984"/>
            <a:ext cx="472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552F85-043B-780D-E1E1-16D8AA1FB886}"/>
              </a:ext>
            </a:extLst>
          </p:cNvPr>
          <p:cNvCxnSpPr>
            <a:cxnSpLocks/>
            <a:stCxn id="9" idx="6"/>
            <a:endCxn id="25" idx="5"/>
          </p:cNvCxnSpPr>
          <p:nvPr/>
        </p:nvCxnSpPr>
        <p:spPr>
          <a:xfrm>
            <a:off x="8243316" y="3300984"/>
            <a:ext cx="7155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6D1902BA-3CA7-5FDF-EB9D-A51CB25A4F77}"/>
              </a:ext>
            </a:extLst>
          </p:cNvPr>
          <p:cNvSpPr/>
          <p:nvPr/>
        </p:nvSpPr>
        <p:spPr>
          <a:xfrm>
            <a:off x="8878824" y="2980944"/>
            <a:ext cx="1810512" cy="640080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Customized Resume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13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DF5C-D8C7-DC2A-B8E3-488D92C2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Sequence Diagram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BE80D-A912-6C03-616F-7F97D13BE9BB}"/>
              </a:ext>
            </a:extLst>
          </p:cNvPr>
          <p:cNvSpPr/>
          <p:nvPr/>
        </p:nvSpPr>
        <p:spPr>
          <a:xfrm>
            <a:off x="2058407" y="1963033"/>
            <a:ext cx="1888844" cy="4195482"/>
          </a:xfrm>
          <a:prstGeom prst="rect">
            <a:avLst/>
          </a:prstGeom>
          <a:noFill/>
          <a:ln w="3175">
            <a:solidFill>
              <a:srgbClr val="DF4E19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555900783">
                  <a:custGeom>
                    <a:avLst/>
                    <a:gdLst>
                      <a:gd name="connsiteX0" fmla="*/ 0 w 3438309"/>
                      <a:gd name="connsiteY0" fmla="*/ 0 h 4195482"/>
                      <a:gd name="connsiteX1" fmla="*/ 641818 w 3438309"/>
                      <a:gd name="connsiteY1" fmla="*/ 0 h 4195482"/>
                      <a:gd name="connsiteX2" fmla="*/ 1146103 w 3438309"/>
                      <a:gd name="connsiteY2" fmla="*/ 0 h 4195482"/>
                      <a:gd name="connsiteX3" fmla="*/ 1650388 w 3438309"/>
                      <a:gd name="connsiteY3" fmla="*/ 0 h 4195482"/>
                      <a:gd name="connsiteX4" fmla="*/ 2292206 w 3438309"/>
                      <a:gd name="connsiteY4" fmla="*/ 0 h 4195482"/>
                      <a:gd name="connsiteX5" fmla="*/ 2796491 w 3438309"/>
                      <a:gd name="connsiteY5" fmla="*/ 0 h 4195482"/>
                      <a:gd name="connsiteX6" fmla="*/ 3438309 w 3438309"/>
                      <a:gd name="connsiteY6" fmla="*/ 0 h 4195482"/>
                      <a:gd name="connsiteX7" fmla="*/ 3438309 w 3438309"/>
                      <a:gd name="connsiteY7" fmla="*/ 641309 h 4195482"/>
                      <a:gd name="connsiteX8" fmla="*/ 3438309 w 3438309"/>
                      <a:gd name="connsiteY8" fmla="*/ 1198709 h 4195482"/>
                      <a:gd name="connsiteX9" fmla="*/ 3438309 w 3438309"/>
                      <a:gd name="connsiteY9" fmla="*/ 1756109 h 4195482"/>
                      <a:gd name="connsiteX10" fmla="*/ 3438309 w 3438309"/>
                      <a:gd name="connsiteY10" fmla="*/ 2439373 h 4195482"/>
                      <a:gd name="connsiteX11" fmla="*/ 3438309 w 3438309"/>
                      <a:gd name="connsiteY11" fmla="*/ 2954818 h 4195482"/>
                      <a:gd name="connsiteX12" fmla="*/ 3438309 w 3438309"/>
                      <a:gd name="connsiteY12" fmla="*/ 3554173 h 4195482"/>
                      <a:gd name="connsiteX13" fmla="*/ 3438309 w 3438309"/>
                      <a:gd name="connsiteY13" fmla="*/ 4195482 h 4195482"/>
                      <a:gd name="connsiteX14" fmla="*/ 2830874 w 3438309"/>
                      <a:gd name="connsiteY14" fmla="*/ 4195482 h 4195482"/>
                      <a:gd name="connsiteX15" fmla="*/ 2292206 w 3438309"/>
                      <a:gd name="connsiteY15" fmla="*/ 4195482 h 4195482"/>
                      <a:gd name="connsiteX16" fmla="*/ 1822304 w 3438309"/>
                      <a:gd name="connsiteY16" fmla="*/ 4195482 h 4195482"/>
                      <a:gd name="connsiteX17" fmla="*/ 1318018 w 3438309"/>
                      <a:gd name="connsiteY17" fmla="*/ 4195482 h 4195482"/>
                      <a:gd name="connsiteX18" fmla="*/ 848116 w 3438309"/>
                      <a:gd name="connsiteY18" fmla="*/ 4195482 h 4195482"/>
                      <a:gd name="connsiteX19" fmla="*/ 0 w 3438309"/>
                      <a:gd name="connsiteY19" fmla="*/ 4195482 h 4195482"/>
                      <a:gd name="connsiteX20" fmla="*/ 0 w 3438309"/>
                      <a:gd name="connsiteY20" fmla="*/ 3721992 h 4195482"/>
                      <a:gd name="connsiteX21" fmla="*/ 0 w 3438309"/>
                      <a:gd name="connsiteY21" fmla="*/ 3248502 h 4195482"/>
                      <a:gd name="connsiteX22" fmla="*/ 0 w 3438309"/>
                      <a:gd name="connsiteY22" fmla="*/ 2775012 h 4195482"/>
                      <a:gd name="connsiteX23" fmla="*/ 0 w 3438309"/>
                      <a:gd name="connsiteY23" fmla="*/ 2259567 h 4195482"/>
                      <a:gd name="connsiteX24" fmla="*/ 0 w 3438309"/>
                      <a:gd name="connsiteY24" fmla="*/ 1576303 h 4195482"/>
                      <a:gd name="connsiteX25" fmla="*/ 0 w 3438309"/>
                      <a:gd name="connsiteY25" fmla="*/ 1102812 h 4195482"/>
                      <a:gd name="connsiteX26" fmla="*/ 0 w 3438309"/>
                      <a:gd name="connsiteY26" fmla="*/ 0 h 4195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438309" h="4195482" extrusionOk="0">
                        <a:moveTo>
                          <a:pt x="0" y="0"/>
                        </a:moveTo>
                        <a:cubicBezTo>
                          <a:pt x="175152" y="-69957"/>
                          <a:pt x="499603" y="13605"/>
                          <a:pt x="641818" y="0"/>
                        </a:cubicBezTo>
                        <a:cubicBezTo>
                          <a:pt x="784033" y="-13605"/>
                          <a:pt x="1017998" y="38871"/>
                          <a:pt x="1146103" y="0"/>
                        </a:cubicBezTo>
                        <a:cubicBezTo>
                          <a:pt x="1274209" y="-38871"/>
                          <a:pt x="1473352" y="35232"/>
                          <a:pt x="1650388" y="0"/>
                        </a:cubicBezTo>
                        <a:cubicBezTo>
                          <a:pt x="1827425" y="-35232"/>
                          <a:pt x="2082692" y="63506"/>
                          <a:pt x="2292206" y="0"/>
                        </a:cubicBezTo>
                        <a:cubicBezTo>
                          <a:pt x="2501720" y="-63506"/>
                          <a:pt x="2682481" y="56679"/>
                          <a:pt x="2796491" y="0"/>
                        </a:cubicBezTo>
                        <a:cubicBezTo>
                          <a:pt x="2910501" y="-56679"/>
                          <a:pt x="3196906" y="29498"/>
                          <a:pt x="3438309" y="0"/>
                        </a:cubicBezTo>
                        <a:cubicBezTo>
                          <a:pt x="3452828" y="187243"/>
                          <a:pt x="3430677" y="321166"/>
                          <a:pt x="3438309" y="641309"/>
                        </a:cubicBezTo>
                        <a:cubicBezTo>
                          <a:pt x="3445941" y="961452"/>
                          <a:pt x="3395272" y="925195"/>
                          <a:pt x="3438309" y="1198709"/>
                        </a:cubicBezTo>
                        <a:cubicBezTo>
                          <a:pt x="3481346" y="1472223"/>
                          <a:pt x="3378220" y="1627450"/>
                          <a:pt x="3438309" y="1756109"/>
                        </a:cubicBezTo>
                        <a:cubicBezTo>
                          <a:pt x="3498398" y="1884768"/>
                          <a:pt x="3415083" y="2207299"/>
                          <a:pt x="3438309" y="2439373"/>
                        </a:cubicBezTo>
                        <a:cubicBezTo>
                          <a:pt x="3461535" y="2671447"/>
                          <a:pt x="3403167" y="2773583"/>
                          <a:pt x="3438309" y="2954818"/>
                        </a:cubicBezTo>
                        <a:cubicBezTo>
                          <a:pt x="3473451" y="3136053"/>
                          <a:pt x="3431888" y="3314049"/>
                          <a:pt x="3438309" y="3554173"/>
                        </a:cubicBezTo>
                        <a:cubicBezTo>
                          <a:pt x="3444730" y="3794298"/>
                          <a:pt x="3392422" y="4030339"/>
                          <a:pt x="3438309" y="4195482"/>
                        </a:cubicBezTo>
                        <a:cubicBezTo>
                          <a:pt x="3178399" y="4247771"/>
                          <a:pt x="3057332" y="4185701"/>
                          <a:pt x="2830874" y="4195482"/>
                        </a:cubicBezTo>
                        <a:cubicBezTo>
                          <a:pt x="2604417" y="4205263"/>
                          <a:pt x="2425180" y="4159862"/>
                          <a:pt x="2292206" y="4195482"/>
                        </a:cubicBezTo>
                        <a:cubicBezTo>
                          <a:pt x="2159232" y="4231102"/>
                          <a:pt x="1962801" y="4179663"/>
                          <a:pt x="1822304" y="4195482"/>
                        </a:cubicBezTo>
                        <a:cubicBezTo>
                          <a:pt x="1681807" y="4211301"/>
                          <a:pt x="1542042" y="4173079"/>
                          <a:pt x="1318018" y="4195482"/>
                        </a:cubicBezTo>
                        <a:cubicBezTo>
                          <a:pt x="1093994" y="4217885"/>
                          <a:pt x="950816" y="4145888"/>
                          <a:pt x="848116" y="4195482"/>
                        </a:cubicBezTo>
                        <a:cubicBezTo>
                          <a:pt x="745416" y="4245076"/>
                          <a:pt x="208147" y="4174825"/>
                          <a:pt x="0" y="4195482"/>
                        </a:cubicBezTo>
                        <a:cubicBezTo>
                          <a:pt x="-24230" y="4041475"/>
                          <a:pt x="35319" y="3818850"/>
                          <a:pt x="0" y="3721992"/>
                        </a:cubicBezTo>
                        <a:cubicBezTo>
                          <a:pt x="-35319" y="3625134"/>
                          <a:pt x="3399" y="3476471"/>
                          <a:pt x="0" y="3248502"/>
                        </a:cubicBezTo>
                        <a:cubicBezTo>
                          <a:pt x="-3399" y="3020533"/>
                          <a:pt x="36754" y="2901540"/>
                          <a:pt x="0" y="2775012"/>
                        </a:cubicBezTo>
                        <a:cubicBezTo>
                          <a:pt x="-36754" y="2648484"/>
                          <a:pt x="11127" y="2435810"/>
                          <a:pt x="0" y="2259567"/>
                        </a:cubicBezTo>
                        <a:cubicBezTo>
                          <a:pt x="-11127" y="2083324"/>
                          <a:pt x="15530" y="1846554"/>
                          <a:pt x="0" y="1576303"/>
                        </a:cubicBezTo>
                        <a:cubicBezTo>
                          <a:pt x="-15530" y="1306052"/>
                          <a:pt x="39009" y="1260890"/>
                          <a:pt x="0" y="1102812"/>
                        </a:cubicBezTo>
                        <a:cubicBezTo>
                          <a:pt x="-39009" y="944734"/>
                          <a:pt x="111792" y="3967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B126E-5E9B-878C-B982-B367B9E698D0}"/>
              </a:ext>
            </a:extLst>
          </p:cNvPr>
          <p:cNvSpPr/>
          <p:nvPr/>
        </p:nvSpPr>
        <p:spPr>
          <a:xfrm>
            <a:off x="7453464" y="2203655"/>
            <a:ext cx="1101227" cy="2493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Gemini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9A4F9-FE6E-E046-18B8-356BABA35943}"/>
              </a:ext>
            </a:extLst>
          </p:cNvPr>
          <p:cNvSpPr/>
          <p:nvPr/>
        </p:nvSpPr>
        <p:spPr>
          <a:xfrm>
            <a:off x="6191517" y="2203655"/>
            <a:ext cx="848134" cy="2493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BC8EA-A6EB-E11E-E544-C7F39C84C68D}"/>
              </a:ext>
            </a:extLst>
          </p:cNvPr>
          <p:cNvSpPr/>
          <p:nvPr/>
        </p:nvSpPr>
        <p:spPr>
          <a:xfrm>
            <a:off x="7453464" y="5773655"/>
            <a:ext cx="1101227" cy="2493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Gemini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A49B5-A167-EEFC-85E7-72663517D6B1}"/>
              </a:ext>
            </a:extLst>
          </p:cNvPr>
          <p:cNvSpPr/>
          <p:nvPr/>
        </p:nvSpPr>
        <p:spPr>
          <a:xfrm>
            <a:off x="6191517" y="5773655"/>
            <a:ext cx="848134" cy="2493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CDDAFF-320E-D891-BBEC-77A50748791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615584" y="2453009"/>
            <a:ext cx="0" cy="332064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37C5E9-56AC-6825-97E8-FEA6C4EF8EF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004078" y="2453009"/>
            <a:ext cx="0" cy="332064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05A8AA-7ECC-82D2-2269-B9526DA2512E}"/>
              </a:ext>
            </a:extLst>
          </p:cNvPr>
          <p:cNvSpPr txBox="1"/>
          <p:nvPr/>
        </p:nvSpPr>
        <p:spPr>
          <a:xfrm>
            <a:off x="2721664" y="2727178"/>
            <a:ext cx="2919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i="1" dirty="0">
                <a:latin typeface="Roboto" panose="020B0604020202020204" charset="0"/>
                <a:cs typeface="Roboto" panose="020B0604020202020204" charset="0"/>
              </a:rPr>
              <a:t>1. POST /input </a:t>
            </a:r>
            <a:br>
              <a:rPr lang="en-IN" sz="1000" b="1" i="1" dirty="0">
                <a:latin typeface="Roboto" panose="020B0604020202020204" charset="0"/>
                <a:cs typeface="Roboto" panose="020B0604020202020204" charset="0"/>
              </a:rPr>
            </a:br>
            <a:r>
              <a:rPr lang="en-IN" sz="1000" b="1" i="1" dirty="0">
                <a:latin typeface="Roboto" panose="020B0604020202020204" charset="0"/>
                <a:cs typeface="Roboto" panose="020B0604020202020204" charset="0"/>
              </a:rPr>
              <a:t>(</a:t>
            </a:r>
            <a:r>
              <a:rPr lang="en-IN" sz="1000" b="1" i="1" dirty="0" err="1">
                <a:latin typeface="Roboto" panose="020B0604020202020204" charset="0"/>
                <a:cs typeface="Roboto" panose="020B0604020202020204" charset="0"/>
              </a:rPr>
              <a:t>base_resume</a:t>
            </a:r>
            <a:r>
              <a:rPr lang="en-IN" sz="1000" b="1" i="1" dirty="0">
                <a:latin typeface="Roboto" panose="020B0604020202020204" charset="0"/>
                <a:cs typeface="Roboto" panose="020B0604020202020204" charset="0"/>
              </a:rPr>
              <a:t> + </a:t>
            </a:r>
            <a:r>
              <a:rPr lang="en-IN" sz="1000" b="1" i="1" dirty="0" err="1">
                <a:latin typeface="Roboto" panose="020B0604020202020204" charset="0"/>
                <a:cs typeface="Roboto" panose="020B0604020202020204" charset="0"/>
              </a:rPr>
              <a:t>job_description</a:t>
            </a:r>
            <a:r>
              <a:rPr lang="en-IN" sz="1000" b="1" i="1" dirty="0">
                <a:latin typeface="Roboto" panose="020B0604020202020204" charset="0"/>
                <a:cs typeface="Roboto" panose="020B0604020202020204" charset="0"/>
              </a:rPr>
              <a:t>)</a:t>
            </a:r>
          </a:p>
        </p:txBody>
      </p:sp>
      <p:cxnSp>
        <p:nvCxnSpPr>
          <p:cNvPr id="12" name="Shape 2178">
            <a:extLst>
              <a:ext uri="{FF2B5EF4-FFF2-40B4-BE49-F238E27FC236}">
                <a16:creationId xmlns:a16="http://schemas.microsoft.com/office/drawing/2014/main" id="{DDC7290B-CB7F-F6B9-B455-7CA869268523}"/>
              </a:ext>
            </a:extLst>
          </p:cNvPr>
          <p:cNvCxnSpPr>
            <a:cxnSpLocks/>
          </p:cNvCxnSpPr>
          <p:nvPr/>
        </p:nvCxnSpPr>
        <p:spPr>
          <a:xfrm flipH="1">
            <a:off x="2774479" y="3208003"/>
            <a:ext cx="3841106" cy="0"/>
          </a:xfrm>
          <a:prstGeom prst="straightConnector1">
            <a:avLst/>
          </a:prstGeom>
          <a:noFill/>
          <a:ln w="9525" cap="flat" cmpd="sng">
            <a:solidFill>
              <a:srgbClr val="DF4E1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A8EDD9-4642-4316-4A2C-3EC409F254CD}"/>
              </a:ext>
            </a:extLst>
          </p:cNvPr>
          <p:cNvSpPr txBox="1"/>
          <p:nvPr/>
        </p:nvSpPr>
        <p:spPr>
          <a:xfrm>
            <a:off x="6191516" y="3020121"/>
            <a:ext cx="699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 i="1">
                <a:latin typeface="Roboto" panose="020B0604020202020204" charset="0"/>
                <a:cs typeface="Roboto" panose="020B0604020202020204" charset="0"/>
              </a:defRPr>
            </a:lvl1pPr>
          </a:lstStyle>
          <a:p>
            <a:r>
              <a:rPr lang="en-IN" sz="1000" dirty="0"/>
              <a:t>2. 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6C19E5-065E-4899-44FD-6F074C8D1838}"/>
              </a:ext>
            </a:extLst>
          </p:cNvPr>
          <p:cNvSpPr/>
          <p:nvPr/>
        </p:nvSpPr>
        <p:spPr>
          <a:xfrm>
            <a:off x="2332519" y="2203655"/>
            <a:ext cx="883920" cy="2493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Reader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F5531C-398C-EC61-69EE-A79A612A1F8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774479" y="2453009"/>
            <a:ext cx="0" cy="3315596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D80689-AD34-F35B-9E4C-192E414D97D9}"/>
              </a:ext>
            </a:extLst>
          </p:cNvPr>
          <p:cNvSpPr txBox="1"/>
          <p:nvPr/>
        </p:nvSpPr>
        <p:spPr>
          <a:xfrm>
            <a:off x="2810122" y="5087333"/>
            <a:ext cx="1441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 i="1">
                <a:latin typeface="Roboto" panose="020B0604020202020204" charset="0"/>
                <a:cs typeface="Roboto" panose="020B0604020202020204" charset="0"/>
              </a:defRPr>
            </a:lvl1pPr>
          </a:lstStyle>
          <a:p>
            <a:r>
              <a:rPr lang="en-IN" sz="1000" dirty="0"/>
              <a:t>6. Response</a:t>
            </a:r>
          </a:p>
        </p:txBody>
      </p:sp>
      <p:cxnSp>
        <p:nvCxnSpPr>
          <p:cNvPr id="19" name="Shape 2178">
            <a:extLst>
              <a:ext uri="{FF2B5EF4-FFF2-40B4-BE49-F238E27FC236}">
                <a16:creationId xmlns:a16="http://schemas.microsoft.com/office/drawing/2014/main" id="{D1FC8722-FD79-D8C0-E2B0-1738BB644597}"/>
              </a:ext>
            </a:extLst>
          </p:cNvPr>
          <p:cNvCxnSpPr>
            <a:cxnSpLocks/>
          </p:cNvCxnSpPr>
          <p:nvPr/>
        </p:nvCxnSpPr>
        <p:spPr>
          <a:xfrm flipH="1">
            <a:off x="2757218" y="5315694"/>
            <a:ext cx="3858366" cy="0"/>
          </a:xfrm>
          <a:prstGeom prst="straightConnector1">
            <a:avLst/>
          </a:prstGeom>
          <a:noFill/>
          <a:ln w="6350" cap="flat" cmpd="sng">
            <a:solidFill>
              <a:srgbClr val="7030A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7D7EAB-CBA1-C22B-BD98-8BC54112748F}"/>
              </a:ext>
            </a:extLst>
          </p:cNvPr>
          <p:cNvSpPr/>
          <p:nvPr/>
        </p:nvSpPr>
        <p:spPr>
          <a:xfrm>
            <a:off x="2319250" y="5773655"/>
            <a:ext cx="883920" cy="2493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Reader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7C8293-9A68-3681-243D-66A4994DE8C1}"/>
              </a:ext>
            </a:extLst>
          </p:cNvPr>
          <p:cNvSpPr/>
          <p:nvPr/>
        </p:nvSpPr>
        <p:spPr>
          <a:xfrm>
            <a:off x="5948236" y="1971893"/>
            <a:ext cx="2990583" cy="4186622"/>
          </a:xfrm>
          <a:prstGeom prst="rect">
            <a:avLst/>
          </a:prstGeom>
          <a:noFill/>
          <a:ln w="3175">
            <a:solidFill>
              <a:srgbClr val="DF4E19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555900783">
                  <a:custGeom>
                    <a:avLst/>
                    <a:gdLst>
                      <a:gd name="connsiteX0" fmla="*/ 0 w 3438309"/>
                      <a:gd name="connsiteY0" fmla="*/ 0 h 4195482"/>
                      <a:gd name="connsiteX1" fmla="*/ 641818 w 3438309"/>
                      <a:gd name="connsiteY1" fmla="*/ 0 h 4195482"/>
                      <a:gd name="connsiteX2" fmla="*/ 1146103 w 3438309"/>
                      <a:gd name="connsiteY2" fmla="*/ 0 h 4195482"/>
                      <a:gd name="connsiteX3" fmla="*/ 1650388 w 3438309"/>
                      <a:gd name="connsiteY3" fmla="*/ 0 h 4195482"/>
                      <a:gd name="connsiteX4" fmla="*/ 2292206 w 3438309"/>
                      <a:gd name="connsiteY4" fmla="*/ 0 h 4195482"/>
                      <a:gd name="connsiteX5" fmla="*/ 2796491 w 3438309"/>
                      <a:gd name="connsiteY5" fmla="*/ 0 h 4195482"/>
                      <a:gd name="connsiteX6" fmla="*/ 3438309 w 3438309"/>
                      <a:gd name="connsiteY6" fmla="*/ 0 h 4195482"/>
                      <a:gd name="connsiteX7" fmla="*/ 3438309 w 3438309"/>
                      <a:gd name="connsiteY7" fmla="*/ 641309 h 4195482"/>
                      <a:gd name="connsiteX8" fmla="*/ 3438309 w 3438309"/>
                      <a:gd name="connsiteY8" fmla="*/ 1198709 h 4195482"/>
                      <a:gd name="connsiteX9" fmla="*/ 3438309 w 3438309"/>
                      <a:gd name="connsiteY9" fmla="*/ 1756109 h 4195482"/>
                      <a:gd name="connsiteX10" fmla="*/ 3438309 w 3438309"/>
                      <a:gd name="connsiteY10" fmla="*/ 2439373 h 4195482"/>
                      <a:gd name="connsiteX11" fmla="*/ 3438309 w 3438309"/>
                      <a:gd name="connsiteY11" fmla="*/ 2954818 h 4195482"/>
                      <a:gd name="connsiteX12" fmla="*/ 3438309 w 3438309"/>
                      <a:gd name="connsiteY12" fmla="*/ 3554173 h 4195482"/>
                      <a:gd name="connsiteX13" fmla="*/ 3438309 w 3438309"/>
                      <a:gd name="connsiteY13" fmla="*/ 4195482 h 4195482"/>
                      <a:gd name="connsiteX14" fmla="*/ 2830874 w 3438309"/>
                      <a:gd name="connsiteY14" fmla="*/ 4195482 h 4195482"/>
                      <a:gd name="connsiteX15" fmla="*/ 2292206 w 3438309"/>
                      <a:gd name="connsiteY15" fmla="*/ 4195482 h 4195482"/>
                      <a:gd name="connsiteX16" fmla="*/ 1822304 w 3438309"/>
                      <a:gd name="connsiteY16" fmla="*/ 4195482 h 4195482"/>
                      <a:gd name="connsiteX17" fmla="*/ 1318018 w 3438309"/>
                      <a:gd name="connsiteY17" fmla="*/ 4195482 h 4195482"/>
                      <a:gd name="connsiteX18" fmla="*/ 848116 w 3438309"/>
                      <a:gd name="connsiteY18" fmla="*/ 4195482 h 4195482"/>
                      <a:gd name="connsiteX19" fmla="*/ 0 w 3438309"/>
                      <a:gd name="connsiteY19" fmla="*/ 4195482 h 4195482"/>
                      <a:gd name="connsiteX20" fmla="*/ 0 w 3438309"/>
                      <a:gd name="connsiteY20" fmla="*/ 3721992 h 4195482"/>
                      <a:gd name="connsiteX21" fmla="*/ 0 w 3438309"/>
                      <a:gd name="connsiteY21" fmla="*/ 3248502 h 4195482"/>
                      <a:gd name="connsiteX22" fmla="*/ 0 w 3438309"/>
                      <a:gd name="connsiteY22" fmla="*/ 2775012 h 4195482"/>
                      <a:gd name="connsiteX23" fmla="*/ 0 w 3438309"/>
                      <a:gd name="connsiteY23" fmla="*/ 2259567 h 4195482"/>
                      <a:gd name="connsiteX24" fmla="*/ 0 w 3438309"/>
                      <a:gd name="connsiteY24" fmla="*/ 1576303 h 4195482"/>
                      <a:gd name="connsiteX25" fmla="*/ 0 w 3438309"/>
                      <a:gd name="connsiteY25" fmla="*/ 1102812 h 4195482"/>
                      <a:gd name="connsiteX26" fmla="*/ 0 w 3438309"/>
                      <a:gd name="connsiteY26" fmla="*/ 0 h 4195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438309" h="4195482" extrusionOk="0">
                        <a:moveTo>
                          <a:pt x="0" y="0"/>
                        </a:moveTo>
                        <a:cubicBezTo>
                          <a:pt x="175152" y="-69957"/>
                          <a:pt x="499603" y="13605"/>
                          <a:pt x="641818" y="0"/>
                        </a:cubicBezTo>
                        <a:cubicBezTo>
                          <a:pt x="784033" y="-13605"/>
                          <a:pt x="1017998" y="38871"/>
                          <a:pt x="1146103" y="0"/>
                        </a:cubicBezTo>
                        <a:cubicBezTo>
                          <a:pt x="1274209" y="-38871"/>
                          <a:pt x="1473352" y="35232"/>
                          <a:pt x="1650388" y="0"/>
                        </a:cubicBezTo>
                        <a:cubicBezTo>
                          <a:pt x="1827425" y="-35232"/>
                          <a:pt x="2082692" y="63506"/>
                          <a:pt x="2292206" y="0"/>
                        </a:cubicBezTo>
                        <a:cubicBezTo>
                          <a:pt x="2501720" y="-63506"/>
                          <a:pt x="2682481" y="56679"/>
                          <a:pt x="2796491" y="0"/>
                        </a:cubicBezTo>
                        <a:cubicBezTo>
                          <a:pt x="2910501" y="-56679"/>
                          <a:pt x="3196906" y="29498"/>
                          <a:pt x="3438309" y="0"/>
                        </a:cubicBezTo>
                        <a:cubicBezTo>
                          <a:pt x="3452828" y="187243"/>
                          <a:pt x="3430677" y="321166"/>
                          <a:pt x="3438309" y="641309"/>
                        </a:cubicBezTo>
                        <a:cubicBezTo>
                          <a:pt x="3445941" y="961452"/>
                          <a:pt x="3395272" y="925195"/>
                          <a:pt x="3438309" y="1198709"/>
                        </a:cubicBezTo>
                        <a:cubicBezTo>
                          <a:pt x="3481346" y="1472223"/>
                          <a:pt x="3378220" y="1627450"/>
                          <a:pt x="3438309" y="1756109"/>
                        </a:cubicBezTo>
                        <a:cubicBezTo>
                          <a:pt x="3498398" y="1884768"/>
                          <a:pt x="3415083" y="2207299"/>
                          <a:pt x="3438309" y="2439373"/>
                        </a:cubicBezTo>
                        <a:cubicBezTo>
                          <a:pt x="3461535" y="2671447"/>
                          <a:pt x="3403167" y="2773583"/>
                          <a:pt x="3438309" y="2954818"/>
                        </a:cubicBezTo>
                        <a:cubicBezTo>
                          <a:pt x="3473451" y="3136053"/>
                          <a:pt x="3431888" y="3314049"/>
                          <a:pt x="3438309" y="3554173"/>
                        </a:cubicBezTo>
                        <a:cubicBezTo>
                          <a:pt x="3444730" y="3794298"/>
                          <a:pt x="3392422" y="4030339"/>
                          <a:pt x="3438309" y="4195482"/>
                        </a:cubicBezTo>
                        <a:cubicBezTo>
                          <a:pt x="3178399" y="4247771"/>
                          <a:pt x="3057332" y="4185701"/>
                          <a:pt x="2830874" y="4195482"/>
                        </a:cubicBezTo>
                        <a:cubicBezTo>
                          <a:pt x="2604417" y="4205263"/>
                          <a:pt x="2425180" y="4159862"/>
                          <a:pt x="2292206" y="4195482"/>
                        </a:cubicBezTo>
                        <a:cubicBezTo>
                          <a:pt x="2159232" y="4231102"/>
                          <a:pt x="1962801" y="4179663"/>
                          <a:pt x="1822304" y="4195482"/>
                        </a:cubicBezTo>
                        <a:cubicBezTo>
                          <a:pt x="1681807" y="4211301"/>
                          <a:pt x="1542042" y="4173079"/>
                          <a:pt x="1318018" y="4195482"/>
                        </a:cubicBezTo>
                        <a:cubicBezTo>
                          <a:pt x="1093994" y="4217885"/>
                          <a:pt x="950816" y="4145888"/>
                          <a:pt x="848116" y="4195482"/>
                        </a:cubicBezTo>
                        <a:cubicBezTo>
                          <a:pt x="745416" y="4245076"/>
                          <a:pt x="208147" y="4174825"/>
                          <a:pt x="0" y="4195482"/>
                        </a:cubicBezTo>
                        <a:cubicBezTo>
                          <a:pt x="-24230" y="4041475"/>
                          <a:pt x="35319" y="3818850"/>
                          <a:pt x="0" y="3721992"/>
                        </a:cubicBezTo>
                        <a:cubicBezTo>
                          <a:pt x="-35319" y="3625134"/>
                          <a:pt x="3399" y="3476471"/>
                          <a:pt x="0" y="3248502"/>
                        </a:cubicBezTo>
                        <a:cubicBezTo>
                          <a:pt x="-3399" y="3020533"/>
                          <a:pt x="36754" y="2901540"/>
                          <a:pt x="0" y="2775012"/>
                        </a:cubicBezTo>
                        <a:cubicBezTo>
                          <a:pt x="-36754" y="2648484"/>
                          <a:pt x="11127" y="2435810"/>
                          <a:pt x="0" y="2259567"/>
                        </a:cubicBezTo>
                        <a:cubicBezTo>
                          <a:pt x="-11127" y="2083324"/>
                          <a:pt x="15530" y="1846554"/>
                          <a:pt x="0" y="1576303"/>
                        </a:cubicBezTo>
                        <a:cubicBezTo>
                          <a:pt x="-15530" y="1306052"/>
                          <a:pt x="39009" y="1260890"/>
                          <a:pt x="0" y="1102812"/>
                        </a:cubicBezTo>
                        <a:cubicBezTo>
                          <a:pt x="-39009" y="944734"/>
                          <a:pt x="111792" y="3967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90BB1C-853C-E856-0F2C-753A0F47FEE4}"/>
              </a:ext>
            </a:extLst>
          </p:cNvPr>
          <p:cNvSpPr txBox="1"/>
          <p:nvPr/>
        </p:nvSpPr>
        <p:spPr>
          <a:xfrm>
            <a:off x="1754230" y="1684789"/>
            <a:ext cx="144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/>
              <a:t>Frontend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87D4-9D0D-0993-841F-769F30BC18AB}"/>
              </a:ext>
            </a:extLst>
          </p:cNvPr>
          <p:cNvSpPr txBox="1"/>
          <p:nvPr/>
        </p:nvSpPr>
        <p:spPr>
          <a:xfrm>
            <a:off x="7332326" y="1691787"/>
            <a:ext cx="160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/>
              <a:t>Backend</a:t>
            </a:r>
          </a:p>
        </p:txBody>
      </p:sp>
      <p:cxnSp>
        <p:nvCxnSpPr>
          <p:cNvPr id="26" name="Shape 2178">
            <a:extLst>
              <a:ext uri="{FF2B5EF4-FFF2-40B4-BE49-F238E27FC236}">
                <a16:creationId xmlns:a16="http://schemas.microsoft.com/office/drawing/2014/main" id="{BEA28EF9-9D31-883E-850A-1C6BE3AEB321}"/>
              </a:ext>
            </a:extLst>
          </p:cNvPr>
          <p:cNvCxnSpPr>
            <a:cxnSpLocks/>
          </p:cNvCxnSpPr>
          <p:nvPr/>
        </p:nvCxnSpPr>
        <p:spPr>
          <a:xfrm>
            <a:off x="2774479" y="2911843"/>
            <a:ext cx="3841105" cy="0"/>
          </a:xfrm>
          <a:prstGeom prst="straightConnector1">
            <a:avLst/>
          </a:prstGeom>
          <a:noFill/>
          <a:ln w="9525" cap="flat" cmpd="sng">
            <a:solidFill>
              <a:srgbClr val="DF4E19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7" name="Shape 2178">
            <a:extLst>
              <a:ext uri="{FF2B5EF4-FFF2-40B4-BE49-F238E27FC236}">
                <a16:creationId xmlns:a16="http://schemas.microsoft.com/office/drawing/2014/main" id="{390F1C32-E84B-6025-36C6-D57D2FECB66E}"/>
              </a:ext>
            </a:extLst>
          </p:cNvPr>
          <p:cNvCxnSpPr>
            <a:cxnSpLocks/>
          </p:cNvCxnSpPr>
          <p:nvPr/>
        </p:nvCxnSpPr>
        <p:spPr>
          <a:xfrm>
            <a:off x="6615584" y="3857086"/>
            <a:ext cx="1395622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8" name="Shape 2178">
            <a:extLst>
              <a:ext uri="{FF2B5EF4-FFF2-40B4-BE49-F238E27FC236}">
                <a16:creationId xmlns:a16="http://schemas.microsoft.com/office/drawing/2014/main" id="{2E84E40B-05A3-B8E6-A5CF-17C8ABF201E0}"/>
              </a:ext>
            </a:extLst>
          </p:cNvPr>
          <p:cNvCxnSpPr>
            <a:cxnSpLocks/>
          </p:cNvCxnSpPr>
          <p:nvPr/>
        </p:nvCxnSpPr>
        <p:spPr>
          <a:xfrm flipH="1">
            <a:off x="6615584" y="4433734"/>
            <a:ext cx="1388492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7E0891A-51AC-054B-BB7D-36C82D2837F9}"/>
              </a:ext>
            </a:extLst>
          </p:cNvPr>
          <p:cNvSpPr txBox="1"/>
          <p:nvPr/>
        </p:nvSpPr>
        <p:spPr>
          <a:xfrm>
            <a:off x="3500530" y="3604589"/>
            <a:ext cx="464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 i="1">
                <a:latin typeface="Roboto" panose="020B0604020202020204" charset="0"/>
                <a:cs typeface="Roboto" panose="020B0604020202020204" charset="0"/>
              </a:defRPr>
            </a:lvl1pPr>
          </a:lstStyle>
          <a:p>
            <a:r>
              <a:rPr lang="en-IN" sz="1000" dirty="0"/>
              <a:t>3. POST https://generativelanguage.googleapis.com/v1beta/models/gemini-1.5-flash:generateContent?key=$GOOGLE_API_KEY"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B7819-7C23-11A8-0DA2-F7222F095A53}"/>
              </a:ext>
            </a:extLst>
          </p:cNvPr>
          <p:cNvSpPr txBox="1"/>
          <p:nvPr/>
        </p:nvSpPr>
        <p:spPr>
          <a:xfrm>
            <a:off x="7193508" y="4207238"/>
            <a:ext cx="99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 i="1">
                <a:latin typeface="Roboto" panose="020B0604020202020204" charset="0"/>
                <a:cs typeface="Roboto" panose="020B0604020202020204" charset="0"/>
              </a:defRPr>
            </a:lvl1pPr>
          </a:lstStyle>
          <a:p>
            <a:r>
              <a:rPr lang="en-IN" sz="1000" dirty="0"/>
              <a:t>4. Response</a:t>
            </a:r>
          </a:p>
        </p:txBody>
      </p:sp>
      <p:cxnSp>
        <p:nvCxnSpPr>
          <p:cNvPr id="36" name="Shape 2178">
            <a:extLst>
              <a:ext uri="{FF2B5EF4-FFF2-40B4-BE49-F238E27FC236}">
                <a16:creationId xmlns:a16="http://schemas.microsoft.com/office/drawing/2014/main" id="{2A9186B5-DB20-3722-2F98-66A1154F9634}"/>
              </a:ext>
            </a:extLst>
          </p:cNvPr>
          <p:cNvCxnSpPr>
            <a:cxnSpLocks/>
          </p:cNvCxnSpPr>
          <p:nvPr/>
        </p:nvCxnSpPr>
        <p:spPr>
          <a:xfrm>
            <a:off x="2781608" y="4875593"/>
            <a:ext cx="3841105" cy="0"/>
          </a:xfrm>
          <a:prstGeom prst="straightConnector1">
            <a:avLst/>
          </a:prstGeom>
          <a:noFill/>
          <a:ln w="9525" cap="flat" cmpd="sng">
            <a:solidFill>
              <a:srgbClr val="DF4E1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105F1D0-5D0D-CF6B-FF1C-3F532733B0B2}"/>
              </a:ext>
            </a:extLst>
          </p:cNvPr>
          <p:cNvSpPr txBox="1"/>
          <p:nvPr/>
        </p:nvSpPr>
        <p:spPr>
          <a:xfrm>
            <a:off x="2838399" y="4670605"/>
            <a:ext cx="2388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i="1" dirty="0">
                <a:latin typeface="Roboto" panose="020B0604020202020204" charset="0"/>
                <a:cs typeface="Roboto" panose="020B0604020202020204" charset="0"/>
              </a:rPr>
              <a:t>5. GET /output </a:t>
            </a:r>
            <a:br>
              <a:rPr lang="en-IN" sz="1000" b="1" i="1" dirty="0">
                <a:latin typeface="Roboto" panose="020B0604020202020204" charset="0"/>
                <a:cs typeface="Roboto" panose="020B0604020202020204" charset="0"/>
              </a:rPr>
            </a:br>
            <a:r>
              <a:rPr lang="en-IN" sz="1000" b="1" i="1" dirty="0">
                <a:latin typeface="Roboto" panose="020B0604020202020204" charset="0"/>
                <a:cs typeface="Roboto" panose="020B0604020202020204" charset="0"/>
              </a:rPr>
              <a:t>(</a:t>
            </a:r>
            <a:r>
              <a:rPr lang="en-IN" sz="1000" b="1" i="1" dirty="0" err="1">
                <a:latin typeface="Roboto" panose="020B0604020202020204" charset="0"/>
                <a:cs typeface="Roboto" panose="020B0604020202020204" charset="0"/>
              </a:rPr>
              <a:t>customized_resume</a:t>
            </a:r>
            <a:r>
              <a:rPr lang="en-IN" sz="1000" b="1" i="1" dirty="0">
                <a:latin typeface="Roboto" panose="020B0604020202020204" charset="0"/>
                <a:cs typeface="Roboto" panose="020B060402020202020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699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FF61AD-2D80-4C58-2545-65654ACA9156}"/>
              </a:ext>
            </a:extLst>
          </p:cNvPr>
          <p:cNvSpPr/>
          <p:nvPr/>
        </p:nvSpPr>
        <p:spPr>
          <a:xfrm>
            <a:off x="2231136" y="1234440"/>
            <a:ext cx="5852160" cy="5532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RESUME FIT</a:t>
            </a:r>
          </a:p>
          <a:p>
            <a:pPr algn="ctr"/>
            <a:r>
              <a:rPr lang="en-US" sz="1100" dirty="0"/>
              <a:t>Tailor your resume to a job description</a:t>
            </a:r>
            <a:endParaRPr lang="en-IN" sz="10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783F4-A508-5078-9C26-9D157DC4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Wireframe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204E6-EA01-28AD-8365-0E2BD707F410}"/>
              </a:ext>
            </a:extLst>
          </p:cNvPr>
          <p:cNvSpPr/>
          <p:nvPr/>
        </p:nvSpPr>
        <p:spPr>
          <a:xfrm>
            <a:off x="2439134" y="2524011"/>
            <a:ext cx="2535202" cy="11593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Preview</a:t>
            </a:r>
            <a:endParaRPr lang="en-IN" sz="1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319AD1-0454-061A-6F36-4920CCD9F395}"/>
              </a:ext>
            </a:extLst>
          </p:cNvPr>
          <p:cNvSpPr/>
          <p:nvPr/>
        </p:nvSpPr>
        <p:spPr>
          <a:xfrm>
            <a:off x="5309354" y="2102549"/>
            <a:ext cx="2535202" cy="15732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Preview</a:t>
            </a:r>
            <a:endParaRPr lang="en-IN" sz="1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E0B2E-772C-C597-4B09-22BCAACE3B8D}"/>
              </a:ext>
            </a:extLst>
          </p:cNvPr>
          <p:cNvSpPr txBox="1"/>
          <p:nvPr/>
        </p:nvSpPr>
        <p:spPr>
          <a:xfrm>
            <a:off x="2998677" y="1802114"/>
            <a:ext cx="16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Resume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1C9FC-764A-0F78-04E4-3539E775C6D3}"/>
              </a:ext>
            </a:extLst>
          </p:cNvPr>
          <p:cNvSpPr txBox="1"/>
          <p:nvPr/>
        </p:nvSpPr>
        <p:spPr>
          <a:xfrm>
            <a:off x="5637371" y="1779084"/>
            <a:ext cx="187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Description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1C921-E5C6-5EAC-B4AB-2CE0C7B54F56}"/>
              </a:ext>
            </a:extLst>
          </p:cNvPr>
          <p:cNvSpPr txBox="1"/>
          <p:nvPr/>
        </p:nvSpPr>
        <p:spPr>
          <a:xfrm>
            <a:off x="3889032" y="3781122"/>
            <a:ext cx="245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Customized Resume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B460E-137F-7846-2714-DAC6FD986FA8}"/>
              </a:ext>
            </a:extLst>
          </p:cNvPr>
          <p:cNvSpPr/>
          <p:nvPr/>
        </p:nvSpPr>
        <p:spPr>
          <a:xfrm>
            <a:off x="3359704" y="4079598"/>
            <a:ext cx="3515066" cy="2238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Preview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9A5370-3B71-4242-B85B-E0D96F1DC995}"/>
              </a:ext>
            </a:extLst>
          </p:cNvPr>
          <p:cNvSpPr/>
          <p:nvPr/>
        </p:nvSpPr>
        <p:spPr>
          <a:xfrm>
            <a:off x="3311839" y="2186035"/>
            <a:ext cx="789791" cy="2775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Upload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47F5C-60F5-4846-D8CF-22993A9D4EF9}"/>
              </a:ext>
            </a:extLst>
          </p:cNvPr>
          <p:cNvSpPr/>
          <p:nvPr/>
        </p:nvSpPr>
        <p:spPr>
          <a:xfrm>
            <a:off x="4656654" y="6394343"/>
            <a:ext cx="1001124" cy="2960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Download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489A5F-282A-6CDB-0014-09E7EAF7DB32}"/>
              </a:ext>
            </a:extLst>
          </p:cNvPr>
          <p:cNvSpPr/>
          <p:nvPr/>
        </p:nvSpPr>
        <p:spPr>
          <a:xfrm>
            <a:off x="4799840" y="3510916"/>
            <a:ext cx="155448" cy="155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1521D4-8211-280A-7E1D-C18CBB7360CB}"/>
              </a:ext>
            </a:extLst>
          </p:cNvPr>
          <p:cNvCxnSpPr>
            <a:cxnSpLocks/>
          </p:cNvCxnSpPr>
          <p:nvPr/>
        </p:nvCxnSpPr>
        <p:spPr>
          <a:xfrm>
            <a:off x="4799840" y="3503427"/>
            <a:ext cx="155448" cy="170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5DD80-C3DA-04E7-3611-C60F3DE89BAC}"/>
              </a:ext>
            </a:extLst>
          </p:cNvPr>
          <p:cNvSpPr/>
          <p:nvPr/>
        </p:nvSpPr>
        <p:spPr>
          <a:xfrm>
            <a:off x="7671626" y="3506756"/>
            <a:ext cx="155448" cy="155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606783-1B97-F7BE-D5A5-3ACAB50067B9}"/>
              </a:ext>
            </a:extLst>
          </p:cNvPr>
          <p:cNvCxnSpPr>
            <a:cxnSpLocks/>
          </p:cNvCxnSpPr>
          <p:nvPr/>
        </p:nvCxnSpPr>
        <p:spPr>
          <a:xfrm>
            <a:off x="7671626" y="3499267"/>
            <a:ext cx="155448" cy="170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8782D-9818-42AC-2342-323BA3F6FC98}"/>
              </a:ext>
            </a:extLst>
          </p:cNvPr>
          <p:cNvSpPr/>
          <p:nvPr/>
        </p:nvSpPr>
        <p:spPr>
          <a:xfrm>
            <a:off x="6700274" y="6142755"/>
            <a:ext cx="155448" cy="169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F15E8B-B5C8-D4B5-C1AF-DD2A755E9A12}"/>
              </a:ext>
            </a:extLst>
          </p:cNvPr>
          <p:cNvCxnSpPr>
            <a:cxnSpLocks/>
          </p:cNvCxnSpPr>
          <p:nvPr/>
        </p:nvCxnSpPr>
        <p:spPr>
          <a:xfrm>
            <a:off x="6700274" y="6135267"/>
            <a:ext cx="155448" cy="170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D92673B-4646-0061-6EA3-24B6F47D6CD7}"/>
              </a:ext>
            </a:extLst>
          </p:cNvPr>
          <p:cNvSpPr/>
          <p:nvPr/>
        </p:nvSpPr>
        <p:spPr>
          <a:xfrm>
            <a:off x="8897111" y="1911096"/>
            <a:ext cx="2353679" cy="1225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Upload Resume</a:t>
            </a:r>
            <a:endParaRPr lang="en-IN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F89DE1-E699-E22F-B506-8432998AFF03}"/>
              </a:ext>
            </a:extLst>
          </p:cNvPr>
          <p:cNvSpPr/>
          <p:nvPr/>
        </p:nvSpPr>
        <p:spPr>
          <a:xfrm>
            <a:off x="11014075" y="1911096"/>
            <a:ext cx="236715" cy="191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6361C7-2B28-D33A-77B4-9AE628E181C8}"/>
              </a:ext>
            </a:extLst>
          </p:cNvPr>
          <p:cNvSpPr txBox="1"/>
          <p:nvPr/>
        </p:nvSpPr>
        <p:spPr>
          <a:xfrm>
            <a:off x="8961121" y="2463635"/>
            <a:ext cx="791746" cy="2539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Select File</a:t>
            </a:r>
            <a:endParaRPr lang="en-IN" sz="1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F89E10-52DA-EF13-6EDD-63697234903F}"/>
              </a:ext>
            </a:extLst>
          </p:cNvPr>
          <p:cNvSpPr/>
          <p:nvPr/>
        </p:nvSpPr>
        <p:spPr>
          <a:xfrm>
            <a:off x="10049256" y="2186035"/>
            <a:ext cx="964819" cy="84977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Drag and Drop</a:t>
            </a:r>
            <a:br>
              <a:rPr lang="en-US" sz="1000" dirty="0"/>
            </a:br>
            <a:r>
              <a:rPr lang="en-US" sz="1000" dirty="0"/>
              <a:t>pdf/docx only</a:t>
            </a:r>
            <a:endParaRPr lang="en-IN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25B2E8-028B-87B3-BDDD-FF385A5402EE}"/>
              </a:ext>
            </a:extLst>
          </p:cNvPr>
          <p:cNvCxnSpPr>
            <a:stCxn id="45" idx="2"/>
            <a:endCxn id="45" idx="0"/>
          </p:cNvCxnSpPr>
          <p:nvPr/>
        </p:nvCxnSpPr>
        <p:spPr>
          <a:xfrm flipV="1">
            <a:off x="11132433" y="1911096"/>
            <a:ext cx="0" cy="19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AE4F66-2C60-EEE2-DE99-C6B41EA17D00}"/>
              </a:ext>
            </a:extLst>
          </p:cNvPr>
          <p:cNvCxnSpPr>
            <a:stCxn id="45" idx="1"/>
            <a:endCxn id="45" idx="3"/>
          </p:cNvCxnSpPr>
          <p:nvPr/>
        </p:nvCxnSpPr>
        <p:spPr>
          <a:xfrm>
            <a:off x="11014075" y="2006823"/>
            <a:ext cx="2367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66FCEDD-BEE0-1CCA-F48E-A7EF924CE315}"/>
              </a:ext>
            </a:extLst>
          </p:cNvPr>
          <p:cNvSpPr/>
          <p:nvPr/>
        </p:nvSpPr>
        <p:spPr>
          <a:xfrm>
            <a:off x="8872416" y="4404360"/>
            <a:ext cx="2481384" cy="122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Download Customized Resume</a:t>
            </a:r>
            <a:endParaRPr lang="en-IN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9B9D83-C2F5-E018-E234-3EDA984B4B67}"/>
              </a:ext>
            </a:extLst>
          </p:cNvPr>
          <p:cNvSpPr/>
          <p:nvPr/>
        </p:nvSpPr>
        <p:spPr>
          <a:xfrm>
            <a:off x="11108252" y="4404360"/>
            <a:ext cx="236715" cy="191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D53A54-EAAB-83D6-3E42-A8910EE89AE0}"/>
              </a:ext>
            </a:extLst>
          </p:cNvPr>
          <p:cNvSpPr txBox="1"/>
          <p:nvPr/>
        </p:nvSpPr>
        <p:spPr>
          <a:xfrm>
            <a:off x="9282204" y="4984022"/>
            <a:ext cx="791746" cy="2539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/>
              <a:t>pdf</a:t>
            </a:r>
            <a:endParaRPr lang="en-IN" sz="10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324C4BC-4B29-F5C3-95F0-0A630BC8BDBA}"/>
              </a:ext>
            </a:extLst>
          </p:cNvPr>
          <p:cNvCxnSpPr>
            <a:stCxn id="53" idx="2"/>
            <a:endCxn id="53" idx="0"/>
          </p:cNvCxnSpPr>
          <p:nvPr/>
        </p:nvCxnSpPr>
        <p:spPr>
          <a:xfrm flipV="1">
            <a:off x="11226610" y="4404360"/>
            <a:ext cx="0" cy="19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D55518-435B-74DB-5920-A01E834B10AC}"/>
              </a:ext>
            </a:extLst>
          </p:cNvPr>
          <p:cNvCxnSpPr>
            <a:stCxn id="53" idx="1"/>
            <a:endCxn id="53" idx="3"/>
          </p:cNvCxnSpPr>
          <p:nvPr/>
        </p:nvCxnSpPr>
        <p:spPr>
          <a:xfrm>
            <a:off x="11108252" y="4500087"/>
            <a:ext cx="2367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BAB308-5138-D120-E8F8-6AB729B0A97C}"/>
              </a:ext>
            </a:extLst>
          </p:cNvPr>
          <p:cNvSpPr txBox="1"/>
          <p:nvPr/>
        </p:nvSpPr>
        <p:spPr>
          <a:xfrm>
            <a:off x="10249761" y="4990383"/>
            <a:ext cx="791746" cy="2539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docx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17181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176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Roboto</vt:lpstr>
      <vt:lpstr>Office Theme</vt:lpstr>
      <vt:lpstr>Resume Fit</vt:lpstr>
      <vt:lpstr>Introduction</vt:lpstr>
      <vt:lpstr>Architecture</vt:lpstr>
      <vt:lpstr>Workflow</vt:lpstr>
      <vt:lpstr>Message Sequence Diagram</vt:lpstr>
      <vt:lpstr>UI 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B</dc:creator>
  <cp:lastModifiedBy>Vivek B</cp:lastModifiedBy>
  <cp:revision>1</cp:revision>
  <dcterms:created xsi:type="dcterms:W3CDTF">2024-10-07T12:28:11Z</dcterms:created>
  <dcterms:modified xsi:type="dcterms:W3CDTF">2024-10-09T08:51:04Z</dcterms:modified>
</cp:coreProperties>
</file>